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theme/theme3.xml" ContentType="application/vnd.openxmlformats-officedocument.theme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ags/tag5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82" r:id="rId2"/>
    <p:sldMasterId id="2147483695" r:id="rId3"/>
    <p:sldMasterId id="2147483730" r:id="rId4"/>
  </p:sldMasterIdLst>
  <p:notesMasterIdLst>
    <p:notesMasterId r:id="rId27"/>
  </p:notesMasterIdLst>
  <p:sldIdLst>
    <p:sldId id="286" r:id="rId5"/>
    <p:sldId id="287" r:id="rId6"/>
    <p:sldId id="288" r:id="rId7"/>
    <p:sldId id="267" r:id="rId8"/>
    <p:sldId id="289" r:id="rId9"/>
    <p:sldId id="268" r:id="rId10"/>
    <p:sldId id="270" r:id="rId11"/>
    <p:sldId id="269" r:id="rId12"/>
    <p:sldId id="263" r:id="rId13"/>
    <p:sldId id="271" r:id="rId14"/>
    <p:sldId id="272" r:id="rId15"/>
    <p:sldId id="273" r:id="rId16"/>
    <p:sldId id="277" r:id="rId17"/>
    <p:sldId id="264" r:id="rId18"/>
    <p:sldId id="276" r:id="rId19"/>
    <p:sldId id="278" r:id="rId20"/>
    <p:sldId id="279" r:id="rId21"/>
    <p:sldId id="280" r:id="rId22"/>
    <p:sldId id="283" r:id="rId23"/>
    <p:sldId id="281" r:id="rId24"/>
    <p:sldId id="285" r:id="rId25"/>
    <p:sldId id="282" r:id="rId26"/>
  </p:sldIdLst>
  <p:sldSz cx="12192000" cy="6858000"/>
  <p:notesSz cx="6858000" cy="9144000"/>
  <p:embeddedFontLst>
    <p:embeddedFont>
      <p:font typeface="#9Slide07 SVNDessert Menu Scrip" charset="0"/>
      <p:regular r:id="rId28"/>
    </p:embeddedFont>
    <p:embeddedFont>
      <p:font typeface="Farsan" charset="0"/>
      <p:regular r:id="rId29"/>
    </p:embeddedFont>
    <p:embeddedFont>
      <p:font typeface="Calibri" pitchFamily="34" charset="0"/>
      <p:regular r:id="rId30"/>
      <p:bold r:id="rId31"/>
      <p:italic r:id="rId32"/>
      <p:boldItalic r:id="rId33"/>
    </p:embeddedFont>
    <p:embeddedFont>
      <p:font typeface="#9Slide02 Noi dung dai" charset="0"/>
      <p:regular r:id="rId34"/>
    </p:embeddedFont>
    <p:embeddedFont>
      <p:font typeface="#9Slide02 Tieu de dai" charset="0"/>
      <p:bold r:id="rId35"/>
    </p:embeddedFont>
  </p:embeddedFontLst>
  <p:custDataLst>
    <p:tags r:id="rId36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20062"/>
    <a:srgbClr val="FF0066"/>
    <a:srgbClr val="FFFFFF"/>
    <a:srgbClr val="E6E6E6"/>
    <a:srgbClr val="1D6F5A"/>
    <a:srgbClr val="6FC3AE"/>
    <a:srgbClr val="116B8B"/>
    <a:srgbClr val="C85460"/>
    <a:srgbClr val="E6005D"/>
    <a:srgbClr val="CC00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940675A-B579-460E-94D1-54222C63F5D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1001" autoAdjust="0"/>
  </p:normalViewPr>
  <p:slideViewPr>
    <p:cSldViewPr showGuides="1">
      <p:cViewPr varScale="1">
        <p:scale>
          <a:sx n="65" d="100"/>
          <a:sy n="65" d="100"/>
        </p:scale>
        <p:origin x="-942" y="-9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73" d="100"/>
        <a:sy n="73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34" Type="http://schemas.openxmlformats.org/officeDocument/2006/relationships/font" Target="fonts/font7.fntdata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font" Target="fonts/font6.fntdata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font" Target="fonts/font2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font" Target="fonts/font5.fntdata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font" Target="fonts/font1.fntdata"/><Relationship Id="rId36" Type="http://schemas.openxmlformats.org/officeDocument/2006/relationships/tags" Target="tags/tag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font" Target="fonts/font4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notesMaster" Target="notesMasters/notesMaster1.xml"/><Relationship Id="rId30" Type="http://schemas.openxmlformats.org/officeDocument/2006/relationships/font" Target="fonts/font3.fntdata"/><Relationship Id="rId35" Type="http://schemas.openxmlformats.org/officeDocument/2006/relationships/font" Target="fonts/font8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B77E453-DBC3-4A2F-AFB7-F69BC5DEA01F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8C6B360-3B43-4296-B886-3269D900FF0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384100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885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en-US" smtClean="0"/>
              <a:t>Phần khám phá kiến thức</a:t>
            </a:r>
          </a:p>
        </p:txBody>
      </p:sp>
      <p:sp>
        <p:nvSpPr>
          <p:cNvPr id="7885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588569B2-BCC2-4F4C-B3D2-D70FBA909C39}" type="slidenum">
              <a:rPr lang="en-US" altLang="en-US" smtClean="0">
                <a:solidFill>
                  <a:srgbClr val="000000"/>
                </a:solidFill>
                <a:latin typeface="Calibri" panose="020F0502020204030204" pitchFamily="34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</a:t>
            </a:fld>
            <a:endParaRPr lang="en-US" altLang="en-US" smtClean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925979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8C6B360-3B43-4296-B886-3269D900FF04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772629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8C6B360-3B43-4296-B886-3269D900FF04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894858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SG"/>
              <a:t>Giáo viên nhấp chuột vào thùng s</a:t>
            </a:r>
            <a:r>
              <a:rPr lang="vi-VN"/>
              <a:t>ơ</a:t>
            </a:r>
            <a:r>
              <a:rPr lang="en-SG"/>
              <a:t>n để xem đáp án.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8C6B360-3B43-4296-B886-3269D900FF04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4558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SG"/>
              <a:t>L</a:t>
            </a:r>
            <a:r>
              <a:rPr lang="vi-VN"/>
              <a:t>ưu</a:t>
            </a:r>
            <a:r>
              <a:rPr lang="en-SG"/>
              <a:t> ý: Bài tập có kí hiệu DẤU SAO là bài tập đ</a:t>
            </a:r>
            <a:r>
              <a:rPr lang="vi-VN"/>
              <a:t>ược</a:t>
            </a:r>
            <a:r>
              <a:rPr lang="en-SG"/>
              <a:t> giảm tải theo Công văn 3969.</a:t>
            </a:r>
          </a:p>
          <a:p>
            <a:r>
              <a:rPr lang="en-SG"/>
              <a:t>Giáo viên nhấp chuột vào hạc giấy để xem giải nghĩa từ. Sau đó nhấp vào ô giải nghĩa từ để phần giải nghĩa biến mất.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8C6B360-3B43-4296-B886-3269D900FF04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986134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SG"/>
              <a:t>L</a:t>
            </a:r>
            <a:r>
              <a:rPr lang="vi-VN"/>
              <a:t>ưu</a:t>
            </a:r>
            <a:r>
              <a:rPr lang="en-SG"/>
              <a:t> ý: Bài tập có kí hiệu DẤU SAO là bài tập đ</a:t>
            </a:r>
            <a:r>
              <a:rPr lang="vi-VN"/>
              <a:t>ược</a:t>
            </a:r>
            <a:r>
              <a:rPr lang="en-SG"/>
              <a:t> giảm tải theo Công văn 3969.</a:t>
            </a:r>
            <a:endParaRPr lang="en-US"/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8C6B360-3B43-4296-B886-3269D900FF04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873919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SG"/>
              <a:t>Chú thích: Định Yên 2 là ngôi tr</a:t>
            </a:r>
            <a:r>
              <a:rPr lang="vi-VN"/>
              <a:t>ường</a:t>
            </a:r>
            <a:r>
              <a:rPr lang="en-SG"/>
              <a:t> nằm ở làng chiếu Định Yên, Đồng Tháp.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8C6B360-3B43-4296-B886-3269D900FF04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513720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SG"/>
              <a:t>L</a:t>
            </a:r>
            <a:r>
              <a:rPr lang="vi-VN"/>
              <a:t>ưu</a:t>
            </a:r>
            <a:r>
              <a:rPr lang="en-SG"/>
              <a:t> ý: Bài tập có kí hiệu DẤU SAO là bài tập đ</a:t>
            </a:r>
            <a:r>
              <a:rPr lang="vi-VN"/>
              <a:t>ược</a:t>
            </a:r>
            <a:r>
              <a:rPr lang="en-SG"/>
              <a:t> giảm tải theo Công văn 3969.</a:t>
            </a:r>
            <a:endParaRPr lang="en-US"/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8C6B360-3B43-4296-B886-3269D900FF04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5010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SG"/>
              <a:t>L</a:t>
            </a:r>
            <a:r>
              <a:rPr lang="vi-VN"/>
              <a:t>ưu</a:t>
            </a:r>
            <a:r>
              <a:rPr lang="en-SG"/>
              <a:t> ý: Bài tập có kí hiệu DẤU SAO là bài tập đ</a:t>
            </a:r>
            <a:r>
              <a:rPr lang="vi-VN"/>
              <a:t>ược</a:t>
            </a:r>
            <a:r>
              <a:rPr lang="en-SG"/>
              <a:t> giảm tải theo Công văn 3969.</a:t>
            </a:r>
            <a:endParaRPr lang="en-US"/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8C6B360-3B43-4296-B886-3269D900FF04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796244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SG"/>
              <a:t>L</a:t>
            </a:r>
            <a:r>
              <a:rPr lang="vi-VN"/>
              <a:t>ưu</a:t>
            </a:r>
            <a:r>
              <a:rPr lang="en-SG"/>
              <a:t> ý: Bài tập có kí hiệu DẤU SAO là bài tập đ</a:t>
            </a:r>
            <a:r>
              <a:rPr lang="vi-VN"/>
              <a:t>ược</a:t>
            </a:r>
            <a:r>
              <a:rPr lang="en-SG"/>
              <a:t> giảm tải theo Công văn 3969.</a:t>
            </a:r>
            <a:endParaRPr lang="en-US"/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8C6B360-3B43-4296-B886-3269D900FF04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968097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8C6B360-3B43-4296-B886-3269D900FF04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15041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://bit.ly/2TtBDfr" TargetMode="Externa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4966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3808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4727;p29"/>
          <p:cNvGrpSpPr>
            <a:grpSpLocks/>
          </p:cNvGrpSpPr>
          <p:nvPr/>
        </p:nvGrpSpPr>
        <p:grpSpPr bwMode="auto">
          <a:xfrm>
            <a:off x="-766763" y="193675"/>
            <a:ext cx="13509626" cy="7254875"/>
            <a:chOff x="-574651" y="145672"/>
            <a:chExt cx="10132358" cy="5440857"/>
          </a:xfrm>
        </p:grpSpPr>
        <p:sp>
          <p:nvSpPr>
            <p:cNvPr id="4" name="Google Shape;4728;p29"/>
            <p:cNvSpPr>
              <a:spLocks/>
            </p:cNvSpPr>
            <p:nvPr/>
          </p:nvSpPr>
          <p:spPr bwMode="auto">
            <a:xfrm>
              <a:off x="-38725" y="4354895"/>
              <a:ext cx="9209436" cy="827616"/>
            </a:xfrm>
            <a:custGeom>
              <a:avLst/>
              <a:gdLst>
                <a:gd name="T0" fmla="*/ 2147483646 w 75622"/>
                <a:gd name="T1" fmla="*/ 28394 h 107378"/>
                <a:gd name="T2" fmla="*/ 2147483646 w 75622"/>
                <a:gd name="T3" fmla="*/ 3645540 h 107378"/>
                <a:gd name="T4" fmla="*/ 2147483646 w 75622"/>
                <a:gd name="T5" fmla="*/ 39030999 h 107378"/>
                <a:gd name="T6" fmla="*/ 2147483646 w 75622"/>
                <a:gd name="T7" fmla="*/ 85299973 h 107378"/>
                <a:gd name="T8" fmla="*/ 2147483646 w 75622"/>
                <a:gd name="T9" fmla="*/ 198722665 h 107378"/>
                <a:gd name="T10" fmla="*/ 2147483646 w 75622"/>
                <a:gd name="T11" fmla="*/ 211423516 h 107378"/>
                <a:gd name="T12" fmla="*/ 2147483646 w 75622"/>
                <a:gd name="T13" fmla="*/ 214144588 h 107378"/>
                <a:gd name="T14" fmla="*/ 2147483646 w 75622"/>
                <a:gd name="T15" fmla="*/ 227773530 h 107378"/>
                <a:gd name="T16" fmla="*/ 2147483646 w 75622"/>
                <a:gd name="T17" fmla="*/ 259513395 h 107378"/>
                <a:gd name="T18" fmla="*/ 2147483646 w 75622"/>
                <a:gd name="T19" fmla="*/ 315762557 h 107378"/>
                <a:gd name="T20" fmla="*/ 2147483646 w 75622"/>
                <a:gd name="T21" fmla="*/ 366573569 h 107378"/>
                <a:gd name="T22" fmla="*/ 2147483646 w 75622"/>
                <a:gd name="T23" fmla="*/ 412838921 h 107378"/>
                <a:gd name="T24" fmla="*/ 2147483646 w 75622"/>
                <a:gd name="T25" fmla="*/ 448228002 h 107378"/>
                <a:gd name="T26" fmla="*/ 2147483646 w 75622"/>
                <a:gd name="T27" fmla="*/ 484538346 h 107378"/>
                <a:gd name="T28" fmla="*/ 2147483646 w 75622"/>
                <a:gd name="T29" fmla="*/ 484538346 h 107378"/>
                <a:gd name="T30" fmla="*/ 2147483646 w 75622"/>
                <a:gd name="T31" fmla="*/ 475454224 h 107378"/>
                <a:gd name="T32" fmla="*/ 2147483646 w 75622"/>
                <a:gd name="T33" fmla="*/ 453694501 h 107378"/>
                <a:gd name="T34" fmla="*/ 2147483646 w 75622"/>
                <a:gd name="T35" fmla="*/ 426468279 h 107378"/>
                <a:gd name="T36" fmla="*/ 2147483646 w 75622"/>
                <a:gd name="T37" fmla="*/ 390182645 h 107378"/>
                <a:gd name="T38" fmla="*/ 2147483646 w 75622"/>
                <a:gd name="T39" fmla="*/ 366573569 h 107378"/>
                <a:gd name="T40" fmla="*/ 2147483646 w 75622"/>
                <a:gd name="T41" fmla="*/ 336626268 h 107378"/>
                <a:gd name="T42" fmla="*/ 2147483646 w 75622"/>
                <a:gd name="T43" fmla="*/ 304882673 h 107378"/>
                <a:gd name="T44" fmla="*/ 2147483646 w 75622"/>
                <a:gd name="T45" fmla="*/ 279481086 h 107378"/>
                <a:gd name="T46" fmla="*/ 2147483646 w 75622"/>
                <a:gd name="T47" fmla="*/ 223228232 h 107378"/>
                <a:gd name="T48" fmla="*/ 2147483646 w 75622"/>
                <a:gd name="T49" fmla="*/ 176038058 h 107378"/>
                <a:gd name="T50" fmla="*/ 2147483646 w 75622"/>
                <a:gd name="T51" fmla="*/ 137031769 h 107378"/>
                <a:gd name="T52" fmla="*/ 2147483646 w 75622"/>
                <a:gd name="T53" fmla="*/ 114347161 h 107378"/>
                <a:gd name="T54" fmla="*/ 2147483646 w 75622"/>
                <a:gd name="T55" fmla="*/ 107984588 h 107378"/>
                <a:gd name="T56" fmla="*/ 2147483646 w 75622"/>
                <a:gd name="T57" fmla="*/ 107984588 h 107378"/>
                <a:gd name="T58" fmla="*/ 2147483646 w 75622"/>
                <a:gd name="T59" fmla="*/ 117068232 h 107378"/>
                <a:gd name="T60" fmla="*/ 2147483646 w 75622"/>
                <a:gd name="T61" fmla="*/ 127051635 h 107378"/>
                <a:gd name="T62" fmla="*/ 2147483646 w 75622"/>
                <a:gd name="T63" fmla="*/ 1523414802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018804638 h 107378"/>
                <a:gd name="T74" fmla="*/ 2147483646 w 75622"/>
                <a:gd name="T75" fmla="*/ 588877394 h 107378"/>
                <a:gd name="T76" fmla="*/ 2147483646 w 75622"/>
                <a:gd name="T77" fmla="*/ 28394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5" name="Google Shape;4729;p29"/>
            <p:cNvSpPr>
              <a:spLocks/>
            </p:cNvSpPr>
            <p:nvPr/>
          </p:nvSpPr>
          <p:spPr bwMode="auto">
            <a:xfrm>
              <a:off x="-65450" y="4568398"/>
              <a:ext cx="9209483" cy="613838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30429445 h 81492"/>
                <a:gd name="T4" fmla="*/ 2147483646 w 75655"/>
                <a:gd name="T5" fmla="*/ 730429445 h 81492"/>
                <a:gd name="T6" fmla="*/ 2147483646 w 75655"/>
                <a:gd name="T7" fmla="*/ 1976100106 h 81492"/>
                <a:gd name="T8" fmla="*/ 2147483646 w 75655"/>
                <a:gd name="T9" fmla="*/ 1976100106 h 81492"/>
                <a:gd name="T10" fmla="*/ 2147483646 w 75655"/>
                <a:gd name="T11" fmla="*/ 1172075476 h 81492"/>
                <a:gd name="T12" fmla="*/ 2147483646 w 75655"/>
                <a:gd name="T13" fmla="*/ 592912370 h 81492"/>
                <a:gd name="T14" fmla="*/ 2147483646 w 75655"/>
                <a:gd name="T15" fmla="*/ 600188112 h 81492"/>
                <a:gd name="T16" fmla="*/ 2147483646 w 75655"/>
                <a:gd name="T17" fmla="*/ 609887553 h 81492"/>
                <a:gd name="T18" fmla="*/ 2147483646 w 75655"/>
                <a:gd name="T19" fmla="*/ 613135663 h 81492"/>
                <a:gd name="T20" fmla="*/ 2147483646 w 75655"/>
                <a:gd name="T21" fmla="*/ 612337354 h 81492"/>
                <a:gd name="T22" fmla="*/ 2147483646 w 75655"/>
                <a:gd name="T23" fmla="*/ 606661688 h 81492"/>
                <a:gd name="T24" fmla="*/ 2147483646 w 75655"/>
                <a:gd name="T25" fmla="*/ 571887311 h 81492"/>
                <a:gd name="T26" fmla="*/ 2147483646 w 75655"/>
                <a:gd name="T27" fmla="*/ 545991817 h 81492"/>
                <a:gd name="T28" fmla="*/ 2147483646 w 75655"/>
                <a:gd name="T29" fmla="*/ 512019207 h 81492"/>
                <a:gd name="T30" fmla="*/ 2147483646 w 75655"/>
                <a:gd name="T31" fmla="*/ 430324271 h 81492"/>
                <a:gd name="T32" fmla="*/ 2147483646 w 75655"/>
                <a:gd name="T33" fmla="*/ 430324271 h 81492"/>
                <a:gd name="T34" fmla="*/ 2147483646 w 75655"/>
                <a:gd name="T35" fmla="*/ 349427244 h 81492"/>
                <a:gd name="T36" fmla="*/ 2147483646 w 75655"/>
                <a:gd name="T37" fmla="*/ 253982930 h 81492"/>
                <a:gd name="T38" fmla="*/ 2147483646 w 75655"/>
                <a:gd name="T39" fmla="*/ 201412359 h 81492"/>
                <a:gd name="T40" fmla="*/ 2147483646 w 75655"/>
                <a:gd name="T41" fmla="*/ 174715550 h 81492"/>
                <a:gd name="T42" fmla="*/ 2147483646 w 75655"/>
                <a:gd name="T43" fmla="*/ 173112010 h 81492"/>
                <a:gd name="T44" fmla="*/ 2147483646 w 75655"/>
                <a:gd name="T45" fmla="*/ 169863901 h 81492"/>
                <a:gd name="T46" fmla="*/ 2147483646 w 75655"/>
                <a:gd name="T47" fmla="*/ 148014825 h 81492"/>
                <a:gd name="T48" fmla="*/ 2147483646 w 75655"/>
                <a:gd name="T49" fmla="*/ 52570571 h 81492"/>
                <a:gd name="T50" fmla="*/ 2147483646 w 75655"/>
                <a:gd name="T51" fmla="*/ 10523851 h 81492"/>
                <a:gd name="T52" fmla="*/ 2147483646 w 75655"/>
                <a:gd name="T53" fmla="*/ 1625783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6" name="Google Shape;4730;p29"/>
            <p:cNvGrpSpPr>
              <a:grpSpLocks/>
            </p:cNvGrpSpPr>
            <p:nvPr/>
          </p:nvGrpSpPr>
          <p:grpSpPr bwMode="auto"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106" name="Google Shape;4731;p29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4732;p29"/>
              <p:cNvSpPr/>
              <p:nvPr/>
            </p:nvSpPr>
            <p:spPr>
              <a:xfrm>
                <a:off x="5060991" y="4747588"/>
                <a:ext cx="1573690" cy="498228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7" name="Google Shape;4733;p29"/>
            <p:cNvGrpSpPr>
              <a:grpSpLocks/>
            </p:cNvGrpSpPr>
            <p:nvPr/>
          </p:nvGrpSpPr>
          <p:grpSpPr bwMode="auto">
            <a:xfrm rot="19865262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97" name="Google Shape;4734;p29"/>
              <p:cNvSpPr>
                <a:spLocks/>
              </p:cNvSpPr>
              <p:nvPr/>
            </p:nvSpPr>
            <p:spPr bwMode="auto">
              <a:xfrm>
                <a:off x="5662250" y="3955275"/>
                <a:ext cx="1388325" cy="960325"/>
              </a:xfrm>
              <a:custGeom>
                <a:avLst/>
                <a:gdLst>
                  <a:gd name="T0" fmla="*/ 595703125 w 55533"/>
                  <a:gd name="T1" fmla="*/ 9765625 h 38413"/>
                  <a:gd name="T2" fmla="*/ 2147483646 w 55533"/>
                  <a:gd name="T3" fmla="*/ 2147483646 h 38413"/>
                  <a:gd name="T4" fmla="*/ 2147483646 w 55533"/>
                  <a:gd name="T5" fmla="*/ 2147483646 h 38413"/>
                  <a:gd name="T6" fmla="*/ 2147483646 w 55533"/>
                  <a:gd name="T7" fmla="*/ 2147483646 h 38413"/>
                  <a:gd name="T8" fmla="*/ 2147483646 w 55533"/>
                  <a:gd name="T9" fmla="*/ 2147483646 h 38413"/>
                  <a:gd name="T10" fmla="*/ 2147483646 w 55533"/>
                  <a:gd name="T11" fmla="*/ 2147483646 h 38413"/>
                  <a:gd name="T12" fmla="*/ 2147483646 w 55533"/>
                  <a:gd name="T13" fmla="*/ 2147483646 h 38413"/>
                  <a:gd name="T14" fmla="*/ 2147483646 w 55533"/>
                  <a:gd name="T15" fmla="*/ 2147483646 h 38413"/>
                  <a:gd name="T16" fmla="*/ 2147483646 w 55533"/>
                  <a:gd name="T17" fmla="*/ 2147483646 h 38413"/>
                  <a:gd name="T18" fmla="*/ 2147483646 w 55533"/>
                  <a:gd name="T19" fmla="*/ 2147483646 h 38413"/>
                  <a:gd name="T20" fmla="*/ 2147483646 w 55533"/>
                  <a:gd name="T21" fmla="*/ 2147483646 h 38413"/>
                  <a:gd name="T22" fmla="*/ 2147483646 w 55533"/>
                  <a:gd name="T23" fmla="*/ 2147483646 h 38413"/>
                  <a:gd name="T24" fmla="*/ 2147483646 w 55533"/>
                  <a:gd name="T25" fmla="*/ 2147483646 h 38413"/>
                  <a:gd name="T26" fmla="*/ 2147483646 w 55533"/>
                  <a:gd name="T27" fmla="*/ 2147483646 h 38413"/>
                  <a:gd name="T28" fmla="*/ 2147483646 w 55533"/>
                  <a:gd name="T29" fmla="*/ 2147483646 h 38413"/>
                  <a:gd name="T30" fmla="*/ 2147483646 w 55533"/>
                  <a:gd name="T31" fmla="*/ 2147483646 h 38413"/>
                  <a:gd name="T32" fmla="*/ 2147483646 w 55533"/>
                  <a:gd name="T33" fmla="*/ 2147483646 h 38413"/>
                  <a:gd name="T34" fmla="*/ 2147483646 w 55533"/>
                  <a:gd name="T35" fmla="*/ 2147483646 h 38413"/>
                  <a:gd name="T36" fmla="*/ 2147483646 w 55533"/>
                  <a:gd name="T37" fmla="*/ 2147483646 h 38413"/>
                  <a:gd name="T38" fmla="*/ 2147483646 w 55533"/>
                  <a:gd name="T39" fmla="*/ 2147483646 h 38413"/>
                  <a:gd name="T40" fmla="*/ 2147483646 w 55533"/>
                  <a:gd name="T41" fmla="*/ 2147483646 h 38413"/>
                  <a:gd name="T42" fmla="*/ 2147483646 w 55533"/>
                  <a:gd name="T43" fmla="*/ 2147483646 h 38413"/>
                  <a:gd name="T44" fmla="*/ 2147483646 w 55533"/>
                  <a:gd name="T45" fmla="*/ 2147483646 h 38413"/>
                  <a:gd name="T46" fmla="*/ 2147483646 w 55533"/>
                  <a:gd name="T47" fmla="*/ 2147483646 h 38413"/>
                  <a:gd name="T48" fmla="*/ 2147483646 w 55533"/>
                  <a:gd name="T49" fmla="*/ 2147483646 h 38413"/>
                  <a:gd name="T50" fmla="*/ 2147483646 w 55533"/>
                  <a:gd name="T51" fmla="*/ 2147483646 h 38413"/>
                  <a:gd name="T52" fmla="*/ 2147483646 w 55533"/>
                  <a:gd name="T53" fmla="*/ 2147483646 h 38413"/>
                  <a:gd name="T54" fmla="*/ 595703125 w 55533"/>
                  <a:gd name="T55" fmla="*/ 9765625 h 3841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4735;p29"/>
              <p:cNvSpPr>
                <a:spLocks/>
              </p:cNvSpPr>
              <p:nvPr/>
            </p:nvSpPr>
            <p:spPr bwMode="auto">
              <a:xfrm>
                <a:off x="5065700" y="3937625"/>
                <a:ext cx="706725" cy="285400"/>
              </a:xfrm>
              <a:custGeom>
                <a:avLst/>
                <a:gdLst>
                  <a:gd name="T0" fmla="*/ 2147483646 w 28269"/>
                  <a:gd name="T1" fmla="*/ 9765625 h 11416"/>
                  <a:gd name="T2" fmla="*/ 2147483646 w 28269"/>
                  <a:gd name="T3" fmla="*/ 2147483646 h 11416"/>
                  <a:gd name="T4" fmla="*/ 2147483646 w 28269"/>
                  <a:gd name="T5" fmla="*/ 2147483646 h 11416"/>
                  <a:gd name="T6" fmla="*/ 2147483646 w 28269"/>
                  <a:gd name="T7" fmla="*/ 2147483646 h 11416"/>
                  <a:gd name="T8" fmla="*/ 2147483646 w 28269"/>
                  <a:gd name="T9" fmla="*/ 2147483646 h 11416"/>
                  <a:gd name="T10" fmla="*/ 2147483646 w 28269"/>
                  <a:gd name="T11" fmla="*/ 2147483646 h 11416"/>
                  <a:gd name="T12" fmla="*/ 2147483646 w 28269"/>
                  <a:gd name="T13" fmla="*/ 2147483646 h 11416"/>
                  <a:gd name="T14" fmla="*/ 2147483646 w 28269"/>
                  <a:gd name="T15" fmla="*/ 9765625 h 114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4736;p29"/>
              <p:cNvSpPr>
                <a:spLocks/>
              </p:cNvSpPr>
              <p:nvPr/>
            </p:nvSpPr>
            <p:spPr bwMode="auto">
              <a:xfrm>
                <a:off x="5654625" y="3444100"/>
                <a:ext cx="268275" cy="705200"/>
              </a:xfrm>
              <a:custGeom>
                <a:avLst/>
                <a:gdLst>
                  <a:gd name="T0" fmla="*/ 2147483646 w 10731"/>
                  <a:gd name="T1" fmla="*/ 0 h 28208"/>
                  <a:gd name="T2" fmla="*/ 2147483646 w 10731"/>
                  <a:gd name="T3" fmla="*/ 2147483646 h 28208"/>
                  <a:gd name="T4" fmla="*/ 2147483646 w 10731"/>
                  <a:gd name="T5" fmla="*/ 2147483646 h 28208"/>
                  <a:gd name="T6" fmla="*/ 2147483646 w 10731"/>
                  <a:gd name="T7" fmla="*/ 2147483646 h 28208"/>
                  <a:gd name="T8" fmla="*/ 2147483646 w 10731"/>
                  <a:gd name="T9" fmla="*/ 2147483646 h 28208"/>
                  <a:gd name="T10" fmla="*/ 2147483646 w 10731"/>
                  <a:gd name="T11" fmla="*/ 2147483646 h 28208"/>
                  <a:gd name="T12" fmla="*/ 2147483646 w 10731"/>
                  <a:gd name="T13" fmla="*/ 2147483646 h 28208"/>
                  <a:gd name="T14" fmla="*/ 2147483646 w 10731"/>
                  <a:gd name="T15" fmla="*/ 0 h 282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4737;p29"/>
              <p:cNvSpPr>
                <a:spLocks/>
              </p:cNvSpPr>
              <p:nvPr/>
            </p:nvSpPr>
            <p:spPr bwMode="auto">
              <a:xfrm>
                <a:off x="5226800" y="3436875"/>
                <a:ext cx="545625" cy="712425"/>
              </a:xfrm>
              <a:custGeom>
                <a:avLst/>
                <a:gdLst>
                  <a:gd name="T0" fmla="*/ 2147483646 w 21825"/>
                  <a:gd name="T1" fmla="*/ 0 h 28497"/>
                  <a:gd name="T2" fmla="*/ 2147483646 w 21825"/>
                  <a:gd name="T3" fmla="*/ 2147483646 h 28497"/>
                  <a:gd name="T4" fmla="*/ 1191406250 w 21825"/>
                  <a:gd name="T5" fmla="*/ 2147483646 h 28497"/>
                  <a:gd name="T6" fmla="*/ 2147483646 w 21825"/>
                  <a:gd name="T7" fmla="*/ 2147483646 h 28497"/>
                  <a:gd name="T8" fmla="*/ 2147483646 w 21825"/>
                  <a:gd name="T9" fmla="*/ 2147483646 h 28497"/>
                  <a:gd name="T10" fmla="*/ 2147483646 w 21825"/>
                  <a:gd name="T11" fmla="*/ 2147483646 h 28497"/>
                  <a:gd name="T12" fmla="*/ 2147483646 w 21825"/>
                  <a:gd name="T13" fmla="*/ 2147483646 h 28497"/>
                  <a:gd name="T14" fmla="*/ 2147483646 w 21825"/>
                  <a:gd name="T15" fmla="*/ 2147483646 h 28497"/>
                  <a:gd name="T16" fmla="*/ 2147483646 w 21825"/>
                  <a:gd name="T17" fmla="*/ 0 h 284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4738;p29"/>
              <p:cNvSpPr>
                <a:spLocks/>
              </p:cNvSpPr>
              <p:nvPr/>
            </p:nvSpPr>
            <p:spPr bwMode="auto">
              <a:xfrm>
                <a:off x="5321875" y="4092000"/>
                <a:ext cx="395100" cy="76300"/>
              </a:xfrm>
              <a:custGeom>
                <a:avLst/>
                <a:gdLst>
                  <a:gd name="T0" fmla="*/ 1953125000 w 15804"/>
                  <a:gd name="T1" fmla="*/ 0 h 3052"/>
                  <a:gd name="T2" fmla="*/ 2050781250 w 15804"/>
                  <a:gd name="T3" fmla="*/ 2147483646 h 3052"/>
                  <a:gd name="T4" fmla="*/ 2147483646 w 15804"/>
                  <a:gd name="T5" fmla="*/ 2147483646 h 3052"/>
                  <a:gd name="T6" fmla="*/ 2147483646 w 15804"/>
                  <a:gd name="T7" fmla="*/ 2147483646 h 3052"/>
                  <a:gd name="T8" fmla="*/ 2147483646 w 15804"/>
                  <a:gd name="T9" fmla="*/ 2147483646 h 3052"/>
                  <a:gd name="T10" fmla="*/ 2147483646 w 15804"/>
                  <a:gd name="T11" fmla="*/ 2147483646 h 3052"/>
                  <a:gd name="T12" fmla="*/ 2147483646 w 15804"/>
                  <a:gd name="T13" fmla="*/ 117187500 h 3052"/>
                  <a:gd name="T14" fmla="*/ 1953125000 w 15804"/>
                  <a:gd name="T15" fmla="*/ 0 h 30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4739;p29"/>
              <p:cNvSpPr>
                <a:spLocks/>
              </p:cNvSpPr>
              <p:nvPr/>
            </p:nvSpPr>
            <p:spPr bwMode="auto">
              <a:xfrm>
                <a:off x="5391250" y="3766950"/>
                <a:ext cx="353425" cy="350900"/>
              </a:xfrm>
              <a:custGeom>
                <a:avLst/>
                <a:gdLst>
                  <a:gd name="T0" fmla="*/ 810546875 w 14137"/>
                  <a:gd name="T1" fmla="*/ 9765625 h 14036"/>
                  <a:gd name="T2" fmla="*/ 1074218750 w 14137"/>
                  <a:gd name="T3" fmla="*/ 2147483646 h 14036"/>
                  <a:gd name="T4" fmla="*/ 2147483646 w 14137"/>
                  <a:gd name="T5" fmla="*/ 2147483646 h 14036"/>
                  <a:gd name="T6" fmla="*/ 2147483646 w 14137"/>
                  <a:gd name="T7" fmla="*/ 2147483646 h 14036"/>
                  <a:gd name="T8" fmla="*/ 2147483646 w 14137"/>
                  <a:gd name="T9" fmla="*/ 2147483646 h 14036"/>
                  <a:gd name="T10" fmla="*/ 2147483646 w 14137"/>
                  <a:gd name="T11" fmla="*/ 2147483646 h 14036"/>
                  <a:gd name="T12" fmla="*/ 2147483646 w 14137"/>
                  <a:gd name="T13" fmla="*/ 2147483646 h 14036"/>
                  <a:gd name="T14" fmla="*/ 2147483646 w 14137"/>
                  <a:gd name="T15" fmla="*/ 1533203125 h 14036"/>
                  <a:gd name="T16" fmla="*/ 810546875 w 14137"/>
                  <a:gd name="T17" fmla="*/ 9765625 h 140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4740;p29"/>
              <p:cNvSpPr>
                <a:spLocks/>
              </p:cNvSpPr>
              <p:nvPr/>
            </p:nvSpPr>
            <p:spPr bwMode="auto">
              <a:xfrm>
                <a:off x="5581650" y="3830675"/>
                <a:ext cx="158800" cy="235050"/>
              </a:xfrm>
              <a:custGeom>
                <a:avLst/>
                <a:gdLst>
                  <a:gd name="T0" fmla="*/ 1230468750 w 6352"/>
                  <a:gd name="T1" fmla="*/ 0 h 9402"/>
                  <a:gd name="T2" fmla="*/ 605468750 w 6352"/>
                  <a:gd name="T3" fmla="*/ 1875000000 h 9402"/>
                  <a:gd name="T4" fmla="*/ 2147483646 w 6352"/>
                  <a:gd name="T5" fmla="*/ 2147483646 h 9402"/>
                  <a:gd name="T6" fmla="*/ 2147483646 w 6352"/>
                  <a:gd name="T7" fmla="*/ 2147483646 h 9402"/>
                  <a:gd name="T8" fmla="*/ 2147483646 w 6352"/>
                  <a:gd name="T9" fmla="*/ 2147483646 h 9402"/>
                  <a:gd name="T10" fmla="*/ 2147483646 w 6352"/>
                  <a:gd name="T11" fmla="*/ 683593750 h 9402"/>
                  <a:gd name="T12" fmla="*/ 1230468750 w 6352"/>
                  <a:gd name="T13" fmla="*/ 0 h 94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4741;p29"/>
              <p:cNvSpPr>
                <a:spLocks/>
              </p:cNvSpPr>
              <p:nvPr/>
            </p:nvSpPr>
            <p:spPr bwMode="auto">
              <a:xfrm>
                <a:off x="5743325" y="3634375"/>
                <a:ext cx="127050" cy="529300"/>
              </a:xfrm>
              <a:custGeom>
                <a:avLst/>
                <a:gdLst>
                  <a:gd name="T0" fmla="*/ 2147483646 w 5082"/>
                  <a:gd name="T1" fmla="*/ 0 h 21172"/>
                  <a:gd name="T2" fmla="*/ 2147483646 w 5082"/>
                  <a:gd name="T3" fmla="*/ 2147483646 h 21172"/>
                  <a:gd name="T4" fmla="*/ 2147483646 w 5082"/>
                  <a:gd name="T5" fmla="*/ 2147483646 h 21172"/>
                  <a:gd name="T6" fmla="*/ 2147483646 w 5082"/>
                  <a:gd name="T7" fmla="*/ 2147483646 h 21172"/>
                  <a:gd name="T8" fmla="*/ 2147483646 w 5082"/>
                  <a:gd name="T9" fmla="*/ 2147483646 h 21172"/>
                  <a:gd name="T10" fmla="*/ 2147483646 w 5082"/>
                  <a:gd name="T11" fmla="*/ 2147483646 h 21172"/>
                  <a:gd name="T12" fmla="*/ 2147483646 w 5082"/>
                  <a:gd name="T13" fmla="*/ 2147483646 h 21172"/>
                  <a:gd name="T14" fmla="*/ 2147483646 w 5082"/>
                  <a:gd name="T15" fmla="*/ 2147483646 h 21172"/>
                  <a:gd name="T16" fmla="*/ 2147483646 w 5082"/>
                  <a:gd name="T17" fmla="*/ 2147483646 h 21172"/>
                  <a:gd name="T18" fmla="*/ 2147483646 w 5082"/>
                  <a:gd name="T19" fmla="*/ 2147483646 h 21172"/>
                  <a:gd name="T20" fmla="*/ 2147483646 w 5082"/>
                  <a:gd name="T21" fmla="*/ 2147483646 h 21172"/>
                  <a:gd name="T22" fmla="*/ 2147483646 w 5082"/>
                  <a:gd name="T23" fmla="*/ 2147483646 h 21172"/>
                  <a:gd name="T24" fmla="*/ 2147483646 w 5082"/>
                  <a:gd name="T25" fmla="*/ 2147483646 h 21172"/>
                  <a:gd name="T26" fmla="*/ 2147483646 w 5082"/>
                  <a:gd name="T27" fmla="*/ 2147483646 h 21172"/>
                  <a:gd name="T28" fmla="*/ 2147483646 w 5082"/>
                  <a:gd name="T29" fmla="*/ 1972656250 h 21172"/>
                  <a:gd name="T30" fmla="*/ 2147483646 w 5082"/>
                  <a:gd name="T31" fmla="*/ 0 h 211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4742;p29"/>
              <p:cNvSpPr>
                <a:spLocks/>
              </p:cNvSpPr>
              <p:nvPr/>
            </p:nvSpPr>
            <p:spPr bwMode="auto">
              <a:xfrm>
                <a:off x="5606000" y="4010000"/>
                <a:ext cx="286500" cy="221450"/>
              </a:xfrm>
              <a:custGeom>
                <a:avLst/>
                <a:gdLst>
                  <a:gd name="T0" fmla="*/ 2147483646 w 11460"/>
                  <a:gd name="T1" fmla="*/ 9765625 h 8858"/>
                  <a:gd name="T2" fmla="*/ 2147483646 w 11460"/>
                  <a:gd name="T3" fmla="*/ 390625000 h 8858"/>
                  <a:gd name="T4" fmla="*/ 2147483646 w 11460"/>
                  <a:gd name="T5" fmla="*/ 2147483646 h 8858"/>
                  <a:gd name="T6" fmla="*/ 2147483646 w 11460"/>
                  <a:gd name="T7" fmla="*/ 2147483646 h 8858"/>
                  <a:gd name="T8" fmla="*/ 2147483646 w 11460"/>
                  <a:gd name="T9" fmla="*/ 2147483646 h 8858"/>
                  <a:gd name="T10" fmla="*/ 1484375000 w 11460"/>
                  <a:gd name="T11" fmla="*/ 2147483646 h 8858"/>
                  <a:gd name="T12" fmla="*/ 2147483646 w 11460"/>
                  <a:gd name="T13" fmla="*/ 2147483646 h 8858"/>
                  <a:gd name="T14" fmla="*/ 2147483646 w 11460"/>
                  <a:gd name="T15" fmla="*/ 2147483646 h 8858"/>
                  <a:gd name="T16" fmla="*/ 2147483646 w 11460"/>
                  <a:gd name="T17" fmla="*/ 2147483646 h 8858"/>
                  <a:gd name="T18" fmla="*/ 2147483646 w 11460"/>
                  <a:gd name="T19" fmla="*/ 2147483646 h 8858"/>
                  <a:gd name="T20" fmla="*/ 2147483646 w 11460"/>
                  <a:gd name="T21" fmla="*/ 2147483646 h 8858"/>
                  <a:gd name="T22" fmla="*/ 2147483646 w 11460"/>
                  <a:gd name="T23" fmla="*/ 2147483646 h 8858"/>
                  <a:gd name="T24" fmla="*/ 2147483646 w 11460"/>
                  <a:gd name="T25" fmla="*/ 2147483646 h 8858"/>
                  <a:gd name="T26" fmla="*/ 2147483646 w 11460"/>
                  <a:gd name="T27" fmla="*/ 2147483646 h 8858"/>
                  <a:gd name="T28" fmla="*/ 2147483646 w 11460"/>
                  <a:gd name="T29" fmla="*/ 2147483646 h 8858"/>
                  <a:gd name="T30" fmla="*/ 2147483646 w 11460"/>
                  <a:gd name="T31" fmla="*/ 9765625 h 88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8" name="Google Shape;4743;p29"/>
            <p:cNvGrpSpPr>
              <a:grpSpLocks/>
            </p:cNvGrpSpPr>
            <p:nvPr/>
          </p:nvGrpSpPr>
          <p:grpSpPr bwMode="auto">
            <a:xfrm rot="19435583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95" name="Google Shape;4744;p29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4745;p29"/>
              <p:cNvSpPr>
                <a:spLocks/>
              </p:cNvSpPr>
              <p:nvPr/>
            </p:nvSpPr>
            <p:spPr bwMode="auto">
              <a:xfrm>
                <a:off x="5064200" y="4748075"/>
                <a:ext cx="1576800" cy="504600"/>
              </a:xfrm>
              <a:custGeom>
                <a:avLst/>
                <a:gdLst>
                  <a:gd name="T0" fmla="*/ 2147483646 w 63072"/>
                  <a:gd name="T1" fmla="*/ 595703125 h 20184"/>
                  <a:gd name="T2" fmla="*/ 2147483646 w 63072"/>
                  <a:gd name="T3" fmla="*/ 2147483646 h 20184"/>
                  <a:gd name="T4" fmla="*/ 2147483646 w 63072"/>
                  <a:gd name="T5" fmla="*/ 2147483646 h 20184"/>
                  <a:gd name="T6" fmla="*/ 2147483646 w 63072"/>
                  <a:gd name="T7" fmla="*/ 2147483646 h 20184"/>
                  <a:gd name="T8" fmla="*/ 2147483646 w 63072"/>
                  <a:gd name="T9" fmla="*/ 2147483646 h 20184"/>
                  <a:gd name="T10" fmla="*/ 2147483646 w 63072"/>
                  <a:gd name="T11" fmla="*/ 2147483646 h 20184"/>
                  <a:gd name="T12" fmla="*/ 2147483646 w 63072"/>
                  <a:gd name="T13" fmla="*/ 2147483646 h 20184"/>
                  <a:gd name="T14" fmla="*/ 2147483646 w 63072"/>
                  <a:gd name="T15" fmla="*/ 2147483646 h 20184"/>
                  <a:gd name="T16" fmla="*/ 0 w 63072"/>
                  <a:gd name="T17" fmla="*/ 2147483646 h 20184"/>
                  <a:gd name="T18" fmla="*/ 2147483646 w 63072"/>
                  <a:gd name="T19" fmla="*/ 2147483646 h 20184"/>
                  <a:gd name="T20" fmla="*/ 2147483646 w 63072"/>
                  <a:gd name="T21" fmla="*/ 2147483646 h 20184"/>
                  <a:gd name="T22" fmla="*/ 2147483646 w 63072"/>
                  <a:gd name="T23" fmla="*/ 2147483646 h 20184"/>
                  <a:gd name="T24" fmla="*/ 2147483646 w 63072"/>
                  <a:gd name="T25" fmla="*/ 2147483646 h 20184"/>
                  <a:gd name="T26" fmla="*/ 2147483646 w 63072"/>
                  <a:gd name="T27" fmla="*/ 2147483646 h 20184"/>
                  <a:gd name="T28" fmla="*/ 2147483646 w 63072"/>
                  <a:gd name="T29" fmla="*/ 2147483646 h 20184"/>
                  <a:gd name="T30" fmla="*/ 2147483646 w 63072"/>
                  <a:gd name="T31" fmla="*/ 2147483646 h 20184"/>
                  <a:gd name="T32" fmla="*/ 2147483646 w 63072"/>
                  <a:gd name="T33" fmla="*/ 2147483646 h 20184"/>
                  <a:gd name="T34" fmla="*/ 2147483646 w 63072"/>
                  <a:gd name="T35" fmla="*/ 2147483646 h 20184"/>
                  <a:gd name="T36" fmla="*/ 2147483646 w 63072"/>
                  <a:gd name="T37" fmla="*/ 2147483646 h 20184"/>
                  <a:gd name="T38" fmla="*/ 2147483646 w 63072"/>
                  <a:gd name="T39" fmla="*/ 2147483646 h 20184"/>
                  <a:gd name="T40" fmla="*/ 2147483646 w 63072"/>
                  <a:gd name="T41" fmla="*/ 2147483646 h 20184"/>
                  <a:gd name="T42" fmla="*/ 2147483646 w 63072"/>
                  <a:gd name="T43" fmla="*/ 2147483646 h 20184"/>
                  <a:gd name="T44" fmla="*/ 2147483646 w 63072"/>
                  <a:gd name="T45" fmla="*/ 2147483646 h 20184"/>
                  <a:gd name="T46" fmla="*/ 2147483646 w 63072"/>
                  <a:gd name="T47" fmla="*/ 2147483646 h 20184"/>
                  <a:gd name="T48" fmla="*/ 2147483646 w 63072"/>
                  <a:gd name="T49" fmla="*/ 2147483646 h 20184"/>
                  <a:gd name="T50" fmla="*/ 2147483646 w 63072"/>
                  <a:gd name="T51" fmla="*/ 2147483646 h 20184"/>
                  <a:gd name="T52" fmla="*/ 2147483646 w 63072"/>
                  <a:gd name="T53" fmla="*/ 2147483646 h 20184"/>
                  <a:gd name="T54" fmla="*/ 2147483646 w 63072"/>
                  <a:gd name="T55" fmla="*/ 2147483646 h 20184"/>
                  <a:gd name="T56" fmla="*/ 2147483646 w 63072"/>
                  <a:gd name="T57" fmla="*/ 2147483646 h 20184"/>
                  <a:gd name="T58" fmla="*/ 2147483646 w 63072"/>
                  <a:gd name="T59" fmla="*/ 2147483646 h 20184"/>
                  <a:gd name="T60" fmla="*/ 2147483646 w 63072"/>
                  <a:gd name="T61" fmla="*/ 2147483646 h 20184"/>
                  <a:gd name="T62" fmla="*/ 2147483646 w 63072"/>
                  <a:gd name="T63" fmla="*/ 2147483646 h 20184"/>
                  <a:gd name="T64" fmla="*/ 2147483646 w 63072"/>
                  <a:gd name="T65" fmla="*/ 2147483646 h 20184"/>
                  <a:gd name="T66" fmla="*/ 2147483646 w 63072"/>
                  <a:gd name="T67" fmla="*/ 2147483646 h 20184"/>
                  <a:gd name="T68" fmla="*/ 2147483646 w 63072"/>
                  <a:gd name="T69" fmla="*/ 2147483646 h 20184"/>
                  <a:gd name="T70" fmla="*/ 2147483646 w 63072"/>
                  <a:gd name="T71" fmla="*/ 2147483646 h 201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9" name="Google Shape;4746;p29"/>
            <p:cNvGrpSpPr>
              <a:grpSpLocks/>
            </p:cNvGrpSpPr>
            <p:nvPr/>
          </p:nvGrpSpPr>
          <p:grpSpPr bwMode="auto"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79" name="Google Shape;4747;p29"/>
              <p:cNvSpPr>
                <a:spLocks/>
              </p:cNvSpPr>
              <p:nvPr/>
            </p:nvSpPr>
            <p:spPr bwMode="auto">
              <a:xfrm>
                <a:off x="1734750" y="627100"/>
                <a:ext cx="127600" cy="161425"/>
              </a:xfrm>
              <a:custGeom>
                <a:avLst/>
                <a:gdLst>
                  <a:gd name="T0" fmla="*/ 2147483646 w 5104"/>
                  <a:gd name="T1" fmla="*/ 0 h 6457"/>
                  <a:gd name="T2" fmla="*/ 2147483646 w 5104"/>
                  <a:gd name="T3" fmla="*/ 2147483646 h 6457"/>
                  <a:gd name="T4" fmla="*/ 2147483646 w 5104"/>
                  <a:gd name="T5" fmla="*/ 2147483646 h 6457"/>
                  <a:gd name="T6" fmla="*/ 2147483646 w 5104"/>
                  <a:gd name="T7" fmla="*/ 2147483646 h 6457"/>
                  <a:gd name="T8" fmla="*/ 2147483646 w 5104"/>
                  <a:gd name="T9" fmla="*/ 2147483646 h 6457"/>
                  <a:gd name="T10" fmla="*/ 2147483646 w 5104"/>
                  <a:gd name="T11" fmla="*/ 2147483646 h 6457"/>
                  <a:gd name="T12" fmla="*/ 2147483646 w 5104"/>
                  <a:gd name="T13" fmla="*/ 0 h 64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4748;p29"/>
              <p:cNvSpPr>
                <a:spLocks/>
              </p:cNvSpPr>
              <p:nvPr/>
            </p:nvSpPr>
            <p:spPr bwMode="auto">
              <a:xfrm>
                <a:off x="1865675" y="683675"/>
                <a:ext cx="165975" cy="101750"/>
              </a:xfrm>
              <a:custGeom>
                <a:avLst/>
                <a:gdLst>
                  <a:gd name="T0" fmla="*/ 2147483646 w 6639"/>
                  <a:gd name="T1" fmla="*/ 0 h 4070"/>
                  <a:gd name="T2" fmla="*/ 2147483646 w 6639"/>
                  <a:gd name="T3" fmla="*/ 2147483646 h 4070"/>
                  <a:gd name="T4" fmla="*/ 0 w 6639"/>
                  <a:gd name="T5" fmla="*/ 2147483646 h 4070"/>
                  <a:gd name="T6" fmla="*/ 2147483646 w 6639"/>
                  <a:gd name="T7" fmla="*/ 2147483646 h 4070"/>
                  <a:gd name="T8" fmla="*/ 2147483646 w 6639"/>
                  <a:gd name="T9" fmla="*/ 2147483646 h 4070"/>
                  <a:gd name="T10" fmla="*/ 2147483646 w 6639"/>
                  <a:gd name="T11" fmla="*/ 2147483646 h 4070"/>
                  <a:gd name="T12" fmla="*/ 2147483646 w 6639"/>
                  <a:gd name="T13" fmla="*/ 2147483646 h 4070"/>
                  <a:gd name="T14" fmla="*/ 2147483646 w 6639"/>
                  <a:gd name="T15" fmla="*/ 234375000 h 4070"/>
                  <a:gd name="T16" fmla="*/ 2147483646 w 6639"/>
                  <a:gd name="T17" fmla="*/ 0 h 40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4749;p29"/>
              <p:cNvSpPr>
                <a:spLocks/>
              </p:cNvSpPr>
              <p:nvPr/>
            </p:nvSpPr>
            <p:spPr bwMode="auto">
              <a:xfrm>
                <a:off x="1664700" y="736275"/>
                <a:ext cx="171800" cy="159825"/>
              </a:xfrm>
              <a:custGeom>
                <a:avLst/>
                <a:gdLst>
                  <a:gd name="T0" fmla="*/ 2147483646 w 6872"/>
                  <a:gd name="T1" fmla="*/ 0 h 6393"/>
                  <a:gd name="T2" fmla="*/ 2147483646 w 6872"/>
                  <a:gd name="T3" fmla="*/ 214843750 h 6393"/>
                  <a:gd name="T4" fmla="*/ 332031250 w 6872"/>
                  <a:gd name="T5" fmla="*/ 2147483646 h 6393"/>
                  <a:gd name="T6" fmla="*/ 2147483646 w 6872"/>
                  <a:gd name="T7" fmla="*/ 2147483646 h 6393"/>
                  <a:gd name="T8" fmla="*/ 2147483646 w 6872"/>
                  <a:gd name="T9" fmla="*/ 2147483646 h 6393"/>
                  <a:gd name="T10" fmla="*/ 2147483646 w 6872"/>
                  <a:gd name="T11" fmla="*/ 2147483646 h 6393"/>
                  <a:gd name="T12" fmla="*/ 2147483646 w 6872"/>
                  <a:gd name="T13" fmla="*/ 2147483646 h 6393"/>
                  <a:gd name="T14" fmla="*/ 2147483646 w 6872"/>
                  <a:gd name="T15" fmla="*/ 0 h 63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4750;p29"/>
              <p:cNvSpPr>
                <a:spLocks/>
              </p:cNvSpPr>
              <p:nvPr/>
            </p:nvSpPr>
            <p:spPr bwMode="auto">
              <a:xfrm>
                <a:off x="1832325" y="796850"/>
                <a:ext cx="227675" cy="101800"/>
              </a:xfrm>
              <a:custGeom>
                <a:avLst/>
                <a:gdLst>
                  <a:gd name="T0" fmla="*/ 2147483646 w 9107"/>
                  <a:gd name="T1" fmla="*/ 0 h 4072"/>
                  <a:gd name="T2" fmla="*/ 2147483646 w 9107"/>
                  <a:gd name="T3" fmla="*/ 2147483646 h 4072"/>
                  <a:gd name="T4" fmla="*/ 0 w 9107"/>
                  <a:gd name="T5" fmla="*/ 2147483646 h 4072"/>
                  <a:gd name="T6" fmla="*/ 2147483646 w 9107"/>
                  <a:gd name="T7" fmla="*/ 2147483646 h 4072"/>
                  <a:gd name="T8" fmla="*/ 2147483646 w 9107"/>
                  <a:gd name="T9" fmla="*/ 2147483646 h 4072"/>
                  <a:gd name="T10" fmla="*/ 2147483646 w 9107"/>
                  <a:gd name="T11" fmla="*/ 2147483646 h 4072"/>
                  <a:gd name="T12" fmla="*/ 2147483646 w 9107"/>
                  <a:gd name="T13" fmla="*/ 2147483646 h 4072"/>
                  <a:gd name="T14" fmla="*/ 2147483646 w 9107"/>
                  <a:gd name="T15" fmla="*/ 2147483646 h 4072"/>
                  <a:gd name="T16" fmla="*/ 2147483646 w 9107"/>
                  <a:gd name="T17" fmla="*/ 0 h 40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4751;p29"/>
              <p:cNvSpPr>
                <a:spLocks/>
              </p:cNvSpPr>
              <p:nvPr/>
            </p:nvSpPr>
            <p:spPr bwMode="auto">
              <a:xfrm>
                <a:off x="1611325" y="872625"/>
                <a:ext cx="204325" cy="129400"/>
              </a:xfrm>
              <a:custGeom>
                <a:avLst/>
                <a:gdLst>
                  <a:gd name="T0" fmla="*/ 2147483646 w 8173"/>
                  <a:gd name="T1" fmla="*/ 9765625 h 5176"/>
                  <a:gd name="T2" fmla="*/ 2147483646 w 8173"/>
                  <a:gd name="T3" fmla="*/ 48828125 h 5176"/>
                  <a:gd name="T4" fmla="*/ 2147483646 w 8173"/>
                  <a:gd name="T5" fmla="*/ 2147483646 h 5176"/>
                  <a:gd name="T6" fmla="*/ 1630859375 w 8173"/>
                  <a:gd name="T7" fmla="*/ 2147483646 h 5176"/>
                  <a:gd name="T8" fmla="*/ 2147483646 w 8173"/>
                  <a:gd name="T9" fmla="*/ 2147483646 h 5176"/>
                  <a:gd name="T10" fmla="*/ 2147483646 w 8173"/>
                  <a:gd name="T11" fmla="*/ 2147483646 h 5176"/>
                  <a:gd name="T12" fmla="*/ 2147483646 w 8173"/>
                  <a:gd name="T13" fmla="*/ 2147483646 h 5176"/>
                  <a:gd name="T14" fmla="*/ 2147483646 w 8173"/>
                  <a:gd name="T15" fmla="*/ 9765625 h 51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4752;p29"/>
              <p:cNvSpPr>
                <a:spLocks/>
              </p:cNvSpPr>
              <p:nvPr/>
            </p:nvSpPr>
            <p:spPr bwMode="auto">
              <a:xfrm>
                <a:off x="1814800" y="929450"/>
                <a:ext cx="210175" cy="82125"/>
              </a:xfrm>
              <a:custGeom>
                <a:avLst/>
                <a:gdLst>
                  <a:gd name="T0" fmla="*/ 2147483646 w 8407"/>
                  <a:gd name="T1" fmla="*/ 0 h 3285"/>
                  <a:gd name="T2" fmla="*/ 2147483646 w 8407"/>
                  <a:gd name="T3" fmla="*/ 2147483646 h 3285"/>
                  <a:gd name="T4" fmla="*/ 9765625 w 8407"/>
                  <a:gd name="T5" fmla="*/ 2147483646 h 3285"/>
                  <a:gd name="T6" fmla="*/ 2147483646 w 8407"/>
                  <a:gd name="T7" fmla="*/ 2147483646 h 3285"/>
                  <a:gd name="T8" fmla="*/ 2147483646 w 8407"/>
                  <a:gd name="T9" fmla="*/ 2147483646 h 3285"/>
                  <a:gd name="T10" fmla="*/ 2147483646 w 8407"/>
                  <a:gd name="T11" fmla="*/ 2147483646 h 3285"/>
                  <a:gd name="T12" fmla="*/ 2147483646 w 8407"/>
                  <a:gd name="T13" fmla="*/ 2147483646 h 3285"/>
                  <a:gd name="T14" fmla="*/ 2147483646 w 8407"/>
                  <a:gd name="T15" fmla="*/ 2147483646 h 3285"/>
                  <a:gd name="T16" fmla="*/ 2147483646 w 8407"/>
                  <a:gd name="T17" fmla="*/ 1953125000 h 3285"/>
                  <a:gd name="T18" fmla="*/ 2147483646 w 8407"/>
                  <a:gd name="T19" fmla="*/ 0 h 32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4753;p29"/>
              <p:cNvSpPr>
                <a:spLocks/>
              </p:cNvSpPr>
              <p:nvPr/>
            </p:nvSpPr>
            <p:spPr bwMode="auto">
              <a:xfrm>
                <a:off x="1587150" y="996275"/>
                <a:ext cx="219325" cy="80125"/>
              </a:xfrm>
              <a:custGeom>
                <a:avLst/>
                <a:gdLst>
                  <a:gd name="T0" fmla="*/ 2147483646 w 8773"/>
                  <a:gd name="T1" fmla="*/ 0 h 3205"/>
                  <a:gd name="T2" fmla="*/ 2147483646 w 8773"/>
                  <a:gd name="T3" fmla="*/ 605468750 h 3205"/>
                  <a:gd name="T4" fmla="*/ 2147483646 w 8773"/>
                  <a:gd name="T5" fmla="*/ 2147483646 h 3205"/>
                  <a:gd name="T6" fmla="*/ 2147483646 w 8773"/>
                  <a:gd name="T7" fmla="*/ 2147483646 h 3205"/>
                  <a:gd name="T8" fmla="*/ 2147483646 w 8773"/>
                  <a:gd name="T9" fmla="*/ 2147483646 h 3205"/>
                  <a:gd name="T10" fmla="*/ 2147483646 w 8773"/>
                  <a:gd name="T11" fmla="*/ 2147483646 h 3205"/>
                  <a:gd name="T12" fmla="*/ 2147483646 w 8773"/>
                  <a:gd name="T13" fmla="*/ 2147483646 h 3205"/>
                  <a:gd name="T14" fmla="*/ 2147483646 w 8773"/>
                  <a:gd name="T15" fmla="*/ 2147483646 h 3205"/>
                  <a:gd name="T16" fmla="*/ 2147483646 w 8773"/>
                  <a:gd name="T17" fmla="*/ 0 h 32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4754;p29"/>
              <p:cNvSpPr>
                <a:spLocks/>
              </p:cNvSpPr>
              <p:nvPr/>
            </p:nvSpPr>
            <p:spPr bwMode="auto">
              <a:xfrm>
                <a:off x="1806450" y="1034700"/>
                <a:ext cx="196000" cy="64950"/>
              </a:xfrm>
              <a:custGeom>
                <a:avLst/>
                <a:gdLst>
                  <a:gd name="T0" fmla="*/ 2147483646 w 7840"/>
                  <a:gd name="T1" fmla="*/ 9765625 h 2598"/>
                  <a:gd name="T2" fmla="*/ 9765625 w 7840"/>
                  <a:gd name="T3" fmla="*/ 2147483646 h 2598"/>
                  <a:gd name="T4" fmla="*/ 2147483646 w 7840"/>
                  <a:gd name="T5" fmla="*/ 2147483646 h 2598"/>
                  <a:gd name="T6" fmla="*/ 2147483646 w 7840"/>
                  <a:gd name="T7" fmla="*/ 2147483646 h 2598"/>
                  <a:gd name="T8" fmla="*/ 2147483646 w 7840"/>
                  <a:gd name="T9" fmla="*/ 2147483646 h 2598"/>
                  <a:gd name="T10" fmla="*/ 2147483646 w 7840"/>
                  <a:gd name="T11" fmla="*/ 2147483646 h 2598"/>
                  <a:gd name="T12" fmla="*/ 2147483646 w 7840"/>
                  <a:gd name="T13" fmla="*/ 2147483646 h 2598"/>
                  <a:gd name="T14" fmla="*/ 2147483646 w 7840"/>
                  <a:gd name="T15" fmla="*/ 9765625 h 25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4755;p29"/>
              <p:cNvSpPr>
                <a:spLocks/>
              </p:cNvSpPr>
              <p:nvPr/>
            </p:nvSpPr>
            <p:spPr bwMode="auto">
              <a:xfrm>
                <a:off x="1574625" y="1125475"/>
                <a:ext cx="221025" cy="83125"/>
              </a:xfrm>
              <a:custGeom>
                <a:avLst/>
                <a:gdLst>
                  <a:gd name="T0" fmla="*/ 2147483646 w 8841"/>
                  <a:gd name="T1" fmla="*/ 9765625 h 3325"/>
                  <a:gd name="T2" fmla="*/ 2147483646 w 8841"/>
                  <a:gd name="T3" fmla="*/ 1611328125 h 3325"/>
                  <a:gd name="T4" fmla="*/ 654296875 w 8841"/>
                  <a:gd name="T5" fmla="*/ 2147483646 h 3325"/>
                  <a:gd name="T6" fmla="*/ 2147483646 w 8841"/>
                  <a:gd name="T7" fmla="*/ 2147483646 h 3325"/>
                  <a:gd name="T8" fmla="*/ 2147483646 w 8841"/>
                  <a:gd name="T9" fmla="*/ 2147483646 h 3325"/>
                  <a:gd name="T10" fmla="*/ 2147483646 w 8841"/>
                  <a:gd name="T11" fmla="*/ 2147483646 h 3325"/>
                  <a:gd name="T12" fmla="*/ 2147483646 w 8841"/>
                  <a:gd name="T13" fmla="*/ 2147483646 h 3325"/>
                  <a:gd name="T14" fmla="*/ 2147483646 w 8841"/>
                  <a:gd name="T15" fmla="*/ 2147483646 h 3325"/>
                  <a:gd name="T16" fmla="*/ 2147483646 w 8841"/>
                  <a:gd name="T17" fmla="*/ 9765625 h 33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4756;p29"/>
              <p:cNvSpPr>
                <a:spLocks/>
              </p:cNvSpPr>
              <p:nvPr/>
            </p:nvSpPr>
            <p:spPr bwMode="auto">
              <a:xfrm>
                <a:off x="1798125" y="1125650"/>
                <a:ext cx="245200" cy="92000"/>
              </a:xfrm>
              <a:custGeom>
                <a:avLst/>
                <a:gdLst>
                  <a:gd name="T0" fmla="*/ 2147483646 w 9808"/>
                  <a:gd name="T1" fmla="*/ 0 h 3680"/>
                  <a:gd name="T2" fmla="*/ 0 w 9808"/>
                  <a:gd name="T3" fmla="*/ 2147483646 h 3680"/>
                  <a:gd name="T4" fmla="*/ 2147483646 w 9808"/>
                  <a:gd name="T5" fmla="*/ 2147483646 h 3680"/>
                  <a:gd name="T6" fmla="*/ 2147483646 w 9808"/>
                  <a:gd name="T7" fmla="*/ 2147483646 h 3680"/>
                  <a:gd name="T8" fmla="*/ 2147483646 w 9808"/>
                  <a:gd name="T9" fmla="*/ 2147483646 h 3680"/>
                  <a:gd name="T10" fmla="*/ 2147483646 w 9808"/>
                  <a:gd name="T11" fmla="*/ 2147483646 h 3680"/>
                  <a:gd name="T12" fmla="*/ 2147483646 w 9808"/>
                  <a:gd name="T13" fmla="*/ 566406250 h 3680"/>
                  <a:gd name="T14" fmla="*/ 2147483646 w 9808"/>
                  <a:gd name="T15" fmla="*/ 0 h 36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4757;p29"/>
              <p:cNvSpPr>
                <a:spLocks/>
              </p:cNvSpPr>
              <p:nvPr/>
            </p:nvSpPr>
            <p:spPr bwMode="auto">
              <a:xfrm>
                <a:off x="1544600" y="1233400"/>
                <a:ext cx="248550" cy="105475"/>
              </a:xfrm>
              <a:custGeom>
                <a:avLst/>
                <a:gdLst>
                  <a:gd name="T0" fmla="*/ 2147483646 w 9942"/>
                  <a:gd name="T1" fmla="*/ 0 h 4219"/>
                  <a:gd name="T2" fmla="*/ 2147483646 w 9942"/>
                  <a:gd name="T3" fmla="*/ 2128906250 h 4219"/>
                  <a:gd name="T4" fmla="*/ 9765625 w 9942"/>
                  <a:gd name="T5" fmla="*/ 2147483646 h 4219"/>
                  <a:gd name="T6" fmla="*/ 2147483646 w 9942"/>
                  <a:gd name="T7" fmla="*/ 2147483646 h 4219"/>
                  <a:gd name="T8" fmla="*/ 2147483646 w 9942"/>
                  <a:gd name="T9" fmla="*/ 2147483646 h 4219"/>
                  <a:gd name="T10" fmla="*/ 2147483646 w 9942"/>
                  <a:gd name="T11" fmla="*/ 2147483646 h 4219"/>
                  <a:gd name="T12" fmla="*/ 2147483646 w 9942"/>
                  <a:gd name="T13" fmla="*/ 2147483646 h 4219"/>
                  <a:gd name="T14" fmla="*/ 2147483646 w 9942"/>
                  <a:gd name="T15" fmla="*/ 0 h 42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4758;p29"/>
              <p:cNvSpPr>
                <a:spLocks/>
              </p:cNvSpPr>
              <p:nvPr/>
            </p:nvSpPr>
            <p:spPr bwMode="auto">
              <a:xfrm>
                <a:off x="1793125" y="1242675"/>
                <a:ext cx="243525" cy="91350"/>
              </a:xfrm>
              <a:custGeom>
                <a:avLst/>
                <a:gdLst>
                  <a:gd name="T0" fmla="*/ 2147483646 w 9741"/>
                  <a:gd name="T1" fmla="*/ 0 h 3654"/>
                  <a:gd name="T2" fmla="*/ 0 w 9741"/>
                  <a:gd name="T3" fmla="*/ 2147483646 h 3654"/>
                  <a:gd name="T4" fmla="*/ 2147483646 w 9741"/>
                  <a:gd name="T5" fmla="*/ 2147483646 h 3654"/>
                  <a:gd name="T6" fmla="*/ 2147483646 w 9741"/>
                  <a:gd name="T7" fmla="*/ 2147483646 h 3654"/>
                  <a:gd name="T8" fmla="*/ 2147483646 w 9741"/>
                  <a:gd name="T9" fmla="*/ 2147483646 h 3654"/>
                  <a:gd name="T10" fmla="*/ 2147483646 w 9741"/>
                  <a:gd name="T11" fmla="*/ 2147483646 h 3654"/>
                  <a:gd name="T12" fmla="*/ 2147483646 w 9741"/>
                  <a:gd name="T13" fmla="*/ 2147483646 h 3654"/>
                  <a:gd name="T14" fmla="*/ 2147483646 w 9741"/>
                  <a:gd name="T15" fmla="*/ 2147483646 h 3654"/>
                  <a:gd name="T16" fmla="*/ 2147483646 w 9741"/>
                  <a:gd name="T17" fmla="*/ 126953125 h 3654"/>
                  <a:gd name="T18" fmla="*/ 2147483646 w 9741"/>
                  <a:gd name="T19" fmla="*/ 0 h 36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4759;p29"/>
              <p:cNvSpPr>
                <a:spLocks/>
              </p:cNvSpPr>
              <p:nvPr/>
            </p:nvSpPr>
            <p:spPr bwMode="auto">
              <a:xfrm>
                <a:off x="1535425" y="1378150"/>
                <a:ext cx="262725" cy="104800"/>
              </a:xfrm>
              <a:custGeom>
                <a:avLst/>
                <a:gdLst>
                  <a:gd name="T0" fmla="*/ 2147483646 w 10509"/>
                  <a:gd name="T1" fmla="*/ 9765625 h 4192"/>
                  <a:gd name="T2" fmla="*/ 2147483646 w 10509"/>
                  <a:gd name="T3" fmla="*/ 2147483646 h 4192"/>
                  <a:gd name="T4" fmla="*/ 9765625 w 10509"/>
                  <a:gd name="T5" fmla="*/ 2147483646 h 4192"/>
                  <a:gd name="T6" fmla="*/ 2147483646 w 10509"/>
                  <a:gd name="T7" fmla="*/ 2147483646 h 4192"/>
                  <a:gd name="T8" fmla="*/ 2147483646 w 10509"/>
                  <a:gd name="T9" fmla="*/ 2147483646 h 4192"/>
                  <a:gd name="T10" fmla="*/ 2147483646 w 10509"/>
                  <a:gd name="T11" fmla="*/ 2147483646 h 4192"/>
                  <a:gd name="T12" fmla="*/ 2147483646 w 10509"/>
                  <a:gd name="T13" fmla="*/ 2147483646 h 4192"/>
                  <a:gd name="T14" fmla="*/ 2147483646 w 10509"/>
                  <a:gd name="T15" fmla="*/ 9765625 h 41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4760;p29"/>
              <p:cNvSpPr>
                <a:spLocks/>
              </p:cNvSpPr>
              <p:nvPr/>
            </p:nvSpPr>
            <p:spPr bwMode="auto">
              <a:xfrm>
                <a:off x="1795625" y="1351125"/>
                <a:ext cx="249375" cy="118975"/>
              </a:xfrm>
              <a:custGeom>
                <a:avLst/>
                <a:gdLst>
                  <a:gd name="T0" fmla="*/ 2147483646 w 9975"/>
                  <a:gd name="T1" fmla="*/ 0 h 4759"/>
                  <a:gd name="T2" fmla="*/ 2147483646 w 9975"/>
                  <a:gd name="T3" fmla="*/ 117187500 h 4759"/>
                  <a:gd name="T4" fmla="*/ 0 w 9975"/>
                  <a:gd name="T5" fmla="*/ 2147483646 h 4759"/>
                  <a:gd name="T6" fmla="*/ 2147483646 w 9975"/>
                  <a:gd name="T7" fmla="*/ 2147483646 h 4759"/>
                  <a:gd name="T8" fmla="*/ 2147483646 w 9975"/>
                  <a:gd name="T9" fmla="*/ 2147483646 h 4759"/>
                  <a:gd name="T10" fmla="*/ 2147483646 w 9975"/>
                  <a:gd name="T11" fmla="*/ 2147483646 h 4759"/>
                  <a:gd name="T12" fmla="*/ 2147483646 w 9975"/>
                  <a:gd name="T13" fmla="*/ 2147483646 h 4759"/>
                  <a:gd name="T14" fmla="*/ 2147483646 w 9975"/>
                  <a:gd name="T15" fmla="*/ 0 h 47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4761;p29"/>
              <p:cNvSpPr/>
              <p:nvPr/>
            </p:nvSpPr>
            <p:spPr>
              <a:xfrm>
                <a:off x="1781378" y="589167"/>
                <a:ext cx="139191" cy="1178764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4762;p29"/>
              <p:cNvSpPr>
                <a:spLocks/>
              </p:cNvSpPr>
              <p:nvPr/>
            </p:nvSpPr>
            <p:spPr bwMode="auto">
              <a:xfrm>
                <a:off x="1879850" y="492925"/>
                <a:ext cx="124275" cy="185525"/>
              </a:xfrm>
              <a:custGeom>
                <a:avLst/>
                <a:gdLst>
                  <a:gd name="T0" fmla="*/ 2147483646 w 4971"/>
                  <a:gd name="T1" fmla="*/ 9765625 h 7421"/>
                  <a:gd name="T2" fmla="*/ 2147483646 w 4971"/>
                  <a:gd name="T3" fmla="*/ 1777343750 h 7421"/>
                  <a:gd name="T4" fmla="*/ 2147483646 w 4971"/>
                  <a:gd name="T5" fmla="*/ 2147483646 h 7421"/>
                  <a:gd name="T6" fmla="*/ 2147483646 w 4971"/>
                  <a:gd name="T7" fmla="*/ 2147483646 h 7421"/>
                  <a:gd name="T8" fmla="*/ 2147483646 w 4971"/>
                  <a:gd name="T9" fmla="*/ 2147483646 h 7421"/>
                  <a:gd name="T10" fmla="*/ 2147483646 w 4971"/>
                  <a:gd name="T11" fmla="*/ 2147483646 h 7421"/>
                  <a:gd name="T12" fmla="*/ 2147483646 w 4971"/>
                  <a:gd name="T13" fmla="*/ 1455078125 h 7421"/>
                  <a:gd name="T14" fmla="*/ 2147483646 w 4971"/>
                  <a:gd name="T15" fmla="*/ 9765625 h 74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0" name="Google Shape;4763;p29"/>
            <p:cNvGrpSpPr>
              <a:grpSpLocks/>
            </p:cNvGrpSpPr>
            <p:nvPr/>
          </p:nvGrpSpPr>
          <p:grpSpPr bwMode="auto"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1" name="Google Shape;4764;p29"/>
              <p:cNvSpPr/>
              <p:nvPr/>
            </p:nvSpPr>
            <p:spPr>
              <a:xfrm>
                <a:off x="1656647" y="1865487"/>
                <a:ext cx="306702" cy="499633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4765;p29"/>
              <p:cNvSpPr/>
              <p:nvPr/>
            </p:nvSpPr>
            <p:spPr>
              <a:xfrm>
                <a:off x="1357613" y="2109553"/>
                <a:ext cx="530338" cy="328404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4766;p29"/>
              <p:cNvSpPr/>
              <p:nvPr/>
            </p:nvSpPr>
            <p:spPr>
              <a:xfrm>
                <a:off x="1489239" y="2413678"/>
                <a:ext cx="412770" cy="350127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4767;p29"/>
              <p:cNvSpPr/>
              <p:nvPr/>
            </p:nvSpPr>
            <p:spPr>
              <a:xfrm>
                <a:off x="1830445" y="2423900"/>
                <a:ext cx="253029" cy="489411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4768;p29"/>
              <p:cNvSpPr/>
              <p:nvPr/>
            </p:nvSpPr>
            <p:spPr>
              <a:xfrm>
                <a:off x="1918621" y="1947268"/>
                <a:ext cx="382099" cy="416574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4769;p29"/>
              <p:cNvSpPr/>
              <p:nvPr/>
            </p:nvSpPr>
            <p:spPr>
              <a:xfrm>
                <a:off x="1903286" y="2322952"/>
                <a:ext cx="477943" cy="270901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4770;p29"/>
              <p:cNvSpPr/>
              <p:nvPr/>
            </p:nvSpPr>
            <p:spPr>
              <a:xfrm>
                <a:off x="1870060" y="2450735"/>
                <a:ext cx="95845" cy="332237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4771;p29"/>
              <p:cNvSpPr/>
              <p:nvPr/>
            </p:nvSpPr>
            <p:spPr>
              <a:xfrm>
                <a:off x="1884118" y="2435401"/>
                <a:ext cx="127792" cy="284957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4772;p29"/>
              <p:cNvSpPr/>
              <p:nvPr/>
            </p:nvSpPr>
            <p:spPr>
              <a:xfrm>
                <a:off x="1867504" y="2472458"/>
                <a:ext cx="52395" cy="281124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4773;p29"/>
              <p:cNvSpPr/>
              <p:nvPr/>
            </p:nvSpPr>
            <p:spPr>
              <a:xfrm>
                <a:off x="1663037" y="2440513"/>
                <a:ext cx="226193" cy="18273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4774;p29"/>
              <p:cNvSpPr/>
              <p:nvPr/>
            </p:nvSpPr>
            <p:spPr>
              <a:xfrm>
                <a:off x="1767826" y="2427734"/>
                <a:ext cx="161018" cy="175063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4775;p29"/>
              <p:cNvSpPr/>
              <p:nvPr/>
            </p:nvSpPr>
            <p:spPr>
              <a:xfrm>
                <a:off x="1577416" y="2417512"/>
                <a:ext cx="313091" cy="16484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4776;p29"/>
              <p:cNvSpPr/>
              <p:nvPr/>
            </p:nvSpPr>
            <p:spPr>
              <a:xfrm>
                <a:off x="1659203" y="2411122"/>
                <a:ext cx="218524" cy="100949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4777;p29"/>
              <p:cNvSpPr/>
              <p:nvPr/>
            </p:nvSpPr>
            <p:spPr>
              <a:xfrm>
                <a:off x="1514798" y="2351064"/>
                <a:ext cx="370598" cy="92004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4778;p29"/>
              <p:cNvSpPr/>
              <p:nvPr/>
            </p:nvSpPr>
            <p:spPr>
              <a:xfrm>
                <a:off x="1659203" y="2294839"/>
                <a:ext cx="247917" cy="136728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4779;p29"/>
              <p:cNvSpPr/>
              <p:nvPr/>
            </p:nvSpPr>
            <p:spPr>
              <a:xfrm>
                <a:off x="1655369" y="2238615"/>
                <a:ext cx="268364" cy="181453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4780;p29"/>
              <p:cNvSpPr/>
              <p:nvPr/>
            </p:nvSpPr>
            <p:spPr>
              <a:xfrm>
                <a:off x="1776772" y="2068662"/>
                <a:ext cx="136737" cy="34885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4781;p29"/>
              <p:cNvSpPr/>
              <p:nvPr/>
            </p:nvSpPr>
            <p:spPr>
              <a:xfrm>
                <a:off x="1835557" y="2089107"/>
                <a:ext cx="106067" cy="339904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4782;p29"/>
              <p:cNvSpPr/>
              <p:nvPr/>
            </p:nvSpPr>
            <p:spPr>
              <a:xfrm>
                <a:off x="1890507" y="2113387"/>
                <a:ext cx="65174" cy="310514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4783;p29"/>
              <p:cNvSpPr/>
              <p:nvPr/>
            </p:nvSpPr>
            <p:spPr>
              <a:xfrm>
                <a:off x="1905842" y="2108275"/>
                <a:ext cx="209579" cy="28623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4784;p29"/>
              <p:cNvSpPr/>
              <p:nvPr/>
            </p:nvSpPr>
            <p:spPr>
              <a:xfrm>
                <a:off x="1898175" y="2188779"/>
                <a:ext cx="242805" cy="246623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4785;p29"/>
              <p:cNvSpPr/>
              <p:nvPr/>
            </p:nvSpPr>
            <p:spPr>
              <a:xfrm>
                <a:off x="1886674" y="2237336"/>
                <a:ext cx="267086" cy="199342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4786;p29"/>
              <p:cNvSpPr/>
              <p:nvPr/>
            </p:nvSpPr>
            <p:spPr>
              <a:xfrm>
                <a:off x="1893063" y="2371510"/>
                <a:ext cx="352707" cy="66447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4787;p29"/>
              <p:cNvSpPr/>
              <p:nvPr/>
            </p:nvSpPr>
            <p:spPr>
              <a:xfrm>
                <a:off x="1903286" y="2430290"/>
                <a:ext cx="304146" cy="52391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4788;p29"/>
              <p:cNvSpPr/>
              <p:nvPr/>
            </p:nvSpPr>
            <p:spPr>
              <a:xfrm>
                <a:off x="1896897" y="2399622"/>
                <a:ext cx="260696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4789;p29"/>
              <p:cNvSpPr/>
              <p:nvPr/>
            </p:nvSpPr>
            <p:spPr>
              <a:xfrm>
                <a:off x="1881562" y="2440513"/>
                <a:ext cx="263252" cy="81781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4790;p29"/>
              <p:cNvSpPr/>
              <p:nvPr/>
            </p:nvSpPr>
            <p:spPr>
              <a:xfrm>
                <a:off x="1779328" y="2225836"/>
                <a:ext cx="255585" cy="291347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4791;p29"/>
              <p:cNvSpPr>
                <a:spLocks/>
              </p:cNvSpPr>
              <p:nvPr/>
            </p:nvSpPr>
            <p:spPr bwMode="auto">
              <a:xfrm>
                <a:off x="1854000" y="2320150"/>
                <a:ext cx="101750" cy="105950"/>
              </a:xfrm>
              <a:custGeom>
                <a:avLst/>
                <a:gdLst>
                  <a:gd name="T0" fmla="*/ 2147483646 w 4070"/>
                  <a:gd name="T1" fmla="*/ 9765625 h 4238"/>
                  <a:gd name="T2" fmla="*/ 2147483646 w 4070"/>
                  <a:gd name="T3" fmla="*/ 771484375 h 4238"/>
                  <a:gd name="T4" fmla="*/ 2147483646 w 4070"/>
                  <a:gd name="T5" fmla="*/ 2147483646 h 4238"/>
                  <a:gd name="T6" fmla="*/ 1308593750 w 4070"/>
                  <a:gd name="T7" fmla="*/ 2147483646 h 4238"/>
                  <a:gd name="T8" fmla="*/ 2147483646 w 4070"/>
                  <a:gd name="T9" fmla="*/ 2147483646 h 4238"/>
                  <a:gd name="T10" fmla="*/ 2147483646 w 4070"/>
                  <a:gd name="T11" fmla="*/ 2147483646 h 4238"/>
                  <a:gd name="T12" fmla="*/ 2147483646 w 4070"/>
                  <a:gd name="T13" fmla="*/ 2147483646 h 4238"/>
                  <a:gd name="T14" fmla="*/ 2147483646 w 4070"/>
                  <a:gd name="T15" fmla="*/ 2147483646 h 4238"/>
                  <a:gd name="T16" fmla="*/ 2147483646 w 4070"/>
                  <a:gd name="T17" fmla="*/ 2147483646 h 4238"/>
                  <a:gd name="T18" fmla="*/ 2147483646 w 4070"/>
                  <a:gd name="T19" fmla="*/ 2147483646 h 4238"/>
                  <a:gd name="T20" fmla="*/ 2147483646 w 4070"/>
                  <a:gd name="T21" fmla="*/ 2147483646 h 4238"/>
                  <a:gd name="T22" fmla="*/ 2147483646 w 4070"/>
                  <a:gd name="T23" fmla="*/ 2147483646 h 4238"/>
                  <a:gd name="T24" fmla="*/ 2147483646 w 4070"/>
                  <a:gd name="T25" fmla="*/ 2147483646 h 4238"/>
                  <a:gd name="T26" fmla="*/ 2147483646 w 4070"/>
                  <a:gd name="T27" fmla="*/ 2147483646 h 4238"/>
                  <a:gd name="T28" fmla="*/ 2147483646 w 4070"/>
                  <a:gd name="T29" fmla="*/ 1640625000 h 4238"/>
                  <a:gd name="T30" fmla="*/ 2147483646 w 4070"/>
                  <a:gd name="T31" fmla="*/ 2070312500 h 4238"/>
                  <a:gd name="T32" fmla="*/ 2147483646 w 4070"/>
                  <a:gd name="T33" fmla="*/ 9765625 h 42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1" name="Google Shape;4792;p29"/>
            <p:cNvGrpSpPr>
              <a:grpSpLocks/>
            </p:cNvGrpSpPr>
            <p:nvPr/>
          </p:nvGrpSpPr>
          <p:grpSpPr bwMode="auto">
            <a:xfrm rot="19880654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2" name="Google Shape;4793;p29"/>
              <p:cNvSpPr>
                <a:spLocks/>
              </p:cNvSpPr>
              <p:nvPr/>
            </p:nvSpPr>
            <p:spPr bwMode="auto">
              <a:xfrm>
                <a:off x="2235100" y="548200"/>
                <a:ext cx="759725" cy="1100125"/>
              </a:xfrm>
              <a:custGeom>
                <a:avLst/>
                <a:gdLst>
                  <a:gd name="T0" fmla="*/ 2147483646 w 30389"/>
                  <a:gd name="T1" fmla="*/ 0 h 44005"/>
                  <a:gd name="T2" fmla="*/ 2147483646 w 30389"/>
                  <a:gd name="T3" fmla="*/ 2147483646 h 44005"/>
                  <a:gd name="T4" fmla="*/ 2147483646 w 30389"/>
                  <a:gd name="T5" fmla="*/ 2147483646 h 44005"/>
                  <a:gd name="T6" fmla="*/ 2147483646 w 30389"/>
                  <a:gd name="T7" fmla="*/ 2147483646 h 44005"/>
                  <a:gd name="T8" fmla="*/ 2147483646 w 30389"/>
                  <a:gd name="T9" fmla="*/ 2147483646 h 44005"/>
                  <a:gd name="T10" fmla="*/ 2147483646 w 30389"/>
                  <a:gd name="T11" fmla="*/ 2147483646 h 44005"/>
                  <a:gd name="T12" fmla="*/ 2147483646 w 30389"/>
                  <a:gd name="T13" fmla="*/ 2147483646 h 44005"/>
                  <a:gd name="T14" fmla="*/ 2147483646 w 30389"/>
                  <a:gd name="T15" fmla="*/ 2147483646 h 44005"/>
                  <a:gd name="T16" fmla="*/ 2147483646 w 30389"/>
                  <a:gd name="T17" fmla="*/ 2147483646 h 44005"/>
                  <a:gd name="T18" fmla="*/ 2147483646 w 30389"/>
                  <a:gd name="T19" fmla="*/ 2147483646 h 44005"/>
                  <a:gd name="T20" fmla="*/ 2147483646 w 30389"/>
                  <a:gd name="T21" fmla="*/ 2147483646 h 44005"/>
                  <a:gd name="T22" fmla="*/ 2147483646 w 30389"/>
                  <a:gd name="T23" fmla="*/ 2147483646 h 44005"/>
                  <a:gd name="T24" fmla="*/ 2147483646 w 30389"/>
                  <a:gd name="T25" fmla="*/ 2147483646 h 44005"/>
                  <a:gd name="T26" fmla="*/ 2147483646 w 30389"/>
                  <a:gd name="T27" fmla="*/ 2147483646 h 44005"/>
                  <a:gd name="T28" fmla="*/ 2147483646 w 30389"/>
                  <a:gd name="T29" fmla="*/ 2147483646 h 44005"/>
                  <a:gd name="T30" fmla="*/ 2147483646 w 30389"/>
                  <a:gd name="T31" fmla="*/ 2147483646 h 44005"/>
                  <a:gd name="T32" fmla="*/ 2147483646 w 30389"/>
                  <a:gd name="T33" fmla="*/ 2147483646 h 44005"/>
                  <a:gd name="T34" fmla="*/ 2147483646 w 30389"/>
                  <a:gd name="T35" fmla="*/ 2147483646 h 44005"/>
                  <a:gd name="T36" fmla="*/ 2147483646 w 30389"/>
                  <a:gd name="T37" fmla="*/ 2147483646 h 44005"/>
                  <a:gd name="T38" fmla="*/ 2147483646 w 30389"/>
                  <a:gd name="T39" fmla="*/ 2147483646 h 44005"/>
                  <a:gd name="T40" fmla="*/ 2147483646 w 30389"/>
                  <a:gd name="T41" fmla="*/ 2147483646 h 44005"/>
                  <a:gd name="T42" fmla="*/ 2147483646 w 30389"/>
                  <a:gd name="T43" fmla="*/ 380859375 h 44005"/>
                  <a:gd name="T44" fmla="*/ 2147483646 w 30389"/>
                  <a:gd name="T45" fmla="*/ 0 h 4400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4794;p29"/>
              <p:cNvSpPr>
                <a:spLocks/>
              </p:cNvSpPr>
              <p:nvPr/>
            </p:nvSpPr>
            <p:spPr bwMode="auto">
              <a:xfrm>
                <a:off x="2559150" y="599000"/>
                <a:ext cx="64575" cy="1113975"/>
              </a:xfrm>
              <a:custGeom>
                <a:avLst/>
                <a:gdLst>
                  <a:gd name="T0" fmla="*/ 2147483646 w 2583"/>
                  <a:gd name="T1" fmla="*/ 0 h 44559"/>
                  <a:gd name="T2" fmla="*/ 2147483646 w 2583"/>
                  <a:gd name="T3" fmla="*/ 2147483646 h 44559"/>
                  <a:gd name="T4" fmla="*/ 2147483646 w 2583"/>
                  <a:gd name="T5" fmla="*/ 2147483646 h 44559"/>
                  <a:gd name="T6" fmla="*/ 1933593750 w 2583"/>
                  <a:gd name="T7" fmla="*/ 2147483646 h 44559"/>
                  <a:gd name="T8" fmla="*/ 2147483646 w 2583"/>
                  <a:gd name="T9" fmla="*/ 2147483646 h 44559"/>
                  <a:gd name="T10" fmla="*/ 2147483646 w 2583"/>
                  <a:gd name="T11" fmla="*/ 2147483646 h 44559"/>
                  <a:gd name="T12" fmla="*/ 2147483646 w 2583"/>
                  <a:gd name="T13" fmla="*/ 2147483646 h 44559"/>
                  <a:gd name="T14" fmla="*/ 2147483646 w 2583"/>
                  <a:gd name="T15" fmla="*/ 0 h 445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4795;p29"/>
              <p:cNvSpPr>
                <a:spLocks/>
              </p:cNvSpPr>
              <p:nvPr/>
            </p:nvSpPr>
            <p:spPr bwMode="auto">
              <a:xfrm>
                <a:off x="2369175" y="1333150"/>
                <a:ext cx="223000" cy="194875"/>
              </a:xfrm>
              <a:custGeom>
                <a:avLst/>
                <a:gdLst>
                  <a:gd name="T0" fmla="*/ 507812500 w 8920"/>
                  <a:gd name="T1" fmla="*/ 9765625 h 7795"/>
                  <a:gd name="T2" fmla="*/ 732421875 w 8920"/>
                  <a:gd name="T3" fmla="*/ 1601562500 h 7795"/>
                  <a:gd name="T4" fmla="*/ 2147483646 w 8920"/>
                  <a:gd name="T5" fmla="*/ 2147483646 h 7795"/>
                  <a:gd name="T6" fmla="*/ 2147483646 w 8920"/>
                  <a:gd name="T7" fmla="*/ 2147483646 h 7795"/>
                  <a:gd name="T8" fmla="*/ 2147483646 w 8920"/>
                  <a:gd name="T9" fmla="*/ 2147483646 h 7795"/>
                  <a:gd name="T10" fmla="*/ 1708984375 w 8920"/>
                  <a:gd name="T11" fmla="*/ 625000000 h 7795"/>
                  <a:gd name="T12" fmla="*/ 507812500 w 8920"/>
                  <a:gd name="T13" fmla="*/ 9765625 h 77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4796;p29"/>
              <p:cNvSpPr>
                <a:spLocks/>
              </p:cNvSpPr>
              <p:nvPr/>
            </p:nvSpPr>
            <p:spPr bwMode="auto">
              <a:xfrm>
                <a:off x="2415400" y="1090275"/>
                <a:ext cx="197975" cy="265900"/>
              </a:xfrm>
              <a:custGeom>
                <a:avLst/>
                <a:gdLst>
                  <a:gd name="T0" fmla="*/ 351562500 w 7919"/>
                  <a:gd name="T1" fmla="*/ 9765625 h 10636"/>
                  <a:gd name="T2" fmla="*/ 585937500 w 7919"/>
                  <a:gd name="T3" fmla="*/ 2001953125 h 10636"/>
                  <a:gd name="T4" fmla="*/ 2147483646 w 7919"/>
                  <a:gd name="T5" fmla="*/ 2147483646 h 10636"/>
                  <a:gd name="T6" fmla="*/ 2147483646 w 7919"/>
                  <a:gd name="T7" fmla="*/ 2147483646 h 10636"/>
                  <a:gd name="T8" fmla="*/ 2147483646 w 7919"/>
                  <a:gd name="T9" fmla="*/ 2147483646 h 10636"/>
                  <a:gd name="T10" fmla="*/ 1562500000 w 7919"/>
                  <a:gd name="T11" fmla="*/ 1025390625 h 10636"/>
                  <a:gd name="T12" fmla="*/ 351562500 w 7919"/>
                  <a:gd name="T13" fmla="*/ 9765625 h 106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4797;p29"/>
              <p:cNvSpPr>
                <a:spLocks/>
              </p:cNvSpPr>
              <p:nvPr/>
            </p:nvSpPr>
            <p:spPr bwMode="auto">
              <a:xfrm>
                <a:off x="2583300" y="1281200"/>
                <a:ext cx="207250" cy="197150"/>
              </a:xfrm>
              <a:custGeom>
                <a:avLst/>
                <a:gdLst>
                  <a:gd name="T0" fmla="*/ 2147483646 w 8290"/>
                  <a:gd name="T1" fmla="*/ 9765625 h 7886"/>
                  <a:gd name="T2" fmla="*/ 2147483646 w 8290"/>
                  <a:gd name="T3" fmla="*/ 722656250 h 7886"/>
                  <a:gd name="T4" fmla="*/ 2147483646 w 8290"/>
                  <a:gd name="T5" fmla="*/ 2147483646 h 7886"/>
                  <a:gd name="T6" fmla="*/ 2147483646 w 8290"/>
                  <a:gd name="T7" fmla="*/ 2147483646 h 7886"/>
                  <a:gd name="T8" fmla="*/ 2147483646 w 8290"/>
                  <a:gd name="T9" fmla="*/ 2147483646 h 7886"/>
                  <a:gd name="T10" fmla="*/ 2147483646 w 8290"/>
                  <a:gd name="T11" fmla="*/ 1367187500 h 7886"/>
                  <a:gd name="T12" fmla="*/ 2147483646 w 8290"/>
                  <a:gd name="T13" fmla="*/ 9765625 h 78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4798;p29"/>
              <p:cNvSpPr>
                <a:spLocks/>
              </p:cNvSpPr>
              <p:nvPr/>
            </p:nvSpPr>
            <p:spPr bwMode="auto">
              <a:xfrm>
                <a:off x="2611650" y="1014125"/>
                <a:ext cx="185275" cy="167600"/>
              </a:xfrm>
              <a:custGeom>
                <a:avLst/>
                <a:gdLst>
                  <a:gd name="T0" fmla="*/ 2147483646 w 7411"/>
                  <a:gd name="T1" fmla="*/ 9765625 h 6704"/>
                  <a:gd name="T2" fmla="*/ 2147483646 w 7411"/>
                  <a:gd name="T3" fmla="*/ 478515625 h 6704"/>
                  <a:gd name="T4" fmla="*/ 2147483646 w 7411"/>
                  <a:gd name="T5" fmla="*/ 2147483646 h 6704"/>
                  <a:gd name="T6" fmla="*/ 2147483646 w 7411"/>
                  <a:gd name="T7" fmla="*/ 2147483646 h 6704"/>
                  <a:gd name="T8" fmla="*/ 2147483646 w 7411"/>
                  <a:gd name="T9" fmla="*/ 2147483646 h 6704"/>
                  <a:gd name="T10" fmla="*/ 2147483646 w 7411"/>
                  <a:gd name="T11" fmla="*/ 1455078125 h 6704"/>
                  <a:gd name="T12" fmla="*/ 2147483646 w 7411"/>
                  <a:gd name="T13" fmla="*/ 9765625 h 67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4799;p29"/>
              <p:cNvSpPr>
                <a:spLocks/>
              </p:cNvSpPr>
              <p:nvPr/>
            </p:nvSpPr>
            <p:spPr bwMode="auto">
              <a:xfrm>
                <a:off x="2488650" y="948675"/>
                <a:ext cx="125025" cy="152275"/>
              </a:xfrm>
              <a:custGeom>
                <a:avLst/>
                <a:gdLst>
                  <a:gd name="T0" fmla="*/ 595703125 w 5001"/>
                  <a:gd name="T1" fmla="*/ 9765625 h 6091"/>
                  <a:gd name="T2" fmla="*/ 644531250 w 5001"/>
                  <a:gd name="T3" fmla="*/ 1289062500 h 6091"/>
                  <a:gd name="T4" fmla="*/ 2147483646 w 5001"/>
                  <a:gd name="T5" fmla="*/ 2147483646 h 6091"/>
                  <a:gd name="T6" fmla="*/ 2147483646 w 5001"/>
                  <a:gd name="T7" fmla="*/ 2147483646 h 6091"/>
                  <a:gd name="T8" fmla="*/ 2147483646 w 5001"/>
                  <a:gd name="T9" fmla="*/ 2147483646 h 6091"/>
                  <a:gd name="T10" fmla="*/ 2147483646 w 5001"/>
                  <a:gd name="T11" fmla="*/ 2147483646 h 6091"/>
                  <a:gd name="T12" fmla="*/ 1298828125 w 5001"/>
                  <a:gd name="T13" fmla="*/ 634765625 h 6091"/>
                  <a:gd name="T14" fmla="*/ 595703125 w 5001"/>
                  <a:gd name="T15" fmla="*/ 9765625 h 60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4800;p29"/>
              <p:cNvSpPr>
                <a:spLocks/>
              </p:cNvSpPr>
              <p:nvPr/>
            </p:nvSpPr>
            <p:spPr bwMode="auto">
              <a:xfrm>
                <a:off x="2608050" y="818075"/>
                <a:ext cx="101225" cy="166025"/>
              </a:xfrm>
              <a:custGeom>
                <a:avLst/>
                <a:gdLst>
                  <a:gd name="T0" fmla="*/ 2147483646 w 4049"/>
                  <a:gd name="T1" fmla="*/ 0 h 6641"/>
                  <a:gd name="T2" fmla="*/ 2147483646 w 4049"/>
                  <a:gd name="T3" fmla="*/ 830078125 h 6641"/>
                  <a:gd name="T4" fmla="*/ 2147483646 w 4049"/>
                  <a:gd name="T5" fmla="*/ 2147483646 h 6641"/>
                  <a:gd name="T6" fmla="*/ 2147483646 w 4049"/>
                  <a:gd name="T7" fmla="*/ 2147483646 h 6641"/>
                  <a:gd name="T8" fmla="*/ 2147483646 w 4049"/>
                  <a:gd name="T9" fmla="*/ 2147483646 h 6641"/>
                  <a:gd name="T10" fmla="*/ 2147483646 w 4049"/>
                  <a:gd name="T11" fmla="*/ 2147483646 h 6641"/>
                  <a:gd name="T12" fmla="*/ 2147483646 w 4049"/>
                  <a:gd name="T13" fmla="*/ 1162109375 h 6641"/>
                  <a:gd name="T14" fmla="*/ 2147483646 w 4049"/>
                  <a:gd name="T15" fmla="*/ 0 h 66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4801;p29"/>
              <p:cNvSpPr>
                <a:spLocks/>
              </p:cNvSpPr>
              <p:nvPr/>
            </p:nvSpPr>
            <p:spPr bwMode="auto">
              <a:xfrm>
                <a:off x="2523750" y="818350"/>
                <a:ext cx="90075" cy="87075"/>
              </a:xfrm>
              <a:custGeom>
                <a:avLst/>
                <a:gdLst>
                  <a:gd name="T0" fmla="*/ 683593750 w 3603"/>
                  <a:gd name="T1" fmla="*/ 9765625 h 3483"/>
                  <a:gd name="T2" fmla="*/ 283203125 w 3603"/>
                  <a:gd name="T3" fmla="*/ 1054687500 h 3483"/>
                  <a:gd name="T4" fmla="*/ 2147483646 w 3603"/>
                  <a:gd name="T5" fmla="*/ 2147483646 h 3483"/>
                  <a:gd name="T6" fmla="*/ 2147483646 w 3603"/>
                  <a:gd name="T7" fmla="*/ 2147483646 h 3483"/>
                  <a:gd name="T8" fmla="*/ 2147483646 w 3603"/>
                  <a:gd name="T9" fmla="*/ 2147483646 h 3483"/>
                  <a:gd name="T10" fmla="*/ 937500000 w 3603"/>
                  <a:gd name="T11" fmla="*/ 78125000 h 3483"/>
                  <a:gd name="T12" fmla="*/ 683593750 w 3603"/>
                  <a:gd name="T13" fmla="*/ 9765625 h 34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2" name="Google Shape;4802;p29"/>
            <p:cNvGrpSpPr>
              <a:grpSpLocks/>
            </p:cNvGrpSpPr>
            <p:nvPr/>
          </p:nvGrpSpPr>
          <p:grpSpPr bwMode="auto"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19" name="Google Shape;4803;p29"/>
              <p:cNvSpPr/>
              <p:nvPr/>
            </p:nvSpPr>
            <p:spPr>
              <a:xfrm>
                <a:off x="4126843" y="1915476"/>
                <a:ext cx="967425" cy="916241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0" name="Google Shape;4804;p29"/>
              <p:cNvSpPr/>
              <p:nvPr/>
            </p:nvSpPr>
            <p:spPr>
              <a:xfrm>
                <a:off x="4570980" y="2081273"/>
                <a:ext cx="109906" cy="601883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4805;p29"/>
              <p:cNvSpPr/>
              <p:nvPr/>
            </p:nvSpPr>
            <p:spPr>
              <a:xfrm>
                <a:off x="4505077" y="1952699"/>
                <a:ext cx="58787" cy="70028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4806;p29"/>
              <p:cNvSpPr/>
              <p:nvPr/>
            </p:nvSpPr>
            <p:spPr>
              <a:xfrm>
                <a:off x="4541791" y="2075377"/>
                <a:ext cx="98404" cy="573770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4807;p29"/>
              <p:cNvSpPr/>
              <p:nvPr/>
            </p:nvSpPr>
            <p:spPr>
              <a:xfrm>
                <a:off x="4573655" y="2143689"/>
                <a:ext cx="150801" cy="488151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4808;p29"/>
              <p:cNvSpPr/>
              <p:nvPr/>
            </p:nvSpPr>
            <p:spPr>
              <a:xfrm>
                <a:off x="4528939" y="2044439"/>
                <a:ext cx="88180" cy="614662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4809;p29"/>
              <p:cNvSpPr/>
              <p:nvPr/>
            </p:nvSpPr>
            <p:spPr>
              <a:xfrm>
                <a:off x="4627471" y="2261510"/>
                <a:ext cx="365500" cy="394865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4810;p29"/>
              <p:cNvSpPr/>
              <p:nvPr/>
            </p:nvSpPr>
            <p:spPr>
              <a:xfrm>
                <a:off x="4654697" y="2294537"/>
                <a:ext cx="375724" cy="347584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4811;p29"/>
              <p:cNvSpPr/>
              <p:nvPr/>
            </p:nvSpPr>
            <p:spPr>
              <a:xfrm>
                <a:off x="4645597" y="2236066"/>
                <a:ext cx="299045" cy="365474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4812;p29"/>
              <p:cNvSpPr/>
              <p:nvPr/>
            </p:nvSpPr>
            <p:spPr>
              <a:xfrm>
                <a:off x="4044841" y="2082989"/>
                <a:ext cx="879244" cy="747562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4813;p29"/>
              <p:cNvSpPr/>
              <p:nvPr/>
            </p:nvSpPr>
            <p:spPr>
              <a:xfrm>
                <a:off x="4521335" y="2259256"/>
                <a:ext cx="255594" cy="568657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4814;p29"/>
              <p:cNvSpPr/>
              <p:nvPr/>
            </p:nvSpPr>
            <p:spPr>
              <a:xfrm>
                <a:off x="4182048" y="2416794"/>
                <a:ext cx="368056" cy="412757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4815;p29"/>
              <p:cNvSpPr/>
              <p:nvPr/>
            </p:nvSpPr>
            <p:spPr>
              <a:xfrm>
                <a:off x="4556215" y="2464602"/>
                <a:ext cx="546972" cy="356530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4816;p29"/>
              <p:cNvSpPr/>
              <p:nvPr/>
            </p:nvSpPr>
            <p:spPr>
              <a:xfrm>
                <a:off x="4548752" y="2445692"/>
                <a:ext cx="43451" cy="292635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4817;p29"/>
              <p:cNvSpPr/>
              <p:nvPr/>
            </p:nvSpPr>
            <p:spPr>
              <a:xfrm>
                <a:off x="4559882" y="2434582"/>
                <a:ext cx="113740" cy="315637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4818;p29"/>
              <p:cNvSpPr/>
              <p:nvPr/>
            </p:nvSpPr>
            <p:spPr>
              <a:xfrm>
                <a:off x="4578978" y="2555724"/>
                <a:ext cx="104794" cy="198071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4819;p29"/>
              <p:cNvSpPr/>
              <p:nvPr/>
            </p:nvSpPr>
            <p:spPr>
              <a:xfrm>
                <a:off x="4574424" y="2550543"/>
                <a:ext cx="315659" cy="224907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4820;p29"/>
              <p:cNvSpPr/>
              <p:nvPr/>
            </p:nvSpPr>
            <p:spPr>
              <a:xfrm>
                <a:off x="4597600" y="2623905"/>
                <a:ext cx="302880" cy="152068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4821;p29"/>
              <p:cNvSpPr/>
              <p:nvPr/>
            </p:nvSpPr>
            <p:spPr>
              <a:xfrm>
                <a:off x="4595832" y="2714386"/>
                <a:ext cx="272207" cy="76673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4822;p29"/>
              <p:cNvSpPr/>
              <p:nvPr/>
            </p:nvSpPr>
            <p:spPr>
              <a:xfrm>
                <a:off x="4355522" y="2518767"/>
                <a:ext cx="177638" cy="260688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4823;p29"/>
              <p:cNvSpPr/>
              <p:nvPr/>
            </p:nvSpPr>
            <p:spPr>
              <a:xfrm>
                <a:off x="4317990" y="2587091"/>
                <a:ext cx="199364" cy="198071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4824;p29"/>
              <p:cNvSpPr/>
              <p:nvPr/>
            </p:nvSpPr>
            <p:spPr>
              <a:xfrm>
                <a:off x="4274358" y="2640422"/>
                <a:ext cx="228757" cy="150790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4825;p29"/>
              <p:cNvSpPr>
                <a:spLocks/>
              </p:cNvSpPr>
              <p:nvPr/>
            </p:nvSpPr>
            <p:spPr bwMode="auto">
              <a:xfrm>
                <a:off x="4399081" y="2659390"/>
                <a:ext cx="321900" cy="221075"/>
              </a:xfrm>
              <a:custGeom>
                <a:avLst/>
                <a:gdLst>
                  <a:gd name="T0" fmla="*/ 2147483646 w 12876"/>
                  <a:gd name="T1" fmla="*/ 9765625 h 8843"/>
                  <a:gd name="T2" fmla="*/ 2147483646 w 12876"/>
                  <a:gd name="T3" fmla="*/ 2147483646 h 8843"/>
                  <a:gd name="T4" fmla="*/ 2147483646 w 12876"/>
                  <a:gd name="T5" fmla="*/ 2147483646 h 8843"/>
                  <a:gd name="T6" fmla="*/ 2147483646 w 12876"/>
                  <a:gd name="T7" fmla="*/ 2147483646 h 8843"/>
                  <a:gd name="T8" fmla="*/ 2147483646 w 12876"/>
                  <a:gd name="T9" fmla="*/ 2147483646 h 8843"/>
                  <a:gd name="T10" fmla="*/ 2147483646 w 12876"/>
                  <a:gd name="T11" fmla="*/ 2147483646 h 8843"/>
                  <a:gd name="T12" fmla="*/ 2147483646 w 12876"/>
                  <a:gd name="T13" fmla="*/ 2147483646 h 8843"/>
                  <a:gd name="T14" fmla="*/ 2147483646 w 12876"/>
                  <a:gd name="T15" fmla="*/ 2147483646 h 8843"/>
                  <a:gd name="T16" fmla="*/ 2147483646 w 12876"/>
                  <a:gd name="T17" fmla="*/ 2147483646 h 8843"/>
                  <a:gd name="T18" fmla="*/ 2147483646 w 12876"/>
                  <a:gd name="T19" fmla="*/ 2147483646 h 8843"/>
                  <a:gd name="T20" fmla="*/ 2147483646 w 12876"/>
                  <a:gd name="T21" fmla="*/ 2147483646 h 8843"/>
                  <a:gd name="T22" fmla="*/ 2147483646 w 12876"/>
                  <a:gd name="T23" fmla="*/ 2147483646 h 8843"/>
                  <a:gd name="T24" fmla="*/ 2147483646 w 12876"/>
                  <a:gd name="T25" fmla="*/ 2147483646 h 8843"/>
                  <a:gd name="T26" fmla="*/ 2147483646 w 12876"/>
                  <a:gd name="T27" fmla="*/ 2147483646 h 8843"/>
                  <a:gd name="T28" fmla="*/ 2147483646 w 12876"/>
                  <a:gd name="T29" fmla="*/ 2147483646 h 8843"/>
                  <a:gd name="T30" fmla="*/ 2147483646 w 12876"/>
                  <a:gd name="T31" fmla="*/ 29296875 h 8843"/>
                  <a:gd name="T32" fmla="*/ 2147483646 w 12876"/>
                  <a:gd name="T33" fmla="*/ 9765625 h 88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13" name="Google Shape;4826;p29"/>
            <p:cNvSpPr>
              <a:spLocks/>
            </p:cNvSpPr>
            <p:nvPr/>
          </p:nvSpPr>
          <p:spPr bwMode="auto">
            <a:xfrm>
              <a:off x="1104874" y="14567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4" name="Google Shape;4827;p29"/>
            <p:cNvSpPr>
              <a:spLocks/>
            </p:cNvSpPr>
            <p:nvPr/>
          </p:nvSpPr>
          <p:spPr bwMode="auto">
            <a:xfrm>
              <a:off x="92175" y="10300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5" name="Google Shape;4828;p29"/>
            <p:cNvSpPr>
              <a:spLocks/>
            </p:cNvSpPr>
            <p:nvPr/>
          </p:nvSpPr>
          <p:spPr bwMode="auto">
            <a:xfrm>
              <a:off x="8119601" y="211092"/>
              <a:ext cx="839142" cy="413944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6" name="Google Shape;4829;p29"/>
            <p:cNvGrpSpPr>
              <a:grpSpLocks/>
            </p:cNvGrpSpPr>
            <p:nvPr/>
          </p:nvGrpSpPr>
          <p:grpSpPr bwMode="auto"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17" name="Google Shape;4830;p29"/>
              <p:cNvSpPr>
                <a:spLocks/>
              </p:cNvSpPr>
              <p:nvPr/>
            </p:nvSpPr>
            <p:spPr bwMode="auto">
              <a:xfrm>
                <a:off x="13448800" y="6953000"/>
                <a:ext cx="191400" cy="173775"/>
              </a:xfrm>
              <a:custGeom>
                <a:avLst/>
                <a:gdLst>
                  <a:gd name="T0" fmla="*/ 2147483646 w 7656"/>
                  <a:gd name="T1" fmla="*/ 2147483646 h 6951"/>
                  <a:gd name="T2" fmla="*/ 2147483646 w 7656"/>
                  <a:gd name="T3" fmla="*/ 2147483646 h 6951"/>
                  <a:gd name="T4" fmla="*/ 2147483646 w 7656"/>
                  <a:gd name="T5" fmla="*/ 2147483646 h 6951"/>
                  <a:gd name="T6" fmla="*/ 2147483646 w 7656"/>
                  <a:gd name="T7" fmla="*/ 2147483646 h 6951"/>
                  <a:gd name="T8" fmla="*/ 2147483646 w 7656"/>
                  <a:gd name="T9" fmla="*/ 2147483646 h 6951"/>
                  <a:gd name="T10" fmla="*/ 2147483646 w 7656"/>
                  <a:gd name="T11" fmla="*/ 2147483646 h 6951"/>
                  <a:gd name="T12" fmla="*/ 2147483646 w 7656"/>
                  <a:gd name="T13" fmla="*/ 2147483646 h 6951"/>
                  <a:gd name="T14" fmla="*/ 2147483646 w 7656"/>
                  <a:gd name="T15" fmla="*/ 2147483646 h 6951"/>
                  <a:gd name="T16" fmla="*/ 2147483646 w 7656"/>
                  <a:gd name="T17" fmla="*/ 2147483646 h 6951"/>
                  <a:gd name="T18" fmla="*/ 2147483646 w 7656"/>
                  <a:gd name="T19" fmla="*/ 2147483646 h 6951"/>
                  <a:gd name="T20" fmla="*/ 2147483646 w 7656"/>
                  <a:gd name="T21" fmla="*/ 2147483646 h 6951"/>
                  <a:gd name="T22" fmla="*/ 2147483646 w 7656"/>
                  <a:gd name="T23" fmla="*/ 2147483646 h 6951"/>
                  <a:gd name="T24" fmla="*/ 2147483646 w 7656"/>
                  <a:gd name="T25" fmla="*/ 2147483646 h 6951"/>
                  <a:gd name="T26" fmla="*/ 2147483646 w 7656"/>
                  <a:gd name="T27" fmla="*/ 2147483646 h 6951"/>
                  <a:gd name="T28" fmla="*/ 2147483646 w 7656"/>
                  <a:gd name="T29" fmla="*/ 2147483646 h 6951"/>
                  <a:gd name="T30" fmla="*/ 2147483646 w 7656"/>
                  <a:gd name="T31" fmla="*/ 2147483646 h 6951"/>
                  <a:gd name="T32" fmla="*/ 2147483646 w 7656"/>
                  <a:gd name="T33" fmla="*/ 2147483646 h 6951"/>
                  <a:gd name="T34" fmla="*/ 2147483646 w 7656"/>
                  <a:gd name="T35" fmla="*/ 2147483646 h 6951"/>
                  <a:gd name="T36" fmla="*/ 2147483646 w 7656"/>
                  <a:gd name="T37" fmla="*/ 2147483646 h 6951"/>
                  <a:gd name="T38" fmla="*/ 2147483646 w 7656"/>
                  <a:gd name="T39" fmla="*/ 2147483646 h 6951"/>
                  <a:gd name="T40" fmla="*/ 2147483646 w 7656"/>
                  <a:gd name="T41" fmla="*/ 2147483646 h 6951"/>
                  <a:gd name="T42" fmla="*/ 2147483646 w 7656"/>
                  <a:gd name="T43" fmla="*/ 2147483646 h 6951"/>
                  <a:gd name="T44" fmla="*/ 2147483646 w 7656"/>
                  <a:gd name="T45" fmla="*/ 2147483646 h 6951"/>
                  <a:gd name="T46" fmla="*/ 2147483646 w 7656"/>
                  <a:gd name="T47" fmla="*/ 2147483646 h 6951"/>
                  <a:gd name="T48" fmla="*/ 2147483646 w 7656"/>
                  <a:gd name="T49" fmla="*/ 2147483646 h 6951"/>
                  <a:gd name="T50" fmla="*/ 2147483646 w 7656"/>
                  <a:gd name="T51" fmla="*/ 2147483646 h 6951"/>
                  <a:gd name="T52" fmla="*/ 2147483646 w 7656"/>
                  <a:gd name="T53" fmla="*/ 2147483646 h 6951"/>
                  <a:gd name="T54" fmla="*/ 2147483646 w 7656"/>
                  <a:gd name="T55" fmla="*/ 2147483646 h 6951"/>
                  <a:gd name="T56" fmla="*/ 2147483646 w 7656"/>
                  <a:gd name="T57" fmla="*/ 2147483646 h 6951"/>
                  <a:gd name="T58" fmla="*/ 2147483646 w 7656"/>
                  <a:gd name="T59" fmla="*/ 2147483646 h 6951"/>
                  <a:gd name="T60" fmla="*/ 2147483646 w 7656"/>
                  <a:gd name="T61" fmla="*/ 2147483646 h 6951"/>
                  <a:gd name="T62" fmla="*/ 2147483646 w 7656"/>
                  <a:gd name="T63" fmla="*/ 2147483646 h 6951"/>
                  <a:gd name="T64" fmla="*/ 2147483646 w 7656"/>
                  <a:gd name="T65" fmla="*/ 2147483646 h 6951"/>
                  <a:gd name="T66" fmla="*/ 2147483646 w 7656"/>
                  <a:gd name="T67" fmla="*/ 2147483646 h 6951"/>
                  <a:gd name="T68" fmla="*/ 2147483646 w 7656"/>
                  <a:gd name="T69" fmla="*/ 2147483646 h 6951"/>
                  <a:gd name="T70" fmla="*/ 2147483646 w 7656"/>
                  <a:gd name="T71" fmla="*/ 2147483646 h 6951"/>
                  <a:gd name="T72" fmla="*/ 2147483646 w 7656"/>
                  <a:gd name="T73" fmla="*/ 2147483646 h 6951"/>
                  <a:gd name="T74" fmla="*/ 2147483646 w 7656"/>
                  <a:gd name="T75" fmla="*/ 0 h 695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" name="Google Shape;4831;p29"/>
              <p:cNvSpPr>
                <a:spLocks/>
              </p:cNvSpPr>
              <p:nvPr/>
            </p:nvSpPr>
            <p:spPr bwMode="auto">
              <a:xfrm>
                <a:off x="7687225" y="7022550"/>
                <a:ext cx="275700" cy="247825"/>
              </a:xfrm>
              <a:custGeom>
                <a:avLst/>
                <a:gdLst>
                  <a:gd name="T0" fmla="*/ 2147483646 w 11028"/>
                  <a:gd name="T1" fmla="*/ 2147483646 h 9913"/>
                  <a:gd name="T2" fmla="*/ 2147483646 w 11028"/>
                  <a:gd name="T3" fmla="*/ 2147483646 h 9913"/>
                  <a:gd name="T4" fmla="*/ 2147483646 w 11028"/>
                  <a:gd name="T5" fmla="*/ 2147483646 h 9913"/>
                  <a:gd name="T6" fmla="*/ 2147483646 w 11028"/>
                  <a:gd name="T7" fmla="*/ 2147483646 h 9913"/>
                  <a:gd name="T8" fmla="*/ 2147483646 w 11028"/>
                  <a:gd name="T9" fmla="*/ 2147483646 h 9913"/>
                  <a:gd name="T10" fmla="*/ 2147483646 w 11028"/>
                  <a:gd name="T11" fmla="*/ 2147483646 h 9913"/>
                  <a:gd name="T12" fmla="*/ 2147483646 w 11028"/>
                  <a:gd name="T13" fmla="*/ 2147483646 h 9913"/>
                  <a:gd name="T14" fmla="*/ 2147483646 w 11028"/>
                  <a:gd name="T15" fmla="*/ 2147483646 h 9913"/>
                  <a:gd name="T16" fmla="*/ 2147483646 w 11028"/>
                  <a:gd name="T17" fmla="*/ 2147483646 h 9913"/>
                  <a:gd name="T18" fmla="*/ 2147483646 w 11028"/>
                  <a:gd name="T19" fmla="*/ 2147483646 h 9913"/>
                  <a:gd name="T20" fmla="*/ 2147483646 w 11028"/>
                  <a:gd name="T21" fmla="*/ 2147483646 h 9913"/>
                  <a:gd name="T22" fmla="*/ 2147483646 w 11028"/>
                  <a:gd name="T23" fmla="*/ 2147483646 h 9913"/>
                  <a:gd name="T24" fmla="*/ 2147483646 w 11028"/>
                  <a:gd name="T25" fmla="*/ 2147483646 h 9913"/>
                  <a:gd name="T26" fmla="*/ 2147483646 w 11028"/>
                  <a:gd name="T27" fmla="*/ 2147483646 h 9913"/>
                  <a:gd name="T28" fmla="*/ 2147483646 w 11028"/>
                  <a:gd name="T29" fmla="*/ 2147483646 h 9913"/>
                  <a:gd name="T30" fmla="*/ 2147483646 w 11028"/>
                  <a:gd name="T31" fmla="*/ 2147483646 h 9913"/>
                  <a:gd name="T32" fmla="*/ 2147483646 w 11028"/>
                  <a:gd name="T33" fmla="*/ 2147483646 h 9913"/>
                  <a:gd name="T34" fmla="*/ 2147483646 w 11028"/>
                  <a:gd name="T35" fmla="*/ 2147483646 h 9913"/>
                  <a:gd name="T36" fmla="*/ 2147483646 w 11028"/>
                  <a:gd name="T37" fmla="*/ 2147483646 h 9913"/>
                  <a:gd name="T38" fmla="*/ 2147483646 w 11028"/>
                  <a:gd name="T39" fmla="*/ 2147483646 h 9913"/>
                  <a:gd name="T40" fmla="*/ 2147483646 w 11028"/>
                  <a:gd name="T41" fmla="*/ 2147483646 h 9913"/>
                  <a:gd name="T42" fmla="*/ 2147483646 w 11028"/>
                  <a:gd name="T43" fmla="*/ 2147483646 h 9913"/>
                  <a:gd name="T44" fmla="*/ 2147483646 w 11028"/>
                  <a:gd name="T45" fmla="*/ 2147483646 h 9913"/>
                  <a:gd name="T46" fmla="*/ 2147483646 w 11028"/>
                  <a:gd name="T47" fmla="*/ 2147483646 h 9913"/>
                  <a:gd name="T48" fmla="*/ 2147483646 w 11028"/>
                  <a:gd name="T49" fmla="*/ 2147483646 h 9913"/>
                  <a:gd name="T50" fmla="*/ 2147483646 w 11028"/>
                  <a:gd name="T51" fmla="*/ 2147483646 h 9913"/>
                  <a:gd name="T52" fmla="*/ 2147483646 w 11028"/>
                  <a:gd name="T53" fmla="*/ 2147483646 h 9913"/>
                  <a:gd name="T54" fmla="*/ 2147483646 w 11028"/>
                  <a:gd name="T55" fmla="*/ 2147483646 h 9913"/>
                  <a:gd name="T56" fmla="*/ 2147483646 w 11028"/>
                  <a:gd name="T57" fmla="*/ 2147483646 h 9913"/>
                  <a:gd name="T58" fmla="*/ 2147483646 w 11028"/>
                  <a:gd name="T59" fmla="*/ 2147483646 h 9913"/>
                  <a:gd name="T60" fmla="*/ 2147483646 w 11028"/>
                  <a:gd name="T61" fmla="*/ 2147483646 h 9913"/>
                  <a:gd name="T62" fmla="*/ 2147483646 w 11028"/>
                  <a:gd name="T63" fmla="*/ 2147483646 h 9913"/>
                  <a:gd name="T64" fmla="*/ 2147483646 w 11028"/>
                  <a:gd name="T65" fmla="*/ 2147483646 h 9913"/>
                  <a:gd name="T66" fmla="*/ 2147483646 w 11028"/>
                  <a:gd name="T67" fmla="*/ 2147483646 h 9913"/>
                  <a:gd name="T68" fmla="*/ 2147483646 w 11028"/>
                  <a:gd name="T69" fmla="*/ 2147483646 h 9913"/>
                  <a:gd name="T70" fmla="*/ 2147483646 w 11028"/>
                  <a:gd name="T71" fmla="*/ 2147483646 h 9913"/>
                  <a:gd name="T72" fmla="*/ 2147483646 w 11028"/>
                  <a:gd name="T73" fmla="*/ 2147483646 h 9913"/>
                  <a:gd name="T74" fmla="*/ 2147483646 w 11028"/>
                  <a:gd name="T75" fmla="*/ 9765625 h 99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7276941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4834;p30"/>
          <p:cNvGrpSpPr>
            <a:grpSpLocks/>
          </p:cNvGrpSpPr>
          <p:nvPr/>
        </p:nvGrpSpPr>
        <p:grpSpPr bwMode="auto">
          <a:xfrm>
            <a:off x="-287338" y="193675"/>
            <a:ext cx="12784138" cy="7221538"/>
            <a:chOff x="-215025" y="145672"/>
            <a:chExt cx="9587625" cy="5416176"/>
          </a:xfrm>
        </p:grpSpPr>
        <p:sp>
          <p:nvSpPr>
            <p:cNvPr id="4" name="Google Shape;4835;p30"/>
            <p:cNvSpPr>
              <a:spLocks/>
            </p:cNvSpPr>
            <p:nvPr/>
          </p:nvSpPr>
          <p:spPr bwMode="auto">
            <a:xfrm>
              <a:off x="-38725" y="4354895"/>
              <a:ext cx="9209436" cy="827616"/>
            </a:xfrm>
            <a:custGeom>
              <a:avLst/>
              <a:gdLst>
                <a:gd name="T0" fmla="*/ 2147483646 w 75622"/>
                <a:gd name="T1" fmla="*/ 28394 h 107378"/>
                <a:gd name="T2" fmla="*/ 2147483646 w 75622"/>
                <a:gd name="T3" fmla="*/ 3645540 h 107378"/>
                <a:gd name="T4" fmla="*/ 2147483646 w 75622"/>
                <a:gd name="T5" fmla="*/ 39030999 h 107378"/>
                <a:gd name="T6" fmla="*/ 2147483646 w 75622"/>
                <a:gd name="T7" fmla="*/ 85299973 h 107378"/>
                <a:gd name="T8" fmla="*/ 2147483646 w 75622"/>
                <a:gd name="T9" fmla="*/ 198722665 h 107378"/>
                <a:gd name="T10" fmla="*/ 2147483646 w 75622"/>
                <a:gd name="T11" fmla="*/ 211423516 h 107378"/>
                <a:gd name="T12" fmla="*/ 2147483646 w 75622"/>
                <a:gd name="T13" fmla="*/ 214144588 h 107378"/>
                <a:gd name="T14" fmla="*/ 2147483646 w 75622"/>
                <a:gd name="T15" fmla="*/ 227773530 h 107378"/>
                <a:gd name="T16" fmla="*/ 2147483646 w 75622"/>
                <a:gd name="T17" fmla="*/ 259513395 h 107378"/>
                <a:gd name="T18" fmla="*/ 2147483646 w 75622"/>
                <a:gd name="T19" fmla="*/ 315762557 h 107378"/>
                <a:gd name="T20" fmla="*/ 2147483646 w 75622"/>
                <a:gd name="T21" fmla="*/ 366573569 h 107378"/>
                <a:gd name="T22" fmla="*/ 2147483646 w 75622"/>
                <a:gd name="T23" fmla="*/ 412838921 h 107378"/>
                <a:gd name="T24" fmla="*/ 2147483646 w 75622"/>
                <a:gd name="T25" fmla="*/ 448228002 h 107378"/>
                <a:gd name="T26" fmla="*/ 2147483646 w 75622"/>
                <a:gd name="T27" fmla="*/ 484538346 h 107378"/>
                <a:gd name="T28" fmla="*/ 2147483646 w 75622"/>
                <a:gd name="T29" fmla="*/ 484538346 h 107378"/>
                <a:gd name="T30" fmla="*/ 2147483646 w 75622"/>
                <a:gd name="T31" fmla="*/ 475454224 h 107378"/>
                <a:gd name="T32" fmla="*/ 2147483646 w 75622"/>
                <a:gd name="T33" fmla="*/ 453694501 h 107378"/>
                <a:gd name="T34" fmla="*/ 2147483646 w 75622"/>
                <a:gd name="T35" fmla="*/ 426468279 h 107378"/>
                <a:gd name="T36" fmla="*/ 2147483646 w 75622"/>
                <a:gd name="T37" fmla="*/ 390182645 h 107378"/>
                <a:gd name="T38" fmla="*/ 2147483646 w 75622"/>
                <a:gd name="T39" fmla="*/ 366573569 h 107378"/>
                <a:gd name="T40" fmla="*/ 2147483646 w 75622"/>
                <a:gd name="T41" fmla="*/ 336626268 h 107378"/>
                <a:gd name="T42" fmla="*/ 2147483646 w 75622"/>
                <a:gd name="T43" fmla="*/ 304882673 h 107378"/>
                <a:gd name="T44" fmla="*/ 2147483646 w 75622"/>
                <a:gd name="T45" fmla="*/ 279481086 h 107378"/>
                <a:gd name="T46" fmla="*/ 2147483646 w 75622"/>
                <a:gd name="T47" fmla="*/ 223228232 h 107378"/>
                <a:gd name="T48" fmla="*/ 2147483646 w 75622"/>
                <a:gd name="T49" fmla="*/ 176038058 h 107378"/>
                <a:gd name="T50" fmla="*/ 2147483646 w 75622"/>
                <a:gd name="T51" fmla="*/ 137031769 h 107378"/>
                <a:gd name="T52" fmla="*/ 2147483646 w 75622"/>
                <a:gd name="T53" fmla="*/ 114347161 h 107378"/>
                <a:gd name="T54" fmla="*/ 2147483646 w 75622"/>
                <a:gd name="T55" fmla="*/ 107984588 h 107378"/>
                <a:gd name="T56" fmla="*/ 2147483646 w 75622"/>
                <a:gd name="T57" fmla="*/ 107984588 h 107378"/>
                <a:gd name="T58" fmla="*/ 2147483646 w 75622"/>
                <a:gd name="T59" fmla="*/ 117068232 h 107378"/>
                <a:gd name="T60" fmla="*/ 2147483646 w 75622"/>
                <a:gd name="T61" fmla="*/ 127051635 h 107378"/>
                <a:gd name="T62" fmla="*/ 2147483646 w 75622"/>
                <a:gd name="T63" fmla="*/ 1523414802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018804638 h 107378"/>
                <a:gd name="T74" fmla="*/ 2147483646 w 75622"/>
                <a:gd name="T75" fmla="*/ 588877394 h 107378"/>
                <a:gd name="T76" fmla="*/ 2147483646 w 75622"/>
                <a:gd name="T77" fmla="*/ 28394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5" name="Google Shape;4836;p30"/>
            <p:cNvSpPr>
              <a:spLocks/>
            </p:cNvSpPr>
            <p:nvPr/>
          </p:nvSpPr>
          <p:spPr bwMode="auto">
            <a:xfrm>
              <a:off x="-65450" y="4568398"/>
              <a:ext cx="9209483" cy="613838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30429445 h 81492"/>
                <a:gd name="T4" fmla="*/ 2147483646 w 75655"/>
                <a:gd name="T5" fmla="*/ 730429445 h 81492"/>
                <a:gd name="T6" fmla="*/ 2147483646 w 75655"/>
                <a:gd name="T7" fmla="*/ 1976100106 h 81492"/>
                <a:gd name="T8" fmla="*/ 2147483646 w 75655"/>
                <a:gd name="T9" fmla="*/ 1976100106 h 81492"/>
                <a:gd name="T10" fmla="*/ 2147483646 w 75655"/>
                <a:gd name="T11" fmla="*/ 1172075476 h 81492"/>
                <a:gd name="T12" fmla="*/ 2147483646 w 75655"/>
                <a:gd name="T13" fmla="*/ 592912370 h 81492"/>
                <a:gd name="T14" fmla="*/ 2147483646 w 75655"/>
                <a:gd name="T15" fmla="*/ 600188112 h 81492"/>
                <a:gd name="T16" fmla="*/ 2147483646 w 75655"/>
                <a:gd name="T17" fmla="*/ 609887553 h 81492"/>
                <a:gd name="T18" fmla="*/ 2147483646 w 75655"/>
                <a:gd name="T19" fmla="*/ 613135663 h 81492"/>
                <a:gd name="T20" fmla="*/ 2147483646 w 75655"/>
                <a:gd name="T21" fmla="*/ 612337354 h 81492"/>
                <a:gd name="T22" fmla="*/ 2147483646 w 75655"/>
                <a:gd name="T23" fmla="*/ 606661688 h 81492"/>
                <a:gd name="T24" fmla="*/ 2147483646 w 75655"/>
                <a:gd name="T25" fmla="*/ 571887311 h 81492"/>
                <a:gd name="T26" fmla="*/ 2147483646 w 75655"/>
                <a:gd name="T27" fmla="*/ 545991817 h 81492"/>
                <a:gd name="T28" fmla="*/ 2147483646 w 75655"/>
                <a:gd name="T29" fmla="*/ 512019207 h 81492"/>
                <a:gd name="T30" fmla="*/ 2147483646 w 75655"/>
                <a:gd name="T31" fmla="*/ 430324271 h 81492"/>
                <a:gd name="T32" fmla="*/ 2147483646 w 75655"/>
                <a:gd name="T33" fmla="*/ 430324271 h 81492"/>
                <a:gd name="T34" fmla="*/ 2147483646 w 75655"/>
                <a:gd name="T35" fmla="*/ 349427244 h 81492"/>
                <a:gd name="T36" fmla="*/ 2147483646 w 75655"/>
                <a:gd name="T37" fmla="*/ 253982930 h 81492"/>
                <a:gd name="T38" fmla="*/ 2147483646 w 75655"/>
                <a:gd name="T39" fmla="*/ 201412359 h 81492"/>
                <a:gd name="T40" fmla="*/ 2147483646 w 75655"/>
                <a:gd name="T41" fmla="*/ 174715550 h 81492"/>
                <a:gd name="T42" fmla="*/ 2147483646 w 75655"/>
                <a:gd name="T43" fmla="*/ 173112010 h 81492"/>
                <a:gd name="T44" fmla="*/ 2147483646 w 75655"/>
                <a:gd name="T45" fmla="*/ 169863901 h 81492"/>
                <a:gd name="T46" fmla="*/ 2147483646 w 75655"/>
                <a:gd name="T47" fmla="*/ 148014825 h 81492"/>
                <a:gd name="T48" fmla="*/ 2147483646 w 75655"/>
                <a:gd name="T49" fmla="*/ 52570571 h 81492"/>
                <a:gd name="T50" fmla="*/ 2147483646 w 75655"/>
                <a:gd name="T51" fmla="*/ 10523851 h 81492"/>
                <a:gd name="T52" fmla="*/ 2147483646 w 75655"/>
                <a:gd name="T53" fmla="*/ 1625783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6" name="Google Shape;4837;p30"/>
            <p:cNvSpPr>
              <a:spLocks/>
            </p:cNvSpPr>
            <p:nvPr/>
          </p:nvSpPr>
          <p:spPr bwMode="auto">
            <a:xfrm>
              <a:off x="1104874" y="14567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7" name="Google Shape;4838;p30"/>
            <p:cNvSpPr>
              <a:spLocks/>
            </p:cNvSpPr>
            <p:nvPr/>
          </p:nvSpPr>
          <p:spPr bwMode="auto">
            <a:xfrm>
              <a:off x="92175" y="10300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8" name="Google Shape;4839;p30"/>
            <p:cNvSpPr>
              <a:spLocks/>
            </p:cNvSpPr>
            <p:nvPr/>
          </p:nvSpPr>
          <p:spPr bwMode="auto">
            <a:xfrm>
              <a:off x="8119601" y="211092"/>
              <a:ext cx="839142" cy="413944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9" name="Google Shape;4840;p30"/>
            <p:cNvGrpSpPr>
              <a:grpSpLocks/>
            </p:cNvGrpSpPr>
            <p:nvPr/>
          </p:nvGrpSpPr>
          <p:grpSpPr bwMode="auto"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152" name="Google Shape;4841;p30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3" name="Google Shape;4842;p30"/>
              <p:cNvSpPr>
                <a:spLocks/>
              </p:cNvSpPr>
              <p:nvPr/>
            </p:nvSpPr>
            <p:spPr bwMode="auto">
              <a:xfrm>
                <a:off x="5064200" y="4748075"/>
                <a:ext cx="1576800" cy="504600"/>
              </a:xfrm>
              <a:custGeom>
                <a:avLst/>
                <a:gdLst>
                  <a:gd name="T0" fmla="*/ 2147483646 w 63072"/>
                  <a:gd name="T1" fmla="*/ 595703125 h 20184"/>
                  <a:gd name="T2" fmla="*/ 2147483646 w 63072"/>
                  <a:gd name="T3" fmla="*/ 2147483646 h 20184"/>
                  <a:gd name="T4" fmla="*/ 2147483646 w 63072"/>
                  <a:gd name="T5" fmla="*/ 2147483646 h 20184"/>
                  <a:gd name="T6" fmla="*/ 2147483646 w 63072"/>
                  <a:gd name="T7" fmla="*/ 2147483646 h 20184"/>
                  <a:gd name="T8" fmla="*/ 2147483646 w 63072"/>
                  <a:gd name="T9" fmla="*/ 2147483646 h 20184"/>
                  <a:gd name="T10" fmla="*/ 2147483646 w 63072"/>
                  <a:gd name="T11" fmla="*/ 2147483646 h 20184"/>
                  <a:gd name="T12" fmla="*/ 2147483646 w 63072"/>
                  <a:gd name="T13" fmla="*/ 2147483646 h 20184"/>
                  <a:gd name="T14" fmla="*/ 2147483646 w 63072"/>
                  <a:gd name="T15" fmla="*/ 2147483646 h 20184"/>
                  <a:gd name="T16" fmla="*/ 0 w 63072"/>
                  <a:gd name="T17" fmla="*/ 2147483646 h 20184"/>
                  <a:gd name="T18" fmla="*/ 2147483646 w 63072"/>
                  <a:gd name="T19" fmla="*/ 2147483646 h 20184"/>
                  <a:gd name="T20" fmla="*/ 2147483646 w 63072"/>
                  <a:gd name="T21" fmla="*/ 2147483646 h 20184"/>
                  <a:gd name="T22" fmla="*/ 2147483646 w 63072"/>
                  <a:gd name="T23" fmla="*/ 2147483646 h 20184"/>
                  <a:gd name="T24" fmla="*/ 2147483646 w 63072"/>
                  <a:gd name="T25" fmla="*/ 2147483646 h 20184"/>
                  <a:gd name="T26" fmla="*/ 2147483646 w 63072"/>
                  <a:gd name="T27" fmla="*/ 2147483646 h 20184"/>
                  <a:gd name="T28" fmla="*/ 2147483646 w 63072"/>
                  <a:gd name="T29" fmla="*/ 2147483646 h 20184"/>
                  <a:gd name="T30" fmla="*/ 2147483646 w 63072"/>
                  <a:gd name="T31" fmla="*/ 2147483646 h 20184"/>
                  <a:gd name="T32" fmla="*/ 2147483646 w 63072"/>
                  <a:gd name="T33" fmla="*/ 2147483646 h 20184"/>
                  <a:gd name="T34" fmla="*/ 2147483646 w 63072"/>
                  <a:gd name="T35" fmla="*/ 2147483646 h 20184"/>
                  <a:gd name="T36" fmla="*/ 2147483646 w 63072"/>
                  <a:gd name="T37" fmla="*/ 2147483646 h 20184"/>
                  <a:gd name="T38" fmla="*/ 2147483646 w 63072"/>
                  <a:gd name="T39" fmla="*/ 2147483646 h 20184"/>
                  <a:gd name="T40" fmla="*/ 2147483646 w 63072"/>
                  <a:gd name="T41" fmla="*/ 2147483646 h 20184"/>
                  <a:gd name="T42" fmla="*/ 2147483646 w 63072"/>
                  <a:gd name="T43" fmla="*/ 2147483646 h 20184"/>
                  <a:gd name="T44" fmla="*/ 2147483646 w 63072"/>
                  <a:gd name="T45" fmla="*/ 2147483646 h 20184"/>
                  <a:gd name="T46" fmla="*/ 2147483646 w 63072"/>
                  <a:gd name="T47" fmla="*/ 2147483646 h 20184"/>
                  <a:gd name="T48" fmla="*/ 2147483646 w 63072"/>
                  <a:gd name="T49" fmla="*/ 2147483646 h 20184"/>
                  <a:gd name="T50" fmla="*/ 2147483646 w 63072"/>
                  <a:gd name="T51" fmla="*/ 2147483646 h 20184"/>
                  <a:gd name="T52" fmla="*/ 2147483646 w 63072"/>
                  <a:gd name="T53" fmla="*/ 2147483646 h 20184"/>
                  <a:gd name="T54" fmla="*/ 2147483646 w 63072"/>
                  <a:gd name="T55" fmla="*/ 2147483646 h 20184"/>
                  <a:gd name="T56" fmla="*/ 2147483646 w 63072"/>
                  <a:gd name="T57" fmla="*/ 2147483646 h 20184"/>
                  <a:gd name="T58" fmla="*/ 2147483646 w 63072"/>
                  <a:gd name="T59" fmla="*/ 2147483646 h 20184"/>
                  <a:gd name="T60" fmla="*/ 2147483646 w 63072"/>
                  <a:gd name="T61" fmla="*/ 2147483646 h 20184"/>
                  <a:gd name="T62" fmla="*/ 2147483646 w 63072"/>
                  <a:gd name="T63" fmla="*/ 2147483646 h 20184"/>
                  <a:gd name="T64" fmla="*/ 2147483646 w 63072"/>
                  <a:gd name="T65" fmla="*/ 2147483646 h 20184"/>
                  <a:gd name="T66" fmla="*/ 2147483646 w 63072"/>
                  <a:gd name="T67" fmla="*/ 2147483646 h 20184"/>
                  <a:gd name="T68" fmla="*/ 2147483646 w 63072"/>
                  <a:gd name="T69" fmla="*/ 2147483646 h 20184"/>
                  <a:gd name="T70" fmla="*/ 2147483646 w 63072"/>
                  <a:gd name="T71" fmla="*/ 2147483646 h 201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0" name="Google Shape;4843;p30"/>
            <p:cNvGrpSpPr>
              <a:grpSpLocks/>
            </p:cNvGrpSpPr>
            <p:nvPr/>
          </p:nvGrpSpPr>
          <p:grpSpPr bwMode="auto"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99" name="Google Shape;4844;p30"/>
              <p:cNvSpPr/>
              <p:nvPr/>
            </p:nvSpPr>
            <p:spPr>
              <a:xfrm>
                <a:off x="6731612" y="2279085"/>
                <a:ext cx="239343" cy="2797474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4845;p30"/>
              <p:cNvSpPr/>
              <p:nvPr/>
            </p:nvSpPr>
            <p:spPr>
              <a:xfrm>
                <a:off x="6749895" y="2825947"/>
                <a:ext cx="324109" cy="154584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4846;p30"/>
              <p:cNvSpPr/>
              <p:nvPr/>
            </p:nvSpPr>
            <p:spPr>
              <a:xfrm>
                <a:off x="6990900" y="2757797"/>
                <a:ext cx="141279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4847;p30"/>
              <p:cNvSpPr/>
              <p:nvPr/>
            </p:nvSpPr>
            <p:spPr>
              <a:xfrm>
                <a:off x="6733274" y="2235867"/>
                <a:ext cx="387269" cy="596728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4848;p30"/>
              <p:cNvSpPr/>
              <p:nvPr/>
            </p:nvSpPr>
            <p:spPr>
              <a:xfrm>
                <a:off x="6733274" y="2127825"/>
                <a:ext cx="141278" cy="98069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4849;p30"/>
              <p:cNvSpPr/>
              <p:nvPr/>
            </p:nvSpPr>
            <p:spPr>
              <a:xfrm>
                <a:off x="6705018" y="1983214"/>
                <a:ext cx="147928" cy="129651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4850;p30"/>
              <p:cNvSpPr/>
              <p:nvPr/>
            </p:nvSpPr>
            <p:spPr>
              <a:xfrm>
                <a:off x="6862918" y="2056350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4851;p30"/>
              <p:cNvSpPr/>
              <p:nvPr/>
            </p:nvSpPr>
            <p:spPr>
              <a:xfrm>
                <a:off x="6894498" y="2162731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4852;p30"/>
              <p:cNvSpPr/>
              <p:nvPr/>
            </p:nvSpPr>
            <p:spPr>
              <a:xfrm>
                <a:off x="6931064" y="2292382"/>
                <a:ext cx="141279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4853;p30"/>
              <p:cNvSpPr/>
              <p:nvPr/>
            </p:nvSpPr>
            <p:spPr>
              <a:xfrm>
                <a:off x="6974279" y="2440318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4854;p30"/>
              <p:cNvSpPr/>
              <p:nvPr/>
            </p:nvSpPr>
            <p:spPr>
              <a:xfrm>
                <a:off x="7000872" y="2564982"/>
                <a:ext cx="141279" cy="9807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0" name="Google Shape;4855;p30"/>
              <p:cNvSpPr/>
              <p:nvPr/>
            </p:nvSpPr>
            <p:spPr>
              <a:xfrm>
                <a:off x="6921091" y="2428682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1" name="Google Shape;4856;p30"/>
              <p:cNvSpPr/>
              <p:nvPr/>
            </p:nvSpPr>
            <p:spPr>
              <a:xfrm>
                <a:off x="6907795" y="2383803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4857;p30"/>
              <p:cNvSpPr/>
              <p:nvPr/>
            </p:nvSpPr>
            <p:spPr>
              <a:xfrm>
                <a:off x="6869567" y="2220908"/>
                <a:ext cx="139617" cy="98069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4858;p30"/>
              <p:cNvSpPr/>
              <p:nvPr/>
            </p:nvSpPr>
            <p:spPr>
              <a:xfrm>
                <a:off x="6854607" y="2174367"/>
                <a:ext cx="141279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4859;p30"/>
              <p:cNvSpPr/>
              <p:nvPr/>
            </p:nvSpPr>
            <p:spPr>
              <a:xfrm>
                <a:off x="6819704" y="2136136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5" name="Google Shape;4860;p30"/>
              <p:cNvSpPr/>
              <p:nvPr/>
            </p:nvSpPr>
            <p:spPr>
              <a:xfrm>
                <a:off x="6778151" y="2079621"/>
                <a:ext cx="141279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4861;p30"/>
              <p:cNvSpPr/>
              <p:nvPr/>
            </p:nvSpPr>
            <p:spPr>
              <a:xfrm>
                <a:off x="6764854" y="2092919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4862;p30"/>
              <p:cNvSpPr/>
              <p:nvPr/>
            </p:nvSpPr>
            <p:spPr>
              <a:xfrm>
                <a:off x="6744909" y="2023107"/>
                <a:ext cx="141279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4863;p30"/>
              <p:cNvSpPr/>
              <p:nvPr/>
            </p:nvSpPr>
            <p:spPr>
              <a:xfrm>
                <a:off x="6686736" y="1966592"/>
                <a:ext cx="141278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4864;p30"/>
              <p:cNvSpPr/>
              <p:nvPr/>
            </p:nvSpPr>
            <p:spPr>
              <a:xfrm>
                <a:off x="6650169" y="1926699"/>
                <a:ext cx="141278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0" name="Google Shape;4865;p30"/>
              <p:cNvSpPr/>
              <p:nvPr/>
            </p:nvSpPr>
            <p:spPr>
              <a:xfrm>
                <a:off x="6611940" y="1880158"/>
                <a:ext cx="141279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1" name="Google Shape;4866;p30"/>
              <p:cNvSpPr/>
              <p:nvPr/>
            </p:nvSpPr>
            <p:spPr>
              <a:xfrm>
                <a:off x="6718315" y="2097906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2" name="Google Shape;4867;p30"/>
              <p:cNvSpPr/>
              <p:nvPr/>
            </p:nvSpPr>
            <p:spPr>
              <a:xfrm>
                <a:off x="6774826" y="2380479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3" name="Google Shape;4868;p30"/>
              <p:cNvSpPr/>
              <p:nvPr/>
            </p:nvSpPr>
            <p:spPr>
              <a:xfrm>
                <a:off x="6874553" y="2468575"/>
                <a:ext cx="139617" cy="9807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4" name="Google Shape;4869;p30"/>
              <p:cNvSpPr/>
              <p:nvPr/>
            </p:nvSpPr>
            <p:spPr>
              <a:xfrm>
                <a:off x="6911119" y="2540050"/>
                <a:ext cx="141279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5" name="Google Shape;4870;p30"/>
              <p:cNvSpPr/>
              <p:nvPr/>
            </p:nvSpPr>
            <p:spPr>
              <a:xfrm>
                <a:off x="6912781" y="2656403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4871;p30"/>
              <p:cNvSpPr/>
              <p:nvPr/>
            </p:nvSpPr>
            <p:spPr>
              <a:xfrm>
                <a:off x="6749895" y="2495170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7" name="Google Shape;4872;p30"/>
              <p:cNvSpPr/>
              <p:nvPr/>
            </p:nvSpPr>
            <p:spPr>
              <a:xfrm>
                <a:off x="6746571" y="2338924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4873;p30"/>
              <p:cNvSpPr/>
              <p:nvPr/>
            </p:nvSpPr>
            <p:spPr>
              <a:xfrm>
                <a:off x="6675100" y="2152758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4874;p30"/>
              <p:cNvSpPr/>
              <p:nvPr/>
            </p:nvSpPr>
            <p:spPr>
              <a:xfrm>
                <a:off x="6711667" y="2249165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0" name="Google Shape;4875;p30"/>
              <p:cNvSpPr/>
              <p:nvPr/>
            </p:nvSpPr>
            <p:spPr>
              <a:xfrm>
                <a:off x="6703357" y="2508467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1" name="Google Shape;4876;p30"/>
              <p:cNvSpPr/>
              <p:nvPr/>
            </p:nvSpPr>
            <p:spPr>
              <a:xfrm>
                <a:off x="6695046" y="2736189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2" name="Google Shape;4877;p30"/>
              <p:cNvSpPr/>
              <p:nvPr/>
            </p:nvSpPr>
            <p:spPr>
              <a:xfrm>
                <a:off x="6941037" y="2639781"/>
                <a:ext cx="139617" cy="98069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3" name="Google Shape;4878;p30"/>
              <p:cNvSpPr/>
              <p:nvPr/>
            </p:nvSpPr>
            <p:spPr>
              <a:xfrm>
                <a:off x="6914443" y="2862515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4" name="Google Shape;4879;p30"/>
              <p:cNvSpPr/>
              <p:nvPr/>
            </p:nvSpPr>
            <p:spPr>
              <a:xfrm>
                <a:off x="6788123" y="2799352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5" name="Google Shape;4880;p30"/>
              <p:cNvSpPr/>
              <p:nvPr/>
            </p:nvSpPr>
            <p:spPr>
              <a:xfrm>
                <a:off x="6833001" y="2927340"/>
                <a:ext cx="141278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6" name="Google Shape;4881;p30"/>
              <p:cNvSpPr/>
              <p:nvPr/>
            </p:nvSpPr>
            <p:spPr>
              <a:xfrm>
                <a:off x="6994224" y="2880799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7" name="Google Shape;4882;p30"/>
              <p:cNvSpPr/>
              <p:nvPr/>
            </p:nvSpPr>
            <p:spPr>
              <a:xfrm>
                <a:off x="7039101" y="2809325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8" name="Google Shape;4883;p30"/>
              <p:cNvSpPr/>
              <p:nvPr/>
            </p:nvSpPr>
            <p:spPr>
              <a:xfrm>
                <a:off x="7044087" y="2659728"/>
                <a:ext cx="141279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9" name="Google Shape;4884;p30"/>
              <p:cNvSpPr/>
              <p:nvPr/>
            </p:nvSpPr>
            <p:spPr>
              <a:xfrm>
                <a:off x="7022480" y="2581604"/>
                <a:ext cx="141278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0" name="Google Shape;4885;p30"/>
              <p:cNvSpPr/>
              <p:nvPr/>
            </p:nvSpPr>
            <p:spPr>
              <a:xfrm>
                <a:off x="6960982" y="2367181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1" name="Google Shape;4886;p30"/>
              <p:cNvSpPr/>
              <p:nvPr/>
            </p:nvSpPr>
            <p:spPr>
              <a:xfrm>
                <a:off x="6884525" y="2357208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2" name="Google Shape;4887;p30"/>
              <p:cNvSpPr/>
              <p:nvPr/>
            </p:nvSpPr>
            <p:spPr>
              <a:xfrm>
                <a:off x="6773165" y="2207611"/>
                <a:ext cx="139617" cy="98069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3" name="Google Shape;4888;p30"/>
              <p:cNvSpPr/>
              <p:nvPr/>
            </p:nvSpPr>
            <p:spPr>
              <a:xfrm>
                <a:off x="6876215" y="2616511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4" name="Google Shape;4889;p30"/>
              <p:cNvSpPr/>
              <p:nvPr/>
            </p:nvSpPr>
            <p:spPr>
              <a:xfrm>
                <a:off x="6916106" y="2845893"/>
                <a:ext cx="141278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5" name="Google Shape;4890;p30"/>
              <p:cNvSpPr/>
              <p:nvPr/>
            </p:nvSpPr>
            <p:spPr>
              <a:xfrm>
                <a:off x="6947685" y="2721228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6" name="Google Shape;4891;p30"/>
              <p:cNvSpPr/>
              <p:nvPr/>
            </p:nvSpPr>
            <p:spPr>
              <a:xfrm>
                <a:off x="7005859" y="2694633"/>
                <a:ext cx="141278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7" name="Google Shape;4892;p30"/>
              <p:cNvSpPr/>
              <p:nvPr/>
            </p:nvSpPr>
            <p:spPr>
              <a:xfrm>
                <a:off x="6834662" y="1989863"/>
                <a:ext cx="141279" cy="9807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8" name="Google Shape;4893;p30"/>
              <p:cNvSpPr/>
              <p:nvPr/>
            </p:nvSpPr>
            <p:spPr>
              <a:xfrm>
                <a:off x="6675100" y="2036404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9" name="Google Shape;4894;p30"/>
              <p:cNvSpPr/>
              <p:nvPr/>
            </p:nvSpPr>
            <p:spPr>
              <a:xfrm>
                <a:off x="6693384" y="1898443"/>
                <a:ext cx="139617" cy="98069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0" name="Google Shape;4895;p30"/>
              <p:cNvSpPr/>
              <p:nvPr/>
            </p:nvSpPr>
            <p:spPr>
              <a:xfrm>
                <a:off x="6766516" y="1951633"/>
                <a:ext cx="139617" cy="98069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1" name="Google Shape;4896;p30"/>
              <p:cNvSpPr/>
              <p:nvPr/>
            </p:nvSpPr>
            <p:spPr>
              <a:xfrm>
                <a:off x="6739923" y="2432006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1" name="Google Shape;4897;p30"/>
            <p:cNvGrpSpPr>
              <a:grpSpLocks/>
            </p:cNvGrpSpPr>
            <p:nvPr/>
          </p:nvGrpSpPr>
          <p:grpSpPr bwMode="auto"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97" name="Google Shape;4898;p30"/>
              <p:cNvSpPr>
                <a:spLocks/>
              </p:cNvSpPr>
              <p:nvPr/>
            </p:nvSpPr>
            <p:spPr bwMode="auto">
              <a:xfrm>
                <a:off x="4666000" y="579200"/>
                <a:ext cx="561250" cy="1085800"/>
              </a:xfrm>
              <a:custGeom>
                <a:avLst/>
                <a:gdLst>
                  <a:gd name="T0" fmla="*/ 2147483646 w 22450"/>
                  <a:gd name="T1" fmla="*/ 0 h 43432"/>
                  <a:gd name="T2" fmla="*/ 2147483646 w 22450"/>
                  <a:gd name="T3" fmla="*/ 2147483646 h 43432"/>
                  <a:gd name="T4" fmla="*/ 9765625 w 22450"/>
                  <a:gd name="T5" fmla="*/ 2147483646 h 43432"/>
                  <a:gd name="T6" fmla="*/ 2147483646 w 22450"/>
                  <a:gd name="T7" fmla="*/ 2147483646 h 43432"/>
                  <a:gd name="T8" fmla="*/ 2147483646 w 22450"/>
                  <a:gd name="T9" fmla="*/ 0 h 434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4899;p30"/>
              <p:cNvSpPr>
                <a:spLocks/>
              </p:cNvSpPr>
              <p:nvPr/>
            </p:nvSpPr>
            <p:spPr bwMode="auto">
              <a:xfrm>
                <a:off x="4648125" y="583575"/>
                <a:ext cx="532425" cy="1098400"/>
              </a:xfrm>
              <a:custGeom>
                <a:avLst/>
                <a:gdLst>
                  <a:gd name="T0" fmla="*/ 2147483646 w 21297"/>
                  <a:gd name="T1" fmla="*/ 0 h 43936"/>
                  <a:gd name="T2" fmla="*/ 2147483646 w 21297"/>
                  <a:gd name="T3" fmla="*/ 1220703125 h 43936"/>
                  <a:gd name="T4" fmla="*/ 2147483646 w 21297"/>
                  <a:gd name="T5" fmla="*/ 2147483646 h 43936"/>
                  <a:gd name="T6" fmla="*/ 2147483646 w 21297"/>
                  <a:gd name="T7" fmla="*/ 2147483646 h 43936"/>
                  <a:gd name="T8" fmla="*/ 2147483646 w 21297"/>
                  <a:gd name="T9" fmla="*/ 2147483646 h 43936"/>
                  <a:gd name="T10" fmla="*/ 2147483646 w 21297"/>
                  <a:gd name="T11" fmla="*/ 2147483646 h 43936"/>
                  <a:gd name="T12" fmla="*/ 2147483646 w 21297"/>
                  <a:gd name="T13" fmla="*/ 2147483646 h 43936"/>
                  <a:gd name="T14" fmla="*/ 2099609375 w 21297"/>
                  <a:gd name="T15" fmla="*/ 2147483646 h 43936"/>
                  <a:gd name="T16" fmla="*/ 2147483646 w 21297"/>
                  <a:gd name="T17" fmla="*/ 2147483646 h 43936"/>
                  <a:gd name="T18" fmla="*/ 2147483646 w 21297"/>
                  <a:gd name="T19" fmla="*/ 2147483646 h 43936"/>
                  <a:gd name="T20" fmla="*/ 2147483646 w 21297"/>
                  <a:gd name="T21" fmla="*/ 2147483646 h 43936"/>
                  <a:gd name="T22" fmla="*/ 2147483646 w 21297"/>
                  <a:gd name="T23" fmla="*/ 2147483646 h 43936"/>
                  <a:gd name="T24" fmla="*/ 2147483646 w 21297"/>
                  <a:gd name="T25" fmla="*/ 576171875 h 43936"/>
                  <a:gd name="T26" fmla="*/ 2147483646 w 21297"/>
                  <a:gd name="T27" fmla="*/ 0 h 439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2" name="Google Shape;4900;p30"/>
            <p:cNvGrpSpPr>
              <a:grpSpLocks/>
            </p:cNvGrpSpPr>
            <p:nvPr/>
          </p:nvGrpSpPr>
          <p:grpSpPr bwMode="auto"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71" name="Google Shape;4901;p30"/>
              <p:cNvSpPr/>
              <p:nvPr/>
            </p:nvSpPr>
            <p:spPr>
              <a:xfrm>
                <a:off x="3081751" y="3540985"/>
                <a:ext cx="164298" cy="526258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4902;p30"/>
              <p:cNvSpPr/>
              <p:nvPr/>
            </p:nvSpPr>
            <p:spPr>
              <a:xfrm>
                <a:off x="2843638" y="3551701"/>
                <a:ext cx="333358" cy="431008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4903;p30"/>
              <p:cNvSpPr/>
              <p:nvPr/>
            </p:nvSpPr>
            <p:spPr>
              <a:xfrm>
                <a:off x="2679340" y="3558844"/>
                <a:ext cx="496466" cy="220266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4904;p30"/>
              <p:cNvSpPr/>
              <p:nvPr/>
            </p:nvSpPr>
            <p:spPr>
              <a:xfrm>
                <a:off x="2649575" y="3426684"/>
                <a:ext cx="521469" cy="166688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4905;p30"/>
              <p:cNvSpPr/>
              <p:nvPr/>
            </p:nvSpPr>
            <p:spPr>
              <a:xfrm>
                <a:off x="2773394" y="3192130"/>
                <a:ext cx="388125" cy="381002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4906;p30"/>
              <p:cNvSpPr/>
              <p:nvPr/>
            </p:nvSpPr>
            <p:spPr>
              <a:xfrm>
                <a:off x="2991268" y="3055207"/>
                <a:ext cx="198825" cy="515543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4907;p30"/>
              <p:cNvSpPr/>
              <p:nvPr/>
            </p:nvSpPr>
            <p:spPr>
              <a:xfrm>
                <a:off x="3121040" y="3068305"/>
                <a:ext cx="233351" cy="496492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4908;p30"/>
              <p:cNvSpPr/>
              <p:nvPr/>
            </p:nvSpPr>
            <p:spPr>
              <a:xfrm>
                <a:off x="3140089" y="3217133"/>
                <a:ext cx="433366" cy="336949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4909;p30"/>
              <p:cNvSpPr/>
              <p:nvPr/>
            </p:nvSpPr>
            <p:spPr>
              <a:xfrm>
                <a:off x="3143660" y="3443353"/>
                <a:ext cx="529802" cy="142876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4910;p30"/>
              <p:cNvSpPr/>
              <p:nvPr/>
            </p:nvSpPr>
            <p:spPr>
              <a:xfrm>
                <a:off x="3151995" y="3538603"/>
                <a:ext cx="472654" cy="269082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4911;p30"/>
              <p:cNvSpPr/>
              <p:nvPr/>
            </p:nvSpPr>
            <p:spPr>
              <a:xfrm>
                <a:off x="3162709" y="3537413"/>
                <a:ext cx="282165" cy="465536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4912;p30"/>
              <p:cNvSpPr>
                <a:spLocks/>
              </p:cNvSpPr>
              <p:nvPr/>
            </p:nvSpPr>
            <p:spPr bwMode="auto">
              <a:xfrm>
                <a:off x="3061900" y="3244800"/>
                <a:ext cx="97875" cy="234325"/>
              </a:xfrm>
              <a:custGeom>
                <a:avLst/>
                <a:gdLst>
                  <a:gd name="T0" fmla="*/ 908203125 w 3915"/>
                  <a:gd name="T1" fmla="*/ 9765625 h 9373"/>
                  <a:gd name="T2" fmla="*/ 185546875 w 3915"/>
                  <a:gd name="T3" fmla="*/ 1162109375 h 9373"/>
                  <a:gd name="T4" fmla="*/ 2147483646 w 3915"/>
                  <a:gd name="T5" fmla="*/ 2147483646 h 9373"/>
                  <a:gd name="T6" fmla="*/ 2147483646 w 3915"/>
                  <a:gd name="T7" fmla="*/ 2147483646 h 9373"/>
                  <a:gd name="T8" fmla="*/ 2147483646 w 3915"/>
                  <a:gd name="T9" fmla="*/ 2147483646 h 9373"/>
                  <a:gd name="T10" fmla="*/ 1816406250 w 3915"/>
                  <a:gd name="T11" fmla="*/ 839843750 h 9373"/>
                  <a:gd name="T12" fmla="*/ 908203125 w 3915"/>
                  <a:gd name="T13" fmla="*/ 9765625 h 93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4913;p30"/>
              <p:cNvSpPr>
                <a:spLocks/>
              </p:cNvSpPr>
              <p:nvPr/>
            </p:nvSpPr>
            <p:spPr bwMode="auto">
              <a:xfrm>
                <a:off x="3173475" y="3254825"/>
                <a:ext cx="78300" cy="257575"/>
              </a:xfrm>
              <a:custGeom>
                <a:avLst/>
                <a:gdLst>
                  <a:gd name="T0" fmla="*/ 2147483646 w 3132"/>
                  <a:gd name="T1" fmla="*/ 0 h 10303"/>
                  <a:gd name="T2" fmla="*/ 2147483646 w 3132"/>
                  <a:gd name="T3" fmla="*/ 830078125 h 10303"/>
                  <a:gd name="T4" fmla="*/ 1875000000 w 3132"/>
                  <a:gd name="T5" fmla="*/ 2147483646 h 10303"/>
                  <a:gd name="T6" fmla="*/ 2147483646 w 3132"/>
                  <a:gd name="T7" fmla="*/ 2147483646 h 10303"/>
                  <a:gd name="T8" fmla="*/ 2147483646 w 3132"/>
                  <a:gd name="T9" fmla="*/ 2147483646 h 10303"/>
                  <a:gd name="T10" fmla="*/ 2147483646 w 3132"/>
                  <a:gd name="T11" fmla="*/ 1152343750 h 10303"/>
                  <a:gd name="T12" fmla="*/ 2147483646 w 3132"/>
                  <a:gd name="T13" fmla="*/ 0 h 103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4914;p30"/>
              <p:cNvSpPr>
                <a:spLocks/>
              </p:cNvSpPr>
              <p:nvPr/>
            </p:nvSpPr>
            <p:spPr bwMode="auto">
              <a:xfrm>
                <a:off x="3218425" y="3324350"/>
                <a:ext cx="211450" cy="178725"/>
              </a:xfrm>
              <a:custGeom>
                <a:avLst/>
                <a:gdLst>
                  <a:gd name="T0" fmla="*/ 2147483646 w 8458"/>
                  <a:gd name="T1" fmla="*/ 9765625 h 7149"/>
                  <a:gd name="T2" fmla="*/ 2147483646 w 8458"/>
                  <a:gd name="T3" fmla="*/ 58593750 h 7149"/>
                  <a:gd name="T4" fmla="*/ 2147483646 w 8458"/>
                  <a:gd name="T5" fmla="*/ 2147483646 h 7149"/>
                  <a:gd name="T6" fmla="*/ 2147483646 w 8458"/>
                  <a:gd name="T7" fmla="*/ 2147483646 h 7149"/>
                  <a:gd name="T8" fmla="*/ 2147483646 w 8458"/>
                  <a:gd name="T9" fmla="*/ 2147483646 h 7149"/>
                  <a:gd name="T10" fmla="*/ 2147483646 w 8458"/>
                  <a:gd name="T11" fmla="*/ 1689453125 h 7149"/>
                  <a:gd name="T12" fmla="*/ 2147483646 w 8458"/>
                  <a:gd name="T13" fmla="*/ 9765625 h 71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4915;p30"/>
              <p:cNvSpPr>
                <a:spLocks/>
              </p:cNvSpPr>
              <p:nvPr/>
            </p:nvSpPr>
            <p:spPr bwMode="auto">
              <a:xfrm>
                <a:off x="3242325" y="3488625"/>
                <a:ext cx="317075" cy="73725"/>
              </a:xfrm>
              <a:custGeom>
                <a:avLst/>
                <a:gdLst>
                  <a:gd name="T0" fmla="*/ 2147483646 w 12683"/>
                  <a:gd name="T1" fmla="*/ 0 h 2949"/>
                  <a:gd name="T2" fmla="*/ 2147483646 w 12683"/>
                  <a:gd name="T3" fmla="*/ 2147483646 h 2949"/>
                  <a:gd name="T4" fmla="*/ 2147483646 w 12683"/>
                  <a:gd name="T5" fmla="*/ 2147483646 h 2949"/>
                  <a:gd name="T6" fmla="*/ 2147483646 w 12683"/>
                  <a:gd name="T7" fmla="*/ 2147483646 h 2949"/>
                  <a:gd name="T8" fmla="*/ 2147483646 w 12683"/>
                  <a:gd name="T9" fmla="*/ 1689453125 h 2949"/>
                  <a:gd name="T10" fmla="*/ 2147483646 w 12683"/>
                  <a:gd name="T11" fmla="*/ 58593750 h 2949"/>
                  <a:gd name="T12" fmla="*/ 2147483646 w 12683"/>
                  <a:gd name="T13" fmla="*/ 0 h 29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4916;p30"/>
              <p:cNvSpPr>
                <a:spLocks/>
              </p:cNvSpPr>
              <p:nvPr/>
            </p:nvSpPr>
            <p:spPr bwMode="auto">
              <a:xfrm>
                <a:off x="3212700" y="3586550"/>
                <a:ext cx="254600" cy="120450"/>
              </a:xfrm>
              <a:custGeom>
                <a:avLst/>
                <a:gdLst>
                  <a:gd name="T0" fmla="*/ 2147483646 w 10184"/>
                  <a:gd name="T1" fmla="*/ 0 h 4818"/>
                  <a:gd name="T2" fmla="*/ 2147483646 w 10184"/>
                  <a:gd name="T3" fmla="*/ 2147483646 h 4818"/>
                  <a:gd name="T4" fmla="*/ 2147483646 w 10184"/>
                  <a:gd name="T5" fmla="*/ 2147483646 h 4818"/>
                  <a:gd name="T6" fmla="*/ 2147483646 w 10184"/>
                  <a:gd name="T7" fmla="*/ 2147483646 h 4818"/>
                  <a:gd name="T8" fmla="*/ 2147483646 w 10184"/>
                  <a:gd name="T9" fmla="*/ 2147483646 h 4818"/>
                  <a:gd name="T10" fmla="*/ 2147483646 w 10184"/>
                  <a:gd name="T11" fmla="*/ 253906250 h 4818"/>
                  <a:gd name="T12" fmla="*/ 2147483646 w 10184"/>
                  <a:gd name="T13" fmla="*/ 0 h 48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4917;p30"/>
              <p:cNvSpPr>
                <a:spLocks/>
              </p:cNvSpPr>
              <p:nvPr/>
            </p:nvSpPr>
            <p:spPr bwMode="auto">
              <a:xfrm>
                <a:off x="3207075" y="3638900"/>
                <a:ext cx="178125" cy="255425"/>
              </a:xfrm>
              <a:custGeom>
                <a:avLst/>
                <a:gdLst>
                  <a:gd name="T0" fmla="*/ 2147483646 w 7125"/>
                  <a:gd name="T1" fmla="*/ 9765625 h 10217"/>
                  <a:gd name="T2" fmla="*/ 2147483646 w 7125"/>
                  <a:gd name="T3" fmla="*/ 2147483646 h 10217"/>
                  <a:gd name="T4" fmla="*/ 2147483646 w 7125"/>
                  <a:gd name="T5" fmla="*/ 2147483646 h 10217"/>
                  <a:gd name="T6" fmla="*/ 2147483646 w 7125"/>
                  <a:gd name="T7" fmla="*/ 2147483646 h 10217"/>
                  <a:gd name="T8" fmla="*/ 2147483646 w 7125"/>
                  <a:gd name="T9" fmla="*/ 2147483646 h 10217"/>
                  <a:gd name="T10" fmla="*/ 2147483646 w 7125"/>
                  <a:gd name="T11" fmla="*/ 2147483646 h 10217"/>
                  <a:gd name="T12" fmla="*/ 2147483646 w 7125"/>
                  <a:gd name="T13" fmla="*/ 9765625 h 102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4918;p30"/>
              <p:cNvSpPr>
                <a:spLocks/>
              </p:cNvSpPr>
              <p:nvPr/>
            </p:nvSpPr>
            <p:spPr bwMode="auto">
              <a:xfrm>
                <a:off x="3139000" y="3619550"/>
                <a:ext cx="35975" cy="281825"/>
              </a:xfrm>
              <a:custGeom>
                <a:avLst/>
                <a:gdLst>
                  <a:gd name="T0" fmla="*/ 2147483646 w 1439"/>
                  <a:gd name="T1" fmla="*/ 0 h 11273"/>
                  <a:gd name="T2" fmla="*/ 683593750 w 1439"/>
                  <a:gd name="T3" fmla="*/ 2147483646 h 11273"/>
                  <a:gd name="T4" fmla="*/ 2147483646 w 1439"/>
                  <a:gd name="T5" fmla="*/ 2147483646 h 11273"/>
                  <a:gd name="T6" fmla="*/ 2147483646 w 1439"/>
                  <a:gd name="T7" fmla="*/ 2147483646 h 11273"/>
                  <a:gd name="T8" fmla="*/ 2147483646 w 1439"/>
                  <a:gd name="T9" fmla="*/ 2147483646 h 11273"/>
                  <a:gd name="T10" fmla="*/ 2147483646 w 1439"/>
                  <a:gd name="T11" fmla="*/ 2147483646 h 11273"/>
                  <a:gd name="T12" fmla="*/ 2147483646 w 1439"/>
                  <a:gd name="T13" fmla="*/ 0 h 112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4919;p30"/>
              <p:cNvSpPr>
                <a:spLocks/>
              </p:cNvSpPr>
              <p:nvPr/>
            </p:nvSpPr>
            <p:spPr bwMode="auto">
              <a:xfrm>
                <a:off x="2934800" y="3625600"/>
                <a:ext cx="189250" cy="245900"/>
              </a:xfrm>
              <a:custGeom>
                <a:avLst/>
                <a:gdLst>
                  <a:gd name="T0" fmla="*/ 2147483646 w 7570"/>
                  <a:gd name="T1" fmla="*/ 0 h 9836"/>
                  <a:gd name="T2" fmla="*/ 2147483646 w 7570"/>
                  <a:gd name="T3" fmla="*/ 2147483646 h 9836"/>
                  <a:gd name="T4" fmla="*/ 644531250 w 7570"/>
                  <a:gd name="T5" fmla="*/ 2147483646 h 9836"/>
                  <a:gd name="T6" fmla="*/ 1015625000 w 7570"/>
                  <a:gd name="T7" fmla="*/ 2147483646 h 9836"/>
                  <a:gd name="T8" fmla="*/ 2147483646 w 7570"/>
                  <a:gd name="T9" fmla="*/ 2147483646 h 9836"/>
                  <a:gd name="T10" fmla="*/ 2147483646 w 7570"/>
                  <a:gd name="T11" fmla="*/ 2147483646 h 9836"/>
                  <a:gd name="T12" fmla="*/ 2147483646 w 7570"/>
                  <a:gd name="T13" fmla="*/ 0 h 98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4920;p30"/>
              <p:cNvSpPr>
                <a:spLocks/>
              </p:cNvSpPr>
              <p:nvPr/>
            </p:nvSpPr>
            <p:spPr bwMode="auto">
              <a:xfrm>
                <a:off x="2804400" y="3591025"/>
                <a:ext cx="317225" cy="128925"/>
              </a:xfrm>
              <a:custGeom>
                <a:avLst/>
                <a:gdLst>
                  <a:gd name="T0" fmla="*/ 2147483646 w 12689"/>
                  <a:gd name="T1" fmla="*/ 9765625 h 5157"/>
                  <a:gd name="T2" fmla="*/ 2147483646 w 12689"/>
                  <a:gd name="T3" fmla="*/ 781250000 h 5157"/>
                  <a:gd name="T4" fmla="*/ 1416015625 w 12689"/>
                  <a:gd name="T5" fmla="*/ 2147483646 h 5157"/>
                  <a:gd name="T6" fmla="*/ 1562500000 w 12689"/>
                  <a:gd name="T7" fmla="*/ 2147483646 h 5157"/>
                  <a:gd name="T8" fmla="*/ 2070312500 w 12689"/>
                  <a:gd name="T9" fmla="*/ 2147483646 h 5157"/>
                  <a:gd name="T10" fmla="*/ 2147483646 w 12689"/>
                  <a:gd name="T11" fmla="*/ 2147483646 h 5157"/>
                  <a:gd name="T12" fmla="*/ 2147483646 w 12689"/>
                  <a:gd name="T13" fmla="*/ 9765625 h 51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4921;p30"/>
              <p:cNvSpPr>
                <a:spLocks/>
              </p:cNvSpPr>
              <p:nvPr/>
            </p:nvSpPr>
            <p:spPr bwMode="auto">
              <a:xfrm>
                <a:off x="2797175" y="3512125"/>
                <a:ext cx="315125" cy="67125"/>
              </a:xfrm>
              <a:custGeom>
                <a:avLst/>
                <a:gdLst>
                  <a:gd name="T0" fmla="*/ 1953125000 w 12605"/>
                  <a:gd name="T1" fmla="*/ 0 h 2685"/>
                  <a:gd name="T2" fmla="*/ 1953125000 w 12605"/>
                  <a:gd name="T3" fmla="*/ 1630859375 h 2685"/>
                  <a:gd name="T4" fmla="*/ 2147483646 w 12605"/>
                  <a:gd name="T5" fmla="*/ 2147483646 h 2685"/>
                  <a:gd name="T6" fmla="*/ 2147483646 w 12605"/>
                  <a:gd name="T7" fmla="*/ 2147483646 h 2685"/>
                  <a:gd name="T8" fmla="*/ 2147483646 w 12605"/>
                  <a:gd name="T9" fmla="*/ 2147483646 h 2685"/>
                  <a:gd name="T10" fmla="*/ 1953125000 w 12605"/>
                  <a:gd name="T11" fmla="*/ 0 h 26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4922;p30"/>
              <p:cNvSpPr>
                <a:spLocks/>
              </p:cNvSpPr>
              <p:nvPr/>
            </p:nvSpPr>
            <p:spPr bwMode="auto">
              <a:xfrm>
                <a:off x="2900125" y="3324375"/>
                <a:ext cx="230050" cy="205750"/>
              </a:xfrm>
              <a:custGeom>
                <a:avLst/>
                <a:gdLst>
                  <a:gd name="T0" fmla="*/ 888671875 w 9202"/>
                  <a:gd name="T1" fmla="*/ 9765625 h 8230"/>
                  <a:gd name="T2" fmla="*/ 830078125 w 9202"/>
                  <a:gd name="T3" fmla="*/ 1679687500 h 8230"/>
                  <a:gd name="T4" fmla="*/ 2147483646 w 9202"/>
                  <a:gd name="T5" fmla="*/ 2147483646 h 8230"/>
                  <a:gd name="T6" fmla="*/ 2147483646 w 9202"/>
                  <a:gd name="T7" fmla="*/ 2147483646 h 8230"/>
                  <a:gd name="T8" fmla="*/ 2147483646 w 9202"/>
                  <a:gd name="T9" fmla="*/ 2147483646 h 8230"/>
                  <a:gd name="T10" fmla="*/ 1806640625 w 9202"/>
                  <a:gd name="T11" fmla="*/ 703125000 h 8230"/>
                  <a:gd name="T12" fmla="*/ 888671875 w 9202"/>
                  <a:gd name="T13" fmla="*/ 9765625 h 82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4923;p30"/>
              <p:cNvSpPr>
                <a:spLocks/>
              </p:cNvSpPr>
              <p:nvPr/>
            </p:nvSpPr>
            <p:spPr bwMode="auto">
              <a:xfrm>
                <a:off x="3013150" y="3408875"/>
                <a:ext cx="325275" cy="303675"/>
              </a:xfrm>
              <a:custGeom>
                <a:avLst/>
                <a:gdLst>
                  <a:gd name="T0" fmla="*/ 2147483646 w 13011"/>
                  <a:gd name="T1" fmla="*/ 9765625 h 12147"/>
                  <a:gd name="T2" fmla="*/ 2147483646 w 13011"/>
                  <a:gd name="T3" fmla="*/ 2147483646 h 12147"/>
                  <a:gd name="T4" fmla="*/ 2147483646 w 13011"/>
                  <a:gd name="T5" fmla="*/ 2147483646 h 12147"/>
                  <a:gd name="T6" fmla="*/ 2147483646 w 13011"/>
                  <a:gd name="T7" fmla="*/ 2147483646 h 12147"/>
                  <a:gd name="T8" fmla="*/ 2147483646 w 13011"/>
                  <a:gd name="T9" fmla="*/ 2147483646 h 12147"/>
                  <a:gd name="T10" fmla="*/ 2147483646 w 13011"/>
                  <a:gd name="T11" fmla="*/ 2147483646 h 12147"/>
                  <a:gd name="T12" fmla="*/ 2147483646 w 13011"/>
                  <a:gd name="T13" fmla="*/ 2147483646 h 12147"/>
                  <a:gd name="T14" fmla="*/ 2147483646 w 13011"/>
                  <a:gd name="T15" fmla="*/ 2147483646 h 12147"/>
                  <a:gd name="T16" fmla="*/ 9765625 w 13011"/>
                  <a:gd name="T17" fmla="*/ 2147483646 h 12147"/>
                  <a:gd name="T18" fmla="*/ 2147483646 w 13011"/>
                  <a:gd name="T19" fmla="*/ 2147483646 h 12147"/>
                  <a:gd name="T20" fmla="*/ 2147483646 w 13011"/>
                  <a:gd name="T21" fmla="*/ 2147483646 h 12147"/>
                  <a:gd name="T22" fmla="*/ 2147483646 w 13011"/>
                  <a:gd name="T23" fmla="*/ 2147483646 h 12147"/>
                  <a:gd name="T24" fmla="*/ 2147483646 w 13011"/>
                  <a:gd name="T25" fmla="*/ 2147483646 h 12147"/>
                  <a:gd name="T26" fmla="*/ 2147483646 w 13011"/>
                  <a:gd name="T27" fmla="*/ 2147483646 h 12147"/>
                  <a:gd name="T28" fmla="*/ 2147483646 w 13011"/>
                  <a:gd name="T29" fmla="*/ 2147483646 h 12147"/>
                  <a:gd name="T30" fmla="*/ 2147483646 w 13011"/>
                  <a:gd name="T31" fmla="*/ 2147483646 h 12147"/>
                  <a:gd name="T32" fmla="*/ 2147483646 w 13011"/>
                  <a:gd name="T33" fmla="*/ 2147483646 h 12147"/>
                  <a:gd name="T34" fmla="*/ 2147483646 w 13011"/>
                  <a:gd name="T35" fmla="*/ 2147483646 h 12147"/>
                  <a:gd name="T36" fmla="*/ 2147483646 w 13011"/>
                  <a:gd name="T37" fmla="*/ 2147483646 h 12147"/>
                  <a:gd name="T38" fmla="*/ 2147483646 w 13011"/>
                  <a:gd name="T39" fmla="*/ 2147483646 h 12147"/>
                  <a:gd name="T40" fmla="*/ 2147483646 w 13011"/>
                  <a:gd name="T41" fmla="*/ 2147483646 h 12147"/>
                  <a:gd name="T42" fmla="*/ 2147483646 w 13011"/>
                  <a:gd name="T43" fmla="*/ 2147483646 h 12147"/>
                  <a:gd name="T44" fmla="*/ 2147483646 w 13011"/>
                  <a:gd name="T45" fmla="*/ 2147483646 h 12147"/>
                  <a:gd name="T46" fmla="*/ 2147483646 w 13011"/>
                  <a:gd name="T47" fmla="*/ 2147483646 h 12147"/>
                  <a:gd name="T48" fmla="*/ 2147483646 w 13011"/>
                  <a:gd name="T49" fmla="*/ 2147483646 h 12147"/>
                  <a:gd name="T50" fmla="*/ 2147483646 w 13011"/>
                  <a:gd name="T51" fmla="*/ 2147483646 h 12147"/>
                  <a:gd name="T52" fmla="*/ 2147483646 w 13011"/>
                  <a:gd name="T53" fmla="*/ 2147483646 h 12147"/>
                  <a:gd name="T54" fmla="*/ 2147483646 w 13011"/>
                  <a:gd name="T55" fmla="*/ 2147483646 h 12147"/>
                  <a:gd name="T56" fmla="*/ 2147483646 w 13011"/>
                  <a:gd name="T57" fmla="*/ 2147483646 h 12147"/>
                  <a:gd name="T58" fmla="*/ 2147483646 w 13011"/>
                  <a:gd name="T59" fmla="*/ 2147483646 h 12147"/>
                  <a:gd name="T60" fmla="*/ 2147483646 w 13011"/>
                  <a:gd name="T61" fmla="*/ 2147483646 h 12147"/>
                  <a:gd name="T62" fmla="*/ 2147483646 w 13011"/>
                  <a:gd name="T63" fmla="*/ 9765625 h 1214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4924;p30"/>
              <p:cNvSpPr>
                <a:spLocks/>
              </p:cNvSpPr>
              <p:nvPr/>
            </p:nvSpPr>
            <p:spPr bwMode="auto">
              <a:xfrm>
                <a:off x="3113225" y="3510450"/>
                <a:ext cx="153475" cy="140125"/>
              </a:xfrm>
              <a:custGeom>
                <a:avLst/>
                <a:gdLst>
                  <a:gd name="T0" fmla="*/ 2147483646 w 6139"/>
                  <a:gd name="T1" fmla="*/ 2147483646 h 5605"/>
                  <a:gd name="T2" fmla="*/ 2147483646 w 6139"/>
                  <a:gd name="T3" fmla="*/ 2147483646 h 5605"/>
                  <a:gd name="T4" fmla="*/ 2147483646 w 6139"/>
                  <a:gd name="T5" fmla="*/ 2147483646 h 5605"/>
                  <a:gd name="T6" fmla="*/ 2147483646 w 6139"/>
                  <a:gd name="T7" fmla="*/ 2147483646 h 5605"/>
                  <a:gd name="T8" fmla="*/ 2147483646 w 6139"/>
                  <a:gd name="T9" fmla="*/ 2147483646 h 5605"/>
                  <a:gd name="T10" fmla="*/ 2147483646 w 6139"/>
                  <a:gd name="T11" fmla="*/ 2147483646 h 5605"/>
                  <a:gd name="T12" fmla="*/ 2147483646 w 6139"/>
                  <a:gd name="T13" fmla="*/ 9765625 h 5605"/>
                  <a:gd name="T14" fmla="*/ 2147483646 w 6139"/>
                  <a:gd name="T15" fmla="*/ 654296875 h 5605"/>
                  <a:gd name="T16" fmla="*/ 2147483646 w 6139"/>
                  <a:gd name="T17" fmla="*/ 2147483646 h 5605"/>
                  <a:gd name="T18" fmla="*/ 2147483646 w 6139"/>
                  <a:gd name="T19" fmla="*/ 2147483646 h 5605"/>
                  <a:gd name="T20" fmla="*/ 2147483646 w 6139"/>
                  <a:gd name="T21" fmla="*/ 2147483646 h 5605"/>
                  <a:gd name="T22" fmla="*/ 2147483646 w 6139"/>
                  <a:gd name="T23" fmla="*/ 2147483646 h 5605"/>
                  <a:gd name="T24" fmla="*/ 2147483646 w 6139"/>
                  <a:gd name="T25" fmla="*/ 2147483646 h 5605"/>
                  <a:gd name="T26" fmla="*/ 2147483646 w 6139"/>
                  <a:gd name="T27" fmla="*/ 2147483646 h 5605"/>
                  <a:gd name="T28" fmla="*/ 2147483646 w 6139"/>
                  <a:gd name="T29" fmla="*/ 2147483646 h 5605"/>
                  <a:gd name="T30" fmla="*/ 2147483646 w 6139"/>
                  <a:gd name="T31" fmla="*/ 2147483646 h 5605"/>
                  <a:gd name="T32" fmla="*/ 2147483646 w 6139"/>
                  <a:gd name="T33" fmla="*/ 2147483646 h 5605"/>
                  <a:gd name="T34" fmla="*/ 2147483646 w 6139"/>
                  <a:gd name="T35" fmla="*/ 2147483646 h 5605"/>
                  <a:gd name="T36" fmla="*/ 2147483646 w 6139"/>
                  <a:gd name="T37" fmla="*/ 2147483646 h 5605"/>
                  <a:gd name="T38" fmla="*/ 2147483646 w 6139"/>
                  <a:gd name="T39" fmla="*/ 2147483646 h 5605"/>
                  <a:gd name="T40" fmla="*/ 2147483646 w 6139"/>
                  <a:gd name="T41" fmla="*/ 2147483646 h 5605"/>
                  <a:gd name="T42" fmla="*/ 2147483646 w 6139"/>
                  <a:gd name="T43" fmla="*/ 2147483646 h 5605"/>
                  <a:gd name="T44" fmla="*/ 2147483646 w 6139"/>
                  <a:gd name="T45" fmla="*/ 2147483646 h 5605"/>
                  <a:gd name="T46" fmla="*/ 2147483646 w 6139"/>
                  <a:gd name="T47" fmla="*/ 2147483646 h 5605"/>
                  <a:gd name="T48" fmla="*/ 2147483646 w 6139"/>
                  <a:gd name="T49" fmla="*/ 2147483646 h 5605"/>
                  <a:gd name="T50" fmla="*/ 2147483646 w 6139"/>
                  <a:gd name="T51" fmla="*/ 2147483646 h 5605"/>
                  <a:gd name="T52" fmla="*/ 2147483646 w 6139"/>
                  <a:gd name="T53" fmla="*/ 2147483646 h 5605"/>
                  <a:gd name="T54" fmla="*/ 2147483646 w 6139"/>
                  <a:gd name="T55" fmla="*/ 2147483646 h 5605"/>
                  <a:gd name="T56" fmla="*/ 2147483646 w 6139"/>
                  <a:gd name="T57" fmla="*/ 2147483646 h 5605"/>
                  <a:gd name="T58" fmla="*/ 2147483646 w 6139"/>
                  <a:gd name="T59" fmla="*/ 2147483646 h 5605"/>
                  <a:gd name="T60" fmla="*/ 2147483646 w 6139"/>
                  <a:gd name="T61" fmla="*/ 2147483646 h 5605"/>
                  <a:gd name="T62" fmla="*/ 2147483646 w 6139"/>
                  <a:gd name="T63" fmla="*/ 2147483646 h 5605"/>
                  <a:gd name="T64" fmla="*/ 2147483646 w 6139"/>
                  <a:gd name="T65" fmla="*/ 2147483646 h 5605"/>
                  <a:gd name="T66" fmla="*/ 2147483646 w 6139"/>
                  <a:gd name="T67" fmla="*/ 2147483646 h 5605"/>
                  <a:gd name="T68" fmla="*/ 2147483646 w 6139"/>
                  <a:gd name="T69" fmla="*/ 2147483646 h 5605"/>
                  <a:gd name="T70" fmla="*/ 2147483646 w 6139"/>
                  <a:gd name="T71" fmla="*/ 2147483646 h 5605"/>
                  <a:gd name="T72" fmla="*/ 2147483646 w 6139"/>
                  <a:gd name="T73" fmla="*/ 1308593750 h 5605"/>
                  <a:gd name="T74" fmla="*/ 2147483646 w 6139"/>
                  <a:gd name="T75" fmla="*/ 9765625 h 5605"/>
                  <a:gd name="T76" fmla="*/ 2147483646 w 6139"/>
                  <a:gd name="T77" fmla="*/ 9765625 h 560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lnTo>
                      <a:pt x="2803" y="1"/>
                    </a:ln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4925;p30"/>
              <p:cNvSpPr>
                <a:spLocks/>
              </p:cNvSpPr>
              <p:nvPr/>
            </p:nvSpPr>
            <p:spPr bwMode="auto">
              <a:xfrm>
                <a:off x="3089875" y="3573825"/>
                <a:ext cx="54225" cy="41725"/>
              </a:xfrm>
              <a:custGeom>
                <a:avLst/>
                <a:gdLst>
                  <a:gd name="T0" fmla="*/ 2147483646 w 2169"/>
                  <a:gd name="T1" fmla="*/ 9765625 h 1669"/>
                  <a:gd name="T2" fmla="*/ 2147483646 w 2169"/>
                  <a:gd name="T3" fmla="*/ 2147483646 h 1669"/>
                  <a:gd name="T4" fmla="*/ 2147483646 w 2169"/>
                  <a:gd name="T5" fmla="*/ 9765625 h 16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4926;p30"/>
              <p:cNvSpPr>
                <a:spLocks/>
              </p:cNvSpPr>
              <p:nvPr/>
            </p:nvSpPr>
            <p:spPr bwMode="auto">
              <a:xfrm>
                <a:off x="3220800" y="3544650"/>
                <a:ext cx="53400" cy="41725"/>
              </a:xfrm>
              <a:custGeom>
                <a:avLst/>
                <a:gdLst>
                  <a:gd name="T0" fmla="*/ 2147483646 w 2136"/>
                  <a:gd name="T1" fmla="*/ 0 h 1669"/>
                  <a:gd name="T2" fmla="*/ 2147483646 w 2136"/>
                  <a:gd name="T3" fmla="*/ 2147483646 h 1669"/>
                  <a:gd name="T4" fmla="*/ 2147483646 w 2136"/>
                  <a:gd name="T5" fmla="*/ 0 h 16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3" name="Google Shape;4927;p30"/>
            <p:cNvGrpSpPr>
              <a:grpSpLocks/>
            </p:cNvGrpSpPr>
            <p:nvPr/>
          </p:nvGrpSpPr>
          <p:grpSpPr bwMode="auto"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" name="Google Shape;4928;p30"/>
              <p:cNvSpPr>
                <a:spLocks/>
              </p:cNvSpPr>
              <p:nvPr/>
            </p:nvSpPr>
            <p:spPr bwMode="auto">
              <a:xfrm>
                <a:off x="975200" y="682150"/>
                <a:ext cx="409625" cy="659775"/>
              </a:xfrm>
              <a:custGeom>
                <a:avLst/>
                <a:gdLst>
                  <a:gd name="T0" fmla="*/ 2147483646 w 16385"/>
                  <a:gd name="T1" fmla="*/ 9765625 h 26391"/>
                  <a:gd name="T2" fmla="*/ 2147483646 w 16385"/>
                  <a:gd name="T3" fmla="*/ 2147483646 h 26391"/>
                  <a:gd name="T4" fmla="*/ 2147483646 w 16385"/>
                  <a:gd name="T5" fmla="*/ 2147483646 h 26391"/>
                  <a:gd name="T6" fmla="*/ 2147483646 w 16385"/>
                  <a:gd name="T7" fmla="*/ 2147483646 h 26391"/>
                  <a:gd name="T8" fmla="*/ 2147483646 w 16385"/>
                  <a:gd name="T9" fmla="*/ 2147483646 h 26391"/>
                  <a:gd name="T10" fmla="*/ 2147483646 w 16385"/>
                  <a:gd name="T11" fmla="*/ 2147483646 h 26391"/>
                  <a:gd name="T12" fmla="*/ 2147483646 w 16385"/>
                  <a:gd name="T13" fmla="*/ 2147483646 h 26391"/>
                  <a:gd name="T14" fmla="*/ 2147483646 w 16385"/>
                  <a:gd name="T15" fmla="*/ 2147483646 h 26391"/>
                  <a:gd name="T16" fmla="*/ 2147483646 w 16385"/>
                  <a:gd name="T17" fmla="*/ 2147483646 h 26391"/>
                  <a:gd name="T18" fmla="*/ 2147483646 w 16385"/>
                  <a:gd name="T19" fmla="*/ 2147483646 h 26391"/>
                  <a:gd name="T20" fmla="*/ 2147483646 w 16385"/>
                  <a:gd name="T21" fmla="*/ 2147483646 h 26391"/>
                  <a:gd name="T22" fmla="*/ 2147483646 w 16385"/>
                  <a:gd name="T23" fmla="*/ 9765625 h 2639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4929;p30"/>
              <p:cNvSpPr>
                <a:spLocks/>
              </p:cNvSpPr>
              <p:nvPr/>
            </p:nvSpPr>
            <p:spPr bwMode="auto">
              <a:xfrm>
                <a:off x="582350" y="1004750"/>
                <a:ext cx="701400" cy="434125"/>
              </a:xfrm>
              <a:custGeom>
                <a:avLst/>
                <a:gdLst>
                  <a:gd name="T0" fmla="*/ 2147483646 w 28056"/>
                  <a:gd name="T1" fmla="*/ 9765625 h 17365"/>
                  <a:gd name="T2" fmla="*/ 2147483646 w 28056"/>
                  <a:gd name="T3" fmla="*/ 2147483646 h 17365"/>
                  <a:gd name="T4" fmla="*/ 2147483646 w 28056"/>
                  <a:gd name="T5" fmla="*/ 2147483646 h 17365"/>
                  <a:gd name="T6" fmla="*/ 2147483646 w 28056"/>
                  <a:gd name="T7" fmla="*/ 2147483646 h 17365"/>
                  <a:gd name="T8" fmla="*/ 2147483646 w 28056"/>
                  <a:gd name="T9" fmla="*/ 2147483646 h 17365"/>
                  <a:gd name="T10" fmla="*/ 2147483646 w 28056"/>
                  <a:gd name="T11" fmla="*/ 2147483646 h 17365"/>
                  <a:gd name="T12" fmla="*/ 2147483646 w 28056"/>
                  <a:gd name="T13" fmla="*/ 2147483646 h 17365"/>
                  <a:gd name="T14" fmla="*/ 2147483646 w 28056"/>
                  <a:gd name="T15" fmla="*/ 2147483646 h 17365"/>
                  <a:gd name="T16" fmla="*/ 2147483646 w 28056"/>
                  <a:gd name="T17" fmla="*/ 2147483646 h 17365"/>
                  <a:gd name="T18" fmla="*/ 2147483646 w 28056"/>
                  <a:gd name="T19" fmla="*/ 2147483646 h 17365"/>
                  <a:gd name="T20" fmla="*/ 2147483646 w 28056"/>
                  <a:gd name="T21" fmla="*/ 9765625 h 1736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4930;p30"/>
              <p:cNvSpPr>
                <a:spLocks/>
              </p:cNvSpPr>
              <p:nvPr/>
            </p:nvSpPr>
            <p:spPr bwMode="auto">
              <a:xfrm>
                <a:off x="755600" y="1406350"/>
                <a:ext cx="546375" cy="465075"/>
              </a:xfrm>
              <a:custGeom>
                <a:avLst/>
                <a:gdLst>
                  <a:gd name="T0" fmla="*/ 2147483646 w 21855"/>
                  <a:gd name="T1" fmla="*/ 0 h 18603"/>
                  <a:gd name="T2" fmla="*/ 2147483646 w 21855"/>
                  <a:gd name="T3" fmla="*/ 2147483646 h 18603"/>
                  <a:gd name="T4" fmla="*/ 2147483646 w 21855"/>
                  <a:gd name="T5" fmla="*/ 2147483646 h 18603"/>
                  <a:gd name="T6" fmla="*/ 2147483646 w 21855"/>
                  <a:gd name="T7" fmla="*/ 2147483646 h 18603"/>
                  <a:gd name="T8" fmla="*/ 2147483646 w 21855"/>
                  <a:gd name="T9" fmla="*/ 2147483646 h 18603"/>
                  <a:gd name="T10" fmla="*/ 2147483646 w 21855"/>
                  <a:gd name="T11" fmla="*/ 2147483646 h 18603"/>
                  <a:gd name="T12" fmla="*/ 2147483646 w 21855"/>
                  <a:gd name="T13" fmla="*/ 2147483646 h 18603"/>
                  <a:gd name="T14" fmla="*/ 2147483646 w 21855"/>
                  <a:gd name="T15" fmla="*/ 2147483646 h 18603"/>
                  <a:gd name="T16" fmla="*/ 2147483646 w 21855"/>
                  <a:gd name="T17" fmla="*/ 2147483646 h 18603"/>
                  <a:gd name="T18" fmla="*/ 2147483646 w 21855"/>
                  <a:gd name="T19" fmla="*/ 2147483646 h 18603"/>
                  <a:gd name="T20" fmla="*/ 2147483646 w 21855"/>
                  <a:gd name="T21" fmla="*/ 0 h 1860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4931;p30"/>
              <p:cNvSpPr>
                <a:spLocks/>
              </p:cNvSpPr>
              <p:nvPr/>
            </p:nvSpPr>
            <p:spPr bwMode="auto">
              <a:xfrm>
                <a:off x="1206975" y="1420700"/>
                <a:ext cx="335150" cy="648375"/>
              </a:xfrm>
              <a:custGeom>
                <a:avLst/>
                <a:gdLst>
                  <a:gd name="T0" fmla="*/ 2147483646 w 13406"/>
                  <a:gd name="T1" fmla="*/ 0 h 25935"/>
                  <a:gd name="T2" fmla="*/ 2147483646 w 13406"/>
                  <a:gd name="T3" fmla="*/ 2147483646 h 25935"/>
                  <a:gd name="T4" fmla="*/ 302734375 w 13406"/>
                  <a:gd name="T5" fmla="*/ 2147483646 h 25935"/>
                  <a:gd name="T6" fmla="*/ 2147483646 w 13406"/>
                  <a:gd name="T7" fmla="*/ 2147483646 h 25935"/>
                  <a:gd name="T8" fmla="*/ 2147483646 w 13406"/>
                  <a:gd name="T9" fmla="*/ 2147483646 h 25935"/>
                  <a:gd name="T10" fmla="*/ 2147483646 w 13406"/>
                  <a:gd name="T11" fmla="*/ 2147483646 h 25935"/>
                  <a:gd name="T12" fmla="*/ 2147483646 w 13406"/>
                  <a:gd name="T13" fmla="*/ 2147483646 h 25935"/>
                  <a:gd name="T14" fmla="*/ 2147483646 w 13406"/>
                  <a:gd name="T15" fmla="*/ 2147483646 h 25935"/>
                  <a:gd name="T16" fmla="*/ 2147483646 w 13406"/>
                  <a:gd name="T17" fmla="*/ 2147483646 h 25935"/>
                  <a:gd name="T18" fmla="*/ 2147483646 w 13406"/>
                  <a:gd name="T19" fmla="*/ 2147483646 h 25935"/>
                  <a:gd name="T20" fmla="*/ 2147483646 w 13406"/>
                  <a:gd name="T21" fmla="*/ 0 h 259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4932;p30"/>
              <p:cNvSpPr>
                <a:spLocks/>
              </p:cNvSpPr>
              <p:nvPr/>
            </p:nvSpPr>
            <p:spPr bwMode="auto">
              <a:xfrm>
                <a:off x="1324000" y="791250"/>
                <a:ext cx="503075" cy="549950"/>
              </a:xfrm>
              <a:custGeom>
                <a:avLst/>
                <a:gdLst>
                  <a:gd name="T0" fmla="*/ 2147483646 w 20123"/>
                  <a:gd name="T1" fmla="*/ 9765625 h 21998"/>
                  <a:gd name="T2" fmla="*/ 2147483646 w 20123"/>
                  <a:gd name="T3" fmla="*/ 2147483646 h 21998"/>
                  <a:gd name="T4" fmla="*/ 2147483646 w 20123"/>
                  <a:gd name="T5" fmla="*/ 2147483646 h 21998"/>
                  <a:gd name="T6" fmla="*/ 2147483646 w 20123"/>
                  <a:gd name="T7" fmla="*/ 2147483646 h 21998"/>
                  <a:gd name="T8" fmla="*/ 2147483646 w 20123"/>
                  <a:gd name="T9" fmla="*/ 2147483646 h 21998"/>
                  <a:gd name="T10" fmla="*/ 2147483646 w 20123"/>
                  <a:gd name="T11" fmla="*/ 2147483646 h 21998"/>
                  <a:gd name="T12" fmla="*/ 2147483646 w 20123"/>
                  <a:gd name="T13" fmla="*/ 2147483646 h 21998"/>
                  <a:gd name="T14" fmla="*/ 2147483646 w 20123"/>
                  <a:gd name="T15" fmla="*/ 2147483646 h 21998"/>
                  <a:gd name="T16" fmla="*/ 2147483646 w 20123"/>
                  <a:gd name="T17" fmla="*/ 2147483646 h 21998"/>
                  <a:gd name="T18" fmla="*/ 2147483646 w 20123"/>
                  <a:gd name="T19" fmla="*/ 9765625 h 219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4933;p30"/>
              <p:cNvSpPr>
                <a:spLocks/>
              </p:cNvSpPr>
              <p:nvPr/>
            </p:nvSpPr>
            <p:spPr bwMode="auto">
              <a:xfrm>
                <a:off x="1301950" y="1287625"/>
                <a:ext cx="630750" cy="358275"/>
              </a:xfrm>
              <a:custGeom>
                <a:avLst/>
                <a:gdLst>
                  <a:gd name="T0" fmla="*/ 2147483646 w 25230"/>
                  <a:gd name="T1" fmla="*/ 0 h 14331"/>
                  <a:gd name="T2" fmla="*/ 2147483646 w 25230"/>
                  <a:gd name="T3" fmla="*/ 2147483646 h 14331"/>
                  <a:gd name="T4" fmla="*/ 2147483646 w 25230"/>
                  <a:gd name="T5" fmla="*/ 2147483646 h 14331"/>
                  <a:gd name="T6" fmla="*/ 2147483646 w 25230"/>
                  <a:gd name="T7" fmla="*/ 2147483646 h 14331"/>
                  <a:gd name="T8" fmla="*/ 2147483646 w 25230"/>
                  <a:gd name="T9" fmla="*/ 2147483646 h 14331"/>
                  <a:gd name="T10" fmla="*/ 2147483646 w 25230"/>
                  <a:gd name="T11" fmla="*/ 2147483646 h 14331"/>
                  <a:gd name="T12" fmla="*/ 2147483646 w 25230"/>
                  <a:gd name="T13" fmla="*/ 2147483646 h 14331"/>
                  <a:gd name="T14" fmla="*/ 2147483646 w 25230"/>
                  <a:gd name="T15" fmla="*/ 2147483646 h 14331"/>
                  <a:gd name="T16" fmla="*/ 2147483646 w 25230"/>
                  <a:gd name="T17" fmla="*/ 2147483646 h 14331"/>
                  <a:gd name="T18" fmla="*/ 2147483646 w 25230"/>
                  <a:gd name="T19" fmla="*/ 2147483646 h 14331"/>
                  <a:gd name="T20" fmla="*/ 2147483646 w 25230"/>
                  <a:gd name="T21" fmla="*/ 0 h 143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4934;p30"/>
              <p:cNvSpPr>
                <a:spLocks/>
              </p:cNvSpPr>
              <p:nvPr/>
            </p:nvSpPr>
            <p:spPr bwMode="auto">
              <a:xfrm>
                <a:off x="1259250" y="1456575"/>
                <a:ext cx="128600" cy="438325"/>
              </a:xfrm>
              <a:custGeom>
                <a:avLst/>
                <a:gdLst>
                  <a:gd name="T0" fmla="*/ 2147483646 w 5144"/>
                  <a:gd name="T1" fmla="*/ 0 h 17533"/>
                  <a:gd name="T2" fmla="*/ 2147483646 w 5144"/>
                  <a:gd name="T3" fmla="*/ 2147483646 h 17533"/>
                  <a:gd name="T4" fmla="*/ 2147483646 w 5144"/>
                  <a:gd name="T5" fmla="*/ 2147483646 h 17533"/>
                  <a:gd name="T6" fmla="*/ 2147483646 w 5144"/>
                  <a:gd name="T7" fmla="*/ 2147483646 h 17533"/>
                  <a:gd name="T8" fmla="*/ 2147483646 w 5144"/>
                  <a:gd name="T9" fmla="*/ 2147483646 h 17533"/>
                  <a:gd name="T10" fmla="*/ 2147483646 w 5144"/>
                  <a:gd name="T11" fmla="*/ 2147483646 h 17533"/>
                  <a:gd name="T12" fmla="*/ 2147483646 w 5144"/>
                  <a:gd name="T13" fmla="*/ 0 h 175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4935;p30"/>
              <p:cNvSpPr>
                <a:spLocks/>
              </p:cNvSpPr>
              <p:nvPr/>
            </p:nvSpPr>
            <p:spPr bwMode="auto">
              <a:xfrm>
                <a:off x="1278425" y="1436350"/>
                <a:ext cx="170225" cy="375075"/>
              </a:xfrm>
              <a:custGeom>
                <a:avLst/>
                <a:gdLst>
                  <a:gd name="T0" fmla="*/ 2147483646 w 6809"/>
                  <a:gd name="T1" fmla="*/ 0 h 15003"/>
                  <a:gd name="T2" fmla="*/ 2147483646 w 6809"/>
                  <a:gd name="T3" fmla="*/ 2147483646 h 15003"/>
                  <a:gd name="T4" fmla="*/ 2147483646 w 6809"/>
                  <a:gd name="T5" fmla="*/ 2147483646 h 15003"/>
                  <a:gd name="T6" fmla="*/ 2147483646 w 6809"/>
                  <a:gd name="T7" fmla="*/ 2147483646 h 15003"/>
                  <a:gd name="T8" fmla="*/ 2147483646 w 6809"/>
                  <a:gd name="T9" fmla="*/ 2147483646 h 15003"/>
                  <a:gd name="T10" fmla="*/ 2147483646 w 6809"/>
                  <a:gd name="T11" fmla="*/ 2147483646 h 15003"/>
                  <a:gd name="T12" fmla="*/ 2147483646 w 6809"/>
                  <a:gd name="T13" fmla="*/ 0 h 150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4936;p30"/>
              <p:cNvSpPr>
                <a:spLocks/>
              </p:cNvSpPr>
              <p:nvPr/>
            </p:nvSpPr>
            <p:spPr bwMode="auto">
              <a:xfrm>
                <a:off x="1256375" y="1484350"/>
                <a:ext cx="69925" cy="372750"/>
              </a:xfrm>
              <a:custGeom>
                <a:avLst/>
                <a:gdLst>
                  <a:gd name="T0" fmla="*/ 2147483646 w 2797"/>
                  <a:gd name="T1" fmla="*/ 9765625 h 14910"/>
                  <a:gd name="T2" fmla="*/ 302734375 w 2797"/>
                  <a:gd name="T3" fmla="*/ 2147483646 h 14910"/>
                  <a:gd name="T4" fmla="*/ 2147483646 w 2797"/>
                  <a:gd name="T5" fmla="*/ 2147483646 h 14910"/>
                  <a:gd name="T6" fmla="*/ 2147483646 w 2797"/>
                  <a:gd name="T7" fmla="*/ 2147483646 h 14910"/>
                  <a:gd name="T8" fmla="*/ 2147483646 w 2797"/>
                  <a:gd name="T9" fmla="*/ 2147483646 h 14910"/>
                  <a:gd name="T10" fmla="*/ 2147483646 w 2797"/>
                  <a:gd name="T11" fmla="*/ 2147483646 h 14910"/>
                  <a:gd name="T12" fmla="*/ 2147483646 w 2797"/>
                  <a:gd name="T13" fmla="*/ 9765625 h 149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4937;p30"/>
              <p:cNvSpPr>
                <a:spLocks/>
              </p:cNvSpPr>
              <p:nvPr/>
            </p:nvSpPr>
            <p:spPr bwMode="auto">
              <a:xfrm>
                <a:off x="987250" y="1441975"/>
                <a:ext cx="298650" cy="242300"/>
              </a:xfrm>
              <a:custGeom>
                <a:avLst/>
                <a:gdLst>
                  <a:gd name="T0" fmla="*/ 2147483646 w 11946"/>
                  <a:gd name="T1" fmla="*/ 9765625 h 9692"/>
                  <a:gd name="T2" fmla="*/ 2147483646 w 11946"/>
                  <a:gd name="T3" fmla="*/ 830078125 h 9692"/>
                  <a:gd name="T4" fmla="*/ 644531250 w 11946"/>
                  <a:gd name="T5" fmla="*/ 2147483646 h 9692"/>
                  <a:gd name="T6" fmla="*/ 2147483646 w 11946"/>
                  <a:gd name="T7" fmla="*/ 2147483646 h 9692"/>
                  <a:gd name="T8" fmla="*/ 2147483646 w 11946"/>
                  <a:gd name="T9" fmla="*/ 2147483646 h 9692"/>
                  <a:gd name="T10" fmla="*/ 2147483646 w 11946"/>
                  <a:gd name="T11" fmla="*/ 2147483646 h 9692"/>
                  <a:gd name="T12" fmla="*/ 2147483646 w 11946"/>
                  <a:gd name="T13" fmla="*/ 9765625 h 96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4938;p30"/>
              <p:cNvSpPr>
                <a:spLocks/>
              </p:cNvSpPr>
              <p:nvPr/>
            </p:nvSpPr>
            <p:spPr bwMode="auto">
              <a:xfrm>
                <a:off x="1125950" y="1425825"/>
                <a:ext cx="212075" cy="231125"/>
              </a:xfrm>
              <a:custGeom>
                <a:avLst/>
                <a:gdLst>
                  <a:gd name="T0" fmla="*/ 2147483646 w 8483"/>
                  <a:gd name="T1" fmla="*/ 0 h 9245"/>
                  <a:gd name="T2" fmla="*/ 2147483646 w 8483"/>
                  <a:gd name="T3" fmla="*/ 2147483646 h 9245"/>
                  <a:gd name="T4" fmla="*/ 488281250 w 8483"/>
                  <a:gd name="T5" fmla="*/ 2147483646 h 9245"/>
                  <a:gd name="T6" fmla="*/ 2147483646 w 8483"/>
                  <a:gd name="T7" fmla="*/ 2147483646 h 9245"/>
                  <a:gd name="T8" fmla="*/ 2147483646 w 8483"/>
                  <a:gd name="T9" fmla="*/ 2147483646 h 9245"/>
                  <a:gd name="T10" fmla="*/ 2147483646 w 8483"/>
                  <a:gd name="T11" fmla="*/ 2147483646 h 9245"/>
                  <a:gd name="T12" fmla="*/ 2147483646 w 8483"/>
                  <a:gd name="T13" fmla="*/ 0 h 92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4939;p30"/>
              <p:cNvSpPr>
                <a:spLocks/>
              </p:cNvSpPr>
              <p:nvPr/>
            </p:nvSpPr>
            <p:spPr bwMode="auto">
              <a:xfrm>
                <a:off x="872725" y="1410800"/>
                <a:ext cx="414450" cy="218025"/>
              </a:xfrm>
              <a:custGeom>
                <a:avLst/>
                <a:gdLst>
                  <a:gd name="T0" fmla="*/ 2147483646 w 16578"/>
                  <a:gd name="T1" fmla="*/ 0 h 8721"/>
                  <a:gd name="T2" fmla="*/ 2147483646 w 16578"/>
                  <a:gd name="T3" fmla="*/ 839843750 h 8721"/>
                  <a:gd name="T4" fmla="*/ 1445312500 w 16578"/>
                  <a:gd name="T5" fmla="*/ 2147483646 h 8721"/>
                  <a:gd name="T6" fmla="*/ 2147483646 w 16578"/>
                  <a:gd name="T7" fmla="*/ 2147483646 h 8721"/>
                  <a:gd name="T8" fmla="*/ 2147483646 w 16578"/>
                  <a:gd name="T9" fmla="*/ 2147483646 h 8721"/>
                  <a:gd name="T10" fmla="*/ 2147483646 w 16578"/>
                  <a:gd name="T11" fmla="*/ 2147483646 h 8721"/>
                  <a:gd name="T12" fmla="*/ 2147483646 w 16578"/>
                  <a:gd name="T13" fmla="*/ 0 h 87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4940;p30"/>
              <p:cNvSpPr>
                <a:spLocks/>
              </p:cNvSpPr>
              <p:nvPr/>
            </p:nvSpPr>
            <p:spPr bwMode="auto">
              <a:xfrm>
                <a:off x="980400" y="1404150"/>
                <a:ext cx="289450" cy="134325"/>
              </a:xfrm>
              <a:custGeom>
                <a:avLst/>
                <a:gdLst>
                  <a:gd name="T0" fmla="*/ 2147483646 w 11578"/>
                  <a:gd name="T1" fmla="*/ 0 h 5373"/>
                  <a:gd name="T2" fmla="*/ 2147483646 w 11578"/>
                  <a:gd name="T3" fmla="*/ 2147483646 h 5373"/>
                  <a:gd name="T4" fmla="*/ 947265625 w 11578"/>
                  <a:gd name="T5" fmla="*/ 2147483646 h 5373"/>
                  <a:gd name="T6" fmla="*/ 2147483646 w 11578"/>
                  <a:gd name="T7" fmla="*/ 2147483646 h 5373"/>
                  <a:gd name="T8" fmla="*/ 2147483646 w 11578"/>
                  <a:gd name="T9" fmla="*/ 2147483646 h 5373"/>
                  <a:gd name="T10" fmla="*/ 2147483646 w 11578"/>
                  <a:gd name="T11" fmla="*/ 2147483646 h 5373"/>
                  <a:gd name="T12" fmla="*/ 2147483646 w 11578"/>
                  <a:gd name="T13" fmla="*/ 2147483646 h 5373"/>
                  <a:gd name="T14" fmla="*/ 2147483646 w 11578"/>
                  <a:gd name="T15" fmla="*/ 2147483646 h 5373"/>
                  <a:gd name="T16" fmla="*/ 2147483646 w 11578"/>
                  <a:gd name="T17" fmla="*/ 2147483646 h 5373"/>
                  <a:gd name="T18" fmla="*/ 2147483646 w 11578"/>
                  <a:gd name="T19" fmla="*/ 166015625 h 5373"/>
                  <a:gd name="T20" fmla="*/ 2147483646 w 11578"/>
                  <a:gd name="T21" fmla="*/ 0 h 53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4941;p30"/>
              <p:cNvSpPr>
                <a:spLocks/>
              </p:cNvSpPr>
              <p:nvPr/>
            </p:nvSpPr>
            <p:spPr bwMode="auto">
              <a:xfrm>
                <a:off x="789025" y="1324225"/>
                <a:ext cx="491750" cy="121800"/>
              </a:xfrm>
              <a:custGeom>
                <a:avLst/>
                <a:gdLst>
                  <a:gd name="T0" fmla="*/ 2147483646 w 19670"/>
                  <a:gd name="T1" fmla="*/ 9765625 h 4872"/>
                  <a:gd name="T2" fmla="*/ 2147483646 w 19670"/>
                  <a:gd name="T3" fmla="*/ 2147483646 h 4872"/>
                  <a:gd name="T4" fmla="*/ 2147483646 w 19670"/>
                  <a:gd name="T5" fmla="*/ 2147483646 h 4872"/>
                  <a:gd name="T6" fmla="*/ 2147483646 w 19670"/>
                  <a:gd name="T7" fmla="*/ 2147483646 h 4872"/>
                  <a:gd name="T8" fmla="*/ 2147483646 w 19670"/>
                  <a:gd name="T9" fmla="*/ 2147483646 h 4872"/>
                  <a:gd name="T10" fmla="*/ 2147483646 w 19670"/>
                  <a:gd name="T11" fmla="*/ 2147483646 h 4872"/>
                  <a:gd name="T12" fmla="*/ 2147483646 w 19670"/>
                  <a:gd name="T13" fmla="*/ 9765625 h 48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4942;p30"/>
              <p:cNvSpPr>
                <a:spLocks/>
              </p:cNvSpPr>
              <p:nvPr/>
            </p:nvSpPr>
            <p:spPr bwMode="auto">
              <a:xfrm>
                <a:off x="981525" y="1249500"/>
                <a:ext cx="328025" cy="181475"/>
              </a:xfrm>
              <a:custGeom>
                <a:avLst/>
                <a:gdLst>
                  <a:gd name="T0" fmla="*/ 2147483646 w 13121"/>
                  <a:gd name="T1" fmla="*/ 0 h 7259"/>
                  <a:gd name="T2" fmla="*/ 1689453125 w 13121"/>
                  <a:gd name="T3" fmla="*/ 2147483646 h 7259"/>
                  <a:gd name="T4" fmla="*/ 2147483646 w 13121"/>
                  <a:gd name="T5" fmla="*/ 2147483646 h 7259"/>
                  <a:gd name="T6" fmla="*/ 2147483646 w 13121"/>
                  <a:gd name="T7" fmla="*/ 2147483646 h 7259"/>
                  <a:gd name="T8" fmla="*/ 2147483646 w 13121"/>
                  <a:gd name="T9" fmla="*/ 2147483646 h 7259"/>
                  <a:gd name="T10" fmla="*/ 2147483646 w 13121"/>
                  <a:gd name="T11" fmla="*/ 19531250 h 7259"/>
                  <a:gd name="T12" fmla="*/ 2147483646 w 13121"/>
                  <a:gd name="T13" fmla="*/ 0 h 72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4943;p30"/>
              <p:cNvSpPr>
                <a:spLocks/>
              </p:cNvSpPr>
              <p:nvPr/>
            </p:nvSpPr>
            <p:spPr bwMode="auto">
              <a:xfrm>
                <a:off x="973500" y="1174075"/>
                <a:ext cx="356800" cy="239800"/>
              </a:xfrm>
              <a:custGeom>
                <a:avLst/>
                <a:gdLst>
                  <a:gd name="T0" fmla="*/ 2147483646 w 14272"/>
                  <a:gd name="T1" fmla="*/ 9765625 h 9592"/>
                  <a:gd name="T2" fmla="*/ 1855468750 w 14272"/>
                  <a:gd name="T3" fmla="*/ 2147483646 h 9592"/>
                  <a:gd name="T4" fmla="*/ 2147483646 w 14272"/>
                  <a:gd name="T5" fmla="*/ 2147483646 h 9592"/>
                  <a:gd name="T6" fmla="*/ 2147483646 w 14272"/>
                  <a:gd name="T7" fmla="*/ 2147483646 h 9592"/>
                  <a:gd name="T8" fmla="*/ 2147483646 w 14272"/>
                  <a:gd name="T9" fmla="*/ 2147483646 h 9592"/>
                  <a:gd name="T10" fmla="*/ 2147483646 w 14272"/>
                  <a:gd name="T11" fmla="*/ 97656250 h 9592"/>
                  <a:gd name="T12" fmla="*/ 2147483646 w 14272"/>
                  <a:gd name="T13" fmla="*/ 9765625 h 95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4944;p30"/>
              <p:cNvSpPr>
                <a:spLocks/>
              </p:cNvSpPr>
              <p:nvPr/>
            </p:nvSpPr>
            <p:spPr bwMode="auto">
              <a:xfrm>
                <a:off x="1137400" y="950450"/>
                <a:ext cx="180600" cy="461200"/>
              </a:xfrm>
              <a:custGeom>
                <a:avLst/>
                <a:gdLst>
                  <a:gd name="T0" fmla="*/ 1767578125 w 7224"/>
                  <a:gd name="T1" fmla="*/ 9765625 h 18448"/>
                  <a:gd name="T2" fmla="*/ 175781250 w 7224"/>
                  <a:gd name="T3" fmla="*/ 2147483646 h 18448"/>
                  <a:gd name="T4" fmla="*/ 2147483646 w 7224"/>
                  <a:gd name="T5" fmla="*/ 2147483646 h 18448"/>
                  <a:gd name="T6" fmla="*/ 2147483646 w 7224"/>
                  <a:gd name="T7" fmla="*/ 2147483646 h 18448"/>
                  <a:gd name="T8" fmla="*/ 2147483646 w 7224"/>
                  <a:gd name="T9" fmla="*/ 2147483646 h 18448"/>
                  <a:gd name="T10" fmla="*/ 2147483646 w 7224"/>
                  <a:gd name="T11" fmla="*/ 1376953125 h 18448"/>
                  <a:gd name="T12" fmla="*/ 1767578125 w 7224"/>
                  <a:gd name="T13" fmla="*/ 9765625 h 184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4945;p30"/>
              <p:cNvSpPr>
                <a:spLocks/>
              </p:cNvSpPr>
              <p:nvPr/>
            </p:nvSpPr>
            <p:spPr bwMode="auto">
              <a:xfrm>
                <a:off x="1214125" y="977300"/>
                <a:ext cx="139375" cy="450850"/>
              </a:xfrm>
              <a:custGeom>
                <a:avLst/>
                <a:gdLst>
                  <a:gd name="T0" fmla="*/ 1865234375 w 5575"/>
                  <a:gd name="T1" fmla="*/ 0 h 18034"/>
                  <a:gd name="T2" fmla="*/ 175781250 w 5575"/>
                  <a:gd name="T3" fmla="*/ 2147483646 h 18034"/>
                  <a:gd name="T4" fmla="*/ 2147483646 w 5575"/>
                  <a:gd name="T5" fmla="*/ 2147483646 h 18034"/>
                  <a:gd name="T6" fmla="*/ 2147483646 w 5575"/>
                  <a:gd name="T7" fmla="*/ 2147483646 h 18034"/>
                  <a:gd name="T8" fmla="*/ 2147483646 w 5575"/>
                  <a:gd name="T9" fmla="*/ 2147483646 h 18034"/>
                  <a:gd name="T10" fmla="*/ 2147483646 w 5575"/>
                  <a:gd name="T11" fmla="*/ 1269531250 h 18034"/>
                  <a:gd name="T12" fmla="*/ 1865234375 w 5575"/>
                  <a:gd name="T13" fmla="*/ 0 h 180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4946;p30"/>
              <p:cNvSpPr>
                <a:spLocks/>
              </p:cNvSpPr>
              <p:nvPr/>
            </p:nvSpPr>
            <p:spPr bwMode="auto">
              <a:xfrm>
                <a:off x="1288100" y="1008875"/>
                <a:ext cx="84550" cy="411475"/>
              </a:xfrm>
              <a:custGeom>
                <a:avLst/>
                <a:gdLst>
                  <a:gd name="T0" fmla="*/ 2050781250 w 3382"/>
                  <a:gd name="T1" fmla="*/ 9765625 h 16459"/>
                  <a:gd name="T2" fmla="*/ 371093750 w 3382"/>
                  <a:gd name="T3" fmla="*/ 2001953125 h 16459"/>
                  <a:gd name="T4" fmla="*/ 2147483646 w 3382"/>
                  <a:gd name="T5" fmla="*/ 2147483646 h 16459"/>
                  <a:gd name="T6" fmla="*/ 2147483646 w 3382"/>
                  <a:gd name="T7" fmla="*/ 2147483646 h 16459"/>
                  <a:gd name="T8" fmla="*/ 2147483646 w 3382"/>
                  <a:gd name="T9" fmla="*/ 2147483646 h 16459"/>
                  <a:gd name="T10" fmla="*/ 2147483646 w 3382"/>
                  <a:gd name="T11" fmla="*/ 1113281250 h 16459"/>
                  <a:gd name="T12" fmla="*/ 2050781250 w 3382"/>
                  <a:gd name="T13" fmla="*/ 9765625 h 164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4947;p30"/>
              <p:cNvSpPr>
                <a:spLocks/>
              </p:cNvSpPr>
              <p:nvPr/>
            </p:nvSpPr>
            <p:spPr bwMode="auto">
              <a:xfrm>
                <a:off x="1308525" y="1001450"/>
                <a:ext cx="276000" cy="379950"/>
              </a:xfrm>
              <a:custGeom>
                <a:avLst/>
                <a:gdLst>
                  <a:gd name="T0" fmla="*/ 2147483646 w 11040"/>
                  <a:gd name="T1" fmla="*/ 9765625 h 15198"/>
                  <a:gd name="T2" fmla="*/ 2147483646 w 11040"/>
                  <a:gd name="T3" fmla="*/ 742187500 h 15198"/>
                  <a:gd name="T4" fmla="*/ 2147483646 w 11040"/>
                  <a:gd name="T5" fmla="*/ 2147483646 h 15198"/>
                  <a:gd name="T6" fmla="*/ 2147483646 w 11040"/>
                  <a:gd name="T7" fmla="*/ 2147483646 h 15198"/>
                  <a:gd name="T8" fmla="*/ 2147483646 w 11040"/>
                  <a:gd name="T9" fmla="*/ 2147483646 h 15198"/>
                  <a:gd name="T10" fmla="*/ 2147483646 w 11040"/>
                  <a:gd name="T11" fmla="*/ 2147483646 h 15198"/>
                  <a:gd name="T12" fmla="*/ 2147483646 w 11040"/>
                  <a:gd name="T13" fmla="*/ 9765625 h 15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4948;p30"/>
              <p:cNvSpPr>
                <a:spLocks/>
              </p:cNvSpPr>
              <p:nvPr/>
            </p:nvSpPr>
            <p:spPr bwMode="auto">
              <a:xfrm>
                <a:off x="1296875" y="1110600"/>
                <a:ext cx="319475" cy="325350"/>
              </a:xfrm>
              <a:custGeom>
                <a:avLst/>
                <a:gdLst>
                  <a:gd name="T0" fmla="*/ 2147483646 w 12779"/>
                  <a:gd name="T1" fmla="*/ 0 h 13014"/>
                  <a:gd name="T2" fmla="*/ 2147483646 w 12779"/>
                  <a:gd name="T3" fmla="*/ 556640625 h 13014"/>
                  <a:gd name="T4" fmla="*/ 2147483646 w 12779"/>
                  <a:gd name="T5" fmla="*/ 2147483646 h 13014"/>
                  <a:gd name="T6" fmla="*/ 2147483646 w 12779"/>
                  <a:gd name="T7" fmla="*/ 2147483646 h 13014"/>
                  <a:gd name="T8" fmla="*/ 2147483646 w 12779"/>
                  <a:gd name="T9" fmla="*/ 2147483646 h 13014"/>
                  <a:gd name="T10" fmla="*/ 2147483646 w 12779"/>
                  <a:gd name="T11" fmla="*/ 2147483646 h 13014"/>
                  <a:gd name="T12" fmla="*/ 2147483646 w 12779"/>
                  <a:gd name="T13" fmla="*/ 0 h 130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4949;p30"/>
              <p:cNvSpPr>
                <a:spLocks/>
              </p:cNvSpPr>
              <p:nvPr/>
            </p:nvSpPr>
            <p:spPr bwMode="auto">
              <a:xfrm>
                <a:off x="1281425" y="1174950"/>
                <a:ext cx="353375" cy="261450"/>
              </a:xfrm>
              <a:custGeom>
                <a:avLst/>
                <a:gdLst>
                  <a:gd name="T0" fmla="*/ 2147483646 w 14135"/>
                  <a:gd name="T1" fmla="*/ 0 h 10458"/>
                  <a:gd name="T2" fmla="*/ 2147483646 w 14135"/>
                  <a:gd name="T3" fmla="*/ 351562500 h 10458"/>
                  <a:gd name="T4" fmla="*/ 2147483646 w 14135"/>
                  <a:gd name="T5" fmla="*/ 2147483646 h 10458"/>
                  <a:gd name="T6" fmla="*/ 2147483646 w 14135"/>
                  <a:gd name="T7" fmla="*/ 2147483646 h 10458"/>
                  <a:gd name="T8" fmla="*/ 2147483646 w 14135"/>
                  <a:gd name="T9" fmla="*/ 2147483646 h 10458"/>
                  <a:gd name="T10" fmla="*/ 2147483646 w 14135"/>
                  <a:gd name="T11" fmla="*/ 2147483646 h 10458"/>
                  <a:gd name="T12" fmla="*/ 2147483646 w 14135"/>
                  <a:gd name="T13" fmla="*/ 0 h 104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4950;p30"/>
              <p:cNvSpPr>
                <a:spLocks/>
              </p:cNvSpPr>
              <p:nvPr/>
            </p:nvSpPr>
            <p:spPr bwMode="auto">
              <a:xfrm>
                <a:off x="1290625" y="1350725"/>
                <a:ext cx="465300" cy="87950"/>
              </a:xfrm>
              <a:custGeom>
                <a:avLst/>
                <a:gdLst>
                  <a:gd name="T0" fmla="*/ 2147483646 w 18612"/>
                  <a:gd name="T1" fmla="*/ 0 h 3518"/>
                  <a:gd name="T2" fmla="*/ 2147483646 w 18612"/>
                  <a:gd name="T3" fmla="*/ 2147483646 h 3518"/>
                  <a:gd name="T4" fmla="*/ 2147483646 w 18612"/>
                  <a:gd name="T5" fmla="*/ 2147483646 h 3518"/>
                  <a:gd name="T6" fmla="*/ 2147483646 w 18612"/>
                  <a:gd name="T7" fmla="*/ 2147483646 h 3518"/>
                  <a:gd name="T8" fmla="*/ 2147483646 w 18612"/>
                  <a:gd name="T9" fmla="*/ 2147483646 h 3518"/>
                  <a:gd name="T10" fmla="*/ 2147483646 w 18612"/>
                  <a:gd name="T11" fmla="*/ 2147483646 h 3518"/>
                  <a:gd name="T12" fmla="*/ 2147483646 w 18612"/>
                  <a:gd name="T13" fmla="*/ 2147483646 h 3518"/>
                  <a:gd name="T14" fmla="*/ 2147483646 w 18612"/>
                  <a:gd name="T15" fmla="*/ 2147483646 h 3518"/>
                  <a:gd name="T16" fmla="*/ 2147483646 w 18612"/>
                  <a:gd name="T17" fmla="*/ 0 h 35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4951;p30"/>
              <p:cNvSpPr>
                <a:spLocks/>
              </p:cNvSpPr>
              <p:nvPr/>
            </p:nvSpPr>
            <p:spPr bwMode="auto">
              <a:xfrm>
                <a:off x="1303125" y="1429000"/>
                <a:ext cx="401400" cy="68750"/>
              </a:xfrm>
              <a:custGeom>
                <a:avLst/>
                <a:gdLst>
                  <a:gd name="T0" fmla="*/ 2147483646 w 16056"/>
                  <a:gd name="T1" fmla="*/ 9765625 h 2750"/>
                  <a:gd name="T2" fmla="*/ 2147483646 w 16056"/>
                  <a:gd name="T3" fmla="*/ 253906250 h 2750"/>
                  <a:gd name="T4" fmla="*/ 2147483646 w 16056"/>
                  <a:gd name="T5" fmla="*/ 2147483646 h 2750"/>
                  <a:gd name="T6" fmla="*/ 2147483646 w 16056"/>
                  <a:gd name="T7" fmla="*/ 2147483646 h 2750"/>
                  <a:gd name="T8" fmla="*/ 2147483646 w 16056"/>
                  <a:gd name="T9" fmla="*/ 2147483646 h 2750"/>
                  <a:gd name="T10" fmla="*/ 2147483646 w 16056"/>
                  <a:gd name="T11" fmla="*/ 2147483646 h 2750"/>
                  <a:gd name="T12" fmla="*/ 2147483646 w 16056"/>
                  <a:gd name="T13" fmla="*/ 2147483646 h 2750"/>
                  <a:gd name="T14" fmla="*/ 2147483646 w 16056"/>
                  <a:gd name="T15" fmla="*/ 2147483646 h 2750"/>
                  <a:gd name="T16" fmla="*/ 2147483646 w 16056"/>
                  <a:gd name="T17" fmla="*/ 9765625 h 27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4952;p30"/>
              <p:cNvSpPr>
                <a:spLocks/>
              </p:cNvSpPr>
              <p:nvPr/>
            </p:nvSpPr>
            <p:spPr bwMode="auto">
              <a:xfrm>
                <a:off x="1295700" y="1386875"/>
                <a:ext cx="344450" cy="74750"/>
              </a:xfrm>
              <a:custGeom>
                <a:avLst/>
                <a:gdLst>
                  <a:gd name="T0" fmla="*/ 2147483646 w 13778"/>
                  <a:gd name="T1" fmla="*/ 0 h 2990"/>
                  <a:gd name="T2" fmla="*/ 2147483646 w 13778"/>
                  <a:gd name="T3" fmla="*/ 2147483646 h 2990"/>
                  <a:gd name="T4" fmla="*/ 2147483646 w 13778"/>
                  <a:gd name="T5" fmla="*/ 2147483646 h 2990"/>
                  <a:gd name="T6" fmla="*/ 2147483646 w 13778"/>
                  <a:gd name="T7" fmla="*/ 2147483646 h 2990"/>
                  <a:gd name="T8" fmla="*/ 2147483646 w 13778"/>
                  <a:gd name="T9" fmla="*/ 2147483646 h 2990"/>
                  <a:gd name="T10" fmla="*/ 2147483646 w 13778"/>
                  <a:gd name="T11" fmla="*/ 2147483646 h 2990"/>
                  <a:gd name="T12" fmla="*/ 2147483646 w 13778"/>
                  <a:gd name="T13" fmla="*/ 2147483646 h 2990"/>
                  <a:gd name="T14" fmla="*/ 2147483646 w 13778"/>
                  <a:gd name="T15" fmla="*/ 0 h 29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4953;p30"/>
              <p:cNvSpPr>
                <a:spLocks/>
              </p:cNvSpPr>
              <p:nvPr/>
            </p:nvSpPr>
            <p:spPr bwMode="auto">
              <a:xfrm>
                <a:off x="1275475" y="1444025"/>
                <a:ext cx="345175" cy="106875"/>
              </a:xfrm>
              <a:custGeom>
                <a:avLst/>
                <a:gdLst>
                  <a:gd name="T0" fmla="*/ 2147483646 w 13807"/>
                  <a:gd name="T1" fmla="*/ 9765625 h 4275"/>
                  <a:gd name="T2" fmla="*/ 2147483646 w 13807"/>
                  <a:gd name="T3" fmla="*/ 2147483646 h 4275"/>
                  <a:gd name="T4" fmla="*/ 2147483646 w 13807"/>
                  <a:gd name="T5" fmla="*/ 2147483646 h 4275"/>
                  <a:gd name="T6" fmla="*/ 2147483646 w 13807"/>
                  <a:gd name="T7" fmla="*/ 2147483646 h 4275"/>
                  <a:gd name="T8" fmla="*/ 2147483646 w 13807"/>
                  <a:gd name="T9" fmla="*/ 2147483646 h 4275"/>
                  <a:gd name="T10" fmla="*/ 2147483646 w 13807"/>
                  <a:gd name="T11" fmla="*/ 2147483646 h 4275"/>
                  <a:gd name="T12" fmla="*/ 2147483646 w 13807"/>
                  <a:gd name="T13" fmla="*/ 2147483646 h 4275"/>
                  <a:gd name="T14" fmla="*/ 2147483646 w 13807"/>
                  <a:gd name="T15" fmla="*/ 29296875 h 4275"/>
                  <a:gd name="T16" fmla="*/ 2147483646 w 13807"/>
                  <a:gd name="T17" fmla="*/ 9765625 h 42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4954;p30"/>
              <p:cNvSpPr>
                <a:spLocks/>
              </p:cNvSpPr>
              <p:nvPr/>
            </p:nvSpPr>
            <p:spPr bwMode="auto">
              <a:xfrm>
                <a:off x="1137825" y="1157600"/>
                <a:ext cx="342175" cy="387200"/>
              </a:xfrm>
              <a:custGeom>
                <a:avLst/>
                <a:gdLst>
                  <a:gd name="T0" fmla="*/ 2147483646 w 13687"/>
                  <a:gd name="T1" fmla="*/ 2147483646 h 15488"/>
                  <a:gd name="T2" fmla="*/ 2147483646 w 13687"/>
                  <a:gd name="T3" fmla="*/ 2147483646 h 15488"/>
                  <a:gd name="T4" fmla="*/ 2147483646 w 13687"/>
                  <a:gd name="T5" fmla="*/ 2147483646 h 15488"/>
                  <a:gd name="T6" fmla="*/ 2147483646 w 13687"/>
                  <a:gd name="T7" fmla="*/ 2147483646 h 15488"/>
                  <a:gd name="T8" fmla="*/ 2147483646 w 13687"/>
                  <a:gd name="T9" fmla="*/ 2147483646 h 15488"/>
                  <a:gd name="T10" fmla="*/ 2147483646 w 13687"/>
                  <a:gd name="T11" fmla="*/ 2147483646 h 15488"/>
                  <a:gd name="T12" fmla="*/ 2147483646 w 13687"/>
                  <a:gd name="T13" fmla="*/ 2147483646 h 15488"/>
                  <a:gd name="T14" fmla="*/ 2147483646 w 13687"/>
                  <a:gd name="T15" fmla="*/ 2147483646 h 15488"/>
                  <a:gd name="T16" fmla="*/ 2147483646 w 13687"/>
                  <a:gd name="T17" fmla="*/ 2147483646 h 15488"/>
                  <a:gd name="T18" fmla="*/ 2147483646 w 13687"/>
                  <a:gd name="T19" fmla="*/ 2147483646 h 15488"/>
                  <a:gd name="T20" fmla="*/ 2147483646 w 13687"/>
                  <a:gd name="T21" fmla="*/ 2147483646 h 15488"/>
                  <a:gd name="T22" fmla="*/ 2147483646 w 13687"/>
                  <a:gd name="T23" fmla="*/ 2147483646 h 15488"/>
                  <a:gd name="T24" fmla="*/ 2147483646 w 13687"/>
                  <a:gd name="T25" fmla="*/ 2147483646 h 15488"/>
                  <a:gd name="T26" fmla="*/ 2147483646 w 13687"/>
                  <a:gd name="T27" fmla="*/ 2147483646 h 15488"/>
                  <a:gd name="T28" fmla="*/ 2147483646 w 13687"/>
                  <a:gd name="T29" fmla="*/ 2147483646 h 15488"/>
                  <a:gd name="T30" fmla="*/ 2147483646 w 13687"/>
                  <a:gd name="T31" fmla="*/ 2147483646 h 15488"/>
                  <a:gd name="T32" fmla="*/ 2147483646 w 13687"/>
                  <a:gd name="T33" fmla="*/ 2147483646 h 15488"/>
                  <a:gd name="T34" fmla="*/ 2147483646 w 13687"/>
                  <a:gd name="T35" fmla="*/ 2147483646 h 15488"/>
                  <a:gd name="T36" fmla="*/ 2147483646 w 13687"/>
                  <a:gd name="T37" fmla="*/ 2147483646 h 15488"/>
                  <a:gd name="T38" fmla="*/ 2147483646 w 13687"/>
                  <a:gd name="T39" fmla="*/ 2147483646 h 15488"/>
                  <a:gd name="T40" fmla="*/ 2147483646 w 13687"/>
                  <a:gd name="T41" fmla="*/ 2147483646 h 15488"/>
                  <a:gd name="T42" fmla="*/ 2147483646 w 13687"/>
                  <a:gd name="T43" fmla="*/ 2147483646 h 15488"/>
                  <a:gd name="T44" fmla="*/ 2147483646 w 13687"/>
                  <a:gd name="T45" fmla="*/ 2147483646 h 15488"/>
                  <a:gd name="T46" fmla="*/ 2147483646 w 13687"/>
                  <a:gd name="T47" fmla="*/ 2147483646 h 15488"/>
                  <a:gd name="T48" fmla="*/ 2147483646 w 13687"/>
                  <a:gd name="T49" fmla="*/ 2147483646 h 15488"/>
                  <a:gd name="T50" fmla="*/ 2147483646 w 13687"/>
                  <a:gd name="T51" fmla="*/ 2147483646 h 15488"/>
                  <a:gd name="T52" fmla="*/ 2147483646 w 13687"/>
                  <a:gd name="T53" fmla="*/ 2147483646 h 15488"/>
                  <a:gd name="T54" fmla="*/ 2147483646 w 13687"/>
                  <a:gd name="T55" fmla="*/ 2147483646 h 15488"/>
                  <a:gd name="T56" fmla="*/ 2147483646 w 13687"/>
                  <a:gd name="T57" fmla="*/ 2147483646 h 15488"/>
                  <a:gd name="T58" fmla="*/ 2147483646 w 13687"/>
                  <a:gd name="T59" fmla="*/ 2147483646 h 15488"/>
                  <a:gd name="T60" fmla="*/ 2147483646 w 13687"/>
                  <a:gd name="T61" fmla="*/ 2147483646 h 15488"/>
                  <a:gd name="T62" fmla="*/ 2147483646 w 13687"/>
                  <a:gd name="T63" fmla="*/ 9765625 h 154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4955;p30"/>
              <p:cNvSpPr>
                <a:spLocks/>
              </p:cNvSpPr>
              <p:nvPr/>
            </p:nvSpPr>
            <p:spPr bwMode="auto">
              <a:xfrm>
                <a:off x="1239650" y="1283750"/>
                <a:ext cx="136800" cy="139925"/>
              </a:xfrm>
              <a:custGeom>
                <a:avLst/>
                <a:gdLst>
                  <a:gd name="T0" fmla="*/ 2147483646 w 5472"/>
                  <a:gd name="T1" fmla="*/ 0 h 5597"/>
                  <a:gd name="T2" fmla="*/ 2147483646 w 5472"/>
                  <a:gd name="T3" fmla="*/ 888671875 h 5597"/>
                  <a:gd name="T4" fmla="*/ 2147483646 w 5472"/>
                  <a:gd name="T5" fmla="*/ 2147483646 h 5597"/>
                  <a:gd name="T6" fmla="*/ 1494140625 w 5472"/>
                  <a:gd name="T7" fmla="*/ 2147483646 h 5597"/>
                  <a:gd name="T8" fmla="*/ 2147483646 w 5472"/>
                  <a:gd name="T9" fmla="*/ 2147483646 h 5597"/>
                  <a:gd name="T10" fmla="*/ 2147483646 w 5472"/>
                  <a:gd name="T11" fmla="*/ 2147483646 h 5597"/>
                  <a:gd name="T12" fmla="*/ 2147483646 w 5472"/>
                  <a:gd name="T13" fmla="*/ 2147483646 h 5597"/>
                  <a:gd name="T14" fmla="*/ 2147483646 w 5472"/>
                  <a:gd name="T15" fmla="*/ 2147483646 h 5597"/>
                  <a:gd name="T16" fmla="*/ 2147483646 w 5472"/>
                  <a:gd name="T17" fmla="*/ 2147483646 h 5597"/>
                  <a:gd name="T18" fmla="*/ 2147483646 w 5472"/>
                  <a:gd name="T19" fmla="*/ 2147483646 h 5597"/>
                  <a:gd name="T20" fmla="*/ 2147483646 w 5472"/>
                  <a:gd name="T21" fmla="*/ 2147483646 h 5597"/>
                  <a:gd name="T22" fmla="*/ 2147483646 w 5472"/>
                  <a:gd name="T23" fmla="*/ 2147483646 h 5597"/>
                  <a:gd name="T24" fmla="*/ 2147483646 w 5472"/>
                  <a:gd name="T25" fmla="*/ 2147483646 h 5597"/>
                  <a:gd name="T26" fmla="*/ 2147483646 w 5472"/>
                  <a:gd name="T27" fmla="*/ 2147483646 h 5597"/>
                  <a:gd name="T28" fmla="*/ 2147483646 w 5472"/>
                  <a:gd name="T29" fmla="*/ 1914062500 h 5597"/>
                  <a:gd name="T30" fmla="*/ 2147483646 w 5472"/>
                  <a:gd name="T31" fmla="*/ 2147483646 h 5597"/>
                  <a:gd name="T32" fmla="*/ 2147483646 w 5472"/>
                  <a:gd name="T33" fmla="*/ 0 h 559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" name="Google Shape;4956;p30"/>
            <p:cNvGrpSpPr>
              <a:grpSpLocks/>
            </p:cNvGrpSpPr>
            <p:nvPr/>
          </p:nvGrpSpPr>
          <p:grpSpPr bwMode="auto"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15" name="Google Shape;4957;p30"/>
              <p:cNvSpPr/>
              <p:nvPr/>
            </p:nvSpPr>
            <p:spPr>
              <a:xfrm>
                <a:off x="976159" y="682804"/>
                <a:ext cx="408878" cy="659891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6" name="Google Shape;4958;p30"/>
              <p:cNvSpPr/>
              <p:nvPr/>
            </p:nvSpPr>
            <p:spPr>
              <a:xfrm>
                <a:off x="582240" y="1005270"/>
                <a:ext cx="701408" cy="433832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7" name="Google Shape;4959;p30"/>
              <p:cNvSpPr/>
              <p:nvPr/>
            </p:nvSpPr>
            <p:spPr>
              <a:xfrm>
                <a:off x="755099" y="1405859"/>
                <a:ext cx="546833" cy="46541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8" name="Google Shape;4960;p30"/>
              <p:cNvSpPr/>
              <p:nvPr/>
            </p:nvSpPr>
            <p:spPr>
              <a:xfrm>
                <a:off x="1207191" y="1420819"/>
                <a:ext cx="335745" cy="648256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" name="Google Shape;4961;p30"/>
              <p:cNvSpPr/>
              <p:nvPr/>
            </p:nvSpPr>
            <p:spPr>
              <a:xfrm>
                <a:off x="1325201" y="792509"/>
                <a:ext cx="501955" cy="548524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0" name="Google Shape;4962;p30"/>
              <p:cNvSpPr/>
              <p:nvPr/>
            </p:nvSpPr>
            <p:spPr>
              <a:xfrm>
                <a:off x="1301932" y="1287843"/>
                <a:ext cx="639910" cy="359034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4963;p30"/>
              <p:cNvSpPr/>
              <p:nvPr/>
            </p:nvSpPr>
            <p:spPr>
              <a:xfrm>
                <a:off x="1260379" y="1457387"/>
                <a:ext cx="127983" cy="437157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4964;p30"/>
              <p:cNvSpPr/>
              <p:nvPr/>
            </p:nvSpPr>
            <p:spPr>
              <a:xfrm>
                <a:off x="1278662" y="1437441"/>
                <a:ext cx="171196" cy="373993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4965;p30"/>
              <p:cNvSpPr/>
              <p:nvPr/>
            </p:nvSpPr>
            <p:spPr>
              <a:xfrm>
                <a:off x="1257054" y="1483982"/>
                <a:ext cx="69808" cy="373993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4966;p30"/>
              <p:cNvSpPr/>
              <p:nvPr/>
            </p:nvSpPr>
            <p:spPr>
              <a:xfrm>
                <a:off x="987793" y="1442427"/>
                <a:ext cx="299179" cy="24268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4967;p30"/>
              <p:cNvSpPr/>
              <p:nvPr/>
            </p:nvSpPr>
            <p:spPr>
              <a:xfrm>
                <a:off x="1125749" y="1425805"/>
                <a:ext cx="212749" cy="231046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4968;p30"/>
              <p:cNvSpPr/>
              <p:nvPr/>
            </p:nvSpPr>
            <p:spPr>
              <a:xfrm>
                <a:off x="873109" y="1410846"/>
                <a:ext cx="413863" cy="217747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4969;p30"/>
              <p:cNvSpPr/>
              <p:nvPr/>
            </p:nvSpPr>
            <p:spPr>
              <a:xfrm>
                <a:off x="981145" y="1404197"/>
                <a:ext cx="289206" cy="134637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4970;p30"/>
              <p:cNvSpPr/>
              <p:nvPr/>
            </p:nvSpPr>
            <p:spPr>
              <a:xfrm>
                <a:off x="788341" y="1324412"/>
                <a:ext cx="491983" cy="12134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4971;p30"/>
              <p:cNvSpPr/>
              <p:nvPr/>
            </p:nvSpPr>
            <p:spPr>
              <a:xfrm>
                <a:off x="981145" y="1249612"/>
                <a:ext cx="329097" cy="181180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4972;p30"/>
              <p:cNvSpPr/>
              <p:nvPr/>
            </p:nvSpPr>
            <p:spPr>
              <a:xfrm>
                <a:off x="972835" y="1174814"/>
                <a:ext cx="357352" cy="239356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4973;p30"/>
              <p:cNvSpPr/>
              <p:nvPr/>
            </p:nvSpPr>
            <p:spPr>
              <a:xfrm>
                <a:off x="1137383" y="950417"/>
                <a:ext cx="181170" cy="46209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4974;p30"/>
              <p:cNvSpPr/>
              <p:nvPr/>
            </p:nvSpPr>
            <p:spPr>
              <a:xfrm>
                <a:off x="1213840" y="977012"/>
                <a:ext cx="139617" cy="452117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4975;p30"/>
              <p:cNvSpPr/>
              <p:nvPr/>
            </p:nvSpPr>
            <p:spPr>
              <a:xfrm>
                <a:off x="1288635" y="1008595"/>
                <a:ext cx="84767" cy="412224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4976;p30"/>
              <p:cNvSpPr/>
              <p:nvPr/>
            </p:nvSpPr>
            <p:spPr>
              <a:xfrm>
                <a:off x="1308580" y="1001946"/>
                <a:ext cx="275909" cy="37898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4977;p30"/>
              <p:cNvSpPr/>
              <p:nvPr/>
            </p:nvSpPr>
            <p:spPr>
              <a:xfrm>
                <a:off x="1296945" y="1111651"/>
                <a:ext cx="320787" cy="324127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4978;p30"/>
              <p:cNvSpPr/>
              <p:nvPr/>
            </p:nvSpPr>
            <p:spPr>
              <a:xfrm>
                <a:off x="1281986" y="1174814"/>
                <a:ext cx="354028" cy="262627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4979;p30"/>
              <p:cNvSpPr/>
              <p:nvPr/>
            </p:nvSpPr>
            <p:spPr>
              <a:xfrm>
                <a:off x="1290296" y="1351007"/>
                <a:ext cx="467052" cy="88096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4980;p30"/>
              <p:cNvSpPr/>
              <p:nvPr/>
            </p:nvSpPr>
            <p:spPr>
              <a:xfrm>
                <a:off x="1303593" y="1429129"/>
                <a:ext cx="402229" cy="68151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4981;p30"/>
              <p:cNvSpPr/>
              <p:nvPr/>
            </p:nvSpPr>
            <p:spPr>
              <a:xfrm>
                <a:off x="1295283" y="1387575"/>
                <a:ext cx="345718" cy="74798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4982;p30"/>
              <p:cNvSpPr/>
              <p:nvPr/>
            </p:nvSpPr>
            <p:spPr>
              <a:xfrm>
                <a:off x="1275338" y="1444090"/>
                <a:ext cx="345718" cy="106380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4983;p30"/>
              <p:cNvSpPr>
                <a:spLocks/>
              </p:cNvSpPr>
              <p:nvPr/>
            </p:nvSpPr>
            <p:spPr bwMode="auto">
              <a:xfrm>
                <a:off x="1137825" y="1157600"/>
                <a:ext cx="342175" cy="387200"/>
              </a:xfrm>
              <a:custGeom>
                <a:avLst/>
                <a:gdLst>
                  <a:gd name="T0" fmla="*/ 2147483646 w 13687"/>
                  <a:gd name="T1" fmla="*/ 2147483646 h 15488"/>
                  <a:gd name="T2" fmla="*/ 2147483646 w 13687"/>
                  <a:gd name="T3" fmla="*/ 2147483646 h 15488"/>
                  <a:gd name="T4" fmla="*/ 2147483646 w 13687"/>
                  <a:gd name="T5" fmla="*/ 2147483646 h 15488"/>
                  <a:gd name="T6" fmla="*/ 2147483646 w 13687"/>
                  <a:gd name="T7" fmla="*/ 2147483646 h 15488"/>
                  <a:gd name="T8" fmla="*/ 2147483646 w 13687"/>
                  <a:gd name="T9" fmla="*/ 2147483646 h 15488"/>
                  <a:gd name="T10" fmla="*/ 2147483646 w 13687"/>
                  <a:gd name="T11" fmla="*/ 2147483646 h 15488"/>
                  <a:gd name="T12" fmla="*/ 2147483646 w 13687"/>
                  <a:gd name="T13" fmla="*/ 2147483646 h 15488"/>
                  <a:gd name="T14" fmla="*/ 2147483646 w 13687"/>
                  <a:gd name="T15" fmla="*/ 2147483646 h 15488"/>
                  <a:gd name="T16" fmla="*/ 2147483646 w 13687"/>
                  <a:gd name="T17" fmla="*/ 2147483646 h 15488"/>
                  <a:gd name="T18" fmla="*/ 2147483646 w 13687"/>
                  <a:gd name="T19" fmla="*/ 2147483646 h 15488"/>
                  <a:gd name="T20" fmla="*/ 2147483646 w 13687"/>
                  <a:gd name="T21" fmla="*/ 2147483646 h 15488"/>
                  <a:gd name="T22" fmla="*/ 2147483646 w 13687"/>
                  <a:gd name="T23" fmla="*/ 2147483646 h 15488"/>
                  <a:gd name="T24" fmla="*/ 2147483646 w 13687"/>
                  <a:gd name="T25" fmla="*/ 2147483646 h 15488"/>
                  <a:gd name="T26" fmla="*/ 2147483646 w 13687"/>
                  <a:gd name="T27" fmla="*/ 2147483646 h 15488"/>
                  <a:gd name="T28" fmla="*/ 2147483646 w 13687"/>
                  <a:gd name="T29" fmla="*/ 2147483646 h 15488"/>
                  <a:gd name="T30" fmla="*/ 2147483646 w 13687"/>
                  <a:gd name="T31" fmla="*/ 2147483646 h 15488"/>
                  <a:gd name="T32" fmla="*/ 2147483646 w 13687"/>
                  <a:gd name="T33" fmla="*/ 2147483646 h 15488"/>
                  <a:gd name="T34" fmla="*/ 2147483646 w 13687"/>
                  <a:gd name="T35" fmla="*/ 2147483646 h 15488"/>
                  <a:gd name="T36" fmla="*/ 2147483646 w 13687"/>
                  <a:gd name="T37" fmla="*/ 2147483646 h 15488"/>
                  <a:gd name="T38" fmla="*/ 2147483646 w 13687"/>
                  <a:gd name="T39" fmla="*/ 2147483646 h 15488"/>
                  <a:gd name="T40" fmla="*/ 2147483646 w 13687"/>
                  <a:gd name="T41" fmla="*/ 2147483646 h 15488"/>
                  <a:gd name="T42" fmla="*/ 2147483646 w 13687"/>
                  <a:gd name="T43" fmla="*/ 2147483646 h 15488"/>
                  <a:gd name="T44" fmla="*/ 2147483646 w 13687"/>
                  <a:gd name="T45" fmla="*/ 2147483646 h 15488"/>
                  <a:gd name="T46" fmla="*/ 2147483646 w 13687"/>
                  <a:gd name="T47" fmla="*/ 2147483646 h 15488"/>
                  <a:gd name="T48" fmla="*/ 2147483646 w 13687"/>
                  <a:gd name="T49" fmla="*/ 2147483646 h 15488"/>
                  <a:gd name="T50" fmla="*/ 2147483646 w 13687"/>
                  <a:gd name="T51" fmla="*/ 2147483646 h 15488"/>
                  <a:gd name="T52" fmla="*/ 2147483646 w 13687"/>
                  <a:gd name="T53" fmla="*/ 2147483646 h 15488"/>
                  <a:gd name="T54" fmla="*/ 2147483646 w 13687"/>
                  <a:gd name="T55" fmla="*/ 2147483646 h 15488"/>
                  <a:gd name="T56" fmla="*/ 2147483646 w 13687"/>
                  <a:gd name="T57" fmla="*/ 2147483646 h 15488"/>
                  <a:gd name="T58" fmla="*/ 2147483646 w 13687"/>
                  <a:gd name="T59" fmla="*/ 2147483646 h 15488"/>
                  <a:gd name="T60" fmla="*/ 2147483646 w 13687"/>
                  <a:gd name="T61" fmla="*/ 2147483646 h 15488"/>
                  <a:gd name="T62" fmla="*/ 2147483646 w 13687"/>
                  <a:gd name="T63" fmla="*/ 9765625 h 154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4984;p30"/>
              <p:cNvSpPr>
                <a:spLocks/>
              </p:cNvSpPr>
              <p:nvPr/>
            </p:nvSpPr>
            <p:spPr bwMode="auto">
              <a:xfrm>
                <a:off x="1239650" y="1283750"/>
                <a:ext cx="136800" cy="139925"/>
              </a:xfrm>
              <a:custGeom>
                <a:avLst/>
                <a:gdLst>
                  <a:gd name="T0" fmla="*/ 2147483646 w 5472"/>
                  <a:gd name="T1" fmla="*/ 0 h 5597"/>
                  <a:gd name="T2" fmla="*/ 2147483646 w 5472"/>
                  <a:gd name="T3" fmla="*/ 888671875 h 5597"/>
                  <a:gd name="T4" fmla="*/ 2147483646 w 5472"/>
                  <a:gd name="T5" fmla="*/ 2147483646 h 5597"/>
                  <a:gd name="T6" fmla="*/ 1494140625 w 5472"/>
                  <a:gd name="T7" fmla="*/ 2147483646 h 5597"/>
                  <a:gd name="T8" fmla="*/ 2147483646 w 5472"/>
                  <a:gd name="T9" fmla="*/ 2147483646 h 5597"/>
                  <a:gd name="T10" fmla="*/ 2147483646 w 5472"/>
                  <a:gd name="T11" fmla="*/ 2147483646 h 5597"/>
                  <a:gd name="T12" fmla="*/ 2147483646 w 5472"/>
                  <a:gd name="T13" fmla="*/ 2147483646 h 5597"/>
                  <a:gd name="T14" fmla="*/ 2147483646 w 5472"/>
                  <a:gd name="T15" fmla="*/ 2147483646 h 5597"/>
                  <a:gd name="T16" fmla="*/ 2147483646 w 5472"/>
                  <a:gd name="T17" fmla="*/ 2147483646 h 5597"/>
                  <a:gd name="T18" fmla="*/ 2147483646 w 5472"/>
                  <a:gd name="T19" fmla="*/ 2147483646 h 5597"/>
                  <a:gd name="T20" fmla="*/ 2147483646 w 5472"/>
                  <a:gd name="T21" fmla="*/ 2147483646 h 5597"/>
                  <a:gd name="T22" fmla="*/ 2147483646 w 5472"/>
                  <a:gd name="T23" fmla="*/ 2147483646 h 5597"/>
                  <a:gd name="T24" fmla="*/ 2147483646 w 5472"/>
                  <a:gd name="T25" fmla="*/ 2147483646 h 5597"/>
                  <a:gd name="T26" fmla="*/ 2147483646 w 5472"/>
                  <a:gd name="T27" fmla="*/ 2147483646 h 5597"/>
                  <a:gd name="T28" fmla="*/ 2147483646 w 5472"/>
                  <a:gd name="T29" fmla="*/ 1914062500 h 5597"/>
                  <a:gd name="T30" fmla="*/ 2147483646 w 5472"/>
                  <a:gd name="T31" fmla="*/ 2147483646 h 5597"/>
                  <a:gd name="T32" fmla="*/ 2147483646 w 5472"/>
                  <a:gd name="T33" fmla="*/ 0 h 559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439001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4989;p31"/>
          <p:cNvSpPr txBox="1"/>
          <p:nvPr/>
        </p:nvSpPr>
        <p:spPr>
          <a:xfrm>
            <a:off x="3197225" y="5130800"/>
            <a:ext cx="5799138" cy="376238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0" rIns="121900" bIns="0" anchor="ctr"/>
          <a:lstStyle/>
          <a:p>
            <a:pPr algn="ctr">
              <a:spcBef>
                <a:spcPts val="400"/>
              </a:spcBef>
              <a:defRPr/>
            </a:pPr>
            <a:r>
              <a:rPr lang="en" sz="1200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rgbClr val="434343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/>
              </a:rPr>
              <a:t>Slidesgo</a:t>
            </a:r>
            <a:r>
              <a:rPr lang="en" sz="1200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rgbClr val="434343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/>
              </a:rPr>
              <a:t>Flaticon</a:t>
            </a:r>
            <a:r>
              <a:rPr lang="en" sz="1200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rgbClr val="434343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/>
              </a:rPr>
              <a:t>Freepik</a:t>
            </a:r>
            <a:endParaRPr sz="1200" b="1">
              <a:solidFill>
                <a:srgbClr val="434343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grpSp>
        <p:nvGrpSpPr>
          <p:cNvPr id="6" name="Google Shape;4991;p31"/>
          <p:cNvGrpSpPr>
            <a:grpSpLocks/>
          </p:cNvGrpSpPr>
          <p:nvPr/>
        </p:nvGrpSpPr>
        <p:grpSpPr bwMode="auto">
          <a:xfrm>
            <a:off x="-214313" y="454025"/>
            <a:ext cx="13020676" cy="7081838"/>
            <a:chOff x="-161314" y="340322"/>
            <a:chExt cx="9765634" cy="5311309"/>
          </a:xfrm>
        </p:grpSpPr>
        <p:sp>
          <p:nvSpPr>
            <p:cNvPr id="7" name="Google Shape;4992;p31"/>
            <p:cNvSpPr>
              <a:spLocks/>
            </p:cNvSpPr>
            <p:nvPr/>
          </p:nvSpPr>
          <p:spPr bwMode="auto">
            <a:xfrm>
              <a:off x="-38725" y="4354895"/>
              <a:ext cx="9209436" cy="827616"/>
            </a:xfrm>
            <a:custGeom>
              <a:avLst/>
              <a:gdLst>
                <a:gd name="T0" fmla="*/ 2147483646 w 75622"/>
                <a:gd name="T1" fmla="*/ 28394 h 107378"/>
                <a:gd name="T2" fmla="*/ 2147483646 w 75622"/>
                <a:gd name="T3" fmla="*/ 3645540 h 107378"/>
                <a:gd name="T4" fmla="*/ 2147483646 w 75622"/>
                <a:gd name="T5" fmla="*/ 39030999 h 107378"/>
                <a:gd name="T6" fmla="*/ 2147483646 w 75622"/>
                <a:gd name="T7" fmla="*/ 85299973 h 107378"/>
                <a:gd name="T8" fmla="*/ 2147483646 w 75622"/>
                <a:gd name="T9" fmla="*/ 198722665 h 107378"/>
                <a:gd name="T10" fmla="*/ 2147483646 w 75622"/>
                <a:gd name="T11" fmla="*/ 211423516 h 107378"/>
                <a:gd name="T12" fmla="*/ 2147483646 w 75622"/>
                <a:gd name="T13" fmla="*/ 214144588 h 107378"/>
                <a:gd name="T14" fmla="*/ 2147483646 w 75622"/>
                <a:gd name="T15" fmla="*/ 227773530 h 107378"/>
                <a:gd name="T16" fmla="*/ 2147483646 w 75622"/>
                <a:gd name="T17" fmla="*/ 259513395 h 107378"/>
                <a:gd name="T18" fmla="*/ 2147483646 w 75622"/>
                <a:gd name="T19" fmla="*/ 315762557 h 107378"/>
                <a:gd name="T20" fmla="*/ 2147483646 w 75622"/>
                <a:gd name="T21" fmla="*/ 366573569 h 107378"/>
                <a:gd name="T22" fmla="*/ 2147483646 w 75622"/>
                <a:gd name="T23" fmla="*/ 412838921 h 107378"/>
                <a:gd name="T24" fmla="*/ 2147483646 w 75622"/>
                <a:gd name="T25" fmla="*/ 448228002 h 107378"/>
                <a:gd name="T26" fmla="*/ 2147483646 w 75622"/>
                <a:gd name="T27" fmla="*/ 484538346 h 107378"/>
                <a:gd name="T28" fmla="*/ 2147483646 w 75622"/>
                <a:gd name="T29" fmla="*/ 484538346 h 107378"/>
                <a:gd name="T30" fmla="*/ 2147483646 w 75622"/>
                <a:gd name="T31" fmla="*/ 475454224 h 107378"/>
                <a:gd name="T32" fmla="*/ 2147483646 w 75622"/>
                <a:gd name="T33" fmla="*/ 453694501 h 107378"/>
                <a:gd name="T34" fmla="*/ 2147483646 w 75622"/>
                <a:gd name="T35" fmla="*/ 426468279 h 107378"/>
                <a:gd name="T36" fmla="*/ 2147483646 w 75622"/>
                <a:gd name="T37" fmla="*/ 390182645 h 107378"/>
                <a:gd name="T38" fmla="*/ 2147483646 w 75622"/>
                <a:gd name="T39" fmla="*/ 366573569 h 107378"/>
                <a:gd name="T40" fmla="*/ 2147483646 w 75622"/>
                <a:gd name="T41" fmla="*/ 336626268 h 107378"/>
                <a:gd name="T42" fmla="*/ 2147483646 w 75622"/>
                <a:gd name="T43" fmla="*/ 304882673 h 107378"/>
                <a:gd name="T44" fmla="*/ 2147483646 w 75622"/>
                <a:gd name="T45" fmla="*/ 279481086 h 107378"/>
                <a:gd name="T46" fmla="*/ 2147483646 w 75622"/>
                <a:gd name="T47" fmla="*/ 223228232 h 107378"/>
                <a:gd name="T48" fmla="*/ 2147483646 w 75622"/>
                <a:gd name="T49" fmla="*/ 176038058 h 107378"/>
                <a:gd name="T50" fmla="*/ 2147483646 w 75622"/>
                <a:gd name="T51" fmla="*/ 137031769 h 107378"/>
                <a:gd name="T52" fmla="*/ 2147483646 w 75622"/>
                <a:gd name="T53" fmla="*/ 114347161 h 107378"/>
                <a:gd name="T54" fmla="*/ 2147483646 w 75622"/>
                <a:gd name="T55" fmla="*/ 107984588 h 107378"/>
                <a:gd name="T56" fmla="*/ 2147483646 w 75622"/>
                <a:gd name="T57" fmla="*/ 107984588 h 107378"/>
                <a:gd name="T58" fmla="*/ 2147483646 w 75622"/>
                <a:gd name="T59" fmla="*/ 117068232 h 107378"/>
                <a:gd name="T60" fmla="*/ 2147483646 w 75622"/>
                <a:gd name="T61" fmla="*/ 127051635 h 107378"/>
                <a:gd name="T62" fmla="*/ 2147483646 w 75622"/>
                <a:gd name="T63" fmla="*/ 1523414802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018804638 h 107378"/>
                <a:gd name="T74" fmla="*/ 2147483646 w 75622"/>
                <a:gd name="T75" fmla="*/ 588877394 h 107378"/>
                <a:gd name="T76" fmla="*/ 2147483646 w 75622"/>
                <a:gd name="T77" fmla="*/ 28394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8" name="Google Shape;4993;p31"/>
            <p:cNvSpPr>
              <a:spLocks/>
            </p:cNvSpPr>
            <p:nvPr/>
          </p:nvSpPr>
          <p:spPr bwMode="auto">
            <a:xfrm>
              <a:off x="-65450" y="4568398"/>
              <a:ext cx="9209483" cy="613838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30429445 h 81492"/>
                <a:gd name="T4" fmla="*/ 2147483646 w 75655"/>
                <a:gd name="T5" fmla="*/ 730429445 h 81492"/>
                <a:gd name="T6" fmla="*/ 2147483646 w 75655"/>
                <a:gd name="T7" fmla="*/ 1976100106 h 81492"/>
                <a:gd name="T8" fmla="*/ 2147483646 w 75655"/>
                <a:gd name="T9" fmla="*/ 1976100106 h 81492"/>
                <a:gd name="T10" fmla="*/ 2147483646 w 75655"/>
                <a:gd name="T11" fmla="*/ 1172075476 h 81492"/>
                <a:gd name="T12" fmla="*/ 2147483646 w 75655"/>
                <a:gd name="T13" fmla="*/ 592912370 h 81492"/>
                <a:gd name="T14" fmla="*/ 2147483646 w 75655"/>
                <a:gd name="T15" fmla="*/ 600188112 h 81492"/>
                <a:gd name="T16" fmla="*/ 2147483646 w 75655"/>
                <a:gd name="T17" fmla="*/ 609887553 h 81492"/>
                <a:gd name="T18" fmla="*/ 2147483646 w 75655"/>
                <a:gd name="T19" fmla="*/ 613135663 h 81492"/>
                <a:gd name="T20" fmla="*/ 2147483646 w 75655"/>
                <a:gd name="T21" fmla="*/ 612337354 h 81492"/>
                <a:gd name="T22" fmla="*/ 2147483646 w 75655"/>
                <a:gd name="T23" fmla="*/ 606661688 h 81492"/>
                <a:gd name="T24" fmla="*/ 2147483646 w 75655"/>
                <a:gd name="T25" fmla="*/ 571887311 h 81492"/>
                <a:gd name="T26" fmla="*/ 2147483646 w 75655"/>
                <a:gd name="T27" fmla="*/ 545991817 h 81492"/>
                <a:gd name="T28" fmla="*/ 2147483646 w 75655"/>
                <a:gd name="T29" fmla="*/ 512019207 h 81492"/>
                <a:gd name="T30" fmla="*/ 2147483646 w 75655"/>
                <a:gd name="T31" fmla="*/ 430324271 h 81492"/>
                <a:gd name="T32" fmla="*/ 2147483646 w 75655"/>
                <a:gd name="T33" fmla="*/ 430324271 h 81492"/>
                <a:gd name="T34" fmla="*/ 2147483646 w 75655"/>
                <a:gd name="T35" fmla="*/ 349427244 h 81492"/>
                <a:gd name="T36" fmla="*/ 2147483646 w 75655"/>
                <a:gd name="T37" fmla="*/ 253982930 h 81492"/>
                <a:gd name="T38" fmla="*/ 2147483646 w 75655"/>
                <a:gd name="T39" fmla="*/ 201412359 h 81492"/>
                <a:gd name="T40" fmla="*/ 2147483646 w 75655"/>
                <a:gd name="T41" fmla="*/ 174715550 h 81492"/>
                <a:gd name="T42" fmla="*/ 2147483646 w 75655"/>
                <a:gd name="T43" fmla="*/ 173112010 h 81492"/>
                <a:gd name="T44" fmla="*/ 2147483646 w 75655"/>
                <a:gd name="T45" fmla="*/ 169863901 h 81492"/>
                <a:gd name="T46" fmla="*/ 2147483646 w 75655"/>
                <a:gd name="T47" fmla="*/ 148014825 h 81492"/>
                <a:gd name="T48" fmla="*/ 2147483646 w 75655"/>
                <a:gd name="T49" fmla="*/ 52570571 h 81492"/>
                <a:gd name="T50" fmla="*/ 2147483646 w 75655"/>
                <a:gd name="T51" fmla="*/ 10523851 h 81492"/>
                <a:gd name="T52" fmla="*/ 2147483646 w 75655"/>
                <a:gd name="T53" fmla="*/ 1625783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9" name="Google Shape;4994;p31"/>
            <p:cNvGrpSpPr>
              <a:grpSpLocks/>
            </p:cNvGrpSpPr>
            <p:nvPr/>
          </p:nvGrpSpPr>
          <p:grpSpPr bwMode="auto"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114" name="Google Shape;4995;p31"/>
              <p:cNvGrpSpPr>
                <a:grpSpLocks/>
              </p:cNvGrpSpPr>
              <p:nvPr/>
            </p:nvGrpSpPr>
            <p:grpSpPr bwMode="auto"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215" name="Google Shape;4996;p31"/>
                <p:cNvSpPr/>
                <p:nvPr/>
              </p:nvSpPr>
              <p:spPr>
                <a:xfrm>
                  <a:off x="2672161" y="2247953"/>
                  <a:ext cx="194513" cy="63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6" name="Google Shape;4997;p31"/>
                <p:cNvSpPr/>
                <p:nvPr/>
              </p:nvSpPr>
              <p:spPr>
                <a:xfrm>
                  <a:off x="2672161" y="2127769"/>
                  <a:ext cx="113861" cy="167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7" name="Google Shape;4998;p31"/>
                <p:cNvSpPr/>
                <p:nvPr/>
              </p:nvSpPr>
              <p:spPr>
                <a:xfrm>
                  <a:off x="2577276" y="2126187"/>
                  <a:ext cx="107536" cy="170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8" name="Google Shape;4999;p31"/>
                <p:cNvSpPr/>
                <p:nvPr/>
              </p:nvSpPr>
              <p:spPr>
                <a:xfrm>
                  <a:off x="2493461" y="2221069"/>
                  <a:ext cx="178700" cy="7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9" name="Google Shape;5000;p31"/>
                <p:cNvSpPr/>
                <p:nvPr/>
              </p:nvSpPr>
              <p:spPr>
                <a:xfrm>
                  <a:off x="2514020" y="2293812"/>
                  <a:ext cx="158141" cy="104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0" name="Google Shape;5001;p31"/>
                <p:cNvSpPr/>
                <p:nvPr/>
              </p:nvSpPr>
              <p:spPr>
                <a:xfrm>
                  <a:off x="2667416" y="2296975"/>
                  <a:ext cx="164467" cy="12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1" name="Google Shape;5002;p31"/>
                <p:cNvSpPr/>
                <p:nvPr/>
              </p:nvSpPr>
              <p:spPr>
                <a:xfrm>
                  <a:off x="2668998" y="2293812"/>
                  <a:ext cx="85396" cy="169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2" name="Google Shape;5003;p31"/>
                <p:cNvSpPr/>
                <p:nvPr/>
              </p:nvSpPr>
              <p:spPr>
                <a:xfrm>
                  <a:off x="2591508" y="2298556"/>
                  <a:ext cx="98047" cy="172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15" name="Google Shape;5004;p31"/>
              <p:cNvGrpSpPr>
                <a:grpSpLocks/>
              </p:cNvGrpSpPr>
              <p:nvPr/>
            </p:nvGrpSpPr>
            <p:grpSpPr bwMode="auto"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06" name="Google Shape;5005;p31"/>
                <p:cNvSpPr>
                  <a:spLocks/>
                </p:cNvSpPr>
                <p:nvPr/>
              </p:nvSpPr>
              <p:spPr bwMode="auto">
                <a:xfrm>
                  <a:off x="1496500" y="3472875"/>
                  <a:ext cx="500400" cy="2154175"/>
                </a:xfrm>
                <a:custGeom>
                  <a:avLst/>
                  <a:gdLst>
                    <a:gd name="T0" fmla="*/ 2147483646 w 20016"/>
                    <a:gd name="T1" fmla="*/ 9765625 h 86167"/>
                    <a:gd name="T2" fmla="*/ 2147483646 w 20016"/>
                    <a:gd name="T3" fmla="*/ 2147483646 h 86167"/>
                    <a:gd name="T4" fmla="*/ 2147483646 w 20016"/>
                    <a:gd name="T5" fmla="*/ 2147483646 h 86167"/>
                    <a:gd name="T6" fmla="*/ 2147483646 w 20016"/>
                    <a:gd name="T7" fmla="*/ 2147483646 h 86167"/>
                    <a:gd name="T8" fmla="*/ 2147483646 w 20016"/>
                    <a:gd name="T9" fmla="*/ 2147483646 h 86167"/>
                    <a:gd name="T10" fmla="*/ 2147483646 w 20016"/>
                    <a:gd name="T11" fmla="*/ 2147483646 h 86167"/>
                    <a:gd name="T12" fmla="*/ 2147483646 w 20016"/>
                    <a:gd name="T13" fmla="*/ 2147483646 h 86167"/>
                    <a:gd name="T14" fmla="*/ 2147483646 w 20016"/>
                    <a:gd name="T15" fmla="*/ 2147483646 h 86167"/>
                    <a:gd name="T16" fmla="*/ 2147483646 w 20016"/>
                    <a:gd name="T17" fmla="*/ 2147483646 h 86167"/>
                    <a:gd name="T18" fmla="*/ 2147483646 w 20016"/>
                    <a:gd name="T19" fmla="*/ 2147483646 h 86167"/>
                    <a:gd name="T20" fmla="*/ 2147483646 w 20016"/>
                    <a:gd name="T21" fmla="*/ 2147483646 h 86167"/>
                    <a:gd name="T22" fmla="*/ 2147483646 w 20016"/>
                    <a:gd name="T23" fmla="*/ 2147483646 h 86167"/>
                    <a:gd name="T24" fmla="*/ 2147483646 w 20016"/>
                    <a:gd name="T25" fmla="*/ 2147483646 h 86167"/>
                    <a:gd name="T26" fmla="*/ 2147483646 w 20016"/>
                    <a:gd name="T27" fmla="*/ 2147483646 h 86167"/>
                    <a:gd name="T28" fmla="*/ 2147483646 w 20016"/>
                    <a:gd name="T29" fmla="*/ 2147483646 h 86167"/>
                    <a:gd name="T30" fmla="*/ 2147483646 w 20016"/>
                    <a:gd name="T31" fmla="*/ 2147483646 h 86167"/>
                    <a:gd name="T32" fmla="*/ 2147483646 w 20016"/>
                    <a:gd name="T33" fmla="*/ 2147483646 h 86167"/>
                    <a:gd name="T34" fmla="*/ 2147483646 w 20016"/>
                    <a:gd name="T35" fmla="*/ 9765625 h 8616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7" name="Google Shape;5006;p31"/>
                <p:cNvSpPr/>
                <p:nvPr/>
              </p:nvSpPr>
              <p:spPr>
                <a:xfrm>
                  <a:off x="1457744" y="2857440"/>
                  <a:ext cx="387453" cy="860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8" name="Google Shape;5007;p31"/>
                <p:cNvSpPr/>
                <p:nvPr/>
              </p:nvSpPr>
              <p:spPr>
                <a:xfrm>
                  <a:off x="1846262" y="3225838"/>
                  <a:ext cx="817605" cy="5028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9" name="Google Shape;5008;p31"/>
                <p:cNvSpPr/>
                <p:nvPr/>
              </p:nvSpPr>
              <p:spPr>
                <a:xfrm>
                  <a:off x="1843404" y="2715489"/>
                  <a:ext cx="555085" cy="1002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0" name="Google Shape;5009;p31"/>
                <p:cNvSpPr>
                  <a:spLocks/>
                </p:cNvSpPr>
                <p:nvPr/>
              </p:nvSpPr>
              <p:spPr bwMode="auto">
                <a:xfrm>
                  <a:off x="1622175" y="3178400"/>
                  <a:ext cx="191775" cy="467700"/>
                </a:xfrm>
                <a:custGeom>
                  <a:avLst/>
                  <a:gdLst>
                    <a:gd name="T0" fmla="*/ 1240234375 w 7671"/>
                    <a:gd name="T1" fmla="*/ 9765625 h 18708"/>
                    <a:gd name="T2" fmla="*/ 478515625 w 7671"/>
                    <a:gd name="T3" fmla="*/ 2147483646 h 18708"/>
                    <a:gd name="T4" fmla="*/ 2147483646 w 7671"/>
                    <a:gd name="T5" fmla="*/ 2147483646 h 18708"/>
                    <a:gd name="T6" fmla="*/ 2147483646 w 7671"/>
                    <a:gd name="T7" fmla="*/ 2147483646 h 18708"/>
                    <a:gd name="T8" fmla="*/ 2147483646 w 7671"/>
                    <a:gd name="T9" fmla="*/ 2147483646 h 18708"/>
                    <a:gd name="T10" fmla="*/ 2147483646 w 7671"/>
                    <a:gd name="T11" fmla="*/ 2147483646 h 18708"/>
                    <a:gd name="T12" fmla="*/ 2147483646 w 7671"/>
                    <a:gd name="T13" fmla="*/ 2147483646 h 18708"/>
                    <a:gd name="T14" fmla="*/ 2147483646 w 7671"/>
                    <a:gd name="T15" fmla="*/ 2147483646 h 18708"/>
                    <a:gd name="T16" fmla="*/ 1240234375 w 7671"/>
                    <a:gd name="T17" fmla="*/ 9765625 h 187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1" name="Google Shape;5010;p31"/>
                <p:cNvSpPr>
                  <a:spLocks/>
                </p:cNvSpPr>
                <p:nvPr/>
              </p:nvSpPr>
              <p:spPr bwMode="auto">
                <a:xfrm>
                  <a:off x="1840300" y="3049625"/>
                  <a:ext cx="196325" cy="607200"/>
                </a:xfrm>
                <a:custGeom>
                  <a:avLst/>
                  <a:gdLst>
                    <a:gd name="T0" fmla="*/ 2147483646 w 7853"/>
                    <a:gd name="T1" fmla="*/ 9765625 h 24288"/>
                    <a:gd name="T2" fmla="*/ 2147483646 w 7853"/>
                    <a:gd name="T3" fmla="*/ 2147483646 h 24288"/>
                    <a:gd name="T4" fmla="*/ 2147483646 w 7853"/>
                    <a:gd name="T5" fmla="*/ 2147483646 h 24288"/>
                    <a:gd name="T6" fmla="*/ 1660156250 w 7853"/>
                    <a:gd name="T7" fmla="*/ 2147483646 h 24288"/>
                    <a:gd name="T8" fmla="*/ 2147483646 w 7853"/>
                    <a:gd name="T9" fmla="*/ 2147483646 h 24288"/>
                    <a:gd name="T10" fmla="*/ 2147483646 w 7853"/>
                    <a:gd name="T11" fmla="*/ 2147483646 h 24288"/>
                    <a:gd name="T12" fmla="*/ 2147483646 w 7853"/>
                    <a:gd name="T13" fmla="*/ 2147483646 h 24288"/>
                    <a:gd name="T14" fmla="*/ 2147483646 w 7853"/>
                    <a:gd name="T15" fmla="*/ 2147483646 h 24288"/>
                    <a:gd name="T16" fmla="*/ 2147483646 w 7853"/>
                    <a:gd name="T17" fmla="*/ 9765625 h 2428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2" name="Google Shape;5011;p31"/>
                <p:cNvSpPr>
                  <a:spLocks/>
                </p:cNvSpPr>
                <p:nvPr/>
              </p:nvSpPr>
              <p:spPr bwMode="auto">
                <a:xfrm>
                  <a:off x="1895325" y="3305875"/>
                  <a:ext cx="190450" cy="311450"/>
                </a:xfrm>
                <a:custGeom>
                  <a:avLst/>
                  <a:gdLst>
                    <a:gd name="T0" fmla="*/ 2147483646 w 7618"/>
                    <a:gd name="T1" fmla="*/ 0 h 12458"/>
                    <a:gd name="T2" fmla="*/ 2147483646 w 7618"/>
                    <a:gd name="T3" fmla="*/ 1162109375 h 12458"/>
                    <a:gd name="T4" fmla="*/ 2147483646 w 7618"/>
                    <a:gd name="T5" fmla="*/ 2147483646 h 12458"/>
                    <a:gd name="T6" fmla="*/ 2147483646 w 7618"/>
                    <a:gd name="T7" fmla="*/ 2147483646 h 12458"/>
                    <a:gd name="T8" fmla="*/ 2147483646 w 7618"/>
                    <a:gd name="T9" fmla="*/ 2147483646 h 12458"/>
                    <a:gd name="T10" fmla="*/ 2147483646 w 7618"/>
                    <a:gd name="T11" fmla="*/ 2147483646 h 12458"/>
                    <a:gd name="T12" fmla="*/ 2147483646 w 7618"/>
                    <a:gd name="T13" fmla="*/ 0 h 124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3" name="Google Shape;5012;p31"/>
                <p:cNvSpPr>
                  <a:spLocks/>
                </p:cNvSpPr>
                <p:nvPr/>
              </p:nvSpPr>
              <p:spPr bwMode="auto">
                <a:xfrm>
                  <a:off x="1811100" y="3396375"/>
                  <a:ext cx="613400" cy="344950"/>
                </a:xfrm>
                <a:custGeom>
                  <a:avLst/>
                  <a:gdLst>
                    <a:gd name="T0" fmla="*/ 2147483646 w 24536"/>
                    <a:gd name="T1" fmla="*/ 0 h 13798"/>
                    <a:gd name="T2" fmla="*/ 2147483646 w 24536"/>
                    <a:gd name="T3" fmla="*/ 839843750 h 13798"/>
                    <a:gd name="T4" fmla="*/ 2147483646 w 24536"/>
                    <a:gd name="T5" fmla="*/ 2147483646 h 13798"/>
                    <a:gd name="T6" fmla="*/ 2147483646 w 24536"/>
                    <a:gd name="T7" fmla="*/ 2147483646 h 13798"/>
                    <a:gd name="T8" fmla="*/ 2147483646 w 24536"/>
                    <a:gd name="T9" fmla="*/ 2147483646 h 13798"/>
                    <a:gd name="T10" fmla="*/ 2147483646 w 24536"/>
                    <a:gd name="T11" fmla="*/ 2147483646 h 13798"/>
                    <a:gd name="T12" fmla="*/ 2147483646 w 24536"/>
                    <a:gd name="T13" fmla="*/ 2147483646 h 13798"/>
                    <a:gd name="T14" fmla="*/ 2147483646 w 24536"/>
                    <a:gd name="T15" fmla="*/ 2147483646 h 13798"/>
                    <a:gd name="T16" fmla="*/ 2147483646 w 24536"/>
                    <a:gd name="T17" fmla="*/ 2147483646 h 13798"/>
                    <a:gd name="T18" fmla="*/ 2147483646 w 24536"/>
                    <a:gd name="T19" fmla="*/ 2147483646 h 13798"/>
                    <a:gd name="T20" fmla="*/ 2147483646 w 24536"/>
                    <a:gd name="T21" fmla="*/ 2147483646 h 13798"/>
                    <a:gd name="T22" fmla="*/ 2147483646 w 24536"/>
                    <a:gd name="T23" fmla="*/ 2147483646 h 13798"/>
                    <a:gd name="T24" fmla="*/ 2147483646 w 24536"/>
                    <a:gd name="T25" fmla="*/ 2147483646 h 13798"/>
                    <a:gd name="T26" fmla="*/ 2147483646 w 24536"/>
                    <a:gd name="T27" fmla="*/ 0 h 1379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4" name="Google Shape;5013;p31"/>
                <p:cNvSpPr>
                  <a:spLocks/>
                </p:cNvSpPr>
                <p:nvPr/>
              </p:nvSpPr>
              <p:spPr bwMode="auto">
                <a:xfrm>
                  <a:off x="1661400" y="3547725"/>
                  <a:ext cx="382250" cy="258150"/>
                </a:xfrm>
                <a:custGeom>
                  <a:avLst/>
                  <a:gdLst>
                    <a:gd name="T0" fmla="*/ 2147483646 w 15290"/>
                    <a:gd name="T1" fmla="*/ 9765625 h 10326"/>
                    <a:gd name="T2" fmla="*/ 2147483646 w 15290"/>
                    <a:gd name="T3" fmla="*/ 488281250 h 10326"/>
                    <a:gd name="T4" fmla="*/ 2147483646 w 15290"/>
                    <a:gd name="T5" fmla="*/ 2147483646 h 10326"/>
                    <a:gd name="T6" fmla="*/ 2147483646 w 15290"/>
                    <a:gd name="T7" fmla="*/ 2147483646 h 10326"/>
                    <a:gd name="T8" fmla="*/ 2147483646 w 15290"/>
                    <a:gd name="T9" fmla="*/ 2147483646 h 10326"/>
                    <a:gd name="T10" fmla="*/ 2147483646 w 15290"/>
                    <a:gd name="T11" fmla="*/ 2147483646 h 10326"/>
                    <a:gd name="T12" fmla="*/ 2147483646 w 15290"/>
                    <a:gd name="T13" fmla="*/ 2147483646 h 10326"/>
                    <a:gd name="T14" fmla="*/ 2147483646 w 15290"/>
                    <a:gd name="T15" fmla="*/ 2147483646 h 10326"/>
                    <a:gd name="T16" fmla="*/ 2147483646 w 15290"/>
                    <a:gd name="T17" fmla="*/ 2147483646 h 10326"/>
                    <a:gd name="T18" fmla="*/ 2147483646 w 15290"/>
                    <a:gd name="T19" fmla="*/ 2147483646 h 10326"/>
                    <a:gd name="T20" fmla="*/ 2147483646 w 15290"/>
                    <a:gd name="T21" fmla="*/ 2147483646 h 10326"/>
                    <a:gd name="T22" fmla="*/ 2147483646 w 15290"/>
                    <a:gd name="T23" fmla="*/ 2147483646 h 10326"/>
                    <a:gd name="T24" fmla="*/ 2147483646 w 15290"/>
                    <a:gd name="T25" fmla="*/ 2147483646 h 10326"/>
                    <a:gd name="T26" fmla="*/ 2147483646 w 15290"/>
                    <a:gd name="T27" fmla="*/ 2147483646 h 10326"/>
                    <a:gd name="T28" fmla="*/ 2147483646 w 15290"/>
                    <a:gd name="T29" fmla="*/ 2147483646 h 10326"/>
                    <a:gd name="T30" fmla="*/ 2147483646 w 15290"/>
                    <a:gd name="T31" fmla="*/ 2147483646 h 10326"/>
                    <a:gd name="T32" fmla="*/ 2147483646 w 15290"/>
                    <a:gd name="T33" fmla="*/ 9765625 h 1032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16" name="Google Shape;5014;p31"/>
              <p:cNvGrpSpPr>
                <a:grpSpLocks/>
              </p:cNvGrpSpPr>
              <p:nvPr/>
            </p:nvGrpSpPr>
            <p:grpSpPr bwMode="auto"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191" name="Google Shape;5015;p31"/>
                <p:cNvSpPr>
                  <a:spLocks/>
                </p:cNvSpPr>
                <p:nvPr/>
              </p:nvSpPr>
              <p:spPr bwMode="auto">
                <a:xfrm flipH="1">
                  <a:off x="8230874" y="3911051"/>
                  <a:ext cx="394218" cy="285086"/>
                </a:xfrm>
                <a:custGeom>
                  <a:avLst/>
                  <a:gdLst>
                    <a:gd name="T0" fmla="*/ 2147483646 w 20944"/>
                    <a:gd name="T1" fmla="*/ 2387186 h 15146"/>
                    <a:gd name="T2" fmla="*/ 2147483646 w 20944"/>
                    <a:gd name="T3" fmla="*/ 2147483646 h 15146"/>
                    <a:gd name="T4" fmla="*/ 2387180 w 20944"/>
                    <a:gd name="T5" fmla="*/ 2147483646 h 15146"/>
                    <a:gd name="T6" fmla="*/ 2147483646 w 20944"/>
                    <a:gd name="T7" fmla="*/ 2147483646 h 15146"/>
                    <a:gd name="T8" fmla="*/ 2147483646 w 20944"/>
                    <a:gd name="T9" fmla="*/ 2147483646 h 15146"/>
                    <a:gd name="T10" fmla="*/ 2147483646 w 20944"/>
                    <a:gd name="T11" fmla="*/ 85104477 h 15146"/>
                    <a:gd name="T12" fmla="*/ 2147483646 w 20944"/>
                    <a:gd name="T13" fmla="*/ 2387186 h 1514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grpSp>
              <p:nvGrpSpPr>
                <p:cNvPr id="192" name="Google Shape;5016;p31"/>
                <p:cNvGrpSpPr>
                  <a:grpSpLocks/>
                </p:cNvGrpSpPr>
                <p:nvPr/>
              </p:nvGrpSpPr>
              <p:grpSpPr bwMode="auto"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193" name="Google Shape;5017;p31"/>
                  <p:cNvSpPr>
                    <a:spLocks/>
                  </p:cNvSpPr>
                  <p:nvPr/>
                </p:nvSpPr>
                <p:spPr bwMode="auto">
                  <a:xfrm>
                    <a:off x="916700" y="2276150"/>
                    <a:ext cx="289550" cy="661150"/>
                  </a:xfrm>
                  <a:custGeom>
                    <a:avLst/>
                    <a:gdLst>
                      <a:gd name="T0" fmla="*/ 2147483646 w 11582"/>
                      <a:gd name="T1" fmla="*/ 9765625 h 26446"/>
                      <a:gd name="T2" fmla="*/ 2147483646 w 11582"/>
                      <a:gd name="T3" fmla="*/ 2147483646 h 26446"/>
                      <a:gd name="T4" fmla="*/ 2147483646 w 11582"/>
                      <a:gd name="T5" fmla="*/ 2147483646 h 26446"/>
                      <a:gd name="T6" fmla="*/ 2147483646 w 11582"/>
                      <a:gd name="T7" fmla="*/ 2147483646 h 26446"/>
                      <a:gd name="T8" fmla="*/ 2147483646 w 11582"/>
                      <a:gd name="T9" fmla="*/ 9765625 h 2644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4" name="Google Shape;5018;p31"/>
                  <p:cNvSpPr>
                    <a:spLocks/>
                  </p:cNvSpPr>
                  <p:nvPr/>
                </p:nvSpPr>
                <p:spPr bwMode="auto">
                  <a:xfrm>
                    <a:off x="249500" y="3548225"/>
                    <a:ext cx="383775" cy="487100"/>
                  </a:xfrm>
                  <a:custGeom>
                    <a:avLst/>
                    <a:gdLst>
                      <a:gd name="T0" fmla="*/ 2147483646 w 15351"/>
                      <a:gd name="T1" fmla="*/ 0 h 19484"/>
                      <a:gd name="T2" fmla="*/ 2147483646 w 15351"/>
                      <a:gd name="T3" fmla="*/ 2147483646 h 19484"/>
                      <a:gd name="T4" fmla="*/ 2147483646 w 15351"/>
                      <a:gd name="T5" fmla="*/ 2147483646 h 19484"/>
                      <a:gd name="T6" fmla="*/ 2147483646 w 15351"/>
                      <a:gd name="T7" fmla="*/ 2147483646 h 19484"/>
                      <a:gd name="T8" fmla="*/ 2147483646 w 15351"/>
                      <a:gd name="T9" fmla="*/ 0 h 194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5" name="Google Shape;5019;p31"/>
                  <p:cNvSpPr>
                    <a:spLocks/>
                  </p:cNvSpPr>
                  <p:nvPr/>
                </p:nvSpPr>
                <p:spPr bwMode="auto">
                  <a:xfrm>
                    <a:off x="765475" y="3687275"/>
                    <a:ext cx="476475" cy="386675"/>
                  </a:xfrm>
                  <a:custGeom>
                    <a:avLst/>
                    <a:gdLst>
                      <a:gd name="T0" fmla="*/ 2147483646 w 19059"/>
                      <a:gd name="T1" fmla="*/ 0 h 15467"/>
                      <a:gd name="T2" fmla="*/ 2147483646 w 19059"/>
                      <a:gd name="T3" fmla="*/ 2147483646 h 15467"/>
                      <a:gd name="T4" fmla="*/ 9765625 w 19059"/>
                      <a:gd name="T5" fmla="*/ 2147483646 h 15467"/>
                      <a:gd name="T6" fmla="*/ 2147483646 w 19059"/>
                      <a:gd name="T7" fmla="*/ 2147483646 h 15467"/>
                      <a:gd name="T8" fmla="*/ 2147483646 w 19059"/>
                      <a:gd name="T9" fmla="*/ 2147483646 h 15467"/>
                      <a:gd name="T10" fmla="*/ 2147483646 w 19059"/>
                      <a:gd name="T11" fmla="*/ 0 h 1546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6" name="Google Shape;5020;p31"/>
                  <p:cNvSpPr>
                    <a:spLocks/>
                  </p:cNvSpPr>
                  <p:nvPr/>
                </p:nvSpPr>
                <p:spPr bwMode="auto">
                  <a:xfrm>
                    <a:off x="371100" y="3007175"/>
                    <a:ext cx="448350" cy="604125"/>
                  </a:xfrm>
                  <a:custGeom>
                    <a:avLst/>
                    <a:gdLst>
                      <a:gd name="T0" fmla="*/ 2147483646 w 17934"/>
                      <a:gd name="T1" fmla="*/ 0 h 24165"/>
                      <a:gd name="T2" fmla="*/ 2147483646 w 17934"/>
                      <a:gd name="T3" fmla="*/ 0 h 24165"/>
                      <a:gd name="T4" fmla="*/ 2147483646 w 17934"/>
                      <a:gd name="T5" fmla="*/ 2147483646 h 24165"/>
                      <a:gd name="T6" fmla="*/ 2147483646 w 17934"/>
                      <a:gd name="T7" fmla="*/ 2147483646 h 24165"/>
                      <a:gd name="T8" fmla="*/ 2147483646 w 17934"/>
                      <a:gd name="T9" fmla="*/ 2147483646 h 24165"/>
                      <a:gd name="T10" fmla="*/ 2147483646 w 17934"/>
                      <a:gd name="T11" fmla="*/ 0 h 2416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7" name="Google Shape;5021;p31"/>
                  <p:cNvSpPr>
                    <a:spLocks/>
                  </p:cNvSpPr>
                  <p:nvPr/>
                </p:nvSpPr>
                <p:spPr bwMode="auto">
                  <a:xfrm>
                    <a:off x="469875" y="2689550"/>
                    <a:ext cx="405800" cy="396850"/>
                  </a:xfrm>
                  <a:custGeom>
                    <a:avLst/>
                    <a:gdLst>
                      <a:gd name="T0" fmla="*/ 2147483646 w 16232"/>
                      <a:gd name="T1" fmla="*/ 0 h 15874"/>
                      <a:gd name="T2" fmla="*/ 2147483646 w 16232"/>
                      <a:gd name="T3" fmla="*/ 0 h 15874"/>
                      <a:gd name="T4" fmla="*/ 2147483646 w 16232"/>
                      <a:gd name="T5" fmla="*/ 2147483646 h 15874"/>
                      <a:gd name="T6" fmla="*/ 2147483646 w 16232"/>
                      <a:gd name="T7" fmla="*/ 2147483646 h 15874"/>
                      <a:gd name="T8" fmla="*/ 2147483646 w 16232"/>
                      <a:gd name="T9" fmla="*/ 2147483646 h 15874"/>
                      <a:gd name="T10" fmla="*/ 2147483646 w 16232"/>
                      <a:gd name="T11" fmla="*/ 2147483646 h 15874"/>
                      <a:gd name="T12" fmla="*/ 2147483646 w 16232"/>
                      <a:gd name="T13" fmla="*/ 0 h 1587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8" name="Google Shape;5022;p31"/>
                  <p:cNvSpPr>
                    <a:spLocks/>
                  </p:cNvSpPr>
                  <p:nvPr/>
                </p:nvSpPr>
                <p:spPr bwMode="auto">
                  <a:xfrm>
                    <a:off x="1035250" y="2811925"/>
                    <a:ext cx="471900" cy="332850"/>
                  </a:xfrm>
                  <a:custGeom>
                    <a:avLst/>
                    <a:gdLst>
                      <a:gd name="T0" fmla="*/ 2147483646 w 18876"/>
                      <a:gd name="T1" fmla="*/ 0 h 13314"/>
                      <a:gd name="T2" fmla="*/ 2147483646 w 18876"/>
                      <a:gd name="T3" fmla="*/ 2147483646 h 13314"/>
                      <a:gd name="T4" fmla="*/ 1484375000 w 18876"/>
                      <a:gd name="T5" fmla="*/ 2147483646 h 13314"/>
                      <a:gd name="T6" fmla="*/ 2147483646 w 18876"/>
                      <a:gd name="T7" fmla="*/ 2147483646 h 13314"/>
                      <a:gd name="T8" fmla="*/ 2147483646 w 18876"/>
                      <a:gd name="T9" fmla="*/ 2147483646 h 13314"/>
                      <a:gd name="T10" fmla="*/ 2147483646 w 18876"/>
                      <a:gd name="T11" fmla="*/ 585937500 h 13314"/>
                      <a:gd name="T12" fmla="*/ 2147483646 w 18876"/>
                      <a:gd name="T13" fmla="*/ 0 h 1331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9" name="Google Shape;5023;p31"/>
                  <p:cNvSpPr>
                    <a:spLocks/>
                  </p:cNvSpPr>
                  <p:nvPr/>
                </p:nvSpPr>
                <p:spPr bwMode="auto">
                  <a:xfrm>
                    <a:off x="511675" y="2502600"/>
                    <a:ext cx="588950" cy="2074525"/>
                  </a:xfrm>
                  <a:custGeom>
                    <a:avLst/>
                    <a:gdLst>
                      <a:gd name="T0" fmla="*/ 2147483646 w 23558"/>
                      <a:gd name="T1" fmla="*/ 9765625 h 82981"/>
                      <a:gd name="T2" fmla="*/ 2147483646 w 23558"/>
                      <a:gd name="T3" fmla="*/ 605468750 h 82981"/>
                      <a:gd name="T4" fmla="*/ 2147483646 w 23558"/>
                      <a:gd name="T5" fmla="*/ 2147483646 h 82981"/>
                      <a:gd name="T6" fmla="*/ 2147483646 w 23558"/>
                      <a:gd name="T7" fmla="*/ 2147483646 h 82981"/>
                      <a:gd name="T8" fmla="*/ 2147483646 w 23558"/>
                      <a:gd name="T9" fmla="*/ 2147483646 h 82981"/>
                      <a:gd name="T10" fmla="*/ 2147483646 w 23558"/>
                      <a:gd name="T11" fmla="*/ 2147483646 h 82981"/>
                      <a:gd name="T12" fmla="*/ 0 w 23558"/>
                      <a:gd name="T13" fmla="*/ 2147483646 h 82981"/>
                      <a:gd name="T14" fmla="*/ 302734375 w 23558"/>
                      <a:gd name="T15" fmla="*/ 2147483646 h 82981"/>
                      <a:gd name="T16" fmla="*/ 1484375000 w 23558"/>
                      <a:gd name="T17" fmla="*/ 2147483646 h 82981"/>
                      <a:gd name="T18" fmla="*/ 2147483646 w 23558"/>
                      <a:gd name="T19" fmla="*/ 2147483646 h 82981"/>
                      <a:gd name="T20" fmla="*/ 2147483646 w 23558"/>
                      <a:gd name="T21" fmla="*/ 2147483646 h 82981"/>
                      <a:gd name="T22" fmla="*/ 2147483646 w 23558"/>
                      <a:gd name="T23" fmla="*/ 2147483646 h 82981"/>
                      <a:gd name="T24" fmla="*/ 2147483646 w 23558"/>
                      <a:gd name="T25" fmla="*/ 2147483646 h 82981"/>
                      <a:gd name="T26" fmla="*/ 2147483646 w 23558"/>
                      <a:gd name="T27" fmla="*/ 2147483646 h 82981"/>
                      <a:gd name="T28" fmla="*/ 2147483646 w 23558"/>
                      <a:gd name="T29" fmla="*/ 605468750 h 82981"/>
                      <a:gd name="T30" fmla="*/ 2147483646 w 23558"/>
                      <a:gd name="T31" fmla="*/ 9765625 h 82981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0" name="Google Shape;5024;p31"/>
                  <p:cNvSpPr>
                    <a:spLocks/>
                  </p:cNvSpPr>
                  <p:nvPr/>
                </p:nvSpPr>
                <p:spPr bwMode="auto">
                  <a:xfrm>
                    <a:off x="564875" y="2794400"/>
                    <a:ext cx="880725" cy="403775"/>
                  </a:xfrm>
                  <a:custGeom>
                    <a:avLst/>
                    <a:gdLst>
                      <a:gd name="T0" fmla="*/ 0 w 35229"/>
                      <a:gd name="T1" fmla="*/ 9765625 h 16151"/>
                      <a:gd name="T2" fmla="*/ 0 w 35229"/>
                      <a:gd name="T3" fmla="*/ 302734375 h 16151"/>
                      <a:gd name="T4" fmla="*/ 2147483646 w 35229"/>
                      <a:gd name="T5" fmla="*/ 2147483646 h 16151"/>
                      <a:gd name="T6" fmla="*/ 2147483646 w 35229"/>
                      <a:gd name="T7" fmla="*/ 2147483646 h 16151"/>
                      <a:gd name="T8" fmla="*/ 2147483646 w 35229"/>
                      <a:gd name="T9" fmla="*/ 2147483646 h 16151"/>
                      <a:gd name="T10" fmla="*/ 2147483646 w 35229"/>
                      <a:gd name="T11" fmla="*/ 2147483646 h 16151"/>
                      <a:gd name="T12" fmla="*/ 2147483646 w 35229"/>
                      <a:gd name="T13" fmla="*/ 2147483646 h 16151"/>
                      <a:gd name="T14" fmla="*/ 2147483646 w 35229"/>
                      <a:gd name="T15" fmla="*/ 2147483646 h 16151"/>
                      <a:gd name="T16" fmla="*/ 2147483646 w 35229"/>
                      <a:gd name="T17" fmla="*/ 2147483646 h 16151"/>
                      <a:gd name="T18" fmla="*/ 2147483646 w 35229"/>
                      <a:gd name="T19" fmla="*/ 2147483646 h 16151"/>
                      <a:gd name="T20" fmla="*/ 2147483646 w 35229"/>
                      <a:gd name="T21" fmla="*/ 2147483646 h 16151"/>
                      <a:gd name="T22" fmla="*/ 2147483646 w 35229"/>
                      <a:gd name="T23" fmla="*/ 2147483646 h 16151"/>
                      <a:gd name="T24" fmla="*/ 2147483646 w 35229"/>
                      <a:gd name="T25" fmla="*/ 2147483646 h 16151"/>
                      <a:gd name="T26" fmla="*/ 2147483646 w 35229"/>
                      <a:gd name="T27" fmla="*/ 2147483646 h 16151"/>
                      <a:gd name="T28" fmla="*/ 2147483646 w 35229"/>
                      <a:gd name="T29" fmla="*/ 2147483646 h 16151"/>
                      <a:gd name="T30" fmla="*/ 302734375 w 35229"/>
                      <a:gd name="T31" fmla="*/ 9765625 h 16151"/>
                      <a:gd name="T32" fmla="*/ 0 w 35229"/>
                      <a:gd name="T33" fmla="*/ 9765625 h 161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1" name="Google Shape;5025;p31"/>
                  <p:cNvSpPr>
                    <a:spLocks/>
                  </p:cNvSpPr>
                  <p:nvPr/>
                </p:nvSpPr>
                <p:spPr bwMode="auto">
                  <a:xfrm>
                    <a:off x="504825" y="3130275"/>
                    <a:ext cx="867825" cy="596275"/>
                  </a:xfrm>
                  <a:custGeom>
                    <a:avLst/>
                    <a:gdLst>
                      <a:gd name="T0" fmla="*/ 898437500 w 34713"/>
                      <a:gd name="T1" fmla="*/ 9765625 h 23851"/>
                      <a:gd name="T2" fmla="*/ 9765625 w 34713"/>
                      <a:gd name="T3" fmla="*/ 302734375 h 23851"/>
                      <a:gd name="T4" fmla="*/ 2147483646 w 34713"/>
                      <a:gd name="T5" fmla="*/ 2147483646 h 23851"/>
                      <a:gd name="T6" fmla="*/ 2147483646 w 34713"/>
                      <a:gd name="T7" fmla="*/ 2147483646 h 23851"/>
                      <a:gd name="T8" fmla="*/ 2147483646 w 34713"/>
                      <a:gd name="T9" fmla="*/ 2147483646 h 23851"/>
                      <a:gd name="T10" fmla="*/ 2147483646 w 34713"/>
                      <a:gd name="T11" fmla="*/ 2147483646 h 23851"/>
                      <a:gd name="T12" fmla="*/ 2147483646 w 34713"/>
                      <a:gd name="T13" fmla="*/ 2147483646 h 23851"/>
                      <a:gd name="T14" fmla="*/ 2147483646 w 34713"/>
                      <a:gd name="T15" fmla="*/ 2147483646 h 23851"/>
                      <a:gd name="T16" fmla="*/ 2147483646 w 34713"/>
                      <a:gd name="T17" fmla="*/ 2147483646 h 23851"/>
                      <a:gd name="T18" fmla="*/ 2147483646 w 34713"/>
                      <a:gd name="T19" fmla="*/ 2147483646 h 23851"/>
                      <a:gd name="T20" fmla="*/ 2147483646 w 34713"/>
                      <a:gd name="T21" fmla="*/ 2147483646 h 23851"/>
                      <a:gd name="T22" fmla="*/ 2147483646 w 34713"/>
                      <a:gd name="T23" fmla="*/ 2147483646 h 23851"/>
                      <a:gd name="T24" fmla="*/ 2147483646 w 34713"/>
                      <a:gd name="T25" fmla="*/ 2147483646 h 23851"/>
                      <a:gd name="T26" fmla="*/ 2147483646 w 34713"/>
                      <a:gd name="T27" fmla="*/ 2147483646 h 23851"/>
                      <a:gd name="T28" fmla="*/ 2147483646 w 34713"/>
                      <a:gd name="T29" fmla="*/ 2147483646 h 23851"/>
                      <a:gd name="T30" fmla="*/ 2147483646 w 34713"/>
                      <a:gd name="T31" fmla="*/ 2147483646 h 23851"/>
                      <a:gd name="T32" fmla="*/ 2147483646 w 34713"/>
                      <a:gd name="T33" fmla="*/ 2147483646 h 23851"/>
                      <a:gd name="T34" fmla="*/ 2147483646 w 34713"/>
                      <a:gd name="T35" fmla="*/ 2147483646 h 23851"/>
                      <a:gd name="T36" fmla="*/ 2147483646 w 34713"/>
                      <a:gd name="T37" fmla="*/ 2147483646 h 23851"/>
                      <a:gd name="T38" fmla="*/ 2147483646 w 34713"/>
                      <a:gd name="T39" fmla="*/ 2147483646 h 23851"/>
                      <a:gd name="T40" fmla="*/ 2147483646 w 34713"/>
                      <a:gd name="T41" fmla="*/ 2147483646 h 23851"/>
                      <a:gd name="T42" fmla="*/ 2147483646 w 34713"/>
                      <a:gd name="T43" fmla="*/ 2147483646 h 23851"/>
                      <a:gd name="T44" fmla="*/ 2147483646 w 34713"/>
                      <a:gd name="T45" fmla="*/ 2147483646 h 23851"/>
                      <a:gd name="T46" fmla="*/ 898437500 w 34713"/>
                      <a:gd name="T47" fmla="*/ 9765625 h 2385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2" name="Google Shape;5026;p31"/>
                  <p:cNvSpPr>
                    <a:spLocks/>
                  </p:cNvSpPr>
                  <p:nvPr/>
                </p:nvSpPr>
                <p:spPr bwMode="auto">
                  <a:xfrm>
                    <a:off x="281425" y="3558850"/>
                    <a:ext cx="949125" cy="562050"/>
                  </a:xfrm>
                  <a:custGeom>
                    <a:avLst/>
                    <a:gdLst>
                      <a:gd name="T0" fmla="*/ 898437500 w 37965"/>
                      <a:gd name="T1" fmla="*/ 9765625 h 22482"/>
                      <a:gd name="T2" fmla="*/ 9765625 w 37965"/>
                      <a:gd name="T3" fmla="*/ 302734375 h 22482"/>
                      <a:gd name="T4" fmla="*/ 2147483646 w 37965"/>
                      <a:gd name="T5" fmla="*/ 2147483646 h 22482"/>
                      <a:gd name="T6" fmla="*/ 2147483646 w 37965"/>
                      <a:gd name="T7" fmla="*/ 2147483646 h 22482"/>
                      <a:gd name="T8" fmla="*/ 2147483646 w 37965"/>
                      <a:gd name="T9" fmla="*/ 2147483646 h 22482"/>
                      <a:gd name="T10" fmla="*/ 2147483646 w 37965"/>
                      <a:gd name="T11" fmla="*/ 2147483646 h 22482"/>
                      <a:gd name="T12" fmla="*/ 2147483646 w 37965"/>
                      <a:gd name="T13" fmla="*/ 2147483646 h 22482"/>
                      <a:gd name="T14" fmla="*/ 2147483646 w 37965"/>
                      <a:gd name="T15" fmla="*/ 2147483646 h 22482"/>
                      <a:gd name="T16" fmla="*/ 2147483646 w 37965"/>
                      <a:gd name="T17" fmla="*/ 2147483646 h 22482"/>
                      <a:gd name="T18" fmla="*/ 2147483646 w 37965"/>
                      <a:gd name="T19" fmla="*/ 2147483646 h 22482"/>
                      <a:gd name="T20" fmla="*/ 2147483646 w 37965"/>
                      <a:gd name="T21" fmla="*/ 2147483646 h 22482"/>
                      <a:gd name="T22" fmla="*/ 2147483646 w 37965"/>
                      <a:gd name="T23" fmla="*/ 2147483646 h 22482"/>
                      <a:gd name="T24" fmla="*/ 2147483646 w 37965"/>
                      <a:gd name="T25" fmla="*/ 2147483646 h 22482"/>
                      <a:gd name="T26" fmla="*/ 2147483646 w 37965"/>
                      <a:gd name="T27" fmla="*/ 2147483646 h 22482"/>
                      <a:gd name="T28" fmla="*/ 2147483646 w 37965"/>
                      <a:gd name="T29" fmla="*/ 2147483646 h 22482"/>
                      <a:gd name="T30" fmla="*/ 2147483646 w 37965"/>
                      <a:gd name="T31" fmla="*/ 2147483646 h 22482"/>
                      <a:gd name="T32" fmla="*/ 898437500 w 37965"/>
                      <a:gd name="T33" fmla="*/ 9765625 h 2248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3" name="Google Shape;5027;p31"/>
                  <p:cNvSpPr>
                    <a:spLocks/>
                  </p:cNvSpPr>
                  <p:nvPr/>
                </p:nvSpPr>
                <p:spPr bwMode="auto">
                  <a:xfrm>
                    <a:off x="207725" y="3847600"/>
                    <a:ext cx="327525" cy="539550"/>
                  </a:xfrm>
                  <a:custGeom>
                    <a:avLst/>
                    <a:gdLst>
                      <a:gd name="T0" fmla="*/ 2147483646 w 13101"/>
                      <a:gd name="T1" fmla="*/ 9765625 h 21582"/>
                      <a:gd name="T2" fmla="*/ 2147483646 w 13101"/>
                      <a:gd name="T3" fmla="*/ 2147483646 h 21582"/>
                      <a:gd name="T4" fmla="*/ 2147483646 w 13101"/>
                      <a:gd name="T5" fmla="*/ 2147483646 h 21582"/>
                      <a:gd name="T6" fmla="*/ 2147483646 w 13101"/>
                      <a:gd name="T7" fmla="*/ 2147483646 h 21582"/>
                      <a:gd name="T8" fmla="*/ 2147483646 w 13101"/>
                      <a:gd name="T9" fmla="*/ 9765625 h 2158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4" name="Google Shape;5028;p31"/>
                  <p:cNvSpPr>
                    <a:spLocks/>
                  </p:cNvSpPr>
                  <p:nvPr/>
                </p:nvSpPr>
                <p:spPr bwMode="auto">
                  <a:xfrm>
                    <a:off x="639325" y="4151400"/>
                    <a:ext cx="539550" cy="316675"/>
                  </a:xfrm>
                  <a:custGeom>
                    <a:avLst/>
                    <a:gdLst>
                      <a:gd name="T0" fmla="*/ 2147483646 w 21582"/>
                      <a:gd name="T1" fmla="*/ 9765625 h 12667"/>
                      <a:gd name="T2" fmla="*/ 2147483646 w 21582"/>
                      <a:gd name="T3" fmla="*/ 2147483646 h 12667"/>
                      <a:gd name="T4" fmla="*/ 9765625 w 21582"/>
                      <a:gd name="T5" fmla="*/ 2147483646 h 12667"/>
                      <a:gd name="T6" fmla="*/ 2147483646 w 21582"/>
                      <a:gd name="T7" fmla="*/ 2147483646 h 12667"/>
                      <a:gd name="T8" fmla="*/ 2147483646 w 21582"/>
                      <a:gd name="T9" fmla="*/ 2147483646 h 12667"/>
                      <a:gd name="T10" fmla="*/ 2147483646 w 21582"/>
                      <a:gd name="T11" fmla="*/ 2147483646 h 12667"/>
                      <a:gd name="T12" fmla="*/ 2147483646 w 21582"/>
                      <a:gd name="T13" fmla="*/ 9765625 h 1266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5" name="Google Shape;5029;p31"/>
                  <p:cNvSpPr>
                    <a:spLocks/>
                  </p:cNvSpPr>
                  <p:nvPr/>
                </p:nvSpPr>
                <p:spPr bwMode="auto">
                  <a:xfrm>
                    <a:off x="257875" y="3856725"/>
                    <a:ext cx="911125" cy="627575"/>
                  </a:xfrm>
                  <a:custGeom>
                    <a:avLst/>
                    <a:gdLst>
                      <a:gd name="T0" fmla="*/ 888671875 w 36445"/>
                      <a:gd name="T1" fmla="*/ 9765625 h 25103"/>
                      <a:gd name="T2" fmla="*/ 595703125 w 36445"/>
                      <a:gd name="T3" fmla="*/ 595703125 h 25103"/>
                      <a:gd name="T4" fmla="*/ 2147483646 w 36445"/>
                      <a:gd name="T5" fmla="*/ 2147483646 h 25103"/>
                      <a:gd name="T6" fmla="*/ 2147483646 w 36445"/>
                      <a:gd name="T7" fmla="*/ 2147483646 h 25103"/>
                      <a:gd name="T8" fmla="*/ 2147483646 w 36445"/>
                      <a:gd name="T9" fmla="*/ 2147483646 h 25103"/>
                      <a:gd name="T10" fmla="*/ 2147483646 w 36445"/>
                      <a:gd name="T11" fmla="*/ 2147483646 h 25103"/>
                      <a:gd name="T12" fmla="*/ 2147483646 w 36445"/>
                      <a:gd name="T13" fmla="*/ 2147483646 h 25103"/>
                      <a:gd name="T14" fmla="*/ 2147483646 w 36445"/>
                      <a:gd name="T15" fmla="*/ 2147483646 h 25103"/>
                      <a:gd name="T16" fmla="*/ 2147483646 w 36445"/>
                      <a:gd name="T17" fmla="*/ 2147483646 h 25103"/>
                      <a:gd name="T18" fmla="*/ 2147483646 w 36445"/>
                      <a:gd name="T19" fmla="*/ 2147483646 h 25103"/>
                      <a:gd name="T20" fmla="*/ 2147483646 w 36445"/>
                      <a:gd name="T21" fmla="*/ 2147483646 h 25103"/>
                      <a:gd name="T22" fmla="*/ 2147483646 w 36445"/>
                      <a:gd name="T23" fmla="*/ 2147483646 h 25103"/>
                      <a:gd name="T24" fmla="*/ 2147483646 w 36445"/>
                      <a:gd name="T25" fmla="*/ 2147483646 h 25103"/>
                      <a:gd name="T26" fmla="*/ 2147483646 w 36445"/>
                      <a:gd name="T27" fmla="*/ 2147483646 h 25103"/>
                      <a:gd name="T28" fmla="*/ 2147483646 w 36445"/>
                      <a:gd name="T29" fmla="*/ 2147483646 h 25103"/>
                      <a:gd name="T30" fmla="*/ 2147483646 w 36445"/>
                      <a:gd name="T31" fmla="*/ 2147483646 h 25103"/>
                      <a:gd name="T32" fmla="*/ 888671875 w 36445"/>
                      <a:gd name="T33" fmla="*/ 9765625 h 2510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</p:grpSp>
          <p:grpSp>
            <p:nvGrpSpPr>
              <p:cNvPr id="117" name="Google Shape;5030;p31"/>
              <p:cNvGrpSpPr>
                <a:grpSpLocks/>
              </p:cNvGrpSpPr>
              <p:nvPr/>
            </p:nvGrpSpPr>
            <p:grpSpPr bwMode="auto"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185" name="Google Shape;5031;p31"/>
                <p:cNvSpPr>
                  <a:spLocks/>
                </p:cNvSpPr>
                <p:nvPr/>
              </p:nvSpPr>
              <p:spPr bwMode="auto">
                <a:xfrm>
                  <a:off x="-142600" y="4343675"/>
                  <a:ext cx="1137600" cy="1070850"/>
                </a:xfrm>
                <a:custGeom>
                  <a:avLst/>
                  <a:gdLst>
                    <a:gd name="T0" fmla="*/ 2147483646 w 45504"/>
                    <a:gd name="T1" fmla="*/ 0 h 42834"/>
                    <a:gd name="T2" fmla="*/ 2147483646 w 45504"/>
                    <a:gd name="T3" fmla="*/ 2147483646 h 42834"/>
                    <a:gd name="T4" fmla="*/ 2147483646 w 45504"/>
                    <a:gd name="T5" fmla="*/ 2147483646 h 42834"/>
                    <a:gd name="T6" fmla="*/ 2147483646 w 45504"/>
                    <a:gd name="T7" fmla="*/ 2147483646 h 42834"/>
                    <a:gd name="T8" fmla="*/ 2147483646 w 45504"/>
                    <a:gd name="T9" fmla="*/ 2147483646 h 42834"/>
                    <a:gd name="T10" fmla="*/ 2147483646 w 45504"/>
                    <a:gd name="T11" fmla="*/ 2147483646 h 42834"/>
                    <a:gd name="T12" fmla="*/ 2147483646 w 45504"/>
                    <a:gd name="T13" fmla="*/ 2147483646 h 42834"/>
                    <a:gd name="T14" fmla="*/ 2147483646 w 45504"/>
                    <a:gd name="T15" fmla="*/ 2147483646 h 42834"/>
                    <a:gd name="T16" fmla="*/ 2147483646 w 45504"/>
                    <a:gd name="T17" fmla="*/ 2147483646 h 42834"/>
                    <a:gd name="T18" fmla="*/ 2147483646 w 45504"/>
                    <a:gd name="T19" fmla="*/ 2147483646 h 42834"/>
                    <a:gd name="T20" fmla="*/ 2147483646 w 45504"/>
                    <a:gd name="T21" fmla="*/ 2147483646 h 42834"/>
                    <a:gd name="T22" fmla="*/ 2147483646 w 45504"/>
                    <a:gd name="T23" fmla="*/ 2147483646 h 42834"/>
                    <a:gd name="T24" fmla="*/ 2147483646 w 45504"/>
                    <a:gd name="T25" fmla="*/ 2147483646 h 42834"/>
                    <a:gd name="T26" fmla="*/ 2147483646 w 45504"/>
                    <a:gd name="T27" fmla="*/ 2147483646 h 42834"/>
                    <a:gd name="T28" fmla="*/ 2147483646 w 45504"/>
                    <a:gd name="T29" fmla="*/ 2147483646 h 42834"/>
                    <a:gd name="T30" fmla="*/ 2147483646 w 45504"/>
                    <a:gd name="T31" fmla="*/ 2147483646 h 42834"/>
                    <a:gd name="T32" fmla="*/ 2147483646 w 45504"/>
                    <a:gd name="T33" fmla="*/ 2147483646 h 42834"/>
                    <a:gd name="T34" fmla="*/ 2147483646 w 45504"/>
                    <a:gd name="T35" fmla="*/ 2147483646 h 42834"/>
                    <a:gd name="T36" fmla="*/ 2147483646 w 45504"/>
                    <a:gd name="T37" fmla="*/ 2147483646 h 42834"/>
                    <a:gd name="T38" fmla="*/ 2147483646 w 45504"/>
                    <a:gd name="T39" fmla="*/ 2147483646 h 42834"/>
                    <a:gd name="T40" fmla="*/ 2147483646 w 45504"/>
                    <a:gd name="T41" fmla="*/ 2147483646 h 42834"/>
                    <a:gd name="T42" fmla="*/ 2147483646 w 45504"/>
                    <a:gd name="T43" fmla="*/ 2147483646 h 42834"/>
                    <a:gd name="T44" fmla="*/ 2147483646 w 45504"/>
                    <a:gd name="T45" fmla="*/ 2147483646 h 42834"/>
                    <a:gd name="T46" fmla="*/ 2147483646 w 45504"/>
                    <a:gd name="T47" fmla="*/ 2147483646 h 42834"/>
                    <a:gd name="T48" fmla="*/ 2147483646 w 45504"/>
                    <a:gd name="T49" fmla="*/ 2138671875 h 42834"/>
                    <a:gd name="T50" fmla="*/ 2147483646 w 45504"/>
                    <a:gd name="T51" fmla="*/ 0 h 4283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5032;p31"/>
                <p:cNvSpPr>
                  <a:spLocks/>
                </p:cNvSpPr>
                <p:nvPr/>
              </p:nvSpPr>
              <p:spPr bwMode="auto">
                <a:xfrm>
                  <a:off x="-39150" y="4392300"/>
                  <a:ext cx="1116400" cy="1127500"/>
                </a:xfrm>
                <a:custGeom>
                  <a:avLst/>
                  <a:gdLst>
                    <a:gd name="T0" fmla="*/ 791015625 w 44656"/>
                    <a:gd name="T1" fmla="*/ 0 h 45100"/>
                    <a:gd name="T2" fmla="*/ 2147483646 w 44656"/>
                    <a:gd name="T3" fmla="*/ 2147483646 h 45100"/>
                    <a:gd name="T4" fmla="*/ 2147483646 w 44656"/>
                    <a:gd name="T5" fmla="*/ 2147483646 h 45100"/>
                    <a:gd name="T6" fmla="*/ 2147483646 w 44656"/>
                    <a:gd name="T7" fmla="*/ 2147483646 h 45100"/>
                    <a:gd name="T8" fmla="*/ 2147483646 w 44656"/>
                    <a:gd name="T9" fmla="*/ 2147483646 h 45100"/>
                    <a:gd name="T10" fmla="*/ 2147483646 w 44656"/>
                    <a:gd name="T11" fmla="*/ 2147483646 h 45100"/>
                    <a:gd name="T12" fmla="*/ 2147483646 w 44656"/>
                    <a:gd name="T13" fmla="*/ 2147483646 h 45100"/>
                    <a:gd name="T14" fmla="*/ 791015625 w 44656"/>
                    <a:gd name="T15" fmla="*/ 0 h 4510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7" name="Google Shape;5033;p31"/>
                <p:cNvSpPr>
                  <a:spLocks/>
                </p:cNvSpPr>
                <p:nvPr/>
              </p:nvSpPr>
              <p:spPr bwMode="auto">
                <a:xfrm>
                  <a:off x="132700" y="4811575"/>
                  <a:ext cx="526200" cy="190100"/>
                </a:xfrm>
                <a:custGeom>
                  <a:avLst/>
                  <a:gdLst>
                    <a:gd name="T0" fmla="*/ 1523437500 w 21048"/>
                    <a:gd name="T1" fmla="*/ 0 h 7604"/>
                    <a:gd name="T2" fmla="*/ 2147483646 w 21048"/>
                    <a:gd name="T3" fmla="*/ 2147483646 h 7604"/>
                    <a:gd name="T4" fmla="*/ 2147483646 w 21048"/>
                    <a:gd name="T5" fmla="*/ 2147483646 h 7604"/>
                    <a:gd name="T6" fmla="*/ 2147483646 w 21048"/>
                    <a:gd name="T7" fmla="*/ 2147483646 h 7604"/>
                    <a:gd name="T8" fmla="*/ 2147483646 w 21048"/>
                    <a:gd name="T9" fmla="*/ 2147483646 h 7604"/>
                    <a:gd name="T10" fmla="*/ 2147483646 w 21048"/>
                    <a:gd name="T11" fmla="*/ 429687500 h 7604"/>
                    <a:gd name="T12" fmla="*/ 1523437500 w 21048"/>
                    <a:gd name="T13" fmla="*/ 0 h 76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5034;p31"/>
                <p:cNvSpPr>
                  <a:spLocks/>
                </p:cNvSpPr>
                <p:nvPr/>
              </p:nvSpPr>
              <p:spPr bwMode="auto">
                <a:xfrm>
                  <a:off x="395375" y="4531200"/>
                  <a:ext cx="166350" cy="369350"/>
                </a:xfrm>
                <a:custGeom>
                  <a:avLst/>
                  <a:gdLst>
                    <a:gd name="T0" fmla="*/ 830078125 w 6654"/>
                    <a:gd name="T1" fmla="*/ 0 h 14774"/>
                    <a:gd name="T2" fmla="*/ 908203125 w 6654"/>
                    <a:gd name="T3" fmla="*/ 2147483646 h 14774"/>
                    <a:gd name="T4" fmla="*/ 2147483646 w 6654"/>
                    <a:gd name="T5" fmla="*/ 2147483646 h 14774"/>
                    <a:gd name="T6" fmla="*/ 2147483646 w 6654"/>
                    <a:gd name="T7" fmla="*/ 2147483646 h 14774"/>
                    <a:gd name="T8" fmla="*/ 2147483646 w 6654"/>
                    <a:gd name="T9" fmla="*/ 2147483646 h 14774"/>
                    <a:gd name="T10" fmla="*/ 2147483646 w 6654"/>
                    <a:gd name="T11" fmla="*/ 2147483646 h 14774"/>
                    <a:gd name="T12" fmla="*/ 2147483646 w 6654"/>
                    <a:gd name="T13" fmla="*/ 1318359375 h 14774"/>
                    <a:gd name="T14" fmla="*/ 830078125 w 6654"/>
                    <a:gd name="T15" fmla="*/ 0 h 147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5035;p31"/>
                <p:cNvSpPr>
                  <a:spLocks/>
                </p:cNvSpPr>
                <p:nvPr/>
              </p:nvSpPr>
              <p:spPr bwMode="auto">
                <a:xfrm>
                  <a:off x="742025" y="4779100"/>
                  <a:ext cx="136825" cy="456825"/>
                </a:xfrm>
                <a:custGeom>
                  <a:avLst/>
                  <a:gdLst>
                    <a:gd name="T0" fmla="*/ 673828125 w 5473"/>
                    <a:gd name="T1" fmla="*/ 9765625 h 18273"/>
                    <a:gd name="T2" fmla="*/ 859375000 w 5473"/>
                    <a:gd name="T3" fmla="*/ 2147483646 h 18273"/>
                    <a:gd name="T4" fmla="*/ 2147483646 w 5473"/>
                    <a:gd name="T5" fmla="*/ 2147483646 h 18273"/>
                    <a:gd name="T6" fmla="*/ 2147483646 w 5473"/>
                    <a:gd name="T7" fmla="*/ 2147483646 h 18273"/>
                    <a:gd name="T8" fmla="*/ 2147483646 w 5473"/>
                    <a:gd name="T9" fmla="*/ 2147483646 h 18273"/>
                    <a:gd name="T10" fmla="*/ 2147483646 w 5473"/>
                    <a:gd name="T11" fmla="*/ 2147483646 h 18273"/>
                    <a:gd name="T12" fmla="*/ 2147483646 w 5473"/>
                    <a:gd name="T13" fmla="*/ 1835937500 h 18273"/>
                    <a:gd name="T14" fmla="*/ 673828125 w 5473"/>
                    <a:gd name="T15" fmla="*/ 9765625 h 182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5036;p31"/>
                <p:cNvSpPr>
                  <a:spLocks/>
                </p:cNvSpPr>
                <p:nvPr/>
              </p:nvSpPr>
              <p:spPr bwMode="auto">
                <a:xfrm>
                  <a:off x="357325" y="5209750"/>
                  <a:ext cx="567750" cy="121425"/>
                </a:xfrm>
                <a:custGeom>
                  <a:avLst/>
                  <a:gdLst>
                    <a:gd name="T0" fmla="*/ 1601562500 w 22710"/>
                    <a:gd name="T1" fmla="*/ 0 h 4857"/>
                    <a:gd name="T2" fmla="*/ 2147483646 w 22710"/>
                    <a:gd name="T3" fmla="*/ 2147483646 h 4857"/>
                    <a:gd name="T4" fmla="*/ 2147483646 w 22710"/>
                    <a:gd name="T5" fmla="*/ 2147483646 h 4857"/>
                    <a:gd name="T6" fmla="*/ 2147483646 w 22710"/>
                    <a:gd name="T7" fmla="*/ 2147483646 h 4857"/>
                    <a:gd name="T8" fmla="*/ 2147483646 w 22710"/>
                    <a:gd name="T9" fmla="*/ 2147483646 h 4857"/>
                    <a:gd name="T10" fmla="*/ 2147483646 w 22710"/>
                    <a:gd name="T11" fmla="*/ 2147483646 h 4857"/>
                    <a:gd name="T12" fmla="*/ 2147483646 w 22710"/>
                    <a:gd name="T13" fmla="*/ 439453125 h 4857"/>
                    <a:gd name="T14" fmla="*/ 1601562500 w 22710"/>
                    <a:gd name="T15" fmla="*/ 0 h 485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18" name="Google Shape;5037;p31"/>
              <p:cNvGrpSpPr>
                <a:grpSpLocks/>
              </p:cNvGrpSpPr>
              <p:nvPr/>
            </p:nvGrpSpPr>
            <p:grpSpPr bwMode="auto"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169" name="Google Shape;5038;p31"/>
                <p:cNvSpPr>
                  <a:spLocks/>
                </p:cNvSpPr>
                <p:nvPr/>
              </p:nvSpPr>
              <p:spPr bwMode="auto">
                <a:xfrm>
                  <a:off x="2614300" y="4307350"/>
                  <a:ext cx="123125" cy="1432400"/>
                </a:xfrm>
                <a:custGeom>
                  <a:avLst/>
                  <a:gdLst>
                    <a:gd name="T0" fmla="*/ 2147483646 w 4925"/>
                    <a:gd name="T1" fmla="*/ 0 h 57296"/>
                    <a:gd name="T2" fmla="*/ 2147483646 w 4925"/>
                    <a:gd name="T3" fmla="*/ 2147483646 h 57296"/>
                    <a:gd name="T4" fmla="*/ 2147483646 w 4925"/>
                    <a:gd name="T5" fmla="*/ 2147483646 h 57296"/>
                    <a:gd name="T6" fmla="*/ 2147483646 w 4925"/>
                    <a:gd name="T7" fmla="*/ 2147483646 h 57296"/>
                    <a:gd name="T8" fmla="*/ 2147483646 w 4925"/>
                    <a:gd name="T9" fmla="*/ 2147483646 h 57296"/>
                    <a:gd name="T10" fmla="*/ 2147483646 w 4925"/>
                    <a:gd name="T11" fmla="*/ 2147483646 h 57296"/>
                    <a:gd name="T12" fmla="*/ 2147483646 w 4925"/>
                    <a:gd name="T13" fmla="*/ 2147483646 h 57296"/>
                    <a:gd name="T14" fmla="*/ 0 w 4925"/>
                    <a:gd name="T15" fmla="*/ 2147483646 h 57296"/>
                    <a:gd name="T16" fmla="*/ 1191406250 w 4925"/>
                    <a:gd name="T17" fmla="*/ 2147483646 h 57296"/>
                    <a:gd name="T18" fmla="*/ 2147483646 w 4925"/>
                    <a:gd name="T19" fmla="*/ 2147483646 h 57296"/>
                    <a:gd name="T20" fmla="*/ 2147483646 w 4925"/>
                    <a:gd name="T21" fmla="*/ 2147483646 h 57296"/>
                    <a:gd name="T22" fmla="*/ 2147483646 w 4925"/>
                    <a:gd name="T23" fmla="*/ 2147483646 h 57296"/>
                    <a:gd name="T24" fmla="*/ 2147483646 w 4925"/>
                    <a:gd name="T25" fmla="*/ 2147483646 h 57296"/>
                    <a:gd name="T26" fmla="*/ 2147483646 w 4925"/>
                    <a:gd name="T27" fmla="*/ 2147483646 h 57296"/>
                    <a:gd name="T28" fmla="*/ 2147483646 w 4925"/>
                    <a:gd name="T29" fmla="*/ 2147483646 h 57296"/>
                    <a:gd name="T30" fmla="*/ 2147483646 w 4925"/>
                    <a:gd name="T31" fmla="*/ 0 h 57296"/>
                    <a:gd name="T32" fmla="*/ 2147483646 w 4925"/>
                    <a:gd name="T33" fmla="*/ 0 h 5729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lnTo>
                        <a:pt x="225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0" name="Google Shape;5039;p31"/>
                <p:cNvSpPr>
                  <a:spLocks/>
                </p:cNvSpPr>
                <p:nvPr/>
              </p:nvSpPr>
              <p:spPr bwMode="auto">
                <a:xfrm>
                  <a:off x="2729050" y="4204750"/>
                  <a:ext cx="503075" cy="679375"/>
                </a:xfrm>
                <a:custGeom>
                  <a:avLst/>
                  <a:gdLst>
                    <a:gd name="T0" fmla="*/ 2147483646 w 20123"/>
                    <a:gd name="T1" fmla="*/ 9765625 h 27175"/>
                    <a:gd name="T2" fmla="*/ 0 w 20123"/>
                    <a:gd name="T3" fmla="*/ 2147483646 h 27175"/>
                    <a:gd name="T4" fmla="*/ 2147483646 w 20123"/>
                    <a:gd name="T5" fmla="*/ 2147483646 h 27175"/>
                    <a:gd name="T6" fmla="*/ 2147483646 w 20123"/>
                    <a:gd name="T7" fmla="*/ 9765625 h 2717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1" name="Google Shape;5040;p31"/>
                <p:cNvSpPr>
                  <a:spLocks/>
                </p:cNvSpPr>
                <p:nvPr/>
              </p:nvSpPr>
              <p:spPr bwMode="auto">
                <a:xfrm>
                  <a:off x="2722200" y="4206275"/>
                  <a:ext cx="506125" cy="674050"/>
                </a:xfrm>
                <a:custGeom>
                  <a:avLst/>
                  <a:gdLst>
                    <a:gd name="T0" fmla="*/ 2147483646 w 20245"/>
                    <a:gd name="T1" fmla="*/ 9765625 h 26962"/>
                    <a:gd name="T2" fmla="*/ 2147483646 w 20245"/>
                    <a:gd name="T3" fmla="*/ 2147483646 h 26962"/>
                    <a:gd name="T4" fmla="*/ 2147483646 w 20245"/>
                    <a:gd name="T5" fmla="*/ 2147483646 h 26962"/>
                    <a:gd name="T6" fmla="*/ 2147483646 w 20245"/>
                    <a:gd name="T7" fmla="*/ 2147483646 h 26962"/>
                    <a:gd name="T8" fmla="*/ 2147483646 w 20245"/>
                    <a:gd name="T9" fmla="*/ 2147483646 h 26962"/>
                    <a:gd name="T10" fmla="*/ 2147483646 w 20245"/>
                    <a:gd name="T11" fmla="*/ 2147483646 h 26962"/>
                    <a:gd name="T12" fmla="*/ 9765625 w 20245"/>
                    <a:gd name="T13" fmla="*/ 2147483646 h 26962"/>
                    <a:gd name="T14" fmla="*/ 2147483646 w 20245"/>
                    <a:gd name="T15" fmla="*/ 2147483646 h 26962"/>
                    <a:gd name="T16" fmla="*/ 2147483646 w 20245"/>
                    <a:gd name="T17" fmla="*/ 2147483646 h 26962"/>
                    <a:gd name="T18" fmla="*/ 2147483646 w 20245"/>
                    <a:gd name="T19" fmla="*/ 2147483646 h 26962"/>
                    <a:gd name="T20" fmla="*/ 2147483646 w 20245"/>
                    <a:gd name="T21" fmla="*/ 2147483646 h 26962"/>
                    <a:gd name="T22" fmla="*/ 2147483646 w 20245"/>
                    <a:gd name="T23" fmla="*/ 2147483646 h 26962"/>
                    <a:gd name="T24" fmla="*/ 2147483646 w 20245"/>
                    <a:gd name="T25" fmla="*/ 9765625 h 26962"/>
                    <a:gd name="T26" fmla="*/ 2147483646 w 20245"/>
                    <a:gd name="T27" fmla="*/ 9765625 h 2696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lnTo>
                        <a:pt x="20214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2" name="Google Shape;5041;p31"/>
                <p:cNvSpPr>
                  <a:spLocks/>
                </p:cNvSpPr>
                <p:nvPr/>
              </p:nvSpPr>
              <p:spPr bwMode="auto">
                <a:xfrm>
                  <a:off x="2877975" y="4523925"/>
                  <a:ext cx="12950" cy="212775"/>
                </a:xfrm>
                <a:custGeom>
                  <a:avLst/>
                  <a:gdLst>
                    <a:gd name="T0" fmla="*/ 2147483646 w 518"/>
                    <a:gd name="T1" fmla="*/ 0 h 8511"/>
                    <a:gd name="T2" fmla="*/ 1494140625 w 518"/>
                    <a:gd name="T3" fmla="*/ 2147483646 h 8511"/>
                    <a:gd name="T4" fmla="*/ 9765625 w 518"/>
                    <a:gd name="T5" fmla="*/ 2147483646 h 8511"/>
                    <a:gd name="T6" fmla="*/ 302734375 w 518"/>
                    <a:gd name="T7" fmla="*/ 2147483646 h 8511"/>
                    <a:gd name="T8" fmla="*/ 2147483646 w 518"/>
                    <a:gd name="T9" fmla="*/ 2147483646 h 8511"/>
                    <a:gd name="T10" fmla="*/ 2147483646 w 518"/>
                    <a:gd name="T11" fmla="*/ 2147483646 h 8511"/>
                    <a:gd name="T12" fmla="*/ 2147483646 w 518"/>
                    <a:gd name="T13" fmla="*/ 0 h 8511"/>
                    <a:gd name="T14" fmla="*/ 2147483646 w 518"/>
                    <a:gd name="T15" fmla="*/ 0 h 851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lnTo>
                        <a:pt x="48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3" name="Google Shape;5042;p31"/>
                <p:cNvSpPr>
                  <a:spLocks/>
                </p:cNvSpPr>
                <p:nvPr/>
              </p:nvSpPr>
              <p:spPr bwMode="auto">
                <a:xfrm>
                  <a:off x="2991200" y="4406125"/>
                  <a:ext cx="26625" cy="202925"/>
                </a:xfrm>
                <a:custGeom>
                  <a:avLst/>
                  <a:gdLst>
                    <a:gd name="T0" fmla="*/ 2147483646 w 1065"/>
                    <a:gd name="T1" fmla="*/ 9765625 h 8117"/>
                    <a:gd name="T2" fmla="*/ 2147483646 w 1065"/>
                    <a:gd name="T3" fmla="*/ 2147483646 h 8117"/>
                    <a:gd name="T4" fmla="*/ 898437500 w 1065"/>
                    <a:gd name="T5" fmla="*/ 2147483646 h 8117"/>
                    <a:gd name="T6" fmla="*/ 9765625 w 1065"/>
                    <a:gd name="T7" fmla="*/ 2147483646 h 8117"/>
                    <a:gd name="T8" fmla="*/ 2147483646 w 1065"/>
                    <a:gd name="T9" fmla="*/ 2147483646 h 8117"/>
                    <a:gd name="T10" fmla="*/ 2147483646 w 1065"/>
                    <a:gd name="T11" fmla="*/ 2147483646 h 8117"/>
                    <a:gd name="T12" fmla="*/ 2147483646 w 1065"/>
                    <a:gd name="T13" fmla="*/ 9765625 h 8117"/>
                    <a:gd name="T14" fmla="*/ 2147483646 w 1065"/>
                    <a:gd name="T15" fmla="*/ 9765625 h 811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lnTo>
                        <a:pt x="1004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4" name="Google Shape;5043;p31"/>
                <p:cNvSpPr>
                  <a:spLocks/>
                </p:cNvSpPr>
                <p:nvPr/>
              </p:nvSpPr>
              <p:spPr bwMode="auto">
                <a:xfrm>
                  <a:off x="3087700" y="4289875"/>
                  <a:ext cx="31950" cy="180100"/>
                </a:xfrm>
                <a:custGeom>
                  <a:avLst/>
                  <a:gdLst>
                    <a:gd name="T0" fmla="*/ 2147483646 w 1278"/>
                    <a:gd name="T1" fmla="*/ 0 h 7204"/>
                    <a:gd name="T2" fmla="*/ 2147483646 w 1278"/>
                    <a:gd name="T3" fmla="*/ 2147483646 h 7204"/>
                    <a:gd name="T4" fmla="*/ 1494140625 w 1278"/>
                    <a:gd name="T5" fmla="*/ 2147483646 h 7204"/>
                    <a:gd name="T6" fmla="*/ 9765625 w 1278"/>
                    <a:gd name="T7" fmla="*/ 2147483646 h 7204"/>
                    <a:gd name="T8" fmla="*/ 2147483646 w 1278"/>
                    <a:gd name="T9" fmla="*/ 2147483646 h 7204"/>
                    <a:gd name="T10" fmla="*/ 2147483646 w 1278"/>
                    <a:gd name="T11" fmla="*/ 2147483646 h 7204"/>
                    <a:gd name="T12" fmla="*/ 2147483646 w 1278"/>
                    <a:gd name="T13" fmla="*/ 0 h 7204"/>
                    <a:gd name="T14" fmla="*/ 2147483646 w 1278"/>
                    <a:gd name="T15" fmla="*/ 0 h 720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lnTo>
                        <a:pt x="124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5" name="Google Shape;5044;p31"/>
                <p:cNvSpPr>
                  <a:spLocks/>
                </p:cNvSpPr>
                <p:nvPr/>
              </p:nvSpPr>
              <p:spPr bwMode="auto">
                <a:xfrm>
                  <a:off x="3021600" y="4495800"/>
                  <a:ext cx="119325" cy="63100"/>
                </a:xfrm>
                <a:custGeom>
                  <a:avLst/>
                  <a:gdLst>
                    <a:gd name="T0" fmla="*/ 2147483646 w 4773"/>
                    <a:gd name="T1" fmla="*/ 0 h 2524"/>
                    <a:gd name="T2" fmla="*/ 2147483646 w 4773"/>
                    <a:gd name="T3" fmla="*/ 2147483646 h 2524"/>
                    <a:gd name="T4" fmla="*/ 2147483646 w 4773"/>
                    <a:gd name="T5" fmla="*/ 2147483646 h 2524"/>
                    <a:gd name="T6" fmla="*/ 0 w 4773"/>
                    <a:gd name="T7" fmla="*/ 2147483646 h 2524"/>
                    <a:gd name="T8" fmla="*/ 2147483646 w 4773"/>
                    <a:gd name="T9" fmla="*/ 2147483646 h 2524"/>
                    <a:gd name="T10" fmla="*/ 2147483646 w 4773"/>
                    <a:gd name="T11" fmla="*/ 2147483646 h 2524"/>
                    <a:gd name="T12" fmla="*/ 2147483646 w 4773"/>
                    <a:gd name="T13" fmla="*/ 595703125 h 2524"/>
                    <a:gd name="T14" fmla="*/ 2147483646 w 4773"/>
                    <a:gd name="T15" fmla="*/ 0 h 252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6" name="Google Shape;5045;p31"/>
                <p:cNvSpPr>
                  <a:spLocks/>
                </p:cNvSpPr>
                <p:nvPr/>
              </p:nvSpPr>
              <p:spPr bwMode="auto">
                <a:xfrm>
                  <a:off x="3124950" y="4343050"/>
                  <a:ext cx="75250" cy="63875"/>
                </a:xfrm>
                <a:custGeom>
                  <a:avLst/>
                  <a:gdLst>
                    <a:gd name="T0" fmla="*/ 2147483646 w 3010"/>
                    <a:gd name="T1" fmla="*/ 9765625 h 2555"/>
                    <a:gd name="T2" fmla="*/ 2147483646 w 3010"/>
                    <a:gd name="T3" fmla="*/ 2147483646 h 2555"/>
                    <a:gd name="T4" fmla="*/ 2147483646 w 3010"/>
                    <a:gd name="T5" fmla="*/ 2147483646 h 2555"/>
                    <a:gd name="T6" fmla="*/ 0 w 3010"/>
                    <a:gd name="T7" fmla="*/ 2147483646 h 2555"/>
                    <a:gd name="T8" fmla="*/ 2147483646 w 3010"/>
                    <a:gd name="T9" fmla="*/ 2147483646 h 2555"/>
                    <a:gd name="T10" fmla="*/ 2147483646 w 3010"/>
                    <a:gd name="T11" fmla="*/ 2147483646 h 2555"/>
                    <a:gd name="T12" fmla="*/ 2147483646 w 3010"/>
                    <a:gd name="T13" fmla="*/ 302734375 h 2555"/>
                    <a:gd name="T14" fmla="*/ 2147483646 w 3010"/>
                    <a:gd name="T15" fmla="*/ 9765625 h 25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7" name="Google Shape;5046;p31"/>
                <p:cNvSpPr>
                  <a:spLocks/>
                </p:cNvSpPr>
                <p:nvPr/>
              </p:nvSpPr>
              <p:spPr bwMode="auto">
                <a:xfrm>
                  <a:off x="2912175" y="4653100"/>
                  <a:ext cx="129200" cy="45325"/>
                </a:xfrm>
                <a:custGeom>
                  <a:avLst/>
                  <a:gdLst>
                    <a:gd name="T0" fmla="*/ 2147483646 w 5168"/>
                    <a:gd name="T1" fmla="*/ 0 h 1813"/>
                    <a:gd name="T2" fmla="*/ 2147483646 w 5168"/>
                    <a:gd name="T3" fmla="*/ 2147483646 h 1813"/>
                    <a:gd name="T4" fmla="*/ 2147483646 w 5168"/>
                    <a:gd name="T5" fmla="*/ 2147483646 h 1813"/>
                    <a:gd name="T6" fmla="*/ 0 w 5168"/>
                    <a:gd name="T7" fmla="*/ 2147483646 h 1813"/>
                    <a:gd name="T8" fmla="*/ 2147483646 w 5168"/>
                    <a:gd name="T9" fmla="*/ 2147483646 h 1813"/>
                    <a:gd name="T10" fmla="*/ 2147483646 w 5168"/>
                    <a:gd name="T11" fmla="*/ 2147483646 h 1813"/>
                    <a:gd name="T12" fmla="*/ 2147483646 w 5168"/>
                    <a:gd name="T13" fmla="*/ 2147483646 h 1813"/>
                    <a:gd name="T14" fmla="*/ 2147483646 w 5168"/>
                    <a:gd name="T15" fmla="*/ 302734375 h 1813"/>
                    <a:gd name="T16" fmla="*/ 2147483646 w 5168"/>
                    <a:gd name="T17" fmla="*/ 0 h 18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8" name="Google Shape;5047;p31"/>
                <p:cNvSpPr>
                  <a:spLocks/>
                </p:cNvSpPr>
                <p:nvPr/>
              </p:nvSpPr>
              <p:spPr bwMode="auto">
                <a:xfrm>
                  <a:off x="2069450" y="4653675"/>
                  <a:ext cx="659625" cy="478450"/>
                </a:xfrm>
                <a:custGeom>
                  <a:avLst/>
                  <a:gdLst>
                    <a:gd name="T0" fmla="*/ 2147483646 w 26385"/>
                    <a:gd name="T1" fmla="*/ 0 h 19138"/>
                    <a:gd name="T2" fmla="*/ 9765625 w 26385"/>
                    <a:gd name="T3" fmla="*/ 2147483646 h 19138"/>
                    <a:gd name="T4" fmla="*/ 2147483646 w 26385"/>
                    <a:gd name="T5" fmla="*/ 2147483646 h 19138"/>
                    <a:gd name="T6" fmla="*/ 2147483646 w 26385"/>
                    <a:gd name="T7" fmla="*/ 2147483646 h 19138"/>
                    <a:gd name="T8" fmla="*/ 2147483646 w 26385"/>
                    <a:gd name="T9" fmla="*/ 2147483646 h 19138"/>
                    <a:gd name="T10" fmla="*/ 2147483646 w 26385"/>
                    <a:gd name="T11" fmla="*/ 2147483646 h 19138"/>
                    <a:gd name="T12" fmla="*/ 2147483646 w 26385"/>
                    <a:gd name="T13" fmla="*/ 0 h 1913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9" name="Google Shape;5048;p31"/>
                <p:cNvSpPr>
                  <a:spLocks/>
                </p:cNvSpPr>
                <p:nvPr/>
              </p:nvSpPr>
              <p:spPr bwMode="auto">
                <a:xfrm>
                  <a:off x="2077800" y="4656125"/>
                  <a:ext cx="640625" cy="469650"/>
                </a:xfrm>
                <a:custGeom>
                  <a:avLst/>
                  <a:gdLst>
                    <a:gd name="T0" fmla="*/ 9765625 w 25625"/>
                    <a:gd name="T1" fmla="*/ 9765625 h 18786"/>
                    <a:gd name="T2" fmla="*/ 2147483646 w 25625"/>
                    <a:gd name="T3" fmla="*/ 2147483646 h 18786"/>
                    <a:gd name="T4" fmla="*/ 2147483646 w 25625"/>
                    <a:gd name="T5" fmla="*/ 2147483646 h 18786"/>
                    <a:gd name="T6" fmla="*/ 2147483646 w 25625"/>
                    <a:gd name="T7" fmla="*/ 2147483646 h 18786"/>
                    <a:gd name="T8" fmla="*/ 2147483646 w 25625"/>
                    <a:gd name="T9" fmla="*/ 2147483646 h 18786"/>
                    <a:gd name="T10" fmla="*/ 2147483646 w 25625"/>
                    <a:gd name="T11" fmla="*/ 2147483646 h 18786"/>
                    <a:gd name="T12" fmla="*/ 2147483646 w 25625"/>
                    <a:gd name="T13" fmla="*/ 2147483646 h 18786"/>
                    <a:gd name="T14" fmla="*/ 9765625 w 25625"/>
                    <a:gd name="T15" fmla="*/ 9765625 h 187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0" name="Google Shape;5049;p31"/>
                <p:cNvSpPr>
                  <a:spLocks/>
                </p:cNvSpPr>
                <p:nvPr/>
              </p:nvSpPr>
              <p:spPr bwMode="auto">
                <a:xfrm>
                  <a:off x="2294375" y="4780000"/>
                  <a:ext cx="173275" cy="140600"/>
                </a:xfrm>
                <a:custGeom>
                  <a:avLst/>
                  <a:gdLst>
                    <a:gd name="T0" fmla="*/ 2147483646 w 6931"/>
                    <a:gd name="T1" fmla="*/ 0 h 5624"/>
                    <a:gd name="T2" fmla="*/ 2147483646 w 6931"/>
                    <a:gd name="T3" fmla="*/ 2147483646 h 5624"/>
                    <a:gd name="T4" fmla="*/ 2147483646 w 6931"/>
                    <a:gd name="T5" fmla="*/ 2147483646 h 5624"/>
                    <a:gd name="T6" fmla="*/ 2147483646 w 6931"/>
                    <a:gd name="T7" fmla="*/ 2147483646 h 5624"/>
                    <a:gd name="T8" fmla="*/ 2147483646 w 6931"/>
                    <a:gd name="T9" fmla="*/ 2147483646 h 5624"/>
                    <a:gd name="T10" fmla="*/ 9765625 w 6931"/>
                    <a:gd name="T11" fmla="*/ 2147483646 h 5624"/>
                    <a:gd name="T12" fmla="*/ 2147483646 w 6931"/>
                    <a:gd name="T13" fmla="*/ 2147483646 h 5624"/>
                    <a:gd name="T14" fmla="*/ 2147483646 w 6931"/>
                    <a:gd name="T15" fmla="*/ 2147483646 h 5624"/>
                    <a:gd name="T16" fmla="*/ 2147483646 w 6931"/>
                    <a:gd name="T17" fmla="*/ 2147483646 h 5624"/>
                    <a:gd name="T18" fmla="*/ 2147483646 w 6931"/>
                    <a:gd name="T19" fmla="*/ 2147483646 h 5624"/>
                    <a:gd name="T20" fmla="*/ 2147483646 w 6931"/>
                    <a:gd name="T21" fmla="*/ 2147483646 h 5624"/>
                    <a:gd name="T22" fmla="*/ 2147483646 w 6931"/>
                    <a:gd name="T23" fmla="*/ 0 h 5624"/>
                    <a:gd name="T24" fmla="*/ 2147483646 w 6931"/>
                    <a:gd name="T25" fmla="*/ 0 h 562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lnTo>
                        <a:pt x="601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1" name="Google Shape;5050;p31"/>
                <p:cNvSpPr>
                  <a:spLocks/>
                </p:cNvSpPr>
                <p:nvPr/>
              </p:nvSpPr>
              <p:spPr bwMode="auto">
                <a:xfrm>
                  <a:off x="2415975" y="4988200"/>
                  <a:ext cx="159600" cy="32700"/>
                </a:xfrm>
                <a:custGeom>
                  <a:avLst/>
                  <a:gdLst>
                    <a:gd name="T0" fmla="*/ 2147483646 w 6384"/>
                    <a:gd name="T1" fmla="*/ 9765625 h 1308"/>
                    <a:gd name="T2" fmla="*/ 2147483646 w 6384"/>
                    <a:gd name="T3" fmla="*/ 2147483646 h 1308"/>
                    <a:gd name="T4" fmla="*/ 2147483646 w 6384"/>
                    <a:gd name="T5" fmla="*/ 2147483646 h 1308"/>
                    <a:gd name="T6" fmla="*/ 0 w 6384"/>
                    <a:gd name="T7" fmla="*/ 2147483646 h 1308"/>
                    <a:gd name="T8" fmla="*/ 2147483646 w 6384"/>
                    <a:gd name="T9" fmla="*/ 2147483646 h 1308"/>
                    <a:gd name="T10" fmla="*/ 2147483646 w 6384"/>
                    <a:gd name="T11" fmla="*/ 2147483646 h 1308"/>
                    <a:gd name="T12" fmla="*/ 2147483646 w 6384"/>
                    <a:gd name="T13" fmla="*/ 302734375 h 1308"/>
                    <a:gd name="T14" fmla="*/ 2147483646 w 6384"/>
                    <a:gd name="T15" fmla="*/ 9765625 h 130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5051;p31"/>
                <p:cNvSpPr>
                  <a:spLocks/>
                </p:cNvSpPr>
                <p:nvPr/>
              </p:nvSpPr>
              <p:spPr bwMode="auto">
                <a:xfrm>
                  <a:off x="2569475" y="4872700"/>
                  <a:ext cx="49400" cy="152000"/>
                </a:xfrm>
                <a:custGeom>
                  <a:avLst/>
                  <a:gdLst>
                    <a:gd name="T0" fmla="*/ 0 w 1976"/>
                    <a:gd name="T1" fmla="*/ 9765625 h 6080"/>
                    <a:gd name="T2" fmla="*/ 2147483646 w 1976"/>
                    <a:gd name="T3" fmla="*/ 2147483646 h 6080"/>
                    <a:gd name="T4" fmla="*/ 2147483646 w 1976"/>
                    <a:gd name="T5" fmla="*/ 2147483646 h 6080"/>
                    <a:gd name="T6" fmla="*/ 2147483646 w 1976"/>
                    <a:gd name="T7" fmla="*/ 2147483646 h 6080"/>
                    <a:gd name="T8" fmla="*/ 2147483646 w 1976"/>
                    <a:gd name="T9" fmla="*/ 2147483646 h 6080"/>
                    <a:gd name="T10" fmla="*/ 2147483646 w 1976"/>
                    <a:gd name="T11" fmla="*/ 2147483646 h 6080"/>
                    <a:gd name="T12" fmla="*/ 292968750 w 1976"/>
                    <a:gd name="T13" fmla="*/ 9765625 h 6080"/>
                    <a:gd name="T14" fmla="*/ 0 w 1976"/>
                    <a:gd name="T15" fmla="*/ 9765625 h 60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5052;p31"/>
                <p:cNvSpPr>
                  <a:spLocks/>
                </p:cNvSpPr>
                <p:nvPr/>
              </p:nvSpPr>
              <p:spPr bwMode="auto">
                <a:xfrm>
                  <a:off x="2180400" y="3516525"/>
                  <a:ext cx="824500" cy="901500"/>
                </a:xfrm>
                <a:custGeom>
                  <a:avLst/>
                  <a:gdLst>
                    <a:gd name="T0" fmla="*/ 2147483646 w 32980"/>
                    <a:gd name="T1" fmla="*/ 9765625 h 36060"/>
                    <a:gd name="T2" fmla="*/ 2147483646 w 32980"/>
                    <a:gd name="T3" fmla="*/ 2147483646 h 36060"/>
                    <a:gd name="T4" fmla="*/ 2147483646 w 32980"/>
                    <a:gd name="T5" fmla="*/ 2147483646 h 36060"/>
                    <a:gd name="T6" fmla="*/ 2147483646 w 32980"/>
                    <a:gd name="T7" fmla="*/ 2147483646 h 36060"/>
                    <a:gd name="T8" fmla="*/ 2147483646 w 32980"/>
                    <a:gd name="T9" fmla="*/ 2147483646 h 36060"/>
                    <a:gd name="T10" fmla="*/ 2147483646 w 32980"/>
                    <a:gd name="T11" fmla="*/ 2147483646 h 36060"/>
                    <a:gd name="T12" fmla="*/ 2147483646 w 32980"/>
                    <a:gd name="T13" fmla="*/ 2147483646 h 36060"/>
                    <a:gd name="T14" fmla="*/ 2147483646 w 32980"/>
                    <a:gd name="T15" fmla="*/ 2147483646 h 36060"/>
                    <a:gd name="T16" fmla="*/ 2147483646 w 32980"/>
                    <a:gd name="T17" fmla="*/ 2147483646 h 36060"/>
                    <a:gd name="T18" fmla="*/ 2147483646 w 32980"/>
                    <a:gd name="T19" fmla="*/ 2147483646 h 36060"/>
                    <a:gd name="T20" fmla="*/ 2147483646 w 32980"/>
                    <a:gd name="T21" fmla="*/ 2147483646 h 36060"/>
                    <a:gd name="T22" fmla="*/ 2147483646 w 32980"/>
                    <a:gd name="T23" fmla="*/ 2147483646 h 36060"/>
                    <a:gd name="T24" fmla="*/ 2147483646 w 32980"/>
                    <a:gd name="T25" fmla="*/ 2147483646 h 36060"/>
                    <a:gd name="T26" fmla="*/ 2147483646 w 32980"/>
                    <a:gd name="T27" fmla="*/ 2147483646 h 36060"/>
                    <a:gd name="T28" fmla="*/ 2147483646 w 32980"/>
                    <a:gd name="T29" fmla="*/ 2147483646 h 36060"/>
                    <a:gd name="T30" fmla="*/ 2147483646 w 32980"/>
                    <a:gd name="T31" fmla="*/ 2147483646 h 36060"/>
                    <a:gd name="T32" fmla="*/ 2147483646 w 32980"/>
                    <a:gd name="T33" fmla="*/ 2147483646 h 36060"/>
                    <a:gd name="T34" fmla="*/ 2147483646 w 32980"/>
                    <a:gd name="T35" fmla="*/ 2147483646 h 36060"/>
                    <a:gd name="T36" fmla="*/ 2147483646 w 32980"/>
                    <a:gd name="T37" fmla="*/ 507812500 h 36060"/>
                    <a:gd name="T38" fmla="*/ 2147483646 w 32980"/>
                    <a:gd name="T39" fmla="*/ 9765625 h 3606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5053;p31"/>
                <p:cNvSpPr>
                  <a:spLocks/>
                </p:cNvSpPr>
                <p:nvPr/>
              </p:nvSpPr>
              <p:spPr bwMode="auto">
                <a:xfrm>
                  <a:off x="2411875" y="3875550"/>
                  <a:ext cx="463100" cy="516075"/>
                </a:xfrm>
                <a:custGeom>
                  <a:avLst/>
                  <a:gdLst>
                    <a:gd name="T0" fmla="*/ 2147483646 w 18524"/>
                    <a:gd name="T1" fmla="*/ 2147483646 h 20643"/>
                    <a:gd name="T2" fmla="*/ 2147483646 w 18524"/>
                    <a:gd name="T3" fmla="*/ 2147483646 h 20643"/>
                    <a:gd name="T4" fmla="*/ 2147483646 w 18524"/>
                    <a:gd name="T5" fmla="*/ 2147483646 h 20643"/>
                    <a:gd name="T6" fmla="*/ 2147483646 w 18524"/>
                    <a:gd name="T7" fmla="*/ 2147483646 h 20643"/>
                    <a:gd name="T8" fmla="*/ 2147483646 w 18524"/>
                    <a:gd name="T9" fmla="*/ 2147483646 h 20643"/>
                    <a:gd name="T10" fmla="*/ 2147483646 w 18524"/>
                    <a:gd name="T11" fmla="*/ 2147483646 h 20643"/>
                    <a:gd name="T12" fmla="*/ 2147483646 w 18524"/>
                    <a:gd name="T13" fmla="*/ 2147483646 h 20643"/>
                    <a:gd name="T14" fmla="*/ 2147483646 w 18524"/>
                    <a:gd name="T15" fmla="*/ 2147483646 h 20643"/>
                    <a:gd name="T16" fmla="*/ 2147483646 w 18524"/>
                    <a:gd name="T17" fmla="*/ 2147483646 h 20643"/>
                    <a:gd name="T18" fmla="*/ 1005859375 w 18524"/>
                    <a:gd name="T19" fmla="*/ 2147483646 h 20643"/>
                    <a:gd name="T20" fmla="*/ 2147483646 w 18524"/>
                    <a:gd name="T21" fmla="*/ 2147483646 h 20643"/>
                    <a:gd name="T22" fmla="*/ 2147483646 w 18524"/>
                    <a:gd name="T23" fmla="*/ 2147483646 h 20643"/>
                    <a:gd name="T24" fmla="*/ 2147483646 w 18524"/>
                    <a:gd name="T25" fmla="*/ 2147483646 h 20643"/>
                    <a:gd name="T26" fmla="*/ 2147483646 w 18524"/>
                    <a:gd name="T27" fmla="*/ 2147483646 h 20643"/>
                    <a:gd name="T28" fmla="*/ 2147483646 w 18524"/>
                    <a:gd name="T29" fmla="*/ 2147483646 h 20643"/>
                    <a:gd name="T30" fmla="*/ 2147483646 w 18524"/>
                    <a:gd name="T31" fmla="*/ 2147483646 h 20643"/>
                    <a:gd name="T32" fmla="*/ 2147483646 w 18524"/>
                    <a:gd name="T33" fmla="*/ 2147483646 h 20643"/>
                    <a:gd name="T34" fmla="*/ 2147483646 w 18524"/>
                    <a:gd name="T35" fmla="*/ 2147483646 h 20643"/>
                    <a:gd name="T36" fmla="*/ 2147483646 w 18524"/>
                    <a:gd name="T37" fmla="*/ 2147483646 h 20643"/>
                    <a:gd name="T38" fmla="*/ 2147483646 w 18524"/>
                    <a:gd name="T39" fmla="*/ 2147483646 h 20643"/>
                    <a:gd name="T40" fmla="*/ 2147483646 w 18524"/>
                    <a:gd name="T41" fmla="*/ 2147483646 h 20643"/>
                    <a:gd name="T42" fmla="*/ 2147483646 w 18524"/>
                    <a:gd name="T43" fmla="*/ 2147483646 h 20643"/>
                    <a:gd name="T44" fmla="*/ 2147483646 w 18524"/>
                    <a:gd name="T45" fmla="*/ 2147483646 h 20643"/>
                    <a:gd name="T46" fmla="*/ 2147483646 w 18524"/>
                    <a:gd name="T47" fmla="*/ 2147483646 h 20643"/>
                    <a:gd name="T48" fmla="*/ 2147483646 w 18524"/>
                    <a:gd name="T49" fmla="*/ 2147483646 h 20643"/>
                    <a:gd name="T50" fmla="*/ 2147483646 w 18524"/>
                    <a:gd name="T51" fmla="*/ 2147483646 h 20643"/>
                    <a:gd name="T52" fmla="*/ 2147483646 w 18524"/>
                    <a:gd name="T53" fmla="*/ 2147483646 h 20643"/>
                    <a:gd name="T54" fmla="*/ 2147483646 w 18524"/>
                    <a:gd name="T55" fmla="*/ 2147483646 h 20643"/>
                    <a:gd name="T56" fmla="*/ 2147483646 w 18524"/>
                    <a:gd name="T57" fmla="*/ 2147483646 h 20643"/>
                    <a:gd name="T58" fmla="*/ 2147483646 w 18524"/>
                    <a:gd name="T59" fmla="*/ 2147483646 h 20643"/>
                    <a:gd name="T60" fmla="*/ 2147483646 w 18524"/>
                    <a:gd name="T61" fmla="*/ 2147483646 h 20643"/>
                    <a:gd name="T62" fmla="*/ 2147483646 w 18524"/>
                    <a:gd name="T63" fmla="*/ 2147483646 h 20643"/>
                    <a:gd name="T64" fmla="*/ 2147483646 w 18524"/>
                    <a:gd name="T65" fmla="*/ 2147483646 h 20643"/>
                    <a:gd name="T66" fmla="*/ 2147483646 w 18524"/>
                    <a:gd name="T67" fmla="*/ 2147483646 h 20643"/>
                    <a:gd name="T68" fmla="*/ 2147483646 w 18524"/>
                    <a:gd name="T69" fmla="*/ 2147483646 h 20643"/>
                    <a:gd name="T70" fmla="*/ 2147483646 w 18524"/>
                    <a:gd name="T71" fmla="*/ 2147483646 h 20643"/>
                    <a:gd name="T72" fmla="*/ 2147483646 w 18524"/>
                    <a:gd name="T73" fmla="*/ 2147483646 h 20643"/>
                    <a:gd name="T74" fmla="*/ 2147483646 w 18524"/>
                    <a:gd name="T75" fmla="*/ 2147483646 h 20643"/>
                    <a:gd name="T76" fmla="*/ 2147483646 w 18524"/>
                    <a:gd name="T77" fmla="*/ 2147483646 h 20643"/>
                    <a:gd name="T78" fmla="*/ 2147483646 w 18524"/>
                    <a:gd name="T79" fmla="*/ 2147483646 h 20643"/>
                    <a:gd name="T80" fmla="*/ 2147483646 w 18524"/>
                    <a:gd name="T81" fmla="*/ 2147483646 h 20643"/>
                    <a:gd name="T82" fmla="*/ 2147483646 w 18524"/>
                    <a:gd name="T83" fmla="*/ 2147483646 h 20643"/>
                    <a:gd name="T84" fmla="*/ 2147483646 w 18524"/>
                    <a:gd name="T85" fmla="*/ 2147483646 h 20643"/>
                    <a:gd name="T86" fmla="*/ 2147483646 w 18524"/>
                    <a:gd name="T87" fmla="*/ 0 h 2064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196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19" name="Google Shape;5054;p31"/>
              <p:cNvGrpSpPr>
                <a:grpSpLocks/>
              </p:cNvGrpSpPr>
              <p:nvPr/>
            </p:nvGrpSpPr>
            <p:grpSpPr bwMode="auto"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120" name="Google Shape;5055;p31"/>
                <p:cNvSpPr/>
                <p:nvPr/>
              </p:nvSpPr>
              <p:spPr>
                <a:xfrm>
                  <a:off x="2244907" y="4078739"/>
                  <a:ext cx="1054907" cy="74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1" name="Google Shape;5056;p31"/>
                <p:cNvSpPr>
                  <a:spLocks/>
                </p:cNvSpPr>
                <p:nvPr/>
              </p:nvSpPr>
              <p:spPr bwMode="auto">
                <a:xfrm>
                  <a:off x="2653550" y="4150925"/>
                  <a:ext cx="249375" cy="403625"/>
                </a:xfrm>
                <a:custGeom>
                  <a:avLst/>
                  <a:gdLst>
                    <a:gd name="T0" fmla="*/ 2147483646 w 9975"/>
                    <a:gd name="T1" fmla="*/ 0 h 16145"/>
                    <a:gd name="T2" fmla="*/ 2147483646 w 9975"/>
                    <a:gd name="T3" fmla="*/ 976562500 h 16145"/>
                    <a:gd name="T4" fmla="*/ 9765625 w 9975"/>
                    <a:gd name="T5" fmla="*/ 2147483646 h 16145"/>
                    <a:gd name="T6" fmla="*/ 2147483646 w 9975"/>
                    <a:gd name="T7" fmla="*/ 2147483646 h 16145"/>
                    <a:gd name="T8" fmla="*/ 2147483646 w 9975"/>
                    <a:gd name="T9" fmla="*/ 2147483646 h 16145"/>
                    <a:gd name="T10" fmla="*/ 2147483646 w 9975"/>
                    <a:gd name="T11" fmla="*/ 2147483646 h 16145"/>
                    <a:gd name="T12" fmla="*/ 2147483646 w 9975"/>
                    <a:gd name="T13" fmla="*/ 2147483646 h 16145"/>
                    <a:gd name="T14" fmla="*/ 2147483646 w 9975"/>
                    <a:gd name="T15" fmla="*/ 2147483646 h 16145"/>
                    <a:gd name="T16" fmla="*/ 2147483646 w 9975"/>
                    <a:gd name="T17" fmla="*/ 2147483646 h 16145"/>
                    <a:gd name="T18" fmla="*/ 2147483646 w 9975"/>
                    <a:gd name="T19" fmla="*/ 2147483646 h 16145"/>
                    <a:gd name="T20" fmla="*/ 2147483646 w 9975"/>
                    <a:gd name="T21" fmla="*/ 2147483646 h 16145"/>
                    <a:gd name="T22" fmla="*/ 2147483646 w 9975"/>
                    <a:gd name="T23" fmla="*/ 2147483646 h 16145"/>
                    <a:gd name="T24" fmla="*/ 2147483646 w 9975"/>
                    <a:gd name="T25" fmla="*/ 2147483646 h 16145"/>
                    <a:gd name="T26" fmla="*/ 2147483646 w 9975"/>
                    <a:gd name="T27" fmla="*/ 2147483646 h 16145"/>
                    <a:gd name="T28" fmla="*/ 2147483646 w 9975"/>
                    <a:gd name="T29" fmla="*/ 2147483646 h 16145"/>
                    <a:gd name="T30" fmla="*/ 2147483646 w 9975"/>
                    <a:gd name="T31" fmla="*/ 2147483646 h 16145"/>
                    <a:gd name="T32" fmla="*/ 2147483646 w 9975"/>
                    <a:gd name="T33" fmla="*/ 2147483646 h 16145"/>
                    <a:gd name="T34" fmla="*/ 2147483646 w 9975"/>
                    <a:gd name="T35" fmla="*/ 2147483646 h 16145"/>
                    <a:gd name="T36" fmla="*/ 2147483646 w 9975"/>
                    <a:gd name="T37" fmla="*/ 2147483646 h 16145"/>
                    <a:gd name="T38" fmla="*/ 2147483646 w 9975"/>
                    <a:gd name="T39" fmla="*/ 2147483646 h 16145"/>
                    <a:gd name="T40" fmla="*/ 2147483646 w 9975"/>
                    <a:gd name="T41" fmla="*/ 2147483646 h 16145"/>
                    <a:gd name="T42" fmla="*/ 2147483646 w 9975"/>
                    <a:gd name="T43" fmla="*/ 2147483646 h 16145"/>
                    <a:gd name="T44" fmla="*/ 2147483646 w 9975"/>
                    <a:gd name="T45" fmla="*/ 2147483646 h 16145"/>
                    <a:gd name="T46" fmla="*/ 2147483646 w 9975"/>
                    <a:gd name="T47" fmla="*/ 2147483646 h 16145"/>
                    <a:gd name="T48" fmla="*/ 2147483646 w 9975"/>
                    <a:gd name="T49" fmla="*/ 2147483646 h 16145"/>
                    <a:gd name="T50" fmla="*/ 2147483646 w 9975"/>
                    <a:gd name="T51" fmla="*/ 2147483646 h 16145"/>
                    <a:gd name="T52" fmla="*/ 2147483646 w 9975"/>
                    <a:gd name="T53" fmla="*/ 2147483646 h 16145"/>
                    <a:gd name="T54" fmla="*/ 2147483646 w 9975"/>
                    <a:gd name="T55" fmla="*/ 2147483646 h 16145"/>
                    <a:gd name="T56" fmla="*/ 2147483646 w 9975"/>
                    <a:gd name="T57" fmla="*/ 2147483646 h 16145"/>
                    <a:gd name="T58" fmla="*/ 2147483646 w 9975"/>
                    <a:gd name="T59" fmla="*/ 2147483646 h 16145"/>
                    <a:gd name="T60" fmla="*/ 2147483646 w 9975"/>
                    <a:gd name="T61" fmla="*/ 2147483646 h 16145"/>
                    <a:gd name="T62" fmla="*/ 2147483646 w 9975"/>
                    <a:gd name="T63" fmla="*/ 2147483646 h 16145"/>
                    <a:gd name="T64" fmla="*/ 2147483646 w 9975"/>
                    <a:gd name="T65" fmla="*/ 2147483646 h 16145"/>
                    <a:gd name="T66" fmla="*/ 2147483646 w 9975"/>
                    <a:gd name="T67" fmla="*/ 2147483646 h 16145"/>
                    <a:gd name="T68" fmla="*/ 2147483646 w 9975"/>
                    <a:gd name="T69" fmla="*/ 2147483646 h 16145"/>
                    <a:gd name="T70" fmla="*/ 2147483646 w 9975"/>
                    <a:gd name="T71" fmla="*/ 2147483646 h 16145"/>
                    <a:gd name="T72" fmla="*/ 2147483646 w 9975"/>
                    <a:gd name="T73" fmla="*/ 2147483646 h 16145"/>
                    <a:gd name="T74" fmla="*/ 2147483646 w 9975"/>
                    <a:gd name="T75" fmla="*/ 2147483646 h 16145"/>
                    <a:gd name="T76" fmla="*/ 2147483646 w 9975"/>
                    <a:gd name="T77" fmla="*/ 2147483646 h 16145"/>
                    <a:gd name="T78" fmla="*/ 2147483646 w 9975"/>
                    <a:gd name="T79" fmla="*/ 2147483646 h 16145"/>
                    <a:gd name="T80" fmla="*/ 2147483646 w 9975"/>
                    <a:gd name="T81" fmla="*/ 2147483646 h 16145"/>
                    <a:gd name="T82" fmla="*/ 2147483646 w 9975"/>
                    <a:gd name="T83" fmla="*/ 2147483646 h 16145"/>
                    <a:gd name="T84" fmla="*/ 2147483646 w 9975"/>
                    <a:gd name="T85" fmla="*/ 2147483646 h 16145"/>
                    <a:gd name="T86" fmla="*/ 2147483646 w 9975"/>
                    <a:gd name="T87" fmla="*/ 2147483646 h 16145"/>
                    <a:gd name="T88" fmla="*/ 2147483646 w 9975"/>
                    <a:gd name="T89" fmla="*/ 2147483646 h 16145"/>
                    <a:gd name="T90" fmla="*/ 2147483646 w 9975"/>
                    <a:gd name="T91" fmla="*/ 2147483646 h 16145"/>
                    <a:gd name="T92" fmla="*/ 2147483646 w 9975"/>
                    <a:gd name="T93" fmla="*/ 2147483646 h 16145"/>
                    <a:gd name="T94" fmla="*/ 2147483646 w 9975"/>
                    <a:gd name="T95" fmla="*/ 2147483646 h 16145"/>
                    <a:gd name="T96" fmla="*/ 2147483646 w 9975"/>
                    <a:gd name="T97" fmla="*/ 2147483646 h 16145"/>
                    <a:gd name="T98" fmla="*/ 2147483646 w 9975"/>
                    <a:gd name="T99" fmla="*/ 2147483646 h 16145"/>
                    <a:gd name="T100" fmla="*/ 2147483646 w 9975"/>
                    <a:gd name="T101" fmla="*/ 2147483646 h 16145"/>
                    <a:gd name="T102" fmla="*/ 2147483646 w 9975"/>
                    <a:gd name="T103" fmla="*/ 1953125000 h 16145"/>
                    <a:gd name="T104" fmla="*/ 2147483646 w 9975"/>
                    <a:gd name="T105" fmla="*/ 0 h 1614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2" name="Google Shape;5057;p31"/>
                <p:cNvSpPr>
                  <a:spLocks/>
                </p:cNvSpPr>
                <p:nvPr/>
              </p:nvSpPr>
              <p:spPr bwMode="auto">
                <a:xfrm>
                  <a:off x="2914575" y="4129225"/>
                  <a:ext cx="381975" cy="384475"/>
                </a:xfrm>
                <a:custGeom>
                  <a:avLst/>
                  <a:gdLst>
                    <a:gd name="T0" fmla="*/ 2147483646 w 15279"/>
                    <a:gd name="T1" fmla="*/ 9765625 h 15379"/>
                    <a:gd name="T2" fmla="*/ 2147483646 w 15279"/>
                    <a:gd name="T3" fmla="*/ 595703125 h 15379"/>
                    <a:gd name="T4" fmla="*/ 2147483646 w 15279"/>
                    <a:gd name="T5" fmla="*/ 595703125 h 15379"/>
                    <a:gd name="T6" fmla="*/ 2147483646 w 15279"/>
                    <a:gd name="T7" fmla="*/ 9765625 h 15379"/>
                    <a:gd name="T8" fmla="*/ 2147483646 w 15279"/>
                    <a:gd name="T9" fmla="*/ 595703125 h 15379"/>
                    <a:gd name="T10" fmla="*/ 2147483646 w 15279"/>
                    <a:gd name="T11" fmla="*/ 751953125 h 15379"/>
                    <a:gd name="T12" fmla="*/ 2147483646 w 15279"/>
                    <a:gd name="T13" fmla="*/ 751953125 h 15379"/>
                    <a:gd name="T14" fmla="*/ 2147483646 w 15279"/>
                    <a:gd name="T15" fmla="*/ 654296875 h 15379"/>
                    <a:gd name="T16" fmla="*/ 2147483646 w 15279"/>
                    <a:gd name="T17" fmla="*/ 595703125 h 15379"/>
                    <a:gd name="T18" fmla="*/ 2147483646 w 15279"/>
                    <a:gd name="T19" fmla="*/ 751953125 h 15379"/>
                    <a:gd name="T20" fmla="*/ 2147483646 w 15279"/>
                    <a:gd name="T21" fmla="*/ 2147483646 h 15379"/>
                    <a:gd name="T22" fmla="*/ 2147483646 w 15279"/>
                    <a:gd name="T23" fmla="*/ 2147483646 h 15379"/>
                    <a:gd name="T24" fmla="*/ 2147483646 w 15279"/>
                    <a:gd name="T25" fmla="*/ 2147483646 h 15379"/>
                    <a:gd name="T26" fmla="*/ 2147483646 w 15279"/>
                    <a:gd name="T27" fmla="*/ 2147483646 h 15379"/>
                    <a:gd name="T28" fmla="*/ 2147483646 w 15279"/>
                    <a:gd name="T29" fmla="*/ 2147483646 h 15379"/>
                    <a:gd name="T30" fmla="*/ 2147483646 w 15279"/>
                    <a:gd name="T31" fmla="*/ 2147483646 h 15379"/>
                    <a:gd name="T32" fmla="*/ 2147483646 w 15279"/>
                    <a:gd name="T33" fmla="*/ 2147483646 h 15379"/>
                    <a:gd name="T34" fmla="*/ 2147483646 w 15279"/>
                    <a:gd name="T35" fmla="*/ 2147483646 h 15379"/>
                    <a:gd name="T36" fmla="*/ 2147483646 w 15279"/>
                    <a:gd name="T37" fmla="*/ 2147483646 h 15379"/>
                    <a:gd name="T38" fmla="*/ 2147483646 w 15279"/>
                    <a:gd name="T39" fmla="*/ 2147483646 h 15379"/>
                    <a:gd name="T40" fmla="*/ 2147483646 w 15279"/>
                    <a:gd name="T41" fmla="*/ 2147483646 h 15379"/>
                    <a:gd name="T42" fmla="*/ 2147483646 w 15279"/>
                    <a:gd name="T43" fmla="*/ 2147483646 h 15379"/>
                    <a:gd name="T44" fmla="*/ 2147483646 w 15279"/>
                    <a:gd name="T45" fmla="*/ 2147483646 h 15379"/>
                    <a:gd name="T46" fmla="*/ 2147483646 w 15279"/>
                    <a:gd name="T47" fmla="*/ 2147483646 h 15379"/>
                    <a:gd name="T48" fmla="*/ 2147483646 w 15279"/>
                    <a:gd name="T49" fmla="*/ 2147483646 h 15379"/>
                    <a:gd name="T50" fmla="*/ 986328125 w 15279"/>
                    <a:gd name="T51" fmla="*/ 2147483646 h 15379"/>
                    <a:gd name="T52" fmla="*/ 9765625 w 15279"/>
                    <a:gd name="T53" fmla="*/ 2147483646 h 15379"/>
                    <a:gd name="T54" fmla="*/ 2147483646 w 15279"/>
                    <a:gd name="T55" fmla="*/ 2147483646 h 15379"/>
                    <a:gd name="T56" fmla="*/ 2147483646 w 15279"/>
                    <a:gd name="T57" fmla="*/ 2147483646 h 15379"/>
                    <a:gd name="T58" fmla="*/ 2147483646 w 15279"/>
                    <a:gd name="T59" fmla="*/ 2147483646 h 15379"/>
                    <a:gd name="T60" fmla="*/ 2147483646 w 15279"/>
                    <a:gd name="T61" fmla="*/ 2147483646 h 15379"/>
                    <a:gd name="T62" fmla="*/ 2147483646 w 15279"/>
                    <a:gd name="T63" fmla="*/ 2147483646 h 15379"/>
                    <a:gd name="T64" fmla="*/ 2147483646 w 15279"/>
                    <a:gd name="T65" fmla="*/ 2147483646 h 15379"/>
                    <a:gd name="T66" fmla="*/ 2147483646 w 15279"/>
                    <a:gd name="T67" fmla="*/ 2147483646 h 15379"/>
                    <a:gd name="T68" fmla="*/ 2147483646 w 15279"/>
                    <a:gd name="T69" fmla="*/ 2147483646 h 15379"/>
                    <a:gd name="T70" fmla="*/ 2147483646 w 15279"/>
                    <a:gd name="T71" fmla="*/ 2147483646 h 15379"/>
                    <a:gd name="T72" fmla="*/ 2147483646 w 15279"/>
                    <a:gd name="T73" fmla="*/ 2147483646 h 15379"/>
                    <a:gd name="T74" fmla="*/ 2147483646 w 15279"/>
                    <a:gd name="T75" fmla="*/ 751953125 h 1537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3" name="Google Shape;5058;p31"/>
                <p:cNvSpPr>
                  <a:spLocks/>
                </p:cNvSpPr>
                <p:nvPr/>
              </p:nvSpPr>
              <p:spPr bwMode="auto">
                <a:xfrm>
                  <a:off x="2244925" y="4531175"/>
                  <a:ext cx="525400" cy="288575"/>
                </a:xfrm>
                <a:custGeom>
                  <a:avLst/>
                  <a:gdLst>
                    <a:gd name="T0" fmla="*/ 2147483646 w 21016"/>
                    <a:gd name="T1" fmla="*/ 9765625 h 11543"/>
                    <a:gd name="T2" fmla="*/ 2147483646 w 21016"/>
                    <a:gd name="T3" fmla="*/ 2147483646 h 11543"/>
                    <a:gd name="T4" fmla="*/ 664062500 w 21016"/>
                    <a:gd name="T5" fmla="*/ 2147483646 h 11543"/>
                    <a:gd name="T6" fmla="*/ 2147483646 w 21016"/>
                    <a:gd name="T7" fmla="*/ 2147483646 h 11543"/>
                    <a:gd name="T8" fmla="*/ 2147483646 w 21016"/>
                    <a:gd name="T9" fmla="*/ 2147483646 h 11543"/>
                    <a:gd name="T10" fmla="*/ 2147483646 w 21016"/>
                    <a:gd name="T11" fmla="*/ 2147483646 h 11543"/>
                    <a:gd name="T12" fmla="*/ 2147483646 w 21016"/>
                    <a:gd name="T13" fmla="*/ 2147483646 h 11543"/>
                    <a:gd name="T14" fmla="*/ 2147483646 w 21016"/>
                    <a:gd name="T15" fmla="*/ 2147483646 h 11543"/>
                    <a:gd name="T16" fmla="*/ 2147483646 w 21016"/>
                    <a:gd name="T17" fmla="*/ 2147483646 h 11543"/>
                    <a:gd name="T18" fmla="*/ 2147483646 w 21016"/>
                    <a:gd name="T19" fmla="*/ 2147483646 h 11543"/>
                    <a:gd name="T20" fmla="*/ 2147483646 w 21016"/>
                    <a:gd name="T21" fmla="*/ 2147483646 h 11543"/>
                    <a:gd name="T22" fmla="*/ 2147483646 w 21016"/>
                    <a:gd name="T23" fmla="*/ 2147483646 h 11543"/>
                    <a:gd name="T24" fmla="*/ 2147483646 w 21016"/>
                    <a:gd name="T25" fmla="*/ 2147483646 h 11543"/>
                    <a:gd name="T26" fmla="*/ 2147483646 w 21016"/>
                    <a:gd name="T27" fmla="*/ 2147483646 h 11543"/>
                    <a:gd name="T28" fmla="*/ 2147483646 w 21016"/>
                    <a:gd name="T29" fmla="*/ 2147483646 h 11543"/>
                    <a:gd name="T30" fmla="*/ 2147483646 w 21016"/>
                    <a:gd name="T31" fmla="*/ 2147483646 h 11543"/>
                    <a:gd name="T32" fmla="*/ 2147483646 w 21016"/>
                    <a:gd name="T33" fmla="*/ 2147483646 h 11543"/>
                    <a:gd name="T34" fmla="*/ 2147483646 w 21016"/>
                    <a:gd name="T35" fmla="*/ 2147483646 h 11543"/>
                    <a:gd name="T36" fmla="*/ 2147483646 w 21016"/>
                    <a:gd name="T37" fmla="*/ 2147483646 h 11543"/>
                    <a:gd name="T38" fmla="*/ 2147483646 w 21016"/>
                    <a:gd name="T39" fmla="*/ 2147483646 h 11543"/>
                    <a:gd name="T40" fmla="*/ 2147483646 w 21016"/>
                    <a:gd name="T41" fmla="*/ 2147483646 h 11543"/>
                    <a:gd name="T42" fmla="*/ 2147483646 w 21016"/>
                    <a:gd name="T43" fmla="*/ 2147483646 h 11543"/>
                    <a:gd name="T44" fmla="*/ 2147483646 w 21016"/>
                    <a:gd name="T45" fmla="*/ 2147483646 h 11543"/>
                    <a:gd name="T46" fmla="*/ 2147483646 w 21016"/>
                    <a:gd name="T47" fmla="*/ 2147483646 h 11543"/>
                    <a:gd name="T48" fmla="*/ 2147483646 w 21016"/>
                    <a:gd name="T49" fmla="*/ 2147483646 h 11543"/>
                    <a:gd name="T50" fmla="*/ 2147483646 w 21016"/>
                    <a:gd name="T51" fmla="*/ 2147483646 h 11543"/>
                    <a:gd name="T52" fmla="*/ 2147483646 w 21016"/>
                    <a:gd name="T53" fmla="*/ 2147483646 h 11543"/>
                    <a:gd name="T54" fmla="*/ 2147483646 w 21016"/>
                    <a:gd name="T55" fmla="*/ 2147483646 h 11543"/>
                    <a:gd name="T56" fmla="*/ 2147483646 w 21016"/>
                    <a:gd name="T57" fmla="*/ 2147483646 h 11543"/>
                    <a:gd name="T58" fmla="*/ 2147483646 w 21016"/>
                    <a:gd name="T59" fmla="*/ 2147483646 h 11543"/>
                    <a:gd name="T60" fmla="*/ 2147483646 w 21016"/>
                    <a:gd name="T61" fmla="*/ 2147483646 h 11543"/>
                    <a:gd name="T62" fmla="*/ 2147483646 w 21016"/>
                    <a:gd name="T63" fmla="*/ 2147483646 h 11543"/>
                    <a:gd name="T64" fmla="*/ 2147483646 w 21016"/>
                    <a:gd name="T65" fmla="*/ 2147483646 h 11543"/>
                    <a:gd name="T66" fmla="*/ 2147483646 w 21016"/>
                    <a:gd name="T67" fmla="*/ 2147483646 h 11543"/>
                    <a:gd name="T68" fmla="*/ 2147483646 w 21016"/>
                    <a:gd name="T69" fmla="*/ 2147483646 h 11543"/>
                    <a:gd name="T70" fmla="*/ 2147483646 w 21016"/>
                    <a:gd name="T71" fmla="*/ 2147483646 h 11543"/>
                    <a:gd name="T72" fmla="*/ 2147483646 w 21016"/>
                    <a:gd name="T73" fmla="*/ 2147483646 h 11543"/>
                    <a:gd name="T74" fmla="*/ 2147483646 w 21016"/>
                    <a:gd name="T75" fmla="*/ 2147483646 h 11543"/>
                    <a:gd name="T76" fmla="*/ 2147483646 w 21016"/>
                    <a:gd name="T77" fmla="*/ 2147483646 h 11543"/>
                    <a:gd name="T78" fmla="*/ 2147483646 w 21016"/>
                    <a:gd name="T79" fmla="*/ 2147483646 h 11543"/>
                    <a:gd name="T80" fmla="*/ 2147483646 w 21016"/>
                    <a:gd name="T81" fmla="*/ 2147483646 h 11543"/>
                    <a:gd name="T82" fmla="*/ 2147483646 w 21016"/>
                    <a:gd name="T83" fmla="*/ 2147483646 h 11543"/>
                    <a:gd name="T84" fmla="*/ 2147483646 w 21016"/>
                    <a:gd name="T85" fmla="*/ 2147483646 h 11543"/>
                    <a:gd name="T86" fmla="*/ 2147483646 w 21016"/>
                    <a:gd name="T87" fmla="*/ 2147483646 h 11543"/>
                    <a:gd name="T88" fmla="*/ 2147483646 w 21016"/>
                    <a:gd name="T89" fmla="*/ 2147483646 h 11543"/>
                    <a:gd name="T90" fmla="*/ 2147483646 w 21016"/>
                    <a:gd name="T91" fmla="*/ 9765625 h 1154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4" name="Google Shape;5059;p31"/>
                <p:cNvSpPr>
                  <a:spLocks/>
                </p:cNvSpPr>
                <p:nvPr/>
              </p:nvSpPr>
              <p:spPr bwMode="auto">
                <a:xfrm>
                  <a:off x="2907075" y="4150925"/>
                  <a:ext cx="97600" cy="249475"/>
                </a:xfrm>
                <a:custGeom>
                  <a:avLst/>
                  <a:gdLst>
                    <a:gd name="T0" fmla="*/ 2147483646 w 3904"/>
                    <a:gd name="T1" fmla="*/ 2147483646 h 9979"/>
                    <a:gd name="T2" fmla="*/ 2147483646 w 3904"/>
                    <a:gd name="T3" fmla="*/ 2147483646 h 9979"/>
                    <a:gd name="T4" fmla="*/ 2147483646 w 3904"/>
                    <a:gd name="T5" fmla="*/ 2147483646 h 9979"/>
                    <a:gd name="T6" fmla="*/ 2147483646 w 3904"/>
                    <a:gd name="T7" fmla="*/ 2147483646 h 9979"/>
                    <a:gd name="T8" fmla="*/ 2147483646 w 3904"/>
                    <a:gd name="T9" fmla="*/ 2147483646 h 9979"/>
                    <a:gd name="T10" fmla="*/ 2147483646 w 3904"/>
                    <a:gd name="T11" fmla="*/ 0 h 9979"/>
                    <a:gd name="T12" fmla="*/ 2147483646 w 3904"/>
                    <a:gd name="T13" fmla="*/ 322265625 h 9979"/>
                    <a:gd name="T14" fmla="*/ 2147483646 w 3904"/>
                    <a:gd name="T15" fmla="*/ 2147483646 h 9979"/>
                    <a:gd name="T16" fmla="*/ 2147483646 w 3904"/>
                    <a:gd name="T17" fmla="*/ 2147483646 h 9979"/>
                    <a:gd name="T18" fmla="*/ 2147483646 w 3904"/>
                    <a:gd name="T19" fmla="*/ 2147483646 h 9979"/>
                    <a:gd name="T20" fmla="*/ 2147483646 w 3904"/>
                    <a:gd name="T21" fmla="*/ 2147483646 h 9979"/>
                    <a:gd name="T22" fmla="*/ 2147483646 w 3904"/>
                    <a:gd name="T23" fmla="*/ 2147483646 h 9979"/>
                    <a:gd name="T24" fmla="*/ 1308593750 w 3904"/>
                    <a:gd name="T25" fmla="*/ 2147483646 h 9979"/>
                    <a:gd name="T26" fmla="*/ 9765625 w 3904"/>
                    <a:gd name="T27" fmla="*/ 2147483646 h 9979"/>
                    <a:gd name="T28" fmla="*/ 654296875 w 3904"/>
                    <a:gd name="T29" fmla="*/ 2147483646 h 9979"/>
                    <a:gd name="T30" fmla="*/ 2147483646 w 3904"/>
                    <a:gd name="T31" fmla="*/ 2147483646 h 9979"/>
                    <a:gd name="T32" fmla="*/ 2147483646 w 3904"/>
                    <a:gd name="T33" fmla="*/ 2147483646 h 9979"/>
                    <a:gd name="T34" fmla="*/ 2147483646 w 3904"/>
                    <a:gd name="T35" fmla="*/ 2147483646 h 9979"/>
                    <a:gd name="T36" fmla="*/ 2147483646 w 3904"/>
                    <a:gd name="T37" fmla="*/ 2147483646 h 9979"/>
                    <a:gd name="T38" fmla="*/ 2147483646 w 3904"/>
                    <a:gd name="T39" fmla="*/ 2147483646 h 9979"/>
                    <a:gd name="T40" fmla="*/ 2147483646 w 3904"/>
                    <a:gd name="T41" fmla="*/ 2147483646 h 9979"/>
                    <a:gd name="T42" fmla="*/ 2147483646 w 3904"/>
                    <a:gd name="T43" fmla="*/ 2147483646 h 9979"/>
                    <a:gd name="T44" fmla="*/ 2147483646 w 3904"/>
                    <a:gd name="T45" fmla="*/ 2147483646 h 9979"/>
                    <a:gd name="T46" fmla="*/ 2147483646 w 3904"/>
                    <a:gd name="T47" fmla="*/ 2147483646 h 9979"/>
                    <a:gd name="T48" fmla="*/ 2147483646 w 3904"/>
                    <a:gd name="T49" fmla="*/ 2147483646 h 9979"/>
                    <a:gd name="T50" fmla="*/ 2147483646 w 3904"/>
                    <a:gd name="T51" fmla="*/ 2147483646 h 9979"/>
                    <a:gd name="T52" fmla="*/ 2147483646 w 3904"/>
                    <a:gd name="T53" fmla="*/ 2147483646 h 9979"/>
                    <a:gd name="T54" fmla="*/ 2147483646 w 3904"/>
                    <a:gd name="T55" fmla="*/ 1298828125 h 9979"/>
                    <a:gd name="T56" fmla="*/ 2147483646 w 3904"/>
                    <a:gd name="T57" fmla="*/ 0 h 9979"/>
                    <a:gd name="T58" fmla="*/ 2147483646 w 3904"/>
                    <a:gd name="T59" fmla="*/ 0 h 997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lnTo>
                        <a:pt x="3803" y="0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5" name="Google Shape;5060;p31"/>
                <p:cNvSpPr>
                  <a:spLocks/>
                </p:cNvSpPr>
                <p:nvPr/>
              </p:nvSpPr>
              <p:spPr bwMode="auto">
                <a:xfrm>
                  <a:off x="2958775" y="4183725"/>
                  <a:ext cx="165150" cy="244500"/>
                </a:xfrm>
                <a:custGeom>
                  <a:avLst/>
                  <a:gdLst>
                    <a:gd name="T0" fmla="*/ 2147483646 w 6606"/>
                    <a:gd name="T1" fmla="*/ 0 h 9780"/>
                    <a:gd name="T2" fmla="*/ 2147483646 w 6606"/>
                    <a:gd name="T3" fmla="*/ 214843750 h 9780"/>
                    <a:gd name="T4" fmla="*/ 2147483646 w 6606"/>
                    <a:gd name="T5" fmla="*/ 2147483646 h 9780"/>
                    <a:gd name="T6" fmla="*/ 2147483646 w 6606"/>
                    <a:gd name="T7" fmla="*/ 2147483646 h 9780"/>
                    <a:gd name="T8" fmla="*/ 2147483646 w 6606"/>
                    <a:gd name="T9" fmla="*/ 2147483646 h 9780"/>
                    <a:gd name="T10" fmla="*/ 2147483646 w 6606"/>
                    <a:gd name="T11" fmla="*/ 2147483646 h 9780"/>
                    <a:gd name="T12" fmla="*/ 2147483646 w 6606"/>
                    <a:gd name="T13" fmla="*/ 2147483646 h 9780"/>
                    <a:gd name="T14" fmla="*/ 1308593750 w 6606"/>
                    <a:gd name="T15" fmla="*/ 2147483646 h 9780"/>
                    <a:gd name="T16" fmla="*/ 9765625 w 6606"/>
                    <a:gd name="T17" fmla="*/ 2147483646 h 9780"/>
                    <a:gd name="T18" fmla="*/ 2147483646 w 6606"/>
                    <a:gd name="T19" fmla="*/ 2147483646 h 9780"/>
                    <a:gd name="T20" fmla="*/ 2147483646 w 6606"/>
                    <a:gd name="T21" fmla="*/ 2147483646 h 9780"/>
                    <a:gd name="T22" fmla="*/ 2147483646 w 6606"/>
                    <a:gd name="T23" fmla="*/ 2147483646 h 9780"/>
                    <a:gd name="T24" fmla="*/ 2147483646 w 6606"/>
                    <a:gd name="T25" fmla="*/ 2147483646 h 9780"/>
                    <a:gd name="T26" fmla="*/ 2147483646 w 6606"/>
                    <a:gd name="T27" fmla="*/ 2147483646 h 9780"/>
                    <a:gd name="T28" fmla="*/ 2147483646 w 6606"/>
                    <a:gd name="T29" fmla="*/ 2147483646 h 9780"/>
                    <a:gd name="T30" fmla="*/ 2147483646 w 6606"/>
                    <a:gd name="T31" fmla="*/ 2147483646 h 9780"/>
                    <a:gd name="T32" fmla="*/ 2147483646 w 6606"/>
                    <a:gd name="T33" fmla="*/ 2147483646 h 9780"/>
                    <a:gd name="T34" fmla="*/ 2147483646 w 6606"/>
                    <a:gd name="T35" fmla="*/ 2147483646 h 9780"/>
                    <a:gd name="T36" fmla="*/ 2147483646 w 6606"/>
                    <a:gd name="T37" fmla="*/ 2147483646 h 9780"/>
                    <a:gd name="T38" fmla="*/ 2147483646 w 6606"/>
                    <a:gd name="T39" fmla="*/ 2147483646 h 9780"/>
                    <a:gd name="T40" fmla="*/ 2147483646 w 6606"/>
                    <a:gd name="T41" fmla="*/ 1191406250 h 9780"/>
                    <a:gd name="T42" fmla="*/ 2147483646 w 6606"/>
                    <a:gd name="T43" fmla="*/ 546875000 h 9780"/>
                    <a:gd name="T44" fmla="*/ 2147483646 w 6606"/>
                    <a:gd name="T45" fmla="*/ 0 h 978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6" name="Google Shape;5061;p31"/>
                <p:cNvSpPr>
                  <a:spLocks/>
                </p:cNvSpPr>
                <p:nvPr/>
              </p:nvSpPr>
              <p:spPr bwMode="auto">
                <a:xfrm>
                  <a:off x="2586850" y="4331875"/>
                  <a:ext cx="166800" cy="151600"/>
                </a:xfrm>
                <a:custGeom>
                  <a:avLst/>
                  <a:gdLst>
                    <a:gd name="T0" fmla="*/ 2147483646 w 6672"/>
                    <a:gd name="T1" fmla="*/ 9765625 h 6064"/>
                    <a:gd name="T2" fmla="*/ 332031250 w 6672"/>
                    <a:gd name="T3" fmla="*/ 1308593750 h 6064"/>
                    <a:gd name="T4" fmla="*/ 1308593750 w 6672"/>
                    <a:gd name="T5" fmla="*/ 2147483646 h 6064"/>
                    <a:gd name="T6" fmla="*/ 2147483646 w 6672"/>
                    <a:gd name="T7" fmla="*/ 2147483646 h 6064"/>
                    <a:gd name="T8" fmla="*/ 2147483646 w 6672"/>
                    <a:gd name="T9" fmla="*/ 2147483646 h 6064"/>
                    <a:gd name="T10" fmla="*/ 2147483646 w 6672"/>
                    <a:gd name="T11" fmla="*/ 2147483646 h 6064"/>
                    <a:gd name="T12" fmla="*/ 2147483646 w 6672"/>
                    <a:gd name="T13" fmla="*/ 2147483646 h 6064"/>
                    <a:gd name="T14" fmla="*/ 2147483646 w 6672"/>
                    <a:gd name="T15" fmla="*/ 2147483646 h 6064"/>
                    <a:gd name="T16" fmla="*/ 2147483646 w 6672"/>
                    <a:gd name="T17" fmla="*/ 2147483646 h 6064"/>
                    <a:gd name="T18" fmla="*/ 2147483646 w 6672"/>
                    <a:gd name="T19" fmla="*/ 2147483646 h 6064"/>
                    <a:gd name="T20" fmla="*/ 2147483646 w 6672"/>
                    <a:gd name="T21" fmla="*/ 2147483646 h 6064"/>
                    <a:gd name="T22" fmla="*/ 2147483646 w 6672"/>
                    <a:gd name="T23" fmla="*/ 2147483646 h 6064"/>
                    <a:gd name="T24" fmla="*/ 2147483646 w 6672"/>
                    <a:gd name="T25" fmla="*/ 2147483646 h 6064"/>
                    <a:gd name="T26" fmla="*/ 2147483646 w 6672"/>
                    <a:gd name="T27" fmla="*/ 2147483646 h 6064"/>
                    <a:gd name="T28" fmla="*/ 2147483646 w 6672"/>
                    <a:gd name="T29" fmla="*/ 2147483646 h 6064"/>
                    <a:gd name="T30" fmla="*/ 2147483646 w 6672"/>
                    <a:gd name="T31" fmla="*/ 2147483646 h 6064"/>
                    <a:gd name="T32" fmla="*/ 2147483646 w 6672"/>
                    <a:gd name="T33" fmla="*/ 2147483646 h 6064"/>
                    <a:gd name="T34" fmla="*/ 2147483646 w 6672"/>
                    <a:gd name="T35" fmla="*/ 2147483646 h 6064"/>
                    <a:gd name="T36" fmla="*/ 2147483646 w 6672"/>
                    <a:gd name="T37" fmla="*/ 2147483646 h 6064"/>
                    <a:gd name="T38" fmla="*/ 2147483646 w 6672"/>
                    <a:gd name="T39" fmla="*/ 9765625 h 6064"/>
                    <a:gd name="T40" fmla="*/ 2147483646 w 6672"/>
                    <a:gd name="T41" fmla="*/ 9765625 h 60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lnTo>
                        <a:pt x="267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7" name="Google Shape;5062;p31"/>
                <p:cNvSpPr>
                  <a:spLocks/>
                </p:cNvSpPr>
                <p:nvPr/>
              </p:nvSpPr>
              <p:spPr bwMode="auto">
                <a:xfrm>
                  <a:off x="2694425" y="4319375"/>
                  <a:ext cx="77575" cy="104925"/>
                </a:xfrm>
                <a:custGeom>
                  <a:avLst/>
                  <a:gdLst>
                    <a:gd name="T0" fmla="*/ 1962890625 w 3103"/>
                    <a:gd name="T1" fmla="*/ 0 h 4197"/>
                    <a:gd name="T2" fmla="*/ 332031250 w 3103"/>
                    <a:gd name="T3" fmla="*/ 976562500 h 4197"/>
                    <a:gd name="T4" fmla="*/ 654296875 w 3103"/>
                    <a:gd name="T5" fmla="*/ 2147483646 h 4197"/>
                    <a:gd name="T6" fmla="*/ 2147483646 w 3103"/>
                    <a:gd name="T7" fmla="*/ 2147483646 h 4197"/>
                    <a:gd name="T8" fmla="*/ 2147483646 w 3103"/>
                    <a:gd name="T9" fmla="*/ 2147483646 h 4197"/>
                    <a:gd name="T10" fmla="*/ 2147483646 w 3103"/>
                    <a:gd name="T11" fmla="*/ 2147483646 h 4197"/>
                    <a:gd name="T12" fmla="*/ 2147483646 w 3103"/>
                    <a:gd name="T13" fmla="*/ 2147483646 h 4197"/>
                    <a:gd name="T14" fmla="*/ 2147483646 w 3103"/>
                    <a:gd name="T15" fmla="*/ 2147483646 h 4197"/>
                    <a:gd name="T16" fmla="*/ 2147483646 w 3103"/>
                    <a:gd name="T17" fmla="*/ 2147483646 h 4197"/>
                    <a:gd name="T18" fmla="*/ 2147483646 w 3103"/>
                    <a:gd name="T19" fmla="*/ 2147483646 h 4197"/>
                    <a:gd name="T20" fmla="*/ 2147483646 w 3103"/>
                    <a:gd name="T21" fmla="*/ 2147483646 h 4197"/>
                    <a:gd name="T22" fmla="*/ 2147483646 w 3103"/>
                    <a:gd name="T23" fmla="*/ 2147483646 h 4197"/>
                    <a:gd name="T24" fmla="*/ 2147483646 w 3103"/>
                    <a:gd name="T25" fmla="*/ 2147483646 h 4197"/>
                    <a:gd name="T26" fmla="*/ 2147483646 w 3103"/>
                    <a:gd name="T27" fmla="*/ 2147483646 h 4197"/>
                    <a:gd name="T28" fmla="*/ 2147483646 w 3103"/>
                    <a:gd name="T29" fmla="*/ 2147483646 h 4197"/>
                    <a:gd name="T30" fmla="*/ 2147483646 w 3103"/>
                    <a:gd name="T31" fmla="*/ 654296875 h 4197"/>
                    <a:gd name="T32" fmla="*/ 1962890625 w 3103"/>
                    <a:gd name="T33" fmla="*/ 0 h 419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8" name="Google Shape;5063;p31"/>
                <p:cNvSpPr>
                  <a:spLocks/>
                </p:cNvSpPr>
                <p:nvPr/>
              </p:nvSpPr>
              <p:spPr bwMode="auto">
                <a:xfrm>
                  <a:off x="2756125" y="4220125"/>
                  <a:ext cx="60900" cy="211025"/>
                </a:xfrm>
                <a:custGeom>
                  <a:avLst/>
                  <a:gdLst>
                    <a:gd name="T0" fmla="*/ 986328125 w 2436"/>
                    <a:gd name="T1" fmla="*/ 9765625 h 8441"/>
                    <a:gd name="T2" fmla="*/ 332031250 w 2436"/>
                    <a:gd name="T3" fmla="*/ 2147483646 h 8441"/>
                    <a:gd name="T4" fmla="*/ 2147483646 w 2436"/>
                    <a:gd name="T5" fmla="*/ 2147483646 h 8441"/>
                    <a:gd name="T6" fmla="*/ 2147483646 w 2436"/>
                    <a:gd name="T7" fmla="*/ 2147483646 h 8441"/>
                    <a:gd name="T8" fmla="*/ 2147483646 w 2436"/>
                    <a:gd name="T9" fmla="*/ 2147483646 h 8441"/>
                    <a:gd name="T10" fmla="*/ 2147483646 w 2436"/>
                    <a:gd name="T11" fmla="*/ 2147483646 h 8441"/>
                    <a:gd name="T12" fmla="*/ 2147483646 w 2436"/>
                    <a:gd name="T13" fmla="*/ 2147483646 h 8441"/>
                    <a:gd name="T14" fmla="*/ 2147483646 w 2436"/>
                    <a:gd name="T15" fmla="*/ 2147483646 h 8441"/>
                    <a:gd name="T16" fmla="*/ 2147483646 w 2436"/>
                    <a:gd name="T17" fmla="*/ 2147483646 h 8441"/>
                    <a:gd name="T18" fmla="*/ 2147483646 w 2436"/>
                    <a:gd name="T19" fmla="*/ 2147483646 h 8441"/>
                    <a:gd name="T20" fmla="*/ 2147483646 w 2436"/>
                    <a:gd name="T21" fmla="*/ 2147483646 h 8441"/>
                    <a:gd name="T22" fmla="*/ 2147483646 w 2436"/>
                    <a:gd name="T23" fmla="*/ 2147483646 h 8441"/>
                    <a:gd name="T24" fmla="*/ 2147483646 w 2436"/>
                    <a:gd name="T25" fmla="*/ 2147483646 h 8441"/>
                    <a:gd name="T26" fmla="*/ 2147483646 w 2436"/>
                    <a:gd name="T27" fmla="*/ 1962890625 h 8441"/>
                    <a:gd name="T28" fmla="*/ 1962890625 w 2436"/>
                    <a:gd name="T29" fmla="*/ 986328125 h 8441"/>
                    <a:gd name="T30" fmla="*/ 986328125 w 2436"/>
                    <a:gd name="T31" fmla="*/ 9765625 h 844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9" name="Google Shape;5064;p31"/>
                <p:cNvSpPr>
                  <a:spLocks/>
                </p:cNvSpPr>
                <p:nvPr/>
              </p:nvSpPr>
              <p:spPr bwMode="auto">
                <a:xfrm>
                  <a:off x="2407550" y="4510350"/>
                  <a:ext cx="290225" cy="59375"/>
                </a:xfrm>
                <a:custGeom>
                  <a:avLst/>
                  <a:gdLst>
                    <a:gd name="T0" fmla="*/ 2147483646 w 11609"/>
                    <a:gd name="T1" fmla="*/ 0 h 2375"/>
                    <a:gd name="T2" fmla="*/ 2147483646 w 11609"/>
                    <a:gd name="T3" fmla="*/ 654296875 h 2375"/>
                    <a:gd name="T4" fmla="*/ 2147483646 w 11609"/>
                    <a:gd name="T5" fmla="*/ 1630859375 h 2375"/>
                    <a:gd name="T6" fmla="*/ 986328125 w 11609"/>
                    <a:gd name="T7" fmla="*/ 2147483646 h 2375"/>
                    <a:gd name="T8" fmla="*/ 9765625 w 11609"/>
                    <a:gd name="T9" fmla="*/ 2147483646 h 2375"/>
                    <a:gd name="T10" fmla="*/ 986328125 w 11609"/>
                    <a:gd name="T11" fmla="*/ 2147483646 h 2375"/>
                    <a:gd name="T12" fmla="*/ 2147483646 w 11609"/>
                    <a:gd name="T13" fmla="*/ 2147483646 h 2375"/>
                    <a:gd name="T14" fmla="*/ 2147483646 w 11609"/>
                    <a:gd name="T15" fmla="*/ 2147483646 h 2375"/>
                    <a:gd name="T16" fmla="*/ 2147483646 w 11609"/>
                    <a:gd name="T17" fmla="*/ 2147483646 h 2375"/>
                    <a:gd name="T18" fmla="*/ 2147483646 w 11609"/>
                    <a:gd name="T19" fmla="*/ 2147483646 h 2375"/>
                    <a:gd name="T20" fmla="*/ 2147483646 w 11609"/>
                    <a:gd name="T21" fmla="*/ 2147483646 h 2375"/>
                    <a:gd name="T22" fmla="*/ 2147483646 w 11609"/>
                    <a:gd name="T23" fmla="*/ 2147483646 h 2375"/>
                    <a:gd name="T24" fmla="*/ 2147483646 w 11609"/>
                    <a:gd name="T25" fmla="*/ 2147483646 h 2375"/>
                    <a:gd name="T26" fmla="*/ 2147483646 w 11609"/>
                    <a:gd name="T27" fmla="*/ 2147483646 h 2375"/>
                    <a:gd name="T28" fmla="*/ 2147483646 w 11609"/>
                    <a:gd name="T29" fmla="*/ 2147483646 h 2375"/>
                    <a:gd name="T30" fmla="*/ 2147483646 w 11609"/>
                    <a:gd name="T31" fmla="*/ 2147483646 h 2375"/>
                    <a:gd name="T32" fmla="*/ 2147483646 w 11609"/>
                    <a:gd name="T33" fmla="*/ 2147483646 h 2375"/>
                    <a:gd name="T34" fmla="*/ 2147483646 w 11609"/>
                    <a:gd name="T35" fmla="*/ 2147483646 h 2375"/>
                    <a:gd name="T36" fmla="*/ 2147483646 w 11609"/>
                    <a:gd name="T37" fmla="*/ 2147483646 h 2375"/>
                    <a:gd name="T38" fmla="*/ 2147483646 w 11609"/>
                    <a:gd name="T39" fmla="*/ 1298828125 h 2375"/>
                    <a:gd name="T40" fmla="*/ 2147483646 w 11609"/>
                    <a:gd name="T41" fmla="*/ 0 h 237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0" name="Google Shape;5065;p31"/>
                <p:cNvSpPr>
                  <a:spLocks/>
                </p:cNvSpPr>
                <p:nvPr/>
              </p:nvSpPr>
              <p:spPr bwMode="auto">
                <a:xfrm>
                  <a:off x="2518475" y="4446950"/>
                  <a:ext cx="173475" cy="94725"/>
                </a:xfrm>
                <a:custGeom>
                  <a:avLst/>
                  <a:gdLst>
                    <a:gd name="T0" fmla="*/ 976562500 w 6939"/>
                    <a:gd name="T1" fmla="*/ 9765625 h 3789"/>
                    <a:gd name="T2" fmla="*/ 322265625 w 6939"/>
                    <a:gd name="T3" fmla="*/ 986328125 h 3789"/>
                    <a:gd name="T4" fmla="*/ 976562500 w 6939"/>
                    <a:gd name="T5" fmla="*/ 2147483646 h 3789"/>
                    <a:gd name="T6" fmla="*/ 2147483646 w 6939"/>
                    <a:gd name="T7" fmla="*/ 2147483646 h 3789"/>
                    <a:gd name="T8" fmla="*/ 2147483646 w 6939"/>
                    <a:gd name="T9" fmla="*/ 2147483646 h 3789"/>
                    <a:gd name="T10" fmla="*/ 2147483646 w 6939"/>
                    <a:gd name="T11" fmla="*/ 2147483646 h 3789"/>
                    <a:gd name="T12" fmla="*/ 2147483646 w 6939"/>
                    <a:gd name="T13" fmla="*/ 2147483646 h 3789"/>
                    <a:gd name="T14" fmla="*/ 2147483646 w 6939"/>
                    <a:gd name="T15" fmla="*/ 2147483646 h 3789"/>
                    <a:gd name="T16" fmla="*/ 2147483646 w 6939"/>
                    <a:gd name="T17" fmla="*/ 2147483646 h 3789"/>
                    <a:gd name="T18" fmla="*/ 2147483646 w 6939"/>
                    <a:gd name="T19" fmla="*/ 2147483646 h 3789"/>
                    <a:gd name="T20" fmla="*/ 2147483646 w 6939"/>
                    <a:gd name="T21" fmla="*/ 2147483646 h 3789"/>
                    <a:gd name="T22" fmla="*/ 2147483646 w 6939"/>
                    <a:gd name="T23" fmla="*/ 2147483646 h 3789"/>
                    <a:gd name="T24" fmla="*/ 2147483646 w 6939"/>
                    <a:gd name="T25" fmla="*/ 2147483646 h 3789"/>
                    <a:gd name="T26" fmla="*/ 2147483646 w 6939"/>
                    <a:gd name="T27" fmla="*/ 9765625 h 3789"/>
                    <a:gd name="T28" fmla="*/ 976562500 w 6939"/>
                    <a:gd name="T29" fmla="*/ 9765625 h 378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lnTo>
                        <a:pt x="100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1" name="Google Shape;5066;p31"/>
                <p:cNvSpPr>
                  <a:spLocks/>
                </p:cNvSpPr>
                <p:nvPr/>
              </p:nvSpPr>
              <p:spPr bwMode="auto">
                <a:xfrm>
                  <a:off x="2604350" y="4345225"/>
                  <a:ext cx="515400" cy="428650"/>
                </a:xfrm>
                <a:custGeom>
                  <a:avLst/>
                  <a:gdLst>
                    <a:gd name="T0" fmla="*/ 2147483646 w 20616"/>
                    <a:gd name="T1" fmla="*/ 0 h 17146"/>
                    <a:gd name="T2" fmla="*/ 2147483646 w 20616"/>
                    <a:gd name="T3" fmla="*/ 2147483646 h 17146"/>
                    <a:gd name="T4" fmla="*/ 2147483646 w 20616"/>
                    <a:gd name="T5" fmla="*/ 2147483646 h 17146"/>
                    <a:gd name="T6" fmla="*/ 2147483646 w 20616"/>
                    <a:gd name="T7" fmla="*/ 2147483646 h 17146"/>
                    <a:gd name="T8" fmla="*/ 2147483646 w 20616"/>
                    <a:gd name="T9" fmla="*/ 2147483646 h 17146"/>
                    <a:gd name="T10" fmla="*/ 2147483646 w 20616"/>
                    <a:gd name="T11" fmla="*/ 2147483646 h 17146"/>
                    <a:gd name="T12" fmla="*/ 2147483646 w 20616"/>
                    <a:gd name="T13" fmla="*/ 2147483646 h 17146"/>
                    <a:gd name="T14" fmla="*/ 2147483646 w 20616"/>
                    <a:gd name="T15" fmla="*/ 2147483646 h 17146"/>
                    <a:gd name="T16" fmla="*/ 664062500 w 20616"/>
                    <a:gd name="T17" fmla="*/ 2147483646 h 17146"/>
                    <a:gd name="T18" fmla="*/ 2147483646 w 20616"/>
                    <a:gd name="T19" fmla="*/ 2147483646 h 17146"/>
                    <a:gd name="T20" fmla="*/ 2147483646 w 20616"/>
                    <a:gd name="T21" fmla="*/ 2147483646 h 17146"/>
                    <a:gd name="T22" fmla="*/ 2147483646 w 20616"/>
                    <a:gd name="T23" fmla="*/ 2147483646 h 17146"/>
                    <a:gd name="T24" fmla="*/ 2147483646 w 20616"/>
                    <a:gd name="T25" fmla="*/ 2147483646 h 17146"/>
                    <a:gd name="T26" fmla="*/ 2147483646 w 20616"/>
                    <a:gd name="T27" fmla="*/ 2147483646 h 17146"/>
                    <a:gd name="T28" fmla="*/ 2147483646 w 20616"/>
                    <a:gd name="T29" fmla="*/ 2147483646 h 17146"/>
                    <a:gd name="T30" fmla="*/ 2147483646 w 20616"/>
                    <a:gd name="T31" fmla="*/ 2147483646 h 17146"/>
                    <a:gd name="T32" fmla="*/ 2147483646 w 20616"/>
                    <a:gd name="T33" fmla="*/ 2147483646 h 17146"/>
                    <a:gd name="T34" fmla="*/ 2147483646 w 20616"/>
                    <a:gd name="T35" fmla="*/ 2147483646 h 17146"/>
                    <a:gd name="T36" fmla="*/ 2147483646 w 20616"/>
                    <a:gd name="T37" fmla="*/ 2147483646 h 17146"/>
                    <a:gd name="T38" fmla="*/ 2147483646 w 20616"/>
                    <a:gd name="T39" fmla="*/ 2147483646 h 17146"/>
                    <a:gd name="T40" fmla="*/ 2147483646 w 20616"/>
                    <a:gd name="T41" fmla="*/ 2147483646 h 17146"/>
                    <a:gd name="T42" fmla="*/ 2147483646 w 20616"/>
                    <a:gd name="T43" fmla="*/ 2147483646 h 17146"/>
                    <a:gd name="T44" fmla="*/ 2147483646 w 20616"/>
                    <a:gd name="T45" fmla="*/ 2147483646 h 17146"/>
                    <a:gd name="T46" fmla="*/ 2147483646 w 20616"/>
                    <a:gd name="T47" fmla="*/ 2147483646 h 17146"/>
                    <a:gd name="T48" fmla="*/ 2147483646 w 20616"/>
                    <a:gd name="T49" fmla="*/ 2147483646 h 17146"/>
                    <a:gd name="T50" fmla="*/ 2147483646 w 20616"/>
                    <a:gd name="T51" fmla="*/ 0 h 1714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2" name="Google Shape;5067;p31"/>
                <p:cNvSpPr>
                  <a:spLocks/>
                </p:cNvSpPr>
                <p:nvPr/>
              </p:nvSpPr>
              <p:spPr bwMode="auto">
                <a:xfrm>
                  <a:off x="2604350" y="4345225"/>
                  <a:ext cx="512900" cy="429500"/>
                </a:xfrm>
                <a:custGeom>
                  <a:avLst/>
                  <a:gdLst>
                    <a:gd name="T0" fmla="*/ 2147483646 w 20516"/>
                    <a:gd name="T1" fmla="*/ 0 h 17180"/>
                    <a:gd name="T2" fmla="*/ 2147483646 w 20516"/>
                    <a:gd name="T3" fmla="*/ 1630859375 h 17180"/>
                    <a:gd name="T4" fmla="*/ 2147483646 w 20516"/>
                    <a:gd name="T5" fmla="*/ 2147483646 h 17180"/>
                    <a:gd name="T6" fmla="*/ 2147483646 w 20516"/>
                    <a:gd name="T7" fmla="*/ 2147483646 h 17180"/>
                    <a:gd name="T8" fmla="*/ 2147483646 w 20516"/>
                    <a:gd name="T9" fmla="*/ 2147483646 h 17180"/>
                    <a:gd name="T10" fmla="*/ 2147483646 w 20516"/>
                    <a:gd name="T11" fmla="*/ 2147483646 h 17180"/>
                    <a:gd name="T12" fmla="*/ 2147483646 w 20516"/>
                    <a:gd name="T13" fmla="*/ 2147483646 h 17180"/>
                    <a:gd name="T14" fmla="*/ 2147483646 w 20516"/>
                    <a:gd name="T15" fmla="*/ 2147483646 h 17180"/>
                    <a:gd name="T16" fmla="*/ 2147483646 w 20516"/>
                    <a:gd name="T17" fmla="*/ 2147483646 h 17180"/>
                    <a:gd name="T18" fmla="*/ 2147483646 w 20516"/>
                    <a:gd name="T19" fmla="*/ 2147483646 h 17180"/>
                    <a:gd name="T20" fmla="*/ 2147483646 w 20516"/>
                    <a:gd name="T21" fmla="*/ 2147483646 h 17180"/>
                    <a:gd name="T22" fmla="*/ 2147483646 w 20516"/>
                    <a:gd name="T23" fmla="*/ 2147483646 h 17180"/>
                    <a:gd name="T24" fmla="*/ 2147483646 w 20516"/>
                    <a:gd name="T25" fmla="*/ 2147483646 h 17180"/>
                    <a:gd name="T26" fmla="*/ 2147483646 w 20516"/>
                    <a:gd name="T27" fmla="*/ 2147483646 h 17180"/>
                    <a:gd name="T28" fmla="*/ 9765625 w 20516"/>
                    <a:gd name="T29" fmla="*/ 2147483646 h 17180"/>
                    <a:gd name="T30" fmla="*/ 9765625 w 20516"/>
                    <a:gd name="T31" fmla="*/ 2147483646 h 17180"/>
                    <a:gd name="T32" fmla="*/ 2147483646 w 20516"/>
                    <a:gd name="T33" fmla="*/ 2147483646 h 17180"/>
                    <a:gd name="T34" fmla="*/ 2147483646 w 20516"/>
                    <a:gd name="T35" fmla="*/ 2147483646 h 17180"/>
                    <a:gd name="T36" fmla="*/ 2147483646 w 20516"/>
                    <a:gd name="T37" fmla="*/ 2147483646 h 17180"/>
                    <a:gd name="T38" fmla="*/ 2147483646 w 20516"/>
                    <a:gd name="T39" fmla="*/ 2147483646 h 17180"/>
                    <a:gd name="T40" fmla="*/ 2147483646 w 20516"/>
                    <a:gd name="T41" fmla="*/ 2147483646 h 17180"/>
                    <a:gd name="T42" fmla="*/ 2147483646 w 20516"/>
                    <a:gd name="T43" fmla="*/ 2147483646 h 17180"/>
                    <a:gd name="T44" fmla="*/ 2147483646 w 20516"/>
                    <a:gd name="T45" fmla="*/ 2147483646 h 17180"/>
                    <a:gd name="T46" fmla="*/ 2147483646 w 20516"/>
                    <a:gd name="T47" fmla="*/ 2147483646 h 17180"/>
                    <a:gd name="T48" fmla="*/ 2147483646 w 20516"/>
                    <a:gd name="T49" fmla="*/ 2147483646 h 17180"/>
                    <a:gd name="T50" fmla="*/ 2147483646 w 20516"/>
                    <a:gd name="T51" fmla="*/ 2147483646 h 17180"/>
                    <a:gd name="T52" fmla="*/ 2147483646 w 20516"/>
                    <a:gd name="T53" fmla="*/ 2147483646 h 17180"/>
                    <a:gd name="T54" fmla="*/ 2147483646 w 20516"/>
                    <a:gd name="T55" fmla="*/ 2147483646 h 17180"/>
                    <a:gd name="T56" fmla="*/ 2147483646 w 20516"/>
                    <a:gd name="T57" fmla="*/ 2147483646 h 17180"/>
                    <a:gd name="T58" fmla="*/ 2147483646 w 20516"/>
                    <a:gd name="T59" fmla="*/ 2147483646 h 17180"/>
                    <a:gd name="T60" fmla="*/ 2147483646 w 20516"/>
                    <a:gd name="T61" fmla="*/ 2147483646 h 17180"/>
                    <a:gd name="T62" fmla="*/ 2147483646 w 20516"/>
                    <a:gd name="T63" fmla="*/ 2147483646 h 17180"/>
                    <a:gd name="T64" fmla="*/ 2147483646 w 20516"/>
                    <a:gd name="T65" fmla="*/ 0 h 1718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3" name="Google Shape;5068;p31"/>
                <p:cNvSpPr/>
                <p:nvPr/>
              </p:nvSpPr>
              <p:spPr>
                <a:xfrm>
                  <a:off x="2274673" y="4309717"/>
                  <a:ext cx="1134680" cy="851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4" name="Google Shape;5069;p31"/>
                <p:cNvSpPr>
                  <a:spLocks/>
                </p:cNvSpPr>
                <p:nvPr/>
              </p:nvSpPr>
              <p:spPr bwMode="auto">
                <a:xfrm>
                  <a:off x="2660225" y="4549525"/>
                  <a:ext cx="29225" cy="29225"/>
                </a:xfrm>
                <a:custGeom>
                  <a:avLst/>
                  <a:gdLst>
                    <a:gd name="T0" fmla="*/ 2147483646 w 1169"/>
                    <a:gd name="T1" fmla="*/ 9765625 h 1169"/>
                    <a:gd name="T2" fmla="*/ 9765625 w 1169"/>
                    <a:gd name="T3" fmla="*/ 2147483646 h 1169"/>
                    <a:gd name="T4" fmla="*/ 2147483646 w 1169"/>
                    <a:gd name="T5" fmla="*/ 2147483646 h 1169"/>
                    <a:gd name="T6" fmla="*/ 2147483646 w 1169"/>
                    <a:gd name="T7" fmla="*/ 2147483646 h 1169"/>
                    <a:gd name="T8" fmla="*/ 2147483646 w 1169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5" name="Google Shape;5070;p31"/>
                <p:cNvSpPr>
                  <a:spLocks/>
                </p:cNvSpPr>
                <p:nvPr/>
              </p:nvSpPr>
              <p:spPr bwMode="auto">
                <a:xfrm>
                  <a:off x="2736950" y="4517850"/>
                  <a:ext cx="20875" cy="20875"/>
                </a:xfrm>
                <a:custGeom>
                  <a:avLst/>
                  <a:gdLst>
                    <a:gd name="T0" fmla="*/ 2147483646 w 835"/>
                    <a:gd name="T1" fmla="*/ 0 h 835"/>
                    <a:gd name="T2" fmla="*/ 9765625 w 835"/>
                    <a:gd name="T3" fmla="*/ 2147483646 h 835"/>
                    <a:gd name="T4" fmla="*/ 2147483646 w 835"/>
                    <a:gd name="T5" fmla="*/ 2147483646 h 835"/>
                    <a:gd name="T6" fmla="*/ 2147483646 w 835"/>
                    <a:gd name="T7" fmla="*/ 2147483646 h 835"/>
                    <a:gd name="T8" fmla="*/ 2147483646 w 835"/>
                    <a:gd name="T9" fmla="*/ 0 h 8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6" name="Google Shape;5071;p31"/>
                <p:cNvSpPr>
                  <a:spLocks/>
                </p:cNvSpPr>
                <p:nvPr/>
              </p:nvSpPr>
              <p:spPr bwMode="auto">
                <a:xfrm>
                  <a:off x="2873725" y="4400250"/>
                  <a:ext cx="29200" cy="29225"/>
                </a:xfrm>
                <a:custGeom>
                  <a:avLst/>
                  <a:gdLst>
                    <a:gd name="T0" fmla="*/ 2147483646 w 1168"/>
                    <a:gd name="T1" fmla="*/ 9765625 h 1169"/>
                    <a:gd name="T2" fmla="*/ 0 w 1168"/>
                    <a:gd name="T3" fmla="*/ 2147483646 h 1169"/>
                    <a:gd name="T4" fmla="*/ 2147483646 w 1168"/>
                    <a:gd name="T5" fmla="*/ 2147483646 h 1169"/>
                    <a:gd name="T6" fmla="*/ 2147483646 w 1168"/>
                    <a:gd name="T7" fmla="*/ 2147483646 h 1169"/>
                    <a:gd name="T8" fmla="*/ 2147483646 w 1168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7" name="Google Shape;5072;p31"/>
                <p:cNvSpPr>
                  <a:spLocks/>
                </p:cNvSpPr>
                <p:nvPr/>
              </p:nvSpPr>
              <p:spPr bwMode="auto">
                <a:xfrm>
                  <a:off x="2815350" y="4470300"/>
                  <a:ext cx="14200" cy="14200"/>
                </a:xfrm>
                <a:custGeom>
                  <a:avLst/>
                  <a:gdLst>
                    <a:gd name="T0" fmla="*/ 2147483646 w 568"/>
                    <a:gd name="T1" fmla="*/ 9765625 h 568"/>
                    <a:gd name="T2" fmla="*/ 0 w 568"/>
                    <a:gd name="T3" fmla="*/ 2147483646 h 568"/>
                    <a:gd name="T4" fmla="*/ 2147483646 w 568"/>
                    <a:gd name="T5" fmla="*/ 2147483646 h 568"/>
                    <a:gd name="T6" fmla="*/ 2147483646 w 568"/>
                    <a:gd name="T7" fmla="*/ 2147483646 h 568"/>
                    <a:gd name="T8" fmla="*/ 2147483646 w 568"/>
                    <a:gd name="T9" fmla="*/ 9765625 h 5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8" name="Google Shape;5073;p31"/>
                <p:cNvSpPr>
                  <a:spLocks/>
                </p:cNvSpPr>
                <p:nvPr/>
              </p:nvSpPr>
              <p:spPr bwMode="auto">
                <a:xfrm>
                  <a:off x="2840350" y="4518675"/>
                  <a:ext cx="14225" cy="15025"/>
                </a:xfrm>
                <a:custGeom>
                  <a:avLst/>
                  <a:gdLst>
                    <a:gd name="T0" fmla="*/ 2147483646 w 569"/>
                    <a:gd name="T1" fmla="*/ 9765625 h 601"/>
                    <a:gd name="T2" fmla="*/ 9765625 w 569"/>
                    <a:gd name="T3" fmla="*/ 2147483646 h 601"/>
                    <a:gd name="T4" fmla="*/ 2147483646 w 569"/>
                    <a:gd name="T5" fmla="*/ 2147483646 h 601"/>
                    <a:gd name="T6" fmla="*/ 2147483646 w 569"/>
                    <a:gd name="T7" fmla="*/ 2147483646 h 601"/>
                    <a:gd name="T8" fmla="*/ 2147483646 w 569"/>
                    <a:gd name="T9" fmla="*/ 9765625 h 6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9" name="Google Shape;5074;p31"/>
                <p:cNvSpPr>
                  <a:spLocks/>
                </p:cNvSpPr>
                <p:nvPr/>
              </p:nvSpPr>
              <p:spPr bwMode="auto">
                <a:xfrm>
                  <a:off x="2782825" y="4562875"/>
                  <a:ext cx="29200" cy="29200"/>
                </a:xfrm>
                <a:custGeom>
                  <a:avLst/>
                  <a:gdLst>
                    <a:gd name="T0" fmla="*/ 2147483646 w 1168"/>
                    <a:gd name="T1" fmla="*/ 9765625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9765625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0" name="Google Shape;5075;p31"/>
                <p:cNvSpPr>
                  <a:spLocks/>
                </p:cNvSpPr>
                <p:nvPr/>
              </p:nvSpPr>
              <p:spPr bwMode="auto">
                <a:xfrm>
                  <a:off x="2718600" y="4606250"/>
                  <a:ext cx="25050" cy="25025"/>
                </a:xfrm>
                <a:custGeom>
                  <a:avLst/>
                  <a:gdLst>
                    <a:gd name="T0" fmla="*/ 2147483646 w 1002"/>
                    <a:gd name="T1" fmla="*/ 0 h 1001"/>
                    <a:gd name="T2" fmla="*/ 9765625 w 1002"/>
                    <a:gd name="T3" fmla="*/ 2147483646 h 1001"/>
                    <a:gd name="T4" fmla="*/ 2147483646 w 1002"/>
                    <a:gd name="T5" fmla="*/ 2147483646 h 1001"/>
                    <a:gd name="T6" fmla="*/ 2147483646 w 1002"/>
                    <a:gd name="T7" fmla="*/ 2147483646 h 1001"/>
                    <a:gd name="T8" fmla="*/ 2147483646 w 1002"/>
                    <a:gd name="T9" fmla="*/ 0 h 10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1" name="Google Shape;5076;p31"/>
                <p:cNvSpPr>
                  <a:spLocks/>
                </p:cNvSpPr>
                <p:nvPr/>
              </p:nvSpPr>
              <p:spPr bwMode="auto">
                <a:xfrm>
                  <a:off x="2791150" y="4505325"/>
                  <a:ext cx="16725" cy="16700"/>
                </a:xfrm>
                <a:custGeom>
                  <a:avLst/>
                  <a:gdLst>
                    <a:gd name="T0" fmla="*/ 2147483646 w 669"/>
                    <a:gd name="T1" fmla="*/ 9765625 h 668"/>
                    <a:gd name="T2" fmla="*/ 9765625 w 669"/>
                    <a:gd name="T3" fmla="*/ 2147483646 h 668"/>
                    <a:gd name="T4" fmla="*/ 2147483646 w 669"/>
                    <a:gd name="T5" fmla="*/ 2147483646 h 668"/>
                    <a:gd name="T6" fmla="*/ 2147483646 w 669"/>
                    <a:gd name="T7" fmla="*/ 2147483646 h 668"/>
                    <a:gd name="T8" fmla="*/ 2147483646 w 669"/>
                    <a:gd name="T9" fmla="*/ 9765625 h 6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2" name="Google Shape;5077;p31"/>
                <p:cNvSpPr>
                  <a:spLocks/>
                </p:cNvSpPr>
                <p:nvPr/>
              </p:nvSpPr>
              <p:spPr bwMode="auto">
                <a:xfrm>
                  <a:off x="2740300" y="4470300"/>
                  <a:ext cx="5850" cy="5875"/>
                </a:xfrm>
                <a:custGeom>
                  <a:avLst/>
                  <a:gdLst>
                    <a:gd name="T0" fmla="*/ 1308593750 w 234"/>
                    <a:gd name="T1" fmla="*/ 9765625 h 235"/>
                    <a:gd name="T2" fmla="*/ 0 w 234"/>
                    <a:gd name="T3" fmla="*/ 986328125 h 235"/>
                    <a:gd name="T4" fmla="*/ 1308593750 w 234"/>
                    <a:gd name="T5" fmla="*/ 2147483646 h 235"/>
                    <a:gd name="T6" fmla="*/ 2147483646 w 234"/>
                    <a:gd name="T7" fmla="*/ 986328125 h 235"/>
                    <a:gd name="T8" fmla="*/ 1308593750 w 234"/>
                    <a:gd name="T9" fmla="*/ 9765625 h 2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3" name="Google Shape;5078;p31"/>
                <p:cNvSpPr>
                  <a:spLocks/>
                </p:cNvSpPr>
                <p:nvPr/>
              </p:nvSpPr>
              <p:spPr bwMode="auto">
                <a:xfrm>
                  <a:off x="2781150" y="4383575"/>
                  <a:ext cx="29225" cy="29225"/>
                </a:xfrm>
                <a:custGeom>
                  <a:avLst/>
                  <a:gdLst>
                    <a:gd name="T0" fmla="*/ 2147483646 w 1169"/>
                    <a:gd name="T1" fmla="*/ 9765625 h 1169"/>
                    <a:gd name="T2" fmla="*/ 9765625 w 1169"/>
                    <a:gd name="T3" fmla="*/ 2147483646 h 1169"/>
                    <a:gd name="T4" fmla="*/ 2147483646 w 1169"/>
                    <a:gd name="T5" fmla="*/ 2147483646 h 1169"/>
                    <a:gd name="T6" fmla="*/ 2147483646 w 1169"/>
                    <a:gd name="T7" fmla="*/ 2147483646 h 1169"/>
                    <a:gd name="T8" fmla="*/ 2147483646 w 1169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4" name="Google Shape;5079;p31"/>
                <p:cNvSpPr>
                  <a:spLocks/>
                </p:cNvSpPr>
                <p:nvPr/>
              </p:nvSpPr>
              <p:spPr bwMode="auto">
                <a:xfrm>
                  <a:off x="2899575" y="4446125"/>
                  <a:ext cx="29200" cy="29200"/>
                </a:xfrm>
                <a:custGeom>
                  <a:avLst/>
                  <a:gdLst>
                    <a:gd name="T0" fmla="*/ 2147483646 w 1168"/>
                    <a:gd name="T1" fmla="*/ 0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0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5" name="Google Shape;5080;p31"/>
                <p:cNvSpPr>
                  <a:spLocks/>
                </p:cNvSpPr>
                <p:nvPr/>
              </p:nvSpPr>
              <p:spPr bwMode="auto">
                <a:xfrm>
                  <a:off x="2875375" y="4508675"/>
                  <a:ext cx="19225" cy="18375"/>
                </a:xfrm>
                <a:custGeom>
                  <a:avLst/>
                  <a:gdLst>
                    <a:gd name="T0" fmla="*/ 2147483646 w 769"/>
                    <a:gd name="T1" fmla="*/ 0 h 735"/>
                    <a:gd name="T2" fmla="*/ 9765625 w 769"/>
                    <a:gd name="T3" fmla="*/ 2147483646 h 735"/>
                    <a:gd name="T4" fmla="*/ 2147483646 w 769"/>
                    <a:gd name="T5" fmla="*/ 2147483646 h 735"/>
                    <a:gd name="T6" fmla="*/ 2147483646 w 769"/>
                    <a:gd name="T7" fmla="*/ 2147483646 h 735"/>
                    <a:gd name="T8" fmla="*/ 2147483646 w 769"/>
                    <a:gd name="T9" fmla="*/ 0 h 7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6" name="Google Shape;5081;p31"/>
                <p:cNvSpPr>
                  <a:spLocks/>
                </p:cNvSpPr>
                <p:nvPr/>
              </p:nvSpPr>
              <p:spPr bwMode="auto">
                <a:xfrm>
                  <a:off x="2833700" y="4422775"/>
                  <a:ext cx="15025" cy="15025"/>
                </a:xfrm>
                <a:custGeom>
                  <a:avLst/>
                  <a:gdLst>
                    <a:gd name="T0" fmla="*/ 2147483646 w 601"/>
                    <a:gd name="T1" fmla="*/ 0 h 601"/>
                    <a:gd name="T2" fmla="*/ 0 w 601"/>
                    <a:gd name="T3" fmla="*/ 2147483646 h 601"/>
                    <a:gd name="T4" fmla="*/ 2147483646 w 601"/>
                    <a:gd name="T5" fmla="*/ 2147483646 h 601"/>
                    <a:gd name="T6" fmla="*/ 2147483646 w 601"/>
                    <a:gd name="T7" fmla="*/ 2147483646 h 601"/>
                    <a:gd name="T8" fmla="*/ 2147483646 w 601"/>
                    <a:gd name="T9" fmla="*/ 0 h 6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7" name="Google Shape;5082;p31"/>
                <p:cNvSpPr>
                  <a:spLocks/>
                </p:cNvSpPr>
                <p:nvPr/>
              </p:nvSpPr>
              <p:spPr bwMode="auto">
                <a:xfrm>
                  <a:off x="2921250" y="4405250"/>
                  <a:ext cx="16700" cy="16725"/>
                </a:xfrm>
                <a:custGeom>
                  <a:avLst/>
                  <a:gdLst>
                    <a:gd name="T0" fmla="*/ 2147483646 w 668"/>
                    <a:gd name="T1" fmla="*/ 9765625 h 669"/>
                    <a:gd name="T2" fmla="*/ 9765625 w 668"/>
                    <a:gd name="T3" fmla="*/ 2147483646 h 669"/>
                    <a:gd name="T4" fmla="*/ 2147483646 w 668"/>
                    <a:gd name="T5" fmla="*/ 2147483646 h 669"/>
                    <a:gd name="T6" fmla="*/ 2147483646 w 668"/>
                    <a:gd name="T7" fmla="*/ 2147483646 h 669"/>
                    <a:gd name="T8" fmla="*/ 2147483646 w 668"/>
                    <a:gd name="T9" fmla="*/ 9765625 h 6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8" name="Google Shape;5083;p31"/>
                <p:cNvSpPr>
                  <a:spLocks/>
                </p:cNvSpPr>
                <p:nvPr/>
              </p:nvSpPr>
              <p:spPr bwMode="auto">
                <a:xfrm>
                  <a:off x="2679425" y="4510350"/>
                  <a:ext cx="29200" cy="29200"/>
                </a:xfrm>
                <a:custGeom>
                  <a:avLst/>
                  <a:gdLst>
                    <a:gd name="T0" fmla="*/ 2147483646 w 1168"/>
                    <a:gd name="T1" fmla="*/ 0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0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9" name="Google Shape;5084;p31"/>
                <p:cNvSpPr>
                  <a:spLocks/>
                </p:cNvSpPr>
                <p:nvPr/>
              </p:nvSpPr>
              <p:spPr bwMode="auto">
                <a:xfrm>
                  <a:off x="3025500" y="4308525"/>
                  <a:ext cx="386950" cy="408650"/>
                </a:xfrm>
                <a:custGeom>
                  <a:avLst/>
                  <a:gdLst>
                    <a:gd name="T0" fmla="*/ 2147483646 w 15478"/>
                    <a:gd name="T1" fmla="*/ 9765625 h 16346"/>
                    <a:gd name="T2" fmla="*/ 2147483646 w 15478"/>
                    <a:gd name="T3" fmla="*/ 2147483646 h 16346"/>
                    <a:gd name="T4" fmla="*/ 2147483646 w 15478"/>
                    <a:gd name="T5" fmla="*/ 2147483646 h 16346"/>
                    <a:gd name="T6" fmla="*/ 2147483646 w 15478"/>
                    <a:gd name="T7" fmla="*/ 2147483646 h 16346"/>
                    <a:gd name="T8" fmla="*/ 2147483646 w 15478"/>
                    <a:gd name="T9" fmla="*/ 2147483646 h 16346"/>
                    <a:gd name="T10" fmla="*/ 2147483646 w 15478"/>
                    <a:gd name="T11" fmla="*/ 2147483646 h 16346"/>
                    <a:gd name="T12" fmla="*/ 2147483646 w 15478"/>
                    <a:gd name="T13" fmla="*/ 2147483646 h 16346"/>
                    <a:gd name="T14" fmla="*/ 1630859375 w 15478"/>
                    <a:gd name="T15" fmla="*/ 2147483646 h 16346"/>
                    <a:gd name="T16" fmla="*/ 0 w 15478"/>
                    <a:gd name="T17" fmla="*/ 2147483646 h 16346"/>
                    <a:gd name="T18" fmla="*/ 2147483646 w 15478"/>
                    <a:gd name="T19" fmla="*/ 2147483646 h 16346"/>
                    <a:gd name="T20" fmla="*/ 2147483646 w 15478"/>
                    <a:gd name="T21" fmla="*/ 2147483646 h 16346"/>
                    <a:gd name="T22" fmla="*/ 2147483646 w 15478"/>
                    <a:gd name="T23" fmla="*/ 2147483646 h 16346"/>
                    <a:gd name="T24" fmla="*/ 2147483646 w 15478"/>
                    <a:gd name="T25" fmla="*/ 2147483646 h 16346"/>
                    <a:gd name="T26" fmla="*/ 2147483646 w 15478"/>
                    <a:gd name="T27" fmla="*/ 2147483646 h 16346"/>
                    <a:gd name="T28" fmla="*/ 2147483646 w 15478"/>
                    <a:gd name="T29" fmla="*/ 2147483646 h 16346"/>
                    <a:gd name="T30" fmla="*/ 2147483646 w 15478"/>
                    <a:gd name="T31" fmla="*/ 2147483646 h 16346"/>
                    <a:gd name="T32" fmla="*/ 2147483646 w 15478"/>
                    <a:gd name="T33" fmla="*/ 2147483646 h 16346"/>
                    <a:gd name="T34" fmla="*/ 2147483646 w 15478"/>
                    <a:gd name="T35" fmla="*/ 2147483646 h 16346"/>
                    <a:gd name="T36" fmla="*/ 2147483646 w 15478"/>
                    <a:gd name="T37" fmla="*/ 2147483646 h 16346"/>
                    <a:gd name="T38" fmla="*/ 2147483646 w 15478"/>
                    <a:gd name="T39" fmla="*/ 2147483646 h 16346"/>
                    <a:gd name="T40" fmla="*/ 2147483646 w 15478"/>
                    <a:gd name="T41" fmla="*/ 2147483646 h 16346"/>
                    <a:gd name="T42" fmla="*/ 2147483646 w 15478"/>
                    <a:gd name="T43" fmla="*/ 2147483646 h 16346"/>
                    <a:gd name="T44" fmla="*/ 2147483646 w 15478"/>
                    <a:gd name="T45" fmla="*/ 2147483646 h 16346"/>
                    <a:gd name="T46" fmla="*/ 2147483646 w 15478"/>
                    <a:gd name="T47" fmla="*/ 2147483646 h 16346"/>
                    <a:gd name="T48" fmla="*/ 2147483646 w 15478"/>
                    <a:gd name="T49" fmla="*/ 2147483646 h 16346"/>
                    <a:gd name="T50" fmla="*/ 2147483646 w 15478"/>
                    <a:gd name="T51" fmla="*/ 2147483646 h 16346"/>
                    <a:gd name="T52" fmla="*/ 2147483646 w 15478"/>
                    <a:gd name="T53" fmla="*/ 2147483646 h 16346"/>
                    <a:gd name="T54" fmla="*/ 2147483646 w 15478"/>
                    <a:gd name="T55" fmla="*/ 2147483646 h 16346"/>
                    <a:gd name="T56" fmla="*/ 2147483646 w 15478"/>
                    <a:gd name="T57" fmla="*/ 2147483646 h 16346"/>
                    <a:gd name="T58" fmla="*/ 2147483646 w 15478"/>
                    <a:gd name="T59" fmla="*/ 2147483646 h 16346"/>
                    <a:gd name="T60" fmla="*/ 2147483646 w 15478"/>
                    <a:gd name="T61" fmla="*/ 2147483646 h 16346"/>
                    <a:gd name="T62" fmla="*/ 2147483646 w 15478"/>
                    <a:gd name="T63" fmla="*/ 2147483646 h 16346"/>
                    <a:gd name="T64" fmla="*/ 2147483646 w 15478"/>
                    <a:gd name="T65" fmla="*/ 1630859375 h 16346"/>
                    <a:gd name="T66" fmla="*/ 2147483646 w 15478"/>
                    <a:gd name="T67" fmla="*/ 332031250 h 16346"/>
                    <a:gd name="T68" fmla="*/ 2147483646 w 15478"/>
                    <a:gd name="T69" fmla="*/ 9765625 h 163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0" name="Google Shape;5085;p31"/>
                <p:cNvSpPr>
                  <a:spLocks/>
                </p:cNvSpPr>
                <p:nvPr/>
              </p:nvSpPr>
              <p:spPr bwMode="auto">
                <a:xfrm>
                  <a:off x="2843700" y="4550375"/>
                  <a:ext cx="433675" cy="607950"/>
                </a:xfrm>
                <a:custGeom>
                  <a:avLst/>
                  <a:gdLst>
                    <a:gd name="T0" fmla="*/ 2147483646 w 17347"/>
                    <a:gd name="T1" fmla="*/ 1630859375 h 24318"/>
                    <a:gd name="T2" fmla="*/ 2147483646 w 17347"/>
                    <a:gd name="T3" fmla="*/ 2147483646 h 24318"/>
                    <a:gd name="T4" fmla="*/ 2147483646 w 17347"/>
                    <a:gd name="T5" fmla="*/ 2147483646 h 24318"/>
                    <a:gd name="T6" fmla="*/ 2147483646 w 17347"/>
                    <a:gd name="T7" fmla="*/ 2147483646 h 24318"/>
                    <a:gd name="T8" fmla="*/ 2147483646 w 17347"/>
                    <a:gd name="T9" fmla="*/ 2147483646 h 24318"/>
                    <a:gd name="T10" fmla="*/ 1962890625 w 17347"/>
                    <a:gd name="T11" fmla="*/ 2147483646 h 24318"/>
                    <a:gd name="T12" fmla="*/ 2147483646 w 17347"/>
                    <a:gd name="T13" fmla="*/ 2147483646 h 24318"/>
                    <a:gd name="T14" fmla="*/ 2147483646 w 17347"/>
                    <a:gd name="T15" fmla="*/ 2147483646 h 24318"/>
                    <a:gd name="T16" fmla="*/ 2147483646 w 17347"/>
                    <a:gd name="T17" fmla="*/ 2147483646 h 24318"/>
                    <a:gd name="T18" fmla="*/ 2147483646 w 17347"/>
                    <a:gd name="T19" fmla="*/ 2147483646 h 24318"/>
                    <a:gd name="T20" fmla="*/ 2147483646 w 17347"/>
                    <a:gd name="T21" fmla="*/ 2147483646 h 24318"/>
                    <a:gd name="T22" fmla="*/ 2147483646 w 17347"/>
                    <a:gd name="T23" fmla="*/ 2147483646 h 24318"/>
                    <a:gd name="T24" fmla="*/ 2147483646 w 17347"/>
                    <a:gd name="T25" fmla="*/ 2147483646 h 24318"/>
                    <a:gd name="T26" fmla="*/ 2147483646 w 17347"/>
                    <a:gd name="T27" fmla="*/ 2147483646 h 24318"/>
                    <a:gd name="T28" fmla="*/ 2147483646 w 17347"/>
                    <a:gd name="T29" fmla="*/ 2147483646 h 24318"/>
                    <a:gd name="T30" fmla="*/ 2147483646 w 17347"/>
                    <a:gd name="T31" fmla="*/ 2147483646 h 24318"/>
                    <a:gd name="T32" fmla="*/ 2147483646 w 17347"/>
                    <a:gd name="T33" fmla="*/ 2147483646 h 24318"/>
                    <a:gd name="T34" fmla="*/ 2147483646 w 17347"/>
                    <a:gd name="T35" fmla="*/ 2147483646 h 24318"/>
                    <a:gd name="T36" fmla="*/ 2147483646 w 17347"/>
                    <a:gd name="T37" fmla="*/ 2147483646 h 24318"/>
                    <a:gd name="T38" fmla="*/ 2147483646 w 17347"/>
                    <a:gd name="T39" fmla="*/ 2147483646 h 24318"/>
                    <a:gd name="T40" fmla="*/ 2147483646 w 17347"/>
                    <a:gd name="T41" fmla="*/ 2147483646 h 24318"/>
                    <a:gd name="T42" fmla="*/ 2147483646 w 17347"/>
                    <a:gd name="T43" fmla="*/ 2147483646 h 24318"/>
                    <a:gd name="T44" fmla="*/ 2147483646 w 17347"/>
                    <a:gd name="T45" fmla="*/ 2147483646 h 24318"/>
                    <a:gd name="T46" fmla="*/ 2147483646 w 17347"/>
                    <a:gd name="T47" fmla="*/ 2147483646 h 24318"/>
                    <a:gd name="T48" fmla="*/ 2147483646 w 17347"/>
                    <a:gd name="T49" fmla="*/ 2147483646 h 24318"/>
                    <a:gd name="T50" fmla="*/ 2147483646 w 17347"/>
                    <a:gd name="T51" fmla="*/ 2147483646 h 24318"/>
                    <a:gd name="T52" fmla="*/ 2147483646 w 17347"/>
                    <a:gd name="T53" fmla="*/ 2147483646 h 24318"/>
                    <a:gd name="T54" fmla="*/ 2147483646 w 17347"/>
                    <a:gd name="T55" fmla="*/ 2147483646 h 24318"/>
                    <a:gd name="T56" fmla="*/ 2147483646 w 17347"/>
                    <a:gd name="T57" fmla="*/ 2147483646 h 24318"/>
                    <a:gd name="T58" fmla="*/ 2147483646 w 17347"/>
                    <a:gd name="T59" fmla="*/ 2147483646 h 24318"/>
                    <a:gd name="T60" fmla="*/ 2147483646 w 17347"/>
                    <a:gd name="T61" fmla="*/ 2147483646 h 24318"/>
                    <a:gd name="T62" fmla="*/ 2147483646 w 17347"/>
                    <a:gd name="T63" fmla="*/ 2147483646 h 24318"/>
                    <a:gd name="T64" fmla="*/ 2147483646 w 17347"/>
                    <a:gd name="T65" fmla="*/ 2147483646 h 24318"/>
                    <a:gd name="T66" fmla="*/ 2147483646 w 17347"/>
                    <a:gd name="T67" fmla="*/ 2147483646 h 24318"/>
                    <a:gd name="T68" fmla="*/ 2147483646 w 17347"/>
                    <a:gd name="T69" fmla="*/ 2147483646 h 24318"/>
                    <a:gd name="T70" fmla="*/ 2147483646 w 17347"/>
                    <a:gd name="T71" fmla="*/ 2147483646 h 24318"/>
                    <a:gd name="T72" fmla="*/ 2147483646 w 17347"/>
                    <a:gd name="T73" fmla="*/ 2147483646 h 24318"/>
                    <a:gd name="T74" fmla="*/ 2147483646 w 17347"/>
                    <a:gd name="T75" fmla="*/ 2147483646 h 24318"/>
                    <a:gd name="T76" fmla="*/ 2147483646 w 17347"/>
                    <a:gd name="T77" fmla="*/ 2147483646 h 24318"/>
                    <a:gd name="T78" fmla="*/ 2147483646 w 17347"/>
                    <a:gd name="T79" fmla="*/ 2147483646 h 24318"/>
                    <a:gd name="T80" fmla="*/ 2147483646 w 17347"/>
                    <a:gd name="T81" fmla="*/ 2147483646 h 24318"/>
                    <a:gd name="T82" fmla="*/ 2147483646 w 17347"/>
                    <a:gd name="T83" fmla="*/ 2147483646 h 24318"/>
                    <a:gd name="T84" fmla="*/ 2147483646 w 17347"/>
                    <a:gd name="T85" fmla="*/ 2147483646 h 24318"/>
                    <a:gd name="T86" fmla="*/ 2147483646 w 17347"/>
                    <a:gd name="T87" fmla="*/ 1953125000 h 24318"/>
                    <a:gd name="T88" fmla="*/ 2147483646 w 17347"/>
                    <a:gd name="T89" fmla="*/ 1308593750 h 24318"/>
                    <a:gd name="T90" fmla="*/ 2147483646 w 17347"/>
                    <a:gd name="T91" fmla="*/ 0 h 2431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lnTo>
                        <a:pt x="5604" y="0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1" name="Google Shape;5086;p31"/>
                <p:cNvSpPr>
                  <a:spLocks/>
                </p:cNvSpPr>
                <p:nvPr/>
              </p:nvSpPr>
              <p:spPr bwMode="auto">
                <a:xfrm>
                  <a:off x="2343350" y="4648775"/>
                  <a:ext cx="421975" cy="479525"/>
                </a:xfrm>
                <a:custGeom>
                  <a:avLst/>
                  <a:gdLst>
                    <a:gd name="T0" fmla="*/ 0 w 16879"/>
                    <a:gd name="T1" fmla="*/ 2147483646 h 19181"/>
                    <a:gd name="T2" fmla="*/ 322265625 w 16879"/>
                    <a:gd name="T3" fmla="*/ 2147483646 h 19181"/>
                    <a:gd name="T4" fmla="*/ 1191406250 w 16879"/>
                    <a:gd name="T5" fmla="*/ 2147483646 h 19181"/>
                    <a:gd name="T6" fmla="*/ 1191406250 w 16879"/>
                    <a:gd name="T7" fmla="*/ 2147483646 h 19181"/>
                    <a:gd name="T8" fmla="*/ 0 w 16879"/>
                    <a:gd name="T9" fmla="*/ 2147483646 h 19181"/>
                    <a:gd name="T10" fmla="*/ 2147483646 w 16879"/>
                    <a:gd name="T11" fmla="*/ 0 h 19181"/>
                    <a:gd name="T12" fmla="*/ 2147483646 w 16879"/>
                    <a:gd name="T13" fmla="*/ 1308593750 h 19181"/>
                    <a:gd name="T14" fmla="*/ 2147483646 w 16879"/>
                    <a:gd name="T15" fmla="*/ 2147483646 h 19181"/>
                    <a:gd name="T16" fmla="*/ 2147483646 w 16879"/>
                    <a:gd name="T17" fmla="*/ 2147483646 h 19181"/>
                    <a:gd name="T18" fmla="*/ 2147483646 w 16879"/>
                    <a:gd name="T19" fmla="*/ 2147483646 h 19181"/>
                    <a:gd name="T20" fmla="*/ 2147483646 w 16879"/>
                    <a:gd name="T21" fmla="*/ 2147483646 h 19181"/>
                    <a:gd name="T22" fmla="*/ 2147483646 w 16879"/>
                    <a:gd name="T23" fmla="*/ 2147483646 h 19181"/>
                    <a:gd name="T24" fmla="*/ 2147483646 w 16879"/>
                    <a:gd name="T25" fmla="*/ 2147483646 h 19181"/>
                    <a:gd name="T26" fmla="*/ 2147483646 w 16879"/>
                    <a:gd name="T27" fmla="*/ 2147483646 h 19181"/>
                    <a:gd name="T28" fmla="*/ 2147483646 w 16879"/>
                    <a:gd name="T29" fmla="*/ 2147483646 h 19181"/>
                    <a:gd name="T30" fmla="*/ 2147483646 w 16879"/>
                    <a:gd name="T31" fmla="*/ 2147483646 h 19181"/>
                    <a:gd name="T32" fmla="*/ 2147483646 w 16879"/>
                    <a:gd name="T33" fmla="*/ 2147483646 h 19181"/>
                    <a:gd name="T34" fmla="*/ 2147483646 w 16879"/>
                    <a:gd name="T35" fmla="*/ 2147483646 h 19181"/>
                    <a:gd name="T36" fmla="*/ 2147483646 w 16879"/>
                    <a:gd name="T37" fmla="*/ 2147483646 h 19181"/>
                    <a:gd name="T38" fmla="*/ 2147483646 w 16879"/>
                    <a:gd name="T39" fmla="*/ 2147483646 h 19181"/>
                    <a:gd name="T40" fmla="*/ 2147483646 w 16879"/>
                    <a:gd name="T41" fmla="*/ 2147483646 h 19181"/>
                    <a:gd name="T42" fmla="*/ 2147483646 w 16879"/>
                    <a:gd name="T43" fmla="*/ 2147483646 h 19181"/>
                    <a:gd name="T44" fmla="*/ 1191406250 w 16879"/>
                    <a:gd name="T45" fmla="*/ 2147483646 h 19181"/>
                    <a:gd name="T46" fmla="*/ 1191406250 w 16879"/>
                    <a:gd name="T47" fmla="*/ 2147483646 h 19181"/>
                    <a:gd name="T48" fmla="*/ 2147483646 w 16879"/>
                    <a:gd name="T49" fmla="*/ 2147483646 h 19181"/>
                    <a:gd name="T50" fmla="*/ 2147483646 w 16879"/>
                    <a:gd name="T51" fmla="*/ 2147483646 h 19181"/>
                    <a:gd name="T52" fmla="*/ 2147483646 w 16879"/>
                    <a:gd name="T53" fmla="*/ 2147483646 h 19181"/>
                    <a:gd name="T54" fmla="*/ 2147483646 w 16879"/>
                    <a:gd name="T55" fmla="*/ 2147483646 h 19181"/>
                    <a:gd name="T56" fmla="*/ 2147483646 w 16879"/>
                    <a:gd name="T57" fmla="*/ 2147483646 h 19181"/>
                    <a:gd name="T58" fmla="*/ 2147483646 w 16879"/>
                    <a:gd name="T59" fmla="*/ 2147483646 h 19181"/>
                    <a:gd name="T60" fmla="*/ 2147483646 w 16879"/>
                    <a:gd name="T61" fmla="*/ 2147483646 h 19181"/>
                    <a:gd name="T62" fmla="*/ 2147483646 w 16879"/>
                    <a:gd name="T63" fmla="*/ 2147483646 h 19181"/>
                    <a:gd name="T64" fmla="*/ 2147483646 w 16879"/>
                    <a:gd name="T65" fmla="*/ 2147483646 h 19181"/>
                    <a:gd name="T66" fmla="*/ 2147483646 w 16879"/>
                    <a:gd name="T67" fmla="*/ 2147483646 h 19181"/>
                    <a:gd name="T68" fmla="*/ 2147483646 w 16879"/>
                    <a:gd name="T69" fmla="*/ 2147483646 h 19181"/>
                    <a:gd name="T70" fmla="*/ 2147483646 w 16879"/>
                    <a:gd name="T71" fmla="*/ 2147483646 h 19181"/>
                    <a:gd name="T72" fmla="*/ 2147483646 w 16879"/>
                    <a:gd name="T73" fmla="*/ 2147483646 h 19181"/>
                    <a:gd name="T74" fmla="*/ 2147483646 w 16879"/>
                    <a:gd name="T75" fmla="*/ 2147483646 h 19181"/>
                    <a:gd name="T76" fmla="*/ 2147483646 w 16879"/>
                    <a:gd name="T77" fmla="*/ 2147483646 h 19181"/>
                    <a:gd name="T78" fmla="*/ 2147483646 w 16879"/>
                    <a:gd name="T79" fmla="*/ 2147483646 h 19181"/>
                    <a:gd name="T80" fmla="*/ 2147483646 w 16879"/>
                    <a:gd name="T81" fmla="*/ 2147483646 h 19181"/>
                    <a:gd name="T82" fmla="*/ 2147483646 w 16879"/>
                    <a:gd name="T83" fmla="*/ 2147483646 h 19181"/>
                    <a:gd name="T84" fmla="*/ 2147483646 w 16879"/>
                    <a:gd name="T85" fmla="*/ 2147483646 h 19181"/>
                    <a:gd name="T86" fmla="*/ 2147483646 w 16879"/>
                    <a:gd name="T87" fmla="*/ 2147483646 h 19181"/>
                    <a:gd name="T88" fmla="*/ 2147483646 w 16879"/>
                    <a:gd name="T89" fmla="*/ 2147483646 h 19181"/>
                    <a:gd name="T90" fmla="*/ 2147483646 w 16879"/>
                    <a:gd name="T91" fmla="*/ 654296875 h 19181"/>
                    <a:gd name="T92" fmla="*/ 2147483646 w 16879"/>
                    <a:gd name="T93" fmla="*/ 0 h 191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2" name="Google Shape;5087;p31"/>
                <p:cNvSpPr>
                  <a:spLocks/>
                </p:cNvSpPr>
                <p:nvPr/>
              </p:nvSpPr>
              <p:spPr bwMode="auto">
                <a:xfrm>
                  <a:off x="2416725" y="4616250"/>
                  <a:ext cx="219350" cy="187250"/>
                </a:xfrm>
                <a:custGeom>
                  <a:avLst/>
                  <a:gdLst>
                    <a:gd name="T0" fmla="*/ 2147483646 w 8774"/>
                    <a:gd name="T1" fmla="*/ 0 h 7490"/>
                    <a:gd name="T2" fmla="*/ 2147483646 w 8774"/>
                    <a:gd name="T3" fmla="*/ 2147483646 h 7490"/>
                    <a:gd name="T4" fmla="*/ 2147483646 w 8774"/>
                    <a:gd name="T5" fmla="*/ 2147483646 h 7490"/>
                    <a:gd name="T6" fmla="*/ 2147483646 w 8774"/>
                    <a:gd name="T7" fmla="*/ 2147483646 h 7490"/>
                    <a:gd name="T8" fmla="*/ 2147483646 w 8774"/>
                    <a:gd name="T9" fmla="*/ 2147483646 h 7490"/>
                    <a:gd name="T10" fmla="*/ 2147483646 w 8774"/>
                    <a:gd name="T11" fmla="*/ 2147483646 h 7490"/>
                    <a:gd name="T12" fmla="*/ 2147483646 w 8774"/>
                    <a:gd name="T13" fmla="*/ 2147483646 h 7490"/>
                    <a:gd name="T14" fmla="*/ 986328125 w 8774"/>
                    <a:gd name="T15" fmla="*/ 2147483646 h 7490"/>
                    <a:gd name="T16" fmla="*/ 9765625 w 8774"/>
                    <a:gd name="T17" fmla="*/ 2147483646 h 7490"/>
                    <a:gd name="T18" fmla="*/ 9765625 w 8774"/>
                    <a:gd name="T19" fmla="*/ 2147483646 h 7490"/>
                    <a:gd name="T20" fmla="*/ 2147483646 w 8774"/>
                    <a:gd name="T21" fmla="*/ 2147483646 h 7490"/>
                    <a:gd name="T22" fmla="*/ 2147483646 w 8774"/>
                    <a:gd name="T23" fmla="*/ 2147483646 h 7490"/>
                    <a:gd name="T24" fmla="*/ 2147483646 w 8774"/>
                    <a:gd name="T25" fmla="*/ 2147483646 h 7490"/>
                    <a:gd name="T26" fmla="*/ 2147483646 w 8774"/>
                    <a:gd name="T27" fmla="*/ 2147483646 h 7490"/>
                    <a:gd name="T28" fmla="*/ 2147483646 w 8774"/>
                    <a:gd name="T29" fmla="*/ 2147483646 h 7490"/>
                    <a:gd name="T30" fmla="*/ 2147483646 w 8774"/>
                    <a:gd name="T31" fmla="*/ 2147483646 h 7490"/>
                    <a:gd name="T32" fmla="*/ 2147483646 w 8774"/>
                    <a:gd name="T33" fmla="*/ 2147483646 h 7490"/>
                    <a:gd name="T34" fmla="*/ 2147483646 w 8774"/>
                    <a:gd name="T35" fmla="*/ 2147483646 h 7490"/>
                    <a:gd name="T36" fmla="*/ 2147483646 w 8774"/>
                    <a:gd name="T37" fmla="*/ 2147483646 h 7490"/>
                    <a:gd name="T38" fmla="*/ 2147483646 w 8774"/>
                    <a:gd name="T39" fmla="*/ 2147483646 h 7490"/>
                    <a:gd name="T40" fmla="*/ 2147483646 w 8774"/>
                    <a:gd name="T41" fmla="*/ 2147483646 h 7490"/>
                    <a:gd name="T42" fmla="*/ 2147483646 w 8774"/>
                    <a:gd name="T43" fmla="*/ 2147483646 h 7490"/>
                    <a:gd name="T44" fmla="*/ 2147483646 w 8774"/>
                    <a:gd name="T45" fmla="*/ 1962890625 h 7490"/>
                    <a:gd name="T46" fmla="*/ 2147483646 w 8774"/>
                    <a:gd name="T47" fmla="*/ 332031250 h 7490"/>
                    <a:gd name="T48" fmla="*/ 2147483646 w 8774"/>
                    <a:gd name="T49" fmla="*/ 332031250 h 7490"/>
                    <a:gd name="T50" fmla="*/ 2147483646 w 8774"/>
                    <a:gd name="T51" fmla="*/ 419921875 h 7490"/>
                    <a:gd name="T52" fmla="*/ 2147483646 w 8774"/>
                    <a:gd name="T53" fmla="*/ 0 h 749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3" name="Google Shape;5088;p31"/>
                <p:cNvSpPr>
                  <a:spLocks/>
                </p:cNvSpPr>
                <p:nvPr/>
              </p:nvSpPr>
              <p:spPr bwMode="auto">
                <a:xfrm>
                  <a:off x="2529300" y="4642925"/>
                  <a:ext cx="133450" cy="232800"/>
                </a:xfrm>
                <a:custGeom>
                  <a:avLst/>
                  <a:gdLst>
                    <a:gd name="T0" fmla="*/ 2147483646 w 5338"/>
                    <a:gd name="T1" fmla="*/ 9765625 h 9312"/>
                    <a:gd name="T2" fmla="*/ 2147483646 w 5338"/>
                    <a:gd name="T3" fmla="*/ 986328125 h 9312"/>
                    <a:gd name="T4" fmla="*/ 2147483646 w 5338"/>
                    <a:gd name="T5" fmla="*/ 2147483646 h 9312"/>
                    <a:gd name="T6" fmla="*/ 2147483646 w 5338"/>
                    <a:gd name="T7" fmla="*/ 2147483646 h 9312"/>
                    <a:gd name="T8" fmla="*/ 2147483646 w 5338"/>
                    <a:gd name="T9" fmla="*/ 2147483646 h 9312"/>
                    <a:gd name="T10" fmla="*/ 2147483646 w 5338"/>
                    <a:gd name="T11" fmla="*/ 2147483646 h 9312"/>
                    <a:gd name="T12" fmla="*/ 2147483646 w 5338"/>
                    <a:gd name="T13" fmla="*/ 2147483646 h 9312"/>
                    <a:gd name="T14" fmla="*/ 2147483646 w 5338"/>
                    <a:gd name="T15" fmla="*/ 2147483646 h 9312"/>
                    <a:gd name="T16" fmla="*/ 2147483646 w 5338"/>
                    <a:gd name="T17" fmla="*/ 2147483646 h 9312"/>
                    <a:gd name="T18" fmla="*/ 654296875 w 5338"/>
                    <a:gd name="T19" fmla="*/ 2147483646 h 9312"/>
                    <a:gd name="T20" fmla="*/ 2147483646 w 5338"/>
                    <a:gd name="T21" fmla="*/ 2147483646 h 9312"/>
                    <a:gd name="T22" fmla="*/ 2147483646 w 5338"/>
                    <a:gd name="T23" fmla="*/ 2147483646 h 9312"/>
                    <a:gd name="T24" fmla="*/ 2147483646 w 5338"/>
                    <a:gd name="T25" fmla="*/ 2147483646 h 9312"/>
                    <a:gd name="T26" fmla="*/ 2147483646 w 5338"/>
                    <a:gd name="T27" fmla="*/ 2147483646 h 9312"/>
                    <a:gd name="T28" fmla="*/ 2147483646 w 5338"/>
                    <a:gd name="T29" fmla="*/ 2147483646 h 9312"/>
                    <a:gd name="T30" fmla="*/ 2147483646 w 5338"/>
                    <a:gd name="T31" fmla="*/ 2147483646 h 9312"/>
                    <a:gd name="T32" fmla="*/ 2147483646 w 5338"/>
                    <a:gd name="T33" fmla="*/ 2147483646 h 9312"/>
                    <a:gd name="T34" fmla="*/ 2147483646 w 5338"/>
                    <a:gd name="T35" fmla="*/ 2147483646 h 9312"/>
                    <a:gd name="T36" fmla="*/ 2147483646 w 5338"/>
                    <a:gd name="T37" fmla="*/ 2147483646 h 9312"/>
                    <a:gd name="T38" fmla="*/ 2147483646 w 5338"/>
                    <a:gd name="T39" fmla="*/ 2147483646 h 9312"/>
                    <a:gd name="T40" fmla="*/ 2147483646 w 5338"/>
                    <a:gd name="T41" fmla="*/ 2147483646 h 9312"/>
                    <a:gd name="T42" fmla="*/ 2147483646 w 5338"/>
                    <a:gd name="T43" fmla="*/ 2147483646 h 9312"/>
                    <a:gd name="T44" fmla="*/ 2147483646 w 5338"/>
                    <a:gd name="T45" fmla="*/ 986328125 h 9312"/>
                    <a:gd name="T46" fmla="*/ 2147483646 w 5338"/>
                    <a:gd name="T47" fmla="*/ 9765625 h 931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4" name="Google Shape;5089;p31"/>
                <p:cNvSpPr>
                  <a:spLocks/>
                </p:cNvSpPr>
                <p:nvPr/>
              </p:nvSpPr>
              <p:spPr bwMode="auto">
                <a:xfrm>
                  <a:off x="2827850" y="4659300"/>
                  <a:ext cx="52575" cy="242500"/>
                </a:xfrm>
                <a:custGeom>
                  <a:avLst/>
                  <a:gdLst>
                    <a:gd name="T0" fmla="*/ 2147483646 w 2103"/>
                    <a:gd name="T1" fmla="*/ 0 h 9700"/>
                    <a:gd name="T2" fmla="*/ 2147483646 w 2103"/>
                    <a:gd name="T3" fmla="*/ 1103515625 h 9700"/>
                    <a:gd name="T4" fmla="*/ 2147483646 w 2103"/>
                    <a:gd name="T5" fmla="*/ 2147483646 h 9700"/>
                    <a:gd name="T6" fmla="*/ 1630859375 w 2103"/>
                    <a:gd name="T7" fmla="*/ 2147483646 h 9700"/>
                    <a:gd name="T8" fmla="*/ 9765625 w 2103"/>
                    <a:gd name="T9" fmla="*/ 2147483646 h 9700"/>
                    <a:gd name="T10" fmla="*/ 2147483646 w 2103"/>
                    <a:gd name="T11" fmla="*/ 2147483646 h 9700"/>
                    <a:gd name="T12" fmla="*/ 2147483646 w 2103"/>
                    <a:gd name="T13" fmla="*/ 2147483646 h 9700"/>
                    <a:gd name="T14" fmla="*/ 2147483646 w 2103"/>
                    <a:gd name="T15" fmla="*/ 2147483646 h 9700"/>
                    <a:gd name="T16" fmla="*/ 2147483646 w 2103"/>
                    <a:gd name="T17" fmla="*/ 2147483646 h 9700"/>
                    <a:gd name="T18" fmla="*/ 2147483646 w 2103"/>
                    <a:gd name="T19" fmla="*/ 2147483646 h 9700"/>
                    <a:gd name="T20" fmla="*/ 2147483646 w 2103"/>
                    <a:gd name="T21" fmla="*/ 2147483646 h 9700"/>
                    <a:gd name="T22" fmla="*/ 2147483646 w 2103"/>
                    <a:gd name="T23" fmla="*/ 2147483646 h 9700"/>
                    <a:gd name="T24" fmla="*/ 2147483646 w 2103"/>
                    <a:gd name="T25" fmla="*/ 2147483646 h 9700"/>
                    <a:gd name="T26" fmla="*/ 2147483646 w 2103"/>
                    <a:gd name="T27" fmla="*/ 2147483646 h 9700"/>
                    <a:gd name="T28" fmla="*/ 2147483646 w 2103"/>
                    <a:gd name="T29" fmla="*/ 2147483646 h 9700"/>
                    <a:gd name="T30" fmla="*/ 2147483646 w 2103"/>
                    <a:gd name="T31" fmla="*/ 2147483646 h 9700"/>
                    <a:gd name="T32" fmla="*/ 2147483646 w 2103"/>
                    <a:gd name="T33" fmla="*/ 2147483646 h 9700"/>
                    <a:gd name="T34" fmla="*/ 2147483646 w 2103"/>
                    <a:gd name="T35" fmla="*/ 2147483646 h 9700"/>
                    <a:gd name="T36" fmla="*/ 2147483646 w 2103"/>
                    <a:gd name="T37" fmla="*/ 2147483646 h 9700"/>
                    <a:gd name="T38" fmla="*/ 2147483646 w 2103"/>
                    <a:gd name="T39" fmla="*/ 2147483646 h 9700"/>
                    <a:gd name="T40" fmla="*/ 2147483646 w 2103"/>
                    <a:gd name="T41" fmla="*/ 1757812500 h 9700"/>
                    <a:gd name="T42" fmla="*/ 2147483646 w 2103"/>
                    <a:gd name="T43" fmla="*/ 126953125 h 9700"/>
                    <a:gd name="T44" fmla="*/ 2147483646 w 2103"/>
                    <a:gd name="T45" fmla="*/ 126953125 h 9700"/>
                    <a:gd name="T46" fmla="*/ 2147483646 w 2103"/>
                    <a:gd name="T47" fmla="*/ 0 h 970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5" name="Google Shape;5090;p31"/>
                <p:cNvSpPr>
                  <a:spLocks/>
                </p:cNvSpPr>
                <p:nvPr/>
              </p:nvSpPr>
              <p:spPr bwMode="auto">
                <a:xfrm>
                  <a:off x="2946275" y="4622075"/>
                  <a:ext cx="164300" cy="179100"/>
                </a:xfrm>
                <a:custGeom>
                  <a:avLst/>
                  <a:gdLst>
                    <a:gd name="T0" fmla="*/ 2147483646 w 6572"/>
                    <a:gd name="T1" fmla="*/ 9765625 h 7164"/>
                    <a:gd name="T2" fmla="*/ 654296875 w 6572"/>
                    <a:gd name="T3" fmla="*/ 1640625000 h 7164"/>
                    <a:gd name="T4" fmla="*/ 2147483646 w 6572"/>
                    <a:gd name="T5" fmla="*/ 2147483646 h 7164"/>
                    <a:gd name="T6" fmla="*/ 2147483646 w 6572"/>
                    <a:gd name="T7" fmla="*/ 2147483646 h 7164"/>
                    <a:gd name="T8" fmla="*/ 2147483646 w 6572"/>
                    <a:gd name="T9" fmla="*/ 2147483646 h 7164"/>
                    <a:gd name="T10" fmla="*/ 2147483646 w 6572"/>
                    <a:gd name="T11" fmla="*/ 2147483646 h 7164"/>
                    <a:gd name="T12" fmla="*/ 2147483646 w 6572"/>
                    <a:gd name="T13" fmla="*/ 2147483646 h 7164"/>
                    <a:gd name="T14" fmla="*/ 2147483646 w 6572"/>
                    <a:gd name="T15" fmla="*/ 2147483646 h 7164"/>
                    <a:gd name="T16" fmla="*/ 2147483646 w 6572"/>
                    <a:gd name="T17" fmla="*/ 2147483646 h 7164"/>
                    <a:gd name="T18" fmla="*/ 2147483646 w 6572"/>
                    <a:gd name="T19" fmla="*/ 2147483646 h 7164"/>
                    <a:gd name="T20" fmla="*/ 2147483646 w 6572"/>
                    <a:gd name="T21" fmla="*/ 2147483646 h 7164"/>
                    <a:gd name="T22" fmla="*/ 2147483646 w 6572"/>
                    <a:gd name="T23" fmla="*/ 2147483646 h 7164"/>
                    <a:gd name="T24" fmla="*/ 2147483646 w 6572"/>
                    <a:gd name="T25" fmla="*/ 2147483646 h 7164"/>
                    <a:gd name="T26" fmla="*/ 2147483646 w 6572"/>
                    <a:gd name="T27" fmla="*/ 2147483646 h 7164"/>
                    <a:gd name="T28" fmla="*/ 2147483646 w 6572"/>
                    <a:gd name="T29" fmla="*/ 2147483646 h 7164"/>
                    <a:gd name="T30" fmla="*/ 2147483646 w 6572"/>
                    <a:gd name="T31" fmla="*/ 2147483646 h 7164"/>
                    <a:gd name="T32" fmla="*/ 2147483646 w 6572"/>
                    <a:gd name="T33" fmla="*/ 2147483646 h 7164"/>
                    <a:gd name="T34" fmla="*/ 2147483646 w 6572"/>
                    <a:gd name="T35" fmla="*/ 1640625000 h 7164"/>
                    <a:gd name="T36" fmla="*/ 2147483646 w 6572"/>
                    <a:gd name="T37" fmla="*/ 1640625000 h 7164"/>
                    <a:gd name="T38" fmla="*/ 2147483646 w 6572"/>
                    <a:gd name="T39" fmla="*/ 9765625 h 7164"/>
                    <a:gd name="T40" fmla="*/ 2147483646 w 6572"/>
                    <a:gd name="T41" fmla="*/ 9765625 h 71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lnTo>
                        <a:pt x="267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6" name="Google Shape;5091;p31"/>
                <p:cNvSpPr>
                  <a:spLocks/>
                </p:cNvSpPr>
                <p:nvPr/>
              </p:nvSpPr>
              <p:spPr bwMode="auto">
                <a:xfrm>
                  <a:off x="2902075" y="4654050"/>
                  <a:ext cx="83425" cy="157175"/>
                </a:xfrm>
                <a:custGeom>
                  <a:avLst/>
                  <a:gdLst>
                    <a:gd name="T0" fmla="*/ 2080078125 w 3337"/>
                    <a:gd name="T1" fmla="*/ 9765625 h 6287"/>
                    <a:gd name="T2" fmla="*/ 1630859375 w 3337"/>
                    <a:gd name="T3" fmla="*/ 224609375 h 6287"/>
                    <a:gd name="T4" fmla="*/ 654296875 w 3337"/>
                    <a:gd name="T5" fmla="*/ 2147483646 h 6287"/>
                    <a:gd name="T6" fmla="*/ 2147483646 w 3337"/>
                    <a:gd name="T7" fmla="*/ 2147483646 h 6287"/>
                    <a:gd name="T8" fmla="*/ 2147483646 w 3337"/>
                    <a:gd name="T9" fmla="*/ 2147483646 h 6287"/>
                    <a:gd name="T10" fmla="*/ 2147483646 w 3337"/>
                    <a:gd name="T11" fmla="*/ 2147483646 h 6287"/>
                    <a:gd name="T12" fmla="*/ 2147483646 w 3337"/>
                    <a:gd name="T13" fmla="*/ 2147483646 h 6287"/>
                    <a:gd name="T14" fmla="*/ 2147483646 w 3337"/>
                    <a:gd name="T15" fmla="*/ 2147483646 h 6287"/>
                    <a:gd name="T16" fmla="*/ 2147483646 w 3337"/>
                    <a:gd name="T17" fmla="*/ 2147483646 h 6287"/>
                    <a:gd name="T18" fmla="*/ 2147483646 w 3337"/>
                    <a:gd name="T19" fmla="*/ 2147483646 h 6287"/>
                    <a:gd name="T20" fmla="*/ 2147483646 w 3337"/>
                    <a:gd name="T21" fmla="*/ 2147483646 h 6287"/>
                    <a:gd name="T22" fmla="*/ 2147483646 w 3337"/>
                    <a:gd name="T23" fmla="*/ 2147483646 h 6287"/>
                    <a:gd name="T24" fmla="*/ 2147483646 w 3337"/>
                    <a:gd name="T25" fmla="*/ 2147483646 h 6287"/>
                    <a:gd name="T26" fmla="*/ 2147483646 w 3337"/>
                    <a:gd name="T27" fmla="*/ 1855468750 h 6287"/>
                    <a:gd name="T28" fmla="*/ 2147483646 w 3337"/>
                    <a:gd name="T29" fmla="*/ 546875000 h 6287"/>
                    <a:gd name="T30" fmla="*/ 2080078125 w 3337"/>
                    <a:gd name="T31" fmla="*/ 9765625 h 628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7" name="Google Shape;5092;p31"/>
                <p:cNvSpPr>
                  <a:spLocks/>
                </p:cNvSpPr>
                <p:nvPr/>
              </p:nvSpPr>
              <p:spPr bwMode="auto">
                <a:xfrm>
                  <a:off x="3053025" y="4406100"/>
                  <a:ext cx="250200" cy="57550"/>
                </a:xfrm>
                <a:custGeom>
                  <a:avLst/>
                  <a:gdLst>
                    <a:gd name="T0" fmla="*/ 2147483646 w 10008"/>
                    <a:gd name="T1" fmla="*/ 2147483646 h 2302"/>
                    <a:gd name="T2" fmla="*/ 2147483646 w 10008"/>
                    <a:gd name="T3" fmla="*/ 2147483646 h 2302"/>
                    <a:gd name="T4" fmla="*/ 2147483646 w 10008"/>
                    <a:gd name="T5" fmla="*/ 2147483646 h 2302"/>
                    <a:gd name="T6" fmla="*/ 2147483646 w 10008"/>
                    <a:gd name="T7" fmla="*/ 0 h 2302"/>
                    <a:gd name="T8" fmla="*/ 2147483646 w 10008"/>
                    <a:gd name="T9" fmla="*/ 2147483646 h 2302"/>
                    <a:gd name="T10" fmla="*/ 1298828125 w 10008"/>
                    <a:gd name="T11" fmla="*/ 2147483646 h 2302"/>
                    <a:gd name="T12" fmla="*/ 322265625 w 10008"/>
                    <a:gd name="T13" fmla="*/ 2147483646 h 2302"/>
                    <a:gd name="T14" fmla="*/ 2147483646 w 10008"/>
                    <a:gd name="T15" fmla="*/ 2147483646 h 2302"/>
                    <a:gd name="T16" fmla="*/ 2147483646 w 10008"/>
                    <a:gd name="T17" fmla="*/ 2147483646 h 2302"/>
                    <a:gd name="T18" fmla="*/ 2147483646 w 10008"/>
                    <a:gd name="T19" fmla="*/ 2147483646 h 2302"/>
                    <a:gd name="T20" fmla="*/ 2147483646 w 10008"/>
                    <a:gd name="T21" fmla="*/ 2147483646 h 2302"/>
                    <a:gd name="T22" fmla="*/ 2147483646 w 10008"/>
                    <a:gd name="T23" fmla="*/ 2147483646 h 2302"/>
                    <a:gd name="T24" fmla="*/ 2147483646 w 10008"/>
                    <a:gd name="T25" fmla="*/ 2147483646 h 2302"/>
                    <a:gd name="T26" fmla="*/ 2147483646 w 10008"/>
                    <a:gd name="T27" fmla="*/ 2147483646 h 2302"/>
                    <a:gd name="T28" fmla="*/ 2147483646 w 10008"/>
                    <a:gd name="T29" fmla="*/ 2147483646 h 2302"/>
                    <a:gd name="T30" fmla="*/ 2147483646 w 10008"/>
                    <a:gd name="T31" fmla="*/ 2147483646 h 2302"/>
                    <a:gd name="T32" fmla="*/ 2147483646 w 10008"/>
                    <a:gd name="T33" fmla="*/ 2147483646 h 2302"/>
                    <a:gd name="T34" fmla="*/ 2147483646 w 10008"/>
                    <a:gd name="T35" fmla="*/ 2147483646 h 2302"/>
                    <a:gd name="T36" fmla="*/ 2147483646 w 10008"/>
                    <a:gd name="T37" fmla="*/ 2147483646 h 2302"/>
                    <a:gd name="T38" fmla="*/ 2147483646 w 10008"/>
                    <a:gd name="T39" fmla="*/ 2147483646 h 2302"/>
                    <a:gd name="T40" fmla="*/ 2147483646 w 10008"/>
                    <a:gd name="T41" fmla="*/ 2147483646 h 2302"/>
                    <a:gd name="T42" fmla="*/ 2147483646 w 10008"/>
                    <a:gd name="T43" fmla="*/ 2147483646 h 2302"/>
                    <a:gd name="T44" fmla="*/ 2147483646 w 10008"/>
                    <a:gd name="T45" fmla="*/ 2147483646 h 2302"/>
                    <a:gd name="T46" fmla="*/ 2147483646 w 10008"/>
                    <a:gd name="T47" fmla="*/ 2147483646 h 2302"/>
                    <a:gd name="T48" fmla="*/ 2147483646 w 10008"/>
                    <a:gd name="T49" fmla="*/ 332031250 h 2302"/>
                    <a:gd name="T50" fmla="*/ 2147483646 w 10008"/>
                    <a:gd name="T51" fmla="*/ 0 h 230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8" name="Google Shape;5093;p31"/>
                <p:cNvSpPr>
                  <a:spLocks/>
                </p:cNvSpPr>
                <p:nvPr/>
              </p:nvSpPr>
              <p:spPr bwMode="auto">
                <a:xfrm>
                  <a:off x="3048000" y="4484475"/>
                  <a:ext cx="181000" cy="73050"/>
                </a:xfrm>
                <a:custGeom>
                  <a:avLst/>
                  <a:gdLst>
                    <a:gd name="T0" fmla="*/ 2147483646 w 7240"/>
                    <a:gd name="T1" fmla="*/ 2147483646 h 2922"/>
                    <a:gd name="T2" fmla="*/ 2147483646 w 7240"/>
                    <a:gd name="T3" fmla="*/ 2147483646 h 2922"/>
                    <a:gd name="T4" fmla="*/ 2147483646 w 7240"/>
                    <a:gd name="T5" fmla="*/ 2147483646 h 2922"/>
                    <a:gd name="T6" fmla="*/ 2147483646 w 7240"/>
                    <a:gd name="T7" fmla="*/ 9765625 h 2922"/>
                    <a:gd name="T8" fmla="*/ 2147483646 w 7240"/>
                    <a:gd name="T9" fmla="*/ 332031250 h 2922"/>
                    <a:gd name="T10" fmla="*/ 664062500 w 7240"/>
                    <a:gd name="T11" fmla="*/ 986328125 h 2922"/>
                    <a:gd name="T12" fmla="*/ 9765625 w 7240"/>
                    <a:gd name="T13" fmla="*/ 1962890625 h 2922"/>
                    <a:gd name="T14" fmla="*/ 986328125 w 7240"/>
                    <a:gd name="T15" fmla="*/ 2147483646 h 2922"/>
                    <a:gd name="T16" fmla="*/ 2147483646 w 7240"/>
                    <a:gd name="T17" fmla="*/ 2147483646 h 2922"/>
                    <a:gd name="T18" fmla="*/ 2147483646 w 7240"/>
                    <a:gd name="T19" fmla="*/ 2147483646 h 2922"/>
                    <a:gd name="T20" fmla="*/ 2147483646 w 7240"/>
                    <a:gd name="T21" fmla="*/ 2147483646 h 2922"/>
                    <a:gd name="T22" fmla="*/ 2147483646 w 7240"/>
                    <a:gd name="T23" fmla="*/ 2147483646 h 2922"/>
                    <a:gd name="T24" fmla="*/ 2147483646 w 7240"/>
                    <a:gd name="T25" fmla="*/ 2147483646 h 2922"/>
                    <a:gd name="T26" fmla="*/ 2147483646 w 7240"/>
                    <a:gd name="T27" fmla="*/ 2147483646 h 2922"/>
                    <a:gd name="T28" fmla="*/ 2147483646 w 7240"/>
                    <a:gd name="T29" fmla="*/ 2147483646 h 2922"/>
                    <a:gd name="T30" fmla="*/ 2147483646 w 7240"/>
                    <a:gd name="T31" fmla="*/ 2147483646 h 2922"/>
                    <a:gd name="T32" fmla="*/ 2147483646 w 7240"/>
                    <a:gd name="T33" fmla="*/ 2147483646 h 2922"/>
                    <a:gd name="T34" fmla="*/ 2147483646 w 7240"/>
                    <a:gd name="T35" fmla="*/ 2147483646 h 2922"/>
                    <a:gd name="T36" fmla="*/ 2147483646 w 7240"/>
                    <a:gd name="T37" fmla="*/ 2147483646 h 2922"/>
                    <a:gd name="T38" fmla="*/ 2147483646 w 7240"/>
                    <a:gd name="T39" fmla="*/ 2147483646 h 2922"/>
                    <a:gd name="T40" fmla="*/ 2147483646 w 7240"/>
                    <a:gd name="T41" fmla="*/ 2147483646 h 2922"/>
                    <a:gd name="T42" fmla="*/ 2147483646 w 7240"/>
                    <a:gd name="T43" fmla="*/ 2147483646 h 2922"/>
                    <a:gd name="T44" fmla="*/ 2147483646 w 7240"/>
                    <a:gd name="T45" fmla="*/ 2147483646 h 2922"/>
                    <a:gd name="T46" fmla="*/ 2147483646 w 7240"/>
                    <a:gd name="T47" fmla="*/ 2147483646 h 2922"/>
                    <a:gd name="T48" fmla="*/ 2147483646 w 7240"/>
                    <a:gd name="T49" fmla="*/ 664062500 h 2922"/>
                    <a:gd name="T50" fmla="*/ 2147483646 w 7240"/>
                    <a:gd name="T51" fmla="*/ 9765625 h 2922"/>
                    <a:gd name="T52" fmla="*/ 2147483646 w 7240"/>
                    <a:gd name="T53" fmla="*/ 9765625 h 292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cubicBezTo>
                        <a:pt x="5510" y="1912"/>
                        <a:pt x="5505" y="1896"/>
                        <a:pt x="5505" y="1869"/>
                      </a:cubicBez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lnTo>
                        <a:pt x="93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9" name="Google Shape;5094;p31"/>
                <p:cNvSpPr>
                  <a:spLocks/>
                </p:cNvSpPr>
                <p:nvPr/>
              </p:nvSpPr>
              <p:spPr bwMode="auto">
                <a:xfrm>
                  <a:off x="2822850" y="4101700"/>
                  <a:ext cx="85075" cy="290250"/>
                </a:xfrm>
                <a:custGeom>
                  <a:avLst/>
                  <a:gdLst>
                    <a:gd name="T0" fmla="*/ 2147483646 w 3403"/>
                    <a:gd name="T1" fmla="*/ 9765625 h 11610"/>
                    <a:gd name="T2" fmla="*/ 654296875 w 3403"/>
                    <a:gd name="T3" fmla="*/ 986328125 h 11610"/>
                    <a:gd name="T4" fmla="*/ 654296875 w 3403"/>
                    <a:gd name="T5" fmla="*/ 2147483646 h 11610"/>
                    <a:gd name="T6" fmla="*/ 2147483646 w 3403"/>
                    <a:gd name="T7" fmla="*/ 2147483646 h 11610"/>
                    <a:gd name="T8" fmla="*/ 2147483646 w 3403"/>
                    <a:gd name="T9" fmla="*/ 2147483646 h 11610"/>
                    <a:gd name="T10" fmla="*/ 2147483646 w 3403"/>
                    <a:gd name="T11" fmla="*/ 2147483646 h 11610"/>
                    <a:gd name="T12" fmla="*/ 2147483646 w 3403"/>
                    <a:gd name="T13" fmla="*/ 2147483646 h 11610"/>
                    <a:gd name="T14" fmla="*/ 2147483646 w 3403"/>
                    <a:gd name="T15" fmla="*/ 2147483646 h 11610"/>
                    <a:gd name="T16" fmla="*/ 2147483646 w 3403"/>
                    <a:gd name="T17" fmla="*/ 2147483646 h 11610"/>
                    <a:gd name="T18" fmla="*/ 2147483646 w 3403"/>
                    <a:gd name="T19" fmla="*/ 2147483646 h 11610"/>
                    <a:gd name="T20" fmla="*/ 2147483646 w 3403"/>
                    <a:gd name="T21" fmla="*/ 2147483646 h 11610"/>
                    <a:gd name="T22" fmla="*/ 2147483646 w 3403"/>
                    <a:gd name="T23" fmla="*/ 2147483646 h 11610"/>
                    <a:gd name="T24" fmla="*/ 2147483646 w 3403"/>
                    <a:gd name="T25" fmla="*/ 2147483646 h 11610"/>
                    <a:gd name="T26" fmla="*/ 2147483646 w 3403"/>
                    <a:gd name="T27" fmla="*/ 2147483646 h 11610"/>
                    <a:gd name="T28" fmla="*/ 2147483646 w 3403"/>
                    <a:gd name="T29" fmla="*/ 2147483646 h 11610"/>
                    <a:gd name="T30" fmla="*/ 2147483646 w 3403"/>
                    <a:gd name="T31" fmla="*/ 2147483646 h 11610"/>
                    <a:gd name="T32" fmla="*/ 2147483646 w 3403"/>
                    <a:gd name="T33" fmla="*/ 2147483646 h 11610"/>
                    <a:gd name="T34" fmla="*/ 2147483646 w 3403"/>
                    <a:gd name="T35" fmla="*/ 2147483646 h 11610"/>
                    <a:gd name="T36" fmla="*/ 2147483646 w 3403"/>
                    <a:gd name="T37" fmla="*/ 2147483646 h 11610"/>
                    <a:gd name="T38" fmla="*/ 2147483646 w 3403"/>
                    <a:gd name="T39" fmla="*/ 664062500 h 11610"/>
                    <a:gd name="T40" fmla="*/ 2147483646 w 3403"/>
                    <a:gd name="T41" fmla="*/ 9765625 h 116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0" name="Google Shape;5095;p31"/>
                <p:cNvSpPr>
                  <a:spLocks/>
                </p:cNvSpPr>
                <p:nvPr/>
              </p:nvSpPr>
              <p:spPr bwMode="auto">
                <a:xfrm>
                  <a:off x="2956275" y="4031650"/>
                  <a:ext cx="56725" cy="353125"/>
                </a:xfrm>
                <a:custGeom>
                  <a:avLst/>
                  <a:gdLst>
                    <a:gd name="T0" fmla="*/ 2147483646 w 2269"/>
                    <a:gd name="T1" fmla="*/ 9765625 h 14125"/>
                    <a:gd name="T2" fmla="*/ 2147483646 w 2269"/>
                    <a:gd name="T3" fmla="*/ 986328125 h 14125"/>
                    <a:gd name="T4" fmla="*/ 2147483646 w 2269"/>
                    <a:gd name="T5" fmla="*/ 2147483646 h 14125"/>
                    <a:gd name="T6" fmla="*/ 2147483646 w 2269"/>
                    <a:gd name="T7" fmla="*/ 2147483646 h 14125"/>
                    <a:gd name="T8" fmla="*/ 2147483646 w 2269"/>
                    <a:gd name="T9" fmla="*/ 2147483646 h 14125"/>
                    <a:gd name="T10" fmla="*/ 2147483646 w 2269"/>
                    <a:gd name="T11" fmla="*/ 2147483646 h 14125"/>
                    <a:gd name="T12" fmla="*/ 2147483646 w 2269"/>
                    <a:gd name="T13" fmla="*/ 2147483646 h 14125"/>
                    <a:gd name="T14" fmla="*/ 2147483646 w 2269"/>
                    <a:gd name="T15" fmla="*/ 2147483646 h 14125"/>
                    <a:gd name="T16" fmla="*/ 2147483646 w 2269"/>
                    <a:gd name="T17" fmla="*/ 2147483646 h 14125"/>
                    <a:gd name="T18" fmla="*/ 2147483646 w 2269"/>
                    <a:gd name="T19" fmla="*/ 2147483646 h 14125"/>
                    <a:gd name="T20" fmla="*/ 332031250 w 2269"/>
                    <a:gd name="T21" fmla="*/ 2147483646 h 14125"/>
                    <a:gd name="T22" fmla="*/ 654296875 w 2269"/>
                    <a:gd name="T23" fmla="*/ 2147483646 h 14125"/>
                    <a:gd name="T24" fmla="*/ 2147483646 w 2269"/>
                    <a:gd name="T25" fmla="*/ 2147483646 h 14125"/>
                    <a:gd name="T26" fmla="*/ 2147483646 w 2269"/>
                    <a:gd name="T27" fmla="*/ 2147483646 h 14125"/>
                    <a:gd name="T28" fmla="*/ 2147483646 w 2269"/>
                    <a:gd name="T29" fmla="*/ 2147483646 h 14125"/>
                    <a:gd name="T30" fmla="*/ 2147483646 w 2269"/>
                    <a:gd name="T31" fmla="*/ 2147483646 h 14125"/>
                    <a:gd name="T32" fmla="*/ 2147483646 w 2269"/>
                    <a:gd name="T33" fmla="*/ 2147483646 h 14125"/>
                    <a:gd name="T34" fmla="*/ 2147483646 w 2269"/>
                    <a:gd name="T35" fmla="*/ 2147483646 h 14125"/>
                    <a:gd name="T36" fmla="*/ 2147483646 w 2269"/>
                    <a:gd name="T37" fmla="*/ 2147483646 h 14125"/>
                    <a:gd name="T38" fmla="*/ 2147483646 w 2269"/>
                    <a:gd name="T39" fmla="*/ 2147483646 h 14125"/>
                    <a:gd name="T40" fmla="*/ 2147483646 w 2269"/>
                    <a:gd name="T41" fmla="*/ 2147483646 h 14125"/>
                    <a:gd name="T42" fmla="*/ 2147483646 w 2269"/>
                    <a:gd name="T43" fmla="*/ 2147483646 h 14125"/>
                    <a:gd name="T44" fmla="*/ 2147483646 w 2269"/>
                    <a:gd name="T45" fmla="*/ 1308593750 h 14125"/>
                    <a:gd name="T46" fmla="*/ 2147483646 w 2269"/>
                    <a:gd name="T47" fmla="*/ 9765625 h 141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1" name="Google Shape;5096;p31"/>
                <p:cNvSpPr>
                  <a:spLocks/>
                </p:cNvSpPr>
                <p:nvPr/>
              </p:nvSpPr>
              <p:spPr bwMode="auto">
                <a:xfrm>
                  <a:off x="2606850" y="4172600"/>
                  <a:ext cx="174325" cy="272200"/>
                </a:xfrm>
                <a:custGeom>
                  <a:avLst/>
                  <a:gdLst>
                    <a:gd name="T0" fmla="*/ 1962890625 w 6973"/>
                    <a:gd name="T1" fmla="*/ 0 h 10888"/>
                    <a:gd name="T2" fmla="*/ 664062500 w 6973"/>
                    <a:gd name="T3" fmla="*/ 654296875 h 10888"/>
                    <a:gd name="T4" fmla="*/ 664062500 w 6973"/>
                    <a:gd name="T5" fmla="*/ 2147483646 h 10888"/>
                    <a:gd name="T6" fmla="*/ 2147483646 w 6973"/>
                    <a:gd name="T7" fmla="*/ 2147483646 h 10888"/>
                    <a:gd name="T8" fmla="*/ 2147483646 w 6973"/>
                    <a:gd name="T9" fmla="*/ 2147483646 h 10888"/>
                    <a:gd name="T10" fmla="*/ 2147483646 w 6973"/>
                    <a:gd name="T11" fmla="*/ 2147483646 h 10888"/>
                    <a:gd name="T12" fmla="*/ 2147483646 w 6973"/>
                    <a:gd name="T13" fmla="*/ 2147483646 h 10888"/>
                    <a:gd name="T14" fmla="*/ 2147483646 w 6973"/>
                    <a:gd name="T15" fmla="*/ 2147483646 h 10888"/>
                    <a:gd name="T16" fmla="*/ 2147483646 w 6973"/>
                    <a:gd name="T17" fmla="*/ 2147483646 h 10888"/>
                    <a:gd name="T18" fmla="*/ 2147483646 w 6973"/>
                    <a:gd name="T19" fmla="*/ 2147483646 h 10888"/>
                    <a:gd name="T20" fmla="*/ 2147483646 w 6973"/>
                    <a:gd name="T21" fmla="*/ 2147483646 h 10888"/>
                    <a:gd name="T22" fmla="*/ 2147483646 w 6973"/>
                    <a:gd name="T23" fmla="*/ 2147483646 h 10888"/>
                    <a:gd name="T24" fmla="*/ 2147483646 w 6973"/>
                    <a:gd name="T25" fmla="*/ 2147483646 h 10888"/>
                    <a:gd name="T26" fmla="*/ 2147483646 w 6973"/>
                    <a:gd name="T27" fmla="*/ 2147483646 h 10888"/>
                    <a:gd name="T28" fmla="*/ 2147483646 w 6973"/>
                    <a:gd name="T29" fmla="*/ 2147483646 h 10888"/>
                    <a:gd name="T30" fmla="*/ 2147483646 w 6973"/>
                    <a:gd name="T31" fmla="*/ 2147483646 h 10888"/>
                    <a:gd name="T32" fmla="*/ 2147483646 w 6973"/>
                    <a:gd name="T33" fmla="*/ 2147483646 h 10888"/>
                    <a:gd name="T34" fmla="*/ 2147483646 w 6973"/>
                    <a:gd name="T35" fmla="*/ 654296875 h 10888"/>
                    <a:gd name="T36" fmla="*/ 1962890625 w 6973"/>
                    <a:gd name="T37" fmla="*/ 0 h 1088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2" name="Google Shape;5097;p31"/>
                <p:cNvSpPr>
                  <a:spLocks/>
                </p:cNvSpPr>
                <p:nvPr/>
              </p:nvSpPr>
              <p:spPr bwMode="auto">
                <a:xfrm>
                  <a:off x="2460925" y="4312700"/>
                  <a:ext cx="257700" cy="186450"/>
                </a:xfrm>
                <a:custGeom>
                  <a:avLst/>
                  <a:gdLst>
                    <a:gd name="T0" fmla="*/ 2147483646 w 10308"/>
                    <a:gd name="T1" fmla="*/ 0 h 7458"/>
                    <a:gd name="T2" fmla="*/ 332031250 w 10308"/>
                    <a:gd name="T3" fmla="*/ 654296875 h 7458"/>
                    <a:gd name="T4" fmla="*/ 1630859375 w 10308"/>
                    <a:gd name="T5" fmla="*/ 2147483646 h 7458"/>
                    <a:gd name="T6" fmla="*/ 2147483646 w 10308"/>
                    <a:gd name="T7" fmla="*/ 2147483646 h 7458"/>
                    <a:gd name="T8" fmla="*/ 2147483646 w 10308"/>
                    <a:gd name="T9" fmla="*/ 2147483646 h 7458"/>
                    <a:gd name="T10" fmla="*/ 2147483646 w 10308"/>
                    <a:gd name="T11" fmla="*/ 2147483646 h 7458"/>
                    <a:gd name="T12" fmla="*/ 2147483646 w 10308"/>
                    <a:gd name="T13" fmla="*/ 2147483646 h 7458"/>
                    <a:gd name="T14" fmla="*/ 2147483646 w 10308"/>
                    <a:gd name="T15" fmla="*/ 2147483646 h 7458"/>
                    <a:gd name="T16" fmla="*/ 2147483646 w 10308"/>
                    <a:gd name="T17" fmla="*/ 2147483646 h 7458"/>
                    <a:gd name="T18" fmla="*/ 2147483646 w 10308"/>
                    <a:gd name="T19" fmla="*/ 2147483646 h 7458"/>
                    <a:gd name="T20" fmla="*/ 2147483646 w 10308"/>
                    <a:gd name="T21" fmla="*/ 2147483646 h 7458"/>
                    <a:gd name="T22" fmla="*/ 2147483646 w 10308"/>
                    <a:gd name="T23" fmla="*/ 2147483646 h 7458"/>
                    <a:gd name="T24" fmla="*/ 2147483646 w 10308"/>
                    <a:gd name="T25" fmla="*/ 2147483646 h 7458"/>
                    <a:gd name="T26" fmla="*/ 2147483646 w 10308"/>
                    <a:gd name="T27" fmla="*/ 2147483646 h 7458"/>
                    <a:gd name="T28" fmla="*/ 2147483646 w 10308"/>
                    <a:gd name="T29" fmla="*/ 2147483646 h 7458"/>
                    <a:gd name="T30" fmla="*/ 2147483646 w 10308"/>
                    <a:gd name="T31" fmla="*/ 2147483646 h 7458"/>
                    <a:gd name="T32" fmla="*/ 2147483646 w 10308"/>
                    <a:gd name="T33" fmla="*/ 2147483646 h 7458"/>
                    <a:gd name="T34" fmla="*/ 2147483646 w 10308"/>
                    <a:gd name="T35" fmla="*/ 2147483646 h 7458"/>
                    <a:gd name="T36" fmla="*/ 2147483646 w 10308"/>
                    <a:gd name="T37" fmla="*/ 2147483646 h 7458"/>
                    <a:gd name="T38" fmla="*/ 2147483646 w 10308"/>
                    <a:gd name="T39" fmla="*/ 2147483646 h 7458"/>
                    <a:gd name="T40" fmla="*/ 2147483646 w 10308"/>
                    <a:gd name="T41" fmla="*/ 0 h 7458"/>
                    <a:gd name="T42" fmla="*/ 2147483646 w 10308"/>
                    <a:gd name="T43" fmla="*/ 0 h 74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lnTo>
                        <a:pt x="301" y="0"/>
                      </a:ln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3" name="Google Shape;5098;p31"/>
                <p:cNvSpPr>
                  <a:spLocks/>
                </p:cNvSpPr>
                <p:nvPr/>
              </p:nvSpPr>
              <p:spPr bwMode="auto">
                <a:xfrm>
                  <a:off x="2358350" y="4471975"/>
                  <a:ext cx="303575" cy="120425"/>
                </a:xfrm>
                <a:custGeom>
                  <a:avLst/>
                  <a:gdLst>
                    <a:gd name="T0" fmla="*/ 2147483646 w 12143"/>
                    <a:gd name="T1" fmla="*/ 9765625 h 4817"/>
                    <a:gd name="T2" fmla="*/ 1308593750 w 12143"/>
                    <a:gd name="T3" fmla="*/ 1308593750 h 4817"/>
                    <a:gd name="T4" fmla="*/ 1630859375 w 12143"/>
                    <a:gd name="T5" fmla="*/ 2147483646 h 4817"/>
                    <a:gd name="T6" fmla="*/ 2147483646 w 12143"/>
                    <a:gd name="T7" fmla="*/ 2147483646 h 4817"/>
                    <a:gd name="T8" fmla="*/ 2147483646 w 12143"/>
                    <a:gd name="T9" fmla="*/ 2147483646 h 4817"/>
                    <a:gd name="T10" fmla="*/ 2147483646 w 12143"/>
                    <a:gd name="T11" fmla="*/ 2147483646 h 4817"/>
                    <a:gd name="T12" fmla="*/ 2147483646 w 12143"/>
                    <a:gd name="T13" fmla="*/ 2147483646 h 4817"/>
                    <a:gd name="T14" fmla="*/ 2147483646 w 12143"/>
                    <a:gd name="T15" fmla="*/ 2147483646 h 4817"/>
                    <a:gd name="T16" fmla="*/ 2147483646 w 12143"/>
                    <a:gd name="T17" fmla="*/ 2147483646 h 4817"/>
                    <a:gd name="T18" fmla="*/ 2147483646 w 12143"/>
                    <a:gd name="T19" fmla="*/ 2147483646 h 4817"/>
                    <a:gd name="T20" fmla="*/ 2147483646 w 12143"/>
                    <a:gd name="T21" fmla="*/ 2147483646 h 4817"/>
                    <a:gd name="T22" fmla="*/ 2147483646 w 12143"/>
                    <a:gd name="T23" fmla="*/ 2147483646 h 4817"/>
                    <a:gd name="T24" fmla="*/ 2147483646 w 12143"/>
                    <a:gd name="T25" fmla="*/ 2147483646 h 4817"/>
                    <a:gd name="T26" fmla="*/ 2147483646 w 12143"/>
                    <a:gd name="T27" fmla="*/ 2147483646 h 4817"/>
                    <a:gd name="T28" fmla="*/ 2147483646 w 12143"/>
                    <a:gd name="T29" fmla="*/ 2147483646 h 4817"/>
                    <a:gd name="T30" fmla="*/ 2147483646 w 12143"/>
                    <a:gd name="T31" fmla="*/ 2147483646 h 4817"/>
                    <a:gd name="T32" fmla="*/ 2147483646 w 12143"/>
                    <a:gd name="T33" fmla="*/ 2147483646 h 4817"/>
                    <a:gd name="T34" fmla="*/ 2147483646 w 12143"/>
                    <a:gd name="T35" fmla="*/ 2147483646 h 4817"/>
                    <a:gd name="T36" fmla="*/ 2147483646 w 12143"/>
                    <a:gd name="T37" fmla="*/ 2147483646 h 4817"/>
                    <a:gd name="T38" fmla="*/ 2147483646 w 12143"/>
                    <a:gd name="T39" fmla="*/ 1630859375 h 4817"/>
                    <a:gd name="T40" fmla="*/ 2147483646 w 12143"/>
                    <a:gd name="T41" fmla="*/ 9765625 h 4817"/>
                    <a:gd name="T42" fmla="*/ 2147483646 w 12143"/>
                    <a:gd name="T43" fmla="*/ 9765625 h 481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lnTo>
                        <a:pt x="1402" y="1"/>
                      </a:ln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4" name="Google Shape;5099;p31"/>
                <p:cNvSpPr>
                  <a:spLocks/>
                </p:cNvSpPr>
                <p:nvPr/>
              </p:nvSpPr>
              <p:spPr bwMode="auto">
                <a:xfrm>
                  <a:off x="2320000" y="4446125"/>
                  <a:ext cx="68400" cy="66750"/>
                </a:xfrm>
                <a:custGeom>
                  <a:avLst/>
                  <a:gdLst>
                    <a:gd name="T0" fmla="*/ 2147483646 w 2736"/>
                    <a:gd name="T1" fmla="*/ 0 h 2670"/>
                    <a:gd name="T2" fmla="*/ 2147483646 w 2736"/>
                    <a:gd name="T3" fmla="*/ 2147483646 h 2670"/>
                    <a:gd name="T4" fmla="*/ 322265625 w 2736"/>
                    <a:gd name="T5" fmla="*/ 2147483646 h 2670"/>
                    <a:gd name="T6" fmla="*/ 2147483646 w 2736"/>
                    <a:gd name="T7" fmla="*/ 2147483646 h 2670"/>
                    <a:gd name="T8" fmla="*/ 2147483646 w 2736"/>
                    <a:gd name="T9" fmla="*/ 2147483646 h 2670"/>
                    <a:gd name="T10" fmla="*/ 2147483646 w 2736"/>
                    <a:gd name="T11" fmla="*/ 2147483646 h 2670"/>
                    <a:gd name="T12" fmla="*/ 2147483646 w 2736"/>
                    <a:gd name="T13" fmla="*/ 2147483646 h 2670"/>
                    <a:gd name="T14" fmla="*/ 2147483646 w 2736"/>
                    <a:gd name="T15" fmla="*/ 2147483646 h 2670"/>
                    <a:gd name="T16" fmla="*/ 2147483646 w 2736"/>
                    <a:gd name="T17" fmla="*/ 0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5" name="Google Shape;5100;p31"/>
                <p:cNvSpPr>
                  <a:spLocks/>
                </p:cNvSpPr>
                <p:nvPr/>
              </p:nvSpPr>
              <p:spPr bwMode="auto">
                <a:xfrm>
                  <a:off x="2418400" y="4275175"/>
                  <a:ext cx="68400" cy="66725"/>
                </a:xfrm>
                <a:custGeom>
                  <a:avLst/>
                  <a:gdLst>
                    <a:gd name="T0" fmla="*/ 2147483646 w 2736"/>
                    <a:gd name="T1" fmla="*/ 0 h 2669"/>
                    <a:gd name="T2" fmla="*/ 2147483646 w 2736"/>
                    <a:gd name="T3" fmla="*/ 2147483646 h 2669"/>
                    <a:gd name="T4" fmla="*/ 332031250 w 2736"/>
                    <a:gd name="T5" fmla="*/ 2147483646 h 2669"/>
                    <a:gd name="T6" fmla="*/ 2147483646 w 2736"/>
                    <a:gd name="T7" fmla="*/ 2147483646 h 2669"/>
                    <a:gd name="T8" fmla="*/ 2147483646 w 2736"/>
                    <a:gd name="T9" fmla="*/ 2147483646 h 2669"/>
                    <a:gd name="T10" fmla="*/ 2147483646 w 2736"/>
                    <a:gd name="T11" fmla="*/ 2147483646 h 2669"/>
                    <a:gd name="T12" fmla="*/ 2147483646 w 2736"/>
                    <a:gd name="T13" fmla="*/ 2147483646 h 2669"/>
                    <a:gd name="T14" fmla="*/ 2147483646 w 2736"/>
                    <a:gd name="T15" fmla="*/ 2147483646 h 2669"/>
                    <a:gd name="T16" fmla="*/ 2147483646 w 2736"/>
                    <a:gd name="T17" fmla="*/ 0 h 266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6" name="Google Shape;5101;p31"/>
                <p:cNvSpPr>
                  <a:spLocks/>
                </p:cNvSpPr>
                <p:nvPr/>
              </p:nvSpPr>
              <p:spPr bwMode="auto">
                <a:xfrm>
                  <a:off x="2568500" y="4127775"/>
                  <a:ext cx="63400" cy="61525"/>
                </a:xfrm>
                <a:custGeom>
                  <a:avLst/>
                  <a:gdLst>
                    <a:gd name="T0" fmla="*/ 2147483646 w 2536"/>
                    <a:gd name="T1" fmla="*/ 9765625 h 2461"/>
                    <a:gd name="T2" fmla="*/ 2147483646 w 2536"/>
                    <a:gd name="T3" fmla="*/ 2147483646 h 2461"/>
                    <a:gd name="T4" fmla="*/ 332031250 w 2536"/>
                    <a:gd name="T5" fmla="*/ 2147483646 h 2461"/>
                    <a:gd name="T6" fmla="*/ 2147483646 w 2536"/>
                    <a:gd name="T7" fmla="*/ 2147483646 h 2461"/>
                    <a:gd name="T8" fmla="*/ 2147483646 w 2536"/>
                    <a:gd name="T9" fmla="*/ 2147483646 h 2461"/>
                    <a:gd name="T10" fmla="*/ 2147483646 w 2536"/>
                    <a:gd name="T11" fmla="*/ 2147483646 h 2461"/>
                    <a:gd name="T12" fmla="*/ 2147483646 w 2536"/>
                    <a:gd name="T13" fmla="*/ 2147483646 h 2461"/>
                    <a:gd name="T14" fmla="*/ 2147483646 w 2536"/>
                    <a:gd name="T15" fmla="*/ 2147483646 h 2461"/>
                    <a:gd name="T16" fmla="*/ 2147483646 w 2536"/>
                    <a:gd name="T17" fmla="*/ 244140625 h 2461"/>
                    <a:gd name="T18" fmla="*/ 2147483646 w 2536"/>
                    <a:gd name="T19" fmla="*/ 9765625 h 246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7" name="Google Shape;5102;p31"/>
                <p:cNvSpPr>
                  <a:spLocks/>
                </p:cNvSpPr>
                <p:nvPr/>
              </p:nvSpPr>
              <p:spPr bwMode="auto">
                <a:xfrm>
                  <a:off x="2781975" y="4064175"/>
                  <a:ext cx="68425" cy="66750"/>
                </a:xfrm>
                <a:custGeom>
                  <a:avLst/>
                  <a:gdLst>
                    <a:gd name="T0" fmla="*/ 2147483646 w 2737"/>
                    <a:gd name="T1" fmla="*/ 9765625 h 2670"/>
                    <a:gd name="T2" fmla="*/ 2147483646 w 2737"/>
                    <a:gd name="T3" fmla="*/ 2147483646 h 2670"/>
                    <a:gd name="T4" fmla="*/ 332031250 w 2737"/>
                    <a:gd name="T5" fmla="*/ 2147483646 h 2670"/>
                    <a:gd name="T6" fmla="*/ 2147483646 w 2737"/>
                    <a:gd name="T7" fmla="*/ 2147483646 h 2670"/>
                    <a:gd name="T8" fmla="*/ 2147483646 w 2737"/>
                    <a:gd name="T9" fmla="*/ 2147483646 h 2670"/>
                    <a:gd name="T10" fmla="*/ 2147483646 w 2737"/>
                    <a:gd name="T11" fmla="*/ 2147483646 h 2670"/>
                    <a:gd name="T12" fmla="*/ 2147483646 w 2737"/>
                    <a:gd name="T13" fmla="*/ 2147483646 h 2670"/>
                    <a:gd name="T14" fmla="*/ 2147483646 w 2737"/>
                    <a:gd name="T15" fmla="*/ 2147483646 h 2670"/>
                    <a:gd name="T16" fmla="*/ 2147483646 w 2737"/>
                    <a:gd name="T17" fmla="*/ 9765625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8" name="Google Shape;5103;p31"/>
                <p:cNvSpPr>
                  <a:spLocks/>
                </p:cNvSpPr>
                <p:nvPr/>
              </p:nvSpPr>
              <p:spPr bwMode="auto">
                <a:xfrm>
                  <a:off x="2939600" y="3993300"/>
                  <a:ext cx="68400" cy="66750"/>
                </a:xfrm>
                <a:custGeom>
                  <a:avLst/>
                  <a:gdLst>
                    <a:gd name="T0" fmla="*/ 2147483646 w 2736"/>
                    <a:gd name="T1" fmla="*/ 9765625 h 2670"/>
                    <a:gd name="T2" fmla="*/ 2147483646 w 2736"/>
                    <a:gd name="T3" fmla="*/ 2147483646 h 2670"/>
                    <a:gd name="T4" fmla="*/ 332031250 w 2736"/>
                    <a:gd name="T5" fmla="*/ 2147483646 h 2670"/>
                    <a:gd name="T6" fmla="*/ 2147483646 w 2736"/>
                    <a:gd name="T7" fmla="*/ 2147483646 h 2670"/>
                    <a:gd name="T8" fmla="*/ 2147483646 w 2736"/>
                    <a:gd name="T9" fmla="*/ 2147483646 h 2670"/>
                    <a:gd name="T10" fmla="*/ 2147483646 w 2736"/>
                    <a:gd name="T11" fmla="*/ 2147483646 h 2670"/>
                    <a:gd name="T12" fmla="*/ 2147483646 w 2736"/>
                    <a:gd name="T13" fmla="*/ 2147483646 h 2670"/>
                    <a:gd name="T14" fmla="*/ 2147483646 w 2736"/>
                    <a:gd name="T15" fmla="*/ 2147483646 h 2670"/>
                    <a:gd name="T16" fmla="*/ 2147483646 w 2736"/>
                    <a:gd name="T17" fmla="*/ 9765625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sp>
          <p:nvSpPr>
            <p:cNvPr id="10" name="Google Shape;5104;p31"/>
            <p:cNvSpPr>
              <a:spLocks/>
            </p:cNvSpPr>
            <p:nvPr/>
          </p:nvSpPr>
          <p:spPr bwMode="auto">
            <a:xfrm>
              <a:off x="7171725" y="15721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1" name="Google Shape;5105;p31"/>
            <p:cNvSpPr>
              <a:spLocks/>
            </p:cNvSpPr>
            <p:nvPr/>
          </p:nvSpPr>
          <p:spPr bwMode="auto">
            <a:xfrm>
              <a:off x="8209951" y="1044567"/>
              <a:ext cx="839142" cy="413944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2" name="Google Shape;5106;p31"/>
            <p:cNvSpPr>
              <a:spLocks/>
            </p:cNvSpPr>
            <p:nvPr/>
          </p:nvSpPr>
          <p:spPr bwMode="auto">
            <a:xfrm>
              <a:off x="227199" y="34032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3" name="Google Shape;5107;p31"/>
            <p:cNvGrpSpPr>
              <a:grpSpLocks/>
            </p:cNvGrpSpPr>
            <p:nvPr/>
          </p:nvGrpSpPr>
          <p:grpSpPr bwMode="auto"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14" name="Google Shape;5108;p31"/>
              <p:cNvSpPr>
                <a:spLocks/>
              </p:cNvSpPr>
              <p:nvPr/>
            </p:nvSpPr>
            <p:spPr bwMode="auto">
              <a:xfrm>
                <a:off x="53450" y="2891675"/>
                <a:ext cx="1843525" cy="2629225"/>
              </a:xfrm>
              <a:custGeom>
                <a:avLst/>
                <a:gdLst>
                  <a:gd name="T0" fmla="*/ 2147483646 w 73741"/>
                  <a:gd name="T1" fmla="*/ 0 h 105169"/>
                  <a:gd name="T2" fmla="*/ 9765625 w 73741"/>
                  <a:gd name="T3" fmla="*/ 2147483646 h 105169"/>
                  <a:gd name="T4" fmla="*/ 2147483646 w 73741"/>
                  <a:gd name="T5" fmla="*/ 2147483646 h 105169"/>
                  <a:gd name="T6" fmla="*/ 2147483646 w 73741"/>
                  <a:gd name="T7" fmla="*/ 2147483646 h 105169"/>
                  <a:gd name="T8" fmla="*/ 2147483646 w 73741"/>
                  <a:gd name="T9" fmla="*/ 2147483646 h 105169"/>
                  <a:gd name="T10" fmla="*/ 2147483646 w 73741"/>
                  <a:gd name="T11" fmla="*/ 2147483646 h 105169"/>
                  <a:gd name="T12" fmla="*/ 2147483646 w 73741"/>
                  <a:gd name="T13" fmla="*/ 2147483646 h 105169"/>
                  <a:gd name="T14" fmla="*/ 2147483646 w 73741"/>
                  <a:gd name="T15" fmla="*/ 2147483646 h 105169"/>
                  <a:gd name="T16" fmla="*/ 2147483646 w 73741"/>
                  <a:gd name="T17" fmla="*/ 2147483646 h 105169"/>
                  <a:gd name="T18" fmla="*/ 2147483646 w 73741"/>
                  <a:gd name="T19" fmla="*/ 2147483646 h 105169"/>
                  <a:gd name="T20" fmla="*/ 2147483646 w 73741"/>
                  <a:gd name="T21" fmla="*/ 2147483646 h 105169"/>
                  <a:gd name="T22" fmla="*/ 2147483646 w 73741"/>
                  <a:gd name="T23" fmla="*/ 2147483646 h 105169"/>
                  <a:gd name="T24" fmla="*/ 2147483646 w 73741"/>
                  <a:gd name="T25" fmla="*/ 2147483646 h 105169"/>
                  <a:gd name="T26" fmla="*/ 2147483646 w 73741"/>
                  <a:gd name="T27" fmla="*/ 0 h 1051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cubicBezTo>
                      <a:pt x="55412" y="50852"/>
                      <a:pt x="47084" y="60913"/>
                      <a:pt x="32038" y="80822"/>
                    </a:cubicBezTo>
                    <a:cubicBezTo>
                      <a:pt x="42950" y="53740"/>
                      <a:pt x="51248" y="44803"/>
                      <a:pt x="60154" y="24104"/>
                    </a:cubicBez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" name="Google Shape;5109;p31"/>
              <p:cNvSpPr>
                <a:spLocks/>
              </p:cNvSpPr>
              <p:nvPr/>
            </p:nvSpPr>
            <p:spPr bwMode="auto">
              <a:xfrm>
                <a:off x="2869396" y="3751537"/>
                <a:ext cx="712800" cy="1652775"/>
              </a:xfrm>
              <a:custGeom>
                <a:avLst/>
                <a:gdLst>
                  <a:gd name="T0" fmla="*/ 2147483646 w 28512"/>
                  <a:gd name="T1" fmla="*/ 9765625 h 66111"/>
                  <a:gd name="T2" fmla="*/ 2147483646 w 28512"/>
                  <a:gd name="T3" fmla="*/ 9765625 h 66111"/>
                  <a:gd name="T4" fmla="*/ 2147483646 w 28512"/>
                  <a:gd name="T5" fmla="*/ 2147483646 h 66111"/>
                  <a:gd name="T6" fmla="*/ 2147483646 w 28512"/>
                  <a:gd name="T7" fmla="*/ 2147483646 h 66111"/>
                  <a:gd name="T8" fmla="*/ 2147483646 w 28512"/>
                  <a:gd name="T9" fmla="*/ 2147483646 h 66111"/>
                  <a:gd name="T10" fmla="*/ 2147483646 w 28512"/>
                  <a:gd name="T11" fmla="*/ 2147483646 h 66111"/>
                  <a:gd name="T12" fmla="*/ 2147483646 w 28512"/>
                  <a:gd name="T13" fmla="*/ 2147483646 h 66111"/>
                  <a:gd name="T14" fmla="*/ 2147483646 w 28512"/>
                  <a:gd name="T15" fmla="*/ 2147483646 h 66111"/>
                  <a:gd name="T16" fmla="*/ 2147483646 w 28512"/>
                  <a:gd name="T17" fmla="*/ 2147483646 h 66111"/>
                  <a:gd name="T18" fmla="*/ 2147483646 w 28512"/>
                  <a:gd name="T19" fmla="*/ 9765625 h 66111"/>
                  <a:gd name="T20" fmla="*/ 2147483646 w 28512"/>
                  <a:gd name="T21" fmla="*/ 2147483646 h 66111"/>
                  <a:gd name="T22" fmla="*/ 2147483646 w 28512"/>
                  <a:gd name="T23" fmla="*/ 2147483646 h 66111"/>
                  <a:gd name="T24" fmla="*/ 2147483646 w 28512"/>
                  <a:gd name="T25" fmla="*/ 2147483646 h 66111"/>
                  <a:gd name="T26" fmla="*/ 2147483646 w 28512"/>
                  <a:gd name="T27" fmla="*/ 2147483646 h 661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" name="Google Shape;5110;p31"/>
              <p:cNvSpPr>
                <a:spLocks/>
              </p:cNvSpPr>
              <p:nvPr/>
            </p:nvSpPr>
            <p:spPr bwMode="auto">
              <a:xfrm>
                <a:off x="2561824" y="3231350"/>
                <a:ext cx="1749300" cy="2479525"/>
              </a:xfrm>
              <a:custGeom>
                <a:avLst/>
                <a:gdLst>
                  <a:gd name="T0" fmla="*/ 2147483646 w 69972"/>
                  <a:gd name="T1" fmla="*/ 0 h 99181"/>
                  <a:gd name="T2" fmla="*/ 2147483646 w 69972"/>
                  <a:gd name="T3" fmla="*/ 0 h 99181"/>
                  <a:gd name="T4" fmla="*/ 2147483646 w 69972"/>
                  <a:gd name="T5" fmla="*/ 2147483646 h 99181"/>
                  <a:gd name="T6" fmla="*/ 2147483646 w 69972"/>
                  <a:gd name="T7" fmla="*/ 2147483646 h 99181"/>
                  <a:gd name="T8" fmla="*/ 2147483646 w 69972"/>
                  <a:gd name="T9" fmla="*/ 2147483646 h 99181"/>
                  <a:gd name="T10" fmla="*/ 2147483646 w 69972"/>
                  <a:gd name="T11" fmla="*/ 2147483646 h 99181"/>
                  <a:gd name="T12" fmla="*/ 2147483646 w 69972"/>
                  <a:gd name="T13" fmla="*/ 2147483646 h 99181"/>
                  <a:gd name="T14" fmla="*/ 2147483646 w 69972"/>
                  <a:gd name="T15" fmla="*/ 2147483646 h 99181"/>
                  <a:gd name="T16" fmla="*/ 2147483646 w 69972"/>
                  <a:gd name="T17" fmla="*/ 2147483646 h 99181"/>
                  <a:gd name="T18" fmla="*/ 2147483646 w 69972"/>
                  <a:gd name="T19" fmla="*/ 2147483646 h 99181"/>
                  <a:gd name="T20" fmla="*/ 2147483646 w 69972"/>
                  <a:gd name="T21" fmla="*/ 2147483646 h 99181"/>
                  <a:gd name="T22" fmla="*/ 2147483646 w 69972"/>
                  <a:gd name="T23" fmla="*/ 2147483646 h 99181"/>
                  <a:gd name="T24" fmla="*/ 2147483646 w 69972"/>
                  <a:gd name="T25" fmla="*/ 2147483646 h 99181"/>
                  <a:gd name="T26" fmla="*/ 2147483646 w 69972"/>
                  <a:gd name="T27" fmla="*/ 2147483646 h 99181"/>
                  <a:gd name="T28" fmla="*/ 2147483646 w 69972"/>
                  <a:gd name="T29" fmla="*/ 0 h 991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" name="Google Shape;5111;p31"/>
              <p:cNvSpPr>
                <a:spLocks/>
              </p:cNvSpPr>
              <p:nvPr/>
            </p:nvSpPr>
            <p:spPr bwMode="auto">
              <a:xfrm>
                <a:off x="-58250" y="3326325"/>
                <a:ext cx="1812375" cy="2366325"/>
              </a:xfrm>
              <a:custGeom>
                <a:avLst/>
                <a:gdLst>
                  <a:gd name="T0" fmla="*/ 2147483646 w 72495"/>
                  <a:gd name="T1" fmla="*/ 9765625 h 94653"/>
                  <a:gd name="T2" fmla="*/ 2147483646 w 72495"/>
                  <a:gd name="T3" fmla="*/ 117187500 h 94653"/>
                  <a:gd name="T4" fmla="*/ 2147483646 w 72495"/>
                  <a:gd name="T5" fmla="*/ 117187500 h 94653"/>
                  <a:gd name="T6" fmla="*/ 2147483646 w 72495"/>
                  <a:gd name="T7" fmla="*/ 9765625 h 94653"/>
                  <a:gd name="T8" fmla="*/ 2147483646 w 72495"/>
                  <a:gd name="T9" fmla="*/ 117187500 h 94653"/>
                  <a:gd name="T10" fmla="*/ 2147483646 w 72495"/>
                  <a:gd name="T11" fmla="*/ 2147483646 h 94653"/>
                  <a:gd name="T12" fmla="*/ 2147483646 w 72495"/>
                  <a:gd name="T13" fmla="*/ 2147483646 h 94653"/>
                  <a:gd name="T14" fmla="*/ 2147483646 w 72495"/>
                  <a:gd name="T15" fmla="*/ 2147483646 h 94653"/>
                  <a:gd name="T16" fmla="*/ 2147483646 w 72495"/>
                  <a:gd name="T17" fmla="*/ 2147483646 h 94653"/>
                  <a:gd name="T18" fmla="*/ 2147483646 w 72495"/>
                  <a:gd name="T19" fmla="*/ 2147483646 h 94653"/>
                  <a:gd name="T20" fmla="*/ 2147483646 w 72495"/>
                  <a:gd name="T21" fmla="*/ 2147483646 h 94653"/>
                  <a:gd name="T22" fmla="*/ 2147483646 w 72495"/>
                  <a:gd name="T23" fmla="*/ 2147483646 h 94653"/>
                  <a:gd name="T24" fmla="*/ 9765625 w 72495"/>
                  <a:gd name="T25" fmla="*/ 2147483646 h 94653"/>
                  <a:gd name="T26" fmla="*/ 9765625 w 72495"/>
                  <a:gd name="T27" fmla="*/ 2147483646 h 94653"/>
                  <a:gd name="T28" fmla="*/ 2147483646 w 72495"/>
                  <a:gd name="T29" fmla="*/ 2147483646 h 94653"/>
                  <a:gd name="T30" fmla="*/ 2147483646 w 72495"/>
                  <a:gd name="T31" fmla="*/ 2147483646 h 94653"/>
                  <a:gd name="T32" fmla="*/ 2147483646 w 72495"/>
                  <a:gd name="T33" fmla="*/ 2147483646 h 94653"/>
                  <a:gd name="T34" fmla="*/ 2147483646 w 72495"/>
                  <a:gd name="T35" fmla="*/ 2147483646 h 94653"/>
                  <a:gd name="T36" fmla="*/ 2147483646 w 72495"/>
                  <a:gd name="T37" fmla="*/ 2147483646 h 94653"/>
                  <a:gd name="T38" fmla="*/ 2147483646 w 72495"/>
                  <a:gd name="T39" fmla="*/ 2147483646 h 94653"/>
                  <a:gd name="T40" fmla="*/ 2147483646 w 72495"/>
                  <a:gd name="T41" fmla="*/ 2147483646 h 94653"/>
                  <a:gd name="T42" fmla="*/ 2147483646 w 72495"/>
                  <a:gd name="T43" fmla="*/ 2147483646 h 94653"/>
                  <a:gd name="T44" fmla="*/ 2147483646 w 72495"/>
                  <a:gd name="T45" fmla="*/ 2147483646 h 94653"/>
                  <a:gd name="T46" fmla="*/ 2147483646 w 72495"/>
                  <a:gd name="T47" fmla="*/ 2147483646 h 94653"/>
                  <a:gd name="T48" fmla="*/ 2147483646 w 72495"/>
                  <a:gd name="T49" fmla="*/ 2147483646 h 94653"/>
                  <a:gd name="T50" fmla="*/ 2147483646 w 72495"/>
                  <a:gd name="T51" fmla="*/ 117187500 h 9465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" name="Google Shape;5112;p31"/>
              <p:cNvSpPr/>
              <p:nvPr/>
            </p:nvSpPr>
            <p:spPr>
              <a:xfrm>
                <a:off x="2771094" y="2298580"/>
                <a:ext cx="660181" cy="512908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" name="Google Shape;5113;p31"/>
              <p:cNvSpPr>
                <a:spLocks/>
              </p:cNvSpPr>
              <p:nvPr/>
            </p:nvSpPr>
            <p:spPr bwMode="auto">
              <a:xfrm>
                <a:off x="2920450" y="2444225"/>
                <a:ext cx="97700" cy="170900"/>
              </a:xfrm>
              <a:custGeom>
                <a:avLst/>
                <a:gdLst>
                  <a:gd name="T0" fmla="*/ 2147483646 w 3908"/>
                  <a:gd name="T1" fmla="*/ 9765625 h 6836"/>
                  <a:gd name="T2" fmla="*/ 1220703125 w 3908"/>
                  <a:gd name="T3" fmla="*/ 2147483646 h 6836"/>
                  <a:gd name="T4" fmla="*/ 2147483646 w 3908"/>
                  <a:gd name="T5" fmla="*/ 2147483646 h 6836"/>
                  <a:gd name="T6" fmla="*/ 2147483646 w 3908"/>
                  <a:gd name="T7" fmla="*/ 2147483646 h 6836"/>
                  <a:gd name="T8" fmla="*/ 2147483646 w 3908"/>
                  <a:gd name="T9" fmla="*/ 2147483646 h 6836"/>
                  <a:gd name="T10" fmla="*/ 2147483646 w 3908"/>
                  <a:gd name="T11" fmla="*/ 1738281250 h 6836"/>
                  <a:gd name="T12" fmla="*/ 2147483646 w 3908"/>
                  <a:gd name="T13" fmla="*/ 9765625 h 68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" name="Google Shape;5114;p31"/>
              <p:cNvSpPr>
                <a:spLocks/>
              </p:cNvSpPr>
              <p:nvPr/>
            </p:nvSpPr>
            <p:spPr bwMode="auto">
              <a:xfrm>
                <a:off x="3062625" y="2395325"/>
                <a:ext cx="36500" cy="238575"/>
              </a:xfrm>
              <a:custGeom>
                <a:avLst/>
                <a:gdLst>
                  <a:gd name="T0" fmla="*/ 2147483646 w 1460"/>
                  <a:gd name="T1" fmla="*/ 9765625 h 9543"/>
                  <a:gd name="T2" fmla="*/ 605468750 w 1460"/>
                  <a:gd name="T3" fmla="*/ 2147483646 h 9543"/>
                  <a:gd name="T4" fmla="*/ 2147483646 w 1460"/>
                  <a:gd name="T5" fmla="*/ 2147483646 h 9543"/>
                  <a:gd name="T6" fmla="*/ 2147483646 w 1460"/>
                  <a:gd name="T7" fmla="*/ 2147483646 h 9543"/>
                  <a:gd name="T8" fmla="*/ 2147483646 w 1460"/>
                  <a:gd name="T9" fmla="*/ 2147483646 h 9543"/>
                  <a:gd name="T10" fmla="*/ 2147483646 w 1460"/>
                  <a:gd name="T11" fmla="*/ 1835937500 h 9543"/>
                  <a:gd name="T12" fmla="*/ 2147483646 w 1460"/>
                  <a:gd name="T13" fmla="*/ 9765625 h 95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5115;p31"/>
              <p:cNvSpPr>
                <a:spLocks/>
              </p:cNvSpPr>
              <p:nvPr/>
            </p:nvSpPr>
            <p:spPr bwMode="auto">
              <a:xfrm>
                <a:off x="3141850" y="2433325"/>
                <a:ext cx="73325" cy="204625"/>
              </a:xfrm>
              <a:custGeom>
                <a:avLst/>
                <a:gdLst>
                  <a:gd name="T0" fmla="*/ 2147483646 w 2933"/>
                  <a:gd name="T1" fmla="*/ 9765625 h 8185"/>
                  <a:gd name="T2" fmla="*/ 2147483646 w 2933"/>
                  <a:gd name="T3" fmla="*/ 1835937500 h 8185"/>
                  <a:gd name="T4" fmla="*/ 527343750 w 2933"/>
                  <a:gd name="T5" fmla="*/ 2147483646 h 8185"/>
                  <a:gd name="T6" fmla="*/ 2147483646 w 2933"/>
                  <a:gd name="T7" fmla="*/ 2147483646 h 8185"/>
                  <a:gd name="T8" fmla="*/ 2147483646 w 2933"/>
                  <a:gd name="T9" fmla="*/ 2147483646 h 8185"/>
                  <a:gd name="T10" fmla="*/ 2147483646 w 2933"/>
                  <a:gd name="T11" fmla="*/ 2147483646 h 8185"/>
                  <a:gd name="T12" fmla="*/ 2147483646 w 2933"/>
                  <a:gd name="T13" fmla="*/ 9765625 h 81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5116;p31"/>
              <p:cNvSpPr>
                <a:spLocks/>
              </p:cNvSpPr>
              <p:nvPr/>
            </p:nvSpPr>
            <p:spPr bwMode="auto">
              <a:xfrm>
                <a:off x="3213275" y="2509400"/>
                <a:ext cx="120725" cy="147775"/>
              </a:xfrm>
              <a:custGeom>
                <a:avLst/>
                <a:gdLst>
                  <a:gd name="T0" fmla="*/ 2147483646 w 4829"/>
                  <a:gd name="T1" fmla="*/ 0 h 5911"/>
                  <a:gd name="T2" fmla="*/ 2147483646 w 4829"/>
                  <a:gd name="T3" fmla="*/ 322265625 h 5911"/>
                  <a:gd name="T4" fmla="*/ 2147483646 w 4829"/>
                  <a:gd name="T5" fmla="*/ 2147483646 h 5911"/>
                  <a:gd name="T6" fmla="*/ 820312500 w 4829"/>
                  <a:gd name="T7" fmla="*/ 2147483646 h 5911"/>
                  <a:gd name="T8" fmla="*/ 2147483646 w 4829"/>
                  <a:gd name="T9" fmla="*/ 2147483646 h 5911"/>
                  <a:gd name="T10" fmla="*/ 2147483646 w 4829"/>
                  <a:gd name="T11" fmla="*/ 2147483646 h 5911"/>
                  <a:gd name="T12" fmla="*/ 2147483646 w 4829"/>
                  <a:gd name="T13" fmla="*/ 2147483646 h 5911"/>
                  <a:gd name="T14" fmla="*/ 2147483646 w 4829"/>
                  <a:gd name="T15" fmla="*/ 2147483646 h 5911"/>
                  <a:gd name="T16" fmla="*/ 2147483646 w 4829"/>
                  <a:gd name="T17" fmla="*/ 0 h 5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5117;p31"/>
              <p:cNvSpPr>
                <a:spLocks/>
              </p:cNvSpPr>
              <p:nvPr/>
            </p:nvSpPr>
            <p:spPr bwMode="auto">
              <a:xfrm>
                <a:off x="2944100" y="2678700"/>
                <a:ext cx="352600" cy="178875"/>
              </a:xfrm>
              <a:custGeom>
                <a:avLst/>
                <a:gdLst>
                  <a:gd name="T0" fmla="*/ 2147483646 w 14104"/>
                  <a:gd name="T1" fmla="*/ 0 h 7155"/>
                  <a:gd name="T2" fmla="*/ 2147483646 w 14104"/>
                  <a:gd name="T3" fmla="*/ 2147483646 h 7155"/>
                  <a:gd name="T4" fmla="*/ 0 w 14104"/>
                  <a:gd name="T5" fmla="*/ 2147483646 h 7155"/>
                  <a:gd name="T6" fmla="*/ 0 w 14104"/>
                  <a:gd name="T7" fmla="*/ 2147483646 h 7155"/>
                  <a:gd name="T8" fmla="*/ 2147483646 w 14104"/>
                  <a:gd name="T9" fmla="*/ 2147483646 h 7155"/>
                  <a:gd name="T10" fmla="*/ 2147483646 w 14104"/>
                  <a:gd name="T11" fmla="*/ 2147483646 h 7155"/>
                  <a:gd name="T12" fmla="*/ 2147483646 w 14104"/>
                  <a:gd name="T13" fmla="*/ 2147483646 h 7155"/>
                  <a:gd name="T14" fmla="*/ 2147483646 w 14104"/>
                  <a:gd name="T15" fmla="*/ 2147483646 h 7155"/>
                  <a:gd name="T16" fmla="*/ 2147483646 w 14104"/>
                  <a:gd name="T17" fmla="*/ 2147483646 h 7155"/>
                  <a:gd name="T18" fmla="*/ 2147483646 w 14104"/>
                  <a:gd name="T19" fmla="*/ 1269531250 h 7155"/>
                  <a:gd name="T20" fmla="*/ 2147483646 w 14104"/>
                  <a:gd name="T21" fmla="*/ 1269531250 h 7155"/>
                  <a:gd name="T22" fmla="*/ 2147483646 w 14104"/>
                  <a:gd name="T23" fmla="*/ 2147483646 h 7155"/>
                  <a:gd name="T24" fmla="*/ 2147483646 w 14104"/>
                  <a:gd name="T25" fmla="*/ 87890625 h 7155"/>
                  <a:gd name="T26" fmla="*/ 2147483646 w 14104"/>
                  <a:gd name="T27" fmla="*/ 0 h 71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5118;p31"/>
              <p:cNvSpPr>
                <a:spLocks/>
              </p:cNvSpPr>
              <p:nvPr/>
            </p:nvSpPr>
            <p:spPr bwMode="auto">
              <a:xfrm>
                <a:off x="2944100" y="2808600"/>
                <a:ext cx="183750" cy="2811100"/>
              </a:xfrm>
              <a:custGeom>
                <a:avLst/>
                <a:gdLst>
                  <a:gd name="T0" fmla="*/ 2147483646 w 7350"/>
                  <a:gd name="T1" fmla="*/ 9765625 h 112444"/>
                  <a:gd name="T2" fmla="*/ 2147483646 w 7350"/>
                  <a:gd name="T3" fmla="*/ 2147483646 h 112444"/>
                  <a:gd name="T4" fmla="*/ 2147483646 w 7350"/>
                  <a:gd name="T5" fmla="*/ 2147483646 h 112444"/>
                  <a:gd name="T6" fmla="*/ 2147483646 w 7350"/>
                  <a:gd name="T7" fmla="*/ 2147483646 h 112444"/>
                  <a:gd name="T8" fmla="*/ 2147483646 w 7350"/>
                  <a:gd name="T9" fmla="*/ 2147483646 h 112444"/>
                  <a:gd name="T10" fmla="*/ 2147483646 w 7350"/>
                  <a:gd name="T11" fmla="*/ 2147483646 h 112444"/>
                  <a:gd name="T12" fmla="*/ 2147483646 w 7350"/>
                  <a:gd name="T13" fmla="*/ 9765625 h 1124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5119;p31"/>
              <p:cNvSpPr>
                <a:spLocks/>
              </p:cNvSpPr>
              <p:nvPr/>
            </p:nvSpPr>
            <p:spPr bwMode="auto">
              <a:xfrm>
                <a:off x="2710800" y="2931175"/>
                <a:ext cx="330575" cy="388725"/>
              </a:xfrm>
              <a:custGeom>
                <a:avLst/>
                <a:gdLst>
                  <a:gd name="T0" fmla="*/ 2147483646 w 13223"/>
                  <a:gd name="T1" fmla="*/ 9765625 h 15549"/>
                  <a:gd name="T2" fmla="*/ 2147483646 w 13223"/>
                  <a:gd name="T3" fmla="*/ 19531250 h 15549"/>
                  <a:gd name="T4" fmla="*/ 2147483646 w 13223"/>
                  <a:gd name="T5" fmla="*/ 19531250 h 15549"/>
                  <a:gd name="T6" fmla="*/ 2147483646 w 13223"/>
                  <a:gd name="T7" fmla="*/ 9765625 h 15549"/>
                  <a:gd name="T8" fmla="*/ 2147483646 w 13223"/>
                  <a:gd name="T9" fmla="*/ 19531250 h 15549"/>
                  <a:gd name="T10" fmla="*/ 2147483646 w 13223"/>
                  <a:gd name="T11" fmla="*/ 2147483646 h 15549"/>
                  <a:gd name="T12" fmla="*/ 2147483646 w 13223"/>
                  <a:gd name="T13" fmla="*/ 2147483646 h 15549"/>
                  <a:gd name="T14" fmla="*/ 2147483646 w 13223"/>
                  <a:gd name="T15" fmla="*/ 2147483646 h 15549"/>
                  <a:gd name="T16" fmla="*/ 2147483646 w 13223"/>
                  <a:gd name="T17" fmla="*/ 2147483646 h 15549"/>
                  <a:gd name="T18" fmla="*/ 2147483646 w 13223"/>
                  <a:gd name="T19" fmla="*/ 19531250 h 155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5120;p31"/>
              <p:cNvSpPr>
                <a:spLocks/>
              </p:cNvSpPr>
              <p:nvPr/>
            </p:nvSpPr>
            <p:spPr bwMode="auto">
              <a:xfrm>
                <a:off x="3025775" y="3166750"/>
                <a:ext cx="328675" cy="317775"/>
              </a:xfrm>
              <a:custGeom>
                <a:avLst/>
                <a:gdLst>
                  <a:gd name="T0" fmla="*/ 2147483646 w 13147"/>
                  <a:gd name="T1" fmla="*/ 9765625 h 12711"/>
                  <a:gd name="T2" fmla="*/ 2147483646 w 13147"/>
                  <a:gd name="T3" fmla="*/ 9765625 h 12711"/>
                  <a:gd name="T4" fmla="*/ 2147483646 w 13147"/>
                  <a:gd name="T5" fmla="*/ 9765625 h 12711"/>
                  <a:gd name="T6" fmla="*/ 2147483646 w 13147"/>
                  <a:gd name="T7" fmla="*/ 9765625 h 12711"/>
                  <a:gd name="T8" fmla="*/ 2147483646 w 13147"/>
                  <a:gd name="T9" fmla="*/ 9765625 h 12711"/>
                  <a:gd name="T10" fmla="*/ 2147483646 w 13147"/>
                  <a:gd name="T11" fmla="*/ 9765625 h 12711"/>
                  <a:gd name="T12" fmla="*/ 1933593750 w 13147"/>
                  <a:gd name="T13" fmla="*/ 2147483646 h 12711"/>
                  <a:gd name="T14" fmla="*/ 2147483646 w 13147"/>
                  <a:gd name="T15" fmla="*/ 2147483646 h 12711"/>
                  <a:gd name="T16" fmla="*/ 2147483646 w 13147"/>
                  <a:gd name="T17" fmla="*/ 2147483646 h 12711"/>
                  <a:gd name="T18" fmla="*/ 2147483646 w 13147"/>
                  <a:gd name="T19" fmla="*/ 9765625 h 127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5121;p31"/>
              <p:cNvSpPr>
                <a:spLocks/>
              </p:cNvSpPr>
              <p:nvPr/>
            </p:nvSpPr>
            <p:spPr bwMode="auto">
              <a:xfrm>
                <a:off x="2735125" y="3497300"/>
                <a:ext cx="263700" cy="325950"/>
              </a:xfrm>
              <a:custGeom>
                <a:avLst/>
                <a:gdLst>
                  <a:gd name="T0" fmla="*/ 2147483646 w 10548"/>
                  <a:gd name="T1" fmla="*/ 9765625 h 13038"/>
                  <a:gd name="T2" fmla="*/ 2147483646 w 10548"/>
                  <a:gd name="T3" fmla="*/ 9765625 h 13038"/>
                  <a:gd name="T4" fmla="*/ 2147483646 w 10548"/>
                  <a:gd name="T5" fmla="*/ 2147483646 h 13038"/>
                  <a:gd name="T6" fmla="*/ 2147483646 w 10548"/>
                  <a:gd name="T7" fmla="*/ 2147483646 h 13038"/>
                  <a:gd name="T8" fmla="*/ 2147483646 w 10548"/>
                  <a:gd name="T9" fmla="*/ 2147483646 h 13038"/>
                  <a:gd name="T10" fmla="*/ 2147483646 w 10548"/>
                  <a:gd name="T11" fmla="*/ 9765625 h 130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5122;p31"/>
              <p:cNvSpPr>
                <a:spLocks/>
              </p:cNvSpPr>
              <p:nvPr/>
            </p:nvSpPr>
            <p:spPr bwMode="auto">
              <a:xfrm>
                <a:off x="2908375" y="3659150"/>
                <a:ext cx="448950" cy="315075"/>
              </a:xfrm>
              <a:custGeom>
                <a:avLst/>
                <a:gdLst>
                  <a:gd name="T0" fmla="*/ 2147483646 w 17958"/>
                  <a:gd name="T1" fmla="*/ 9765625 h 12603"/>
                  <a:gd name="T2" fmla="*/ 2147483646 w 17958"/>
                  <a:gd name="T3" fmla="*/ 9765625 h 12603"/>
                  <a:gd name="T4" fmla="*/ 2147483646 w 17958"/>
                  <a:gd name="T5" fmla="*/ 2147483646 h 12603"/>
                  <a:gd name="T6" fmla="*/ 2147483646 w 17958"/>
                  <a:gd name="T7" fmla="*/ 2147483646 h 12603"/>
                  <a:gd name="T8" fmla="*/ 2147483646 w 17958"/>
                  <a:gd name="T9" fmla="*/ 2147483646 h 12603"/>
                  <a:gd name="T10" fmla="*/ 2147483646 w 17958"/>
                  <a:gd name="T11" fmla="*/ 9765625 h 126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5123;p31"/>
              <p:cNvSpPr>
                <a:spLocks/>
              </p:cNvSpPr>
              <p:nvPr/>
            </p:nvSpPr>
            <p:spPr bwMode="auto">
              <a:xfrm>
                <a:off x="2759575" y="3010175"/>
                <a:ext cx="233575" cy="232800"/>
              </a:xfrm>
              <a:custGeom>
                <a:avLst/>
                <a:gdLst>
                  <a:gd name="T0" fmla="*/ 2147483646 w 9343"/>
                  <a:gd name="T1" fmla="*/ 0 h 9312"/>
                  <a:gd name="T2" fmla="*/ 2031250000 w 9343"/>
                  <a:gd name="T3" fmla="*/ 2147483646 h 9312"/>
                  <a:gd name="T4" fmla="*/ 2147483646 w 9343"/>
                  <a:gd name="T5" fmla="*/ 2147483646 h 9312"/>
                  <a:gd name="T6" fmla="*/ 2147483646 w 9343"/>
                  <a:gd name="T7" fmla="*/ 2147483646 h 9312"/>
                  <a:gd name="T8" fmla="*/ 2147483646 w 9343"/>
                  <a:gd name="T9" fmla="*/ 2147483646 h 9312"/>
                  <a:gd name="T10" fmla="*/ 2147483646 w 9343"/>
                  <a:gd name="T11" fmla="*/ 2147483646 h 9312"/>
                  <a:gd name="T12" fmla="*/ 2147483646 w 9343"/>
                  <a:gd name="T13" fmla="*/ 2147483646 h 9312"/>
                  <a:gd name="T14" fmla="*/ 2147483646 w 9343"/>
                  <a:gd name="T15" fmla="*/ 908203125 h 9312"/>
                  <a:gd name="T16" fmla="*/ 2147483646 w 9343"/>
                  <a:gd name="T17" fmla="*/ 0 h 93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5124;p31"/>
              <p:cNvSpPr>
                <a:spLocks/>
              </p:cNvSpPr>
              <p:nvPr/>
            </p:nvSpPr>
            <p:spPr bwMode="auto">
              <a:xfrm>
                <a:off x="3101400" y="3278400"/>
                <a:ext cx="194725" cy="141075"/>
              </a:xfrm>
              <a:custGeom>
                <a:avLst/>
                <a:gdLst>
                  <a:gd name="T0" fmla="*/ 2147483646 w 7789"/>
                  <a:gd name="T1" fmla="*/ 0 h 5643"/>
                  <a:gd name="T2" fmla="*/ 2147483646 w 7789"/>
                  <a:gd name="T3" fmla="*/ 322265625 h 5643"/>
                  <a:gd name="T4" fmla="*/ 2080078125 w 7789"/>
                  <a:gd name="T5" fmla="*/ 2147483646 h 5643"/>
                  <a:gd name="T6" fmla="*/ 2147483646 w 7789"/>
                  <a:gd name="T7" fmla="*/ 2147483646 h 5643"/>
                  <a:gd name="T8" fmla="*/ 2147483646 w 7789"/>
                  <a:gd name="T9" fmla="*/ 2147483646 h 5643"/>
                  <a:gd name="T10" fmla="*/ 2147483646 w 7789"/>
                  <a:gd name="T11" fmla="*/ 2147483646 h 5643"/>
                  <a:gd name="T12" fmla="*/ 2147483646 w 7789"/>
                  <a:gd name="T13" fmla="*/ 2147483646 h 5643"/>
                  <a:gd name="T14" fmla="*/ 2147483646 w 7789"/>
                  <a:gd name="T15" fmla="*/ 0 h 56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5125;p31"/>
              <p:cNvSpPr>
                <a:spLocks/>
              </p:cNvSpPr>
              <p:nvPr/>
            </p:nvSpPr>
            <p:spPr bwMode="auto">
              <a:xfrm>
                <a:off x="2781050" y="3580225"/>
                <a:ext cx="148575" cy="176850"/>
              </a:xfrm>
              <a:custGeom>
                <a:avLst/>
                <a:gdLst>
                  <a:gd name="T0" fmla="*/ 2147483646 w 5943"/>
                  <a:gd name="T1" fmla="*/ 9765625 h 7074"/>
                  <a:gd name="T2" fmla="*/ 1064453125 w 5943"/>
                  <a:gd name="T3" fmla="*/ 2147483646 h 7074"/>
                  <a:gd name="T4" fmla="*/ 2147483646 w 5943"/>
                  <a:gd name="T5" fmla="*/ 2147483646 h 7074"/>
                  <a:gd name="T6" fmla="*/ 2147483646 w 5943"/>
                  <a:gd name="T7" fmla="*/ 2147483646 h 7074"/>
                  <a:gd name="T8" fmla="*/ 2147483646 w 5943"/>
                  <a:gd name="T9" fmla="*/ 2147483646 h 7074"/>
                  <a:gd name="T10" fmla="*/ 2147483646 w 5943"/>
                  <a:gd name="T11" fmla="*/ 859375000 h 7074"/>
                  <a:gd name="T12" fmla="*/ 2147483646 w 5943"/>
                  <a:gd name="T13" fmla="*/ 9765625 h 70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5126;p31"/>
              <p:cNvSpPr>
                <a:spLocks/>
              </p:cNvSpPr>
              <p:nvPr/>
            </p:nvSpPr>
            <p:spPr bwMode="auto">
              <a:xfrm>
                <a:off x="3079725" y="3732600"/>
                <a:ext cx="228050" cy="158625"/>
              </a:xfrm>
              <a:custGeom>
                <a:avLst/>
                <a:gdLst>
                  <a:gd name="T0" fmla="*/ 2147483646 w 9122"/>
                  <a:gd name="T1" fmla="*/ 0 h 6345"/>
                  <a:gd name="T2" fmla="*/ 2147483646 w 9122"/>
                  <a:gd name="T3" fmla="*/ 703125000 h 6345"/>
                  <a:gd name="T4" fmla="*/ 2147483646 w 9122"/>
                  <a:gd name="T5" fmla="*/ 2147483646 h 6345"/>
                  <a:gd name="T6" fmla="*/ 1044921875 w 9122"/>
                  <a:gd name="T7" fmla="*/ 2147483646 h 6345"/>
                  <a:gd name="T8" fmla="*/ 1142578125 w 9122"/>
                  <a:gd name="T9" fmla="*/ 2147483646 h 6345"/>
                  <a:gd name="T10" fmla="*/ 1640625000 w 9122"/>
                  <a:gd name="T11" fmla="*/ 2147483646 h 6345"/>
                  <a:gd name="T12" fmla="*/ 2147483646 w 9122"/>
                  <a:gd name="T13" fmla="*/ 2147483646 h 6345"/>
                  <a:gd name="T14" fmla="*/ 2147483646 w 9122"/>
                  <a:gd name="T15" fmla="*/ 2147483646 h 6345"/>
                  <a:gd name="T16" fmla="*/ 2147483646 w 9122"/>
                  <a:gd name="T17" fmla="*/ 0 h 63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5127;p31"/>
              <p:cNvSpPr>
                <a:spLocks/>
              </p:cNvSpPr>
              <p:nvPr/>
            </p:nvSpPr>
            <p:spPr bwMode="auto">
              <a:xfrm>
                <a:off x="2984450" y="2757925"/>
                <a:ext cx="65600" cy="46775"/>
              </a:xfrm>
              <a:custGeom>
                <a:avLst/>
                <a:gdLst>
                  <a:gd name="T0" fmla="*/ 2147483646 w 2624"/>
                  <a:gd name="T1" fmla="*/ 9765625 h 1871"/>
                  <a:gd name="T2" fmla="*/ 2050781250 w 2624"/>
                  <a:gd name="T3" fmla="*/ 2147483646 h 1871"/>
                  <a:gd name="T4" fmla="*/ 2147483646 w 2624"/>
                  <a:gd name="T5" fmla="*/ 2147483646 h 1871"/>
                  <a:gd name="T6" fmla="*/ 2147483646 w 2624"/>
                  <a:gd name="T7" fmla="*/ 2147483646 h 1871"/>
                  <a:gd name="T8" fmla="*/ 2147483646 w 2624"/>
                  <a:gd name="T9" fmla="*/ 2147483646 h 1871"/>
                  <a:gd name="T10" fmla="*/ 2147483646 w 2624"/>
                  <a:gd name="T11" fmla="*/ 2147483646 h 1871"/>
                  <a:gd name="T12" fmla="*/ 2147483646 w 2624"/>
                  <a:gd name="T13" fmla="*/ 2147483646 h 1871"/>
                  <a:gd name="T14" fmla="*/ 2147483646 w 2624"/>
                  <a:gd name="T15" fmla="*/ 302734375 h 1871"/>
                  <a:gd name="T16" fmla="*/ 2147483646 w 2624"/>
                  <a:gd name="T17" fmla="*/ 9765625 h 18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5128;p31"/>
              <p:cNvSpPr>
                <a:spLocks/>
              </p:cNvSpPr>
              <p:nvPr/>
            </p:nvSpPr>
            <p:spPr bwMode="auto">
              <a:xfrm>
                <a:off x="3063750" y="2767675"/>
                <a:ext cx="41450" cy="35300"/>
              </a:xfrm>
              <a:custGeom>
                <a:avLst/>
                <a:gdLst>
                  <a:gd name="T0" fmla="*/ 2147483646 w 1658"/>
                  <a:gd name="T1" fmla="*/ 0 h 1412"/>
                  <a:gd name="T2" fmla="*/ 2147483646 w 1658"/>
                  <a:gd name="T3" fmla="*/ 2147483646 h 1412"/>
                  <a:gd name="T4" fmla="*/ 2147483646 w 1658"/>
                  <a:gd name="T5" fmla="*/ 2147483646 h 1412"/>
                  <a:gd name="T6" fmla="*/ 2147483646 w 1658"/>
                  <a:gd name="T7" fmla="*/ 2147483646 h 1412"/>
                  <a:gd name="T8" fmla="*/ 2147483646 w 1658"/>
                  <a:gd name="T9" fmla="*/ 2147483646 h 1412"/>
                  <a:gd name="T10" fmla="*/ 2147483646 w 1658"/>
                  <a:gd name="T11" fmla="*/ 2147483646 h 1412"/>
                  <a:gd name="T12" fmla="*/ 2147483646 w 1658"/>
                  <a:gd name="T13" fmla="*/ 351562500 h 1412"/>
                  <a:gd name="T14" fmla="*/ 2147483646 w 1658"/>
                  <a:gd name="T15" fmla="*/ 0 h 14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5129;p31"/>
              <p:cNvSpPr>
                <a:spLocks/>
              </p:cNvSpPr>
              <p:nvPr/>
            </p:nvSpPr>
            <p:spPr bwMode="auto">
              <a:xfrm>
                <a:off x="3123350" y="2761400"/>
                <a:ext cx="29575" cy="34950"/>
              </a:xfrm>
              <a:custGeom>
                <a:avLst/>
                <a:gdLst>
                  <a:gd name="T0" fmla="*/ 2147483646 w 1183"/>
                  <a:gd name="T1" fmla="*/ 0 h 1398"/>
                  <a:gd name="T2" fmla="*/ 2147483646 w 1183"/>
                  <a:gd name="T3" fmla="*/ 429687500 h 1398"/>
                  <a:gd name="T4" fmla="*/ 1220703125 w 1183"/>
                  <a:gd name="T5" fmla="*/ 2147483646 h 1398"/>
                  <a:gd name="T6" fmla="*/ 2147483646 w 1183"/>
                  <a:gd name="T7" fmla="*/ 2147483646 h 1398"/>
                  <a:gd name="T8" fmla="*/ 2147483646 w 1183"/>
                  <a:gd name="T9" fmla="*/ 2147483646 h 1398"/>
                  <a:gd name="T10" fmla="*/ 2147483646 w 1183"/>
                  <a:gd name="T11" fmla="*/ 2147483646 h 1398"/>
                  <a:gd name="T12" fmla="*/ 2147483646 w 1183"/>
                  <a:gd name="T13" fmla="*/ 0 h 13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5130;p31"/>
              <p:cNvSpPr>
                <a:spLocks/>
              </p:cNvSpPr>
              <p:nvPr/>
            </p:nvSpPr>
            <p:spPr bwMode="auto">
              <a:xfrm>
                <a:off x="3160500" y="2786600"/>
                <a:ext cx="43500" cy="21025"/>
              </a:xfrm>
              <a:custGeom>
                <a:avLst/>
                <a:gdLst>
                  <a:gd name="T0" fmla="*/ 2147483646 w 1740"/>
                  <a:gd name="T1" fmla="*/ 9765625 h 841"/>
                  <a:gd name="T2" fmla="*/ 2147483646 w 1740"/>
                  <a:gd name="T3" fmla="*/ 976562500 h 841"/>
                  <a:gd name="T4" fmla="*/ 2147483646 w 1740"/>
                  <a:gd name="T5" fmla="*/ 2147483646 h 841"/>
                  <a:gd name="T6" fmla="*/ 2147483646 w 1740"/>
                  <a:gd name="T7" fmla="*/ 2147483646 h 841"/>
                  <a:gd name="T8" fmla="*/ 2147483646 w 1740"/>
                  <a:gd name="T9" fmla="*/ 2147483646 h 841"/>
                  <a:gd name="T10" fmla="*/ 2147483646 w 1740"/>
                  <a:gd name="T11" fmla="*/ 2147483646 h 841"/>
                  <a:gd name="T12" fmla="*/ 2147483646 w 1740"/>
                  <a:gd name="T13" fmla="*/ 2147483646 h 841"/>
                  <a:gd name="T14" fmla="*/ 2147483646 w 1740"/>
                  <a:gd name="T15" fmla="*/ 380859375 h 841"/>
                  <a:gd name="T16" fmla="*/ 2147483646 w 1740"/>
                  <a:gd name="T17" fmla="*/ 9765625 h 8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5131;p31"/>
              <p:cNvSpPr>
                <a:spLocks/>
              </p:cNvSpPr>
              <p:nvPr/>
            </p:nvSpPr>
            <p:spPr bwMode="auto">
              <a:xfrm>
                <a:off x="2108675" y="2245425"/>
                <a:ext cx="36025" cy="177075"/>
              </a:xfrm>
              <a:custGeom>
                <a:avLst/>
                <a:gdLst>
                  <a:gd name="T0" fmla="*/ 2147483646 w 1441"/>
                  <a:gd name="T1" fmla="*/ 9765625 h 7083"/>
                  <a:gd name="T2" fmla="*/ 2147483646 w 1441"/>
                  <a:gd name="T3" fmla="*/ 1621093750 h 7083"/>
                  <a:gd name="T4" fmla="*/ 712890625 w 1441"/>
                  <a:gd name="T5" fmla="*/ 2147483646 h 7083"/>
                  <a:gd name="T6" fmla="*/ 2147483646 w 1441"/>
                  <a:gd name="T7" fmla="*/ 2147483646 h 7083"/>
                  <a:gd name="T8" fmla="*/ 2147483646 w 1441"/>
                  <a:gd name="T9" fmla="*/ 2147483646 h 7083"/>
                  <a:gd name="T10" fmla="*/ 2147483646 w 1441"/>
                  <a:gd name="T11" fmla="*/ 1328125000 h 7083"/>
                  <a:gd name="T12" fmla="*/ 2147483646 w 1441"/>
                  <a:gd name="T13" fmla="*/ 9765625 h 70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38" name="Google Shape;5132;p31"/>
              <p:cNvGrpSpPr>
                <a:grpSpLocks/>
              </p:cNvGrpSpPr>
              <p:nvPr/>
            </p:nvGrpSpPr>
            <p:grpSpPr bwMode="auto"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96" name="Google Shape;5133;p31"/>
                <p:cNvSpPr>
                  <a:spLocks/>
                </p:cNvSpPr>
                <p:nvPr/>
              </p:nvSpPr>
              <p:spPr bwMode="auto">
                <a:xfrm>
                  <a:off x="1518525" y="3490475"/>
                  <a:ext cx="813875" cy="2089425"/>
                </a:xfrm>
                <a:custGeom>
                  <a:avLst/>
                  <a:gdLst>
                    <a:gd name="T0" fmla="*/ 2147483646 w 32555"/>
                    <a:gd name="T1" fmla="*/ 0 h 83577"/>
                    <a:gd name="T2" fmla="*/ 2147483646 w 32555"/>
                    <a:gd name="T3" fmla="*/ 0 h 83577"/>
                    <a:gd name="T4" fmla="*/ 2147483646 w 32555"/>
                    <a:gd name="T5" fmla="*/ 2147483646 h 83577"/>
                    <a:gd name="T6" fmla="*/ 2147483646 w 32555"/>
                    <a:gd name="T7" fmla="*/ 2147483646 h 83577"/>
                    <a:gd name="T8" fmla="*/ 2147483646 w 32555"/>
                    <a:gd name="T9" fmla="*/ 2147483646 h 83577"/>
                    <a:gd name="T10" fmla="*/ 2147483646 w 32555"/>
                    <a:gd name="T11" fmla="*/ 2147483646 h 83577"/>
                    <a:gd name="T12" fmla="*/ 2147483646 w 32555"/>
                    <a:gd name="T13" fmla="*/ 2147483646 h 83577"/>
                    <a:gd name="T14" fmla="*/ 2147483646 w 32555"/>
                    <a:gd name="T15" fmla="*/ 2147483646 h 83577"/>
                    <a:gd name="T16" fmla="*/ 2147483646 w 32555"/>
                    <a:gd name="T17" fmla="*/ 0 h 835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5134;p31"/>
                <p:cNvSpPr>
                  <a:spLocks/>
                </p:cNvSpPr>
                <p:nvPr/>
              </p:nvSpPr>
              <p:spPr bwMode="auto">
                <a:xfrm>
                  <a:off x="1574775" y="3593050"/>
                  <a:ext cx="623125" cy="1959775"/>
                </a:xfrm>
                <a:custGeom>
                  <a:avLst/>
                  <a:gdLst>
                    <a:gd name="T0" fmla="*/ 2147483646 w 24925"/>
                    <a:gd name="T1" fmla="*/ 2147483646 h 78391"/>
                    <a:gd name="T2" fmla="*/ 2147483646 w 24925"/>
                    <a:gd name="T3" fmla="*/ 2147483646 h 78391"/>
                    <a:gd name="T4" fmla="*/ 2147483646 w 24925"/>
                    <a:gd name="T5" fmla="*/ 2147483646 h 78391"/>
                    <a:gd name="T6" fmla="*/ 2147483646 w 24925"/>
                    <a:gd name="T7" fmla="*/ 2147483646 h 78391"/>
                    <a:gd name="T8" fmla="*/ 2147483646 w 24925"/>
                    <a:gd name="T9" fmla="*/ 2147483646 h 78391"/>
                    <a:gd name="T10" fmla="*/ 0 w 24925"/>
                    <a:gd name="T11" fmla="*/ 0 h 78391"/>
                    <a:gd name="T12" fmla="*/ 2147483646 w 24925"/>
                    <a:gd name="T13" fmla="*/ 2147483646 h 78391"/>
                    <a:gd name="T14" fmla="*/ 2147483646 w 24925"/>
                    <a:gd name="T15" fmla="*/ 2147483646 h 78391"/>
                    <a:gd name="T16" fmla="*/ 2147483646 w 24925"/>
                    <a:gd name="T17" fmla="*/ 2147483646 h 78391"/>
                    <a:gd name="T18" fmla="*/ 2147483646 w 24925"/>
                    <a:gd name="T19" fmla="*/ 2147483646 h 78391"/>
                    <a:gd name="T20" fmla="*/ 2147483646 w 24925"/>
                    <a:gd name="T21" fmla="*/ 2147483646 h 78391"/>
                    <a:gd name="T22" fmla="*/ 2147483646 w 24925"/>
                    <a:gd name="T23" fmla="*/ 2147483646 h 78391"/>
                    <a:gd name="T24" fmla="*/ 2147483646 w 24925"/>
                    <a:gd name="T25" fmla="*/ 2147483646 h 78391"/>
                    <a:gd name="T26" fmla="*/ 0 w 24925"/>
                    <a:gd name="T27" fmla="*/ 0 h 78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5135;p31"/>
                <p:cNvSpPr>
                  <a:spLocks/>
                </p:cNvSpPr>
                <p:nvPr/>
              </p:nvSpPr>
              <p:spPr bwMode="auto">
                <a:xfrm>
                  <a:off x="2007150" y="3495775"/>
                  <a:ext cx="967350" cy="2078675"/>
                </a:xfrm>
                <a:custGeom>
                  <a:avLst/>
                  <a:gdLst>
                    <a:gd name="T0" fmla="*/ 2147483646 w 38694"/>
                    <a:gd name="T1" fmla="*/ 9765625 h 83147"/>
                    <a:gd name="T2" fmla="*/ 2147483646 w 38694"/>
                    <a:gd name="T3" fmla="*/ 2147483646 h 83147"/>
                    <a:gd name="T4" fmla="*/ 2147483646 w 38694"/>
                    <a:gd name="T5" fmla="*/ 2147483646 h 83147"/>
                    <a:gd name="T6" fmla="*/ 2147483646 w 38694"/>
                    <a:gd name="T7" fmla="*/ 2147483646 h 83147"/>
                    <a:gd name="T8" fmla="*/ 2147483646 w 38694"/>
                    <a:gd name="T9" fmla="*/ 2147483646 h 83147"/>
                    <a:gd name="T10" fmla="*/ 2147483646 w 38694"/>
                    <a:gd name="T11" fmla="*/ 2147483646 h 83147"/>
                    <a:gd name="T12" fmla="*/ 2147483646 w 38694"/>
                    <a:gd name="T13" fmla="*/ 9765625 h 8314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5136;p31"/>
                <p:cNvSpPr>
                  <a:spLocks/>
                </p:cNvSpPr>
                <p:nvPr/>
              </p:nvSpPr>
              <p:spPr bwMode="auto">
                <a:xfrm>
                  <a:off x="2430779" y="3951931"/>
                  <a:ext cx="475725" cy="1710525"/>
                </a:xfrm>
                <a:custGeom>
                  <a:avLst/>
                  <a:gdLst>
                    <a:gd name="T0" fmla="*/ 2147483646 w 19029"/>
                    <a:gd name="T1" fmla="*/ 0 h 68421"/>
                    <a:gd name="T2" fmla="*/ 2147483646 w 19029"/>
                    <a:gd name="T3" fmla="*/ 0 h 68421"/>
                    <a:gd name="T4" fmla="*/ 2147483646 w 19029"/>
                    <a:gd name="T5" fmla="*/ 2147483646 h 68421"/>
                    <a:gd name="T6" fmla="*/ 2147483646 w 19029"/>
                    <a:gd name="T7" fmla="*/ 2147483646 h 68421"/>
                    <a:gd name="T8" fmla="*/ 2147483646 w 19029"/>
                    <a:gd name="T9" fmla="*/ 2147483646 h 68421"/>
                    <a:gd name="T10" fmla="*/ 2147483646 w 19029"/>
                    <a:gd name="T11" fmla="*/ 2147483646 h 68421"/>
                    <a:gd name="T12" fmla="*/ 2147483646 w 19029"/>
                    <a:gd name="T13" fmla="*/ 2147483646 h 68421"/>
                    <a:gd name="T14" fmla="*/ 2147483646 w 19029"/>
                    <a:gd name="T15" fmla="*/ 2147483646 h 68421"/>
                    <a:gd name="T16" fmla="*/ 2147483646 w 19029"/>
                    <a:gd name="T17" fmla="*/ 0 h 684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5137;p31"/>
                <p:cNvSpPr>
                  <a:spLocks/>
                </p:cNvSpPr>
                <p:nvPr/>
              </p:nvSpPr>
              <p:spPr bwMode="auto">
                <a:xfrm>
                  <a:off x="1579325" y="2837525"/>
                  <a:ext cx="849575" cy="2975475"/>
                </a:xfrm>
                <a:custGeom>
                  <a:avLst/>
                  <a:gdLst>
                    <a:gd name="T0" fmla="*/ 2147483646 w 33983"/>
                    <a:gd name="T1" fmla="*/ 0 h 119019"/>
                    <a:gd name="T2" fmla="*/ 2147483646 w 33983"/>
                    <a:gd name="T3" fmla="*/ 2147483646 h 119019"/>
                    <a:gd name="T4" fmla="*/ 2147483646 w 33983"/>
                    <a:gd name="T5" fmla="*/ 2147483646 h 119019"/>
                    <a:gd name="T6" fmla="*/ 2147483646 w 33983"/>
                    <a:gd name="T7" fmla="*/ 2147483646 h 119019"/>
                    <a:gd name="T8" fmla="*/ 2147483646 w 33983"/>
                    <a:gd name="T9" fmla="*/ 2147483646 h 119019"/>
                    <a:gd name="T10" fmla="*/ 2147483646 w 33983"/>
                    <a:gd name="T11" fmla="*/ 2147483646 h 119019"/>
                    <a:gd name="T12" fmla="*/ 2147483646 w 33983"/>
                    <a:gd name="T13" fmla="*/ 2147483646 h 119019"/>
                    <a:gd name="T14" fmla="*/ 2147483646 w 33983"/>
                    <a:gd name="T15" fmla="*/ 2147483646 h 119019"/>
                    <a:gd name="T16" fmla="*/ 2147483646 w 33983"/>
                    <a:gd name="T17" fmla="*/ 2147483646 h 119019"/>
                    <a:gd name="T18" fmla="*/ 2147483646 w 33983"/>
                    <a:gd name="T19" fmla="*/ 2147483646 h 119019"/>
                    <a:gd name="T20" fmla="*/ 2147483646 w 33983"/>
                    <a:gd name="T21" fmla="*/ 2147483646 h 119019"/>
                    <a:gd name="T22" fmla="*/ 2147483646 w 33983"/>
                    <a:gd name="T23" fmla="*/ 2147483646 h 119019"/>
                    <a:gd name="T24" fmla="*/ 2147483646 w 33983"/>
                    <a:gd name="T25" fmla="*/ 2147483646 h 119019"/>
                    <a:gd name="T26" fmla="*/ 2147483646 w 33983"/>
                    <a:gd name="T27" fmla="*/ 2147483646 h 119019"/>
                    <a:gd name="T28" fmla="*/ 2147483646 w 33983"/>
                    <a:gd name="T29" fmla="*/ 2147483646 h 119019"/>
                    <a:gd name="T30" fmla="*/ 2147483646 w 33983"/>
                    <a:gd name="T31" fmla="*/ 2147483646 h 119019"/>
                    <a:gd name="T32" fmla="*/ 2147483646 w 33983"/>
                    <a:gd name="T33" fmla="*/ 2147483646 h 119019"/>
                    <a:gd name="T34" fmla="*/ 2147483646 w 33983"/>
                    <a:gd name="T35" fmla="*/ 2147483646 h 119019"/>
                    <a:gd name="T36" fmla="*/ 2147483646 w 33983"/>
                    <a:gd name="T37" fmla="*/ 2147483646 h 119019"/>
                    <a:gd name="T38" fmla="*/ 2147483646 w 33983"/>
                    <a:gd name="T39" fmla="*/ 2147483646 h 119019"/>
                    <a:gd name="T40" fmla="*/ 2147483646 w 33983"/>
                    <a:gd name="T41" fmla="*/ 2147483646 h 119019"/>
                    <a:gd name="T42" fmla="*/ 2147483646 w 33983"/>
                    <a:gd name="T43" fmla="*/ 2147483646 h 119019"/>
                    <a:gd name="T44" fmla="*/ 2147483646 w 33983"/>
                    <a:gd name="T45" fmla="*/ 2147483646 h 119019"/>
                    <a:gd name="T46" fmla="*/ 2147483646 w 33983"/>
                    <a:gd name="T47" fmla="*/ 2147483646 h 119019"/>
                    <a:gd name="T48" fmla="*/ 2147483646 w 33983"/>
                    <a:gd name="T49" fmla="*/ 2147483646 h 119019"/>
                    <a:gd name="T50" fmla="*/ 2147483646 w 33983"/>
                    <a:gd name="T51" fmla="*/ 2147483646 h 119019"/>
                    <a:gd name="T52" fmla="*/ 2147483646 w 33983"/>
                    <a:gd name="T53" fmla="*/ 2147483646 h 119019"/>
                    <a:gd name="T54" fmla="*/ 2147483646 w 33983"/>
                    <a:gd name="T55" fmla="*/ 2147483646 h 119019"/>
                    <a:gd name="T56" fmla="*/ 2147483646 w 33983"/>
                    <a:gd name="T57" fmla="*/ 2147483646 h 119019"/>
                    <a:gd name="T58" fmla="*/ 2147483646 w 33983"/>
                    <a:gd name="T59" fmla="*/ 2147483646 h 119019"/>
                    <a:gd name="T60" fmla="*/ 2147483646 w 33983"/>
                    <a:gd name="T61" fmla="*/ 2147483646 h 119019"/>
                    <a:gd name="T62" fmla="*/ 2147483646 w 33983"/>
                    <a:gd name="T63" fmla="*/ 2147483646 h 119019"/>
                    <a:gd name="T64" fmla="*/ 2147483646 w 33983"/>
                    <a:gd name="T65" fmla="*/ 2147483646 h 119019"/>
                    <a:gd name="T66" fmla="*/ 2147483646 w 33983"/>
                    <a:gd name="T67" fmla="*/ 2147483646 h 119019"/>
                    <a:gd name="T68" fmla="*/ 2147483646 w 33983"/>
                    <a:gd name="T69" fmla="*/ 2147483646 h 119019"/>
                    <a:gd name="T70" fmla="*/ 2147483646 w 33983"/>
                    <a:gd name="T71" fmla="*/ 2147483646 h 119019"/>
                    <a:gd name="T72" fmla="*/ 2147483646 w 33983"/>
                    <a:gd name="T73" fmla="*/ 2147483646 h 119019"/>
                    <a:gd name="T74" fmla="*/ 2147483646 w 33983"/>
                    <a:gd name="T75" fmla="*/ 2147483646 h 119019"/>
                    <a:gd name="T76" fmla="*/ 2147483646 w 33983"/>
                    <a:gd name="T77" fmla="*/ 2147483646 h 119019"/>
                    <a:gd name="T78" fmla="*/ 2147483646 w 33983"/>
                    <a:gd name="T79" fmla="*/ 2147483646 h 119019"/>
                    <a:gd name="T80" fmla="*/ 2147483646 w 33983"/>
                    <a:gd name="T81" fmla="*/ 2147483646 h 119019"/>
                    <a:gd name="T82" fmla="*/ 2147483646 w 33983"/>
                    <a:gd name="T83" fmla="*/ 2147483646 h 119019"/>
                    <a:gd name="T84" fmla="*/ 2147483646 w 33983"/>
                    <a:gd name="T85" fmla="*/ 2147483646 h 119019"/>
                    <a:gd name="T86" fmla="*/ 2147483646 w 33983"/>
                    <a:gd name="T87" fmla="*/ 2147483646 h 119019"/>
                    <a:gd name="T88" fmla="*/ 2147483646 w 33983"/>
                    <a:gd name="T89" fmla="*/ 2147483646 h 119019"/>
                    <a:gd name="T90" fmla="*/ 2147483646 w 33983"/>
                    <a:gd name="T91" fmla="*/ 2147483646 h 119019"/>
                    <a:gd name="T92" fmla="*/ 2147483646 w 33983"/>
                    <a:gd name="T93" fmla="*/ 2147483646 h 119019"/>
                    <a:gd name="T94" fmla="*/ 2147483646 w 33983"/>
                    <a:gd name="T95" fmla="*/ 2147483646 h 119019"/>
                    <a:gd name="T96" fmla="*/ 2147483646 w 33983"/>
                    <a:gd name="T97" fmla="*/ 2147483646 h 119019"/>
                    <a:gd name="T98" fmla="*/ 2147483646 w 33983"/>
                    <a:gd name="T99" fmla="*/ 2147483646 h 119019"/>
                    <a:gd name="T100" fmla="*/ 2147483646 w 33983"/>
                    <a:gd name="T101" fmla="*/ 2147483646 h 119019"/>
                    <a:gd name="T102" fmla="*/ 2147483646 w 33983"/>
                    <a:gd name="T103" fmla="*/ 2147483646 h 119019"/>
                    <a:gd name="T104" fmla="*/ 2147483646 w 33983"/>
                    <a:gd name="T105" fmla="*/ 2147483646 h 119019"/>
                    <a:gd name="T106" fmla="*/ 2147483646 w 33983"/>
                    <a:gd name="T107" fmla="*/ 0 h 119019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5138;p31"/>
                <p:cNvSpPr>
                  <a:spLocks/>
                </p:cNvSpPr>
                <p:nvPr/>
              </p:nvSpPr>
              <p:spPr bwMode="auto">
                <a:xfrm>
                  <a:off x="1681625" y="3026450"/>
                  <a:ext cx="301525" cy="412675"/>
                </a:xfrm>
                <a:custGeom>
                  <a:avLst/>
                  <a:gdLst>
                    <a:gd name="T0" fmla="*/ 2147483646 w 12061"/>
                    <a:gd name="T1" fmla="*/ 9765625 h 16507"/>
                    <a:gd name="T2" fmla="*/ 1601562500 w 12061"/>
                    <a:gd name="T3" fmla="*/ 2147483646 h 16507"/>
                    <a:gd name="T4" fmla="*/ 2147483646 w 12061"/>
                    <a:gd name="T5" fmla="*/ 2147483646 h 16507"/>
                    <a:gd name="T6" fmla="*/ 2147483646 w 12061"/>
                    <a:gd name="T7" fmla="*/ 2147483646 h 16507"/>
                    <a:gd name="T8" fmla="*/ 2147483646 w 12061"/>
                    <a:gd name="T9" fmla="*/ 2147483646 h 16507"/>
                    <a:gd name="T10" fmla="*/ 2147483646 w 12061"/>
                    <a:gd name="T11" fmla="*/ 791015625 h 16507"/>
                    <a:gd name="T12" fmla="*/ 2147483646 w 12061"/>
                    <a:gd name="T13" fmla="*/ 9765625 h 1650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5139;p31"/>
                <p:cNvSpPr>
                  <a:spLocks/>
                </p:cNvSpPr>
                <p:nvPr/>
              </p:nvSpPr>
              <p:spPr bwMode="auto">
                <a:xfrm>
                  <a:off x="2026000" y="3384450"/>
                  <a:ext cx="312075" cy="352950"/>
                </a:xfrm>
                <a:custGeom>
                  <a:avLst/>
                  <a:gdLst>
                    <a:gd name="T0" fmla="*/ 2147483646 w 12483"/>
                    <a:gd name="T1" fmla="*/ 9765625 h 14118"/>
                    <a:gd name="T2" fmla="*/ 2147483646 w 12483"/>
                    <a:gd name="T3" fmla="*/ 751953125 h 14118"/>
                    <a:gd name="T4" fmla="*/ 1542968750 w 12483"/>
                    <a:gd name="T5" fmla="*/ 2147483646 h 14118"/>
                    <a:gd name="T6" fmla="*/ 2147483646 w 12483"/>
                    <a:gd name="T7" fmla="*/ 2147483646 h 14118"/>
                    <a:gd name="T8" fmla="*/ 2147483646 w 12483"/>
                    <a:gd name="T9" fmla="*/ 2147483646 h 14118"/>
                    <a:gd name="T10" fmla="*/ 2147483646 w 12483"/>
                    <a:gd name="T11" fmla="*/ 2147483646 h 14118"/>
                    <a:gd name="T12" fmla="*/ 2147483646 w 12483"/>
                    <a:gd name="T13" fmla="*/ 9765625 h 141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5140;p31"/>
                <p:cNvSpPr>
                  <a:spLocks/>
                </p:cNvSpPr>
                <p:nvPr/>
              </p:nvSpPr>
              <p:spPr bwMode="auto">
                <a:xfrm>
                  <a:off x="1695125" y="3695075"/>
                  <a:ext cx="258875" cy="435475"/>
                </a:xfrm>
                <a:custGeom>
                  <a:avLst/>
                  <a:gdLst>
                    <a:gd name="T0" fmla="*/ 2147483646 w 10355"/>
                    <a:gd name="T1" fmla="*/ 9765625 h 17419"/>
                    <a:gd name="T2" fmla="*/ 1669921875 w 10355"/>
                    <a:gd name="T3" fmla="*/ 2147483646 h 17419"/>
                    <a:gd name="T4" fmla="*/ 2147483646 w 10355"/>
                    <a:gd name="T5" fmla="*/ 2147483646 h 17419"/>
                    <a:gd name="T6" fmla="*/ 2147483646 w 10355"/>
                    <a:gd name="T7" fmla="*/ 2147483646 h 17419"/>
                    <a:gd name="T8" fmla="*/ 2147483646 w 10355"/>
                    <a:gd name="T9" fmla="*/ 2147483646 h 17419"/>
                    <a:gd name="T10" fmla="*/ 2147483646 w 10355"/>
                    <a:gd name="T11" fmla="*/ 517578125 h 17419"/>
                    <a:gd name="T12" fmla="*/ 2147483646 w 10355"/>
                    <a:gd name="T13" fmla="*/ 9765625 h 174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5141;p31"/>
                <p:cNvSpPr>
                  <a:spLocks/>
                </p:cNvSpPr>
                <p:nvPr/>
              </p:nvSpPr>
              <p:spPr bwMode="auto">
                <a:xfrm>
                  <a:off x="2057625" y="4116200"/>
                  <a:ext cx="223675" cy="312250"/>
                </a:xfrm>
                <a:custGeom>
                  <a:avLst/>
                  <a:gdLst>
                    <a:gd name="T0" fmla="*/ 2147483646 w 8947"/>
                    <a:gd name="T1" fmla="*/ 9765625 h 12490"/>
                    <a:gd name="T2" fmla="*/ 2147483646 w 8947"/>
                    <a:gd name="T3" fmla="*/ 458984375 h 12490"/>
                    <a:gd name="T4" fmla="*/ 2147483646 w 8947"/>
                    <a:gd name="T5" fmla="*/ 2147483646 h 12490"/>
                    <a:gd name="T6" fmla="*/ 175781250 w 8947"/>
                    <a:gd name="T7" fmla="*/ 2147483646 h 12490"/>
                    <a:gd name="T8" fmla="*/ 1806640625 w 8947"/>
                    <a:gd name="T9" fmla="*/ 2147483646 h 12490"/>
                    <a:gd name="T10" fmla="*/ 2147483646 w 8947"/>
                    <a:gd name="T11" fmla="*/ 2147483646 h 12490"/>
                    <a:gd name="T12" fmla="*/ 2147483646 w 8947"/>
                    <a:gd name="T13" fmla="*/ 2147483646 h 12490"/>
                    <a:gd name="T14" fmla="*/ 2147483646 w 8947"/>
                    <a:gd name="T15" fmla="*/ 2147483646 h 12490"/>
                    <a:gd name="T16" fmla="*/ 2147483646 w 8947"/>
                    <a:gd name="T17" fmla="*/ 9765625 h 1249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5142;p31"/>
                <p:cNvSpPr>
                  <a:spLocks/>
                </p:cNvSpPr>
                <p:nvPr/>
              </p:nvSpPr>
              <p:spPr bwMode="auto">
                <a:xfrm>
                  <a:off x="1659875" y="2153325"/>
                  <a:ext cx="883775" cy="740775"/>
                </a:xfrm>
                <a:custGeom>
                  <a:avLst/>
                  <a:gdLst>
                    <a:gd name="T0" fmla="*/ 2147483646 w 35351"/>
                    <a:gd name="T1" fmla="*/ 0 h 29631"/>
                    <a:gd name="T2" fmla="*/ 2147483646 w 35351"/>
                    <a:gd name="T3" fmla="*/ 2147483646 h 29631"/>
                    <a:gd name="T4" fmla="*/ 2147483646 w 35351"/>
                    <a:gd name="T5" fmla="*/ 2147483646 h 29631"/>
                    <a:gd name="T6" fmla="*/ 2147483646 w 35351"/>
                    <a:gd name="T7" fmla="*/ 2147483646 h 29631"/>
                    <a:gd name="T8" fmla="*/ 2147483646 w 35351"/>
                    <a:gd name="T9" fmla="*/ 2147483646 h 29631"/>
                    <a:gd name="T10" fmla="*/ 2147483646 w 35351"/>
                    <a:gd name="T11" fmla="*/ 2147483646 h 29631"/>
                    <a:gd name="T12" fmla="*/ 2147483646 w 35351"/>
                    <a:gd name="T13" fmla="*/ 2147483646 h 29631"/>
                    <a:gd name="T14" fmla="*/ 2147483646 w 35351"/>
                    <a:gd name="T15" fmla="*/ 2147483646 h 29631"/>
                    <a:gd name="T16" fmla="*/ 2147483646 w 35351"/>
                    <a:gd name="T17" fmla="*/ 2147483646 h 29631"/>
                    <a:gd name="T18" fmla="*/ 2147483646 w 35351"/>
                    <a:gd name="T19" fmla="*/ 2147483646 h 29631"/>
                    <a:gd name="T20" fmla="*/ 2147483646 w 35351"/>
                    <a:gd name="T21" fmla="*/ 2147483646 h 29631"/>
                    <a:gd name="T22" fmla="*/ 2147483646 w 35351"/>
                    <a:gd name="T23" fmla="*/ 2147483646 h 29631"/>
                    <a:gd name="T24" fmla="*/ 2147483646 w 35351"/>
                    <a:gd name="T25" fmla="*/ 2147483646 h 29631"/>
                    <a:gd name="T26" fmla="*/ 2147483646 w 35351"/>
                    <a:gd name="T27" fmla="*/ 2147483646 h 29631"/>
                    <a:gd name="T28" fmla="*/ 2147483646 w 35351"/>
                    <a:gd name="T29" fmla="*/ 2147483646 h 29631"/>
                    <a:gd name="T30" fmla="*/ 2147483646 w 35351"/>
                    <a:gd name="T31" fmla="*/ 2147483646 h 29631"/>
                    <a:gd name="T32" fmla="*/ 2147483646 w 35351"/>
                    <a:gd name="T33" fmla="*/ 2147483646 h 29631"/>
                    <a:gd name="T34" fmla="*/ 2147483646 w 35351"/>
                    <a:gd name="T35" fmla="*/ 2147483646 h 29631"/>
                    <a:gd name="T36" fmla="*/ 2147483646 w 35351"/>
                    <a:gd name="T37" fmla="*/ 2147483646 h 29631"/>
                    <a:gd name="T38" fmla="*/ 2147483646 w 35351"/>
                    <a:gd name="T39" fmla="*/ 2147483646 h 29631"/>
                    <a:gd name="T40" fmla="*/ 2147483646 w 35351"/>
                    <a:gd name="T41" fmla="*/ 2147483646 h 29631"/>
                    <a:gd name="T42" fmla="*/ 2147483646 w 35351"/>
                    <a:gd name="T43" fmla="*/ 2147483646 h 29631"/>
                    <a:gd name="T44" fmla="*/ 2147483646 w 35351"/>
                    <a:gd name="T45" fmla="*/ 2147483646 h 29631"/>
                    <a:gd name="T46" fmla="*/ 2147483646 w 35351"/>
                    <a:gd name="T47" fmla="*/ 2147483646 h 29631"/>
                    <a:gd name="T48" fmla="*/ 2147483646 w 35351"/>
                    <a:gd name="T49" fmla="*/ 2147483646 h 29631"/>
                    <a:gd name="T50" fmla="*/ 2147483646 w 35351"/>
                    <a:gd name="T51" fmla="*/ 2147483646 h 29631"/>
                    <a:gd name="T52" fmla="*/ 2147483646 w 35351"/>
                    <a:gd name="T53" fmla="*/ 2147483646 h 29631"/>
                    <a:gd name="T54" fmla="*/ 2147483646 w 35351"/>
                    <a:gd name="T55" fmla="*/ 2147483646 h 29631"/>
                    <a:gd name="T56" fmla="*/ 2147483646 w 35351"/>
                    <a:gd name="T57" fmla="*/ 2147483646 h 29631"/>
                    <a:gd name="T58" fmla="*/ 2147483646 w 35351"/>
                    <a:gd name="T59" fmla="*/ 2147483646 h 29631"/>
                    <a:gd name="T60" fmla="*/ 2147483646 w 35351"/>
                    <a:gd name="T61" fmla="*/ 2147483646 h 29631"/>
                    <a:gd name="T62" fmla="*/ 2147483646 w 35351"/>
                    <a:gd name="T63" fmla="*/ 2147483646 h 29631"/>
                    <a:gd name="T64" fmla="*/ 2147483646 w 35351"/>
                    <a:gd name="T65" fmla="*/ 2147483646 h 29631"/>
                    <a:gd name="T66" fmla="*/ 2147483646 w 35351"/>
                    <a:gd name="T67" fmla="*/ 2147483646 h 29631"/>
                    <a:gd name="T68" fmla="*/ 2147483646 w 35351"/>
                    <a:gd name="T69" fmla="*/ 2147483646 h 29631"/>
                    <a:gd name="T70" fmla="*/ 2147483646 w 35351"/>
                    <a:gd name="T71" fmla="*/ 2147483646 h 29631"/>
                    <a:gd name="T72" fmla="*/ 2147483646 w 35351"/>
                    <a:gd name="T73" fmla="*/ 2147483646 h 29631"/>
                    <a:gd name="T74" fmla="*/ 2147483646 w 35351"/>
                    <a:gd name="T75" fmla="*/ 195312500 h 29631"/>
                    <a:gd name="T76" fmla="*/ 2147483646 w 35351"/>
                    <a:gd name="T77" fmla="*/ 0 h 2963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5143;p31"/>
                <p:cNvSpPr/>
                <p:nvPr/>
              </p:nvSpPr>
              <p:spPr>
                <a:xfrm>
                  <a:off x="2026530" y="2440872"/>
                  <a:ext cx="183660" cy="1621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5144;p31"/>
                <p:cNvSpPr/>
                <p:nvPr/>
              </p:nvSpPr>
              <p:spPr>
                <a:xfrm>
                  <a:off x="2205225" y="2626180"/>
                  <a:ext cx="104239" cy="107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5145;p31"/>
                <p:cNvSpPr/>
                <p:nvPr/>
              </p:nvSpPr>
              <p:spPr>
                <a:xfrm>
                  <a:off x="2230044" y="2540144"/>
                  <a:ext cx="168768" cy="33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5146;p31"/>
                <p:cNvSpPr/>
                <p:nvPr/>
              </p:nvSpPr>
              <p:spPr>
                <a:xfrm>
                  <a:off x="2230044" y="2361453"/>
                  <a:ext cx="145604" cy="84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5147;p31"/>
                <p:cNvSpPr/>
                <p:nvPr/>
              </p:nvSpPr>
              <p:spPr>
                <a:xfrm>
                  <a:off x="1872654" y="2325054"/>
                  <a:ext cx="148913" cy="122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5148;p31"/>
                <p:cNvSpPr/>
                <p:nvPr/>
              </p:nvSpPr>
              <p:spPr>
                <a:xfrm>
                  <a:off x="1776687" y="2493817"/>
                  <a:ext cx="173731" cy="38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5149;p31"/>
                <p:cNvSpPr/>
                <p:nvPr/>
              </p:nvSpPr>
              <p:spPr>
                <a:xfrm>
                  <a:off x="1879272" y="2601362"/>
                  <a:ext cx="117475" cy="10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3" name="Google Shape;5150;p31"/>
                <p:cNvSpPr/>
                <p:nvPr/>
              </p:nvSpPr>
              <p:spPr>
                <a:xfrm>
                  <a:off x="2071204" y="2650998"/>
                  <a:ext cx="34746" cy="190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sp>
            <p:nvSpPr>
              <p:cNvPr id="39" name="Google Shape;5151;p31"/>
              <p:cNvSpPr>
                <a:spLocks/>
              </p:cNvSpPr>
              <p:nvPr/>
            </p:nvSpPr>
            <p:spPr bwMode="auto">
              <a:xfrm>
                <a:off x="2070225" y="2491975"/>
                <a:ext cx="32700" cy="25100"/>
              </a:xfrm>
              <a:custGeom>
                <a:avLst/>
                <a:gdLst>
                  <a:gd name="T0" fmla="*/ 2147483646 w 1308"/>
                  <a:gd name="T1" fmla="*/ 0 h 1004"/>
                  <a:gd name="T2" fmla="*/ 2147483646 w 1308"/>
                  <a:gd name="T3" fmla="*/ 2147483646 h 1004"/>
                  <a:gd name="T4" fmla="*/ 2147483646 w 1308"/>
                  <a:gd name="T5" fmla="*/ 0 h 10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5152;p31"/>
              <p:cNvSpPr>
                <a:spLocks/>
              </p:cNvSpPr>
              <p:nvPr/>
            </p:nvSpPr>
            <p:spPr bwMode="auto">
              <a:xfrm>
                <a:off x="2068700" y="2541350"/>
                <a:ext cx="24325" cy="19800"/>
              </a:xfrm>
              <a:custGeom>
                <a:avLst/>
                <a:gdLst>
                  <a:gd name="T0" fmla="*/ 2147483646 w 973"/>
                  <a:gd name="T1" fmla="*/ 9765625 h 792"/>
                  <a:gd name="T2" fmla="*/ 2147483646 w 973"/>
                  <a:gd name="T3" fmla="*/ 2147483646 h 792"/>
                  <a:gd name="T4" fmla="*/ 2147483646 w 973"/>
                  <a:gd name="T5" fmla="*/ 9765625 h 7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5153;p31"/>
              <p:cNvSpPr>
                <a:spLocks/>
              </p:cNvSpPr>
              <p:nvPr/>
            </p:nvSpPr>
            <p:spPr bwMode="auto">
              <a:xfrm>
                <a:off x="2117325" y="2530725"/>
                <a:ext cx="26625" cy="20550"/>
              </a:xfrm>
              <a:custGeom>
                <a:avLst/>
                <a:gdLst>
                  <a:gd name="T0" fmla="*/ 2147483646 w 1065"/>
                  <a:gd name="T1" fmla="*/ 0 h 822"/>
                  <a:gd name="T2" fmla="*/ 2147483646 w 1065"/>
                  <a:gd name="T3" fmla="*/ 2147483646 h 822"/>
                  <a:gd name="T4" fmla="*/ 2147483646 w 1065"/>
                  <a:gd name="T5" fmla="*/ 0 h 8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5154;p31"/>
              <p:cNvSpPr>
                <a:spLocks/>
              </p:cNvSpPr>
              <p:nvPr/>
            </p:nvSpPr>
            <p:spPr bwMode="auto">
              <a:xfrm>
                <a:off x="2113525" y="2469925"/>
                <a:ext cx="24350" cy="20550"/>
              </a:xfrm>
              <a:custGeom>
                <a:avLst/>
                <a:gdLst>
                  <a:gd name="T0" fmla="*/ 2147483646 w 974"/>
                  <a:gd name="T1" fmla="*/ 9765625 h 822"/>
                  <a:gd name="T2" fmla="*/ 2147483646 w 974"/>
                  <a:gd name="T3" fmla="*/ 2147483646 h 822"/>
                  <a:gd name="T4" fmla="*/ 2147483646 w 974"/>
                  <a:gd name="T5" fmla="*/ 9765625 h 8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5155;p31"/>
              <p:cNvSpPr>
                <a:spLocks/>
              </p:cNvSpPr>
              <p:nvPr/>
            </p:nvSpPr>
            <p:spPr bwMode="auto">
              <a:xfrm>
                <a:off x="2144675" y="2500325"/>
                <a:ext cx="22825" cy="18275"/>
              </a:xfrm>
              <a:custGeom>
                <a:avLst/>
                <a:gdLst>
                  <a:gd name="T0" fmla="*/ 2147483646 w 913"/>
                  <a:gd name="T1" fmla="*/ 9765625 h 731"/>
                  <a:gd name="T2" fmla="*/ 2147483646 w 913"/>
                  <a:gd name="T3" fmla="*/ 2147483646 h 731"/>
                  <a:gd name="T4" fmla="*/ 2147483646 w 913"/>
                  <a:gd name="T5" fmla="*/ 9765625 h 7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5156;p31"/>
              <p:cNvSpPr>
                <a:spLocks/>
              </p:cNvSpPr>
              <p:nvPr/>
            </p:nvSpPr>
            <p:spPr bwMode="auto">
              <a:xfrm>
                <a:off x="2147725" y="2552750"/>
                <a:ext cx="19775" cy="16000"/>
              </a:xfrm>
              <a:custGeom>
                <a:avLst/>
                <a:gdLst>
                  <a:gd name="T0" fmla="*/ 2147483646 w 791"/>
                  <a:gd name="T1" fmla="*/ 9765625 h 640"/>
                  <a:gd name="T2" fmla="*/ 2147483646 w 791"/>
                  <a:gd name="T3" fmla="*/ 2147483646 h 640"/>
                  <a:gd name="T4" fmla="*/ 2147483646 w 791"/>
                  <a:gd name="T5" fmla="*/ 9765625 h 6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5157;p31"/>
              <p:cNvSpPr>
                <a:spLocks/>
              </p:cNvSpPr>
              <p:nvPr/>
            </p:nvSpPr>
            <p:spPr bwMode="auto">
              <a:xfrm>
                <a:off x="2102900" y="2567950"/>
                <a:ext cx="24325" cy="19025"/>
              </a:xfrm>
              <a:custGeom>
                <a:avLst/>
                <a:gdLst>
                  <a:gd name="T0" fmla="*/ 2147483646 w 973"/>
                  <a:gd name="T1" fmla="*/ 9765625 h 761"/>
                  <a:gd name="T2" fmla="*/ 2147483646 w 973"/>
                  <a:gd name="T3" fmla="*/ 2147483646 h 761"/>
                  <a:gd name="T4" fmla="*/ 2147483646 w 973"/>
                  <a:gd name="T5" fmla="*/ 9765625 h 7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5158;p31"/>
              <p:cNvSpPr>
                <a:spLocks/>
              </p:cNvSpPr>
              <p:nvPr/>
            </p:nvSpPr>
            <p:spPr bwMode="auto">
              <a:xfrm>
                <a:off x="2042100" y="2515525"/>
                <a:ext cx="20550" cy="17500"/>
              </a:xfrm>
              <a:custGeom>
                <a:avLst/>
                <a:gdLst>
                  <a:gd name="T0" fmla="*/ 2147483646 w 822"/>
                  <a:gd name="T1" fmla="*/ 0 h 700"/>
                  <a:gd name="T2" fmla="*/ 2147483646 w 822"/>
                  <a:gd name="T3" fmla="*/ 2147483646 h 700"/>
                  <a:gd name="T4" fmla="*/ 2147483646 w 822"/>
                  <a:gd name="T5" fmla="*/ 0 h 7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5159;p31"/>
              <p:cNvSpPr>
                <a:spLocks/>
              </p:cNvSpPr>
              <p:nvPr/>
            </p:nvSpPr>
            <p:spPr bwMode="auto">
              <a:xfrm>
                <a:off x="2071725" y="2457775"/>
                <a:ext cx="28150" cy="22050"/>
              </a:xfrm>
              <a:custGeom>
                <a:avLst/>
                <a:gdLst>
                  <a:gd name="T0" fmla="*/ 2147483646 w 1126"/>
                  <a:gd name="T1" fmla="*/ 0 h 882"/>
                  <a:gd name="T2" fmla="*/ 2147483646 w 1126"/>
                  <a:gd name="T3" fmla="*/ 2147483646 h 882"/>
                  <a:gd name="T4" fmla="*/ 2147483646 w 1126"/>
                  <a:gd name="T5" fmla="*/ 0 h 8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5160;p31"/>
              <p:cNvSpPr/>
              <p:nvPr/>
            </p:nvSpPr>
            <p:spPr>
              <a:xfrm>
                <a:off x="635022" y="1860126"/>
                <a:ext cx="772692" cy="559236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5161;p31"/>
              <p:cNvSpPr>
                <a:spLocks/>
              </p:cNvSpPr>
              <p:nvPr/>
            </p:nvSpPr>
            <p:spPr bwMode="auto">
              <a:xfrm>
                <a:off x="715750" y="2054725"/>
                <a:ext cx="121850" cy="179225"/>
              </a:xfrm>
              <a:custGeom>
                <a:avLst/>
                <a:gdLst>
                  <a:gd name="T0" fmla="*/ 2147483646 w 4874"/>
                  <a:gd name="T1" fmla="*/ 0 h 7169"/>
                  <a:gd name="T2" fmla="*/ 1621093750 w 4874"/>
                  <a:gd name="T3" fmla="*/ 2147483646 h 7169"/>
                  <a:gd name="T4" fmla="*/ 2147483646 w 4874"/>
                  <a:gd name="T5" fmla="*/ 2147483646 h 7169"/>
                  <a:gd name="T6" fmla="*/ 2147483646 w 4874"/>
                  <a:gd name="T7" fmla="*/ 2147483646 h 7169"/>
                  <a:gd name="T8" fmla="*/ 2147483646 w 4874"/>
                  <a:gd name="T9" fmla="*/ 2147483646 h 7169"/>
                  <a:gd name="T10" fmla="*/ 2147483646 w 4874"/>
                  <a:gd name="T11" fmla="*/ 2147483646 h 7169"/>
                  <a:gd name="T12" fmla="*/ 2147483646 w 4874"/>
                  <a:gd name="T13" fmla="*/ 2147483646 h 7169"/>
                  <a:gd name="T14" fmla="*/ 2147483646 w 4874"/>
                  <a:gd name="T15" fmla="*/ 1611328125 h 7169"/>
                  <a:gd name="T16" fmla="*/ 2147483646 w 4874"/>
                  <a:gd name="T17" fmla="*/ 0 h 71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5162;p31"/>
              <p:cNvSpPr>
                <a:spLocks/>
              </p:cNvSpPr>
              <p:nvPr/>
            </p:nvSpPr>
            <p:spPr bwMode="auto">
              <a:xfrm>
                <a:off x="922375" y="1974175"/>
                <a:ext cx="61650" cy="261350"/>
              </a:xfrm>
              <a:custGeom>
                <a:avLst/>
                <a:gdLst>
                  <a:gd name="T0" fmla="*/ 2147483646 w 2466"/>
                  <a:gd name="T1" fmla="*/ 0 h 10454"/>
                  <a:gd name="T2" fmla="*/ 166015625 w 2466"/>
                  <a:gd name="T3" fmla="*/ 2147483646 h 10454"/>
                  <a:gd name="T4" fmla="*/ 2147483646 w 2466"/>
                  <a:gd name="T5" fmla="*/ 2147483646 h 10454"/>
                  <a:gd name="T6" fmla="*/ 2147483646 w 2466"/>
                  <a:gd name="T7" fmla="*/ 2147483646 h 10454"/>
                  <a:gd name="T8" fmla="*/ 2147483646 w 2466"/>
                  <a:gd name="T9" fmla="*/ 2147483646 h 10454"/>
                  <a:gd name="T10" fmla="*/ 2147483646 w 2466"/>
                  <a:gd name="T11" fmla="*/ 2147483646 h 10454"/>
                  <a:gd name="T12" fmla="*/ 2147483646 w 2466"/>
                  <a:gd name="T13" fmla="*/ 1904296875 h 10454"/>
                  <a:gd name="T14" fmla="*/ 2147483646 w 2466"/>
                  <a:gd name="T15" fmla="*/ 0 h 104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5163;p31"/>
              <p:cNvSpPr>
                <a:spLocks/>
              </p:cNvSpPr>
              <p:nvPr/>
            </p:nvSpPr>
            <p:spPr bwMode="auto">
              <a:xfrm>
                <a:off x="1068050" y="1991825"/>
                <a:ext cx="59150" cy="226400"/>
              </a:xfrm>
              <a:custGeom>
                <a:avLst/>
                <a:gdLst>
                  <a:gd name="T0" fmla="*/ 2147483646 w 2366"/>
                  <a:gd name="T1" fmla="*/ 0 h 9056"/>
                  <a:gd name="T2" fmla="*/ 2147483646 w 2366"/>
                  <a:gd name="T3" fmla="*/ 1250000000 h 9056"/>
                  <a:gd name="T4" fmla="*/ 546875000 w 2366"/>
                  <a:gd name="T5" fmla="*/ 2147483646 h 9056"/>
                  <a:gd name="T6" fmla="*/ 2147483646 w 2366"/>
                  <a:gd name="T7" fmla="*/ 2147483646 h 9056"/>
                  <a:gd name="T8" fmla="*/ 2147483646 w 2366"/>
                  <a:gd name="T9" fmla="*/ 2147483646 h 9056"/>
                  <a:gd name="T10" fmla="*/ 2147483646 w 2366"/>
                  <a:gd name="T11" fmla="*/ 2138671875 h 9056"/>
                  <a:gd name="T12" fmla="*/ 2147483646 w 2366"/>
                  <a:gd name="T13" fmla="*/ 0 h 90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5164;p31"/>
              <p:cNvSpPr>
                <a:spLocks/>
              </p:cNvSpPr>
              <p:nvPr/>
            </p:nvSpPr>
            <p:spPr bwMode="auto">
              <a:xfrm>
                <a:off x="1197950" y="2064175"/>
                <a:ext cx="117850" cy="182625"/>
              </a:xfrm>
              <a:custGeom>
                <a:avLst/>
                <a:gdLst>
                  <a:gd name="T0" fmla="*/ 2147483646 w 4714"/>
                  <a:gd name="T1" fmla="*/ 0 h 7305"/>
                  <a:gd name="T2" fmla="*/ 2147483646 w 4714"/>
                  <a:gd name="T3" fmla="*/ 585937500 h 7305"/>
                  <a:gd name="T4" fmla="*/ 2147483646 w 4714"/>
                  <a:gd name="T5" fmla="*/ 2147483646 h 7305"/>
                  <a:gd name="T6" fmla="*/ 1455078125 w 4714"/>
                  <a:gd name="T7" fmla="*/ 2147483646 h 7305"/>
                  <a:gd name="T8" fmla="*/ 2147483646 w 4714"/>
                  <a:gd name="T9" fmla="*/ 2147483646 h 7305"/>
                  <a:gd name="T10" fmla="*/ 2147483646 w 4714"/>
                  <a:gd name="T11" fmla="*/ 2147483646 h 7305"/>
                  <a:gd name="T12" fmla="*/ 2147483646 w 4714"/>
                  <a:gd name="T13" fmla="*/ 2147483646 h 7305"/>
                  <a:gd name="T14" fmla="*/ 2147483646 w 4714"/>
                  <a:gd name="T15" fmla="*/ 2147483646 h 7305"/>
                  <a:gd name="T16" fmla="*/ 2147483646 w 4714"/>
                  <a:gd name="T17" fmla="*/ 0 h 73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5165;p31"/>
              <p:cNvSpPr>
                <a:spLocks/>
              </p:cNvSpPr>
              <p:nvPr/>
            </p:nvSpPr>
            <p:spPr bwMode="auto">
              <a:xfrm>
                <a:off x="713875" y="2266275"/>
                <a:ext cx="543350" cy="3193150"/>
              </a:xfrm>
              <a:custGeom>
                <a:avLst/>
                <a:gdLst>
                  <a:gd name="T0" fmla="*/ 2147483646 w 21734"/>
                  <a:gd name="T1" fmla="*/ 9765625 h 127726"/>
                  <a:gd name="T2" fmla="*/ 2147483646 w 21734"/>
                  <a:gd name="T3" fmla="*/ 2147483646 h 127726"/>
                  <a:gd name="T4" fmla="*/ 2147483646 w 21734"/>
                  <a:gd name="T5" fmla="*/ 2147483646 h 127726"/>
                  <a:gd name="T6" fmla="*/ 2147483646 w 21734"/>
                  <a:gd name="T7" fmla="*/ 2147483646 h 127726"/>
                  <a:gd name="T8" fmla="*/ 2147483646 w 21734"/>
                  <a:gd name="T9" fmla="*/ 2147483646 h 127726"/>
                  <a:gd name="T10" fmla="*/ 2147483646 w 21734"/>
                  <a:gd name="T11" fmla="*/ 2147483646 h 127726"/>
                  <a:gd name="T12" fmla="*/ 2147483646 w 21734"/>
                  <a:gd name="T13" fmla="*/ 2147483646 h 127726"/>
                  <a:gd name="T14" fmla="*/ 2147483646 w 21734"/>
                  <a:gd name="T15" fmla="*/ 2147483646 h 127726"/>
                  <a:gd name="T16" fmla="*/ 2147483646 w 21734"/>
                  <a:gd name="T17" fmla="*/ 2147483646 h 127726"/>
                  <a:gd name="T18" fmla="*/ 2147483646 w 21734"/>
                  <a:gd name="T19" fmla="*/ 2147483646 h 127726"/>
                  <a:gd name="T20" fmla="*/ 2147483646 w 21734"/>
                  <a:gd name="T21" fmla="*/ 2147483646 h 127726"/>
                  <a:gd name="T22" fmla="*/ 2147483646 w 21734"/>
                  <a:gd name="T23" fmla="*/ 2147483646 h 127726"/>
                  <a:gd name="T24" fmla="*/ 2147483646 w 21734"/>
                  <a:gd name="T25" fmla="*/ 2147483646 h 127726"/>
                  <a:gd name="T26" fmla="*/ 2147483646 w 21734"/>
                  <a:gd name="T27" fmla="*/ 2147483646 h 127726"/>
                  <a:gd name="T28" fmla="*/ 2147483646 w 21734"/>
                  <a:gd name="T29" fmla="*/ 2147483646 h 127726"/>
                  <a:gd name="T30" fmla="*/ 2147483646 w 21734"/>
                  <a:gd name="T31" fmla="*/ 2147483646 h 127726"/>
                  <a:gd name="T32" fmla="*/ 2147483646 w 21734"/>
                  <a:gd name="T33" fmla="*/ 2147483646 h 127726"/>
                  <a:gd name="T34" fmla="*/ 2147483646 w 21734"/>
                  <a:gd name="T35" fmla="*/ 2147483646 h 127726"/>
                  <a:gd name="T36" fmla="*/ 2147483646 w 21734"/>
                  <a:gd name="T37" fmla="*/ 2147483646 h 127726"/>
                  <a:gd name="T38" fmla="*/ 2147483646 w 21734"/>
                  <a:gd name="T39" fmla="*/ 2147483646 h 127726"/>
                  <a:gd name="T40" fmla="*/ 2147483646 w 21734"/>
                  <a:gd name="T41" fmla="*/ 2147483646 h 127726"/>
                  <a:gd name="T42" fmla="*/ 2147483646 w 21734"/>
                  <a:gd name="T43" fmla="*/ 2147483646 h 127726"/>
                  <a:gd name="T44" fmla="*/ 2147483646 w 21734"/>
                  <a:gd name="T45" fmla="*/ 2147483646 h 127726"/>
                  <a:gd name="T46" fmla="*/ 2147483646 w 21734"/>
                  <a:gd name="T47" fmla="*/ 2147483646 h 127726"/>
                  <a:gd name="T48" fmla="*/ 2147483646 w 21734"/>
                  <a:gd name="T49" fmla="*/ 2147483646 h 127726"/>
                  <a:gd name="T50" fmla="*/ 2147483646 w 21734"/>
                  <a:gd name="T51" fmla="*/ 2147483646 h 127726"/>
                  <a:gd name="T52" fmla="*/ 2147483646 w 21734"/>
                  <a:gd name="T53" fmla="*/ 2147483646 h 127726"/>
                  <a:gd name="T54" fmla="*/ 2147483646 w 21734"/>
                  <a:gd name="T55" fmla="*/ 2147483646 h 127726"/>
                  <a:gd name="T56" fmla="*/ 2147483646 w 21734"/>
                  <a:gd name="T57" fmla="*/ 2147483646 h 127726"/>
                  <a:gd name="T58" fmla="*/ 2147483646 w 21734"/>
                  <a:gd name="T59" fmla="*/ 2147483646 h 127726"/>
                  <a:gd name="T60" fmla="*/ 2147483646 w 21734"/>
                  <a:gd name="T61" fmla="*/ 2147483646 h 127726"/>
                  <a:gd name="T62" fmla="*/ 2147483646 w 21734"/>
                  <a:gd name="T63" fmla="*/ 2147483646 h 127726"/>
                  <a:gd name="T64" fmla="*/ 2147483646 w 21734"/>
                  <a:gd name="T65" fmla="*/ 2147483646 h 127726"/>
                  <a:gd name="T66" fmla="*/ 2147483646 w 21734"/>
                  <a:gd name="T67" fmla="*/ 2147483646 h 127726"/>
                  <a:gd name="T68" fmla="*/ 2147483646 w 21734"/>
                  <a:gd name="T69" fmla="*/ 2147483646 h 127726"/>
                  <a:gd name="T70" fmla="*/ 2147483646 w 21734"/>
                  <a:gd name="T71" fmla="*/ 2147483646 h 127726"/>
                  <a:gd name="T72" fmla="*/ 2147483646 w 21734"/>
                  <a:gd name="T73" fmla="*/ 2147483646 h 127726"/>
                  <a:gd name="T74" fmla="*/ 2147483646 w 21734"/>
                  <a:gd name="T75" fmla="*/ 2147483646 h 127726"/>
                  <a:gd name="T76" fmla="*/ 2147483646 w 21734"/>
                  <a:gd name="T77" fmla="*/ 2147483646 h 127726"/>
                  <a:gd name="T78" fmla="*/ 2147483646 w 21734"/>
                  <a:gd name="T79" fmla="*/ 2147483646 h 127726"/>
                  <a:gd name="T80" fmla="*/ 2147483646 w 21734"/>
                  <a:gd name="T81" fmla="*/ 2147483646 h 127726"/>
                  <a:gd name="T82" fmla="*/ 2147483646 w 21734"/>
                  <a:gd name="T83" fmla="*/ 2147483646 h 127726"/>
                  <a:gd name="T84" fmla="*/ 2147483646 w 21734"/>
                  <a:gd name="T85" fmla="*/ 2147483646 h 127726"/>
                  <a:gd name="T86" fmla="*/ 2147483646 w 21734"/>
                  <a:gd name="T87" fmla="*/ 2147483646 h 127726"/>
                  <a:gd name="T88" fmla="*/ 2147483646 w 21734"/>
                  <a:gd name="T89" fmla="*/ 2147483646 h 127726"/>
                  <a:gd name="T90" fmla="*/ 2147483646 w 21734"/>
                  <a:gd name="T91" fmla="*/ 2147483646 h 127726"/>
                  <a:gd name="T92" fmla="*/ 2147483646 w 21734"/>
                  <a:gd name="T93" fmla="*/ 2147483646 h 127726"/>
                  <a:gd name="T94" fmla="*/ 2147483646 w 21734"/>
                  <a:gd name="T95" fmla="*/ 2147483646 h 127726"/>
                  <a:gd name="T96" fmla="*/ 2147483646 w 21734"/>
                  <a:gd name="T97" fmla="*/ 2147483646 h 127726"/>
                  <a:gd name="T98" fmla="*/ 2147483646 w 21734"/>
                  <a:gd name="T99" fmla="*/ 2147483646 h 127726"/>
                  <a:gd name="T100" fmla="*/ 2147483646 w 21734"/>
                  <a:gd name="T101" fmla="*/ 2147483646 h 127726"/>
                  <a:gd name="T102" fmla="*/ 2147483646 w 21734"/>
                  <a:gd name="T103" fmla="*/ 2147483646 h 127726"/>
                  <a:gd name="T104" fmla="*/ 2147483646 w 21734"/>
                  <a:gd name="T105" fmla="*/ 2147483646 h 1277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5166;p31"/>
              <p:cNvSpPr>
                <a:spLocks/>
              </p:cNvSpPr>
              <p:nvPr/>
            </p:nvSpPr>
            <p:spPr bwMode="auto">
              <a:xfrm>
                <a:off x="801000" y="2644700"/>
                <a:ext cx="54925" cy="63525"/>
              </a:xfrm>
              <a:custGeom>
                <a:avLst/>
                <a:gdLst>
                  <a:gd name="T0" fmla="*/ 2147483646 w 2197"/>
                  <a:gd name="T1" fmla="*/ 0 h 2541"/>
                  <a:gd name="T2" fmla="*/ 2147483646 w 2197"/>
                  <a:gd name="T3" fmla="*/ 2147483646 h 2541"/>
                  <a:gd name="T4" fmla="*/ 2147483646 w 2197"/>
                  <a:gd name="T5" fmla="*/ 2147483646 h 2541"/>
                  <a:gd name="T6" fmla="*/ 2147483646 w 2197"/>
                  <a:gd name="T7" fmla="*/ 2147483646 h 2541"/>
                  <a:gd name="T8" fmla="*/ 2147483646 w 2197"/>
                  <a:gd name="T9" fmla="*/ 2147483646 h 2541"/>
                  <a:gd name="T10" fmla="*/ 2147483646 w 2197"/>
                  <a:gd name="T11" fmla="*/ 2147483646 h 2541"/>
                  <a:gd name="T12" fmla="*/ 2147483646 w 2197"/>
                  <a:gd name="T13" fmla="*/ 2147483646 h 2541"/>
                  <a:gd name="T14" fmla="*/ 2147483646 w 2197"/>
                  <a:gd name="T15" fmla="*/ 605468750 h 2541"/>
                  <a:gd name="T16" fmla="*/ 2147483646 w 2197"/>
                  <a:gd name="T17" fmla="*/ 0 h 25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5167;p31"/>
              <p:cNvSpPr>
                <a:spLocks/>
              </p:cNvSpPr>
              <p:nvPr/>
            </p:nvSpPr>
            <p:spPr bwMode="auto">
              <a:xfrm>
                <a:off x="1164900" y="2623425"/>
                <a:ext cx="39050" cy="41075"/>
              </a:xfrm>
              <a:custGeom>
                <a:avLst/>
                <a:gdLst>
                  <a:gd name="T0" fmla="*/ 2147483646 w 1562"/>
                  <a:gd name="T1" fmla="*/ 9765625 h 1643"/>
                  <a:gd name="T2" fmla="*/ 2147483646 w 1562"/>
                  <a:gd name="T3" fmla="*/ 2147483646 h 1643"/>
                  <a:gd name="T4" fmla="*/ 1601562500 w 1562"/>
                  <a:gd name="T5" fmla="*/ 2147483646 h 1643"/>
                  <a:gd name="T6" fmla="*/ 2147483646 w 1562"/>
                  <a:gd name="T7" fmla="*/ 2147483646 h 1643"/>
                  <a:gd name="T8" fmla="*/ 2147483646 w 1562"/>
                  <a:gd name="T9" fmla="*/ 2147483646 h 1643"/>
                  <a:gd name="T10" fmla="*/ 2147483646 w 1562"/>
                  <a:gd name="T11" fmla="*/ 2147483646 h 1643"/>
                  <a:gd name="T12" fmla="*/ 2147483646 w 1562"/>
                  <a:gd name="T13" fmla="*/ 2080078125 h 1643"/>
                  <a:gd name="T14" fmla="*/ 2147483646 w 1562"/>
                  <a:gd name="T15" fmla="*/ 9765625 h 16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5168;p31"/>
              <p:cNvSpPr>
                <a:spLocks/>
              </p:cNvSpPr>
              <p:nvPr/>
            </p:nvSpPr>
            <p:spPr bwMode="auto">
              <a:xfrm>
                <a:off x="775025" y="3093175"/>
                <a:ext cx="49000" cy="67750"/>
              </a:xfrm>
              <a:custGeom>
                <a:avLst/>
                <a:gdLst>
                  <a:gd name="T0" fmla="*/ 2147483646 w 1960"/>
                  <a:gd name="T1" fmla="*/ 9765625 h 2710"/>
                  <a:gd name="T2" fmla="*/ 732421875 w 1960"/>
                  <a:gd name="T3" fmla="*/ 2147483646 h 2710"/>
                  <a:gd name="T4" fmla="*/ 2147483646 w 1960"/>
                  <a:gd name="T5" fmla="*/ 2147483646 h 2710"/>
                  <a:gd name="T6" fmla="*/ 2147483646 w 1960"/>
                  <a:gd name="T7" fmla="*/ 2147483646 h 2710"/>
                  <a:gd name="T8" fmla="*/ 2147483646 w 1960"/>
                  <a:gd name="T9" fmla="*/ 2147483646 h 2710"/>
                  <a:gd name="T10" fmla="*/ 2147483646 w 1960"/>
                  <a:gd name="T11" fmla="*/ 2147483646 h 2710"/>
                  <a:gd name="T12" fmla="*/ 2147483646 w 1960"/>
                  <a:gd name="T13" fmla="*/ 2147483646 h 2710"/>
                  <a:gd name="T14" fmla="*/ 2147483646 w 1960"/>
                  <a:gd name="T15" fmla="*/ 2031250000 h 2710"/>
                  <a:gd name="T16" fmla="*/ 2147483646 w 1960"/>
                  <a:gd name="T17" fmla="*/ 9765625 h 27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5169;p31"/>
              <p:cNvSpPr>
                <a:spLocks/>
              </p:cNvSpPr>
              <p:nvPr/>
            </p:nvSpPr>
            <p:spPr bwMode="auto">
              <a:xfrm>
                <a:off x="1024250" y="3385550"/>
                <a:ext cx="53425" cy="50125"/>
              </a:xfrm>
              <a:custGeom>
                <a:avLst/>
                <a:gdLst>
                  <a:gd name="T0" fmla="*/ 2147483646 w 2137"/>
                  <a:gd name="T1" fmla="*/ 0 h 2005"/>
                  <a:gd name="T2" fmla="*/ 2147483646 w 2137"/>
                  <a:gd name="T3" fmla="*/ 19531250 h 2005"/>
                  <a:gd name="T4" fmla="*/ 439453125 w 2137"/>
                  <a:gd name="T5" fmla="*/ 2147483646 h 2005"/>
                  <a:gd name="T6" fmla="*/ 2147483646 w 2137"/>
                  <a:gd name="T7" fmla="*/ 2147483646 h 2005"/>
                  <a:gd name="T8" fmla="*/ 2147483646 w 2137"/>
                  <a:gd name="T9" fmla="*/ 2147483646 h 2005"/>
                  <a:gd name="T10" fmla="*/ 2147483646 w 2137"/>
                  <a:gd name="T11" fmla="*/ 2147483646 h 2005"/>
                  <a:gd name="T12" fmla="*/ 2147483646 w 2137"/>
                  <a:gd name="T13" fmla="*/ 2147483646 h 2005"/>
                  <a:gd name="T14" fmla="*/ 2147483646 w 2137"/>
                  <a:gd name="T15" fmla="*/ 0 h 20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5170;p31"/>
              <p:cNvSpPr>
                <a:spLocks/>
              </p:cNvSpPr>
              <p:nvPr/>
            </p:nvSpPr>
            <p:spPr bwMode="auto">
              <a:xfrm>
                <a:off x="763000" y="3669375"/>
                <a:ext cx="42675" cy="52950"/>
              </a:xfrm>
              <a:custGeom>
                <a:avLst/>
                <a:gdLst>
                  <a:gd name="T0" fmla="*/ 2147483646 w 1707"/>
                  <a:gd name="T1" fmla="*/ 0 h 2118"/>
                  <a:gd name="T2" fmla="*/ 976562500 w 1707"/>
                  <a:gd name="T3" fmla="*/ 2147483646 h 2118"/>
                  <a:gd name="T4" fmla="*/ 2147483646 w 1707"/>
                  <a:gd name="T5" fmla="*/ 2147483646 h 2118"/>
                  <a:gd name="T6" fmla="*/ 2147483646 w 1707"/>
                  <a:gd name="T7" fmla="*/ 2147483646 h 2118"/>
                  <a:gd name="T8" fmla="*/ 2147483646 w 1707"/>
                  <a:gd name="T9" fmla="*/ 2147483646 h 2118"/>
                  <a:gd name="T10" fmla="*/ 2147483646 w 1707"/>
                  <a:gd name="T11" fmla="*/ 1357421875 h 2118"/>
                  <a:gd name="T12" fmla="*/ 2147483646 w 1707"/>
                  <a:gd name="T13" fmla="*/ 0 h 2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5171;p31"/>
              <p:cNvSpPr>
                <a:spLocks/>
              </p:cNvSpPr>
              <p:nvPr/>
            </p:nvSpPr>
            <p:spPr bwMode="auto">
              <a:xfrm>
                <a:off x="1086275" y="3833825"/>
                <a:ext cx="47700" cy="70425"/>
              </a:xfrm>
              <a:custGeom>
                <a:avLst/>
                <a:gdLst>
                  <a:gd name="T0" fmla="*/ 2147483646 w 1908"/>
                  <a:gd name="T1" fmla="*/ 0 h 2817"/>
                  <a:gd name="T2" fmla="*/ 2147483646 w 1908"/>
                  <a:gd name="T3" fmla="*/ 48828125 h 2817"/>
                  <a:gd name="T4" fmla="*/ 2147483646 w 1908"/>
                  <a:gd name="T5" fmla="*/ 2147483646 h 2817"/>
                  <a:gd name="T6" fmla="*/ 546875000 w 1908"/>
                  <a:gd name="T7" fmla="*/ 2147483646 h 2817"/>
                  <a:gd name="T8" fmla="*/ 2147483646 w 1908"/>
                  <a:gd name="T9" fmla="*/ 2147483646 h 2817"/>
                  <a:gd name="T10" fmla="*/ 2147483646 w 1908"/>
                  <a:gd name="T11" fmla="*/ 2147483646 h 2817"/>
                  <a:gd name="T12" fmla="*/ 2147483646 w 1908"/>
                  <a:gd name="T13" fmla="*/ 2147483646 h 2817"/>
                  <a:gd name="T14" fmla="*/ 2147483646 w 1908"/>
                  <a:gd name="T15" fmla="*/ 2147483646 h 2817"/>
                  <a:gd name="T16" fmla="*/ 2147483646 w 1908"/>
                  <a:gd name="T17" fmla="*/ 0 h 28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5172;p31"/>
              <p:cNvSpPr>
                <a:spLocks/>
              </p:cNvSpPr>
              <p:nvPr/>
            </p:nvSpPr>
            <p:spPr bwMode="auto">
              <a:xfrm>
                <a:off x="1101350" y="4281300"/>
                <a:ext cx="45400" cy="84600"/>
              </a:xfrm>
              <a:custGeom>
                <a:avLst/>
                <a:gdLst>
                  <a:gd name="T0" fmla="*/ 2147483646 w 1816"/>
                  <a:gd name="T1" fmla="*/ 0 h 3384"/>
                  <a:gd name="T2" fmla="*/ 2147483646 w 1816"/>
                  <a:gd name="T3" fmla="*/ 87890625 h 3384"/>
                  <a:gd name="T4" fmla="*/ 2147483646 w 1816"/>
                  <a:gd name="T5" fmla="*/ 2147483646 h 3384"/>
                  <a:gd name="T6" fmla="*/ 2147483646 w 1816"/>
                  <a:gd name="T7" fmla="*/ 2147483646 h 3384"/>
                  <a:gd name="T8" fmla="*/ 2147483646 w 1816"/>
                  <a:gd name="T9" fmla="*/ 2147483646 h 3384"/>
                  <a:gd name="T10" fmla="*/ 2147483646 w 1816"/>
                  <a:gd name="T11" fmla="*/ 2147483646 h 3384"/>
                  <a:gd name="T12" fmla="*/ 2147483646 w 1816"/>
                  <a:gd name="T13" fmla="*/ 2147483646 h 3384"/>
                  <a:gd name="T14" fmla="*/ 2147483646 w 1816"/>
                  <a:gd name="T15" fmla="*/ 0 h 33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5173;p31"/>
              <p:cNvSpPr>
                <a:spLocks/>
              </p:cNvSpPr>
              <p:nvPr/>
            </p:nvSpPr>
            <p:spPr bwMode="auto">
              <a:xfrm>
                <a:off x="746700" y="4107500"/>
                <a:ext cx="56800" cy="24575"/>
              </a:xfrm>
              <a:custGeom>
                <a:avLst/>
                <a:gdLst>
                  <a:gd name="T0" fmla="*/ 2147483646 w 2272"/>
                  <a:gd name="T1" fmla="*/ 0 h 983"/>
                  <a:gd name="T2" fmla="*/ 1103515625 w 2272"/>
                  <a:gd name="T3" fmla="*/ 2147483646 h 983"/>
                  <a:gd name="T4" fmla="*/ 2147483646 w 2272"/>
                  <a:gd name="T5" fmla="*/ 2147483646 h 983"/>
                  <a:gd name="T6" fmla="*/ 2147483646 w 2272"/>
                  <a:gd name="T7" fmla="*/ 2147483646 h 983"/>
                  <a:gd name="T8" fmla="*/ 2147483646 w 2272"/>
                  <a:gd name="T9" fmla="*/ 2147483646 h 983"/>
                  <a:gd name="T10" fmla="*/ 2147483646 w 2272"/>
                  <a:gd name="T11" fmla="*/ 2147483646 h 983"/>
                  <a:gd name="T12" fmla="*/ 2147483646 w 2272"/>
                  <a:gd name="T13" fmla="*/ 2147483646 h 983"/>
                  <a:gd name="T14" fmla="*/ 2147483646 w 2272"/>
                  <a:gd name="T15" fmla="*/ 2147483646 h 983"/>
                  <a:gd name="T16" fmla="*/ 2147483646 w 2272"/>
                  <a:gd name="T17" fmla="*/ 2147483646 h 983"/>
                  <a:gd name="T18" fmla="*/ 2147483646 w 2272"/>
                  <a:gd name="T19" fmla="*/ 0 h 98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5174;p31"/>
              <p:cNvSpPr>
                <a:spLocks/>
              </p:cNvSpPr>
              <p:nvPr/>
            </p:nvSpPr>
            <p:spPr bwMode="auto">
              <a:xfrm>
                <a:off x="890675" y="2348725"/>
                <a:ext cx="67450" cy="49800"/>
              </a:xfrm>
              <a:custGeom>
                <a:avLst/>
                <a:gdLst>
                  <a:gd name="T0" fmla="*/ 2147483646 w 2698"/>
                  <a:gd name="T1" fmla="*/ 9765625 h 1992"/>
                  <a:gd name="T2" fmla="*/ 1855468750 w 2698"/>
                  <a:gd name="T3" fmla="*/ 2147483646 h 1992"/>
                  <a:gd name="T4" fmla="*/ 2147483646 w 2698"/>
                  <a:gd name="T5" fmla="*/ 2147483646 h 1992"/>
                  <a:gd name="T6" fmla="*/ 2147483646 w 2698"/>
                  <a:gd name="T7" fmla="*/ 2147483646 h 1992"/>
                  <a:gd name="T8" fmla="*/ 2147483646 w 2698"/>
                  <a:gd name="T9" fmla="*/ 2147483646 h 1992"/>
                  <a:gd name="T10" fmla="*/ 2147483646 w 2698"/>
                  <a:gd name="T11" fmla="*/ 751953125 h 1992"/>
                  <a:gd name="T12" fmla="*/ 2147483646 w 2698"/>
                  <a:gd name="T13" fmla="*/ 9765625 h 19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5175;p31"/>
              <p:cNvSpPr>
                <a:spLocks/>
              </p:cNvSpPr>
              <p:nvPr/>
            </p:nvSpPr>
            <p:spPr bwMode="auto">
              <a:xfrm>
                <a:off x="970775" y="2346000"/>
                <a:ext cx="27250" cy="48475"/>
              </a:xfrm>
              <a:custGeom>
                <a:avLst/>
                <a:gdLst>
                  <a:gd name="T0" fmla="*/ 2147483646 w 1090"/>
                  <a:gd name="T1" fmla="*/ 0 h 1939"/>
                  <a:gd name="T2" fmla="*/ 546875000 w 1090"/>
                  <a:gd name="T3" fmla="*/ 2147483646 h 1939"/>
                  <a:gd name="T4" fmla="*/ 2147483646 w 1090"/>
                  <a:gd name="T5" fmla="*/ 2147483646 h 1939"/>
                  <a:gd name="T6" fmla="*/ 2147483646 w 1090"/>
                  <a:gd name="T7" fmla="*/ 2147483646 h 1939"/>
                  <a:gd name="T8" fmla="*/ 2147483646 w 1090"/>
                  <a:gd name="T9" fmla="*/ 2147483646 h 1939"/>
                  <a:gd name="T10" fmla="*/ 2147483646 w 1090"/>
                  <a:gd name="T11" fmla="*/ 2147483646 h 1939"/>
                  <a:gd name="T12" fmla="*/ 2147483646 w 1090"/>
                  <a:gd name="T13" fmla="*/ 2147483646 h 1939"/>
                  <a:gd name="T14" fmla="*/ 2147483646 w 1090"/>
                  <a:gd name="T15" fmla="*/ 1816406250 h 1939"/>
                  <a:gd name="T16" fmla="*/ 2147483646 w 1090"/>
                  <a:gd name="T17" fmla="*/ 0 h 19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5176;p31"/>
              <p:cNvSpPr>
                <a:spLocks/>
              </p:cNvSpPr>
              <p:nvPr/>
            </p:nvSpPr>
            <p:spPr bwMode="auto">
              <a:xfrm>
                <a:off x="1040975" y="2350850"/>
                <a:ext cx="46775" cy="49150"/>
              </a:xfrm>
              <a:custGeom>
                <a:avLst/>
                <a:gdLst>
                  <a:gd name="T0" fmla="*/ 2147483646 w 1871"/>
                  <a:gd name="T1" fmla="*/ 9765625 h 1966"/>
                  <a:gd name="T2" fmla="*/ 2147483646 w 1871"/>
                  <a:gd name="T3" fmla="*/ 507812500 h 1966"/>
                  <a:gd name="T4" fmla="*/ 1328125000 w 1871"/>
                  <a:gd name="T5" fmla="*/ 2147483646 h 1966"/>
                  <a:gd name="T6" fmla="*/ 2147483646 w 1871"/>
                  <a:gd name="T7" fmla="*/ 2147483646 h 1966"/>
                  <a:gd name="T8" fmla="*/ 2147483646 w 1871"/>
                  <a:gd name="T9" fmla="*/ 2147483646 h 1966"/>
                  <a:gd name="T10" fmla="*/ 2147483646 w 1871"/>
                  <a:gd name="T11" fmla="*/ 2147483646 h 1966"/>
                  <a:gd name="T12" fmla="*/ 2147483646 w 1871"/>
                  <a:gd name="T13" fmla="*/ 9765625 h 19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5177;p31"/>
              <p:cNvSpPr>
                <a:spLocks/>
              </p:cNvSpPr>
              <p:nvPr/>
            </p:nvSpPr>
            <p:spPr bwMode="auto">
              <a:xfrm>
                <a:off x="1083125" y="2370300"/>
                <a:ext cx="47050" cy="36225"/>
              </a:xfrm>
              <a:custGeom>
                <a:avLst/>
                <a:gdLst>
                  <a:gd name="T0" fmla="*/ 2147483646 w 1882"/>
                  <a:gd name="T1" fmla="*/ 0 h 1449"/>
                  <a:gd name="T2" fmla="*/ 2147483646 w 1882"/>
                  <a:gd name="T3" fmla="*/ 39062500 h 1449"/>
                  <a:gd name="T4" fmla="*/ 2147483646 w 1882"/>
                  <a:gd name="T5" fmla="*/ 2147483646 h 1449"/>
                  <a:gd name="T6" fmla="*/ 2080078125 w 1882"/>
                  <a:gd name="T7" fmla="*/ 2147483646 h 1449"/>
                  <a:gd name="T8" fmla="*/ 2147483646 w 1882"/>
                  <a:gd name="T9" fmla="*/ 2147483646 h 1449"/>
                  <a:gd name="T10" fmla="*/ 2147483646 w 1882"/>
                  <a:gd name="T11" fmla="*/ 2147483646 h 1449"/>
                  <a:gd name="T12" fmla="*/ 2147483646 w 1882"/>
                  <a:gd name="T13" fmla="*/ 2147483646 h 1449"/>
                  <a:gd name="T14" fmla="*/ 2147483646 w 1882"/>
                  <a:gd name="T15" fmla="*/ 2147483646 h 1449"/>
                  <a:gd name="T16" fmla="*/ 2147483646 w 1882"/>
                  <a:gd name="T17" fmla="*/ 0 h 14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5178;p31"/>
              <p:cNvSpPr>
                <a:spLocks/>
              </p:cNvSpPr>
              <p:nvPr/>
            </p:nvSpPr>
            <p:spPr bwMode="auto">
              <a:xfrm>
                <a:off x="3367350" y="4000350"/>
                <a:ext cx="106400" cy="20350"/>
              </a:xfrm>
              <a:custGeom>
                <a:avLst/>
                <a:gdLst>
                  <a:gd name="T0" fmla="*/ 2147483646 w 4256"/>
                  <a:gd name="T1" fmla="*/ 0 h 814"/>
                  <a:gd name="T2" fmla="*/ 2147483646 w 4256"/>
                  <a:gd name="T3" fmla="*/ 2147483646 h 814"/>
                  <a:gd name="T4" fmla="*/ 2147483646 w 4256"/>
                  <a:gd name="T5" fmla="*/ 2147483646 h 814"/>
                  <a:gd name="T6" fmla="*/ 1484375000 w 4256"/>
                  <a:gd name="T7" fmla="*/ 2147483646 h 814"/>
                  <a:gd name="T8" fmla="*/ 595703125 w 4256"/>
                  <a:gd name="T9" fmla="*/ 2147483646 h 814"/>
                  <a:gd name="T10" fmla="*/ 2147483646 w 4256"/>
                  <a:gd name="T11" fmla="*/ 2147483646 h 814"/>
                  <a:gd name="T12" fmla="*/ 2147483646 w 4256"/>
                  <a:gd name="T13" fmla="*/ 2147483646 h 814"/>
                  <a:gd name="T14" fmla="*/ 2147483646 w 4256"/>
                  <a:gd name="T15" fmla="*/ 1484375000 h 814"/>
                  <a:gd name="T16" fmla="*/ 2147483646 w 4256"/>
                  <a:gd name="T17" fmla="*/ 0 h 8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5179;p31"/>
              <p:cNvSpPr>
                <a:spLocks/>
              </p:cNvSpPr>
              <p:nvPr/>
            </p:nvSpPr>
            <p:spPr bwMode="auto">
              <a:xfrm>
                <a:off x="3284425" y="4206975"/>
                <a:ext cx="33550" cy="83675"/>
              </a:xfrm>
              <a:custGeom>
                <a:avLst/>
                <a:gdLst>
                  <a:gd name="T0" fmla="*/ 1943359375 w 1342"/>
                  <a:gd name="T1" fmla="*/ 9765625 h 3347"/>
                  <a:gd name="T2" fmla="*/ 634765625 w 1342"/>
                  <a:gd name="T3" fmla="*/ 2109375000 h 3347"/>
                  <a:gd name="T4" fmla="*/ 2147483646 w 1342"/>
                  <a:gd name="T5" fmla="*/ 2147483646 h 3347"/>
                  <a:gd name="T6" fmla="*/ 2147483646 w 1342"/>
                  <a:gd name="T7" fmla="*/ 2147483646 h 3347"/>
                  <a:gd name="T8" fmla="*/ 2147483646 w 1342"/>
                  <a:gd name="T9" fmla="*/ 2147483646 h 3347"/>
                  <a:gd name="T10" fmla="*/ 2147483646 w 1342"/>
                  <a:gd name="T11" fmla="*/ 2147483646 h 3347"/>
                  <a:gd name="T12" fmla="*/ 2147483646 w 1342"/>
                  <a:gd name="T13" fmla="*/ 2147483646 h 3347"/>
                  <a:gd name="T14" fmla="*/ 2147483646 w 1342"/>
                  <a:gd name="T15" fmla="*/ 625000000 h 3347"/>
                  <a:gd name="T16" fmla="*/ 1943359375 w 1342"/>
                  <a:gd name="T17" fmla="*/ 9765625 h 33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5180;p31"/>
              <p:cNvSpPr>
                <a:spLocks/>
              </p:cNvSpPr>
              <p:nvPr/>
            </p:nvSpPr>
            <p:spPr bwMode="auto">
              <a:xfrm>
                <a:off x="3238700" y="4202100"/>
                <a:ext cx="32175" cy="83425"/>
              </a:xfrm>
              <a:custGeom>
                <a:avLst/>
                <a:gdLst>
                  <a:gd name="T0" fmla="*/ 1679687500 w 1287"/>
                  <a:gd name="T1" fmla="*/ 9765625 h 3337"/>
                  <a:gd name="T2" fmla="*/ 390625000 w 1287"/>
                  <a:gd name="T3" fmla="*/ 2147483646 h 3337"/>
                  <a:gd name="T4" fmla="*/ 2147483646 w 1287"/>
                  <a:gd name="T5" fmla="*/ 2147483646 h 3337"/>
                  <a:gd name="T6" fmla="*/ 2147483646 w 1287"/>
                  <a:gd name="T7" fmla="*/ 2147483646 h 3337"/>
                  <a:gd name="T8" fmla="*/ 2147483646 w 1287"/>
                  <a:gd name="T9" fmla="*/ 2147483646 h 3337"/>
                  <a:gd name="T10" fmla="*/ 2147483646 w 1287"/>
                  <a:gd name="T11" fmla="*/ 2147483646 h 3337"/>
                  <a:gd name="T12" fmla="*/ 2147483646 w 1287"/>
                  <a:gd name="T13" fmla="*/ 2147483646 h 3337"/>
                  <a:gd name="T14" fmla="*/ 2147483646 w 1287"/>
                  <a:gd name="T15" fmla="*/ 742187500 h 3337"/>
                  <a:gd name="T16" fmla="*/ 1679687500 w 1287"/>
                  <a:gd name="T17" fmla="*/ 9765625 h 3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5181;p31"/>
              <p:cNvSpPr>
                <a:spLocks/>
              </p:cNvSpPr>
              <p:nvPr/>
            </p:nvSpPr>
            <p:spPr bwMode="auto">
              <a:xfrm>
                <a:off x="3356575" y="3891325"/>
                <a:ext cx="89075" cy="68950"/>
              </a:xfrm>
              <a:custGeom>
                <a:avLst/>
                <a:gdLst>
                  <a:gd name="T0" fmla="*/ 2147483646 w 3563"/>
                  <a:gd name="T1" fmla="*/ 9765625 h 2758"/>
                  <a:gd name="T2" fmla="*/ 2147483646 w 3563"/>
                  <a:gd name="T3" fmla="*/ 2147483646 h 2758"/>
                  <a:gd name="T4" fmla="*/ 2147483646 w 3563"/>
                  <a:gd name="T5" fmla="*/ 2147483646 h 2758"/>
                  <a:gd name="T6" fmla="*/ 2147483646 w 3563"/>
                  <a:gd name="T7" fmla="*/ 2147483646 h 2758"/>
                  <a:gd name="T8" fmla="*/ 2147483646 w 3563"/>
                  <a:gd name="T9" fmla="*/ 1035156250 h 2758"/>
                  <a:gd name="T10" fmla="*/ 2147483646 w 3563"/>
                  <a:gd name="T11" fmla="*/ 9765625 h 27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5182;p31"/>
              <p:cNvSpPr>
                <a:spLocks/>
              </p:cNvSpPr>
              <p:nvPr/>
            </p:nvSpPr>
            <p:spPr bwMode="auto">
              <a:xfrm>
                <a:off x="3294225" y="3899775"/>
                <a:ext cx="138500" cy="90325"/>
              </a:xfrm>
              <a:custGeom>
                <a:avLst/>
                <a:gdLst>
                  <a:gd name="T0" fmla="*/ 2147483646 w 5540"/>
                  <a:gd name="T1" fmla="*/ 9765625 h 3613"/>
                  <a:gd name="T2" fmla="*/ 2147483646 w 5540"/>
                  <a:gd name="T3" fmla="*/ 2147483646 h 3613"/>
                  <a:gd name="T4" fmla="*/ 2147483646 w 5540"/>
                  <a:gd name="T5" fmla="*/ 2147483646 h 3613"/>
                  <a:gd name="T6" fmla="*/ 2147483646 w 5540"/>
                  <a:gd name="T7" fmla="*/ 2147483646 h 3613"/>
                  <a:gd name="T8" fmla="*/ 2147483646 w 5540"/>
                  <a:gd name="T9" fmla="*/ 2147483646 h 3613"/>
                  <a:gd name="T10" fmla="*/ 2147483646 w 5540"/>
                  <a:gd name="T11" fmla="*/ 107421875 h 3613"/>
                  <a:gd name="T12" fmla="*/ 2147483646 w 5540"/>
                  <a:gd name="T13" fmla="*/ 9765625 h 36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5183;p31"/>
              <p:cNvSpPr/>
              <p:nvPr/>
            </p:nvSpPr>
            <p:spPr>
              <a:xfrm>
                <a:off x="3171504" y="3920033"/>
                <a:ext cx="243225" cy="334218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5184;p31"/>
              <p:cNvSpPr>
                <a:spLocks/>
              </p:cNvSpPr>
              <p:nvPr/>
            </p:nvSpPr>
            <p:spPr bwMode="auto">
              <a:xfrm>
                <a:off x="3305050" y="4003400"/>
                <a:ext cx="60800" cy="55875"/>
              </a:xfrm>
              <a:custGeom>
                <a:avLst/>
                <a:gdLst>
                  <a:gd name="T0" fmla="*/ 2147483646 w 2432"/>
                  <a:gd name="T1" fmla="*/ 0 h 2235"/>
                  <a:gd name="T2" fmla="*/ 2147483646 w 2432"/>
                  <a:gd name="T3" fmla="*/ 2080078125 h 2235"/>
                  <a:gd name="T4" fmla="*/ 2147483646 w 2432"/>
                  <a:gd name="T5" fmla="*/ 2147483646 h 2235"/>
                  <a:gd name="T6" fmla="*/ 1484375000 w 2432"/>
                  <a:gd name="T7" fmla="*/ 2147483646 h 2235"/>
                  <a:gd name="T8" fmla="*/ 888671875 w 2432"/>
                  <a:gd name="T9" fmla="*/ 2147483646 h 2235"/>
                  <a:gd name="T10" fmla="*/ 2147483646 w 2432"/>
                  <a:gd name="T11" fmla="*/ 2147483646 h 2235"/>
                  <a:gd name="T12" fmla="*/ 2147483646 w 2432"/>
                  <a:gd name="T13" fmla="*/ 2147483646 h 2235"/>
                  <a:gd name="T14" fmla="*/ 2147483646 w 2432"/>
                  <a:gd name="T15" fmla="*/ 2147483646 h 2235"/>
                  <a:gd name="T16" fmla="*/ 2147483646 w 2432"/>
                  <a:gd name="T17" fmla="*/ 2147483646 h 2235"/>
                  <a:gd name="T18" fmla="*/ 2147483646 w 2432"/>
                  <a:gd name="T19" fmla="*/ 2147483646 h 2235"/>
                  <a:gd name="T20" fmla="*/ 2147483646 w 2432"/>
                  <a:gd name="T21" fmla="*/ 2147483646 h 2235"/>
                  <a:gd name="T22" fmla="*/ 2147483646 w 2432"/>
                  <a:gd name="T23" fmla="*/ 2147483646 h 2235"/>
                  <a:gd name="T24" fmla="*/ 2147483646 w 2432"/>
                  <a:gd name="T25" fmla="*/ 1484375000 h 2235"/>
                  <a:gd name="T26" fmla="*/ 2147483646 w 2432"/>
                  <a:gd name="T27" fmla="*/ 292968750 h 2235"/>
                  <a:gd name="T28" fmla="*/ 2147483646 w 2432"/>
                  <a:gd name="T29" fmla="*/ 0 h 22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5185;p31"/>
              <p:cNvSpPr>
                <a:spLocks/>
              </p:cNvSpPr>
              <p:nvPr/>
            </p:nvSpPr>
            <p:spPr bwMode="auto">
              <a:xfrm>
                <a:off x="3215125" y="4138475"/>
                <a:ext cx="75750" cy="57375"/>
              </a:xfrm>
              <a:custGeom>
                <a:avLst/>
                <a:gdLst>
                  <a:gd name="T0" fmla="*/ 2147483646 w 3030"/>
                  <a:gd name="T1" fmla="*/ 0 h 2295"/>
                  <a:gd name="T2" fmla="*/ 2147483646 w 3030"/>
                  <a:gd name="T3" fmla="*/ 2147483646 h 2295"/>
                  <a:gd name="T4" fmla="*/ 2147483646 w 3030"/>
                  <a:gd name="T5" fmla="*/ 2147483646 h 2295"/>
                  <a:gd name="T6" fmla="*/ 2147483646 w 3030"/>
                  <a:gd name="T7" fmla="*/ 2147483646 h 2295"/>
                  <a:gd name="T8" fmla="*/ 2147483646 w 3030"/>
                  <a:gd name="T9" fmla="*/ 0 h 22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5186;p31"/>
              <p:cNvSpPr>
                <a:spLocks/>
              </p:cNvSpPr>
              <p:nvPr/>
            </p:nvSpPr>
            <p:spPr bwMode="auto">
              <a:xfrm>
                <a:off x="3187250" y="4038500"/>
                <a:ext cx="56250" cy="53975"/>
              </a:xfrm>
              <a:custGeom>
                <a:avLst/>
                <a:gdLst>
                  <a:gd name="T0" fmla="*/ 2147483646 w 2250"/>
                  <a:gd name="T1" fmla="*/ 9765625 h 2159"/>
                  <a:gd name="T2" fmla="*/ 2147483646 w 2250"/>
                  <a:gd name="T3" fmla="*/ 244140625 h 2159"/>
                  <a:gd name="T4" fmla="*/ 2080078125 w 2250"/>
                  <a:gd name="T5" fmla="*/ 2147483646 h 2159"/>
                  <a:gd name="T6" fmla="*/ 898437500 w 2250"/>
                  <a:gd name="T7" fmla="*/ 2147483646 h 2159"/>
                  <a:gd name="T8" fmla="*/ 2147483646 w 2250"/>
                  <a:gd name="T9" fmla="*/ 2147483646 h 2159"/>
                  <a:gd name="T10" fmla="*/ 2147483646 w 2250"/>
                  <a:gd name="T11" fmla="*/ 2147483646 h 2159"/>
                  <a:gd name="T12" fmla="*/ 2147483646 w 2250"/>
                  <a:gd name="T13" fmla="*/ 2147483646 h 2159"/>
                  <a:gd name="T14" fmla="*/ 2147483646 w 2250"/>
                  <a:gd name="T15" fmla="*/ 2147483646 h 2159"/>
                  <a:gd name="T16" fmla="*/ 2147483646 w 2250"/>
                  <a:gd name="T17" fmla="*/ 2147483646 h 2159"/>
                  <a:gd name="T18" fmla="*/ 2147483646 w 2250"/>
                  <a:gd name="T19" fmla="*/ 1425781250 h 2159"/>
                  <a:gd name="T20" fmla="*/ 2147483646 w 2250"/>
                  <a:gd name="T21" fmla="*/ 9765625 h 21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5187;p31"/>
              <p:cNvSpPr>
                <a:spLocks/>
              </p:cNvSpPr>
              <p:nvPr/>
            </p:nvSpPr>
            <p:spPr bwMode="auto">
              <a:xfrm>
                <a:off x="3255650" y="3921200"/>
                <a:ext cx="59300" cy="40025"/>
              </a:xfrm>
              <a:custGeom>
                <a:avLst/>
                <a:gdLst>
                  <a:gd name="T0" fmla="*/ 2147483646 w 2372"/>
                  <a:gd name="T1" fmla="*/ 0 h 1601"/>
                  <a:gd name="T2" fmla="*/ 2147483646 w 2372"/>
                  <a:gd name="T3" fmla="*/ 48828125 h 1601"/>
                  <a:gd name="T4" fmla="*/ 0 w 2372"/>
                  <a:gd name="T5" fmla="*/ 2147483646 h 1601"/>
                  <a:gd name="T6" fmla="*/ 2147483646 w 2372"/>
                  <a:gd name="T7" fmla="*/ 2147483646 h 1601"/>
                  <a:gd name="T8" fmla="*/ 2147483646 w 2372"/>
                  <a:gd name="T9" fmla="*/ 2147483646 h 1601"/>
                  <a:gd name="T10" fmla="*/ 2147483646 w 2372"/>
                  <a:gd name="T11" fmla="*/ 644531250 h 1601"/>
                  <a:gd name="T12" fmla="*/ 2147483646 w 2372"/>
                  <a:gd name="T13" fmla="*/ 0 h 16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5188;p31"/>
              <p:cNvSpPr>
                <a:spLocks/>
              </p:cNvSpPr>
              <p:nvPr/>
            </p:nvSpPr>
            <p:spPr bwMode="auto">
              <a:xfrm>
                <a:off x="1090500" y="4536050"/>
                <a:ext cx="39100" cy="47100"/>
              </a:xfrm>
              <a:custGeom>
                <a:avLst/>
                <a:gdLst>
                  <a:gd name="T0" fmla="*/ 742187500 w 1564"/>
                  <a:gd name="T1" fmla="*/ 0 h 1884"/>
                  <a:gd name="T2" fmla="*/ 380859375 w 1564"/>
                  <a:gd name="T3" fmla="*/ 908203125 h 1884"/>
                  <a:gd name="T4" fmla="*/ 2147483646 w 1564"/>
                  <a:gd name="T5" fmla="*/ 2147483646 h 1884"/>
                  <a:gd name="T6" fmla="*/ 2147483646 w 1564"/>
                  <a:gd name="T7" fmla="*/ 2147483646 h 1884"/>
                  <a:gd name="T8" fmla="*/ 2147483646 w 1564"/>
                  <a:gd name="T9" fmla="*/ 2147483646 h 1884"/>
                  <a:gd name="T10" fmla="*/ 2147483646 w 1564"/>
                  <a:gd name="T11" fmla="*/ 2147483646 h 1884"/>
                  <a:gd name="T12" fmla="*/ 1279296875 w 1564"/>
                  <a:gd name="T13" fmla="*/ 312500000 h 1884"/>
                  <a:gd name="T14" fmla="*/ 742187500 w 1564"/>
                  <a:gd name="T15" fmla="*/ 0 h 18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5189;p31"/>
              <p:cNvSpPr>
                <a:spLocks/>
              </p:cNvSpPr>
              <p:nvPr/>
            </p:nvSpPr>
            <p:spPr bwMode="auto">
              <a:xfrm>
                <a:off x="1248775" y="4489875"/>
                <a:ext cx="15975" cy="52975"/>
              </a:xfrm>
              <a:custGeom>
                <a:avLst/>
                <a:gdLst>
                  <a:gd name="T0" fmla="*/ 1240234375 w 639"/>
                  <a:gd name="T1" fmla="*/ 0 h 2119"/>
                  <a:gd name="T2" fmla="*/ 302734375 w 639"/>
                  <a:gd name="T3" fmla="*/ 1132812500 h 2119"/>
                  <a:gd name="T4" fmla="*/ 1484375000 w 639"/>
                  <a:gd name="T5" fmla="*/ 2147483646 h 2119"/>
                  <a:gd name="T6" fmla="*/ 0 w 639"/>
                  <a:gd name="T7" fmla="*/ 2147483646 h 2119"/>
                  <a:gd name="T8" fmla="*/ 1591796875 w 639"/>
                  <a:gd name="T9" fmla="*/ 2147483646 h 2119"/>
                  <a:gd name="T10" fmla="*/ 2147483646 w 639"/>
                  <a:gd name="T11" fmla="*/ 2147483646 h 2119"/>
                  <a:gd name="T12" fmla="*/ 1787109375 w 639"/>
                  <a:gd name="T13" fmla="*/ 244140625 h 2119"/>
                  <a:gd name="T14" fmla="*/ 1240234375 w 639"/>
                  <a:gd name="T15" fmla="*/ 0 h 21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5190;p31"/>
              <p:cNvSpPr>
                <a:spLocks/>
              </p:cNvSpPr>
              <p:nvPr/>
            </p:nvSpPr>
            <p:spPr bwMode="auto">
              <a:xfrm>
                <a:off x="1067850" y="4571675"/>
                <a:ext cx="52325" cy="65550"/>
              </a:xfrm>
              <a:custGeom>
                <a:avLst/>
                <a:gdLst>
                  <a:gd name="T0" fmla="*/ 703125000 w 2093"/>
                  <a:gd name="T1" fmla="*/ 9765625 h 2622"/>
                  <a:gd name="T2" fmla="*/ 332031250 w 2093"/>
                  <a:gd name="T3" fmla="*/ 937500000 h 2622"/>
                  <a:gd name="T4" fmla="*/ 2147483646 w 2093"/>
                  <a:gd name="T5" fmla="*/ 2147483646 h 2622"/>
                  <a:gd name="T6" fmla="*/ 2147483646 w 2093"/>
                  <a:gd name="T7" fmla="*/ 2147483646 h 2622"/>
                  <a:gd name="T8" fmla="*/ 2147483646 w 2093"/>
                  <a:gd name="T9" fmla="*/ 2147483646 h 2622"/>
                  <a:gd name="T10" fmla="*/ 1806640625 w 2093"/>
                  <a:gd name="T11" fmla="*/ 644531250 h 2622"/>
                  <a:gd name="T12" fmla="*/ 703125000 w 2093"/>
                  <a:gd name="T13" fmla="*/ 9765625 h 26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5191;p31"/>
              <p:cNvSpPr>
                <a:spLocks/>
              </p:cNvSpPr>
              <p:nvPr/>
            </p:nvSpPr>
            <p:spPr bwMode="auto">
              <a:xfrm>
                <a:off x="1280200" y="4490825"/>
                <a:ext cx="26350" cy="78425"/>
              </a:xfrm>
              <a:custGeom>
                <a:avLst/>
                <a:gdLst>
                  <a:gd name="T0" fmla="*/ 1728515625 w 1054"/>
                  <a:gd name="T1" fmla="*/ 9765625 h 3137"/>
                  <a:gd name="T2" fmla="*/ 488281250 w 1054"/>
                  <a:gd name="T3" fmla="*/ 1650390625 h 3137"/>
                  <a:gd name="T4" fmla="*/ 2147483646 w 1054"/>
                  <a:gd name="T5" fmla="*/ 2147483646 h 3137"/>
                  <a:gd name="T6" fmla="*/ 2147483646 w 1054"/>
                  <a:gd name="T7" fmla="*/ 2147483646 h 3137"/>
                  <a:gd name="T8" fmla="*/ 2147483646 w 1054"/>
                  <a:gd name="T9" fmla="*/ 2147483646 h 3137"/>
                  <a:gd name="T10" fmla="*/ 2147483646 w 1054"/>
                  <a:gd name="T11" fmla="*/ 2147483646 h 3137"/>
                  <a:gd name="T12" fmla="*/ 2147483646 w 1054"/>
                  <a:gd name="T13" fmla="*/ 166015625 h 3137"/>
                  <a:gd name="T14" fmla="*/ 1728515625 w 1054"/>
                  <a:gd name="T15" fmla="*/ 9765625 h 31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5192;p31"/>
              <p:cNvSpPr>
                <a:spLocks/>
              </p:cNvSpPr>
              <p:nvPr/>
            </p:nvSpPr>
            <p:spPr bwMode="auto">
              <a:xfrm>
                <a:off x="1149225" y="4764025"/>
                <a:ext cx="46100" cy="86325"/>
              </a:xfrm>
              <a:custGeom>
                <a:avLst/>
                <a:gdLst>
                  <a:gd name="T0" fmla="*/ 1552734375 w 1844"/>
                  <a:gd name="T1" fmla="*/ 0 h 3453"/>
                  <a:gd name="T2" fmla="*/ 0 w 1844"/>
                  <a:gd name="T3" fmla="*/ 1494140625 h 3453"/>
                  <a:gd name="T4" fmla="*/ 2147483646 w 1844"/>
                  <a:gd name="T5" fmla="*/ 2147483646 h 3453"/>
                  <a:gd name="T6" fmla="*/ 2147483646 w 1844"/>
                  <a:gd name="T7" fmla="*/ 2147483646 h 3453"/>
                  <a:gd name="T8" fmla="*/ 2147483646 w 1844"/>
                  <a:gd name="T9" fmla="*/ 2147483646 h 3453"/>
                  <a:gd name="T10" fmla="*/ 2147483646 w 1844"/>
                  <a:gd name="T11" fmla="*/ 2147483646 h 3453"/>
                  <a:gd name="T12" fmla="*/ 2147483646 w 1844"/>
                  <a:gd name="T13" fmla="*/ 1201171875 h 3453"/>
                  <a:gd name="T14" fmla="*/ 1552734375 w 1844"/>
                  <a:gd name="T15" fmla="*/ 0 h 34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5193;p31"/>
              <p:cNvSpPr>
                <a:spLocks/>
              </p:cNvSpPr>
              <p:nvPr/>
            </p:nvSpPr>
            <p:spPr bwMode="auto">
              <a:xfrm>
                <a:off x="1339975" y="4705650"/>
                <a:ext cx="30400" cy="83900"/>
              </a:xfrm>
              <a:custGeom>
                <a:avLst/>
                <a:gdLst>
                  <a:gd name="T0" fmla="*/ 2147483646 w 1216"/>
                  <a:gd name="T1" fmla="*/ 0 h 3356"/>
                  <a:gd name="T2" fmla="*/ 888671875 w 1216"/>
                  <a:gd name="T3" fmla="*/ 2147483646 h 3356"/>
                  <a:gd name="T4" fmla="*/ 2147483646 w 1216"/>
                  <a:gd name="T5" fmla="*/ 2147483646 h 3356"/>
                  <a:gd name="T6" fmla="*/ 2147483646 w 1216"/>
                  <a:gd name="T7" fmla="*/ 2147483646 h 3356"/>
                  <a:gd name="T8" fmla="*/ 2147483646 w 1216"/>
                  <a:gd name="T9" fmla="*/ 2147483646 h 3356"/>
                  <a:gd name="T10" fmla="*/ 2147483646 w 1216"/>
                  <a:gd name="T11" fmla="*/ 2147483646 h 3356"/>
                  <a:gd name="T12" fmla="*/ 2147483646 w 1216"/>
                  <a:gd name="T13" fmla="*/ 2147483646 h 3356"/>
                  <a:gd name="T14" fmla="*/ 2147483646 w 1216"/>
                  <a:gd name="T15" fmla="*/ 546875000 h 3356"/>
                  <a:gd name="T16" fmla="*/ 2147483646 w 1216"/>
                  <a:gd name="T17" fmla="*/ 0 h 33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5194;p31"/>
              <p:cNvSpPr/>
              <p:nvPr/>
            </p:nvSpPr>
            <p:spPr>
              <a:xfrm>
                <a:off x="1093343" y="4530559"/>
                <a:ext cx="276317" cy="276309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5195;p31"/>
              <p:cNvSpPr>
                <a:spLocks/>
              </p:cNvSpPr>
              <p:nvPr/>
            </p:nvSpPr>
            <p:spPr bwMode="auto">
              <a:xfrm>
                <a:off x="1118075" y="4517875"/>
                <a:ext cx="145925" cy="71625"/>
              </a:xfrm>
              <a:custGeom>
                <a:avLst/>
                <a:gdLst>
                  <a:gd name="T0" fmla="*/ 2147483646 w 5837"/>
                  <a:gd name="T1" fmla="*/ 0 h 2865"/>
                  <a:gd name="T2" fmla="*/ 2147483646 w 5837"/>
                  <a:gd name="T3" fmla="*/ 2147483646 h 2865"/>
                  <a:gd name="T4" fmla="*/ 2147483646 w 5837"/>
                  <a:gd name="T5" fmla="*/ 2147483646 h 2865"/>
                  <a:gd name="T6" fmla="*/ 2147483646 w 5837"/>
                  <a:gd name="T7" fmla="*/ 2147483646 h 2865"/>
                  <a:gd name="T8" fmla="*/ 2147483646 w 5837"/>
                  <a:gd name="T9" fmla="*/ 2147483646 h 2865"/>
                  <a:gd name="T10" fmla="*/ 2147483646 w 5837"/>
                  <a:gd name="T11" fmla="*/ 0 h 28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5196;p31"/>
              <p:cNvSpPr>
                <a:spLocks/>
              </p:cNvSpPr>
              <p:nvPr/>
            </p:nvSpPr>
            <p:spPr bwMode="auto">
              <a:xfrm>
                <a:off x="1135975" y="4526325"/>
                <a:ext cx="36825" cy="34850"/>
              </a:xfrm>
              <a:custGeom>
                <a:avLst/>
                <a:gdLst>
                  <a:gd name="T0" fmla="*/ 2147483646 w 1473"/>
                  <a:gd name="T1" fmla="*/ 0 h 1394"/>
                  <a:gd name="T2" fmla="*/ 2147483646 w 1473"/>
                  <a:gd name="T3" fmla="*/ 839843750 h 1394"/>
                  <a:gd name="T4" fmla="*/ 2147483646 w 1473"/>
                  <a:gd name="T5" fmla="*/ 1269531250 h 1394"/>
                  <a:gd name="T6" fmla="*/ 2147483646 w 1473"/>
                  <a:gd name="T7" fmla="*/ 1269531250 h 1394"/>
                  <a:gd name="T8" fmla="*/ 429687500 w 1473"/>
                  <a:gd name="T9" fmla="*/ 2147483646 h 1394"/>
                  <a:gd name="T10" fmla="*/ 2147483646 w 1473"/>
                  <a:gd name="T11" fmla="*/ 2147483646 h 1394"/>
                  <a:gd name="T12" fmla="*/ 2147483646 w 1473"/>
                  <a:gd name="T13" fmla="*/ 2147483646 h 1394"/>
                  <a:gd name="T14" fmla="*/ 2147483646 w 1473"/>
                  <a:gd name="T15" fmla="*/ 2147483646 h 1394"/>
                  <a:gd name="T16" fmla="*/ 2147483646 w 1473"/>
                  <a:gd name="T17" fmla="*/ 2147483646 h 1394"/>
                  <a:gd name="T18" fmla="*/ 2147483646 w 1473"/>
                  <a:gd name="T19" fmla="*/ 2147483646 h 1394"/>
                  <a:gd name="T20" fmla="*/ 2147483646 w 1473"/>
                  <a:gd name="T21" fmla="*/ 253906250 h 1394"/>
                  <a:gd name="T22" fmla="*/ 2147483646 w 1473"/>
                  <a:gd name="T23" fmla="*/ 0 h 139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5197;p31"/>
              <p:cNvSpPr>
                <a:spLocks/>
              </p:cNvSpPr>
              <p:nvPr/>
            </p:nvSpPr>
            <p:spPr bwMode="auto">
              <a:xfrm>
                <a:off x="1191025" y="4505900"/>
                <a:ext cx="38000" cy="34800"/>
              </a:xfrm>
              <a:custGeom>
                <a:avLst/>
                <a:gdLst>
                  <a:gd name="T0" fmla="*/ 2147483646 w 1520"/>
                  <a:gd name="T1" fmla="*/ 9765625 h 1392"/>
                  <a:gd name="T2" fmla="*/ 2147483646 w 1520"/>
                  <a:gd name="T3" fmla="*/ 214843750 h 1392"/>
                  <a:gd name="T4" fmla="*/ 1191406250 w 1520"/>
                  <a:gd name="T5" fmla="*/ 2147483646 h 1392"/>
                  <a:gd name="T6" fmla="*/ 1191406250 w 1520"/>
                  <a:gd name="T7" fmla="*/ 2147483646 h 1392"/>
                  <a:gd name="T8" fmla="*/ 2147483646 w 1520"/>
                  <a:gd name="T9" fmla="*/ 2147483646 h 1392"/>
                  <a:gd name="T10" fmla="*/ 2147483646 w 1520"/>
                  <a:gd name="T11" fmla="*/ 2147483646 h 1392"/>
                  <a:gd name="T12" fmla="*/ 2147483646 w 1520"/>
                  <a:gd name="T13" fmla="*/ 2147483646 h 1392"/>
                  <a:gd name="T14" fmla="*/ 2147483646 w 1520"/>
                  <a:gd name="T15" fmla="*/ 2147483646 h 1392"/>
                  <a:gd name="T16" fmla="*/ 2147483646 w 1520"/>
                  <a:gd name="T17" fmla="*/ 9765625 h 1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5198;p31"/>
              <p:cNvSpPr>
                <a:spLocks/>
              </p:cNvSpPr>
              <p:nvPr/>
            </p:nvSpPr>
            <p:spPr bwMode="auto">
              <a:xfrm>
                <a:off x="1135800" y="4486550"/>
                <a:ext cx="39800" cy="44975"/>
              </a:xfrm>
              <a:custGeom>
                <a:avLst/>
                <a:gdLst>
                  <a:gd name="T0" fmla="*/ 1191406250 w 1592"/>
                  <a:gd name="T1" fmla="*/ 9765625 h 1799"/>
                  <a:gd name="T2" fmla="*/ 800781250 w 1592"/>
                  <a:gd name="T3" fmla="*/ 1542968750 h 1799"/>
                  <a:gd name="T4" fmla="*/ 2147483646 w 1592"/>
                  <a:gd name="T5" fmla="*/ 2147483646 h 1799"/>
                  <a:gd name="T6" fmla="*/ 2147483646 w 1592"/>
                  <a:gd name="T7" fmla="*/ 2147483646 h 1799"/>
                  <a:gd name="T8" fmla="*/ 2147483646 w 1592"/>
                  <a:gd name="T9" fmla="*/ 2147483646 h 1799"/>
                  <a:gd name="T10" fmla="*/ 1386718750 w 1592"/>
                  <a:gd name="T11" fmla="*/ 58593750 h 1799"/>
                  <a:gd name="T12" fmla="*/ 1191406250 w 1592"/>
                  <a:gd name="T13" fmla="*/ 9765625 h 17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5199;p31"/>
              <p:cNvSpPr>
                <a:spLocks/>
              </p:cNvSpPr>
              <p:nvPr/>
            </p:nvSpPr>
            <p:spPr bwMode="auto">
              <a:xfrm>
                <a:off x="1182650" y="4470925"/>
                <a:ext cx="9925" cy="62500"/>
              </a:xfrm>
              <a:custGeom>
                <a:avLst/>
                <a:gdLst>
                  <a:gd name="T0" fmla="*/ 2147483646 w 397"/>
                  <a:gd name="T1" fmla="*/ 0 h 2500"/>
                  <a:gd name="T2" fmla="*/ 1494140625 w 397"/>
                  <a:gd name="T3" fmla="*/ 517578125 h 2500"/>
                  <a:gd name="T4" fmla="*/ 9765625 w 397"/>
                  <a:gd name="T5" fmla="*/ 2147483646 h 2500"/>
                  <a:gd name="T6" fmla="*/ 1787109375 w 397"/>
                  <a:gd name="T7" fmla="*/ 2147483646 h 2500"/>
                  <a:gd name="T8" fmla="*/ 2147483646 w 397"/>
                  <a:gd name="T9" fmla="*/ 2147483646 h 2500"/>
                  <a:gd name="T10" fmla="*/ 2147483646 w 397"/>
                  <a:gd name="T11" fmla="*/ 2147483646 h 2500"/>
                  <a:gd name="T12" fmla="*/ 2147483646 w 397"/>
                  <a:gd name="T13" fmla="*/ 2147483646 h 2500"/>
                  <a:gd name="T14" fmla="*/ 2147483646 w 397"/>
                  <a:gd name="T15" fmla="*/ 1113281250 h 2500"/>
                  <a:gd name="T16" fmla="*/ 2147483646 w 397"/>
                  <a:gd name="T17" fmla="*/ 0 h 25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5200;p31"/>
              <p:cNvSpPr>
                <a:spLocks/>
              </p:cNvSpPr>
              <p:nvPr/>
            </p:nvSpPr>
            <p:spPr bwMode="auto">
              <a:xfrm>
                <a:off x="1198625" y="4575525"/>
                <a:ext cx="77225" cy="221125"/>
              </a:xfrm>
              <a:custGeom>
                <a:avLst/>
                <a:gdLst>
                  <a:gd name="T0" fmla="*/ 1835937500 w 3089"/>
                  <a:gd name="T1" fmla="*/ 9765625 h 8845"/>
                  <a:gd name="T2" fmla="*/ 0 w 3089"/>
                  <a:gd name="T3" fmla="*/ 2109375000 h 8845"/>
                  <a:gd name="T4" fmla="*/ 2147483646 w 3089"/>
                  <a:gd name="T5" fmla="*/ 2147483646 h 8845"/>
                  <a:gd name="T6" fmla="*/ 2147483646 w 3089"/>
                  <a:gd name="T7" fmla="*/ 2147483646 h 8845"/>
                  <a:gd name="T8" fmla="*/ 2147483646 w 3089"/>
                  <a:gd name="T9" fmla="*/ 2147483646 h 8845"/>
                  <a:gd name="T10" fmla="*/ 2147483646 w 3089"/>
                  <a:gd name="T11" fmla="*/ 2147483646 h 8845"/>
                  <a:gd name="T12" fmla="*/ 2147483646 w 3089"/>
                  <a:gd name="T13" fmla="*/ 2147483646 h 8845"/>
                  <a:gd name="T14" fmla="*/ 2147483646 w 3089"/>
                  <a:gd name="T15" fmla="*/ 625000000 h 8845"/>
                  <a:gd name="T16" fmla="*/ 1835937500 w 3089"/>
                  <a:gd name="T17" fmla="*/ 9765625 h 88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5201;p31"/>
              <p:cNvSpPr>
                <a:spLocks/>
              </p:cNvSpPr>
              <p:nvPr/>
            </p:nvSpPr>
            <p:spPr bwMode="auto">
              <a:xfrm>
                <a:off x="1153025" y="4664700"/>
                <a:ext cx="50175" cy="49000"/>
              </a:xfrm>
              <a:custGeom>
                <a:avLst/>
                <a:gdLst>
                  <a:gd name="T0" fmla="*/ 2147483646 w 2007"/>
                  <a:gd name="T1" fmla="*/ 9765625 h 1960"/>
                  <a:gd name="T2" fmla="*/ 2147483646 w 2007"/>
                  <a:gd name="T3" fmla="*/ 224609375 h 1960"/>
                  <a:gd name="T4" fmla="*/ 595703125 w 2007"/>
                  <a:gd name="T5" fmla="*/ 2147483646 h 1960"/>
                  <a:gd name="T6" fmla="*/ 2147483646 w 2007"/>
                  <a:gd name="T7" fmla="*/ 2147483646 h 1960"/>
                  <a:gd name="T8" fmla="*/ 2147483646 w 2007"/>
                  <a:gd name="T9" fmla="*/ 2147483646 h 1960"/>
                  <a:gd name="T10" fmla="*/ 2147483646 w 2007"/>
                  <a:gd name="T11" fmla="*/ 2147483646 h 1960"/>
                  <a:gd name="T12" fmla="*/ 2147483646 w 2007"/>
                  <a:gd name="T13" fmla="*/ 2147483646 h 1960"/>
                  <a:gd name="T14" fmla="*/ 2147483646 w 2007"/>
                  <a:gd name="T15" fmla="*/ 2147483646 h 1960"/>
                  <a:gd name="T16" fmla="*/ 2147483646 w 2007"/>
                  <a:gd name="T17" fmla="*/ 2147483646 h 1960"/>
                  <a:gd name="T18" fmla="*/ 2147483646 w 2007"/>
                  <a:gd name="T19" fmla="*/ 9765625 h 19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5202;p31"/>
              <p:cNvSpPr>
                <a:spLocks/>
              </p:cNvSpPr>
              <p:nvPr/>
            </p:nvSpPr>
            <p:spPr bwMode="auto">
              <a:xfrm>
                <a:off x="1183425" y="4577100"/>
                <a:ext cx="50925" cy="42900"/>
              </a:xfrm>
              <a:custGeom>
                <a:avLst/>
                <a:gdLst>
                  <a:gd name="T0" fmla="*/ 2147483646 w 2037"/>
                  <a:gd name="T1" fmla="*/ 9765625 h 1716"/>
                  <a:gd name="T2" fmla="*/ 2147483646 w 2037"/>
                  <a:gd name="T3" fmla="*/ 1494140625 h 1716"/>
                  <a:gd name="T4" fmla="*/ 2147483646 w 2037"/>
                  <a:gd name="T5" fmla="*/ 2147483646 h 1716"/>
                  <a:gd name="T6" fmla="*/ 2080078125 w 2037"/>
                  <a:gd name="T7" fmla="*/ 2147483646 h 1716"/>
                  <a:gd name="T8" fmla="*/ 0 w 2037"/>
                  <a:gd name="T9" fmla="*/ 2147483646 h 1716"/>
                  <a:gd name="T10" fmla="*/ 2147483646 w 2037"/>
                  <a:gd name="T11" fmla="*/ 2147483646 h 1716"/>
                  <a:gd name="T12" fmla="*/ 2147483646 w 2037"/>
                  <a:gd name="T13" fmla="*/ 2147483646 h 1716"/>
                  <a:gd name="T14" fmla="*/ 2147483646 w 2037"/>
                  <a:gd name="T15" fmla="*/ 2147483646 h 1716"/>
                  <a:gd name="T16" fmla="*/ 2147483646 w 2037"/>
                  <a:gd name="T17" fmla="*/ 2147483646 h 1716"/>
                  <a:gd name="T18" fmla="*/ 2147483646 w 2037"/>
                  <a:gd name="T19" fmla="*/ 2147483646 h 1716"/>
                  <a:gd name="T20" fmla="*/ 2147483646 w 2037"/>
                  <a:gd name="T21" fmla="*/ 2147483646 h 1716"/>
                  <a:gd name="T22" fmla="*/ 2147483646 w 2037"/>
                  <a:gd name="T23" fmla="*/ 2147483646 h 1716"/>
                  <a:gd name="T24" fmla="*/ 2147483646 w 2037"/>
                  <a:gd name="T25" fmla="*/ 2147483646 h 1716"/>
                  <a:gd name="T26" fmla="*/ 2147483646 w 2037"/>
                  <a:gd name="T27" fmla="*/ 2147483646 h 1716"/>
                  <a:gd name="T28" fmla="*/ 2147483646 w 2037"/>
                  <a:gd name="T29" fmla="*/ 898437500 h 1716"/>
                  <a:gd name="T30" fmla="*/ 2147483646 w 2037"/>
                  <a:gd name="T31" fmla="*/ 9765625 h 171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5203;p31"/>
              <p:cNvSpPr>
                <a:spLocks/>
              </p:cNvSpPr>
              <p:nvPr/>
            </p:nvSpPr>
            <p:spPr bwMode="auto">
              <a:xfrm>
                <a:off x="1247375" y="4628475"/>
                <a:ext cx="72625" cy="51875"/>
              </a:xfrm>
              <a:custGeom>
                <a:avLst/>
                <a:gdLst>
                  <a:gd name="T0" fmla="*/ 2147483646 w 2905"/>
                  <a:gd name="T1" fmla="*/ 9765625 h 2075"/>
                  <a:gd name="T2" fmla="*/ 2147483646 w 2905"/>
                  <a:gd name="T3" fmla="*/ 2147483646 h 2075"/>
                  <a:gd name="T4" fmla="*/ 2147483646 w 2905"/>
                  <a:gd name="T5" fmla="*/ 2147483646 h 2075"/>
                  <a:gd name="T6" fmla="*/ 2147483646 w 2905"/>
                  <a:gd name="T7" fmla="*/ 2147483646 h 2075"/>
                  <a:gd name="T8" fmla="*/ 2147483646 w 2905"/>
                  <a:gd name="T9" fmla="*/ 9765625 h 20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5204;p31"/>
              <p:cNvSpPr>
                <a:spLocks/>
              </p:cNvSpPr>
              <p:nvPr/>
            </p:nvSpPr>
            <p:spPr bwMode="auto">
              <a:xfrm>
                <a:off x="1177350" y="4747350"/>
                <a:ext cx="49400" cy="42675"/>
              </a:xfrm>
              <a:custGeom>
                <a:avLst/>
                <a:gdLst>
                  <a:gd name="T0" fmla="*/ 2147483646 w 1976"/>
                  <a:gd name="T1" fmla="*/ 0 h 1707"/>
                  <a:gd name="T2" fmla="*/ 2147483646 w 1976"/>
                  <a:gd name="T3" fmla="*/ 585937500 h 1707"/>
                  <a:gd name="T4" fmla="*/ 595703125 w 1976"/>
                  <a:gd name="T5" fmla="*/ 2147483646 h 1707"/>
                  <a:gd name="T6" fmla="*/ 0 w 1976"/>
                  <a:gd name="T7" fmla="*/ 2147483646 h 1707"/>
                  <a:gd name="T8" fmla="*/ 1191406250 w 1976"/>
                  <a:gd name="T9" fmla="*/ 2147483646 h 1707"/>
                  <a:gd name="T10" fmla="*/ 2147483646 w 1976"/>
                  <a:gd name="T11" fmla="*/ 2147483646 h 1707"/>
                  <a:gd name="T12" fmla="*/ 2147483646 w 1976"/>
                  <a:gd name="T13" fmla="*/ 2147483646 h 1707"/>
                  <a:gd name="T14" fmla="*/ 2147483646 w 1976"/>
                  <a:gd name="T15" fmla="*/ 2147483646 h 1707"/>
                  <a:gd name="T16" fmla="*/ 2147483646 w 1976"/>
                  <a:gd name="T17" fmla="*/ 2147483646 h 1707"/>
                  <a:gd name="T18" fmla="*/ 2147483646 w 1976"/>
                  <a:gd name="T19" fmla="*/ 2147483646 h 1707"/>
                  <a:gd name="T20" fmla="*/ 2147483646 w 1976"/>
                  <a:gd name="T21" fmla="*/ 878906250 h 1707"/>
                  <a:gd name="T22" fmla="*/ 2147483646 w 1976"/>
                  <a:gd name="T23" fmla="*/ 0 h 17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5205;p31"/>
              <p:cNvSpPr>
                <a:spLocks/>
              </p:cNvSpPr>
              <p:nvPr/>
            </p:nvSpPr>
            <p:spPr bwMode="auto">
              <a:xfrm>
                <a:off x="1298925" y="4703175"/>
                <a:ext cx="41050" cy="51875"/>
              </a:xfrm>
              <a:custGeom>
                <a:avLst/>
                <a:gdLst>
                  <a:gd name="T0" fmla="*/ 2147483646 w 1642"/>
                  <a:gd name="T1" fmla="*/ 0 h 2075"/>
                  <a:gd name="T2" fmla="*/ 1484375000 w 1642"/>
                  <a:gd name="T3" fmla="*/ 2147483646 h 2075"/>
                  <a:gd name="T4" fmla="*/ 0 w 1642"/>
                  <a:gd name="T5" fmla="*/ 2147483646 h 2075"/>
                  <a:gd name="T6" fmla="*/ 0 w 1642"/>
                  <a:gd name="T7" fmla="*/ 2147483646 h 2075"/>
                  <a:gd name="T8" fmla="*/ 1191406250 w 1642"/>
                  <a:gd name="T9" fmla="*/ 2147483646 h 2075"/>
                  <a:gd name="T10" fmla="*/ 2147483646 w 1642"/>
                  <a:gd name="T11" fmla="*/ 2147483646 h 2075"/>
                  <a:gd name="T12" fmla="*/ 2147483646 w 1642"/>
                  <a:gd name="T13" fmla="*/ 2147483646 h 2075"/>
                  <a:gd name="T14" fmla="*/ 2147483646 w 1642"/>
                  <a:gd name="T15" fmla="*/ 2147483646 h 2075"/>
                  <a:gd name="T16" fmla="*/ 2147483646 w 1642"/>
                  <a:gd name="T17" fmla="*/ 2147483646 h 2075"/>
                  <a:gd name="T18" fmla="*/ 2147483646 w 1642"/>
                  <a:gd name="T19" fmla="*/ 2147483646 h 2075"/>
                  <a:gd name="T20" fmla="*/ 2147483646 w 1642"/>
                  <a:gd name="T21" fmla="*/ 29296875 h 2075"/>
                  <a:gd name="T22" fmla="*/ 2147483646 w 1642"/>
                  <a:gd name="T23" fmla="*/ 0 h 20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5206;p31"/>
              <p:cNvSpPr>
                <a:spLocks/>
              </p:cNvSpPr>
              <p:nvPr/>
            </p:nvSpPr>
            <p:spPr bwMode="auto">
              <a:xfrm>
                <a:off x="1123375" y="4628700"/>
                <a:ext cx="31200" cy="38400"/>
              </a:xfrm>
              <a:custGeom>
                <a:avLst/>
                <a:gdLst>
                  <a:gd name="T0" fmla="*/ 2147483646 w 1248"/>
                  <a:gd name="T1" fmla="*/ 9765625 h 1536"/>
                  <a:gd name="T2" fmla="*/ 2147483646 w 1248"/>
                  <a:gd name="T3" fmla="*/ 39062500 h 1536"/>
                  <a:gd name="T4" fmla="*/ 2147483646 w 1248"/>
                  <a:gd name="T5" fmla="*/ 927734375 h 1536"/>
                  <a:gd name="T6" fmla="*/ 302734375 w 1248"/>
                  <a:gd name="T7" fmla="*/ 2147483646 h 1536"/>
                  <a:gd name="T8" fmla="*/ 898437500 w 1248"/>
                  <a:gd name="T9" fmla="*/ 2147483646 h 1536"/>
                  <a:gd name="T10" fmla="*/ 2147483646 w 1248"/>
                  <a:gd name="T11" fmla="*/ 2147483646 h 1536"/>
                  <a:gd name="T12" fmla="*/ 2147483646 w 1248"/>
                  <a:gd name="T13" fmla="*/ 2147483646 h 1536"/>
                  <a:gd name="T14" fmla="*/ 2147483646 w 1248"/>
                  <a:gd name="T15" fmla="*/ 2147483646 h 1536"/>
                  <a:gd name="T16" fmla="*/ 2147483646 w 1248"/>
                  <a:gd name="T17" fmla="*/ 2147483646 h 1536"/>
                  <a:gd name="T18" fmla="*/ 2147483646 w 1248"/>
                  <a:gd name="T19" fmla="*/ 2147483646 h 1536"/>
                  <a:gd name="T20" fmla="*/ 2147483646 w 1248"/>
                  <a:gd name="T21" fmla="*/ 2147483646 h 1536"/>
                  <a:gd name="T22" fmla="*/ 2147483646 w 1248"/>
                  <a:gd name="T23" fmla="*/ 9765625 h 1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5207;p31"/>
              <p:cNvSpPr>
                <a:spLocks/>
              </p:cNvSpPr>
              <p:nvPr/>
            </p:nvSpPr>
            <p:spPr bwMode="auto">
              <a:xfrm>
                <a:off x="1270800" y="4569225"/>
                <a:ext cx="45625" cy="39425"/>
              </a:xfrm>
              <a:custGeom>
                <a:avLst/>
                <a:gdLst>
                  <a:gd name="T0" fmla="*/ 2147483646 w 1825"/>
                  <a:gd name="T1" fmla="*/ 2147483646 h 1577"/>
                  <a:gd name="T2" fmla="*/ 2147483646 w 1825"/>
                  <a:gd name="T3" fmla="*/ 2147483646 h 1577"/>
                  <a:gd name="T4" fmla="*/ 2147483646 w 1825"/>
                  <a:gd name="T5" fmla="*/ 2147483646 h 1577"/>
                  <a:gd name="T6" fmla="*/ 2147483646 w 1825"/>
                  <a:gd name="T7" fmla="*/ 2147483646 h 1577"/>
                  <a:gd name="T8" fmla="*/ 2147483646 w 1825"/>
                  <a:gd name="T9" fmla="*/ 9765625 h 1577"/>
                  <a:gd name="T10" fmla="*/ 2147483646 w 1825"/>
                  <a:gd name="T11" fmla="*/ 1298828125 h 1577"/>
                  <a:gd name="T12" fmla="*/ 1494140625 w 1825"/>
                  <a:gd name="T13" fmla="*/ 2147483646 h 1577"/>
                  <a:gd name="T14" fmla="*/ 2147483646 w 1825"/>
                  <a:gd name="T15" fmla="*/ 2147483646 h 1577"/>
                  <a:gd name="T16" fmla="*/ 2147483646 w 1825"/>
                  <a:gd name="T17" fmla="*/ 2147483646 h 1577"/>
                  <a:gd name="T18" fmla="*/ 2147483646 w 1825"/>
                  <a:gd name="T19" fmla="*/ 2147483646 h 1577"/>
                  <a:gd name="T20" fmla="*/ 2147483646 w 1825"/>
                  <a:gd name="T21" fmla="*/ 2147483646 h 1577"/>
                  <a:gd name="T22" fmla="*/ 2147483646 w 1825"/>
                  <a:gd name="T23" fmla="*/ 2147483646 h 1577"/>
                  <a:gd name="T24" fmla="*/ 2147483646 w 1825"/>
                  <a:gd name="T25" fmla="*/ 2147483646 h 1577"/>
                  <a:gd name="T26" fmla="*/ 2147483646 w 1825"/>
                  <a:gd name="T27" fmla="*/ 2147483646 h 1577"/>
                  <a:gd name="T28" fmla="*/ 2147483646 w 1825"/>
                  <a:gd name="T29" fmla="*/ 117187500 h 1577"/>
                  <a:gd name="T30" fmla="*/ 2147483646 w 1825"/>
                  <a:gd name="T31" fmla="*/ 9765625 h 15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854936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209;p32"/>
          <p:cNvGrpSpPr>
            <a:grpSpLocks/>
          </p:cNvGrpSpPr>
          <p:nvPr/>
        </p:nvGrpSpPr>
        <p:grpSpPr bwMode="auto">
          <a:xfrm>
            <a:off x="-230188" y="3824288"/>
            <a:ext cx="12457113" cy="3314700"/>
            <a:chOff x="-172847" y="2867657"/>
            <a:chExt cx="9343558" cy="2486681"/>
          </a:xfrm>
        </p:grpSpPr>
        <p:grpSp>
          <p:nvGrpSpPr>
            <p:cNvPr id="3" name="Google Shape;5210;p32"/>
            <p:cNvGrpSpPr>
              <a:grpSpLocks/>
            </p:cNvGrpSpPr>
            <p:nvPr/>
          </p:nvGrpSpPr>
          <p:grpSpPr bwMode="auto"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117" name="Google Shape;5211;p32"/>
              <p:cNvSpPr>
                <a:spLocks/>
              </p:cNvSpPr>
              <p:nvPr/>
            </p:nvSpPr>
            <p:spPr bwMode="auto">
              <a:xfrm>
                <a:off x="-38725" y="4357527"/>
                <a:ext cx="9209436" cy="824931"/>
              </a:xfrm>
              <a:custGeom>
                <a:avLst/>
                <a:gdLst>
                  <a:gd name="T0" fmla="*/ 2147483646 w 75622"/>
                  <a:gd name="T1" fmla="*/ 27680 h 107378"/>
                  <a:gd name="T2" fmla="*/ 2147483646 w 75622"/>
                  <a:gd name="T3" fmla="*/ 3584330 h 107378"/>
                  <a:gd name="T4" fmla="*/ 2147483646 w 75622"/>
                  <a:gd name="T5" fmla="*/ 38401607 h 107378"/>
                  <a:gd name="T6" fmla="*/ 2147483646 w 75622"/>
                  <a:gd name="T7" fmla="*/ 83923358 h 107378"/>
                  <a:gd name="T8" fmla="*/ 2147483646 w 75622"/>
                  <a:gd name="T9" fmla="*/ 195518880 h 107378"/>
                  <a:gd name="T10" fmla="*/ 2147483646 w 75622"/>
                  <a:gd name="T11" fmla="*/ 208017586 h 107378"/>
                  <a:gd name="T12" fmla="*/ 2147483646 w 75622"/>
                  <a:gd name="T13" fmla="*/ 210692815 h 107378"/>
                  <a:gd name="T14" fmla="*/ 2147483646 w 75622"/>
                  <a:gd name="T15" fmla="*/ 224100613 h 107378"/>
                  <a:gd name="T16" fmla="*/ 2147483646 w 75622"/>
                  <a:gd name="T17" fmla="*/ 255333092 h 107378"/>
                  <a:gd name="T18" fmla="*/ 2147483646 w 75622"/>
                  <a:gd name="T19" fmla="*/ 310674709 h 107378"/>
                  <a:gd name="T20" fmla="*/ 2147483646 w 75622"/>
                  <a:gd name="T21" fmla="*/ 360665928 h 107378"/>
                  <a:gd name="T22" fmla="*/ 2147483646 w 75622"/>
                  <a:gd name="T23" fmla="*/ 406187203 h 107378"/>
                  <a:gd name="T24" fmla="*/ 2147483646 w 75622"/>
                  <a:gd name="T25" fmla="*/ 441004480 h 107378"/>
                  <a:gd name="T26" fmla="*/ 2147483646 w 75622"/>
                  <a:gd name="T27" fmla="*/ 476730850 h 107378"/>
                  <a:gd name="T28" fmla="*/ 2147483646 w 75622"/>
                  <a:gd name="T29" fmla="*/ 476730850 h 107378"/>
                  <a:gd name="T30" fmla="*/ 2147483646 w 75622"/>
                  <a:gd name="T31" fmla="*/ 467791982 h 107378"/>
                  <a:gd name="T32" fmla="*/ 2147483646 w 75622"/>
                  <a:gd name="T33" fmla="*/ 446383041 h 107378"/>
                  <a:gd name="T34" fmla="*/ 2147483646 w 75622"/>
                  <a:gd name="T35" fmla="*/ 419595002 h 107378"/>
                  <a:gd name="T36" fmla="*/ 2147483646 w 75622"/>
                  <a:gd name="T37" fmla="*/ 383893124 h 107378"/>
                  <a:gd name="T38" fmla="*/ 2147483646 w 75622"/>
                  <a:gd name="T39" fmla="*/ 360665928 h 107378"/>
                  <a:gd name="T40" fmla="*/ 2147483646 w 75622"/>
                  <a:gd name="T41" fmla="*/ 331202713 h 107378"/>
                  <a:gd name="T42" fmla="*/ 2147483646 w 75622"/>
                  <a:gd name="T43" fmla="*/ 299970242 h 107378"/>
                  <a:gd name="T44" fmla="*/ 2147483646 w 75622"/>
                  <a:gd name="T45" fmla="*/ 274976434 h 107378"/>
                  <a:gd name="T46" fmla="*/ 2147483646 w 75622"/>
                  <a:gd name="T47" fmla="*/ 219631214 h 107378"/>
                  <a:gd name="T48" fmla="*/ 2147483646 w 75622"/>
                  <a:gd name="T49" fmla="*/ 173200309 h 107378"/>
                  <a:gd name="T50" fmla="*/ 2147483646 w 75622"/>
                  <a:gd name="T51" fmla="*/ 134823194 h 107378"/>
                  <a:gd name="T52" fmla="*/ 2147483646 w 75622"/>
                  <a:gd name="T53" fmla="*/ 112505091 h 107378"/>
                  <a:gd name="T54" fmla="*/ 2147483646 w 75622"/>
                  <a:gd name="T55" fmla="*/ 106245117 h 107378"/>
                  <a:gd name="T56" fmla="*/ 2147483646 w 75622"/>
                  <a:gd name="T57" fmla="*/ 106245117 h 107378"/>
                  <a:gd name="T58" fmla="*/ 2147483646 w 75622"/>
                  <a:gd name="T59" fmla="*/ 115180328 h 107378"/>
                  <a:gd name="T60" fmla="*/ 2147483646 w 75622"/>
                  <a:gd name="T61" fmla="*/ 125003321 h 107378"/>
                  <a:gd name="T62" fmla="*/ 2147483646 w 75622"/>
                  <a:gd name="T63" fmla="*/ 1498861299 h 107378"/>
                  <a:gd name="T64" fmla="*/ 2147483646 w 75622"/>
                  <a:gd name="T65" fmla="*/ 2147483646 h 107378"/>
                  <a:gd name="T66" fmla="*/ 2147483646 w 75622"/>
                  <a:gd name="T67" fmla="*/ 2147483646 h 107378"/>
                  <a:gd name="T68" fmla="*/ 2147483646 w 75622"/>
                  <a:gd name="T69" fmla="*/ 2147483646 h 107378"/>
                  <a:gd name="T70" fmla="*/ 2147483646 w 75622"/>
                  <a:gd name="T71" fmla="*/ 2147483646 h 107378"/>
                  <a:gd name="T72" fmla="*/ 2147483646 w 75622"/>
                  <a:gd name="T73" fmla="*/ 1986268536 h 107378"/>
                  <a:gd name="T74" fmla="*/ 2147483646 w 75622"/>
                  <a:gd name="T75" fmla="*/ 579387981 h 107378"/>
                  <a:gd name="T76" fmla="*/ 2147483646 w 75622"/>
                  <a:gd name="T77" fmla="*/ 27680 h 10737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5212;p32"/>
              <p:cNvSpPr>
                <a:spLocks/>
              </p:cNvSpPr>
              <p:nvPr/>
            </p:nvSpPr>
            <p:spPr bwMode="auto">
              <a:xfrm>
                <a:off x="-65450" y="4573370"/>
                <a:ext cx="9209483" cy="608745"/>
              </a:xfrm>
              <a:custGeom>
                <a:avLst/>
                <a:gdLst>
                  <a:gd name="T0" fmla="*/ 2147483646 w 75655"/>
                  <a:gd name="T1" fmla="*/ 0 h 81492"/>
                  <a:gd name="T2" fmla="*/ 2147483646 w 75655"/>
                  <a:gd name="T3" fmla="*/ 700624948 h 81492"/>
                  <a:gd name="T4" fmla="*/ 2147483646 w 75655"/>
                  <a:gd name="T5" fmla="*/ 700624948 h 81492"/>
                  <a:gd name="T6" fmla="*/ 2147483646 w 75655"/>
                  <a:gd name="T7" fmla="*/ 1895470765 h 81492"/>
                  <a:gd name="T8" fmla="*/ 2147483646 w 75655"/>
                  <a:gd name="T9" fmla="*/ 1895470765 h 81492"/>
                  <a:gd name="T10" fmla="*/ 2147483646 w 75655"/>
                  <a:gd name="T11" fmla="*/ 1124251544 h 81492"/>
                  <a:gd name="T12" fmla="*/ 2147483646 w 75655"/>
                  <a:gd name="T13" fmla="*/ 568720479 h 81492"/>
                  <a:gd name="T14" fmla="*/ 2147483646 w 75655"/>
                  <a:gd name="T15" fmla="*/ 575698659 h 81492"/>
                  <a:gd name="T16" fmla="*/ 2147483646 w 75655"/>
                  <a:gd name="T17" fmla="*/ 585002339 h 81492"/>
                  <a:gd name="T18" fmla="*/ 2147483646 w 75655"/>
                  <a:gd name="T19" fmla="*/ 588119427 h 81492"/>
                  <a:gd name="T20" fmla="*/ 2147483646 w 75655"/>
                  <a:gd name="T21" fmla="*/ 587349935 h 81492"/>
                  <a:gd name="T22" fmla="*/ 2147483646 w 75655"/>
                  <a:gd name="T23" fmla="*/ 581907400 h 81492"/>
                  <a:gd name="T24" fmla="*/ 2147483646 w 75655"/>
                  <a:gd name="T25" fmla="*/ 548552884 h 81492"/>
                  <a:gd name="T26" fmla="*/ 2147483646 w 75655"/>
                  <a:gd name="T27" fmla="*/ 523711790 h 81492"/>
                  <a:gd name="T28" fmla="*/ 2147483646 w 75655"/>
                  <a:gd name="T29" fmla="*/ 491126326 h 81492"/>
                  <a:gd name="T30" fmla="*/ 2147483646 w 75655"/>
                  <a:gd name="T31" fmla="*/ 412766019 h 81492"/>
                  <a:gd name="T32" fmla="*/ 2147483646 w 75655"/>
                  <a:gd name="T33" fmla="*/ 412766019 h 81492"/>
                  <a:gd name="T34" fmla="*/ 2147483646 w 75655"/>
                  <a:gd name="T35" fmla="*/ 335171858 h 81492"/>
                  <a:gd name="T36" fmla="*/ 2147483646 w 75655"/>
                  <a:gd name="T37" fmla="*/ 243621741 h 81492"/>
                  <a:gd name="T38" fmla="*/ 2147483646 w 75655"/>
                  <a:gd name="T39" fmla="*/ 193194674 h 81492"/>
                  <a:gd name="T40" fmla="*/ 2147483646 w 75655"/>
                  <a:gd name="T41" fmla="*/ 167584476 h 81492"/>
                  <a:gd name="T42" fmla="*/ 2147483646 w 75655"/>
                  <a:gd name="T43" fmla="*/ 166049287 h 81492"/>
                  <a:gd name="T44" fmla="*/ 2147483646 w 75655"/>
                  <a:gd name="T45" fmla="*/ 162932640 h 81492"/>
                  <a:gd name="T46" fmla="*/ 2147483646 w 75655"/>
                  <a:gd name="T47" fmla="*/ 141976796 h 81492"/>
                  <a:gd name="T48" fmla="*/ 2147483646 w 75655"/>
                  <a:gd name="T49" fmla="*/ 50427119 h 81492"/>
                  <a:gd name="T50" fmla="*/ 2147483646 w 75655"/>
                  <a:gd name="T51" fmla="*/ 10094820 h 81492"/>
                  <a:gd name="T52" fmla="*/ 2147483646 w 75655"/>
                  <a:gd name="T53" fmla="*/ 1556844 h 81492"/>
                  <a:gd name="T54" fmla="*/ 2147483646 w 75655"/>
                  <a:gd name="T55" fmla="*/ 0 h 8149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4" name="Google Shape;5213;p32"/>
            <p:cNvGrpSpPr>
              <a:grpSpLocks/>
            </p:cNvGrpSpPr>
            <p:nvPr/>
          </p:nvGrpSpPr>
          <p:grpSpPr bwMode="auto"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78" name="Google Shape;5214;p32"/>
              <p:cNvGrpSpPr>
                <a:grpSpLocks/>
              </p:cNvGrpSpPr>
              <p:nvPr/>
            </p:nvGrpSpPr>
            <p:grpSpPr bwMode="auto"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81" name="Google Shape;5215;p32"/>
                <p:cNvSpPr>
                  <a:spLocks/>
                </p:cNvSpPr>
                <p:nvPr/>
              </p:nvSpPr>
              <p:spPr bwMode="auto">
                <a:xfrm>
                  <a:off x="6526400" y="4117600"/>
                  <a:ext cx="336350" cy="406625"/>
                </a:xfrm>
                <a:custGeom>
                  <a:avLst/>
                  <a:gdLst>
                    <a:gd name="T0" fmla="*/ 2147483646 w 13454"/>
                    <a:gd name="T1" fmla="*/ 9765625 h 16265"/>
                    <a:gd name="T2" fmla="*/ 2147483646 w 13454"/>
                    <a:gd name="T3" fmla="*/ 2147483646 h 16265"/>
                    <a:gd name="T4" fmla="*/ 2147483646 w 13454"/>
                    <a:gd name="T5" fmla="*/ 2147483646 h 16265"/>
                    <a:gd name="T6" fmla="*/ 2147483646 w 13454"/>
                    <a:gd name="T7" fmla="*/ 9765625 h 16265"/>
                    <a:gd name="T8" fmla="*/ 2147483646 w 13454"/>
                    <a:gd name="T9" fmla="*/ 2147483646 h 16265"/>
                    <a:gd name="T10" fmla="*/ 2147483646 w 13454"/>
                    <a:gd name="T11" fmla="*/ 2147483646 h 16265"/>
                    <a:gd name="T12" fmla="*/ 2147483646 w 13454"/>
                    <a:gd name="T13" fmla="*/ 2147483646 h 1626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2" name="Google Shape;5216;p32"/>
                <p:cNvSpPr>
                  <a:spLocks/>
                </p:cNvSpPr>
                <p:nvPr/>
              </p:nvSpPr>
              <p:spPr bwMode="auto">
                <a:xfrm>
                  <a:off x="6526700" y="4192275"/>
                  <a:ext cx="243500" cy="337325"/>
                </a:xfrm>
                <a:custGeom>
                  <a:avLst/>
                  <a:gdLst>
                    <a:gd name="T0" fmla="*/ 2147483646 w 9740"/>
                    <a:gd name="T1" fmla="*/ 0 h 13493"/>
                    <a:gd name="T2" fmla="*/ 2147483646 w 9740"/>
                    <a:gd name="T3" fmla="*/ 712890625 h 13493"/>
                    <a:gd name="T4" fmla="*/ 820312500 w 9740"/>
                    <a:gd name="T5" fmla="*/ 2147483646 h 13493"/>
                    <a:gd name="T6" fmla="*/ 1162109375 w 9740"/>
                    <a:gd name="T7" fmla="*/ 2147483646 h 13493"/>
                    <a:gd name="T8" fmla="*/ 2147483646 w 9740"/>
                    <a:gd name="T9" fmla="*/ 2147483646 h 13493"/>
                    <a:gd name="T10" fmla="*/ 2147483646 w 9740"/>
                    <a:gd name="T11" fmla="*/ 2147483646 h 13493"/>
                    <a:gd name="T12" fmla="*/ 2147483646 w 9740"/>
                    <a:gd name="T13" fmla="*/ 2147483646 h 13493"/>
                    <a:gd name="T14" fmla="*/ 2147483646 w 9740"/>
                    <a:gd name="T15" fmla="*/ 371093750 h 13493"/>
                    <a:gd name="T16" fmla="*/ 2147483646 w 9740"/>
                    <a:gd name="T17" fmla="*/ 0 h 1349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3" name="Google Shape;5217;p32"/>
                <p:cNvSpPr>
                  <a:spLocks/>
                </p:cNvSpPr>
                <p:nvPr/>
              </p:nvSpPr>
              <p:spPr bwMode="auto">
                <a:xfrm>
                  <a:off x="6608550" y="4290800"/>
                  <a:ext cx="17300" cy="114400"/>
                </a:xfrm>
                <a:custGeom>
                  <a:avLst/>
                  <a:gdLst>
                    <a:gd name="T0" fmla="*/ 2031250000 w 692"/>
                    <a:gd name="T1" fmla="*/ 9765625 h 4576"/>
                    <a:gd name="T2" fmla="*/ 1865234375 w 692"/>
                    <a:gd name="T3" fmla="*/ 19531250 h 4576"/>
                    <a:gd name="T4" fmla="*/ 9765625 w 692"/>
                    <a:gd name="T5" fmla="*/ 2109375000 h 4576"/>
                    <a:gd name="T6" fmla="*/ 2147483646 w 692"/>
                    <a:gd name="T7" fmla="*/ 2147483646 h 4576"/>
                    <a:gd name="T8" fmla="*/ 2147483646 w 692"/>
                    <a:gd name="T9" fmla="*/ 2147483646 h 4576"/>
                    <a:gd name="T10" fmla="*/ 2147483646 w 692"/>
                    <a:gd name="T11" fmla="*/ 2147483646 h 4576"/>
                    <a:gd name="T12" fmla="*/ 2147483646 w 692"/>
                    <a:gd name="T13" fmla="*/ 2147483646 h 4576"/>
                    <a:gd name="T14" fmla="*/ 2147483646 w 692"/>
                    <a:gd name="T15" fmla="*/ 2147483646 h 4576"/>
                    <a:gd name="T16" fmla="*/ 2147483646 w 692"/>
                    <a:gd name="T17" fmla="*/ 1767578125 h 4576"/>
                    <a:gd name="T18" fmla="*/ 2031250000 w 692"/>
                    <a:gd name="T19" fmla="*/ 9765625 h 457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4" name="Google Shape;5218;p32"/>
                <p:cNvSpPr>
                  <a:spLocks/>
                </p:cNvSpPr>
                <p:nvPr/>
              </p:nvSpPr>
              <p:spPr bwMode="auto">
                <a:xfrm>
                  <a:off x="6702025" y="4256500"/>
                  <a:ext cx="78000" cy="25675"/>
                </a:xfrm>
                <a:custGeom>
                  <a:avLst/>
                  <a:gdLst>
                    <a:gd name="T0" fmla="*/ 2147483646 w 3120"/>
                    <a:gd name="T1" fmla="*/ 0 h 1027"/>
                    <a:gd name="T2" fmla="*/ 2147483646 w 3120"/>
                    <a:gd name="T3" fmla="*/ 48828125 h 1027"/>
                    <a:gd name="T4" fmla="*/ 1748046875 w 3120"/>
                    <a:gd name="T5" fmla="*/ 2147483646 h 1027"/>
                    <a:gd name="T6" fmla="*/ 351562500 w 3120"/>
                    <a:gd name="T7" fmla="*/ 2147483646 h 1027"/>
                    <a:gd name="T8" fmla="*/ 2128906250 w 3120"/>
                    <a:gd name="T9" fmla="*/ 2147483646 h 1027"/>
                    <a:gd name="T10" fmla="*/ 2147483646 w 3120"/>
                    <a:gd name="T11" fmla="*/ 2147483646 h 1027"/>
                    <a:gd name="T12" fmla="*/ 2147483646 w 3120"/>
                    <a:gd name="T13" fmla="*/ 2147483646 h 1027"/>
                    <a:gd name="T14" fmla="*/ 2147483646 w 3120"/>
                    <a:gd name="T15" fmla="*/ 2147483646 h 1027"/>
                    <a:gd name="T16" fmla="*/ 2147483646 w 3120"/>
                    <a:gd name="T17" fmla="*/ 1552734375 h 1027"/>
                    <a:gd name="T18" fmla="*/ 2147483646 w 3120"/>
                    <a:gd name="T19" fmla="*/ 0 h 10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5" name="Google Shape;5219;p32"/>
                <p:cNvSpPr>
                  <a:spLocks/>
                </p:cNvSpPr>
                <p:nvPr/>
              </p:nvSpPr>
              <p:spPr bwMode="auto">
                <a:xfrm>
                  <a:off x="6535925" y="4406125"/>
                  <a:ext cx="321500" cy="138200"/>
                </a:xfrm>
                <a:custGeom>
                  <a:avLst/>
                  <a:gdLst>
                    <a:gd name="T0" fmla="*/ 2147483646 w 12860"/>
                    <a:gd name="T1" fmla="*/ 9765625 h 5528"/>
                    <a:gd name="T2" fmla="*/ 0 w 12860"/>
                    <a:gd name="T3" fmla="*/ 2147483646 h 5528"/>
                    <a:gd name="T4" fmla="*/ 2147483646 w 12860"/>
                    <a:gd name="T5" fmla="*/ 2147483646 h 5528"/>
                    <a:gd name="T6" fmla="*/ 2147483646 w 12860"/>
                    <a:gd name="T7" fmla="*/ 2147483646 h 5528"/>
                    <a:gd name="T8" fmla="*/ 2147483646 w 12860"/>
                    <a:gd name="T9" fmla="*/ 9765625 h 55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5220;p32"/>
                <p:cNvSpPr>
                  <a:spLocks/>
                </p:cNvSpPr>
                <p:nvPr/>
              </p:nvSpPr>
              <p:spPr bwMode="auto">
                <a:xfrm>
                  <a:off x="6530275" y="4441775"/>
                  <a:ext cx="262550" cy="89725"/>
                </a:xfrm>
                <a:custGeom>
                  <a:avLst/>
                  <a:gdLst>
                    <a:gd name="T0" fmla="*/ 2147483646 w 10502"/>
                    <a:gd name="T1" fmla="*/ 9765625 h 3589"/>
                    <a:gd name="T2" fmla="*/ 2147483646 w 10502"/>
                    <a:gd name="T3" fmla="*/ 107421875 h 3589"/>
                    <a:gd name="T4" fmla="*/ 1630859375 w 10502"/>
                    <a:gd name="T5" fmla="*/ 2147483646 h 3589"/>
                    <a:gd name="T6" fmla="*/ 234375000 w 10502"/>
                    <a:gd name="T7" fmla="*/ 2147483646 h 3589"/>
                    <a:gd name="T8" fmla="*/ 2147483646 w 10502"/>
                    <a:gd name="T9" fmla="*/ 2147483646 h 3589"/>
                    <a:gd name="T10" fmla="*/ 2147483646 w 10502"/>
                    <a:gd name="T11" fmla="*/ 2147483646 h 3589"/>
                    <a:gd name="T12" fmla="*/ 2147483646 w 10502"/>
                    <a:gd name="T13" fmla="*/ 2147483646 h 3589"/>
                    <a:gd name="T14" fmla="*/ 2147483646 w 10502"/>
                    <a:gd name="T15" fmla="*/ 2147483646 h 3589"/>
                    <a:gd name="T16" fmla="*/ 2147483646 w 10502"/>
                    <a:gd name="T17" fmla="*/ 1386718750 h 3589"/>
                    <a:gd name="T18" fmla="*/ 2147483646 w 10502"/>
                    <a:gd name="T19" fmla="*/ 9765625 h 358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5221;p32"/>
                <p:cNvSpPr>
                  <a:spLocks/>
                </p:cNvSpPr>
                <p:nvPr/>
              </p:nvSpPr>
              <p:spPr bwMode="auto">
                <a:xfrm>
                  <a:off x="6625825" y="4433500"/>
                  <a:ext cx="49425" cy="67725"/>
                </a:xfrm>
                <a:custGeom>
                  <a:avLst/>
                  <a:gdLst>
                    <a:gd name="T0" fmla="*/ 2147483646 w 1977"/>
                    <a:gd name="T1" fmla="*/ 0 h 2709"/>
                    <a:gd name="T2" fmla="*/ 2147483646 w 1977"/>
                    <a:gd name="T3" fmla="*/ 898437500 h 2709"/>
                    <a:gd name="T4" fmla="*/ 585937500 w 1977"/>
                    <a:gd name="T5" fmla="*/ 2147483646 h 2709"/>
                    <a:gd name="T6" fmla="*/ 1162109375 w 1977"/>
                    <a:gd name="T7" fmla="*/ 2147483646 h 2709"/>
                    <a:gd name="T8" fmla="*/ 2147483646 w 1977"/>
                    <a:gd name="T9" fmla="*/ 2147483646 h 2709"/>
                    <a:gd name="T10" fmla="*/ 2147483646 w 1977"/>
                    <a:gd name="T11" fmla="*/ 2147483646 h 2709"/>
                    <a:gd name="T12" fmla="*/ 2147483646 w 1977"/>
                    <a:gd name="T13" fmla="*/ 2147483646 h 2709"/>
                    <a:gd name="T14" fmla="*/ 2147483646 w 1977"/>
                    <a:gd name="T15" fmla="*/ 322265625 h 2709"/>
                    <a:gd name="T16" fmla="*/ 2147483646 w 1977"/>
                    <a:gd name="T17" fmla="*/ 0 h 27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5222;p32"/>
                <p:cNvSpPr>
                  <a:spLocks/>
                </p:cNvSpPr>
                <p:nvPr/>
              </p:nvSpPr>
              <p:spPr bwMode="auto">
                <a:xfrm>
                  <a:off x="6719875" y="4461225"/>
                  <a:ext cx="53000" cy="28700"/>
                </a:xfrm>
                <a:custGeom>
                  <a:avLst/>
                  <a:gdLst>
                    <a:gd name="T0" fmla="*/ 2147483646 w 2120"/>
                    <a:gd name="T1" fmla="*/ 9765625 h 1148"/>
                    <a:gd name="T2" fmla="*/ 468750000 w 2120"/>
                    <a:gd name="T3" fmla="*/ 1230468750 h 1148"/>
                    <a:gd name="T4" fmla="*/ 1513671875 w 2120"/>
                    <a:gd name="T5" fmla="*/ 2147483646 h 1148"/>
                    <a:gd name="T6" fmla="*/ 2147483646 w 2120"/>
                    <a:gd name="T7" fmla="*/ 2147483646 h 1148"/>
                    <a:gd name="T8" fmla="*/ 2147483646 w 2120"/>
                    <a:gd name="T9" fmla="*/ 2147483646 h 1148"/>
                    <a:gd name="T10" fmla="*/ 2147483646 w 2120"/>
                    <a:gd name="T11" fmla="*/ 2147483646 h 1148"/>
                    <a:gd name="T12" fmla="*/ 2147483646 w 2120"/>
                    <a:gd name="T13" fmla="*/ 2147483646 h 1148"/>
                    <a:gd name="T14" fmla="*/ 2147483646 w 2120"/>
                    <a:gd name="T15" fmla="*/ 2147483646 h 1148"/>
                    <a:gd name="T16" fmla="*/ 2147483646 w 2120"/>
                    <a:gd name="T17" fmla="*/ 185546875 h 1148"/>
                    <a:gd name="T18" fmla="*/ 2147483646 w 2120"/>
                    <a:gd name="T19" fmla="*/ 9765625 h 114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5223;p32"/>
                <p:cNvSpPr>
                  <a:spLocks/>
                </p:cNvSpPr>
                <p:nvPr/>
              </p:nvSpPr>
              <p:spPr bwMode="auto">
                <a:xfrm>
                  <a:off x="6218925" y="4083675"/>
                  <a:ext cx="366125" cy="439950"/>
                </a:xfrm>
                <a:custGeom>
                  <a:avLst/>
                  <a:gdLst>
                    <a:gd name="T0" fmla="*/ 2147483646 w 14645"/>
                    <a:gd name="T1" fmla="*/ 0 h 17598"/>
                    <a:gd name="T2" fmla="*/ 2147483646 w 14645"/>
                    <a:gd name="T3" fmla="*/ 0 h 17598"/>
                    <a:gd name="T4" fmla="*/ 2147483646 w 14645"/>
                    <a:gd name="T5" fmla="*/ 2147483646 h 17598"/>
                    <a:gd name="T6" fmla="*/ 2147483646 w 14645"/>
                    <a:gd name="T7" fmla="*/ 0 h 1759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5224;p32"/>
                <p:cNvSpPr>
                  <a:spLocks/>
                </p:cNvSpPr>
                <p:nvPr/>
              </p:nvSpPr>
              <p:spPr bwMode="auto">
                <a:xfrm>
                  <a:off x="6337375" y="4166050"/>
                  <a:ext cx="202450" cy="362700"/>
                </a:xfrm>
                <a:custGeom>
                  <a:avLst/>
                  <a:gdLst>
                    <a:gd name="T0" fmla="*/ 2147483646 w 8098"/>
                    <a:gd name="T1" fmla="*/ 0 h 14508"/>
                    <a:gd name="T2" fmla="*/ 1406250000 w 8098"/>
                    <a:gd name="T3" fmla="*/ 263671875 h 14508"/>
                    <a:gd name="T4" fmla="*/ 595703125 w 8098"/>
                    <a:gd name="T5" fmla="*/ 2147483646 h 14508"/>
                    <a:gd name="T6" fmla="*/ 2147483646 w 8098"/>
                    <a:gd name="T7" fmla="*/ 2147483646 h 14508"/>
                    <a:gd name="T8" fmla="*/ 2147483646 w 8098"/>
                    <a:gd name="T9" fmla="*/ 2147483646 h 14508"/>
                    <a:gd name="T10" fmla="*/ 2147483646 w 8098"/>
                    <a:gd name="T11" fmla="*/ 2147483646 h 14508"/>
                    <a:gd name="T12" fmla="*/ 2147483646 w 8098"/>
                    <a:gd name="T13" fmla="*/ 2147483646 h 14508"/>
                    <a:gd name="T14" fmla="*/ 2147483646 w 8098"/>
                    <a:gd name="T15" fmla="*/ 2147483646 h 14508"/>
                    <a:gd name="T16" fmla="*/ 2147483646 w 8098"/>
                    <a:gd name="T17" fmla="*/ 957031250 h 14508"/>
                    <a:gd name="T18" fmla="*/ 2147483646 w 8098"/>
                    <a:gd name="T19" fmla="*/ 0 h 1450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5225;p32"/>
                <p:cNvSpPr>
                  <a:spLocks/>
                </p:cNvSpPr>
                <p:nvPr/>
              </p:nvSpPr>
              <p:spPr bwMode="auto">
                <a:xfrm>
                  <a:off x="6456450" y="4281575"/>
                  <a:ext cx="30675" cy="113225"/>
                </a:xfrm>
                <a:custGeom>
                  <a:avLst/>
                  <a:gdLst>
                    <a:gd name="T0" fmla="*/ 2147483646 w 1227"/>
                    <a:gd name="T1" fmla="*/ 9765625 h 4529"/>
                    <a:gd name="T2" fmla="*/ 2147483646 w 1227"/>
                    <a:gd name="T3" fmla="*/ 1650390625 h 4529"/>
                    <a:gd name="T4" fmla="*/ 234375000 w 1227"/>
                    <a:gd name="T5" fmla="*/ 2147483646 h 4529"/>
                    <a:gd name="T6" fmla="*/ 1748046875 w 1227"/>
                    <a:gd name="T7" fmla="*/ 2147483646 h 4529"/>
                    <a:gd name="T8" fmla="*/ 2099609375 w 1227"/>
                    <a:gd name="T9" fmla="*/ 2147483646 h 4529"/>
                    <a:gd name="T10" fmla="*/ 2147483646 w 1227"/>
                    <a:gd name="T11" fmla="*/ 2147483646 h 4529"/>
                    <a:gd name="T12" fmla="*/ 2147483646 w 1227"/>
                    <a:gd name="T13" fmla="*/ 2147483646 h 4529"/>
                    <a:gd name="T14" fmla="*/ 2147483646 w 1227"/>
                    <a:gd name="T15" fmla="*/ 2147483646 h 4529"/>
                    <a:gd name="T16" fmla="*/ 2147483646 w 1227"/>
                    <a:gd name="T17" fmla="*/ 19531250 h 4529"/>
                    <a:gd name="T18" fmla="*/ 2147483646 w 1227"/>
                    <a:gd name="T19" fmla="*/ 9765625 h 452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5226;p32"/>
                <p:cNvSpPr>
                  <a:spLocks/>
                </p:cNvSpPr>
                <p:nvPr/>
              </p:nvSpPr>
              <p:spPr bwMode="auto">
                <a:xfrm>
                  <a:off x="6319525" y="4229100"/>
                  <a:ext cx="76525" cy="33525"/>
                </a:xfrm>
                <a:custGeom>
                  <a:avLst/>
                  <a:gdLst>
                    <a:gd name="T0" fmla="*/ 2147483646 w 3061"/>
                    <a:gd name="T1" fmla="*/ 9765625 h 1341"/>
                    <a:gd name="T2" fmla="*/ 468750000 w 3061"/>
                    <a:gd name="T3" fmla="*/ 1328125000 h 1341"/>
                    <a:gd name="T4" fmla="*/ 1630859375 w 3061"/>
                    <a:gd name="T5" fmla="*/ 2147483646 h 1341"/>
                    <a:gd name="T6" fmla="*/ 2147483646 w 3061"/>
                    <a:gd name="T7" fmla="*/ 2147483646 h 1341"/>
                    <a:gd name="T8" fmla="*/ 2147483646 w 3061"/>
                    <a:gd name="T9" fmla="*/ 2147483646 h 1341"/>
                    <a:gd name="T10" fmla="*/ 2147483646 w 3061"/>
                    <a:gd name="T11" fmla="*/ 2147483646 h 1341"/>
                    <a:gd name="T12" fmla="*/ 2147483646 w 3061"/>
                    <a:gd name="T13" fmla="*/ 2147483646 h 1341"/>
                    <a:gd name="T14" fmla="*/ 2147483646 w 3061"/>
                    <a:gd name="T15" fmla="*/ 2147483646 h 1341"/>
                    <a:gd name="T16" fmla="*/ 2147483646 w 3061"/>
                    <a:gd name="T17" fmla="*/ 166015625 h 1341"/>
                    <a:gd name="T18" fmla="*/ 2147483646 w 3061"/>
                    <a:gd name="T19" fmla="*/ 9765625 h 13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3" name="Google Shape;5227;p32"/>
                <p:cNvSpPr>
                  <a:spLocks/>
                </p:cNvSpPr>
                <p:nvPr/>
              </p:nvSpPr>
              <p:spPr bwMode="auto">
                <a:xfrm>
                  <a:off x="6223375" y="4379225"/>
                  <a:ext cx="308100" cy="152750"/>
                </a:xfrm>
                <a:custGeom>
                  <a:avLst/>
                  <a:gdLst>
                    <a:gd name="T0" fmla="*/ 2147483646 w 12324"/>
                    <a:gd name="T1" fmla="*/ 0 h 6110"/>
                    <a:gd name="T2" fmla="*/ 9765625 w 12324"/>
                    <a:gd name="T3" fmla="*/ 2147483646 h 6110"/>
                    <a:gd name="T4" fmla="*/ 2147483646 w 12324"/>
                    <a:gd name="T5" fmla="*/ 2147483646 h 6110"/>
                    <a:gd name="T6" fmla="*/ 2147483646 w 12324"/>
                    <a:gd name="T7" fmla="*/ 2147483646 h 6110"/>
                    <a:gd name="T8" fmla="*/ 2147483646 w 12324"/>
                    <a:gd name="T9" fmla="*/ 0 h 61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5228;p32"/>
                <p:cNvSpPr>
                  <a:spLocks/>
                </p:cNvSpPr>
                <p:nvPr/>
              </p:nvSpPr>
              <p:spPr bwMode="auto">
                <a:xfrm>
                  <a:off x="6284700" y="4411525"/>
                  <a:ext cx="252150" cy="118575"/>
                </a:xfrm>
                <a:custGeom>
                  <a:avLst/>
                  <a:gdLst>
                    <a:gd name="T0" fmla="*/ 2147483646 w 10086"/>
                    <a:gd name="T1" fmla="*/ 0 h 4743"/>
                    <a:gd name="T2" fmla="*/ 468750000 w 10086"/>
                    <a:gd name="T3" fmla="*/ 1113281250 h 4743"/>
                    <a:gd name="T4" fmla="*/ 1396484375 w 10086"/>
                    <a:gd name="T5" fmla="*/ 2147483646 h 4743"/>
                    <a:gd name="T6" fmla="*/ 2147483646 w 10086"/>
                    <a:gd name="T7" fmla="*/ 2147483646 h 4743"/>
                    <a:gd name="T8" fmla="*/ 2147483646 w 10086"/>
                    <a:gd name="T9" fmla="*/ 2147483646 h 4743"/>
                    <a:gd name="T10" fmla="*/ 2147483646 w 10086"/>
                    <a:gd name="T11" fmla="*/ 2147483646 h 4743"/>
                    <a:gd name="T12" fmla="*/ 2147483646 w 10086"/>
                    <a:gd name="T13" fmla="*/ 2147483646 h 4743"/>
                    <a:gd name="T14" fmla="*/ 2147483646 w 10086"/>
                    <a:gd name="T15" fmla="*/ 2147483646 h 4743"/>
                    <a:gd name="T16" fmla="*/ 2147483646 w 10086"/>
                    <a:gd name="T17" fmla="*/ 185546875 h 4743"/>
                    <a:gd name="T18" fmla="*/ 2147483646 w 10086"/>
                    <a:gd name="T19" fmla="*/ 0 h 47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5" name="Google Shape;5229;p32"/>
                <p:cNvSpPr>
                  <a:spLocks/>
                </p:cNvSpPr>
                <p:nvPr/>
              </p:nvSpPr>
              <p:spPr bwMode="auto">
                <a:xfrm>
                  <a:off x="6403475" y="4416950"/>
                  <a:ext cx="41975" cy="71650"/>
                </a:xfrm>
                <a:custGeom>
                  <a:avLst/>
                  <a:gdLst>
                    <a:gd name="T0" fmla="*/ 2147483646 w 1679"/>
                    <a:gd name="T1" fmla="*/ 9765625 h 2866"/>
                    <a:gd name="T2" fmla="*/ 1279296875 w 1679"/>
                    <a:gd name="T3" fmla="*/ 156250000 h 2866"/>
                    <a:gd name="T4" fmla="*/ 351562500 w 1679"/>
                    <a:gd name="T5" fmla="*/ 2147483646 h 2866"/>
                    <a:gd name="T6" fmla="*/ 2147483646 w 1679"/>
                    <a:gd name="T7" fmla="*/ 2147483646 h 2866"/>
                    <a:gd name="T8" fmla="*/ 2147483646 w 1679"/>
                    <a:gd name="T9" fmla="*/ 2147483646 h 2866"/>
                    <a:gd name="T10" fmla="*/ 2147483646 w 1679"/>
                    <a:gd name="T11" fmla="*/ 2147483646 h 2866"/>
                    <a:gd name="T12" fmla="*/ 2147483646 w 1679"/>
                    <a:gd name="T13" fmla="*/ 2147483646 h 2866"/>
                    <a:gd name="T14" fmla="*/ 2147483646 w 1679"/>
                    <a:gd name="T15" fmla="*/ 2147483646 h 2866"/>
                    <a:gd name="T16" fmla="*/ 2147483646 w 1679"/>
                    <a:gd name="T17" fmla="*/ 1083984375 h 2866"/>
                    <a:gd name="T18" fmla="*/ 2147483646 w 1679"/>
                    <a:gd name="T19" fmla="*/ 9765625 h 286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5230;p32"/>
                <p:cNvSpPr>
                  <a:spLocks/>
                </p:cNvSpPr>
                <p:nvPr/>
              </p:nvSpPr>
              <p:spPr bwMode="auto">
                <a:xfrm>
                  <a:off x="6301075" y="4437650"/>
                  <a:ext cx="53900" cy="23900"/>
                </a:xfrm>
                <a:custGeom>
                  <a:avLst/>
                  <a:gdLst>
                    <a:gd name="T0" fmla="*/ 2147483646 w 2156"/>
                    <a:gd name="T1" fmla="*/ 0 h 956"/>
                    <a:gd name="T2" fmla="*/ 2147483646 w 2156"/>
                    <a:gd name="T3" fmla="*/ 97656250 h 956"/>
                    <a:gd name="T4" fmla="*/ 1630859375 w 2156"/>
                    <a:gd name="T5" fmla="*/ 2147483646 h 956"/>
                    <a:gd name="T6" fmla="*/ 234375000 w 2156"/>
                    <a:gd name="T7" fmla="*/ 2147483646 h 956"/>
                    <a:gd name="T8" fmla="*/ 2147483646 w 2156"/>
                    <a:gd name="T9" fmla="*/ 2147483646 h 956"/>
                    <a:gd name="T10" fmla="*/ 2147483646 w 2156"/>
                    <a:gd name="T11" fmla="*/ 2147483646 h 956"/>
                    <a:gd name="T12" fmla="*/ 2147483646 w 2156"/>
                    <a:gd name="T13" fmla="*/ 2147483646 h 956"/>
                    <a:gd name="T14" fmla="*/ 2147483646 w 2156"/>
                    <a:gd name="T15" fmla="*/ 2147483646 h 956"/>
                    <a:gd name="T16" fmla="*/ 2147483646 w 2156"/>
                    <a:gd name="T17" fmla="*/ 1376953125 h 956"/>
                    <a:gd name="T18" fmla="*/ 2147483646 w 2156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5231;p32"/>
                <p:cNvSpPr>
                  <a:spLocks/>
                </p:cNvSpPr>
                <p:nvPr/>
              </p:nvSpPr>
              <p:spPr bwMode="auto">
                <a:xfrm>
                  <a:off x="5464350" y="3709750"/>
                  <a:ext cx="445925" cy="631425"/>
                </a:xfrm>
                <a:custGeom>
                  <a:avLst/>
                  <a:gdLst>
                    <a:gd name="T0" fmla="*/ 2147483646 w 17837"/>
                    <a:gd name="T1" fmla="*/ 0 h 25257"/>
                    <a:gd name="T2" fmla="*/ 2147483646 w 17837"/>
                    <a:gd name="T3" fmla="*/ 2147483646 h 25257"/>
                    <a:gd name="T4" fmla="*/ 2147483646 w 17837"/>
                    <a:gd name="T5" fmla="*/ 2147483646 h 25257"/>
                    <a:gd name="T6" fmla="*/ 2147483646 w 17837"/>
                    <a:gd name="T7" fmla="*/ 2147483646 h 25257"/>
                    <a:gd name="T8" fmla="*/ 2147483646 w 17837"/>
                    <a:gd name="T9" fmla="*/ 2147483646 h 25257"/>
                    <a:gd name="T10" fmla="*/ 2147483646 w 17837"/>
                    <a:gd name="T11" fmla="*/ 0 h 2525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5232;p32"/>
                <p:cNvSpPr>
                  <a:spLocks/>
                </p:cNvSpPr>
                <p:nvPr/>
              </p:nvSpPr>
              <p:spPr bwMode="auto">
                <a:xfrm>
                  <a:off x="5576275" y="3393250"/>
                  <a:ext cx="348275" cy="520775"/>
                </a:xfrm>
                <a:custGeom>
                  <a:avLst/>
                  <a:gdLst>
                    <a:gd name="T0" fmla="*/ 2147483646 w 13931"/>
                    <a:gd name="T1" fmla="*/ 9765625 h 20831"/>
                    <a:gd name="T2" fmla="*/ 2147483646 w 13931"/>
                    <a:gd name="T3" fmla="*/ 2147483646 h 20831"/>
                    <a:gd name="T4" fmla="*/ 2147483646 w 13931"/>
                    <a:gd name="T5" fmla="*/ 2147483646 h 20831"/>
                    <a:gd name="T6" fmla="*/ 2147483646 w 13931"/>
                    <a:gd name="T7" fmla="*/ 2147483646 h 20831"/>
                    <a:gd name="T8" fmla="*/ 2147483646 w 13931"/>
                    <a:gd name="T9" fmla="*/ 2147483646 h 20831"/>
                    <a:gd name="T10" fmla="*/ 2147483646 w 13931"/>
                    <a:gd name="T11" fmla="*/ 9765625 h 208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5233;p32"/>
                <p:cNvSpPr>
                  <a:spLocks/>
                </p:cNvSpPr>
                <p:nvPr/>
              </p:nvSpPr>
              <p:spPr bwMode="auto">
                <a:xfrm>
                  <a:off x="5944475" y="3566125"/>
                  <a:ext cx="242025" cy="383025"/>
                </a:xfrm>
                <a:custGeom>
                  <a:avLst/>
                  <a:gdLst>
                    <a:gd name="T0" fmla="*/ 2147483646 w 9681"/>
                    <a:gd name="T1" fmla="*/ 9765625 h 15321"/>
                    <a:gd name="T2" fmla="*/ 2147483646 w 9681"/>
                    <a:gd name="T3" fmla="*/ 2147483646 h 15321"/>
                    <a:gd name="T4" fmla="*/ 9765625 w 9681"/>
                    <a:gd name="T5" fmla="*/ 2147483646 h 15321"/>
                    <a:gd name="T6" fmla="*/ 2147483646 w 9681"/>
                    <a:gd name="T7" fmla="*/ 2147483646 h 15321"/>
                    <a:gd name="T8" fmla="*/ 2147483646 w 9681"/>
                    <a:gd name="T9" fmla="*/ 791015625 h 15321"/>
                    <a:gd name="T10" fmla="*/ 2147483646 w 9681"/>
                    <a:gd name="T11" fmla="*/ 9765625 h 153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5234;p32"/>
                <p:cNvSpPr>
                  <a:spLocks/>
                </p:cNvSpPr>
                <p:nvPr/>
              </p:nvSpPr>
              <p:spPr bwMode="auto">
                <a:xfrm>
                  <a:off x="5402750" y="4103300"/>
                  <a:ext cx="500675" cy="295600"/>
                </a:xfrm>
                <a:custGeom>
                  <a:avLst/>
                  <a:gdLst>
                    <a:gd name="T0" fmla="*/ 2147483646 w 20027"/>
                    <a:gd name="T1" fmla="*/ 9765625 h 11824"/>
                    <a:gd name="T2" fmla="*/ 2147483646 w 20027"/>
                    <a:gd name="T3" fmla="*/ 2147483646 h 11824"/>
                    <a:gd name="T4" fmla="*/ 2147483646 w 20027"/>
                    <a:gd name="T5" fmla="*/ 2147483646 h 11824"/>
                    <a:gd name="T6" fmla="*/ 2147483646 w 20027"/>
                    <a:gd name="T7" fmla="*/ 2147483646 h 11824"/>
                    <a:gd name="T8" fmla="*/ 2147483646 w 20027"/>
                    <a:gd name="T9" fmla="*/ 2147483646 h 11824"/>
                    <a:gd name="T10" fmla="*/ 2147483646 w 20027"/>
                    <a:gd name="T11" fmla="*/ 9765625 h 1182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5235;p32"/>
                <p:cNvSpPr>
                  <a:spLocks/>
                </p:cNvSpPr>
                <p:nvPr/>
              </p:nvSpPr>
              <p:spPr bwMode="auto">
                <a:xfrm>
                  <a:off x="5582525" y="3593250"/>
                  <a:ext cx="370025" cy="338350"/>
                </a:xfrm>
                <a:custGeom>
                  <a:avLst/>
                  <a:gdLst>
                    <a:gd name="T0" fmla="*/ 2147483646 w 14801"/>
                    <a:gd name="T1" fmla="*/ 9765625 h 13534"/>
                    <a:gd name="T2" fmla="*/ 2147483646 w 14801"/>
                    <a:gd name="T3" fmla="*/ 2147483646 h 13534"/>
                    <a:gd name="T4" fmla="*/ 2147483646 w 14801"/>
                    <a:gd name="T5" fmla="*/ 2147483646 h 13534"/>
                    <a:gd name="T6" fmla="*/ 2147483646 w 14801"/>
                    <a:gd name="T7" fmla="*/ 2147483646 h 13534"/>
                    <a:gd name="T8" fmla="*/ 2147483646 w 14801"/>
                    <a:gd name="T9" fmla="*/ 2147483646 h 13534"/>
                    <a:gd name="T10" fmla="*/ 2147483646 w 14801"/>
                    <a:gd name="T11" fmla="*/ 9765625 h 135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5236;p32"/>
                <p:cNvSpPr>
                  <a:spLocks/>
                </p:cNvSpPr>
                <p:nvPr/>
              </p:nvSpPr>
              <p:spPr bwMode="auto">
                <a:xfrm>
                  <a:off x="5930200" y="3922050"/>
                  <a:ext cx="244700" cy="384300"/>
                </a:xfrm>
                <a:custGeom>
                  <a:avLst/>
                  <a:gdLst>
                    <a:gd name="T0" fmla="*/ 2147483646 w 9788"/>
                    <a:gd name="T1" fmla="*/ 9765625 h 15372"/>
                    <a:gd name="T2" fmla="*/ 2147483646 w 9788"/>
                    <a:gd name="T3" fmla="*/ 2147483646 h 15372"/>
                    <a:gd name="T4" fmla="*/ 0 w 9788"/>
                    <a:gd name="T5" fmla="*/ 2147483646 h 15372"/>
                    <a:gd name="T6" fmla="*/ 2147483646 w 9788"/>
                    <a:gd name="T7" fmla="*/ 2147483646 h 15372"/>
                    <a:gd name="T8" fmla="*/ 2147483646 w 9788"/>
                    <a:gd name="T9" fmla="*/ 810546875 h 15372"/>
                    <a:gd name="T10" fmla="*/ 2147483646 w 9788"/>
                    <a:gd name="T11" fmla="*/ 9765625 h 1537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5237;p32"/>
                <p:cNvSpPr>
                  <a:spLocks/>
                </p:cNvSpPr>
                <p:nvPr/>
              </p:nvSpPr>
              <p:spPr bwMode="auto">
                <a:xfrm>
                  <a:off x="5884650" y="4097100"/>
                  <a:ext cx="386675" cy="400625"/>
                </a:xfrm>
                <a:custGeom>
                  <a:avLst/>
                  <a:gdLst>
                    <a:gd name="T0" fmla="*/ 2147483646 w 15467"/>
                    <a:gd name="T1" fmla="*/ 9765625 h 16025"/>
                    <a:gd name="T2" fmla="*/ 2147483646 w 15467"/>
                    <a:gd name="T3" fmla="*/ 2147483646 h 16025"/>
                    <a:gd name="T4" fmla="*/ 9765625 w 15467"/>
                    <a:gd name="T5" fmla="*/ 2147483646 h 16025"/>
                    <a:gd name="T6" fmla="*/ 2147483646 w 15467"/>
                    <a:gd name="T7" fmla="*/ 2147483646 h 16025"/>
                    <a:gd name="T8" fmla="*/ 2147483646 w 15467"/>
                    <a:gd name="T9" fmla="*/ 2147483646 h 16025"/>
                    <a:gd name="T10" fmla="*/ 2147483646 w 15467"/>
                    <a:gd name="T11" fmla="*/ 9765625 h 1602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5238;p32"/>
                <p:cNvSpPr>
                  <a:spLocks/>
                </p:cNvSpPr>
                <p:nvPr/>
              </p:nvSpPr>
              <p:spPr bwMode="auto">
                <a:xfrm>
                  <a:off x="5744450" y="3100275"/>
                  <a:ext cx="275650" cy="834300"/>
                </a:xfrm>
                <a:custGeom>
                  <a:avLst/>
                  <a:gdLst>
                    <a:gd name="T0" fmla="*/ 2147483646 w 11026"/>
                    <a:gd name="T1" fmla="*/ 9765625 h 33372"/>
                    <a:gd name="T2" fmla="*/ 2147483646 w 11026"/>
                    <a:gd name="T3" fmla="*/ 449218750 h 33372"/>
                    <a:gd name="T4" fmla="*/ 2147483646 w 11026"/>
                    <a:gd name="T5" fmla="*/ 2147483646 h 33372"/>
                    <a:gd name="T6" fmla="*/ 2147483646 w 11026"/>
                    <a:gd name="T7" fmla="*/ 2147483646 h 33372"/>
                    <a:gd name="T8" fmla="*/ 2147483646 w 11026"/>
                    <a:gd name="T9" fmla="*/ 2147483646 h 33372"/>
                    <a:gd name="T10" fmla="*/ 2147483646 w 11026"/>
                    <a:gd name="T11" fmla="*/ 9765625 h 3337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5239;p32"/>
                <p:cNvSpPr>
                  <a:spLocks/>
                </p:cNvSpPr>
                <p:nvPr/>
              </p:nvSpPr>
              <p:spPr bwMode="auto">
                <a:xfrm>
                  <a:off x="5885550" y="4392775"/>
                  <a:ext cx="291125" cy="107650"/>
                </a:xfrm>
                <a:custGeom>
                  <a:avLst/>
                  <a:gdLst>
                    <a:gd name="T0" fmla="*/ 2147483646 w 11645"/>
                    <a:gd name="T1" fmla="*/ 9765625 h 4306"/>
                    <a:gd name="T2" fmla="*/ 2147483646 w 11645"/>
                    <a:gd name="T3" fmla="*/ 2147483646 h 4306"/>
                    <a:gd name="T4" fmla="*/ 0 w 11645"/>
                    <a:gd name="T5" fmla="*/ 2147483646 h 4306"/>
                    <a:gd name="T6" fmla="*/ 1591796875 w 11645"/>
                    <a:gd name="T7" fmla="*/ 2147483646 h 4306"/>
                    <a:gd name="T8" fmla="*/ 2147483646 w 11645"/>
                    <a:gd name="T9" fmla="*/ 2147483646 h 4306"/>
                    <a:gd name="T10" fmla="*/ 2147483646 w 11645"/>
                    <a:gd name="T11" fmla="*/ 2147483646 h 4306"/>
                    <a:gd name="T12" fmla="*/ 2147483646 w 11645"/>
                    <a:gd name="T13" fmla="*/ 9765625 h 430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5240;p32"/>
                <p:cNvSpPr>
                  <a:spLocks/>
                </p:cNvSpPr>
                <p:nvPr/>
              </p:nvSpPr>
              <p:spPr bwMode="auto">
                <a:xfrm>
                  <a:off x="5859350" y="3241825"/>
                  <a:ext cx="93500" cy="1408425"/>
                </a:xfrm>
                <a:custGeom>
                  <a:avLst/>
                  <a:gdLst>
                    <a:gd name="T0" fmla="*/ 2147483646 w 3740"/>
                    <a:gd name="T1" fmla="*/ 9765625 h 56337"/>
                    <a:gd name="T2" fmla="*/ 2147483646 w 3740"/>
                    <a:gd name="T3" fmla="*/ 146484375 h 56337"/>
                    <a:gd name="T4" fmla="*/ 2147483646 w 3740"/>
                    <a:gd name="T5" fmla="*/ 2147483646 h 56337"/>
                    <a:gd name="T6" fmla="*/ 2147483646 w 3740"/>
                    <a:gd name="T7" fmla="*/ 2147483646 h 56337"/>
                    <a:gd name="T8" fmla="*/ 2147483646 w 3740"/>
                    <a:gd name="T9" fmla="*/ 2147483646 h 56337"/>
                    <a:gd name="T10" fmla="*/ 2147483646 w 3740"/>
                    <a:gd name="T11" fmla="*/ 2147483646 h 56337"/>
                    <a:gd name="T12" fmla="*/ 2147483646 w 3740"/>
                    <a:gd name="T13" fmla="*/ 2147483646 h 56337"/>
                    <a:gd name="T14" fmla="*/ 2147483646 w 3740"/>
                    <a:gd name="T15" fmla="*/ 2147483646 h 56337"/>
                    <a:gd name="T16" fmla="*/ 2147483646 w 3740"/>
                    <a:gd name="T17" fmla="*/ 2147483646 h 56337"/>
                    <a:gd name="T18" fmla="*/ 2147483646 w 3740"/>
                    <a:gd name="T19" fmla="*/ 2147483646 h 56337"/>
                    <a:gd name="T20" fmla="*/ 2147483646 w 3740"/>
                    <a:gd name="T21" fmla="*/ 2147483646 h 56337"/>
                    <a:gd name="T22" fmla="*/ 2147483646 w 3740"/>
                    <a:gd name="T23" fmla="*/ 2147483646 h 56337"/>
                    <a:gd name="T24" fmla="*/ 117187500 w 3740"/>
                    <a:gd name="T25" fmla="*/ 2147483646 h 56337"/>
                    <a:gd name="T26" fmla="*/ 117187500 w 3740"/>
                    <a:gd name="T27" fmla="*/ 2147483646 h 56337"/>
                    <a:gd name="T28" fmla="*/ 1865234375 w 3740"/>
                    <a:gd name="T29" fmla="*/ 2147483646 h 56337"/>
                    <a:gd name="T30" fmla="*/ 2147483646 w 3740"/>
                    <a:gd name="T31" fmla="*/ 2147483646 h 56337"/>
                    <a:gd name="T32" fmla="*/ 2147483646 w 3740"/>
                    <a:gd name="T33" fmla="*/ 2147483646 h 56337"/>
                    <a:gd name="T34" fmla="*/ 2147483646 w 3740"/>
                    <a:gd name="T35" fmla="*/ 2147483646 h 56337"/>
                    <a:gd name="T36" fmla="*/ 2147483646 w 3740"/>
                    <a:gd name="T37" fmla="*/ 2147483646 h 56337"/>
                    <a:gd name="T38" fmla="*/ 2147483646 w 3740"/>
                    <a:gd name="T39" fmla="*/ 2147483646 h 56337"/>
                    <a:gd name="T40" fmla="*/ 2147483646 w 3740"/>
                    <a:gd name="T41" fmla="*/ 2147483646 h 56337"/>
                    <a:gd name="T42" fmla="*/ 2147483646 w 3740"/>
                    <a:gd name="T43" fmla="*/ 2147483646 h 56337"/>
                    <a:gd name="T44" fmla="*/ 2147483646 w 3740"/>
                    <a:gd name="T45" fmla="*/ 2147483646 h 56337"/>
                    <a:gd name="T46" fmla="*/ 2147483646 w 3740"/>
                    <a:gd name="T47" fmla="*/ 2147483646 h 56337"/>
                    <a:gd name="T48" fmla="*/ 2147483646 w 3740"/>
                    <a:gd name="T49" fmla="*/ 2147483646 h 56337"/>
                    <a:gd name="T50" fmla="*/ 2147483646 w 3740"/>
                    <a:gd name="T51" fmla="*/ 2147483646 h 56337"/>
                    <a:gd name="T52" fmla="*/ 2147483646 w 3740"/>
                    <a:gd name="T53" fmla="*/ 9765625 h 5633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5241;p32"/>
                <p:cNvSpPr>
                  <a:spLocks/>
                </p:cNvSpPr>
                <p:nvPr/>
              </p:nvSpPr>
              <p:spPr bwMode="auto">
                <a:xfrm>
                  <a:off x="5675100" y="3663825"/>
                  <a:ext cx="275050" cy="267325"/>
                </a:xfrm>
                <a:custGeom>
                  <a:avLst/>
                  <a:gdLst>
                    <a:gd name="T0" fmla="*/ 2147483646 w 11002"/>
                    <a:gd name="T1" fmla="*/ 0 h 10693"/>
                    <a:gd name="T2" fmla="*/ 937500000 w 11002"/>
                    <a:gd name="T3" fmla="*/ 527343750 h 10693"/>
                    <a:gd name="T4" fmla="*/ 937500000 w 11002"/>
                    <a:gd name="T5" fmla="*/ 2147483646 h 10693"/>
                    <a:gd name="T6" fmla="*/ 2147483646 w 11002"/>
                    <a:gd name="T7" fmla="*/ 2147483646 h 10693"/>
                    <a:gd name="T8" fmla="*/ 2147483646 w 11002"/>
                    <a:gd name="T9" fmla="*/ 2147483646 h 10693"/>
                    <a:gd name="T10" fmla="*/ 2147483646 w 11002"/>
                    <a:gd name="T11" fmla="*/ 2147483646 h 10693"/>
                    <a:gd name="T12" fmla="*/ 2147483646 w 11002"/>
                    <a:gd name="T13" fmla="*/ 2147483646 h 10693"/>
                    <a:gd name="T14" fmla="*/ 2147483646 w 11002"/>
                    <a:gd name="T15" fmla="*/ 527343750 h 10693"/>
                    <a:gd name="T16" fmla="*/ 2147483646 w 11002"/>
                    <a:gd name="T17" fmla="*/ 0 h 1069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5242;p32"/>
                <p:cNvSpPr>
                  <a:spLocks/>
                </p:cNvSpPr>
                <p:nvPr/>
              </p:nvSpPr>
              <p:spPr bwMode="auto">
                <a:xfrm>
                  <a:off x="5575975" y="3810875"/>
                  <a:ext cx="339650" cy="535575"/>
                </a:xfrm>
                <a:custGeom>
                  <a:avLst/>
                  <a:gdLst>
                    <a:gd name="T0" fmla="*/ 2147483646 w 13586"/>
                    <a:gd name="T1" fmla="*/ 0 h 21423"/>
                    <a:gd name="T2" fmla="*/ 1171875000 w 13586"/>
                    <a:gd name="T3" fmla="*/ 292968750 h 21423"/>
                    <a:gd name="T4" fmla="*/ 585937500 w 13586"/>
                    <a:gd name="T5" fmla="*/ 2147483646 h 21423"/>
                    <a:gd name="T6" fmla="*/ 2147483646 w 13586"/>
                    <a:gd name="T7" fmla="*/ 2147483646 h 21423"/>
                    <a:gd name="T8" fmla="*/ 2147483646 w 13586"/>
                    <a:gd name="T9" fmla="*/ 2147483646 h 21423"/>
                    <a:gd name="T10" fmla="*/ 2147483646 w 13586"/>
                    <a:gd name="T11" fmla="*/ 2147483646 h 21423"/>
                    <a:gd name="T12" fmla="*/ 2147483646 w 13586"/>
                    <a:gd name="T13" fmla="*/ 2147483646 h 21423"/>
                    <a:gd name="T14" fmla="*/ 2147483646 w 13586"/>
                    <a:gd name="T15" fmla="*/ 2147483646 h 21423"/>
                    <a:gd name="T16" fmla="*/ 2147483646 w 13586"/>
                    <a:gd name="T17" fmla="*/ 869140625 h 21423"/>
                    <a:gd name="T18" fmla="*/ 2147483646 w 13586"/>
                    <a:gd name="T19" fmla="*/ 0 h 2142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5243;p32"/>
                <p:cNvSpPr>
                  <a:spLocks/>
                </p:cNvSpPr>
                <p:nvPr/>
              </p:nvSpPr>
              <p:spPr bwMode="auto">
                <a:xfrm>
                  <a:off x="5908750" y="3955850"/>
                  <a:ext cx="212850" cy="376300"/>
                </a:xfrm>
                <a:custGeom>
                  <a:avLst/>
                  <a:gdLst>
                    <a:gd name="T0" fmla="*/ 2147483646 w 8514"/>
                    <a:gd name="T1" fmla="*/ 0 h 15052"/>
                    <a:gd name="T2" fmla="*/ 2147483646 w 8514"/>
                    <a:gd name="T3" fmla="*/ 986328125 h 15052"/>
                    <a:gd name="T4" fmla="*/ 595703125 w 8514"/>
                    <a:gd name="T5" fmla="*/ 2147483646 h 15052"/>
                    <a:gd name="T6" fmla="*/ 1406250000 w 8514"/>
                    <a:gd name="T7" fmla="*/ 2147483646 h 15052"/>
                    <a:gd name="T8" fmla="*/ 2147483646 w 8514"/>
                    <a:gd name="T9" fmla="*/ 2147483646 h 15052"/>
                    <a:gd name="T10" fmla="*/ 2147483646 w 8514"/>
                    <a:gd name="T11" fmla="*/ 2147483646 h 15052"/>
                    <a:gd name="T12" fmla="*/ 2147483646 w 8514"/>
                    <a:gd name="T13" fmla="*/ 2147483646 h 15052"/>
                    <a:gd name="T14" fmla="*/ 2147483646 w 8514"/>
                    <a:gd name="T15" fmla="*/ 2147483646 h 15052"/>
                    <a:gd name="T16" fmla="*/ 2147483646 w 8514"/>
                    <a:gd name="T17" fmla="*/ 283203125 h 15052"/>
                    <a:gd name="T18" fmla="*/ 2147483646 w 8514"/>
                    <a:gd name="T19" fmla="*/ 0 h 150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5244;p32"/>
                <p:cNvSpPr>
                  <a:spLocks/>
                </p:cNvSpPr>
                <p:nvPr/>
              </p:nvSpPr>
              <p:spPr bwMode="auto">
                <a:xfrm>
                  <a:off x="5896550" y="4160900"/>
                  <a:ext cx="304525" cy="321075"/>
                </a:xfrm>
                <a:custGeom>
                  <a:avLst/>
                  <a:gdLst>
                    <a:gd name="T0" fmla="*/ 2147483646 w 12181"/>
                    <a:gd name="T1" fmla="*/ 9765625 h 12843"/>
                    <a:gd name="T2" fmla="*/ 2147483646 w 12181"/>
                    <a:gd name="T3" fmla="*/ 527343750 h 12843"/>
                    <a:gd name="T4" fmla="*/ 1406250000 w 12181"/>
                    <a:gd name="T5" fmla="*/ 2147483646 h 12843"/>
                    <a:gd name="T6" fmla="*/ 703125000 w 12181"/>
                    <a:gd name="T7" fmla="*/ 2147483646 h 12843"/>
                    <a:gd name="T8" fmla="*/ 2147483646 w 12181"/>
                    <a:gd name="T9" fmla="*/ 2147483646 h 12843"/>
                    <a:gd name="T10" fmla="*/ 2147483646 w 12181"/>
                    <a:gd name="T11" fmla="*/ 2147483646 h 12843"/>
                    <a:gd name="T12" fmla="*/ 2147483646 w 12181"/>
                    <a:gd name="T13" fmla="*/ 2147483646 h 12843"/>
                    <a:gd name="T14" fmla="*/ 2147483646 w 12181"/>
                    <a:gd name="T15" fmla="*/ 2147483646 h 12843"/>
                    <a:gd name="T16" fmla="*/ 2147483646 w 12181"/>
                    <a:gd name="T17" fmla="*/ 2147483646 h 12843"/>
                    <a:gd name="T18" fmla="*/ 2147483646 w 12181"/>
                    <a:gd name="T19" fmla="*/ 2147483646 h 12843"/>
                    <a:gd name="T20" fmla="*/ 2147483646 w 12181"/>
                    <a:gd name="T21" fmla="*/ 2147483646 h 12843"/>
                    <a:gd name="T22" fmla="*/ 2147483646 w 12181"/>
                    <a:gd name="T23" fmla="*/ 2147483646 h 12843"/>
                    <a:gd name="T24" fmla="*/ 2147483646 w 12181"/>
                    <a:gd name="T25" fmla="*/ 2147483646 h 12843"/>
                    <a:gd name="T26" fmla="*/ 2147483646 w 12181"/>
                    <a:gd name="T27" fmla="*/ 527343750 h 12843"/>
                    <a:gd name="T28" fmla="*/ 2147483646 w 12181"/>
                    <a:gd name="T29" fmla="*/ 9765625 h 1284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5245;p32"/>
                <p:cNvSpPr/>
                <p:nvPr/>
              </p:nvSpPr>
              <p:spPr>
                <a:xfrm>
                  <a:off x="6296288" y="3903171"/>
                  <a:ext cx="163128" cy="74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5246;p32"/>
                <p:cNvSpPr/>
                <p:nvPr/>
              </p:nvSpPr>
              <p:spPr>
                <a:xfrm>
                  <a:off x="6245087" y="3834097"/>
                  <a:ext cx="345308" cy="266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3" name="Google Shape;5247;p32"/>
                <p:cNvSpPr/>
                <p:nvPr/>
              </p:nvSpPr>
              <p:spPr>
                <a:xfrm>
                  <a:off x="6020042" y="3669747"/>
                  <a:ext cx="344117" cy="266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4" name="Google Shape;5248;p32"/>
                <p:cNvSpPr/>
                <p:nvPr/>
              </p:nvSpPr>
              <p:spPr>
                <a:xfrm>
                  <a:off x="6071242" y="3832906"/>
                  <a:ext cx="290535" cy="317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5" name="Google Shape;5249;p32"/>
                <p:cNvSpPr/>
                <p:nvPr/>
              </p:nvSpPr>
              <p:spPr>
                <a:xfrm>
                  <a:off x="6248659" y="3619728"/>
                  <a:ext cx="290535" cy="317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6" name="Google Shape;5250;p32"/>
                <p:cNvSpPr>
                  <a:spLocks/>
                </p:cNvSpPr>
                <p:nvPr/>
              </p:nvSpPr>
              <p:spPr bwMode="auto">
                <a:xfrm>
                  <a:off x="6230825" y="3817500"/>
                  <a:ext cx="148250" cy="134800"/>
                </a:xfrm>
                <a:custGeom>
                  <a:avLst/>
                  <a:gdLst>
                    <a:gd name="T0" fmla="*/ 2147483646 w 5930"/>
                    <a:gd name="T1" fmla="*/ 0 h 5392"/>
                    <a:gd name="T2" fmla="*/ 2147483646 w 5930"/>
                    <a:gd name="T3" fmla="*/ 2147483646 h 5392"/>
                    <a:gd name="T4" fmla="*/ 2147483646 w 5930"/>
                    <a:gd name="T5" fmla="*/ 2147483646 h 5392"/>
                    <a:gd name="T6" fmla="*/ 2147483646 w 5930"/>
                    <a:gd name="T7" fmla="*/ 2147483646 h 5392"/>
                    <a:gd name="T8" fmla="*/ 2147483646 w 5930"/>
                    <a:gd name="T9" fmla="*/ 2147483646 h 5392"/>
                    <a:gd name="T10" fmla="*/ 2147483646 w 5930"/>
                    <a:gd name="T11" fmla="*/ 722656250 h 5392"/>
                    <a:gd name="T12" fmla="*/ 2147483646 w 5930"/>
                    <a:gd name="T13" fmla="*/ 0 h 539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sp>
            <p:nvSpPr>
              <p:cNvPr id="79" name="Google Shape;5251;p32"/>
              <p:cNvSpPr>
                <a:spLocks/>
              </p:cNvSpPr>
              <p:nvPr/>
            </p:nvSpPr>
            <p:spPr bwMode="auto">
              <a:xfrm>
                <a:off x="6175625" y="4516613"/>
                <a:ext cx="191400" cy="173775"/>
              </a:xfrm>
              <a:custGeom>
                <a:avLst/>
                <a:gdLst>
                  <a:gd name="T0" fmla="*/ 2147483646 w 7656"/>
                  <a:gd name="T1" fmla="*/ 2147483646 h 6951"/>
                  <a:gd name="T2" fmla="*/ 2147483646 w 7656"/>
                  <a:gd name="T3" fmla="*/ 2147483646 h 6951"/>
                  <a:gd name="T4" fmla="*/ 2147483646 w 7656"/>
                  <a:gd name="T5" fmla="*/ 2147483646 h 6951"/>
                  <a:gd name="T6" fmla="*/ 2147483646 w 7656"/>
                  <a:gd name="T7" fmla="*/ 2147483646 h 6951"/>
                  <a:gd name="T8" fmla="*/ 2147483646 w 7656"/>
                  <a:gd name="T9" fmla="*/ 2147483646 h 6951"/>
                  <a:gd name="T10" fmla="*/ 2147483646 w 7656"/>
                  <a:gd name="T11" fmla="*/ 2147483646 h 6951"/>
                  <a:gd name="T12" fmla="*/ 2147483646 w 7656"/>
                  <a:gd name="T13" fmla="*/ 2147483646 h 6951"/>
                  <a:gd name="T14" fmla="*/ 2147483646 w 7656"/>
                  <a:gd name="T15" fmla="*/ 2147483646 h 6951"/>
                  <a:gd name="T16" fmla="*/ 2147483646 w 7656"/>
                  <a:gd name="T17" fmla="*/ 2147483646 h 6951"/>
                  <a:gd name="T18" fmla="*/ 2147483646 w 7656"/>
                  <a:gd name="T19" fmla="*/ 2147483646 h 6951"/>
                  <a:gd name="T20" fmla="*/ 2147483646 w 7656"/>
                  <a:gd name="T21" fmla="*/ 2147483646 h 6951"/>
                  <a:gd name="T22" fmla="*/ 2147483646 w 7656"/>
                  <a:gd name="T23" fmla="*/ 2147483646 h 6951"/>
                  <a:gd name="T24" fmla="*/ 2147483646 w 7656"/>
                  <a:gd name="T25" fmla="*/ 2147483646 h 6951"/>
                  <a:gd name="T26" fmla="*/ 2147483646 w 7656"/>
                  <a:gd name="T27" fmla="*/ 2147483646 h 6951"/>
                  <a:gd name="T28" fmla="*/ 2147483646 w 7656"/>
                  <a:gd name="T29" fmla="*/ 2147483646 h 6951"/>
                  <a:gd name="T30" fmla="*/ 2147483646 w 7656"/>
                  <a:gd name="T31" fmla="*/ 2147483646 h 6951"/>
                  <a:gd name="T32" fmla="*/ 2147483646 w 7656"/>
                  <a:gd name="T33" fmla="*/ 2147483646 h 6951"/>
                  <a:gd name="T34" fmla="*/ 2147483646 w 7656"/>
                  <a:gd name="T35" fmla="*/ 2147483646 h 6951"/>
                  <a:gd name="T36" fmla="*/ 2147483646 w 7656"/>
                  <a:gd name="T37" fmla="*/ 2147483646 h 6951"/>
                  <a:gd name="T38" fmla="*/ 2147483646 w 7656"/>
                  <a:gd name="T39" fmla="*/ 2147483646 h 6951"/>
                  <a:gd name="T40" fmla="*/ 2147483646 w 7656"/>
                  <a:gd name="T41" fmla="*/ 2147483646 h 6951"/>
                  <a:gd name="T42" fmla="*/ 2147483646 w 7656"/>
                  <a:gd name="T43" fmla="*/ 2147483646 h 6951"/>
                  <a:gd name="T44" fmla="*/ 2147483646 w 7656"/>
                  <a:gd name="T45" fmla="*/ 2147483646 h 6951"/>
                  <a:gd name="T46" fmla="*/ 2147483646 w 7656"/>
                  <a:gd name="T47" fmla="*/ 2147483646 h 6951"/>
                  <a:gd name="T48" fmla="*/ 2147483646 w 7656"/>
                  <a:gd name="T49" fmla="*/ 2147483646 h 6951"/>
                  <a:gd name="T50" fmla="*/ 2147483646 w 7656"/>
                  <a:gd name="T51" fmla="*/ 2147483646 h 6951"/>
                  <a:gd name="T52" fmla="*/ 2147483646 w 7656"/>
                  <a:gd name="T53" fmla="*/ 2147483646 h 6951"/>
                  <a:gd name="T54" fmla="*/ 2147483646 w 7656"/>
                  <a:gd name="T55" fmla="*/ 2147483646 h 6951"/>
                  <a:gd name="T56" fmla="*/ 2147483646 w 7656"/>
                  <a:gd name="T57" fmla="*/ 2147483646 h 6951"/>
                  <a:gd name="T58" fmla="*/ 2147483646 w 7656"/>
                  <a:gd name="T59" fmla="*/ 2147483646 h 6951"/>
                  <a:gd name="T60" fmla="*/ 2147483646 w 7656"/>
                  <a:gd name="T61" fmla="*/ 2147483646 h 6951"/>
                  <a:gd name="T62" fmla="*/ 2147483646 w 7656"/>
                  <a:gd name="T63" fmla="*/ 2147483646 h 6951"/>
                  <a:gd name="T64" fmla="*/ 2147483646 w 7656"/>
                  <a:gd name="T65" fmla="*/ 2147483646 h 6951"/>
                  <a:gd name="T66" fmla="*/ 2147483646 w 7656"/>
                  <a:gd name="T67" fmla="*/ 2147483646 h 6951"/>
                  <a:gd name="T68" fmla="*/ 2147483646 w 7656"/>
                  <a:gd name="T69" fmla="*/ 2147483646 h 6951"/>
                  <a:gd name="T70" fmla="*/ 2147483646 w 7656"/>
                  <a:gd name="T71" fmla="*/ 2147483646 h 6951"/>
                  <a:gd name="T72" fmla="*/ 2147483646 w 7656"/>
                  <a:gd name="T73" fmla="*/ 2147483646 h 6951"/>
                  <a:gd name="T74" fmla="*/ 2147483646 w 7656"/>
                  <a:gd name="T75" fmla="*/ 0 h 695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5252;p32"/>
              <p:cNvSpPr>
                <a:spLocks/>
              </p:cNvSpPr>
              <p:nvPr/>
            </p:nvSpPr>
            <p:spPr bwMode="auto">
              <a:xfrm>
                <a:off x="7110100" y="4666350"/>
                <a:ext cx="275700" cy="247825"/>
              </a:xfrm>
              <a:custGeom>
                <a:avLst/>
                <a:gdLst>
                  <a:gd name="T0" fmla="*/ 2147483646 w 11028"/>
                  <a:gd name="T1" fmla="*/ 2147483646 h 9913"/>
                  <a:gd name="T2" fmla="*/ 2147483646 w 11028"/>
                  <a:gd name="T3" fmla="*/ 2147483646 h 9913"/>
                  <a:gd name="T4" fmla="*/ 2147483646 w 11028"/>
                  <a:gd name="T5" fmla="*/ 2147483646 h 9913"/>
                  <a:gd name="T6" fmla="*/ 2147483646 w 11028"/>
                  <a:gd name="T7" fmla="*/ 2147483646 h 9913"/>
                  <a:gd name="T8" fmla="*/ 2147483646 w 11028"/>
                  <a:gd name="T9" fmla="*/ 2147483646 h 9913"/>
                  <a:gd name="T10" fmla="*/ 2147483646 w 11028"/>
                  <a:gd name="T11" fmla="*/ 2147483646 h 9913"/>
                  <a:gd name="T12" fmla="*/ 2147483646 w 11028"/>
                  <a:gd name="T13" fmla="*/ 2147483646 h 9913"/>
                  <a:gd name="T14" fmla="*/ 2147483646 w 11028"/>
                  <a:gd name="T15" fmla="*/ 2147483646 h 9913"/>
                  <a:gd name="T16" fmla="*/ 2147483646 w 11028"/>
                  <a:gd name="T17" fmla="*/ 2147483646 h 9913"/>
                  <a:gd name="T18" fmla="*/ 2147483646 w 11028"/>
                  <a:gd name="T19" fmla="*/ 2147483646 h 9913"/>
                  <a:gd name="T20" fmla="*/ 2147483646 w 11028"/>
                  <a:gd name="T21" fmla="*/ 2147483646 h 9913"/>
                  <a:gd name="T22" fmla="*/ 2147483646 w 11028"/>
                  <a:gd name="T23" fmla="*/ 2147483646 h 9913"/>
                  <a:gd name="T24" fmla="*/ 2147483646 w 11028"/>
                  <a:gd name="T25" fmla="*/ 2147483646 h 9913"/>
                  <a:gd name="T26" fmla="*/ 2147483646 w 11028"/>
                  <a:gd name="T27" fmla="*/ 2147483646 h 9913"/>
                  <a:gd name="T28" fmla="*/ 2147483646 w 11028"/>
                  <a:gd name="T29" fmla="*/ 2147483646 h 9913"/>
                  <a:gd name="T30" fmla="*/ 2147483646 w 11028"/>
                  <a:gd name="T31" fmla="*/ 2147483646 h 9913"/>
                  <a:gd name="T32" fmla="*/ 2147483646 w 11028"/>
                  <a:gd name="T33" fmla="*/ 2147483646 h 9913"/>
                  <a:gd name="T34" fmla="*/ 2147483646 w 11028"/>
                  <a:gd name="T35" fmla="*/ 2147483646 h 9913"/>
                  <a:gd name="T36" fmla="*/ 2147483646 w 11028"/>
                  <a:gd name="T37" fmla="*/ 2147483646 h 9913"/>
                  <a:gd name="T38" fmla="*/ 2147483646 w 11028"/>
                  <a:gd name="T39" fmla="*/ 2147483646 h 9913"/>
                  <a:gd name="T40" fmla="*/ 2147483646 w 11028"/>
                  <a:gd name="T41" fmla="*/ 2147483646 h 9913"/>
                  <a:gd name="T42" fmla="*/ 2147483646 w 11028"/>
                  <a:gd name="T43" fmla="*/ 2147483646 h 9913"/>
                  <a:gd name="T44" fmla="*/ 2147483646 w 11028"/>
                  <a:gd name="T45" fmla="*/ 2147483646 h 9913"/>
                  <a:gd name="T46" fmla="*/ 2147483646 w 11028"/>
                  <a:gd name="T47" fmla="*/ 2147483646 h 9913"/>
                  <a:gd name="T48" fmla="*/ 2147483646 w 11028"/>
                  <a:gd name="T49" fmla="*/ 2147483646 h 9913"/>
                  <a:gd name="T50" fmla="*/ 2147483646 w 11028"/>
                  <a:gd name="T51" fmla="*/ 2147483646 h 9913"/>
                  <a:gd name="T52" fmla="*/ 2147483646 w 11028"/>
                  <a:gd name="T53" fmla="*/ 2147483646 h 9913"/>
                  <a:gd name="T54" fmla="*/ 2147483646 w 11028"/>
                  <a:gd name="T55" fmla="*/ 2147483646 h 9913"/>
                  <a:gd name="T56" fmla="*/ 2147483646 w 11028"/>
                  <a:gd name="T57" fmla="*/ 2147483646 h 9913"/>
                  <a:gd name="T58" fmla="*/ 2147483646 w 11028"/>
                  <a:gd name="T59" fmla="*/ 2147483646 h 9913"/>
                  <a:gd name="T60" fmla="*/ 2147483646 w 11028"/>
                  <a:gd name="T61" fmla="*/ 2147483646 h 9913"/>
                  <a:gd name="T62" fmla="*/ 2147483646 w 11028"/>
                  <a:gd name="T63" fmla="*/ 2147483646 h 9913"/>
                  <a:gd name="T64" fmla="*/ 2147483646 w 11028"/>
                  <a:gd name="T65" fmla="*/ 2147483646 h 9913"/>
                  <a:gd name="T66" fmla="*/ 2147483646 w 11028"/>
                  <a:gd name="T67" fmla="*/ 2147483646 h 9913"/>
                  <a:gd name="T68" fmla="*/ 2147483646 w 11028"/>
                  <a:gd name="T69" fmla="*/ 2147483646 h 9913"/>
                  <a:gd name="T70" fmla="*/ 2147483646 w 11028"/>
                  <a:gd name="T71" fmla="*/ 2147483646 h 9913"/>
                  <a:gd name="T72" fmla="*/ 2147483646 w 11028"/>
                  <a:gd name="T73" fmla="*/ 2147483646 h 9913"/>
                  <a:gd name="T74" fmla="*/ 2147483646 w 11028"/>
                  <a:gd name="T75" fmla="*/ 9765625 h 99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5" name="Google Shape;5253;p32"/>
            <p:cNvGrpSpPr>
              <a:grpSpLocks/>
            </p:cNvGrpSpPr>
            <p:nvPr/>
          </p:nvGrpSpPr>
          <p:grpSpPr bwMode="auto"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25" name="Google Shape;5254;p32"/>
              <p:cNvSpPr/>
              <p:nvPr/>
            </p:nvSpPr>
            <p:spPr>
              <a:xfrm>
                <a:off x="6715239" y="2277606"/>
                <a:ext cx="241811" cy="278765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5255;p32"/>
              <p:cNvSpPr>
                <a:spLocks/>
              </p:cNvSpPr>
              <p:nvPr/>
            </p:nvSpPr>
            <p:spPr bwMode="auto">
              <a:xfrm>
                <a:off x="6748975" y="2826575"/>
                <a:ext cx="324400" cy="153775"/>
              </a:xfrm>
              <a:custGeom>
                <a:avLst/>
                <a:gdLst>
                  <a:gd name="T0" fmla="*/ 2147483646 w 12976"/>
                  <a:gd name="T1" fmla="*/ 9765625 h 6151"/>
                  <a:gd name="T2" fmla="*/ 2147483646 w 12976"/>
                  <a:gd name="T3" fmla="*/ 791015625 h 6151"/>
                  <a:gd name="T4" fmla="*/ 2147483646 w 12976"/>
                  <a:gd name="T5" fmla="*/ 2147483646 h 6151"/>
                  <a:gd name="T6" fmla="*/ 2147483646 w 12976"/>
                  <a:gd name="T7" fmla="*/ 2147483646 h 6151"/>
                  <a:gd name="T8" fmla="*/ 2147483646 w 12976"/>
                  <a:gd name="T9" fmla="*/ 2147483646 h 6151"/>
                  <a:gd name="T10" fmla="*/ 2147483646 w 12976"/>
                  <a:gd name="T11" fmla="*/ 2147483646 h 6151"/>
                  <a:gd name="T12" fmla="*/ 2147483646 w 12976"/>
                  <a:gd name="T13" fmla="*/ 2147483646 h 6151"/>
                  <a:gd name="T14" fmla="*/ 2147483646 w 12976"/>
                  <a:gd name="T15" fmla="*/ 2147483646 h 6151"/>
                  <a:gd name="T16" fmla="*/ 2147483646 w 12976"/>
                  <a:gd name="T17" fmla="*/ 2147483646 h 6151"/>
                  <a:gd name="T18" fmla="*/ 2147483646 w 12976"/>
                  <a:gd name="T19" fmla="*/ 2147483646 h 6151"/>
                  <a:gd name="T20" fmla="*/ 2147483646 w 12976"/>
                  <a:gd name="T21" fmla="*/ 2147483646 h 6151"/>
                  <a:gd name="T22" fmla="*/ 2147483646 w 12976"/>
                  <a:gd name="T23" fmla="*/ 2147483646 h 6151"/>
                  <a:gd name="T24" fmla="*/ 2147483646 w 12976"/>
                  <a:gd name="T25" fmla="*/ 2147483646 h 6151"/>
                  <a:gd name="T26" fmla="*/ 2147483646 w 12976"/>
                  <a:gd name="T27" fmla="*/ 2147483646 h 6151"/>
                  <a:gd name="T28" fmla="*/ 2147483646 w 12976"/>
                  <a:gd name="T29" fmla="*/ 2147483646 h 6151"/>
                  <a:gd name="T30" fmla="*/ 2147483646 w 12976"/>
                  <a:gd name="T31" fmla="*/ 2147483646 h 6151"/>
                  <a:gd name="T32" fmla="*/ 2147483646 w 12976"/>
                  <a:gd name="T33" fmla="*/ 2147483646 h 6151"/>
                  <a:gd name="T34" fmla="*/ 2147483646 w 12976"/>
                  <a:gd name="T35" fmla="*/ 2147483646 h 6151"/>
                  <a:gd name="T36" fmla="*/ 2147483646 w 12976"/>
                  <a:gd name="T37" fmla="*/ 9765625 h 615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5256;p32"/>
              <p:cNvSpPr>
                <a:spLocks/>
              </p:cNvSpPr>
              <p:nvPr/>
            </p:nvSpPr>
            <p:spPr bwMode="auto">
              <a:xfrm>
                <a:off x="6990350" y="2757900"/>
                <a:ext cx="140675" cy="99450"/>
              </a:xfrm>
              <a:custGeom>
                <a:avLst/>
                <a:gdLst>
                  <a:gd name="T0" fmla="*/ 2147483646 w 5627"/>
                  <a:gd name="T1" fmla="*/ 0 h 3978"/>
                  <a:gd name="T2" fmla="*/ 2147483646 w 5627"/>
                  <a:gd name="T3" fmla="*/ 908203125 h 3978"/>
                  <a:gd name="T4" fmla="*/ 2147483646 w 5627"/>
                  <a:gd name="T5" fmla="*/ 2147483646 h 3978"/>
                  <a:gd name="T6" fmla="*/ 2147483646 w 5627"/>
                  <a:gd name="T7" fmla="*/ 2147483646 h 3978"/>
                  <a:gd name="T8" fmla="*/ 2147483646 w 5627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5257;p32"/>
              <p:cNvSpPr>
                <a:spLocks/>
              </p:cNvSpPr>
              <p:nvPr/>
            </p:nvSpPr>
            <p:spPr bwMode="auto">
              <a:xfrm>
                <a:off x="6732175" y="2235275"/>
                <a:ext cx="388325" cy="596925"/>
              </a:xfrm>
              <a:custGeom>
                <a:avLst/>
                <a:gdLst>
                  <a:gd name="T0" fmla="*/ 2147483646 w 15533"/>
                  <a:gd name="T1" fmla="*/ 2147483646 h 23877"/>
                  <a:gd name="T2" fmla="*/ 2147483646 w 15533"/>
                  <a:gd name="T3" fmla="*/ 2147483646 h 23877"/>
                  <a:gd name="T4" fmla="*/ 2147483646 w 15533"/>
                  <a:gd name="T5" fmla="*/ 2147483646 h 23877"/>
                  <a:gd name="T6" fmla="*/ 2147483646 w 15533"/>
                  <a:gd name="T7" fmla="*/ 2147483646 h 23877"/>
                  <a:gd name="T8" fmla="*/ 2147483646 w 15533"/>
                  <a:gd name="T9" fmla="*/ 2147483646 h 23877"/>
                  <a:gd name="T10" fmla="*/ 2147483646 w 15533"/>
                  <a:gd name="T11" fmla="*/ 2147483646 h 23877"/>
                  <a:gd name="T12" fmla="*/ 2147483646 w 15533"/>
                  <a:gd name="T13" fmla="*/ 2147483646 h 23877"/>
                  <a:gd name="T14" fmla="*/ 2147483646 w 15533"/>
                  <a:gd name="T15" fmla="*/ 0 h 23877"/>
                  <a:gd name="T16" fmla="*/ 2147483646 w 15533"/>
                  <a:gd name="T17" fmla="*/ 2147483646 h 23877"/>
                  <a:gd name="T18" fmla="*/ 2147483646 w 15533"/>
                  <a:gd name="T19" fmla="*/ 2147483646 h 23877"/>
                  <a:gd name="T20" fmla="*/ 2147483646 w 15533"/>
                  <a:gd name="T21" fmla="*/ 2147483646 h 23877"/>
                  <a:gd name="T22" fmla="*/ 2147483646 w 15533"/>
                  <a:gd name="T23" fmla="*/ 2147483646 h 23877"/>
                  <a:gd name="T24" fmla="*/ 2147483646 w 15533"/>
                  <a:gd name="T25" fmla="*/ 2147483646 h 23877"/>
                  <a:gd name="T26" fmla="*/ 2147483646 w 15533"/>
                  <a:gd name="T27" fmla="*/ 2147483646 h 23877"/>
                  <a:gd name="T28" fmla="*/ 2147483646 w 15533"/>
                  <a:gd name="T29" fmla="*/ 2147483646 h 23877"/>
                  <a:gd name="T30" fmla="*/ 2147483646 w 15533"/>
                  <a:gd name="T31" fmla="*/ 2147483646 h 23877"/>
                  <a:gd name="T32" fmla="*/ 2147483646 w 15533"/>
                  <a:gd name="T33" fmla="*/ 2147483646 h 23877"/>
                  <a:gd name="T34" fmla="*/ 2147483646 w 15533"/>
                  <a:gd name="T35" fmla="*/ 2147483646 h 23877"/>
                  <a:gd name="T36" fmla="*/ 2147483646 w 15533"/>
                  <a:gd name="T37" fmla="*/ 2147483646 h 23877"/>
                  <a:gd name="T38" fmla="*/ 2147483646 w 15533"/>
                  <a:gd name="T39" fmla="*/ 2147483646 h 23877"/>
                  <a:gd name="T40" fmla="*/ 2147483646 w 15533"/>
                  <a:gd name="T41" fmla="*/ 2147483646 h 23877"/>
                  <a:gd name="T42" fmla="*/ 2147483646 w 15533"/>
                  <a:gd name="T43" fmla="*/ 2147483646 h 23877"/>
                  <a:gd name="T44" fmla="*/ 2147483646 w 15533"/>
                  <a:gd name="T45" fmla="*/ 2147483646 h 23877"/>
                  <a:gd name="T46" fmla="*/ 2147483646 w 15533"/>
                  <a:gd name="T47" fmla="*/ 2147483646 h 23877"/>
                  <a:gd name="T48" fmla="*/ 2147483646 w 15533"/>
                  <a:gd name="T49" fmla="*/ 2147483646 h 23877"/>
                  <a:gd name="T50" fmla="*/ 2147483646 w 15533"/>
                  <a:gd name="T51" fmla="*/ 2147483646 h 23877"/>
                  <a:gd name="T52" fmla="*/ 2147483646 w 15533"/>
                  <a:gd name="T53" fmla="*/ 2147483646 h 23877"/>
                  <a:gd name="T54" fmla="*/ 2147483646 w 15533"/>
                  <a:gd name="T55" fmla="*/ 2147483646 h 23877"/>
                  <a:gd name="T56" fmla="*/ 2147483646 w 15533"/>
                  <a:gd name="T57" fmla="*/ 2147483646 h 23877"/>
                  <a:gd name="T58" fmla="*/ 2147483646 w 15533"/>
                  <a:gd name="T59" fmla="*/ 2147483646 h 23877"/>
                  <a:gd name="T60" fmla="*/ 2147483646 w 15533"/>
                  <a:gd name="T61" fmla="*/ 2147483646 h 23877"/>
                  <a:gd name="T62" fmla="*/ 2147483646 w 15533"/>
                  <a:gd name="T63" fmla="*/ 2147483646 h 23877"/>
                  <a:gd name="T64" fmla="*/ 2147483646 w 15533"/>
                  <a:gd name="T65" fmla="*/ 0 h 238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5258;p32"/>
              <p:cNvSpPr>
                <a:spLocks/>
              </p:cNvSpPr>
              <p:nvPr/>
            </p:nvSpPr>
            <p:spPr bwMode="auto">
              <a:xfrm>
                <a:off x="6732750" y="2127175"/>
                <a:ext cx="140750" cy="99475"/>
              </a:xfrm>
              <a:custGeom>
                <a:avLst/>
                <a:gdLst>
                  <a:gd name="T0" fmla="*/ 2147483646 w 5630"/>
                  <a:gd name="T1" fmla="*/ 9765625 h 3979"/>
                  <a:gd name="T2" fmla="*/ 2147483646 w 5630"/>
                  <a:gd name="T3" fmla="*/ 917968750 h 3979"/>
                  <a:gd name="T4" fmla="*/ 2147483646 w 5630"/>
                  <a:gd name="T5" fmla="*/ 2147483646 h 3979"/>
                  <a:gd name="T6" fmla="*/ 2147483646 w 5630"/>
                  <a:gd name="T7" fmla="*/ 2147483646 h 3979"/>
                  <a:gd name="T8" fmla="*/ 2147483646 w 5630"/>
                  <a:gd name="T9" fmla="*/ 9765625 h 3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5259;p32"/>
              <p:cNvSpPr>
                <a:spLocks/>
              </p:cNvSpPr>
              <p:nvPr/>
            </p:nvSpPr>
            <p:spPr bwMode="auto">
              <a:xfrm>
                <a:off x="6704600" y="1982675"/>
                <a:ext cx="146950" cy="130100"/>
              </a:xfrm>
              <a:custGeom>
                <a:avLst/>
                <a:gdLst>
                  <a:gd name="T0" fmla="*/ 2147483646 w 5878"/>
                  <a:gd name="T1" fmla="*/ 9765625 h 5204"/>
                  <a:gd name="T2" fmla="*/ 2147483646 w 5878"/>
                  <a:gd name="T3" fmla="*/ 957031250 h 5204"/>
                  <a:gd name="T4" fmla="*/ 2147483646 w 5878"/>
                  <a:gd name="T5" fmla="*/ 2147483646 h 5204"/>
                  <a:gd name="T6" fmla="*/ 2147483646 w 5878"/>
                  <a:gd name="T7" fmla="*/ 2147483646 h 5204"/>
                  <a:gd name="T8" fmla="*/ 2147483646 w 5878"/>
                  <a:gd name="T9" fmla="*/ 2147483646 h 5204"/>
                  <a:gd name="T10" fmla="*/ 2147483646 w 5878"/>
                  <a:gd name="T11" fmla="*/ 2147483646 h 5204"/>
                  <a:gd name="T12" fmla="*/ 2147483646 w 5878"/>
                  <a:gd name="T13" fmla="*/ 9765625 h 52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5260;p32"/>
              <p:cNvSpPr>
                <a:spLocks/>
              </p:cNvSpPr>
              <p:nvPr/>
            </p:nvSpPr>
            <p:spPr bwMode="auto">
              <a:xfrm>
                <a:off x="6862125" y="2055925"/>
                <a:ext cx="140750" cy="99475"/>
              </a:xfrm>
              <a:custGeom>
                <a:avLst/>
                <a:gdLst>
                  <a:gd name="T0" fmla="*/ 2147483646 w 5630"/>
                  <a:gd name="T1" fmla="*/ 9765625 h 3979"/>
                  <a:gd name="T2" fmla="*/ 2147483646 w 5630"/>
                  <a:gd name="T3" fmla="*/ 839843750 h 3979"/>
                  <a:gd name="T4" fmla="*/ 2147483646 w 5630"/>
                  <a:gd name="T5" fmla="*/ 2147483646 h 3979"/>
                  <a:gd name="T6" fmla="*/ 2147483646 w 5630"/>
                  <a:gd name="T7" fmla="*/ 2147483646 h 3979"/>
                  <a:gd name="T8" fmla="*/ 2147483646 w 5630"/>
                  <a:gd name="T9" fmla="*/ 9765625 h 3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5261;p32"/>
              <p:cNvSpPr>
                <a:spLocks/>
              </p:cNvSpPr>
              <p:nvPr/>
            </p:nvSpPr>
            <p:spPr bwMode="auto">
              <a:xfrm>
                <a:off x="6893350" y="2163250"/>
                <a:ext cx="140175" cy="99300"/>
              </a:xfrm>
              <a:custGeom>
                <a:avLst/>
                <a:gdLst>
                  <a:gd name="T0" fmla="*/ 2147483646 w 5607"/>
                  <a:gd name="T1" fmla="*/ 9765625 h 3972"/>
                  <a:gd name="T2" fmla="*/ 2147483646 w 5607"/>
                  <a:gd name="T3" fmla="*/ 771484375 h 3972"/>
                  <a:gd name="T4" fmla="*/ 2147483646 w 5607"/>
                  <a:gd name="T5" fmla="*/ 2147483646 h 3972"/>
                  <a:gd name="T6" fmla="*/ 2147483646 w 5607"/>
                  <a:gd name="T7" fmla="*/ 2147483646 h 3972"/>
                  <a:gd name="T8" fmla="*/ 2147483646 w 5607"/>
                  <a:gd name="T9" fmla="*/ 9765625 h 39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5262;p32"/>
              <p:cNvSpPr>
                <a:spLocks/>
              </p:cNvSpPr>
              <p:nvPr/>
            </p:nvSpPr>
            <p:spPr bwMode="auto">
              <a:xfrm>
                <a:off x="6930525" y="2293025"/>
                <a:ext cx="140775" cy="99450"/>
              </a:xfrm>
              <a:custGeom>
                <a:avLst/>
                <a:gdLst>
                  <a:gd name="T0" fmla="*/ 2147483646 w 5631"/>
                  <a:gd name="T1" fmla="*/ 9765625 h 3978"/>
                  <a:gd name="T2" fmla="*/ 2147483646 w 5631"/>
                  <a:gd name="T3" fmla="*/ 839843750 h 3978"/>
                  <a:gd name="T4" fmla="*/ 2147483646 w 5631"/>
                  <a:gd name="T5" fmla="*/ 2147483646 h 3978"/>
                  <a:gd name="T6" fmla="*/ 2147483646 w 5631"/>
                  <a:gd name="T7" fmla="*/ 2147483646 h 3978"/>
                  <a:gd name="T8" fmla="*/ 2147483646 w 5631"/>
                  <a:gd name="T9" fmla="*/ 9765625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5263;p32"/>
              <p:cNvSpPr>
                <a:spLocks/>
              </p:cNvSpPr>
              <p:nvPr/>
            </p:nvSpPr>
            <p:spPr bwMode="auto">
              <a:xfrm>
                <a:off x="6974525" y="2439500"/>
                <a:ext cx="138400" cy="99650"/>
              </a:xfrm>
              <a:custGeom>
                <a:avLst/>
                <a:gdLst>
                  <a:gd name="T0" fmla="*/ 2147483646 w 5536"/>
                  <a:gd name="T1" fmla="*/ 9765625 h 3986"/>
                  <a:gd name="T2" fmla="*/ 2147483646 w 5536"/>
                  <a:gd name="T3" fmla="*/ 908203125 h 3986"/>
                  <a:gd name="T4" fmla="*/ 2147483646 w 5536"/>
                  <a:gd name="T5" fmla="*/ 2147483646 h 3986"/>
                  <a:gd name="T6" fmla="*/ 2147483646 w 5536"/>
                  <a:gd name="T7" fmla="*/ 2147483646 h 3986"/>
                  <a:gd name="T8" fmla="*/ 2147483646 w 5536"/>
                  <a:gd name="T9" fmla="*/ 9765625 h 39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5264;p32"/>
              <p:cNvSpPr>
                <a:spLocks/>
              </p:cNvSpPr>
              <p:nvPr/>
            </p:nvSpPr>
            <p:spPr bwMode="auto">
              <a:xfrm>
                <a:off x="7000975" y="2564125"/>
                <a:ext cx="140000" cy="99450"/>
              </a:xfrm>
              <a:custGeom>
                <a:avLst/>
                <a:gdLst>
                  <a:gd name="T0" fmla="*/ 2147483646 w 5600"/>
                  <a:gd name="T1" fmla="*/ 0 h 3978"/>
                  <a:gd name="T2" fmla="*/ 2147483646 w 5600"/>
                  <a:gd name="T3" fmla="*/ 908203125 h 3978"/>
                  <a:gd name="T4" fmla="*/ 2147483646 w 5600"/>
                  <a:gd name="T5" fmla="*/ 2147483646 h 3978"/>
                  <a:gd name="T6" fmla="*/ 2147483646 w 5600"/>
                  <a:gd name="T7" fmla="*/ 2147483646 h 3978"/>
                  <a:gd name="T8" fmla="*/ 2147483646 w 5600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5265;p32"/>
              <p:cNvSpPr>
                <a:spLocks/>
              </p:cNvSpPr>
              <p:nvPr/>
            </p:nvSpPr>
            <p:spPr bwMode="auto">
              <a:xfrm>
                <a:off x="6919950" y="2428900"/>
                <a:ext cx="140550" cy="99600"/>
              </a:xfrm>
              <a:custGeom>
                <a:avLst/>
                <a:gdLst>
                  <a:gd name="T0" fmla="*/ 2147483646 w 5622"/>
                  <a:gd name="T1" fmla="*/ 0 h 3984"/>
                  <a:gd name="T2" fmla="*/ 2147483646 w 5622"/>
                  <a:gd name="T3" fmla="*/ 898437500 h 3984"/>
                  <a:gd name="T4" fmla="*/ 2147483646 w 5622"/>
                  <a:gd name="T5" fmla="*/ 2147483646 h 3984"/>
                  <a:gd name="T6" fmla="*/ 2147483646 w 5622"/>
                  <a:gd name="T7" fmla="*/ 2147483646 h 3984"/>
                  <a:gd name="T8" fmla="*/ 2147483646 w 5622"/>
                  <a:gd name="T9" fmla="*/ 0 h 39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5266;p32"/>
              <p:cNvSpPr>
                <a:spLocks/>
              </p:cNvSpPr>
              <p:nvPr/>
            </p:nvSpPr>
            <p:spPr bwMode="auto">
              <a:xfrm>
                <a:off x="6906950" y="2383300"/>
                <a:ext cx="140575" cy="99600"/>
              </a:xfrm>
              <a:custGeom>
                <a:avLst/>
                <a:gdLst>
                  <a:gd name="T0" fmla="*/ 2147483646 w 5623"/>
                  <a:gd name="T1" fmla="*/ 9765625 h 3984"/>
                  <a:gd name="T2" fmla="*/ 2147483646 w 5623"/>
                  <a:gd name="T3" fmla="*/ 898437500 h 3984"/>
                  <a:gd name="T4" fmla="*/ 2147483646 w 5623"/>
                  <a:gd name="T5" fmla="*/ 2147483646 h 3984"/>
                  <a:gd name="T6" fmla="*/ 2147483646 w 5623"/>
                  <a:gd name="T7" fmla="*/ 2147483646 h 3984"/>
                  <a:gd name="T8" fmla="*/ 2147483646 w 5623"/>
                  <a:gd name="T9" fmla="*/ 9765625 h 39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5267;p32"/>
              <p:cNvSpPr>
                <a:spLocks/>
              </p:cNvSpPr>
              <p:nvPr/>
            </p:nvSpPr>
            <p:spPr bwMode="auto">
              <a:xfrm>
                <a:off x="6868200" y="2220250"/>
                <a:ext cx="140200" cy="99275"/>
              </a:xfrm>
              <a:custGeom>
                <a:avLst/>
                <a:gdLst>
                  <a:gd name="T0" fmla="*/ 2147483646 w 5608"/>
                  <a:gd name="T1" fmla="*/ 0 h 3971"/>
                  <a:gd name="T2" fmla="*/ 2147483646 w 5608"/>
                  <a:gd name="T3" fmla="*/ 771484375 h 3971"/>
                  <a:gd name="T4" fmla="*/ 2147483646 w 5608"/>
                  <a:gd name="T5" fmla="*/ 2147483646 h 3971"/>
                  <a:gd name="T6" fmla="*/ 2147483646 w 5608"/>
                  <a:gd name="T7" fmla="*/ 2147483646 h 3971"/>
                  <a:gd name="T8" fmla="*/ 2147483646 w 5608"/>
                  <a:gd name="T9" fmla="*/ 0 h 39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5268;p32"/>
              <p:cNvSpPr>
                <a:spLocks/>
              </p:cNvSpPr>
              <p:nvPr/>
            </p:nvSpPr>
            <p:spPr bwMode="auto">
              <a:xfrm>
                <a:off x="6854525" y="2174325"/>
                <a:ext cx="140625" cy="99625"/>
              </a:xfrm>
              <a:custGeom>
                <a:avLst/>
                <a:gdLst>
                  <a:gd name="T0" fmla="*/ 2147483646 w 5625"/>
                  <a:gd name="T1" fmla="*/ 9765625 h 3985"/>
                  <a:gd name="T2" fmla="*/ 2147483646 w 5625"/>
                  <a:gd name="T3" fmla="*/ 898437500 h 3985"/>
                  <a:gd name="T4" fmla="*/ 2147483646 w 5625"/>
                  <a:gd name="T5" fmla="*/ 2147483646 h 3985"/>
                  <a:gd name="T6" fmla="*/ 2147483646 w 5625"/>
                  <a:gd name="T7" fmla="*/ 2147483646 h 3985"/>
                  <a:gd name="T8" fmla="*/ 2147483646 w 5625"/>
                  <a:gd name="T9" fmla="*/ 9765625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5269;p32"/>
              <p:cNvSpPr>
                <a:spLocks/>
              </p:cNvSpPr>
              <p:nvPr/>
            </p:nvSpPr>
            <p:spPr bwMode="auto">
              <a:xfrm>
                <a:off x="6818800" y="2135550"/>
                <a:ext cx="139800" cy="99625"/>
              </a:xfrm>
              <a:custGeom>
                <a:avLst/>
                <a:gdLst>
                  <a:gd name="T0" fmla="*/ 2147483646 w 5592"/>
                  <a:gd name="T1" fmla="*/ 0 h 3985"/>
                  <a:gd name="T2" fmla="*/ 2147483646 w 5592"/>
                  <a:gd name="T3" fmla="*/ 908203125 h 3985"/>
                  <a:gd name="T4" fmla="*/ 2147483646 w 5592"/>
                  <a:gd name="T5" fmla="*/ 2147483646 h 3985"/>
                  <a:gd name="T6" fmla="*/ 2147483646 w 5592"/>
                  <a:gd name="T7" fmla="*/ 2147483646 h 3985"/>
                  <a:gd name="T8" fmla="*/ 2147483646 w 5592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5270;p32"/>
              <p:cNvSpPr>
                <a:spLocks/>
              </p:cNvSpPr>
              <p:nvPr/>
            </p:nvSpPr>
            <p:spPr bwMode="auto">
              <a:xfrm>
                <a:off x="6777775" y="2080275"/>
                <a:ext cx="140725" cy="99450"/>
              </a:xfrm>
              <a:custGeom>
                <a:avLst/>
                <a:gdLst>
                  <a:gd name="T0" fmla="*/ 2147483646 w 5629"/>
                  <a:gd name="T1" fmla="*/ 0 h 3978"/>
                  <a:gd name="T2" fmla="*/ 2147483646 w 5629"/>
                  <a:gd name="T3" fmla="*/ 830078125 h 3978"/>
                  <a:gd name="T4" fmla="*/ 2147483646 w 5629"/>
                  <a:gd name="T5" fmla="*/ 2147483646 h 3978"/>
                  <a:gd name="T6" fmla="*/ 2147483646 w 5629"/>
                  <a:gd name="T7" fmla="*/ 2147483646 h 3978"/>
                  <a:gd name="T8" fmla="*/ 2147483646 w 5629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5271;p32"/>
              <p:cNvSpPr>
                <a:spLocks/>
              </p:cNvSpPr>
              <p:nvPr/>
            </p:nvSpPr>
            <p:spPr bwMode="auto">
              <a:xfrm>
                <a:off x="6763950" y="2093000"/>
                <a:ext cx="140725" cy="99450"/>
              </a:xfrm>
              <a:custGeom>
                <a:avLst/>
                <a:gdLst>
                  <a:gd name="T0" fmla="*/ 2147483646 w 5629"/>
                  <a:gd name="T1" fmla="*/ 9765625 h 3978"/>
                  <a:gd name="T2" fmla="*/ 2147483646 w 5629"/>
                  <a:gd name="T3" fmla="*/ 908203125 h 3978"/>
                  <a:gd name="T4" fmla="*/ 2147483646 w 5629"/>
                  <a:gd name="T5" fmla="*/ 2147483646 h 3978"/>
                  <a:gd name="T6" fmla="*/ 2147483646 w 5629"/>
                  <a:gd name="T7" fmla="*/ 2147483646 h 3978"/>
                  <a:gd name="T8" fmla="*/ 2147483646 w 5629"/>
                  <a:gd name="T9" fmla="*/ 9765625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5272;p32"/>
              <p:cNvSpPr>
                <a:spLocks/>
              </p:cNvSpPr>
              <p:nvPr/>
            </p:nvSpPr>
            <p:spPr bwMode="auto">
              <a:xfrm>
                <a:off x="6744350" y="2023425"/>
                <a:ext cx="140950" cy="99300"/>
              </a:xfrm>
              <a:custGeom>
                <a:avLst/>
                <a:gdLst>
                  <a:gd name="T0" fmla="*/ 2147483646 w 5638"/>
                  <a:gd name="T1" fmla="*/ 9765625 h 3972"/>
                  <a:gd name="T2" fmla="*/ 2147483646 w 5638"/>
                  <a:gd name="T3" fmla="*/ 771484375 h 3972"/>
                  <a:gd name="T4" fmla="*/ 2147483646 w 5638"/>
                  <a:gd name="T5" fmla="*/ 2147483646 h 3972"/>
                  <a:gd name="T6" fmla="*/ 2147483646 w 5638"/>
                  <a:gd name="T7" fmla="*/ 2147483646 h 3972"/>
                  <a:gd name="T8" fmla="*/ 2147483646 w 5638"/>
                  <a:gd name="T9" fmla="*/ 9765625 h 39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5273;p32"/>
              <p:cNvSpPr>
                <a:spLocks/>
              </p:cNvSpPr>
              <p:nvPr/>
            </p:nvSpPr>
            <p:spPr bwMode="auto">
              <a:xfrm>
                <a:off x="6686600" y="1966275"/>
                <a:ext cx="140675" cy="99450"/>
              </a:xfrm>
              <a:custGeom>
                <a:avLst/>
                <a:gdLst>
                  <a:gd name="T0" fmla="*/ 2147483646 w 5627"/>
                  <a:gd name="T1" fmla="*/ 0 h 3978"/>
                  <a:gd name="T2" fmla="*/ 2147483646 w 5627"/>
                  <a:gd name="T3" fmla="*/ 839843750 h 3978"/>
                  <a:gd name="T4" fmla="*/ 2147483646 w 5627"/>
                  <a:gd name="T5" fmla="*/ 2147483646 h 3978"/>
                  <a:gd name="T6" fmla="*/ 2147483646 w 5627"/>
                  <a:gd name="T7" fmla="*/ 2147483646 h 3978"/>
                  <a:gd name="T8" fmla="*/ 2147483646 w 5627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5274;p32"/>
              <p:cNvSpPr>
                <a:spLocks/>
              </p:cNvSpPr>
              <p:nvPr/>
            </p:nvSpPr>
            <p:spPr bwMode="auto">
              <a:xfrm>
                <a:off x="6650175" y="1926600"/>
                <a:ext cx="140525" cy="99625"/>
              </a:xfrm>
              <a:custGeom>
                <a:avLst/>
                <a:gdLst>
                  <a:gd name="T0" fmla="*/ 2147483646 w 5621"/>
                  <a:gd name="T1" fmla="*/ 0 h 3985"/>
                  <a:gd name="T2" fmla="*/ 2147483646 w 5621"/>
                  <a:gd name="T3" fmla="*/ 898437500 h 3985"/>
                  <a:gd name="T4" fmla="*/ 2147483646 w 5621"/>
                  <a:gd name="T5" fmla="*/ 2147483646 h 3985"/>
                  <a:gd name="T6" fmla="*/ 2147483646 w 5621"/>
                  <a:gd name="T7" fmla="*/ 2147483646 h 3985"/>
                  <a:gd name="T8" fmla="*/ 2147483646 w 5621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5275;p32"/>
              <p:cNvSpPr>
                <a:spLocks/>
              </p:cNvSpPr>
              <p:nvPr/>
            </p:nvSpPr>
            <p:spPr bwMode="auto">
              <a:xfrm>
                <a:off x="6611150" y="1880250"/>
                <a:ext cx="140800" cy="99425"/>
              </a:xfrm>
              <a:custGeom>
                <a:avLst/>
                <a:gdLst>
                  <a:gd name="T0" fmla="*/ 2147483646 w 5632"/>
                  <a:gd name="T1" fmla="*/ 0 h 3977"/>
                  <a:gd name="T2" fmla="*/ 2147483646 w 5632"/>
                  <a:gd name="T3" fmla="*/ 898437500 h 3977"/>
                  <a:gd name="T4" fmla="*/ 2147483646 w 5632"/>
                  <a:gd name="T5" fmla="*/ 2147483646 h 3977"/>
                  <a:gd name="T6" fmla="*/ 2147483646 w 5632"/>
                  <a:gd name="T7" fmla="*/ 2147483646 h 3977"/>
                  <a:gd name="T8" fmla="*/ 2147483646 w 5632"/>
                  <a:gd name="T9" fmla="*/ 0 h 39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5276;p32"/>
              <p:cNvSpPr>
                <a:spLocks/>
              </p:cNvSpPr>
              <p:nvPr/>
            </p:nvSpPr>
            <p:spPr bwMode="auto">
              <a:xfrm>
                <a:off x="6716975" y="2098350"/>
                <a:ext cx="140575" cy="99600"/>
              </a:xfrm>
              <a:custGeom>
                <a:avLst/>
                <a:gdLst>
                  <a:gd name="T0" fmla="*/ 2147483646 w 5623"/>
                  <a:gd name="T1" fmla="*/ 0 h 3984"/>
                  <a:gd name="T2" fmla="*/ 2147483646 w 5623"/>
                  <a:gd name="T3" fmla="*/ 898437500 h 3984"/>
                  <a:gd name="T4" fmla="*/ 2147483646 w 5623"/>
                  <a:gd name="T5" fmla="*/ 2147483646 h 3984"/>
                  <a:gd name="T6" fmla="*/ 2147483646 w 5623"/>
                  <a:gd name="T7" fmla="*/ 2147483646 h 3984"/>
                  <a:gd name="T8" fmla="*/ 2147483646 w 5623"/>
                  <a:gd name="T9" fmla="*/ 0 h 39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5277;p32"/>
              <p:cNvSpPr>
                <a:spLocks/>
              </p:cNvSpPr>
              <p:nvPr/>
            </p:nvSpPr>
            <p:spPr bwMode="auto">
              <a:xfrm>
                <a:off x="6773975" y="2380425"/>
                <a:ext cx="139325" cy="99450"/>
              </a:xfrm>
              <a:custGeom>
                <a:avLst/>
                <a:gdLst>
                  <a:gd name="T0" fmla="*/ 2147483646 w 5573"/>
                  <a:gd name="T1" fmla="*/ 0 h 3978"/>
                  <a:gd name="T2" fmla="*/ 2147483646 w 5573"/>
                  <a:gd name="T3" fmla="*/ 830078125 h 3978"/>
                  <a:gd name="T4" fmla="*/ 2147483646 w 5573"/>
                  <a:gd name="T5" fmla="*/ 2147483646 h 3978"/>
                  <a:gd name="T6" fmla="*/ 2147483646 w 5573"/>
                  <a:gd name="T7" fmla="*/ 2147483646 h 3978"/>
                  <a:gd name="T8" fmla="*/ 2147483646 w 5573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5278;p32"/>
              <p:cNvSpPr>
                <a:spLocks/>
              </p:cNvSpPr>
              <p:nvPr/>
            </p:nvSpPr>
            <p:spPr bwMode="auto">
              <a:xfrm>
                <a:off x="6873525" y="2467800"/>
                <a:ext cx="140750" cy="99450"/>
              </a:xfrm>
              <a:custGeom>
                <a:avLst/>
                <a:gdLst>
                  <a:gd name="T0" fmla="*/ 2147483646 w 5630"/>
                  <a:gd name="T1" fmla="*/ 0 h 3978"/>
                  <a:gd name="T2" fmla="*/ 2147483646 w 5630"/>
                  <a:gd name="T3" fmla="*/ 839843750 h 3978"/>
                  <a:gd name="T4" fmla="*/ 2147483646 w 5630"/>
                  <a:gd name="T5" fmla="*/ 2147483646 h 3978"/>
                  <a:gd name="T6" fmla="*/ 2147483646 w 5630"/>
                  <a:gd name="T7" fmla="*/ 2147483646 h 3978"/>
                  <a:gd name="T8" fmla="*/ 2147483646 w 5630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5279;p32"/>
              <p:cNvSpPr>
                <a:spLocks/>
              </p:cNvSpPr>
              <p:nvPr/>
            </p:nvSpPr>
            <p:spPr bwMode="auto">
              <a:xfrm>
                <a:off x="6910750" y="2539975"/>
                <a:ext cx="140700" cy="99475"/>
              </a:xfrm>
              <a:custGeom>
                <a:avLst/>
                <a:gdLst>
                  <a:gd name="T0" fmla="*/ 2147483646 w 5628"/>
                  <a:gd name="T1" fmla="*/ 9765625 h 3979"/>
                  <a:gd name="T2" fmla="*/ 2147483646 w 5628"/>
                  <a:gd name="T3" fmla="*/ 839843750 h 3979"/>
                  <a:gd name="T4" fmla="*/ 2147483646 w 5628"/>
                  <a:gd name="T5" fmla="*/ 2147483646 h 3979"/>
                  <a:gd name="T6" fmla="*/ 2147483646 w 5628"/>
                  <a:gd name="T7" fmla="*/ 2147483646 h 3979"/>
                  <a:gd name="T8" fmla="*/ 2147483646 w 5628"/>
                  <a:gd name="T9" fmla="*/ 9765625 h 3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5280;p32"/>
              <p:cNvSpPr>
                <a:spLocks/>
              </p:cNvSpPr>
              <p:nvPr/>
            </p:nvSpPr>
            <p:spPr bwMode="auto">
              <a:xfrm>
                <a:off x="6911525" y="2656075"/>
                <a:ext cx="140550" cy="99625"/>
              </a:xfrm>
              <a:custGeom>
                <a:avLst/>
                <a:gdLst>
                  <a:gd name="T0" fmla="*/ 2147483646 w 5622"/>
                  <a:gd name="T1" fmla="*/ 0 h 3985"/>
                  <a:gd name="T2" fmla="*/ 2147483646 w 5622"/>
                  <a:gd name="T3" fmla="*/ 908203125 h 3985"/>
                  <a:gd name="T4" fmla="*/ 2147483646 w 5622"/>
                  <a:gd name="T5" fmla="*/ 2147483646 h 3985"/>
                  <a:gd name="T6" fmla="*/ 2147483646 w 5622"/>
                  <a:gd name="T7" fmla="*/ 2147483646 h 3985"/>
                  <a:gd name="T8" fmla="*/ 2147483646 w 5622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5281;p32"/>
              <p:cNvSpPr>
                <a:spLocks/>
              </p:cNvSpPr>
              <p:nvPr/>
            </p:nvSpPr>
            <p:spPr bwMode="auto">
              <a:xfrm>
                <a:off x="6748775" y="2495750"/>
                <a:ext cx="140025" cy="99450"/>
              </a:xfrm>
              <a:custGeom>
                <a:avLst/>
                <a:gdLst>
                  <a:gd name="T0" fmla="*/ 2147483646 w 5601"/>
                  <a:gd name="T1" fmla="*/ 0 h 3978"/>
                  <a:gd name="T2" fmla="*/ 2147483646 w 5601"/>
                  <a:gd name="T3" fmla="*/ 898437500 h 3978"/>
                  <a:gd name="T4" fmla="*/ 2147483646 w 5601"/>
                  <a:gd name="T5" fmla="*/ 2147483646 h 3978"/>
                  <a:gd name="T6" fmla="*/ 2147483646 w 5601"/>
                  <a:gd name="T7" fmla="*/ 2147483646 h 3978"/>
                  <a:gd name="T8" fmla="*/ 2147483646 w 5601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5282;p32"/>
              <p:cNvSpPr>
                <a:spLocks/>
              </p:cNvSpPr>
              <p:nvPr/>
            </p:nvSpPr>
            <p:spPr bwMode="auto">
              <a:xfrm>
                <a:off x="6745175" y="2338625"/>
                <a:ext cx="140025" cy="99450"/>
              </a:xfrm>
              <a:custGeom>
                <a:avLst/>
                <a:gdLst>
                  <a:gd name="T0" fmla="*/ 2147483646 w 5601"/>
                  <a:gd name="T1" fmla="*/ 9765625 h 3978"/>
                  <a:gd name="T2" fmla="*/ 2147483646 w 5601"/>
                  <a:gd name="T3" fmla="*/ 839843750 h 3978"/>
                  <a:gd name="T4" fmla="*/ 2147483646 w 5601"/>
                  <a:gd name="T5" fmla="*/ 2147483646 h 3978"/>
                  <a:gd name="T6" fmla="*/ 2147483646 w 5601"/>
                  <a:gd name="T7" fmla="*/ 2147483646 h 3978"/>
                  <a:gd name="T8" fmla="*/ 2147483646 w 5601"/>
                  <a:gd name="T9" fmla="*/ 9765625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5283;p32"/>
              <p:cNvSpPr>
                <a:spLocks/>
              </p:cNvSpPr>
              <p:nvPr/>
            </p:nvSpPr>
            <p:spPr bwMode="auto">
              <a:xfrm>
                <a:off x="6674425" y="2152450"/>
                <a:ext cx="140000" cy="99450"/>
              </a:xfrm>
              <a:custGeom>
                <a:avLst/>
                <a:gdLst>
                  <a:gd name="T0" fmla="*/ 2147483646 w 5600"/>
                  <a:gd name="T1" fmla="*/ 0 h 3978"/>
                  <a:gd name="T2" fmla="*/ 2147483646 w 5600"/>
                  <a:gd name="T3" fmla="*/ 839843750 h 3978"/>
                  <a:gd name="T4" fmla="*/ 2147483646 w 5600"/>
                  <a:gd name="T5" fmla="*/ 2147483646 h 3978"/>
                  <a:gd name="T6" fmla="*/ 2147483646 w 5600"/>
                  <a:gd name="T7" fmla="*/ 2147483646 h 3978"/>
                  <a:gd name="T8" fmla="*/ 2147483646 w 5600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5284;p32"/>
              <p:cNvSpPr>
                <a:spLocks/>
              </p:cNvSpPr>
              <p:nvPr/>
            </p:nvSpPr>
            <p:spPr bwMode="auto">
              <a:xfrm>
                <a:off x="6710150" y="2249550"/>
                <a:ext cx="140575" cy="99625"/>
              </a:xfrm>
              <a:custGeom>
                <a:avLst/>
                <a:gdLst>
                  <a:gd name="T0" fmla="*/ 2147483646 w 5623"/>
                  <a:gd name="T1" fmla="*/ 0 h 3985"/>
                  <a:gd name="T2" fmla="*/ 2147483646 w 5623"/>
                  <a:gd name="T3" fmla="*/ 898437500 h 3985"/>
                  <a:gd name="T4" fmla="*/ 2147483646 w 5623"/>
                  <a:gd name="T5" fmla="*/ 2147483646 h 3985"/>
                  <a:gd name="T6" fmla="*/ 2147483646 w 5623"/>
                  <a:gd name="T7" fmla="*/ 2147483646 h 3985"/>
                  <a:gd name="T8" fmla="*/ 2147483646 w 5623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5285;p32"/>
              <p:cNvSpPr>
                <a:spLocks/>
              </p:cNvSpPr>
              <p:nvPr/>
            </p:nvSpPr>
            <p:spPr bwMode="auto">
              <a:xfrm>
                <a:off x="6702550" y="2508675"/>
                <a:ext cx="140625" cy="99625"/>
              </a:xfrm>
              <a:custGeom>
                <a:avLst/>
                <a:gdLst>
                  <a:gd name="T0" fmla="*/ 2147483646 w 5625"/>
                  <a:gd name="T1" fmla="*/ 9765625 h 3985"/>
                  <a:gd name="T2" fmla="*/ 2147483646 w 5625"/>
                  <a:gd name="T3" fmla="*/ 898437500 h 3985"/>
                  <a:gd name="T4" fmla="*/ 2147483646 w 5625"/>
                  <a:gd name="T5" fmla="*/ 2147483646 h 3985"/>
                  <a:gd name="T6" fmla="*/ 2147483646 w 5625"/>
                  <a:gd name="T7" fmla="*/ 2147483646 h 3985"/>
                  <a:gd name="T8" fmla="*/ 2147483646 w 5625"/>
                  <a:gd name="T9" fmla="*/ 9765625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5286;p32"/>
              <p:cNvSpPr>
                <a:spLocks/>
              </p:cNvSpPr>
              <p:nvPr/>
            </p:nvSpPr>
            <p:spPr bwMode="auto">
              <a:xfrm>
                <a:off x="6694200" y="2735850"/>
                <a:ext cx="140475" cy="99650"/>
              </a:xfrm>
              <a:custGeom>
                <a:avLst/>
                <a:gdLst>
                  <a:gd name="T0" fmla="*/ 2147483646 w 5619"/>
                  <a:gd name="T1" fmla="*/ 9765625 h 3986"/>
                  <a:gd name="T2" fmla="*/ 2147483646 w 5619"/>
                  <a:gd name="T3" fmla="*/ 908203125 h 3986"/>
                  <a:gd name="T4" fmla="*/ 2147483646 w 5619"/>
                  <a:gd name="T5" fmla="*/ 2147483646 h 3986"/>
                  <a:gd name="T6" fmla="*/ 2147483646 w 5619"/>
                  <a:gd name="T7" fmla="*/ 2147483646 h 3986"/>
                  <a:gd name="T8" fmla="*/ 2147483646 w 5619"/>
                  <a:gd name="T9" fmla="*/ 9765625 h 39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5287;p32"/>
              <p:cNvSpPr>
                <a:spLocks/>
              </p:cNvSpPr>
              <p:nvPr/>
            </p:nvSpPr>
            <p:spPr bwMode="auto">
              <a:xfrm>
                <a:off x="6940400" y="2638950"/>
                <a:ext cx="140175" cy="99275"/>
              </a:xfrm>
              <a:custGeom>
                <a:avLst/>
                <a:gdLst>
                  <a:gd name="T0" fmla="*/ 2147483646 w 5607"/>
                  <a:gd name="T1" fmla="*/ 0 h 3971"/>
                  <a:gd name="T2" fmla="*/ 2147483646 w 5607"/>
                  <a:gd name="T3" fmla="*/ 771484375 h 3971"/>
                  <a:gd name="T4" fmla="*/ 2147483646 w 5607"/>
                  <a:gd name="T5" fmla="*/ 2147483646 h 3971"/>
                  <a:gd name="T6" fmla="*/ 2147483646 w 5607"/>
                  <a:gd name="T7" fmla="*/ 2147483646 h 3971"/>
                  <a:gd name="T8" fmla="*/ 2147483646 w 5607"/>
                  <a:gd name="T9" fmla="*/ 0 h 39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5288;p32"/>
              <p:cNvSpPr>
                <a:spLocks/>
              </p:cNvSpPr>
              <p:nvPr/>
            </p:nvSpPr>
            <p:spPr bwMode="auto">
              <a:xfrm>
                <a:off x="6913800" y="2862350"/>
                <a:ext cx="140200" cy="99300"/>
              </a:xfrm>
              <a:custGeom>
                <a:avLst/>
                <a:gdLst>
                  <a:gd name="T0" fmla="*/ 2147483646 w 5608"/>
                  <a:gd name="T1" fmla="*/ 0 h 3972"/>
                  <a:gd name="T2" fmla="*/ 2147483646 w 5608"/>
                  <a:gd name="T3" fmla="*/ 771484375 h 3972"/>
                  <a:gd name="T4" fmla="*/ 2147483646 w 5608"/>
                  <a:gd name="T5" fmla="*/ 2147483646 h 3972"/>
                  <a:gd name="T6" fmla="*/ 2147483646 w 5608"/>
                  <a:gd name="T7" fmla="*/ 2147483646 h 3972"/>
                  <a:gd name="T8" fmla="*/ 2147483646 w 5608"/>
                  <a:gd name="T9" fmla="*/ 0 h 39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5289;p32"/>
              <p:cNvSpPr>
                <a:spLocks/>
              </p:cNvSpPr>
              <p:nvPr/>
            </p:nvSpPr>
            <p:spPr bwMode="auto">
              <a:xfrm>
                <a:off x="6786750" y="2799700"/>
                <a:ext cx="140725" cy="99450"/>
              </a:xfrm>
              <a:custGeom>
                <a:avLst/>
                <a:gdLst>
                  <a:gd name="T0" fmla="*/ 2147483646 w 5629"/>
                  <a:gd name="T1" fmla="*/ 9765625 h 3978"/>
                  <a:gd name="T2" fmla="*/ 2147483646 w 5629"/>
                  <a:gd name="T3" fmla="*/ 908203125 h 3978"/>
                  <a:gd name="T4" fmla="*/ 2147483646 w 5629"/>
                  <a:gd name="T5" fmla="*/ 2147483646 h 3978"/>
                  <a:gd name="T6" fmla="*/ 2147483646 w 5629"/>
                  <a:gd name="T7" fmla="*/ 2147483646 h 3978"/>
                  <a:gd name="T8" fmla="*/ 2147483646 w 5629"/>
                  <a:gd name="T9" fmla="*/ 9765625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5290;p32"/>
              <p:cNvSpPr>
                <a:spLocks/>
              </p:cNvSpPr>
              <p:nvPr/>
            </p:nvSpPr>
            <p:spPr bwMode="auto">
              <a:xfrm>
                <a:off x="6832550" y="2927550"/>
                <a:ext cx="140725" cy="99450"/>
              </a:xfrm>
              <a:custGeom>
                <a:avLst/>
                <a:gdLst>
                  <a:gd name="T0" fmla="*/ 2147483646 w 5629"/>
                  <a:gd name="T1" fmla="*/ 0 h 3978"/>
                  <a:gd name="T2" fmla="*/ 2147483646 w 5629"/>
                  <a:gd name="T3" fmla="*/ 830078125 h 3978"/>
                  <a:gd name="T4" fmla="*/ 2147483646 w 5629"/>
                  <a:gd name="T5" fmla="*/ 2147483646 h 3978"/>
                  <a:gd name="T6" fmla="*/ 2147483646 w 5629"/>
                  <a:gd name="T7" fmla="*/ 2147483646 h 3978"/>
                  <a:gd name="T8" fmla="*/ 2147483646 w 5629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5291;p32"/>
              <p:cNvSpPr>
                <a:spLocks/>
              </p:cNvSpPr>
              <p:nvPr/>
            </p:nvSpPr>
            <p:spPr bwMode="auto">
              <a:xfrm>
                <a:off x="6993575" y="2881000"/>
                <a:ext cx="139800" cy="99625"/>
              </a:xfrm>
              <a:custGeom>
                <a:avLst/>
                <a:gdLst>
                  <a:gd name="T0" fmla="*/ 2147483646 w 5592"/>
                  <a:gd name="T1" fmla="*/ 0 h 3985"/>
                  <a:gd name="T2" fmla="*/ 2147483646 w 5592"/>
                  <a:gd name="T3" fmla="*/ 908203125 h 3985"/>
                  <a:gd name="T4" fmla="*/ 2147483646 w 5592"/>
                  <a:gd name="T5" fmla="*/ 2147483646 h 3985"/>
                  <a:gd name="T6" fmla="*/ 2147483646 w 5592"/>
                  <a:gd name="T7" fmla="*/ 2147483646 h 3985"/>
                  <a:gd name="T8" fmla="*/ 2147483646 w 5592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5292;p32"/>
              <p:cNvSpPr>
                <a:spLocks/>
              </p:cNvSpPr>
              <p:nvPr/>
            </p:nvSpPr>
            <p:spPr bwMode="auto">
              <a:xfrm>
                <a:off x="7039175" y="2809750"/>
                <a:ext cx="140000" cy="99450"/>
              </a:xfrm>
              <a:custGeom>
                <a:avLst/>
                <a:gdLst>
                  <a:gd name="T0" fmla="*/ 2147483646 w 5600"/>
                  <a:gd name="T1" fmla="*/ 0 h 3978"/>
                  <a:gd name="T2" fmla="*/ 2147483646 w 5600"/>
                  <a:gd name="T3" fmla="*/ 839843750 h 3978"/>
                  <a:gd name="T4" fmla="*/ 2147483646 w 5600"/>
                  <a:gd name="T5" fmla="*/ 2147483646 h 3978"/>
                  <a:gd name="T6" fmla="*/ 2147483646 w 5600"/>
                  <a:gd name="T7" fmla="*/ 2147483646 h 3978"/>
                  <a:gd name="T8" fmla="*/ 2147483646 w 5600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5293;p32"/>
              <p:cNvSpPr>
                <a:spLocks/>
              </p:cNvSpPr>
              <p:nvPr/>
            </p:nvSpPr>
            <p:spPr bwMode="auto">
              <a:xfrm>
                <a:off x="7044300" y="2659100"/>
                <a:ext cx="140750" cy="99475"/>
              </a:xfrm>
              <a:custGeom>
                <a:avLst/>
                <a:gdLst>
                  <a:gd name="T0" fmla="*/ 2147483646 w 5630"/>
                  <a:gd name="T1" fmla="*/ 9765625 h 3979"/>
                  <a:gd name="T2" fmla="*/ 2147483646 w 5630"/>
                  <a:gd name="T3" fmla="*/ 908203125 h 3979"/>
                  <a:gd name="T4" fmla="*/ 2147483646 w 5630"/>
                  <a:gd name="T5" fmla="*/ 2147483646 h 3979"/>
                  <a:gd name="T6" fmla="*/ 2147483646 w 5630"/>
                  <a:gd name="T7" fmla="*/ 2147483646 h 3979"/>
                  <a:gd name="T8" fmla="*/ 2147483646 w 5630"/>
                  <a:gd name="T9" fmla="*/ 9765625 h 3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5294;p32"/>
              <p:cNvSpPr>
                <a:spLocks/>
              </p:cNvSpPr>
              <p:nvPr/>
            </p:nvSpPr>
            <p:spPr bwMode="auto">
              <a:xfrm>
                <a:off x="7022525" y="2581800"/>
                <a:ext cx="140725" cy="99450"/>
              </a:xfrm>
              <a:custGeom>
                <a:avLst/>
                <a:gdLst>
                  <a:gd name="T0" fmla="*/ 2147483646 w 5629"/>
                  <a:gd name="T1" fmla="*/ 0 h 3978"/>
                  <a:gd name="T2" fmla="*/ 2147483646 w 5629"/>
                  <a:gd name="T3" fmla="*/ 830078125 h 3978"/>
                  <a:gd name="T4" fmla="*/ 2147483646 w 5629"/>
                  <a:gd name="T5" fmla="*/ 2147483646 h 3978"/>
                  <a:gd name="T6" fmla="*/ 2147483646 w 5629"/>
                  <a:gd name="T7" fmla="*/ 2147483646 h 3978"/>
                  <a:gd name="T8" fmla="*/ 2147483646 w 5629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5295;p32"/>
              <p:cNvSpPr>
                <a:spLocks/>
              </p:cNvSpPr>
              <p:nvPr/>
            </p:nvSpPr>
            <p:spPr bwMode="auto">
              <a:xfrm>
                <a:off x="6960900" y="2367500"/>
                <a:ext cx="140075" cy="99450"/>
              </a:xfrm>
              <a:custGeom>
                <a:avLst/>
                <a:gdLst>
                  <a:gd name="T0" fmla="*/ 2147483646 w 5603"/>
                  <a:gd name="T1" fmla="*/ 0 h 3978"/>
                  <a:gd name="T2" fmla="*/ 2147483646 w 5603"/>
                  <a:gd name="T3" fmla="*/ 839843750 h 3978"/>
                  <a:gd name="T4" fmla="*/ 2147483646 w 5603"/>
                  <a:gd name="T5" fmla="*/ 2147483646 h 3978"/>
                  <a:gd name="T6" fmla="*/ 2147483646 w 5603"/>
                  <a:gd name="T7" fmla="*/ 2147483646 h 3978"/>
                  <a:gd name="T8" fmla="*/ 2147483646 w 5603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5296;p32"/>
              <p:cNvSpPr>
                <a:spLocks/>
              </p:cNvSpPr>
              <p:nvPr/>
            </p:nvSpPr>
            <p:spPr bwMode="auto">
              <a:xfrm>
                <a:off x="6883400" y="2357025"/>
                <a:ext cx="140200" cy="99300"/>
              </a:xfrm>
              <a:custGeom>
                <a:avLst/>
                <a:gdLst>
                  <a:gd name="T0" fmla="*/ 2147483646 w 5608"/>
                  <a:gd name="T1" fmla="*/ 0 h 3972"/>
                  <a:gd name="T2" fmla="*/ 2147483646 w 5608"/>
                  <a:gd name="T3" fmla="*/ 771484375 h 3972"/>
                  <a:gd name="T4" fmla="*/ 2147483646 w 5608"/>
                  <a:gd name="T5" fmla="*/ 2147483646 h 3972"/>
                  <a:gd name="T6" fmla="*/ 2147483646 w 5608"/>
                  <a:gd name="T7" fmla="*/ 2147483646 h 3972"/>
                  <a:gd name="T8" fmla="*/ 2147483646 w 5608"/>
                  <a:gd name="T9" fmla="*/ 0 h 39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5297;p32"/>
              <p:cNvSpPr>
                <a:spLocks/>
              </p:cNvSpPr>
              <p:nvPr/>
            </p:nvSpPr>
            <p:spPr bwMode="auto">
              <a:xfrm>
                <a:off x="6773025" y="2206975"/>
                <a:ext cx="139975" cy="99450"/>
              </a:xfrm>
              <a:custGeom>
                <a:avLst/>
                <a:gdLst>
                  <a:gd name="T0" fmla="*/ 2147483646 w 5599"/>
                  <a:gd name="T1" fmla="*/ 9765625 h 3978"/>
                  <a:gd name="T2" fmla="*/ 2147483646 w 5599"/>
                  <a:gd name="T3" fmla="*/ 908203125 h 3978"/>
                  <a:gd name="T4" fmla="*/ 2147483646 w 5599"/>
                  <a:gd name="T5" fmla="*/ 2147483646 h 3978"/>
                  <a:gd name="T6" fmla="*/ 2147483646 w 5599"/>
                  <a:gd name="T7" fmla="*/ 2147483646 h 3978"/>
                  <a:gd name="T8" fmla="*/ 2147483646 w 5599"/>
                  <a:gd name="T9" fmla="*/ 9765625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5298;p32"/>
              <p:cNvSpPr>
                <a:spLocks/>
              </p:cNvSpPr>
              <p:nvPr/>
            </p:nvSpPr>
            <p:spPr bwMode="auto">
              <a:xfrm>
                <a:off x="6875800" y="2616150"/>
                <a:ext cx="139500" cy="99275"/>
              </a:xfrm>
              <a:custGeom>
                <a:avLst/>
                <a:gdLst>
                  <a:gd name="T0" fmla="*/ 2147483646 w 5580"/>
                  <a:gd name="T1" fmla="*/ 0 h 3971"/>
                  <a:gd name="T2" fmla="*/ 2147483646 w 5580"/>
                  <a:gd name="T3" fmla="*/ 771484375 h 3971"/>
                  <a:gd name="T4" fmla="*/ 2147483646 w 5580"/>
                  <a:gd name="T5" fmla="*/ 2147483646 h 3971"/>
                  <a:gd name="T6" fmla="*/ 2147483646 w 5580"/>
                  <a:gd name="T7" fmla="*/ 2147483646 h 3971"/>
                  <a:gd name="T8" fmla="*/ 2147483646 w 5580"/>
                  <a:gd name="T9" fmla="*/ 0 h 39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5299;p32"/>
              <p:cNvSpPr>
                <a:spLocks/>
              </p:cNvSpPr>
              <p:nvPr/>
            </p:nvSpPr>
            <p:spPr bwMode="auto">
              <a:xfrm>
                <a:off x="6915950" y="2845300"/>
                <a:ext cx="140700" cy="99450"/>
              </a:xfrm>
              <a:custGeom>
                <a:avLst/>
                <a:gdLst>
                  <a:gd name="T0" fmla="*/ 2147483646 w 5628"/>
                  <a:gd name="T1" fmla="*/ 0 h 3978"/>
                  <a:gd name="T2" fmla="*/ 2147483646 w 5628"/>
                  <a:gd name="T3" fmla="*/ 898437500 h 3978"/>
                  <a:gd name="T4" fmla="*/ 2147483646 w 5628"/>
                  <a:gd name="T5" fmla="*/ 2147483646 h 3978"/>
                  <a:gd name="T6" fmla="*/ 2147483646 w 5628"/>
                  <a:gd name="T7" fmla="*/ 2147483646 h 3978"/>
                  <a:gd name="T8" fmla="*/ 2147483646 w 5628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5300;p32"/>
              <p:cNvSpPr>
                <a:spLocks/>
              </p:cNvSpPr>
              <p:nvPr/>
            </p:nvSpPr>
            <p:spPr bwMode="auto">
              <a:xfrm>
                <a:off x="6946550" y="2720650"/>
                <a:ext cx="140475" cy="99650"/>
              </a:xfrm>
              <a:custGeom>
                <a:avLst/>
                <a:gdLst>
                  <a:gd name="T0" fmla="*/ 2147483646 w 5619"/>
                  <a:gd name="T1" fmla="*/ 9765625 h 3986"/>
                  <a:gd name="T2" fmla="*/ 2147483646 w 5619"/>
                  <a:gd name="T3" fmla="*/ 908203125 h 3986"/>
                  <a:gd name="T4" fmla="*/ 2147483646 w 5619"/>
                  <a:gd name="T5" fmla="*/ 2147483646 h 3986"/>
                  <a:gd name="T6" fmla="*/ 2147483646 w 5619"/>
                  <a:gd name="T7" fmla="*/ 2147483646 h 3986"/>
                  <a:gd name="T8" fmla="*/ 2147483646 w 5619"/>
                  <a:gd name="T9" fmla="*/ 9765625 h 39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5301;p32"/>
              <p:cNvSpPr>
                <a:spLocks/>
              </p:cNvSpPr>
              <p:nvPr/>
            </p:nvSpPr>
            <p:spPr bwMode="auto">
              <a:xfrm>
                <a:off x="7005750" y="2694850"/>
                <a:ext cx="140550" cy="99625"/>
              </a:xfrm>
              <a:custGeom>
                <a:avLst/>
                <a:gdLst>
                  <a:gd name="T0" fmla="*/ 2147483646 w 5622"/>
                  <a:gd name="T1" fmla="*/ 9765625 h 3985"/>
                  <a:gd name="T2" fmla="*/ 2147483646 w 5622"/>
                  <a:gd name="T3" fmla="*/ 898437500 h 3985"/>
                  <a:gd name="T4" fmla="*/ 2147483646 w 5622"/>
                  <a:gd name="T5" fmla="*/ 2147483646 h 3985"/>
                  <a:gd name="T6" fmla="*/ 2147483646 w 5622"/>
                  <a:gd name="T7" fmla="*/ 2147483646 h 3985"/>
                  <a:gd name="T8" fmla="*/ 2147483646 w 5622"/>
                  <a:gd name="T9" fmla="*/ 9765625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5302;p32"/>
              <p:cNvSpPr>
                <a:spLocks/>
              </p:cNvSpPr>
              <p:nvPr/>
            </p:nvSpPr>
            <p:spPr bwMode="auto">
              <a:xfrm>
                <a:off x="6834775" y="1989225"/>
                <a:ext cx="140875" cy="99300"/>
              </a:xfrm>
              <a:custGeom>
                <a:avLst/>
                <a:gdLst>
                  <a:gd name="T0" fmla="*/ 2147483646 w 5635"/>
                  <a:gd name="T1" fmla="*/ 9765625 h 3972"/>
                  <a:gd name="T2" fmla="*/ 2147483646 w 5635"/>
                  <a:gd name="T3" fmla="*/ 781250000 h 3972"/>
                  <a:gd name="T4" fmla="*/ 2147483646 w 5635"/>
                  <a:gd name="T5" fmla="*/ 2147483646 h 3972"/>
                  <a:gd name="T6" fmla="*/ 2147483646 w 5635"/>
                  <a:gd name="T7" fmla="*/ 2147483646 h 3972"/>
                  <a:gd name="T8" fmla="*/ 2147483646 w 5635"/>
                  <a:gd name="T9" fmla="*/ 9765625 h 39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5303;p32"/>
              <p:cNvSpPr>
                <a:spLocks/>
              </p:cNvSpPr>
              <p:nvPr/>
            </p:nvSpPr>
            <p:spPr bwMode="auto">
              <a:xfrm>
                <a:off x="6674225" y="2036175"/>
                <a:ext cx="139500" cy="99275"/>
              </a:xfrm>
              <a:custGeom>
                <a:avLst/>
                <a:gdLst>
                  <a:gd name="T0" fmla="*/ 2147483646 w 5580"/>
                  <a:gd name="T1" fmla="*/ 9765625 h 3971"/>
                  <a:gd name="T2" fmla="*/ 2147483646 w 5580"/>
                  <a:gd name="T3" fmla="*/ 839843750 h 3971"/>
                  <a:gd name="T4" fmla="*/ 2147483646 w 5580"/>
                  <a:gd name="T5" fmla="*/ 2147483646 h 3971"/>
                  <a:gd name="T6" fmla="*/ 2147483646 w 5580"/>
                  <a:gd name="T7" fmla="*/ 2147483646 h 3971"/>
                  <a:gd name="T8" fmla="*/ 2147483646 w 5580"/>
                  <a:gd name="T9" fmla="*/ 9765625 h 39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5304;p32"/>
              <p:cNvSpPr>
                <a:spLocks/>
              </p:cNvSpPr>
              <p:nvPr/>
            </p:nvSpPr>
            <p:spPr bwMode="auto">
              <a:xfrm>
                <a:off x="6691975" y="1897900"/>
                <a:ext cx="140025" cy="99450"/>
              </a:xfrm>
              <a:custGeom>
                <a:avLst/>
                <a:gdLst>
                  <a:gd name="T0" fmla="*/ 2147483646 w 5601"/>
                  <a:gd name="T1" fmla="*/ 0 h 3978"/>
                  <a:gd name="T2" fmla="*/ 2147483646 w 5601"/>
                  <a:gd name="T3" fmla="*/ 830078125 h 3978"/>
                  <a:gd name="T4" fmla="*/ 2147483646 w 5601"/>
                  <a:gd name="T5" fmla="*/ 2147483646 h 3978"/>
                  <a:gd name="T6" fmla="*/ 2147483646 w 5601"/>
                  <a:gd name="T7" fmla="*/ 2147483646 h 3978"/>
                  <a:gd name="T8" fmla="*/ 2147483646 w 5601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5305;p32"/>
              <p:cNvSpPr>
                <a:spLocks/>
              </p:cNvSpPr>
              <p:nvPr/>
            </p:nvSpPr>
            <p:spPr bwMode="auto">
              <a:xfrm>
                <a:off x="6765625" y="1951250"/>
                <a:ext cx="140175" cy="99275"/>
              </a:xfrm>
              <a:custGeom>
                <a:avLst/>
                <a:gdLst>
                  <a:gd name="T0" fmla="*/ 2147483646 w 5607"/>
                  <a:gd name="T1" fmla="*/ 0 h 3971"/>
                  <a:gd name="T2" fmla="*/ 2147483646 w 5607"/>
                  <a:gd name="T3" fmla="*/ 771484375 h 3971"/>
                  <a:gd name="T4" fmla="*/ 2147483646 w 5607"/>
                  <a:gd name="T5" fmla="*/ 2147483646 h 3971"/>
                  <a:gd name="T6" fmla="*/ 2147483646 w 5607"/>
                  <a:gd name="T7" fmla="*/ 2147483646 h 3971"/>
                  <a:gd name="T8" fmla="*/ 2147483646 w 5607"/>
                  <a:gd name="T9" fmla="*/ 0 h 39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5306;p32"/>
              <p:cNvSpPr>
                <a:spLocks/>
              </p:cNvSpPr>
              <p:nvPr/>
            </p:nvSpPr>
            <p:spPr bwMode="auto">
              <a:xfrm>
                <a:off x="6739025" y="2431925"/>
                <a:ext cx="139825" cy="99625"/>
              </a:xfrm>
              <a:custGeom>
                <a:avLst/>
                <a:gdLst>
                  <a:gd name="T0" fmla="*/ 2147483646 w 5593"/>
                  <a:gd name="T1" fmla="*/ 0 h 3985"/>
                  <a:gd name="T2" fmla="*/ 2147483646 w 5593"/>
                  <a:gd name="T3" fmla="*/ 898437500 h 3985"/>
                  <a:gd name="T4" fmla="*/ 2147483646 w 5593"/>
                  <a:gd name="T5" fmla="*/ 2147483646 h 3985"/>
                  <a:gd name="T6" fmla="*/ 2147483646 w 5593"/>
                  <a:gd name="T7" fmla="*/ 2147483646 h 3985"/>
                  <a:gd name="T8" fmla="*/ 2147483646 w 5593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6" name="Google Shape;5307;p32"/>
            <p:cNvGrpSpPr>
              <a:grpSpLocks/>
            </p:cNvGrpSpPr>
            <p:nvPr/>
          </p:nvGrpSpPr>
          <p:grpSpPr bwMode="auto"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7" name="Google Shape;5308;p32"/>
              <p:cNvSpPr>
                <a:spLocks/>
              </p:cNvSpPr>
              <p:nvPr/>
            </p:nvSpPr>
            <p:spPr bwMode="auto">
              <a:xfrm>
                <a:off x="1257067" y="3571476"/>
                <a:ext cx="813875" cy="2089425"/>
              </a:xfrm>
              <a:custGeom>
                <a:avLst/>
                <a:gdLst>
                  <a:gd name="T0" fmla="*/ 2147483646 w 32555"/>
                  <a:gd name="T1" fmla="*/ 0 h 83577"/>
                  <a:gd name="T2" fmla="*/ 2147483646 w 32555"/>
                  <a:gd name="T3" fmla="*/ 0 h 83577"/>
                  <a:gd name="T4" fmla="*/ 2147483646 w 32555"/>
                  <a:gd name="T5" fmla="*/ 2147483646 h 83577"/>
                  <a:gd name="T6" fmla="*/ 2147483646 w 32555"/>
                  <a:gd name="T7" fmla="*/ 2147483646 h 83577"/>
                  <a:gd name="T8" fmla="*/ 2147483646 w 32555"/>
                  <a:gd name="T9" fmla="*/ 2147483646 h 83577"/>
                  <a:gd name="T10" fmla="*/ 2147483646 w 32555"/>
                  <a:gd name="T11" fmla="*/ 2147483646 h 83577"/>
                  <a:gd name="T12" fmla="*/ 2147483646 w 32555"/>
                  <a:gd name="T13" fmla="*/ 2147483646 h 83577"/>
                  <a:gd name="T14" fmla="*/ 2147483646 w 32555"/>
                  <a:gd name="T15" fmla="*/ 2147483646 h 83577"/>
                  <a:gd name="T16" fmla="*/ 2147483646 w 32555"/>
                  <a:gd name="T17" fmla="*/ 0 h 835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" name="Google Shape;5309;p32"/>
              <p:cNvSpPr>
                <a:spLocks/>
              </p:cNvSpPr>
              <p:nvPr/>
            </p:nvSpPr>
            <p:spPr bwMode="auto">
              <a:xfrm>
                <a:off x="1398705" y="3799127"/>
                <a:ext cx="623125" cy="1959775"/>
              </a:xfrm>
              <a:custGeom>
                <a:avLst/>
                <a:gdLst>
                  <a:gd name="T0" fmla="*/ 2147483646 w 24925"/>
                  <a:gd name="T1" fmla="*/ 2147483646 h 78391"/>
                  <a:gd name="T2" fmla="*/ 2147483646 w 24925"/>
                  <a:gd name="T3" fmla="*/ 2147483646 h 78391"/>
                  <a:gd name="T4" fmla="*/ 2147483646 w 24925"/>
                  <a:gd name="T5" fmla="*/ 2147483646 h 78391"/>
                  <a:gd name="T6" fmla="*/ 2147483646 w 24925"/>
                  <a:gd name="T7" fmla="*/ 2147483646 h 78391"/>
                  <a:gd name="T8" fmla="*/ 2147483646 w 24925"/>
                  <a:gd name="T9" fmla="*/ 2147483646 h 78391"/>
                  <a:gd name="T10" fmla="*/ 0 w 24925"/>
                  <a:gd name="T11" fmla="*/ 0 h 78391"/>
                  <a:gd name="T12" fmla="*/ 2147483646 w 24925"/>
                  <a:gd name="T13" fmla="*/ 2147483646 h 78391"/>
                  <a:gd name="T14" fmla="*/ 2147483646 w 24925"/>
                  <a:gd name="T15" fmla="*/ 2147483646 h 78391"/>
                  <a:gd name="T16" fmla="*/ 2147483646 w 24925"/>
                  <a:gd name="T17" fmla="*/ 2147483646 h 78391"/>
                  <a:gd name="T18" fmla="*/ 2147483646 w 24925"/>
                  <a:gd name="T19" fmla="*/ 2147483646 h 78391"/>
                  <a:gd name="T20" fmla="*/ 2147483646 w 24925"/>
                  <a:gd name="T21" fmla="*/ 2147483646 h 78391"/>
                  <a:gd name="T22" fmla="*/ 2147483646 w 24925"/>
                  <a:gd name="T23" fmla="*/ 2147483646 h 78391"/>
                  <a:gd name="T24" fmla="*/ 2147483646 w 24925"/>
                  <a:gd name="T25" fmla="*/ 2147483646 h 78391"/>
                  <a:gd name="T26" fmla="*/ 0 w 24925"/>
                  <a:gd name="T27" fmla="*/ 0 h 7839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" name="Google Shape;5310;p32"/>
              <p:cNvSpPr>
                <a:spLocks/>
              </p:cNvSpPr>
              <p:nvPr/>
            </p:nvSpPr>
            <p:spPr bwMode="auto">
              <a:xfrm>
                <a:off x="2070945" y="3836079"/>
                <a:ext cx="967350" cy="2078675"/>
              </a:xfrm>
              <a:custGeom>
                <a:avLst/>
                <a:gdLst>
                  <a:gd name="T0" fmla="*/ 2147483646 w 38694"/>
                  <a:gd name="T1" fmla="*/ 9765625 h 83147"/>
                  <a:gd name="T2" fmla="*/ 2147483646 w 38694"/>
                  <a:gd name="T3" fmla="*/ 2147483646 h 83147"/>
                  <a:gd name="T4" fmla="*/ 2147483646 w 38694"/>
                  <a:gd name="T5" fmla="*/ 2147483646 h 83147"/>
                  <a:gd name="T6" fmla="*/ 2147483646 w 38694"/>
                  <a:gd name="T7" fmla="*/ 2147483646 h 83147"/>
                  <a:gd name="T8" fmla="*/ 2147483646 w 38694"/>
                  <a:gd name="T9" fmla="*/ 2147483646 h 83147"/>
                  <a:gd name="T10" fmla="*/ 2147483646 w 38694"/>
                  <a:gd name="T11" fmla="*/ 2147483646 h 83147"/>
                  <a:gd name="T12" fmla="*/ 2147483646 w 38694"/>
                  <a:gd name="T13" fmla="*/ 9765625 h 83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" name="Google Shape;5311;p32"/>
              <p:cNvSpPr>
                <a:spLocks/>
              </p:cNvSpPr>
              <p:nvPr/>
            </p:nvSpPr>
            <p:spPr bwMode="auto">
              <a:xfrm>
                <a:off x="2428904" y="4175600"/>
                <a:ext cx="475725" cy="1710525"/>
              </a:xfrm>
              <a:custGeom>
                <a:avLst/>
                <a:gdLst>
                  <a:gd name="T0" fmla="*/ 2147483646 w 19029"/>
                  <a:gd name="T1" fmla="*/ 0 h 68421"/>
                  <a:gd name="T2" fmla="*/ 2147483646 w 19029"/>
                  <a:gd name="T3" fmla="*/ 0 h 68421"/>
                  <a:gd name="T4" fmla="*/ 2147483646 w 19029"/>
                  <a:gd name="T5" fmla="*/ 2147483646 h 68421"/>
                  <a:gd name="T6" fmla="*/ 2147483646 w 19029"/>
                  <a:gd name="T7" fmla="*/ 2147483646 h 68421"/>
                  <a:gd name="T8" fmla="*/ 2147483646 w 19029"/>
                  <a:gd name="T9" fmla="*/ 2147483646 h 68421"/>
                  <a:gd name="T10" fmla="*/ 2147483646 w 19029"/>
                  <a:gd name="T11" fmla="*/ 2147483646 h 68421"/>
                  <a:gd name="T12" fmla="*/ 2147483646 w 19029"/>
                  <a:gd name="T13" fmla="*/ 2147483646 h 68421"/>
                  <a:gd name="T14" fmla="*/ 2147483646 w 19029"/>
                  <a:gd name="T15" fmla="*/ 2147483646 h 68421"/>
                  <a:gd name="T16" fmla="*/ 2147483646 w 19029"/>
                  <a:gd name="T17" fmla="*/ 0 h 684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" name="Google Shape;5312;p32"/>
              <p:cNvSpPr>
                <a:spLocks/>
              </p:cNvSpPr>
              <p:nvPr/>
            </p:nvSpPr>
            <p:spPr bwMode="auto">
              <a:xfrm>
                <a:off x="1579325" y="2837525"/>
                <a:ext cx="849575" cy="2975475"/>
              </a:xfrm>
              <a:custGeom>
                <a:avLst/>
                <a:gdLst>
                  <a:gd name="T0" fmla="*/ 2147483646 w 33983"/>
                  <a:gd name="T1" fmla="*/ 0 h 119019"/>
                  <a:gd name="T2" fmla="*/ 2147483646 w 33983"/>
                  <a:gd name="T3" fmla="*/ 2147483646 h 119019"/>
                  <a:gd name="T4" fmla="*/ 2147483646 w 33983"/>
                  <a:gd name="T5" fmla="*/ 2147483646 h 119019"/>
                  <a:gd name="T6" fmla="*/ 2147483646 w 33983"/>
                  <a:gd name="T7" fmla="*/ 2147483646 h 119019"/>
                  <a:gd name="T8" fmla="*/ 2147483646 w 33983"/>
                  <a:gd name="T9" fmla="*/ 2147483646 h 119019"/>
                  <a:gd name="T10" fmla="*/ 2147483646 w 33983"/>
                  <a:gd name="T11" fmla="*/ 2147483646 h 119019"/>
                  <a:gd name="T12" fmla="*/ 2147483646 w 33983"/>
                  <a:gd name="T13" fmla="*/ 2147483646 h 119019"/>
                  <a:gd name="T14" fmla="*/ 2147483646 w 33983"/>
                  <a:gd name="T15" fmla="*/ 2147483646 h 119019"/>
                  <a:gd name="T16" fmla="*/ 2147483646 w 33983"/>
                  <a:gd name="T17" fmla="*/ 2147483646 h 119019"/>
                  <a:gd name="T18" fmla="*/ 2147483646 w 33983"/>
                  <a:gd name="T19" fmla="*/ 2147483646 h 119019"/>
                  <a:gd name="T20" fmla="*/ 2147483646 w 33983"/>
                  <a:gd name="T21" fmla="*/ 2147483646 h 119019"/>
                  <a:gd name="T22" fmla="*/ 2147483646 w 33983"/>
                  <a:gd name="T23" fmla="*/ 2147483646 h 119019"/>
                  <a:gd name="T24" fmla="*/ 2147483646 w 33983"/>
                  <a:gd name="T25" fmla="*/ 2147483646 h 119019"/>
                  <a:gd name="T26" fmla="*/ 2147483646 w 33983"/>
                  <a:gd name="T27" fmla="*/ 2147483646 h 119019"/>
                  <a:gd name="T28" fmla="*/ 2147483646 w 33983"/>
                  <a:gd name="T29" fmla="*/ 2147483646 h 119019"/>
                  <a:gd name="T30" fmla="*/ 2147483646 w 33983"/>
                  <a:gd name="T31" fmla="*/ 2147483646 h 119019"/>
                  <a:gd name="T32" fmla="*/ 2147483646 w 33983"/>
                  <a:gd name="T33" fmla="*/ 2147483646 h 119019"/>
                  <a:gd name="T34" fmla="*/ 2147483646 w 33983"/>
                  <a:gd name="T35" fmla="*/ 2147483646 h 119019"/>
                  <a:gd name="T36" fmla="*/ 2147483646 w 33983"/>
                  <a:gd name="T37" fmla="*/ 2147483646 h 119019"/>
                  <a:gd name="T38" fmla="*/ 2147483646 w 33983"/>
                  <a:gd name="T39" fmla="*/ 2147483646 h 119019"/>
                  <a:gd name="T40" fmla="*/ 2147483646 w 33983"/>
                  <a:gd name="T41" fmla="*/ 2147483646 h 119019"/>
                  <a:gd name="T42" fmla="*/ 2147483646 w 33983"/>
                  <a:gd name="T43" fmla="*/ 2147483646 h 119019"/>
                  <a:gd name="T44" fmla="*/ 2147483646 w 33983"/>
                  <a:gd name="T45" fmla="*/ 2147483646 h 119019"/>
                  <a:gd name="T46" fmla="*/ 2147483646 w 33983"/>
                  <a:gd name="T47" fmla="*/ 2147483646 h 119019"/>
                  <a:gd name="T48" fmla="*/ 2147483646 w 33983"/>
                  <a:gd name="T49" fmla="*/ 2147483646 h 119019"/>
                  <a:gd name="T50" fmla="*/ 2147483646 w 33983"/>
                  <a:gd name="T51" fmla="*/ 2147483646 h 119019"/>
                  <a:gd name="T52" fmla="*/ 2147483646 w 33983"/>
                  <a:gd name="T53" fmla="*/ 2147483646 h 119019"/>
                  <a:gd name="T54" fmla="*/ 2147483646 w 33983"/>
                  <a:gd name="T55" fmla="*/ 2147483646 h 119019"/>
                  <a:gd name="T56" fmla="*/ 2147483646 w 33983"/>
                  <a:gd name="T57" fmla="*/ 2147483646 h 119019"/>
                  <a:gd name="T58" fmla="*/ 2147483646 w 33983"/>
                  <a:gd name="T59" fmla="*/ 2147483646 h 119019"/>
                  <a:gd name="T60" fmla="*/ 2147483646 w 33983"/>
                  <a:gd name="T61" fmla="*/ 2147483646 h 119019"/>
                  <a:gd name="T62" fmla="*/ 2147483646 w 33983"/>
                  <a:gd name="T63" fmla="*/ 2147483646 h 119019"/>
                  <a:gd name="T64" fmla="*/ 2147483646 w 33983"/>
                  <a:gd name="T65" fmla="*/ 2147483646 h 119019"/>
                  <a:gd name="T66" fmla="*/ 2147483646 w 33983"/>
                  <a:gd name="T67" fmla="*/ 2147483646 h 119019"/>
                  <a:gd name="T68" fmla="*/ 2147483646 w 33983"/>
                  <a:gd name="T69" fmla="*/ 2147483646 h 119019"/>
                  <a:gd name="T70" fmla="*/ 2147483646 w 33983"/>
                  <a:gd name="T71" fmla="*/ 2147483646 h 119019"/>
                  <a:gd name="T72" fmla="*/ 2147483646 w 33983"/>
                  <a:gd name="T73" fmla="*/ 2147483646 h 119019"/>
                  <a:gd name="T74" fmla="*/ 2147483646 w 33983"/>
                  <a:gd name="T75" fmla="*/ 2147483646 h 119019"/>
                  <a:gd name="T76" fmla="*/ 2147483646 w 33983"/>
                  <a:gd name="T77" fmla="*/ 2147483646 h 119019"/>
                  <a:gd name="T78" fmla="*/ 2147483646 w 33983"/>
                  <a:gd name="T79" fmla="*/ 2147483646 h 119019"/>
                  <a:gd name="T80" fmla="*/ 2147483646 w 33983"/>
                  <a:gd name="T81" fmla="*/ 2147483646 h 119019"/>
                  <a:gd name="T82" fmla="*/ 2147483646 w 33983"/>
                  <a:gd name="T83" fmla="*/ 2147483646 h 119019"/>
                  <a:gd name="T84" fmla="*/ 2147483646 w 33983"/>
                  <a:gd name="T85" fmla="*/ 2147483646 h 119019"/>
                  <a:gd name="T86" fmla="*/ 2147483646 w 33983"/>
                  <a:gd name="T87" fmla="*/ 2147483646 h 119019"/>
                  <a:gd name="T88" fmla="*/ 2147483646 w 33983"/>
                  <a:gd name="T89" fmla="*/ 2147483646 h 119019"/>
                  <a:gd name="T90" fmla="*/ 2147483646 w 33983"/>
                  <a:gd name="T91" fmla="*/ 2147483646 h 119019"/>
                  <a:gd name="T92" fmla="*/ 2147483646 w 33983"/>
                  <a:gd name="T93" fmla="*/ 2147483646 h 119019"/>
                  <a:gd name="T94" fmla="*/ 2147483646 w 33983"/>
                  <a:gd name="T95" fmla="*/ 2147483646 h 119019"/>
                  <a:gd name="T96" fmla="*/ 2147483646 w 33983"/>
                  <a:gd name="T97" fmla="*/ 2147483646 h 119019"/>
                  <a:gd name="T98" fmla="*/ 2147483646 w 33983"/>
                  <a:gd name="T99" fmla="*/ 2147483646 h 119019"/>
                  <a:gd name="T100" fmla="*/ 2147483646 w 33983"/>
                  <a:gd name="T101" fmla="*/ 2147483646 h 119019"/>
                  <a:gd name="T102" fmla="*/ 2147483646 w 33983"/>
                  <a:gd name="T103" fmla="*/ 2147483646 h 119019"/>
                  <a:gd name="T104" fmla="*/ 2147483646 w 33983"/>
                  <a:gd name="T105" fmla="*/ 2147483646 h 119019"/>
                  <a:gd name="T106" fmla="*/ 2147483646 w 33983"/>
                  <a:gd name="T107" fmla="*/ 0 h 11901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" name="Google Shape;5313;p32"/>
              <p:cNvSpPr>
                <a:spLocks/>
              </p:cNvSpPr>
              <p:nvPr/>
            </p:nvSpPr>
            <p:spPr bwMode="auto">
              <a:xfrm>
                <a:off x="1681625" y="3026450"/>
                <a:ext cx="301525" cy="412675"/>
              </a:xfrm>
              <a:custGeom>
                <a:avLst/>
                <a:gdLst>
                  <a:gd name="T0" fmla="*/ 2147483646 w 12061"/>
                  <a:gd name="T1" fmla="*/ 9765625 h 16507"/>
                  <a:gd name="T2" fmla="*/ 1601562500 w 12061"/>
                  <a:gd name="T3" fmla="*/ 2147483646 h 16507"/>
                  <a:gd name="T4" fmla="*/ 2147483646 w 12061"/>
                  <a:gd name="T5" fmla="*/ 2147483646 h 16507"/>
                  <a:gd name="T6" fmla="*/ 2147483646 w 12061"/>
                  <a:gd name="T7" fmla="*/ 2147483646 h 16507"/>
                  <a:gd name="T8" fmla="*/ 2147483646 w 12061"/>
                  <a:gd name="T9" fmla="*/ 2147483646 h 16507"/>
                  <a:gd name="T10" fmla="*/ 2147483646 w 12061"/>
                  <a:gd name="T11" fmla="*/ 791015625 h 16507"/>
                  <a:gd name="T12" fmla="*/ 2147483646 w 12061"/>
                  <a:gd name="T13" fmla="*/ 9765625 h 165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" name="Google Shape;5314;p32"/>
              <p:cNvSpPr>
                <a:spLocks/>
              </p:cNvSpPr>
              <p:nvPr/>
            </p:nvSpPr>
            <p:spPr bwMode="auto">
              <a:xfrm>
                <a:off x="2026000" y="3384450"/>
                <a:ext cx="312075" cy="352950"/>
              </a:xfrm>
              <a:custGeom>
                <a:avLst/>
                <a:gdLst>
                  <a:gd name="T0" fmla="*/ 2147483646 w 12483"/>
                  <a:gd name="T1" fmla="*/ 9765625 h 14118"/>
                  <a:gd name="T2" fmla="*/ 2147483646 w 12483"/>
                  <a:gd name="T3" fmla="*/ 751953125 h 14118"/>
                  <a:gd name="T4" fmla="*/ 1542968750 w 12483"/>
                  <a:gd name="T5" fmla="*/ 2147483646 h 14118"/>
                  <a:gd name="T6" fmla="*/ 2147483646 w 12483"/>
                  <a:gd name="T7" fmla="*/ 2147483646 h 14118"/>
                  <a:gd name="T8" fmla="*/ 2147483646 w 12483"/>
                  <a:gd name="T9" fmla="*/ 2147483646 h 14118"/>
                  <a:gd name="T10" fmla="*/ 2147483646 w 12483"/>
                  <a:gd name="T11" fmla="*/ 2147483646 h 14118"/>
                  <a:gd name="T12" fmla="*/ 2147483646 w 12483"/>
                  <a:gd name="T13" fmla="*/ 9765625 h 14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" name="Google Shape;5315;p32"/>
              <p:cNvSpPr>
                <a:spLocks/>
              </p:cNvSpPr>
              <p:nvPr/>
            </p:nvSpPr>
            <p:spPr bwMode="auto">
              <a:xfrm>
                <a:off x="1695125" y="3695075"/>
                <a:ext cx="258875" cy="435475"/>
              </a:xfrm>
              <a:custGeom>
                <a:avLst/>
                <a:gdLst>
                  <a:gd name="T0" fmla="*/ 2147483646 w 10355"/>
                  <a:gd name="T1" fmla="*/ 9765625 h 17419"/>
                  <a:gd name="T2" fmla="*/ 1669921875 w 10355"/>
                  <a:gd name="T3" fmla="*/ 2147483646 h 17419"/>
                  <a:gd name="T4" fmla="*/ 2147483646 w 10355"/>
                  <a:gd name="T5" fmla="*/ 2147483646 h 17419"/>
                  <a:gd name="T6" fmla="*/ 2147483646 w 10355"/>
                  <a:gd name="T7" fmla="*/ 2147483646 h 17419"/>
                  <a:gd name="T8" fmla="*/ 2147483646 w 10355"/>
                  <a:gd name="T9" fmla="*/ 2147483646 h 17419"/>
                  <a:gd name="T10" fmla="*/ 2147483646 w 10355"/>
                  <a:gd name="T11" fmla="*/ 517578125 h 17419"/>
                  <a:gd name="T12" fmla="*/ 2147483646 w 10355"/>
                  <a:gd name="T13" fmla="*/ 9765625 h 174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" name="Google Shape;5316;p32"/>
              <p:cNvSpPr>
                <a:spLocks/>
              </p:cNvSpPr>
              <p:nvPr/>
            </p:nvSpPr>
            <p:spPr bwMode="auto">
              <a:xfrm>
                <a:off x="2057625" y="4116200"/>
                <a:ext cx="223675" cy="312250"/>
              </a:xfrm>
              <a:custGeom>
                <a:avLst/>
                <a:gdLst>
                  <a:gd name="T0" fmla="*/ 2147483646 w 8947"/>
                  <a:gd name="T1" fmla="*/ 9765625 h 12490"/>
                  <a:gd name="T2" fmla="*/ 2147483646 w 8947"/>
                  <a:gd name="T3" fmla="*/ 458984375 h 12490"/>
                  <a:gd name="T4" fmla="*/ 2147483646 w 8947"/>
                  <a:gd name="T5" fmla="*/ 2147483646 h 12490"/>
                  <a:gd name="T6" fmla="*/ 175781250 w 8947"/>
                  <a:gd name="T7" fmla="*/ 2147483646 h 12490"/>
                  <a:gd name="T8" fmla="*/ 1806640625 w 8947"/>
                  <a:gd name="T9" fmla="*/ 2147483646 h 12490"/>
                  <a:gd name="T10" fmla="*/ 2147483646 w 8947"/>
                  <a:gd name="T11" fmla="*/ 2147483646 h 12490"/>
                  <a:gd name="T12" fmla="*/ 2147483646 w 8947"/>
                  <a:gd name="T13" fmla="*/ 2147483646 h 12490"/>
                  <a:gd name="T14" fmla="*/ 2147483646 w 8947"/>
                  <a:gd name="T15" fmla="*/ 2147483646 h 12490"/>
                  <a:gd name="T16" fmla="*/ 2147483646 w 8947"/>
                  <a:gd name="T17" fmla="*/ 9765625 h 124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" name="Google Shape;5317;p32"/>
              <p:cNvSpPr/>
              <p:nvPr/>
            </p:nvSpPr>
            <p:spPr>
              <a:xfrm>
                <a:off x="1660518" y="2153325"/>
                <a:ext cx="882546" cy="740396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7" name="Google Shape;5318;p32"/>
              <p:cNvSpPr>
                <a:spLocks/>
              </p:cNvSpPr>
              <p:nvPr/>
            </p:nvSpPr>
            <p:spPr bwMode="auto">
              <a:xfrm>
                <a:off x="2026150" y="2440575"/>
                <a:ext cx="183150" cy="163050"/>
              </a:xfrm>
              <a:custGeom>
                <a:avLst/>
                <a:gdLst>
                  <a:gd name="T0" fmla="*/ 2147483646 w 7326"/>
                  <a:gd name="T1" fmla="*/ 0 h 6522"/>
                  <a:gd name="T2" fmla="*/ 2147483646 w 7326"/>
                  <a:gd name="T3" fmla="*/ 195312500 h 6522"/>
                  <a:gd name="T4" fmla="*/ 2147483646 w 7326"/>
                  <a:gd name="T5" fmla="*/ 2147483646 h 6522"/>
                  <a:gd name="T6" fmla="*/ 2147483646 w 7326"/>
                  <a:gd name="T7" fmla="*/ 2147483646 h 6522"/>
                  <a:gd name="T8" fmla="*/ 2147483646 w 7326"/>
                  <a:gd name="T9" fmla="*/ 2147483646 h 6522"/>
                  <a:gd name="T10" fmla="*/ 2147483646 w 7326"/>
                  <a:gd name="T11" fmla="*/ 2147483646 h 6522"/>
                  <a:gd name="T12" fmla="*/ 2147483646 w 7326"/>
                  <a:gd name="T13" fmla="*/ 2147483646 h 6522"/>
                  <a:gd name="T14" fmla="*/ 2147483646 w 7326"/>
                  <a:gd name="T15" fmla="*/ 2147483646 h 6522"/>
                  <a:gd name="T16" fmla="*/ 2147483646 w 7326"/>
                  <a:gd name="T17" fmla="*/ 2147483646 h 6522"/>
                  <a:gd name="T18" fmla="*/ 2147483646 w 7326"/>
                  <a:gd name="T19" fmla="*/ 2147483646 h 6522"/>
                  <a:gd name="T20" fmla="*/ 2147483646 w 7326"/>
                  <a:gd name="T21" fmla="*/ 1679687500 h 6522"/>
                  <a:gd name="T22" fmla="*/ 2147483646 w 7326"/>
                  <a:gd name="T23" fmla="*/ 0 h 65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" name="Google Shape;5319;p32"/>
              <p:cNvSpPr>
                <a:spLocks/>
              </p:cNvSpPr>
              <p:nvPr/>
            </p:nvSpPr>
            <p:spPr bwMode="auto">
              <a:xfrm>
                <a:off x="2204350" y="2626575"/>
                <a:ext cx="104375" cy="107400"/>
              </a:xfrm>
              <a:custGeom>
                <a:avLst/>
                <a:gdLst>
                  <a:gd name="T0" fmla="*/ 2147483646 w 4175"/>
                  <a:gd name="T1" fmla="*/ 0 h 4296"/>
                  <a:gd name="T2" fmla="*/ 1630859375 w 4175"/>
                  <a:gd name="T3" fmla="*/ 2147483646 h 4296"/>
                  <a:gd name="T4" fmla="*/ 2147483646 w 4175"/>
                  <a:gd name="T5" fmla="*/ 2147483646 h 4296"/>
                  <a:gd name="T6" fmla="*/ 2147483646 w 4175"/>
                  <a:gd name="T7" fmla="*/ 2147483646 h 4296"/>
                  <a:gd name="T8" fmla="*/ 2147483646 w 4175"/>
                  <a:gd name="T9" fmla="*/ 2147483646 h 4296"/>
                  <a:gd name="T10" fmla="*/ 2147483646 w 4175"/>
                  <a:gd name="T11" fmla="*/ 2147483646 h 4296"/>
                  <a:gd name="T12" fmla="*/ 2147483646 w 4175"/>
                  <a:gd name="T13" fmla="*/ 2147483646 h 4296"/>
                  <a:gd name="T14" fmla="*/ 2147483646 w 4175"/>
                  <a:gd name="T15" fmla="*/ 556640625 h 4296"/>
                  <a:gd name="T16" fmla="*/ 2147483646 w 4175"/>
                  <a:gd name="T17" fmla="*/ 0 h 42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" name="Google Shape;5320;p32"/>
              <p:cNvSpPr>
                <a:spLocks/>
              </p:cNvSpPr>
              <p:nvPr/>
            </p:nvSpPr>
            <p:spPr bwMode="auto">
              <a:xfrm>
                <a:off x="2230625" y="2540125"/>
                <a:ext cx="168650" cy="32900"/>
              </a:xfrm>
              <a:custGeom>
                <a:avLst/>
                <a:gdLst>
                  <a:gd name="T0" fmla="*/ 2147483646 w 6746"/>
                  <a:gd name="T1" fmla="*/ 0 h 1316"/>
                  <a:gd name="T2" fmla="*/ 2147483646 w 6746"/>
                  <a:gd name="T3" fmla="*/ 2147483646 h 1316"/>
                  <a:gd name="T4" fmla="*/ 2147483646 w 6746"/>
                  <a:gd name="T5" fmla="*/ 2147483646 h 1316"/>
                  <a:gd name="T6" fmla="*/ 2147483646 w 6746"/>
                  <a:gd name="T7" fmla="*/ 2147483646 h 1316"/>
                  <a:gd name="T8" fmla="*/ 2147483646 w 6746"/>
                  <a:gd name="T9" fmla="*/ 2147483646 h 1316"/>
                  <a:gd name="T10" fmla="*/ 2147483646 w 6746"/>
                  <a:gd name="T11" fmla="*/ 2147483646 h 1316"/>
                  <a:gd name="T12" fmla="*/ 2147483646 w 6746"/>
                  <a:gd name="T13" fmla="*/ 2147483646 h 1316"/>
                  <a:gd name="T14" fmla="*/ 2147483646 w 6746"/>
                  <a:gd name="T15" fmla="*/ 2147483646 h 1316"/>
                  <a:gd name="T16" fmla="*/ 2147483646 w 6746"/>
                  <a:gd name="T17" fmla="*/ 195312500 h 1316"/>
                  <a:gd name="T18" fmla="*/ 2147483646 w 6746"/>
                  <a:gd name="T19" fmla="*/ 0 h 13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" name="Google Shape;5321;p32"/>
              <p:cNvSpPr>
                <a:spLocks/>
              </p:cNvSpPr>
              <p:nvPr/>
            </p:nvSpPr>
            <p:spPr bwMode="auto">
              <a:xfrm>
                <a:off x="2229225" y="2361325"/>
                <a:ext cx="147150" cy="84925"/>
              </a:xfrm>
              <a:custGeom>
                <a:avLst/>
                <a:gdLst>
                  <a:gd name="T0" fmla="*/ 2147483646 w 5886"/>
                  <a:gd name="T1" fmla="*/ 9765625 h 3397"/>
                  <a:gd name="T2" fmla="*/ 2147483646 w 5886"/>
                  <a:gd name="T3" fmla="*/ 283203125 h 3397"/>
                  <a:gd name="T4" fmla="*/ 2147483646 w 5886"/>
                  <a:gd name="T5" fmla="*/ 2147483646 h 3397"/>
                  <a:gd name="T6" fmla="*/ 2147483646 w 5886"/>
                  <a:gd name="T7" fmla="*/ 2147483646 h 3397"/>
                  <a:gd name="T8" fmla="*/ 2147483646 w 5886"/>
                  <a:gd name="T9" fmla="*/ 2147483646 h 3397"/>
                  <a:gd name="T10" fmla="*/ 2147483646 w 5886"/>
                  <a:gd name="T11" fmla="*/ 2147483646 h 3397"/>
                  <a:gd name="T12" fmla="*/ 2147483646 w 5886"/>
                  <a:gd name="T13" fmla="*/ 9765625 h 33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5322;p32"/>
              <p:cNvSpPr>
                <a:spLocks/>
              </p:cNvSpPr>
              <p:nvPr/>
            </p:nvSpPr>
            <p:spPr bwMode="auto">
              <a:xfrm>
                <a:off x="1872550" y="2325200"/>
                <a:ext cx="149300" cy="122200"/>
              </a:xfrm>
              <a:custGeom>
                <a:avLst/>
                <a:gdLst>
                  <a:gd name="T0" fmla="*/ 2147483646 w 5972"/>
                  <a:gd name="T1" fmla="*/ 0 h 4888"/>
                  <a:gd name="T2" fmla="*/ 2119140625 w 5972"/>
                  <a:gd name="T3" fmla="*/ 2147483646 h 4888"/>
                  <a:gd name="T4" fmla="*/ 2147483646 w 5972"/>
                  <a:gd name="T5" fmla="*/ 2147483646 h 4888"/>
                  <a:gd name="T6" fmla="*/ 2147483646 w 5972"/>
                  <a:gd name="T7" fmla="*/ 2147483646 h 4888"/>
                  <a:gd name="T8" fmla="*/ 2147483646 w 5972"/>
                  <a:gd name="T9" fmla="*/ 2147483646 h 4888"/>
                  <a:gd name="T10" fmla="*/ 2147483646 w 5972"/>
                  <a:gd name="T11" fmla="*/ 2147483646 h 4888"/>
                  <a:gd name="T12" fmla="*/ 2147483646 w 5972"/>
                  <a:gd name="T13" fmla="*/ 2147483646 h 4888"/>
                  <a:gd name="T14" fmla="*/ 2147483646 w 5972"/>
                  <a:gd name="T15" fmla="*/ 146484375 h 4888"/>
                  <a:gd name="T16" fmla="*/ 2147483646 w 5972"/>
                  <a:gd name="T17" fmla="*/ 0 h 48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5323;p32"/>
              <p:cNvSpPr>
                <a:spLocks/>
              </p:cNvSpPr>
              <p:nvPr/>
            </p:nvSpPr>
            <p:spPr bwMode="auto">
              <a:xfrm>
                <a:off x="1776525" y="2494100"/>
                <a:ext cx="174400" cy="38675"/>
              </a:xfrm>
              <a:custGeom>
                <a:avLst/>
                <a:gdLst>
                  <a:gd name="T0" fmla="*/ 2147483646 w 6976"/>
                  <a:gd name="T1" fmla="*/ 0 h 1547"/>
                  <a:gd name="T2" fmla="*/ 1933593750 w 6976"/>
                  <a:gd name="T3" fmla="*/ 2147483646 h 1547"/>
                  <a:gd name="T4" fmla="*/ 2147483646 w 6976"/>
                  <a:gd name="T5" fmla="*/ 2147483646 h 1547"/>
                  <a:gd name="T6" fmla="*/ 2147483646 w 6976"/>
                  <a:gd name="T7" fmla="*/ 2147483646 h 1547"/>
                  <a:gd name="T8" fmla="*/ 2147483646 w 6976"/>
                  <a:gd name="T9" fmla="*/ 2147483646 h 1547"/>
                  <a:gd name="T10" fmla="*/ 2147483646 w 6976"/>
                  <a:gd name="T11" fmla="*/ 58593750 h 1547"/>
                  <a:gd name="T12" fmla="*/ 2147483646 w 6976"/>
                  <a:gd name="T13" fmla="*/ 0 h 15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5324;p32"/>
              <p:cNvSpPr>
                <a:spLocks/>
              </p:cNvSpPr>
              <p:nvPr/>
            </p:nvSpPr>
            <p:spPr bwMode="auto">
              <a:xfrm>
                <a:off x="1879050" y="2601050"/>
                <a:ext cx="118000" cy="109525"/>
              </a:xfrm>
              <a:custGeom>
                <a:avLst/>
                <a:gdLst>
                  <a:gd name="T0" fmla="*/ 2147483646 w 4720"/>
                  <a:gd name="T1" fmla="*/ 0 h 4381"/>
                  <a:gd name="T2" fmla="*/ 2147483646 w 4720"/>
                  <a:gd name="T3" fmla="*/ 136718750 h 4381"/>
                  <a:gd name="T4" fmla="*/ 2147483646 w 4720"/>
                  <a:gd name="T5" fmla="*/ 2147483646 h 4381"/>
                  <a:gd name="T6" fmla="*/ 1357421875 w 4720"/>
                  <a:gd name="T7" fmla="*/ 2147483646 h 4381"/>
                  <a:gd name="T8" fmla="*/ 2147483646 w 4720"/>
                  <a:gd name="T9" fmla="*/ 2147483646 h 4381"/>
                  <a:gd name="T10" fmla="*/ 2147483646 w 4720"/>
                  <a:gd name="T11" fmla="*/ 2147483646 h 4381"/>
                  <a:gd name="T12" fmla="*/ 2147483646 w 4720"/>
                  <a:gd name="T13" fmla="*/ 2147483646 h 4381"/>
                  <a:gd name="T14" fmla="*/ 2147483646 w 4720"/>
                  <a:gd name="T15" fmla="*/ 2147483646 h 4381"/>
                  <a:gd name="T16" fmla="*/ 2147483646 w 4720"/>
                  <a:gd name="T17" fmla="*/ 0 h 43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5325;p32"/>
              <p:cNvSpPr>
                <a:spLocks/>
              </p:cNvSpPr>
              <p:nvPr/>
            </p:nvSpPr>
            <p:spPr bwMode="auto">
              <a:xfrm>
                <a:off x="2070950" y="2650725"/>
                <a:ext cx="35000" cy="191475"/>
              </a:xfrm>
              <a:custGeom>
                <a:avLst/>
                <a:gdLst>
                  <a:gd name="T0" fmla="*/ 2147483646 w 1400"/>
                  <a:gd name="T1" fmla="*/ 0 h 7659"/>
                  <a:gd name="T2" fmla="*/ 2147483646 w 1400"/>
                  <a:gd name="T3" fmla="*/ 1513671875 h 7659"/>
                  <a:gd name="T4" fmla="*/ 312500000 w 1400"/>
                  <a:gd name="T5" fmla="*/ 2147483646 h 7659"/>
                  <a:gd name="T6" fmla="*/ 1835937500 w 1400"/>
                  <a:gd name="T7" fmla="*/ 2147483646 h 7659"/>
                  <a:gd name="T8" fmla="*/ 2147483646 w 1400"/>
                  <a:gd name="T9" fmla="*/ 2147483646 h 7659"/>
                  <a:gd name="T10" fmla="*/ 2147483646 w 1400"/>
                  <a:gd name="T11" fmla="*/ 2109375000 h 7659"/>
                  <a:gd name="T12" fmla="*/ 2147483646 w 1400"/>
                  <a:gd name="T13" fmla="*/ 0 h 76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119" name="Google Shape;5326;p32"/>
          <p:cNvSpPr>
            <a:spLocks/>
          </p:cNvSpPr>
          <p:nvPr/>
        </p:nvSpPr>
        <p:spPr bwMode="auto">
          <a:xfrm>
            <a:off x="7829550" y="625475"/>
            <a:ext cx="1517650" cy="747713"/>
          </a:xfrm>
          <a:custGeom>
            <a:avLst/>
            <a:gdLst>
              <a:gd name="T0" fmla="*/ 2147483646 w 19748"/>
              <a:gd name="T1" fmla="*/ 0 h 9741"/>
              <a:gd name="T2" fmla="*/ 2147483646 w 19748"/>
              <a:gd name="T3" fmla="*/ 2147483646 h 9741"/>
              <a:gd name="T4" fmla="*/ 2147483646 w 19748"/>
              <a:gd name="T5" fmla="*/ 2147483646 h 9741"/>
              <a:gd name="T6" fmla="*/ 2147483646 w 19748"/>
              <a:gd name="T7" fmla="*/ 2147483646 h 9741"/>
              <a:gd name="T8" fmla="*/ 2147483646 w 19748"/>
              <a:gd name="T9" fmla="*/ 2147483646 h 9741"/>
              <a:gd name="T10" fmla="*/ 2147483646 w 19748"/>
              <a:gd name="T11" fmla="*/ 2147483646 h 9741"/>
              <a:gd name="T12" fmla="*/ 2147483646 w 19748"/>
              <a:gd name="T13" fmla="*/ 2147483646 h 9741"/>
              <a:gd name="T14" fmla="*/ 2147483646 w 19748"/>
              <a:gd name="T15" fmla="*/ 2147483646 h 9741"/>
              <a:gd name="T16" fmla="*/ 2147483646 w 19748"/>
              <a:gd name="T17" fmla="*/ 2147483646 h 9741"/>
              <a:gd name="T18" fmla="*/ 2147483646 w 19748"/>
              <a:gd name="T19" fmla="*/ 2147483646 h 9741"/>
              <a:gd name="T20" fmla="*/ 2147483646 w 19748"/>
              <a:gd name="T21" fmla="*/ 2147483646 h 9741"/>
              <a:gd name="T22" fmla="*/ 2147483646 w 19748"/>
              <a:gd name="T23" fmla="*/ 2147483646 h 9741"/>
              <a:gd name="T24" fmla="*/ 2147483646 w 19748"/>
              <a:gd name="T25" fmla="*/ 2147483646 h 9741"/>
              <a:gd name="T26" fmla="*/ 2147483646 w 19748"/>
              <a:gd name="T27" fmla="*/ 2147483646 h 9741"/>
              <a:gd name="T28" fmla="*/ 2147483646 w 19748"/>
              <a:gd name="T29" fmla="*/ 2147483646 h 9741"/>
              <a:gd name="T30" fmla="*/ 2147483646 w 19748"/>
              <a:gd name="T31" fmla="*/ 2147483646 h 9741"/>
              <a:gd name="T32" fmla="*/ 2147483646 w 19748"/>
              <a:gd name="T33" fmla="*/ 2147483646 h 9741"/>
              <a:gd name="T34" fmla="*/ 2147483646 w 19748"/>
              <a:gd name="T35" fmla="*/ 2147483646 h 9741"/>
              <a:gd name="T36" fmla="*/ 2147483646 w 19748"/>
              <a:gd name="T37" fmla="*/ 2147483646 h 9741"/>
              <a:gd name="T38" fmla="*/ 2147483646 w 19748"/>
              <a:gd name="T39" fmla="*/ 2147483646 h 9741"/>
              <a:gd name="T40" fmla="*/ 2147483646 w 19748"/>
              <a:gd name="T41" fmla="*/ 2147483646 h 9741"/>
              <a:gd name="T42" fmla="*/ 2147483646 w 19748"/>
              <a:gd name="T43" fmla="*/ 2147483646 h 9741"/>
              <a:gd name="T44" fmla="*/ 2147483646 w 19748"/>
              <a:gd name="T45" fmla="*/ 2147483646 h 9741"/>
              <a:gd name="T46" fmla="*/ 2147483646 w 19748"/>
              <a:gd name="T47" fmla="*/ 2147483646 h 9741"/>
              <a:gd name="T48" fmla="*/ 2147483646 w 19748"/>
              <a:gd name="T49" fmla="*/ 2147483646 h 9741"/>
              <a:gd name="T50" fmla="*/ 2147483646 w 19748"/>
              <a:gd name="T51" fmla="*/ 2147483646 h 9741"/>
              <a:gd name="T52" fmla="*/ 2147483646 w 19748"/>
              <a:gd name="T53" fmla="*/ 2147483646 h 9741"/>
              <a:gd name="T54" fmla="*/ 2147483646 w 19748"/>
              <a:gd name="T55" fmla="*/ 2147483646 h 9741"/>
              <a:gd name="T56" fmla="*/ 2147483646 w 19748"/>
              <a:gd name="T57" fmla="*/ 2147483646 h 9741"/>
              <a:gd name="T58" fmla="*/ 2147483646 w 19748"/>
              <a:gd name="T59" fmla="*/ 2147483646 h 9741"/>
              <a:gd name="T60" fmla="*/ 2147483646 w 19748"/>
              <a:gd name="T61" fmla="*/ 2147483646 h 9741"/>
              <a:gd name="T62" fmla="*/ 2147483646 w 19748"/>
              <a:gd name="T63" fmla="*/ 0 h 9741"/>
              <a:gd name="T64" fmla="*/ 2147483646 w 19748"/>
              <a:gd name="T65" fmla="*/ 0 h 974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lnTo>
                  <a:pt x="13943" y="0"/>
                </a:lnTo>
                <a:close/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00" tIns="121900" rIns="121900" bIns="121900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434343"/>
              </a:solidFill>
            </a:endParaRPr>
          </a:p>
        </p:txBody>
      </p:sp>
      <p:sp>
        <p:nvSpPr>
          <p:cNvPr id="120" name="Google Shape;5327;p32"/>
          <p:cNvSpPr>
            <a:spLocks/>
          </p:cNvSpPr>
          <p:nvPr/>
        </p:nvSpPr>
        <p:spPr bwMode="auto">
          <a:xfrm>
            <a:off x="122238" y="1373188"/>
            <a:ext cx="1017587" cy="496887"/>
          </a:xfrm>
          <a:custGeom>
            <a:avLst/>
            <a:gdLst>
              <a:gd name="T0" fmla="*/ 2147483646 w 26320"/>
              <a:gd name="T1" fmla="*/ 0 h 12877"/>
              <a:gd name="T2" fmla="*/ 2147483646 w 26320"/>
              <a:gd name="T3" fmla="*/ 2147483646 h 12877"/>
              <a:gd name="T4" fmla="*/ 2147483646 w 26320"/>
              <a:gd name="T5" fmla="*/ 2147483646 h 12877"/>
              <a:gd name="T6" fmla="*/ 2147483646 w 26320"/>
              <a:gd name="T7" fmla="*/ 2147483646 h 12877"/>
              <a:gd name="T8" fmla="*/ 2147483646 w 26320"/>
              <a:gd name="T9" fmla="*/ 2147483646 h 12877"/>
              <a:gd name="T10" fmla="*/ 2147483646 w 26320"/>
              <a:gd name="T11" fmla="*/ 2147483646 h 12877"/>
              <a:gd name="T12" fmla="*/ 2147483646 w 26320"/>
              <a:gd name="T13" fmla="*/ 2147483646 h 12877"/>
              <a:gd name="T14" fmla="*/ 2147483646 w 26320"/>
              <a:gd name="T15" fmla="*/ 2147483646 h 12877"/>
              <a:gd name="T16" fmla="*/ 2147483646 w 26320"/>
              <a:gd name="T17" fmla="*/ 2147483646 h 12877"/>
              <a:gd name="T18" fmla="*/ 2147483646 w 26320"/>
              <a:gd name="T19" fmla="*/ 2147483646 h 12877"/>
              <a:gd name="T20" fmla="*/ 0 w 26320"/>
              <a:gd name="T21" fmla="*/ 2147483646 h 12877"/>
              <a:gd name="T22" fmla="*/ 2147483646 w 26320"/>
              <a:gd name="T23" fmla="*/ 2147483646 h 12877"/>
              <a:gd name="T24" fmla="*/ 2147483646 w 26320"/>
              <a:gd name="T25" fmla="*/ 2147483646 h 12877"/>
              <a:gd name="T26" fmla="*/ 2147483646 w 26320"/>
              <a:gd name="T27" fmla="*/ 2147483646 h 12877"/>
              <a:gd name="T28" fmla="*/ 2147483646 w 26320"/>
              <a:gd name="T29" fmla="*/ 2147483646 h 12877"/>
              <a:gd name="T30" fmla="*/ 2147483646 w 26320"/>
              <a:gd name="T31" fmla="*/ 2147483646 h 12877"/>
              <a:gd name="T32" fmla="*/ 2147483646 w 26320"/>
              <a:gd name="T33" fmla="*/ 2147483646 h 12877"/>
              <a:gd name="T34" fmla="*/ 2147483646 w 26320"/>
              <a:gd name="T35" fmla="*/ 2147483646 h 12877"/>
              <a:gd name="T36" fmla="*/ 2147483646 w 26320"/>
              <a:gd name="T37" fmla="*/ 2147483646 h 12877"/>
              <a:gd name="T38" fmla="*/ 2147483646 w 26320"/>
              <a:gd name="T39" fmla="*/ 2147483646 h 12877"/>
              <a:gd name="T40" fmla="*/ 2147483646 w 26320"/>
              <a:gd name="T41" fmla="*/ 2147483646 h 12877"/>
              <a:gd name="T42" fmla="*/ 2147483646 w 26320"/>
              <a:gd name="T43" fmla="*/ 2147483646 h 12877"/>
              <a:gd name="T44" fmla="*/ 2147483646 w 26320"/>
              <a:gd name="T45" fmla="*/ 2147483646 h 12877"/>
              <a:gd name="T46" fmla="*/ 2147483646 w 26320"/>
              <a:gd name="T47" fmla="*/ 2147483646 h 12877"/>
              <a:gd name="T48" fmla="*/ 2147483646 w 26320"/>
              <a:gd name="T49" fmla="*/ 2147483646 h 12877"/>
              <a:gd name="T50" fmla="*/ 2147483646 w 26320"/>
              <a:gd name="T51" fmla="*/ 2147483646 h 12877"/>
              <a:gd name="T52" fmla="*/ 2147483646 w 26320"/>
              <a:gd name="T53" fmla="*/ 2147483646 h 12877"/>
              <a:gd name="T54" fmla="*/ 2147483646 w 26320"/>
              <a:gd name="T55" fmla="*/ 2147483646 h 12877"/>
              <a:gd name="T56" fmla="*/ 2147483646 w 26320"/>
              <a:gd name="T57" fmla="*/ 2147483646 h 12877"/>
              <a:gd name="T58" fmla="*/ 2147483646 w 26320"/>
              <a:gd name="T59" fmla="*/ 2147483646 h 12877"/>
              <a:gd name="T60" fmla="*/ 2147483646 w 26320"/>
              <a:gd name="T61" fmla="*/ 2147483646 h 12877"/>
              <a:gd name="T62" fmla="*/ 2147483646 w 26320"/>
              <a:gd name="T63" fmla="*/ 2147483646 h 12877"/>
              <a:gd name="T64" fmla="*/ 2147483646 w 26320"/>
              <a:gd name="T65" fmla="*/ 2147483646 h 12877"/>
              <a:gd name="T66" fmla="*/ 2147483646 w 26320"/>
              <a:gd name="T67" fmla="*/ 2147483646 h 12877"/>
              <a:gd name="T68" fmla="*/ 2147483646 w 26320"/>
              <a:gd name="T69" fmla="*/ 2147483646 h 12877"/>
              <a:gd name="T70" fmla="*/ 2147483646 w 26320"/>
              <a:gd name="T71" fmla="*/ 2147483646 h 12877"/>
              <a:gd name="T72" fmla="*/ 2147483646 w 26320"/>
              <a:gd name="T73" fmla="*/ 2147483646 h 12877"/>
              <a:gd name="T74" fmla="*/ 2147483646 w 26320"/>
              <a:gd name="T75" fmla="*/ 2147483646 h 12877"/>
              <a:gd name="T76" fmla="*/ 2147483646 w 26320"/>
              <a:gd name="T77" fmla="*/ 2147483646 h 12877"/>
              <a:gd name="T78" fmla="*/ 2147483646 w 26320"/>
              <a:gd name="T79" fmla="*/ 2147483646 h 12877"/>
              <a:gd name="T80" fmla="*/ 2147483646 w 26320"/>
              <a:gd name="T81" fmla="*/ 2147483646 h 12877"/>
              <a:gd name="T82" fmla="*/ 2147483646 w 26320"/>
              <a:gd name="T83" fmla="*/ 2147483646 h 12877"/>
              <a:gd name="T84" fmla="*/ 2147483646 w 26320"/>
              <a:gd name="T85" fmla="*/ 2147483646 h 12877"/>
              <a:gd name="T86" fmla="*/ 2147483646 w 26320"/>
              <a:gd name="T87" fmla="*/ 0 h 12877"/>
              <a:gd name="T88" fmla="*/ 2147483646 w 26320"/>
              <a:gd name="T89" fmla="*/ 0 h 128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lnTo>
                  <a:pt x="9173" y="0"/>
                </a:lnTo>
                <a:close/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00" tIns="121900" rIns="121900" bIns="121900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434343"/>
              </a:solidFill>
            </a:endParaRPr>
          </a:p>
        </p:txBody>
      </p:sp>
      <p:sp>
        <p:nvSpPr>
          <p:cNvPr id="121" name="Google Shape;5328;p32"/>
          <p:cNvSpPr>
            <a:spLocks/>
          </p:cNvSpPr>
          <p:nvPr/>
        </p:nvSpPr>
        <p:spPr bwMode="auto">
          <a:xfrm>
            <a:off x="10882313" y="3384550"/>
            <a:ext cx="790575" cy="439738"/>
          </a:xfrm>
          <a:custGeom>
            <a:avLst/>
            <a:gdLst>
              <a:gd name="T0" fmla="*/ 2147483646 w 30756"/>
              <a:gd name="T1" fmla="*/ 0 h 17113"/>
              <a:gd name="T2" fmla="*/ 2147483646 w 30756"/>
              <a:gd name="T3" fmla="*/ 2147483646 h 17113"/>
              <a:gd name="T4" fmla="*/ 2147483646 w 30756"/>
              <a:gd name="T5" fmla="*/ 2147483646 h 17113"/>
              <a:gd name="T6" fmla="*/ 2147483646 w 30756"/>
              <a:gd name="T7" fmla="*/ 2147483646 h 17113"/>
              <a:gd name="T8" fmla="*/ 2147483646 w 30756"/>
              <a:gd name="T9" fmla="*/ 2147483646 h 17113"/>
              <a:gd name="T10" fmla="*/ 2147483646 w 30756"/>
              <a:gd name="T11" fmla="*/ 2147483646 h 17113"/>
              <a:gd name="T12" fmla="*/ 2147483646 w 30756"/>
              <a:gd name="T13" fmla="*/ 2147483646 h 17113"/>
              <a:gd name="T14" fmla="*/ 2147483646 w 30756"/>
              <a:gd name="T15" fmla="*/ 2147483646 h 17113"/>
              <a:gd name="T16" fmla="*/ 2147483646 w 30756"/>
              <a:gd name="T17" fmla="*/ 2147483646 h 17113"/>
              <a:gd name="T18" fmla="*/ 2147483646 w 30756"/>
              <a:gd name="T19" fmla="*/ 2147483646 h 17113"/>
              <a:gd name="T20" fmla="*/ 2147483646 w 30756"/>
              <a:gd name="T21" fmla="*/ 2147483646 h 17113"/>
              <a:gd name="T22" fmla="*/ 2147483646 w 30756"/>
              <a:gd name="T23" fmla="*/ 2147483646 h 17113"/>
              <a:gd name="T24" fmla="*/ 2147483646 w 30756"/>
              <a:gd name="T25" fmla="*/ 2147483646 h 17113"/>
              <a:gd name="T26" fmla="*/ 2147483646 w 30756"/>
              <a:gd name="T27" fmla="*/ 2147483646 h 17113"/>
              <a:gd name="T28" fmla="*/ 2147483646 w 30756"/>
              <a:gd name="T29" fmla="*/ 2147483646 h 17113"/>
              <a:gd name="T30" fmla="*/ 2147483646 w 30756"/>
              <a:gd name="T31" fmla="*/ 2147483646 h 17113"/>
              <a:gd name="T32" fmla="*/ 2147483646 w 30756"/>
              <a:gd name="T33" fmla="*/ 2147483646 h 17113"/>
              <a:gd name="T34" fmla="*/ 2147483646 w 30756"/>
              <a:gd name="T35" fmla="*/ 2147483646 h 17113"/>
              <a:gd name="T36" fmla="*/ 2147483646 w 30756"/>
              <a:gd name="T37" fmla="*/ 2147483646 h 17113"/>
              <a:gd name="T38" fmla="*/ 2147483646 w 30756"/>
              <a:gd name="T39" fmla="*/ 2147483646 h 17113"/>
              <a:gd name="T40" fmla="*/ 2147483646 w 30756"/>
              <a:gd name="T41" fmla="*/ 2147483646 h 17113"/>
              <a:gd name="T42" fmla="*/ 2147483646 w 30756"/>
              <a:gd name="T43" fmla="*/ 2147483646 h 17113"/>
              <a:gd name="T44" fmla="*/ 2147483646 w 30756"/>
              <a:gd name="T45" fmla="*/ 2147483646 h 17113"/>
              <a:gd name="T46" fmla="*/ 2147483646 w 30756"/>
              <a:gd name="T47" fmla="*/ 2147483646 h 17113"/>
              <a:gd name="T48" fmla="*/ 2147483646 w 30756"/>
              <a:gd name="T49" fmla="*/ 2147483646 h 17113"/>
              <a:gd name="T50" fmla="*/ 2147483646 w 30756"/>
              <a:gd name="T51" fmla="*/ 2147483646 h 17113"/>
              <a:gd name="T52" fmla="*/ 1503541785 w 30756"/>
              <a:gd name="T53" fmla="*/ 2147483646 h 17113"/>
              <a:gd name="T54" fmla="*/ 751779478 w 30756"/>
              <a:gd name="T55" fmla="*/ 2147483646 h 17113"/>
              <a:gd name="T56" fmla="*/ 1121979331 w 30756"/>
              <a:gd name="T57" fmla="*/ 2147483646 h 17113"/>
              <a:gd name="T58" fmla="*/ 2147483646 w 30756"/>
              <a:gd name="T59" fmla="*/ 2147483646 h 17113"/>
              <a:gd name="T60" fmla="*/ 2147483646 w 30756"/>
              <a:gd name="T61" fmla="*/ 2147483646 h 17113"/>
              <a:gd name="T62" fmla="*/ 2147483646 w 30756"/>
              <a:gd name="T63" fmla="*/ 2147483646 h 17113"/>
              <a:gd name="T64" fmla="*/ 2147483646 w 30756"/>
              <a:gd name="T65" fmla="*/ 2147483646 h 17113"/>
              <a:gd name="T66" fmla="*/ 2147483646 w 30756"/>
              <a:gd name="T67" fmla="*/ 2147483646 h 17113"/>
              <a:gd name="T68" fmla="*/ 2147483646 w 30756"/>
              <a:gd name="T69" fmla="*/ 2147483646 h 17113"/>
              <a:gd name="T70" fmla="*/ 2147483646 w 30756"/>
              <a:gd name="T71" fmla="*/ 2147483646 h 17113"/>
              <a:gd name="T72" fmla="*/ 2147483646 w 30756"/>
              <a:gd name="T73" fmla="*/ 2147483646 h 17113"/>
              <a:gd name="T74" fmla="*/ 2147483646 w 30756"/>
              <a:gd name="T75" fmla="*/ 2147483646 h 17113"/>
              <a:gd name="T76" fmla="*/ 2147483646 w 30756"/>
              <a:gd name="T77" fmla="*/ 2147483646 h 17113"/>
              <a:gd name="T78" fmla="*/ 2147483646 w 30756"/>
              <a:gd name="T79" fmla="*/ 2147483646 h 17113"/>
              <a:gd name="T80" fmla="*/ 2147483646 w 30756"/>
              <a:gd name="T81" fmla="*/ 0 h 17113"/>
              <a:gd name="T82" fmla="*/ 2147483646 w 30756"/>
              <a:gd name="T83" fmla="*/ 0 h 1711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lnTo>
                  <a:pt x="21949" y="0"/>
                </a:lnTo>
                <a:close/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00" tIns="121900" rIns="121900" bIns="121900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43434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8985645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330;p33"/>
          <p:cNvGrpSpPr>
            <a:grpSpLocks/>
          </p:cNvGrpSpPr>
          <p:nvPr/>
        </p:nvGrpSpPr>
        <p:grpSpPr bwMode="auto">
          <a:xfrm flipH="1">
            <a:off x="-417513" y="454025"/>
            <a:ext cx="13020676" cy="7081838"/>
            <a:chOff x="-161314" y="340322"/>
            <a:chExt cx="9765634" cy="5311309"/>
          </a:xfrm>
        </p:grpSpPr>
        <p:sp>
          <p:nvSpPr>
            <p:cNvPr id="3" name="Google Shape;5331;p33"/>
            <p:cNvSpPr>
              <a:spLocks/>
            </p:cNvSpPr>
            <p:nvPr/>
          </p:nvSpPr>
          <p:spPr bwMode="auto">
            <a:xfrm>
              <a:off x="-38725" y="4354895"/>
              <a:ext cx="9209436" cy="827616"/>
            </a:xfrm>
            <a:custGeom>
              <a:avLst/>
              <a:gdLst>
                <a:gd name="T0" fmla="*/ 2147483646 w 75622"/>
                <a:gd name="T1" fmla="*/ 28394 h 107378"/>
                <a:gd name="T2" fmla="*/ 2147483646 w 75622"/>
                <a:gd name="T3" fmla="*/ 3645540 h 107378"/>
                <a:gd name="T4" fmla="*/ 2147483646 w 75622"/>
                <a:gd name="T5" fmla="*/ 39030999 h 107378"/>
                <a:gd name="T6" fmla="*/ 2147483646 w 75622"/>
                <a:gd name="T7" fmla="*/ 85299973 h 107378"/>
                <a:gd name="T8" fmla="*/ 2147483646 w 75622"/>
                <a:gd name="T9" fmla="*/ 198722665 h 107378"/>
                <a:gd name="T10" fmla="*/ 2147483646 w 75622"/>
                <a:gd name="T11" fmla="*/ 211423516 h 107378"/>
                <a:gd name="T12" fmla="*/ 2147483646 w 75622"/>
                <a:gd name="T13" fmla="*/ 214144588 h 107378"/>
                <a:gd name="T14" fmla="*/ 2147483646 w 75622"/>
                <a:gd name="T15" fmla="*/ 227773530 h 107378"/>
                <a:gd name="T16" fmla="*/ 2147483646 w 75622"/>
                <a:gd name="T17" fmla="*/ 259513395 h 107378"/>
                <a:gd name="T18" fmla="*/ 2147483646 w 75622"/>
                <a:gd name="T19" fmla="*/ 315762557 h 107378"/>
                <a:gd name="T20" fmla="*/ 2147483646 w 75622"/>
                <a:gd name="T21" fmla="*/ 366573569 h 107378"/>
                <a:gd name="T22" fmla="*/ 2147483646 w 75622"/>
                <a:gd name="T23" fmla="*/ 412838921 h 107378"/>
                <a:gd name="T24" fmla="*/ 2147483646 w 75622"/>
                <a:gd name="T25" fmla="*/ 448228002 h 107378"/>
                <a:gd name="T26" fmla="*/ 2147483646 w 75622"/>
                <a:gd name="T27" fmla="*/ 484538346 h 107378"/>
                <a:gd name="T28" fmla="*/ 2147483646 w 75622"/>
                <a:gd name="T29" fmla="*/ 484538346 h 107378"/>
                <a:gd name="T30" fmla="*/ 2147483646 w 75622"/>
                <a:gd name="T31" fmla="*/ 475454224 h 107378"/>
                <a:gd name="T32" fmla="*/ 2147483646 w 75622"/>
                <a:gd name="T33" fmla="*/ 453694501 h 107378"/>
                <a:gd name="T34" fmla="*/ 2147483646 w 75622"/>
                <a:gd name="T35" fmla="*/ 426468279 h 107378"/>
                <a:gd name="T36" fmla="*/ 2147483646 w 75622"/>
                <a:gd name="T37" fmla="*/ 390182645 h 107378"/>
                <a:gd name="T38" fmla="*/ 2147483646 w 75622"/>
                <a:gd name="T39" fmla="*/ 366573569 h 107378"/>
                <a:gd name="T40" fmla="*/ 2147483646 w 75622"/>
                <a:gd name="T41" fmla="*/ 336626268 h 107378"/>
                <a:gd name="T42" fmla="*/ 2147483646 w 75622"/>
                <a:gd name="T43" fmla="*/ 304882673 h 107378"/>
                <a:gd name="T44" fmla="*/ 2147483646 w 75622"/>
                <a:gd name="T45" fmla="*/ 279481086 h 107378"/>
                <a:gd name="T46" fmla="*/ 2147483646 w 75622"/>
                <a:gd name="T47" fmla="*/ 223228232 h 107378"/>
                <a:gd name="T48" fmla="*/ 2147483646 w 75622"/>
                <a:gd name="T49" fmla="*/ 176038058 h 107378"/>
                <a:gd name="T50" fmla="*/ 2147483646 w 75622"/>
                <a:gd name="T51" fmla="*/ 137031769 h 107378"/>
                <a:gd name="T52" fmla="*/ 2147483646 w 75622"/>
                <a:gd name="T53" fmla="*/ 114347161 h 107378"/>
                <a:gd name="T54" fmla="*/ 2147483646 w 75622"/>
                <a:gd name="T55" fmla="*/ 107984588 h 107378"/>
                <a:gd name="T56" fmla="*/ 2147483646 w 75622"/>
                <a:gd name="T57" fmla="*/ 107984588 h 107378"/>
                <a:gd name="T58" fmla="*/ 2147483646 w 75622"/>
                <a:gd name="T59" fmla="*/ 117068232 h 107378"/>
                <a:gd name="T60" fmla="*/ 2147483646 w 75622"/>
                <a:gd name="T61" fmla="*/ 127051635 h 107378"/>
                <a:gd name="T62" fmla="*/ 2147483646 w 75622"/>
                <a:gd name="T63" fmla="*/ 1523414802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018804638 h 107378"/>
                <a:gd name="T74" fmla="*/ 2147483646 w 75622"/>
                <a:gd name="T75" fmla="*/ 588877394 h 107378"/>
                <a:gd name="T76" fmla="*/ 2147483646 w 75622"/>
                <a:gd name="T77" fmla="*/ 28394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4" name="Google Shape;5332;p33"/>
            <p:cNvSpPr>
              <a:spLocks/>
            </p:cNvSpPr>
            <p:nvPr/>
          </p:nvSpPr>
          <p:spPr bwMode="auto">
            <a:xfrm>
              <a:off x="-65450" y="4568398"/>
              <a:ext cx="9209483" cy="613838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30429445 h 81492"/>
                <a:gd name="T4" fmla="*/ 2147483646 w 75655"/>
                <a:gd name="T5" fmla="*/ 730429445 h 81492"/>
                <a:gd name="T6" fmla="*/ 2147483646 w 75655"/>
                <a:gd name="T7" fmla="*/ 1976100106 h 81492"/>
                <a:gd name="T8" fmla="*/ 2147483646 w 75655"/>
                <a:gd name="T9" fmla="*/ 1976100106 h 81492"/>
                <a:gd name="T10" fmla="*/ 2147483646 w 75655"/>
                <a:gd name="T11" fmla="*/ 1172075476 h 81492"/>
                <a:gd name="T12" fmla="*/ 2147483646 w 75655"/>
                <a:gd name="T13" fmla="*/ 592912370 h 81492"/>
                <a:gd name="T14" fmla="*/ 2147483646 w 75655"/>
                <a:gd name="T15" fmla="*/ 600188112 h 81492"/>
                <a:gd name="T16" fmla="*/ 2147483646 w 75655"/>
                <a:gd name="T17" fmla="*/ 609887553 h 81492"/>
                <a:gd name="T18" fmla="*/ 2147483646 w 75655"/>
                <a:gd name="T19" fmla="*/ 613135663 h 81492"/>
                <a:gd name="T20" fmla="*/ 2147483646 w 75655"/>
                <a:gd name="T21" fmla="*/ 612337354 h 81492"/>
                <a:gd name="T22" fmla="*/ 2147483646 w 75655"/>
                <a:gd name="T23" fmla="*/ 606661688 h 81492"/>
                <a:gd name="T24" fmla="*/ 2147483646 w 75655"/>
                <a:gd name="T25" fmla="*/ 571887311 h 81492"/>
                <a:gd name="T26" fmla="*/ 2147483646 w 75655"/>
                <a:gd name="T27" fmla="*/ 545991817 h 81492"/>
                <a:gd name="T28" fmla="*/ 2147483646 w 75655"/>
                <a:gd name="T29" fmla="*/ 512019207 h 81492"/>
                <a:gd name="T30" fmla="*/ 2147483646 w 75655"/>
                <a:gd name="T31" fmla="*/ 430324271 h 81492"/>
                <a:gd name="T32" fmla="*/ 2147483646 w 75655"/>
                <a:gd name="T33" fmla="*/ 430324271 h 81492"/>
                <a:gd name="T34" fmla="*/ 2147483646 w 75655"/>
                <a:gd name="T35" fmla="*/ 349427244 h 81492"/>
                <a:gd name="T36" fmla="*/ 2147483646 w 75655"/>
                <a:gd name="T37" fmla="*/ 253982930 h 81492"/>
                <a:gd name="T38" fmla="*/ 2147483646 w 75655"/>
                <a:gd name="T39" fmla="*/ 201412359 h 81492"/>
                <a:gd name="T40" fmla="*/ 2147483646 w 75655"/>
                <a:gd name="T41" fmla="*/ 174715550 h 81492"/>
                <a:gd name="T42" fmla="*/ 2147483646 w 75655"/>
                <a:gd name="T43" fmla="*/ 173112010 h 81492"/>
                <a:gd name="T44" fmla="*/ 2147483646 w 75655"/>
                <a:gd name="T45" fmla="*/ 169863901 h 81492"/>
                <a:gd name="T46" fmla="*/ 2147483646 w 75655"/>
                <a:gd name="T47" fmla="*/ 148014825 h 81492"/>
                <a:gd name="T48" fmla="*/ 2147483646 w 75655"/>
                <a:gd name="T49" fmla="*/ 52570571 h 81492"/>
                <a:gd name="T50" fmla="*/ 2147483646 w 75655"/>
                <a:gd name="T51" fmla="*/ 10523851 h 81492"/>
                <a:gd name="T52" fmla="*/ 2147483646 w 75655"/>
                <a:gd name="T53" fmla="*/ 1625783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5" name="Google Shape;5333;p33"/>
            <p:cNvGrpSpPr>
              <a:grpSpLocks/>
            </p:cNvGrpSpPr>
            <p:nvPr/>
          </p:nvGrpSpPr>
          <p:grpSpPr bwMode="auto"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110" name="Google Shape;5334;p33"/>
              <p:cNvGrpSpPr>
                <a:grpSpLocks/>
              </p:cNvGrpSpPr>
              <p:nvPr/>
            </p:nvGrpSpPr>
            <p:grpSpPr bwMode="auto"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211" name="Google Shape;5335;p33"/>
                <p:cNvSpPr/>
                <p:nvPr/>
              </p:nvSpPr>
              <p:spPr>
                <a:xfrm>
                  <a:off x="2672160" y="2247953"/>
                  <a:ext cx="194514" cy="63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2" name="Google Shape;5336;p33"/>
                <p:cNvSpPr/>
                <p:nvPr/>
              </p:nvSpPr>
              <p:spPr>
                <a:xfrm>
                  <a:off x="2672160" y="2127769"/>
                  <a:ext cx="113861" cy="167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3" name="Google Shape;5337;p33"/>
                <p:cNvSpPr/>
                <p:nvPr/>
              </p:nvSpPr>
              <p:spPr>
                <a:xfrm>
                  <a:off x="2577275" y="2126187"/>
                  <a:ext cx="107536" cy="170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4" name="Google Shape;5338;p33"/>
                <p:cNvSpPr/>
                <p:nvPr/>
              </p:nvSpPr>
              <p:spPr>
                <a:xfrm>
                  <a:off x="2493461" y="2221069"/>
                  <a:ext cx="178699" cy="7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5" name="Google Shape;5339;p33"/>
                <p:cNvSpPr/>
                <p:nvPr/>
              </p:nvSpPr>
              <p:spPr>
                <a:xfrm>
                  <a:off x="2514019" y="2293812"/>
                  <a:ext cx="158141" cy="104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6" name="Google Shape;5340;p33"/>
                <p:cNvSpPr/>
                <p:nvPr/>
              </p:nvSpPr>
              <p:spPr>
                <a:xfrm>
                  <a:off x="2667416" y="2296975"/>
                  <a:ext cx="164467" cy="12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7" name="Google Shape;5341;p33"/>
                <p:cNvSpPr/>
                <p:nvPr/>
              </p:nvSpPr>
              <p:spPr>
                <a:xfrm>
                  <a:off x="2668997" y="2293812"/>
                  <a:ext cx="85396" cy="169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8" name="Google Shape;5342;p33"/>
                <p:cNvSpPr/>
                <p:nvPr/>
              </p:nvSpPr>
              <p:spPr>
                <a:xfrm>
                  <a:off x="2591508" y="2298556"/>
                  <a:ext cx="98047" cy="172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11" name="Google Shape;5343;p33"/>
              <p:cNvGrpSpPr>
                <a:grpSpLocks/>
              </p:cNvGrpSpPr>
              <p:nvPr/>
            </p:nvGrpSpPr>
            <p:grpSpPr bwMode="auto"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02" name="Google Shape;5344;p33"/>
                <p:cNvSpPr>
                  <a:spLocks/>
                </p:cNvSpPr>
                <p:nvPr/>
              </p:nvSpPr>
              <p:spPr bwMode="auto">
                <a:xfrm>
                  <a:off x="1496500" y="3472875"/>
                  <a:ext cx="500400" cy="2154175"/>
                </a:xfrm>
                <a:custGeom>
                  <a:avLst/>
                  <a:gdLst>
                    <a:gd name="T0" fmla="*/ 2147483646 w 20016"/>
                    <a:gd name="T1" fmla="*/ 9765625 h 86167"/>
                    <a:gd name="T2" fmla="*/ 2147483646 w 20016"/>
                    <a:gd name="T3" fmla="*/ 2147483646 h 86167"/>
                    <a:gd name="T4" fmla="*/ 2147483646 w 20016"/>
                    <a:gd name="T5" fmla="*/ 2147483646 h 86167"/>
                    <a:gd name="T6" fmla="*/ 2147483646 w 20016"/>
                    <a:gd name="T7" fmla="*/ 2147483646 h 86167"/>
                    <a:gd name="T8" fmla="*/ 2147483646 w 20016"/>
                    <a:gd name="T9" fmla="*/ 2147483646 h 86167"/>
                    <a:gd name="T10" fmla="*/ 2147483646 w 20016"/>
                    <a:gd name="T11" fmla="*/ 2147483646 h 86167"/>
                    <a:gd name="T12" fmla="*/ 2147483646 w 20016"/>
                    <a:gd name="T13" fmla="*/ 2147483646 h 86167"/>
                    <a:gd name="T14" fmla="*/ 2147483646 w 20016"/>
                    <a:gd name="T15" fmla="*/ 2147483646 h 86167"/>
                    <a:gd name="T16" fmla="*/ 2147483646 w 20016"/>
                    <a:gd name="T17" fmla="*/ 2147483646 h 86167"/>
                    <a:gd name="T18" fmla="*/ 2147483646 w 20016"/>
                    <a:gd name="T19" fmla="*/ 2147483646 h 86167"/>
                    <a:gd name="T20" fmla="*/ 2147483646 w 20016"/>
                    <a:gd name="T21" fmla="*/ 2147483646 h 86167"/>
                    <a:gd name="T22" fmla="*/ 2147483646 w 20016"/>
                    <a:gd name="T23" fmla="*/ 2147483646 h 86167"/>
                    <a:gd name="T24" fmla="*/ 2147483646 w 20016"/>
                    <a:gd name="T25" fmla="*/ 2147483646 h 86167"/>
                    <a:gd name="T26" fmla="*/ 2147483646 w 20016"/>
                    <a:gd name="T27" fmla="*/ 2147483646 h 86167"/>
                    <a:gd name="T28" fmla="*/ 2147483646 w 20016"/>
                    <a:gd name="T29" fmla="*/ 2147483646 h 86167"/>
                    <a:gd name="T30" fmla="*/ 2147483646 w 20016"/>
                    <a:gd name="T31" fmla="*/ 2147483646 h 86167"/>
                    <a:gd name="T32" fmla="*/ 2147483646 w 20016"/>
                    <a:gd name="T33" fmla="*/ 2147483646 h 86167"/>
                    <a:gd name="T34" fmla="*/ 2147483646 w 20016"/>
                    <a:gd name="T35" fmla="*/ 9765625 h 8616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3" name="Google Shape;5345;p33"/>
                <p:cNvSpPr/>
                <p:nvPr/>
              </p:nvSpPr>
              <p:spPr>
                <a:xfrm>
                  <a:off x="1455277" y="2850423"/>
                  <a:ext cx="387452" cy="8571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4" name="Google Shape;5346;p33"/>
                <p:cNvSpPr/>
                <p:nvPr/>
              </p:nvSpPr>
              <p:spPr>
                <a:xfrm>
                  <a:off x="1842878" y="3222157"/>
                  <a:ext cx="817605" cy="5028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5" name="Google Shape;5347;p33"/>
                <p:cNvSpPr/>
                <p:nvPr/>
              </p:nvSpPr>
              <p:spPr>
                <a:xfrm>
                  <a:off x="1843567" y="2705989"/>
                  <a:ext cx="553504" cy="10010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6" name="Google Shape;5348;p33"/>
                <p:cNvSpPr>
                  <a:spLocks/>
                </p:cNvSpPr>
                <p:nvPr/>
              </p:nvSpPr>
              <p:spPr bwMode="auto">
                <a:xfrm>
                  <a:off x="1622175" y="3178400"/>
                  <a:ext cx="191775" cy="467700"/>
                </a:xfrm>
                <a:custGeom>
                  <a:avLst/>
                  <a:gdLst>
                    <a:gd name="T0" fmla="*/ 1240234375 w 7671"/>
                    <a:gd name="T1" fmla="*/ 9765625 h 18708"/>
                    <a:gd name="T2" fmla="*/ 478515625 w 7671"/>
                    <a:gd name="T3" fmla="*/ 2147483646 h 18708"/>
                    <a:gd name="T4" fmla="*/ 2147483646 w 7671"/>
                    <a:gd name="T5" fmla="*/ 2147483646 h 18708"/>
                    <a:gd name="T6" fmla="*/ 2147483646 w 7671"/>
                    <a:gd name="T7" fmla="*/ 2147483646 h 18708"/>
                    <a:gd name="T8" fmla="*/ 2147483646 w 7671"/>
                    <a:gd name="T9" fmla="*/ 2147483646 h 18708"/>
                    <a:gd name="T10" fmla="*/ 2147483646 w 7671"/>
                    <a:gd name="T11" fmla="*/ 2147483646 h 18708"/>
                    <a:gd name="T12" fmla="*/ 2147483646 w 7671"/>
                    <a:gd name="T13" fmla="*/ 2147483646 h 18708"/>
                    <a:gd name="T14" fmla="*/ 2147483646 w 7671"/>
                    <a:gd name="T15" fmla="*/ 2147483646 h 18708"/>
                    <a:gd name="T16" fmla="*/ 1240234375 w 7671"/>
                    <a:gd name="T17" fmla="*/ 9765625 h 187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7" name="Google Shape;5349;p33"/>
                <p:cNvSpPr>
                  <a:spLocks/>
                </p:cNvSpPr>
                <p:nvPr/>
              </p:nvSpPr>
              <p:spPr bwMode="auto">
                <a:xfrm>
                  <a:off x="1840300" y="3049625"/>
                  <a:ext cx="196325" cy="607200"/>
                </a:xfrm>
                <a:custGeom>
                  <a:avLst/>
                  <a:gdLst>
                    <a:gd name="T0" fmla="*/ 2147483646 w 7853"/>
                    <a:gd name="T1" fmla="*/ 9765625 h 24288"/>
                    <a:gd name="T2" fmla="*/ 2147483646 w 7853"/>
                    <a:gd name="T3" fmla="*/ 2147483646 h 24288"/>
                    <a:gd name="T4" fmla="*/ 2147483646 w 7853"/>
                    <a:gd name="T5" fmla="*/ 2147483646 h 24288"/>
                    <a:gd name="T6" fmla="*/ 1660156250 w 7853"/>
                    <a:gd name="T7" fmla="*/ 2147483646 h 24288"/>
                    <a:gd name="T8" fmla="*/ 2147483646 w 7853"/>
                    <a:gd name="T9" fmla="*/ 2147483646 h 24288"/>
                    <a:gd name="T10" fmla="*/ 2147483646 w 7853"/>
                    <a:gd name="T11" fmla="*/ 2147483646 h 24288"/>
                    <a:gd name="T12" fmla="*/ 2147483646 w 7853"/>
                    <a:gd name="T13" fmla="*/ 2147483646 h 24288"/>
                    <a:gd name="T14" fmla="*/ 2147483646 w 7853"/>
                    <a:gd name="T15" fmla="*/ 2147483646 h 24288"/>
                    <a:gd name="T16" fmla="*/ 2147483646 w 7853"/>
                    <a:gd name="T17" fmla="*/ 9765625 h 2428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8" name="Google Shape;5350;p33"/>
                <p:cNvSpPr>
                  <a:spLocks/>
                </p:cNvSpPr>
                <p:nvPr/>
              </p:nvSpPr>
              <p:spPr bwMode="auto">
                <a:xfrm>
                  <a:off x="1895325" y="3305875"/>
                  <a:ext cx="190450" cy="311450"/>
                </a:xfrm>
                <a:custGeom>
                  <a:avLst/>
                  <a:gdLst>
                    <a:gd name="T0" fmla="*/ 2147483646 w 7618"/>
                    <a:gd name="T1" fmla="*/ 0 h 12458"/>
                    <a:gd name="T2" fmla="*/ 2147483646 w 7618"/>
                    <a:gd name="T3" fmla="*/ 1162109375 h 12458"/>
                    <a:gd name="T4" fmla="*/ 2147483646 w 7618"/>
                    <a:gd name="T5" fmla="*/ 2147483646 h 12458"/>
                    <a:gd name="T6" fmla="*/ 2147483646 w 7618"/>
                    <a:gd name="T7" fmla="*/ 2147483646 h 12458"/>
                    <a:gd name="T8" fmla="*/ 2147483646 w 7618"/>
                    <a:gd name="T9" fmla="*/ 2147483646 h 12458"/>
                    <a:gd name="T10" fmla="*/ 2147483646 w 7618"/>
                    <a:gd name="T11" fmla="*/ 2147483646 h 12458"/>
                    <a:gd name="T12" fmla="*/ 2147483646 w 7618"/>
                    <a:gd name="T13" fmla="*/ 0 h 124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9" name="Google Shape;5351;p33"/>
                <p:cNvSpPr>
                  <a:spLocks/>
                </p:cNvSpPr>
                <p:nvPr/>
              </p:nvSpPr>
              <p:spPr bwMode="auto">
                <a:xfrm>
                  <a:off x="1811100" y="3396375"/>
                  <a:ext cx="613400" cy="344950"/>
                </a:xfrm>
                <a:custGeom>
                  <a:avLst/>
                  <a:gdLst>
                    <a:gd name="T0" fmla="*/ 2147483646 w 24536"/>
                    <a:gd name="T1" fmla="*/ 0 h 13798"/>
                    <a:gd name="T2" fmla="*/ 2147483646 w 24536"/>
                    <a:gd name="T3" fmla="*/ 839843750 h 13798"/>
                    <a:gd name="T4" fmla="*/ 2147483646 w 24536"/>
                    <a:gd name="T5" fmla="*/ 2147483646 h 13798"/>
                    <a:gd name="T6" fmla="*/ 2147483646 w 24536"/>
                    <a:gd name="T7" fmla="*/ 2147483646 h 13798"/>
                    <a:gd name="T8" fmla="*/ 2147483646 w 24536"/>
                    <a:gd name="T9" fmla="*/ 2147483646 h 13798"/>
                    <a:gd name="T10" fmla="*/ 2147483646 w 24536"/>
                    <a:gd name="T11" fmla="*/ 2147483646 h 13798"/>
                    <a:gd name="T12" fmla="*/ 2147483646 w 24536"/>
                    <a:gd name="T13" fmla="*/ 2147483646 h 13798"/>
                    <a:gd name="T14" fmla="*/ 2147483646 w 24536"/>
                    <a:gd name="T15" fmla="*/ 2147483646 h 13798"/>
                    <a:gd name="T16" fmla="*/ 2147483646 w 24536"/>
                    <a:gd name="T17" fmla="*/ 2147483646 h 13798"/>
                    <a:gd name="T18" fmla="*/ 2147483646 w 24536"/>
                    <a:gd name="T19" fmla="*/ 2147483646 h 13798"/>
                    <a:gd name="T20" fmla="*/ 2147483646 w 24536"/>
                    <a:gd name="T21" fmla="*/ 2147483646 h 13798"/>
                    <a:gd name="T22" fmla="*/ 2147483646 w 24536"/>
                    <a:gd name="T23" fmla="*/ 2147483646 h 13798"/>
                    <a:gd name="T24" fmla="*/ 2147483646 w 24536"/>
                    <a:gd name="T25" fmla="*/ 2147483646 h 13798"/>
                    <a:gd name="T26" fmla="*/ 2147483646 w 24536"/>
                    <a:gd name="T27" fmla="*/ 0 h 1379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0" name="Google Shape;5352;p33"/>
                <p:cNvSpPr>
                  <a:spLocks/>
                </p:cNvSpPr>
                <p:nvPr/>
              </p:nvSpPr>
              <p:spPr bwMode="auto">
                <a:xfrm>
                  <a:off x="1661400" y="3547725"/>
                  <a:ext cx="382250" cy="258150"/>
                </a:xfrm>
                <a:custGeom>
                  <a:avLst/>
                  <a:gdLst>
                    <a:gd name="T0" fmla="*/ 2147483646 w 15290"/>
                    <a:gd name="T1" fmla="*/ 9765625 h 10326"/>
                    <a:gd name="T2" fmla="*/ 2147483646 w 15290"/>
                    <a:gd name="T3" fmla="*/ 488281250 h 10326"/>
                    <a:gd name="T4" fmla="*/ 2147483646 w 15290"/>
                    <a:gd name="T5" fmla="*/ 2147483646 h 10326"/>
                    <a:gd name="T6" fmla="*/ 2147483646 w 15290"/>
                    <a:gd name="T7" fmla="*/ 2147483646 h 10326"/>
                    <a:gd name="T8" fmla="*/ 2147483646 w 15290"/>
                    <a:gd name="T9" fmla="*/ 2147483646 h 10326"/>
                    <a:gd name="T10" fmla="*/ 2147483646 w 15290"/>
                    <a:gd name="T11" fmla="*/ 2147483646 h 10326"/>
                    <a:gd name="T12" fmla="*/ 2147483646 w 15290"/>
                    <a:gd name="T13" fmla="*/ 2147483646 h 10326"/>
                    <a:gd name="T14" fmla="*/ 2147483646 w 15290"/>
                    <a:gd name="T15" fmla="*/ 2147483646 h 10326"/>
                    <a:gd name="T16" fmla="*/ 2147483646 w 15290"/>
                    <a:gd name="T17" fmla="*/ 2147483646 h 10326"/>
                    <a:gd name="T18" fmla="*/ 2147483646 w 15290"/>
                    <a:gd name="T19" fmla="*/ 2147483646 h 10326"/>
                    <a:gd name="T20" fmla="*/ 2147483646 w 15290"/>
                    <a:gd name="T21" fmla="*/ 2147483646 h 10326"/>
                    <a:gd name="T22" fmla="*/ 2147483646 w 15290"/>
                    <a:gd name="T23" fmla="*/ 2147483646 h 10326"/>
                    <a:gd name="T24" fmla="*/ 2147483646 w 15290"/>
                    <a:gd name="T25" fmla="*/ 2147483646 h 10326"/>
                    <a:gd name="T26" fmla="*/ 2147483646 w 15290"/>
                    <a:gd name="T27" fmla="*/ 2147483646 h 10326"/>
                    <a:gd name="T28" fmla="*/ 2147483646 w 15290"/>
                    <a:gd name="T29" fmla="*/ 2147483646 h 10326"/>
                    <a:gd name="T30" fmla="*/ 2147483646 w 15290"/>
                    <a:gd name="T31" fmla="*/ 2147483646 h 10326"/>
                    <a:gd name="T32" fmla="*/ 2147483646 w 15290"/>
                    <a:gd name="T33" fmla="*/ 9765625 h 1032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12" name="Google Shape;5353;p33"/>
              <p:cNvGrpSpPr>
                <a:grpSpLocks/>
              </p:cNvGrpSpPr>
              <p:nvPr/>
            </p:nvGrpSpPr>
            <p:grpSpPr bwMode="auto"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187" name="Google Shape;5354;p33"/>
                <p:cNvSpPr>
                  <a:spLocks/>
                </p:cNvSpPr>
                <p:nvPr/>
              </p:nvSpPr>
              <p:spPr bwMode="auto">
                <a:xfrm flipH="1">
                  <a:off x="8230874" y="3911051"/>
                  <a:ext cx="394218" cy="285086"/>
                </a:xfrm>
                <a:custGeom>
                  <a:avLst/>
                  <a:gdLst>
                    <a:gd name="T0" fmla="*/ 2147483646 w 20944"/>
                    <a:gd name="T1" fmla="*/ 2387186 h 15146"/>
                    <a:gd name="T2" fmla="*/ 2147483646 w 20944"/>
                    <a:gd name="T3" fmla="*/ 2147483646 h 15146"/>
                    <a:gd name="T4" fmla="*/ 2387180 w 20944"/>
                    <a:gd name="T5" fmla="*/ 2147483646 h 15146"/>
                    <a:gd name="T6" fmla="*/ 2147483646 w 20944"/>
                    <a:gd name="T7" fmla="*/ 2147483646 h 15146"/>
                    <a:gd name="T8" fmla="*/ 2147483646 w 20944"/>
                    <a:gd name="T9" fmla="*/ 2147483646 h 15146"/>
                    <a:gd name="T10" fmla="*/ 2147483646 w 20944"/>
                    <a:gd name="T11" fmla="*/ 85104477 h 15146"/>
                    <a:gd name="T12" fmla="*/ 2147483646 w 20944"/>
                    <a:gd name="T13" fmla="*/ 2387186 h 1514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grpSp>
              <p:nvGrpSpPr>
                <p:cNvPr id="188" name="Google Shape;5355;p33"/>
                <p:cNvGrpSpPr>
                  <a:grpSpLocks/>
                </p:cNvGrpSpPr>
                <p:nvPr/>
              </p:nvGrpSpPr>
              <p:grpSpPr bwMode="auto"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189" name="Google Shape;5356;p33"/>
                  <p:cNvSpPr>
                    <a:spLocks/>
                  </p:cNvSpPr>
                  <p:nvPr/>
                </p:nvSpPr>
                <p:spPr bwMode="auto">
                  <a:xfrm>
                    <a:off x="916700" y="2276150"/>
                    <a:ext cx="289550" cy="661150"/>
                  </a:xfrm>
                  <a:custGeom>
                    <a:avLst/>
                    <a:gdLst>
                      <a:gd name="T0" fmla="*/ 2147483646 w 11582"/>
                      <a:gd name="T1" fmla="*/ 9765625 h 26446"/>
                      <a:gd name="T2" fmla="*/ 2147483646 w 11582"/>
                      <a:gd name="T3" fmla="*/ 2147483646 h 26446"/>
                      <a:gd name="T4" fmla="*/ 2147483646 w 11582"/>
                      <a:gd name="T5" fmla="*/ 2147483646 h 26446"/>
                      <a:gd name="T6" fmla="*/ 2147483646 w 11582"/>
                      <a:gd name="T7" fmla="*/ 2147483646 h 26446"/>
                      <a:gd name="T8" fmla="*/ 2147483646 w 11582"/>
                      <a:gd name="T9" fmla="*/ 9765625 h 2644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0" name="Google Shape;5357;p33"/>
                  <p:cNvSpPr>
                    <a:spLocks/>
                  </p:cNvSpPr>
                  <p:nvPr/>
                </p:nvSpPr>
                <p:spPr bwMode="auto">
                  <a:xfrm>
                    <a:off x="249500" y="3548225"/>
                    <a:ext cx="383775" cy="487100"/>
                  </a:xfrm>
                  <a:custGeom>
                    <a:avLst/>
                    <a:gdLst>
                      <a:gd name="T0" fmla="*/ 2147483646 w 15351"/>
                      <a:gd name="T1" fmla="*/ 0 h 19484"/>
                      <a:gd name="T2" fmla="*/ 2147483646 w 15351"/>
                      <a:gd name="T3" fmla="*/ 2147483646 h 19484"/>
                      <a:gd name="T4" fmla="*/ 2147483646 w 15351"/>
                      <a:gd name="T5" fmla="*/ 2147483646 h 19484"/>
                      <a:gd name="T6" fmla="*/ 2147483646 w 15351"/>
                      <a:gd name="T7" fmla="*/ 2147483646 h 19484"/>
                      <a:gd name="T8" fmla="*/ 2147483646 w 15351"/>
                      <a:gd name="T9" fmla="*/ 0 h 194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1" name="Google Shape;5358;p33"/>
                  <p:cNvSpPr>
                    <a:spLocks/>
                  </p:cNvSpPr>
                  <p:nvPr/>
                </p:nvSpPr>
                <p:spPr bwMode="auto">
                  <a:xfrm>
                    <a:off x="765475" y="3687275"/>
                    <a:ext cx="476475" cy="386675"/>
                  </a:xfrm>
                  <a:custGeom>
                    <a:avLst/>
                    <a:gdLst>
                      <a:gd name="T0" fmla="*/ 2147483646 w 19059"/>
                      <a:gd name="T1" fmla="*/ 0 h 15467"/>
                      <a:gd name="T2" fmla="*/ 2147483646 w 19059"/>
                      <a:gd name="T3" fmla="*/ 2147483646 h 15467"/>
                      <a:gd name="T4" fmla="*/ 9765625 w 19059"/>
                      <a:gd name="T5" fmla="*/ 2147483646 h 15467"/>
                      <a:gd name="T6" fmla="*/ 2147483646 w 19059"/>
                      <a:gd name="T7" fmla="*/ 2147483646 h 15467"/>
                      <a:gd name="T8" fmla="*/ 2147483646 w 19059"/>
                      <a:gd name="T9" fmla="*/ 2147483646 h 15467"/>
                      <a:gd name="T10" fmla="*/ 2147483646 w 19059"/>
                      <a:gd name="T11" fmla="*/ 0 h 1546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2" name="Google Shape;5359;p33"/>
                  <p:cNvSpPr>
                    <a:spLocks/>
                  </p:cNvSpPr>
                  <p:nvPr/>
                </p:nvSpPr>
                <p:spPr bwMode="auto">
                  <a:xfrm>
                    <a:off x="371100" y="3007175"/>
                    <a:ext cx="448350" cy="604125"/>
                  </a:xfrm>
                  <a:custGeom>
                    <a:avLst/>
                    <a:gdLst>
                      <a:gd name="T0" fmla="*/ 2147483646 w 17934"/>
                      <a:gd name="T1" fmla="*/ 0 h 24165"/>
                      <a:gd name="T2" fmla="*/ 2147483646 w 17934"/>
                      <a:gd name="T3" fmla="*/ 0 h 24165"/>
                      <a:gd name="T4" fmla="*/ 2147483646 w 17934"/>
                      <a:gd name="T5" fmla="*/ 2147483646 h 24165"/>
                      <a:gd name="T6" fmla="*/ 2147483646 w 17934"/>
                      <a:gd name="T7" fmla="*/ 2147483646 h 24165"/>
                      <a:gd name="T8" fmla="*/ 2147483646 w 17934"/>
                      <a:gd name="T9" fmla="*/ 2147483646 h 24165"/>
                      <a:gd name="T10" fmla="*/ 2147483646 w 17934"/>
                      <a:gd name="T11" fmla="*/ 0 h 2416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3" name="Google Shape;5360;p33"/>
                  <p:cNvSpPr>
                    <a:spLocks/>
                  </p:cNvSpPr>
                  <p:nvPr/>
                </p:nvSpPr>
                <p:spPr bwMode="auto">
                  <a:xfrm>
                    <a:off x="469875" y="2689550"/>
                    <a:ext cx="405800" cy="396850"/>
                  </a:xfrm>
                  <a:custGeom>
                    <a:avLst/>
                    <a:gdLst>
                      <a:gd name="T0" fmla="*/ 2147483646 w 16232"/>
                      <a:gd name="T1" fmla="*/ 0 h 15874"/>
                      <a:gd name="T2" fmla="*/ 2147483646 w 16232"/>
                      <a:gd name="T3" fmla="*/ 0 h 15874"/>
                      <a:gd name="T4" fmla="*/ 2147483646 w 16232"/>
                      <a:gd name="T5" fmla="*/ 2147483646 h 15874"/>
                      <a:gd name="T6" fmla="*/ 2147483646 w 16232"/>
                      <a:gd name="T7" fmla="*/ 2147483646 h 15874"/>
                      <a:gd name="T8" fmla="*/ 2147483646 w 16232"/>
                      <a:gd name="T9" fmla="*/ 2147483646 h 15874"/>
                      <a:gd name="T10" fmla="*/ 2147483646 w 16232"/>
                      <a:gd name="T11" fmla="*/ 2147483646 h 15874"/>
                      <a:gd name="T12" fmla="*/ 2147483646 w 16232"/>
                      <a:gd name="T13" fmla="*/ 0 h 1587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4" name="Google Shape;5361;p33"/>
                  <p:cNvSpPr>
                    <a:spLocks/>
                  </p:cNvSpPr>
                  <p:nvPr/>
                </p:nvSpPr>
                <p:spPr bwMode="auto">
                  <a:xfrm>
                    <a:off x="1035250" y="2811925"/>
                    <a:ext cx="471900" cy="332850"/>
                  </a:xfrm>
                  <a:custGeom>
                    <a:avLst/>
                    <a:gdLst>
                      <a:gd name="T0" fmla="*/ 2147483646 w 18876"/>
                      <a:gd name="T1" fmla="*/ 0 h 13314"/>
                      <a:gd name="T2" fmla="*/ 2147483646 w 18876"/>
                      <a:gd name="T3" fmla="*/ 2147483646 h 13314"/>
                      <a:gd name="T4" fmla="*/ 1484375000 w 18876"/>
                      <a:gd name="T5" fmla="*/ 2147483646 h 13314"/>
                      <a:gd name="T6" fmla="*/ 2147483646 w 18876"/>
                      <a:gd name="T7" fmla="*/ 2147483646 h 13314"/>
                      <a:gd name="T8" fmla="*/ 2147483646 w 18876"/>
                      <a:gd name="T9" fmla="*/ 2147483646 h 13314"/>
                      <a:gd name="T10" fmla="*/ 2147483646 w 18876"/>
                      <a:gd name="T11" fmla="*/ 585937500 h 13314"/>
                      <a:gd name="T12" fmla="*/ 2147483646 w 18876"/>
                      <a:gd name="T13" fmla="*/ 0 h 1331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5" name="Google Shape;5362;p33"/>
                  <p:cNvSpPr>
                    <a:spLocks/>
                  </p:cNvSpPr>
                  <p:nvPr/>
                </p:nvSpPr>
                <p:spPr bwMode="auto">
                  <a:xfrm>
                    <a:off x="511675" y="2502600"/>
                    <a:ext cx="588950" cy="2074525"/>
                  </a:xfrm>
                  <a:custGeom>
                    <a:avLst/>
                    <a:gdLst>
                      <a:gd name="T0" fmla="*/ 2147483646 w 23558"/>
                      <a:gd name="T1" fmla="*/ 9765625 h 82981"/>
                      <a:gd name="T2" fmla="*/ 2147483646 w 23558"/>
                      <a:gd name="T3" fmla="*/ 605468750 h 82981"/>
                      <a:gd name="T4" fmla="*/ 2147483646 w 23558"/>
                      <a:gd name="T5" fmla="*/ 2147483646 h 82981"/>
                      <a:gd name="T6" fmla="*/ 2147483646 w 23558"/>
                      <a:gd name="T7" fmla="*/ 2147483646 h 82981"/>
                      <a:gd name="T8" fmla="*/ 2147483646 w 23558"/>
                      <a:gd name="T9" fmla="*/ 2147483646 h 82981"/>
                      <a:gd name="T10" fmla="*/ 2147483646 w 23558"/>
                      <a:gd name="T11" fmla="*/ 2147483646 h 82981"/>
                      <a:gd name="T12" fmla="*/ 0 w 23558"/>
                      <a:gd name="T13" fmla="*/ 2147483646 h 82981"/>
                      <a:gd name="T14" fmla="*/ 302734375 w 23558"/>
                      <a:gd name="T15" fmla="*/ 2147483646 h 82981"/>
                      <a:gd name="T16" fmla="*/ 1484375000 w 23558"/>
                      <a:gd name="T17" fmla="*/ 2147483646 h 82981"/>
                      <a:gd name="T18" fmla="*/ 2147483646 w 23558"/>
                      <a:gd name="T19" fmla="*/ 2147483646 h 82981"/>
                      <a:gd name="T20" fmla="*/ 2147483646 w 23558"/>
                      <a:gd name="T21" fmla="*/ 2147483646 h 82981"/>
                      <a:gd name="T22" fmla="*/ 2147483646 w 23558"/>
                      <a:gd name="T23" fmla="*/ 2147483646 h 82981"/>
                      <a:gd name="T24" fmla="*/ 2147483646 w 23558"/>
                      <a:gd name="T25" fmla="*/ 2147483646 h 82981"/>
                      <a:gd name="T26" fmla="*/ 2147483646 w 23558"/>
                      <a:gd name="T27" fmla="*/ 2147483646 h 82981"/>
                      <a:gd name="T28" fmla="*/ 2147483646 w 23558"/>
                      <a:gd name="T29" fmla="*/ 605468750 h 82981"/>
                      <a:gd name="T30" fmla="*/ 2147483646 w 23558"/>
                      <a:gd name="T31" fmla="*/ 9765625 h 82981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6" name="Google Shape;5363;p33"/>
                  <p:cNvSpPr>
                    <a:spLocks/>
                  </p:cNvSpPr>
                  <p:nvPr/>
                </p:nvSpPr>
                <p:spPr bwMode="auto">
                  <a:xfrm>
                    <a:off x="564875" y="2794400"/>
                    <a:ext cx="880725" cy="403775"/>
                  </a:xfrm>
                  <a:custGeom>
                    <a:avLst/>
                    <a:gdLst>
                      <a:gd name="T0" fmla="*/ 0 w 35229"/>
                      <a:gd name="T1" fmla="*/ 9765625 h 16151"/>
                      <a:gd name="T2" fmla="*/ 0 w 35229"/>
                      <a:gd name="T3" fmla="*/ 302734375 h 16151"/>
                      <a:gd name="T4" fmla="*/ 2147483646 w 35229"/>
                      <a:gd name="T5" fmla="*/ 2147483646 h 16151"/>
                      <a:gd name="T6" fmla="*/ 2147483646 w 35229"/>
                      <a:gd name="T7" fmla="*/ 2147483646 h 16151"/>
                      <a:gd name="T8" fmla="*/ 2147483646 w 35229"/>
                      <a:gd name="T9" fmla="*/ 2147483646 h 16151"/>
                      <a:gd name="T10" fmla="*/ 2147483646 w 35229"/>
                      <a:gd name="T11" fmla="*/ 2147483646 h 16151"/>
                      <a:gd name="T12" fmla="*/ 2147483646 w 35229"/>
                      <a:gd name="T13" fmla="*/ 2147483646 h 16151"/>
                      <a:gd name="T14" fmla="*/ 2147483646 w 35229"/>
                      <a:gd name="T15" fmla="*/ 2147483646 h 16151"/>
                      <a:gd name="T16" fmla="*/ 2147483646 w 35229"/>
                      <a:gd name="T17" fmla="*/ 2147483646 h 16151"/>
                      <a:gd name="T18" fmla="*/ 2147483646 w 35229"/>
                      <a:gd name="T19" fmla="*/ 2147483646 h 16151"/>
                      <a:gd name="T20" fmla="*/ 2147483646 w 35229"/>
                      <a:gd name="T21" fmla="*/ 2147483646 h 16151"/>
                      <a:gd name="T22" fmla="*/ 2147483646 w 35229"/>
                      <a:gd name="T23" fmla="*/ 2147483646 h 16151"/>
                      <a:gd name="T24" fmla="*/ 2147483646 w 35229"/>
                      <a:gd name="T25" fmla="*/ 2147483646 h 16151"/>
                      <a:gd name="T26" fmla="*/ 2147483646 w 35229"/>
                      <a:gd name="T27" fmla="*/ 2147483646 h 16151"/>
                      <a:gd name="T28" fmla="*/ 2147483646 w 35229"/>
                      <a:gd name="T29" fmla="*/ 2147483646 h 16151"/>
                      <a:gd name="T30" fmla="*/ 302734375 w 35229"/>
                      <a:gd name="T31" fmla="*/ 9765625 h 16151"/>
                      <a:gd name="T32" fmla="*/ 0 w 35229"/>
                      <a:gd name="T33" fmla="*/ 9765625 h 161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7" name="Google Shape;5364;p33"/>
                  <p:cNvSpPr>
                    <a:spLocks/>
                  </p:cNvSpPr>
                  <p:nvPr/>
                </p:nvSpPr>
                <p:spPr bwMode="auto">
                  <a:xfrm>
                    <a:off x="504825" y="3130275"/>
                    <a:ext cx="867825" cy="596275"/>
                  </a:xfrm>
                  <a:custGeom>
                    <a:avLst/>
                    <a:gdLst>
                      <a:gd name="T0" fmla="*/ 898437500 w 34713"/>
                      <a:gd name="T1" fmla="*/ 9765625 h 23851"/>
                      <a:gd name="T2" fmla="*/ 9765625 w 34713"/>
                      <a:gd name="T3" fmla="*/ 302734375 h 23851"/>
                      <a:gd name="T4" fmla="*/ 2147483646 w 34713"/>
                      <a:gd name="T5" fmla="*/ 2147483646 h 23851"/>
                      <a:gd name="T6" fmla="*/ 2147483646 w 34713"/>
                      <a:gd name="T7" fmla="*/ 2147483646 h 23851"/>
                      <a:gd name="T8" fmla="*/ 2147483646 w 34713"/>
                      <a:gd name="T9" fmla="*/ 2147483646 h 23851"/>
                      <a:gd name="T10" fmla="*/ 2147483646 w 34713"/>
                      <a:gd name="T11" fmla="*/ 2147483646 h 23851"/>
                      <a:gd name="T12" fmla="*/ 2147483646 w 34713"/>
                      <a:gd name="T13" fmla="*/ 2147483646 h 23851"/>
                      <a:gd name="T14" fmla="*/ 2147483646 w 34713"/>
                      <a:gd name="T15" fmla="*/ 2147483646 h 23851"/>
                      <a:gd name="T16" fmla="*/ 2147483646 w 34713"/>
                      <a:gd name="T17" fmla="*/ 2147483646 h 23851"/>
                      <a:gd name="T18" fmla="*/ 2147483646 w 34713"/>
                      <a:gd name="T19" fmla="*/ 2147483646 h 23851"/>
                      <a:gd name="T20" fmla="*/ 2147483646 w 34713"/>
                      <a:gd name="T21" fmla="*/ 2147483646 h 23851"/>
                      <a:gd name="T22" fmla="*/ 2147483646 w 34713"/>
                      <a:gd name="T23" fmla="*/ 2147483646 h 23851"/>
                      <a:gd name="T24" fmla="*/ 2147483646 w 34713"/>
                      <a:gd name="T25" fmla="*/ 2147483646 h 23851"/>
                      <a:gd name="T26" fmla="*/ 2147483646 w 34713"/>
                      <a:gd name="T27" fmla="*/ 2147483646 h 23851"/>
                      <a:gd name="T28" fmla="*/ 2147483646 w 34713"/>
                      <a:gd name="T29" fmla="*/ 2147483646 h 23851"/>
                      <a:gd name="T30" fmla="*/ 2147483646 w 34713"/>
                      <a:gd name="T31" fmla="*/ 2147483646 h 23851"/>
                      <a:gd name="T32" fmla="*/ 2147483646 w 34713"/>
                      <a:gd name="T33" fmla="*/ 2147483646 h 23851"/>
                      <a:gd name="T34" fmla="*/ 2147483646 w 34713"/>
                      <a:gd name="T35" fmla="*/ 2147483646 h 23851"/>
                      <a:gd name="T36" fmla="*/ 2147483646 w 34713"/>
                      <a:gd name="T37" fmla="*/ 2147483646 h 23851"/>
                      <a:gd name="T38" fmla="*/ 2147483646 w 34713"/>
                      <a:gd name="T39" fmla="*/ 2147483646 h 23851"/>
                      <a:gd name="T40" fmla="*/ 2147483646 w 34713"/>
                      <a:gd name="T41" fmla="*/ 2147483646 h 23851"/>
                      <a:gd name="T42" fmla="*/ 2147483646 w 34713"/>
                      <a:gd name="T43" fmla="*/ 2147483646 h 23851"/>
                      <a:gd name="T44" fmla="*/ 2147483646 w 34713"/>
                      <a:gd name="T45" fmla="*/ 2147483646 h 23851"/>
                      <a:gd name="T46" fmla="*/ 898437500 w 34713"/>
                      <a:gd name="T47" fmla="*/ 9765625 h 2385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8" name="Google Shape;5365;p33"/>
                  <p:cNvSpPr>
                    <a:spLocks/>
                  </p:cNvSpPr>
                  <p:nvPr/>
                </p:nvSpPr>
                <p:spPr bwMode="auto">
                  <a:xfrm>
                    <a:off x="281425" y="3558850"/>
                    <a:ext cx="949125" cy="562050"/>
                  </a:xfrm>
                  <a:custGeom>
                    <a:avLst/>
                    <a:gdLst>
                      <a:gd name="T0" fmla="*/ 898437500 w 37965"/>
                      <a:gd name="T1" fmla="*/ 9765625 h 22482"/>
                      <a:gd name="T2" fmla="*/ 9765625 w 37965"/>
                      <a:gd name="T3" fmla="*/ 302734375 h 22482"/>
                      <a:gd name="T4" fmla="*/ 2147483646 w 37965"/>
                      <a:gd name="T5" fmla="*/ 2147483646 h 22482"/>
                      <a:gd name="T6" fmla="*/ 2147483646 w 37965"/>
                      <a:gd name="T7" fmla="*/ 2147483646 h 22482"/>
                      <a:gd name="T8" fmla="*/ 2147483646 w 37965"/>
                      <a:gd name="T9" fmla="*/ 2147483646 h 22482"/>
                      <a:gd name="T10" fmla="*/ 2147483646 w 37965"/>
                      <a:gd name="T11" fmla="*/ 2147483646 h 22482"/>
                      <a:gd name="T12" fmla="*/ 2147483646 w 37965"/>
                      <a:gd name="T13" fmla="*/ 2147483646 h 22482"/>
                      <a:gd name="T14" fmla="*/ 2147483646 w 37965"/>
                      <a:gd name="T15" fmla="*/ 2147483646 h 22482"/>
                      <a:gd name="T16" fmla="*/ 2147483646 w 37965"/>
                      <a:gd name="T17" fmla="*/ 2147483646 h 22482"/>
                      <a:gd name="T18" fmla="*/ 2147483646 w 37965"/>
                      <a:gd name="T19" fmla="*/ 2147483646 h 22482"/>
                      <a:gd name="T20" fmla="*/ 2147483646 w 37965"/>
                      <a:gd name="T21" fmla="*/ 2147483646 h 22482"/>
                      <a:gd name="T22" fmla="*/ 2147483646 w 37965"/>
                      <a:gd name="T23" fmla="*/ 2147483646 h 22482"/>
                      <a:gd name="T24" fmla="*/ 2147483646 w 37965"/>
                      <a:gd name="T25" fmla="*/ 2147483646 h 22482"/>
                      <a:gd name="T26" fmla="*/ 2147483646 w 37965"/>
                      <a:gd name="T27" fmla="*/ 2147483646 h 22482"/>
                      <a:gd name="T28" fmla="*/ 2147483646 w 37965"/>
                      <a:gd name="T29" fmla="*/ 2147483646 h 22482"/>
                      <a:gd name="T30" fmla="*/ 2147483646 w 37965"/>
                      <a:gd name="T31" fmla="*/ 2147483646 h 22482"/>
                      <a:gd name="T32" fmla="*/ 898437500 w 37965"/>
                      <a:gd name="T33" fmla="*/ 9765625 h 2248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9" name="Google Shape;5366;p33"/>
                  <p:cNvSpPr>
                    <a:spLocks/>
                  </p:cNvSpPr>
                  <p:nvPr/>
                </p:nvSpPr>
                <p:spPr bwMode="auto">
                  <a:xfrm>
                    <a:off x="207725" y="3847600"/>
                    <a:ext cx="327525" cy="539550"/>
                  </a:xfrm>
                  <a:custGeom>
                    <a:avLst/>
                    <a:gdLst>
                      <a:gd name="T0" fmla="*/ 2147483646 w 13101"/>
                      <a:gd name="T1" fmla="*/ 9765625 h 21582"/>
                      <a:gd name="T2" fmla="*/ 2147483646 w 13101"/>
                      <a:gd name="T3" fmla="*/ 2147483646 h 21582"/>
                      <a:gd name="T4" fmla="*/ 2147483646 w 13101"/>
                      <a:gd name="T5" fmla="*/ 2147483646 h 21582"/>
                      <a:gd name="T6" fmla="*/ 2147483646 w 13101"/>
                      <a:gd name="T7" fmla="*/ 2147483646 h 21582"/>
                      <a:gd name="T8" fmla="*/ 2147483646 w 13101"/>
                      <a:gd name="T9" fmla="*/ 9765625 h 2158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0" name="Google Shape;5367;p33"/>
                  <p:cNvSpPr>
                    <a:spLocks/>
                  </p:cNvSpPr>
                  <p:nvPr/>
                </p:nvSpPr>
                <p:spPr bwMode="auto">
                  <a:xfrm>
                    <a:off x="639325" y="4151400"/>
                    <a:ext cx="539550" cy="316675"/>
                  </a:xfrm>
                  <a:custGeom>
                    <a:avLst/>
                    <a:gdLst>
                      <a:gd name="T0" fmla="*/ 2147483646 w 21582"/>
                      <a:gd name="T1" fmla="*/ 9765625 h 12667"/>
                      <a:gd name="T2" fmla="*/ 2147483646 w 21582"/>
                      <a:gd name="T3" fmla="*/ 2147483646 h 12667"/>
                      <a:gd name="T4" fmla="*/ 9765625 w 21582"/>
                      <a:gd name="T5" fmla="*/ 2147483646 h 12667"/>
                      <a:gd name="T6" fmla="*/ 2147483646 w 21582"/>
                      <a:gd name="T7" fmla="*/ 2147483646 h 12667"/>
                      <a:gd name="T8" fmla="*/ 2147483646 w 21582"/>
                      <a:gd name="T9" fmla="*/ 2147483646 h 12667"/>
                      <a:gd name="T10" fmla="*/ 2147483646 w 21582"/>
                      <a:gd name="T11" fmla="*/ 2147483646 h 12667"/>
                      <a:gd name="T12" fmla="*/ 2147483646 w 21582"/>
                      <a:gd name="T13" fmla="*/ 9765625 h 1266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1" name="Google Shape;5368;p33"/>
                  <p:cNvSpPr>
                    <a:spLocks/>
                  </p:cNvSpPr>
                  <p:nvPr/>
                </p:nvSpPr>
                <p:spPr bwMode="auto">
                  <a:xfrm>
                    <a:off x="257875" y="3856725"/>
                    <a:ext cx="911125" cy="627575"/>
                  </a:xfrm>
                  <a:custGeom>
                    <a:avLst/>
                    <a:gdLst>
                      <a:gd name="T0" fmla="*/ 888671875 w 36445"/>
                      <a:gd name="T1" fmla="*/ 9765625 h 25103"/>
                      <a:gd name="T2" fmla="*/ 595703125 w 36445"/>
                      <a:gd name="T3" fmla="*/ 595703125 h 25103"/>
                      <a:gd name="T4" fmla="*/ 2147483646 w 36445"/>
                      <a:gd name="T5" fmla="*/ 2147483646 h 25103"/>
                      <a:gd name="T6" fmla="*/ 2147483646 w 36445"/>
                      <a:gd name="T7" fmla="*/ 2147483646 h 25103"/>
                      <a:gd name="T8" fmla="*/ 2147483646 w 36445"/>
                      <a:gd name="T9" fmla="*/ 2147483646 h 25103"/>
                      <a:gd name="T10" fmla="*/ 2147483646 w 36445"/>
                      <a:gd name="T11" fmla="*/ 2147483646 h 25103"/>
                      <a:gd name="T12" fmla="*/ 2147483646 w 36445"/>
                      <a:gd name="T13" fmla="*/ 2147483646 h 25103"/>
                      <a:gd name="T14" fmla="*/ 2147483646 w 36445"/>
                      <a:gd name="T15" fmla="*/ 2147483646 h 25103"/>
                      <a:gd name="T16" fmla="*/ 2147483646 w 36445"/>
                      <a:gd name="T17" fmla="*/ 2147483646 h 25103"/>
                      <a:gd name="T18" fmla="*/ 2147483646 w 36445"/>
                      <a:gd name="T19" fmla="*/ 2147483646 h 25103"/>
                      <a:gd name="T20" fmla="*/ 2147483646 w 36445"/>
                      <a:gd name="T21" fmla="*/ 2147483646 h 25103"/>
                      <a:gd name="T22" fmla="*/ 2147483646 w 36445"/>
                      <a:gd name="T23" fmla="*/ 2147483646 h 25103"/>
                      <a:gd name="T24" fmla="*/ 2147483646 w 36445"/>
                      <a:gd name="T25" fmla="*/ 2147483646 h 25103"/>
                      <a:gd name="T26" fmla="*/ 2147483646 w 36445"/>
                      <a:gd name="T27" fmla="*/ 2147483646 h 25103"/>
                      <a:gd name="T28" fmla="*/ 2147483646 w 36445"/>
                      <a:gd name="T29" fmla="*/ 2147483646 h 25103"/>
                      <a:gd name="T30" fmla="*/ 2147483646 w 36445"/>
                      <a:gd name="T31" fmla="*/ 2147483646 h 25103"/>
                      <a:gd name="T32" fmla="*/ 888671875 w 36445"/>
                      <a:gd name="T33" fmla="*/ 9765625 h 2510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</p:grpSp>
          <p:grpSp>
            <p:nvGrpSpPr>
              <p:cNvPr id="113" name="Google Shape;5369;p33"/>
              <p:cNvGrpSpPr>
                <a:grpSpLocks/>
              </p:cNvGrpSpPr>
              <p:nvPr/>
            </p:nvGrpSpPr>
            <p:grpSpPr bwMode="auto"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181" name="Google Shape;5370;p33"/>
                <p:cNvSpPr>
                  <a:spLocks/>
                </p:cNvSpPr>
                <p:nvPr/>
              </p:nvSpPr>
              <p:spPr bwMode="auto">
                <a:xfrm>
                  <a:off x="-142600" y="4343675"/>
                  <a:ext cx="1137600" cy="1070850"/>
                </a:xfrm>
                <a:custGeom>
                  <a:avLst/>
                  <a:gdLst>
                    <a:gd name="T0" fmla="*/ 2147483646 w 45504"/>
                    <a:gd name="T1" fmla="*/ 0 h 42834"/>
                    <a:gd name="T2" fmla="*/ 2147483646 w 45504"/>
                    <a:gd name="T3" fmla="*/ 2147483646 h 42834"/>
                    <a:gd name="T4" fmla="*/ 2147483646 w 45504"/>
                    <a:gd name="T5" fmla="*/ 2147483646 h 42834"/>
                    <a:gd name="T6" fmla="*/ 2147483646 w 45504"/>
                    <a:gd name="T7" fmla="*/ 2147483646 h 42834"/>
                    <a:gd name="T8" fmla="*/ 2147483646 w 45504"/>
                    <a:gd name="T9" fmla="*/ 2147483646 h 42834"/>
                    <a:gd name="T10" fmla="*/ 2147483646 w 45504"/>
                    <a:gd name="T11" fmla="*/ 2147483646 h 42834"/>
                    <a:gd name="T12" fmla="*/ 2147483646 w 45504"/>
                    <a:gd name="T13" fmla="*/ 2147483646 h 42834"/>
                    <a:gd name="T14" fmla="*/ 2147483646 w 45504"/>
                    <a:gd name="T15" fmla="*/ 2147483646 h 42834"/>
                    <a:gd name="T16" fmla="*/ 2147483646 w 45504"/>
                    <a:gd name="T17" fmla="*/ 2147483646 h 42834"/>
                    <a:gd name="T18" fmla="*/ 2147483646 w 45504"/>
                    <a:gd name="T19" fmla="*/ 2147483646 h 42834"/>
                    <a:gd name="T20" fmla="*/ 2147483646 w 45504"/>
                    <a:gd name="T21" fmla="*/ 2147483646 h 42834"/>
                    <a:gd name="T22" fmla="*/ 2147483646 w 45504"/>
                    <a:gd name="T23" fmla="*/ 2147483646 h 42834"/>
                    <a:gd name="T24" fmla="*/ 2147483646 w 45504"/>
                    <a:gd name="T25" fmla="*/ 2147483646 h 42834"/>
                    <a:gd name="T26" fmla="*/ 2147483646 w 45504"/>
                    <a:gd name="T27" fmla="*/ 2147483646 h 42834"/>
                    <a:gd name="T28" fmla="*/ 2147483646 w 45504"/>
                    <a:gd name="T29" fmla="*/ 2147483646 h 42834"/>
                    <a:gd name="T30" fmla="*/ 2147483646 w 45504"/>
                    <a:gd name="T31" fmla="*/ 2147483646 h 42834"/>
                    <a:gd name="T32" fmla="*/ 2147483646 w 45504"/>
                    <a:gd name="T33" fmla="*/ 2147483646 h 42834"/>
                    <a:gd name="T34" fmla="*/ 2147483646 w 45504"/>
                    <a:gd name="T35" fmla="*/ 2147483646 h 42834"/>
                    <a:gd name="T36" fmla="*/ 2147483646 w 45504"/>
                    <a:gd name="T37" fmla="*/ 2147483646 h 42834"/>
                    <a:gd name="T38" fmla="*/ 2147483646 w 45504"/>
                    <a:gd name="T39" fmla="*/ 2147483646 h 42834"/>
                    <a:gd name="T40" fmla="*/ 2147483646 w 45504"/>
                    <a:gd name="T41" fmla="*/ 2147483646 h 42834"/>
                    <a:gd name="T42" fmla="*/ 2147483646 w 45504"/>
                    <a:gd name="T43" fmla="*/ 2147483646 h 42834"/>
                    <a:gd name="T44" fmla="*/ 2147483646 w 45504"/>
                    <a:gd name="T45" fmla="*/ 2147483646 h 42834"/>
                    <a:gd name="T46" fmla="*/ 2147483646 w 45504"/>
                    <a:gd name="T47" fmla="*/ 2147483646 h 42834"/>
                    <a:gd name="T48" fmla="*/ 2147483646 w 45504"/>
                    <a:gd name="T49" fmla="*/ 2138671875 h 42834"/>
                    <a:gd name="T50" fmla="*/ 2147483646 w 45504"/>
                    <a:gd name="T51" fmla="*/ 0 h 4283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5371;p33"/>
                <p:cNvSpPr>
                  <a:spLocks/>
                </p:cNvSpPr>
                <p:nvPr/>
              </p:nvSpPr>
              <p:spPr bwMode="auto">
                <a:xfrm>
                  <a:off x="-39150" y="4392300"/>
                  <a:ext cx="1116400" cy="1127500"/>
                </a:xfrm>
                <a:custGeom>
                  <a:avLst/>
                  <a:gdLst>
                    <a:gd name="T0" fmla="*/ 791015625 w 44656"/>
                    <a:gd name="T1" fmla="*/ 0 h 45100"/>
                    <a:gd name="T2" fmla="*/ 2147483646 w 44656"/>
                    <a:gd name="T3" fmla="*/ 2147483646 h 45100"/>
                    <a:gd name="T4" fmla="*/ 2147483646 w 44656"/>
                    <a:gd name="T5" fmla="*/ 2147483646 h 45100"/>
                    <a:gd name="T6" fmla="*/ 2147483646 w 44656"/>
                    <a:gd name="T7" fmla="*/ 2147483646 h 45100"/>
                    <a:gd name="T8" fmla="*/ 2147483646 w 44656"/>
                    <a:gd name="T9" fmla="*/ 2147483646 h 45100"/>
                    <a:gd name="T10" fmla="*/ 2147483646 w 44656"/>
                    <a:gd name="T11" fmla="*/ 2147483646 h 45100"/>
                    <a:gd name="T12" fmla="*/ 2147483646 w 44656"/>
                    <a:gd name="T13" fmla="*/ 2147483646 h 45100"/>
                    <a:gd name="T14" fmla="*/ 791015625 w 44656"/>
                    <a:gd name="T15" fmla="*/ 0 h 4510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5372;p33"/>
                <p:cNvSpPr>
                  <a:spLocks/>
                </p:cNvSpPr>
                <p:nvPr/>
              </p:nvSpPr>
              <p:spPr bwMode="auto">
                <a:xfrm>
                  <a:off x="132700" y="4811575"/>
                  <a:ext cx="526200" cy="190100"/>
                </a:xfrm>
                <a:custGeom>
                  <a:avLst/>
                  <a:gdLst>
                    <a:gd name="T0" fmla="*/ 1523437500 w 21048"/>
                    <a:gd name="T1" fmla="*/ 0 h 7604"/>
                    <a:gd name="T2" fmla="*/ 2147483646 w 21048"/>
                    <a:gd name="T3" fmla="*/ 2147483646 h 7604"/>
                    <a:gd name="T4" fmla="*/ 2147483646 w 21048"/>
                    <a:gd name="T5" fmla="*/ 2147483646 h 7604"/>
                    <a:gd name="T6" fmla="*/ 2147483646 w 21048"/>
                    <a:gd name="T7" fmla="*/ 2147483646 h 7604"/>
                    <a:gd name="T8" fmla="*/ 2147483646 w 21048"/>
                    <a:gd name="T9" fmla="*/ 2147483646 h 7604"/>
                    <a:gd name="T10" fmla="*/ 2147483646 w 21048"/>
                    <a:gd name="T11" fmla="*/ 429687500 h 7604"/>
                    <a:gd name="T12" fmla="*/ 1523437500 w 21048"/>
                    <a:gd name="T13" fmla="*/ 0 h 76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5373;p33"/>
                <p:cNvSpPr>
                  <a:spLocks/>
                </p:cNvSpPr>
                <p:nvPr/>
              </p:nvSpPr>
              <p:spPr bwMode="auto">
                <a:xfrm>
                  <a:off x="395375" y="4531200"/>
                  <a:ext cx="166350" cy="369350"/>
                </a:xfrm>
                <a:custGeom>
                  <a:avLst/>
                  <a:gdLst>
                    <a:gd name="T0" fmla="*/ 830078125 w 6654"/>
                    <a:gd name="T1" fmla="*/ 0 h 14774"/>
                    <a:gd name="T2" fmla="*/ 908203125 w 6654"/>
                    <a:gd name="T3" fmla="*/ 2147483646 h 14774"/>
                    <a:gd name="T4" fmla="*/ 2147483646 w 6654"/>
                    <a:gd name="T5" fmla="*/ 2147483646 h 14774"/>
                    <a:gd name="T6" fmla="*/ 2147483646 w 6654"/>
                    <a:gd name="T7" fmla="*/ 2147483646 h 14774"/>
                    <a:gd name="T8" fmla="*/ 2147483646 w 6654"/>
                    <a:gd name="T9" fmla="*/ 2147483646 h 14774"/>
                    <a:gd name="T10" fmla="*/ 2147483646 w 6654"/>
                    <a:gd name="T11" fmla="*/ 2147483646 h 14774"/>
                    <a:gd name="T12" fmla="*/ 2147483646 w 6654"/>
                    <a:gd name="T13" fmla="*/ 1318359375 h 14774"/>
                    <a:gd name="T14" fmla="*/ 830078125 w 6654"/>
                    <a:gd name="T15" fmla="*/ 0 h 147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5" name="Google Shape;5374;p33"/>
                <p:cNvSpPr>
                  <a:spLocks/>
                </p:cNvSpPr>
                <p:nvPr/>
              </p:nvSpPr>
              <p:spPr bwMode="auto">
                <a:xfrm>
                  <a:off x="742025" y="4779100"/>
                  <a:ext cx="136825" cy="456825"/>
                </a:xfrm>
                <a:custGeom>
                  <a:avLst/>
                  <a:gdLst>
                    <a:gd name="T0" fmla="*/ 673828125 w 5473"/>
                    <a:gd name="T1" fmla="*/ 9765625 h 18273"/>
                    <a:gd name="T2" fmla="*/ 859375000 w 5473"/>
                    <a:gd name="T3" fmla="*/ 2147483646 h 18273"/>
                    <a:gd name="T4" fmla="*/ 2147483646 w 5473"/>
                    <a:gd name="T5" fmla="*/ 2147483646 h 18273"/>
                    <a:gd name="T6" fmla="*/ 2147483646 w 5473"/>
                    <a:gd name="T7" fmla="*/ 2147483646 h 18273"/>
                    <a:gd name="T8" fmla="*/ 2147483646 w 5473"/>
                    <a:gd name="T9" fmla="*/ 2147483646 h 18273"/>
                    <a:gd name="T10" fmla="*/ 2147483646 w 5473"/>
                    <a:gd name="T11" fmla="*/ 2147483646 h 18273"/>
                    <a:gd name="T12" fmla="*/ 2147483646 w 5473"/>
                    <a:gd name="T13" fmla="*/ 1835937500 h 18273"/>
                    <a:gd name="T14" fmla="*/ 673828125 w 5473"/>
                    <a:gd name="T15" fmla="*/ 9765625 h 182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5375;p33"/>
                <p:cNvSpPr>
                  <a:spLocks/>
                </p:cNvSpPr>
                <p:nvPr/>
              </p:nvSpPr>
              <p:spPr bwMode="auto">
                <a:xfrm>
                  <a:off x="357325" y="5209750"/>
                  <a:ext cx="567750" cy="121425"/>
                </a:xfrm>
                <a:custGeom>
                  <a:avLst/>
                  <a:gdLst>
                    <a:gd name="T0" fmla="*/ 1601562500 w 22710"/>
                    <a:gd name="T1" fmla="*/ 0 h 4857"/>
                    <a:gd name="T2" fmla="*/ 2147483646 w 22710"/>
                    <a:gd name="T3" fmla="*/ 2147483646 h 4857"/>
                    <a:gd name="T4" fmla="*/ 2147483646 w 22710"/>
                    <a:gd name="T5" fmla="*/ 2147483646 h 4857"/>
                    <a:gd name="T6" fmla="*/ 2147483646 w 22710"/>
                    <a:gd name="T7" fmla="*/ 2147483646 h 4857"/>
                    <a:gd name="T8" fmla="*/ 2147483646 w 22710"/>
                    <a:gd name="T9" fmla="*/ 2147483646 h 4857"/>
                    <a:gd name="T10" fmla="*/ 2147483646 w 22710"/>
                    <a:gd name="T11" fmla="*/ 2147483646 h 4857"/>
                    <a:gd name="T12" fmla="*/ 2147483646 w 22710"/>
                    <a:gd name="T13" fmla="*/ 439453125 h 4857"/>
                    <a:gd name="T14" fmla="*/ 1601562500 w 22710"/>
                    <a:gd name="T15" fmla="*/ 0 h 485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14" name="Google Shape;5376;p33"/>
              <p:cNvGrpSpPr>
                <a:grpSpLocks/>
              </p:cNvGrpSpPr>
              <p:nvPr/>
            </p:nvGrpSpPr>
            <p:grpSpPr bwMode="auto"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165" name="Google Shape;5377;p33"/>
                <p:cNvSpPr>
                  <a:spLocks/>
                </p:cNvSpPr>
                <p:nvPr/>
              </p:nvSpPr>
              <p:spPr bwMode="auto">
                <a:xfrm>
                  <a:off x="2614300" y="4307350"/>
                  <a:ext cx="123125" cy="1432400"/>
                </a:xfrm>
                <a:custGeom>
                  <a:avLst/>
                  <a:gdLst>
                    <a:gd name="T0" fmla="*/ 2147483646 w 4925"/>
                    <a:gd name="T1" fmla="*/ 0 h 57296"/>
                    <a:gd name="T2" fmla="*/ 2147483646 w 4925"/>
                    <a:gd name="T3" fmla="*/ 2147483646 h 57296"/>
                    <a:gd name="T4" fmla="*/ 2147483646 w 4925"/>
                    <a:gd name="T5" fmla="*/ 2147483646 h 57296"/>
                    <a:gd name="T6" fmla="*/ 2147483646 w 4925"/>
                    <a:gd name="T7" fmla="*/ 2147483646 h 57296"/>
                    <a:gd name="T8" fmla="*/ 2147483646 w 4925"/>
                    <a:gd name="T9" fmla="*/ 2147483646 h 57296"/>
                    <a:gd name="T10" fmla="*/ 2147483646 w 4925"/>
                    <a:gd name="T11" fmla="*/ 2147483646 h 57296"/>
                    <a:gd name="T12" fmla="*/ 2147483646 w 4925"/>
                    <a:gd name="T13" fmla="*/ 2147483646 h 57296"/>
                    <a:gd name="T14" fmla="*/ 0 w 4925"/>
                    <a:gd name="T15" fmla="*/ 2147483646 h 57296"/>
                    <a:gd name="T16" fmla="*/ 1191406250 w 4925"/>
                    <a:gd name="T17" fmla="*/ 2147483646 h 57296"/>
                    <a:gd name="T18" fmla="*/ 2147483646 w 4925"/>
                    <a:gd name="T19" fmla="*/ 2147483646 h 57296"/>
                    <a:gd name="T20" fmla="*/ 2147483646 w 4925"/>
                    <a:gd name="T21" fmla="*/ 2147483646 h 57296"/>
                    <a:gd name="T22" fmla="*/ 2147483646 w 4925"/>
                    <a:gd name="T23" fmla="*/ 2147483646 h 57296"/>
                    <a:gd name="T24" fmla="*/ 2147483646 w 4925"/>
                    <a:gd name="T25" fmla="*/ 2147483646 h 57296"/>
                    <a:gd name="T26" fmla="*/ 2147483646 w 4925"/>
                    <a:gd name="T27" fmla="*/ 2147483646 h 57296"/>
                    <a:gd name="T28" fmla="*/ 2147483646 w 4925"/>
                    <a:gd name="T29" fmla="*/ 2147483646 h 57296"/>
                    <a:gd name="T30" fmla="*/ 2147483646 w 4925"/>
                    <a:gd name="T31" fmla="*/ 0 h 57296"/>
                    <a:gd name="T32" fmla="*/ 2147483646 w 4925"/>
                    <a:gd name="T33" fmla="*/ 0 h 5729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lnTo>
                        <a:pt x="225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6" name="Google Shape;5378;p33"/>
                <p:cNvSpPr>
                  <a:spLocks/>
                </p:cNvSpPr>
                <p:nvPr/>
              </p:nvSpPr>
              <p:spPr bwMode="auto">
                <a:xfrm>
                  <a:off x="2729050" y="4204750"/>
                  <a:ext cx="503075" cy="679375"/>
                </a:xfrm>
                <a:custGeom>
                  <a:avLst/>
                  <a:gdLst>
                    <a:gd name="T0" fmla="*/ 2147483646 w 20123"/>
                    <a:gd name="T1" fmla="*/ 9765625 h 27175"/>
                    <a:gd name="T2" fmla="*/ 0 w 20123"/>
                    <a:gd name="T3" fmla="*/ 2147483646 h 27175"/>
                    <a:gd name="T4" fmla="*/ 2147483646 w 20123"/>
                    <a:gd name="T5" fmla="*/ 2147483646 h 27175"/>
                    <a:gd name="T6" fmla="*/ 2147483646 w 20123"/>
                    <a:gd name="T7" fmla="*/ 9765625 h 2717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7" name="Google Shape;5379;p33"/>
                <p:cNvSpPr>
                  <a:spLocks/>
                </p:cNvSpPr>
                <p:nvPr/>
              </p:nvSpPr>
              <p:spPr bwMode="auto">
                <a:xfrm>
                  <a:off x="2722200" y="4206275"/>
                  <a:ext cx="506125" cy="674050"/>
                </a:xfrm>
                <a:custGeom>
                  <a:avLst/>
                  <a:gdLst>
                    <a:gd name="T0" fmla="*/ 2147483646 w 20245"/>
                    <a:gd name="T1" fmla="*/ 9765625 h 26962"/>
                    <a:gd name="T2" fmla="*/ 2147483646 w 20245"/>
                    <a:gd name="T3" fmla="*/ 2147483646 h 26962"/>
                    <a:gd name="T4" fmla="*/ 2147483646 w 20245"/>
                    <a:gd name="T5" fmla="*/ 2147483646 h 26962"/>
                    <a:gd name="T6" fmla="*/ 2147483646 w 20245"/>
                    <a:gd name="T7" fmla="*/ 2147483646 h 26962"/>
                    <a:gd name="T8" fmla="*/ 2147483646 w 20245"/>
                    <a:gd name="T9" fmla="*/ 2147483646 h 26962"/>
                    <a:gd name="T10" fmla="*/ 2147483646 w 20245"/>
                    <a:gd name="T11" fmla="*/ 2147483646 h 26962"/>
                    <a:gd name="T12" fmla="*/ 9765625 w 20245"/>
                    <a:gd name="T13" fmla="*/ 2147483646 h 26962"/>
                    <a:gd name="T14" fmla="*/ 2147483646 w 20245"/>
                    <a:gd name="T15" fmla="*/ 2147483646 h 26962"/>
                    <a:gd name="T16" fmla="*/ 2147483646 w 20245"/>
                    <a:gd name="T17" fmla="*/ 2147483646 h 26962"/>
                    <a:gd name="T18" fmla="*/ 2147483646 w 20245"/>
                    <a:gd name="T19" fmla="*/ 2147483646 h 26962"/>
                    <a:gd name="T20" fmla="*/ 2147483646 w 20245"/>
                    <a:gd name="T21" fmla="*/ 2147483646 h 26962"/>
                    <a:gd name="T22" fmla="*/ 2147483646 w 20245"/>
                    <a:gd name="T23" fmla="*/ 2147483646 h 26962"/>
                    <a:gd name="T24" fmla="*/ 2147483646 w 20245"/>
                    <a:gd name="T25" fmla="*/ 9765625 h 26962"/>
                    <a:gd name="T26" fmla="*/ 2147483646 w 20245"/>
                    <a:gd name="T27" fmla="*/ 9765625 h 2696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lnTo>
                        <a:pt x="20214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8" name="Google Shape;5380;p33"/>
                <p:cNvSpPr>
                  <a:spLocks/>
                </p:cNvSpPr>
                <p:nvPr/>
              </p:nvSpPr>
              <p:spPr bwMode="auto">
                <a:xfrm>
                  <a:off x="2877975" y="4523925"/>
                  <a:ext cx="12950" cy="212775"/>
                </a:xfrm>
                <a:custGeom>
                  <a:avLst/>
                  <a:gdLst>
                    <a:gd name="T0" fmla="*/ 2147483646 w 518"/>
                    <a:gd name="T1" fmla="*/ 0 h 8511"/>
                    <a:gd name="T2" fmla="*/ 1494140625 w 518"/>
                    <a:gd name="T3" fmla="*/ 2147483646 h 8511"/>
                    <a:gd name="T4" fmla="*/ 9765625 w 518"/>
                    <a:gd name="T5" fmla="*/ 2147483646 h 8511"/>
                    <a:gd name="T6" fmla="*/ 302734375 w 518"/>
                    <a:gd name="T7" fmla="*/ 2147483646 h 8511"/>
                    <a:gd name="T8" fmla="*/ 2147483646 w 518"/>
                    <a:gd name="T9" fmla="*/ 2147483646 h 8511"/>
                    <a:gd name="T10" fmla="*/ 2147483646 w 518"/>
                    <a:gd name="T11" fmla="*/ 2147483646 h 8511"/>
                    <a:gd name="T12" fmla="*/ 2147483646 w 518"/>
                    <a:gd name="T13" fmla="*/ 0 h 8511"/>
                    <a:gd name="T14" fmla="*/ 2147483646 w 518"/>
                    <a:gd name="T15" fmla="*/ 0 h 851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lnTo>
                        <a:pt x="48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9" name="Google Shape;5381;p33"/>
                <p:cNvSpPr>
                  <a:spLocks/>
                </p:cNvSpPr>
                <p:nvPr/>
              </p:nvSpPr>
              <p:spPr bwMode="auto">
                <a:xfrm>
                  <a:off x="2991200" y="4406125"/>
                  <a:ext cx="26625" cy="202925"/>
                </a:xfrm>
                <a:custGeom>
                  <a:avLst/>
                  <a:gdLst>
                    <a:gd name="T0" fmla="*/ 2147483646 w 1065"/>
                    <a:gd name="T1" fmla="*/ 9765625 h 8117"/>
                    <a:gd name="T2" fmla="*/ 2147483646 w 1065"/>
                    <a:gd name="T3" fmla="*/ 2147483646 h 8117"/>
                    <a:gd name="T4" fmla="*/ 898437500 w 1065"/>
                    <a:gd name="T5" fmla="*/ 2147483646 h 8117"/>
                    <a:gd name="T6" fmla="*/ 9765625 w 1065"/>
                    <a:gd name="T7" fmla="*/ 2147483646 h 8117"/>
                    <a:gd name="T8" fmla="*/ 2147483646 w 1065"/>
                    <a:gd name="T9" fmla="*/ 2147483646 h 8117"/>
                    <a:gd name="T10" fmla="*/ 2147483646 w 1065"/>
                    <a:gd name="T11" fmla="*/ 2147483646 h 8117"/>
                    <a:gd name="T12" fmla="*/ 2147483646 w 1065"/>
                    <a:gd name="T13" fmla="*/ 9765625 h 8117"/>
                    <a:gd name="T14" fmla="*/ 2147483646 w 1065"/>
                    <a:gd name="T15" fmla="*/ 9765625 h 811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lnTo>
                        <a:pt x="1004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0" name="Google Shape;5382;p33"/>
                <p:cNvSpPr>
                  <a:spLocks/>
                </p:cNvSpPr>
                <p:nvPr/>
              </p:nvSpPr>
              <p:spPr bwMode="auto">
                <a:xfrm>
                  <a:off x="3087700" y="4289875"/>
                  <a:ext cx="31950" cy="180100"/>
                </a:xfrm>
                <a:custGeom>
                  <a:avLst/>
                  <a:gdLst>
                    <a:gd name="T0" fmla="*/ 2147483646 w 1278"/>
                    <a:gd name="T1" fmla="*/ 0 h 7204"/>
                    <a:gd name="T2" fmla="*/ 2147483646 w 1278"/>
                    <a:gd name="T3" fmla="*/ 2147483646 h 7204"/>
                    <a:gd name="T4" fmla="*/ 1494140625 w 1278"/>
                    <a:gd name="T5" fmla="*/ 2147483646 h 7204"/>
                    <a:gd name="T6" fmla="*/ 9765625 w 1278"/>
                    <a:gd name="T7" fmla="*/ 2147483646 h 7204"/>
                    <a:gd name="T8" fmla="*/ 2147483646 w 1278"/>
                    <a:gd name="T9" fmla="*/ 2147483646 h 7204"/>
                    <a:gd name="T10" fmla="*/ 2147483646 w 1278"/>
                    <a:gd name="T11" fmla="*/ 2147483646 h 7204"/>
                    <a:gd name="T12" fmla="*/ 2147483646 w 1278"/>
                    <a:gd name="T13" fmla="*/ 0 h 7204"/>
                    <a:gd name="T14" fmla="*/ 2147483646 w 1278"/>
                    <a:gd name="T15" fmla="*/ 0 h 720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lnTo>
                        <a:pt x="124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1" name="Google Shape;5383;p33"/>
                <p:cNvSpPr>
                  <a:spLocks/>
                </p:cNvSpPr>
                <p:nvPr/>
              </p:nvSpPr>
              <p:spPr bwMode="auto">
                <a:xfrm>
                  <a:off x="3021600" y="4495800"/>
                  <a:ext cx="119325" cy="63100"/>
                </a:xfrm>
                <a:custGeom>
                  <a:avLst/>
                  <a:gdLst>
                    <a:gd name="T0" fmla="*/ 2147483646 w 4773"/>
                    <a:gd name="T1" fmla="*/ 0 h 2524"/>
                    <a:gd name="T2" fmla="*/ 2147483646 w 4773"/>
                    <a:gd name="T3" fmla="*/ 2147483646 h 2524"/>
                    <a:gd name="T4" fmla="*/ 2147483646 w 4773"/>
                    <a:gd name="T5" fmla="*/ 2147483646 h 2524"/>
                    <a:gd name="T6" fmla="*/ 0 w 4773"/>
                    <a:gd name="T7" fmla="*/ 2147483646 h 2524"/>
                    <a:gd name="T8" fmla="*/ 2147483646 w 4773"/>
                    <a:gd name="T9" fmla="*/ 2147483646 h 2524"/>
                    <a:gd name="T10" fmla="*/ 2147483646 w 4773"/>
                    <a:gd name="T11" fmla="*/ 2147483646 h 2524"/>
                    <a:gd name="T12" fmla="*/ 2147483646 w 4773"/>
                    <a:gd name="T13" fmla="*/ 595703125 h 2524"/>
                    <a:gd name="T14" fmla="*/ 2147483646 w 4773"/>
                    <a:gd name="T15" fmla="*/ 0 h 252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2" name="Google Shape;5384;p33"/>
                <p:cNvSpPr>
                  <a:spLocks/>
                </p:cNvSpPr>
                <p:nvPr/>
              </p:nvSpPr>
              <p:spPr bwMode="auto">
                <a:xfrm>
                  <a:off x="3124950" y="4343050"/>
                  <a:ext cx="75250" cy="63875"/>
                </a:xfrm>
                <a:custGeom>
                  <a:avLst/>
                  <a:gdLst>
                    <a:gd name="T0" fmla="*/ 2147483646 w 3010"/>
                    <a:gd name="T1" fmla="*/ 9765625 h 2555"/>
                    <a:gd name="T2" fmla="*/ 2147483646 w 3010"/>
                    <a:gd name="T3" fmla="*/ 2147483646 h 2555"/>
                    <a:gd name="T4" fmla="*/ 2147483646 w 3010"/>
                    <a:gd name="T5" fmla="*/ 2147483646 h 2555"/>
                    <a:gd name="T6" fmla="*/ 0 w 3010"/>
                    <a:gd name="T7" fmla="*/ 2147483646 h 2555"/>
                    <a:gd name="T8" fmla="*/ 2147483646 w 3010"/>
                    <a:gd name="T9" fmla="*/ 2147483646 h 2555"/>
                    <a:gd name="T10" fmla="*/ 2147483646 w 3010"/>
                    <a:gd name="T11" fmla="*/ 2147483646 h 2555"/>
                    <a:gd name="T12" fmla="*/ 2147483646 w 3010"/>
                    <a:gd name="T13" fmla="*/ 302734375 h 2555"/>
                    <a:gd name="T14" fmla="*/ 2147483646 w 3010"/>
                    <a:gd name="T15" fmla="*/ 9765625 h 25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3" name="Google Shape;5385;p33"/>
                <p:cNvSpPr>
                  <a:spLocks/>
                </p:cNvSpPr>
                <p:nvPr/>
              </p:nvSpPr>
              <p:spPr bwMode="auto">
                <a:xfrm>
                  <a:off x="2912175" y="4653100"/>
                  <a:ext cx="129200" cy="45325"/>
                </a:xfrm>
                <a:custGeom>
                  <a:avLst/>
                  <a:gdLst>
                    <a:gd name="T0" fmla="*/ 2147483646 w 5168"/>
                    <a:gd name="T1" fmla="*/ 0 h 1813"/>
                    <a:gd name="T2" fmla="*/ 2147483646 w 5168"/>
                    <a:gd name="T3" fmla="*/ 2147483646 h 1813"/>
                    <a:gd name="T4" fmla="*/ 2147483646 w 5168"/>
                    <a:gd name="T5" fmla="*/ 2147483646 h 1813"/>
                    <a:gd name="T6" fmla="*/ 0 w 5168"/>
                    <a:gd name="T7" fmla="*/ 2147483646 h 1813"/>
                    <a:gd name="T8" fmla="*/ 2147483646 w 5168"/>
                    <a:gd name="T9" fmla="*/ 2147483646 h 1813"/>
                    <a:gd name="T10" fmla="*/ 2147483646 w 5168"/>
                    <a:gd name="T11" fmla="*/ 2147483646 h 1813"/>
                    <a:gd name="T12" fmla="*/ 2147483646 w 5168"/>
                    <a:gd name="T13" fmla="*/ 2147483646 h 1813"/>
                    <a:gd name="T14" fmla="*/ 2147483646 w 5168"/>
                    <a:gd name="T15" fmla="*/ 302734375 h 1813"/>
                    <a:gd name="T16" fmla="*/ 2147483646 w 5168"/>
                    <a:gd name="T17" fmla="*/ 0 h 18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4" name="Google Shape;5386;p33"/>
                <p:cNvSpPr>
                  <a:spLocks/>
                </p:cNvSpPr>
                <p:nvPr/>
              </p:nvSpPr>
              <p:spPr bwMode="auto">
                <a:xfrm>
                  <a:off x="2069450" y="4653675"/>
                  <a:ext cx="659625" cy="478450"/>
                </a:xfrm>
                <a:custGeom>
                  <a:avLst/>
                  <a:gdLst>
                    <a:gd name="T0" fmla="*/ 2147483646 w 26385"/>
                    <a:gd name="T1" fmla="*/ 0 h 19138"/>
                    <a:gd name="T2" fmla="*/ 9765625 w 26385"/>
                    <a:gd name="T3" fmla="*/ 2147483646 h 19138"/>
                    <a:gd name="T4" fmla="*/ 2147483646 w 26385"/>
                    <a:gd name="T5" fmla="*/ 2147483646 h 19138"/>
                    <a:gd name="T6" fmla="*/ 2147483646 w 26385"/>
                    <a:gd name="T7" fmla="*/ 2147483646 h 19138"/>
                    <a:gd name="T8" fmla="*/ 2147483646 w 26385"/>
                    <a:gd name="T9" fmla="*/ 2147483646 h 19138"/>
                    <a:gd name="T10" fmla="*/ 2147483646 w 26385"/>
                    <a:gd name="T11" fmla="*/ 2147483646 h 19138"/>
                    <a:gd name="T12" fmla="*/ 2147483646 w 26385"/>
                    <a:gd name="T13" fmla="*/ 0 h 1913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5" name="Google Shape;5387;p33"/>
                <p:cNvSpPr>
                  <a:spLocks/>
                </p:cNvSpPr>
                <p:nvPr/>
              </p:nvSpPr>
              <p:spPr bwMode="auto">
                <a:xfrm>
                  <a:off x="2077800" y="4656125"/>
                  <a:ext cx="640625" cy="469650"/>
                </a:xfrm>
                <a:custGeom>
                  <a:avLst/>
                  <a:gdLst>
                    <a:gd name="T0" fmla="*/ 9765625 w 25625"/>
                    <a:gd name="T1" fmla="*/ 9765625 h 18786"/>
                    <a:gd name="T2" fmla="*/ 2147483646 w 25625"/>
                    <a:gd name="T3" fmla="*/ 2147483646 h 18786"/>
                    <a:gd name="T4" fmla="*/ 2147483646 w 25625"/>
                    <a:gd name="T5" fmla="*/ 2147483646 h 18786"/>
                    <a:gd name="T6" fmla="*/ 2147483646 w 25625"/>
                    <a:gd name="T7" fmla="*/ 2147483646 h 18786"/>
                    <a:gd name="T8" fmla="*/ 2147483646 w 25625"/>
                    <a:gd name="T9" fmla="*/ 2147483646 h 18786"/>
                    <a:gd name="T10" fmla="*/ 2147483646 w 25625"/>
                    <a:gd name="T11" fmla="*/ 2147483646 h 18786"/>
                    <a:gd name="T12" fmla="*/ 2147483646 w 25625"/>
                    <a:gd name="T13" fmla="*/ 2147483646 h 18786"/>
                    <a:gd name="T14" fmla="*/ 9765625 w 25625"/>
                    <a:gd name="T15" fmla="*/ 9765625 h 187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6" name="Google Shape;5388;p33"/>
                <p:cNvSpPr>
                  <a:spLocks/>
                </p:cNvSpPr>
                <p:nvPr/>
              </p:nvSpPr>
              <p:spPr bwMode="auto">
                <a:xfrm>
                  <a:off x="2294375" y="4780000"/>
                  <a:ext cx="173275" cy="140600"/>
                </a:xfrm>
                <a:custGeom>
                  <a:avLst/>
                  <a:gdLst>
                    <a:gd name="T0" fmla="*/ 2147483646 w 6931"/>
                    <a:gd name="T1" fmla="*/ 0 h 5624"/>
                    <a:gd name="T2" fmla="*/ 2147483646 w 6931"/>
                    <a:gd name="T3" fmla="*/ 2147483646 h 5624"/>
                    <a:gd name="T4" fmla="*/ 2147483646 w 6931"/>
                    <a:gd name="T5" fmla="*/ 2147483646 h 5624"/>
                    <a:gd name="T6" fmla="*/ 2147483646 w 6931"/>
                    <a:gd name="T7" fmla="*/ 2147483646 h 5624"/>
                    <a:gd name="T8" fmla="*/ 2147483646 w 6931"/>
                    <a:gd name="T9" fmla="*/ 2147483646 h 5624"/>
                    <a:gd name="T10" fmla="*/ 9765625 w 6931"/>
                    <a:gd name="T11" fmla="*/ 2147483646 h 5624"/>
                    <a:gd name="T12" fmla="*/ 2147483646 w 6931"/>
                    <a:gd name="T13" fmla="*/ 2147483646 h 5624"/>
                    <a:gd name="T14" fmla="*/ 2147483646 w 6931"/>
                    <a:gd name="T15" fmla="*/ 2147483646 h 5624"/>
                    <a:gd name="T16" fmla="*/ 2147483646 w 6931"/>
                    <a:gd name="T17" fmla="*/ 2147483646 h 5624"/>
                    <a:gd name="T18" fmla="*/ 2147483646 w 6931"/>
                    <a:gd name="T19" fmla="*/ 2147483646 h 5624"/>
                    <a:gd name="T20" fmla="*/ 2147483646 w 6931"/>
                    <a:gd name="T21" fmla="*/ 2147483646 h 5624"/>
                    <a:gd name="T22" fmla="*/ 2147483646 w 6931"/>
                    <a:gd name="T23" fmla="*/ 0 h 5624"/>
                    <a:gd name="T24" fmla="*/ 2147483646 w 6931"/>
                    <a:gd name="T25" fmla="*/ 0 h 562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lnTo>
                        <a:pt x="601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7" name="Google Shape;5389;p33"/>
                <p:cNvSpPr>
                  <a:spLocks/>
                </p:cNvSpPr>
                <p:nvPr/>
              </p:nvSpPr>
              <p:spPr bwMode="auto">
                <a:xfrm>
                  <a:off x="2415975" y="4988200"/>
                  <a:ext cx="159600" cy="32700"/>
                </a:xfrm>
                <a:custGeom>
                  <a:avLst/>
                  <a:gdLst>
                    <a:gd name="T0" fmla="*/ 2147483646 w 6384"/>
                    <a:gd name="T1" fmla="*/ 9765625 h 1308"/>
                    <a:gd name="T2" fmla="*/ 2147483646 w 6384"/>
                    <a:gd name="T3" fmla="*/ 2147483646 h 1308"/>
                    <a:gd name="T4" fmla="*/ 2147483646 w 6384"/>
                    <a:gd name="T5" fmla="*/ 2147483646 h 1308"/>
                    <a:gd name="T6" fmla="*/ 0 w 6384"/>
                    <a:gd name="T7" fmla="*/ 2147483646 h 1308"/>
                    <a:gd name="T8" fmla="*/ 2147483646 w 6384"/>
                    <a:gd name="T9" fmla="*/ 2147483646 h 1308"/>
                    <a:gd name="T10" fmla="*/ 2147483646 w 6384"/>
                    <a:gd name="T11" fmla="*/ 2147483646 h 1308"/>
                    <a:gd name="T12" fmla="*/ 2147483646 w 6384"/>
                    <a:gd name="T13" fmla="*/ 302734375 h 1308"/>
                    <a:gd name="T14" fmla="*/ 2147483646 w 6384"/>
                    <a:gd name="T15" fmla="*/ 9765625 h 130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8" name="Google Shape;5390;p33"/>
                <p:cNvSpPr>
                  <a:spLocks/>
                </p:cNvSpPr>
                <p:nvPr/>
              </p:nvSpPr>
              <p:spPr bwMode="auto">
                <a:xfrm>
                  <a:off x="2569475" y="4872700"/>
                  <a:ext cx="49400" cy="152000"/>
                </a:xfrm>
                <a:custGeom>
                  <a:avLst/>
                  <a:gdLst>
                    <a:gd name="T0" fmla="*/ 0 w 1976"/>
                    <a:gd name="T1" fmla="*/ 9765625 h 6080"/>
                    <a:gd name="T2" fmla="*/ 2147483646 w 1976"/>
                    <a:gd name="T3" fmla="*/ 2147483646 h 6080"/>
                    <a:gd name="T4" fmla="*/ 2147483646 w 1976"/>
                    <a:gd name="T5" fmla="*/ 2147483646 h 6080"/>
                    <a:gd name="T6" fmla="*/ 2147483646 w 1976"/>
                    <a:gd name="T7" fmla="*/ 2147483646 h 6080"/>
                    <a:gd name="T8" fmla="*/ 2147483646 w 1976"/>
                    <a:gd name="T9" fmla="*/ 2147483646 h 6080"/>
                    <a:gd name="T10" fmla="*/ 2147483646 w 1976"/>
                    <a:gd name="T11" fmla="*/ 2147483646 h 6080"/>
                    <a:gd name="T12" fmla="*/ 292968750 w 1976"/>
                    <a:gd name="T13" fmla="*/ 9765625 h 6080"/>
                    <a:gd name="T14" fmla="*/ 0 w 1976"/>
                    <a:gd name="T15" fmla="*/ 9765625 h 60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9" name="Google Shape;5391;p33"/>
                <p:cNvSpPr>
                  <a:spLocks/>
                </p:cNvSpPr>
                <p:nvPr/>
              </p:nvSpPr>
              <p:spPr bwMode="auto">
                <a:xfrm>
                  <a:off x="2180400" y="3516525"/>
                  <a:ext cx="824500" cy="901500"/>
                </a:xfrm>
                <a:custGeom>
                  <a:avLst/>
                  <a:gdLst>
                    <a:gd name="T0" fmla="*/ 2147483646 w 32980"/>
                    <a:gd name="T1" fmla="*/ 9765625 h 36060"/>
                    <a:gd name="T2" fmla="*/ 2147483646 w 32980"/>
                    <a:gd name="T3" fmla="*/ 2147483646 h 36060"/>
                    <a:gd name="T4" fmla="*/ 2147483646 w 32980"/>
                    <a:gd name="T5" fmla="*/ 2147483646 h 36060"/>
                    <a:gd name="T6" fmla="*/ 2147483646 w 32980"/>
                    <a:gd name="T7" fmla="*/ 2147483646 h 36060"/>
                    <a:gd name="T8" fmla="*/ 2147483646 w 32980"/>
                    <a:gd name="T9" fmla="*/ 2147483646 h 36060"/>
                    <a:gd name="T10" fmla="*/ 2147483646 w 32980"/>
                    <a:gd name="T11" fmla="*/ 2147483646 h 36060"/>
                    <a:gd name="T12" fmla="*/ 2147483646 w 32980"/>
                    <a:gd name="T13" fmla="*/ 2147483646 h 36060"/>
                    <a:gd name="T14" fmla="*/ 2147483646 w 32980"/>
                    <a:gd name="T15" fmla="*/ 2147483646 h 36060"/>
                    <a:gd name="T16" fmla="*/ 2147483646 w 32980"/>
                    <a:gd name="T17" fmla="*/ 2147483646 h 36060"/>
                    <a:gd name="T18" fmla="*/ 2147483646 w 32980"/>
                    <a:gd name="T19" fmla="*/ 2147483646 h 36060"/>
                    <a:gd name="T20" fmla="*/ 2147483646 w 32980"/>
                    <a:gd name="T21" fmla="*/ 2147483646 h 36060"/>
                    <a:gd name="T22" fmla="*/ 2147483646 w 32980"/>
                    <a:gd name="T23" fmla="*/ 2147483646 h 36060"/>
                    <a:gd name="T24" fmla="*/ 2147483646 w 32980"/>
                    <a:gd name="T25" fmla="*/ 2147483646 h 36060"/>
                    <a:gd name="T26" fmla="*/ 2147483646 w 32980"/>
                    <a:gd name="T27" fmla="*/ 2147483646 h 36060"/>
                    <a:gd name="T28" fmla="*/ 2147483646 w 32980"/>
                    <a:gd name="T29" fmla="*/ 2147483646 h 36060"/>
                    <a:gd name="T30" fmla="*/ 2147483646 w 32980"/>
                    <a:gd name="T31" fmla="*/ 2147483646 h 36060"/>
                    <a:gd name="T32" fmla="*/ 2147483646 w 32980"/>
                    <a:gd name="T33" fmla="*/ 2147483646 h 36060"/>
                    <a:gd name="T34" fmla="*/ 2147483646 w 32980"/>
                    <a:gd name="T35" fmla="*/ 2147483646 h 36060"/>
                    <a:gd name="T36" fmla="*/ 2147483646 w 32980"/>
                    <a:gd name="T37" fmla="*/ 507812500 h 36060"/>
                    <a:gd name="T38" fmla="*/ 2147483646 w 32980"/>
                    <a:gd name="T39" fmla="*/ 9765625 h 3606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0" name="Google Shape;5392;p33"/>
                <p:cNvSpPr>
                  <a:spLocks/>
                </p:cNvSpPr>
                <p:nvPr/>
              </p:nvSpPr>
              <p:spPr bwMode="auto">
                <a:xfrm>
                  <a:off x="2411875" y="3875550"/>
                  <a:ext cx="463100" cy="516075"/>
                </a:xfrm>
                <a:custGeom>
                  <a:avLst/>
                  <a:gdLst>
                    <a:gd name="T0" fmla="*/ 2147483646 w 18524"/>
                    <a:gd name="T1" fmla="*/ 2147483646 h 20643"/>
                    <a:gd name="T2" fmla="*/ 2147483646 w 18524"/>
                    <a:gd name="T3" fmla="*/ 2147483646 h 20643"/>
                    <a:gd name="T4" fmla="*/ 2147483646 w 18524"/>
                    <a:gd name="T5" fmla="*/ 2147483646 h 20643"/>
                    <a:gd name="T6" fmla="*/ 2147483646 w 18524"/>
                    <a:gd name="T7" fmla="*/ 2147483646 h 20643"/>
                    <a:gd name="T8" fmla="*/ 2147483646 w 18524"/>
                    <a:gd name="T9" fmla="*/ 2147483646 h 20643"/>
                    <a:gd name="T10" fmla="*/ 2147483646 w 18524"/>
                    <a:gd name="T11" fmla="*/ 2147483646 h 20643"/>
                    <a:gd name="T12" fmla="*/ 2147483646 w 18524"/>
                    <a:gd name="T13" fmla="*/ 2147483646 h 20643"/>
                    <a:gd name="T14" fmla="*/ 2147483646 w 18524"/>
                    <a:gd name="T15" fmla="*/ 2147483646 h 20643"/>
                    <a:gd name="T16" fmla="*/ 2147483646 w 18524"/>
                    <a:gd name="T17" fmla="*/ 2147483646 h 20643"/>
                    <a:gd name="T18" fmla="*/ 1005859375 w 18524"/>
                    <a:gd name="T19" fmla="*/ 2147483646 h 20643"/>
                    <a:gd name="T20" fmla="*/ 2147483646 w 18524"/>
                    <a:gd name="T21" fmla="*/ 2147483646 h 20643"/>
                    <a:gd name="T22" fmla="*/ 2147483646 w 18524"/>
                    <a:gd name="T23" fmla="*/ 2147483646 h 20643"/>
                    <a:gd name="T24" fmla="*/ 2147483646 w 18524"/>
                    <a:gd name="T25" fmla="*/ 2147483646 h 20643"/>
                    <a:gd name="T26" fmla="*/ 2147483646 w 18524"/>
                    <a:gd name="T27" fmla="*/ 2147483646 h 20643"/>
                    <a:gd name="T28" fmla="*/ 2147483646 w 18524"/>
                    <a:gd name="T29" fmla="*/ 2147483646 h 20643"/>
                    <a:gd name="T30" fmla="*/ 2147483646 w 18524"/>
                    <a:gd name="T31" fmla="*/ 2147483646 h 20643"/>
                    <a:gd name="T32" fmla="*/ 2147483646 w 18524"/>
                    <a:gd name="T33" fmla="*/ 2147483646 h 20643"/>
                    <a:gd name="T34" fmla="*/ 2147483646 w 18524"/>
                    <a:gd name="T35" fmla="*/ 2147483646 h 20643"/>
                    <a:gd name="T36" fmla="*/ 2147483646 w 18524"/>
                    <a:gd name="T37" fmla="*/ 2147483646 h 20643"/>
                    <a:gd name="T38" fmla="*/ 2147483646 w 18524"/>
                    <a:gd name="T39" fmla="*/ 2147483646 h 20643"/>
                    <a:gd name="T40" fmla="*/ 2147483646 w 18524"/>
                    <a:gd name="T41" fmla="*/ 2147483646 h 20643"/>
                    <a:gd name="T42" fmla="*/ 2147483646 w 18524"/>
                    <a:gd name="T43" fmla="*/ 2147483646 h 20643"/>
                    <a:gd name="T44" fmla="*/ 2147483646 w 18524"/>
                    <a:gd name="T45" fmla="*/ 2147483646 h 20643"/>
                    <a:gd name="T46" fmla="*/ 2147483646 w 18524"/>
                    <a:gd name="T47" fmla="*/ 2147483646 h 20643"/>
                    <a:gd name="T48" fmla="*/ 2147483646 w 18524"/>
                    <a:gd name="T49" fmla="*/ 2147483646 h 20643"/>
                    <a:gd name="T50" fmla="*/ 2147483646 w 18524"/>
                    <a:gd name="T51" fmla="*/ 2147483646 h 20643"/>
                    <a:gd name="T52" fmla="*/ 2147483646 w 18524"/>
                    <a:gd name="T53" fmla="*/ 2147483646 h 20643"/>
                    <a:gd name="T54" fmla="*/ 2147483646 w 18524"/>
                    <a:gd name="T55" fmla="*/ 2147483646 h 20643"/>
                    <a:gd name="T56" fmla="*/ 2147483646 w 18524"/>
                    <a:gd name="T57" fmla="*/ 2147483646 h 20643"/>
                    <a:gd name="T58" fmla="*/ 2147483646 w 18524"/>
                    <a:gd name="T59" fmla="*/ 2147483646 h 20643"/>
                    <a:gd name="T60" fmla="*/ 2147483646 w 18524"/>
                    <a:gd name="T61" fmla="*/ 2147483646 h 20643"/>
                    <a:gd name="T62" fmla="*/ 2147483646 w 18524"/>
                    <a:gd name="T63" fmla="*/ 2147483646 h 20643"/>
                    <a:gd name="T64" fmla="*/ 2147483646 w 18524"/>
                    <a:gd name="T65" fmla="*/ 2147483646 h 20643"/>
                    <a:gd name="T66" fmla="*/ 2147483646 w 18524"/>
                    <a:gd name="T67" fmla="*/ 2147483646 h 20643"/>
                    <a:gd name="T68" fmla="*/ 2147483646 w 18524"/>
                    <a:gd name="T69" fmla="*/ 2147483646 h 20643"/>
                    <a:gd name="T70" fmla="*/ 2147483646 w 18524"/>
                    <a:gd name="T71" fmla="*/ 2147483646 h 20643"/>
                    <a:gd name="T72" fmla="*/ 2147483646 w 18524"/>
                    <a:gd name="T73" fmla="*/ 2147483646 h 20643"/>
                    <a:gd name="T74" fmla="*/ 2147483646 w 18524"/>
                    <a:gd name="T75" fmla="*/ 2147483646 h 20643"/>
                    <a:gd name="T76" fmla="*/ 2147483646 w 18524"/>
                    <a:gd name="T77" fmla="*/ 2147483646 h 20643"/>
                    <a:gd name="T78" fmla="*/ 2147483646 w 18524"/>
                    <a:gd name="T79" fmla="*/ 2147483646 h 20643"/>
                    <a:gd name="T80" fmla="*/ 2147483646 w 18524"/>
                    <a:gd name="T81" fmla="*/ 2147483646 h 20643"/>
                    <a:gd name="T82" fmla="*/ 2147483646 w 18524"/>
                    <a:gd name="T83" fmla="*/ 2147483646 h 20643"/>
                    <a:gd name="T84" fmla="*/ 2147483646 w 18524"/>
                    <a:gd name="T85" fmla="*/ 2147483646 h 20643"/>
                    <a:gd name="T86" fmla="*/ 2147483646 w 18524"/>
                    <a:gd name="T87" fmla="*/ 0 h 2064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196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15" name="Google Shape;5393;p33"/>
              <p:cNvGrpSpPr>
                <a:grpSpLocks/>
              </p:cNvGrpSpPr>
              <p:nvPr/>
            </p:nvGrpSpPr>
            <p:grpSpPr bwMode="auto"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116" name="Google Shape;5394;p33"/>
                <p:cNvSpPr/>
                <p:nvPr/>
              </p:nvSpPr>
              <p:spPr>
                <a:xfrm>
                  <a:off x="2244908" y="4078739"/>
                  <a:ext cx="1054907" cy="74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7" name="Google Shape;5395;p33"/>
                <p:cNvSpPr>
                  <a:spLocks/>
                </p:cNvSpPr>
                <p:nvPr/>
              </p:nvSpPr>
              <p:spPr bwMode="auto">
                <a:xfrm>
                  <a:off x="2653550" y="4150925"/>
                  <a:ext cx="249375" cy="403625"/>
                </a:xfrm>
                <a:custGeom>
                  <a:avLst/>
                  <a:gdLst>
                    <a:gd name="T0" fmla="*/ 2147483646 w 9975"/>
                    <a:gd name="T1" fmla="*/ 0 h 16145"/>
                    <a:gd name="T2" fmla="*/ 2147483646 w 9975"/>
                    <a:gd name="T3" fmla="*/ 976562500 h 16145"/>
                    <a:gd name="T4" fmla="*/ 9765625 w 9975"/>
                    <a:gd name="T5" fmla="*/ 2147483646 h 16145"/>
                    <a:gd name="T6" fmla="*/ 2147483646 w 9975"/>
                    <a:gd name="T7" fmla="*/ 2147483646 h 16145"/>
                    <a:gd name="T8" fmla="*/ 2147483646 w 9975"/>
                    <a:gd name="T9" fmla="*/ 2147483646 h 16145"/>
                    <a:gd name="T10" fmla="*/ 2147483646 w 9975"/>
                    <a:gd name="T11" fmla="*/ 2147483646 h 16145"/>
                    <a:gd name="T12" fmla="*/ 2147483646 w 9975"/>
                    <a:gd name="T13" fmla="*/ 2147483646 h 16145"/>
                    <a:gd name="T14" fmla="*/ 2147483646 w 9975"/>
                    <a:gd name="T15" fmla="*/ 2147483646 h 16145"/>
                    <a:gd name="T16" fmla="*/ 2147483646 w 9975"/>
                    <a:gd name="T17" fmla="*/ 2147483646 h 16145"/>
                    <a:gd name="T18" fmla="*/ 2147483646 w 9975"/>
                    <a:gd name="T19" fmla="*/ 2147483646 h 16145"/>
                    <a:gd name="T20" fmla="*/ 2147483646 w 9975"/>
                    <a:gd name="T21" fmla="*/ 2147483646 h 16145"/>
                    <a:gd name="T22" fmla="*/ 2147483646 w 9975"/>
                    <a:gd name="T23" fmla="*/ 2147483646 h 16145"/>
                    <a:gd name="T24" fmla="*/ 2147483646 w 9975"/>
                    <a:gd name="T25" fmla="*/ 2147483646 h 16145"/>
                    <a:gd name="T26" fmla="*/ 2147483646 w 9975"/>
                    <a:gd name="T27" fmla="*/ 2147483646 h 16145"/>
                    <a:gd name="T28" fmla="*/ 2147483646 w 9975"/>
                    <a:gd name="T29" fmla="*/ 2147483646 h 16145"/>
                    <a:gd name="T30" fmla="*/ 2147483646 w 9975"/>
                    <a:gd name="T31" fmla="*/ 2147483646 h 16145"/>
                    <a:gd name="T32" fmla="*/ 2147483646 w 9975"/>
                    <a:gd name="T33" fmla="*/ 2147483646 h 16145"/>
                    <a:gd name="T34" fmla="*/ 2147483646 w 9975"/>
                    <a:gd name="T35" fmla="*/ 2147483646 h 16145"/>
                    <a:gd name="T36" fmla="*/ 2147483646 w 9975"/>
                    <a:gd name="T37" fmla="*/ 2147483646 h 16145"/>
                    <a:gd name="T38" fmla="*/ 2147483646 w 9975"/>
                    <a:gd name="T39" fmla="*/ 2147483646 h 16145"/>
                    <a:gd name="T40" fmla="*/ 2147483646 w 9975"/>
                    <a:gd name="T41" fmla="*/ 2147483646 h 16145"/>
                    <a:gd name="T42" fmla="*/ 2147483646 w 9975"/>
                    <a:gd name="T43" fmla="*/ 2147483646 h 16145"/>
                    <a:gd name="T44" fmla="*/ 2147483646 w 9975"/>
                    <a:gd name="T45" fmla="*/ 2147483646 h 16145"/>
                    <a:gd name="T46" fmla="*/ 2147483646 w 9975"/>
                    <a:gd name="T47" fmla="*/ 2147483646 h 16145"/>
                    <a:gd name="T48" fmla="*/ 2147483646 w 9975"/>
                    <a:gd name="T49" fmla="*/ 2147483646 h 16145"/>
                    <a:gd name="T50" fmla="*/ 2147483646 w 9975"/>
                    <a:gd name="T51" fmla="*/ 2147483646 h 16145"/>
                    <a:gd name="T52" fmla="*/ 2147483646 w 9975"/>
                    <a:gd name="T53" fmla="*/ 2147483646 h 16145"/>
                    <a:gd name="T54" fmla="*/ 2147483646 w 9975"/>
                    <a:gd name="T55" fmla="*/ 2147483646 h 16145"/>
                    <a:gd name="T56" fmla="*/ 2147483646 w 9975"/>
                    <a:gd name="T57" fmla="*/ 2147483646 h 16145"/>
                    <a:gd name="T58" fmla="*/ 2147483646 w 9975"/>
                    <a:gd name="T59" fmla="*/ 2147483646 h 16145"/>
                    <a:gd name="T60" fmla="*/ 2147483646 w 9975"/>
                    <a:gd name="T61" fmla="*/ 2147483646 h 16145"/>
                    <a:gd name="T62" fmla="*/ 2147483646 w 9975"/>
                    <a:gd name="T63" fmla="*/ 2147483646 h 16145"/>
                    <a:gd name="T64" fmla="*/ 2147483646 w 9975"/>
                    <a:gd name="T65" fmla="*/ 2147483646 h 16145"/>
                    <a:gd name="T66" fmla="*/ 2147483646 w 9975"/>
                    <a:gd name="T67" fmla="*/ 2147483646 h 16145"/>
                    <a:gd name="T68" fmla="*/ 2147483646 w 9975"/>
                    <a:gd name="T69" fmla="*/ 2147483646 h 16145"/>
                    <a:gd name="T70" fmla="*/ 2147483646 w 9975"/>
                    <a:gd name="T71" fmla="*/ 2147483646 h 16145"/>
                    <a:gd name="T72" fmla="*/ 2147483646 w 9975"/>
                    <a:gd name="T73" fmla="*/ 2147483646 h 16145"/>
                    <a:gd name="T74" fmla="*/ 2147483646 w 9975"/>
                    <a:gd name="T75" fmla="*/ 2147483646 h 16145"/>
                    <a:gd name="T76" fmla="*/ 2147483646 w 9975"/>
                    <a:gd name="T77" fmla="*/ 2147483646 h 16145"/>
                    <a:gd name="T78" fmla="*/ 2147483646 w 9975"/>
                    <a:gd name="T79" fmla="*/ 2147483646 h 16145"/>
                    <a:gd name="T80" fmla="*/ 2147483646 w 9975"/>
                    <a:gd name="T81" fmla="*/ 2147483646 h 16145"/>
                    <a:gd name="T82" fmla="*/ 2147483646 w 9975"/>
                    <a:gd name="T83" fmla="*/ 2147483646 h 16145"/>
                    <a:gd name="T84" fmla="*/ 2147483646 w 9975"/>
                    <a:gd name="T85" fmla="*/ 2147483646 h 16145"/>
                    <a:gd name="T86" fmla="*/ 2147483646 w 9975"/>
                    <a:gd name="T87" fmla="*/ 2147483646 h 16145"/>
                    <a:gd name="T88" fmla="*/ 2147483646 w 9975"/>
                    <a:gd name="T89" fmla="*/ 2147483646 h 16145"/>
                    <a:gd name="T90" fmla="*/ 2147483646 w 9975"/>
                    <a:gd name="T91" fmla="*/ 2147483646 h 16145"/>
                    <a:gd name="T92" fmla="*/ 2147483646 w 9975"/>
                    <a:gd name="T93" fmla="*/ 2147483646 h 16145"/>
                    <a:gd name="T94" fmla="*/ 2147483646 w 9975"/>
                    <a:gd name="T95" fmla="*/ 2147483646 h 16145"/>
                    <a:gd name="T96" fmla="*/ 2147483646 w 9975"/>
                    <a:gd name="T97" fmla="*/ 2147483646 h 16145"/>
                    <a:gd name="T98" fmla="*/ 2147483646 w 9975"/>
                    <a:gd name="T99" fmla="*/ 2147483646 h 16145"/>
                    <a:gd name="T100" fmla="*/ 2147483646 w 9975"/>
                    <a:gd name="T101" fmla="*/ 2147483646 h 16145"/>
                    <a:gd name="T102" fmla="*/ 2147483646 w 9975"/>
                    <a:gd name="T103" fmla="*/ 1953125000 h 16145"/>
                    <a:gd name="T104" fmla="*/ 2147483646 w 9975"/>
                    <a:gd name="T105" fmla="*/ 0 h 1614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8" name="Google Shape;5396;p33"/>
                <p:cNvSpPr>
                  <a:spLocks/>
                </p:cNvSpPr>
                <p:nvPr/>
              </p:nvSpPr>
              <p:spPr bwMode="auto">
                <a:xfrm>
                  <a:off x="2914575" y="4129225"/>
                  <a:ext cx="381975" cy="384475"/>
                </a:xfrm>
                <a:custGeom>
                  <a:avLst/>
                  <a:gdLst>
                    <a:gd name="T0" fmla="*/ 2147483646 w 15279"/>
                    <a:gd name="T1" fmla="*/ 9765625 h 15379"/>
                    <a:gd name="T2" fmla="*/ 2147483646 w 15279"/>
                    <a:gd name="T3" fmla="*/ 595703125 h 15379"/>
                    <a:gd name="T4" fmla="*/ 2147483646 w 15279"/>
                    <a:gd name="T5" fmla="*/ 595703125 h 15379"/>
                    <a:gd name="T6" fmla="*/ 2147483646 w 15279"/>
                    <a:gd name="T7" fmla="*/ 9765625 h 15379"/>
                    <a:gd name="T8" fmla="*/ 2147483646 w 15279"/>
                    <a:gd name="T9" fmla="*/ 595703125 h 15379"/>
                    <a:gd name="T10" fmla="*/ 2147483646 w 15279"/>
                    <a:gd name="T11" fmla="*/ 751953125 h 15379"/>
                    <a:gd name="T12" fmla="*/ 2147483646 w 15279"/>
                    <a:gd name="T13" fmla="*/ 751953125 h 15379"/>
                    <a:gd name="T14" fmla="*/ 2147483646 w 15279"/>
                    <a:gd name="T15" fmla="*/ 654296875 h 15379"/>
                    <a:gd name="T16" fmla="*/ 2147483646 w 15279"/>
                    <a:gd name="T17" fmla="*/ 595703125 h 15379"/>
                    <a:gd name="T18" fmla="*/ 2147483646 w 15279"/>
                    <a:gd name="T19" fmla="*/ 751953125 h 15379"/>
                    <a:gd name="T20" fmla="*/ 2147483646 w 15279"/>
                    <a:gd name="T21" fmla="*/ 2147483646 h 15379"/>
                    <a:gd name="T22" fmla="*/ 2147483646 w 15279"/>
                    <a:gd name="T23" fmla="*/ 2147483646 h 15379"/>
                    <a:gd name="T24" fmla="*/ 2147483646 w 15279"/>
                    <a:gd name="T25" fmla="*/ 2147483646 h 15379"/>
                    <a:gd name="T26" fmla="*/ 2147483646 w 15279"/>
                    <a:gd name="T27" fmla="*/ 2147483646 h 15379"/>
                    <a:gd name="T28" fmla="*/ 2147483646 w 15279"/>
                    <a:gd name="T29" fmla="*/ 2147483646 h 15379"/>
                    <a:gd name="T30" fmla="*/ 2147483646 w 15279"/>
                    <a:gd name="T31" fmla="*/ 2147483646 h 15379"/>
                    <a:gd name="T32" fmla="*/ 2147483646 w 15279"/>
                    <a:gd name="T33" fmla="*/ 2147483646 h 15379"/>
                    <a:gd name="T34" fmla="*/ 2147483646 w 15279"/>
                    <a:gd name="T35" fmla="*/ 2147483646 h 15379"/>
                    <a:gd name="T36" fmla="*/ 2147483646 w 15279"/>
                    <a:gd name="T37" fmla="*/ 2147483646 h 15379"/>
                    <a:gd name="T38" fmla="*/ 2147483646 w 15279"/>
                    <a:gd name="T39" fmla="*/ 2147483646 h 15379"/>
                    <a:gd name="T40" fmla="*/ 2147483646 w 15279"/>
                    <a:gd name="T41" fmla="*/ 2147483646 h 15379"/>
                    <a:gd name="T42" fmla="*/ 2147483646 w 15279"/>
                    <a:gd name="T43" fmla="*/ 2147483646 h 15379"/>
                    <a:gd name="T44" fmla="*/ 2147483646 w 15279"/>
                    <a:gd name="T45" fmla="*/ 2147483646 h 15379"/>
                    <a:gd name="T46" fmla="*/ 2147483646 w 15279"/>
                    <a:gd name="T47" fmla="*/ 2147483646 h 15379"/>
                    <a:gd name="T48" fmla="*/ 2147483646 w 15279"/>
                    <a:gd name="T49" fmla="*/ 2147483646 h 15379"/>
                    <a:gd name="T50" fmla="*/ 986328125 w 15279"/>
                    <a:gd name="T51" fmla="*/ 2147483646 h 15379"/>
                    <a:gd name="T52" fmla="*/ 9765625 w 15279"/>
                    <a:gd name="T53" fmla="*/ 2147483646 h 15379"/>
                    <a:gd name="T54" fmla="*/ 2147483646 w 15279"/>
                    <a:gd name="T55" fmla="*/ 2147483646 h 15379"/>
                    <a:gd name="T56" fmla="*/ 2147483646 w 15279"/>
                    <a:gd name="T57" fmla="*/ 2147483646 h 15379"/>
                    <a:gd name="T58" fmla="*/ 2147483646 w 15279"/>
                    <a:gd name="T59" fmla="*/ 2147483646 h 15379"/>
                    <a:gd name="T60" fmla="*/ 2147483646 w 15279"/>
                    <a:gd name="T61" fmla="*/ 2147483646 h 15379"/>
                    <a:gd name="T62" fmla="*/ 2147483646 w 15279"/>
                    <a:gd name="T63" fmla="*/ 2147483646 h 15379"/>
                    <a:gd name="T64" fmla="*/ 2147483646 w 15279"/>
                    <a:gd name="T65" fmla="*/ 2147483646 h 15379"/>
                    <a:gd name="T66" fmla="*/ 2147483646 w 15279"/>
                    <a:gd name="T67" fmla="*/ 2147483646 h 15379"/>
                    <a:gd name="T68" fmla="*/ 2147483646 w 15279"/>
                    <a:gd name="T69" fmla="*/ 2147483646 h 15379"/>
                    <a:gd name="T70" fmla="*/ 2147483646 w 15279"/>
                    <a:gd name="T71" fmla="*/ 2147483646 h 15379"/>
                    <a:gd name="T72" fmla="*/ 2147483646 w 15279"/>
                    <a:gd name="T73" fmla="*/ 2147483646 h 15379"/>
                    <a:gd name="T74" fmla="*/ 2147483646 w 15279"/>
                    <a:gd name="T75" fmla="*/ 751953125 h 1537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9" name="Google Shape;5397;p33"/>
                <p:cNvSpPr>
                  <a:spLocks/>
                </p:cNvSpPr>
                <p:nvPr/>
              </p:nvSpPr>
              <p:spPr bwMode="auto">
                <a:xfrm>
                  <a:off x="2244925" y="4531175"/>
                  <a:ext cx="525400" cy="288575"/>
                </a:xfrm>
                <a:custGeom>
                  <a:avLst/>
                  <a:gdLst>
                    <a:gd name="T0" fmla="*/ 2147483646 w 21016"/>
                    <a:gd name="T1" fmla="*/ 9765625 h 11543"/>
                    <a:gd name="T2" fmla="*/ 2147483646 w 21016"/>
                    <a:gd name="T3" fmla="*/ 2147483646 h 11543"/>
                    <a:gd name="T4" fmla="*/ 664062500 w 21016"/>
                    <a:gd name="T5" fmla="*/ 2147483646 h 11543"/>
                    <a:gd name="T6" fmla="*/ 2147483646 w 21016"/>
                    <a:gd name="T7" fmla="*/ 2147483646 h 11543"/>
                    <a:gd name="T8" fmla="*/ 2147483646 w 21016"/>
                    <a:gd name="T9" fmla="*/ 2147483646 h 11543"/>
                    <a:gd name="T10" fmla="*/ 2147483646 w 21016"/>
                    <a:gd name="T11" fmla="*/ 2147483646 h 11543"/>
                    <a:gd name="T12" fmla="*/ 2147483646 w 21016"/>
                    <a:gd name="T13" fmla="*/ 2147483646 h 11543"/>
                    <a:gd name="T14" fmla="*/ 2147483646 w 21016"/>
                    <a:gd name="T15" fmla="*/ 2147483646 h 11543"/>
                    <a:gd name="T16" fmla="*/ 2147483646 w 21016"/>
                    <a:gd name="T17" fmla="*/ 2147483646 h 11543"/>
                    <a:gd name="T18" fmla="*/ 2147483646 w 21016"/>
                    <a:gd name="T19" fmla="*/ 2147483646 h 11543"/>
                    <a:gd name="T20" fmla="*/ 2147483646 w 21016"/>
                    <a:gd name="T21" fmla="*/ 2147483646 h 11543"/>
                    <a:gd name="T22" fmla="*/ 2147483646 w 21016"/>
                    <a:gd name="T23" fmla="*/ 2147483646 h 11543"/>
                    <a:gd name="T24" fmla="*/ 2147483646 w 21016"/>
                    <a:gd name="T25" fmla="*/ 2147483646 h 11543"/>
                    <a:gd name="T26" fmla="*/ 2147483646 w 21016"/>
                    <a:gd name="T27" fmla="*/ 2147483646 h 11543"/>
                    <a:gd name="T28" fmla="*/ 2147483646 w 21016"/>
                    <a:gd name="T29" fmla="*/ 2147483646 h 11543"/>
                    <a:gd name="T30" fmla="*/ 2147483646 w 21016"/>
                    <a:gd name="T31" fmla="*/ 2147483646 h 11543"/>
                    <a:gd name="T32" fmla="*/ 2147483646 w 21016"/>
                    <a:gd name="T33" fmla="*/ 2147483646 h 11543"/>
                    <a:gd name="T34" fmla="*/ 2147483646 w 21016"/>
                    <a:gd name="T35" fmla="*/ 2147483646 h 11543"/>
                    <a:gd name="T36" fmla="*/ 2147483646 w 21016"/>
                    <a:gd name="T37" fmla="*/ 2147483646 h 11543"/>
                    <a:gd name="T38" fmla="*/ 2147483646 w 21016"/>
                    <a:gd name="T39" fmla="*/ 2147483646 h 11543"/>
                    <a:gd name="T40" fmla="*/ 2147483646 w 21016"/>
                    <a:gd name="T41" fmla="*/ 2147483646 h 11543"/>
                    <a:gd name="T42" fmla="*/ 2147483646 w 21016"/>
                    <a:gd name="T43" fmla="*/ 2147483646 h 11543"/>
                    <a:gd name="T44" fmla="*/ 2147483646 w 21016"/>
                    <a:gd name="T45" fmla="*/ 2147483646 h 11543"/>
                    <a:gd name="T46" fmla="*/ 2147483646 w 21016"/>
                    <a:gd name="T47" fmla="*/ 2147483646 h 11543"/>
                    <a:gd name="T48" fmla="*/ 2147483646 w 21016"/>
                    <a:gd name="T49" fmla="*/ 2147483646 h 11543"/>
                    <a:gd name="T50" fmla="*/ 2147483646 w 21016"/>
                    <a:gd name="T51" fmla="*/ 2147483646 h 11543"/>
                    <a:gd name="T52" fmla="*/ 2147483646 w 21016"/>
                    <a:gd name="T53" fmla="*/ 2147483646 h 11543"/>
                    <a:gd name="T54" fmla="*/ 2147483646 w 21016"/>
                    <a:gd name="T55" fmla="*/ 2147483646 h 11543"/>
                    <a:gd name="T56" fmla="*/ 2147483646 w 21016"/>
                    <a:gd name="T57" fmla="*/ 2147483646 h 11543"/>
                    <a:gd name="T58" fmla="*/ 2147483646 w 21016"/>
                    <a:gd name="T59" fmla="*/ 2147483646 h 11543"/>
                    <a:gd name="T60" fmla="*/ 2147483646 w 21016"/>
                    <a:gd name="T61" fmla="*/ 2147483646 h 11543"/>
                    <a:gd name="T62" fmla="*/ 2147483646 w 21016"/>
                    <a:gd name="T63" fmla="*/ 2147483646 h 11543"/>
                    <a:gd name="T64" fmla="*/ 2147483646 w 21016"/>
                    <a:gd name="T65" fmla="*/ 2147483646 h 11543"/>
                    <a:gd name="T66" fmla="*/ 2147483646 w 21016"/>
                    <a:gd name="T67" fmla="*/ 2147483646 h 11543"/>
                    <a:gd name="T68" fmla="*/ 2147483646 w 21016"/>
                    <a:gd name="T69" fmla="*/ 2147483646 h 11543"/>
                    <a:gd name="T70" fmla="*/ 2147483646 w 21016"/>
                    <a:gd name="T71" fmla="*/ 2147483646 h 11543"/>
                    <a:gd name="T72" fmla="*/ 2147483646 w 21016"/>
                    <a:gd name="T73" fmla="*/ 2147483646 h 11543"/>
                    <a:gd name="T74" fmla="*/ 2147483646 w 21016"/>
                    <a:gd name="T75" fmla="*/ 2147483646 h 11543"/>
                    <a:gd name="T76" fmla="*/ 2147483646 w 21016"/>
                    <a:gd name="T77" fmla="*/ 2147483646 h 11543"/>
                    <a:gd name="T78" fmla="*/ 2147483646 w 21016"/>
                    <a:gd name="T79" fmla="*/ 2147483646 h 11543"/>
                    <a:gd name="T80" fmla="*/ 2147483646 w 21016"/>
                    <a:gd name="T81" fmla="*/ 2147483646 h 11543"/>
                    <a:gd name="T82" fmla="*/ 2147483646 w 21016"/>
                    <a:gd name="T83" fmla="*/ 2147483646 h 11543"/>
                    <a:gd name="T84" fmla="*/ 2147483646 w 21016"/>
                    <a:gd name="T85" fmla="*/ 2147483646 h 11543"/>
                    <a:gd name="T86" fmla="*/ 2147483646 w 21016"/>
                    <a:gd name="T87" fmla="*/ 2147483646 h 11543"/>
                    <a:gd name="T88" fmla="*/ 2147483646 w 21016"/>
                    <a:gd name="T89" fmla="*/ 2147483646 h 11543"/>
                    <a:gd name="T90" fmla="*/ 2147483646 w 21016"/>
                    <a:gd name="T91" fmla="*/ 9765625 h 1154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0" name="Google Shape;5398;p33"/>
                <p:cNvSpPr>
                  <a:spLocks/>
                </p:cNvSpPr>
                <p:nvPr/>
              </p:nvSpPr>
              <p:spPr bwMode="auto">
                <a:xfrm>
                  <a:off x="2907075" y="4150925"/>
                  <a:ext cx="97600" cy="249475"/>
                </a:xfrm>
                <a:custGeom>
                  <a:avLst/>
                  <a:gdLst>
                    <a:gd name="T0" fmla="*/ 2147483646 w 3904"/>
                    <a:gd name="T1" fmla="*/ 2147483646 h 9979"/>
                    <a:gd name="T2" fmla="*/ 2147483646 w 3904"/>
                    <a:gd name="T3" fmla="*/ 2147483646 h 9979"/>
                    <a:gd name="T4" fmla="*/ 2147483646 w 3904"/>
                    <a:gd name="T5" fmla="*/ 2147483646 h 9979"/>
                    <a:gd name="T6" fmla="*/ 2147483646 w 3904"/>
                    <a:gd name="T7" fmla="*/ 2147483646 h 9979"/>
                    <a:gd name="T8" fmla="*/ 2147483646 w 3904"/>
                    <a:gd name="T9" fmla="*/ 2147483646 h 9979"/>
                    <a:gd name="T10" fmla="*/ 2147483646 w 3904"/>
                    <a:gd name="T11" fmla="*/ 0 h 9979"/>
                    <a:gd name="T12" fmla="*/ 2147483646 w 3904"/>
                    <a:gd name="T13" fmla="*/ 322265625 h 9979"/>
                    <a:gd name="T14" fmla="*/ 2147483646 w 3904"/>
                    <a:gd name="T15" fmla="*/ 2147483646 h 9979"/>
                    <a:gd name="T16" fmla="*/ 2147483646 w 3904"/>
                    <a:gd name="T17" fmla="*/ 2147483646 h 9979"/>
                    <a:gd name="T18" fmla="*/ 2147483646 w 3904"/>
                    <a:gd name="T19" fmla="*/ 2147483646 h 9979"/>
                    <a:gd name="T20" fmla="*/ 2147483646 w 3904"/>
                    <a:gd name="T21" fmla="*/ 2147483646 h 9979"/>
                    <a:gd name="T22" fmla="*/ 2147483646 w 3904"/>
                    <a:gd name="T23" fmla="*/ 2147483646 h 9979"/>
                    <a:gd name="T24" fmla="*/ 1308593750 w 3904"/>
                    <a:gd name="T25" fmla="*/ 2147483646 h 9979"/>
                    <a:gd name="T26" fmla="*/ 9765625 w 3904"/>
                    <a:gd name="T27" fmla="*/ 2147483646 h 9979"/>
                    <a:gd name="T28" fmla="*/ 654296875 w 3904"/>
                    <a:gd name="T29" fmla="*/ 2147483646 h 9979"/>
                    <a:gd name="T30" fmla="*/ 2147483646 w 3904"/>
                    <a:gd name="T31" fmla="*/ 2147483646 h 9979"/>
                    <a:gd name="T32" fmla="*/ 2147483646 w 3904"/>
                    <a:gd name="T33" fmla="*/ 2147483646 h 9979"/>
                    <a:gd name="T34" fmla="*/ 2147483646 w 3904"/>
                    <a:gd name="T35" fmla="*/ 2147483646 h 9979"/>
                    <a:gd name="T36" fmla="*/ 2147483646 w 3904"/>
                    <a:gd name="T37" fmla="*/ 2147483646 h 9979"/>
                    <a:gd name="T38" fmla="*/ 2147483646 w 3904"/>
                    <a:gd name="T39" fmla="*/ 2147483646 h 9979"/>
                    <a:gd name="T40" fmla="*/ 2147483646 w 3904"/>
                    <a:gd name="T41" fmla="*/ 2147483646 h 9979"/>
                    <a:gd name="T42" fmla="*/ 2147483646 w 3904"/>
                    <a:gd name="T43" fmla="*/ 2147483646 h 9979"/>
                    <a:gd name="T44" fmla="*/ 2147483646 w 3904"/>
                    <a:gd name="T45" fmla="*/ 2147483646 h 9979"/>
                    <a:gd name="T46" fmla="*/ 2147483646 w 3904"/>
                    <a:gd name="T47" fmla="*/ 2147483646 h 9979"/>
                    <a:gd name="T48" fmla="*/ 2147483646 w 3904"/>
                    <a:gd name="T49" fmla="*/ 2147483646 h 9979"/>
                    <a:gd name="T50" fmla="*/ 2147483646 w 3904"/>
                    <a:gd name="T51" fmla="*/ 2147483646 h 9979"/>
                    <a:gd name="T52" fmla="*/ 2147483646 w 3904"/>
                    <a:gd name="T53" fmla="*/ 2147483646 h 9979"/>
                    <a:gd name="T54" fmla="*/ 2147483646 w 3904"/>
                    <a:gd name="T55" fmla="*/ 1298828125 h 9979"/>
                    <a:gd name="T56" fmla="*/ 2147483646 w 3904"/>
                    <a:gd name="T57" fmla="*/ 0 h 9979"/>
                    <a:gd name="T58" fmla="*/ 2147483646 w 3904"/>
                    <a:gd name="T59" fmla="*/ 0 h 997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lnTo>
                        <a:pt x="3803" y="0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1" name="Google Shape;5399;p33"/>
                <p:cNvSpPr>
                  <a:spLocks/>
                </p:cNvSpPr>
                <p:nvPr/>
              </p:nvSpPr>
              <p:spPr bwMode="auto">
                <a:xfrm>
                  <a:off x="2958775" y="4183725"/>
                  <a:ext cx="165150" cy="244500"/>
                </a:xfrm>
                <a:custGeom>
                  <a:avLst/>
                  <a:gdLst>
                    <a:gd name="T0" fmla="*/ 2147483646 w 6606"/>
                    <a:gd name="T1" fmla="*/ 0 h 9780"/>
                    <a:gd name="T2" fmla="*/ 2147483646 w 6606"/>
                    <a:gd name="T3" fmla="*/ 214843750 h 9780"/>
                    <a:gd name="T4" fmla="*/ 2147483646 w 6606"/>
                    <a:gd name="T5" fmla="*/ 2147483646 h 9780"/>
                    <a:gd name="T6" fmla="*/ 2147483646 w 6606"/>
                    <a:gd name="T7" fmla="*/ 2147483646 h 9780"/>
                    <a:gd name="T8" fmla="*/ 2147483646 w 6606"/>
                    <a:gd name="T9" fmla="*/ 2147483646 h 9780"/>
                    <a:gd name="T10" fmla="*/ 2147483646 w 6606"/>
                    <a:gd name="T11" fmla="*/ 2147483646 h 9780"/>
                    <a:gd name="T12" fmla="*/ 2147483646 w 6606"/>
                    <a:gd name="T13" fmla="*/ 2147483646 h 9780"/>
                    <a:gd name="T14" fmla="*/ 1308593750 w 6606"/>
                    <a:gd name="T15" fmla="*/ 2147483646 h 9780"/>
                    <a:gd name="T16" fmla="*/ 9765625 w 6606"/>
                    <a:gd name="T17" fmla="*/ 2147483646 h 9780"/>
                    <a:gd name="T18" fmla="*/ 2147483646 w 6606"/>
                    <a:gd name="T19" fmla="*/ 2147483646 h 9780"/>
                    <a:gd name="T20" fmla="*/ 2147483646 w 6606"/>
                    <a:gd name="T21" fmla="*/ 2147483646 h 9780"/>
                    <a:gd name="T22" fmla="*/ 2147483646 w 6606"/>
                    <a:gd name="T23" fmla="*/ 2147483646 h 9780"/>
                    <a:gd name="T24" fmla="*/ 2147483646 w 6606"/>
                    <a:gd name="T25" fmla="*/ 2147483646 h 9780"/>
                    <a:gd name="T26" fmla="*/ 2147483646 w 6606"/>
                    <a:gd name="T27" fmla="*/ 2147483646 h 9780"/>
                    <a:gd name="T28" fmla="*/ 2147483646 w 6606"/>
                    <a:gd name="T29" fmla="*/ 2147483646 h 9780"/>
                    <a:gd name="T30" fmla="*/ 2147483646 w 6606"/>
                    <a:gd name="T31" fmla="*/ 2147483646 h 9780"/>
                    <a:gd name="T32" fmla="*/ 2147483646 w 6606"/>
                    <a:gd name="T33" fmla="*/ 2147483646 h 9780"/>
                    <a:gd name="T34" fmla="*/ 2147483646 w 6606"/>
                    <a:gd name="T35" fmla="*/ 2147483646 h 9780"/>
                    <a:gd name="T36" fmla="*/ 2147483646 w 6606"/>
                    <a:gd name="T37" fmla="*/ 2147483646 h 9780"/>
                    <a:gd name="T38" fmla="*/ 2147483646 w 6606"/>
                    <a:gd name="T39" fmla="*/ 2147483646 h 9780"/>
                    <a:gd name="T40" fmla="*/ 2147483646 w 6606"/>
                    <a:gd name="T41" fmla="*/ 1191406250 h 9780"/>
                    <a:gd name="T42" fmla="*/ 2147483646 w 6606"/>
                    <a:gd name="T43" fmla="*/ 546875000 h 9780"/>
                    <a:gd name="T44" fmla="*/ 2147483646 w 6606"/>
                    <a:gd name="T45" fmla="*/ 0 h 978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2" name="Google Shape;5400;p33"/>
                <p:cNvSpPr>
                  <a:spLocks/>
                </p:cNvSpPr>
                <p:nvPr/>
              </p:nvSpPr>
              <p:spPr bwMode="auto">
                <a:xfrm>
                  <a:off x="2586850" y="4331875"/>
                  <a:ext cx="166800" cy="151600"/>
                </a:xfrm>
                <a:custGeom>
                  <a:avLst/>
                  <a:gdLst>
                    <a:gd name="T0" fmla="*/ 2147483646 w 6672"/>
                    <a:gd name="T1" fmla="*/ 9765625 h 6064"/>
                    <a:gd name="T2" fmla="*/ 332031250 w 6672"/>
                    <a:gd name="T3" fmla="*/ 1308593750 h 6064"/>
                    <a:gd name="T4" fmla="*/ 1308593750 w 6672"/>
                    <a:gd name="T5" fmla="*/ 2147483646 h 6064"/>
                    <a:gd name="T6" fmla="*/ 2147483646 w 6672"/>
                    <a:gd name="T7" fmla="*/ 2147483646 h 6064"/>
                    <a:gd name="T8" fmla="*/ 2147483646 w 6672"/>
                    <a:gd name="T9" fmla="*/ 2147483646 h 6064"/>
                    <a:gd name="T10" fmla="*/ 2147483646 w 6672"/>
                    <a:gd name="T11" fmla="*/ 2147483646 h 6064"/>
                    <a:gd name="T12" fmla="*/ 2147483646 w 6672"/>
                    <a:gd name="T13" fmla="*/ 2147483646 h 6064"/>
                    <a:gd name="T14" fmla="*/ 2147483646 w 6672"/>
                    <a:gd name="T15" fmla="*/ 2147483646 h 6064"/>
                    <a:gd name="T16" fmla="*/ 2147483646 w 6672"/>
                    <a:gd name="T17" fmla="*/ 2147483646 h 6064"/>
                    <a:gd name="T18" fmla="*/ 2147483646 w 6672"/>
                    <a:gd name="T19" fmla="*/ 2147483646 h 6064"/>
                    <a:gd name="T20" fmla="*/ 2147483646 w 6672"/>
                    <a:gd name="T21" fmla="*/ 2147483646 h 6064"/>
                    <a:gd name="T22" fmla="*/ 2147483646 w 6672"/>
                    <a:gd name="T23" fmla="*/ 2147483646 h 6064"/>
                    <a:gd name="T24" fmla="*/ 2147483646 w 6672"/>
                    <a:gd name="T25" fmla="*/ 2147483646 h 6064"/>
                    <a:gd name="T26" fmla="*/ 2147483646 w 6672"/>
                    <a:gd name="T27" fmla="*/ 2147483646 h 6064"/>
                    <a:gd name="T28" fmla="*/ 2147483646 w 6672"/>
                    <a:gd name="T29" fmla="*/ 2147483646 h 6064"/>
                    <a:gd name="T30" fmla="*/ 2147483646 w 6672"/>
                    <a:gd name="T31" fmla="*/ 2147483646 h 6064"/>
                    <a:gd name="T32" fmla="*/ 2147483646 w 6672"/>
                    <a:gd name="T33" fmla="*/ 2147483646 h 6064"/>
                    <a:gd name="T34" fmla="*/ 2147483646 w 6672"/>
                    <a:gd name="T35" fmla="*/ 2147483646 h 6064"/>
                    <a:gd name="T36" fmla="*/ 2147483646 w 6672"/>
                    <a:gd name="T37" fmla="*/ 2147483646 h 6064"/>
                    <a:gd name="T38" fmla="*/ 2147483646 w 6672"/>
                    <a:gd name="T39" fmla="*/ 9765625 h 6064"/>
                    <a:gd name="T40" fmla="*/ 2147483646 w 6672"/>
                    <a:gd name="T41" fmla="*/ 9765625 h 60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lnTo>
                        <a:pt x="267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3" name="Google Shape;5401;p33"/>
                <p:cNvSpPr>
                  <a:spLocks/>
                </p:cNvSpPr>
                <p:nvPr/>
              </p:nvSpPr>
              <p:spPr bwMode="auto">
                <a:xfrm>
                  <a:off x="2694425" y="4319375"/>
                  <a:ext cx="77575" cy="104925"/>
                </a:xfrm>
                <a:custGeom>
                  <a:avLst/>
                  <a:gdLst>
                    <a:gd name="T0" fmla="*/ 1962890625 w 3103"/>
                    <a:gd name="T1" fmla="*/ 0 h 4197"/>
                    <a:gd name="T2" fmla="*/ 332031250 w 3103"/>
                    <a:gd name="T3" fmla="*/ 976562500 h 4197"/>
                    <a:gd name="T4" fmla="*/ 654296875 w 3103"/>
                    <a:gd name="T5" fmla="*/ 2147483646 h 4197"/>
                    <a:gd name="T6" fmla="*/ 2147483646 w 3103"/>
                    <a:gd name="T7" fmla="*/ 2147483646 h 4197"/>
                    <a:gd name="T8" fmla="*/ 2147483646 w 3103"/>
                    <a:gd name="T9" fmla="*/ 2147483646 h 4197"/>
                    <a:gd name="T10" fmla="*/ 2147483646 w 3103"/>
                    <a:gd name="T11" fmla="*/ 2147483646 h 4197"/>
                    <a:gd name="T12" fmla="*/ 2147483646 w 3103"/>
                    <a:gd name="T13" fmla="*/ 2147483646 h 4197"/>
                    <a:gd name="T14" fmla="*/ 2147483646 w 3103"/>
                    <a:gd name="T15" fmla="*/ 2147483646 h 4197"/>
                    <a:gd name="T16" fmla="*/ 2147483646 w 3103"/>
                    <a:gd name="T17" fmla="*/ 2147483646 h 4197"/>
                    <a:gd name="T18" fmla="*/ 2147483646 w 3103"/>
                    <a:gd name="T19" fmla="*/ 2147483646 h 4197"/>
                    <a:gd name="T20" fmla="*/ 2147483646 w 3103"/>
                    <a:gd name="T21" fmla="*/ 2147483646 h 4197"/>
                    <a:gd name="T22" fmla="*/ 2147483646 w 3103"/>
                    <a:gd name="T23" fmla="*/ 2147483646 h 4197"/>
                    <a:gd name="T24" fmla="*/ 2147483646 w 3103"/>
                    <a:gd name="T25" fmla="*/ 2147483646 h 4197"/>
                    <a:gd name="T26" fmla="*/ 2147483646 w 3103"/>
                    <a:gd name="T27" fmla="*/ 2147483646 h 4197"/>
                    <a:gd name="T28" fmla="*/ 2147483646 w 3103"/>
                    <a:gd name="T29" fmla="*/ 2147483646 h 4197"/>
                    <a:gd name="T30" fmla="*/ 2147483646 w 3103"/>
                    <a:gd name="T31" fmla="*/ 654296875 h 4197"/>
                    <a:gd name="T32" fmla="*/ 1962890625 w 3103"/>
                    <a:gd name="T33" fmla="*/ 0 h 419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4" name="Google Shape;5402;p33"/>
                <p:cNvSpPr>
                  <a:spLocks/>
                </p:cNvSpPr>
                <p:nvPr/>
              </p:nvSpPr>
              <p:spPr bwMode="auto">
                <a:xfrm>
                  <a:off x="2756125" y="4220125"/>
                  <a:ext cx="60900" cy="211025"/>
                </a:xfrm>
                <a:custGeom>
                  <a:avLst/>
                  <a:gdLst>
                    <a:gd name="T0" fmla="*/ 986328125 w 2436"/>
                    <a:gd name="T1" fmla="*/ 9765625 h 8441"/>
                    <a:gd name="T2" fmla="*/ 332031250 w 2436"/>
                    <a:gd name="T3" fmla="*/ 2147483646 h 8441"/>
                    <a:gd name="T4" fmla="*/ 2147483646 w 2436"/>
                    <a:gd name="T5" fmla="*/ 2147483646 h 8441"/>
                    <a:gd name="T6" fmla="*/ 2147483646 w 2436"/>
                    <a:gd name="T7" fmla="*/ 2147483646 h 8441"/>
                    <a:gd name="T8" fmla="*/ 2147483646 w 2436"/>
                    <a:gd name="T9" fmla="*/ 2147483646 h 8441"/>
                    <a:gd name="T10" fmla="*/ 2147483646 w 2436"/>
                    <a:gd name="T11" fmla="*/ 2147483646 h 8441"/>
                    <a:gd name="T12" fmla="*/ 2147483646 w 2436"/>
                    <a:gd name="T13" fmla="*/ 2147483646 h 8441"/>
                    <a:gd name="T14" fmla="*/ 2147483646 w 2436"/>
                    <a:gd name="T15" fmla="*/ 2147483646 h 8441"/>
                    <a:gd name="T16" fmla="*/ 2147483646 w 2436"/>
                    <a:gd name="T17" fmla="*/ 2147483646 h 8441"/>
                    <a:gd name="T18" fmla="*/ 2147483646 w 2436"/>
                    <a:gd name="T19" fmla="*/ 2147483646 h 8441"/>
                    <a:gd name="T20" fmla="*/ 2147483646 w 2436"/>
                    <a:gd name="T21" fmla="*/ 2147483646 h 8441"/>
                    <a:gd name="T22" fmla="*/ 2147483646 w 2436"/>
                    <a:gd name="T23" fmla="*/ 2147483646 h 8441"/>
                    <a:gd name="T24" fmla="*/ 2147483646 w 2436"/>
                    <a:gd name="T25" fmla="*/ 2147483646 h 8441"/>
                    <a:gd name="T26" fmla="*/ 2147483646 w 2436"/>
                    <a:gd name="T27" fmla="*/ 1962890625 h 8441"/>
                    <a:gd name="T28" fmla="*/ 1962890625 w 2436"/>
                    <a:gd name="T29" fmla="*/ 986328125 h 8441"/>
                    <a:gd name="T30" fmla="*/ 986328125 w 2436"/>
                    <a:gd name="T31" fmla="*/ 9765625 h 844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5" name="Google Shape;5403;p33"/>
                <p:cNvSpPr>
                  <a:spLocks/>
                </p:cNvSpPr>
                <p:nvPr/>
              </p:nvSpPr>
              <p:spPr bwMode="auto">
                <a:xfrm>
                  <a:off x="2407550" y="4510350"/>
                  <a:ext cx="290225" cy="59375"/>
                </a:xfrm>
                <a:custGeom>
                  <a:avLst/>
                  <a:gdLst>
                    <a:gd name="T0" fmla="*/ 2147483646 w 11609"/>
                    <a:gd name="T1" fmla="*/ 0 h 2375"/>
                    <a:gd name="T2" fmla="*/ 2147483646 w 11609"/>
                    <a:gd name="T3" fmla="*/ 654296875 h 2375"/>
                    <a:gd name="T4" fmla="*/ 2147483646 w 11609"/>
                    <a:gd name="T5" fmla="*/ 1630859375 h 2375"/>
                    <a:gd name="T6" fmla="*/ 986328125 w 11609"/>
                    <a:gd name="T7" fmla="*/ 2147483646 h 2375"/>
                    <a:gd name="T8" fmla="*/ 9765625 w 11609"/>
                    <a:gd name="T9" fmla="*/ 2147483646 h 2375"/>
                    <a:gd name="T10" fmla="*/ 986328125 w 11609"/>
                    <a:gd name="T11" fmla="*/ 2147483646 h 2375"/>
                    <a:gd name="T12" fmla="*/ 2147483646 w 11609"/>
                    <a:gd name="T13" fmla="*/ 2147483646 h 2375"/>
                    <a:gd name="T14" fmla="*/ 2147483646 w 11609"/>
                    <a:gd name="T15" fmla="*/ 2147483646 h 2375"/>
                    <a:gd name="T16" fmla="*/ 2147483646 w 11609"/>
                    <a:gd name="T17" fmla="*/ 2147483646 h 2375"/>
                    <a:gd name="T18" fmla="*/ 2147483646 w 11609"/>
                    <a:gd name="T19" fmla="*/ 2147483646 h 2375"/>
                    <a:gd name="T20" fmla="*/ 2147483646 w 11609"/>
                    <a:gd name="T21" fmla="*/ 2147483646 h 2375"/>
                    <a:gd name="T22" fmla="*/ 2147483646 w 11609"/>
                    <a:gd name="T23" fmla="*/ 2147483646 h 2375"/>
                    <a:gd name="T24" fmla="*/ 2147483646 w 11609"/>
                    <a:gd name="T25" fmla="*/ 2147483646 h 2375"/>
                    <a:gd name="T26" fmla="*/ 2147483646 w 11609"/>
                    <a:gd name="T27" fmla="*/ 2147483646 h 2375"/>
                    <a:gd name="T28" fmla="*/ 2147483646 w 11609"/>
                    <a:gd name="T29" fmla="*/ 2147483646 h 2375"/>
                    <a:gd name="T30" fmla="*/ 2147483646 w 11609"/>
                    <a:gd name="T31" fmla="*/ 2147483646 h 2375"/>
                    <a:gd name="T32" fmla="*/ 2147483646 w 11609"/>
                    <a:gd name="T33" fmla="*/ 2147483646 h 2375"/>
                    <a:gd name="T34" fmla="*/ 2147483646 w 11609"/>
                    <a:gd name="T35" fmla="*/ 2147483646 h 2375"/>
                    <a:gd name="T36" fmla="*/ 2147483646 w 11609"/>
                    <a:gd name="T37" fmla="*/ 2147483646 h 2375"/>
                    <a:gd name="T38" fmla="*/ 2147483646 w 11609"/>
                    <a:gd name="T39" fmla="*/ 1298828125 h 2375"/>
                    <a:gd name="T40" fmla="*/ 2147483646 w 11609"/>
                    <a:gd name="T41" fmla="*/ 0 h 237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6" name="Google Shape;5404;p33"/>
                <p:cNvSpPr>
                  <a:spLocks/>
                </p:cNvSpPr>
                <p:nvPr/>
              </p:nvSpPr>
              <p:spPr bwMode="auto">
                <a:xfrm>
                  <a:off x="2518475" y="4446950"/>
                  <a:ext cx="173475" cy="94725"/>
                </a:xfrm>
                <a:custGeom>
                  <a:avLst/>
                  <a:gdLst>
                    <a:gd name="T0" fmla="*/ 976562500 w 6939"/>
                    <a:gd name="T1" fmla="*/ 9765625 h 3789"/>
                    <a:gd name="T2" fmla="*/ 322265625 w 6939"/>
                    <a:gd name="T3" fmla="*/ 986328125 h 3789"/>
                    <a:gd name="T4" fmla="*/ 976562500 w 6939"/>
                    <a:gd name="T5" fmla="*/ 2147483646 h 3789"/>
                    <a:gd name="T6" fmla="*/ 2147483646 w 6939"/>
                    <a:gd name="T7" fmla="*/ 2147483646 h 3789"/>
                    <a:gd name="T8" fmla="*/ 2147483646 w 6939"/>
                    <a:gd name="T9" fmla="*/ 2147483646 h 3789"/>
                    <a:gd name="T10" fmla="*/ 2147483646 w 6939"/>
                    <a:gd name="T11" fmla="*/ 2147483646 h 3789"/>
                    <a:gd name="T12" fmla="*/ 2147483646 w 6939"/>
                    <a:gd name="T13" fmla="*/ 2147483646 h 3789"/>
                    <a:gd name="T14" fmla="*/ 2147483646 w 6939"/>
                    <a:gd name="T15" fmla="*/ 2147483646 h 3789"/>
                    <a:gd name="T16" fmla="*/ 2147483646 w 6939"/>
                    <a:gd name="T17" fmla="*/ 2147483646 h 3789"/>
                    <a:gd name="T18" fmla="*/ 2147483646 w 6939"/>
                    <a:gd name="T19" fmla="*/ 2147483646 h 3789"/>
                    <a:gd name="T20" fmla="*/ 2147483646 w 6939"/>
                    <a:gd name="T21" fmla="*/ 2147483646 h 3789"/>
                    <a:gd name="T22" fmla="*/ 2147483646 w 6939"/>
                    <a:gd name="T23" fmla="*/ 2147483646 h 3789"/>
                    <a:gd name="T24" fmla="*/ 2147483646 w 6939"/>
                    <a:gd name="T25" fmla="*/ 2147483646 h 3789"/>
                    <a:gd name="T26" fmla="*/ 2147483646 w 6939"/>
                    <a:gd name="T27" fmla="*/ 9765625 h 3789"/>
                    <a:gd name="T28" fmla="*/ 976562500 w 6939"/>
                    <a:gd name="T29" fmla="*/ 9765625 h 378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lnTo>
                        <a:pt x="100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7" name="Google Shape;5405;p33"/>
                <p:cNvSpPr>
                  <a:spLocks/>
                </p:cNvSpPr>
                <p:nvPr/>
              </p:nvSpPr>
              <p:spPr bwMode="auto">
                <a:xfrm>
                  <a:off x="2604350" y="4345225"/>
                  <a:ext cx="515400" cy="428650"/>
                </a:xfrm>
                <a:custGeom>
                  <a:avLst/>
                  <a:gdLst>
                    <a:gd name="T0" fmla="*/ 2147483646 w 20616"/>
                    <a:gd name="T1" fmla="*/ 0 h 17146"/>
                    <a:gd name="T2" fmla="*/ 2147483646 w 20616"/>
                    <a:gd name="T3" fmla="*/ 2147483646 h 17146"/>
                    <a:gd name="T4" fmla="*/ 2147483646 w 20616"/>
                    <a:gd name="T5" fmla="*/ 2147483646 h 17146"/>
                    <a:gd name="T6" fmla="*/ 2147483646 w 20616"/>
                    <a:gd name="T7" fmla="*/ 2147483646 h 17146"/>
                    <a:gd name="T8" fmla="*/ 2147483646 w 20616"/>
                    <a:gd name="T9" fmla="*/ 2147483646 h 17146"/>
                    <a:gd name="T10" fmla="*/ 2147483646 w 20616"/>
                    <a:gd name="T11" fmla="*/ 2147483646 h 17146"/>
                    <a:gd name="T12" fmla="*/ 2147483646 w 20616"/>
                    <a:gd name="T13" fmla="*/ 2147483646 h 17146"/>
                    <a:gd name="T14" fmla="*/ 2147483646 w 20616"/>
                    <a:gd name="T15" fmla="*/ 2147483646 h 17146"/>
                    <a:gd name="T16" fmla="*/ 664062500 w 20616"/>
                    <a:gd name="T17" fmla="*/ 2147483646 h 17146"/>
                    <a:gd name="T18" fmla="*/ 2147483646 w 20616"/>
                    <a:gd name="T19" fmla="*/ 2147483646 h 17146"/>
                    <a:gd name="T20" fmla="*/ 2147483646 w 20616"/>
                    <a:gd name="T21" fmla="*/ 2147483646 h 17146"/>
                    <a:gd name="T22" fmla="*/ 2147483646 w 20616"/>
                    <a:gd name="T23" fmla="*/ 2147483646 h 17146"/>
                    <a:gd name="T24" fmla="*/ 2147483646 w 20616"/>
                    <a:gd name="T25" fmla="*/ 2147483646 h 17146"/>
                    <a:gd name="T26" fmla="*/ 2147483646 w 20616"/>
                    <a:gd name="T27" fmla="*/ 2147483646 h 17146"/>
                    <a:gd name="T28" fmla="*/ 2147483646 w 20616"/>
                    <a:gd name="T29" fmla="*/ 2147483646 h 17146"/>
                    <a:gd name="T30" fmla="*/ 2147483646 w 20616"/>
                    <a:gd name="T31" fmla="*/ 2147483646 h 17146"/>
                    <a:gd name="T32" fmla="*/ 2147483646 w 20616"/>
                    <a:gd name="T33" fmla="*/ 2147483646 h 17146"/>
                    <a:gd name="T34" fmla="*/ 2147483646 w 20616"/>
                    <a:gd name="T35" fmla="*/ 2147483646 h 17146"/>
                    <a:gd name="T36" fmla="*/ 2147483646 w 20616"/>
                    <a:gd name="T37" fmla="*/ 2147483646 h 17146"/>
                    <a:gd name="T38" fmla="*/ 2147483646 w 20616"/>
                    <a:gd name="T39" fmla="*/ 2147483646 h 17146"/>
                    <a:gd name="T40" fmla="*/ 2147483646 w 20616"/>
                    <a:gd name="T41" fmla="*/ 2147483646 h 17146"/>
                    <a:gd name="T42" fmla="*/ 2147483646 w 20616"/>
                    <a:gd name="T43" fmla="*/ 2147483646 h 17146"/>
                    <a:gd name="T44" fmla="*/ 2147483646 w 20616"/>
                    <a:gd name="T45" fmla="*/ 2147483646 h 17146"/>
                    <a:gd name="T46" fmla="*/ 2147483646 w 20616"/>
                    <a:gd name="T47" fmla="*/ 2147483646 h 17146"/>
                    <a:gd name="T48" fmla="*/ 2147483646 w 20616"/>
                    <a:gd name="T49" fmla="*/ 2147483646 h 17146"/>
                    <a:gd name="T50" fmla="*/ 2147483646 w 20616"/>
                    <a:gd name="T51" fmla="*/ 0 h 1714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8" name="Google Shape;5406;p33"/>
                <p:cNvSpPr>
                  <a:spLocks/>
                </p:cNvSpPr>
                <p:nvPr/>
              </p:nvSpPr>
              <p:spPr bwMode="auto">
                <a:xfrm>
                  <a:off x="2604350" y="4345225"/>
                  <a:ext cx="512900" cy="429500"/>
                </a:xfrm>
                <a:custGeom>
                  <a:avLst/>
                  <a:gdLst>
                    <a:gd name="T0" fmla="*/ 2147483646 w 20516"/>
                    <a:gd name="T1" fmla="*/ 0 h 17180"/>
                    <a:gd name="T2" fmla="*/ 2147483646 w 20516"/>
                    <a:gd name="T3" fmla="*/ 1630859375 h 17180"/>
                    <a:gd name="T4" fmla="*/ 2147483646 w 20516"/>
                    <a:gd name="T5" fmla="*/ 2147483646 h 17180"/>
                    <a:gd name="T6" fmla="*/ 2147483646 w 20516"/>
                    <a:gd name="T7" fmla="*/ 2147483646 h 17180"/>
                    <a:gd name="T8" fmla="*/ 2147483646 w 20516"/>
                    <a:gd name="T9" fmla="*/ 2147483646 h 17180"/>
                    <a:gd name="T10" fmla="*/ 2147483646 w 20516"/>
                    <a:gd name="T11" fmla="*/ 2147483646 h 17180"/>
                    <a:gd name="T12" fmla="*/ 2147483646 w 20516"/>
                    <a:gd name="T13" fmla="*/ 2147483646 h 17180"/>
                    <a:gd name="T14" fmla="*/ 2147483646 w 20516"/>
                    <a:gd name="T15" fmla="*/ 2147483646 h 17180"/>
                    <a:gd name="T16" fmla="*/ 2147483646 w 20516"/>
                    <a:gd name="T17" fmla="*/ 2147483646 h 17180"/>
                    <a:gd name="T18" fmla="*/ 2147483646 w 20516"/>
                    <a:gd name="T19" fmla="*/ 2147483646 h 17180"/>
                    <a:gd name="T20" fmla="*/ 2147483646 w 20516"/>
                    <a:gd name="T21" fmla="*/ 2147483646 h 17180"/>
                    <a:gd name="T22" fmla="*/ 2147483646 w 20516"/>
                    <a:gd name="T23" fmla="*/ 2147483646 h 17180"/>
                    <a:gd name="T24" fmla="*/ 2147483646 w 20516"/>
                    <a:gd name="T25" fmla="*/ 2147483646 h 17180"/>
                    <a:gd name="T26" fmla="*/ 2147483646 w 20516"/>
                    <a:gd name="T27" fmla="*/ 2147483646 h 17180"/>
                    <a:gd name="T28" fmla="*/ 9765625 w 20516"/>
                    <a:gd name="T29" fmla="*/ 2147483646 h 17180"/>
                    <a:gd name="T30" fmla="*/ 9765625 w 20516"/>
                    <a:gd name="T31" fmla="*/ 2147483646 h 17180"/>
                    <a:gd name="T32" fmla="*/ 2147483646 w 20516"/>
                    <a:gd name="T33" fmla="*/ 2147483646 h 17180"/>
                    <a:gd name="T34" fmla="*/ 2147483646 w 20516"/>
                    <a:gd name="T35" fmla="*/ 2147483646 h 17180"/>
                    <a:gd name="T36" fmla="*/ 2147483646 w 20516"/>
                    <a:gd name="T37" fmla="*/ 2147483646 h 17180"/>
                    <a:gd name="T38" fmla="*/ 2147483646 w 20516"/>
                    <a:gd name="T39" fmla="*/ 2147483646 h 17180"/>
                    <a:gd name="T40" fmla="*/ 2147483646 w 20516"/>
                    <a:gd name="T41" fmla="*/ 2147483646 h 17180"/>
                    <a:gd name="T42" fmla="*/ 2147483646 w 20516"/>
                    <a:gd name="T43" fmla="*/ 2147483646 h 17180"/>
                    <a:gd name="T44" fmla="*/ 2147483646 w 20516"/>
                    <a:gd name="T45" fmla="*/ 2147483646 h 17180"/>
                    <a:gd name="T46" fmla="*/ 2147483646 w 20516"/>
                    <a:gd name="T47" fmla="*/ 2147483646 h 17180"/>
                    <a:gd name="T48" fmla="*/ 2147483646 w 20516"/>
                    <a:gd name="T49" fmla="*/ 2147483646 h 17180"/>
                    <a:gd name="T50" fmla="*/ 2147483646 w 20516"/>
                    <a:gd name="T51" fmla="*/ 2147483646 h 17180"/>
                    <a:gd name="T52" fmla="*/ 2147483646 w 20516"/>
                    <a:gd name="T53" fmla="*/ 2147483646 h 17180"/>
                    <a:gd name="T54" fmla="*/ 2147483646 w 20516"/>
                    <a:gd name="T55" fmla="*/ 2147483646 h 17180"/>
                    <a:gd name="T56" fmla="*/ 2147483646 w 20516"/>
                    <a:gd name="T57" fmla="*/ 2147483646 h 17180"/>
                    <a:gd name="T58" fmla="*/ 2147483646 w 20516"/>
                    <a:gd name="T59" fmla="*/ 2147483646 h 17180"/>
                    <a:gd name="T60" fmla="*/ 2147483646 w 20516"/>
                    <a:gd name="T61" fmla="*/ 2147483646 h 17180"/>
                    <a:gd name="T62" fmla="*/ 2147483646 w 20516"/>
                    <a:gd name="T63" fmla="*/ 2147483646 h 17180"/>
                    <a:gd name="T64" fmla="*/ 2147483646 w 20516"/>
                    <a:gd name="T65" fmla="*/ 0 h 1718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9" name="Google Shape;5407;p33"/>
                <p:cNvSpPr/>
                <p:nvPr/>
              </p:nvSpPr>
              <p:spPr>
                <a:xfrm>
                  <a:off x="2274673" y="4309717"/>
                  <a:ext cx="1134681" cy="851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0" name="Google Shape;5408;p33"/>
                <p:cNvSpPr>
                  <a:spLocks/>
                </p:cNvSpPr>
                <p:nvPr/>
              </p:nvSpPr>
              <p:spPr bwMode="auto">
                <a:xfrm>
                  <a:off x="2660225" y="4549525"/>
                  <a:ext cx="29225" cy="29225"/>
                </a:xfrm>
                <a:custGeom>
                  <a:avLst/>
                  <a:gdLst>
                    <a:gd name="T0" fmla="*/ 2147483646 w 1169"/>
                    <a:gd name="T1" fmla="*/ 9765625 h 1169"/>
                    <a:gd name="T2" fmla="*/ 9765625 w 1169"/>
                    <a:gd name="T3" fmla="*/ 2147483646 h 1169"/>
                    <a:gd name="T4" fmla="*/ 2147483646 w 1169"/>
                    <a:gd name="T5" fmla="*/ 2147483646 h 1169"/>
                    <a:gd name="T6" fmla="*/ 2147483646 w 1169"/>
                    <a:gd name="T7" fmla="*/ 2147483646 h 1169"/>
                    <a:gd name="T8" fmla="*/ 2147483646 w 1169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1" name="Google Shape;5409;p33"/>
                <p:cNvSpPr>
                  <a:spLocks/>
                </p:cNvSpPr>
                <p:nvPr/>
              </p:nvSpPr>
              <p:spPr bwMode="auto">
                <a:xfrm>
                  <a:off x="2736950" y="4517850"/>
                  <a:ext cx="20875" cy="20875"/>
                </a:xfrm>
                <a:custGeom>
                  <a:avLst/>
                  <a:gdLst>
                    <a:gd name="T0" fmla="*/ 2147483646 w 835"/>
                    <a:gd name="T1" fmla="*/ 0 h 835"/>
                    <a:gd name="T2" fmla="*/ 9765625 w 835"/>
                    <a:gd name="T3" fmla="*/ 2147483646 h 835"/>
                    <a:gd name="T4" fmla="*/ 2147483646 w 835"/>
                    <a:gd name="T5" fmla="*/ 2147483646 h 835"/>
                    <a:gd name="T6" fmla="*/ 2147483646 w 835"/>
                    <a:gd name="T7" fmla="*/ 2147483646 h 835"/>
                    <a:gd name="T8" fmla="*/ 2147483646 w 835"/>
                    <a:gd name="T9" fmla="*/ 0 h 8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2" name="Google Shape;5410;p33"/>
                <p:cNvSpPr>
                  <a:spLocks/>
                </p:cNvSpPr>
                <p:nvPr/>
              </p:nvSpPr>
              <p:spPr bwMode="auto">
                <a:xfrm>
                  <a:off x="2873725" y="4400250"/>
                  <a:ext cx="29200" cy="29225"/>
                </a:xfrm>
                <a:custGeom>
                  <a:avLst/>
                  <a:gdLst>
                    <a:gd name="T0" fmla="*/ 2147483646 w 1168"/>
                    <a:gd name="T1" fmla="*/ 9765625 h 1169"/>
                    <a:gd name="T2" fmla="*/ 0 w 1168"/>
                    <a:gd name="T3" fmla="*/ 2147483646 h 1169"/>
                    <a:gd name="T4" fmla="*/ 2147483646 w 1168"/>
                    <a:gd name="T5" fmla="*/ 2147483646 h 1169"/>
                    <a:gd name="T6" fmla="*/ 2147483646 w 1168"/>
                    <a:gd name="T7" fmla="*/ 2147483646 h 1169"/>
                    <a:gd name="T8" fmla="*/ 2147483646 w 1168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3" name="Google Shape;5411;p33"/>
                <p:cNvSpPr>
                  <a:spLocks/>
                </p:cNvSpPr>
                <p:nvPr/>
              </p:nvSpPr>
              <p:spPr bwMode="auto">
                <a:xfrm>
                  <a:off x="2815350" y="4470300"/>
                  <a:ext cx="14200" cy="14200"/>
                </a:xfrm>
                <a:custGeom>
                  <a:avLst/>
                  <a:gdLst>
                    <a:gd name="T0" fmla="*/ 2147483646 w 568"/>
                    <a:gd name="T1" fmla="*/ 9765625 h 568"/>
                    <a:gd name="T2" fmla="*/ 0 w 568"/>
                    <a:gd name="T3" fmla="*/ 2147483646 h 568"/>
                    <a:gd name="T4" fmla="*/ 2147483646 w 568"/>
                    <a:gd name="T5" fmla="*/ 2147483646 h 568"/>
                    <a:gd name="T6" fmla="*/ 2147483646 w 568"/>
                    <a:gd name="T7" fmla="*/ 2147483646 h 568"/>
                    <a:gd name="T8" fmla="*/ 2147483646 w 568"/>
                    <a:gd name="T9" fmla="*/ 9765625 h 5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4" name="Google Shape;5412;p33"/>
                <p:cNvSpPr>
                  <a:spLocks/>
                </p:cNvSpPr>
                <p:nvPr/>
              </p:nvSpPr>
              <p:spPr bwMode="auto">
                <a:xfrm>
                  <a:off x="2840350" y="4518675"/>
                  <a:ext cx="14225" cy="15025"/>
                </a:xfrm>
                <a:custGeom>
                  <a:avLst/>
                  <a:gdLst>
                    <a:gd name="T0" fmla="*/ 2147483646 w 569"/>
                    <a:gd name="T1" fmla="*/ 9765625 h 601"/>
                    <a:gd name="T2" fmla="*/ 9765625 w 569"/>
                    <a:gd name="T3" fmla="*/ 2147483646 h 601"/>
                    <a:gd name="T4" fmla="*/ 2147483646 w 569"/>
                    <a:gd name="T5" fmla="*/ 2147483646 h 601"/>
                    <a:gd name="T6" fmla="*/ 2147483646 w 569"/>
                    <a:gd name="T7" fmla="*/ 2147483646 h 601"/>
                    <a:gd name="T8" fmla="*/ 2147483646 w 569"/>
                    <a:gd name="T9" fmla="*/ 9765625 h 6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5" name="Google Shape;5413;p33"/>
                <p:cNvSpPr>
                  <a:spLocks/>
                </p:cNvSpPr>
                <p:nvPr/>
              </p:nvSpPr>
              <p:spPr bwMode="auto">
                <a:xfrm>
                  <a:off x="2782825" y="4562875"/>
                  <a:ext cx="29200" cy="29200"/>
                </a:xfrm>
                <a:custGeom>
                  <a:avLst/>
                  <a:gdLst>
                    <a:gd name="T0" fmla="*/ 2147483646 w 1168"/>
                    <a:gd name="T1" fmla="*/ 9765625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9765625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6" name="Google Shape;5414;p33"/>
                <p:cNvSpPr>
                  <a:spLocks/>
                </p:cNvSpPr>
                <p:nvPr/>
              </p:nvSpPr>
              <p:spPr bwMode="auto">
                <a:xfrm>
                  <a:off x="2718600" y="4606250"/>
                  <a:ext cx="25050" cy="25025"/>
                </a:xfrm>
                <a:custGeom>
                  <a:avLst/>
                  <a:gdLst>
                    <a:gd name="T0" fmla="*/ 2147483646 w 1002"/>
                    <a:gd name="T1" fmla="*/ 0 h 1001"/>
                    <a:gd name="T2" fmla="*/ 9765625 w 1002"/>
                    <a:gd name="T3" fmla="*/ 2147483646 h 1001"/>
                    <a:gd name="T4" fmla="*/ 2147483646 w 1002"/>
                    <a:gd name="T5" fmla="*/ 2147483646 h 1001"/>
                    <a:gd name="T6" fmla="*/ 2147483646 w 1002"/>
                    <a:gd name="T7" fmla="*/ 2147483646 h 1001"/>
                    <a:gd name="T8" fmla="*/ 2147483646 w 1002"/>
                    <a:gd name="T9" fmla="*/ 0 h 10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7" name="Google Shape;5415;p33"/>
                <p:cNvSpPr>
                  <a:spLocks/>
                </p:cNvSpPr>
                <p:nvPr/>
              </p:nvSpPr>
              <p:spPr bwMode="auto">
                <a:xfrm>
                  <a:off x="2791150" y="4505325"/>
                  <a:ext cx="16725" cy="16700"/>
                </a:xfrm>
                <a:custGeom>
                  <a:avLst/>
                  <a:gdLst>
                    <a:gd name="T0" fmla="*/ 2147483646 w 669"/>
                    <a:gd name="T1" fmla="*/ 9765625 h 668"/>
                    <a:gd name="T2" fmla="*/ 9765625 w 669"/>
                    <a:gd name="T3" fmla="*/ 2147483646 h 668"/>
                    <a:gd name="T4" fmla="*/ 2147483646 w 669"/>
                    <a:gd name="T5" fmla="*/ 2147483646 h 668"/>
                    <a:gd name="T6" fmla="*/ 2147483646 w 669"/>
                    <a:gd name="T7" fmla="*/ 2147483646 h 668"/>
                    <a:gd name="T8" fmla="*/ 2147483646 w 669"/>
                    <a:gd name="T9" fmla="*/ 9765625 h 6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8" name="Google Shape;5416;p33"/>
                <p:cNvSpPr>
                  <a:spLocks/>
                </p:cNvSpPr>
                <p:nvPr/>
              </p:nvSpPr>
              <p:spPr bwMode="auto">
                <a:xfrm>
                  <a:off x="2740300" y="4470300"/>
                  <a:ext cx="5850" cy="5875"/>
                </a:xfrm>
                <a:custGeom>
                  <a:avLst/>
                  <a:gdLst>
                    <a:gd name="T0" fmla="*/ 1308593750 w 234"/>
                    <a:gd name="T1" fmla="*/ 9765625 h 235"/>
                    <a:gd name="T2" fmla="*/ 0 w 234"/>
                    <a:gd name="T3" fmla="*/ 986328125 h 235"/>
                    <a:gd name="T4" fmla="*/ 1308593750 w 234"/>
                    <a:gd name="T5" fmla="*/ 2147483646 h 235"/>
                    <a:gd name="T6" fmla="*/ 2147483646 w 234"/>
                    <a:gd name="T7" fmla="*/ 986328125 h 235"/>
                    <a:gd name="T8" fmla="*/ 1308593750 w 234"/>
                    <a:gd name="T9" fmla="*/ 9765625 h 2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9" name="Google Shape;5417;p33"/>
                <p:cNvSpPr>
                  <a:spLocks/>
                </p:cNvSpPr>
                <p:nvPr/>
              </p:nvSpPr>
              <p:spPr bwMode="auto">
                <a:xfrm>
                  <a:off x="2781150" y="4383575"/>
                  <a:ext cx="29225" cy="29225"/>
                </a:xfrm>
                <a:custGeom>
                  <a:avLst/>
                  <a:gdLst>
                    <a:gd name="T0" fmla="*/ 2147483646 w 1169"/>
                    <a:gd name="T1" fmla="*/ 9765625 h 1169"/>
                    <a:gd name="T2" fmla="*/ 9765625 w 1169"/>
                    <a:gd name="T3" fmla="*/ 2147483646 h 1169"/>
                    <a:gd name="T4" fmla="*/ 2147483646 w 1169"/>
                    <a:gd name="T5" fmla="*/ 2147483646 h 1169"/>
                    <a:gd name="T6" fmla="*/ 2147483646 w 1169"/>
                    <a:gd name="T7" fmla="*/ 2147483646 h 1169"/>
                    <a:gd name="T8" fmla="*/ 2147483646 w 1169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0" name="Google Shape;5418;p33"/>
                <p:cNvSpPr>
                  <a:spLocks/>
                </p:cNvSpPr>
                <p:nvPr/>
              </p:nvSpPr>
              <p:spPr bwMode="auto">
                <a:xfrm>
                  <a:off x="2899575" y="4446125"/>
                  <a:ext cx="29200" cy="29200"/>
                </a:xfrm>
                <a:custGeom>
                  <a:avLst/>
                  <a:gdLst>
                    <a:gd name="T0" fmla="*/ 2147483646 w 1168"/>
                    <a:gd name="T1" fmla="*/ 0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0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1" name="Google Shape;5419;p33"/>
                <p:cNvSpPr>
                  <a:spLocks/>
                </p:cNvSpPr>
                <p:nvPr/>
              </p:nvSpPr>
              <p:spPr bwMode="auto">
                <a:xfrm>
                  <a:off x="2875375" y="4508675"/>
                  <a:ext cx="19225" cy="18375"/>
                </a:xfrm>
                <a:custGeom>
                  <a:avLst/>
                  <a:gdLst>
                    <a:gd name="T0" fmla="*/ 2147483646 w 769"/>
                    <a:gd name="T1" fmla="*/ 0 h 735"/>
                    <a:gd name="T2" fmla="*/ 9765625 w 769"/>
                    <a:gd name="T3" fmla="*/ 2147483646 h 735"/>
                    <a:gd name="T4" fmla="*/ 2147483646 w 769"/>
                    <a:gd name="T5" fmla="*/ 2147483646 h 735"/>
                    <a:gd name="T6" fmla="*/ 2147483646 w 769"/>
                    <a:gd name="T7" fmla="*/ 2147483646 h 735"/>
                    <a:gd name="T8" fmla="*/ 2147483646 w 769"/>
                    <a:gd name="T9" fmla="*/ 0 h 7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2" name="Google Shape;5420;p33"/>
                <p:cNvSpPr>
                  <a:spLocks/>
                </p:cNvSpPr>
                <p:nvPr/>
              </p:nvSpPr>
              <p:spPr bwMode="auto">
                <a:xfrm>
                  <a:off x="2833700" y="4422775"/>
                  <a:ext cx="15025" cy="15025"/>
                </a:xfrm>
                <a:custGeom>
                  <a:avLst/>
                  <a:gdLst>
                    <a:gd name="T0" fmla="*/ 2147483646 w 601"/>
                    <a:gd name="T1" fmla="*/ 0 h 601"/>
                    <a:gd name="T2" fmla="*/ 0 w 601"/>
                    <a:gd name="T3" fmla="*/ 2147483646 h 601"/>
                    <a:gd name="T4" fmla="*/ 2147483646 w 601"/>
                    <a:gd name="T5" fmla="*/ 2147483646 h 601"/>
                    <a:gd name="T6" fmla="*/ 2147483646 w 601"/>
                    <a:gd name="T7" fmla="*/ 2147483646 h 601"/>
                    <a:gd name="T8" fmla="*/ 2147483646 w 601"/>
                    <a:gd name="T9" fmla="*/ 0 h 6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3" name="Google Shape;5421;p33"/>
                <p:cNvSpPr>
                  <a:spLocks/>
                </p:cNvSpPr>
                <p:nvPr/>
              </p:nvSpPr>
              <p:spPr bwMode="auto">
                <a:xfrm>
                  <a:off x="2921250" y="4405250"/>
                  <a:ext cx="16700" cy="16725"/>
                </a:xfrm>
                <a:custGeom>
                  <a:avLst/>
                  <a:gdLst>
                    <a:gd name="T0" fmla="*/ 2147483646 w 668"/>
                    <a:gd name="T1" fmla="*/ 9765625 h 669"/>
                    <a:gd name="T2" fmla="*/ 9765625 w 668"/>
                    <a:gd name="T3" fmla="*/ 2147483646 h 669"/>
                    <a:gd name="T4" fmla="*/ 2147483646 w 668"/>
                    <a:gd name="T5" fmla="*/ 2147483646 h 669"/>
                    <a:gd name="T6" fmla="*/ 2147483646 w 668"/>
                    <a:gd name="T7" fmla="*/ 2147483646 h 669"/>
                    <a:gd name="T8" fmla="*/ 2147483646 w 668"/>
                    <a:gd name="T9" fmla="*/ 9765625 h 6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4" name="Google Shape;5422;p33"/>
                <p:cNvSpPr>
                  <a:spLocks/>
                </p:cNvSpPr>
                <p:nvPr/>
              </p:nvSpPr>
              <p:spPr bwMode="auto">
                <a:xfrm>
                  <a:off x="2679425" y="4510350"/>
                  <a:ext cx="29200" cy="29200"/>
                </a:xfrm>
                <a:custGeom>
                  <a:avLst/>
                  <a:gdLst>
                    <a:gd name="T0" fmla="*/ 2147483646 w 1168"/>
                    <a:gd name="T1" fmla="*/ 0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0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5" name="Google Shape;5423;p33"/>
                <p:cNvSpPr>
                  <a:spLocks/>
                </p:cNvSpPr>
                <p:nvPr/>
              </p:nvSpPr>
              <p:spPr bwMode="auto">
                <a:xfrm>
                  <a:off x="3025500" y="4308525"/>
                  <a:ext cx="386950" cy="408650"/>
                </a:xfrm>
                <a:custGeom>
                  <a:avLst/>
                  <a:gdLst>
                    <a:gd name="T0" fmla="*/ 2147483646 w 15478"/>
                    <a:gd name="T1" fmla="*/ 9765625 h 16346"/>
                    <a:gd name="T2" fmla="*/ 2147483646 w 15478"/>
                    <a:gd name="T3" fmla="*/ 2147483646 h 16346"/>
                    <a:gd name="T4" fmla="*/ 2147483646 w 15478"/>
                    <a:gd name="T5" fmla="*/ 2147483646 h 16346"/>
                    <a:gd name="T6" fmla="*/ 2147483646 w 15478"/>
                    <a:gd name="T7" fmla="*/ 2147483646 h 16346"/>
                    <a:gd name="T8" fmla="*/ 2147483646 w 15478"/>
                    <a:gd name="T9" fmla="*/ 2147483646 h 16346"/>
                    <a:gd name="T10" fmla="*/ 2147483646 w 15478"/>
                    <a:gd name="T11" fmla="*/ 2147483646 h 16346"/>
                    <a:gd name="T12" fmla="*/ 2147483646 w 15478"/>
                    <a:gd name="T13" fmla="*/ 2147483646 h 16346"/>
                    <a:gd name="T14" fmla="*/ 1630859375 w 15478"/>
                    <a:gd name="T15" fmla="*/ 2147483646 h 16346"/>
                    <a:gd name="T16" fmla="*/ 0 w 15478"/>
                    <a:gd name="T17" fmla="*/ 2147483646 h 16346"/>
                    <a:gd name="T18" fmla="*/ 2147483646 w 15478"/>
                    <a:gd name="T19" fmla="*/ 2147483646 h 16346"/>
                    <a:gd name="T20" fmla="*/ 2147483646 w 15478"/>
                    <a:gd name="T21" fmla="*/ 2147483646 h 16346"/>
                    <a:gd name="T22" fmla="*/ 2147483646 w 15478"/>
                    <a:gd name="T23" fmla="*/ 2147483646 h 16346"/>
                    <a:gd name="T24" fmla="*/ 2147483646 w 15478"/>
                    <a:gd name="T25" fmla="*/ 2147483646 h 16346"/>
                    <a:gd name="T26" fmla="*/ 2147483646 w 15478"/>
                    <a:gd name="T27" fmla="*/ 2147483646 h 16346"/>
                    <a:gd name="T28" fmla="*/ 2147483646 w 15478"/>
                    <a:gd name="T29" fmla="*/ 2147483646 h 16346"/>
                    <a:gd name="T30" fmla="*/ 2147483646 w 15478"/>
                    <a:gd name="T31" fmla="*/ 2147483646 h 16346"/>
                    <a:gd name="T32" fmla="*/ 2147483646 w 15478"/>
                    <a:gd name="T33" fmla="*/ 2147483646 h 16346"/>
                    <a:gd name="T34" fmla="*/ 2147483646 w 15478"/>
                    <a:gd name="T35" fmla="*/ 2147483646 h 16346"/>
                    <a:gd name="T36" fmla="*/ 2147483646 w 15478"/>
                    <a:gd name="T37" fmla="*/ 2147483646 h 16346"/>
                    <a:gd name="T38" fmla="*/ 2147483646 w 15478"/>
                    <a:gd name="T39" fmla="*/ 2147483646 h 16346"/>
                    <a:gd name="T40" fmla="*/ 2147483646 w 15478"/>
                    <a:gd name="T41" fmla="*/ 2147483646 h 16346"/>
                    <a:gd name="T42" fmla="*/ 2147483646 w 15478"/>
                    <a:gd name="T43" fmla="*/ 2147483646 h 16346"/>
                    <a:gd name="T44" fmla="*/ 2147483646 w 15478"/>
                    <a:gd name="T45" fmla="*/ 2147483646 h 16346"/>
                    <a:gd name="T46" fmla="*/ 2147483646 w 15478"/>
                    <a:gd name="T47" fmla="*/ 2147483646 h 16346"/>
                    <a:gd name="T48" fmla="*/ 2147483646 w 15478"/>
                    <a:gd name="T49" fmla="*/ 2147483646 h 16346"/>
                    <a:gd name="T50" fmla="*/ 2147483646 w 15478"/>
                    <a:gd name="T51" fmla="*/ 2147483646 h 16346"/>
                    <a:gd name="T52" fmla="*/ 2147483646 w 15478"/>
                    <a:gd name="T53" fmla="*/ 2147483646 h 16346"/>
                    <a:gd name="T54" fmla="*/ 2147483646 w 15478"/>
                    <a:gd name="T55" fmla="*/ 2147483646 h 16346"/>
                    <a:gd name="T56" fmla="*/ 2147483646 w 15478"/>
                    <a:gd name="T57" fmla="*/ 2147483646 h 16346"/>
                    <a:gd name="T58" fmla="*/ 2147483646 w 15478"/>
                    <a:gd name="T59" fmla="*/ 2147483646 h 16346"/>
                    <a:gd name="T60" fmla="*/ 2147483646 w 15478"/>
                    <a:gd name="T61" fmla="*/ 2147483646 h 16346"/>
                    <a:gd name="T62" fmla="*/ 2147483646 w 15478"/>
                    <a:gd name="T63" fmla="*/ 2147483646 h 16346"/>
                    <a:gd name="T64" fmla="*/ 2147483646 w 15478"/>
                    <a:gd name="T65" fmla="*/ 1630859375 h 16346"/>
                    <a:gd name="T66" fmla="*/ 2147483646 w 15478"/>
                    <a:gd name="T67" fmla="*/ 332031250 h 16346"/>
                    <a:gd name="T68" fmla="*/ 2147483646 w 15478"/>
                    <a:gd name="T69" fmla="*/ 9765625 h 163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6" name="Google Shape;5424;p33"/>
                <p:cNvSpPr>
                  <a:spLocks/>
                </p:cNvSpPr>
                <p:nvPr/>
              </p:nvSpPr>
              <p:spPr bwMode="auto">
                <a:xfrm>
                  <a:off x="2843700" y="4550375"/>
                  <a:ext cx="433675" cy="607950"/>
                </a:xfrm>
                <a:custGeom>
                  <a:avLst/>
                  <a:gdLst>
                    <a:gd name="T0" fmla="*/ 2147483646 w 17347"/>
                    <a:gd name="T1" fmla="*/ 1630859375 h 24318"/>
                    <a:gd name="T2" fmla="*/ 2147483646 w 17347"/>
                    <a:gd name="T3" fmla="*/ 2147483646 h 24318"/>
                    <a:gd name="T4" fmla="*/ 2147483646 w 17347"/>
                    <a:gd name="T5" fmla="*/ 2147483646 h 24318"/>
                    <a:gd name="T6" fmla="*/ 2147483646 w 17347"/>
                    <a:gd name="T7" fmla="*/ 2147483646 h 24318"/>
                    <a:gd name="T8" fmla="*/ 2147483646 w 17347"/>
                    <a:gd name="T9" fmla="*/ 2147483646 h 24318"/>
                    <a:gd name="T10" fmla="*/ 1962890625 w 17347"/>
                    <a:gd name="T11" fmla="*/ 2147483646 h 24318"/>
                    <a:gd name="T12" fmla="*/ 2147483646 w 17347"/>
                    <a:gd name="T13" fmla="*/ 2147483646 h 24318"/>
                    <a:gd name="T14" fmla="*/ 2147483646 w 17347"/>
                    <a:gd name="T15" fmla="*/ 2147483646 h 24318"/>
                    <a:gd name="T16" fmla="*/ 2147483646 w 17347"/>
                    <a:gd name="T17" fmla="*/ 2147483646 h 24318"/>
                    <a:gd name="T18" fmla="*/ 2147483646 w 17347"/>
                    <a:gd name="T19" fmla="*/ 2147483646 h 24318"/>
                    <a:gd name="T20" fmla="*/ 2147483646 w 17347"/>
                    <a:gd name="T21" fmla="*/ 2147483646 h 24318"/>
                    <a:gd name="T22" fmla="*/ 2147483646 w 17347"/>
                    <a:gd name="T23" fmla="*/ 2147483646 h 24318"/>
                    <a:gd name="T24" fmla="*/ 2147483646 w 17347"/>
                    <a:gd name="T25" fmla="*/ 2147483646 h 24318"/>
                    <a:gd name="T26" fmla="*/ 2147483646 w 17347"/>
                    <a:gd name="T27" fmla="*/ 2147483646 h 24318"/>
                    <a:gd name="T28" fmla="*/ 2147483646 w 17347"/>
                    <a:gd name="T29" fmla="*/ 2147483646 h 24318"/>
                    <a:gd name="T30" fmla="*/ 2147483646 w 17347"/>
                    <a:gd name="T31" fmla="*/ 2147483646 h 24318"/>
                    <a:gd name="T32" fmla="*/ 2147483646 w 17347"/>
                    <a:gd name="T33" fmla="*/ 2147483646 h 24318"/>
                    <a:gd name="T34" fmla="*/ 2147483646 w 17347"/>
                    <a:gd name="T35" fmla="*/ 2147483646 h 24318"/>
                    <a:gd name="T36" fmla="*/ 2147483646 w 17347"/>
                    <a:gd name="T37" fmla="*/ 2147483646 h 24318"/>
                    <a:gd name="T38" fmla="*/ 2147483646 w 17347"/>
                    <a:gd name="T39" fmla="*/ 2147483646 h 24318"/>
                    <a:gd name="T40" fmla="*/ 2147483646 w 17347"/>
                    <a:gd name="T41" fmla="*/ 2147483646 h 24318"/>
                    <a:gd name="T42" fmla="*/ 2147483646 w 17347"/>
                    <a:gd name="T43" fmla="*/ 2147483646 h 24318"/>
                    <a:gd name="T44" fmla="*/ 2147483646 w 17347"/>
                    <a:gd name="T45" fmla="*/ 2147483646 h 24318"/>
                    <a:gd name="T46" fmla="*/ 2147483646 w 17347"/>
                    <a:gd name="T47" fmla="*/ 2147483646 h 24318"/>
                    <a:gd name="T48" fmla="*/ 2147483646 w 17347"/>
                    <a:gd name="T49" fmla="*/ 2147483646 h 24318"/>
                    <a:gd name="T50" fmla="*/ 2147483646 w 17347"/>
                    <a:gd name="T51" fmla="*/ 2147483646 h 24318"/>
                    <a:gd name="T52" fmla="*/ 2147483646 w 17347"/>
                    <a:gd name="T53" fmla="*/ 2147483646 h 24318"/>
                    <a:gd name="T54" fmla="*/ 2147483646 w 17347"/>
                    <a:gd name="T55" fmla="*/ 2147483646 h 24318"/>
                    <a:gd name="T56" fmla="*/ 2147483646 w 17347"/>
                    <a:gd name="T57" fmla="*/ 2147483646 h 24318"/>
                    <a:gd name="T58" fmla="*/ 2147483646 w 17347"/>
                    <a:gd name="T59" fmla="*/ 2147483646 h 24318"/>
                    <a:gd name="T60" fmla="*/ 2147483646 w 17347"/>
                    <a:gd name="T61" fmla="*/ 2147483646 h 24318"/>
                    <a:gd name="T62" fmla="*/ 2147483646 w 17347"/>
                    <a:gd name="T63" fmla="*/ 2147483646 h 24318"/>
                    <a:gd name="T64" fmla="*/ 2147483646 w 17347"/>
                    <a:gd name="T65" fmla="*/ 2147483646 h 24318"/>
                    <a:gd name="T66" fmla="*/ 2147483646 w 17347"/>
                    <a:gd name="T67" fmla="*/ 2147483646 h 24318"/>
                    <a:gd name="T68" fmla="*/ 2147483646 w 17347"/>
                    <a:gd name="T69" fmla="*/ 2147483646 h 24318"/>
                    <a:gd name="T70" fmla="*/ 2147483646 w 17347"/>
                    <a:gd name="T71" fmla="*/ 2147483646 h 24318"/>
                    <a:gd name="T72" fmla="*/ 2147483646 w 17347"/>
                    <a:gd name="T73" fmla="*/ 2147483646 h 24318"/>
                    <a:gd name="T74" fmla="*/ 2147483646 w 17347"/>
                    <a:gd name="T75" fmla="*/ 2147483646 h 24318"/>
                    <a:gd name="T76" fmla="*/ 2147483646 w 17347"/>
                    <a:gd name="T77" fmla="*/ 2147483646 h 24318"/>
                    <a:gd name="T78" fmla="*/ 2147483646 w 17347"/>
                    <a:gd name="T79" fmla="*/ 2147483646 h 24318"/>
                    <a:gd name="T80" fmla="*/ 2147483646 w 17347"/>
                    <a:gd name="T81" fmla="*/ 2147483646 h 24318"/>
                    <a:gd name="T82" fmla="*/ 2147483646 w 17347"/>
                    <a:gd name="T83" fmla="*/ 2147483646 h 24318"/>
                    <a:gd name="T84" fmla="*/ 2147483646 w 17347"/>
                    <a:gd name="T85" fmla="*/ 2147483646 h 24318"/>
                    <a:gd name="T86" fmla="*/ 2147483646 w 17347"/>
                    <a:gd name="T87" fmla="*/ 1953125000 h 24318"/>
                    <a:gd name="T88" fmla="*/ 2147483646 w 17347"/>
                    <a:gd name="T89" fmla="*/ 1308593750 h 24318"/>
                    <a:gd name="T90" fmla="*/ 2147483646 w 17347"/>
                    <a:gd name="T91" fmla="*/ 0 h 2431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lnTo>
                        <a:pt x="5604" y="0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7" name="Google Shape;5425;p33"/>
                <p:cNvSpPr>
                  <a:spLocks/>
                </p:cNvSpPr>
                <p:nvPr/>
              </p:nvSpPr>
              <p:spPr bwMode="auto">
                <a:xfrm>
                  <a:off x="2343350" y="4648775"/>
                  <a:ext cx="421975" cy="479525"/>
                </a:xfrm>
                <a:custGeom>
                  <a:avLst/>
                  <a:gdLst>
                    <a:gd name="T0" fmla="*/ 0 w 16879"/>
                    <a:gd name="T1" fmla="*/ 2147483646 h 19181"/>
                    <a:gd name="T2" fmla="*/ 322265625 w 16879"/>
                    <a:gd name="T3" fmla="*/ 2147483646 h 19181"/>
                    <a:gd name="T4" fmla="*/ 1191406250 w 16879"/>
                    <a:gd name="T5" fmla="*/ 2147483646 h 19181"/>
                    <a:gd name="T6" fmla="*/ 1191406250 w 16879"/>
                    <a:gd name="T7" fmla="*/ 2147483646 h 19181"/>
                    <a:gd name="T8" fmla="*/ 0 w 16879"/>
                    <a:gd name="T9" fmla="*/ 2147483646 h 19181"/>
                    <a:gd name="T10" fmla="*/ 2147483646 w 16879"/>
                    <a:gd name="T11" fmla="*/ 0 h 19181"/>
                    <a:gd name="T12" fmla="*/ 2147483646 w 16879"/>
                    <a:gd name="T13" fmla="*/ 1308593750 h 19181"/>
                    <a:gd name="T14" fmla="*/ 2147483646 w 16879"/>
                    <a:gd name="T15" fmla="*/ 2147483646 h 19181"/>
                    <a:gd name="T16" fmla="*/ 2147483646 w 16879"/>
                    <a:gd name="T17" fmla="*/ 2147483646 h 19181"/>
                    <a:gd name="T18" fmla="*/ 2147483646 w 16879"/>
                    <a:gd name="T19" fmla="*/ 2147483646 h 19181"/>
                    <a:gd name="T20" fmla="*/ 2147483646 w 16879"/>
                    <a:gd name="T21" fmla="*/ 2147483646 h 19181"/>
                    <a:gd name="T22" fmla="*/ 2147483646 w 16879"/>
                    <a:gd name="T23" fmla="*/ 2147483646 h 19181"/>
                    <a:gd name="T24" fmla="*/ 2147483646 w 16879"/>
                    <a:gd name="T25" fmla="*/ 2147483646 h 19181"/>
                    <a:gd name="T26" fmla="*/ 2147483646 w 16879"/>
                    <a:gd name="T27" fmla="*/ 2147483646 h 19181"/>
                    <a:gd name="T28" fmla="*/ 2147483646 w 16879"/>
                    <a:gd name="T29" fmla="*/ 2147483646 h 19181"/>
                    <a:gd name="T30" fmla="*/ 2147483646 w 16879"/>
                    <a:gd name="T31" fmla="*/ 2147483646 h 19181"/>
                    <a:gd name="T32" fmla="*/ 2147483646 w 16879"/>
                    <a:gd name="T33" fmla="*/ 2147483646 h 19181"/>
                    <a:gd name="T34" fmla="*/ 2147483646 w 16879"/>
                    <a:gd name="T35" fmla="*/ 2147483646 h 19181"/>
                    <a:gd name="T36" fmla="*/ 2147483646 w 16879"/>
                    <a:gd name="T37" fmla="*/ 2147483646 h 19181"/>
                    <a:gd name="T38" fmla="*/ 2147483646 w 16879"/>
                    <a:gd name="T39" fmla="*/ 2147483646 h 19181"/>
                    <a:gd name="T40" fmla="*/ 2147483646 w 16879"/>
                    <a:gd name="T41" fmla="*/ 2147483646 h 19181"/>
                    <a:gd name="T42" fmla="*/ 2147483646 w 16879"/>
                    <a:gd name="T43" fmla="*/ 2147483646 h 19181"/>
                    <a:gd name="T44" fmla="*/ 1191406250 w 16879"/>
                    <a:gd name="T45" fmla="*/ 2147483646 h 19181"/>
                    <a:gd name="T46" fmla="*/ 1191406250 w 16879"/>
                    <a:gd name="T47" fmla="*/ 2147483646 h 19181"/>
                    <a:gd name="T48" fmla="*/ 2147483646 w 16879"/>
                    <a:gd name="T49" fmla="*/ 2147483646 h 19181"/>
                    <a:gd name="T50" fmla="*/ 2147483646 w 16879"/>
                    <a:gd name="T51" fmla="*/ 2147483646 h 19181"/>
                    <a:gd name="T52" fmla="*/ 2147483646 w 16879"/>
                    <a:gd name="T53" fmla="*/ 2147483646 h 19181"/>
                    <a:gd name="T54" fmla="*/ 2147483646 w 16879"/>
                    <a:gd name="T55" fmla="*/ 2147483646 h 19181"/>
                    <a:gd name="T56" fmla="*/ 2147483646 w 16879"/>
                    <a:gd name="T57" fmla="*/ 2147483646 h 19181"/>
                    <a:gd name="T58" fmla="*/ 2147483646 w 16879"/>
                    <a:gd name="T59" fmla="*/ 2147483646 h 19181"/>
                    <a:gd name="T60" fmla="*/ 2147483646 w 16879"/>
                    <a:gd name="T61" fmla="*/ 2147483646 h 19181"/>
                    <a:gd name="T62" fmla="*/ 2147483646 w 16879"/>
                    <a:gd name="T63" fmla="*/ 2147483646 h 19181"/>
                    <a:gd name="T64" fmla="*/ 2147483646 w 16879"/>
                    <a:gd name="T65" fmla="*/ 2147483646 h 19181"/>
                    <a:gd name="T66" fmla="*/ 2147483646 w 16879"/>
                    <a:gd name="T67" fmla="*/ 2147483646 h 19181"/>
                    <a:gd name="T68" fmla="*/ 2147483646 w 16879"/>
                    <a:gd name="T69" fmla="*/ 2147483646 h 19181"/>
                    <a:gd name="T70" fmla="*/ 2147483646 w 16879"/>
                    <a:gd name="T71" fmla="*/ 2147483646 h 19181"/>
                    <a:gd name="T72" fmla="*/ 2147483646 w 16879"/>
                    <a:gd name="T73" fmla="*/ 2147483646 h 19181"/>
                    <a:gd name="T74" fmla="*/ 2147483646 w 16879"/>
                    <a:gd name="T75" fmla="*/ 2147483646 h 19181"/>
                    <a:gd name="T76" fmla="*/ 2147483646 w 16879"/>
                    <a:gd name="T77" fmla="*/ 2147483646 h 19181"/>
                    <a:gd name="T78" fmla="*/ 2147483646 w 16879"/>
                    <a:gd name="T79" fmla="*/ 2147483646 h 19181"/>
                    <a:gd name="T80" fmla="*/ 2147483646 w 16879"/>
                    <a:gd name="T81" fmla="*/ 2147483646 h 19181"/>
                    <a:gd name="T82" fmla="*/ 2147483646 w 16879"/>
                    <a:gd name="T83" fmla="*/ 2147483646 h 19181"/>
                    <a:gd name="T84" fmla="*/ 2147483646 w 16879"/>
                    <a:gd name="T85" fmla="*/ 2147483646 h 19181"/>
                    <a:gd name="T86" fmla="*/ 2147483646 w 16879"/>
                    <a:gd name="T87" fmla="*/ 2147483646 h 19181"/>
                    <a:gd name="T88" fmla="*/ 2147483646 w 16879"/>
                    <a:gd name="T89" fmla="*/ 2147483646 h 19181"/>
                    <a:gd name="T90" fmla="*/ 2147483646 w 16879"/>
                    <a:gd name="T91" fmla="*/ 654296875 h 19181"/>
                    <a:gd name="T92" fmla="*/ 2147483646 w 16879"/>
                    <a:gd name="T93" fmla="*/ 0 h 191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8" name="Google Shape;5426;p33"/>
                <p:cNvSpPr>
                  <a:spLocks/>
                </p:cNvSpPr>
                <p:nvPr/>
              </p:nvSpPr>
              <p:spPr bwMode="auto">
                <a:xfrm>
                  <a:off x="2416725" y="4616250"/>
                  <a:ext cx="219350" cy="187250"/>
                </a:xfrm>
                <a:custGeom>
                  <a:avLst/>
                  <a:gdLst>
                    <a:gd name="T0" fmla="*/ 2147483646 w 8774"/>
                    <a:gd name="T1" fmla="*/ 0 h 7490"/>
                    <a:gd name="T2" fmla="*/ 2147483646 w 8774"/>
                    <a:gd name="T3" fmla="*/ 2147483646 h 7490"/>
                    <a:gd name="T4" fmla="*/ 2147483646 w 8774"/>
                    <a:gd name="T5" fmla="*/ 2147483646 h 7490"/>
                    <a:gd name="T6" fmla="*/ 2147483646 w 8774"/>
                    <a:gd name="T7" fmla="*/ 2147483646 h 7490"/>
                    <a:gd name="T8" fmla="*/ 2147483646 w 8774"/>
                    <a:gd name="T9" fmla="*/ 2147483646 h 7490"/>
                    <a:gd name="T10" fmla="*/ 2147483646 w 8774"/>
                    <a:gd name="T11" fmla="*/ 2147483646 h 7490"/>
                    <a:gd name="T12" fmla="*/ 2147483646 w 8774"/>
                    <a:gd name="T13" fmla="*/ 2147483646 h 7490"/>
                    <a:gd name="T14" fmla="*/ 986328125 w 8774"/>
                    <a:gd name="T15" fmla="*/ 2147483646 h 7490"/>
                    <a:gd name="T16" fmla="*/ 9765625 w 8774"/>
                    <a:gd name="T17" fmla="*/ 2147483646 h 7490"/>
                    <a:gd name="T18" fmla="*/ 9765625 w 8774"/>
                    <a:gd name="T19" fmla="*/ 2147483646 h 7490"/>
                    <a:gd name="T20" fmla="*/ 2147483646 w 8774"/>
                    <a:gd name="T21" fmla="*/ 2147483646 h 7490"/>
                    <a:gd name="T22" fmla="*/ 2147483646 w 8774"/>
                    <a:gd name="T23" fmla="*/ 2147483646 h 7490"/>
                    <a:gd name="T24" fmla="*/ 2147483646 w 8774"/>
                    <a:gd name="T25" fmla="*/ 2147483646 h 7490"/>
                    <a:gd name="T26" fmla="*/ 2147483646 w 8774"/>
                    <a:gd name="T27" fmla="*/ 2147483646 h 7490"/>
                    <a:gd name="T28" fmla="*/ 2147483646 w 8774"/>
                    <a:gd name="T29" fmla="*/ 2147483646 h 7490"/>
                    <a:gd name="T30" fmla="*/ 2147483646 w 8774"/>
                    <a:gd name="T31" fmla="*/ 2147483646 h 7490"/>
                    <a:gd name="T32" fmla="*/ 2147483646 w 8774"/>
                    <a:gd name="T33" fmla="*/ 2147483646 h 7490"/>
                    <a:gd name="T34" fmla="*/ 2147483646 w 8774"/>
                    <a:gd name="T35" fmla="*/ 2147483646 h 7490"/>
                    <a:gd name="T36" fmla="*/ 2147483646 w 8774"/>
                    <a:gd name="T37" fmla="*/ 2147483646 h 7490"/>
                    <a:gd name="T38" fmla="*/ 2147483646 w 8774"/>
                    <a:gd name="T39" fmla="*/ 2147483646 h 7490"/>
                    <a:gd name="T40" fmla="*/ 2147483646 w 8774"/>
                    <a:gd name="T41" fmla="*/ 2147483646 h 7490"/>
                    <a:gd name="T42" fmla="*/ 2147483646 w 8774"/>
                    <a:gd name="T43" fmla="*/ 2147483646 h 7490"/>
                    <a:gd name="T44" fmla="*/ 2147483646 w 8774"/>
                    <a:gd name="T45" fmla="*/ 1962890625 h 7490"/>
                    <a:gd name="T46" fmla="*/ 2147483646 w 8774"/>
                    <a:gd name="T47" fmla="*/ 332031250 h 7490"/>
                    <a:gd name="T48" fmla="*/ 2147483646 w 8774"/>
                    <a:gd name="T49" fmla="*/ 332031250 h 7490"/>
                    <a:gd name="T50" fmla="*/ 2147483646 w 8774"/>
                    <a:gd name="T51" fmla="*/ 419921875 h 7490"/>
                    <a:gd name="T52" fmla="*/ 2147483646 w 8774"/>
                    <a:gd name="T53" fmla="*/ 0 h 749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9" name="Google Shape;5427;p33"/>
                <p:cNvSpPr>
                  <a:spLocks/>
                </p:cNvSpPr>
                <p:nvPr/>
              </p:nvSpPr>
              <p:spPr bwMode="auto">
                <a:xfrm>
                  <a:off x="2529300" y="4642925"/>
                  <a:ext cx="133450" cy="232800"/>
                </a:xfrm>
                <a:custGeom>
                  <a:avLst/>
                  <a:gdLst>
                    <a:gd name="T0" fmla="*/ 2147483646 w 5338"/>
                    <a:gd name="T1" fmla="*/ 9765625 h 9312"/>
                    <a:gd name="T2" fmla="*/ 2147483646 w 5338"/>
                    <a:gd name="T3" fmla="*/ 986328125 h 9312"/>
                    <a:gd name="T4" fmla="*/ 2147483646 w 5338"/>
                    <a:gd name="T5" fmla="*/ 2147483646 h 9312"/>
                    <a:gd name="T6" fmla="*/ 2147483646 w 5338"/>
                    <a:gd name="T7" fmla="*/ 2147483646 h 9312"/>
                    <a:gd name="T8" fmla="*/ 2147483646 w 5338"/>
                    <a:gd name="T9" fmla="*/ 2147483646 h 9312"/>
                    <a:gd name="T10" fmla="*/ 2147483646 w 5338"/>
                    <a:gd name="T11" fmla="*/ 2147483646 h 9312"/>
                    <a:gd name="T12" fmla="*/ 2147483646 w 5338"/>
                    <a:gd name="T13" fmla="*/ 2147483646 h 9312"/>
                    <a:gd name="T14" fmla="*/ 2147483646 w 5338"/>
                    <a:gd name="T15" fmla="*/ 2147483646 h 9312"/>
                    <a:gd name="T16" fmla="*/ 2147483646 w 5338"/>
                    <a:gd name="T17" fmla="*/ 2147483646 h 9312"/>
                    <a:gd name="T18" fmla="*/ 654296875 w 5338"/>
                    <a:gd name="T19" fmla="*/ 2147483646 h 9312"/>
                    <a:gd name="T20" fmla="*/ 2147483646 w 5338"/>
                    <a:gd name="T21" fmla="*/ 2147483646 h 9312"/>
                    <a:gd name="T22" fmla="*/ 2147483646 w 5338"/>
                    <a:gd name="T23" fmla="*/ 2147483646 h 9312"/>
                    <a:gd name="T24" fmla="*/ 2147483646 w 5338"/>
                    <a:gd name="T25" fmla="*/ 2147483646 h 9312"/>
                    <a:gd name="T26" fmla="*/ 2147483646 w 5338"/>
                    <a:gd name="T27" fmla="*/ 2147483646 h 9312"/>
                    <a:gd name="T28" fmla="*/ 2147483646 w 5338"/>
                    <a:gd name="T29" fmla="*/ 2147483646 h 9312"/>
                    <a:gd name="T30" fmla="*/ 2147483646 w 5338"/>
                    <a:gd name="T31" fmla="*/ 2147483646 h 9312"/>
                    <a:gd name="T32" fmla="*/ 2147483646 w 5338"/>
                    <a:gd name="T33" fmla="*/ 2147483646 h 9312"/>
                    <a:gd name="T34" fmla="*/ 2147483646 w 5338"/>
                    <a:gd name="T35" fmla="*/ 2147483646 h 9312"/>
                    <a:gd name="T36" fmla="*/ 2147483646 w 5338"/>
                    <a:gd name="T37" fmla="*/ 2147483646 h 9312"/>
                    <a:gd name="T38" fmla="*/ 2147483646 w 5338"/>
                    <a:gd name="T39" fmla="*/ 2147483646 h 9312"/>
                    <a:gd name="T40" fmla="*/ 2147483646 w 5338"/>
                    <a:gd name="T41" fmla="*/ 2147483646 h 9312"/>
                    <a:gd name="T42" fmla="*/ 2147483646 w 5338"/>
                    <a:gd name="T43" fmla="*/ 2147483646 h 9312"/>
                    <a:gd name="T44" fmla="*/ 2147483646 w 5338"/>
                    <a:gd name="T45" fmla="*/ 986328125 h 9312"/>
                    <a:gd name="T46" fmla="*/ 2147483646 w 5338"/>
                    <a:gd name="T47" fmla="*/ 9765625 h 931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0" name="Google Shape;5428;p33"/>
                <p:cNvSpPr>
                  <a:spLocks/>
                </p:cNvSpPr>
                <p:nvPr/>
              </p:nvSpPr>
              <p:spPr bwMode="auto">
                <a:xfrm>
                  <a:off x="2827850" y="4659300"/>
                  <a:ext cx="52575" cy="242500"/>
                </a:xfrm>
                <a:custGeom>
                  <a:avLst/>
                  <a:gdLst>
                    <a:gd name="T0" fmla="*/ 2147483646 w 2103"/>
                    <a:gd name="T1" fmla="*/ 0 h 9700"/>
                    <a:gd name="T2" fmla="*/ 2147483646 w 2103"/>
                    <a:gd name="T3" fmla="*/ 1103515625 h 9700"/>
                    <a:gd name="T4" fmla="*/ 2147483646 w 2103"/>
                    <a:gd name="T5" fmla="*/ 2147483646 h 9700"/>
                    <a:gd name="T6" fmla="*/ 1630859375 w 2103"/>
                    <a:gd name="T7" fmla="*/ 2147483646 h 9700"/>
                    <a:gd name="T8" fmla="*/ 9765625 w 2103"/>
                    <a:gd name="T9" fmla="*/ 2147483646 h 9700"/>
                    <a:gd name="T10" fmla="*/ 2147483646 w 2103"/>
                    <a:gd name="T11" fmla="*/ 2147483646 h 9700"/>
                    <a:gd name="T12" fmla="*/ 2147483646 w 2103"/>
                    <a:gd name="T13" fmla="*/ 2147483646 h 9700"/>
                    <a:gd name="T14" fmla="*/ 2147483646 w 2103"/>
                    <a:gd name="T15" fmla="*/ 2147483646 h 9700"/>
                    <a:gd name="T16" fmla="*/ 2147483646 w 2103"/>
                    <a:gd name="T17" fmla="*/ 2147483646 h 9700"/>
                    <a:gd name="T18" fmla="*/ 2147483646 w 2103"/>
                    <a:gd name="T19" fmla="*/ 2147483646 h 9700"/>
                    <a:gd name="T20" fmla="*/ 2147483646 w 2103"/>
                    <a:gd name="T21" fmla="*/ 2147483646 h 9700"/>
                    <a:gd name="T22" fmla="*/ 2147483646 w 2103"/>
                    <a:gd name="T23" fmla="*/ 2147483646 h 9700"/>
                    <a:gd name="T24" fmla="*/ 2147483646 w 2103"/>
                    <a:gd name="T25" fmla="*/ 2147483646 h 9700"/>
                    <a:gd name="T26" fmla="*/ 2147483646 w 2103"/>
                    <a:gd name="T27" fmla="*/ 2147483646 h 9700"/>
                    <a:gd name="T28" fmla="*/ 2147483646 w 2103"/>
                    <a:gd name="T29" fmla="*/ 2147483646 h 9700"/>
                    <a:gd name="T30" fmla="*/ 2147483646 w 2103"/>
                    <a:gd name="T31" fmla="*/ 2147483646 h 9700"/>
                    <a:gd name="T32" fmla="*/ 2147483646 w 2103"/>
                    <a:gd name="T33" fmla="*/ 2147483646 h 9700"/>
                    <a:gd name="T34" fmla="*/ 2147483646 w 2103"/>
                    <a:gd name="T35" fmla="*/ 2147483646 h 9700"/>
                    <a:gd name="T36" fmla="*/ 2147483646 w 2103"/>
                    <a:gd name="T37" fmla="*/ 2147483646 h 9700"/>
                    <a:gd name="T38" fmla="*/ 2147483646 w 2103"/>
                    <a:gd name="T39" fmla="*/ 2147483646 h 9700"/>
                    <a:gd name="T40" fmla="*/ 2147483646 w 2103"/>
                    <a:gd name="T41" fmla="*/ 1757812500 h 9700"/>
                    <a:gd name="T42" fmla="*/ 2147483646 w 2103"/>
                    <a:gd name="T43" fmla="*/ 126953125 h 9700"/>
                    <a:gd name="T44" fmla="*/ 2147483646 w 2103"/>
                    <a:gd name="T45" fmla="*/ 126953125 h 9700"/>
                    <a:gd name="T46" fmla="*/ 2147483646 w 2103"/>
                    <a:gd name="T47" fmla="*/ 0 h 970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1" name="Google Shape;5429;p33"/>
                <p:cNvSpPr>
                  <a:spLocks/>
                </p:cNvSpPr>
                <p:nvPr/>
              </p:nvSpPr>
              <p:spPr bwMode="auto">
                <a:xfrm>
                  <a:off x="2946275" y="4622075"/>
                  <a:ext cx="164300" cy="179100"/>
                </a:xfrm>
                <a:custGeom>
                  <a:avLst/>
                  <a:gdLst>
                    <a:gd name="T0" fmla="*/ 2147483646 w 6572"/>
                    <a:gd name="T1" fmla="*/ 9765625 h 7164"/>
                    <a:gd name="T2" fmla="*/ 654296875 w 6572"/>
                    <a:gd name="T3" fmla="*/ 1640625000 h 7164"/>
                    <a:gd name="T4" fmla="*/ 2147483646 w 6572"/>
                    <a:gd name="T5" fmla="*/ 2147483646 h 7164"/>
                    <a:gd name="T6" fmla="*/ 2147483646 w 6572"/>
                    <a:gd name="T7" fmla="*/ 2147483646 h 7164"/>
                    <a:gd name="T8" fmla="*/ 2147483646 w 6572"/>
                    <a:gd name="T9" fmla="*/ 2147483646 h 7164"/>
                    <a:gd name="T10" fmla="*/ 2147483646 w 6572"/>
                    <a:gd name="T11" fmla="*/ 2147483646 h 7164"/>
                    <a:gd name="T12" fmla="*/ 2147483646 w 6572"/>
                    <a:gd name="T13" fmla="*/ 2147483646 h 7164"/>
                    <a:gd name="T14" fmla="*/ 2147483646 w 6572"/>
                    <a:gd name="T15" fmla="*/ 2147483646 h 7164"/>
                    <a:gd name="T16" fmla="*/ 2147483646 w 6572"/>
                    <a:gd name="T17" fmla="*/ 2147483646 h 7164"/>
                    <a:gd name="T18" fmla="*/ 2147483646 w 6572"/>
                    <a:gd name="T19" fmla="*/ 2147483646 h 7164"/>
                    <a:gd name="T20" fmla="*/ 2147483646 w 6572"/>
                    <a:gd name="T21" fmla="*/ 2147483646 h 7164"/>
                    <a:gd name="T22" fmla="*/ 2147483646 w 6572"/>
                    <a:gd name="T23" fmla="*/ 2147483646 h 7164"/>
                    <a:gd name="T24" fmla="*/ 2147483646 w 6572"/>
                    <a:gd name="T25" fmla="*/ 2147483646 h 7164"/>
                    <a:gd name="T26" fmla="*/ 2147483646 w 6572"/>
                    <a:gd name="T27" fmla="*/ 2147483646 h 7164"/>
                    <a:gd name="T28" fmla="*/ 2147483646 w 6572"/>
                    <a:gd name="T29" fmla="*/ 2147483646 h 7164"/>
                    <a:gd name="T30" fmla="*/ 2147483646 w 6572"/>
                    <a:gd name="T31" fmla="*/ 2147483646 h 7164"/>
                    <a:gd name="T32" fmla="*/ 2147483646 w 6572"/>
                    <a:gd name="T33" fmla="*/ 2147483646 h 7164"/>
                    <a:gd name="T34" fmla="*/ 2147483646 w 6572"/>
                    <a:gd name="T35" fmla="*/ 1640625000 h 7164"/>
                    <a:gd name="T36" fmla="*/ 2147483646 w 6572"/>
                    <a:gd name="T37" fmla="*/ 1640625000 h 7164"/>
                    <a:gd name="T38" fmla="*/ 2147483646 w 6572"/>
                    <a:gd name="T39" fmla="*/ 9765625 h 7164"/>
                    <a:gd name="T40" fmla="*/ 2147483646 w 6572"/>
                    <a:gd name="T41" fmla="*/ 9765625 h 71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lnTo>
                        <a:pt x="267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2" name="Google Shape;5430;p33"/>
                <p:cNvSpPr>
                  <a:spLocks/>
                </p:cNvSpPr>
                <p:nvPr/>
              </p:nvSpPr>
              <p:spPr bwMode="auto">
                <a:xfrm>
                  <a:off x="2902075" y="4654050"/>
                  <a:ext cx="83425" cy="157175"/>
                </a:xfrm>
                <a:custGeom>
                  <a:avLst/>
                  <a:gdLst>
                    <a:gd name="T0" fmla="*/ 2080078125 w 3337"/>
                    <a:gd name="T1" fmla="*/ 9765625 h 6287"/>
                    <a:gd name="T2" fmla="*/ 1630859375 w 3337"/>
                    <a:gd name="T3" fmla="*/ 224609375 h 6287"/>
                    <a:gd name="T4" fmla="*/ 654296875 w 3337"/>
                    <a:gd name="T5" fmla="*/ 2147483646 h 6287"/>
                    <a:gd name="T6" fmla="*/ 2147483646 w 3337"/>
                    <a:gd name="T7" fmla="*/ 2147483646 h 6287"/>
                    <a:gd name="T8" fmla="*/ 2147483646 w 3337"/>
                    <a:gd name="T9" fmla="*/ 2147483646 h 6287"/>
                    <a:gd name="T10" fmla="*/ 2147483646 w 3337"/>
                    <a:gd name="T11" fmla="*/ 2147483646 h 6287"/>
                    <a:gd name="T12" fmla="*/ 2147483646 w 3337"/>
                    <a:gd name="T13" fmla="*/ 2147483646 h 6287"/>
                    <a:gd name="T14" fmla="*/ 2147483646 w 3337"/>
                    <a:gd name="T15" fmla="*/ 2147483646 h 6287"/>
                    <a:gd name="T16" fmla="*/ 2147483646 w 3337"/>
                    <a:gd name="T17" fmla="*/ 2147483646 h 6287"/>
                    <a:gd name="T18" fmla="*/ 2147483646 w 3337"/>
                    <a:gd name="T19" fmla="*/ 2147483646 h 6287"/>
                    <a:gd name="T20" fmla="*/ 2147483646 w 3337"/>
                    <a:gd name="T21" fmla="*/ 2147483646 h 6287"/>
                    <a:gd name="T22" fmla="*/ 2147483646 w 3337"/>
                    <a:gd name="T23" fmla="*/ 2147483646 h 6287"/>
                    <a:gd name="T24" fmla="*/ 2147483646 w 3337"/>
                    <a:gd name="T25" fmla="*/ 2147483646 h 6287"/>
                    <a:gd name="T26" fmla="*/ 2147483646 w 3337"/>
                    <a:gd name="T27" fmla="*/ 1855468750 h 6287"/>
                    <a:gd name="T28" fmla="*/ 2147483646 w 3337"/>
                    <a:gd name="T29" fmla="*/ 546875000 h 6287"/>
                    <a:gd name="T30" fmla="*/ 2080078125 w 3337"/>
                    <a:gd name="T31" fmla="*/ 9765625 h 628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3" name="Google Shape;5431;p33"/>
                <p:cNvSpPr>
                  <a:spLocks/>
                </p:cNvSpPr>
                <p:nvPr/>
              </p:nvSpPr>
              <p:spPr bwMode="auto">
                <a:xfrm>
                  <a:off x="3053025" y="4406100"/>
                  <a:ext cx="250200" cy="57550"/>
                </a:xfrm>
                <a:custGeom>
                  <a:avLst/>
                  <a:gdLst>
                    <a:gd name="T0" fmla="*/ 2147483646 w 10008"/>
                    <a:gd name="T1" fmla="*/ 2147483646 h 2302"/>
                    <a:gd name="T2" fmla="*/ 2147483646 w 10008"/>
                    <a:gd name="T3" fmla="*/ 2147483646 h 2302"/>
                    <a:gd name="T4" fmla="*/ 2147483646 w 10008"/>
                    <a:gd name="T5" fmla="*/ 2147483646 h 2302"/>
                    <a:gd name="T6" fmla="*/ 2147483646 w 10008"/>
                    <a:gd name="T7" fmla="*/ 0 h 2302"/>
                    <a:gd name="T8" fmla="*/ 2147483646 w 10008"/>
                    <a:gd name="T9" fmla="*/ 2147483646 h 2302"/>
                    <a:gd name="T10" fmla="*/ 1298828125 w 10008"/>
                    <a:gd name="T11" fmla="*/ 2147483646 h 2302"/>
                    <a:gd name="T12" fmla="*/ 322265625 w 10008"/>
                    <a:gd name="T13" fmla="*/ 2147483646 h 2302"/>
                    <a:gd name="T14" fmla="*/ 2147483646 w 10008"/>
                    <a:gd name="T15" fmla="*/ 2147483646 h 2302"/>
                    <a:gd name="T16" fmla="*/ 2147483646 w 10008"/>
                    <a:gd name="T17" fmla="*/ 2147483646 h 2302"/>
                    <a:gd name="T18" fmla="*/ 2147483646 w 10008"/>
                    <a:gd name="T19" fmla="*/ 2147483646 h 2302"/>
                    <a:gd name="T20" fmla="*/ 2147483646 w 10008"/>
                    <a:gd name="T21" fmla="*/ 2147483646 h 2302"/>
                    <a:gd name="T22" fmla="*/ 2147483646 w 10008"/>
                    <a:gd name="T23" fmla="*/ 2147483646 h 2302"/>
                    <a:gd name="T24" fmla="*/ 2147483646 w 10008"/>
                    <a:gd name="T25" fmla="*/ 2147483646 h 2302"/>
                    <a:gd name="T26" fmla="*/ 2147483646 w 10008"/>
                    <a:gd name="T27" fmla="*/ 2147483646 h 2302"/>
                    <a:gd name="T28" fmla="*/ 2147483646 w 10008"/>
                    <a:gd name="T29" fmla="*/ 2147483646 h 2302"/>
                    <a:gd name="T30" fmla="*/ 2147483646 w 10008"/>
                    <a:gd name="T31" fmla="*/ 2147483646 h 2302"/>
                    <a:gd name="T32" fmla="*/ 2147483646 w 10008"/>
                    <a:gd name="T33" fmla="*/ 2147483646 h 2302"/>
                    <a:gd name="T34" fmla="*/ 2147483646 w 10008"/>
                    <a:gd name="T35" fmla="*/ 2147483646 h 2302"/>
                    <a:gd name="T36" fmla="*/ 2147483646 w 10008"/>
                    <a:gd name="T37" fmla="*/ 2147483646 h 2302"/>
                    <a:gd name="T38" fmla="*/ 2147483646 w 10008"/>
                    <a:gd name="T39" fmla="*/ 2147483646 h 2302"/>
                    <a:gd name="T40" fmla="*/ 2147483646 w 10008"/>
                    <a:gd name="T41" fmla="*/ 2147483646 h 2302"/>
                    <a:gd name="T42" fmla="*/ 2147483646 w 10008"/>
                    <a:gd name="T43" fmla="*/ 2147483646 h 2302"/>
                    <a:gd name="T44" fmla="*/ 2147483646 w 10008"/>
                    <a:gd name="T45" fmla="*/ 2147483646 h 2302"/>
                    <a:gd name="T46" fmla="*/ 2147483646 w 10008"/>
                    <a:gd name="T47" fmla="*/ 2147483646 h 2302"/>
                    <a:gd name="T48" fmla="*/ 2147483646 w 10008"/>
                    <a:gd name="T49" fmla="*/ 332031250 h 2302"/>
                    <a:gd name="T50" fmla="*/ 2147483646 w 10008"/>
                    <a:gd name="T51" fmla="*/ 0 h 230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4" name="Google Shape;5432;p33"/>
                <p:cNvSpPr>
                  <a:spLocks/>
                </p:cNvSpPr>
                <p:nvPr/>
              </p:nvSpPr>
              <p:spPr bwMode="auto">
                <a:xfrm>
                  <a:off x="3048000" y="4484475"/>
                  <a:ext cx="181000" cy="73050"/>
                </a:xfrm>
                <a:custGeom>
                  <a:avLst/>
                  <a:gdLst>
                    <a:gd name="T0" fmla="*/ 2147483646 w 7240"/>
                    <a:gd name="T1" fmla="*/ 2147483646 h 2922"/>
                    <a:gd name="T2" fmla="*/ 2147483646 w 7240"/>
                    <a:gd name="T3" fmla="*/ 2147483646 h 2922"/>
                    <a:gd name="T4" fmla="*/ 2147483646 w 7240"/>
                    <a:gd name="T5" fmla="*/ 2147483646 h 2922"/>
                    <a:gd name="T6" fmla="*/ 2147483646 w 7240"/>
                    <a:gd name="T7" fmla="*/ 9765625 h 2922"/>
                    <a:gd name="T8" fmla="*/ 2147483646 w 7240"/>
                    <a:gd name="T9" fmla="*/ 332031250 h 2922"/>
                    <a:gd name="T10" fmla="*/ 664062500 w 7240"/>
                    <a:gd name="T11" fmla="*/ 986328125 h 2922"/>
                    <a:gd name="T12" fmla="*/ 9765625 w 7240"/>
                    <a:gd name="T13" fmla="*/ 1962890625 h 2922"/>
                    <a:gd name="T14" fmla="*/ 986328125 w 7240"/>
                    <a:gd name="T15" fmla="*/ 2147483646 h 2922"/>
                    <a:gd name="T16" fmla="*/ 2147483646 w 7240"/>
                    <a:gd name="T17" fmla="*/ 2147483646 h 2922"/>
                    <a:gd name="T18" fmla="*/ 2147483646 w 7240"/>
                    <a:gd name="T19" fmla="*/ 2147483646 h 2922"/>
                    <a:gd name="T20" fmla="*/ 2147483646 w 7240"/>
                    <a:gd name="T21" fmla="*/ 2147483646 h 2922"/>
                    <a:gd name="T22" fmla="*/ 2147483646 w 7240"/>
                    <a:gd name="T23" fmla="*/ 2147483646 h 2922"/>
                    <a:gd name="T24" fmla="*/ 2147483646 w 7240"/>
                    <a:gd name="T25" fmla="*/ 2147483646 h 2922"/>
                    <a:gd name="T26" fmla="*/ 2147483646 w 7240"/>
                    <a:gd name="T27" fmla="*/ 2147483646 h 2922"/>
                    <a:gd name="T28" fmla="*/ 2147483646 w 7240"/>
                    <a:gd name="T29" fmla="*/ 2147483646 h 2922"/>
                    <a:gd name="T30" fmla="*/ 2147483646 w 7240"/>
                    <a:gd name="T31" fmla="*/ 2147483646 h 2922"/>
                    <a:gd name="T32" fmla="*/ 2147483646 w 7240"/>
                    <a:gd name="T33" fmla="*/ 2147483646 h 2922"/>
                    <a:gd name="T34" fmla="*/ 2147483646 w 7240"/>
                    <a:gd name="T35" fmla="*/ 2147483646 h 2922"/>
                    <a:gd name="T36" fmla="*/ 2147483646 w 7240"/>
                    <a:gd name="T37" fmla="*/ 2147483646 h 2922"/>
                    <a:gd name="T38" fmla="*/ 2147483646 w 7240"/>
                    <a:gd name="T39" fmla="*/ 2147483646 h 2922"/>
                    <a:gd name="T40" fmla="*/ 2147483646 w 7240"/>
                    <a:gd name="T41" fmla="*/ 2147483646 h 2922"/>
                    <a:gd name="T42" fmla="*/ 2147483646 w 7240"/>
                    <a:gd name="T43" fmla="*/ 2147483646 h 2922"/>
                    <a:gd name="T44" fmla="*/ 2147483646 w 7240"/>
                    <a:gd name="T45" fmla="*/ 2147483646 h 2922"/>
                    <a:gd name="T46" fmla="*/ 2147483646 w 7240"/>
                    <a:gd name="T47" fmla="*/ 2147483646 h 2922"/>
                    <a:gd name="T48" fmla="*/ 2147483646 w 7240"/>
                    <a:gd name="T49" fmla="*/ 664062500 h 2922"/>
                    <a:gd name="T50" fmla="*/ 2147483646 w 7240"/>
                    <a:gd name="T51" fmla="*/ 9765625 h 2922"/>
                    <a:gd name="T52" fmla="*/ 2147483646 w 7240"/>
                    <a:gd name="T53" fmla="*/ 9765625 h 292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cubicBezTo>
                        <a:pt x="5510" y="1912"/>
                        <a:pt x="5505" y="1896"/>
                        <a:pt x="5505" y="1869"/>
                      </a:cubicBez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lnTo>
                        <a:pt x="93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5" name="Google Shape;5433;p33"/>
                <p:cNvSpPr>
                  <a:spLocks/>
                </p:cNvSpPr>
                <p:nvPr/>
              </p:nvSpPr>
              <p:spPr bwMode="auto">
                <a:xfrm>
                  <a:off x="2822850" y="4101700"/>
                  <a:ext cx="85075" cy="290250"/>
                </a:xfrm>
                <a:custGeom>
                  <a:avLst/>
                  <a:gdLst>
                    <a:gd name="T0" fmla="*/ 2147483646 w 3403"/>
                    <a:gd name="T1" fmla="*/ 9765625 h 11610"/>
                    <a:gd name="T2" fmla="*/ 654296875 w 3403"/>
                    <a:gd name="T3" fmla="*/ 986328125 h 11610"/>
                    <a:gd name="T4" fmla="*/ 654296875 w 3403"/>
                    <a:gd name="T5" fmla="*/ 2147483646 h 11610"/>
                    <a:gd name="T6" fmla="*/ 2147483646 w 3403"/>
                    <a:gd name="T7" fmla="*/ 2147483646 h 11610"/>
                    <a:gd name="T8" fmla="*/ 2147483646 w 3403"/>
                    <a:gd name="T9" fmla="*/ 2147483646 h 11610"/>
                    <a:gd name="T10" fmla="*/ 2147483646 w 3403"/>
                    <a:gd name="T11" fmla="*/ 2147483646 h 11610"/>
                    <a:gd name="T12" fmla="*/ 2147483646 w 3403"/>
                    <a:gd name="T13" fmla="*/ 2147483646 h 11610"/>
                    <a:gd name="T14" fmla="*/ 2147483646 w 3403"/>
                    <a:gd name="T15" fmla="*/ 2147483646 h 11610"/>
                    <a:gd name="T16" fmla="*/ 2147483646 w 3403"/>
                    <a:gd name="T17" fmla="*/ 2147483646 h 11610"/>
                    <a:gd name="T18" fmla="*/ 2147483646 w 3403"/>
                    <a:gd name="T19" fmla="*/ 2147483646 h 11610"/>
                    <a:gd name="T20" fmla="*/ 2147483646 w 3403"/>
                    <a:gd name="T21" fmla="*/ 2147483646 h 11610"/>
                    <a:gd name="T22" fmla="*/ 2147483646 w 3403"/>
                    <a:gd name="T23" fmla="*/ 2147483646 h 11610"/>
                    <a:gd name="T24" fmla="*/ 2147483646 w 3403"/>
                    <a:gd name="T25" fmla="*/ 2147483646 h 11610"/>
                    <a:gd name="T26" fmla="*/ 2147483646 w 3403"/>
                    <a:gd name="T27" fmla="*/ 2147483646 h 11610"/>
                    <a:gd name="T28" fmla="*/ 2147483646 w 3403"/>
                    <a:gd name="T29" fmla="*/ 2147483646 h 11610"/>
                    <a:gd name="T30" fmla="*/ 2147483646 w 3403"/>
                    <a:gd name="T31" fmla="*/ 2147483646 h 11610"/>
                    <a:gd name="T32" fmla="*/ 2147483646 w 3403"/>
                    <a:gd name="T33" fmla="*/ 2147483646 h 11610"/>
                    <a:gd name="T34" fmla="*/ 2147483646 w 3403"/>
                    <a:gd name="T35" fmla="*/ 2147483646 h 11610"/>
                    <a:gd name="T36" fmla="*/ 2147483646 w 3403"/>
                    <a:gd name="T37" fmla="*/ 2147483646 h 11610"/>
                    <a:gd name="T38" fmla="*/ 2147483646 w 3403"/>
                    <a:gd name="T39" fmla="*/ 664062500 h 11610"/>
                    <a:gd name="T40" fmla="*/ 2147483646 w 3403"/>
                    <a:gd name="T41" fmla="*/ 9765625 h 116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6" name="Google Shape;5434;p33"/>
                <p:cNvSpPr>
                  <a:spLocks/>
                </p:cNvSpPr>
                <p:nvPr/>
              </p:nvSpPr>
              <p:spPr bwMode="auto">
                <a:xfrm>
                  <a:off x="2956275" y="4031650"/>
                  <a:ext cx="56725" cy="353125"/>
                </a:xfrm>
                <a:custGeom>
                  <a:avLst/>
                  <a:gdLst>
                    <a:gd name="T0" fmla="*/ 2147483646 w 2269"/>
                    <a:gd name="T1" fmla="*/ 9765625 h 14125"/>
                    <a:gd name="T2" fmla="*/ 2147483646 w 2269"/>
                    <a:gd name="T3" fmla="*/ 986328125 h 14125"/>
                    <a:gd name="T4" fmla="*/ 2147483646 w 2269"/>
                    <a:gd name="T5" fmla="*/ 2147483646 h 14125"/>
                    <a:gd name="T6" fmla="*/ 2147483646 w 2269"/>
                    <a:gd name="T7" fmla="*/ 2147483646 h 14125"/>
                    <a:gd name="T8" fmla="*/ 2147483646 w 2269"/>
                    <a:gd name="T9" fmla="*/ 2147483646 h 14125"/>
                    <a:gd name="T10" fmla="*/ 2147483646 w 2269"/>
                    <a:gd name="T11" fmla="*/ 2147483646 h 14125"/>
                    <a:gd name="T12" fmla="*/ 2147483646 w 2269"/>
                    <a:gd name="T13" fmla="*/ 2147483646 h 14125"/>
                    <a:gd name="T14" fmla="*/ 2147483646 w 2269"/>
                    <a:gd name="T15" fmla="*/ 2147483646 h 14125"/>
                    <a:gd name="T16" fmla="*/ 2147483646 w 2269"/>
                    <a:gd name="T17" fmla="*/ 2147483646 h 14125"/>
                    <a:gd name="T18" fmla="*/ 2147483646 w 2269"/>
                    <a:gd name="T19" fmla="*/ 2147483646 h 14125"/>
                    <a:gd name="T20" fmla="*/ 332031250 w 2269"/>
                    <a:gd name="T21" fmla="*/ 2147483646 h 14125"/>
                    <a:gd name="T22" fmla="*/ 654296875 w 2269"/>
                    <a:gd name="T23" fmla="*/ 2147483646 h 14125"/>
                    <a:gd name="T24" fmla="*/ 2147483646 w 2269"/>
                    <a:gd name="T25" fmla="*/ 2147483646 h 14125"/>
                    <a:gd name="T26" fmla="*/ 2147483646 w 2269"/>
                    <a:gd name="T27" fmla="*/ 2147483646 h 14125"/>
                    <a:gd name="T28" fmla="*/ 2147483646 w 2269"/>
                    <a:gd name="T29" fmla="*/ 2147483646 h 14125"/>
                    <a:gd name="T30" fmla="*/ 2147483646 w 2269"/>
                    <a:gd name="T31" fmla="*/ 2147483646 h 14125"/>
                    <a:gd name="T32" fmla="*/ 2147483646 w 2269"/>
                    <a:gd name="T33" fmla="*/ 2147483646 h 14125"/>
                    <a:gd name="T34" fmla="*/ 2147483646 w 2269"/>
                    <a:gd name="T35" fmla="*/ 2147483646 h 14125"/>
                    <a:gd name="T36" fmla="*/ 2147483646 w 2269"/>
                    <a:gd name="T37" fmla="*/ 2147483646 h 14125"/>
                    <a:gd name="T38" fmla="*/ 2147483646 w 2269"/>
                    <a:gd name="T39" fmla="*/ 2147483646 h 14125"/>
                    <a:gd name="T40" fmla="*/ 2147483646 w 2269"/>
                    <a:gd name="T41" fmla="*/ 2147483646 h 14125"/>
                    <a:gd name="T42" fmla="*/ 2147483646 w 2269"/>
                    <a:gd name="T43" fmla="*/ 2147483646 h 14125"/>
                    <a:gd name="T44" fmla="*/ 2147483646 w 2269"/>
                    <a:gd name="T45" fmla="*/ 1308593750 h 14125"/>
                    <a:gd name="T46" fmla="*/ 2147483646 w 2269"/>
                    <a:gd name="T47" fmla="*/ 9765625 h 141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7" name="Google Shape;5435;p33"/>
                <p:cNvSpPr>
                  <a:spLocks/>
                </p:cNvSpPr>
                <p:nvPr/>
              </p:nvSpPr>
              <p:spPr bwMode="auto">
                <a:xfrm>
                  <a:off x="2606850" y="4172600"/>
                  <a:ext cx="174325" cy="272200"/>
                </a:xfrm>
                <a:custGeom>
                  <a:avLst/>
                  <a:gdLst>
                    <a:gd name="T0" fmla="*/ 1962890625 w 6973"/>
                    <a:gd name="T1" fmla="*/ 0 h 10888"/>
                    <a:gd name="T2" fmla="*/ 664062500 w 6973"/>
                    <a:gd name="T3" fmla="*/ 654296875 h 10888"/>
                    <a:gd name="T4" fmla="*/ 664062500 w 6973"/>
                    <a:gd name="T5" fmla="*/ 2147483646 h 10888"/>
                    <a:gd name="T6" fmla="*/ 2147483646 w 6973"/>
                    <a:gd name="T7" fmla="*/ 2147483646 h 10888"/>
                    <a:gd name="T8" fmla="*/ 2147483646 w 6973"/>
                    <a:gd name="T9" fmla="*/ 2147483646 h 10888"/>
                    <a:gd name="T10" fmla="*/ 2147483646 w 6973"/>
                    <a:gd name="T11" fmla="*/ 2147483646 h 10888"/>
                    <a:gd name="T12" fmla="*/ 2147483646 w 6973"/>
                    <a:gd name="T13" fmla="*/ 2147483646 h 10888"/>
                    <a:gd name="T14" fmla="*/ 2147483646 w 6973"/>
                    <a:gd name="T15" fmla="*/ 2147483646 h 10888"/>
                    <a:gd name="T16" fmla="*/ 2147483646 w 6973"/>
                    <a:gd name="T17" fmla="*/ 2147483646 h 10888"/>
                    <a:gd name="T18" fmla="*/ 2147483646 w 6973"/>
                    <a:gd name="T19" fmla="*/ 2147483646 h 10888"/>
                    <a:gd name="T20" fmla="*/ 2147483646 w 6973"/>
                    <a:gd name="T21" fmla="*/ 2147483646 h 10888"/>
                    <a:gd name="T22" fmla="*/ 2147483646 w 6973"/>
                    <a:gd name="T23" fmla="*/ 2147483646 h 10888"/>
                    <a:gd name="T24" fmla="*/ 2147483646 w 6973"/>
                    <a:gd name="T25" fmla="*/ 2147483646 h 10888"/>
                    <a:gd name="T26" fmla="*/ 2147483646 w 6973"/>
                    <a:gd name="T27" fmla="*/ 2147483646 h 10888"/>
                    <a:gd name="T28" fmla="*/ 2147483646 w 6973"/>
                    <a:gd name="T29" fmla="*/ 2147483646 h 10888"/>
                    <a:gd name="T30" fmla="*/ 2147483646 w 6973"/>
                    <a:gd name="T31" fmla="*/ 2147483646 h 10888"/>
                    <a:gd name="T32" fmla="*/ 2147483646 w 6973"/>
                    <a:gd name="T33" fmla="*/ 2147483646 h 10888"/>
                    <a:gd name="T34" fmla="*/ 2147483646 w 6973"/>
                    <a:gd name="T35" fmla="*/ 654296875 h 10888"/>
                    <a:gd name="T36" fmla="*/ 1962890625 w 6973"/>
                    <a:gd name="T37" fmla="*/ 0 h 1088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8" name="Google Shape;5436;p33"/>
                <p:cNvSpPr>
                  <a:spLocks/>
                </p:cNvSpPr>
                <p:nvPr/>
              </p:nvSpPr>
              <p:spPr bwMode="auto">
                <a:xfrm>
                  <a:off x="2460925" y="4312700"/>
                  <a:ext cx="257700" cy="186450"/>
                </a:xfrm>
                <a:custGeom>
                  <a:avLst/>
                  <a:gdLst>
                    <a:gd name="T0" fmla="*/ 2147483646 w 10308"/>
                    <a:gd name="T1" fmla="*/ 0 h 7458"/>
                    <a:gd name="T2" fmla="*/ 332031250 w 10308"/>
                    <a:gd name="T3" fmla="*/ 654296875 h 7458"/>
                    <a:gd name="T4" fmla="*/ 1630859375 w 10308"/>
                    <a:gd name="T5" fmla="*/ 2147483646 h 7458"/>
                    <a:gd name="T6" fmla="*/ 2147483646 w 10308"/>
                    <a:gd name="T7" fmla="*/ 2147483646 h 7458"/>
                    <a:gd name="T8" fmla="*/ 2147483646 w 10308"/>
                    <a:gd name="T9" fmla="*/ 2147483646 h 7458"/>
                    <a:gd name="T10" fmla="*/ 2147483646 w 10308"/>
                    <a:gd name="T11" fmla="*/ 2147483646 h 7458"/>
                    <a:gd name="T12" fmla="*/ 2147483646 w 10308"/>
                    <a:gd name="T13" fmla="*/ 2147483646 h 7458"/>
                    <a:gd name="T14" fmla="*/ 2147483646 w 10308"/>
                    <a:gd name="T15" fmla="*/ 2147483646 h 7458"/>
                    <a:gd name="T16" fmla="*/ 2147483646 w 10308"/>
                    <a:gd name="T17" fmla="*/ 2147483646 h 7458"/>
                    <a:gd name="T18" fmla="*/ 2147483646 w 10308"/>
                    <a:gd name="T19" fmla="*/ 2147483646 h 7458"/>
                    <a:gd name="T20" fmla="*/ 2147483646 w 10308"/>
                    <a:gd name="T21" fmla="*/ 2147483646 h 7458"/>
                    <a:gd name="T22" fmla="*/ 2147483646 w 10308"/>
                    <a:gd name="T23" fmla="*/ 2147483646 h 7458"/>
                    <a:gd name="T24" fmla="*/ 2147483646 w 10308"/>
                    <a:gd name="T25" fmla="*/ 2147483646 h 7458"/>
                    <a:gd name="T26" fmla="*/ 2147483646 w 10308"/>
                    <a:gd name="T27" fmla="*/ 2147483646 h 7458"/>
                    <a:gd name="T28" fmla="*/ 2147483646 w 10308"/>
                    <a:gd name="T29" fmla="*/ 2147483646 h 7458"/>
                    <a:gd name="T30" fmla="*/ 2147483646 w 10308"/>
                    <a:gd name="T31" fmla="*/ 2147483646 h 7458"/>
                    <a:gd name="T32" fmla="*/ 2147483646 w 10308"/>
                    <a:gd name="T33" fmla="*/ 2147483646 h 7458"/>
                    <a:gd name="T34" fmla="*/ 2147483646 w 10308"/>
                    <a:gd name="T35" fmla="*/ 2147483646 h 7458"/>
                    <a:gd name="T36" fmla="*/ 2147483646 w 10308"/>
                    <a:gd name="T37" fmla="*/ 2147483646 h 7458"/>
                    <a:gd name="T38" fmla="*/ 2147483646 w 10308"/>
                    <a:gd name="T39" fmla="*/ 2147483646 h 7458"/>
                    <a:gd name="T40" fmla="*/ 2147483646 w 10308"/>
                    <a:gd name="T41" fmla="*/ 0 h 7458"/>
                    <a:gd name="T42" fmla="*/ 2147483646 w 10308"/>
                    <a:gd name="T43" fmla="*/ 0 h 74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lnTo>
                        <a:pt x="301" y="0"/>
                      </a:ln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9" name="Google Shape;5437;p33"/>
                <p:cNvSpPr>
                  <a:spLocks/>
                </p:cNvSpPr>
                <p:nvPr/>
              </p:nvSpPr>
              <p:spPr bwMode="auto">
                <a:xfrm>
                  <a:off x="2358350" y="4471975"/>
                  <a:ext cx="303575" cy="120425"/>
                </a:xfrm>
                <a:custGeom>
                  <a:avLst/>
                  <a:gdLst>
                    <a:gd name="T0" fmla="*/ 2147483646 w 12143"/>
                    <a:gd name="T1" fmla="*/ 9765625 h 4817"/>
                    <a:gd name="T2" fmla="*/ 1308593750 w 12143"/>
                    <a:gd name="T3" fmla="*/ 1308593750 h 4817"/>
                    <a:gd name="T4" fmla="*/ 1630859375 w 12143"/>
                    <a:gd name="T5" fmla="*/ 2147483646 h 4817"/>
                    <a:gd name="T6" fmla="*/ 2147483646 w 12143"/>
                    <a:gd name="T7" fmla="*/ 2147483646 h 4817"/>
                    <a:gd name="T8" fmla="*/ 2147483646 w 12143"/>
                    <a:gd name="T9" fmla="*/ 2147483646 h 4817"/>
                    <a:gd name="T10" fmla="*/ 2147483646 w 12143"/>
                    <a:gd name="T11" fmla="*/ 2147483646 h 4817"/>
                    <a:gd name="T12" fmla="*/ 2147483646 w 12143"/>
                    <a:gd name="T13" fmla="*/ 2147483646 h 4817"/>
                    <a:gd name="T14" fmla="*/ 2147483646 w 12143"/>
                    <a:gd name="T15" fmla="*/ 2147483646 h 4817"/>
                    <a:gd name="T16" fmla="*/ 2147483646 w 12143"/>
                    <a:gd name="T17" fmla="*/ 2147483646 h 4817"/>
                    <a:gd name="T18" fmla="*/ 2147483646 w 12143"/>
                    <a:gd name="T19" fmla="*/ 2147483646 h 4817"/>
                    <a:gd name="T20" fmla="*/ 2147483646 w 12143"/>
                    <a:gd name="T21" fmla="*/ 2147483646 h 4817"/>
                    <a:gd name="T22" fmla="*/ 2147483646 w 12143"/>
                    <a:gd name="T23" fmla="*/ 2147483646 h 4817"/>
                    <a:gd name="T24" fmla="*/ 2147483646 w 12143"/>
                    <a:gd name="T25" fmla="*/ 2147483646 h 4817"/>
                    <a:gd name="T26" fmla="*/ 2147483646 w 12143"/>
                    <a:gd name="T27" fmla="*/ 2147483646 h 4817"/>
                    <a:gd name="T28" fmla="*/ 2147483646 w 12143"/>
                    <a:gd name="T29" fmla="*/ 2147483646 h 4817"/>
                    <a:gd name="T30" fmla="*/ 2147483646 w 12143"/>
                    <a:gd name="T31" fmla="*/ 2147483646 h 4817"/>
                    <a:gd name="T32" fmla="*/ 2147483646 w 12143"/>
                    <a:gd name="T33" fmla="*/ 2147483646 h 4817"/>
                    <a:gd name="T34" fmla="*/ 2147483646 w 12143"/>
                    <a:gd name="T35" fmla="*/ 2147483646 h 4817"/>
                    <a:gd name="T36" fmla="*/ 2147483646 w 12143"/>
                    <a:gd name="T37" fmla="*/ 2147483646 h 4817"/>
                    <a:gd name="T38" fmla="*/ 2147483646 w 12143"/>
                    <a:gd name="T39" fmla="*/ 1630859375 h 4817"/>
                    <a:gd name="T40" fmla="*/ 2147483646 w 12143"/>
                    <a:gd name="T41" fmla="*/ 9765625 h 4817"/>
                    <a:gd name="T42" fmla="*/ 2147483646 w 12143"/>
                    <a:gd name="T43" fmla="*/ 9765625 h 481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lnTo>
                        <a:pt x="1402" y="1"/>
                      </a:ln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0" name="Google Shape;5438;p33"/>
                <p:cNvSpPr>
                  <a:spLocks/>
                </p:cNvSpPr>
                <p:nvPr/>
              </p:nvSpPr>
              <p:spPr bwMode="auto">
                <a:xfrm>
                  <a:off x="2320000" y="4446125"/>
                  <a:ext cx="68400" cy="66750"/>
                </a:xfrm>
                <a:custGeom>
                  <a:avLst/>
                  <a:gdLst>
                    <a:gd name="T0" fmla="*/ 2147483646 w 2736"/>
                    <a:gd name="T1" fmla="*/ 0 h 2670"/>
                    <a:gd name="T2" fmla="*/ 2147483646 w 2736"/>
                    <a:gd name="T3" fmla="*/ 2147483646 h 2670"/>
                    <a:gd name="T4" fmla="*/ 322265625 w 2736"/>
                    <a:gd name="T5" fmla="*/ 2147483646 h 2670"/>
                    <a:gd name="T6" fmla="*/ 2147483646 w 2736"/>
                    <a:gd name="T7" fmla="*/ 2147483646 h 2670"/>
                    <a:gd name="T8" fmla="*/ 2147483646 w 2736"/>
                    <a:gd name="T9" fmla="*/ 2147483646 h 2670"/>
                    <a:gd name="T10" fmla="*/ 2147483646 w 2736"/>
                    <a:gd name="T11" fmla="*/ 2147483646 h 2670"/>
                    <a:gd name="T12" fmla="*/ 2147483646 w 2736"/>
                    <a:gd name="T13" fmla="*/ 2147483646 h 2670"/>
                    <a:gd name="T14" fmla="*/ 2147483646 w 2736"/>
                    <a:gd name="T15" fmla="*/ 2147483646 h 2670"/>
                    <a:gd name="T16" fmla="*/ 2147483646 w 2736"/>
                    <a:gd name="T17" fmla="*/ 0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1" name="Google Shape;5439;p33"/>
                <p:cNvSpPr>
                  <a:spLocks/>
                </p:cNvSpPr>
                <p:nvPr/>
              </p:nvSpPr>
              <p:spPr bwMode="auto">
                <a:xfrm>
                  <a:off x="2418400" y="4275175"/>
                  <a:ext cx="68400" cy="66725"/>
                </a:xfrm>
                <a:custGeom>
                  <a:avLst/>
                  <a:gdLst>
                    <a:gd name="T0" fmla="*/ 2147483646 w 2736"/>
                    <a:gd name="T1" fmla="*/ 0 h 2669"/>
                    <a:gd name="T2" fmla="*/ 2147483646 w 2736"/>
                    <a:gd name="T3" fmla="*/ 2147483646 h 2669"/>
                    <a:gd name="T4" fmla="*/ 332031250 w 2736"/>
                    <a:gd name="T5" fmla="*/ 2147483646 h 2669"/>
                    <a:gd name="T6" fmla="*/ 2147483646 w 2736"/>
                    <a:gd name="T7" fmla="*/ 2147483646 h 2669"/>
                    <a:gd name="T8" fmla="*/ 2147483646 w 2736"/>
                    <a:gd name="T9" fmla="*/ 2147483646 h 2669"/>
                    <a:gd name="T10" fmla="*/ 2147483646 w 2736"/>
                    <a:gd name="T11" fmla="*/ 2147483646 h 2669"/>
                    <a:gd name="T12" fmla="*/ 2147483646 w 2736"/>
                    <a:gd name="T13" fmla="*/ 2147483646 h 2669"/>
                    <a:gd name="T14" fmla="*/ 2147483646 w 2736"/>
                    <a:gd name="T15" fmla="*/ 2147483646 h 2669"/>
                    <a:gd name="T16" fmla="*/ 2147483646 w 2736"/>
                    <a:gd name="T17" fmla="*/ 0 h 266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2" name="Google Shape;5440;p33"/>
                <p:cNvSpPr>
                  <a:spLocks/>
                </p:cNvSpPr>
                <p:nvPr/>
              </p:nvSpPr>
              <p:spPr bwMode="auto">
                <a:xfrm>
                  <a:off x="2568500" y="4127775"/>
                  <a:ext cx="63400" cy="61525"/>
                </a:xfrm>
                <a:custGeom>
                  <a:avLst/>
                  <a:gdLst>
                    <a:gd name="T0" fmla="*/ 2147483646 w 2536"/>
                    <a:gd name="T1" fmla="*/ 9765625 h 2461"/>
                    <a:gd name="T2" fmla="*/ 2147483646 w 2536"/>
                    <a:gd name="T3" fmla="*/ 2147483646 h 2461"/>
                    <a:gd name="T4" fmla="*/ 332031250 w 2536"/>
                    <a:gd name="T5" fmla="*/ 2147483646 h 2461"/>
                    <a:gd name="T6" fmla="*/ 2147483646 w 2536"/>
                    <a:gd name="T7" fmla="*/ 2147483646 h 2461"/>
                    <a:gd name="T8" fmla="*/ 2147483646 w 2536"/>
                    <a:gd name="T9" fmla="*/ 2147483646 h 2461"/>
                    <a:gd name="T10" fmla="*/ 2147483646 w 2536"/>
                    <a:gd name="T11" fmla="*/ 2147483646 h 2461"/>
                    <a:gd name="T12" fmla="*/ 2147483646 w 2536"/>
                    <a:gd name="T13" fmla="*/ 2147483646 h 2461"/>
                    <a:gd name="T14" fmla="*/ 2147483646 w 2536"/>
                    <a:gd name="T15" fmla="*/ 2147483646 h 2461"/>
                    <a:gd name="T16" fmla="*/ 2147483646 w 2536"/>
                    <a:gd name="T17" fmla="*/ 244140625 h 2461"/>
                    <a:gd name="T18" fmla="*/ 2147483646 w 2536"/>
                    <a:gd name="T19" fmla="*/ 9765625 h 246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3" name="Google Shape;5441;p33"/>
                <p:cNvSpPr>
                  <a:spLocks/>
                </p:cNvSpPr>
                <p:nvPr/>
              </p:nvSpPr>
              <p:spPr bwMode="auto">
                <a:xfrm>
                  <a:off x="2781975" y="4064175"/>
                  <a:ext cx="68425" cy="66750"/>
                </a:xfrm>
                <a:custGeom>
                  <a:avLst/>
                  <a:gdLst>
                    <a:gd name="T0" fmla="*/ 2147483646 w 2737"/>
                    <a:gd name="T1" fmla="*/ 9765625 h 2670"/>
                    <a:gd name="T2" fmla="*/ 2147483646 w 2737"/>
                    <a:gd name="T3" fmla="*/ 2147483646 h 2670"/>
                    <a:gd name="T4" fmla="*/ 332031250 w 2737"/>
                    <a:gd name="T5" fmla="*/ 2147483646 h 2670"/>
                    <a:gd name="T6" fmla="*/ 2147483646 w 2737"/>
                    <a:gd name="T7" fmla="*/ 2147483646 h 2670"/>
                    <a:gd name="T8" fmla="*/ 2147483646 w 2737"/>
                    <a:gd name="T9" fmla="*/ 2147483646 h 2670"/>
                    <a:gd name="T10" fmla="*/ 2147483646 w 2737"/>
                    <a:gd name="T11" fmla="*/ 2147483646 h 2670"/>
                    <a:gd name="T12" fmla="*/ 2147483646 w 2737"/>
                    <a:gd name="T13" fmla="*/ 2147483646 h 2670"/>
                    <a:gd name="T14" fmla="*/ 2147483646 w 2737"/>
                    <a:gd name="T15" fmla="*/ 2147483646 h 2670"/>
                    <a:gd name="T16" fmla="*/ 2147483646 w 2737"/>
                    <a:gd name="T17" fmla="*/ 9765625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4" name="Google Shape;5442;p33"/>
                <p:cNvSpPr>
                  <a:spLocks/>
                </p:cNvSpPr>
                <p:nvPr/>
              </p:nvSpPr>
              <p:spPr bwMode="auto">
                <a:xfrm>
                  <a:off x="2939600" y="3993300"/>
                  <a:ext cx="68400" cy="66750"/>
                </a:xfrm>
                <a:custGeom>
                  <a:avLst/>
                  <a:gdLst>
                    <a:gd name="T0" fmla="*/ 2147483646 w 2736"/>
                    <a:gd name="T1" fmla="*/ 9765625 h 2670"/>
                    <a:gd name="T2" fmla="*/ 2147483646 w 2736"/>
                    <a:gd name="T3" fmla="*/ 2147483646 h 2670"/>
                    <a:gd name="T4" fmla="*/ 332031250 w 2736"/>
                    <a:gd name="T5" fmla="*/ 2147483646 h 2670"/>
                    <a:gd name="T6" fmla="*/ 2147483646 w 2736"/>
                    <a:gd name="T7" fmla="*/ 2147483646 h 2670"/>
                    <a:gd name="T8" fmla="*/ 2147483646 w 2736"/>
                    <a:gd name="T9" fmla="*/ 2147483646 h 2670"/>
                    <a:gd name="T10" fmla="*/ 2147483646 w 2736"/>
                    <a:gd name="T11" fmla="*/ 2147483646 h 2670"/>
                    <a:gd name="T12" fmla="*/ 2147483646 w 2736"/>
                    <a:gd name="T13" fmla="*/ 2147483646 h 2670"/>
                    <a:gd name="T14" fmla="*/ 2147483646 w 2736"/>
                    <a:gd name="T15" fmla="*/ 2147483646 h 2670"/>
                    <a:gd name="T16" fmla="*/ 2147483646 w 2736"/>
                    <a:gd name="T17" fmla="*/ 9765625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sp>
          <p:nvSpPr>
            <p:cNvPr id="6" name="Google Shape;5443;p33"/>
            <p:cNvSpPr>
              <a:spLocks/>
            </p:cNvSpPr>
            <p:nvPr/>
          </p:nvSpPr>
          <p:spPr bwMode="auto">
            <a:xfrm>
              <a:off x="7171725" y="15721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7" name="Google Shape;5444;p33"/>
            <p:cNvSpPr>
              <a:spLocks/>
            </p:cNvSpPr>
            <p:nvPr/>
          </p:nvSpPr>
          <p:spPr bwMode="auto">
            <a:xfrm>
              <a:off x="8209951" y="1044567"/>
              <a:ext cx="839142" cy="413944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8" name="Google Shape;5445;p33"/>
            <p:cNvSpPr>
              <a:spLocks/>
            </p:cNvSpPr>
            <p:nvPr/>
          </p:nvSpPr>
          <p:spPr bwMode="auto">
            <a:xfrm>
              <a:off x="227199" y="34032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9" name="Google Shape;5446;p33"/>
            <p:cNvGrpSpPr>
              <a:grpSpLocks/>
            </p:cNvGrpSpPr>
            <p:nvPr/>
          </p:nvGrpSpPr>
          <p:grpSpPr bwMode="auto"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10" name="Google Shape;5447;p33"/>
              <p:cNvSpPr>
                <a:spLocks/>
              </p:cNvSpPr>
              <p:nvPr/>
            </p:nvSpPr>
            <p:spPr bwMode="auto">
              <a:xfrm>
                <a:off x="53450" y="2891675"/>
                <a:ext cx="1843525" cy="2629225"/>
              </a:xfrm>
              <a:custGeom>
                <a:avLst/>
                <a:gdLst>
                  <a:gd name="T0" fmla="*/ 2147483646 w 73741"/>
                  <a:gd name="T1" fmla="*/ 0 h 105169"/>
                  <a:gd name="T2" fmla="*/ 9765625 w 73741"/>
                  <a:gd name="T3" fmla="*/ 2147483646 h 105169"/>
                  <a:gd name="T4" fmla="*/ 2147483646 w 73741"/>
                  <a:gd name="T5" fmla="*/ 2147483646 h 105169"/>
                  <a:gd name="T6" fmla="*/ 2147483646 w 73741"/>
                  <a:gd name="T7" fmla="*/ 2147483646 h 105169"/>
                  <a:gd name="T8" fmla="*/ 2147483646 w 73741"/>
                  <a:gd name="T9" fmla="*/ 2147483646 h 105169"/>
                  <a:gd name="T10" fmla="*/ 2147483646 w 73741"/>
                  <a:gd name="T11" fmla="*/ 2147483646 h 105169"/>
                  <a:gd name="T12" fmla="*/ 2147483646 w 73741"/>
                  <a:gd name="T13" fmla="*/ 2147483646 h 105169"/>
                  <a:gd name="T14" fmla="*/ 2147483646 w 73741"/>
                  <a:gd name="T15" fmla="*/ 2147483646 h 105169"/>
                  <a:gd name="T16" fmla="*/ 2147483646 w 73741"/>
                  <a:gd name="T17" fmla="*/ 2147483646 h 105169"/>
                  <a:gd name="T18" fmla="*/ 2147483646 w 73741"/>
                  <a:gd name="T19" fmla="*/ 2147483646 h 105169"/>
                  <a:gd name="T20" fmla="*/ 2147483646 w 73741"/>
                  <a:gd name="T21" fmla="*/ 2147483646 h 105169"/>
                  <a:gd name="T22" fmla="*/ 2147483646 w 73741"/>
                  <a:gd name="T23" fmla="*/ 2147483646 h 105169"/>
                  <a:gd name="T24" fmla="*/ 2147483646 w 73741"/>
                  <a:gd name="T25" fmla="*/ 2147483646 h 105169"/>
                  <a:gd name="T26" fmla="*/ 2147483646 w 73741"/>
                  <a:gd name="T27" fmla="*/ 0 h 1051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cubicBezTo>
                      <a:pt x="55412" y="50852"/>
                      <a:pt x="47084" y="60913"/>
                      <a:pt x="32038" y="80822"/>
                    </a:cubicBezTo>
                    <a:cubicBezTo>
                      <a:pt x="42950" y="53740"/>
                      <a:pt x="51248" y="44803"/>
                      <a:pt x="60154" y="24104"/>
                    </a:cubicBez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" name="Google Shape;5448;p33"/>
              <p:cNvSpPr>
                <a:spLocks/>
              </p:cNvSpPr>
              <p:nvPr/>
            </p:nvSpPr>
            <p:spPr bwMode="auto">
              <a:xfrm>
                <a:off x="2869396" y="3751537"/>
                <a:ext cx="712800" cy="1652775"/>
              </a:xfrm>
              <a:custGeom>
                <a:avLst/>
                <a:gdLst>
                  <a:gd name="T0" fmla="*/ 2147483646 w 28512"/>
                  <a:gd name="T1" fmla="*/ 9765625 h 66111"/>
                  <a:gd name="T2" fmla="*/ 2147483646 w 28512"/>
                  <a:gd name="T3" fmla="*/ 9765625 h 66111"/>
                  <a:gd name="T4" fmla="*/ 2147483646 w 28512"/>
                  <a:gd name="T5" fmla="*/ 2147483646 h 66111"/>
                  <a:gd name="T6" fmla="*/ 2147483646 w 28512"/>
                  <a:gd name="T7" fmla="*/ 2147483646 h 66111"/>
                  <a:gd name="T8" fmla="*/ 2147483646 w 28512"/>
                  <a:gd name="T9" fmla="*/ 2147483646 h 66111"/>
                  <a:gd name="T10" fmla="*/ 2147483646 w 28512"/>
                  <a:gd name="T11" fmla="*/ 2147483646 h 66111"/>
                  <a:gd name="T12" fmla="*/ 2147483646 w 28512"/>
                  <a:gd name="T13" fmla="*/ 2147483646 h 66111"/>
                  <a:gd name="T14" fmla="*/ 2147483646 w 28512"/>
                  <a:gd name="T15" fmla="*/ 2147483646 h 66111"/>
                  <a:gd name="T16" fmla="*/ 2147483646 w 28512"/>
                  <a:gd name="T17" fmla="*/ 2147483646 h 66111"/>
                  <a:gd name="T18" fmla="*/ 2147483646 w 28512"/>
                  <a:gd name="T19" fmla="*/ 9765625 h 66111"/>
                  <a:gd name="T20" fmla="*/ 2147483646 w 28512"/>
                  <a:gd name="T21" fmla="*/ 2147483646 h 66111"/>
                  <a:gd name="T22" fmla="*/ 2147483646 w 28512"/>
                  <a:gd name="T23" fmla="*/ 2147483646 h 66111"/>
                  <a:gd name="T24" fmla="*/ 2147483646 w 28512"/>
                  <a:gd name="T25" fmla="*/ 2147483646 h 66111"/>
                  <a:gd name="T26" fmla="*/ 2147483646 w 28512"/>
                  <a:gd name="T27" fmla="*/ 2147483646 h 661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" name="Google Shape;5449;p33"/>
              <p:cNvSpPr>
                <a:spLocks/>
              </p:cNvSpPr>
              <p:nvPr/>
            </p:nvSpPr>
            <p:spPr bwMode="auto">
              <a:xfrm>
                <a:off x="2561824" y="3231350"/>
                <a:ext cx="1749300" cy="2479525"/>
              </a:xfrm>
              <a:custGeom>
                <a:avLst/>
                <a:gdLst>
                  <a:gd name="T0" fmla="*/ 2147483646 w 69972"/>
                  <a:gd name="T1" fmla="*/ 0 h 99181"/>
                  <a:gd name="T2" fmla="*/ 2147483646 w 69972"/>
                  <a:gd name="T3" fmla="*/ 0 h 99181"/>
                  <a:gd name="T4" fmla="*/ 2147483646 w 69972"/>
                  <a:gd name="T5" fmla="*/ 2147483646 h 99181"/>
                  <a:gd name="T6" fmla="*/ 2147483646 w 69972"/>
                  <a:gd name="T7" fmla="*/ 2147483646 h 99181"/>
                  <a:gd name="T8" fmla="*/ 2147483646 w 69972"/>
                  <a:gd name="T9" fmla="*/ 2147483646 h 99181"/>
                  <a:gd name="T10" fmla="*/ 2147483646 w 69972"/>
                  <a:gd name="T11" fmla="*/ 2147483646 h 99181"/>
                  <a:gd name="T12" fmla="*/ 2147483646 w 69972"/>
                  <a:gd name="T13" fmla="*/ 2147483646 h 99181"/>
                  <a:gd name="T14" fmla="*/ 2147483646 w 69972"/>
                  <a:gd name="T15" fmla="*/ 2147483646 h 99181"/>
                  <a:gd name="T16" fmla="*/ 2147483646 w 69972"/>
                  <a:gd name="T17" fmla="*/ 2147483646 h 99181"/>
                  <a:gd name="T18" fmla="*/ 2147483646 w 69972"/>
                  <a:gd name="T19" fmla="*/ 2147483646 h 99181"/>
                  <a:gd name="T20" fmla="*/ 2147483646 w 69972"/>
                  <a:gd name="T21" fmla="*/ 2147483646 h 99181"/>
                  <a:gd name="T22" fmla="*/ 2147483646 w 69972"/>
                  <a:gd name="T23" fmla="*/ 2147483646 h 99181"/>
                  <a:gd name="T24" fmla="*/ 2147483646 w 69972"/>
                  <a:gd name="T25" fmla="*/ 2147483646 h 99181"/>
                  <a:gd name="T26" fmla="*/ 2147483646 w 69972"/>
                  <a:gd name="T27" fmla="*/ 2147483646 h 99181"/>
                  <a:gd name="T28" fmla="*/ 2147483646 w 69972"/>
                  <a:gd name="T29" fmla="*/ 0 h 991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" name="Google Shape;5450;p33"/>
              <p:cNvSpPr>
                <a:spLocks/>
              </p:cNvSpPr>
              <p:nvPr/>
            </p:nvSpPr>
            <p:spPr bwMode="auto">
              <a:xfrm>
                <a:off x="-58250" y="3326325"/>
                <a:ext cx="1812375" cy="2366325"/>
              </a:xfrm>
              <a:custGeom>
                <a:avLst/>
                <a:gdLst>
                  <a:gd name="T0" fmla="*/ 2147483646 w 72495"/>
                  <a:gd name="T1" fmla="*/ 9765625 h 94653"/>
                  <a:gd name="T2" fmla="*/ 2147483646 w 72495"/>
                  <a:gd name="T3" fmla="*/ 117187500 h 94653"/>
                  <a:gd name="T4" fmla="*/ 2147483646 w 72495"/>
                  <a:gd name="T5" fmla="*/ 117187500 h 94653"/>
                  <a:gd name="T6" fmla="*/ 2147483646 w 72495"/>
                  <a:gd name="T7" fmla="*/ 9765625 h 94653"/>
                  <a:gd name="T8" fmla="*/ 2147483646 w 72495"/>
                  <a:gd name="T9" fmla="*/ 117187500 h 94653"/>
                  <a:gd name="T10" fmla="*/ 2147483646 w 72495"/>
                  <a:gd name="T11" fmla="*/ 2147483646 h 94653"/>
                  <a:gd name="T12" fmla="*/ 2147483646 w 72495"/>
                  <a:gd name="T13" fmla="*/ 2147483646 h 94653"/>
                  <a:gd name="T14" fmla="*/ 2147483646 w 72495"/>
                  <a:gd name="T15" fmla="*/ 2147483646 h 94653"/>
                  <a:gd name="T16" fmla="*/ 2147483646 w 72495"/>
                  <a:gd name="T17" fmla="*/ 2147483646 h 94653"/>
                  <a:gd name="T18" fmla="*/ 2147483646 w 72495"/>
                  <a:gd name="T19" fmla="*/ 2147483646 h 94653"/>
                  <a:gd name="T20" fmla="*/ 2147483646 w 72495"/>
                  <a:gd name="T21" fmla="*/ 2147483646 h 94653"/>
                  <a:gd name="T22" fmla="*/ 2147483646 w 72495"/>
                  <a:gd name="T23" fmla="*/ 2147483646 h 94653"/>
                  <a:gd name="T24" fmla="*/ 9765625 w 72495"/>
                  <a:gd name="T25" fmla="*/ 2147483646 h 94653"/>
                  <a:gd name="T26" fmla="*/ 9765625 w 72495"/>
                  <a:gd name="T27" fmla="*/ 2147483646 h 94653"/>
                  <a:gd name="T28" fmla="*/ 2147483646 w 72495"/>
                  <a:gd name="T29" fmla="*/ 2147483646 h 94653"/>
                  <a:gd name="T30" fmla="*/ 2147483646 w 72495"/>
                  <a:gd name="T31" fmla="*/ 2147483646 h 94653"/>
                  <a:gd name="T32" fmla="*/ 2147483646 w 72495"/>
                  <a:gd name="T33" fmla="*/ 2147483646 h 94653"/>
                  <a:gd name="T34" fmla="*/ 2147483646 w 72495"/>
                  <a:gd name="T35" fmla="*/ 2147483646 h 94653"/>
                  <a:gd name="T36" fmla="*/ 2147483646 w 72495"/>
                  <a:gd name="T37" fmla="*/ 2147483646 h 94653"/>
                  <a:gd name="T38" fmla="*/ 2147483646 w 72495"/>
                  <a:gd name="T39" fmla="*/ 2147483646 h 94653"/>
                  <a:gd name="T40" fmla="*/ 2147483646 w 72495"/>
                  <a:gd name="T41" fmla="*/ 2147483646 h 94653"/>
                  <a:gd name="T42" fmla="*/ 2147483646 w 72495"/>
                  <a:gd name="T43" fmla="*/ 2147483646 h 94653"/>
                  <a:gd name="T44" fmla="*/ 2147483646 w 72495"/>
                  <a:gd name="T45" fmla="*/ 2147483646 h 94653"/>
                  <a:gd name="T46" fmla="*/ 2147483646 w 72495"/>
                  <a:gd name="T47" fmla="*/ 2147483646 h 94653"/>
                  <a:gd name="T48" fmla="*/ 2147483646 w 72495"/>
                  <a:gd name="T49" fmla="*/ 2147483646 h 94653"/>
                  <a:gd name="T50" fmla="*/ 2147483646 w 72495"/>
                  <a:gd name="T51" fmla="*/ 117187500 h 9465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" name="Google Shape;5451;p33"/>
              <p:cNvSpPr/>
              <p:nvPr/>
            </p:nvSpPr>
            <p:spPr>
              <a:xfrm>
                <a:off x="2771095" y="2298580"/>
                <a:ext cx="660180" cy="512908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" name="Google Shape;5452;p33"/>
              <p:cNvSpPr>
                <a:spLocks/>
              </p:cNvSpPr>
              <p:nvPr/>
            </p:nvSpPr>
            <p:spPr bwMode="auto">
              <a:xfrm>
                <a:off x="2920450" y="2444225"/>
                <a:ext cx="97700" cy="170900"/>
              </a:xfrm>
              <a:custGeom>
                <a:avLst/>
                <a:gdLst>
                  <a:gd name="T0" fmla="*/ 2147483646 w 3908"/>
                  <a:gd name="T1" fmla="*/ 9765625 h 6836"/>
                  <a:gd name="T2" fmla="*/ 1220703125 w 3908"/>
                  <a:gd name="T3" fmla="*/ 2147483646 h 6836"/>
                  <a:gd name="T4" fmla="*/ 2147483646 w 3908"/>
                  <a:gd name="T5" fmla="*/ 2147483646 h 6836"/>
                  <a:gd name="T6" fmla="*/ 2147483646 w 3908"/>
                  <a:gd name="T7" fmla="*/ 2147483646 h 6836"/>
                  <a:gd name="T8" fmla="*/ 2147483646 w 3908"/>
                  <a:gd name="T9" fmla="*/ 2147483646 h 6836"/>
                  <a:gd name="T10" fmla="*/ 2147483646 w 3908"/>
                  <a:gd name="T11" fmla="*/ 1738281250 h 6836"/>
                  <a:gd name="T12" fmla="*/ 2147483646 w 3908"/>
                  <a:gd name="T13" fmla="*/ 9765625 h 68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" name="Google Shape;5453;p33"/>
              <p:cNvSpPr>
                <a:spLocks/>
              </p:cNvSpPr>
              <p:nvPr/>
            </p:nvSpPr>
            <p:spPr bwMode="auto">
              <a:xfrm>
                <a:off x="3062625" y="2395325"/>
                <a:ext cx="36500" cy="238575"/>
              </a:xfrm>
              <a:custGeom>
                <a:avLst/>
                <a:gdLst>
                  <a:gd name="T0" fmla="*/ 2147483646 w 1460"/>
                  <a:gd name="T1" fmla="*/ 9765625 h 9543"/>
                  <a:gd name="T2" fmla="*/ 605468750 w 1460"/>
                  <a:gd name="T3" fmla="*/ 2147483646 h 9543"/>
                  <a:gd name="T4" fmla="*/ 2147483646 w 1460"/>
                  <a:gd name="T5" fmla="*/ 2147483646 h 9543"/>
                  <a:gd name="T6" fmla="*/ 2147483646 w 1460"/>
                  <a:gd name="T7" fmla="*/ 2147483646 h 9543"/>
                  <a:gd name="T8" fmla="*/ 2147483646 w 1460"/>
                  <a:gd name="T9" fmla="*/ 2147483646 h 9543"/>
                  <a:gd name="T10" fmla="*/ 2147483646 w 1460"/>
                  <a:gd name="T11" fmla="*/ 1835937500 h 9543"/>
                  <a:gd name="T12" fmla="*/ 2147483646 w 1460"/>
                  <a:gd name="T13" fmla="*/ 9765625 h 95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" name="Google Shape;5454;p33"/>
              <p:cNvSpPr>
                <a:spLocks/>
              </p:cNvSpPr>
              <p:nvPr/>
            </p:nvSpPr>
            <p:spPr bwMode="auto">
              <a:xfrm>
                <a:off x="3141850" y="2433325"/>
                <a:ext cx="73325" cy="204625"/>
              </a:xfrm>
              <a:custGeom>
                <a:avLst/>
                <a:gdLst>
                  <a:gd name="T0" fmla="*/ 2147483646 w 2933"/>
                  <a:gd name="T1" fmla="*/ 9765625 h 8185"/>
                  <a:gd name="T2" fmla="*/ 2147483646 w 2933"/>
                  <a:gd name="T3" fmla="*/ 1835937500 h 8185"/>
                  <a:gd name="T4" fmla="*/ 527343750 w 2933"/>
                  <a:gd name="T5" fmla="*/ 2147483646 h 8185"/>
                  <a:gd name="T6" fmla="*/ 2147483646 w 2933"/>
                  <a:gd name="T7" fmla="*/ 2147483646 h 8185"/>
                  <a:gd name="T8" fmla="*/ 2147483646 w 2933"/>
                  <a:gd name="T9" fmla="*/ 2147483646 h 8185"/>
                  <a:gd name="T10" fmla="*/ 2147483646 w 2933"/>
                  <a:gd name="T11" fmla="*/ 2147483646 h 8185"/>
                  <a:gd name="T12" fmla="*/ 2147483646 w 2933"/>
                  <a:gd name="T13" fmla="*/ 9765625 h 81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" name="Google Shape;5455;p33"/>
              <p:cNvSpPr>
                <a:spLocks/>
              </p:cNvSpPr>
              <p:nvPr/>
            </p:nvSpPr>
            <p:spPr bwMode="auto">
              <a:xfrm>
                <a:off x="3213275" y="2509400"/>
                <a:ext cx="120725" cy="147775"/>
              </a:xfrm>
              <a:custGeom>
                <a:avLst/>
                <a:gdLst>
                  <a:gd name="T0" fmla="*/ 2147483646 w 4829"/>
                  <a:gd name="T1" fmla="*/ 0 h 5911"/>
                  <a:gd name="T2" fmla="*/ 2147483646 w 4829"/>
                  <a:gd name="T3" fmla="*/ 322265625 h 5911"/>
                  <a:gd name="T4" fmla="*/ 2147483646 w 4829"/>
                  <a:gd name="T5" fmla="*/ 2147483646 h 5911"/>
                  <a:gd name="T6" fmla="*/ 820312500 w 4829"/>
                  <a:gd name="T7" fmla="*/ 2147483646 h 5911"/>
                  <a:gd name="T8" fmla="*/ 2147483646 w 4829"/>
                  <a:gd name="T9" fmla="*/ 2147483646 h 5911"/>
                  <a:gd name="T10" fmla="*/ 2147483646 w 4829"/>
                  <a:gd name="T11" fmla="*/ 2147483646 h 5911"/>
                  <a:gd name="T12" fmla="*/ 2147483646 w 4829"/>
                  <a:gd name="T13" fmla="*/ 2147483646 h 5911"/>
                  <a:gd name="T14" fmla="*/ 2147483646 w 4829"/>
                  <a:gd name="T15" fmla="*/ 2147483646 h 5911"/>
                  <a:gd name="T16" fmla="*/ 2147483646 w 4829"/>
                  <a:gd name="T17" fmla="*/ 0 h 5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" name="Google Shape;5456;p33"/>
              <p:cNvSpPr>
                <a:spLocks/>
              </p:cNvSpPr>
              <p:nvPr/>
            </p:nvSpPr>
            <p:spPr bwMode="auto">
              <a:xfrm>
                <a:off x="2944100" y="2678700"/>
                <a:ext cx="352600" cy="178875"/>
              </a:xfrm>
              <a:custGeom>
                <a:avLst/>
                <a:gdLst>
                  <a:gd name="T0" fmla="*/ 2147483646 w 14104"/>
                  <a:gd name="T1" fmla="*/ 0 h 7155"/>
                  <a:gd name="T2" fmla="*/ 2147483646 w 14104"/>
                  <a:gd name="T3" fmla="*/ 2147483646 h 7155"/>
                  <a:gd name="T4" fmla="*/ 0 w 14104"/>
                  <a:gd name="T5" fmla="*/ 2147483646 h 7155"/>
                  <a:gd name="T6" fmla="*/ 0 w 14104"/>
                  <a:gd name="T7" fmla="*/ 2147483646 h 7155"/>
                  <a:gd name="T8" fmla="*/ 2147483646 w 14104"/>
                  <a:gd name="T9" fmla="*/ 2147483646 h 7155"/>
                  <a:gd name="T10" fmla="*/ 2147483646 w 14104"/>
                  <a:gd name="T11" fmla="*/ 2147483646 h 7155"/>
                  <a:gd name="T12" fmla="*/ 2147483646 w 14104"/>
                  <a:gd name="T13" fmla="*/ 2147483646 h 7155"/>
                  <a:gd name="T14" fmla="*/ 2147483646 w 14104"/>
                  <a:gd name="T15" fmla="*/ 2147483646 h 7155"/>
                  <a:gd name="T16" fmla="*/ 2147483646 w 14104"/>
                  <a:gd name="T17" fmla="*/ 2147483646 h 7155"/>
                  <a:gd name="T18" fmla="*/ 2147483646 w 14104"/>
                  <a:gd name="T19" fmla="*/ 1269531250 h 7155"/>
                  <a:gd name="T20" fmla="*/ 2147483646 w 14104"/>
                  <a:gd name="T21" fmla="*/ 1269531250 h 7155"/>
                  <a:gd name="T22" fmla="*/ 2147483646 w 14104"/>
                  <a:gd name="T23" fmla="*/ 2147483646 h 7155"/>
                  <a:gd name="T24" fmla="*/ 2147483646 w 14104"/>
                  <a:gd name="T25" fmla="*/ 87890625 h 7155"/>
                  <a:gd name="T26" fmla="*/ 2147483646 w 14104"/>
                  <a:gd name="T27" fmla="*/ 0 h 71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" name="Google Shape;5457;p33"/>
              <p:cNvSpPr>
                <a:spLocks/>
              </p:cNvSpPr>
              <p:nvPr/>
            </p:nvSpPr>
            <p:spPr bwMode="auto">
              <a:xfrm>
                <a:off x="2944100" y="2808600"/>
                <a:ext cx="183750" cy="2811100"/>
              </a:xfrm>
              <a:custGeom>
                <a:avLst/>
                <a:gdLst>
                  <a:gd name="T0" fmla="*/ 2147483646 w 7350"/>
                  <a:gd name="T1" fmla="*/ 9765625 h 112444"/>
                  <a:gd name="T2" fmla="*/ 2147483646 w 7350"/>
                  <a:gd name="T3" fmla="*/ 2147483646 h 112444"/>
                  <a:gd name="T4" fmla="*/ 2147483646 w 7350"/>
                  <a:gd name="T5" fmla="*/ 2147483646 h 112444"/>
                  <a:gd name="T6" fmla="*/ 2147483646 w 7350"/>
                  <a:gd name="T7" fmla="*/ 2147483646 h 112444"/>
                  <a:gd name="T8" fmla="*/ 2147483646 w 7350"/>
                  <a:gd name="T9" fmla="*/ 2147483646 h 112444"/>
                  <a:gd name="T10" fmla="*/ 2147483646 w 7350"/>
                  <a:gd name="T11" fmla="*/ 2147483646 h 112444"/>
                  <a:gd name="T12" fmla="*/ 2147483646 w 7350"/>
                  <a:gd name="T13" fmla="*/ 9765625 h 1124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5458;p33"/>
              <p:cNvSpPr>
                <a:spLocks/>
              </p:cNvSpPr>
              <p:nvPr/>
            </p:nvSpPr>
            <p:spPr bwMode="auto">
              <a:xfrm>
                <a:off x="2710800" y="2931175"/>
                <a:ext cx="330575" cy="388725"/>
              </a:xfrm>
              <a:custGeom>
                <a:avLst/>
                <a:gdLst>
                  <a:gd name="T0" fmla="*/ 2147483646 w 13223"/>
                  <a:gd name="T1" fmla="*/ 9765625 h 15549"/>
                  <a:gd name="T2" fmla="*/ 2147483646 w 13223"/>
                  <a:gd name="T3" fmla="*/ 19531250 h 15549"/>
                  <a:gd name="T4" fmla="*/ 2147483646 w 13223"/>
                  <a:gd name="T5" fmla="*/ 19531250 h 15549"/>
                  <a:gd name="T6" fmla="*/ 2147483646 w 13223"/>
                  <a:gd name="T7" fmla="*/ 9765625 h 15549"/>
                  <a:gd name="T8" fmla="*/ 2147483646 w 13223"/>
                  <a:gd name="T9" fmla="*/ 19531250 h 15549"/>
                  <a:gd name="T10" fmla="*/ 2147483646 w 13223"/>
                  <a:gd name="T11" fmla="*/ 2147483646 h 15549"/>
                  <a:gd name="T12" fmla="*/ 2147483646 w 13223"/>
                  <a:gd name="T13" fmla="*/ 2147483646 h 15549"/>
                  <a:gd name="T14" fmla="*/ 2147483646 w 13223"/>
                  <a:gd name="T15" fmla="*/ 2147483646 h 15549"/>
                  <a:gd name="T16" fmla="*/ 2147483646 w 13223"/>
                  <a:gd name="T17" fmla="*/ 2147483646 h 15549"/>
                  <a:gd name="T18" fmla="*/ 2147483646 w 13223"/>
                  <a:gd name="T19" fmla="*/ 19531250 h 155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5459;p33"/>
              <p:cNvSpPr>
                <a:spLocks/>
              </p:cNvSpPr>
              <p:nvPr/>
            </p:nvSpPr>
            <p:spPr bwMode="auto">
              <a:xfrm>
                <a:off x="3025775" y="3166750"/>
                <a:ext cx="328675" cy="317775"/>
              </a:xfrm>
              <a:custGeom>
                <a:avLst/>
                <a:gdLst>
                  <a:gd name="T0" fmla="*/ 2147483646 w 13147"/>
                  <a:gd name="T1" fmla="*/ 9765625 h 12711"/>
                  <a:gd name="T2" fmla="*/ 2147483646 w 13147"/>
                  <a:gd name="T3" fmla="*/ 9765625 h 12711"/>
                  <a:gd name="T4" fmla="*/ 2147483646 w 13147"/>
                  <a:gd name="T5" fmla="*/ 9765625 h 12711"/>
                  <a:gd name="T6" fmla="*/ 2147483646 w 13147"/>
                  <a:gd name="T7" fmla="*/ 9765625 h 12711"/>
                  <a:gd name="T8" fmla="*/ 2147483646 w 13147"/>
                  <a:gd name="T9" fmla="*/ 9765625 h 12711"/>
                  <a:gd name="T10" fmla="*/ 2147483646 w 13147"/>
                  <a:gd name="T11" fmla="*/ 9765625 h 12711"/>
                  <a:gd name="T12" fmla="*/ 1933593750 w 13147"/>
                  <a:gd name="T13" fmla="*/ 2147483646 h 12711"/>
                  <a:gd name="T14" fmla="*/ 2147483646 w 13147"/>
                  <a:gd name="T15" fmla="*/ 2147483646 h 12711"/>
                  <a:gd name="T16" fmla="*/ 2147483646 w 13147"/>
                  <a:gd name="T17" fmla="*/ 2147483646 h 12711"/>
                  <a:gd name="T18" fmla="*/ 2147483646 w 13147"/>
                  <a:gd name="T19" fmla="*/ 9765625 h 127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5460;p33"/>
              <p:cNvSpPr>
                <a:spLocks/>
              </p:cNvSpPr>
              <p:nvPr/>
            </p:nvSpPr>
            <p:spPr bwMode="auto">
              <a:xfrm>
                <a:off x="2735125" y="3497300"/>
                <a:ext cx="263700" cy="325950"/>
              </a:xfrm>
              <a:custGeom>
                <a:avLst/>
                <a:gdLst>
                  <a:gd name="T0" fmla="*/ 2147483646 w 10548"/>
                  <a:gd name="T1" fmla="*/ 9765625 h 13038"/>
                  <a:gd name="T2" fmla="*/ 2147483646 w 10548"/>
                  <a:gd name="T3" fmla="*/ 9765625 h 13038"/>
                  <a:gd name="T4" fmla="*/ 2147483646 w 10548"/>
                  <a:gd name="T5" fmla="*/ 2147483646 h 13038"/>
                  <a:gd name="T6" fmla="*/ 2147483646 w 10548"/>
                  <a:gd name="T7" fmla="*/ 2147483646 h 13038"/>
                  <a:gd name="T8" fmla="*/ 2147483646 w 10548"/>
                  <a:gd name="T9" fmla="*/ 2147483646 h 13038"/>
                  <a:gd name="T10" fmla="*/ 2147483646 w 10548"/>
                  <a:gd name="T11" fmla="*/ 9765625 h 130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5461;p33"/>
              <p:cNvSpPr>
                <a:spLocks/>
              </p:cNvSpPr>
              <p:nvPr/>
            </p:nvSpPr>
            <p:spPr bwMode="auto">
              <a:xfrm>
                <a:off x="2908375" y="3659150"/>
                <a:ext cx="448950" cy="315075"/>
              </a:xfrm>
              <a:custGeom>
                <a:avLst/>
                <a:gdLst>
                  <a:gd name="T0" fmla="*/ 2147483646 w 17958"/>
                  <a:gd name="T1" fmla="*/ 9765625 h 12603"/>
                  <a:gd name="T2" fmla="*/ 2147483646 w 17958"/>
                  <a:gd name="T3" fmla="*/ 9765625 h 12603"/>
                  <a:gd name="T4" fmla="*/ 2147483646 w 17958"/>
                  <a:gd name="T5" fmla="*/ 2147483646 h 12603"/>
                  <a:gd name="T6" fmla="*/ 2147483646 w 17958"/>
                  <a:gd name="T7" fmla="*/ 2147483646 h 12603"/>
                  <a:gd name="T8" fmla="*/ 2147483646 w 17958"/>
                  <a:gd name="T9" fmla="*/ 2147483646 h 12603"/>
                  <a:gd name="T10" fmla="*/ 2147483646 w 17958"/>
                  <a:gd name="T11" fmla="*/ 9765625 h 126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5462;p33"/>
              <p:cNvSpPr>
                <a:spLocks/>
              </p:cNvSpPr>
              <p:nvPr/>
            </p:nvSpPr>
            <p:spPr bwMode="auto">
              <a:xfrm>
                <a:off x="2759575" y="3010175"/>
                <a:ext cx="233575" cy="232800"/>
              </a:xfrm>
              <a:custGeom>
                <a:avLst/>
                <a:gdLst>
                  <a:gd name="T0" fmla="*/ 2147483646 w 9343"/>
                  <a:gd name="T1" fmla="*/ 0 h 9312"/>
                  <a:gd name="T2" fmla="*/ 2031250000 w 9343"/>
                  <a:gd name="T3" fmla="*/ 2147483646 h 9312"/>
                  <a:gd name="T4" fmla="*/ 2147483646 w 9343"/>
                  <a:gd name="T5" fmla="*/ 2147483646 h 9312"/>
                  <a:gd name="T6" fmla="*/ 2147483646 w 9343"/>
                  <a:gd name="T7" fmla="*/ 2147483646 h 9312"/>
                  <a:gd name="T8" fmla="*/ 2147483646 w 9343"/>
                  <a:gd name="T9" fmla="*/ 2147483646 h 9312"/>
                  <a:gd name="T10" fmla="*/ 2147483646 w 9343"/>
                  <a:gd name="T11" fmla="*/ 2147483646 h 9312"/>
                  <a:gd name="T12" fmla="*/ 2147483646 w 9343"/>
                  <a:gd name="T13" fmla="*/ 2147483646 h 9312"/>
                  <a:gd name="T14" fmla="*/ 2147483646 w 9343"/>
                  <a:gd name="T15" fmla="*/ 908203125 h 9312"/>
                  <a:gd name="T16" fmla="*/ 2147483646 w 9343"/>
                  <a:gd name="T17" fmla="*/ 0 h 93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5463;p33"/>
              <p:cNvSpPr>
                <a:spLocks/>
              </p:cNvSpPr>
              <p:nvPr/>
            </p:nvSpPr>
            <p:spPr bwMode="auto">
              <a:xfrm>
                <a:off x="3101400" y="3278400"/>
                <a:ext cx="194725" cy="141075"/>
              </a:xfrm>
              <a:custGeom>
                <a:avLst/>
                <a:gdLst>
                  <a:gd name="T0" fmla="*/ 2147483646 w 7789"/>
                  <a:gd name="T1" fmla="*/ 0 h 5643"/>
                  <a:gd name="T2" fmla="*/ 2147483646 w 7789"/>
                  <a:gd name="T3" fmla="*/ 322265625 h 5643"/>
                  <a:gd name="T4" fmla="*/ 2080078125 w 7789"/>
                  <a:gd name="T5" fmla="*/ 2147483646 h 5643"/>
                  <a:gd name="T6" fmla="*/ 2147483646 w 7789"/>
                  <a:gd name="T7" fmla="*/ 2147483646 h 5643"/>
                  <a:gd name="T8" fmla="*/ 2147483646 w 7789"/>
                  <a:gd name="T9" fmla="*/ 2147483646 h 5643"/>
                  <a:gd name="T10" fmla="*/ 2147483646 w 7789"/>
                  <a:gd name="T11" fmla="*/ 2147483646 h 5643"/>
                  <a:gd name="T12" fmla="*/ 2147483646 w 7789"/>
                  <a:gd name="T13" fmla="*/ 2147483646 h 5643"/>
                  <a:gd name="T14" fmla="*/ 2147483646 w 7789"/>
                  <a:gd name="T15" fmla="*/ 0 h 56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5464;p33"/>
              <p:cNvSpPr>
                <a:spLocks/>
              </p:cNvSpPr>
              <p:nvPr/>
            </p:nvSpPr>
            <p:spPr bwMode="auto">
              <a:xfrm>
                <a:off x="2781050" y="3580225"/>
                <a:ext cx="148575" cy="176850"/>
              </a:xfrm>
              <a:custGeom>
                <a:avLst/>
                <a:gdLst>
                  <a:gd name="T0" fmla="*/ 2147483646 w 5943"/>
                  <a:gd name="T1" fmla="*/ 9765625 h 7074"/>
                  <a:gd name="T2" fmla="*/ 1064453125 w 5943"/>
                  <a:gd name="T3" fmla="*/ 2147483646 h 7074"/>
                  <a:gd name="T4" fmla="*/ 2147483646 w 5943"/>
                  <a:gd name="T5" fmla="*/ 2147483646 h 7074"/>
                  <a:gd name="T6" fmla="*/ 2147483646 w 5943"/>
                  <a:gd name="T7" fmla="*/ 2147483646 h 7074"/>
                  <a:gd name="T8" fmla="*/ 2147483646 w 5943"/>
                  <a:gd name="T9" fmla="*/ 2147483646 h 7074"/>
                  <a:gd name="T10" fmla="*/ 2147483646 w 5943"/>
                  <a:gd name="T11" fmla="*/ 859375000 h 7074"/>
                  <a:gd name="T12" fmla="*/ 2147483646 w 5943"/>
                  <a:gd name="T13" fmla="*/ 9765625 h 70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5465;p33"/>
              <p:cNvSpPr>
                <a:spLocks/>
              </p:cNvSpPr>
              <p:nvPr/>
            </p:nvSpPr>
            <p:spPr bwMode="auto">
              <a:xfrm>
                <a:off x="3079725" y="3732600"/>
                <a:ext cx="228050" cy="158625"/>
              </a:xfrm>
              <a:custGeom>
                <a:avLst/>
                <a:gdLst>
                  <a:gd name="T0" fmla="*/ 2147483646 w 9122"/>
                  <a:gd name="T1" fmla="*/ 0 h 6345"/>
                  <a:gd name="T2" fmla="*/ 2147483646 w 9122"/>
                  <a:gd name="T3" fmla="*/ 703125000 h 6345"/>
                  <a:gd name="T4" fmla="*/ 2147483646 w 9122"/>
                  <a:gd name="T5" fmla="*/ 2147483646 h 6345"/>
                  <a:gd name="T6" fmla="*/ 1044921875 w 9122"/>
                  <a:gd name="T7" fmla="*/ 2147483646 h 6345"/>
                  <a:gd name="T8" fmla="*/ 1142578125 w 9122"/>
                  <a:gd name="T9" fmla="*/ 2147483646 h 6345"/>
                  <a:gd name="T10" fmla="*/ 1640625000 w 9122"/>
                  <a:gd name="T11" fmla="*/ 2147483646 h 6345"/>
                  <a:gd name="T12" fmla="*/ 2147483646 w 9122"/>
                  <a:gd name="T13" fmla="*/ 2147483646 h 6345"/>
                  <a:gd name="T14" fmla="*/ 2147483646 w 9122"/>
                  <a:gd name="T15" fmla="*/ 2147483646 h 6345"/>
                  <a:gd name="T16" fmla="*/ 2147483646 w 9122"/>
                  <a:gd name="T17" fmla="*/ 0 h 63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5466;p33"/>
              <p:cNvSpPr>
                <a:spLocks/>
              </p:cNvSpPr>
              <p:nvPr/>
            </p:nvSpPr>
            <p:spPr bwMode="auto">
              <a:xfrm>
                <a:off x="2984450" y="2757925"/>
                <a:ext cx="65600" cy="46775"/>
              </a:xfrm>
              <a:custGeom>
                <a:avLst/>
                <a:gdLst>
                  <a:gd name="T0" fmla="*/ 2147483646 w 2624"/>
                  <a:gd name="T1" fmla="*/ 9765625 h 1871"/>
                  <a:gd name="T2" fmla="*/ 2050781250 w 2624"/>
                  <a:gd name="T3" fmla="*/ 2147483646 h 1871"/>
                  <a:gd name="T4" fmla="*/ 2147483646 w 2624"/>
                  <a:gd name="T5" fmla="*/ 2147483646 h 1871"/>
                  <a:gd name="T6" fmla="*/ 2147483646 w 2624"/>
                  <a:gd name="T7" fmla="*/ 2147483646 h 1871"/>
                  <a:gd name="T8" fmla="*/ 2147483646 w 2624"/>
                  <a:gd name="T9" fmla="*/ 2147483646 h 1871"/>
                  <a:gd name="T10" fmla="*/ 2147483646 w 2624"/>
                  <a:gd name="T11" fmla="*/ 2147483646 h 1871"/>
                  <a:gd name="T12" fmla="*/ 2147483646 w 2624"/>
                  <a:gd name="T13" fmla="*/ 2147483646 h 1871"/>
                  <a:gd name="T14" fmla="*/ 2147483646 w 2624"/>
                  <a:gd name="T15" fmla="*/ 302734375 h 1871"/>
                  <a:gd name="T16" fmla="*/ 2147483646 w 2624"/>
                  <a:gd name="T17" fmla="*/ 9765625 h 18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5467;p33"/>
              <p:cNvSpPr>
                <a:spLocks/>
              </p:cNvSpPr>
              <p:nvPr/>
            </p:nvSpPr>
            <p:spPr bwMode="auto">
              <a:xfrm>
                <a:off x="3063750" y="2767675"/>
                <a:ext cx="41450" cy="35300"/>
              </a:xfrm>
              <a:custGeom>
                <a:avLst/>
                <a:gdLst>
                  <a:gd name="T0" fmla="*/ 2147483646 w 1658"/>
                  <a:gd name="T1" fmla="*/ 0 h 1412"/>
                  <a:gd name="T2" fmla="*/ 2147483646 w 1658"/>
                  <a:gd name="T3" fmla="*/ 2147483646 h 1412"/>
                  <a:gd name="T4" fmla="*/ 2147483646 w 1658"/>
                  <a:gd name="T5" fmla="*/ 2147483646 h 1412"/>
                  <a:gd name="T6" fmla="*/ 2147483646 w 1658"/>
                  <a:gd name="T7" fmla="*/ 2147483646 h 1412"/>
                  <a:gd name="T8" fmla="*/ 2147483646 w 1658"/>
                  <a:gd name="T9" fmla="*/ 2147483646 h 1412"/>
                  <a:gd name="T10" fmla="*/ 2147483646 w 1658"/>
                  <a:gd name="T11" fmla="*/ 2147483646 h 1412"/>
                  <a:gd name="T12" fmla="*/ 2147483646 w 1658"/>
                  <a:gd name="T13" fmla="*/ 351562500 h 1412"/>
                  <a:gd name="T14" fmla="*/ 2147483646 w 1658"/>
                  <a:gd name="T15" fmla="*/ 0 h 14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5468;p33"/>
              <p:cNvSpPr>
                <a:spLocks/>
              </p:cNvSpPr>
              <p:nvPr/>
            </p:nvSpPr>
            <p:spPr bwMode="auto">
              <a:xfrm>
                <a:off x="3123350" y="2761400"/>
                <a:ext cx="29575" cy="34950"/>
              </a:xfrm>
              <a:custGeom>
                <a:avLst/>
                <a:gdLst>
                  <a:gd name="T0" fmla="*/ 2147483646 w 1183"/>
                  <a:gd name="T1" fmla="*/ 0 h 1398"/>
                  <a:gd name="T2" fmla="*/ 2147483646 w 1183"/>
                  <a:gd name="T3" fmla="*/ 429687500 h 1398"/>
                  <a:gd name="T4" fmla="*/ 1220703125 w 1183"/>
                  <a:gd name="T5" fmla="*/ 2147483646 h 1398"/>
                  <a:gd name="T6" fmla="*/ 2147483646 w 1183"/>
                  <a:gd name="T7" fmla="*/ 2147483646 h 1398"/>
                  <a:gd name="T8" fmla="*/ 2147483646 w 1183"/>
                  <a:gd name="T9" fmla="*/ 2147483646 h 1398"/>
                  <a:gd name="T10" fmla="*/ 2147483646 w 1183"/>
                  <a:gd name="T11" fmla="*/ 2147483646 h 1398"/>
                  <a:gd name="T12" fmla="*/ 2147483646 w 1183"/>
                  <a:gd name="T13" fmla="*/ 0 h 13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5469;p33"/>
              <p:cNvSpPr>
                <a:spLocks/>
              </p:cNvSpPr>
              <p:nvPr/>
            </p:nvSpPr>
            <p:spPr bwMode="auto">
              <a:xfrm>
                <a:off x="3160500" y="2786600"/>
                <a:ext cx="43500" cy="21025"/>
              </a:xfrm>
              <a:custGeom>
                <a:avLst/>
                <a:gdLst>
                  <a:gd name="T0" fmla="*/ 2147483646 w 1740"/>
                  <a:gd name="T1" fmla="*/ 9765625 h 841"/>
                  <a:gd name="T2" fmla="*/ 2147483646 w 1740"/>
                  <a:gd name="T3" fmla="*/ 976562500 h 841"/>
                  <a:gd name="T4" fmla="*/ 2147483646 w 1740"/>
                  <a:gd name="T5" fmla="*/ 2147483646 h 841"/>
                  <a:gd name="T6" fmla="*/ 2147483646 w 1740"/>
                  <a:gd name="T7" fmla="*/ 2147483646 h 841"/>
                  <a:gd name="T8" fmla="*/ 2147483646 w 1740"/>
                  <a:gd name="T9" fmla="*/ 2147483646 h 841"/>
                  <a:gd name="T10" fmla="*/ 2147483646 w 1740"/>
                  <a:gd name="T11" fmla="*/ 2147483646 h 841"/>
                  <a:gd name="T12" fmla="*/ 2147483646 w 1740"/>
                  <a:gd name="T13" fmla="*/ 2147483646 h 841"/>
                  <a:gd name="T14" fmla="*/ 2147483646 w 1740"/>
                  <a:gd name="T15" fmla="*/ 380859375 h 841"/>
                  <a:gd name="T16" fmla="*/ 2147483646 w 1740"/>
                  <a:gd name="T17" fmla="*/ 9765625 h 8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5470;p33"/>
              <p:cNvSpPr>
                <a:spLocks/>
              </p:cNvSpPr>
              <p:nvPr/>
            </p:nvSpPr>
            <p:spPr bwMode="auto">
              <a:xfrm>
                <a:off x="2108675" y="2245425"/>
                <a:ext cx="36025" cy="177075"/>
              </a:xfrm>
              <a:custGeom>
                <a:avLst/>
                <a:gdLst>
                  <a:gd name="T0" fmla="*/ 2147483646 w 1441"/>
                  <a:gd name="T1" fmla="*/ 9765625 h 7083"/>
                  <a:gd name="T2" fmla="*/ 2147483646 w 1441"/>
                  <a:gd name="T3" fmla="*/ 1621093750 h 7083"/>
                  <a:gd name="T4" fmla="*/ 712890625 w 1441"/>
                  <a:gd name="T5" fmla="*/ 2147483646 h 7083"/>
                  <a:gd name="T6" fmla="*/ 2147483646 w 1441"/>
                  <a:gd name="T7" fmla="*/ 2147483646 h 7083"/>
                  <a:gd name="T8" fmla="*/ 2147483646 w 1441"/>
                  <a:gd name="T9" fmla="*/ 2147483646 h 7083"/>
                  <a:gd name="T10" fmla="*/ 2147483646 w 1441"/>
                  <a:gd name="T11" fmla="*/ 1328125000 h 7083"/>
                  <a:gd name="T12" fmla="*/ 2147483646 w 1441"/>
                  <a:gd name="T13" fmla="*/ 9765625 h 70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34" name="Google Shape;5471;p33"/>
              <p:cNvGrpSpPr>
                <a:grpSpLocks/>
              </p:cNvGrpSpPr>
              <p:nvPr/>
            </p:nvGrpSpPr>
            <p:grpSpPr bwMode="auto"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92" name="Google Shape;5472;p33"/>
                <p:cNvSpPr>
                  <a:spLocks/>
                </p:cNvSpPr>
                <p:nvPr/>
              </p:nvSpPr>
              <p:spPr bwMode="auto">
                <a:xfrm>
                  <a:off x="1518525" y="3490475"/>
                  <a:ext cx="813875" cy="2089425"/>
                </a:xfrm>
                <a:custGeom>
                  <a:avLst/>
                  <a:gdLst>
                    <a:gd name="T0" fmla="*/ 2147483646 w 32555"/>
                    <a:gd name="T1" fmla="*/ 0 h 83577"/>
                    <a:gd name="T2" fmla="*/ 2147483646 w 32555"/>
                    <a:gd name="T3" fmla="*/ 0 h 83577"/>
                    <a:gd name="T4" fmla="*/ 2147483646 w 32555"/>
                    <a:gd name="T5" fmla="*/ 2147483646 h 83577"/>
                    <a:gd name="T6" fmla="*/ 2147483646 w 32555"/>
                    <a:gd name="T7" fmla="*/ 2147483646 h 83577"/>
                    <a:gd name="T8" fmla="*/ 2147483646 w 32555"/>
                    <a:gd name="T9" fmla="*/ 2147483646 h 83577"/>
                    <a:gd name="T10" fmla="*/ 2147483646 w 32555"/>
                    <a:gd name="T11" fmla="*/ 2147483646 h 83577"/>
                    <a:gd name="T12" fmla="*/ 2147483646 w 32555"/>
                    <a:gd name="T13" fmla="*/ 2147483646 h 83577"/>
                    <a:gd name="T14" fmla="*/ 2147483646 w 32555"/>
                    <a:gd name="T15" fmla="*/ 2147483646 h 83577"/>
                    <a:gd name="T16" fmla="*/ 2147483646 w 32555"/>
                    <a:gd name="T17" fmla="*/ 0 h 835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3" name="Google Shape;5473;p33"/>
                <p:cNvSpPr>
                  <a:spLocks/>
                </p:cNvSpPr>
                <p:nvPr/>
              </p:nvSpPr>
              <p:spPr bwMode="auto">
                <a:xfrm>
                  <a:off x="1574775" y="3593050"/>
                  <a:ext cx="623125" cy="1959775"/>
                </a:xfrm>
                <a:custGeom>
                  <a:avLst/>
                  <a:gdLst>
                    <a:gd name="T0" fmla="*/ 2147483646 w 24925"/>
                    <a:gd name="T1" fmla="*/ 2147483646 h 78391"/>
                    <a:gd name="T2" fmla="*/ 2147483646 w 24925"/>
                    <a:gd name="T3" fmla="*/ 2147483646 h 78391"/>
                    <a:gd name="T4" fmla="*/ 2147483646 w 24925"/>
                    <a:gd name="T5" fmla="*/ 2147483646 h 78391"/>
                    <a:gd name="T6" fmla="*/ 2147483646 w 24925"/>
                    <a:gd name="T7" fmla="*/ 2147483646 h 78391"/>
                    <a:gd name="T8" fmla="*/ 2147483646 w 24925"/>
                    <a:gd name="T9" fmla="*/ 2147483646 h 78391"/>
                    <a:gd name="T10" fmla="*/ 0 w 24925"/>
                    <a:gd name="T11" fmla="*/ 0 h 78391"/>
                    <a:gd name="T12" fmla="*/ 2147483646 w 24925"/>
                    <a:gd name="T13" fmla="*/ 2147483646 h 78391"/>
                    <a:gd name="T14" fmla="*/ 2147483646 w 24925"/>
                    <a:gd name="T15" fmla="*/ 2147483646 h 78391"/>
                    <a:gd name="T16" fmla="*/ 2147483646 w 24925"/>
                    <a:gd name="T17" fmla="*/ 2147483646 h 78391"/>
                    <a:gd name="T18" fmla="*/ 2147483646 w 24925"/>
                    <a:gd name="T19" fmla="*/ 2147483646 h 78391"/>
                    <a:gd name="T20" fmla="*/ 2147483646 w 24925"/>
                    <a:gd name="T21" fmla="*/ 2147483646 h 78391"/>
                    <a:gd name="T22" fmla="*/ 2147483646 w 24925"/>
                    <a:gd name="T23" fmla="*/ 2147483646 h 78391"/>
                    <a:gd name="T24" fmla="*/ 2147483646 w 24925"/>
                    <a:gd name="T25" fmla="*/ 2147483646 h 78391"/>
                    <a:gd name="T26" fmla="*/ 0 w 24925"/>
                    <a:gd name="T27" fmla="*/ 0 h 78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5474;p33"/>
                <p:cNvSpPr>
                  <a:spLocks/>
                </p:cNvSpPr>
                <p:nvPr/>
              </p:nvSpPr>
              <p:spPr bwMode="auto">
                <a:xfrm>
                  <a:off x="2007150" y="3495775"/>
                  <a:ext cx="967350" cy="2078675"/>
                </a:xfrm>
                <a:custGeom>
                  <a:avLst/>
                  <a:gdLst>
                    <a:gd name="T0" fmla="*/ 2147483646 w 38694"/>
                    <a:gd name="T1" fmla="*/ 9765625 h 83147"/>
                    <a:gd name="T2" fmla="*/ 2147483646 w 38694"/>
                    <a:gd name="T3" fmla="*/ 2147483646 h 83147"/>
                    <a:gd name="T4" fmla="*/ 2147483646 w 38694"/>
                    <a:gd name="T5" fmla="*/ 2147483646 h 83147"/>
                    <a:gd name="T6" fmla="*/ 2147483646 w 38694"/>
                    <a:gd name="T7" fmla="*/ 2147483646 h 83147"/>
                    <a:gd name="T8" fmla="*/ 2147483646 w 38694"/>
                    <a:gd name="T9" fmla="*/ 2147483646 h 83147"/>
                    <a:gd name="T10" fmla="*/ 2147483646 w 38694"/>
                    <a:gd name="T11" fmla="*/ 2147483646 h 83147"/>
                    <a:gd name="T12" fmla="*/ 2147483646 w 38694"/>
                    <a:gd name="T13" fmla="*/ 9765625 h 8314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5" name="Google Shape;5475;p33"/>
                <p:cNvSpPr>
                  <a:spLocks/>
                </p:cNvSpPr>
                <p:nvPr/>
              </p:nvSpPr>
              <p:spPr bwMode="auto">
                <a:xfrm>
                  <a:off x="2430779" y="3951931"/>
                  <a:ext cx="475725" cy="1710525"/>
                </a:xfrm>
                <a:custGeom>
                  <a:avLst/>
                  <a:gdLst>
                    <a:gd name="T0" fmla="*/ 2147483646 w 19029"/>
                    <a:gd name="T1" fmla="*/ 0 h 68421"/>
                    <a:gd name="T2" fmla="*/ 2147483646 w 19029"/>
                    <a:gd name="T3" fmla="*/ 0 h 68421"/>
                    <a:gd name="T4" fmla="*/ 2147483646 w 19029"/>
                    <a:gd name="T5" fmla="*/ 2147483646 h 68421"/>
                    <a:gd name="T6" fmla="*/ 2147483646 w 19029"/>
                    <a:gd name="T7" fmla="*/ 2147483646 h 68421"/>
                    <a:gd name="T8" fmla="*/ 2147483646 w 19029"/>
                    <a:gd name="T9" fmla="*/ 2147483646 h 68421"/>
                    <a:gd name="T10" fmla="*/ 2147483646 w 19029"/>
                    <a:gd name="T11" fmla="*/ 2147483646 h 68421"/>
                    <a:gd name="T12" fmla="*/ 2147483646 w 19029"/>
                    <a:gd name="T13" fmla="*/ 2147483646 h 68421"/>
                    <a:gd name="T14" fmla="*/ 2147483646 w 19029"/>
                    <a:gd name="T15" fmla="*/ 2147483646 h 68421"/>
                    <a:gd name="T16" fmla="*/ 2147483646 w 19029"/>
                    <a:gd name="T17" fmla="*/ 0 h 684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5476;p33"/>
                <p:cNvSpPr>
                  <a:spLocks/>
                </p:cNvSpPr>
                <p:nvPr/>
              </p:nvSpPr>
              <p:spPr bwMode="auto">
                <a:xfrm>
                  <a:off x="1579325" y="2837525"/>
                  <a:ext cx="849575" cy="2975475"/>
                </a:xfrm>
                <a:custGeom>
                  <a:avLst/>
                  <a:gdLst>
                    <a:gd name="T0" fmla="*/ 2147483646 w 33983"/>
                    <a:gd name="T1" fmla="*/ 0 h 119019"/>
                    <a:gd name="T2" fmla="*/ 2147483646 w 33983"/>
                    <a:gd name="T3" fmla="*/ 2147483646 h 119019"/>
                    <a:gd name="T4" fmla="*/ 2147483646 w 33983"/>
                    <a:gd name="T5" fmla="*/ 2147483646 h 119019"/>
                    <a:gd name="T6" fmla="*/ 2147483646 w 33983"/>
                    <a:gd name="T7" fmla="*/ 2147483646 h 119019"/>
                    <a:gd name="T8" fmla="*/ 2147483646 w 33983"/>
                    <a:gd name="T9" fmla="*/ 2147483646 h 119019"/>
                    <a:gd name="T10" fmla="*/ 2147483646 w 33983"/>
                    <a:gd name="T11" fmla="*/ 2147483646 h 119019"/>
                    <a:gd name="T12" fmla="*/ 2147483646 w 33983"/>
                    <a:gd name="T13" fmla="*/ 2147483646 h 119019"/>
                    <a:gd name="T14" fmla="*/ 2147483646 w 33983"/>
                    <a:gd name="T15" fmla="*/ 2147483646 h 119019"/>
                    <a:gd name="T16" fmla="*/ 2147483646 w 33983"/>
                    <a:gd name="T17" fmla="*/ 2147483646 h 119019"/>
                    <a:gd name="T18" fmla="*/ 2147483646 w 33983"/>
                    <a:gd name="T19" fmla="*/ 2147483646 h 119019"/>
                    <a:gd name="T20" fmla="*/ 2147483646 w 33983"/>
                    <a:gd name="T21" fmla="*/ 2147483646 h 119019"/>
                    <a:gd name="T22" fmla="*/ 2147483646 w 33983"/>
                    <a:gd name="T23" fmla="*/ 2147483646 h 119019"/>
                    <a:gd name="T24" fmla="*/ 2147483646 w 33983"/>
                    <a:gd name="T25" fmla="*/ 2147483646 h 119019"/>
                    <a:gd name="T26" fmla="*/ 2147483646 w 33983"/>
                    <a:gd name="T27" fmla="*/ 2147483646 h 119019"/>
                    <a:gd name="T28" fmla="*/ 2147483646 w 33983"/>
                    <a:gd name="T29" fmla="*/ 2147483646 h 119019"/>
                    <a:gd name="T30" fmla="*/ 2147483646 w 33983"/>
                    <a:gd name="T31" fmla="*/ 2147483646 h 119019"/>
                    <a:gd name="T32" fmla="*/ 2147483646 w 33983"/>
                    <a:gd name="T33" fmla="*/ 2147483646 h 119019"/>
                    <a:gd name="T34" fmla="*/ 2147483646 w 33983"/>
                    <a:gd name="T35" fmla="*/ 2147483646 h 119019"/>
                    <a:gd name="T36" fmla="*/ 2147483646 w 33983"/>
                    <a:gd name="T37" fmla="*/ 2147483646 h 119019"/>
                    <a:gd name="T38" fmla="*/ 2147483646 w 33983"/>
                    <a:gd name="T39" fmla="*/ 2147483646 h 119019"/>
                    <a:gd name="T40" fmla="*/ 2147483646 w 33983"/>
                    <a:gd name="T41" fmla="*/ 2147483646 h 119019"/>
                    <a:gd name="T42" fmla="*/ 2147483646 w 33983"/>
                    <a:gd name="T43" fmla="*/ 2147483646 h 119019"/>
                    <a:gd name="T44" fmla="*/ 2147483646 w 33983"/>
                    <a:gd name="T45" fmla="*/ 2147483646 h 119019"/>
                    <a:gd name="T46" fmla="*/ 2147483646 w 33983"/>
                    <a:gd name="T47" fmla="*/ 2147483646 h 119019"/>
                    <a:gd name="T48" fmla="*/ 2147483646 w 33983"/>
                    <a:gd name="T49" fmla="*/ 2147483646 h 119019"/>
                    <a:gd name="T50" fmla="*/ 2147483646 w 33983"/>
                    <a:gd name="T51" fmla="*/ 2147483646 h 119019"/>
                    <a:gd name="T52" fmla="*/ 2147483646 w 33983"/>
                    <a:gd name="T53" fmla="*/ 2147483646 h 119019"/>
                    <a:gd name="T54" fmla="*/ 2147483646 w 33983"/>
                    <a:gd name="T55" fmla="*/ 2147483646 h 119019"/>
                    <a:gd name="T56" fmla="*/ 2147483646 w 33983"/>
                    <a:gd name="T57" fmla="*/ 2147483646 h 119019"/>
                    <a:gd name="T58" fmla="*/ 2147483646 w 33983"/>
                    <a:gd name="T59" fmla="*/ 2147483646 h 119019"/>
                    <a:gd name="T60" fmla="*/ 2147483646 w 33983"/>
                    <a:gd name="T61" fmla="*/ 2147483646 h 119019"/>
                    <a:gd name="T62" fmla="*/ 2147483646 w 33983"/>
                    <a:gd name="T63" fmla="*/ 2147483646 h 119019"/>
                    <a:gd name="T64" fmla="*/ 2147483646 w 33983"/>
                    <a:gd name="T65" fmla="*/ 2147483646 h 119019"/>
                    <a:gd name="T66" fmla="*/ 2147483646 w 33983"/>
                    <a:gd name="T67" fmla="*/ 2147483646 h 119019"/>
                    <a:gd name="T68" fmla="*/ 2147483646 w 33983"/>
                    <a:gd name="T69" fmla="*/ 2147483646 h 119019"/>
                    <a:gd name="T70" fmla="*/ 2147483646 w 33983"/>
                    <a:gd name="T71" fmla="*/ 2147483646 h 119019"/>
                    <a:gd name="T72" fmla="*/ 2147483646 w 33983"/>
                    <a:gd name="T73" fmla="*/ 2147483646 h 119019"/>
                    <a:gd name="T74" fmla="*/ 2147483646 w 33983"/>
                    <a:gd name="T75" fmla="*/ 2147483646 h 119019"/>
                    <a:gd name="T76" fmla="*/ 2147483646 w 33983"/>
                    <a:gd name="T77" fmla="*/ 2147483646 h 119019"/>
                    <a:gd name="T78" fmla="*/ 2147483646 w 33983"/>
                    <a:gd name="T79" fmla="*/ 2147483646 h 119019"/>
                    <a:gd name="T80" fmla="*/ 2147483646 w 33983"/>
                    <a:gd name="T81" fmla="*/ 2147483646 h 119019"/>
                    <a:gd name="T82" fmla="*/ 2147483646 w 33983"/>
                    <a:gd name="T83" fmla="*/ 2147483646 h 119019"/>
                    <a:gd name="T84" fmla="*/ 2147483646 w 33983"/>
                    <a:gd name="T85" fmla="*/ 2147483646 h 119019"/>
                    <a:gd name="T86" fmla="*/ 2147483646 w 33983"/>
                    <a:gd name="T87" fmla="*/ 2147483646 h 119019"/>
                    <a:gd name="T88" fmla="*/ 2147483646 w 33983"/>
                    <a:gd name="T89" fmla="*/ 2147483646 h 119019"/>
                    <a:gd name="T90" fmla="*/ 2147483646 w 33983"/>
                    <a:gd name="T91" fmla="*/ 2147483646 h 119019"/>
                    <a:gd name="T92" fmla="*/ 2147483646 w 33983"/>
                    <a:gd name="T93" fmla="*/ 2147483646 h 119019"/>
                    <a:gd name="T94" fmla="*/ 2147483646 w 33983"/>
                    <a:gd name="T95" fmla="*/ 2147483646 h 119019"/>
                    <a:gd name="T96" fmla="*/ 2147483646 w 33983"/>
                    <a:gd name="T97" fmla="*/ 2147483646 h 119019"/>
                    <a:gd name="T98" fmla="*/ 2147483646 w 33983"/>
                    <a:gd name="T99" fmla="*/ 2147483646 h 119019"/>
                    <a:gd name="T100" fmla="*/ 2147483646 w 33983"/>
                    <a:gd name="T101" fmla="*/ 2147483646 h 119019"/>
                    <a:gd name="T102" fmla="*/ 2147483646 w 33983"/>
                    <a:gd name="T103" fmla="*/ 2147483646 h 119019"/>
                    <a:gd name="T104" fmla="*/ 2147483646 w 33983"/>
                    <a:gd name="T105" fmla="*/ 2147483646 h 119019"/>
                    <a:gd name="T106" fmla="*/ 2147483646 w 33983"/>
                    <a:gd name="T107" fmla="*/ 0 h 119019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5477;p33"/>
                <p:cNvSpPr>
                  <a:spLocks/>
                </p:cNvSpPr>
                <p:nvPr/>
              </p:nvSpPr>
              <p:spPr bwMode="auto">
                <a:xfrm>
                  <a:off x="1681625" y="3026450"/>
                  <a:ext cx="301525" cy="412675"/>
                </a:xfrm>
                <a:custGeom>
                  <a:avLst/>
                  <a:gdLst>
                    <a:gd name="T0" fmla="*/ 2147483646 w 12061"/>
                    <a:gd name="T1" fmla="*/ 9765625 h 16507"/>
                    <a:gd name="T2" fmla="*/ 1601562500 w 12061"/>
                    <a:gd name="T3" fmla="*/ 2147483646 h 16507"/>
                    <a:gd name="T4" fmla="*/ 2147483646 w 12061"/>
                    <a:gd name="T5" fmla="*/ 2147483646 h 16507"/>
                    <a:gd name="T6" fmla="*/ 2147483646 w 12061"/>
                    <a:gd name="T7" fmla="*/ 2147483646 h 16507"/>
                    <a:gd name="T8" fmla="*/ 2147483646 w 12061"/>
                    <a:gd name="T9" fmla="*/ 2147483646 h 16507"/>
                    <a:gd name="T10" fmla="*/ 2147483646 w 12061"/>
                    <a:gd name="T11" fmla="*/ 791015625 h 16507"/>
                    <a:gd name="T12" fmla="*/ 2147483646 w 12061"/>
                    <a:gd name="T13" fmla="*/ 9765625 h 1650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5478;p33"/>
                <p:cNvSpPr>
                  <a:spLocks/>
                </p:cNvSpPr>
                <p:nvPr/>
              </p:nvSpPr>
              <p:spPr bwMode="auto">
                <a:xfrm>
                  <a:off x="2026000" y="3384450"/>
                  <a:ext cx="312075" cy="352950"/>
                </a:xfrm>
                <a:custGeom>
                  <a:avLst/>
                  <a:gdLst>
                    <a:gd name="T0" fmla="*/ 2147483646 w 12483"/>
                    <a:gd name="T1" fmla="*/ 9765625 h 14118"/>
                    <a:gd name="T2" fmla="*/ 2147483646 w 12483"/>
                    <a:gd name="T3" fmla="*/ 751953125 h 14118"/>
                    <a:gd name="T4" fmla="*/ 1542968750 w 12483"/>
                    <a:gd name="T5" fmla="*/ 2147483646 h 14118"/>
                    <a:gd name="T6" fmla="*/ 2147483646 w 12483"/>
                    <a:gd name="T7" fmla="*/ 2147483646 h 14118"/>
                    <a:gd name="T8" fmla="*/ 2147483646 w 12483"/>
                    <a:gd name="T9" fmla="*/ 2147483646 h 14118"/>
                    <a:gd name="T10" fmla="*/ 2147483646 w 12483"/>
                    <a:gd name="T11" fmla="*/ 2147483646 h 14118"/>
                    <a:gd name="T12" fmla="*/ 2147483646 w 12483"/>
                    <a:gd name="T13" fmla="*/ 9765625 h 141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5479;p33"/>
                <p:cNvSpPr>
                  <a:spLocks/>
                </p:cNvSpPr>
                <p:nvPr/>
              </p:nvSpPr>
              <p:spPr bwMode="auto">
                <a:xfrm>
                  <a:off x="1695125" y="3695075"/>
                  <a:ext cx="258875" cy="435475"/>
                </a:xfrm>
                <a:custGeom>
                  <a:avLst/>
                  <a:gdLst>
                    <a:gd name="T0" fmla="*/ 2147483646 w 10355"/>
                    <a:gd name="T1" fmla="*/ 9765625 h 17419"/>
                    <a:gd name="T2" fmla="*/ 1669921875 w 10355"/>
                    <a:gd name="T3" fmla="*/ 2147483646 h 17419"/>
                    <a:gd name="T4" fmla="*/ 2147483646 w 10355"/>
                    <a:gd name="T5" fmla="*/ 2147483646 h 17419"/>
                    <a:gd name="T6" fmla="*/ 2147483646 w 10355"/>
                    <a:gd name="T7" fmla="*/ 2147483646 h 17419"/>
                    <a:gd name="T8" fmla="*/ 2147483646 w 10355"/>
                    <a:gd name="T9" fmla="*/ 2147483646 h 17419"/>
                    <a:gd name="T10" fmla="*/ 2147483646 w 10355"/>
                    <a:gd name="T11" fmla="*/ 517578125 h 17419"/>
                    <a:gd name="T12" fmla="*/ 2147483646 w 10355"/>
                    <a:gd name="T13" fmla="*/ 9765625 h 174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5480;p33"/>
                <p:cNvSpPr>
                  <a:spLocks/>
                </p:cNvSpPr>
                <p:nvPr/>
              </p:nvSpPr>
              <p:spPr bwMode="auto">
                <a:xfrm>
                  <a:off x="2057625" y="4116200"/>
                  <a:ext cx="223675" cy="312250"/>
                </a:xfrm>
                <a:custGeom>
                  <a:avLst/>
                  <a:gdLst>
                    <a:gd name="T0" fmla="*/ 2147483646 w 8947"/>
                    <a:gd name="T1" fmla="*/ 9765625 h 12490"/>
                    <a:gd name="T2" fmla="*/ 2147483646 w 8947"/>
                    <a:gd name="T3" fmla="*/ 458984375 h 12490"/>
                    <a:gd name="T4" fmla="*/ 2147483646 w 8947"/>
                    <a:gd name="T5" fmla="*/ 2147483646 h 12490"/>
                    <a:gd name="T6" fmla="*/ 175781250 w 8947"/>
                    <a:gd name="T7" fmla="*/ 2147483646 h 12490"/>
                    <a:gd name="T8" fmla="*/ 1806640625 w 8947"/>
                    <a:gd name="T9" fmla="*/ 2147483646 h 12490"/>
                    <a:gd name="T10" fmla="*/ 2147483646 w 8947"/>
                    <a:gd name="T11" fmla="*/ 2147483646 h 12490"/>
                    <a:gd name="T12" fmla="*/ 2147483646 w 8947"/>
                    <a:gd name="T13" fmla="*/ 2147483646 h 12490"/>
                    <a:gd name="T14" fmla="*/ 2147483646 w 8947"/>
                    <a:gd name="T15" fmla="*/ 2147483646 h 12490"/>
                    <a:gd name="T16" fmla="*/ 2147483646 w 8947"/>
                    <a:gd name="T17" fmla="*/ 9765625 h 1249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5481;p33"/>
                <p:cNvSpPr>
                  <a:spLocks/>
                </p:cNvSpPr>
                <p:nvPr/>
              </p:nvSpPr>
              <p:spPr bwMode="auto">
                <a:xfrm>
                  <a:off x="1659875" y="2153325"/>
                  <a:ext cx="883775" cy="740775"/>
                </a:xfrm>
                <a:custGeom>
                  <a:avLst/>
                  <a:gdLst>
                    <a:gd name="T0" fmla="*/ 2147483646 w 35351"/>
                    <a:gd name="T1" fmla="*/ 0 h 29631"/>
                    <a:gd name="T2" fmla="*/ 2147483646 w 35351"/>
                    <a:gd name="T3" fmla="*/ 2147483646 h 29631"/>
                    <a:gd name="T4" fmla="*/ 2147483646 w 35351"/>
                    <a:gd name="T5" fmla="*/ 2147483646 h 29631"/>
                    <a:gd name="T6" fmla="*/ 2147483646 w 35351"/>
                    <a:gd name="T7" fmla="*/ 2147483646 h 29631"/>
                    <a:gd name="T8" fmla="*/ 2147483646 w 35351"/>
                    <a:gd name="T9" fmla="*/ 2147483646 h 29631"/>
                    <a:gd name="T10" fmla="*/ 2147483646 w 35351"/>
                    <a:gd name="T11" fmla="*/ 2147483646 h 29631"/>
                    <a:gd name="T12" fmla="*/ 2147483646 w 35351"/>
                    <a:gd name="T13" fmla="*/ 2147483646 h 29631"/>
                    <a:gd name="T14" fmla="*/ 2147483646 w 35351"/>
                    <a:gd name="T15" fmla="*/ 2147483646 h 29631"/>
                    <a:gd name="T16" fmla="*/ 2147483646 w 35351"/>
                    <a:gd name="T17" fmla="*/ 2147483646 h 29631"/>
                    <a:gd name="T18" fmla="*/ 2147483646 w 35351"/>
                    <a:gd name="T19" fmla="*/ 2147483646 h 29631"/>
                    <a:gd name="T20" fmla="*/ 2147483646 w 35351"/>
                    <a:gd name="T21" fmla="*/ 2147483646 h 29631"/>
                    <a:gd name="T22" fmla="*/ 2147483646 w 35351"/>
                    <a:gd name="T23" fmla="*/ 2147483646 h 29631"/>
                    <a:gd name="T24" fmla="*/ 2147483646 w 35351"/>
                    <a:gd name="T25" fmla="*/ 2147483646 h 29631"/>
                    <a:gd name="T26" fmla="*/ 2147483646 w 35351"/>
                    <a:gd name="T27" fmla="*/ 2147483646 h 29631"/>
                    <a:gd name="T28" fmla="*/ 2147483646 w 35351"/>
                    <a:gd name="T29" fmla="*/ 2147483646 h 29631"/>
                    <a:gd name="T30" fmla="*/ 2147483646 w 35351"/>
                    <a:gd name="T31" fmla="*/ 2147483646 h 29631"/>
                    <a:gd name="T32" fmla="*/ 2147483646 w 35351"/>
                    <a:gd name="T33" fmla="*/ 2147483646 h 29631"/>
                    <a:gd name="T34" fmla="*/ 2147483646 w 35351"/>
                    <a:gd name="T35" fmla="*/ 2147483646 h 29631"/>
                    <a:gd name="T36" fmla="*/ 2147483646 w 35351"/>
                    <a:gd name="T37" fmla="*/ 2147483646 h 29631"/>
                    <a:gd name="T38" fmla="*/ 2147483646 w 35351"/>
                    <a:gd name="T39" fmla="*/ 2147483646 h 29631"/>
                    <a:gd name="T40" fmla="*/ 2147483646 w 35351"/>
                    <a:gd name="T41" fmla="*/ 2147483646 h 29631"/>
                    <a:gd name="T42" fmla="*/ 2147483646 w 35351"/>
                    <a:gd name="T43" fmla="*/ 2147483646 h 29631"/>
                    <a:gd name="T44" fmla="*/ 2147483646 w 35351"/>
                    <a:gd name="T45" fmla="*/ 2147483646 h 29631"/>
                    <a:gd name="T46" fmla="*/ 2147483646 w 35351"/>
                    <a:gd name="T47" fmla="*/ 2147483646 h 29631"/>
                    <a:gd name="T48" fmla="*/ 2147483646 w 35351"/>
                    <a:gd name="T49" fmla="*/ 2147483646 h 29631"/>
                    <a:gd name="T50" fmla="*/ 2147483646 w 35351"/>
                    <a:gd name="T51" fmla="*/ 2147483646 h 29631"/>
                    <a:gd name="T52" fmla="*/ 2147483646 w 35351"/>
                    <a:gd name="T53" fmla="*/ 2147483646 h 29631"/>
                    <a:gd name="T54" fmla="*/ 2147483646 w 35351"/>
                    <a:gd name="T55" fmla="*/ 2147483646 h 29631"/>
                    <a:gd name="T56" fmla="*/ 2147483646 w 35351"/>
                    <a:gd name="T57" fmla="*/ 2147483646 h 29631"/>
                    <a:gd name="T58" fmla="*/ 2147483646 w 35351"/>
                    <a:gd name="T59" fmla="*/ 2147483646 h 29631"/>
                    <a:gd name="T60" fmla="*/ 2147483646 w 35351"/>
                    <a:gd name="T61" fmla="*/ 2147483646 h 29631"/>
                    <a:gd name="T62" fmla="*/ 2147483646 w 35351"/>
                    <a:gd name="T63" fmla="*/ 2147483646 h 29631"/>
                    <a:gd name="T64" fmla="*/ 2147483646 w 35351"/>
                    <a:gd name="T65" fmla="*/ 2147483646 h 29631"/>
                    <a:gd name="T66" fmla="*/ 2147483646 w 35351"/>
                    <a:gd name="T67" fmla="*/ 2147483646 h 29631"/>
                    <a:gd name="T68" fmla="*/ 2147483646 w 35351"/>
                    <a:gd name="T69" fmla="*/ 2147483646 h 29631"/>
                    <a:gd name="T70" fmla="*/ 2147483646 w 35351"/>
                    <a:gd name="T71" fmla="*/ 2147483646 h 29631"/>
                    <a:gd name="T72" fmla="*/ 2147483646 w 35351"/>
                    <a:gd name="T73" fmla="*/ 2147483646 h 29631"/>
                    <a:gd name="T74" fmla="*/ 2147483646 w 35351"/>
                    <a:gd name="T75" fmla="*/ 195312500 h 29631"/>
                    <a:gd name="T76" fmla="*/ 2147483646 w 35351"/>
                    <a:gd name="T77" fmla="*/ 0 h 2963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5482;p33"/>
                <p:cNvSpPr/>
                <p:nvPr/>
              </p:nvSpPr>
              <p:spPr>
                <a:xfrm>
                  <a:off x="2026531" y="2440872"/>
                  <a:ext cx="183659" cy="1621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5483;p33"/>
                <p:cNvSpPr/>
                <p:nvPr/>
              </p:nvSpPr>
              <p:spPr>
                <a:xfrm>
                  <a:off x="2205226" y="2626180"/>
                  <a:ext cx="104238" cy="107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5484;p33"/>
                <p:cNvSpPr/>
                <p:nvPr/>
              </p:nvSpPr>
              <p:spPr>
                <a:xfrm>
                  <a:off x="2230044" y="2540144"/>
                  <a:ext cx="168768" cy="33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5485;p33"/>
                <p:cNvSpPr/>
                <p:nvPr/>
              </p:nvSpPr>
              <p:spPr>
                <a:xfrm>
                  <a:off x="2230044" y="2361453"/>
                  <a:ext cx="145604" cy="84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5486;p33"/>
                <p:cNvSpPr/>
                <p:nvPr/>
              </p:nvSpPr>
              <p:spPr>
                <a:xfrm>
                  <a:off x="1872654" y="2325054"/>
                  <a:ext cx="148913" cy="122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5487;p33"/>
                <p:cNvSpPr/>
                <p:nvPr/>
              </p:nvSpPr>
              <p:spPr>
                <a:xfrm>
                  <a:off x="1776687" y="2493817"/>
                  <a:ext cx="173732" cy="38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5488;p33"/>
                <p:cNvSpPr/>
                <p:nvPr/>
              </p:nvSpPr>
              <p:spPr>
                <a:xfrm>
                  <a:off x="1879272" y="2601362"/>
                  <a:ext cx="117476" cy="10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5489;p33"/>
                <p:cNvSpPr/>
                <p:nvPr/>
              </p:nvSpPr>
              <p:spPr>
                <a:xfrm>
                  <a:off x="2071204" y="2650998"/>
                  <a:ext cx="34747" cy="190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sp>
            <p:nvSpPr>
              <p:cNvPr id="35" name="Google Shape;5490;p33"/>
              <p:cNvSpPr>
                <a:spLocks/>
              </p:cNvSpPr>
              <p:nvPr/>
            </p:nvSpPr>
            <p:spPr bwMode="auto">
              <a:xfrm>
                <a:off x="2070225" y="2491975"/>
                <a:ext cx="32700" cy="25100"/>
              </a:xfrm>
              <a:custGeom>
                <a:avLst/>
                <a:gdLst>
                  <a:gd name="T0" fmla="*/ 2147483646 w 1308"/>
                  <a:gd name="T1" fmla="*/ 0 h 1004"/>
                  <a:gd name="T2" fmla="*/ 2147483646 w 1308"/>
                  <a:gd name="T3" fmla="*/ 2147483646 h 1004"/>
                  <a:gd name="T4" fmla="*/ 2147483646 w 1308"/>
                  <a:gd name="T5" fmla="*/ 0 h 10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5491;p33"/>
              <p:cNvSpPr>
                <a:spLocks/>
              </p:cNvSpPr>
              <p:nvPr/>
            </p:nvSpPr>
            <p:spPr bwMode="auto">
              <a:xfrm>
                <a:off x="2068700" y="2541350"/>
                <a:ext cx="24325" cy="19800"/>
              </a:xfrm>
              <a:custGeom>
                <a:avLst/>
                <a:gdLst>
                  <a:gd name="T0" fmla="*/ 2147483646 w 973"/>
                  <a:gd name="T1" fmla="*/ 9765625 h 792"/>
                  <a:gd name="T2" fmla="*/ 2147483646 w 973"/>
                  <a:gd name="T3" fmla="*/ 2147483646 h 792"/>
                  <a:gd name="T4" fmla="*/ 2147483646 w 973"/>
                  <a:gd name="T5" fmla="*/ 9765625 h 7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5492;p33"/>
              <p:cNvSpPr>
                <a:spLocks/>
              </p:cNvSpPr>
              <p:nvPr/>
            </p:nvSpPr>
            <p:spPr bwMode="auto">
              <a:xfrm>
                <a:off x="2117325" y="2530725"/>
                <a:ext cx="26625" cy="20550"/>
              </a:xfrm>
              <a:custGeom>
                <a:avLst/>
                <a:gdLst>
                  <a:gd name="T0" fmla="*/ 2147483646 w 1065"/>
                  <a:gd name="T1" fmla="*/ 0 h 822"/>
                  <a:gd name="T2" fmla="*/ 2147483646 w 1065"/>
                  <a:gd name="T3" fmla="*/ 2147483646 h 822"/>
                  <a:gd name="T4" fmla="*/ 2147483646 w 1065"/>
                  <a:gd name="T5" fmla="*/ 0 h 8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5493;p33"/>
              <p:cNvSpPr>
                <a:spLocks/>
              </p:cNvSpPr>
              <p:nvPr/>
            </p:nvSpPr>
            <p:spPr bwMode="auto">
              <a:xfrm>
                <a:off x="2113525" y="2469925"/>
                <a:ext cx="24350" cy="20550"/>
              </a:xfrm>
              <a:custGeom>
                <a:avLst/>
                <a:gdLst>
                  <a:gd name="T0" fmla="*/ 2147483646 w 974"/>
                  <a:gd name="T1" fmla="*/ 9765625 h 822"/>
                  <a:gd name="T2" fmla="*/ 2147483646 w 974"/>
                  <a:gd name="T3" fmla="*/ 2147483646 h 822"/>
                  <a:gd name="T4" fmla="*/ 2147483646 w 974"/>
                  <a:gd name="T5" fmla="*/ 9765625 h 8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5494;p33"/>
              <p:cNvSpPr>
                <a:spLocks/>
              </p:cNvSpPr>
              <p:nvPr/>
            </p:nvSpPr>
            <p:spPr bwMode="auto">
              <a:xfrm>
                <a:off x="2144675" y="2500325"/>
                <a:ext cx="22825" cy="18275"/>
              </a:xfrm>
              <a:custGeom>
                <a:avLst/>
                <a:gdLst>
                  <a:gd name="T0" fmla="*/ 2147483646 w 913"/>
                  <a:gd name="T1" fmla="*/ 9765625 h 731"/>
                  <a:gd name="T2" fmla="*/ 2147483646 w 913"/>
                  <a:gd name="T3" fmla="*/ 2147483646 h 731"/>
                  <a:gd name="T4" fmla="*/ 2147483646 w 913"/>
                  <a:gd name="T5" fmla="*/ 9765625 h 7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5495;p33"/>
              <p:cNvSpPr>
                <a:spLocks/>
              </p:cNvSpPr>
              <p:nvPr/>
            </p:nvSpPr>
            <p:spPr bwMode="auto">
              <a:xfrm>
                <a:off x="2147725" y="2552750"/>
                <a:ext cx="19775" cy="16000"/>
              </a:xfrm>
              <a:custGeom>
                <a:avLst/>
                <a:gdLst>
                  <a:gd name="T0" fmla="*/ 2147483646 w 791"/>
                  <a:gd name="T1" fmla="*/ 9765625 h 640"/>
                  <a:gd name="T2" fmla="*/ 2147483646 w 791"/>
                  <a:gd name="T3" fmla="*/ 2147483646 h 640"/>
                  <a:gd name="T4" fmla="*/ 2147483646 w 791"/>
                  <a:gd name="T5" fmla="*/ 9765625 h 6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5496;p33"/>
              <p:cNvSpPr>
                <a:spLocks/>
              </p:cNvSpPr>
              <p:nvPr/>
            </p:nvSpPr>
            <p:spPr bwMode="auto">
              <a:xfrm>
                <a:off x="2102900" y="2567950"/>
                <a:ext cx="24325" cy="19025"/>
              </a:xfrm>
              <a:custGeom>
                <a:avLst/>
                <a:gdLst>
                  <a:gd name="T0" fmla="*/ 2147483646 w 973"/>
                  <a:gd name="T1" fmla="*/ 9765625 h 761"/>
                  <a:gd name="T2" fmla="*/ 2147483646 w 973"/>
                  <a:gd name="T3" fmla="*/ 2147483646 h 761"/>
                  <a:gd name="T4" fmla="*/ 2147483646 w 973"/>
                  <a:gd name="T5" fmla="*/ 9765625 h 7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5497;p33"/>
              <p:cNvSpPr>
                <a:spLocks/>
              </p:cNvSpPr>
              <p:nvPr/>
            </p:nvSpPr>
            <p:spPr bwMode="auto">
              <a:xfrm>
                <a:off x="2042100" y="2515525"/>
                <a:ext cx="20550" cy="17500"/>
              </a:xfrm>
              <a:custGeom>
                <a:avLst/>
                <a:gdLst>
                  <a:gd name="T0" fmla="*/ 2147483646 w 822"/>
                  <a:gd name="T1" fmla="*/ 0 h 700"/>
                  <a:gd name="T2" fmla="*/ 2147483646 w 822"/>
                  <a:gd name="T3" fmla="*/ 2147483646 h 700"/>
                  <a:gd name="T4" fmla="*/ 2147483646 w 822"/>
                  <a:gd name="T5" fmla="*/ 0 h 7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5498;p33"/>
              <p:cNvSpPr>
                <a:spLocks/>
              </p:cNvSpPr>
              <p:nvPr/>
            </p:nvSpPr>
            <p:spPr bwMode="auto">
              <a:xfrm>
                <a:off x="2071725" y="2457775"/>
                <a:ext cx="28150" cy="22050"/>
              </a:xfrm>
              <a:custGeom>
                <a:avLst/>
                <a:gdLst>
                  <a:gd name="T0" fmla="*/ 2147483646 w 1126"/>
                  <a:gd name="T1" fmla="*/ 0 h 882"/>
                  <a:gd name="T2" fmla="*/ 2147483646 w 1126"/>
                  <a:gd name="T3" fmla="*/ 2147483646 h 882"/>
                  <a:gd name="T4" fmla="*/ 2147483646 w 1126"/>
                  <a:gd name="T5" fmla="*/ 0 h 8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5499;p33"/>
              <p:cNvSpPr/>
              <p:nvPr/>
            </p:nvSpPr>
            <p:spPr>
              <a:xfrm>
                <a:off x="635022" y="1860126"/>
                <a:ext cx="772693" cy="559236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5500;p33"/>
              <p:cNvSpPr>
                <a:spLocks/>
              </p:cNvSpPr>
              <p:nvPr/>
            </p:nvSpPr>
            <p:spPr bwMode="auto">
              <a:xfrm>
                <a:off x="715750" y="2054725"/>
                <a:ext cx="121850" cy="179225"/>
              </a:xfrm>
              <a:custGeom>
                <a:avLst/>
                <a:gdLst>
                  <a:gd name="T0" fmla="*/ 2147483646 w 4874"/>
                  <a:gd name="T1" fmla="*/ 0 h 7169"/>
                  <a:gd name="T2" fmla="*/ 1621093750 w 4874"/>
                  <a:gd name="T3" fmla="*/ 2147483646 h 7169"/>
                  <a:gd name="T4" fmla="*/ 2147483646 w 4874"/>
                  <a:gd name="T5" fmla="*/ 2147483646 h 7169"/>
                  <a:gd name="T6" fmla="*/ 2147483646 w 4874"/>
                  <a:gd name="T7" fmla="*/ 2147483646 h 7169"/>
                  <a:gd name="T8" fmla="*/ 2147483646 w 4874"/>
                  <a:gd name="T9" fmla="*/ 2147483646 h 7169"/>
                  <a:gd name="T10" fmla="*/ 2147483646 w 4874"/>
                  <a:gd name="T11" fmla="*/ 2147483646 h 7169"/>
                  <a:gd name="T12" fmla="*/ 2147483646 w 4874"/>
                  <a:gd name="T13" fmla="*/ 2147483646 h 7169"/>
                  <a:gd name="T14" fmla="*/ 2147483646 w 4874"/>
                  <a:gd name="T15" fmla="*/ 1611328125 h 7169"/>
                  <a:gd name="T16" fmla="*/ 2147483646 w 4874"/>
                  <a:gd name="T17" fmla="*/ 0 h 71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5501;p33"/>
              <p:cNvSpPr>
                <a:spLocks/>
              </p:cNvSpPr>
              <p:nvPr/>
            </p:nvSpPr>
            <p:spPr bwMode="auto">
              <a:xfrm>
                <a:off x="922375" y="1974175"/>
                <a:ext cx="61650" cy="261350"/>
              </a:xfrm>
              <a:custGeom>
                <a:avLst/>
                <a:gdLst>
                  <a:gd name="T0" fmla="*/ 2147483646 w 2466"/>
                  <a:gd name="T1" fmla="*/ 0 h 10454"/>
                  <a:gd name="T2" fmla="*/ 166015625 w 2466"/>
                  <a:gd name="T3" fmla="*/ 2147483646 h 10454"/>
                  <a:gd name="T4" fmla="*/ 2147483646 w 2466"/>
                  <a:gd name="T5" fmla="*/ 2147483646 h 10454"/>
                  <a:gd name="T6" fmla="*/ 2147483646 w 2466"/>
                  <a:gd name="T7" fmla="*/ 2147483646 h 10454"/>
                  <a:gd name="T8" fmla="*/ 2147483646 w 2466"/>
                  <a:gd name="T9" fmla="*/ 2147483646 h 10454"/>
                  <a:gd name="T10" fmla="*/ 2147483646 w 2466"/>
                  <a:gd name="T11" fmla="*/ 2147483646 h 10454"/>
                  <a:gd name="T12" fmla="*/ 2147483646 w 2466"/>
                  <a:gd name="T13" fmla="*/ 1904296875 h 10454"/>
                  <a:gd name="T14" fmla="*/ 2147483646 w 2466"/>
                  <a:gd name="T15" fmla="*/ 0 h 104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5502;p33"/>
              <p:cNvSpPr>
                <a:spLocks/>
              </p:cNvSpPr>
              <p:nvPr/>
            </p:nvSpPr>
            <p:spPr bwMode="auto">
              <a:xfrm>
                <a:off x="1068050" y="1991825"/>
                <a:ext cx="59150" cy="226400"/>
              </a:xfrm>
              <a:custGeom>
                <a:avLst/>
                <a:gdLst>
                  <a:gd name="T0" fmla="*/ 2147483646 w 2366"/>
                  <a:gd name="T1" fmla="*/ 0 h 9056"/>
                  <a:gd name="T2" fmla="*/ 2147483646 w 2366"/>
                  <a:gd name="T3" fmla="*/ 1250000000 h 9056"/>
                  <a:gd name="T4" fmla="*/ 546875000 w 2366"/>
                  <a:gd name="T5" fmla="*/ 2147483646 h 9056"/>
                  <a:gd name="T6" fmla="*/ 2147483646 w 2366"/>
                  <a:gd name="T7" fmla="*/ 2147483646 h 9056"/>
                  <a:gd name="T8" fmla="*/ 2147483646 w 2366"/>
                  <a:gd name="T9" fmla="*/ 2147483646 h 9056"/>
                  <a:gd name="T10" fmla="*/ 2147483646 w 2366"/>
                  <a:gd name="T11" fmla="*/ 2138671875 h 9056"/>
                  <a:gd name="T12" fmla="*/ 2147483646 w 2366"/>
                  <a:gd name="T13" fmla="*/ 0 h 90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5503;p33"/>
              <p:cNvSpPr>
                <a:spLocks/>
              </p:cNvSpPr>
              <p:nvPr/>
            </p:nvSpPr>
            <p:spPr bwMode="auto">
              <a:xfrm>
                <a:off x="1197950" y="2064175"/>
                <a:ext cx="117850" cy="182625"/>
              </a:xfrm>
              <a:custGeom>
                <a:avLst/>
                <a:gdLst>
                  <a:gd name="T0" fmla="*/ 2147483646 w 4714"/>
                  <a:gd name="T1" fmla="*/ 0 h 7305"/>
                  <a:gd name="T2" fmla="*/ 2147483646 w 4714"/>
                  <a:gd name="T3" fmla="*/ 585937500 h 7305"/>
                  <a:gd name="T4" fmla="*/ 2147483646 w 4714"/>
                  <a:gd name="T5" fmla="*/ 2147483646 h 7305"/>
                  <a:gd name="T6" fmla="*/ 1455078125 w 4714"/>
                  <a:gd name="T7" fmla="*/ 2147483646 h 7305"/>
                  <a:gd name="T8" fmla="*/ 2147483646 w 4714"/>
                  <a:gd name="T9" fmla="*/ 2147483646 h 7305"/>
                  <a:gd name="T10" fmla="*/ 2147483646 w 4714"/>
                  <a:gd name="T11" fmla="*/ 2147483646 h 7305"/>
                  <a:gd name="T12" fmla="*/ 2147483646 w 4714"/>
                  <a:gd name="T13" fmla="*/ 2147483646 h 7305"/>
                  <a:gd name="T14" fmla="*/ 2147483646 w 4714"/>
                  <a:gd name="T15" fmla="*/ 2147483646 h 7305"/>
                  <a:gd name="T16" fmla="*/ 2147483646 w 4714"/>
                  <a:gd name="T17" fmla="*/ 0 h 73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5504;p33"/>
              <p:cNvSpPr>
                <a:spLocks/>
              </p:cNvSpPr>
              <p:nvPr/>
            </p:nvSpPr>
            <p:spPr bwMode="auto">
              <a:xfrm>
                <a:off x="713875" y="2266275"/>
                <a:ext cx="543350" cy="3193150"/>
              </a:xfrm>
              <a:custGeom>
                <a:avLst/>
                <a:gdLst>
                  <a:gd name="T0" fmla="*/ 2147483646 w 21734"/>
                  <a:gd name="T1" fmla="*/ 9765625 h 127726"/>
                  <a:gd name="T2" fmla="*/ 2147483646 w 21734"/>
                  <a:gd name="T3" fmla="*/ 2147483646 h 127726"/>
                  <a:gd name="T4" fmla="*/ 2147483646 w 21734"/>
                  <a:gd name="T5" fmla="*/ 2147483646 h 127726"/>
                  <a:gd name="T6" fmla="*/ 2147483646 w 21734"/>
                  <a:gd name="T7" fmla="*/ 2147483646 h 127726"/>
                  <a:gd name="T8" fmla="*/ 2147483646 w 21734"/>
                  <a:gd name="T9" fmla="*/ 2147483646 h 127726"/>
                  <a:gd name="T10" fmla="*/ 2147483646 w 21734"/>
                  <a:gd name="T11" fmla="*/ 2147483646 h 127726"/>
                  <a:gd name="T12" fmla="*/ 2147483646 w 21734"/>
                  <a:gd name="T13" fmla="*/ 2147483646 h 127726"/>
                  <a:gd name="T14" fmla="*/ 2147483646 w 21734"/>
                  <a:gd name="T15" fmla="*/ 2147483646 h 127726"/>
                  <a:gd name="T16" fmla="*/ 2147483646 w 21734"/>
                  <a:gd name="T17" fmla="*/ 2147483646 h 127726"/>
                  <a:gd name="T18" fmla="*/ 2147483646 w 21734"/>
                  <a:gd name="T19" fmla="*/ 2147483646 h 127726"/>
                  <a:gd name="T20" fmla="*/ 2147483646 w 21734"/>
                  <a:gd name="T21" fmla="*/ 2147483646 h 127726"/>
                  <a:gd name="T22" fmla="*/ 2147483646 w 21734"/>
                  <a:gd name="T23" fmla="*/ 2147483646 h 127726"/>
                  <a:gd name="T24" fmla="*/ 2147483646 w 21734"/>
                  <a:gd name="T25" fmla="*/ 2147483646 h 127726"/>
                  <a:gd name="T26" fmla="*/ 2147483646 w 21734"/>
                  <a:gd name="T27" fmla="*/ 2147483646 h 127726"/>
                  <a:gd name="T28" fmla="*/ 2147483646 w 21734"/>
                  <a:gd name="T29" fmla="*/ 2147483646 h 127726"/>
                  <a:gd name="T30" fmla="*/ 2147483646 w 21734"/>
                  <a:gd name="T31" fmla="*/ 2147483646 h 127726"/>
                  <a:gd name="T32" fmla="*/ 2147483646 w 21734"/>
                  <a:gd name="T33" fmla="*/ 2147483646 h 127726"/>
                  <a:gd name="T34" fmla="*/ 2147483646 w 21734"/>
                  <a:gd name="T35" fmla="*/ 2147483646 h 127726"/>
                  <a:gd name="T36" fmla="*/ 2147483646 w 21734"/>
                  <a:gd name="T37" fmla="*/ 2147483646 h 127726"/>
                  <a:gd name="T38" fmla="*/ 2147483646 w 21734"/>
                  <a:gd name="T39" fmla="*/ 2147483646 h 127726"/>
                  <a:gd name="T40" fmla="*/ 2147483646 w 21734"/>
                  <a:gd name="T41" fmla="*/ 2147483646 h 127726"/>
                  <a:gd name="T42" fmla="*/ 2147483646 w 21734"/>
                  <a:gd name="T43" fmla="*/ 2147483646 h 127726"/>
                  <a:gd name="T44" fmla="*/ 2147483646 w 21734"/>
                  <a:gd name="T45" fmla="*/ 2147483646 h 127726"/>
                  <a:gd name="T46" fmla="*/ 2147483646 w 21734"/>
                  <a:gd name="T47" fmla="*/ 2147483646 h 127726"/>
                  <a:gd name="T48" fmla="*/ 2147483646 w 21734"/>
                  <a:gd name="T49" fmla="*/ 2147483646 h 127726"/>
                  <a:gd name="T50" fmla="*/ 2147483646 w 21734"/>
                  <a:gd name="T51" fmla="*/ 2147483646 h 127726"/>
                  <a:gd name="T52" fmla="*/ 2147483646 w 21734"/>
                  <a:gd name="T53" fmla="*/ 2147483646 h 127726"/>
                  <a:gd name="T54" fmla="*/ 2147483646 w 21734"/>
                  <a:gd name="T55" fmla="*/ 2147483646 h 127726"/>
                  <a:gd name="T56" fmla="*/ 2147483646 w 21734"/>
                  <a:gd name="T57" fmla="*/ 2147483646 h 127726"/>
                  <a:gd name="T58" fmla="*/ 2147483646 w 21734"/>
                  <a:gd name="T59" fmla="*/ 2147483646 h 127726"/>
                  <a:gd name="T60" fmla="*/ 2147483646 w 21734"/>
                  <a:gd name="T61" fmla="*/ 2147483646 h 127726"/>
                  <a:gd name="T62" fmla="*/ 2147483646 w 21734"/>
                  <a:gd name="T63" fmla="*/ 2147483646 h 127726"/>
                  <a:gd name="T64" fmla="*/ 2147483646 w 21734"/>
                  <a:gd name="T65" fmla="*/ 2147483646 h 127726"/>
                  <a:gd name="T66" fmla="*/ 2147483646 w 21734"/>
                  <a:gd name="T67" fmla="*/ 2147483646 h 127726"/>
                  <a:gd name="T68" fmla="*/ 2147483646 w 21734"/>
                  <a:gd name="T69" fmla="*/ 2147483646 h 127726"/>
                  <a:gd name="T70" fmla="*/ 2147483646 w 21734"/>
                  <a:gd name="T71" fmla="*/ 2147483646 h 127726"/>
                  <a:gd name="T72" fmla="*/ 2147483646 w 21734"/>
                  <a:gd name="T73" fmla="*/ 2147483646 h 127726"/>
                  <a:gd name="T74" fmla="*/ 2147483646 w 21734"/>
                  <a:gd name="T75" fmla="*/ 2147483646 h 127726"/>
                  <a:gd name="T76" fmla="*/ 2147483646 w 21734"/>
                  <a:gd name="T77" fmla="*/ 2147483646 h 127726"/>
                  <a:gd name="T78" fmla="*/ 2147483646 w 21734"/>
                  <a:gd name="T79" fmla="*/ 2147483646 h 127726"/>
                  <a:gd name="T80" fmla="*/ 2147483646 w 21734"/>
                  <a:gd name="T81" fmla="*/ 2147483646 h 127726"/>
                  <a:gd name="T82" fmla="*/ 2147483646 w 21734"/>
                  <a:gd name="T83" fmla="*/ 2147483646 h 127726"/>
                  <a:gd name="T84" fmla="*/ 2147483646 w 21734"/>
                  <a:gd name="T85" fmla="*/ 2147483646 h 127726"/>
                  <a:gd name="T86" fmla="*/ 2147483646 w 21734"/>
                  <a:gd name="T87" fmla="*/ 2147483646 h 127726"/>
                  <a:gd name="T88" fmla="*/ 2147483646 w 21734"/>
                  <a:gd name="T89" fmla="*/ 2147483646 h 127726"/>
                  <a:gd name="T90" fmla="*/ 2147483646 w 21734"/>
                  <a:gd name="T91" fmla="*/ 2147483646 h 127726"/>
                  <a:gd name="T92" fmla="*/ 2147483646 w 21734"/>
                  <a:gd name="T93" fmla="*/ 2147483646 h 127726"/>
                  <a:gd name="T94" fmla="*/ 2147483646 w 21734"/>
                  <a:gd name="T95" fmla="*/ 2147483646 h 127726"/>
                  <a:gd name="T96" fmla="*/ 2147483646 w 21734"/>
                  <a:gd name="T97" fmla="*/ 2147483646 h 127726"/>
                  <a:gd name="T98" fmla="*/ 2147483646 w 21734"/>
                  <a:gd name="T99" fmla="*/ 2147483646 h 127726"/>
                  <a:gd name="T100" fmla="*/ 2147483646 w 21734"/>
                  <a:gd name="T101" fmla="*/ 2147483646 h 127726"/>
                  <a:gd name="T102" fmla="*/ 2147483646 w 21734"/>
                  <a:gd name="T103" fmla="*/ 2147483646 h 127726"/>
                  <a:gd name="T104" fmla="*/ 2147483646 w 21734"/>
                  <a:gd name="T105" fmla="*/ 2147483646 h 1277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5505;p33"/>
              <p:cNvSpPr>
                <a:spLocks/>
              </p:cNvSpPr>
              <p:nvPr/>
            </p:nvSpPr>
            <p:spPr bwMode="auto">
              <a:xfrm>
                <a:off x="801000" y="2644700"/>
                <a:ext cx="54925" cy="63525"/>
              </a:xfrm>
              <a:custGeom>
                <a:avLst/>
                <a:gdLst>
                  <a:gd name="T0" fmla="*/ 2147483646 w 2197"/>
                  <a:gd name="T1" fmla="*/ 0 h 2541"/>
                  <a:gd name="T2" fmla="*/ 2147483646 w 2197"/>
                  <a:gd name="T3" fmla="*/ 2147483646 h 2541"/>
                  <a:gd name="T4" fmla="*/ 2147483646 w 2197"/>
                  <a:gd name="T5" fmla="*/ 2147483646 h 2541"/>
                  <a:gd name="T6" fmla="*/ 2147483646 w 2197"/>
                  <a:gd name="T7" fmla="*/ 2147483646 h 2541"/>
                  <a:gd name="T8" fmla="*/ 2147483646 w 2197"/>
                  <a:gd name="T9" fmla="*/ 2147483646 h 2541"/>
                  <a:gd name="T10" fmla="*/ 2147483646 w 2197"/>
                  <a:gd name="T11" fmla="*/ 2147483646 h 2541"/>
                  <a:gd name="T12" fmla="*/ 2147483646 w 2197"/>
                  <a:gd name="T13" fmla="*/ 2147483646 h 2541"/>
                  <a:gd name="T14" fmla="*/ 2147483646 w 2197"/>
                  <a:gd name="T15" fmla="*/ 605468750 h 2541"/>
                  <a:gd name="T16" fmla="*/ 2147483646 w 2197"/>
                  <a:gd name="T17" fmla="*/ 0 h 25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5506;p33"/>
              <p:cNvSpPr>
                <a:spLocks/>
              </p:cNvSpPr>
              <p:nvPr/>
            </p:nvSpPr>
            <p:spPr bwMode="auto">
              <a:xfrm>
                <a:off x="1164900" y="2623425"/>
                <a:ext cx="39050" cy="41075"/>
              </a:xfrm>
              <a:custGeom>
                <a:avLst/>
                <a:gdLst>
                  <a:gd name="T0" fmla="*/ 2147483646 w 1562"/>
                  <a:gd name="T1" fmla="*/ 9765625 h 1643"/>
                  <a:gd name="T2" fmla="*/ 2147483646 w 1562"/>
                  <a:gd name="T3" fmla="*/ 2147483646 h 1643"/>
                  <a:gd name="T4" fmla="*/ 1601562500 w 1562"/>
                  <a:gd name="T5" fmla="*/ 2147483646 h 1643"/>
                  <a:gd name="T6" fmla="*/ 2147483646 w 1562"/>
                  <a:gd name="T7" fmla="*/ 2147483646 h 1643"/>
                  <a:gd name="T8" fmla="*/ 2147483646 w 1562"/>
                  <a:gd name="T9" fmla="*/ 2147483646 h 1643"/>
                  <a:gd name="T10" fmla="*/ 2147483646 w 1562"/>
                  <a:gd name="T11" fmla="*/ 2147483646 h 1643"/>
                  <a:gd name="T12" fmla="*/ 2147483646 w 1562"/>
                  <a:gd name="T13" fmla="*/ 2080078125 h 1643"/>
                  <a:gd name="T14" fmla="*/ 2147483646 w 1562"/>
                  <a:gd name="T15" fmla="*/ 9765625 h 16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5507;p33"/>
              <p:cNvSpPr>
                <a:spLocks/>
              </p:cNvSpPr>
              <p:nvPr/>
            </p:nvSpPr>
            <p:spPr bwMode="auto">
              <a:xfrm>
                <a:off x="775025" y="3093175"/>
                <a:ext cx="49000" cy="67750"/>
              </a:xfrm>
              <a:custGeom>
                <a:avLst/>
                <a:gdLst>
                  <a:gd name="T0" fmla="*/ 2147483646 w 1960"/>
                  <a:gd name="T1" fmla="*/ 9765625 h 2710"/>
                  <a:gd name="T2" fmla="*/ 732421875 w 1960"/>
                  <a:gd name="T3" fmla="*/ 2147483646 h 2710"/>
                  <a:gd name="T4" fmla="*/ 2147483646 w 1960"/>
                  <a:gd name="T5" fmla="*/ 2147483646 h 2710"/>
                  <a:gd name="T6" fmla="*/ 2147483646 w 1960"/>
                  <a:gd name="T7" fmla="*/ 2147483646 h 2710"/>
                  <a:gd name="T8" fmla="*/ 2147483646 w 1960"/>
                  <a:gd name="T9" fmla="*/ 2147483646 h 2710"/>
                  <a:gd name="T10" fmla="*/ 2147483646 w 1960"/>
                  <a:gd name="T11" fmla="*/ 2147483646 h 2710"/>
                  <a:gd name="T12" fmla="*/ 2147483646 w 1960"/>
                  <a:gd name="T13" fmla="*/ 2147483646 h 2710"/>
                  <a:gd name="T14" fmla="*/ 2147483646 w 1960"/>
                  <a:gd name="T15" fmla="*/ 2031250000 h 2710"/>
                  <a:gd name="T16" fmla="*/ 2147483646 w 1960"/>
                  <a:gd name="T17" fmla="*/ 9765625 h 27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5508;p33"/>
              <p:cNvSpPr>
                <a:spLocks/>
              </p:cNvSpPr>
              <p:nvPr/>
            </p:nvSpPr>
            <p:spPr bwMode="auto">
              <a:xfrm>
                <a:off x="1024250" y="3385550"/>
                <a:ext cx="53425" cy="50125"/>
              </a:xfrm>
              <a:custGeom>
                <a:avLst/>
                <a:gdLst>
                  <a:gd name="T0" fmla="*/ 2147483646 w 2137"/>
                  <a:gd name="T1" fmla="*/ 0 h 2005"/>
                  <a:gd name="T2" fmla="*/ 2147483646 w 2137"/>
                  <a:gd name="T3" fmla="*/ 19531250 h 2005"/>
                  <a:gd name="T4" fmla="*/ 439453125 w 2137"/>
                  <a:gd name="T5" fmla="*/ 2147483646 h 2005"/>
                  <a:gd name="T6" fmla="*/ 2147483646 w 2137"/>
                  <a:gd name="T7" fmla="*/ 2147483646 h 2005"/>
                  <a:gd name="T8" fmla="*/ 2147483646 w 2137"/>
                  <a:gd name="T9" fmla="*/ 2147483646 h 2005"/>
                  <a:gd name="T10" fmla="*/ 2147483646 w 2137"/>
                  <a:gd name="T11" fmla="*/ 2147483646 h 2005"/>
                  <a:gd name="T12" fmla="*/ 2147483646 w 2137"/>
                  <a:gd name="T13" fmla="*/ 2147483646 h 2005"/>
                  <a:gd name="T14" fmla="*/ 2147483646 w 2137"/>
                  <a:gd name="T15" fmla="*/ 0 h 20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5509;p33"/>
              <p:cNvSpPr>
                <a:spLocks/>
              </p:cNvSpPr>
              <p:nvPr/>
            </p:nvSpPr>
            <p:spPr bwMode="auto">
              <a:xfrm>
                <a:off x="763000" y="3669375"/>
                <a:ext cx="42675" cy="52950"/>
              </a:xfrm>
              <a:custGeom>
                <a:avLst/>
                <a:gdLst>
                  <a:gd name="T0" fmla="*/ 2147483646 w 1707"/>
                  <a:gd name="T1" fmla="*/ 0 h 2118"/>
                  <a:gd name="T2" fmla="*/ 976562500 w 1707"/>
                  <a:gd name="T3" fmla="*/ 2147483646 h 2118"/>
                  <a:gd name="T4" fmla="*/ 2147483646 w 1707"/>
                  <a:gd name="T5" fmla="*/ 2147483646 h 2118"/>
                  <a:gd name="T6" fmla="*/ 2147483646 w 1707"/>
                  <a:gd name="T7" fmla="*/ 2147483646 h 2118"/>
                  <a:gd name="T8" fmla="*/ 2147483646 w 1707"/>
                  <a:gd name="T9" fmla="*/ 2147483646 h 2118"/>
                  <a:gd name="T10" fmla="*/ 2147483646 w 1707"/>
                  <a:gd name="T11" fmla="*/ 1357421875 h 2118"/>
                  <a:gd name="T12" fmla="*/ 2147483646 w 1707"/>
                  <a:gd name="T13" fmla="*/ 0 h 2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5510;p33"/>
              <p:cNvSpPr>
                <a:spLocks/>
              </p:cNvSpPr>
              <p:nvPr/>
            </p:nvSpPr>
            <p:spPr bwMode="auto">
              <a:xfrm>
                <a:off x="1086275" y="3833825"/>
                <a:ext cx="47700" cy="70425"/>
              </a:xfrm>
              <a:custGeom>
                <a:avLst/>
                <a:gdLst>
                  <a:gd name="T0" fmla="*/ 2147483646 w 1908"/>
                  <a:gd name="T1" fmla="*/ 0 h 2817"/>
                  <a:gd name="T2" fmla="*/ 2147483646 w 1908"/>
                  <a:gd name="T3" fmla="*/ 48828125 h 2817"/>
                  <a:gd name="T4" fmla="*/ 2147483646 w 1908"/>
                  <a:gd name="T5" fmla="*/ 2147483646 h 2817"/>
                  <a:gd name="T6" fmla="*/ 546875000 w 1908"/>
                  <a:gd name="T7" fmla="*/ 2147483646 h 2817"/>
                  <a:gd name="T8" fmla="*/ 2147483646 w 1908"/>
                  <a:gd name="T9" fmla="*/ 2147483646 h 2817"/>
                  <a:gd name="T10" fmla="*/ 2147483646 w 1908"/>
                  <a:gd name="T11" fmla="*/ 2147483646 h 2817"/>
                  <a:gd name="T12" fmla="*/ 2147483646 w 1908"/>
                  <a:gd name="T13" fmla="*/ 2147483646 h 2817"/>
                  <a:gd name="T14" fmla="*/ 2147483646 w 1908"/>
                  <a:gd name="T15" fmla="*/ 2147483646 h 2817"/>
                  <a:gd name="T16" fmla="*/ 2147483646 w 1908"/>
                  <a:gd name="T17" fmla="*/ 0 h 28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5511;p33"/>
              <p:cNvSpPr>
                <a:spLocks/>
              </p:cNvSpPr>
              <p:nvPr/>
            </p:nvSpPr>
            <p:spPr bwMode="auto">
              <a:xfrm>
                <a:off x="1101350" y="4281300"/>
                <a:ext cx="45400" cy="84600"/>
              </a:xfrm>
              <a:custGeom>
                <a:avLst/>
                <a:gdLst>
                  <a:gd name="T0" fmla="*/ 2147483646 w 1816"/>
                  <a:gd name="T1" fmla="*/ 0 h 3384"/>
                  <a:gd name="T2" fmla="*/ 2147483646 w 1816"/>
                  <a:gd name="T3" fmla="*/ 87890625 h 3384"/>
                  <a:gd name="T4" fmla="*/ 2147483646 w 1816"/>
                  <a:gd name="T5" fmla="*/ 2147483646 h 3384"/>
                  <a:gd name="T6" fmla="*/ 2147483646 w 1816"/>
                  <a:gd name="T7" fmla="*/ 2147483646 h 3384"/>
                  <a:gd name="T8" fmla="*/ 2147483646 w 1816"/>
                  <a:gd name="T9" fmla="*/ 2147483646 h 3384"/>
                  <a:gd name="T10" fmla="*/ 2147483646 w 1816"/>
                  <a:gd name="T11" fmla="*/ 2147483646 h 3384"/>
                  <a:gd name="T12" fmla="*/ 2147483646 w 1816"/>
                  <a:gd name="T13" fmla="*/ 2147483646 h 3384"/>
                  <a:gd name="T14" fmla="*/ 2147483646 w 1816"/>
                  <a:gd name="T15" fmla="*/ 0 h 33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5512;p33"/>
              <p:cNvSpPr>
                <a:spLocks/>
              </p:cNvSpPr>
              <p:nvPr/>
            </p:nvSpPr>
            <p:spPr bwMode="auto">
              <a:xfrm>
                <a:off x="746700" y="4107500"/>
                <a:ext cx="56800" cy="24575"/>
              </a:xfrm>
              <a:custGeom>
                <a:avLst/>
                <a:gdLst>
                  <a:gd name="T0" fmla="*/ 2147483646 w 2272"/>
                  <a:gd name="T1" fmla="*/ 0 h 983"/>
                  <a:gd name="T2" fmla="*/ 1103515625 w 2272"/>
                  <a:gd name="T3" fmla="*/ 2147483646 h 983"/>
                  <a:gd name="T4" fmla="*/ 2147483646 w 2272"/>
                  <a:gd name="T5" fmla="*/ 2147483646 h 983"/>
                  <a:gd name="T6" fmla="*/ 2147483646 w 2272"/>
                  <a:gd name="T7" fmla="*/ 2147483646 h 983"/>
                  <a:gd name="T8" fmla="*/ 2147483646 w 2272"/>
                  <a:gd name="T9" fmla="*/ 2147483646 h 983"/>
                  <a:gd name="T10" fmla="*/ 2147483646 w 2272"/>
                  <a:gd name="T11" fmla="*/ 2147483646 h 983"/>
                  <a:gd name="T12" fmla="*/ 2147483646 w 2272"/>
                  <a:gd name="T13" fmla="*/ 2147483646 h 983"/>
                  <a:gd name="T14" fmla="*/ 2147483646 w 2272"/>
                  <a:gd name="T15" fmla="*/ 2147483646 h 983"/>
                  <a:gd name="T16" fmla="*/ 2147483646 w 2272"/>
                  <a:gd name="T17" fmla="*/ 2147483646 h 983"/>
                  <a:gd name="T18" fmla="*/ 2147483646 w 2272"/>
                  <a:gd name="T19" fmla="*/ 0 h 98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5513;p33"/>
              <p:cNvSpPr>
                <a:spLocks/>
              </p:cNvSpPr>
              <p:nvPr/>
            </p:nvSpPr>
            <p:spPr bwMode="auto">
              <a:xfrm>
                <a:off x="890675" y="2348725"/>
                <a:ext cx="67450" cy="49800"/>
              </a:xfrm>
              <a:custGeom>
                <a:avLst/>
                <a:gdLst>
                  <a:gd name="T0" fmla="*/ 2147483646 w 2698"/>
                  <a:gd name="T1" fmla="*/ 9765625 h 1992"/>
                  <a:gd name="T2" fmla="*/ 1855468750 w 2698"/>
                  <a:gd name="T3" fmla="*/ 2147483646 h 1992"/>
                  <a:gd name="T4" fmla="*/ 2147483646 w 2698"/>
                  <a:gd name="T5" fmla="*/ 2147483646 h 1992"/>
                  <a:gd name="T6" fmla="*/ 2147483646 w 2698"/>
                  <a:gd name="T7" fmla="*/ 2147483646 h 1992"/>
                  <a:gd name="T8" fmla="*/ 2147483646 w 2698"/>
                  <a:gd name="T9" fmla="*/ 2147483646 h 1992"/>
                  <a:gd name="T10" fmla="*/ 2147483646 w 2698"/>
                  <a:gd name="T11" fmla="*/ 751953125 h 1992"/>
                  <a:gd name="T12" fmla="*/ 2147483646 w 2698"/>
                  <a:gd name="T13" fmla="*/ 9765625 h 19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5514;p33"/>
              <p:cNvSpPr>
                <a:spLocks/>
              </p:cNvSpPr>
              <p:nvPr/>
            </p:nvSpPr>
            <p:spPr bwMode="auto">
              <a:xfrm>
                <a:off x="970775" y="2346000"/>
                <a:ext cx="27250" cy="48475"/>
              </a:xfrm>
              <a:custGeom>
                <a:avLst/>
                <a:gdLst>
                  <a:gd name="T0" fmla="*/ 2147483646 w 1090"/>
                  <a:gd name="T1" fmla="*/ 0 h 1939"/>
                  <a:gd name="T2" fmla="*/ 546875000 w 1090"/>
                  <a:gd name="T3" fmla="*/ 2147483646 h 1939"/>
                  <a:gd name="T4" fmla="*/ 2147483646 w 1090"/>
                  <a:gd name="T5" fmla="*/ 2147483646 h 1939"/>
                  <a:gd name="T6" fmla="*/ 2147483646 w 1090"/>
                  <a:gd name="T7" fmla="*/ 2147483646 h 1939"/>
                  <a:gd name="T8" fmla="*/ 2147483646 w 1090"/>
                  <a:gd name="T9" fmla="*/ 2147483646 h 1939"/>
                  <a:gd name="T10" fmla="*/ 2147483646 w 1090"/>
                  <a:gd name="T11" fmla="*/ 2147483646 h 1939"/>
                  <a:gd name="T12" fmla="*/ 2147483646 w 1090"/>
                  <a:gd name="T13" fmla="*/ 2147483646 h 1939"/>
                  <a:gd name="T14" fmla="*/ 2147483646 w 1090"/>
                  <a:gd name="T15" fmla="*/ 1816406250 h 1939"/>
                  <a:gd name="T16" fmla="*/ 2147483646 w 1090"/>
                  <a:gd name="T17" fmla="*/ 0 h 19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5515;p33"/>
              <p:cNvSpPr>
                <a:spLocks/>
              </p:cNvSpPr>
              <p:nvPr/>
            </p:nvSpPr>
            <p:spPr bwMode="auto">
              <a:xfrm>
                <a:off x="1040975" y="2350850"/>
                <a:ext cx="46775" cy="49150"/>
              </a:xfrm>
              <a:custGeom>
                <a:avLst/>
                <a:gdLst>
                  <a:gd name="T0" fmla="*/ 2147483646 w 1871"/>
                  <a:gd name="T1" fmla="*/ 9765625 h 1966"/>
                  <a:gd name="T2" fmla="*/ 2147483646 w 1871"/>
                  <a:gd name="T3" fmla="*/ 507812500 h 1966"/>
                  <a:gd name="T4" fmla="*/ 1328125000 w 1871"/>
                  <a:gd name="T5" fmla="*/ 2147483646 h 1966"/>
                  <a:gd name="T6" fmla="*/ 2147483646 w 1871"/>
                  <a:gd name="T7" fmla="*/ 2147483646 h 1966"/>
                  <a:gd name="T8" fmla="*/ 2147483646 w 1871"/>
                  <a:gd name="T9" fmla="*/ 2147483646 h 1966"/>
                  <a:gd name="T10" fmla="*/ 2147483646 w 1871"/>
                  <a:gd name="T11" fmla="*/ 2147483646 h 1966"/>
                  <a:gd name="T12" fmla="*/ 2147483646 w 1871"/>
                  <a:gd name="T13" fmla="*/ 9765625 h 19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5516;p33"/>
              <p:cNvSpPr>
                <a:spLocks/>
              </p:cNvSpPr>
              <p:nvPr/>
            </p:nvSpPr>
            <p:spPr bwMode="auto">
              <a:xfrm>
                <a:off x="1083125" y="2370300"/>
                <a:ext cx="47050" cy="36225"/>
              </a:xfrm>
              <a:custGeom>
                <a:avLst/>
                <a:gdLst>
                  <a:gd name="T0" fmla="*/ 2147483646 w 1882"/>
                  <a:gd name="T1" fmla="*/ 0 h 1449"/>
                  <a:gd name="T2" fmla="*/ 2147483646 w 1882"/>
                  <a:gd name="T3" fmla="*/ 39062500 h 1449"/>
                  <a:gd name="T4" fmla="*/ 2147483646 w 1882"/>
                  <a:gd name="T5" fmla="*/ 2147483646 h 1449"/>
                  <a:gd name="T6" fmla="*/ 2080078125 w 1882"/>
                  <a:gd name="T7" fmla="*/ 2147483646 h 1449"/>
                  <a:gd name="T8" fmla="*/ 2147483646 w 1882"/>
                  <a:gd name="T9" fmla="*/ 2147483646 h 1449"/>
                  <a:gd name="T10" fmla="*/ 2147483646 w 1882"/>
                  <a:gd name="T11" fmla="*/ 2147483646 h 1449"/>
                  <a:gd name="T12" fmla="*/ 2147483646 w 1882"/>
                  <a:gd name="T13" fmla="*/ 2147483646 h 1449"/>
                  <a:gd name="T14" fmla="*/ 2147483646 w 1882"/>
                  <a:gd name="T15" fmla="*/ 2147483646 h 1449"/>
                  <a:gd name="T16" fmla="*/ 2147483646 w 1882"/>
                  <a:gd name="T17" fmla="*/ 0 h 14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5517;p33"/>
              <p:cNvSpPr>
                <a:spLocks/>
              </p:cNvSpPr>
              <p:nvPr/>
            </p:nvSpPr>
            <p:spPr bwMode="auto">
              <a:xfrm>
                <a:off x="3367350" y="4000350"/>
                <a:ext cx="106400" cy="20350"/>
              </a:xfrm>
              <a:custGeom>
                <a:avLst/>
                <a:gdLst>
                  <a:gd name="T0" fmla="*/ 2147483646 w 4256"/>
                  <a:gd name="T1" fmla="*/ 0 h 814"/>
                  <a:gd name="T2" fmla="*/ 2147483646 w 4256"/>
                  <a:gd name="T3" fmla="*/ 2147483646 h 814"/>
                  <a:gd name="T4" fmla="*/ 2147483646 w 4256"/>
                  <a:gd name="T5" fmla="*/ 2147483646 h 814"/>
                  <a:gd name="T6" fmla="*/ 1484375000 w 4256"/>
                  <a:gd name="T7" fmla="*/ 2147483646 h 814"/>
                  <a:gd name="T8" fmla="*/ 595703125 w 4256"/>
                  <a:gd name="T9" fmla="*/ 2147483646 h 814"/>
                  <a:gd name="T10" fmla="*/ 2147483646 w 4256"/>
                  <a:gd name="T11" fmla="*/ 2147483646 h 814"/>
                  <a:gd name="T12" fmla="*/ 2147483646 w 4256"/>
                  <a:gd name="T13" fmla="*/ 2147483646 h 814"/>
                  <a:gd name="T14" fmla="*/ 2147483646 w 4256"/>
                  <a:gd name="T15" fmla="*/ 1484375000 h 814"/>
                  <a:gd name="T16" fmla="*/ 2147483646 w 4256"/>
                  <a:gd name="T17" fmla="*/ 0 h 8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5518;p33"/>
              <p:cNvSpPr>
                <a:spLocks/>
              </p:cNvSpPr>
              <p:nvPr/>
            </p:nvSpPr>
            <p:spPr bwMode="auto">
              <a:xfrm>
                <a:off x="3284425" y="4206975"/>
                <a:ext cx="33550" cy="83675"/>
              </a:xfrm>
              <a:custGeom>
                <a:avLst/>
                <a:gdLst>
                  <a:gd name="T0" fmla="*/ 1943359375 w 1342"/>
                  <a:gd name="T1" fmla="*/ 9765625 h 3347"/>
                  <a:gd name="T2" fmla="*/ 634765625 w 1342"/>
                  <a:gd name="T3" fmla="*/ 2109375000 h 3347"/>
                  <a:gd name="T4" fmla="*/ 2147483646 w 1342"/>
                  <a:gd name="T5" fmla="*/ 2147483646 h 3347"/>
                  <a:gd name="T6" fmla="*/ 2147483646 w 1342"/>
                  <a:gd name="T7" fmla="*/ 2147483646 h 3347"/>
                  <a:gd name="T8" fmla="*/ 2147483646 w 1342"/>
                  <a:gd name="T9" fmla="*/ 2147483646 h 3347"/>
                  <a:gd name="T10" fmla="*/ 2147483646 w 1342"/>
                  <a:gd name="T11" fmla="*/ 2147483646 h 3347"/>
                  <a:gd name="T12" fmla="*/ 2147483646 w 1342"/>
                  <a:gd name="T13" fmla="*/ 2147483646 h 3347"/>
                  <a:gd name="T14" fmla="*/ 2147483646 w 1342"/>
                  <a:gd name="T15" fmla="*/ 625000000 h 3347"/>
                  <a:gd name="T16" fmla="*/ 1943359375 w 1342"/>
                  <a:gd name="T17" fmla="*/ 9765625 h 33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5519;p33"/>
              <p:cNvSpPr>
                <a:spLocks/>
              </p:cNvSpPr>
              <p:nvPr/>
            </p:nvSpPr>
            <p:spPr bwMode="auto">
              <a:xfrm>
                <a:off x="3238700" y="4202100"/>
                <a:ext cx="32175" cy="83425"/>
              </a:xfrm>
              <a:custGeom>
                <a:avLst/>
                <a:gdLst>
                  <a:gd name="T0" fmla="*/ 1679687500 w 1287"/>
                  <a:gd name="T1" fmla="*/ 9765625 h 3337"/>
                  <a:gd name="T2" fmla="*/ 390625000 w 1287"/>
                  <a:gd name="T3" fmla="*/ 2147483646 h 3337"/>
                  <a:gd name="T4" fmla="*/ 2147483646 w 1287"/>
                  <a:gd name="T5" fmla="*/ 2147483646 h 3337"/>
                  <a:gd name="T6" fmla="*/ 2147483646 w 1287"/>
                  <a:gd name="T7" fmla="*/ 2147483646 h 3337"/>
                  <a:gd name="T8" fmla="*/ 2147483646 w 1287"/>
                  <a:gd name="T9" fmla="*/ 2147483646 h 3337"/>
                  <a:gd name="T10" fmla="*/ 2147483646 w 1287"/>
                  <a:gd name="T11" fmla="*/ 2147483646 h 3337"/>
                  <a:gd name="T12" fmla="*/ 2147483646 w 1287"/>
                  <a:gd name="T13" fmla="*/ 2147483646 h 3337"/>
                  <a:gd name="T14" fmla="*/ 2147483646 w 1287"/>
                  <a:gd name="T15" fmla="*/ 742187500 h 3337"/>
                  <a:gd name="T16" fmla="*/ 1679687500 w 1287"/>
                  <a:gd name="T17" fmla="*/ 9765625 h 3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5520;p33"/>
              <p:cNvSpPr>
                <a:spLocks/>
              </p:cNvSpPr>
              <p:nvPr/>
            </p:nvSpPr>
            <p:spPr bwMode="auto">
              <a:xfrm>
                <a:off x="3356575" y="3891325"/>
                <a:ext cx="89075" cy="68950"/>
              </a:xfrm>
              <a:custGeom>
                <a:avLst/>
                <a:gdLst>
                  <a:gd name="T0" fmla="*/ 2147483646 w 3563"/>
                  <a:gd name="T1" fmla="*/ 9765625 h 2758"/>
                  <a:gd name="T2" fmla="*/ 2147483646 w 3563"/>
                  <a:gd name="T3" fmla="*/ 2147483646 h 2758"/>
                  <a:gd name="T4" fmla="*/ 2147483646 w 3563"/>
                  <a:gd name="T5" fmla="*/ 2147483646 h 2758"/>
                  <a:gd name="T6" fmla="*/ 2147483646 w 3563"/>
                  <a:gd name="T7" fmla="*/ 2147483646 h 2758"/>
                  <a:gd name="T8" fmla="*/ 2147483646 w 3563"/>
                  <a:gd name="T9" fmla="*/ 1035156250 h 2758"/>
                  <a:gd name="T10" fmla="*/ 2147483646 w 3563"/>
                  <a:gd name="T11" fmla="*/ 9765625 h 27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5521;p33"/>
              <p:cNvSpPr>
                <a:spLocks/>
              </p:cNvSpPr>
              <p:nvPr/>
            </p:nvSpPr>
            <p:spPr bwMode="auto">
              <a:xfrm>
                <a:off x="3294225" y="3899775"/>
                <a:ext cx="138500" cy="90325"/>
              </a:xfrm>
              <a:custGeom>
                <a:avLst/>
                <a:gdLst>
                  <a:gd name="T0" fmla="*/ 2147483646 w 5540"/>
                  <a:gd name="T1" fmla="*/ 9765625 h 3613"/>
                  <a:gd name="T2" fmla="*/ 2147483646 w 5540"/>
                  <a:gd name="T3" fmla="*/ 2147483646 h 3613"/>
                  <a:gd name="T4" fmla="*/ 2147483646 w 5540"/>
                  <a:gd name="T5" fmla="*/ 2147483646 h 3613"/>
                  <a:gd name="T6" fmla="*/ 2147483646 w 5540"/>
                  <a:gd name="T7" fmla="*/ 2147483646 h 3613"/>
                  <a:gd name="T8" fmla="*/ 2147483646 w 5540"/>
                  <a:gd name="T9" fmla="*/ 2147483646 h 3613"/>
                  <a:gd name="T10" fmla="*/ 2147483646 w 5540"/>
                  <a:gd name="T11" fmla="*/ 107421875 h 3613"/>
                  <a:gd name="T12" fmla="*/ 2147483646 w 5540"/>
                  <a:gd name="T13" fmla="*/ 9765625 h 36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5522;p33"/>
              <p:cNvSpPr/>
              <p:nvPr/>
            </p:nvSpPr>
            <p:spPr>
              <a:xfrm>
                <a:off x="3171505" y="3920033"/>
                <a:ext cx="243224" cy="334218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5523;p33"/>
              <p:cNvSpPr>
                <a:spLocks/>
              </p:cNvSpPr>
              <p:nvPr/>
            </p:nvSpPr>
            <p:spPr bwMode="auto">
              <a:xfrm>
                <a:off x="3305050" y="4003400"/>
                <a:ext cx="60800" cy="55875"/>
              </a:xfrm>
              <a:custGeom>
                <a:avLst/>
                <a:gdLst>
                  <a:gd name="T0" fmla="*/ 2147483646 w 2432"/>
                  <a:gd name="T1" fmla="*/ 0 h 2235"/>
                  <a:gd name="T2" fmla="*/ 2147483646 w 2432"/>
                  <a:gd name="T3" fmla="*/ 2080078125 h 2235"/>
                  <a:gd name="T4" fmla="*/ 2147483646 w 2432"/>
                  <a:gd name="T5" fmla="*/ 2147483646 h 2235"/>
                  <a:gd name="T6" fmla="*/ 1484375000 w 2432"/>
                  <a:gd name="T7" fmla="*/ 2147483646 h 2235"/>
                  <a:gd name="T8" fmla="*/ 888671875 w 2432"/>
                  <a:gd name="T9" fmla="*/ 2147483646 h 2235"/>
                  <a:gd name="T10" fmla="*/ 2147483646 w 2432"/>
                  <a:gd name="T11" fmla="*/ 2147483646 h 2235"/>
                  <a:gd name="T12" fmla="*/ 2147483646 w 2432"/>
                  <a:gd name="T13" fmla="*/ 2147483646 h 2235"/>
                  <a:gd name="T14" fmla="*/ 2147483646 w 2432"/>
                  <a:gd name="T15" fmla="*/ 2147483646 h 2235"/>
                  <a:gd name="T16" fmla="*/ 2147483646 w 2432"/>
                  <a:gd name="T17" fmla="*/ 2147483646 h 2235"/>
                  <a:gd name="T18" fmla="*/ 2147483646 w 2432"/>
                  <a:gd name="T19" fmla="*/ 2147483646 h 2235"/>
                  <a:gd name="T20" fmla="*/ 2147483646 w 2432"/>
                  <a:gd name="T21" fmla="*/ 2147483646 h 2235"/>
                  <a:gd name="T22" fmla="*/ 2147483646 w 2432"/>
                  <a:gd name="T23" fmla="*/ 2147483646 h 2235"/>
                  <a:gd name="T24" fmla="*/ 2147483646 w 2432"/>
                  <a:gd name="T25" fmla="*/ 1484375000 h 2235"/>
                  <a:gd name="T26" fmla="*/ 2147483646 w 2432"/>
                  <a:gd name="T27" fmla="*/ 292968750 h 2235"/>
                  <a:gd name="T28" fmla="*/ 2147483646 w 2432"/>
                  <a:gd name="T29" fmla="*/ 0 h 22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5524;p33"/>
              <p:cNvSpPr>
                <a:spLocks/>
              </p:cNvSpPr>
              <p:nvPr/>
            </p:nvSpPr>
            <p:spPr bwMode="auto">
              <a:xfrm>
                <a:off x="3215125" y="4138475"/>
                <a:ext cx="75750" cy="57375"/>
              </a:xfrm>
              <a:custGeom>
                <a:avLst/>
                <a:gdLst>
                  <a:gd name="T0" fmla="*/ 2147483646 w 3030"/>
                  <a:gd name="T1" fmla="*/ 0 h 2295"/>
                  <a:gd name="T2" fmla="*/ 2147483646 w 3030"/>
                  <a:gd name="T3" fmla="*/ 2147483646 h 2295"/>
                  <a:gd name="T4" fmla="*/ 2147483646 w 3030"/>
                  <a:gd name="T5" fmla="*/ 2147483646 h 2295"/>
                  <a:gd name="T6" fmla="*/ 2147483646 w 3030"/>
                  <a:gd name="T7" fmla="*/ 2147483646 h 2295"/>
                  <a:gd name="T8" fmla="*/ 2147483646 w 3030"/>
                  <a:gd name="T9" fmla="*/ 0 h 22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5525;p33"/>
              <p:cNvSpPr>
                <a:spLocks/>
              </p:cNvSpPr>
              <p:nvPr/>
            </p:nvSpPr>
            <p:spPr bwMode="auto">
              <a:xfrm>
                <a:off x="3187250" y="4038500"/>
                <a:ext cx="56250" cy="53975"/>
              </a:xfrm>
              <a:custGeom>
                <a:avLst/>
                <a:gdLst>
                  <a:gd name="T0" fmla="*/ 2147483646 w 2250"/>
                  <a:gd name="T1" fmla="*/ 9765625 h 2159"/>
                  <a:gd name="T2" fmla="*/ 2147483646 w 2250"/>
                  <a:gd name="T3" fmla="*/ 244140625 h 2159"/>
                  <a:gd name="T4" fmla="*/ 2080078125 w 2250"/>
                  <a:gd name="T5" fmla="*/ 2147483646 h 2159"/>
                  <a:gd name="T6" fmla="*/ 898437500 w 2250"/>
                  <a:gd name="T7" fmla="*/ 2147483646 h 2159"/>
                  <a:gd name="T8" fmla="*/ 2147483646 w 2250"/>
                  <a:gd name="T9" fmla="*/ 2147483646 h 2159"/>
                  <a:gd name="T10" fmla="*/ 2147483646 w 2250"/>
                  <a:gd name="T11" fmla="*/ 2147483646 h 2159"/>
                  <a:gd name="T12" fmla="*/ 2147483646 w 2250"/>
                  <a:gd name="T13" fmla="*/ 2147483646 h 2159"/>
                  <a:gd name="T14" fmla="*/ 2147483646 w 2250"/>
                  <a:gd name="T15" fmla="*/ 2147483646 h 2159"/>
                  <a:gd name="T16" fmla="*/ 2147483646 w 2250"/>
                  <a:gd name="T17" fmla="*/ 2147483646 h 2159"/>
                  <a:gd name="T18" fmla="*/ 2147483646 w 2250"/>
                  <a:gd name="T19" fmla="*/ 1425781250 h 2159"/>
                  <a:gd name="T20" fmla="*/ 2147483646 w 2250"/>
                  <a:gd name="T21" fmla="*/ 9765625 h 21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5526;p33"/>
              <p:cNvSpPr>
                <a:spLocks/>
              </p:cNvSpPr>
              <p:nvPr/>
            </p:nvSpPr>
            <p:spPr bwMode="auto">
              <a:xfrm>
                <a:off x="3255650" y="3921200"/>
                <a:ext cx="59300" cy="40025"/>
              </a:xfrm>
              <a:custGeom>
                <a:avLst/>
                <a:gdLst>
                  <a:gd name="T0" fmla="*/ 2147483646 w 2372"/>
                  <a:gd name="T1" fmla="*/ 0 h 1601"/>
                  <a:gd name="T2" fmla="*/ 2147483646 w 2372"/>
                  <a:gd name="T3" fmla="*/ 48828125 h 1601"/>
                  <a:gd name="T4" fmla="*/ 0 w 2372"/>
                  <a:gd name="T5" fmla="*/ 2147483646 h 1601"/>
                  <a:gd name="T6" fmla="*/ 2147483646 w 2372"/>
                  <a:gd name="T7" fmla="*/ 2147483646 h 1601"/>
                  <a:gd name="T8" fmla="*/ 2147483646 w 2372"/>
                  <a:gd name="T9" fmla="*/ 2147483646 h 1601"/>
                  <a:gd name="T10" fmla="*/ 2147483646 w 2372"/>
                  <a:gd name="T11" fmla="*/ 644531250 h 1601"/>
                  <a:gd name="T12" fmla="*/ 2147483646 w 2372"/>
                  <a:gd name="T13" fmla="*/ 0 h 16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5527;p33"/>
              <p:cNvSpPr>
                <a:spLocks/>
              </p:cNvSpPr>
              <p:nvPr/>
            </p:nvSpPr>
            <p:spPr bwMode="auto">
              <a:xfrm>
                <a:off x="1090500" y="4536050"/>
                <a:ext cx="39100" cy="47100"/>
              </a:xfrm>
              <a:custGeom>
                <a:avLst/>
                <a:gdLst>
                  <a:gd name="T0" fmla="*/ 742187500 w 1564"/>
                  <a:gd name="T1" fmla="*/ 0 h 1884"/>
                  <a:gd name="T2" fmla="*/ 380859375 w 1564"/>
                  <a:gd name="T3" fmla="*/ 908203125 h 1884"/>
                  <a:gd name="T4" fmla="*/ 2147483646 w 1564"/>
                  <a:gd name="T5" fmla="*/ 2147483646 h 1884"/>
                  <a:gd name="T6" fmla="*/ 2147483646 w 1564"/>
                  <a:gd name="T7" fmla="*/ 2147483646 h 1884"/>
                  <a:gd name="T8" fmla="*/ 2147483646 w 1564"/>
                  <a:gd name="T9" fmla="*/ 2147483646 h 1884"/>
                  <a:gd name="T10" fmla="*/ 2147483646 w 1564"/>
                  <a:gd name="T11" fmla="*/ 2147483646 h 1884"/>
                  <a:gd name="T12" fmla="*/ 1279296875 w 1564"/>
                  <a:gd name="T13" fmla="*/ 312500000 h 1884"/>
                  <a:gd name="T14" fmla="*/ 742187500 w 1564"/>
                  <a:gd name="T15" fmla="*/ 0 h 18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5528;p33"/>
              <p:cNvSpPr>
                <a:spLocks/>
              </p:cNvSpPr>
              <p:nvPr/>
            </p:nvSpPr>
            <p:spPr bwMode="auto">
              <a:xfrm>
                <a:off x="1248775" y="4489875"/>
                <a:ext cx="15975" cy="52975"/>
              </a:xfrm>
              <a:custGeom>
                <a:avLst/>
                <a:gdLst>
                  <a:gd name="T0" fmla="*/ 1240234375 w 639"/>
                  <a:gd name="T1" fmla="*/ 0 h 2119"/>
                  <a:gd name="T2" fmla="*/ 302734375 w 639"/>
                  <a:gd name="T3" fmla="*/ 1132812500 h 2119"/>
                  <a:gd name="T4" fmla="*/ 1484375000 w 639"/>
                  <a:gd name="T5" fmla="*/ 2147483646 h 2119"/>
                  <a:gd name="T6" fmla="*/ 0 w 639"/>
                  <a:gd name="T7" fmla="*/ 2147483646 h 2119"/>
                  <a:gd name="T8" fmla="*/ 1591796875 w 639"/>
                  <a:gd name="T9" fmla="*/ 2147483646 h 2119"/>
                  <a:gd name="T10" fmla="*/ 2147483646 w 639"/>
                  <a:gd name="T11" fmla="*/ 2147483646 h 2119"/>
                  <a:gd name="T12" fmla="*/ 1787109375 w 639"/>
                  <a:gd name="T13" fmla="*/ 244140625 h 2119"/>
                  <a:gd name="T14" fmla="*/ 1240234375 w 639"/>
                  <a:gd name="T15" fmla="*/ 0 h 21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5529;p33"/>
              <p:cNvSpPr>
                <a:spLocks/>
              </p:cNvSpPr>
              <p:nvPr/>
            </p:nvSpPr>
            <p:spPr bwMode="auto">
              <a:xfrm>
                <a:off x="1067850" y="4571675"/>
                <a:ext cx="52325" cy="65550"/>
              </a:xfrm>
              <a:custGeom>
                <a:avLst/>
                <a:gdLst>
                  <a:gd name="T0" fmla="*/ 703125000 w 2093"/>
                  <a:gd name="T1" fmla="*/ 9765625 h 2622"/>
                  <a:gd name="T2" fmla="*/ 332031250 w 2093"/>
                  <a:gd name="T3" fmla="*/ 937500000 h 2622"/>
                  <a:gd name="T4" fmla="*/ 2147483646 w 2093"/>
                  <a:gd name="T5" fmla="*/ 2147483646 h 2622"/>
                  <a:gd name="T6" fmla="*/ 2147483646 w 2093"/>
                  <a:gd name="T7" fmla="*/ 2147483646 h 2622"/>
                  <a:gd name="T8" fmla="*/ 2147483646 w 2093"/>
                  <a:gd name="T9" fmla="*/ 2147483646 h 2622"/>
                  <a:gd name="T10" fmla="*/ 1806640625 w 2093"/>
                  <a:gd name="T11" fmla="*/ 644531250 h 2622"/>
                  <a:gd name="T12" fmla="*/ 703125000 w 2093"/>
                  <a:gd name="T13" fmla="*/ 9765625 h 26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5530;p33"/>
              <p:cNvSpPr>
                <a:spLocks/>
              </p:cNvSpPr>
              <p:nvPr/>
            </p:nvSpPr>
            <p:spPr bwMode="auto">
              <a:xfrm>
                <a:off x="1280200" y="4490825"/>
                <a:ext cx="26350" cy="78425"/>
              </a:xfrm>
              <a:custGeom>
                <a:avLst/>
                <a:gdLst>
                  <a:gd name="T0" fmla="*/ 1728515625 w 1054"/>
                  <a:gd name="T1" fmla="*/ 9765625 h 3137"/>
                  <a:gd name="T2" fmla="*/ 488281250 w 1054"/>
                  <a:gd name="T3" fmla="*/ 1650390625 h 3137"/>
                  <a:gd name="T4" fmla="*/ 2147483646 w 1054"/>
                  <a:gd name="T5" fmla="*/ 2147483646 h 3137"/>
                  <a:gd name="T6" fmla="*/ 2147483646 w 1054"/>
                  <a:gd name="T7" fmla="*/ 2147483646 h 3137"/>
                  <a:gd name="T8" fmla="*/ 2147483646 w 1054"/>
                  <a:gd name="T9" fmla="*/ 2147483646 h 3137"/>
                  <a:gd name="T10" fmla="*/ 2147483646 w 1054"/>
                  <a:gd name="T11" fmla="*/ 2147483646 h 3137"/>
                  <a:gd name="T12" fmla="*/ 2147483646 w 1054"/>
                  <a:gd name="T13" fmla="*/ 166015625 h 3137"/>
                  <a:gd name="T14" fmla="*/ 1728515625 w 1054"/>
                  <a:gd name="T15" fmla="*/ 9765625 h 31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5531;p33"/>
              <p:cNvSpPr>
                <a:spLocks/>
              </p:cNvSpPr>
              <p:nvPr/>
            </p:nvSpPr>
            <p:spPr bwMode="auto">
              <a:xfrm>
                <a:off x="1149225" y="4764025"/>
                <a:ext cx="46100" cy="86325"/>
              </a:xfrm>
              <a:custGeom>
                <a:avLst/>
                <a:gdLst>
                  <a:gd name="T0" fmla="*/ 1552734375 w 1844"/>
                  <a:gd name="T1" fmla="*/ 0 h 3453"/>
                  <a:gd name="T2" fmla="*/ 0 w 1844"/>
                  <a:gd name="T3" fmla="*/ 1494140625 h 3453"/>
                  <a:gd name="T4" fmla="*/ 2147483646 w 1844"/>
                  <a:gd name="T5" fmla="*/ 2147483646 h 3453"/>
                  <a:gd name="T6" fmla="*/ 2147483646 w 1844"/>
                  <a:gd name="T7" fmla="*/ 2147483646 h 3453"/>
                  <a:gd name="T8" fmla="*/ 2147483646 w 1844"/>
                  <a:gd name="T9" fmla="*/ 2147483646 h 3453"/>
                  <a:gd name="T10" fmla="*/ 2147483646 w 1844"/>
                  <a:gd name="T11" fmla="*/ 2147483646 h 3453"/>
                  <a:gd name="T12" fmla="*/ 2147483646 w 1844"/>
                  <a:gd name="T13" fmla="*/ 1201171875 h 3453"/>
                  <a:gd name="T14" fmla="*/ 1552734375 w 1844"/>
                  <a:gd name="T15" fmla="*/ 0 h 34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5532;p33"/>
              <p:cNvSpPr>
                <a:spLocks/>
              </p:cNvSpPr>
              <p:nvPr/>
            </p:nvSpPr>
            <p:spPr bwMode="auto">
              <a:xfrm>
                <a:off x="1339975" y="4705650"/>
                <a:ext cx="30400" cy="83900"/>
              </a:xfrm>
              <a:custGeom>
                <a:avLst/>
                <a:gdLst>
                  <a:gd name="T0" fmla="*/ 2147483646 w 1216"/>
                  <a:gd name="T1" fmla="*/ 0 h 3356"/>
                  <a:gd name="T2" fmla="*/ 888671875 w 1216"/>
                  <a:gd name="T3" fmla="*/ 2147483646 h 3356"/>
                  <a:gd name="T4" fmla="*/ 2147483646 w 1216"/>
                  <a:gd name="T5" fmla="*/ 2147483646 h 3356"/>
                  <a:gd name="T6" fmla="*/ 2147483646 w 1216"/>
                  <a:gd name="T7" fmla="*/ 2147483646 h 3356"/>
                  <a:gd name="T8" fmla="*/ 2147483646 w 1216"/>
                  <a:gd name="T9" fmla="*/ 2147483646 h 3356"/>
                  <a:gd name="T10" fmla="*/ 2147483646 w 1216"/>
                  <a:gd name="T11" fmla="*/ 2147483646 h 3356"/>
                  <a:gd name="T12" fmla="*/ 2147483646 w 1216"/>
                  <a:gd name="T13" fmla="*/ 2147483646 h 3356"/>
                  <a:gd name="T14" fmla="*/ 2147483646 w 1216"/>
                  <a:gd name="T15" fmla="*/ 546875000 h 3356"/>
                  <a:gd name="T16" fmla="*/ 2147483646 w 1216"/>
                  <a:gd name="T17" fmla="*/ 0 h 33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5533;p33"/>
              <p:cNvSpPr/>
              <p:nvPr/>
            </p:nvSpPr>
            <p:spPr>
              <a:xfrm>
                <a:off x="1093344" y="4530559"/>
                <a:ext cx="276316" cy="276309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5534;p33"/>
              <p:cNvSpPr>
                <a:spLocks/>
              </p:cNvSpPr>
              <p:nvPr/>
            </p:nvSpPr>
            <p:spPr bwMode="auto">
              <a:xfrm>
                <a:off x="1118075" y="4517875"/>
                <a:ext cx="145925" cy="71625"/>
              </a:xfrm>
              <a:custGeom>
                <a:avLst/>
                <a:gdLst>
                  <a:gd name="T0" fmla="*/ 2147483646 w 5837"/>
                  <a:gd name="T1" fmla="*/ 0 h 2865"/>
                  <a:gd name="T2" fmla="*/ 2147483646 w 5837"/>
                  <a:gd name="T3" fmla="*/ 2147483646 h 2865"/>
                  <a:gd name="T4" fmla="*/ 2147483646 w 5837"/>
                  <a:gd name="T5" fmla="*/ 2147483646 h 2865"/>
                  <a:gd name="T6" fmla="*/ 2147483646 w 5837"/>
                  <a:gd name="T7" fmla="*/ 2147483646 h 2865"/>
                  <a:gd name="T8" fmla="*/ 2147483646 w 5837"/>
                  <a:gd name="T9" fmla="*/ 2147483646 h 2865"/>
                  <a:gd name="T10" fmla="*/ 2147483646 w 5837"/>
                  <a:gd name="T11" fmla="*/ 0 h 28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5535;p33"/>
              <p:cNvSpPr>
                <a:spLocks/>
              </p:cNvSpPr>
              <p:nvPr/>
            </p:nvSpPr>
            <p:spPr bwMode="auto">
              <a:xfrm>
                <a:off x="1135975" y="4526325"/>
                <a:ext cx="36825" cy="34850"/>
              </a:xfrm>
              <a:custGeom>
                <a:avLst/>
                <a:gdLst>
                  <a:gd name="T0" fmla="*/ 2147483646 w 1473"/>
                  <a:gd name="T1" fmla="*/ 0 h 1394"/>
                  <a:gd name="T2" fmla="*/ 2147483646 w 1473"/>
                  <a:gd name="T3" fmla="*/ 839843750 h 1394"/>
                  <a:gd name="T4" fmla="*/ 2147483646 w 1473"/>
                  <a:gd name="T5" fmla="*/ 1269531250 h 1394"/>
                  <a:gd name="T6" fmla="*/ 2147483646 w 1473"/>
                  <a:gd name="T7" fmla="*/ 1269531250 h 1394"/>
                  <a:gd name="T8" fmla="*/ 429687500 w 1473"/>
                  <a:gd name="T9" fmla="*/ 2147483646 h 1394"/>
                  <a:gd name="T10" fmla="*/ 2147483646 w 1473"/>
                  <a:gd name="T11" fmla="*/ 2147483646 h 1394"/>
                  <a:gd name="T12" fmla="*/ 2147483646 w 1473"/>
                  <a:gd name="T13" fmla="*/ 2147483646 h 1394"/>
                  <a:gd name="T14" fmla="*/ 2147483646 w 1473"/>
                  <a:gd name="T15" fmla="*/ 2147483646 h 1394"/>
                  <a:gd name="T16" fmla="*/ 2147483646 w 1473"/>
                  <a:gd name="T17" fmla="*/ 2147483646 h 1394"/>
                  <a:gd name="T18" fmla="*/ 2147483646 w 1473"/>
                  <a:gd name="T19" fmla="*/ 2147483646 h 1394"/>
                  <a:gd name="T20" fmla="*/ 2147483646 w 1473"/>
                  <a:gd name="T21" fmla="*/ 253906250 h 1394"/>
                  <a:gd name="T22" fmla="*/ 2147483646 w 1473"/>
                  <a:gd name="T23" fmla="*/ 0 h 139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5536;p33"/>
              <p:cNvSpPr>
                <a:spLocks/>
              </p:cNvSpPr>
              <p:nvPr/>
            </p:nvSpPr>
            <p:spPr bwMode="auto">
              <a:xfrm>
                <a:off x="1191025" y="4505900"/>
                <a:ext cx="38000" cy="34800"/>
              </a:xfrm>
              <a:custGeom>
                <a:avLst/>
                <a:gdLst>
                  <a:gd name="T0" fmla="*/ 2147483646 w 1520"/>
                  <a:gd name="T1" fmla="*/ 9765625 h 1392"/>
                  <a:gd name="T2" fmla="*/ 2147483646 w 1520"/>
                  <a:gd name="T3" fmla="*/ 214843750 h 1392"/>
                  <a:gd name="T4" fmla="*/ 1191406250 w 1520"/>
                  <a:gd name="T5" fmla="*/ 2147483646 h 1392"/>
                  <a:gd name="T6" fmla="*/ 1191406250 w 1520"/>
                  <a:gd name="T7" fmla="*/ 2147483646 h 1392"/>
                  <a:gd name="T8" fmla="*/ 2147483646 w 1520"/>
                  <a:gd name="T9" fmla="*/ 2147483646 h 1392"/>
                  <a:gd name="T10" fmla="*/ 2147483646 w 1520"/>
                  <a:gd name="T11" fmla="*/ 2147483646 h 1392"/>
                  <a:gd name="T12" fmla="*/ 2147483646 w 1520"/>
                  <a:gd name="T13" fmla="*/ 2147483646 h 1392"/>
                  <a:gd name="T14" fmla="*/ 2147483646 w 1520"/>
                  <a:gd name="T15" fmla="*/ 2147483646 h 1392"/>
                  <a:gd name="T16" fmla="*/ 2147483646 w 1520"/>
                  <a:gd name="T17" fmla="*/ 9765625 h 1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5537;p33"/>
              <p:cNvSpPr>
                <a:spLocks/>
              </p:cNvSpPr>
              <p:nvPr/>
            </p:nvSpPr>
            <p:spPr bwMode="auto">
              <a:xfrm>
                <a:off x="1135800" y="4486550"/>
                <a:ext cx="39800" cy="44975"/>
              </a:xfrm>
              <a:custGeom>
                <a:avLst/>
                <a:gdLst>
                  <a:gd name="T0" fmla="*/ 1191406250 w 1592"/>
                  <a:gd name="T1" fmla="*/ 9765625 h 1799"/>
                  <a:gd name="T2" fmla="*/ 800781250 w 1592"/>
                  <a:gd name="T3" fmla="*/ 1542968750 h 1799"/>
                  <a:gd name="T4" fmla="*/ 2147483646 w 1592"/>
                  <a:gd name="T5" fmla="*/ 2147483646 h 1799"/>
                  <a:gd name="T6" fmla="*/ 2147483646 w 1592"/>
                  <a:gd name="T7" fmla="*/ 2147483646 h 1799"/>
                  <a:gd name="T8" fmla="*/ 2147483646 w 1592"/>
                  <a:gd name="T9" fmla="*/ 2147483646 h 1799"/>
                  <a:gd name="T10" fmla="*/ 1386718750 w 1592"/>
                  <a:gd name="T11" fmla="*/ 58593750 h 1799"/>
                  <a:gd name="T12" fmla="*/ 1191406250 w 1592"/>
                  <a:gd name="T13" fmla="*/ 9765625 h 17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5538;p33"/>
              <p:cNvSpPr>
                <a:spLocks/>
              </p:cNvSpPr>
              <p:nvPr/>
            </p:nvSpPr>
            <p:spPr bwMode="auto">
              <a:xfrm>
                <a:off x="1182650" y="4470925"/>
                <a:ext cx="9925" cy="62500"/>
              </a:xfrm>
              <a:custGeom>
                <a:avLst/>
                <a:gdLst>
                  <a:gd name="T0" fmla="*/ 2147483646 w 397"/>
                  <a:gd name="T1" fmla="*/ 0 h 2500"/>
                  <a:gd name="T2" fmla="*/ 1494140625 w 397"/>
                  <a:gd name="T3" fmla="*/ 517578125 h 2500"/>
                  <a:gd name="T4" fmla="*/ 9765625 w 397"/>
                  <a:gd name="T5" fmla="*/ 2147483646 h 2500"/>
                  <a:gd name="T6" fmla="*/ 1787109375 w 397"/>
                  <a:gd name="T7" fmla="*/ 2147483646 h 2500"/>
                  <a:gd name="T8" fmla="*/ 2147483646 w 397"/>
                  <a:gd name="T9" fmla="*/ 2147483646 h 2500"/>
                  <a:gd name="T10" fmla="*/ 2147483646 w 397"/>
                  <a:gd name="T11" fmla="*/ 2147483646 h 2500"/>
                  <a:gd name="T12" fmla="*/ 2147483646 w 397"/>
                  <a:gd name="T13" fmla="*/ 2147483646 h 2500"/>
                  <a:gd name="T14" fmla="*/ 2147483646 w 397"/>
                  <a:gd name="T15" fmla="*/ 1113281250 h 2500"/>
                  <a:gd name="T16" fmla="*/ 2147483646 w 397"/>
                  <a:gd name="T17" fmla="*/ 0 h 25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5539;p33"/>
              <p:cNvSpPr>
                <a:spLocks/>
              </p:cNvSpPr>
              <p:nvPr/>
            </p:nvSpPr>
            <p:spPr bwMode="auto">
              <a:xfrm>
                <a:off x="1198625" y="4575525"/>
                <a:ext cx="77225" cy="221125"/>
              </a:xfrm>
              <a:custGeom>
                <a:avLst/>
                <a:gdLst>
                  <a:gd name="T0" fmla="*/ 1835937500 w 3089"/>
                  <a:gd name="T1" fmla="*/ 9765625 h 8845"/>
                  <a:gd name="T2" fmla="*/ 0 w 3089"/>
                  <a:gd name="T3" fmla="*/ 2109375000 h 8845"/>
                  <a:gd name="T4" fmla="*/ 2147483646 w 3089"/>
                  <a:gd name="T5" fmla="*/ 2147483646 h 8845"/>
                  <a:gd name="T6" fmla="*/ 2147483646 w 3089"/>
                  <a:gd name="T7" fmla="*/ 2147483646 h 8845"/>
                  <a:gd name="T8" fmla="*/ 2147483646 w 3089"/>
                  <a:gd name="T9" fmla="*/ 2147483646 h 8845"/>
                  <a:gd name="T10" fmla="*/ 2147483646 w 3089"/>
                  <a:gd name="T11" fmla="*/ 2147483646 h 8845"/>
                  <a:gd name="T12" fmla="*/ 2147483646 w 3089"/>
                  <a:gd name="T13" fmla="*/ 2147483646 h 8845"/>
                  <a:gd name="T14" fmla="*/ 2147483646 w 3089"/>
                  <a:gd name="T15" fmla="*/ 625000000 h 8845"/>
                  <a:gd name="T16" fmla="*/ 1835937500 w 3089"/>
                  <a:gd name="T17" fmla="*/ 9765625 h 88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5540;p33"/>
              <p:cNvSpPr>
                <a:spLocks/>
              </p:cNvSpPr>
              <p:nvPr/>
            </p:nvSpPr>
            <p:spPr bwMode="auto">
              <a:xfrm>
                <a:off x="1153025" y="4664700"/>
                <a:ext cx="50175" cy="49000"/>
              </a:xfrm>
              <a:custGeom>
                <a:avLst/>
                <a:gdLst>
                  <a:gd name="T0" fmla="*/ 2147483646 w 2007"/>
                  <a:gd name="T1" fmla="*/ 9765625 h 1960"/>
                  <a:gd name="T2" fmla="*/ 2147483646 w 2007"/>
                  <a:gd name="T3" fmla="*/ 224609375 h 1960"/>
                  <a:gd name="T4" fmla="*/ 595703125 w 2007"/>
                  <a:gd name="T5" fmla="*/ 2147483646 h 1960"/>
                  <a:gd name="T6" fmla="*/ 2147483646 w 2007"/>
                  <a:gd name="T7" fmla="*/ 2147483646 h 1960"/>
                  <a:gd name="T8" fmla="*/ 2147483646 w 2007"/>
                  <a:gd name="T9" fmla="*/ 2147483646 h 1960"/>
                  <a:gd name="T10" fmla="*/ 2147483646 w 2007"/>
                  <a:gd name="T11" fmla="*/ 2147483646 h 1960"/>
                  <a:gd name="T12" fmla="*/ 2147483646 w 2007"/>
                  <a:gd name="T13" fmla="*/ 2147483646 h 1960"/>
                  <a:gd name="T14" fmla="*/ 2147483646 w 2007"/>
                  <a:gd name="T15" fmla="*/ 2147483646 h 1960"/>
                  <a:gd name="T16" fmla="*/ 2147483646 w 2007"/>
                  <a:gd name="T17" fmla="*/ 2147483646 h 1960"/>
                  <a:gd name="T18" fmla="*/ 2147483646 w 2007"/>
                  <a:gd name="T19" fmla="*/ 9765625 h 19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5541;p33"/>
              <p:cNvSpPr>
                <a:spLocks/>
              </p:cNvSpPr>
              <p:nvPr/>
            </p:nvSpPr>
            <p:spPr bwMode="auto">
              <a:xfrm>
                <a:off x="1183425" y="4577100"/>
                <a:ext cx="50925" cy="42900"/>
              </a:xfrm>
              <a:custGeom>
                <a:avLst/>
                <a:gdLst>
                  <a:gd name="T0" fmla="*/ 2147483646 w 2037"/>
                  <a:gd name="T1" fmla="*/ 9765625 h 1716"/>
                  <a:gd name="T2" fmla="*/ 2147483646 w 2037"/>
                  <a:gd name="T3" fmla="*/ 1494140625 h 1716"/>
                  <a:gd name="T4" fmla="*/ 2147483646 w 2037"/>
                  <a:gd name="T5" fmla="*/ 2147483646 h 1716"/>
                  <a:gd name="T6" fmla="*/ 2080078125 w 2037"/>
                  <a:gd name="T7" fmla="*/ 2147483646 h 1716"/>
                  <a:gd name="T8" fmla="*/ 0 w 2037"/>
                  <a:gd name="T9" fmla="*/ 2147483646 h 1716"/>
                  <a:gd name="T10" fmla="*/ 2147483646 w 2037"/>
                  <a:gd name="T11" fmla="*/ 2147483646 h 1716"/>
                  <a:gd name="T12" fmla="*/ 2147483646 w 2037"/>
                  <a:gd name="T13" fmla="*/ 2147483646 h 1716"/>
                  <a:gd name="T14" fmla="*/ 2147483646 w 2037"/>
                  <a:gd name="T15" fmla="*/ 2147483646 h 1716"/>
                  <a:gd name="T16" fmla="*/ 2147483646 w 2037"/>
                  <a:gd name="T17" fmla="*/ 2147483646 h 1716"/>
                  <a:gd name="T18" fmla="*/ 2147483646 w 2037"/>
                  <a:gd name="T19" fmla="*/ 2147483646 h 1716"/>
                  <a:gd name="T20" fmla="*/ 2147483646 w 2037"/>
                  <a:gd name="T21" fmla="*/ 2147483646 h 1716"/>
                  <a:gd name="T22" fmla="*/ 2147483646 w 2037"/>
                  <a:gd name="T23" fmla="*/ 2147483646 h 1716"/>
                  <a:gd name="T24" fmla="*/ 2147483646 w 2037"/>
                  <a:gd name="T25" fmla="*/ 2147483646 h 1716"/>
                  <a:gd name="T26" fmla="*/ 2147483646 w 2037"/>
                  <a:gd name="T27" fmla="*/ 2147483646 h 1716"/>
                  <a:gd name="T28" fmla="*/ 2147483646 w 2037"/>
                  <a:gd name="T29" fmla="*/ 898437500 h 1716"/>
                  <a:gd name="T30" fmla="*/ 2147483646 w 2037"/>
                  <a:gd name="T31" fmla="*/ 9765625 h 171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5542;p33"/>
              <p:cNvSpPr>
                <a:spLocks/>
              </p:cNvSpPr>
              <p:nvPr/>
            </p:nvSpPr>
            <p:spPr bwMode="auto">
              <a:xfrm>
                <a:off x="1247375" y="4628475"/>
                <a:ext cx="72625" cy="51875"/>
              </a:xfrm>
              <a:custGeom>
                <a:avLst/>
                <a:gdLst>
                  <a:gd name="T0" fmla="*/ 2147483646 w 2905"/>
                  <a:gd name="T1" fmla="*/ 9765625 h 2075"/>
                  <a:gd name="T2" fmla="*/ 2147483646 w 2905"/>
                  <a:gd name="T3" fmla="*/ 2147483646 h 2075"/>
                  <a:gd name="T4" fmla="*/ 2147483646 w 2905"/>
                  <a:gd name="T5" fmla="*/ 2147483646 h 2075"/>
                  <a:gd name="T6" fmla="*/ 2147483646 w 2905"/>
                  <a:gd name="T7" fmla="*/ 2147483646 h 2075"/>
                  <a:gd name="T8" fmla="*/ 2147483646 w 2905"/>
                  <a:gd name="T9" fmla="*/ 9765625 h 20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5543;p33"/>
              <p:cNvSpPr>
                <a:spLocks/>
              </p:cNvSpPr>
              <p:nvPr/>
            </p:nvSpPr>
            <p:spPr bwMode="auto">
              <a:xfrm>
                <a:off x="1177350" y="4747350"/>
                <a:ext cx="49400" cy="42675"/>
              </a:xfrm>
              <a:custGeom>
                <a:avLst/>
                <a:gdLst>
                  <a:gd name="T0" fmla="*/ 2147483646 w 1976"/>
                  <a:gd name="T1" fmla="*/ 0 h 1707"/>
                  <a:gd name="T2" fmla="*/ 2147483646 w 1976"/>
                  <a:gd name="T3" fmla="*/ 585937500 h 1707"/>
                  <a:gd name="T4" fmla="*/ 595703125 w 1976"/>
                  <a:gd name="T5" fmla="*/ 2147483646 h 1707"/>
                  <a:gd name="T6" fmla="*/ 0 w 1976"/>
                  <a:gd name="T7" fmla="*/ 2147483646 h 1707"/>
                  <a:gd name="T8" fmla="*/ 1191406250 w 1976"/>
                  <a:gd name="T9" fmla="*/ 2147483646 h 1707"/>
                  <a:gd name="T10" fmla="*/ 2147483646 w 1976"/>
                  <a:gd name="T11" fmla="*/ 2147483646 h 1707"/>
                  <a:gd name="T12" fmla="*/ 2147483646 w 1976"/>
                  <a:gd name="T13" fmla="*/ 2147483646 h 1707"/>
                  <a:gd name="T14" fmla="*/ 2147483646 w 1976"/>
                  <a:gd name="T15" fmla="*/ 2147483646 h 1707"/>
                  <a:gd name="T16" fmla="*/ 2147483646 w 1976"/>
                  <a:gd name="T17" fmla="*/ 2147483646 h 1707"/>
                  <a:gd name="T18" fmla="*/ 2147483646 w 1976"/>
                  <a:gd name="T19" fmla="*/ 2147483646 h 1707"/>
                  <a:gd name="T20" fmla="*/ 2147483646 w 1976"/>
                  <a:gd name="T21" fmla="*/ 878906250 h 1707"/>
                  <a:gd name="T22" fmla="*/ 2147483646 w 1976"/>
                  <a:gd name="T23" fmla="*/ 0 h 17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5544;p33"/>
              <p:cNvSpPr>
                <a:spLocks/>
              </p:cNvSpPr>
              <p:nvPr/>
            </p:nvSpPr>
            <p:spPr bwMode="auto">
              <a:xfrm>
                <a:off x="1298925" y="4703175"/>
                <a:ext cx="41050" cy="51875"/>
              </a:xfrm>
              <a:custGeom>
                <a:avLst/>
                <a:gdLst>
                  <a:gd name="T0" fmla="*/ 2147483646 w 1642"/>
                  <a:gd name="T1" fmla="*/ 0 h 2075"/>
                  <a:gd name="T2" fmla="*/ 1484375000 w 1642"/>
                  <a:gd name="T3" fmla="*/ 2147483646 h 2075"/>
                  <a:gd name="T4" fmla="*/ 0 w 1642"/>
                  <a:gd name="T5" fmla="*/ 2147483646 h 2075"/>
                  <a:gd name="T6" fmla="*/ 0 w 1642"/>
                  <a:gd name="T7" fmla="*/ 2147483646 h 2075"/>
                  <a:gd name="T8" fmla="*/ 1191406250 w 1642"/>
                  <a:gd name="T9" fmla="*/ 2147483646 h 2075"/>
                  <a:gd name="T10" fmla="*/ 2147483646 w 1642"/>
                  <a:gd name="T11" fmla="*/ 2147483646 h 2075"/>
                  <a:gd name="T12" fmla="*/ 2147483646 w 1642"/>
                  <a:gd name="T13" fmla="*/ 2147483646 h 2075"/>
                  <a:gd name="T14" fmla="*/ 2147483646 w 1642"/>
                  <a:gd name="T15" fmla="*/ 2147483646 h 2075"/>
                  <a:gd name="T16" fmla="*/ 2147483646 w 1642"/>
                  <a:gd name="T17" fmla="*/ 2147483646 h 2075"/>
                  <a:gd name="T18" fmla="*/ 2147483646 w 1642"/>
                  <a:gd name="T19" fmla="*/ 2147483646 h 2075"/>
                  <a:gd name="T20" fmla="*/ 2147483646 w 1642"/>
                  <a:gd name="T21" fmla="*/ 29296875 h 2075"/>
                  <a:gd name="T22" fmla="*/ 2147483646 w 1642"/>
                  <a:gd name="T23" fmla="*/ 0 h 20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5545;p33"/>
              <p:cNvSpPr>
                <a:spLocks/>
              </p:cNvSpPr>
              <p:nvPr/>
            </p:nvSpPr>
            <p:spPr bwMode="auto">
              <a:xfrm>
                <a:off x="1123375" y="4628700"/>
                <a:ext cx="31200" cy="38400"/>
              </a:xfrm>
              <a:custGeom>
                <a:avLst/>
                <a:gdLst>
                  <a:gd name="T0" fmla="*/ 2147483646 w 1248"/>
                  <a:gd name="T1" fmla="*/ 9765625 h 1536"/>
                  <a:gd name="T2" fmla="*/ 2147483646 w 1248"/>
                  <a:gd name="T3" fmla="*/ 39062500 h 1536"/>
                  <a:gd name="T4" fmla="*/ 2147483646 w 1248"/>
                  <a:gd name="T5" fmla="*/ 927734375 h 1536"/>
                  <a:gd name="T6" fmla="*/ 302734375 w 1248"/>
                  <a:gd name="T7" fmla="*/ 2147483646 h 1536"/>
                  <a:gd name="T8" fmla="*/ 898437500 w 1248"/>
                  <a:gd name="T9" fmla="*/ 2147483646 h 1536"/>
                  <a:gd name="T10" fmla="*/ 2147483646 w 1248"/>
                  <a:gd name="T11" fmla="*/ 2147483646 h 1536"/>
                  <a:gd name="T12" fmla="*/ 2147483646 w 1248"/>
                  <a:gd name="T13" fmla="*/ 2147483646 h 1536"/>
                  <a:gd name="T14" fmla="*/ 2147483646 w 1248"/>
                  <a:gd name="T15" fmla="*/ 2147483646 h 1536"/>
                  <a:gd name="T16" fmla="*/ 2147483646 w 1248"/>
                  <a:gd name="T17" fmla="*/ 2147483646 h 1536"/>
                  <a:gd name="T18" fmla="*/ 2147483646 w 1248"/>
                  <a:gd name="T19" fmla="*/ 2147483646 h 1536"/>
                  <a:gd name="T20" fmla="*/ 2147483646 w 1248"/>
                  <a:gd name="T21" fmla="*/ 2147483646 h 1536"/>
                  <a:gd name="T22" fmla="*/ 2147483646 w 1248"/>
                  <a:gd name="T23" fmla="*/ 9765625 h 1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5546;p33"/>
              <p:cNvSpPr>
                <a:spLocks/>
              </p:cNvSpPr>
              <p:nvPr/>
            </p:nvSpPr>
            <p:spPr bwMode="auto">
              <a:xfrm>
                <a:off x="1270800" y="4569225"/>
                <a:ext cx="45625" cy="39425"/>
              </a:xfrm>
              <a:custGeom>
                <a:avLst/>
                <a:gdLst>
                  <a:gd name="T0" fmla="*/ 2147483646 w 1825"/>
                  <a:gd name="T1" fmla="*/ 2147483646 h 1577"/>
                  <a:gd name="T2" fmla="*/ 2147483646 w 1825"/>
                  <a:gd name="T3" fmla="*/ 2147483646 h 1577"/>
                  <a:gd name="T4" fmla="*/ 2147483646 w 1825"/>
                  <a:gd name="T5" fmla="*/ 2147483646 h 1577"/>
                  <a:gd name="T6" fmla="*/ 2147483646 w 1825"/>
                  <a:gd name="T7" fmla="*/ 2147483646 h 1577"/>
                  <a:gd name="T8" fmla="*/ 2147483646 w 1825"/>
                  <a:gd name="T9" fmla="*/ 9765625 h 1577"/>
                  <a:gd name="T10" fmla="*/ 2147483646 w 1825"/>
                  <a:gd name="T11" fmla="*/ 1298828125 h 1577"/>
                  <a:gd name="T12" fmla="*/ 1494140625 w 1825"/>
                  <a:gd name="T13" fmla="*/ 2147483646 h 1577"/>
                  <a:gd name="T14" fmla="*/ 2147483646 w 1825"/>
                  <a:gd name="T15" fmla="*/ 2147483646 h 1577"/>
                  <a:gd name="T16" fmla="*/ 2147483646 w 1825"/>
                  <a:gd name="T17" fmla="*/ 2147483646 h 1577"/>
                  <a:gd name="T18" fmla="*/ 2147483646 w 1825"/>
                  <a:gd name="T19" fmla="*/ 2147483646 h 1577"/>
                  <a:gd name="T20" fmla="*/ 2147483646 w 1825"/>
                  <a:gd name="T21" fmla="*/ 2147483646 h 1577"/>
                  <a:gd name="T22" fmla="*/ 2147483646 w 1825"/>
                  <a:gd name="T23" fmla="*/ 2147483646 h 1577"/>
                  <a:gd name="T24" fmla="*/ 2147483646 w 1825"/>
                  <a:gd name="T25" fmla="*/ 2147483646 h 1577"/>
                  <a:gd name="T26" fmla="*/ 2147483646 w 1825"/>
                  <a:gd name="T27" fmla="*/ 2147483646 h 1577"/>
                  <a:gd name="T28" fmla="*/ 2147483646 w 1825"/>
                  <a:gd name="T29" fmla="*/ 117187500 h 1577"/>
                  <a:gd name="T30" fmla="*/ 2147483646 w 1825"/>
                  <a:gd name="T31" fmla="*/ 9765625 h 15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78234059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548;p34"/>
          <p:cNvGrpSpPr>
            <a:grpSpLocks/>
          </p:cNvGrpSpPr>
          <p:nvPr/>
        </p:nvGrpSpPr>
        <p:grpSpPr bwMode="auto">
          <a:xfrm>
            <a:off x="-496888" y="539750"/>
            <a:ext cx="12863513" cy="7024688"/>
            <a:chOff x="-372654" y="404422"/>
            <a:chExt cx="9647836" cy="5269019"/>
          </a:xfrm>
        </p:grpSpPr>
        <p:sp>
          <p:nvSpPr>
            <p:cNvPr id="3" name="Google Shape;5549;p34"/>
            <p:cNvSpPr>
              <a:spLocks/>
            </p:cNvSpPr>
            <p:nvPr/>
          </p:nvSpPr>
          <p:spPr bwMode="auto">
            <a:xfrm>
              <a:off x="-38725" y="4485225"/>
              <a:ext cx="9209436" cy="697152"/>
            </a:xfrm>
            <a:custGeom>
              <a:avLst/>
              <a:gdLst>
                <a:gd name="T0" fmla="*/ 2147483646 w 75622"/>
                <a:gd name="T1" fmla="*/ 10667 h 107378"/>
                <a:gd name="T2" fmla="*/ 2147483646 w 75622"/>
                <a:gd name="T3" fmla="*/ 1545735 h 107378"/>
                <a:gd name="T4" fmla="*/ 2147483646 w 75622"/>
                <a:gd name="T5" fmla="*/ 16554929 h 107378"/>
                <a:gd name="T6" fmla="*/ 2147483646 w 75622"/>
                <a:gd name="T7" fmla="*/ 36176409 h 107378"/>
                <a:gd name="T8" fmla="*/ 2147483646 w 75622"/>
                <a:gd name="T9" fmla="*/ 84282598 h 107378"/>
                <a:gd name="T10" fmla="*/ 2147483646 w 75622"/>
                <a:gd name="T11" fmla="*/ 89670168 h 107378"/>
                <a:gd name="T12" fmla="*/ 2147483646 w 75622"/>
                <a:gd name="T13" fmla="*/ 90823165 h 107378"/>
                <a:gd name="T14" fmla="*/ 2147483646 w 75622"/>
                <a:gd name="T15" fmla="*/ 96603213 h 107378"/>
                <a:gd name="T16" fmla="*/ 2147483646 w 75622"/>
                <a:gd name="T17" fmla="*/ 110066419 h 107378"/>
                <a:gd name="T18" fmla="*/ 2147483646 w 75622"/>
                <a:gd name="T19" fmla="*/ 133922173 h 107378"/>
                <a:gd name="T20" fmla="*/ 2147483646 w 75622"/>
                <a:gd name="T21" fmla="*/ 155471973 h 107378"/>
                <a:gd name="T22" fmla="*/ 2147483646 w 75622"/>
                <a:gd name="T23" fmla="*/ 175095356 h 107378"/>
                <a:gd name="T24" fmla="*/ 2147483646 w 75622"/>
                <a:gd name="T25" fmla="*/ 190104289 h 107378"/>
                <a:gd name="T26" fmla="*/ 2147483646 w 75622"/>
                <a:gd name="T27" fmla="*/ 205504026 h 107378"/>
                <a:gd name="T28" fmla="*/ 2147483646 w 75622"/>
                <a:gd name="T29" fmla="*/ 205504026 h 107378"/>
                <a:gd name="T30" fmla="*/ 2147483646 w 75622"/>
                <a:gd name="T31" fmla="*/ 201652037 h 107378"/>
                <a:gd name="T32" fmla="*/ 2147483646 w 75622"/>
                <a:gd name="T33" fmla="*/ 192423145 h 107378"/>
                <a:gd name="T34" fmla="*/ 2147483646 w 75622"/>
                <a:gd name="T35" fmla="*/ 180875404 h 107378"/>
                <a:gd name="T36" fmla="*/ 2147483646 w 75622"/>
                <a:gd name="T37" fmla="*/ 165486036 h 107378"/>
                <a:gd name="T38" fmla="*/ 2147483646 w 75622"/>
                <a:gd name="T39" fmla="*/ 155471973 h 107378"/>
                <a:gd name="T40" fmla="*/ 2147483646 w 75622"/>
                <a:gd name="T41" fmla="*/ 142770975 h 107378"/>
                <a:gd name="T42" fmla="*/ 2147483646 w 75622"/>
                <a:gd name="T43" fmla="*/ 129307724 h 107378"/>
                <a:gd name="T44" fmla="*/ 2147483646 w 75622"/>
                <a:gd name="T45" fmla="*/ 118533104 h 107378"/>
                <a:gd name="T46" fmla="*/ 2147483646 w 75622"/>
                <a:gd name="T47" fmla="*/ 94677349 h 107378"/>
                <a:gd name="T48" fmla="*/ 2147483646 w 75622"/>
                <a:gd name="T49" fmla="*/ 74660975 h 107378"/>
                <a:gd name="T50" fmla="*/ 2147483646 w 75622"/>
                <a:gd name="T51" fmla="*/ 58118609 h 107378"/>
                <a:gd name="T52" fmla="*/ 2147483646 w 75622"/>
                <a:gd name="T53" fmla="*/ 48497025 h 107378"/>
                <a:gd name="T54" fmla="*/ 2147483646 w 75622"/>
                <a:gd name="T55" fmla="*/ 45797994 h 107378"/>
                <a:gd name="T56" fmla="*/ 2147483646 w 75622"/>
                <a:gd name="T57" fmla="*/ 45797994 h 107378"/>
                <a:gd name="T58" fmla="*/ 2147483646 w 75622"/>
                <a:gd name="T59" fmla="*/ 49652177 h 107378"/>
                <a:gd name="T60" fmla="*/ 2147483646 w 75622"/>
                <a:gd name="T61" fmla="*/ 53884595 h 107378"/>
                <a:gd name="T62" fmla="*/ 2147483646 w 75622"/>
                <a:gd name="T63" fmla="*/ 646116439 h 107378"/>
                <a:gd name="T64" fmla="*/ 2147483646 w 75622"/>
                <a:gd name="T65" fmla="*/ 1233341103 h 107378"/>
                <a:gd name="T66" fmla="*/ 2147483646 w 75622"/>
                <a:gd name="T67" fmla="*/ 1234876424 h 107378"/>
                <a:gd name="T68" fmla="*/ 2147483646 w 75622"/>
                <a:gd name="T69" fmla="*/ 1238728667 h 107378"/>
                <a:gd name="T70" fmla="*/ 2147483646 w 75622"/>
                <a:gd name="T71" fmla="*/ 1238728667 h 107378"/>
                <a:gd name="T72" fmla="*/ 2147483646 w 75622"/>
                <a:gd name="T73" fmla="*/ 856224241 h 107378"/>
                <a:gd name="T74" fmla="*/ 2147483646 w 75622"/>
                <a:gd name="T75" fmla="*/ 249758226 h 107378"/>
                <a:gd name="T76" fmla="*/ 2147483646 w 75622"/>
                <a:gd name="T77" fmla="*/ 10667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4" name="Google Shape;5550;p34"/>
            <p:cNvSpPr>
              <a:spLocks/>
            </p:cNvSpPr>
            <p:nvPr/>
          </p:nvSpPr>
          <p:spPr bwMode="auto">
            <a:xfrm>
              <a:off x="-65450" y="4667651"/>
              <a:ext cx="9209483" cy="514622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302516847 h 81492"/>
                <a:gd name="T4" fmla="*/ 2147483646 w 75655"/>
                <a:gd name="T5" fmla="*/ 302516847 h 81492"/>
                <a:gd name="T6" fmla="*/ 2147483646 w 75655"/>
                <a:gd name="T7" fmla="*/ 818430549 h 81492"/>
                <a:gd name="T8" fmla="*/ 2147483646 w 75655"/>
                <a:gd name="T9" fmla="*/ 818430549 h 81492"/>
                <a:gd name="T10" fmla="*/ 2147483646 w 75655"/>
                <a:gd name="T11" fmla="*/ 485432812 h 81492"/>
                <a:gd name="T12" fmla="*/ 2147483646 w 75655"/>
                <a:gd name="T13" fmla="*/ 245563325 h 81492"/>
                <a:gd name="T14" fmla="*/ 2147483646 w 75655"/>
                <a:gd name="T15" fmla="*/ 248576799 h 81492"/>
                <a:gd name="T16" fmla="*/ 2147483646 w 75655"/>
                <a:gd name="T17" fmla="*/ 252594112 h 81492"/>
                <a:gd name="T18" fmla="*/ 2147483646 w 75655"/>
                <a:gd name="T19" fmla="*/ 253939680 h 81492"/>
                <a:gd name="T20" fmla="*/ 2147483646 w 75655"/>
                <a:gd name="T21" fmla="*/ 253607246 h 81492"/>
                <a:gd name="T22" fmla="*/ 2147483646 w 75655"/>
                <a:gd name="T23" fmla="*/ 251258356 h 81492"/>
                <a:gd name="T24" fmla="*/ 2147483646 w 75655"/>
                <a:gd name="T25" fmla="*/ 236856057 h 81492"/>
                <a:gd name="T26" fmla="*/ 2147483646 w 75655"/>
                <a:gd name="T27" fmla="*/ 226130775 h 81492"/>
                <a:gd name="T28" fmla="*/ 2147483646 w 75655"/>
                <a:gd name="T29" fmla="*/ 212059110 h 81492"/>
                <a:gd name="T30" fmla="*/ 2147483646 w 75655"/>
                <a:gd name="T31" fmla="*/ 178224539 h 81492"/>
                <a:gd name="T32" fmla="*/ 2147483646 w 75655"/>
                <a:gd name="T33" fmla="*/ 178224539 h 81492"/>
                <a:gd name="T34" fmla="*/ 2147483646 w 75655"/>
                <a:gd name="T35" fmla="*/ 144720602 h 81492"/>
                <a:gd name="T36" fmla="*/ 2147483646 w 75655"/>
                <a:gd name="T37" fmla="*/ 105190677 h 81492"/>
                <a:gd name="T38" fmla="*/ 2147483646 w 75655"/>
                <a:gd name="T39" fmla="*/ 83417099 h 81492"/>
                <a:gd name="T40" fmla="*/ 2147483646 w 75655"/>
                <a:gd name="T41" fmla="*/ 72361175 h 81492"/>
                <a:gd name="T42" fmla="*/ 2147483646 w 75655"/>
                <a:gd name="T43" fmla="*/ 71697829 h 81492"/>
                <a:gd name="T44" fmla="*/ 2147483646 w 75655"/>
                <a:gd name="T45" fmla="*/ 70352544 h 81492"/>
                <a:gd name="T46" fmla="*/ 2147483646 w 75655"/>
                <a:gd name="T47" fmla="*/ 61303269 h 81492"/>
                <a:gd name="T48" fmla="*/ 2147483646 w 75655"/>
                <a:gd name="T49" fmla="*/ 21773622 h 81492"/>
                <a:gd name="T50" fmla="*/ 2147483646 w 75655"/>
                <a:gd name="T51" fmla="*/ 4359036 h 81492"/>
                <a:gd name="T52" fmla="*/ 2147483646 w 75655"/>
                <a:gd name="T53" fmla="*/ 672642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5" name="Google Shape;5551;p34"/>
            <p:cNvGrpSpPr>
              <a:grpSpLocks/>
            </p:cNvGrpSpPr>
            <p:nvPr/>
          </p:nvGrpSpPr>
          <p:grpSpPr bwMode="auto"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194" name="Google Shape;5552;p34"/>
              <p:cNvSpPr>
                <a:spLocks/>
              </p:cNvSpPr>
              <p:nvPr/>
            </p:nvSpPr>
            <p:spPr bwMode="auto">
              <a:xfrm>
                <a:off x="6153875" y="3575250"/>
                <a:ext cx="260675" cy="537575"/>
              </a:xfrm>
              <a:custGeom>
                <a:avLst/>
                <a:gdLst>
                  <a:gd name="T0" fmla="*/ 2147483646 w 10427"/>
                  <a:gd name="T1" fmla="*/ 0 h 21503"/>
                  <a:gd name="T2" fmla="*/ 2147483646 w 10427"/>
                  <a:gd name="T3" fmla="*/ 2147483646 h 21503"/>
                  <a:gd name="T4" fmla="*/ 2147483646 w 10427"/>
                  <a:gd name="T5" fmla="*/ 2147483646 h 21503"/>
                  <a:gd name="T6" fmla="*/ 2147483646 w 10427"/>
                  <a:gd name="T7" fmla="*/ 2147483646 h 21503"/>
                  <a:gd name="T8" fmla="*/ 2147483646 w 10427"/>
                  <a:gd name="T9" fmla="*/ 2147483646 h 21503"/>
                  <a:gd name="T10" fmla="*/ 2147483646 w 10427"/>
                  <a:gd name="T11" fmla="*/ 2147483646 h 21503"/>
                  <a:gd name="T12" fmla="*/ 2147483646 w 10427"/>
                  <a:gd name="T13" fmla="*/ 0 h 215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5" name="Google Shape;5553;p34"/>
              <p:cNvSpPr>
                <a:spLocks/>
              </p:cNvSpPr>
              <p:nvPr/>
            </p:nvSpPr>
            <p:spPr bwMode="auto">
              <a:xfrm>
                <a:off x="5833200" y="3655975"/>
                <a:ext cx="373125" cy="453825"/>
              </a:xfrm>
              <a:custGeom>
                <a:avLst/>
                <a:gdLst>
                  <a:gd name="T0" fmla="*/ 2147483646 w 14925"/>
                  <a:gd name="T1" fmla="*/ 0 h 18153"/>
                  <a:gd name="T2" fmla="*/ 2147483646 w 14925"/>
                  <a:gd name="T3" fmla="*/ 2147483646 h 18153"/>
                  <a:gd name="T4" fmla="*/ 2147483646 w 14925"/>
                  <a:gd name="T5" fmla="*/ 2147483646 h 18153"/>
                  <a:gd name="T6" fmla="*/ 2147483646 w 14925"/>
                  <a:gd name="T7" fmla="*/ 2147483646 h 18153"/>
                  <a:gd name="T8" fmla="*/ 2147483646 w 14925"/>
                  <a:gd name="T9" fmla="*/ 2147483646 h 18153"/>
                  <a:gd name="T10" fmla="*/ 2147483646 w 14925"/>
                  <a:gd name="T11" fmla="*/ 2147483646 h 18153"/>
                  <a:gd name="T12" fmla="*/ 2147483646 w 14925"/>
                  <a:gd name="T13" fmla="*/ 2147483646 h 18153"/>
                  <a:gd name="T14" fmla="*/ 2147483646 w 14925"/>
                  <a:gd name="T15" fmla="*/ 0 h 181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6" name="Google Shape;5554;p34"/>
              <p:cNvSpPr>
                <a:spLocks/>
              </p:cNvSpPr>
              <p:nvPr/>
            </p:nvSpPr>
            <p:spPr bwMode="auto">
              <a:xfrm>
                <a:off x="5672100" y="3969050"/>
                <a:ext cx="535000" cy="248675"/>
              </a:xfrm>
              <a:custGeom>
                <a:avLst/>
                <a:gdLst>
                  <a:gd name="T0" fmla="*/ 2147483646 w 21400"/>
                  <a:gd name="T1" fmla="*/ 9765625 h 9947"/>
                  <a:gd name="T2" fmla="*/ 2147483646 w 21400"/>
                  <a:gd name="T3" fmla="*/ 361328125 h 9947"/>
                  <a:gd name="T4" fmla="*/ 2147483646 w 21400"/>
                  <a:gd name="T5" fmla="*/ 2147483646 h 9947"/>
                  <a:gd name="T6" fmla="*/ 2147483646 w 21400"/>
                  <a:gd name="T7" fmla="*/ 2147483646 h 9947"/>
                  <a:gd name="T8" fmla="*/ 2147483646 w 21400"/>
                  <a:gd name="T9" fmla="*/ 2147483646 h 9947"/>
                  <a:gd name="T10" fmla="*/ 2147483646 w 21400"/>
                  <a:gd name="T11" fmla="*/ 2147483646 h 9947"/>
                  <a:gd name="T12" fmla="*/ 2147483646 w 21400"/>
                  <a:gd name="T13" fmla="*/ 2147483646 h 9947"/>
                  <a:gd name="T14" fmla="*/ 2147483646 w 21400"/>
                  <a:gd name="T15" fmla="*/ 2147483646 h 9947"/>
                  <a:gd name="T16" fmla="*/ 2147483646 w 21400"/>
                  <a:gd name="T17" fmla="*/ 9765625 h 99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7" name="Google Shape;5555;p34"/>
              <p:cNvSpPr>
                <a:spLocks/>
              </p:cNvSpPr>
              <p:nvPr/>
            </p:nvSpPr>
            <p:spPr bwMode="auto">
              <a:xfrm>
                <a:off x="5842325" y="4110525"/>
                <a:ext cx="361725" cy="431650"/>
              </a:xfrm>
              <a:custGeom>
                <a:avLst/>
                <a:gdLst>
                  <a:gd name="T0" fmla="*/ 2147483646 w 14469"/>
                  <a:gd name="T1" fmla="*/ 9765625 h 17266"/>
                  <a:gd name="T2" fmla="*/ 2147483646 w 14469"/>
                  <a:gd name="T3" fmla="*/ 2147483646 h 17266"/>
                  <a:gd name="T4" fmla="*/ 1191406250 w 14469"/>
                  <a:gd name="T5" fmla="*/ 2147483646 h 17266"/>
                  <a:gd name="T6" fmla="*/ 2147483646 w 14469"/>
                  <a:gd name="T7" fmla="*/ 2147483646 h 17266"/>
                  <a:gd name="T8" fmla="*/ 2147483646 w 14469"/>
                  <a:gd name="T9" fmla="*/ 2147483646 h 17266"/>
                  <a:gd name="T10" fmla="*/ 2147483646 w 14469"/>
                  <a:gd name="T11" fmla="*/ 2147483646 h 17266"/>
                  <a:gd name="T12" fmla="*/ 2147483646 w 14469"/>
                  <a:gd name="T13" fmla="*/ 2147483646 h 17266"/>
                  <a:gd name="T14" fmla="*/ 2147483646 w 14469"/>
                  <a:gd name="T15" fmla="*/ 9765625 h 172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8" name="Google Shape;5556;p34"/>
              <p:cNvSpPr>
                <a:spLocks/>
              </p:cNvSpPr>
              <p:nvPr/>
            </p:nvSpPr>
            <p:spPr bwMode="auto">
              <a:xfrm>
                <a:off x="6111325" y="4113575"/>
                <a:ext cx="257625" cy="497000"/>
              </a:xfrm>
              <a:custGeom>
                <a:avLst/>
                <a:gdLst>
                  <a:gd name="T0" fmla="*/ 2147483646 w 10305"/>
                  <a:gd name="T1" fmla="*/ 0 h 19880"/>
                  <a:gd name="T2" fmla="*/ 2147483646 w 10305"/>
                  <a:gd name="T3" fmla="*/ 2147483646 h 19880"/>
                  <a:gd name="T4" fmla="*/ 2147483646 w 10305"/>
                  <a:gd name="T5" fmla="*/ 2147483646 h 19880"/>
                  <a:gd name="T6" fmla="*/ 2147483646 w 10305"/>
                  <a:gd name="T7" fmla="*/ 2147483646 h 19880"/>
                  <a:gd name="T8" fmla="*/ 2147483646 w 10305"/>
                  <a:gd name="T9" fmla="*/ 2147483646 h 19880"/>
                  <a:gd name="T10" fmla="*/ 2147483646 w 10305"/>
                  <a:gd name="T11" fmla="*/ 2147483646 h 19880"/>
                  <a:gd name="T12" fmla="*/ 2147483646 w 10305"/>
                  <a:gd name="T13" fmla="*/ 2147483646 h 19880"/>
                  <a:gd name="T14" fmla="*/ 2147483646 w 10305"/>
                  <a:gd name="T15" fmla="*/ 0 h 198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9" name="Google Shape;5557;p34"/>
              <p:cNvSpPr>
                <a:spLocks/>
              </p:cNvSpPr>
              <p:nvPr/>
            </p:nvSpPr>
            <p:spPr bwMode="auto">
              <a:xfrm>
                <a:off x="6204025" y="3782450"/>
                <a:ext cx="489400" cy="340275"/>
              </a:xfrm>
              <a:custGeom>
                <a:avLst/>
                <a:gdLst>
                  <a:gd name="T0" fmla="*/ 2147483646 w 19576"/>
                  <a:gd name="T1" fmla="*/ 0 h 13611"/>
                  <a:gd name="T2" fmla="*/ 2147483646 w 19576"/>
                  <a:gd name="T3" fmla="*/ 2147483646 h 13611"/>
                  <a:gd name="T4" fmla="*/ 9765625 w 19576"/>
                  <a:gd name="T5" fmla="*/ 2147483646 h 13611"/>
                  <a:gd name="T6" fmla="*/ 2147483646 w 19576"/>
                  <a:gd name="T7" fmla="*/ 2147483646 h 13611"/>
                  <a:gd name="T8" fmla="*/ 2147483646 w 19576"/>
                  <a:gd name="T9" fmla="*/ 2147483646 h 13611"/>
                  <a:gd name="T10" fmla="*/ 2147483646 w 19576"/>
                  <a:gd name="T11" fmla="*/ 2147483646 h 13611"/>
                  <a:gd name="T12" fmla="*/ 2147483646 w 19576"/>
                  <a:gd name="T13" fmla="*/ 0 h 136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0" name="Google Shape;5558;p34"/>
              <p:cNvSpPr>
                <a:spLocks/>
              </p:cNvSpPr>
              <p:nvPr/>
            </p:nvSpPr>
            <p:spPr bwMode="auto">
              <a:xfrm>
                <a:off x="6199475" y="4018125"/>
                <a:ext cx="527375" cy="218800"/>
              </a:xfrm>
              <a:custGeom>
                <a:avLst/>
                <a:gdLst>
                  <a:gd name="T0" fmla="*/ 2147483646 w 21095"/>
                  <a:gd name="T1" fmla="*/ 0 h 8752"/>
                  <a:gd name="T2" fmla="*/ 0 w 21095"/>
                  <a:gd name="T3" fmla="*/ 2147483646 h 8752"/>
                  <a:gd name="T4" fmla="*/ 2147483646 w 21095"/>
                  <a:gd name="T5" fmla="*/ 2147483646 h 8752"/>
                  <a:gd name="T6" fmla="*/ 2147483646 w 21095"/>
                  <a:gd name="T7" fmla="*/ 2147483646 h 8752"/>
                  <a:gd name="T8" fmla="*/ 2147483646 w 21095"/>
                  <a:gd name="T9" fmla="*/ 2147483646 h 8752"/>
                  <a:gd name="T10" fmla="*/ 2147483646 w 21095"/>
                  <a:gd name="T11" fmla="*/ 2147483646 h 8752"/>
                  <a:gd name="T12" fmla="*/ 2147483646 w 21095"/>
                  <a:gd name="T13" fmla="*/ 2147483646 h 8752"/>
                  <a:gd name="T14" fmla="*/ 2147483646 w 21095"/>
                  <a:gd name="T15" fmla="*/ 2147483646 h 8752"/>
                  <a:gd name="T16" fmla="*/ 2147483646 w 21095"/>
                  <a:gd name="T17" fmla="*/ 0 h 87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1" name="Google Shape;5559;p34"/>
              <p:cNvSpPr>
                <a:spLocks/>
              </p:cNvSpPr>
              <p:nvPr/>
            </p:nvSpPr>
            <p:spPr bwMode="auto">
              <a:xfrm>
                <a:off x="6207075" y="4122350"/>
                <a:ext cx="424050" cy="360500"/>
              </a:xfrm>
              <a:custGeom>
                <a:avLst/>
                <a:gdLst>
                  <a:gd name="T0" fmla="*/ 2147483646 w 16962"/>
                  <a:gd name="T1" fmla="*/ 9765625 h 14420"/>
                  <a:gd name="T2" fmla="*/ 0 w 16962"/>
                  <a:gd name="T3" fmla="*/ 732421875 h 14420"/>
                  <a:gd name="T4" fmla="*/ 2147483646 w 16962"/>
                  <a:gd name="T5" fmla="*/ 2147483646 h 14420"/>
                  <a:gd name="T6" fmla="*/ 2147483646 w 16962"/>
                  <a:gd name="T7" fmla="*/ 2147483646 h 14420"/>
                  <a:gd name="T8" fmla="*/ 2147483646 w 16962"/>
                  <a:gd name="T9" fmla="*/ 2147483646 h 14420"/>
                  <a:gd name="T10" fmla="*/ 2147483646 w 16962"/>
                  <a:gd name="T11" fmla="*/ 2147483646 h 14420"/>
                  <a:gd name="T12" fmla="*/ 2147483646 w 16962"/>
                  <a:gd name="T13" fmla="*/ 2147483646 h 14420"/>
                  <a:gd name="T14" fmla="*/ 2147483646 w 16962"/>
                  <a:gd name="T15" fmla="*/ 2147483646 h 14420"/>
                  <a:gd name="T16" fmla="*/ 2147483646 w 16962"/>
                  <a:gd name="T17" fmla="*/ 9765625 h 144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6" name="Google Shape;5560;p34"/>
            <p:cNvGrpSpPr>
              <a:grpSpLocks/>
            </p:cNvGrpSpPr>
            <p:nvPr/>
          </p:nvGrpSpPr>
          <p:grpSpPr bwMode="auto"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179" name="Google Shape;5561;p34"/>
              <p:cNvSpPr>
                <a:spLocks/>
              </p:cNvSpPr>
              <p:nvPr/>
            </p:nvSpPr>
            <p:spPr bwMode="auto">
              <a:xfrm>
                <a:off x="892375" y="3285175"/>
                <a:ext cx="523600" cy="378650"/>
              </a:xfrm>
              <a:custGeom>
                <a:avLst/>
                <a:gdLst>
                  <a:gd name="T0" fmla="*/ 2147483646 w 20944"/>
                  <a:gd name="T1" fmla="*/ 9765625 h 15146"/>
                  <a:gd name="T2" fmla="*/ 2147483646 w 20944"/>
                  <a:gd name="T3" fmla="*/ 2147483646 h 15146"/>
                  <a:gd name="T4" fmla="*/ 9765625 w 20944"/>
                  <a:gd name="T5" fmla="*/ 2147483646 h 15146"/>
                  <a:gd name="T6" fmla="*/ 2147483646 w 20944"/>
                  <a:gd name="T7" fmla="*/ 2147483646 h 15146"/>
                  <a:gd name="T8" fmla="*/ 2147483646 w 20944"/>
                  <a:gd name="T9" fmla="*/ 2147483646 h 15146"/>
                  <a:gd name="T10" fmla="*/ 2147483646 w 20944"/>
                  <a:gd name="T11" fmla="*/ 351562500 h 15146"/>
                  <a:gd name="T12" fmla="*/ 2147483646 w 20944"/>
                  <a:gd name="T13" fmla="*/ 9765625 h 151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180" name="Google Shape;5562;p34"/>
              <p:cNvGrpSpPr>
                <a:grpSpLocks/>
              </p:cNvGrpSpPr>
              <p:nvPr/>
            </p:nvGrpSpPr>
            <p:grpSpPr bwMode="auto"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81" name="Google Shape;5563;p34"/>
                <p:cNvSpPr>
                  <a:spLocks/>
                </p:cNvSpPr>
                <p:nvPr/>
              </p:nvSpPr>
              <p:spPr bwMode="auto">
                <a:xfrm>
                  <a:off x="916700" y="2276150"/>
                  <a:ext cx="289550" cy="661150"/>
                </a:xfrm>
                <a:custGeom>
                  <a:avLst/>
                  <a:gdLst>
                    <a:gd name="T0" fmla="*/ 2147483646 w 11582"/>
                    <a:gd name="T1" fmla="*/ 9765625 h 26446"/>
                    <a:gd name="T2" fmla="*/ 2147483646 w 11582"/>
                    <a:gd name="T3" fmla="*/ 2147483646 h 26446"/>
                    <a:gd name="T4" fmla="*/ 2147483646 w 11582"/>
                    <a:gd name="T5" fmla="*/ 2147483646 h 26446"/>
                    <a:gd name="T6" fmla="*/ 2147483646 w 11582"/>
                    <a:gd name="T7" fmla="*/ 2147483646 h 26446"/>
                    <a:gd name="T8" fmla="*/ 2147483646 w 11582"/>
                    <a:gd name="T9" fmla="*/ 9765625 h 264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5564;p34"/>
                <p:cNvSpPr>
                  <a:spLocks/>
                </p:cNvSpPr>
                <p:nvPr/>
              </p:nvSpPr>
              <p:spPr bwMode="auto">
                <a:xfrm>
                  <a:off x="249500" y="3548225"/>
                  <a:ext cx="383775" cy="487100"/>
                </a:xfrm>
                <a:custGeom>
                  <a:avLst/>
                  <a:gdLst>
                    <a:gd name="T0" fmla="*/ 2147483646 w 15351"/>
                    <a:gd name="T1" fmla="*/ 0 h 19484"/>
                    <a:gd name="T2" fmla="*/ 2147483646 w 15351"/>
                    <a:gd name="T3" fmla="*/ 2147483646 h 19484"/>
                    <a:gd name="T4" fmla="*/ 2147483646 w 15351"/>
                    <a:gd name="T5" fmla="*/ 2147483646 h 19484"/>
                    <a:gd name="T6" fmla="*/ 2147483646 w 15351"/>
                    <a:gd name="T7" fmla="*/ 2147483646 h 19484"/>
                    <a:gd name="T8" fmla="*/ 2147483646 w 15351"/>
                    <a:gd name="T9" fmla="*/ 0 h 194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5565;p34"/>
                <p:cNvSpPr>
                  <a:spLocks/>
                </p:cNvSpPr>
                <p:nvPr/>
              </p:nvSpPr>
              <p:spPr bwMode="auto">
                <a:xfrm>
                  <a:off x="765475" y="3687275"/>
                  <a:ext cx="476475" cy="386675"/>
                </a:xfrm>
                <a:custGeom>
                  <a:avLst/>
                  <a:gdLst>
                    <a:gd name="T0" fmla="*/ 2147483646 w 19059"/>
                    <a:gd name="T1" fmla="*/ 0 h 15467"/>
                    <a:gd name="T2" fmla="*/ 2147483646 w 19059"/>
                    <a:gd name="T3" fmla="*/ 2147483646 h 15467"/>
                    <a:gd name="T4" fmla="*/ 9765625 w 19059"/>
                    <a:gd name="T5" fmla="*/ 2147483646 h 15467"/>
                    <a:gd name="T6" fmla="*/ 2147483646 w 19059"/>
                    <a:gd name="T7" fmla="*/ 2147483646 h 15467"/>
                    <a:gd name="T8" fmla="*/ 2147483646 w 19059"/>
                    <a:gd name="T9" fmla="*/ 2147483646 h 15467"/>
                    <a:gd name="T10" fmla="*/ 2147483646 w 19059"/>
                    <a:gd name="T11" fmla="*/ 0 h 154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5566;p34"/>
                <p:cNvSpPr>
                  <a:spLocks/>
                </p:cNvSpPr>
                <p:nvPr/>
              </p:nvSpPr>
              <p:spPr bwMode="auto">
                <a:xfrm>
                  <a:off x="371100" y="3007175"/>
                  <a:ext cx="448350" cy="604125"/>
                </a:xfrm>
                <a:custGeom>
                  <a:avLst/>
                  <a:gdLst>
                    <a:gd name="T0" fmla="*/ 2147483646 w 17934"/>
                    <a:gd name="T1" fmla="*/ 0 h 24165"/>
                    <a:gd name="T2" fmla="*/ 2147483646 w 17934"/>
                    <a:gd name="T3" fmla="*/ 0 h 24165"/>
                    <a:gd name="T4" fmla="*/ 2147483646 w 17934"/>
                    <a:gd name="T5" fmla="*/ 2147483646 h 24165"/>
                    <a:gd name="T6" fmla="*/ 2147483646 w 17934"/>
                    <a:gd name="T7" fmla="*/ 2147483646 h 24165"/>
                    <a:gd name="T8" fmla="*/ 2147483646 w 17934"/>
                    <a:gd name="T9" fmla="*/ 2147483646 h 24165"/>
                    <a:gd name="T10" fmla="*/ 2147483646 w 17934"/>
                    <a:gd name="T11" fmla="*/ 0 h 2416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5" name="Google Shape;5567;p34"/>
                <p:cNvSpPr>
                  <a:spLocks/>
                </p:cNvSpPr>
                <p:nvPr/>
              </p:nvSpPr>
              <p:spPr bwMode="auto">
                <a:xfrm>
                  <a:off x="469875" y="2689550"/>
                  <a:ext cx="405800" cy="396850"/>
                </a:xfrm>
                <a:custGeom>
                  <a:avLst/>
                  <a:gdLst>
                    <a:gd name="T0" fmla="*/ 2147483646 w 16232"/>
                    <a:gd name="T1" fmla="*/ 0 h 15874"/>
                    <a:gd name="T2" fmla="*/ 2147483646 w 16232"/>
                    <a:gd name="T3" fmla="*/ 0 h 15874"/>
                    <a:gd name="T4" fmla="*/ 2147483646 w 16232"/>
                    <a:gd name="T5" fmla="*/ 2147483646 h 15874"/>
                    <a:gd name="T6" fmla="*/ 2147483646 w 16232"/>
                    <a:gd name="T7" fmla="*/ 2147483646 h 15874"/>
                    <a:gd name="T8" fmla="*/ 2147483646 w 16232"/>
                    <a:gd name="T9" fmla="*/ 2147483646 h 15874"/>
                    <a:gd name="T10" fmla="*/ 2147483646 w 16232"/>
                    <a:gd name="T11" fmla="*/ 2147483646 h 15874"/>
                    <a:gd name="T12" fmla="*/ 2147483646 w 16232"/>
                    <a:gd name="T13" fmla="*/ 0 h 158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5568;p34"/>
                <p:cNvSpPr>
                  <a:spLocks/>
                </p:cNvSpPr>
                <p:nvPr/>
              </p:nvSpPr>
              <p:spPr bwMode="auto">
                <a:xfrm>
                  <a:off x="1035250" y="2811925"/>
                  <a:ext cx="471900" cy="332850"/>
                </a:xfrm>
                <a:custGeom>
                  <a:avLst/>
                  <a:gdLst>
                    <a:gd name="T0" fmla="*/ 2147483646 w 18876"/>
                    <a:gd name="T1" fmla="*/ 0 h 13314"/>
                    <a:gd name="T2" fmla="*/ 2147483646 w 18876"/>
                    <a:gd name="T3" fmla="*/ 2147483646 h 13314"/>
                    <a:gd name="T4" fmla="*/ 1484375000 w 18876"/>
                    <a:gd name="T5" fmla="*/ 2147483646 h 13314"/>
                    <a:gd name="T6" fmla="*/ 2147483646 w 18876"/>
                    <a:gd name="T7" fmla="*/ 2147483646 h 13314"/>
                    <a:gd name="T8" fmla="*/ 2147483646 w 18876"/>
                    <a:gd name="T9" fmla="*/ 2147483646 h 13314"/>
                    <a:gd name="T10" fmla="*/ 2147483646 w 18876"/>
                    <a:gd name="T11" fmla="*/ 585937500 h 13314"/>
                    <a:gd name="T12" fmla="*/ 2147483646 w 18876"/>
                    <a:gd name="T13" fmla="*/ 0 h 133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7" name="Google Shape;5569;p34"/>
                <p:cNvSpPr>
                  <a:spLocks/>
                </p:cNvSpPr>
                <p:nvPr/>
              </p:nvSpPr>
              <p:spPr bwMode="auto">
                <a:xfrm>
                  <a:off x="511675" y="2502600"/>
                  <a:ext cx="588950" cy="2074525"/>
                </a:xfrm>
                <a:custGeom>
                  <a:avLst/>
                  <a:gdLst>
                    <a:gd name="T0" fmla="*/ 2147483646 w 23558"/>
                    <a:gd name="T1" fmla="*/ 9765625 h 82981"/>
                    <a:gd name="T2" fmla="*/ 2147483646 w 23558"/>
                    <a:gd name="T3" fmla="*/ 605468750 h 82981"/>
                    <a:gd name="T4" fmla="*/ 2147483646 w 23558"/>
                    <a:gd name="T5" fmla="*/ 2147483646 h 82981"/>
                    <a:gd name="T6" fmla="*/ 2147483646 w 23558"/>
                    <a:gd name="T7" fmla="*/ 2147483646 h 82981"/>
                    <a:gd name="T8" fmla="*/ 2147483646 w 23558"/>
                    <a:gd name="T9" fmla="*/ 2147483646 h 82981"/>
                    <a:gd name="T10" fmla="*/ 2147483646 w 23558"/>
                    <a:gd name="T11" fmla="*/ 2147483646 h 82981"/>
                    <a:gd name="T12" fmla="*/ 0 w 23558"/>
                    <a:gd name="T13" fmla="*/ 2147483646 h 82981"/>
                    <a:gd name="T14" fmla="*/ 302734375 w 23558"/>
                    <a:gd name="T15" fmla="*/ 2147483646 h 82981"/>
                    <a:gd name="T16" fmla="*/ 1484375000 w 23558"/>
                    <a:gd name="T17" fmla="*/ 2147483646 h 82981"/>
                    <a:gd name="T18" fmla="*/ 2147483646 w 23558"/>
                    <a:gd name="T19" fmla="*/ 2147483646 h 82981"/>
                    <a:gd name="T20" fmla="*/ 2147483646 w 23558"/>
                    <a:gd name="T21" fmla="*/ 2147483646 h 82981"/>
                    <a:gd name="T22" fmla="*/ 2147483646 w 23558"/>
                    <a:gd name="T23" fmla="*/ 2147483646 h 82981"/>
                    <a:gd name="T24" fmla="*/ 2147483646 w 23558"/>
                    <a:gd name="T25" fmla="*/ 2147483646 h 82981"/>
                    <a:gd name="T26" fmla="*/ 2147483646 w 23558"/>
                    <a:gd name="T27" fmla="*/ 2147483646 h 82981"/>
                    <a:gd name="T28" fmla="*/ 2147483646 w 23558"/>
                    <a:gd name="T29" fmla="*/ 605468750 h 82981"/>
                    <a:gd name="T30" fmla="*/ 2147483646 w 23558"/>
                    <a:gd name="T31" fmla="*/ 9765625 h 8298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5570;p34"/>
                <p:cNvSpPr>
                  <a:spLocks/>
                </p:cNvSpPr>
                <p:nvPr/>
              </p:nvSpPr>
              <p:spPr bwMode="auto">
                <a:xfrm>
                  <a:off x="564875" y="2794400"/>
                  <a:ext cx="880725" cy="403775"/>
                </a:xfrm>
                <a:custGeom>
                  <a:avLst/>
                  <a:gdLst>
                    <a:gd name="T0" fmla="*/ 0 w 35229"/>
                    <a:gd name="T1" fmla="*/ 9765625 h 16151"/>
                    <a:gd name="T2" fmla="*/ 0 w 35229"/>
                    <a:gd name="T3" fmla="*/ 302734375 h 16151"/>
                    <a:gd name="T4" fmla="*/ 2147483646 w 35229"/>
                    <a:gd name="T5" fmla="*/ 2147483646 h 16151"/>
                    <a:gd name="T6" fmla="*/ 2147483646 w 35229"/>
                    <a:gd name="T7" fmla="*/ 2147483646 h 16151"/>
                    <a:gd name="T8" fmla="*/ 2147483646 w 35229"/>
                    <a:gd name="T9" fmla="*/ 2147483646 h 16151"/>
                    <a:gd name="T10" fmla="*/ 2147483646 w 35229"/>
                    <a:gd name="T11" fmla="*/ 2147483646 h 16151"/>
                    <a:gd name="T12" fmla="*/ 2147483646 w 35229"/>
                    <a:gd name="T13" fmla="*/ 2147483646 h 16151"/>
                    <a:gd name="T14" fmla="*/ 2147483646 w 35229"/>
                    <a:gd name="T15" fmla="*/ 2147483646 h 16151"/>
                    <a:gd name="T16" fmla="*/ 2147483646 w 35229"/>
                    <a:gd name="T17" fmla="*/ 2147483646 h 16151"/>
                    <a:gd name="T18" fmla="*/ 2147483646 w 35229"/>
                    <a:gd name="T19" fmla="*/ 2147483646 h 16151"/>
                    <a:gd name="T20" fmla="*/ 2147483646 w 35229"/>
                    <a:gd name="T21" fmla="*/ 2147483646 h 16151"/>
                    <a:gd name="T22" fmla="*/ 2147483646 w 35229"/>
                    <a:gd name="T23" fmla="*/ 2147483646 h 16151"/>
                    <a:gd name="T24" fmla="*/ 2147483646 w 35229"/>
                    <a:gd name="T25" fmla="*/ 2147483646 h 16151"/>
                    <a:gd name="T26" fmla="*/ 2147483646 w 35229"/>
                    <a:gd name="T27" fmla="*/ 2147483646 h 16151"/>
                    <a:gd name="T28" fmla="*/ 2147483646 w 35229"/>
                    <a:gd name="T29" fmla="*/ 2147483646 h 16151"/>
                    <a:gd name="T30" fmla="*/ 302734375 w 35229"/>
                    <a:gd name="T31" fmla="*/ 9765625 h 16151"/>
                    <a:gd name="T32" fmla="*/ 0 w 35229"/>
                    <a:gd name="T33" fmla="*/ 9765625 h 161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5571;p34"/>
                <p:cNvSpPr>
                  <a:spLocks/>
                </p:cNvSpPr>
                <p:nvPr/>
              </p:nvSpPr>
              <p:spPr bwMode="auto">
                <a:xfrm>
                  <a:off x="504825" y="3130275"/>
                  <a:ext cx="867825" cy="596275"/>
                </a:xfrm>
                <a:custGeom>
                  <a:avLst/>
                  <a:gdLst>
                    <a:gd name="T0" fmla="*/ 898437500 w 34713"/>
                    <a:gd name="T1" fmla="*/ 9765625 h 23851"/>
                    <a:gd name="T2" fmla="*/ 9765625 w 34713"/>
                    <a:gd name="T3" fmla="*/ 302734375 h 23851"/>
                    <a:gd name="T4" fmla="*/ 2147483646 w 34713"/>
                    <a:gd name="T5" fmla="*/ 2147483646 h 23851"/>
                    <a:gd name="T6" fmla="*/ 2147483646 w 34713"/>
                    <a:gd name="T7" fmla="*/ 2147483646 h 23851"/>
                    <a:gd name="T8" fmla="*/ 2147483646 w 34713"/>
                    <a:gd name="T9" fmla="*/ 2147483646 h 23851"/>
                    <a:gd name="T10" fmla="*/ 2147483646 w 34713"/>
                    <a:gd name="T11" fmla="*/ 2147483646 h 23851"/>
                    <a:gd name="T12" fmla="*/ 2147483646 w 34713"/>
                    <a:gd name="T13" fmla="*/ 2147483646 h 23851"/>
                    <a:gd name="T14" fmla="*/ 2147483646 w 34713"/>
                    <a:gd name="T15" fmla="*/ 2147483646 h 23851"/>
                    <a:gd name="T16" fmla="*/ 2147483646 w 34713"/>
                    <a:gd name="T17" fmla="*/ 2147483646 h 23851"/>
                    <a:gd name="T18" fmla="*/ 2147483646 w 34713"/>
                    <a:gd name="T19" fmla="*/ 2147483646 h 23851"/>
                    <a:gd name="T20" fmla="*/ 2147483646 w 34713"/>
                    <a:gd name="T21" fmla="*/ 2147483646 h 23851"/>
                    <a:gd name="T22" fmla="*/ 2147483646 w 34713"/>
                    <a:gd name="T23" fmla="*/ 2147483646 h 23851"/>
                    <a:gd name="T24" fmla="*/ 2147483646 w 34713"/>
                    <a:gd name="T25" fmla="*/ 2147483646 h 23851"/>
                    <a:gd name="T26" fmla="*/ 2147483646 w 34713"/>
                    <a:gd name="T27" fmla="*/ 2147483646 h 23851"/>
                    <a:gd name="T28" fmla="*/ 2147483646 w 34713"/>
                    <a:gd name="T29" fmla="*/ 2147483646 h 23851"/>
                    <a:gd name="T30" fmla="*/ 2147483646 w 34713"/>
                    <a:gd name="T31" fmla="*/ 2147483646 h 23851"/>
                    <a:gd name="T32" fmla="*/ 2147483646 w 34713"/>
                    <a:gd name="T33" fmla="*/ 2147483646 h 23851"/>
                    <a:gd name="T34" fmla="*/ 2147483646 w 34713"/>
                    <a:gd name="T35" fmla="*/ 2147483646 h 23851"/>
                    <a:gd name="T36" fmla="*/ 2147483646 w 34713"/>
                    <a:gd name="T37" fmla="*/ 2147483646 h 23851"/>
                    <a:gd name="T38" fmla="*/ 2147483646 w 34713"/>
                    <a:gd name="T39" fmla="*/ 2147483646 h 23851"/>
                    <a:gd name="T40" fmla="*/ 2147483646 w 34713"/>
                    <a:gd name="T41" fmla="*/ 2147483646 h 23851"/>
                    <a:gd name="T42" fmla="*/ 2147483646 w 34713"/>
                    <a:gd name="T43" fmla="*/ 2147483646 h 23851"/>
                    <a:gd name="T44" fmla="*/ 2147483646 w 34713"/>
                    <a:gd name="T45" fmla="*/ 2147483646 h 23851"/>
                    <a:gd name="T46" fmla="*/ 898437500 w 34713"/>
                    <a:gd name="T47" fmla="*/ 9765625 h 238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5572;p34"/>
                <p:cNvSpPr>
                  <a:spLocks/>
                </p:cNvSpPr>
                <p:nvPr/>
              </p:nvSpPr>
              <p:spPr bwMode="auto">
                <a:xfrm>
                  <a:off x="281425" y="3558850"/>
                  <a:ext cx="949125" cy="562050"/>
                </a:xfrm>
                <a:custGeom>
                  <a:avLst/>
                  <a:gdLst>
                    <a:gd name="T0" fmla="*/ 898437500 w 37965"/>
                    <a:gd name="T1" fmla="*/ 9765625 h 22482"/>
                    <a:gd name="T2" fmla="*/ 9765625 w 37965"/>
                    <a:gd name="T3" fmla="*/ 302734375 h 22482"/>
                    <a:gd name="T4" fmla="*/ 2147483646 w 37965"/>
                    <a:gd name="T5" fmla="*/ 2147483646 h 22482"/>
                    <a:gd name="T6" fmla="*/ 2147483646 w 37965"/>
                    <a:gd name="T7" fmla="*/ 2147483646 h 22482"/>
                    <a:gd name="T8" fmla="*/ 2147483646 w 37965"/>
                    <a:gd name="T9" fmla="*/ 2147483646 h 22482"/>
                    <a:gd name="T10" fmla="*/ 2147483646 w 37965"/>
                    <a:gd name="T11" fmla="*/ 2147483646 h 22482"/>
                    <a:gd name="T12" fmla="*/ 2147483646 w 37965"/>
                    <a:gd name="T13" fmla="*/ 2147483646 h 22482"/>
                    <a:gd name="T14" fmla="*/ 2147483646 w 37965"/>
                    <a:gd name="T15" fmla="*/ 2147483646 h 22482"/>
                    <a:gd name="T16" fmla="*/ 2147483646 w 37965"/>
                    <a:gd name="T17" fmla="*/ 2147483646 h 22482"/>
                    <a:gd name="T18" fmla="*/ 2147483646 w 37965"/>
                    <a:gd name="T19" fmla="*/ 2147483646 h 22482"/>
                    <a:gd name="T20" fmla="*/ 2147483646 w 37965"/>
                    <a:gd name="T21" fmla="*/ 2147483646 h 22482"/>
                    <a:gd name="T22" fmla="*/ 2147483646 w 37965"/>
                    <a:gd name="T23" fmla="*/ 2147483646 h 22482"/>
                    <a:gd name="T24" fmla="*/ 2147483646 w 37965"/>
                    <a:gd name="T25" fmla="*/ 2147483646 h 22482"/>
                    <a:gd name="T26" fmla="*/ 2147483646 w 37965"/>
                    <a:gd name="T27" fmla="*/ 2147483646 h 22482"/>
                    <a:gd name="T28" fmla="*/ 2147483646 w 37965"/>
                    <a:gd name="T29" fmla="*/ 2147483646 h 22482"/>
                    <a:gd name="T30" fmla="*/ 2147483646 w 37965"/>
                    <a:gd name="T31" fmla="*/ 2147483646 h 22482"/>
                    <a:gd name="T32" fmla="*/ 898437500 w 37965"/>
                    <a:gd name="T33" fmla="*/ 9765625 h 2248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1" name="Google Shape;5573;p34"/>
                <p:cNvSpPr>
                  <a:spLocks/>
                </p:cNvSpPr>
                <p:nvPr/>
              </p:nvSpPr>
              <p:spPr bwMode="auto">
                <a:xfrm>
                  <a:off x="207725" y="3847600"/>
                  <a:ext cx="327525" cy="539550"/>
                </a:xfrm>
                <a:custGeom>
                  <a:avLst/>
                  <a:gdLst>
                    <a:gd name="T0" fmla="*/ 2147483646 w 13101"/>
                    <a:gd name="T1" fmla="*/ 9765625 h 21582"/>
                    <a:gd name="T2" fmla="*/ 2147483646 w 13101"/>
                    <a:gd name="T3" fmla="*/ 2147483646 h 21582"/>
                    <a:gd name="T4" fmla="*/ 2147483646 w 13101"/>
                    <a:gd name="T5" fmla="*/ 2147483646 h 21582"/>
                    <a:gd name="T6" fmla="*/ 2147483646 w 13101"/>
                    <a:gd name="T7" fmla="*/ 2147483646 h 21582"/>
                    <a:gd name="T8" fmla="*/ 2147483646 w 13101"/>
                    <a:gd name="T9" fmla="*/ 9765625 h 215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2" name="Google Shape;5574;p34"/>
                <p:cNvSpPr>
                  <a:spLocks/>
                </p:cNvSpPr>
                <p:nvPr/>
              </p:nvSpPr>
              <p:spPr bwMode="auto">
                <a:xfrm>
                  <a:off x="639325" y="4151400"/>
                  <a:ext cx="539550" cy="316675"/>
                </a:xfrm>
                <a:custGeom>
                  <a:avLst/>
                  <a:gdLst>
                    <a:gd name="T0" fmla="*/ 2147483646 w 21582"/>
                    <a:gd name="T1" fmla="*/ 9765625 h 12667"/>
                    <a:gd name="T2" fmla="*/ 2147483646 w 21582"/>
                    <a:gd name="T3" fmla="*/ 2147483646 h 12667"/>
                    <a:gd name="T4" fmla="*/ 9765625 w 21582"/>
                    <a:gd name="T5" fmla="*/ 2147483646 h 12667"/>
                    <a:gd name="T6" fmla="*/ 2147483646 w 21582"/>
                    <a:gd name="T7" fmla="*/ 2147483646 h 12667"/>
                    <a:gd name="T8" fmla="*/ 2147483646 w 21582"/>
                    <a:gd name="T9" fmla="*/ 2147483646 h 12667"/>
                    <a:gd name="T10" fmla="*/ 2147483646 w 21582"/>
                    <a:gd name="T11" fmla="*/ 2147483646 h 12667"/>
                    <a:gd name="T12" fmla="*/ 2147483646 w 21582"/>
                    <a:gd name="T13" fmla="*/ 9765625 h 1266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3" name="Google Shape;5575;p34"/>
                <p:cNvSpPr>
                  <a:spLocks/>
                </p:cNvSpPr>
                <p:nvPr/>
              </p:nvSpPr>
              <p:spPr bwMode="auto">
                <a:xfrm>
                  <a:off x="257875" y="3856725"/>
                  <a:ext cx="911125" cy="627575"/>
                </a:xfrm>
                <a:custGeom>
                  <a:avLst/>
                  <a:gdLst>
                    <a:gd name="T0" fmla="*/ 888671875 w 36445"/>
                    <a:gd name="T1" fmla="*/ 9765625 h 25103"/>
                    <a:gd name="T2" fmla="*/ 595703125 w 36445"/>
                    <a:gd name="T3" fmla="*/ 595703125 h 25103"/>
                    <a:gd name="T4" fmla="*/ 2147483646 w 36445"/>
                    <a:gd name="T5" fmla="*/ 2147483646 h 25103"/>
                    <a:gd name="T6" fmla="*/ 2147483646 w 36445"/>
                    <a:gd name="T7" fmla="*/ 2147483646 h 25103"/>
                    <a:gd name="T8" fmla="*/ 2147483646 w 36445"/>
                    <a:gd name="T9" fmla="*/ 2147483646 h 25103"/>
                    <a:gd name="T10" fmla="*/ 2147483646 w 36445"/>
                    <a:gd name="T11" fmla="*/ 2147483646 h 25103"/>
                    <a:gd name="T12" fmla="*/ 2147483646 w 36445"/>
                    <a:gd name="T13" fmla="*/ 2147483646 h 25103"/>
                    <a:gd name="T14" fmla="*/ 2147483646 w 36445"/>
                    <a:gd name="T15" fmla="*/ 2147483646 h 25103"/>
                    <a:gd name="T16" fmla="*/ 2147483646 w 36445"/>
                    <a:gd name="T17" fmla="*/ 2147483646 h 25103"/>
                    <a:gd name="T18" fmla="*/ 2147483646 w 36445"/>
                    <a:gd name="T19" fmla="*/ 2147483646 h 25103"/>
                    <a:gd name="T20" fmla="*/ 2147483646 w 36445"/>
                    <a:gd name="T21" fmla="*/ 2147483646 h 25103"/>
                    <a:gd name="T22" fmla="*/ 2147483646 w 36445"/>
                    <a:gd name="T23" fmla="*/ 2147483646 h 25103"/>
                    <a:gd name="T24" fmla="*/ 2147483646 w 36445"/>
                    <a:gd name="T25" fmla="*/ 2147483646 h 25103"/>
                    <a:gd name="T26" fmla="*/ 2147483646 w 36445"/>
                    <a:gd name="T27" fmla="*/ 2147483646 h 25103"/>
                    <a:gd name="T28" fmla="*/ 2147483646 w 36445"/>
                    <a:gd name="T29" fmla="*/ 2147483646 h 25103"/>
                    <a:gd name="T30" fmla="*/ 2147483646 w 36445"/>
                    <a:gd name="T31" fmla="*/ 2147483646 h 25103"/>
                    <a:gd name="T32" fmla="*/ 888671875 w 36445"/>
                    <a:gd name="T33" fmla="*/ 9765625 h 2510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7" name="Google Shape;5576;p34"/>
            <p:cNvGrpSpPr>
              <a:grpSpLocks/>
            </p:cNvGrpSpPr>
            <p:nvPr/>
          </p:nvGrpSpPr>
          <p:grpSpPr bwMode="auto"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170" name="Google Shape;5577;p34"/>
              <p:cNvSpPr>
                <a:spLocks/>
              </p:cNvSpPr>
              <p:nvPr/>
            </p:nvSpPr>
            <p:spPr bwMode="auto">
              <a:xfrm>
                <a:off x="5662250" y="3955275"/>
                <a:ext cx="1388325" cy="960325"/>
              </a:xfrm>
              <a:custGeom>
                <a:avLst/>
                <a:gdLst>
                  <a:gd name="T0" fmla="*/ 595703125 w 55533"/>
                  <a:gd name="T1" fmla="*/ 9765625 h 38413"/>
                  <a:gd name="T2" fmla="*/ 2147483646 w 55533"/>
                  <a:gd name="T3" fmla="*/ 2147483646 h 38413"/>
                  <a:gd name="T4" fmla="*/ 2147483646 w 55533"/>
                  <a:gd name="T5" fmla="*/ 2147483646 h 38413"/>
                  <a:gd name="T6" fmla="*/ 2147483646 w 55533"/>
                  <a:gd name="T7" fmla="*/ 2147483646 h 38413"/>
                  <a:gd name="T8" fmla="*/ 2147483646 w 55533"/>
                  <a:gd name="T9" fmla="*/ 2147483646 h 38413"/>
                  <a:gd name="T10" fmla="*/ 2147483646 w 55533"/>
                  <a:gd name="T11" fmla="*/ 2147483646 h 38413"/>
                  <a:gd name="T12" fmla="*/ 2147483646 w 55533"/>
                  <a:gd name="T13" fmla="*/ 2147483646 h 38413"/>
                  <a:gd name="T14" fmla="*/ 2147483646 w 55533"/>
                  <a:gd name="T15" fmla="*/ 2147483646 h 38413"/>
                  <a:gd name="T16" fmla="*/ 2147483646 w 55533"/>
                  <a:gd name="T17" fmla="*/ 2147483646 h 38413"/>
                  <a:gd name="T18" fmla="*/ 2147483646 w 55533"/>
                  <a:gd name="T19" fmla="*/ 2147483646 h 38413"/>
                  <a:gd name="T20" fmla="*/ 2147483646 w 55533"/>
                  <a:gd name="T21" fmla="*/ 2147483646 h 38413"/>
                  <a:gd name="T22" fmla="*/ 2147483646 w 55533"/>
                  <a:gd name="T23" fmla="*/ 2147483646 h 38413"/>
                  <a:gd name="T24" fmla="*/ 2147483646 w 55533"/>
                  <a:gd name="T25" fmla="*/ 2147483646 h 38413"/>
                  <a:gd name="T26" fmla="*/ 2147483646 w 55533"/>
                  <a:gd name="T27" fmla="*/ 2147483646 h 38413"/>
                  <a:gd name="T28" fmla="*/ 2147483646 w 55533"/>
                  <a:gd name="T29" fmla="*/ 2147483646 h 38413"/>
                  <a:gd name="T30" fmla="*/ 2147483646 w 55533"/>
                  <a:gd name="T31" fmla="*/ 2147483646 h 38413"/>
                  <a:gd name="T32" fmla="*/ 2147483646 w 55533"/>
                  <a:gd name="T33" fmla="*/ 2147483646 h 38413"/>
                  <a:gd name="T34" fmla="*/ 2147483646 w 55533"/>
                  <a:gd name="T35" fmla="*/ 2147483646 h 38413"/>
                  <a:gd name="T36" fmla="*/ 2147483646 w 55533"/>
                  <a:gd name="T37" fmla="*/ 2147483646 h 38413"/>
                  <a:gd name="T38" fmla="*/ 2147483646 w 55533"/>
                  <a:gd name="T39" fmla="*/ 2147483646 h 38413"/>
                  <a:gd name="T40" fmla="*/ 2147483646 w 55533"/>
                  <a:gd name="T41" fmla="*/ 2147483646 h 38413"/>
                  <a:gd name="T42" fmla="*/ 2147483646 w 55533"/>
                  <a:gd name="T43" fmla="*/ 2147483646 h 38413"/>
                  <a:gd name="T44" fmla="*/ 2147483646 w 55533"/>
                  <a:gd name="T45" fmla="*/ 2147483646 h 38413"/>
                  <a:gd name="T46" fmla="*/ 2147483646 w 55533"/>
                  <a:gd name="T47" fmla="*/ 2147483646 h 38413"/>
                  <a:gd name="T48" fmla="*/ 2147483646 w 55533"/>
                  <a:gd name="T49" fmla="*/ 2147483646 h 38413"/>
                  <a:gd name="T50" fmla="*/ 2147483646 w 55533"/>
                  <a:gd name="T51" fmla="*/ 2147483646 h 38413"/>
                  <a:gd name="T52" fmla="*/ 2147483646 w 55533"/>
                  <a:gd name="T53" fmla="*/ 2147483646 h 38413"/>
                  <a:gd name="T54" fmla="*/ 595703125 w 55533"/>
                  <a:gd name="T55" fmla="*/ 9765625 h 3841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1" name="Google Shape;5578;p34"/>
              <p:cNvSpPr>
                <a:spLocks/>
              </p:cNvSpPr>
              <p:nvPr/>
            </p:nvSpPr>
            <p:spPr bwMode="auto">
              <a:xfrm>
                <a:off x="5065700" y="3937625"/>
                <a:ext cx="706725" cy="285400"/>
              </a:xfrm>
              <a:custGeom>
                <a:avLst/>
                <a:gdLst>
                  <a:gd name="T0" fmla="*/ 2147483646 w 28269"/>
                  <a:gd name="T1" fmla="*/ 9765625 h 11416"/>
                  <a:gd name="T2" fmla="*/ 2147483646 w 28269"/>
                  <a:gd name="T3" fmla="*/ 2147483646 h 11416"/>
                  <a:gd name="T4" fmla="*/ 2147483646 w 28269"/>
                  <a:gd name="T5" fmla="*/ 2147483646 h 11416"/>
                  <a:gd name="T6" fmla="*/ 2147483646 w 28269"/>
                  <a:gd name="T7" fmla="*/ 2147483646 h 11416"/>
                  <a:gd name="T8" fmla="*/ 2147483646 w 28269"/>
                  <a:gd name="T9" fmla="*/ 2147483646 h 11416"/>
                  <a:gd name="T10" fmla="*/ 2147483646 w 28269"/>
                  <a:gd name="T11" fmla="*/ 2147483646 h 11416"/>
                  <a:gd name="T12" fmla="*/ 2147483646 w 28269"/>
                  <a:gd name="T13" fmla="*/ 2147483646 h 11416"/>
                  <a:gd name="T14" fmla="*/ 2147483646 w 28269"/>
                  <a:gd name="T15" fmla="*/ 9765625 h 114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2" name="Google Shape;5579;p34"/>
              <p:cNvSpPr>
                <a:spLocks/>
              </p:cNvSpPr>
              <p:nvPr/>
            </p:nvSpPr>
            <p:spPr bwMode="auto">
              <a:xfrm>
                <a:off x="5654625" y="3444100"/>
                <a:ext cx="268275" cy="705200"/>
              </a:xfrm>
              <a:custGeom>
                <a:avLst/>
                <a:gdLst>
                  <a:gd name="T0" fmla="*/ 2147483646 w 10731"/>
                  <a:gd name="T1" fmla="*/ 0 h 28208"/>
                  <a:gd name="T2" fmla="*/ 2147483646 w 10731"/>
                  <a:gd name="T3" fmla="*/ 2147483646 h 28208"/>
                  <a:gd name="T4" fmla="*/ 2147483646 w 10731"/>
                  <a:gd name="T5" fmla="*/ 2147483646 h 28208"/>
                  <a:gd name="T6" fmla="*/ 2147483646 w 10731"/>
                  <a:gd name="T7" fmla="*/ 2147483646 h 28208"/>
                  <a:gd name="T8" fmla="*/ 2147483646 w 10731"/>
                  <a:gd name="T9" fmla="*/ 2147483646 h 28208"/>
                  <a:gd name="T10" fmla="*/ 2147483646 w 10731"/>
                  <a:gd name="T11" fmla="*/ 2147483646 h 28208"/>
                  <a:gd name="T12" fmla="*/ 2147483646 w 10731"/>
                  <a:gd name="T13" fmla="*/ 2147483646 h 28208"/>
                  <a:gd name="T14" fmla="*/ 2147483646 w 10731"/>
                  <a:gd name="T15" fmla="*/ 0 h 282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3" name="Google Shape;5580;p34"/>
              <p:cNvSpPr>
                <a:spLocks/>
              </p:cNvSpPr>
              <p:nvPr/>
            </p:nvSpPr>
            <p:spPr bwMode="auto">
              <a:xfrm>
                <a:off x="5226800" y="3436875"/>
                <a:ext cx="545625" cy="712425"/>
              </a:xfrm>
              <a:custGeom>
                <a:avLst/>
                <a:gdLst>
                  <a:gd name="T0" fmla="*/ 2147483646 w 21825"/>
                  <a:gd name="T1" fmla="*/ 0 h 28497"/>
                  <a:gd name="T2" fmla="*/ 2147483646 w 21825"/>
                  <a:gd name="T3" fmla="*/ 2147483646 h 28497"/>
                  <a:gd name="T4" fmla="*/ 1191406250 w 21825"/>
                  <a:gd name="T5" fmla="*/ 2147483646 h 28497"/>
                  <a:gd name="T6" fmla="*/ 2147483646 w 21825"/>
                  <a:gd name="T7" fmla="*/ 2147483646 h 28497"/>
                  <a:gd name="T8" fmla="*/ 2147483646 w 21825"/>
                  <a:gd name="T9" fmla="*/ 2147483646 h 28497"/>
                  <a:gd name="T10" fmla="*/ 2147483646 w 21825"/>
                  <a:gd name="T11" fmla="*/ 2147483646 h 28497"/>
                  <a:gd name="T12" fmla="*/ 2147483646 w 21825"/>
                  <a:gd name="T13" fmla="*/ 2147483646 h 28497"/>
                  <a:gd name="T14" fmla="*/ 2147483646 w 21825"/>
                  <a:gd name="T15" fmla="*/ 2147483646 h 28497"/>
                  <a:gd name="T16" fmla="*/ 2147483646 w 21825"/>
                  <a:gd name="T17" fmla="*/ 0 h 284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4" name="Google Shape;5581;p34"/>
              <p:cNvSpPr>
                <a:spLocks/>
              </p:cNvSpPr>
              <p:nvPr/>
            </p:nvSpPr>
            <p:spPr bwMode="auto">
              <a:xfrm>
                <a:off x="5321875" y="4092000"/>
                <a:ext cx="395100" cy="76300"/>
              </a:xfrm>
              <a:custGeom>
                <a:avLst/>
                <a:gdLst>
                  <a:gd name="T0" fmla="*/ 1953125000 w 15804"/>
                  <a:gd name="T1" fmla="*/ 0 h 3052"/>
                  <a:gd name="T2" fmla="*/ 2050781250 w 15804"/>
                  <a:gd name="T3" fmla="*/ 2147483646 h 3052"/>
                  <a:gd name="T4" fmla="*/ 2147483646 w 15804"/>
                  <a:gd name="T5" fmla="*/ 2147483646 h 3052"/>
                  <a:gd name="T6" fmla="*/ 2147483646 w 15804"/>
                  <a:gd name="T7" fmla="*/ 2147483646 h 3052"/>
                  <a:gd name="T8" fmla="*/ 2147483646 w 15804"/>
                  <a:gd name="T9" fmla="*/ 2147483646 h 3052"/>
                  <a:gd name="T10" fmla="*/ 2147483646 w 15804"/>
                  <a:gd name="T11" fmla="*/ 2147483646 h 3052"/>
                  <a:gd name="T12" fmla="*/ 2147483646 w 15804"/>
                  <a:gd name="T13" fmla="*/ 117187500 h 3052"/>
                  <a:gd name="T14" fmla="*/ 1953125000 w 15804"/>
                  <a:gd name="T15" fmla="*/ 0 h 30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5" name="Google Shape;5582;p34"/>
              <p:cNvSpPr>
                <a:spLocks/>
              </p:cNvSpPr>
              <p:nvPr/>
            </p:nvSpPr>
            <p:spPr bwMode="auto">
              <a:xfrm>
                <a:off x="5391250" y="3766950"/>
                <a:ext cx="353425" cy="350900"/>
              </a:xfrm>
              <a:custGeom>
                <a:avLst/>
                <a:gdLst>
                  <a:gd name="T0" fmla="*/ 810546875 w 14137"/>
                  <a:gd name="T1" fmla="*/ 9765625 h 14036"/>
                  <a:gd name="T2" fmla="*/ 1074218750 w 14137"/>
                  <a:gd name="T3" fmla="*/ 2147483646 h 14036"/>
                  <a:gd name="T4" fmla="*/ 2147483646 w 14137"/>
                  <a:gd name="T5" fmla="*/ 2147483646 h 14036"/>
                  <a:gd name="T6" fmla="*/ 2147483646 w 14137"/>
                  <a:gd name="T7" fmla="*/ 2147483646 h 14036"/>
                  <a:gd name="T8" fmla="*/ 2147483646 w 14137"/>
                  <a:gd name="T9" fmla="*/ 2147483646 h 14036"/>
                  <a:gd name="T10" fmla="*/ 2147483646 w 14137"/>
                  <a:gd name="T11" fmla="*/ 2147483646 h 14036"/>
                  <a:gd name="T12" fmla="*/ 2147483646 w 14137"/>
                  <a:gd name="T13" fmla="*/ 2147483646 h 14036"/>
                  <a:gd name="T14" fmla="*/ 2147483646 w 14137"/>
                  <a:gd name="T15" fmla="*/ 1533203125 h 14036"/>
                  <a:gd name="T16" fmla="*/ 810546875 w 14137"/>
                  <a:gd name="T17" fmla="*/ 9765625 h 140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6" name="Google Shape;5583;p34"/>
              <p:cNvSpPr>
                <a:spLocks/>
              </p:cNvSpPr>
              <p:nvPr/>
            </p:nvSpPr>
            <p:spPr bwMode="auto">
              <a:xfrm>
                <a:off x="5581650" y="3830675"/>
                <a:ext cx="158800" cy="235050"/>
              </a:xfrm>
              <a:custGeom>
                <a:avLst/>
                <a:gdLst>
                  <a:gd name="T0" fmla="*/ 1230468750 w 6352"/>
                  <a:gd name="T1" fmla="*/ 0 h 9402"/>
                  <a:gd name="T2" fmla="*/ 605468750 w 6352"/>
                  <a:gd name="T3" fmla="*/ 1875000000 h 9402"/>
                  <a:gd name="T4" fmla="*/ 2147483646 w 6352"/>
                  <a:gd name="T5" fmla="*/ 2147483646 h 9402"/>
                  <a:gd name="T6" fmla="*/ 2147483646 w 6352"/>
                  <a:gd name="T7" fmla="*/ 2147483646 h 9402"/>
                  <a:gd name="T8" fmla="*/ 2147483646 w 6352"/>
                  <a:gd name="T9" fmla="*/ 2147483646 h 9402"/>
                  <a:gd name="T10" fmla="*/ 2147483646 w 6352"/>
                  <a:gd name="T11" fmla="*/ 683593750 h 9402"/>
                  <a:gd name="T12" fmla="*/ 1230468750 w 6352"/>
                  <a:gd name="T13" fmla="*/ 0 h 94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7" name="Google Shape;5584;p34"/>
              <p:cNvSpPr>
                <a:spLocks/>
              </p:cNvSpPr>
              <p:nvPr/>
            </p:nvSpPr>
            <p:spPr bwMode="auto">
              <a:xfrm>
                <a:off x="5743325" y="3634375"/>
                <a:ext cx="127050" cy="529300"/>
              </a:xfrm>
              <a:custGeom>
                <a:avLst/>
                <a:gdLst>
                  <a:gd name="T0" fmla="*/ 2147483646 w 5082"/>
                  <a:gd name="T1" fmla="*/ 0 h 21172"/>
                  <a:gd name="T2" fmla="*/ 2147483646 w 5082"/>
                  <a:gd name="T3" fmla="*/ 2147483646 h 21172"/>
                  <a:gd name="T4" fmla="*/ 2147483646 w 5082"/>
                  <a:gd name="T5" fmla="*/ 2147483646 h 21172"/>
                  <a:gd name="T6" fmla="*/ 2147483646 w 5082"/>
                  <a:gd name="T7" fmla="*/ 2147483646 h 21172"/>
                  <a:gd name="T8" fmla="*/ 2147483646 w 5082"/>
                  <a:gd name="T9" fmla="*/ 2147483646 h 21172"/>
                  <a:gd name="T10" fmla="*/ 2147483646 w 5082"/>
                  <a:gd name="T11" fmla="*/ 2147483646 h 21172"/>
                  <a:gd name="T12" fmla="*/ 2147483646 w 5082"/>
                  <a:gd name="T13" fmla="*/ 2147483646 h 21172"/>
                  <a:gd name="T14" fmla="*/ 2147483646 w 5082"/>
                  <a:gd name="T15" fmla="*/ 2147483646 h 21172"/>
                  <a:gd name="T16" fmla="*/ 2147483646 w 5082"/>
                  <a:gd name="T17" fmla="*/ 2147483646 h 21172"/>
                  <a:gd name="T18" fmla="*/ 2147483646 w 5082"/>
                  <a:gd name="T19" fmla="*/ 2147483646 h 21172"/>
                  <a:gd name="T20" fmla="*/ 2147483646 w 5082"/>
                  <a:gd name="T21" fmla="*/ 2147483646 h 21172"/>
                  <a:gd name="T22" fmla="*/ 2147483646 w 5082"/>
                  <a:gd name="T23" fmla="*/ 2147483646 h 21172"/>
                  <a:gd name="T24" fmla="*/ 2147483646 w 5082"/>
                  <a:gd name="T25" fmla="*/ 2147483646 h 21172"/>
                  <a:gd name="T26" fmla="*/ 2147483646 w 5082"/>
                  <a:gd name="T27" fmla="*/ 2147483646 h 21172"/>
                  <a:gd name="T28" fmla="*/ 2147483646 w 5082"/>
                  <a:gd name="T29" fmla="*/ 1972656250 h 21172"/>
                  <a:gd name="T30" fmla="*/ 2147483646 w 5082"/>
                  <a:gd name="T31" fmla="*/ 0 h 211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8" name="Google Shape;5585;p34"/>
              <p:cNvSpPr>
                <a:spLocks/>
              </p:cNvSpPr>
              <p:nvPr/>
            </p:nvSpPr>
            <p:spPr bwMode="auto">
              <a:xfrm>
                <a:off x="5606000" y="4010000"/>
                <a:ext cx="286500" cy="221450"/>
              </a:xfrm>
              <a:custGeom>
                <a:avLst/>
                <a:gdLst>
                  <a:gd name="T0" fmla="*/ 2147483646 w 11460"/>
                  <a:gd name="T1" fmla="*/ 9765625 h 8858"/>
                  <a:gd name="T2" fmla="*/ 2147483646 w 11460"/>
                  <a:gd name="T3" fmla="*/ 390625000 h 8858"/>
                  <a:gd name="T4" fmla="*/ 2147483646 w 11460"/>
                  <a:gd name="T5" fmla="*/ 2147483646 h 8858"/>
                  <a:gd name="T6" fmla="*/ 2147483646 w 11460"/>
                  <a:gd name="T7" fmla="*/ 2147483646 h 8858"/>
                  <a:gd name="T8" fmla="*/ 2147483646 w 11460"/>
                  <a:gd name="T9" fmla="*/ 2147483646 h 8858"/>
                  <a:gd name="T10" fmla="*/ 1484375000 w 11460"/>
                  <a:gd name="T11" fmla="*/ 2147483646 h 8858"/>
                  <a:gd name="T12" fmla="*/ 2147483646 w 11460"/>
                  <a:gd name="T13" fmla="*/ 2147483646 h 8858"/>
                  <a:gd name="T14" fmla="*/ 2147483646 w 11460"/>
                  <a:gd name="T15" fmla="*/ 2147483646 h 8858"/>
                  <a:gd name="T16" fmla="*/ 2147483646 w 11460"/>
                  <a:gd name="T17" fmla="*/ 2147483646 h 8858"/>
                  <a:gd name="T18" fmla="*/ 2147483646 w 11460"/>
                  <a:gd name="T19" fmla="*/ 2147483646 h 8858"/>
                  <a:gd name="T20" fmla="*/ 2147483646 w 11460"/>
                  <a:gd name="T21" fmla="*/ 2147483646 h 8858"/>
                  <a:gd name="T22" fmla="*/ 2147483646 w 11460"/>
                  <a:gd name="T23" fmla="*/ 2147483646 h 8858"/>
                  <a:gd name="T24" fmla="*/ 2147483646 w 11460"/>
                  <a:gd name="T25" fmla="*/ 2147483646 h 8858"/>
                  <a:gd name="T26" fmla="*/ 2147483646 w 11460"/>
                  <a:gd name="T27" fmla="*/ 2147483646 h 8858"/>
                  <a:gd name="T28" fmla="*/ 2147483646 w 11460"/>
                  <a:gd name="T29" fmla="*/ 2147483646 h 8858"/>
                  <a:gd name="T30" fmla="*/ 2147483646 w 11460"/>
                  <a:gd name="T31" fmla="*/ 9765625 h 88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8" name="Google Shape;5586;p34"/>
            <p:cNvGrpSpPr>
              <a:grpSpLocks/>
            </p:cNvGrpSpPr>
            <p:nvPr/>
          </p:nvGrpSpPr>
          <p:grpSpPr bwMode="auto"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168" name="Google Shape;5587;p34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9" name="Google Shape;5588;p34"/>
              <p:cNvSpPr>
                <a:spLocks/>
              </p:cNvSpPr>
              <p:nvPr/>
            </p:nvSpPr>
            <p:spPr bwMode="auto">
              <a:xfrm>
                <a:off x="5064200" y="4748075"/>
                <a:ext cx="1576800" cy="504600"/>
              </a:xfrm>
              <a:custGeom>
                <a:avLst/>
                <a:gdLst>
                  <a:gd name="T0" fmla="*/ 2147483646 w 63072"/>
                  <a:gd name="T1" fmla="*/ 595703125 h 20184"/>
                  <a:gd name="T2" fmla="*/ 2147483646 w 63072"/>
                  <a:gd name="T3" fmla="*/ 2147483646 h 20184"/>
                  <a:gd name="T4" fmla="*/ 2147483646 w 63072"/>
                  <a:gd name="T5" fmla="*/ 2147483646 h 20184"/>
                  <a:gd name="T6" fmla="*/ 2147483646 w 63072"/>
                  <a:gd name="T7" fmla="*/ 2147483646 h 20184"/>
                  <a:gd name="T8" fmla="*/ 2147483646 w 63072"/>
                  <a:gd name="T9" fmla="*/ 2147483646 h 20184"/>
                  <a:gd name="T10" fmla="*/ 2147483646 w 63072"/>
                  <a:gd name="T11" fmla="*/ 2147483646 h 20184"/>
                  <a:gd name="T12" fmla="*/ 2147483646 w 63072"/>
                  <a:gd name="T13" fmla="*/ 2147483646 h 20184"/>
                  <a:gd name="T14" fmla="*/ 2147483646 w 63072"/>
                  <a:gd name="T15" fmla="*/ 2147483646 h 20184"/>
                  <a:gd name="T16" fmla="*/ 0 w 63072"/>
                  <a:gd name="T17" fmla="*/ 2147483646 h 20184"/>
                  <a:gd name="T18" fmla="*/ 2147483646 w 63072"/>
                  <a:gd name="T19" fmla="*/ 2147483646 h 20184"/>
                  <a:gd name="T20" fmla="*/ 2147483646 w 63072"/>
                  <a:gd name="T21" fmla="*/ 2147483646 h 20184"/>
                  <a:gd name="T22" fmla="*/ 2147483646 w 63072"/>
                  <a:gd name="T23" fmla="*/ 2147483646 h 20184"/>
                  <a:gd name="T24" fmla="*/ 2147483646 w 63072"/>
                  <a:gd name="T25" fmla="*/ 2147483646 h 20184"/>
                  <a:gd name="T26" fmla="*/ 2147483646 w 63072"/>
                  <a:gd name="T27" fmla="*/ 2147483646 h 20184"/>
                  <a:gd name="T28" fmla="*/ 2147483646 w 63072"/>
                  <a:gd name="T29" fmla="*/ 2147483646 h 20184"/>
                  <a:gd name="T30" fmla="*/ 2147483646 w 63072"/>
                  <a:gd name="T31" fmla="*/ 2147483646 h 20184"/>
                  <a:gd name="T32" fmla="*/ 2147483646 w 63072"/>
                  <a:gd name="T33" fmla="*/ 2147483646 h 20184"/>
                  <a:gd name="T34" fmla="*/ 2147483646 w 63072"/>
                  <a:gd name="T35" fmla="*/ 2147483646 h 20184"/>
                  <a:gd name="T36" fmla="*/ 2147483646 w 63072"/>
                  <a:gd name="T37" fmla="*/ 2147483646 h 20184"/>
                  <a:gd name="T38" fmla="*/ 2147483646 w 63072"/>
                  <a:gd name="T39" fmla="*/ 2147483646 h 20184"/>
                  <a:gd name="T40" fmla="*/ 2147483646 w 63072"/>
                  <a:gd name="T41" fmla="*/ 2147483646 h 20184"/>
                  <a:gd name="T42" fmla="*/ 2147483646 w 63072"/>
                  <a:gd name="T43" fmla="*/ 2147483646 h 20184"/>
                  <a:gd name="T44" fmla="*/ 2147483646 w 63072"/>
                  <a:gd name="T45" fmla="*/ 2147483646 h 20184"/>
                  <a:gd name="T46" fmla="*/ 2147483646 w 63072"/>
                  <a:gd name="T47" fmla="*/ 2147483646 h 20184"/>
                  <a:gd name="T48" fmla="*/ 2147483646 w 63072"/>
                  <a:gd name="T49" fmla="*/ 2147483646 h 20184"/>
                  <a:gd name="T50" fmla="*/ 2147483646 w 63072"/>
                  <a:gd name="T51" fmla="*/ 2147483646 h 20184"/>
                  <a:gd name="T52" fmla="*/ 2147483646 w 63072"/>
                  <a:gd name="T53" fmla="*/ 2147483646 h 20184"/>
                  <a:gd name="T54" fmla="*/ 2147483646 w 63072"/>
                  <a:gd name="T55" fmla="*/ 2147483646 h 20184"/>
                  <a:gd name="T56" fmla="*/ 2147483646 w 63072"/>
                  <a:gd name="T57" fmla="*/ 2147483646 h 20184"/>
                  <a:gd name="T58" fmla="*/ 2147483646 w 63072"/>
                  <a:gd name="T59" fmla="*/ 2147483646 h 20184"/>
                  <a:gd name="T60" fmla="*/ 2147483646 w 63072"/>
                  <a:gd name="T61" fmla="*/ 2147483646 h 20184"/>
                  <a:gd name="T62" fmla="*/ 2147483646 w 63072"/>
                  <a:gd name="T63" fmla="*/ 2147483646 h 20184"/>
                  <a:gd name="T64" fmla="*/ 2147483646 w 63072"/>
                  <a:gd name="T65" fmla="*/ 2147483646 h 20184"/>
                  <a:gd name="T66" fmla="*/ 2147483646 w 63072"/>
                  <a:gd name="T67" fmla="*/ 2147483646 h 20184"/>
                  <a:gd name="T68" fmla="*/ 2147483646 w 63072"/>
                  <a:gd name="T69" fmla="*/ 2147483646 h 20184"/>
                  <a:gd name="T70" fmla="*/ 2147483646 w 63072"/>
                  <a:gd name="T71" fmla="*/ 2147483646 h 201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9" name="Google Shape;5589;p34"/>
            <p:cNvGrpSpPr>
              <a:grpSpLocks/>
            </p:cNvGrpSpPr>
            <p:nvPr/>
          </p:nvGrpSpPr>
          <p:grpSpPr bwMode="auto"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152" name="Google Shape;5590;p34"/>
              <p:cNvSpPr>
                <a:spLocks/>
              </p:cNvSpPr>
              <p:nvPr/>
            </p:nvSpPr>
            <p:spPr bwMode="auto">
              <a:xfrm>
                <a:off x="1734750" y="627100"/>
                <a:ext cx="127600" cy="161425"/>
              </a:xfrm>
              <a:custGeom>
                <a:avLst/>
                <a:gdLst>
                  <a:gd name="T0" fmla="*/ 2147483646 w 5104"/>
                  <a:gd name="T1" fmla="*/ 0 h 6457"/>
                  <a:gd name="T2" fmla="*/ 2147483646 w 5104"/>
                  <a:gd name="T3" fmla="*/ 2147483646 h 6457"/>
                  <a:gd name="T4" fmla="*/ 2147483646 w 5104"/>
                  <a:gd name="T5" fmla="*/ 2147483646 h 6457"/>
                  <a:gd name="T6" fmla="*/ 2147483646 w 5104"/>
                  <a:gd name="T7" fmla="*/ 2147483646 h 6457"/>
                  <a:gd name="T8" fmla="*/ 2147483646 w 5104"/>
                  <a:gd name="T9" fmla="*/ 2147483646 h 6457"/>
                  <a:gd name="T10" fmla="*/ 2147483646 w 5104"/>
                  <a:gd name="T11" fmla="*/ 2147483646 h 6457"/>
                  <a:gd name="T12" fmla="*/ 2147483646 w 5104"/>
                  <a:gd name="T13" fmla="*/ 0 h 64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3" name="Google Shape;5591;p34"/>
              <p:cNvSpPr>
                <a:spLocks/>
              </p:cNvSpPr>
              <p:nvPr/>
            </p:nvSpPr>
            <p:spPr bwMode="auto">
              <a:xfrm>
                <a:off x="1865675" y="683675"/>
                <a:ext cx="165975" cy="101750"/>
              </a:xfrm>
              <a:custGeom>
                <a:avLst/>
                <a:gdLst>
                  <a:gd name="T0" fmla="*/ 2147483646 w 6639"/>
                  <a:gd name="T1" fmla="*/ 0 h 4070"/>
                  <a:gd name="T2" fmla="*/ 2147483646 w 6639"/>
                  <a:gd name="T3" fmla="*/ 2147483646 h 4070"/>
                  <a:gd name="T4" fmla="*/ 0 w 6639"/>
                  <a:gd name="T5" fmla="*/ 2147483646 h 4070"/>
                  <a:gd name="T6" fmla="*/ 2147483646 w 6639"/>
                  <a:gd name="T7" fmla="*/ 2147483646 h 4070"/>
                  <a:gd name="T8" fmla="*/ 2147483646 w 6639"/>
                  <a:gd name="T9" fmla="*/ 2147483646 h 4070"/>
                  <a:gd name="T10" fmla="*/ 2147483646 w 6639"/>
                  <a:gd name="T11" fmla="*/ 2147483646 h 4070"/>
                  <a:gd name="T12" fmla="*/ 2147483646 w 6639"/>
                  <a:gd name="T13" fmla="*/ 2147483646 h 4070"/>
                  <a:gd name="T14" fmla="*/ 2147483646 w 6639"/>
                  <a:gd name="T15" fmla="*/ 234375000 h 4070"/>
                  <a:gd name="T16" fmla="*/ 2147483646 w 6639"/>
                  <a:gd name="T17" fmla="*/ 0 h 40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4" name="Google Shape;5592;p34"/>
              <p:cNvSpPr>
                <a:spLocks/>
              </p:cNvSpPr>
              <p:nvPr/>
            </p:nvSpPr>
            <p:spPr bwMode="auto">
              <a:xfrm>
                <a:off x="1664700" y="736275"/>
                <a:ext cx="171800" cy="159825"/>
              </a:xfrm>
              <a:custGeom>
                <a:avLst/>
                <a:gdLst>
                  <a:gd name="T0" fmla="*/ 2147483646 w 6872"/>
                  <a:gd name="T1" fmla="*/ 0 h 6393"/>
                  <a:gd name="T2" fmla="*/ 2147483646 w 6872"/>
                  <a:gd name="T3" fmla="*/ 214843750 h 6393"/>
                  <a:gd name="T4" fmla="*/ 332031250 w 6872"/>
                  <a:gd name="T5" fmla="*/ 2147483646 h 6393"/>
                  <a:gd name="T6" fmla="*/ 2147483646 w 6872"/>
                  <a:gd name="T7" fmla="*/ 2147483646 h 6393"/>
                  <a:gd name="T8" fmla="*/ 2147483646 w 6872"/>
                  <a:gd name="T9" fmla="*/ 2147483646 h 6393"/>
                  <a:gd name="T10" fmla="*/ 2147483646 w 6872"/>
                  <a:gd name="T11" fmla="*/ 2147483646 h 6393"/>
                  <a:gd name="T12" fmla="*/ 2147483646 w 6872"/>
                  <a:gd name="T13" fmla="*/ 2147483646 h 6393"/>
                  <a:gd name="T14" fmla="*/ 2147483646 w 6872"/>
                  <a:gd name="T15" fmla="*/ 0 h 63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5" name="Google Shape;5593;p34"/>
              <p:cNvSpPr>
                <a:spLocks/>
              </p:cNvSpPr>
              <p:nvPr/>
            </p:nvSpPr>
            <p:spPr bwMode="auto">
              <a:xfrm>
                <a:off x="1832325" y="796850"/>
                <a:ext cx="227675" cy="101800"/>
              </a:xfrm>
              <a:custGeom>
                <a:avLst/>
                <a:gdLst>
                  <a:gd name="T0" fmla="*/ 2147483646 w 9107"/>
                  <a:gd name="T1" fmla="*/ 0 h 4072"/>
                  <a:gd name="T2" fmla="*/ 2147483646 w 9107"/>
                  <a:gd name="T3" fmla="*/ 2147483646 h 4072"/>
                  <a:gd name="T4" fmla="*/ 0 w 9107"/>
                  <a:gd name="T5" fmla="*/ 2147483646 h 4072"/>
                  <a:gd name="T6" fmla="*/ 2147483646 w 9107"/>
                  <a:gd name="T7" fmla="*/ 2147483646 h 4072"/>
                  <a:gd name="T8" fmla="*/ 2147483646 w 9107"/>
                  <a:gd name="T9" fmla="*/ 2147483646 h 4072"/>
                  <a:gd name="T10" fmla="*/ 2147483646 w 9107"/>
                  <a:gd name="T11" fmla="*/ 2147483646 h 4072"/>
                  <a:gd name="T12" fmla="*/ 2147483646 w 9107"/>
                  <a:gd name="T13" fmla="*/ 2147483646 h 4072"/>
                  <a:gd name="T14" fmla="*/ 2147483646 w 9107"/>
                  <a:gd name="T15" fmla="*/ 2147483646 h 4072"/>
                  <a:gd name="T16" fmla="*/ 2147483646 w 9107"/>
                  <a:gd name="T17" fmla="*/ 0 h 40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6" name="Google Shape;5594;p34"/>
              <p:cNvSpPr>
                <a:spLocks/>
              </p:cNvSpPr>
              <p:nvPr/>
            </p:nvSpPr>
            <p:spPr bwMode="auto">
              <a:xfrm>
                <a:off x="1611325" y="872625"/>
                <a:ext cx="204325" cy="129400"/>
              </a:xfrm>
              <a:custGeom>
                <a:avLst/>
                <a:gdLst>
                  <a:gd name="T0" fmla="*/ 2147483646 w 8173"/>
                  <a:gd name="T1" fmla="*/ 9765625 h 5176"/>
                  <a:gd name="T2" fmla="*/ 2147483646 w 8173"/>
                  <a:gd name="T3" fmla="*/ 48828125 h 5176"/>
                  <a:gd name="T4" fmla="*/ 2147483646 w 8173"/>
                  <a:gd name="T5" fmla="*/ 2147483646 h 5176"/>
                  <a:gd name="T6" fmla="*/ 1630859375 w 8173"/>
                  <a:gd name="T7" fmla="*/ 2147483646 h 5176"/>
                  <a:gd name="T8" fmla="*/ 2147483646 w 8173"/>
                  <a:gd name="T9" fmla="*/ 2147483646 h 5176"/>
                  <a:gd name="T10" fmla="*/ 2147483646 w 8173"/>
                  <a:gd name="T11" fmla="*/ 2147483646 h 5176"/>
                  <a:gd name="T12" fmla="*/ 2147483646 w 8173"/>
                  <a:gd name="T13" fmla="*/ 2147483646 h 5176"/>
                  <a:gd name="T14" fmla="*/ 2147483646 w 8173"/>
                  <a:gd name="T15" fmla="*/ 9765625 h 51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7" name="Google Shape;5595;p34"/>
              <p:cNvSpPr>
                <a:spLocks/>
              </p:cNvSpPr>
              <p:nvPr/>
            </p:nvSpPr>
            <p:spPr bwMode="auto">
              <a:xfrm>
                <a:off x="1814800" y="929450"/>
                <a:ext cx="210175" cy="82125"/>
              </a:xfrm>
              <a:custGeom>
                <a:avLst/>
                <a:gdLst>
                  <a:gd name="T0" fmla="*/ 2147483646 w 8407"/>
                  <a:gd name="T1" fmla="*/ 0 h 3285"/>
                  <a:gd name="T2" fmla="*/ 2147483646 w 8407"/>
                  <a:gd name="T3" fmla="*/ 2147483646 h 3285"/>
                  <a:gd name="T4" fmla="*/ 9765625 w 8407"/>
                  <a:gd name="T5" fmla="*/ 2147483646 h 3285"/>
                  <a:gd name="T6" fmla="*/ 2147483646 w 8407"/>
                  <a:gd name="T7" fmla="*/ 2147483646 h 3285"/>
                  <a:gd name="T8" fmla="*/ 2147483646 w 8407"/>
                  <a:gd name="T9" fmla="*/ 2147483646 h 3285"/>
                  <a:gd name="T10" fmla="*/ 2147483646 w 8407"/>
                  <a:gd name="T11" fmla="*/ 2147483646 h 3285"/>
                  <a:gd name="T12" fmla="*/ 2147483646 w 8407"/>
                  <a:gd name="T13" fmla="*/ 2147483646 h 3285"/>
                  <a:gd name="T14" fmla="*/ 2147483646 w 8407"/>
                  <a:gd name="T15" fmla="*/ 2147483646 h 3285"/>
                  <a:gd name="T16" fmla="*/ 2147483646 w 8407"/>
                  <a:gd name="T17" fmla="*/ 1953125000 h 3285"/>
                  <a:gd name="T18" fmla="*/ 2147483646 w 8407"/>
                  <a:gd name="T19" fmla="*/ 0 h 32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8" name="Google Shape;5596;p34"/>
              <p:cNvSpPr>
                <a:spLocks/>
              </p:cNvSpPr>
              <p:nvPr/>
            </p:nvSpPr>
            <p:spPr bwMode="auto">
              <a:xfrm>
                <a:off x="1587150" y="996275"/>
                <a:ext cx="219325" cy="80125"/>
              </a:xfrm>
              <a:custGeom>
                <a:avLst/>
                <a:gdLst>
                  <a:gd name="T0" fmla="*/ 2147483646 w 8773"/>
                  <a:gd name="T1" fmla="*/ 0 h 3205"/>
                  <a:gd name="T2" fmla="*/ 2147483646 w 8773"/>
                  <a:gd name="T3" fmla="*/ 605468750 h 3205"/>
                  <a:gd name="T4" fmla="*/ 2147483646 w 8773"/>
                  <a:gd name="T5" fmla="*/ 2147483646 h 3205"/>
                  <a:gd name="T6" fmla="*/ 2147483646 w 8773"/>
                  <a:gd name="T7" fmla="*/ 2147483646 h 3205"/>
                  <a:gd name="T8" fmla="*/ 2147483646 w 8773"/>
                  <a:gd name="T9" fmla="*/ 2147483646 h 3205"/>
                  <a:gd name="T10" fmla="*/ 2147483646 w 8773"/>
                  <a:gd name="T11" fmla="*/ 2147483646 h 3205"/>
                  <a:gd name="T12" fmla="*/ 2147483646 w 8773"/>
                  <a:gd name="T13" fmla="*/ 2147483646 h 3205"/>
                  <a:gd name="T14" fmla="*/ 2147483646 w 8773"/>
                  <a:gd name="T15" fmla="*/ 2147483646 h 3205"/>
                  <a:gd name="T16" fmla="*/ 2147483646 w 8773"/>
                  <a:gd name="T17" fmla="*/ 0 h 32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9" name="Google Shape;5597;p34"/>
              <p:cNvSpPr>
                <a:spLocks/>
              </p:cNvSpPr>
              <p:nvPr/>
            </p:nvSpPr>
            <p:spPr bwMode="auto">
              <a:xfrm>
                <a:off x="1806450" y="1034700"/>
                <a:ext cx="196000" cy="64950"/>
              </a:xfrm>
              <a:custGeom>
                <a:avLst/>
                <a:gdLst>
                  <a:gd name="T0" fmla="*/ 2147483646 w 7840"/>
                  <a:gd name="T1" fmla="*/ 9765625 h 2598"/>
                  <a:gd name="T2" fmla="*/ 9765625 w 7840"/>
                  <a:gd name="T3" fmla="*/ 2147483646 h 2598"/>
                  <a:gd name="T4" fmla="*/ 2147483646 w 7840"/>
                  <a:gd name="T5" fmla="*/ 2147483646 h 2598"/>
                  <a:gd name="T6" fmla="*/ 2147483646 w 7840"/>
                  <a:gd name="T7" fmla="*/ 2147483646 h 2598"/>
                  <a:gd name="T8" fmla="*/ 2147483646 w 7840"/>
                  <a:gd name="T9" fmla="*/ 2147483646 h 2598"/>
                  <a:gd name="T10" fmla="*/ 2147483646 w 7840"/>
                  <a:gd name="T11" fmla="*/ 2147483646 h 2598"/>
                  <a:gd name="T12" fmla="*/ 2147483646 w 7840"/>
                  <a:gd name="T13" fmla="*/ 2147483646 h 2598"/>
                  <a:gd name="T14" fmla="*/ 2147483646 w 7840"/>
                  <a:gd name="T15" fmla="*/ 9765625 h 25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0" name="Google Shape;5598;p34"/>
              <p:cNvSpPr>
                <a:spLocks/>
              </p:cNvSpPr>
              <p:nvPr/>
            </p:nvSpPr>
            <p:spPr bwMode="auto">
              <a:xfrm>
                <a:off x="1574625" y="1125475"/>
                <a:ext cx="221025" cy="83125"/>
              </a:xfrm>
              <a:custGeom>
                <a:avLst/>
                <a:gdLst>
                  <a:gd name="T0" fmla="*/ 2147483646 w 8841"/>
                  <a:gd name="T1" fmla="*/ 9765625 h 3325"/>
                  <a:gd name="T2" fmla="*/ 2147483646 w 8841"/>
                  <a:gd name="T3" fmla="*/ 1611328125 h 3325"/>
                  <a:gd name="T4" fmla="*/ 654296875 w 8841"/>
                  <a:gd name="T5" fmla="*/ 2147483646 h 3325"/>
                  <a:gd name="T6" fmla="*/ 2147483646 w 8841"/>
                  <a:gd name="T7" fmla="*/ 2147483646 h 3325"/>
                  <a:gd name="T8" fmla="*/ 2147483646 w 8841"/>
                  <a:gd name="T9" fmla="*/ 2147483646 h 3325"/>
                  <a:gd name="T10" fmla="*/ 2147483646 w 8841"/>
                  <a:gd name="T11" fmla="*/ 2147483646 h 3325"/>
                  <a:gd name="T12" fmla="*/ 2147483646 w 8841"/>
                  <a:gd name="T13" fmla="*/ 2147483646 h 3325"/>
                  <a:gd name="T14" fmla="*/ 2147483646 w 8841"/>
                  <a:gd name="T15" fmla="*/ 2147483646 h 3325"/>
                  <a:gd name="T16" fmla="*/ 2147483646 w 8841"/>
                  <a:gd name="T17" fmla="*/ 9765625 h 33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1" name="Google Shape;5599;p34"/>
              <p:cNvSpPr>
                <a:spLocks/>
              </p:cNvSpPr>
              <p:nvPr/>
            </p:nvSpPr>
            <p:spPr bwMode="auto">
              <a:xfrm>
                <a:off x="1798125" y="1125650"/>
                <a:ext cx="245200" cy="92000"/>
              </a:xfrm>
              <a:custGeom>
                <a:avLst/>
                <a:gdLst>
                  <a:gd name="T0" fmla="*/ 2147483646 w 9808"/>
                  <a:gd name="T1" fmla="*/ 0 h 3680"/>
                  <a:gd name="T2" fmla="*/ 0 w 9808"/>
                  <a:gd name="T3" fmla="*/ 2147483646 h 3680"/>
                  <a:gd name="T4" fmla="*/ 2147483646 w 9808"/>
                  <a:gd name="T5" fmla="*/ 2147483646 h 3680"/>
                  <a:gd name="T6" fmla="*/ 2147483646 w 9808"/>
                  <a:gd name="T7" fmla="*/ 2147483646 h 3680"/>
                  <a:gd name="T8" fmla="*/ 2147483646 w 9808"/>
                  <a:gd name="T9" fmla="*/ 2147483646 h 3680"/>
                  <a:gd name="T10" fmla="*/ 2147483646 w 9808"/>
                  <a:gd name="T11" fmla="*/ 2147483646 h 3680"/>
                  <a:gd name="T12" fmla="*/ 2147483646 w 9808"/>
                  <a:gd name="T13" fmla="*/ 566406250 h 3680"/>
                  <a:gd name="T14" fmla="*/ 2147483646 w 9808"/>
                  <a:gd name="T15" fmla="*/ 0 h 36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2" name="Google Shape;5600;p34"/>
              <p:cNvSpPr>
                <a:spLocks/>
              </p:cNvSpPr>
              <p:nvPr/>
            </p:nvSpPr>
            <p:spPr bwMode="auto">
              <a:xfrm>
                <a:off x="1544600" y="1233400"/>
                <a:ext cx="248550" cy="105475"/>
              </a:xfrm>
              <a:custGeom>
                <a:avLst/>
                <a:gdLst>
                  <a:gd name="T0" fmla="*/ 2147483646 w 9942"/>
                  <a:gd name="T1" fmla="*/ 0 h 4219"/>
                  <a:gd name="T2" fmla="*/ 2147483646 w 9942"/>
                  <a:gd name="T3" fmla="*/ 2128906250 h 4219"/>
                  <a:gd name="T4" fmla="*/ 9765625 w 9942"/>
                  <a:gd name="T5" fmla="*/ 2147483646 h 4219"/>
                  <a:gd name="T6" fmla="*/ 2147483646 w 9942"/>
                  <a:gd name="T7" fmla="*/ 2147483646 h 4219"/>
                  <a:gd name="T8" fmla="*/ 2147483646 w 9942"/>
                  <a:gd name="T9" fmla="*/ 2147483646 h 4219"/>
                  <a:gd name="T10" fmla="*/ 2147483646 w 9942"/>
                  <a:gd name="T11" fmla="*/ 2147483646 h 4219"/>
                  <a:gd name="T12" fmla="*/ 2147483646 w 9942"/>
                  <a:gd name="T13" fmla="*/ 2147483646 h 4219"/>
                  <a:gd name="T14" fmla="*/ 2147483646 w 9942"/>
                  <a:gd name="T15" fmla="*/ 0 h 42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3" name="Google Shape;5601;p34"/>
              <p:cNvSpPr>
                <a:spLocks/>
              </p:cNvSpPr>
              <p:nvPr/>
            </p:nvSpPr>
            <p:spPr bwMode="auto">
              <a:xfrm>
                <a:off x="1793125" y="1242675"/>
                <a:ext cx="243525" cy="91350"/>
              </a:xfrm>
              <a:custGeom>
                <a:avLst/>
                <a:gdLst>
                  <a:gd name="T0" fmla="*/ 2147483646 w 9741"/>
                  <a:gd name="T1" fmla="*/ 0 h 3654"/>
                  <a:gd name="T2" fmla="*/ 0 w 9741"/>
                  <a:gd name="T3" fmla="*/ 2147483646 h 3654"/>
                  <a:gd name="T4" fmla="*/ 2147483646 w 9741"/>
                  <a:gd name="T5" fmla="*/ 2147483646 h 3654"/>
                  <a:gd name="T6" fmla="*/ 2147483646 w 9741"/>
                  <a:gd name="T7" fmla="*/ 2147483646 h 3654"/>
                  <a:gd name="T8" fmla="*/ 2147483646 w 9741"/>
                  <a:gd name="T9" fmla="*/ 2147483646 h 3654"/>
                  <a:gd name="T10" fmla="*/ 2147483646 w 9741"/>
                  <a:gd name="T11" fmla="*/ 2147483646 h 3654"/>
                  <a:gd name="T12" fmla="*/ 2147483646 w 9741"/>
                  <a:gd name="T13" fmla="*/ 2147483646 h 3654"/>
                  <a:gd name="T14" fmla="*/ 2147483646 w 9741"/>
                  <a:gd name="T15" fmla="*/ 2147483646 h 3654"/>
                  <a:gd name="T16" fmla="*/ 2147483646 w 9741"/>
                  <a:gd name="T17" fmla="*/ 126953125 h 3654"/>
                  <a:gd name="T18" fmla="*/ 2147483646 w 9741"/>
                  <a:gd name="T19" fmla="*/ 0 h 36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4" name="Google Shape;5602;p34"/>
              <p:cNvSpPr>
                <a:spLocks/>
              </p:cNvSpPr>
              <p:nvPr/>
            </p:nvSpPr>
            <p:spPr bwMode="auto">
              <a:xfrm>
                <a:off x="1535425" y="1378150"/>
                <a:ext cx="262725" cy="104800"/>
              </a:xfrm>
              <a:custGeom>
                <a:avLst/>
                <a:gdLst>
                  <a:gd name="T0" fmla="*/ 2147483646 w 10509"/>
                  <a:gd name="T1" fmla="*/ 9765625 h 4192"/>
                  <a:gd name="T2" fmla="*/ 2147483646 w 10509"/>
                  <a:gd name="T3" fmla="*/ 2147483646 h 4192"/>
                  <a:gd name="T4" fmla="*/ 9765625 w 10509"/>
                  <a:gd name="T5" fmla="*/ 2147483646 h 4192"/>
                  <a:gd name="T6" fmla="*/ 2147483646 w 10509"/>
                  <a:gd name="T7" fmla="*/ 2147483646 h 4192"/>
                  <a:gd name="T8" fmla="*/ 2147483646 w 10509"/>
                  <a:gd name="T9" fmla="*/ 2147483646 h 4192"/>
                  <a:gd name="T10" fmla="*/ 2147483646 w 10509"/>
                  <a:gd name="T11" fmla="*/ 2147483646 h 4192"/>
                  <a:gd name="T12" fmla="*/ 2147483646 w 10509"/>
                  <a:gd name="T13" fmla="*/ 2147483646 h 4192"/>
                  <a:gd name="T14" fmla="*/ 2147483646 w 10509"/>
                  <a:gd name="T15" fmla="*/ 9765625 h 41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5" name="Google Shape;5603;p34"/>
              <p:cNvSpPr>
                <a:spLocks/>
              </p:cNvSpPr>
              <p:nvPr/>
            </p:nvSpPr>
            <p:spPr bwMode="auto">
              <a:xfrm>
                <a:off x="1795625" y="1351125"/>
                <a:ext cx="249375" cy="118975"/>
              </a:xfrm>
              <a:custGeom>
                <a:avLst/>
                <a:gdLst>
                  <a:gd name="T0" fmla="*/ 2147483646 w 9975"/>
                  <a:gd name="T1" fmla="*/ 0 h 4759"/>
                  <a:gd name="T2" fmla="*/ 2147483646 w 9975"/>
                  <a:gd name="T3" fmla="*/ 117187500 h 4759"/>
                  <a:gd name="T4" fmla="*/ 0 w 9975"/>
                  <a:gd name="T5" fmla="*/ 2147483646 h 4759"/>
                  <a:gd name="T6" fmla="*/ 2147483646 w 9975"/>
                  <a:gd name="T7" fmla="*/ 2147483646 h 4759"/>
                  <a:gd name="T8" fmla="*/ 2147483646 w 9975"/>
                  <a:gd name="T9" fmla="*/ 2147483646 h 4759"/>
                  <a:gd name="T10" fmla="*/ 2147483646 w 9975"/>
                  <a:gd name="T11" fmla="*/ 2147483646 h 4759"/>
                  <a:gd name="T12" fmla="*/ 2147483646 w 9975"/>
                  <a:gd name="T13" fmla="*/ 2147483646 h 4759"/>
                  <a:gd name="T14" fmla="*/ 2147483646 w 9975"/>
                  <a:gd name="T15" fmla="*/ 0 h 47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6" name="Google Shape;5604;p34"/>
              <p:cNvSpPr/>
              <p:nvPr/>
            </p:nvSpPr>
            <p:spPr>
              <a:xfrm>
                <a:off x="1776306" y="582049"/>
                <a:ext cx="139192" cy="1182153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67" name="Google Shape;5605;p34"/>
              <p:cNvSpPr>
                <a:spLocks/>
              </p:cNvSpPr>
              <p:nvPr/>
            </p:nvSpPr>
            <p:spPr bwMode="auto">
              <a:xfrm>
                <a:off x="1879850" y="492925"/>
                <a:ext cx="124275" cy="185525"/>
              </a:xfrm>
              <a:custGeom>
                <a:avLst/>
                <a:gdLst>
                  <a:gd name="T0" fmla="*/ 2147483646 w 4971"/>
                  <a:gd name="T1" fmla="*/ 9765625 h 7421"/>
                  <a:gd name="T2" fmla="*/ 2147483646 w 4971"/>
                  <a:gd name="T3" fmla="*/ 1777343750 h 7421"/>
                  <a:gd name="T4" fmla="*/ 2147483646 w 4971"/>
                  <a:gd name="T5" fmla="*/ 2147483646 h 7421"/>
                  <a:gd name="T6" fmla="*/ 2147483646 w 4971"/>
                  <a:gd name="T7" fmla="*/ 2147483646 h 7421"/>
                  <a:gd name="T8" fmla="*/ 2147483646 w 4971"/>
                  <a:gd name="T9" fmla="*/ 2147483646 h 7421"/>
                  <a:gd name="T10" fmla="*/ 2147483646 w 4971"/>
                  <a:gd name="T11" fmla="*/ 2147483646 h 7421"/>
                  <a:gd name="T12" fmla="*/ 2147483646 w 4971"/>
                  <a:gd name="T13" fmla="*/ 1455078125 h 7421"/>
                  <a:gd name="T14" fmla="*/ 2147483646 w 4971"/>
                  <a:gd name="T15" fmla="*/ 9765625 h 74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0" name="Google Shape;5606;p34"/>
            <p:cNvGrpSpPr>
              <a:grpSpLocks/>
            </p:cNvGrpSpPr>
            <p:nvPr/>
          </p:nvGrpSpPr>
          <p:grpSpPr bwMode="auto"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124" name="Google Shape;5607;p34"/>
              <p:cNvSpPr>
                <a:spLocks/>
              </p:cNvSpPr>
              <p:nvPr/>
            </p:nvSpPr>
            <p:spPr bwMode="auto">
              <a:xfrm>
                <a:off x="1655525" y="1865675"/>
                <a:ext cx="306900" cy="499075"/>
              </a:xfrm>
              <a:custGeom>
                <a:avLst/>
                <a:gdLst>
                  <a:gd name="T0" fmla="*/ 2147483646 w 12276"/>
                  <a:gd name="T1" fmla="*/ 0 h 19963"/>
                  <a:gd name="T2" fmla="*/ 2147483646 w 12276"/>
                  <a:gd name="T3" fmla="*/ 2147483646 h 19963"/>
                  <a:gd name="T4" fmla="*/ 2147483646 w 12276"/>
                  <a:gd name="T5" fmla="*/ 2147483646 h 19963"/>
                  <a:gd name="T6" fmla="*/ 2147483646 w 12276"/>
                  <a:gd name="T7" fmla="*/ 2147483646 h 19963"/>
                  <a:gd name="T8" fmla="*/ 2147483646 w 12276"/>
                  <a:gd name="T9" fmla="*/ 2147483646 h 19963"/>
                  <a:gd name="T10" fmla="*/ 2147483646 w 12276"/>
                  <a:gd name="T11" fmla="*/ 2147483646 h 19963"/>
                  <a:gd name="T12" fmla="*/ 2147483646 w 12276"/>
                  <a:gd name="T13" fmla="*/ 2147483646 h 19963"/>
                  <a:gd name="T14" fmla="*/ 2147483646 w 12276"/>
                  <a:gd name="T15" fmla="*/ 2147483646 h 19963"/>
                  <a:gd name="T16" fmla="*/ 2147483646 w 12276"/>
                  <a:gd name="T17" fmla="*/ 2147483646 h 19963"/>
                  <a:gd name="T18" fmla="*/ 2147483646 w 12276"/>
                  <a:gd name="T19" fmla="*/ 2147483646 h 19963"/>
                  <a:gd name="T20" fmla="*/ 2147483646 w 12276"/>
                  <a:gd name="T21" fmla="*/ 2147483646 h 19963"/>
                  <a:gd name="T22" fmla="*/ 2147483646 w 12276"/>
                  <a:gd name="T23" fmla="*/ 0 h 199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5" name="Google Shape;5608;p34"/>
              <p:cNvSpPr>
                <a:spLocks/>
              </p:cNvSpPr>
              <p:nvPr/>
            </p:nvSpPr>
            <p:spPr bwMode="auto">
              <a:xfrm>
                <a:off x="1356975" y="2109675"/>
                <a:ext cx="530400" cy="328125"/>
              </a:xfrm>
              <a:custGeom>
                <a:avLst/>
                <a:gdLst>
                  <a:gd name="T0" fmla="*/ 2147483646 w 21216"/>
                  <a:gd name="T1" fmla="*/ 9765625 h 13125"/>
                  <a:gd name="T2" fmla="*/ 2147483646 w 21216"/>
                  <a:gd name="T3" fmla="*/ 2147483646 h 13125"/>
                  <a:gd name="T4" fmla="*/ 2147483646 w 21216"/>
                  <a:gd name="T5" fmla="*/ 2147483646 h 13125"/>
                  <a:gd name="T6" fmla="*/ 2147483646 w 21216"/>
                  <a:gd name="T7" fmla="*/ 2147483646 h 13125"/>
                  <a:gd name="T8" fmla="*/ 2147483646 w 21216"/>
                  <a:gd name="T9" fmla="*/ 2147483646 h 13125"/>
                  <a:gd name="T10" fmla="*/ 2147483646 w 21216"/>
                  <a:gd name="T11" fmla="*/ 2147483646 h 13125"/>
                  <a:gd name="T12" fmla="*/ 2147483646 w 21216"/>
                  <a:gd name="T13" fmla="*/ 2147483646 h 13125"/>
                  <a:gd name="T14" fmla="*/ 2147483646 w 21216"/>
                  <a:gd name="T15" fmla="*/ 2147483646 h 13125"/>
                  <a:gd name="T16" fmla="*/ 2147483646 w 21216"/>
                  <a:gd name="T17" fmla="*/ 2147483646 h 13125"/>
                  <a:gd name="T18" fmla="*/ 2147483646 w 21216"/>
                  <a:gd name="T19" fmla="*/ 2147483646 h 13125"/>
                  <a:gd name="T20" fmla="*/ 2147483646 w 21216"/>
                  <a:gd name="T21" fmla="*/ 9765625 h 131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5609;p34"/>
              <p:cNvSpPr>
                <a:spLocks/>
              </p:cNvSpPr>
              <p:nvPr/>
            </p:nvSpPr>
            <p:spPr bwMode="auto">
              <a:xfrm>
                <a:off x="1488725" y="2413475"/>
                <a:ext cx="412825" cy="350875"/>
              </a:xfrm>
              <a:custGeom>
                <a:avLst/>
                <a:gdLst>
                  <a:gd name="T0" fmla="*/ 2147483646 w 16513"/>
                  <a:gd name="T1" fmla="*/ 0 h 14035"/>
                  <a:gd name="T2" fmla="*/ 2147483646 w 16513"/>
                  <a:gd name="T3" fmla="*/ 2147483646 h 14035"/>
                  <a:gd name="T4" fmla="*/ 2147483646 w 16513"/>
                  <a:gd name="T5" fmla="*/ 2147483646 h 14035"/>
                  <a:gd name="T6" fmla="*/ 2147483646 w 16513"/>
                  <a:gd name="T7" fmla="*/ 2147483646 h 14035"/>
                  <a:gd name="T8" fmla="*/ 2147483646 w 16513"/>
                  <a:gd name="T9" fmla="*/ 2147483646 h 14035"/>
                  <a:gd name="T10" fmla="*/ 2147483646 w 16513"/>
                  <a:gd name="T11" fmla="*/ 2147483646 h 14035"/>
                  <a:gd name="T12" fmla="*/ 2147483646 w 16513"/>
                  <a:gd name="T13" fmla="*/ 2147483646 h 14035"/>
                  <a:gd name="T14" fmla="*/ 2147483646 w 16513"/>
                  <a:gd name="T15" fmla="*/ 2147483646 h 14035"/>
                  <a:gd name="T16" fmla="*/ 2147483646 w 16513"/>
                  <a:gd name="T17" fmla="*/ 2147483646 h 14035"/>
                  <a:gd name="T18" fmla="*/ 2147483646 w 16513"/>
                  <a:gd name="T19" fmla="*/ 1777343750 h 14035"/>
                  <a:gd name="T20" fmla="*/ 2147483646 w 16513"/>
                  <a:gd name="T21" fmla="*/ 0 h 140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7" name="Google Shape;5610;p34"/>
              <p:cNvSpPr>
                <a:spLocks/>
              </p:cNvSpPr>
              <p:nvPr/>
            </p:nvSpPr>
            <p:spPr bwMode="auto">
              <a:xfrm>
                <a:off x="1830650" y="2424000"/>
                <a:ext cx="252700" cy="489175"/>
              </a:xfrm>
              <a:custGeom>
                <a:avLst/>
                <a:gdLst>
                  <a:gd name="T0" fmla="*/ 2147483646 w 10108"/>
                  <a:gd name="T1" fmla="*/ 9765625 h 19567"/>
                  <a:gd name="T2" fmla="*/ 2147483646 w 10108"/>
                  <a:gd name="T3" fmla="*/ 2147483646 h 19567"/>
                  <a:gd name="T4" fmla="*/ 332031250 w 10108"/>
                  <a:gd name="T5" fmla="*/ 2147483646 h 19567"/>
                  <a:gd name="T6" fmla="*/ 2147483646 w 10108"/>
                  <a:gd name="T7" fmla="*/ 2147483646 h 19567"/>
                  <a:gd name="T8" fmla="*/ 2147483646 w 10108"/>
                  <a:gd name="T9" fmla="*/ 2147483646 h 19567"/>
                  <a:gd name="T10" fmla="*/ 2147483646 w 10108"/>
                  <a:gd name="T11" fmla="*/ 2147483646 h 19567"/>
                  <a:gd name="T12" fmla="*/ 2147483646 w 10108"/>
                  <a:gd name="T13" fmla="*/ 2147483646 h 19567"/>
                  <a:gd name="T14" fmla="*/ 2147483646 w 10108"/>
                  <a:gd name="T15" fmla="*/ 2147483646 h 19567"/>
                  <a:gd name="T16" fmla="*/ 2147483646 w 10108"/>
                  <a:gd name="T17" fmla="*/ 2147483646 h 19567"/>
                  <a:gd name="T18" fmla="*/ 2147483646 w 10108"/>
                  <a:gd name="T19" fmla="*/ 1572265625 h 19567"/>
                  <a:gd name="T20" fmla="*/ 2147483646 w 10108"/>
                  <a:gd name="T21" fmla="*/ 9765625 h 195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5611;p34"/>
              <p:cNvSpPr>
                <a:spLocks/>
              </p:cNvSpPr>
              <p:nvPr/>
            </p:nvSpPr>
            <p:spPr bwMode="auto">
              <a:xfrm>
                <a:off x="1918200" y="1947800"/>
                <a:ext cx="381975" cy="416350"/>
              </a:xfrm>
              <a:custGeom>
                <a:avLst/>
                <a:gdLst>
                  <a:gd name="T0" fmla="*/ 2147483646 w 15279"/>
                  <a:gd name="T1" fmla="*/ 0 h 16654"/>
                  <a:gd name="T2" fmla="*/ 2147483646 w 15279"/>
                  <a:gd name="T3" fmla="*/ 2147483646 h 16654"/>
                  <a:gd name="T4" fmla="*/ 2147483646 w 15279"/>
                  <a:gd name="T5" fmla="*/ 2147483646 h 16654"/>
                  <a:gd name="T6" fmla="*/ 2147483646 w 15279"/>
                  <a:gd name="T7" fmla="*/ 2147483646 h 16654"/>
                  <a:gd name="T8" fmla="*/ 2147483646 w 15279"/>
                  <a:gd name="T9" fmla="*/ 2147483646 h 16654"/>
                  <a:gd name="T10" fmla="*/ 2147483646 w 15279"/>
                  <a:gd name="T11" fmla="*/ 2147483646 h 16654"/>
                  <a:gd name="T12" fmla="*/ 2147483646 w 15279"/>
                  <a:gd name="T13" fmla="*/ 2147483646 h 16654"/>
                  <a:gd name="T14" fmla="*/ 2147483646 w 15279"/>
                  <a:gd name="T15" fmla="*/ 2147483646 h 16654"/>
                  <a:gd name="T16" fmla="*/ 2147483646 w 15279"/>
                  <a:gd name="T17" fmla="*/ 2147483646 h 16654"/>
                  <a:gd name="T18" fmla="*/ 2147483646 w 15279"/>
                  <a:gd name="T19" fmla="*/ 0 h 166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5612;p34"/>
              <p:cNvSpPr>
                <a:spLocks/>
              </p:cNvSpPr>
              <p:nvPr/>
            </p:nvSpPr>
            <p:spPr bwMode="auto">
              <a:xfrm>
                <a:off x="1902375" y="2322900"/>
                <a:ext cx="478700" cy="270975"/>
              </a:xfrm>
              <a:custGeom>
                <a:avLst/>
                <a:gdLst>
                  <a:gd name="T0" fmla="*/ 2147483646 w 19148"/>
                  <a:gd name="T1" fmla="*/ 0 h 10839"/>
                  <a:gd name="T2" fmla="*/ 2147483646 w 19148"/>
                  <a:gd name="T3" fmla="*/ 2147483646 h 10839"/>
                  <a:gd name="T4" fmla="*/ 2147483646 w 19148"/>
                  <a:gd name="T5" fmla="*/ 2147483646 h 10839"/>
                  <a:gd name="T6" fmla="*/ 2147483646 w 19148"/>
                  <a:gd name="T7" fmla="*/ 2147483646 h 10839"/>
                  <a:gd name="T8" fmla="*/ 2147483646 w 19148"/>
                  <a:gd name="T9" fmla="*/ 2147483646 h 10839"/>
                  <a:gd name="T10" fmla="*/ 2147483646 w 19148"/>
                  <a:gd name="T11" fmla="*/ 2147483646 h 10839"/>
                  <a:gd name="T12" fmla="*/ 2147483646 w 19148"/>
                  <a:gd name="T13" fmla="*/ 2147483646 h 10839"/>
                  <a:gd name="T14" fmla="*/ 2147483646 w 19148"/>
                  <a:gd name="T15" fmla="*/ 2147483646 h 10839"/>
                  <a:gd name="T16" fmla="*/ 2147483646 w 19148"/>
                  <a:gd name="T17" fmla="*/ 2147483646 h 10839"/>
                  <a:gd name="T18" fmla="*/ 2147483646 w 19148"/>
                  <a:gd name="T19" fmla="*/ 1972656250 h 10839"/>
                  <a:gd name="T20" fmla="*/ 2147483646 w 19148"/>
                  <a:gd name="T21" fmla="*/ 0 h 108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0" name="Google Shape;5613;p34"/>
              <p:cNvSpPr/>
              <p:nvPr/>
            </p:nvSpPr>
            <p:spPr>
              <a:xfrm>
                <a:off x="1870213" y="2450616"/>
                <a:ext cx="95845" cy="332287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1" name="Google Shape;5614;p34"/>
              <p:cNvSpPr/>
              <p:nvPr/>
            </p:nvSpPr>
            <p:spPr>
              <a:xfrm>
                <a:off x="1884270" y="2435279"/>
                <a:ext cx="127793" cy="28500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2" name="Google Shape;5615;p34"/>
              <p:cNvSpPr/>
              <p:nvPr/>
            </p:nvSpPr>
            <p:spPr>
              <a:xfrm>
                <a:off x="1866379" y="2472343"/>
                <a:ext cx="52395" cy="281166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3" name="Google Shape;5616;p34"/>
              <p:cNvSpPr/>
              <p:nvPr/>
            </p:nvSpPr>
            <p:spPr>
              <a:xfrm>
                <a:off x="1663188" y="2440392"/>
                <a:ext cx="226194" cy="182758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4" name="Google Shape;5617;p34"/>
              <p:cNvSpPr/>
              <p:nvPr/>
            </p:nvSpPr>
            <p:spPr>
              <a:xfrm>
                <a:off x="1766701" y="2427611"/>
                <a:ext cx="161019" cy="17509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5" name="Google Shape;5618;p34"/>
              <p:cNvSpPr/>
              <p:nvPr/>
            </p:nvSpPr>
            <p:spPr>
              <a:xfrm>
                <a:off x="1576288" y="2417387"/>
                <a:ext cx="314371" cy="164866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6" name="Google Shape;5619;p34"/>
              <p:cNvSpPr/>
              <p:nvPr/>
            </p:nvSpPr>
            <p:spPr>
              <a:xfrm>
                <a:off x="1658076" y="2410997"/>
                <a:ext cx="219804" cy="100964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7" name="Google Shape;5620;p34"/>
              <p:cNvSpPr/>
              <p:nvPr/>
            </p:nvSpPr>
            <p:spPr>
              <a:xfrm>
                <a:off x="1513670" y="2350930"/>
                <a:ext cx="371878" cy="92018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8" name="Google Shape;5621;p34"/>
              <p:cNvSpPr/>
              <p:nvPr/>
            </p:nvSpPr>
            <p:spPr>
              <a:xfrm>
                <a:off x="1658076" y="2294696"/>
                <a:ext cx="249197" cy="136749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9" name="Google Shape;5622;p34"/>
              <p:cNvSpPr/>
              <p:nvPr/>
            </p:nvSpPr>
            <p:spPr>
              <a:xfrm>
                <a:off x="1654243" y="2238463"/>
                <a:ext cx="269643" cy="18148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0" name="Google Shape;5623;p34"/>
              <p:cNvSpPr/>
              <p:nvPr/>
            </p:nvSpPr>
            <p:spPr>
              <a:xfrm>
                <a:off x="1776924" y="2068486"/>
                <a:ext cx="136738" cy="348901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1" name="Google Shape;5624;p34"/>
              <p:cNvSpPr/>
              <p:nvPr/>
            </p:nvSpPr>
            <p:spPr>
              <a:xfrm>
                <a:off x="1834431" y="2088934"/>
                <a:ext cx="106069" cy="33995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2" name="Google Shape;5625;p34"/>
              <p:cNvSpPr/>
              <p:nvPr/>
            </p:nvSpPr>
            <p:spPr>
              <a:xfrm>
                <a:off x="1890660" y="2113216"/>
                <a:ext cx="63897" cy="310561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3" name="Google Shape;5626;p34"/>
              <p:cNvSpPr/>
              <p:nvPr/>
            </p:nvSpPr>
            <p:spPr>
              <a:xfrm>
                <a:off x="1905995" y="2108104"/>
                <a:ext cx="209581" cy="286278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4" name="Google Shape;5627;p34"/>
              <p:cNvSpPr/>
              <p:nvPr/>
            </p:nvSpPr>
            <p:spPr>
              <a:xfrm>
                <a:off x="1897050" y="2188620"/>
                <a:ext cx="242807" cy="246659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5" name="Google Shape;5628;p34"/>
              <p:cNvSpPr/>
              <p:nvPr/>
            </p:nvSpPr>
            <p:spPr>
              <a:xfrm>
                <a:off x="1886826" y="2237185"/>
                <a:ext cx="267087" cy="199372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6" name="Google Shape;5629;p34"/>
              <p:cNvSpPr/>
              <p:nvPr/>
            </p:nvSpPr>
            <p:spPr>
              <a:xfrm>
                <a:off x="1893216" y="2371378"/>
                <a:ext cx="352709" cy="66457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7" name="Google Shape;5630;p34"/>
              <p:cNvSpPr/>
              <p:nvPr/>
            </p:nvSpPr>
            <p:spPr>
              <a:xfrm>
                <a:off x="1903439" y="2430167"/>
                <a:ext cx="304148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8" name="Google Shape;5631;p34"/>
              <p:cNvSpPr/>
              <p:nvPr/>
            </p:nvSpPr>
            <p:spPr>
              <a:xfrm>
                <a:off x="1897050" y="2399495"/>
                <a:ext cx="260698" cy="56233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9" name="Google Shape;5632;p34"/>
              <p:cNvSpPr/>
              <p:nvPr/>
            </p:nvSpPr>
            <p:spPr>
              <a:xfrm>
                <a:off x="1880436" y="2440392"/>
                <a:ext cx="263254" cy="81794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0" name="Google Shape;5633;p34"/>
              <p:cNvSpPr/>
              <p:nvPr/>
            </p:nvSpPr>
            <p:spPr>
              <a:xfrm>
                <a:off x="1778202" y="2225683"/>
                <a:ext cx="256865" cy="29139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1" name="Google Shape;5634;p34"/>
              <p:cNvSpPr>
                <a:spLocks/>
              </p:cNvSpPr>
              <p:nvPr/>
            </p:nvSpPr>
            <p:spPr bwMode="auto">
              <a:xfrm>
                <a:off x="1854000" y="2320150"/>
                <a:ext cx="101750" cy="105950"/>
              </a:xfrm>
              <a:custGeom>
                <a:avLst/>
                <a:gdLst>
                  <a:gd name="T0" fmla="*/ 2147483646 w 4070"/>
                  <a:gd name="T1" fmla="*/ 9765625 h 4238"/>
                  <a:gd name="T2" fmla="*/ 2147483646 w 4070"/>
                  <a:gd name="T3" fmla="*/ 771484375 h 4238"/>
                  <a:gd name="T4" fmla="*/ 2147483646 w 4070"/>
                  <a:gd name="T5" fmla="*/ 2147483646 h 4238"/>
                  <a:gd name="T6" fmla="*/ 1308593750 w 4070"/>
                  <a:gd name="T7" fmla="*/ 2147483646 h 4238"/>
                  <a:gd name="T8" fmla="*/ 2147483646 w 4070"/>
                  <a:gd name="T9" fmla="*/ 2147483646 h 4238"/>
                  <a:gd name="T10" fmla="*/ 2147483646 w 4070"/>
                  <a:gd name="T11" fmla="*/ 2147483646 h 4238"/>
                  <a:gd name="T12" fmla="*/ 2147483646 w 4070"/>
                  <a:gd name="T13" fmla="*/ 2147483646 h 4238"/>
                  <a:gd name="T14" fmla="*/ 2147483646 w 4070"/>
                  <a:gd name="T15" fmla="*/ 2147483646 h 4238"/>
                  <a:gd name="T16" fmla="*/ 2147483646 w 4070"/>
                  <a:gd name="T17" fmla="*/ 2147483646 h 4238"/>
                  <a:gd name="T18" fmla="*/ 2147483646 w 4070"/>
                  <a:gd name="T19" fmla="*/ 2147483646 h 4238"/>
                  <a:gd name="T20" fmla="*/ 2147483646 w 4070"/>
                  <a:gd name="T21" fmla="*/ 2147483646 h 4238"/>
                  <a:gd name="T22" fmla="*/ 2147483646 w 4070"/>
                  <a:gd name="T23" fmla="*/ 2147483646 h 4238"/>
                  <a:gd name="T24" fmla="*/ 2147483646 w 4070"/>
                  <a:gd name="T25" fmla="*/ 2147483646 h 4238"/>
                  <a:gd name="T26" fmla="*/ 2147483646 w 4070"/>
                  <a:gd name="T27" fmla="*/ 2147483646 h 4238"/>
                  <a:gd name="T28" fmla="*/ 2147483646 w 4070"/>
                  <a:gd name="T29" fmla="*/ 1640625000 h 4238"/>
                  <a:gd name="T30" fmla="*/ 2147483646 w 4070"/>
                  <a:gd name="T31" fmla="*/ 2070312500 h 4238"/>
                  <a:gd name="T32" fmla="*/ 2147483646 w 4070"/>
                  <a:gd name="T33" fmla="*/ 9765625 h 42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1" name="Google Shape;5635;p34"/>
            <p:cNvGrpSpPr>
              <a:grpSpLocks/>
            </p:cNvGrpSpPr>
            <p:nvPr/>
          </p:nvGrpSpPr>
          <p:grpSpPr bwMode="auto"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94" name="Google Shape;5636;p34"/>
              <p:cNvSpPr>
                <a:spLocks/>
              </p:cNvSpPr>
              <p:nvPr/>
            </p:nvSpPr>
            <p:spPr bwMode="auto">
              <a:xfrm>
                <a:off x="6248875" y="2456250"/>
                <a:ext cx="827300" cy="2890950"/>
              </a:xfrm>
              <a:custGeom>
                <a:avLst/>
                <a:gdLst>
                  <a:gd name="T0" fmla="*/ 2147483646 w 33092"/>
                  <a:gd name="T1" fmla="*/ 2147483646 h 115638"/>
                  <a:gd name="T2" fmla="*/ 2147483646 w 33092"/>
                  <a:gd name="T3" fmla="*/ 2147483646 h 115638"/>
                  <a:gd name="T4" fmla="*/ 2147483646 w 33092"/>
                  <a:gd name="T5" fmla="*/ 2147483646 h 115638"/>
                  <a:gd name="T6" fmla="*/ 2147483646 w 33092"/>
                  <a:gd name="T7" fmla="*/ 2147483646 h 115638"/>
                  <a:gd name="T8" fmla="*/ 2147483646 w 33092"/>
                  <a:gd name="T9" fmla="*/ 2147483646 h 115638"/>
                  <a:gd name="T10" fmla="*/ 2147483646 w 33092"/>
                  <a:gd name="T11" fmla="*/ 2147483646 h 115638"/>
                  <a:gd name="T12" fmla="*/ 2147483646 w 33092"/>
                  <a:gd name="T13" fmla="*/ 2147483646 h 115638"/>
                  <a:gd name="T14" fmla="*/ 2147483646 w 33092"/>
                  <a:gd name="T15" fmla="*/ 2147483646 h 115638"/>
                  <a:gd name="T16" fmla="*/ 2147483646 w 33092"/>
                  <a:gd name="T17" fmla="*/ 2147483646 h 115638"/>
                  <a:gd name="T18" fmla="*/ 2147483646 w 33092"/>
                  <a:gd name="T19" fmla="*/ 2147483646 h 115638"/>
                  <a:gd name="T20" fmla="*/ 2147483646 w 33092"/>
                  <a:gd name="T21" fmla="*/ 2147483646 h 115638"/>
                  <a:gd name="T22" fmla="*/ 2147483646 w 33092"/>
                  <a:gd name="T23" fmla="*/ 2147483646 h 115638"/>
                  <a:gd name="T24" fmla="*/ 2147483646 w 33092"/>
                  <a:gd name="T25" fmla="*/ 2147483646 h 115638"/>
                  <a:gd name="T26" fmla="*/ 2147483646 w 33092"/>
                  <a:gd name="T27" fmla="*/ 2147483646 h 115638"/>
                  <a:gd name="T28" fmla="*/ 2147483646 w 33092"/>
                  <a:gd name="T29" fmla="*/ 2147483646 h 115638"/>
                  <a:gd name="T30" fmla="*/ 2147483646 w 33092"/>
                  <a:gd name="T31" fmla="*/ 2147483646 h 115638"/>
                  <a:gd name="T32" fmla="*/ 2147483646 w 33092"/>
                  <a:gd name="T33" fmla="*/ 2147483646 h 115638"/>
                  <a:gd name="T34" fmla="*/ 2147483646 w 33092"/>
                  <a:gd name="T35" fmla="*/ 2147483646 h 115638"/>
                  <a:gd name="T36" fmla="*/ 2147483646 w 33092"/>
                  <a:gd name="T37" fmla="*/ 2147483646 h 115638"/>
                  <a:gd name="T38" fmla="*/ 2147483646 w 33092"/>
                  <a:gd name="T39" fmla="*/ 2147483646 h 115638"/>
                  <a:gd name="T40" fmla="*/ 2147483646 w 33092"/>
                  <a:gd name="T41" fmla="*/ 2147483646 h 115638"/>
                  <a:gd name="T42" fmla="*/ 2147483646 w 33092"/>
                  <a:gd name="T43" fmla="*/ 2147483646 h 115638"/>
                  <a:gd name="T44" fmla="*/ 2147483646 w 33092"/>
                  <a:gd name="T45" fmla="*/ 2147483646 h 115638"/>
                  <a:gd name="T46" fmla="*/ 2147483646 w 33092"/>
                  <a:gd name="T47" fmla="*/ 2147483646 h 115638"/>
                  <a:gd name="T48" fmla="*/ 2147483646 w 33092"/>
                  <a:gd name="T49" fmla="*/ 2147483646 h 115638"/>
                  <a:gd name="T50" fmla="*/ 2147483646 w 33092"/>
                  <a:gd name="T51" fmla="*/ 2147483646 h 115638"/>
                  <a:gd name="T52" fmla="*/ 2147483646 w 33092"/>
                  <a:gd name="T53" fmla="*/ 2147483646 h 115638"/>
                  <a:gd name="T54" fmla="*/ 2147483646 w 33092"/>
                  <a:gd name="T55" fmla="*/ 2147483646 h 115638"/>
                  <a:gd name="T56" fmla="*/ 2147483646 w 33092"/>
                  <a:gd name="T57" fmla="*/ 2147483646 h 115638"/>
                  <a:gd name="T58" fmla="*/ 2147483646 w 33092"/>
                  <a:gd name="T59" fmla="*/ 2147483646 h 115638"/>
                  <a:gd name="T60" fmla="*/ 2147483646 w 33092"/>
                  <a:gd name="T61" fmla="*/ 2147483646 h 115638"/>
                  <a:gd name="T62" fmla="*/ 2147483646 w 33092"/>
                  <a:gd name="T63" fmla="*/ 2147483646 h 115638"/>
                  <a:gd name="T64" fmla="*/ 2147483646 w 33092"/>
                  <a:gd name="T65" fmla="*/ 2147483646 h 115638"/>
                  <a:gd name="T66" fmla="*/ 2147483646 w 33092"/>
                  <a:gd name="T67" fmla="*/ 2147483646 h 1156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5637;p34"/>
              <p:cNvSpPr>
                <a:spLocks/>
              </p:cNvSpPr>
              <p:nvPr/>
            </p:nvSpPr>
            <p:spPr bwMode="auto">
              <a:xfrm>
                <a:off x="6370100" y="2739075"/>
                <a:ext cx="261625" cy="295425"/>
              </a:xfrm>
              <a:custGeom>
                <a:avLst/>
                <a:gdLst>
                  <a:gd name="T0" fmla="*/ 2147483646 w 10465"/>
                  <a:gd name="T1" fmla="*/ 9765625 h 11817"/>
                  <a:gd name="T2" fmla="*/ 732421875 w 10465"/>
                  <a:gd name="T3" fmla="*/ 2147483646 h 11817"/>
                  <a:gd name="T4" fmla="*/ 2147483646 w 10465"/>
                  <a:gd name="T5" fmla="*/ 2147483646 h 11817"/>
                  <a:gd name="T6" fmla="*/ 2147483646 w 10465"/>
                  <a:gd name="T7" fmla="*/ 2147483646 h 11817"/>
                  <a:gd name="T8" fmla="*/ 2147483646 w 10465"/>
                  <a:gd name="T9" fmla="*/ 2147483646 h 11817"/>
                  <a:gd name="T10" fmla="*/ 2147483646 w 10465"/>
                  <a:gd name="T11" fmla="*/ 244140625 h 11817"/>
                  <a:gd name="T12" fmla="*/ 2147483646 w 10465"/>
                  <a:gd name="T13" fmla="*/ 9765625 h 118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5638;p34"/>
              <p:cNvSpPr>
                <a:spLocks/>
              </p:cNvSpPr>
              <p:nvPr/>
            </p:nvSpPr>
            <p:spPr bwMode="auto">
              <a:xfrm>
                <a:off x="6721700" y="3006900"/>
                <a:ext cx="252175" cy="188075"/>
              </a:xfrm>
              <a:custGeom>
                <a:avLst/>
                <a:gdLst>
                  <a:gd name="T0" fmla="*/ 2147483646 w 10087"/>
                  <a:gd name="T1" fmla="*/ 9765625 h 7523"/>
                  <a:gd name="T2" fmla="*/ 2147483646 w 10087"/>
                  <a:gd name="T3" fmla="*/ 410156250 h 7523"/>
                  <a:gd name="T4" fmla="*/ 2011718750 w 10087"/>
                  <a:gd name="T5" fmla="*/ 2147483646 h 7523"/>
                  <a:gd name="T6" fmla="*/ 2147483646 w 10087"/>
                  <a:gd name="T7" fmla="*/ 2147483646 h 7523"/>
                  <a:gd name="T8" fmla="*/ 2147483646 w 10087"/>
                  <a:gd name="T9" fmla="*/ 2147483646 h 7523"/>
                  <a:gd name="T10" fmla="*/ 2147483646 w 10087"/>
                  <a:gd name="T11" fmla="*/ 2147483646 h 7523"/>
                  <a:gd name="T12" fmla="*/ 2147483646 w 10087"/>
                  <a:gd name="T13" fmla="*/ 2147483646 h 7523"/>
                  <a:gd name="T14" fmla="*/ 2147483646 w 10087"/>
                  <a:gd name="T15" fmla="*/ 9765625 h 75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5639;p34"/>
              <p:cNvSpPr>
                <a:spLocks/>
              </p:cNvSpPr>
              <p:nvPr/>
            </p:nvSpPr>
            <p:spPr bwMode="auto">
              <a:xfrm>
                <a:off x="6420475" y="3232600"/>
                <a:ext cx="199850" cy="265900"/>
              </a:xfrm>
              <a:custGeom>
                <a:avLst/>
                <a:gdLst>
                  <a:gd name="T0" fmla="*/ 2147483646 w 7994"/>
                  <a:gd name="T1" fmla="*/ 0 h 10636"/>
                  <a:gd name="T2" fmla="*/ 1533203125 w 7994"/>
                  <a:gd name="T3" fmla="*/ 2147483646 h 10636"/>
                  <a:gd name="T4" fmla="*/ 2147483646 w 7994"/>
                  <a:gd name="T5" fmla="*/ 2147483646 h 10636"/>
                  <a:gd name="T6" fmla="*/ 2147483646 w 7994"/>
                  <a:gd name="T7" fmla="*/ 2147483646 h 10636"/>
                  <a:gd name="T8" fmla="*/ 2147483646 w 7994"/>
                  <a:gd name="T9" fmla="*/ 2147483646 h 10636"/>
                  <a:gd name="T10" fmla="*/ 2147483646 w 7994"/>
                  <a:gd name="T11" fmla="*/ 996093750 h 10636"/>
                  <a:gd name="T12" fmla="*/ 2147483646 w 7994"/>
                  <a:gd name="T13" fmla="*/ 0 h 106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5640;p34"/>
              <p:cNvSpPr>
                <a:spLocks/>
              </p:cNvSpPr>
              <p:nvPr/>
            </p:nvSpPr>
            <p:spPr bwMode="auto">
              <a:xfrm>
                <a:off x="6670750" y="3506750"/>
                <a:ext cx="264400" cy="168275"/>
              </a:xfrm>
              <a:custGeom>
                <a:avLst/>
                <a:gdLst>
                  <a:gd name="T0" fmla="*/ 2147483646 w 10576"/>
                  <a:gd name="T1" fmla="*/ 9765625 h 6731"/>
                  <a:gd name="T2" fmla="*/ 2147483646 w 10576"/>
                  <a:gd name="T3" fmla="*/ 175781250 h 6731"/>
                  <a:gd name="T4" fmla="*/ 2021484375 w 10576"/>
                  <a:gd name="T5" fmla="*/ 2147483646 h 6731"/>
                  <a:gd name="T6" fmla="*/ 2147483646 w 10576"/>
                  <a:gd name="T7" fmla="*/ 2147483646 h 6731"/>
                  <a:gd name="T8" fmla="*/ 2147483646 w 10576"/>
                  <a:gd name="T9" fmla="*/ 2147483646 h 6731"/>
                  <a:gd name="T10" fmla="*/ 2147483646 w 10576"/>
                  <a:gd name="T11" fmla="*/ 2147483646 h 6731"/>
                  <a:gd name="T12" fmla="*/ 2147483646 w 10576"/>
                  <a:gd name="T13" fmla="*/ 9765625 h 67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5641;p34"/>
              <p:cNvSpPr>
                <a:spLocks/>
              </p:cNvSpPr>
              <p:nvPr/>
            </p:nvSpPr>
            <p:spPr bwMode="auto">
              <a:xfrm>
                <a:off x="6300300" y="3626950"/>
                <a:ext cx="227825" cy="322025"/>
              </a:xfrm>
              <a:custGeom>
                <a:avLst/>
                <a:gdLst>
                  <a:gd name="T0" fmla="*/ 2147483646 w 9113"/>
                  <a:gd name="T1" fmla="*/ 0 h 12881"/>
                  <a:gd name="T2" fmla="*/ 1582031250 w 9113"/>
                  <a:gd name="T3" fmla="*/ 2147483646 h 12881"/>
                  <a:gd name="T4" fmla="*/ 2147483646 w 9113"/>
                  <a:gd name="T5" fmla="*/ 2147483646 h 12881"/>
                  <a:gd name="T6" fmla="*/ 2147483646 w 9113"/>
                  <a:gd name="T7" fmla="*/ 2147483646 h 12881"/>
                  <a:gd name="T8" fmla="*/ 2147483646 w 9113"/>
                  <a:gd name="T9" fmla="*/ 2147483646 h 12881"/>
                  <a:gd name="T10" fmla="*/ 2147483646 w 9113"/>
                  <a:gd name="T11" fmla="*/ 712890625 h 12881"/>
                  <a:gd name="T12" fmla="*/ 2147483646 w 9113"/>
                  <a:gd name="T13" fmla="*/ 0 h 128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5642;p34"/>
              <p:cNvSpPr>
                <a:spLocks/>
              </p:cNvSpPr>
              <p:nvPr/>
            </p:nvSpPr>
            <p:spPr bwMode="auto">
              <a:xfrm>
                <a:off x="6597650" y="4052025"/>
                <a:ext cx="252300" cy="138850"/>
              </a:xfrm>
              <a:custGeom>
                <a:avLst/>
                <a:gdLst>
                  <a:gd name="T0" fmla="*/ 2147483646 w 10092"/>
                  <a:gd name="T1" fmla="*/ 0 h 5554"/>
                  <a:gd name="T2" fmla="*/ 2147483646 w 10092"/>
                  <a:gd name="T3" fmla="*/ 2147483646 h 5554"/>
                  <a:gd name="T4" fmla="*/ 2080078125 w 10092"/>
                  <a:gd name="T5" fmla="*/ 2147483646 h 5554"/>
                  <a:gd name="T6" fmla="*/ 2147483646 w 10092"/>
                  <a:gd name="T7" fmla="*/ 2147483646 h 5554"/>
                  <a:gd name="T8" fmla="*/ 2147483646 w 10092"/>
                  <a:gd name="T9" fmla="*/ 2147483646 h 5554"/>
                  <a:gd name="T10" fmla="*/ 2147483646 w 10092"/>
                  <a:gd name="T11" fmla="*/ 2147483646 h 5554"/>
                  <a:gd name="T12" fmla="*/ 2147483646 w 10092"/>
                  <a:gd name="T13" fmla="*/ 0 h 55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5643;p34"/>
              <p:cNvSpPr>
                <a:spLocks/>
              </p:cNvSpPr>
              <p:nvPr/>
            </p:nvSpPr>
            <p:spPr bwMode="auto">
              <a:xfrm>
                <a:off x="6299025" y="1941050"/>
                <a:ext cx="707475" cy="714925"/>
              </a:xfrm>
              <a:custGeom>
                <a:avLst/>
                <a:gdLst>
                  <a:gd name="T0" fmla="*/ 2147483646 w 28299"/>
                  <a:gd name="T1" fmla="*/ 0 h 28597"/>
                  <a:gd name="T2" fmla="*/ 2147483646 w 28299"/>
                  <a:gd name="T3" fmla="*/ 2147483646 h 28597"/>
                  <a:gd name="T4" fmla="*/ 2147483646 w 28299"/>
                  <a:gd name="T5" fmla="*/ 2147483646 h 28597"/>
                  <a:gd name="T6" fmla="*/ 2147483646 w 28299"/>
                  <a:gd name="T7" fmla="*/ 2147483646 h 28597"/>
                  <a:gd name="T8" fmla="*/ 2147483646 w 28299"/>
                  <a:gd name="T9" fmla="*/ 2147483646 h 28597"/>
                  <a:gd name="T10" fmla="*/ 2147483646 w 28299"/>
                  <a:gd name="T11" fmla="*/ 2147483646 h 28597"/>
                  <a:gd name="T12" fmla="*/ 0 w 28299"/>
                  <a:gd name="T13" fmla="*/ 2147483646 h 28597"/>
                  <a:gd name="T14" fmla="*/ 2147483646 w 28299"/>
                  <a:gd name="T15" fmla="*/ 2147483646 h 28597"/>
                  <a:gd name="T16" fmla="*/ 2147483646 w 28299"/>
                  <a:gd name="T17" fmla="*/ 2147483646 h 28597"/>
                  <a:gd name="T18" fmla="*/ 2147483646 w 28299"/>
                  <a:gd name="T19" fmla="*/ 2147483646 h 28597"/>
                  <a:gd name="T20" fmla="*/ 2147483646 w 28299"/>
                  <a:gd name="T21" fmla="*/ 2147483646 h 28597"/>
                  <a:gd name="T22" fmla="*/ 2147483646 w 28299"/>
                  <a:gd name="T23" fmla="*/ 2147483646 h 28597"/>
                  <a:gd name="T24" fmla="*/ 2147483646 w 28299"/>
                  <a:gd name="T25" fmla="*/ 2147483646 h 28597"/>
                  <a:gd name="T26" fmla="*/ 2147483646 w 28299"/>
                  <a:gd name="T27" fmla="*/ 2147483646 h 28597"/>
                  <a:gd name="T28" fmla="*/ 2147483646 w 28299"/>
                  <a:gd name="T29" fmla="*/ 2147483646 h 28597"/>
                  <a:gd name="T30" fmla="*/ 2147483646 w 28299"/>
                  <a:gd name="T31" fmla="*/ 2147483646 h 28597"/>
                  <a:gd name="T32" fmla="*/ 2147483646 w 28299"/>
                  <a:gd name="T33" fmla="*/ 2147483646 h 28597"/>
                  <a:gd name="T34" fmla="*/ 2147483646 w 28299"/>
                  <a:gd name="T35" fmla="*/ 2147483646 h 28597"/>
                  <a:gd name="T36" fmla="*/ 2147483646 w 28299"/>
                  <a:gd name="T37" fmla="*/ 2147483646 h 28597"/>
                  <a:gd name="T38" fmla="*/ 2147483646 w 28299"/>
                  <a:gd name="T39" fmla="*/ 2147483646 h 28597"/>
                  <a:gd name="T40" fmla="*/ 2147483646 w 28299"/>
                  <a:gd name="T41" fmla="*/ 2147483646 h 28597"/>
                  <a:gd name="T42" fmla="*/ 2147483646 w 28299"/>
                  <a:gd name="T43" fmla="*/ 2147483646 h 28597"/>
                  <a:gd name="T44" fmla="*/ 2147483646 w 28299"/>
                  <a:gd name="T45" fmla="*/ 2147483646 h 28597"/>
                  <a:gd name="T46" fmla="*/ 2147483646 w 28299"/>
                  <a:gd name="T47" fmla="*/ 2147483646 h 28597"/>
                  <a:gd name="T48" fmla="*/ 2147483646 w 28299"/>
                  <a:gd name="T49" fmla="*/ 2147483646 h 28597"/>
                  <a:gd name="T50" fmla="*/ 2147483646 w 28299"/>
                  <a:gd name="T51" fmla="*/ 2147483646 h 28597"/>
                  <a:gd name="T52" fmla="*/ 2147483646 w 28299"/>
                  <a:gd name="T53" fmla="*/ 2147483646 h 28597"/>
                  <a:gd name="T54" fmla="*/ 2147483646 w 28299"/>
                  <a:gd name="T55" fmla="*/ 2147483646 h 28597"/>
                  <a:gd name="T56" fmla="*/ 2147483646 w 28299"/>
                  <a:gd name="T57" fmla="*/ 2147483646 h 28597"/>
                  <a:gd name="T58" fmla="*/ 2147483646 w 28299"/>
                  <a:gd name="T59" fmla="*/ 2147483646 h 28597"/>
                  <a:gd name="T60" fmla="*/ 2147483646 w 28299"/>
                  <a:gd name="T61" fmla="*/ 2147483646 h 28597"/>
                  <a:gd name="T62" fmla="*/ 2147483646 w 28299"/>
                  <a:gd name="T63" fmla="*/ 2147483646 h 28597"/>
                  <a:gd name="T64" fmla="*/ 2147483646 w 28299"/>
                  <a:gd name="T65" fmla="*/ 2147483646 h 28597"/>
                  <a:gd name="T66" fmla="*/ 2147483646 w 28299"/>
                  <a:gd name="T67" fmla="*/ 2147483646 h 28597"/>
                  <a:gd name="T68" fmla="*/ 2147483646 w 28299"/>
                  <a:gd name="T69" fmla="*/ 2147483646 h 28597"/>
                  <a:gd name="T70" fmla="*/ 2147483646 w 28299"/>
                  <a:gd name="T71" fmla="*/ 2147483646 h 28597"/>
                  <a:gd name="T72" fmla="*/ 2147483646 w 28299"/>
                  <a:gd name="T73" fmla="*/ 2147483646 h 28597"/>
                  <a:gd name="T74" fmla="*/ 2147483646 w 28299"/>
                  <a:gd name="T75" fmla="*/ 2147483646 h 28597"/>
                  <a:gd name="T76" fmla="*/ 2147483646 w 28299"/>
                  <a:gd name="T77" fmla="*/ 2147483646 h 28597"/>
                  <a:gd name="T78" fmla="*/ 2147483646 w 28299"/>
                  <a:gd name="T79" fmla="*/ 2147483646 h 28597"/>
                  <a:gd name="T80" fmla="*/ 2147483646 w 28299"/>
                  <a:gd name="T81" fmla="*/ 0 h 2859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5644;p34"/>
              <p:cNvSpPr/>
              <p:nvPr/>
            </p:nvSpPr>
            <p:spPr>
              <a:xfrm>
                <a:off x="6553814" y="2221227"/>
                <a:ext cx="197148" cy="187204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5645;p34"/>
              <p:cNvSpPr>
                <a:spLocks/>
              </p:cNvSpPr>
              <p:nvPr/>
            </p:nvSpPr>
            <p:spPr bwMode="auto">
              <a:xfrm>
                <a:off x="6710475" y="2419950"/>
                <a:ext cx="96300" cy="130875"/>
              </a:xfrm>
              <a:custGeom>
                <a:avLst/>
                <a:gdLst>
                  <a:gd name="T0" fmla="*/ 2147483646 w 3852"/>
                  <a:gd name="T1" fmla="*/ 9765625 h 5235"/>
                  <a:gd name="T2" fmla="*/ 1650390625 w 3852"/>
                  <a:gd name="T3" fmla="*/ 2147483646 h 5235"/>
                  <a:gd name="T4" fmla="*/ 2147483646 w 3852"/>
                  <a:gd name="T5" fmla="*/ 2147483646 h 5235"/>
                  <a:gd name="T6" fmla="*/ 2147483646 w 3852"/>
                  <a:gd name="T7" fmla="*/ 2147483646 h 5235"/>
                  <a:gd name="T8" fmla="*/ 2147483646 w 3852"/>
                  <a:gd name="T9" fmla="*/ 2147483646 h 5235"/>
                  <a:gd name="T10" fmla="*/ 2147483646 w 3852"/>
                  <a:gd name="T11" fmla="*/ 2147483646 h 5235"/>
                  <a:gd name="T12" fmla="*/ 2147483646 w 3852"/>
                  <a:gd name="T13" fmla="*/ 1425781250 h 5235"/>
                  <a:gd name="T14" fmla="*/ 2147483646 w 3852"/>
                  <a:gd name="T15" fmla="*/ 9765625 h 52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5646;p34"/>
              <p:cNvSpPr>
                <a:spLocks/>
              </p:cNvSpPr>
              <p:nvPr/>
            </p:nvSpPr>
            <p:spPr bwMode="auto">
              <a:xfrm>
                <a:off x="6745475" y="2358750"/>
                <a:ext cx="168700" cy="84875"/>
              </a:xfrm>
              <a:custGeom>
                <a:avLst/>
                <a:gdLst>
                  <a:gd name="T0" fmla="*/ 1757812500 w 6748"/>
                  <a:gd name="T1" fmla="*/ 0 h 3395"/>
                  <a:gd name="T2" fmla="*/ 1328125000 w 6748"/>
                  <a:gd name="T3" fmla="*/ 2147483646 h 3395"/>
                  <a:gd name="T4" fmla="*/ 2147483646 w 6748"/>
                  <a:gd name="T5" fmla="*/ 2147483646 h 3395"/>
                  <a:gd name="T6" fmla="*/ 2147483646 w 6748"/>
                  <a:gd name="T7" fmla="*/ 2147483646 h 3395"/>
                  <a:gd name="T8" fmla="*/ 2147483646 w 6748"/>
                  <a:gd name="T9" fmla="*/ 2147483646 h 3395"/>
                  <a:gd name="T10" fmla="*/ 2147483646 w 6748"/>
                  <a:gd name="T11" fmla="*/ 2147483646 h 3395"/>
                  <a:gd name="T12" fmla="*/ 2147483646 w 6748"/>
                  <a:gd name="T13" fmla="*/ 2147483646 h 3395"/>
                  <a:gd name="T14" fmla="*/ 2147483646 w 6748"/>
                  <a:gd name="T15" fmla="*/ 97656250 h 3395"/>
                  <a:gd name="T16" fmla="*/ 1757812500 w 6748"/>
                  <a:gd name="T17" fmla="*/ 0 h 33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5647;p34"/>
              <p:cNvSpPr>
                <a:spLocks/>
              </p:cNvSpPr>
              <p:nvPr/>
            </p:nvSpPr>
            <p:spPr bwMode="auto">
              <a:xfrm>
                <a:off x="6758000" y="2262475"/>
                <a:ext cx="189225" cy="41825"/>
              </a:xfrm>
              <a:custGeom>
                <a:avLst/>
                <a:gdLst>
                  <a:gd name="T0" fmla="*/ 2147483646 w 7569"/>
                  <a:gd name="T1" fmla="*/ 9765625 h 1673"/>
                  <a:gd name="T2" fmla="*/ 2147483646 w 7569"/>
                  <a:gd name="T3" fmla="*/ 2147483646 h 1673"/>
                  <a:gd name="T4" fmla="*/ 2147483646 w 7569"/>
                  <a:gd name="T5" fmla="*/ 2147483646 h 1673"/>
                  <a:gd name="T6" fmla="*/ 2147483646 w 7569"/>
                  <a:gd name="T7" fmla="*/ 2147483646 h 1673"/>
                  <a:gd name="T8" fmla="*/ 2147483646 w 7569"/>
                  <a:gd name="T9" fmla="*/ 2147483646 h 1673"/>
                  <a:gd name="T10" fmla="*/ 2147483646 w 7569"/>
                  <a:gd name="T11" fmla="*/ 9765625 h 16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5648;p34"/>
              <p:cNvSpPr>
                <a:spLocks/>
              </p:cNvSpPr>
              <p:nvPr/>
            </p:nvSpPr>
            <p:spPr bwMode="auto">
              <a:xfrm>
                <a:off x="6751575" y="2134750"/>
                <a:ext cx="136125" cy="104900"/>
              </a:xfrm>
              <a:custGeom>
                <a:avLst/>
                <a:gdLst>
                  <a:gd name="T0" fmla="*/ 2147483646 w 5445"/>
                  <a:gd name="T1" fmla="*/ 0 h 4196"/>
                  <a:gd name="T2" fmla="*/ 2147483646 w 5445"/>
                  <a:gd name="T3" fmla="*/ 29296875 h 4196"/>
                  <a:gd name="T4" fmla="*/ 2147483646 w 5445"/>
                  <a:gd name="T5" fmla="*/ 2147483646 h 4196"/>
                  <a:gd name="T6" fmla="*/ 1328125000 w 5445"/>
                  <a:gd name="T7" fmla="*/ 2147483646 h 4196"/>
                  <a:gd name="T8" fmla="*/ 2147483646 w 5445"/>
                  <a:gd name="T9" fmla="*/ 2147483646 h 4196"/>
                  <a:gd name="T10" fmla="*/ 2147483646 w 5445"/>
                  <a:gd name="T11" fmla="*/ 2147483646 h 4196"/>
                  <a:gd name="T12" fmla="*/ 2147483646 w 5445"/>
                  <a:gd name="T13" fmla="*/ 2147483646 h 4196"/>
                  <a:gd name="T14" fmla="*/ 2147483646 w 5445"/>
                  <a:gd name="T15" fmla="*/ 2147483646 h 4196"/>
                  <a:gd name="T16" fmla="*/ 2147483646 w 5445"/>
                  <a:gd name="T17" fmla="*/ 0 h 41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5649;p34"/>
              <p:cNvSpPr>
                <a:spLocks/>
              </p:cNvSpPr>
              <p:nvPr/>
            </p:nvSpPr>
            <p:spPr bwMode="auto">
              <a:xfrm>
                <a:off x="6695275" y="2062750"/>
                <a:ext cx="72025" cy="133875"/>
              </a:xfrm>
              <a:custGeom>
                <a:avLst/>
                <a:gdLst>
                  <a:gd name="T0" fmla="*/ 2147483646 w 2881"/>
                  <a:gd name="T1" fmla="*/ 9765625 h 5355"/>
                  <a:gd name="T2" fmla="*/ 2147483646 w 2881"/>
                  <a:gd name="T3" fmla="*/ 849609375 h 5355"/>
                  <a:gd name="T4" fmla="*/ 1054687500 w 2881"/>
                  <a:gd name="T5" fmla="*/ 2147483646 h 5355"/>
                  <a:gd name="T6" fmla="*/ 2147483646 w 2881"/>
                  <a:gd name="T7" fmla="*/ 2147483646 h 5355"/>
                  <a:gd name="T8" fmla="*/ 2147483646 w 2881"/>
                  <a:gd name="T9" fmla="*/ 2147483646 h 5355"/>
                  <a:gd name="T10" fmla="*/ 2147483646 w 2881"/>
                  <a:gd name="T11" fmla="*/ 1738281250 h 5355"/>
                  <a:gd name="T12" fmla="*/ 2147483646 w 2881"/>
                  <a:gd name="T13" fmla="*/ 9765625 h 53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5650;p34"/>
              <p:cNvSpPr>
                <a:spLocks/>
              </p:cNvSpPr>
              <p:nvPr/>
            </p:nvSpPr>
            <p:spPr bwMode="auto">
              <a:xfrm>
                <a:off x="6613600" y="2024300"/>
                <a:ext cx="28900" cy="177700"/>
              </a:xfrm>
              <a:custGeom>
                <a:avLst/>
                <a:gdLst>
                  <a:gd name="T0" fmla="*/ 2147483646 w 1156"/>
                  <a:gd name="T1" fmla="*/ 9765625 h 7108"/>
                  <a:gd name="T2" fmla="*/ 2147483646 w 1156"/>
                  <a:gd name="T3" fmla="*/ 2147483646 h 7108"/>
                  <a:gd name="T4" fmla="*/ 2147483646 w 1156"/>
                  <a:gd name="T5" fmla="*/ 2147483646 h 7108"/>
                  <a:gd name="T6" fmla="*/ 2147483646 w 1156"/>
                  <a:gd name="T7" fmla="*/ 2147483646 h 7108"/>
                  <a:gd name="T8" fmla="*/ 2147483646 w 1156"/>
                  <a:gd name="T9" fmla="*/ 2147483646 h 7108"/>
                  <a:gd name="T10" fmla="*/ 2147483646 w 1156"/>
                  <a:gd name="T11" fmla="*/ 1621093750 h 7108"/>
                  <a:gd name="T12" fmla="*/ 2147483646 w 1156"/>
                  <a:gd name="T13" fmla="*/ 9765625 h 71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5651;p34"/>
              <p:cNvSpPr>
                <a:spLocks/>
              </p:cNvSpPr>
              <p:nvPr/>
            </p:nvSpPr>
            <p:spPr bwMode="auto">
              <a:xfrm>
                <a:off x="6444125" y="2086225"/>
                <a:ext cx="125700" cy="141750"/>
              </a:xfrm>
              <a:custGeom>
                <a:avLst/>
                <a:gdLst>
                  <a:gd name="T0" fmla="*/ 2147483646 w 5028"/>
                  <a:gd name="T1" fmla="*/ 0 h 5670"/>
                  <a:gd name="T2" fmla="*/ 1503906250 w 5028"/>
                  <a:gd name="T3" fmla="*/ 2147483646 h 5670"/>
                  <a:gd name="T4" fmla="*/ 2147483646 w 5028"/>
                  <a:gd name="T5" fmla="*/ 2147483646 h 5670"/>
                  <a:gd name="T6" fmla="*/ 2147483646 w 5028"/>
                  <a:gd name="T7" fmla="*/ 2147483646 h 5670"/>
                  <a:gd name="T8" fmla="*/ 2147483646 w 5028"/>
                  <a:gd name="T9" fmla="*/ 2147483646 h 5670"/>
                  <a:gd name="T10" fmla="*/ 2147483646 w 5028"/>
                  <a:gd name="T11" fmla="*/ 2147483646 h 5670"/>
                  <a:gd name="T12" fmla="*/ 2147483646 w 5028"/>
                  <a:gd name="T13" fmla="*/ 2147483646 h 5670"/>
                  <a:gd name="T14" fmla="*/ 2147483646 w 5028"/>
                  <a:gd name="T15" fmla="*/ 1181640625 h 5670"/>
                  <a:gd name="T16" fmla="*/ 2147483646 w 5028"/>
                  <a:gd name="T17" fmla="*/ 0 h 56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0" name="Google Shape;5652;p34"/>
              <p:cNvSpPr>
                <a:spLocks/>
              </p:cNvSpPr>
              <p:nvPr/>
            </p:nvSpPr>
            <p:spPr bwMode="auto">
              <a:xfrm>
                <a:off x="6363325" y="2288925"/>
                <a:ext cx="147725" cy="21525"/>
              </a:xfrm>
              <a:custGeom>
                <a:avLst/>
                <a:gdLst>
                  <a:gd name="T0" fmla="*/ 2147483646 w 5909"/>
                  <a:gd name="T1" fmla="*/ 0 h 861"/>
                  <a:gd name="T2" fmla="*/ 2147483646 w 5909"/>
                  <a:gd name="T3" fmla="*/ 2147483646 h 861"/>
                  <a:gd name="T4" fmla="*/ 2147483646 w 5909"/>
                  <a:gd name="T5" fmla="*/ 2147483646 h 861"/>
                  <a:gd name="T6" fmla="*/ 2147483646 w 5909"/>
                  <a:gd name="T7" fmla="*/ 2147483646 h 861"/>
                  <a:gd name="T8" fmla="*/ 2147483646 w 5909"/>
                  <a:gd name="T9" fmla="*/ 2147483646 h 861"/>
                  <a:gd name="T10" fmla="*/ 2147483646 w 5909"/>
                  <a:gd name="T11" fmla="*/ 68359375 h 861"/>
                  <a:gd name="T12" fmla="*/ 2147483646 w 5909"/>
                  <a:gd name="T13" fmla="*/ 0 h 8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1" name="Google Shape;5653;p34"/>
              <p:cNvSpPr>
                <a:spLocks/>
              </p:cNvSpPr>
              <p:nvPr/>
            </p:nvSpPr>
            <p:spPr bwMode="auto">
              <a:xfrm>
                <a:off x="6386375" y="2390150"/>
                <a:ext cx="139125" cy="53825"/>
              </a:xfrm>
              <a:custGeom>
                <a:avLst/>
                <a:gdLst>
                  <a:gd name="T0" fmla="*/ 2147483646 w 5565"/>
                  <a:gd name="T1" fmla="*/ 0 h 2153"/>
                  <a:gd name="T2" fmla="*/ 1796875000 w 5565"/>
                  <a:gd name="T3" fmla="*/ 2147483646 h 2153"/>
                  <a:gd name="T4" fmla="*/ 2147483646 w 5565"/>
                  <a:gd name="T5" fmla="*/ 2147483646 h 2153"/>
                  <a:gd name="T6" fmla="*/ 2147483646 w 5565"/>
                  <a:gd name="T7" fmla="*/ 2147483646 h 2153"/>
                  <a:gd name="T8" fmla="*/ 2147483646 w 5565"/>
                  <a:gd name="T9" fmla="*/ 2147483646 h 2153"/>
                  <a:gd name="T10" fmla="*/ 2147483646 w 5565"/>
                  <a:gd name="T11" fmla="*/ 2147483646 h 2153"/>
                  <a:gd name="T12" fmla="*/ 2147483646 w 5565"/>
                  <a:gd name="T13" fmla="*/ 0 h 21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5654;p34"/>
              <p:cNvSpPr>
                <a:spLocks/>
              </p:cNvSpPr>
              <p:nvPr/>
            </p:nvSpPr>
            <p:spPr bwMode="auto">
              <a:xfrm>
                <a:off x="6493800" y="2438825"/>
                <a:ext cx="84775" cy="104000"/>
              </a:xfrm>
              <a:custGeom>
                <a:avLst/>
                <a:gdLst>
                  <a:gd name="T0" fmla="*/ 2147483646 w 3391"/>
                  <a:gd name="T1" fmla="*/ 0 h 4160"/>
                  <a:gd name="T2" fmla="*/ 2147483646 w 3391"/>
                  <a:gd name="T3" fmla="*/ 576171875 h 4160"/>
                  <a:gd name="T4" fmla="*/ 2147483646 w 3391"/>
                  <a:gd name="T5" fmla="*/ 2147483646 h 4160"/>
                  <a:gd name="T6" fmla="*/ 1093750000 w 3391"/>
                  <a:gd name="T7" fmla="*/ 2147483646 h 4160"/>
                  <a:gd name="T8" fmla="*/ 2070312500 w 3391"/>
                  <a:gd name="T9" fmla="*/ 2147483646 h 4160"/>
                  <a:gd name="T10" fmla="*/ 2147483646 w 3391"/>
                  <a:gd name="T11" fmla="*/ 2147483646 h 4160"/>
                  <a:gd name="T12" fmla="*/ 2147483646 w 3391"/>
                  <a:gd name="T13" fmla="*/ 2147483646 h 4160"/>
                  <a:gd name="T14" fmla="*/ 2147483646 w 3391"/>
                  <a:gd name="T15" fmla="*/ 2147483646 h 4160"/>
                  <a:gd name="T16" fmla="*/ 2147483646 w 3391"/>
                  <a:gd name="T17" fmla="*/ 0 h 41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5655;p34"/>
              <p:cNvSpPr>
                <a:spLocks/>
              </p:cNvSpPr>
              <p:nvPr/>
            </p:nvSpPr>
            <p:spPr bwMode="auto">
              <a:xfrm>
                <a:off x="6625425" y="2463125"/>
                <a:ext cx="34575" cy="119675"/>
              </a:xfrm>
              <a:custGeom>
                <a:avLst/>
                <a:gdLst>
                  <a:gd name="T0" fmla="*/ 2147483646 w 1383"/>
                  <a:gd name="T1" fmla="*/ 0 h 4787"/>
                  <a:gd name="T2" fmla="*/ 2147483646 w 1383"/>
                  <a:gd name="T3" fmla="*/ 878906250 h 4787"/>
                  <a:gd name="T4" fmla="*/ 2147483646 w 1383"/>
                  <a:gd name="T5" fmla="*/ 2147483646 h 4787"/>
                  <a:gd name="T6" fmla="*/ 732421875 w 1383"/>
                  <a:gd name="T7" fmla="*/ 2147483646 h 4787"/>
                  <a:gd name="T8" fmla="*/ 2147483646 w 1383"/>
                  <a:gd name="T9" fmla="*/ 2147483646 h 4787"/>
                  <a:gd name="T10" fmla="*/ 2147483646 w 1383"/>
                  <a:gd name="T11" fmla="*/ 2147483646 h 4787"/>
                  <a:gd name="T12" fmla="*/ 2147483646 w 1383"/>
                  <a:gd name="T13" fmla="*/ 2147483646 h 4787"/>
                  <a:gd name="T14" fmla="*/ 2147483646 w 1383"/>
                  <a:gd name="T15" fmla="*/ 2070312500 h 4787"/>
                  <a:gd name="T16" fmla="*/ 2147483646 w 1383"/>
                  <a:gd name="T17" fmla="*/ 0 h 47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5656;p34"/>
              <p:cNvSpPr>
                <a:spLocks/>
              </p:cNvSpPr>
              <p:nvPr/>
            </p:nvSpPr>
            <p:spPr bwMode="auto">
              <a:xfrm>
                <a:off x="6616650" y="2282250"/>
                <a:ext cx="30425" cy="22800"/>
              </a:xfrm>
              <a:custGeom>
                <a:avLst/>
                <a:gdLst>
                  <a:gd name="T0" fmla="*/ 2147483646 w 1217"/>
                  <a:gd name="T1" fmla="*/ 0 h 912"/>
                  <a:gd name="T2" fmla="*/ 2147483646 w 1217"/>
                  <a:gd name="T3" fmla="*/ 2147483646 h 912"/>
                  <a:gd name="T4" fmla="*/ 2147483646 w 1217"/>
                  <a:gd name="T5" fmla="*/ 0 h 9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5" name="Google Shape;5657;p34"/>
              <p:cNvSpPr>
                <a:spLocks/>
              </p:cNvSpPr>
              <p:nvPr/>
            </p:nvSpPr>
            <p:spPr bwMode="auto">
              <a:xfrm>
                <a:off x="6670600" y="2289850"/>
                <a:ext cx="30425" cy="23575"/>
              </a:xfrm>
              <a:custGeom>
                <a:avLst/>
                <a:gdLst>
                  <a:gd name="T0" fmla="*/ 2147483646 w 1217"/>
                  <a:gd name="T1" fmla="*/ 0 h 943"/>
                  <a:gd name="T2" fmla="*/ 2147483646 w 1217"/>
                  <a:gd name="T3" fmla="*/ 2147483646 h 943"/>
                  <a:gd name="T4" fmla="*/ 2147483646 w 1217"/>
                  <a:gd name="T5" fmla="*/ 0 h 9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5658;p34"/>
              <p:cNvSpPr>
                <a:spLocks/>
              </p:cNvSpPr>
              <p:nvPr/>
            </p:nvSpPr>
            <p:spPr bwMode="auto">
              <a:xfrm>
                <a:off x="6627300" y="2358225"/>
                <a:ext cx="35725" cy="28150"/>
              </a:xfrm>
              <a:custGeom>
                <a:avLst/>
                <a:gdLst>
                  <a:gd name="T0" fmla="*/ 2147483646 w 1429"/>
                  <a:gd name="T1" fmla="*/ 9765625 h 1126"/>
                  <a:gd name="T2" fmla="*/ 2147483646 w 1429"/>
                  <a:gd name="T3" fmla="*/ 2147483646 h 1126"/>
                  <a:gd name="T4" fmla="*/ 2147483646 w 1429"/>
                  <a:gd name="T5" fmla="*/ 9765625 h 11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5659;p34"/>
              <p:cNvSpPr>
                <a:spLocks/>
              </p:cNvSpPr>
              <p:nvPr/>
            </p:nvSpPr>
            <p:spPr bwMode="auto">
              <a:xfrm>
                <a:off x="6583225" y="2308825"/>
                <a:ext cx="33225" cy="24475"/>
              </a:xfrm>
              <a:custGeom>
                <a:avLst/>
                <a:gdLst>
                  <a:gd name="T0" fmla="*/ 2147483646 w 1329"/>
                  <a:gd name="T1" fmla="*/ 0 h 979"/>
                  <a:gd name="T2" fmla="*/ 2147483646 w 1329"/>
                  <a:gd name="T3" fmla="*/ 9765625 h 979"/>
                  <a:gd name="T4" fmla="*/ 2147483646 w 1329"/>
                  <a:gd name="T5" fmla="*/ 9765625 h 979"/>
                  <a:gd name="T6" fmla="*/ 2147483646 w 1329"/>
                  <a:gd name="T7" fmla="*/ 2147483646 h 979"/>
                  <a:gd name="T8" fmla="*/ 2147483646 w 1329"/>
                  <a:gd name="T9" fmla="*/ 2147483646 h 979"/>
                  <a:gd name="T10" fmla="*/ 2147483646 w 1329"/>
                  <a:gd name="T11" fmla="*/ 2147483646 h 979"/>
                  <a:gd name="T12" fmla="*/ 2147483646 w 1329"/>
                  <a:gd name="T13" fmla="*/ 0 h 9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5660;p34"/>
              <p:cNvSpPr>
                <a:spLocks/>
              </p:cNvSpPr>
              <p:nvPr/>
            </p:nvSpPr>
            <p:spPr bwMode="auto">
              <a:xfrm>
                <a:off x="6624250" y="2317950"/>
                <a:ext cx="20550" cy="16750"/>
              </a:xfrm>
              <a:custGeom>
                <a:avLst/>
                <a:gdLst>
                  <a:gd name="T0" fmla="*/ 2147483646 w 822"/>
                  <a:gd name="T1" fmla="*/ 9765625 h 670"/>
                  <a:gd name="T2" fmla="*/ 2147483646 w 822"/>
                  <a:gd name="T3" fmla="*/ 2147483646 h 670"/>
                  <a:gd name="T4" fmla="*/ 2147483646 w 822"/>
                  <a:gd name="T5" fmla="*/ 9765625 h 6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5661;p34"/>
              <p:cNvSpPr>
                <a:spLocks/>
              </p:cNvSpPr>
              <p:nvPr/>
            </p:nvSpPr>
            <p:spPr bwMode="auto">
              <a:xfrm>
                <a:off x="6666800" y="2346075"/>
                <a:ext cx="22075" cy="15975"/>
              </a:xfrm>
              <a:custGeom>
                <a:avLst/>
                <a:gdLst>
                  <a:gd name="T0" fmla="*/ 2147483646 w 883"/>
                  <a:gd name="T1" fmla="*/ 0 h 639"/>
                  <a:gd name="T2" fmla="*/ 2147483646 w 883"/>
                  <a:gd name="T3" fmla="*/ 2147483646 h 639"/>
                  <a:gd name="T4" fmla="*/ 2147483646 w 883"/>
                  <a:gd name="T5" fmla="*/ 0 h 6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0" name="Google Shape;5662;p34"/>
              <p:cNvSpPr>
                <a:spLocks/>
              </p:cNvSpPr>
              <p:nvPr/>
            </p:nvSpPr>
            <p:spPr bwMode="auto">
              <a:xfrm>
                <a:off x="6656175" y="2239675"/>
                <a:ext cx="26600" cy="20550"/>
              </a:xfrm>
              <a:custGeom>
                <a:avLst/>
                <a:gdLst>
                  <a:gd name="T0" fmla="*/ 2147483646 w 1064"/>
                  <a:gd name="T1" fmla="*/ 9765625 h 822"/>
                  <a:gd name="T2" fmla="*/ 2147483646 w 1064"/>
                  <a:gd name="T3" fmla="*/ 2147483646 h 822"/>
                  <a:gd name="T4" fmla="*/ 2147483646 w 1064"/>
                  <a:gd name="T5" fmla="*/ 9765625 h 8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1" name="Google Shape;5663;p34"/>
              <p:cNvSpPr>
                <a:spLocks/>
              </p:cNvSpPr>
              <p:nvPr/>
            </p:nvSpPr>
            <p:spPr bwMode="auto">
              <a:xfrm>
                <a:off x="6609050" y="2246675"/>
                <a:ext cx="19025" cy="17950"/>
              </a:xfrm>
              <a:custGeom>
                <a:avLst/>
                <a:gdLst>
                  <a:gd name="T0" fmla="*/ 2147483646 w 761"/>
                  <a:gd name="T1" fmla="*/ 9765625 h 718"/>
                  <a:gd name="T2" fmla="*/ 9765625 w 761"/>
                  <a:gd name="T3" fmla="*/ 2147483646 h 718"/>
                  <a:gd name="T4" fmla="*/ 2147483646 w 761"/>
                  <a:gd name="T5" fmla="*/ 2147483646 h 718"/>
                  <a:gd name="T6" fmla="*/ 2147483646 w 761"/>
                  <a:gd name="T7" fmla="*/ 2147483646 h 718"/>
                  <a:gd name="T8" fmla="*/ 2147483646 w 761"/>
                  <a:gd name="T9" fmla="*/ 1132812500 h 718"/>
                  <a:gd name="T10" fmla="*/ 2147483646 w 761"/>
                  <a:gd name="T11" fmla="*/ 839843750 h 718"/>
                  <a:gd name="T12" fmla="*/ 2147483646 w 761"/>
                  <a:gd name="T13" fmla="*/ 9765625 h 7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2" name="Google Shape;5664;p34"/>
              <p:cNvSpPr>
                <a:spLocks/>
              </p:cNvSpPr>
              <p:nvPr/>
            </p:nvSpPr>
            <p:spPr bwMode="auto">
              <a:xfrm>
                <a:off x="6685800" y="2263250"/>
                <a:ext cx="22825" cy="18250"/>
              </a:xfrm>
              <a:custGeom>
                <a:avLst/>
                <a:gdLst>
                  <a:gd name="T0" fmla="*/ 2147483646 w 913"/>
                  <a:gd name="T1" fmla="*/ 0 h 730"/>
                  <a:gd name="T2" fmla="*/ 2147483646 w 913"/>
                  <a:gd name="T3" fmla="*/ 2147483646 h 730"/>
                  <a:gd name="T4" fmla="*/ 2147483646 w 913"/>
                  <a:gd name="T5" fmla="*/ 0 h 7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3" name="Google Shape;5665;p34"/>
              <p:cNvSpPr>
                <a:spLocks/>
              </p:cNvSpPr>
              <p:nvPr/>
            </p:nvSpPr>
            <p:spPr bwMode="auto">
              <a:xfrm>
                <a:off x="6689600" y="2328600"/>
                <a:ext cx="30425" cy="22825"/>
              </a:xfrm>
              <a:custGeom>
                <a:avLst/>
                <a:gdLst>
                  <a:gd name="T0" fmla="*/ 2147483646 w 1217"/>
                  <a:gd name="T1" fmla="*/ 0 h 913"/>
                  <a:gd name="T2" fmla="*/ 2147483646 w 1217"/>
                  <a:gd name="T3" fmla="*/ 2147483646 h 913"/>
                  <a:gd name="T4" fmla="*/ 2147483646 w 1217"/>
                  <a:gd name="T5" fmla="*/ 0 h 9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2" name="Google Shape;5666;p34"/>
            <p:cNvGrpSpPr>
              <a:grpSpLocks/>
            </p:cNvGrpSpPr>
            <p:nvPr/>
          </p:nvGrpSpPr>
          <p:grpSpPr bwMode="auto"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85" name="Google Shape;5667;p34"/>
              <p:cNvSpPr>
                <a:spLocks/>
              </p:cNvSpPr>
              <p:nvPr/>
            </p:nvSpPr>
            <p:spPr bwMode="auto">
              <a:xfrm>
                <a:off x="2235100" y="548200"/>
                <a:ext cx="759725" cy="1100125"/>
              </a:xfrm>
              <a:custGeom>
                <a:avLst/>
                <a:gdLst>
                  <a:gd name="T0" fmla="*/ 2147483646 w 30389"/>
                  <a:gd name="T1" fmla="*/ 0 h 44005"/>
                  <a:gd name="T2" fmla="*/ 2147483646 w 30389"/>
                  <a:gd name="T3" fmla="*/ 2147483646 h 44005"/>
                  <a:gd name="T4" fmla="*/ 2147483646 w 30389"/>
                  <a:gd name="T5" fmla="*/ 2147483646 h 44005"/>
                  <a:gd name="T6" fmla="*/ 2147483646 w 30389"/>
                  <a:gd name="T7" fmla="*/ 2147483646 h 44005"/>
                  <a:gd name="T8" fmla="*/ 2147483646 w 30389"/>
                  <a:gd name="T9" fmla="*/ 2147483646 h 44005"/>
                  <a:gd name="T10" fmla="*/ 2147483646 w 30389"/>
                  <a:gd name="T11" fmla="*/ 2147483646 h 44005"/>
                  <a:gd name="T12" fmla="*/ 2147483646 w 30389"/>
                  <a:gd name="T13" fmla="*/ 2147483646 h 44005"/>
                  <a:gd name="T14" fmla="*/ 2147483646 w 30389"/>
                  <a:gd name="T15" fmla="*/ 2147483646 h 44005"/>
                  <a:gd name="T16" fmla="*/ 2147483646 w 30389"/>
                  <a:gd name="T17" fmla="*/ 2147483646 h 44005"/>
                  <a:gd name="T18" fmla="*/ 2147483646 w 30389"/>
                  <a:gd name="T19" fmla="*/ 2147483646 h 44005"/>
                  <a:gd name="T20" fmla="*/ 2147483646 w 30389"/>
                  <a:gd name="T21" fmla="*/ 2147483646 h 44005"/>
                  <a:gd name="T22" fmla="*/ 2147483646 w 30389"/>
                  <a:gd name="T23" fmla="*/ 2147483646 h 44005"/>
                  <a:gd name="T24" fmla="*/ 2147483646 w 30389"/>
                  <a:gd name="T25" fmla="*/ 2147483646 h 44005"/>
                  <a:gd name="T26" fmla="*/ 2147483646 w 30389"/>
                  <a:gd name="T27" fmla="*/ 2147483646 h 44005"/>
                  <a:gd name="T28" fmla="*/ 2147483646 w 30389"/>
                  <a:gd name="T29" fmla="*/ 2147483646 h 44005"/>
                  <a:gd name="T30" fmla="*/ 2147483646 w 30389"/>
                  <a:gd name="T31" fmla="*/ 2147483646 h 44005"/>
                  <a:gd name="T32" fmla="*/ 2147483646 w 30389"/>
                  <a:gd name="T33" fmla="*/ 2147483646 h 44005"/>
                  <a:gd name="T34" fmla="*/ 2147483646 w 30389"/>
                  <a:gd name="T35" fmla="*/ 2147483646 h 44005"/>
                  <a:gd name="T36" fmla="*/ 2147483646 w 30389"/>
                  <a:gd name="T37" fmla="*/ 2147483646 h 44005"/>
                  <a:gd name="T38" fmla="*/ 2147483646 w 30389"/>
                  <a:gd name="T39" fmla="*/ 2147483646 h 44005"/>
                  <a:gd name="T40" fmla="*/ 2147483646 w 30389"/>
                  <a:gd name="T41" fmla="*/ 2147483646 h 44005"/>
                  <a:gd name="T42" fmla="*/ 2147483646 w 30389"/>
                  <a:gd name="T43" fmla="*/ 380859375 h 44005"/>
                  <a:gd name="T44" fmla="*/ 2147483646 w 30389"/>
                  <a:gd name="T45" fmla="*/ 0 h 4400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5668;p34"/>
              <p:cNvSpPr>
                <a:spLocks/>
              </p:cNvSpPr>
              <p:nvPr/>
            </p:nvSpPr>
            <p:spPr bwMode="auto">
              <a:xfrm>
                <a:off x="2559150" y="599000"/>
                <a:ext cx="64575" cy="1113975"/>
              </a:xfrm>
              <a:custGeom>
                <a:avLst/>
                <a:gdLst>
                  <a:gd name="T0" fmla="*/ 2147483646 w 2583"/>
                  <a:gd name="T1" fmla="*/ 0 h 44559"/>
                  <a:gd name="T2" fmla="*/ 2147483646 w 2583"/>
                  <a:gd name="T3" fmla="*/ 2147483646 h 44559"/>
                  <a:gd name="T4" fmla="*/ 2147483646 w 2583"/>
                  <a:gd name="T5" fmla="*/ 2147483646 h 44559"/>
                  <a:gd name="T6" fmla="*/ 1933593750 w 2583"/>
                  <a:gd name="T7" fmla="*/ 2147483646 h 44559"/>
                  <a:gd name="T8" fmla="*/ 2147483646 w 2583"/>
                  <a:gd name="T9" fmla="*/ 2147483646 h 44559"/>
                  <a:gd name="T10" fmla="*/ 2147483646 w 2583"/>
                  <a:gd name="T11" fmla="*/ 2147483646 h 44559"/>
                  <a:gd name="T12" fmla="*/ 2147483646 w 2583"/>
                  <a:gd name="T13" fmla="*/ 2147483646 h 44559"/>
                  <a:gd name="T14" fmla="*/ 2147483646 w 2583"/>
                  <a:gd name="T15" fmla="*/ 0 h 445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5669;p34"/>
              <p:cNvSpPr>
                <a:spLocks/>
              </p:cNvSpPr>
              <p:nvPr/>
            </p:nvSpPr>
            <p:spPr bwMode="auto">
              <a:xfrm>
                <a:off x="2369175" y="1333150"/>
                <a:ext cx="223000" cy="194875"/>
              </a:xfrm>
              <a:custGeom>
                <a:avLst/>
                <a:gdLst>
                  <a:gd name="T0" fmla="*/ 507812500 w 8920"/>
                  <a:gd name="T1" fmla="*/ 9765625 h 7795"/>
                  <a:gd name="T2" fmla="*/ 732421875 w 8920"/>
                  <a:gd name="T3" fmla="*/ 1601562500 h 7795"/>
                  <a:gd name="T4" fmla="*/ 2147483646 w 8920"/>
                  <a:gd name="T5" fmla="*/ 2147483646 h 7795"/>
                  <a:gd name="T6" fmla="*/ 2147483646 w 8920"/>
                  <a:gd name="T7" fmla="*/ 2147483646 h 7795"/>
                  <a:gd name="T8" fmla="*/ 2147483646 w 8920"/>
                  <a:gd name="T9" fmla="*/ 2147483646 h 7795"/>
                  <a:gd name="T10" fmla="*/ 1708984375 w 8920"/>
                  <a:gd name="T11" fmla="*/ 625000000 h 7795"/>
                  <a:gd name="T12" fmla="*/ 507812500 w 8920"/>
                  <a:gd name="T13" fmla="*/ 9765625 h 77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5670;p34"/>
              <p:cNvSpPr>
                <a:spLocks/>
              </p:cNvSpPr>
              <p:nvPr/>
            </p:nvSpPr>
            <p:spPr bwMode="auto">
              <a:xfrm>
                <a:off x="2415400" y="1090275"/>
                <a:ext cx="197975" cy="265900"/>
              </a:xfrm>
              <a:custGeom>
                <a:avLst/>
                <a:gdLst>
                  <a:gd name="T0" fmla="*/ 351562500 w 7919"/>
                  <a:gd name="T1" fmla="*/ 9765625 h 10636"/>
                  <a:gd name="T2" fmla="*/ 585937500 w 7919"/>
                  <a:gd name="T3" fmla="*/ 2001953125 h 10636"/>
                  <a:gd name="T4" fmla="*/ 2147483646 w 7919"/>
                  <a:gd name="T5" fmla="*/ 2147483646 h 10636"/>
                  <a:gd name="T6" fmla="*/ 2147483646 w 7919"/>
                  <a:gd name="T7" fmla="*/ 2147483646 h 10636"/>
                  <a:gd name="T8" fmla="*/ 2147483646 w 7919"/>
                  <a:gd name="T9" fmla="*/ 2147483646 h 10636"/>
                  <a:gd name="T10" fmla="*/ 1562500000 w 7919"/>
                  <a:gd name="T11" fmla="*/ 1025390625 h 10636"/>
                  <a:gd name="T12" fmla="*/ 351562500 w 7919"/>
                  <a:gd name="T13" fmla="*/ 9765625 h 106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5671;p34"/>
              <p:cNvSpPr>
                <a:spLocks/>
              </p:cNvSpPr>
              <p:nvPr/>
            </p:nvSpPr>
            <p:spPr bwMode="auto">
              <a:xfrm>
                <a:off x="2583300" y="1281200"/>
                <a:ext cx="207250" cy="197150"/>
              </a:xfrm>
              <a:custGeom>
                <a:avLst/>
                <a:gdLst>
                  <a:gd name="T0" fmla="*/ 2147483646 w 8290"/>
                  <a:gd name="T1" fmla="*/ 9765625 h 7886"/>
                  <a:gd name="T2" fmla="*/ 2147483646 w 8290"/>
                  <a:gd name="T3" fmla="*/ 722656250 h 7886"/>
                  <a:gd name="T4" fmla="*/ 2147483646 w 8290"/>
                  <a:gd name="T5" fmla="*/ 2147483646 h 7886"/>
                  <a:gd name="T6" fmla="*/ 2147483646 w 8290"/>
                  <a:gd name="T7" fmla="*/ 2147483646 h 7886"/>
                  <a:gd name="T8" fmla="*/ 2147483646 w 8290"/>
                  <a:gd name="T9" fmla="*/ 2147483646 h 7886"/>
                  <a:gd name="T10" fmla="*/ 2147483646 w 8290"/>
                  <a:gd name="T11" fmla="*/ 1367187500 h 7886"/>
                  <a:gd name="T12" fmla="*/ 2147483646 w 8290"/>
                  <a:gd name="T13" fmla="*/ 9765625 h 78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5672;p34"/>
              <p:cNvSpPr>
                <a:spLocks/>
              </p:cNvSpPr>
              <p:nvPr/>
            </p:nvSpPr>
            <p:spPr bwMode="auto">
              <a:xfrm>
                <a:off x="2611650" y="1014125"/>
                <a:ext cx="185275" cy="167600"/>
              </a:xfrm>
              <a:custGeom>
                <a:avLst/>
                <a:gdLst>
                  <a:gd name="T0" fmla="*/ 2147483646 w 7411"/>
                  <a:gd name="T1" fmla="*/ 9765625 h 6704"/>
                  <a:gd name="T2" fmla="*/ 2147483646 w 7411"/>
                  <a:gd name="T3" fmla="*/ 478515625 h 6704"/>
                  <a:gd name="T4" fmla="*/ 2147483646 w 7411"/>
                  <a:gd name="T5" fmla="*/ 2147483646 h 6704"/>
                  <a:gd name="T6" fmla="*/ 2147483646 w 7411"/>
                  <a:gd name="T7" fmla="*/ 2147483646 h 6704"/>
                  <a:gd name="T8" fmla="*/ 2147483646 w 7411"/>
                  <a:gd name="T9" fmla="*/ 2147483646 h 6704"/>
                  <a:gd name="T10" fmla="*/ 2147483646 w 7411"/>
                  <a:gd name="T11" fmla="*/ 1455078125 h 6704"/>
                  <a:gd name="T12" fmla="*/ 2147483646 w 7411"/>
                  <a:gd name="T13" fmla="*/ 9765625 h 67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5673;p34"/>
              <p:cNvSpPr>
                <a:spLocks/>
              </p:cNvSpPr>
              <p:nvPr/>
            </p:nvSpPr>
            <p:spPr bwMode="auto">
              <a:xfrm>
                <a:off x="2488650" y="948675"/>
                <a:ext cx="125025" cy="152275"/>
              </a:xfrm>
              <a:custGeom>
                <a:avLst/>
                <a:gdLst>
                  <a:gd name="T0" fmla="*/ 595703125 w 5001"/>
                  <a:gd name="T1" fmla="*/ 9765625 h 6091"/>
                  <a:gd name="T2" fmla="*/ 644531250 w 5001"/>
                  <a:gd name="T3" fmla="*/ 1289062500 h 6091"/>
                  <a:gd name="T4" fmla="*/ 2147483646 w 5001"/>
                  <a:gd name="T5" fmla="*/ 2147483646 h 6091"/>
                  <a:gd name="T6" fmla="*/ 2147483646 w 5001"/>
                  <a:gd name="T7" fmla="*/ 2147483646 h 6091"/>
                  <a:gd name="T8" fmla="*/ 2147483646 w 5001"/>
                  <a:gd name="T9" fmla="*/ 2147483646 h 6091"/>
                  <a:gd name="T10" fmla="*/ 2147483646 w 5001"/>
                  <a:gd name="T11" fmla="*/ 2147483646 h 6091"/>
                  <a:gd name="T12" fmla="*/ 1298828125 w 5001"/>
                  <a:gd name="T13" fmla="*/ 634765625 h 6091"/>
                  <a:gd name="T14" fmla="*/ 595703125 w 5001"/>
                  <a:gd name="T15" fmla="*/ 9765625 h 60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5674;p34"/>
              <p:cNvSpPr>
                <a:spLocks/>
              </p:cNvSpPr>
              <p:nvPr/>
            </p:nvSpPr>
            <p:spPr bwMode="auto">
              <a:xfrm>
                <a:off x="2608050" y="818075"/>
                <a:ext cx="101225" cy="166025"/>
              </a:xfrm>
              <a:custGeom>
                <a:avLst/>
                <a:gdLst>
                  <a:gd name="T0" fmla="*/ 2147483646 w 4049"/>
                  <a:gd name="T1" fmla="*/ 0 h 6641"/>
                  <a:gd name="T2" fmla="*/ 2147483646 w 4049"/>
                  <a:gd name="T3" fmla="*/ 830078125 h 6641"/>
                  <a:gd name="T4" fmla="*/ 2147483646 w 4049"/>
                  <a:gd name="T5" fmla="*/ 2147483646 h 6641"/>
                  <a:gd name="T6" fmla="*/ 2147483646 w 4049"/>
                  <a:gd name="T7" fmla="*/ 2147483646 h 6641"/>
                  <a:gd name="T8" fmla="*/ 2147483646 w 4049"/>
                  <a:gd name="T9" fmla="*/ 2147483646 h 6641"/>
                  <a:gd name="T10" fmla="*/ 2147483646 w 4049"/>
                  <a:gd name="T11" fmla="*/ 2147483646 h 6641"/>
                  <a:gd name="T12" fmla="*/ 2147483646 w 4049"/>
                  <a:gd name="T13" fmla="*/ 1162109375 h 6641"/>
                  <a:gd name="T14" fmla="*/ 2147483646 w 4049"/>
                  <a:gd name="T15" fmla="*/ 0 h 66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5675;p34"/>
              <p:cNvSpPr>
                <a:spLocks/>
              </p:cNvSpPr>
              <p:nvPr/>
            </p:nvSpPr>
            <p:spPr bwMode="auto">
              <a:xfrm>
                <a:off x="2523750" y="818350"/>
                <a:ext cx="90075" cy="87075"/>
              </a:xfrm>
              <a:custGeom>
                <a:avLst/>
                <a:gdLst>
                  <a:gd name="T0" fmla="*/ 683593750 w 3603"/>
                  <a:gd name="T1" fmla="*/ 9765625 h 3483"/>
                  <a:gd name="T2" fmla="*/ 283203125 w 3603"/>
                  <a:gd name="T3" fmla="*/ 1054687500 h 3483"/>
                  <a:gd name="T4" fmla="*/ 2147483646 w 3603"/>
                  <a:gd name="T5" fmla="*/ 2147483646 h 3483"/>
                  <a:gd name="T6" fmla="*/ 2147483646 w 3603"/>
                  <a:gd name="T7" fmla="*/ 2147483646 h 3483"/>
                  <a:gd name="T8" fmla="*/ 2147483646 w 3603"/>
                  <a:gd name="T9" fmla="*/ 2147483646 h 3483"/>
                  <a:gd name="T10" fmla="*/ 937500000 w 3603"/>
                  <a:gd name="T11" fmla="*/ 78125000 h 3483"/>
                  <a:gd name="T12" fmla="*/ 683593750 w 3603"/>
                  <a:gd name="T13" fmla="*/ 9765625 h 34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3" name="Google Shape;5676;p34"/>
            <p:cNvGrpSpPr>
              <a:grpSpLocks/>
            </p:cNvGrpSpPr>
            <p:nvPr/>
          </p:nvGrpSpPr>
          <p:grpSpPr bwMode="auto"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65" name="Google Shape;5677;p34"/>
              <p:cNvSpPr>
                <a:spLocks/>
              </p:cNvSpPr>
              <p:nvPr/>
            </p:nvSpPr>
            <p:spPr bwMode="auto">
              <a:xfrm>
                <a:off x="6030775" y="4399250"/>
                <a:ext cx="17950" cy="63500"/>
              </a:xfrm>
              <a:custGeom>
                <a:avLst/>
                <a:gdLst>
                  <a:gd name="T0" fmla="*/ 2147483646 w 718"/>
                  <a:gd name="T1" fmla="*/ 9765625 h 2540"/>
                  <a:gd name="T2" fmla="*/ 2147483646 w 718"/>
                  <a:gd name="T3" fmla="*/ 322265625 h 2540"/>
                  <a:gd name="T4" fmla="*/ 2147483646 w 718"/>
                  <a:gd name="T5" fmla="*/ 2147483646 h 2540"/>
                  <a:gd name="T6" fmla="*/ 2147483646 w 718"/>
                  <a:gd name="T7" fmla="*/ 2147483646 h 2540"/>
                  <a:gd name="T8" fmla="*/ 2147483646 w 718"/>
                  <a:gd name="T9" fmla="*/ 2147483646 h 2540"/>
                  <a:gd name="T10" fmla="*/ 2147483646 w 718"/>
                  <a:gd name="T11" fmla="*/ 2147483646 h 2540"/>
                  <a:gd name="T12" fmla="*/ 2147483646 w 718"/>
                  <a:gd name="T13" fmla="*/ 908203125 h 2540"/>
                  <a:gd name="T14" fmla="*/ 2147483646 w 718"/>
                  <a:gd name="T15" fmla="*/ 9765625 h 25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5678;p34"/>
              <p:cNvSpPr>
                <a:spLocks/>
              </p:cNvSpPr>
              <p:nvPr/>
            </p:nvSpPr>
            <p:spPr bwMode="auto">
              <a:xfrm>
                <a:off x="6181700" y="4458825"/>
                <a:ext cx="39825" cy="49425"/>
              </a:xfrm>
              <a:custGeom>
                <a:avLst/>
                <a:gdLst>
                  <a:gd name="T0" fmla="*/ 2147483646 w 1593"/>
                  <a:gd name="T1" fmla="*/ 0 h 1977"/>
                  <a:gd name="T2" fmla="*/ 2147483646 w 1593"/>
                  <a:gd name="T3" fmla="*/ 195312500 h 1977"/>
                  <a:gd name="T4" fmla="*/ 2147483646 w 1593"/>
                  <a:gd name="T5" fmla="*/ 2147483646 h 1977"/>
                  <a:gd name="T6" fmla="*/ 1308593750 w 1593"/>
                  <a:gd name="T7" fmla="*/ 2147483646 h 1977"/>
                  <a:gd name="T8" fmla="*/ 1972656250 w 1593"/>
                  <a:gd name="T9" fmla="*/ 2147483646 h 1977"/>
                  <a:gd name="T10" fmla="*/ 2147483646 w 1593"/>
                  <a:gd name="T11" fmla="*/ 2147483646 h 1977"/>
                  <a:gd name="T12" fmla="*/ 2147483646 w 1593"/>
                  <a:gd name="T13" fmla="*/ 498046875 h 1977"/>
                  <a:gd name="T14" fmla="*/ 2147483646 w 1593"/>
                  <a:gd name="T15" fmla="*/ 0 h 19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5679;p34"/>
              <p:cNvSpPr>
                <a:spLocks/>
              </p:cNvSpPr>
              <p:nvPr/>
            </p:nvSpPr>
            <p:spPr bwMode="auto">
              <a:xfrm>
                <a:off x="5979850" y="4414300"/>
                <a:ext cx="28000" cy="89500"/>
              </a:xfrm>
              <a:custGeom>
                <a:avLst/>
                <a:gdLst>
                  <a:gd name="T0" fmla="*/ 2147483646 w 1120"/>
                  <a:gd name="T1" fmla="*/ 9765625 h 3580"/>
                  <a:gd name="T2" fmla="*/ 2147483646 w 1120"/>
                  <a:gd name="T3" fmla="*/ 371093750 h 3580"/>
                  <a:gd name="T4" fmla="*/ 2147483646 w 1120"/>
                  <a:gd name="T5" fmla="*/ 2147483646 h 3580"/>
                  <a:gd name="T6" fmla="*/ 2147483646 w 1120"/>
                  <a:gd name="T7" fmla="*/ 2147483646 h 3580"/>
                  <a:gd name="T8" fmla="*/ 2147483646 w 1120"/>
                  <a:gd name="T9" fmla="*/ 2147483646 h 3580"/>
                  <a:gd name="T10" fmla="*/ 2147483646 w 1120"/>
                  <a:gd name="T11" fmla="*/ 1269531250 h 3580"/>
                  <a:gd name="T12" fmla="*/ 2147483646 w 1120"/>
                  <a:gd name="T13" fmla="*/ 9765625 h 35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5680;p34"/>
              <p:cNvSpPr>
                <a:spLocks/>
              </p:cNvSpPr>
              <p:nvPr/>
            </p:nvSpPr>
            <p:spPr bwMode="auto">
              <a:xfrm>
                <a:off x="6200200" y="4479075"/>
                <a:ext cx="54775" cy="76800"/>
              </a:xfrm>
              <a:custGeom>
                <a:avLst/>
                <a:gdLst>
                  <a:gd name="T0" fmla="*/ 2147483646 w 2191"/>
                  <a:gd name="T1" fmla="*/ 9765625 h 3072"/>
                  <a:gd name="T2" fmla="*/ 2147483646 w 2191"/>
                  <a:gd name="T3" fmla="*/ 898437500 h 3072"/>
                  <a:gd name="T4" fmla="*/ 2147483646 w 2191"/>
                  <a:gd name="T5" fmla="*/ 2147483646 h 3072"/>
                  <a:gd name="T6" fmla="*/ 908203125 w 2191"/>
                  <a:gd name="T7" fmla="*/ 2147483646 h 3072"/>
                  <a:gd name="T8" fmla="*/ 1533203125 w 2191"/>
                  <a:gd name="T9" fmla="*/ 2147483646 h 3072"/>
                  <a:gd name="T10" fmla="*/ 2147483646 w 2191"/>
                  <a:gd name="T11" fmla="*/ 2147483646 h 3072"/>
                  <a:gd name="T12" fmla="*/ 2147483646 w 2191"/>
                  <a:gd name="T13" fmla="*/ 898437500 h 3072"/>
                  <a:gd name="T14" fmla="*/ 2147483646 w 2191"/>
                  <a:gd name="T15" fmla="*/ 9765625 h 30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5681;p34"/>
              <p:cNvSpPr>
                <a:spLocks/>
              </p:cNvSpPr>
              <p:nvPr/>
            </p:nvSpPr>
            <p:spPr bwMode="auto">
              <a:xfrm>
                <a:off x="5920600" y="4641950"/>
                <a:ext cx="36200" cy="103400"/>
              </a:xfrm>
              <a:custGeom>
                <a:avLst/>
                <a:gdLst>
                  <a:gd name="T0" fmla="*/ 2147483646 w 1448"/>
                  <a:gd name="T1" fmla="*/ 9765625 h 4136"/>
                  <a:gd name="T2" fmla="*/ 2147483646 w 1448"/>
                  <a:gd name="T3" fmla="*/ 1093750000 h 4136"/>
                  <a:gd name="T4" fmla="*/ 2147483646 w 1448"/>
                  <a:gd name="T5" fmla="*/ 2147483646 h 4136"/>
                  <a:gd name="T6" fmla="*/ 2147483646 w 1448"/>
                  <a:gd name="T7" fmla="*/ 2147483646 h 4136"/>
                  <a:gd name="T8" fmla="*/ 2147483646 w 1448"/>
                  <a:gd name="T9" fmla="*/ 2147483646 h 4136"/>
                  <a:gd name="T10" fmla="*/ 2147483646 w 1448"/>
                  <a:gd name="T11" fmla="*/ 2147483646 h 4136"/>
                  <a:gd name="T12" fmla="*/ 2147483646 w 1448"/>
                  <a:gd name="T13" fmla="*/ 2147483646 h 4136"/>
                  <a:gd name="T14" fmla="*/ 2147483646 w 1448"/>
                  <a:gd name="T15" fmla="*/ 9765625 h 4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5682;p34"/>
              <p:cNvSpPr>
                <a:spLocks/>
              </p:cNvSpPr>
              <p:nvPr/>
            </p:nvSpPr>
            <p:spPr bwMode="auto">
              <a:xfrm>
                <a:off x="6120575" y="4712650"/>
                <a:ext cx="45475" cy="87975"/>
              </a:xfrm>
              <a:custGeom>
                <a:avLst/>
                <a:gdLst>
                  <a:gd name="T0" fmla="*/ 2147483646 w 1819"/>
                  <a:gd name="T1" fmla="*/ 0 h 3519"/>
                  <a:gd name="T2" fmla="*/ 2147483646 w 1819"/>
                  <a:gd name="T3" fmla="*/ 1972656250 h 3519"/>
                  <a:gd name="T4" fmla="*/ 2147483646 w 1819"/>
                  <a:gd name="T5" fmla="*/ 2147483646 h 3519"/>
                  <a:gd name="T6" fmla="*/ 546875000 w 1819"/>
                  <a:gd name="T7" fmla="*/ 2147483646 h 3519"/>
                  <a:gd name="T8" fmla="*/ 2147483646 w 1819"/>
                  <a:gd name="T9" fmla="*/ 2147483646 h 3519"/>
                  <a:gd name="T10" fmla="*/ 2147483646 w 1819"/>
                  <a:gd name="T11" fmla="*/ 2147483646 h 3519"/>
                  <a:gd name="T12" fmla="*/ 2147483646 w 1819"/>
                  <a:gd name="T13" fmla="*/ 2147483646 h 3519"/>
                  <a:gd name="T14" fmla="*/ 2147483646 w 1819"/>
                  <a:gd name="T15" fmla="*/ 2147483646 h 3519"/>
                  <a:gd name="T16" fmla="*/ 2147483646 w 1819"/>
                  <a:gd name="T17" fmla="*/ 0 h 35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5683;p34"/>
              <p:cNvSpPr>
                <a:spLocks/>
              </p:cNvSpPr>
              <p:nvPr/>
            </p:nvSpPr>
            <p:spPr bwMode="auto">
              <a:xfrm>
                <a:off x="5931225" y="4453575"/>
                <a:ext cx="303975" cy="305925"/>
              </a:xfrm>
              <a:custGeom>
                <a:avLst/>
                <a:gdLst>
                  <a:gd name="T0" fmla="*/ 2147483646 w 12159"/>
                  <a:gd name="T1" fmla="*/ 0 h 12237"/>
                  <a:gd name="T2" fmla="*/ 2147483646 w 12159"/>
                  <a:gd name="T3" fmla="*/ 2147483646 h 12237"/>
                  <a:gd name="T4" fmla="*/ 2147483646 w 12159"/>
                  <a:gd name="T5" fmla="*/ 2147483646 h 12237"/>
                  <a:gd name="T6" fmla="*/ 2147483646 w 12159"/>
                  <a:gd name="T7" fmla="*/ 2147483646 h 12237"/>
                  <a:gd name="T8" fmla="*/ 2147483646 w 12159"/>
                  <a:gd name="T9" fmla="*/ 2147483646 h 12237"/>
                  <a:gd name="T10" fmla="*/ 2147483646 w 12159"/>
                  <a:gd name="T11" fmla="*/ 1953125000 h 12237"/>
                  <a:gd name="T12" fmla="*/ 2147483646 w 12159"/>
                  <a:gd name="T13" fmla="*/ 0 h 122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5684;p34"/>
              <p:cNvSpPr>
                <a:spLocks/>
              </p:cNvSpPr>
              <p:nvPr/>
            </p:nvSpPr>
            <p:spPr bwMode="auto">
              <a:xfrm>
                <a:off x="6039900" y="4436875"/>
                <a:ext cx="168725" cy="79375"/>
              </a:xfrm>
              <a:custGeom>
                <a:avLst/>
                <a:gdLst>
                  <a:gd name="T0" fmla="*/ 2147483646 w 6749"/>
                  <a:gd name="T1" fmla="*/ 0 h 3175"/>
                  <a:gd name="T2" fmla="*/ 0 w 6749"/>
                  <a:gd name="T3" fmla="*/ 2147483646 h 3175"/>
                  <a:gd name="T4" fmla="*/ 2147483646 w 6749"/>
                  <a:gd name="T5" fmla="*/ 2147483646 h 3175"/>
                  <a:gd name="T6" fmla="*/ 2147483646 w 6749"/>
                  <a:gd name="T7" fmla="*/ 2147483646 h 3175"/>
                  <a:gd name="T8" fmla="*/ 2147483646 w 6749"/>
                  <a:gd name="T9" fmla="*/ 2147483646 h 3175"/>
                  <a:gd name="T10" fmla="*/ 2147483646 w 6749"/>
                  <a:gd name="T11" fmla="*/ 0 h 3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5685;p34"/>
              <p:cNvSpPr>
                <a:spLocks/>
              </p:cNvSpPr>
              <p:nvPr/>
            </p:nvSpPr>
            <p:spPr bwMode="auto">
              <a:xfrm>
                <a:off x="6072575" y="4425725"/>
                <a:ext cx="43325" cy="37425"/>
              </a:xfrm>
              <a:custGeom>
                <a:avLst/>
                <a:gdLst>
                  <a:gd name="T0" fmla="*/ 2147483646 w 1733"/>
                  <a:gd name="T1" fmla="*/ 68359375 h 1497"/>
                  <a:gd name="T2" fmla="*/ 2147483646 w 1733"/>
                  <a:gd name="T3" fmla="*/ 146484375 h 1497"/>
                  <a:gd name="T4" fmla="*/ 2147483646 w 1733"/>
                  <a:gd name="T5" fmla="*/ 146484375 h 1497"/>
                  <a:gd name="T6" fmla="*/ 2147483646 w 1733"/>
                  <a:gd name="T7" fmla="*/ 68359375 h 1497"/>
                  <a:gd name="T8" fmla="*/ 2147483646 w 1733"/>
                  <a:gd name="T9" fmla="*/ 312500000 h 1497"/>
                  <a:gd name="T10" fmla="*/ 2147483646 w 1733"/>
                  <a:gd name="T11" fmla="*/ 361328125 h 1497"/>
                  <a:gd name="T12" fmla="*/ 2147483646 w 1733"/>
                  <a:gd name="T13" fmla="*/ 361328125 h 1497"/>
                  <a:gd name="T14" fmla="*/ 2147483646 w 1733"/>
                  <a:gd name="T15" fmla="*/ 458984375 h 1497"/>
                  <a:gd name="T16" fmla="*/ 2147483646 w 1733"/>
                  <a:gd name="T17" fmla="*/ 458984375 h 1497"/>
                  <a:gd name="T18" fmla="*/ 2147483646 w 1733"/>
                  <a:gd name="T19" fmla="*/ 312500000 h 1497"/>
                  <a:gd name="T20" fmla="*/ 2147483646 w 1733"/>
                  <a:gd name="T21" fmla="*/ 68359375 h 1497"/>
                  <a:gd name="T22" fmla="*/ 2147483646 w 1733"/>
                  <a:gd name="T23" fmla="*/ 996093750 h 1497"/>
                  <a:gd name="T24" fmla="*/ 2147483646 w 1733"/>
                  <a:gd name="T25" fmla="*/ 996093750 h 1497"/>
                  <a:gd name="T26" fmla="*/ 2147483646 w 1733"/>
                  <a:gd name="T27" fmla="*/ 957031250 h 1497"/>
                  <a:gd name="T28" fmla="*/ 2147483646 w 1733"/>
                  <a:gd name="T29" fmla="*/ 957031250 h 1497"/>
                  <a:gd name="T30" fmla="*/ 2147483646 w 1733"/>
                  <a:gd name="T31" fmla="*/ 68359375 h 1497"/>
                  <a:gd name="T32" fmla="*/ 2147483646 w 1733"/>
                  <a:gd name="T33" fmla="*/ 68359375 h 1497"/>
                  <a:gd name="T34" fmla="*/ 2147483646 w 1733"/>
                  <a:gd name="T35" fmla="*/ 1093750000 h 1497"/>
                  <a:gd name="T36" fmla="*/ 2147483646 w 1733"/>
                  <a:gd name="T37" fmla="*/ 1259765625 h 1497"/>
                  <a:gd name="T38" fmla="*/ 2147483646 w 1733"/>
                  <a:gd name="T39" fmla="*/ 1259765625 h 1497"/>
                  <a:gd name="T40" fmla="*/ 2147483646 w 1733"/>
                  <a:gd name="T41" fmla="*/ 1093750000 h 1497"/>
                  <a:gd name="T42" fmla="*/ 2147483646 w 1733"/>
                  <a:gd name="T43" fmla="*/ 1259765625 h 1497"/>
                  <a:gd name="T44" fmla="*/ 2147483646 w 1733"/>
                  <a:gd name="T45" fmla="*/ 1259765625 h 1497"/>
                  <a:gd name="T46" fmla="*/ 2147483646 w 1733"/>
                  <a:gd name="T47" fmla="*/ 1845703125 h 1497"/>
                  <a:gd name="T48" fmla="*/ 2147483646 w 1733"/>
                  <a:gd name="T49" fmla="*/ 1845703125 h 1497"/>
                  <a:gd name="T50" fmla="*/ 2147483646 w 1733"/>
                  <a:gd name="T51" fmla="*/ 1259765625 h 1497"/>
                  <a:gd name="T52" fmla="*/ 2147483646 w 1733"/>
                  <a:gd name="T53" fmla="*/ 9765625 h 1497"/>
                  <a:gd name="T54" fmla="*/ 1787109375 w 1733"/>
                  <a:gd name="T55" fmla="*/ 2147483646 h 1497"/>
                  <a:gd name="T56" fmla="*/ 2147483646 w 1733"/>
                  <a:gd name="T57" fmla="*/ 2147483646 h 1497"/>
                  <a:gd name="T58" fmla="*/ 2147483646 w 1733"/>
                  <a:gd name="T59" fmla="*/ 2147483646 h 1497"/>
                  <a:gd name="T60" fmla="*/ 2147483646 w 1733"/>
                  <a:gd name="T61" fmla="*/ 2147483646 h 1497"/>
                  <a:gd name="T62" fmla="*/ 2147483646 w 1733"/>
                  <a:gd name="T63" fmla="*/ 2147483646 h 1497"/>
                  <a:gd name="T64" fmla="*/ 2147483646 w 1733"/>
                  <a:gd name="T65" fmla="*/ 2147483646 h 1497"/>
                  <a:gd name="T66" fmla="*/ 2147483646 w 1733"/>
                  <a:gd name="T67" fmla="*/ 2147483646 h 1497"/>
                  <a:gd name="T68" fmla="*/ 2147483646 w 1733"/>
                  <a:gd name="T69" fmla="*/ 68359375 h 1497"/>
                  <a:gd name="T70" fmla="*/ 2147483646 w 1733"/>
                  <a:gd name="T71" fmla="*/ 68359375 h 1497"/>
                  <a:gd name="T72" fmla="*/ 2147483646 w 1733"/>
                  <a:gd name="T73" fmla="*/ 9765625 h 149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lnTo>
                      <a:pt x="851" y="7"/>
                    </a:ln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5686;p34"/>
              <p:cNvSpPr>
                <a:spLocks/>
              </p:cNvSpPr>
              <p:nvPr/>
            </p:nvSpPr>
            <p:spPr bwMode="auto">
              <a:xfrm>
                <a:off x="6138675" y="4442725"/>
                <a:ext cx="41825" cy="38075"/>
              </a:xfrm>
              <a:custGeom>
                <a:avLst/>
                <a:gdLst>
                  <a:gd name="T0" fmla="*/ 2147483646 w 1673"/>
                  <a:gd name="T1" fmla="*/ 9765625 h 1523"/>
                  <a:gd name="T2" fmla="*/ 1191406250 w 1673"/>
                  <a:gd name="T3" fmla="*/ 2147483646 h 1523"/>
                  <a:gd name="T4" fmla="*/ 1191406250 w 1673"/>
                  <a:gd name="T5" fmla="*/ 2147483646 h 1523"/>
                  <a:gd name="T6" fmla="*/ 2147483646 w 1673"/>
                  <a:gd name="T7" fmla="*/ 2147483646 h 1523"/>
                  <a:gd name="T8" fmla="*/ 2147483646 w 1673"/>
                  <a:gd name="T9" fmla="*/ 2147483646 h 1523"/>
                  <a:gd name="T10" fmla="*/ 2147483646 w 1673"/>
                  <a:gd name="T11" fmla="*/ 2147483646 h 1523"/>
                  <a:gd name="T12" fmla="*/ 2147483646 w 1673"/>
                  <a:gd name="T13" fmla="*/ 2147483646 h 1523"/>
                  <a:gd name="T14" fmla="*/ 2147483646 w 1673"/>
                  <a:gd name="T15" fmla="*/ 253906250 h 1523"/>
                  <a:gd name="T16" fmla="*/ 2147483646 w 1673"/>
                  <a:gd name="T17" fmla="*/ 9765625 h 15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5687;p34"/>
              <p:cNvSpPr>
                <a:spLocks/>
              </p:cNvSpPr>
              <p:nvPr/>
            </p:nvSpPr>
            <p:spPr bwMode="auto">
              <a:xfrm>
                <a:off x="6112850" y="4383325"/>
                <a:ext cx="15225" cy="62575"/>
              </a:xfrm>
              <a:custGeom>
                <a:avLst/>
                <a:gdLst>
                  <a:gd name="T0" fmla="*/ 1279296875 w 609"/>
                  <a:gd name="T1" fmla="*/ 9765625 h 2503"/>
                  <a:gd name="T2" fmla="*/ 0 w 609"/>
                  <a:gd name="T3" fmla="*/ 1191406250 h 2503"/>
                  <a:gd name="T4" fmla="*/ 2147483646 w 609"/>
                  <a:gd name="T5" fmla="*/ 2147483646 h 2503"/>
                  <a:gd name="T6" fmla="*/ 2147483646 w 609"/>
                  <a:gd name="T7" fmla="*/ 2147483646 h 2503"/>
                  <a:gd name="T8" fmla="*/ 2147483646 w 609"/>
                  <a:gd name="T9" fmla="*/ 2147483646 h 2503"/>
                  <a:gd name="T10" fmla="*/ 2080078125 w 609"/>
                  <a:gd name="T11" fmla="*/ 302734375 h 2503"/>
                  <a:gd name="T12" fmla="*/ 1279296875 w 609"/>
                  <a:gd name="T13" fmla="*/ 9765625 h 25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5688;p34"/>
              <p:cNvSpPr>
                <a:spLocks/>
              </p:cNvSpPr>
              <p:nvPr/>
            </p:nvSpPr>
            <p:spPr bwMode="auto">
              <a:xfrm>
                <a:off x="6132300" y="4398875"/>
                <a:ext cx="44125" cy="59475"/>
              </a:xfrm>
              <a:custGeom>
                <a:avLst/>
                <a:gdLst>
                  <a:gd name="T0" fmla="*/ 2147483646 w 1765"/>
                  <a:gd name="T1" fmla="*/ 9765625 h 2379"/>
                  <a:gd name="T2" fmla="*/ 2147483646 w 1765"/>
                  <a:gd name="T3" fmla="*/ 166015625 h 2379"/>
                  <a:gd name="T4" fmla="*/ 2147483646 w 1765"/>
                  <a:gd name="T5" fmla="*/ 2147483646 h 2379"/>
                  <a:gd name="T6" fmla="*/ 419921875 w 1765"/>
                  <a:gd name="T7" fmla="*/ 2147483646 h 2379"/>
                  <a:gd name="T8" fmla="*/ 1669921875 w 1765"/>
                  <a:gd name="T9" fmla="*/ 2147483646 h 2379"/>
                  <a:gd name="T10" fmla="*/ 2147483646 w 1765"/>
                  <a:gd name="T11" fmla="*/ 2147483646 h 2379"/>
                  <a:gd name="T12" fmla="*/ 2147483646 w 1765"/>
                  <a:gd name="T13" fmla="*/ 2147483646 h 2379"/>
                  <a:gd name="T14" fmla="*/ 2147483646 w 1765"/>
                  <a:gd name="T15" fmla="*/ 1953125000 h 2379"/>
                  <a:gd name="T16" fmla="*/ 2147483646 w 1765"/>
                  <a:gd name="T17" fmla="*/ 9765625 h 23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5689;p34"/>
              <p:cNvSpPr>
                <a:spLocks/>
              </p:cNvSpPr>
              <p:nvPr/>
            </p:nvSpPr>
            <p:spPr bwMode="auto">
              <a:xfrm>
                <a:off x="6039450" y="4503575"/>
                <a:ext cx="80625" cy="244450"/>
              </a:xfrm>
              <a:custGeom>
                <a:avLst/>
                <a:gdLst>
                  <a:gd name="T0" fmla="*/ 2147483646 w 3225"/>
                  <a:gd name="T1" fmla="*/ 9765625 h 9778"/>
                  <a:gd name="T2" fmla="*/ 2147483646 w 3225"/>
                  <a:gd name="T3" fmla="*/ 1123046875 h 9778"/>
                  <a:gd name="T4" fmla="*/ 2147483646 w 3225"/>
                  <a:gd name="T5" fmla="*/ 2147483646 h 9778"/>
                  <a:gd name="T6" fmla="*/ 175781250 w 3225"/>
                  <a:gd name="T7" fmla="*/ 2147483646 h 9778"/>
                  <a:gd name="T8" fmla="*/ 1357421875 w 3225"/>
                  <a:gd name="T9" fmla="*/ 2147483646 h 9778"/>
                  <a:gd name="T10" fmla="*/ 2147483646 w 3225"/>
                  <a:gd name="T11" fmla="*/ 2147483646 h 9778"/>
                  <a:gd name="T12" fmla="*/ 2147483646 w 3225"/>
                  <a:gd name="T13" fmla="*/ 2147483646 h 9778"/>
                  <a:gd name="T14" fmla="*/ 2147483646 w 3225"/>
                  <a:gd name="T15" fmla="*/ 1123046875 h 9778"/>
                  <a:gd name="T16" fmla="*/ 2147483646 w 3225"/>
                  <a:gd name="T17" fmla="*/ 9765625 h 97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5690;p34"/>
              <p:cNvSpPr>
                <a:spLocks/>
              </p:cNvSpPr>
              <p:nvPr/>
            </p:nvSpPr>
            <p:spPr bwMode="auto">
              <a:xfrm>
                <a:off x="5995050" y="4564225"/>
                <a:ext cx="55500" cy="55075"/>
              </a:xfrm>
              <a:custGeom>
                <a:avLst/>
                <a:gdLst>
                  <a:gd name="T0" fmla="*/ 2147483646 w 2220"/>
                  <a:gd name="T1" fmla="*/ 0 h 2203"/>
                  <a:gd name="T2" fmla="*/ 2147483646 w 2220"/>
                  <a:gd name="T3" fmla="*/ 2147483646 h 2203"/>
                  <a:gd name="T4" fmla="*/ 605468750 w 2220"/>
                  <a:gd name="T5" fmla="*/ 2147483646 h 2203"/>
                  <a:gd name="T6" fmla="*/ 605468750 w 2220"/>
                  <a:gd name="T7" fmla="*/ 2147483646 h 2203"/>
                  <a:gd name="T8" fmla="*/ 2147483646 w 2220"/>
                  <a:gd name="T9" fmla="*/ 2147483646 h 2203"/>
                  <a:gd name="T10" fmla="*/ 2147483646 w 2220"/>
                  <a:gd name="T11" fmla="*/ 2147483646 h 2203"/>
                  <a:gd name="T12" fmla="*/ 2147483646 w 2220"/>
                  <a:gd name="T13" fmla="*/ 2147483646 h 2203"/>
                  <a:gd name="T14" fmla="*/ 2147483646 w 2220"/>
                  <a:gd name="T15" fmla="*/ 2147483646 h 2203"/>
                  <a:gd name="T16" fmla="*/ 2147483646 w 2220"/>
                  <a:gd name="T17" fmla="*/ 2147483646 h 2203"/>
                  <a:gd name="T18" fmla="*/ 2147483646 w 2220"/>
                  <a:gd name="T19" fmla="*/ 585937500 h 2203"/>
                  <a:gd name="T20" fmla="*/ 2147483646 w 2220"/>
                  <a:gd name="T21" fmla="*/ 0 h 220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5691;p34"/>
              <p:cNvSpPr>
                <a:spLocks/>
              </p:cNvSpPr>
              <p:nvPr/>
            </p:nvSpPr>
            <p:spPr bwMode="auto">
              <a:xfrm>
                <a:off x="6080925" y="4508150"/>
                <a:ext cx="58550" cy="47450"/>
              </a:xfrm>
              <a:custGeom>
                <a:avLst/>
                <a:gdLst>
                  <a:gd name="T0" fmla="*/ 2147483646 w 2342"/>
                  <a:gd name="T1" fmla="*/ 0 h 1898"/>
                  <a:gd name="T2" fmla="*/ 2147483646 w 2342"/>
                  <a:gd name="T3" fmla="*/ 224609375 h 1898"/>
                  <a:gd name="T4" fmla="*/ 2147483646 w 2342"/>
                  <a:gd name="T5" fmla="*/ 2147483646 h 1898"/>
                  <a:gd name="T6" fmla="*/ 595703125 w 2342"/>
                  <a:gd name="T7" fmla="*/ 2147483646 h 1898"/>
                  <a:gd name="T8" fmla="*/ 2147483646 w 2342"/>
                  <a:gd name="T9" fmla="*/ 2147483646 h 1898"/>
                  <a:gd name="T10" fmla="*/ 2147483646 w 2342"/>
                  <a:gd name="T11" fmla="*/ 2147483646 h 1898"/>
                  <a:gd name="T12" fmla="*/ 2147483646 w 2342"/>
                  <a:gd name="T13" fmla="*/ 2147483646 h 1898"/>
                  <a:gd name="T14" fmla="*/ 2147483646 w 2342"/>
                  <a:gd name="T15" fmla="*/ 2147483646 h 1898"/>
                  <a:gd name="T16" fmla="*/ 2147483646 w 2342"/>
                  <a:gd name="T17" fmla="*/ 2147483646 h 1898"/>
                  <a:gd name="T18" fmla="*/ 2147483646 w 2342"/>
                  <a:gd name="T19" fmla="*/ 2147483646 h 1898"/>
                  <a:gd name="T20" fmla="*/ 2147483646 w 2342"/>
                  <a:gd name="T21" fmla="*/ 2147483646 h 1898"/>
                  <a:gd name="T22" fmla="*/ 2147483646 w 2342"/>
                  <a:gd name="T23" fmla="*/ 2147483646 h 1898"/>
                  <a:gd name="T24" fmla="*/ 2147483646 w 2342"/>
                  <a:gd name="T25" fmla="*/ 2147483646 h 1898"/>
                  <a:gd name="T26" fmla="*/ 2147483646 w 2342"/>
                  <a:gd name="T27" fmla="*/ 2001953125 h 1898"/>
                  <a:gd name="T28" fmla="*/ 2147483646 w 2342"/>
                  <a:gd name="T29" fmla="*/ 517578125 h 1898"/>
                  <a:gd name="T30" fmla="*/ 2147483646 w 2342"/>
                  <a:gd name="T31" fmla="*/ 224609375 h 1898"/>
                  <a:gd name="T32" fmla="*/ 2147483646 w 2342"/>
                  <a:gd name="T33" fmla="*/ 0 h 18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5692;p34"/>
              <p:cNvSpPr>
                <a:spLocks/>
              </p:cNvSpPr>
              <p:nvPr/>
            </p:nvSpPr>
            <p:spPr bwMode="auto">
              <a:xfrm>
                <a:off x="6101425" y="4599200"/>
                <a:ext cx="79825" cy="57650"/>
              </a:xfrm>
              <a:custGeom>
                <a:avLst/>
                <a:gdLst>
                  <a:gd name="T0" fmla="*/ 2147483646 w 3193"/>
                  <a:gd name="T1" fmla="*/ 0 h 2306"/>
                  <a:gd name="T2" fmla="*/ 2147483646 w 3193"/>
                  <a:gd name="T3" fmla="*/ 283203125 h 2306"/>
                  <a:gd name="T4" fmla="*/ 2147483646 w 3193"/>
                  <a:gd name="T5" fmla="*/ 2147483646 h 2306"/>
                  <a:gd name="T6" fmla="*/ 2147483646 w 3193"/>
                  <a:gd name="T7" fmla="*/ 2147483646 h 2306"/>
                  <a:gd name="T8" fmla="*/ 2147483646 w 3193"/>
                  <a:gd name="T9" fmla="*/ 0 h 23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5693;p34"/>
              <p:cNvSpPr>
                <a:spLocks/>
              </p:cNvSpPr>
              <p:nvPr/>
            </p:nvSpPr>
            <p:spPr bwMode="auto">
              <a:xfrm>
                <a:off x="5969975" y="4652025"/>
                <a:ext cx="51700" cy="53225"/>
              </a:xfrm>
              <a:custGeom>
                <a:avLst/>
                <a:gdLst>
                  <a:gd name="T0" fmla="*/ 2147483646 w 2068"/>
                  <a:gd name="T1" fmla="*/ 0 h 2129"/>
                  <a:gd name="T2" fmla="*/ 2147483646 w 2068"/>
                  <a:gd name="T3" fmla="*/ 1611328125 h 2129"/>
                  <a:gd name="T4" fmla="*/ 1191406250 w 2068"/>
                  <a:gd name="T5" fmla="*/ 2147483646 h 2129"/>
                  <a:gd name="T6" fmla="*/ 302734375 w 2068"/>
                  <a:gd name="T7" fmla="*/ 2147483646 h 2129"/>
                  <a:gd name="T8" fmla="*/ 1787109375 w 2068"/>
                  <a:gd name="T9" fmla="*/ 2147483646 h 2129"/>
                  <a:gd name="T10" fmla="*/ 2147483646 w 2068"/>
                  <a:gd name="T11" fmla="*/ 2147483646 h 2129"/>
                  <a:gd name="T12" fmla="*/ 2147483646 w 2068"/>
                  <a:gd name="T13" fmla="*/ 2147483646 h 2129"/>
                  <a:gd name="T14" fmla="*/ 2147483646 w 2068"/>
                  <a:gd name="T15" fmla="*/ 2147483646 h 2129"/>
                  <a:gd name="T16" fmla="*/ 2147483646 w 2068"/>
                  <a:gd name="T17" fmla="*/ 2147483646 h 2129"/>
                  <a:gd name="T18" fmla="*/ 2147483646 w 2068"/>
                  <a:gd name="T19" fmla="*/ 2147483646 h 2129"/>
                  <a:gd name="T20" fmla="*/ 2147483646 w 2068"/>
                  <a:gd name="T21" fmla="*/ 419921875 h 2129"/>
                  <a:gd name="T22" fmla="*/ 2147483646 w 2068"/>
                  <a:gd name="T23" fmla="*/ 0 h 2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5694;p34"/>
              <p:cNvSpPr>
                <a:spLocks/>
              </p:cNvSpPr>
              <p:nvPr/>
            </p:nvSpPr>
            <p:spPr bwMode="auto">
              <a:xfrm>
                <a:off x="6097650" y="4691150"/>
                <a:ext cx="56250" cy="51050"/>
              </a:xfrm>
              <a:custGeom>
                <a:avLst/>
                <a:gdLst>
                  <a:gd name="T0" fmla="*/ 2147483646 w 2250"/>
                  <a:gd name="T1" fmla="*/ 9765625 h 2042"/>
                  <a:gd name="T2" fmla="*/ 2147483646 w 2250"/>
                  <a:gd name="T3" fmla="*/ 576171875 h 2042"/>
                  <a:gd name="T4" fmla="*/ 2147483646 w 2250"/>
                  <a:gd name="T5" fmla="*/ 2147483646 h 2042"/>
                  <a:gd name="T6" fmla="*/ 2147483646 w 2250"/>
                  <a:gd name="T7" fmla="*/ 2147483646 h 2042"/>
                  <a:gd name="T8" fmla="*/ 2147483646 w 2250"/>
                  <a:gd name="T9" fmla="*/ 2147483646 h 2042"/>
                  <a:gd name="T10" fmla="*/ 2080078125 w 2250"/>
                  <a:gd name="T11" fmla="*/ 2147483646 h 2042"/>
                  <a:gd name="T12" fmla="*/ 595703125 w 2250"/>
                  <a:gd name="T13" fmla="*/ 2147483646 h 2042"/>
                  <a:gd name="T14" fmla="*/ 2147483646 w 2250"/>
                  <a:gd name="T15" fmla="*/ 2147483646 h 2042"/>
                  <a:gd name="T16" fmla="*/ 2147483646 w 2250"/>
                  <a:gd name="T17" fmla="*/ 2147483646 h 2042"/>
                  <a:gd name="T18" fmla="*/ 2147483646 w 2250"/>
                  <a:gd name="T19" fmla="*/ 2147483646 h 2042"/>
                  <a:gd name="T20" fmla="*/ 2147483646 w 2250"/>
                  <a:gd name="T21" fmla="*/ 2147483646 h 2042"/>
                  <a:gd name="T22" fmla="*/ 2147483646 w 2250"/>
                  <a:gd name="T23" fmla="*/ 2147483646 h 2042"/>
                  <a:gd name="T24" fmla="*/ 2147483646 w 2250"/>
                  <a:gd name="T25" fmla="*/ 1757812500 h 2042"/>
                  <a:gd name="T26" fmla="*/ 2147483646 w 2250"/>
                  <a:gd name="T27" fmla="*/ 9765625 h 20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5695;p34"/>
              <p:cNvSpPr>
                <a:spLocks/>
              </p:cNvSpPr>
              <p:nvPr/>
            </p:nvSpPr>
            <p:spPr bwMode="auto">
              <a:xfrm>
                <a:off x="5996575" y="4510225"/>
                <a:ext cx="40300" cy="40150"/>
              </a:xfrm>
              <a:custGeom>
                <a:avLst/>
                <a:gdLst>
                  <a:gd name="T0" fmla="*/ 2147483646 w 1612"/>
                  <a:gd name="T1" fmla="*/ 9765625 h 1606"/>
                  <a:gd name="T2" fmla="*/ 2147483646 w 1612"/>
                  <a:gd name="T3" fmla="*/ 2089843750 h 1606"/>
                  <a:gd name="T4" fmla="*/ 898437500 w 1612"/>
                  <a:gd name="T5" fmla="*/ 2147483646 h 1606"/>
                  <a:gd name="T6" fmla="*/ 302734375 w 1612"/>
                  <a:gd name="T7" fmla="*/ 2147483646 h 1606"/>
                  <a:gd name="T8" fmla="*/ 2080078125 w 1612"/>
                  <a:gd name="T9" fmla="*/ 2147483646 h 1606"/>
                  <a:gd name="T10" fmla="*/ 2147483646 w 1612"/>
                  <a:gd name="T11" fmla="*/ 2147483646 h 1606"/>
                  <a:gd name="T12" fmla="*/ 2147483646 w 1612"/>
                  <a:gd name="T13" fmla="*/ 2147483646 h 1606"/>
                  <a:gd name="T14" fmla="*/ 2147483646 w 1612"/>
                  <a:gd name="T15" fmla="*/ 2147483646 h 1606"/>
                  <a:gd name="T16" fmla="*/ 2147483646 w 1612"/>
                  <a:gd name="T17" fmla="*/ 2147483646 h 1606"/>
                  <a:gd name="T18" fmla="*/ 2147483646 w 1612"/>
                  <a:gd name="T19" fmla="*/ 1191406250 h 1606"/>
                  <a:gd name="T20" fmla="*/ 2147483646 w 1612"/>
                  <a:gd name="T21" fmla="*/ 9765625 h 160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5696;p34"/>
              <p:cNvSpPr>
                <a:spLocks/>
              </p:cNvSpPr>
              <p:nvPr/>
            </p:nvSpPr>
            <p:spPr bwMode="auto">
              <a:xfrm>
                <a:off x="6168325" y="4551275"/>
                <a:ext cx="46375" cy="46150"/>
              </a:xfrm>
              <a:custGeom>
                <a:avLst/>
                <a:gdLst>
                  <a:gd name="T0" fmla="*/ 1972656250 w 1855"/>
                  <a:gd name="T1" fmla="*/ 2147483646 h 1846"/>
                  <a:gd name="T2" fmla="*/ 2080078125 w 1855"/>
                  <a:gd name="T3" fmla="*/ 2147483646 h 1846"/>
                  <a:gd name="T4" fmla="*/ 1972656250 w 1855"/>
                  <a:gd name="T5" fmla="*/ 2147483646 h 1846"/>
                  <a:gd name="T6" fmla="*/ 2147483646 w 1855"/>
                  <a:gd name="T7" fmla="*/ 0 h 1846"/>
                  <a:gd name="T8" fmla="*/ 2147483646 w 1855"/>
                  <a:gd name="T9" fmla="*/ 1484375000 h 1846"/>
                  <a:gd name="T10" fmla="*/ 1777343750 w 1855"/>
                  <a:gd name="T11" fmla="*/ 2147483646 h 1846"/>
                  <a:gd name="T12" fmla="*/ 1875000000 w 1855"/>
                  <a:gd name="T13" fmla="*/ 2147483646 h 1846"/>
                  <a:gd name="T14" fmla="*/ 1875000000 w 1855"/>
                  <a:gd name="T15" fmla="*/ 2147483646 h 1846"/>
                  <a:gd name="T16" fmla="*/ 2147483646 w 1855"/>
                  <a:gd name="T17" fmla="*/ 2147483646 h 1846"/>
                  <a:gd name="T18" fmla="*/ 2147483646 w 1855"/>
                  <a:gd name="T19" fmla="*/ 2147483646 h 1846"/>
                  <a:gd name="T20" fmla="*/ 2147483646 w 1855"/>
                  <a:gd name="T21" fmla="*/ 2147483646 h 1846"/>
                  <a:gd name="T22" fmla="*/ 2147483646 w 1855"/>
                  <a:gd name="T23" fmla="*/ 2147483646 h 1846"/>
                  <a:gd name="T24" fmla="*/ 2147483646 w 1855"/>
                  <a:gd name="T25" fmla="*/ 2147483646 h 1846"/>
                  <a:gd name="T26" fmla="*/ 2147483646 w 1855"/>
                  <a:gd name="T27" fmla="*/ 0 h 18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14" name="Google Shape;5697;p34"/>
            <p:cNvSpPr>
              <a:spLocks/>
            </p:cNvSpPr>
            <p:nvPr/>
          </p:nvSpPr>
          <p:spPr bwMode="auto">
            <a:xfrm>
              <a:off x="6184904" y="2740900"/>
              <a:ext cx="1138176" cy="56144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5" name="Google Shape;5698;p34"/>
            <p:cNvSpPr>
              <a:spLocks/>
            </p:cNvSpPr>
            <p:nvPr/>
          </p:nvSpPr>
          <p:spPr bwMode="auto">
            <a:xfrm>
              <a:off x="8362774" y="40442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6" name="Google Shape;5699;p34"/>
            <p:cNvSpPr>
              <a:spLocks/>
            </p:cNvSpPr>
            <p:nvPr/>
          </p:nvSpPr>
          <p:spPr bwMode="auto">
            <a:xfrm>
              <a:off x="-166325" y="2616161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7" name="Google Shape;5700;p34"/>
            <p:cNvGrpSpPr>
              <a:grpSpLocks/>
            </p:cNvGrpSpPr>
            <p:nvPr/>
          </p:nvGrpSpPr>
          <p:grpSpPr bwMode="auto"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3" name="Google Shape;5701;p34"/>
              <p:cNvSpPr>
                <a:spLocks/>
              </p:cNvSpPr>
              <p:nvPr/>
            </p:nvSpPr>
            <p:spPr bwMode="auto">
              <a:xfrm>
                <a:off x="1200675" y="4314750"/>
                <a:ext cx="191400" cy="173775"/>
              </a:xfrm>
              <a:custGeom>
                <a:avLst/>
                <a:gdLst>
                  <a:gd name="T0" fmla="*/ 2147483646 w 7656"/>
                  <a:gd name="T1" fmla="*/ 2147483646 h 6951"/>
                  <a:gd name="T2" fmla="*/ 2147483646 w 7656"/>
                  <a:gd name="T3" fmla="*/ 2147483646 h 6951"/>
                  <a:gd name="T4" fmla="*/ 2147483646 w 7656"/>
                  <a:gd name="T5" fmla="*/ 2147483646 h 6951"/>
                  <a:gd name="T6" fmla="*/ 2147483646 w 7656"/>
                  <a:gd name="T7" fmla="*/ 2147483646 h 6951"/>
                  <a:gd name="T8" fmla="*/ 2147483646 w 7656"/>
                  <a:gd name="T9" fmla="*/ 2147483646 h 6951"/>
                  <a:gd name="T10" fmla="*/ 2147483646 w 7656"/>
                  <a:gd name="T11" fmla="*/ 2147483646 h 6951"/>
                  <a:gd name="T12" fmla="*/ 2147483646 w 7656"/>
                  <a:gd name="T13" fmla="*/ 2147483646 h 6951"/>
                  <a:gd name="T14" fmla="*/ 2147483646 w 7656"/>
                  <a:gd name="T15" fmla="*/ 2147483646 h 6951"/>
                  <a:gd name="T16" fmla="*/ 2147483646 w 7656"/>
                  <a:gd name="T17" fmla="*/ 2147483646 h 6951"/>
                  <a:gd name="T18" fmla="*/ 2147483646 w 7656"/>
                  <a:gd name="T19" fmla="*/ 2147483646 h 6951"/>
                  <a:gd name="T20" fmla="*/ 2147483646 w 7656"/>
                  <a:gd name="T21" fmla="*/ 2147483646 h 6951"/>
                  <a:gd name="T22" fmla="*/ 2147483646 w 7656"/>
                  <a:gd name="T23" fmla="*/ 2147483646 h 6951"/>
                  <a:gd name="T24" fmla="*/ 2147483646 w 7656"/>
                  <a:gd name="T25" fmla="*/ 2147483646 h 6951"/>
                  <a:gd name="T26" fmla="*/ 2147483646 w 7656"/>
                  <a:gd name="T27" fmla="*/ 2147483646 h 6951"/>
                  <a:gd name="T28" fmla="*/ 2147483646 w 7656"/>
                  <a:gd name="T29" fmla="*/ 2147483646 h 6951"/>
                  <a:gd name="T30" fmla="*/ 2147483646 w 7656"/>
                  <a:gd name="T31" fmla="*/ 2147483646 h 6951"/>
                  <a:gd name="T32" fmla="*/ 2147483646 w 7656"/>
                  <a:gd name="T33" fmla="*/ 2147483646 h 6951"/>
                  <a:gd name="T34" fmla="*/ 2147483646 w 7656"/>
                  <a:gd name="T35" fmla="*/ 2147483646 h 6951"/>
                  <a:gd name="T36" fmla="*/ 2147483646 w 7656"/>
                  <a:gd name="T37" fmla="*/ 2147483646 h 6951"/>
                  <a:gd name="T38" fmla="*/ 2147483646 w 7656"/>
                  <a:gd name="T39" fmla="*/ 2147483646 h 6951"/>
                  <a:gd name="T40" fmla="*/ 2147483646 w 7656"/>
                  <a:gd name="T41" fmla="*/ 2147483646 h 6951"/>
                  <a:gd name="T42" fmla="*/ 2147483646 w 7656"/>
                  <a:gd name="T43" fmla="*/ 2147483646 h 6951"/>
                  <a:gd name="T44" fmla="*/ 2147483646 w 7656"/>
                  <a:gd name="T45" fmla="*/ 2147483646 h 6951"/>
                  <a:gd name="T46" fmla="*/ 2147483646 w 7656"/>
                  <a:gd name="T47" fmla="*/ 2147483646 h 6951"/>
                  <a:gd name="T48" fmla="*/ 2147483646 w 7656"/>
                  <a:gd name="T49" fmla="*/ 2147483646 h 6951"/>
                  <a:gd name="T50" fmla="*/ 2147483646 w 7656"/>
                  <a:gd name="T51" fmla="*/ 2147483646 h 6951"/>
                  <a:gd name="T52" fmla="*/ 2147483646 w 7656"/>
                  <a:gd name="T53" fmla="*/ 2147483646 h 6951"/>
                  <a:gd name="T54" fmla="*/ 2147483646 w 7656"/>
                  <a:gd name="T55" fmla="*/ 2147483646 h 6951"/>
                  <a:gd name="T56" fmla="*/ 2147483646 w 7656"/>
                  <a:gd name="T57" fmla="*/ 2147483646 h 6951"/>
                  <a:gd name="T58" fmla="*/ 2147483646 w 7656"/>
                  <a:gd name="T59" fmla="*/ 2147483646 h 6951"/>
                  <a:gd name="T60" fmla="*/ 2147483646 w 7656"/>
                  <a:gd name="T61" fmla="*/ 2147483646 h 6951"/>
                  <a:gd name="T62" fmla="*/ 2147483646 w 7656"/>
                  <a:gd name="T63" fmla="*/ 2147483646 h 6951"/>
                  <a:gd name="T64" fmla="*/ 2147483646 w 7656"/>
                  <a:gd name="T65" fmla="*/ 2147483646 h 6951"/>
                  <a:gd name="T66" fmla="*/ 2147483646 w 7656"/>
                  <a:gd name="T67" fmla="*/ 2147483646 h 6951"/>
                  <a:gd name="T68" fmla="*/ 2147483646 w 7656"/>
                  <a:gd name="T69" fmla="*/ 2147483646 h 6951"/>
                  <a:gd name="T70" fmla="*/ 2147483646 w 7656"/>
                  <a:gd name="T71" fmla="*/ 2147483646 h 6951"/>
                  <a:gd name="T72" fmla="*/ 2147483646 w 7656"/>
                  <a:gd name="T73" fmla="*/ 2147483646 h 6951"/>
                  <a:gd name="T74" fmla="*/ 2147483646 w 7656"/>
                  <a:gd name="T75" fmla="*/ 0 h 695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5702;p34"/>
              <p:cNvSpPr>
                <a:spLocks/>
              </p:cNvSpPr>
              <p:nvPr/>
            </p:nvSpPr>
            <p:spPr bwMode="auto">
              <a:xfrm>
                <a:off x="1677625" y="4820450"/>
                <a:ext cx="275700" cy="247825"/>
              </a:xfrm>
              <a:custGeom>
                <a:avLst/>
                <a:gdLst>
                  <a:gd name="T0" fmla="*/ 2147483646 w 11028"/>
                  <a:gd name="T1" fmla="*/ 2147483646 h 9913"/>
                  <a:gd name="T2" fmla="*/ 2147483646 w 11028"/>
                  <a:gd name="T3" fmla="*/ 2147483646 h 9913"/>
                  <a:gd name="T4" fmla="*/ 2147483646 w 11028"/>
                  <a:gd name="T5" fmla="*/ 2147483646 h 9913"/>
                  <a:gd name="T6" fmla="*/ 2147483646 w 11028"/>
                  <a:gd name="T7" fmla="*/ 2147483646 h 9913"/>
                  <a:gd name="T8" fmla="*/ 2147483646 w 11028"/>
                  <a:gd name="T9" fmla="*/ 2147483646 h 9913"/>
                  <a:gd name="T10" fmla="*/ 2147483646 w 11028"/>
                  <a:gd name="T11" fmla="*/ 2147483646 h 9913"/>
                  <a:gd name="T12" fmla="*/ 2147483646 w 11028"/>
                  <a:gd name="T13" fmla="*/ 2147483646 h 9913"/>
                  <a:gd name="T14" fmla="*/ 2147483646 w 11028"/>
                  <a:gd name="T15" fmla="*/ 2147483646 h 9913"/>
                  <a:gd name="T16" fmla="*/ 2147483646 w 11028"/>
                  <a:gd name="T17" fmla="*/ 2147483646 h 9913"/>
                  <a:gd name="T18" fmla="*/ 2147483646 w 11028"/>
                  <a:gd name="T19" fmla="*/ 2147483646 h 9913"/>
                  <a:gd name="T20" fmla="*/ 2147483646 w 11028"/>
                  <a:gd name="T21" fmla="*/ 2147483646 h 9913"/>
                  <a:gd name="T22" fmla="*/ 2147483646 w 11028"/>
                  <a:gd name="T23" fmla="*/ 2147483646 h 9913"/>
                  <a:gd name="T24" fmla="*/ 2147483646 w 11028"/>
                  <a:gd name="T25" fmla="*/ 2147483646 h 9913"/>
                  <a:gd name="T26" fmla="*/ 2147483646 w 11028"/>
                  <a:gd name="T27" fmla="*/ 2147483646 h 9913"/>
                  <a:gd name="T28" fmla="*/ 2147483646 w 11028"/>
                  <a:gd name="T29" fmla="*/ 2147483646 h 9913"/>
                  <a:gd name="T30" fmla="*/ 2147483646 w 11028"/>
                  <a:gd name="T31" fmla="*/ 2147483646 h 9913"/>
                  <a:gd name="T32" fmla="*/ 2147483646 w 11028"/>
                  <a:gd name="T33" fmla="*/ 2147483646 h 9913"/>
                  <a:gd name="T34" fmla="*/ 2147483646 w 11028"/>
                  <a:gd name="T35" fmla="*/ 2147483646 h 9913"/>
                  <a:gd name="T36" fmla="*/ 2147483646 w 11028"/>
                  <a:gd name="T37" fmla="*/ 2147483646 h 9913"/>
                  <a:gd name="T38" fmla="*/ 2147483646 w 11028"/>
                  <a:gd name="T39" fmla="*/ 2147483646 h 9913"/>
                  <a:gd name="T40" fmla="*/ 2147483646 w 11028"/>
                  <a:gd name="T41" fmla="*/ 2147483646 h 9913"/>
                  <a:gd name="T42" fmla="*/ 2147483646 w 11028"/>
                  <a:gd name="T43" fmla="*/ 2147483646 h 9913"/>
                  <a:gd name="T44" fmla="*/ 2147483646 w 11028"/>
                  <a:gd name="T45" fmla="*/ 2147483646 h 9913"/>
                  <a:gd name="T46" fmla="*/ 2147483646 w 11028"/>
                  <a:gd name="T47" fmla="*/ 2147483646 h 9913"/>
                  <a:gd name="T48" fmla="*/ 2147483646 w 11028"/>
                  <a:gd name="T49" fmla="*/ 2147483646 h 9913"/>
                  <a:gd name="T50" fmla="*/ 2147483646 w 11028"/>
                  <a:gd name="T51" fmla="*/ 2147483646 h 9913"/>
                  <a:gd name="T52" fmla="*/ 2147483646 w 11028"/>
                  <a:gd name="T53" fmla="*/ 2147483646 h 9913"/>
                  <a:gd name="T54" fmla="*/ 2147483646 w 11028"/>
                  <a:gd name="T55" fmla="*/ 2147483646 h 9913"/>
                  <a:gd name="T56" fmla="*/ 2147483646 w 11028"/>
                  <a:gd name="T57" fmla="*/ 2147483646 h 9913"/>
                  <a:gd name="T58" fmla="*/ 2147483646 w 11028"/>
                  <a:gd name="T59" fmla="*/ 2147483646 h 9913"/>
                  <a:gd name="T60" fmla="*/ 2147483646 w 11028"/>
                  <a:gd name="T61" fmla="*/ 2147483646 h 9913"/>
                  <a:gd name="T62" fmla="*/ 2147483646 w 11028"/>
                  <a:gd name="T63" fmla="*/ 2147483646 h 9913"/>
                  <a:gd name="T64" fmla="*/ 2147483646 w 11028"/>
                  <a:gd name="T65" fmla="*/ 2147483646 h 9913"/>
                  <a:gd name="T66" fmla="*/ 2147483646 w 11028"/>
                  <a:gd name="T67" fmla="*/ 2147483646 h 9913"/>
                  <a:gd name="T68" fmla="*/ 2147483646 w 11028"/>
                  <a:gd name="T69" fmla="*/ 2147483646 h 9913"/>
                  <a:gd name="T70" fmla="*/ 2147483646 w 11028"/>
                  <a:gd name="T71" fmla="*/ 2147483646 h 9913"/>
                  <a:gd name="T72" fmla="*/ 2147483646 w 11028"/>
                  <a:gd name="T73" fmla="*/ 2147483646 h 9913"/>
                  <a:gd name="T74" fmla="*/ 2147483646 w 11028"/>
                  <a:gd name="T75" fmla="*/ 9765625 h 99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8" name="Google Shape;5703;p34"/>
            <p:cNvGrpSpPr>
              <a:grpSpLocks/>
            </p:cNvGrpSpPr>
            <p:nvPr/>
          </p:nvGrpSpPr>
          <p:grpSpPr bwMode="auto"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3" name="Google Shape;5704;p34"/>
              <p:cNvSpPr>
                <a:spLocks/>
              </p:cNvSpPr>
              <p:nvPr/>
            </p:nvSpPr>
            <p:spPr bwMode="auto">
              <a:xfrm>
                <a:off x="5239725" y="2330950"/>
                <a:ext cx="848825" cy="3686750"/>
              </a:xfrm>
              <a:custGeom>
                <a:avLst/>
                <a:gdLst>
                  <a:gd name="T0" fmla="*/ 2147483646 w 33953"/>
                  <a:gd name="T1" fmla="*/ 2147483646 h 147470"/>
                  <a:gd name="T2" fmla="*/ 2147483646 w 33953"/>
                  <a:gd name="T3" fmla="*/ 2147483646 h 147470"/>
                  <a:gd name="T4" fmla="*/ 2147483646 w 33953"/>
                  <a:gd name="T5" fmla="*/ 2147483646 h 147470"/>
                  <a:gd name="T6" fmla="*/ 2147483646 w 33953"/>
                  <a:gd name="T7" fmla="*/ 2147483646 h 147470"/>
                  <a:gd name="T8" fmla="*/ 2147483646 w 33953"/>
                  <a:gd name="T9" fmla="*/ 2147483646 h 147470"/>
                  <a:gd name="T10" fmla="*/ 2147483646 w 33953"/>
                  <a:gd name="T11" fmla="*/ 2147483646 h 147470"/>
                  <a:gd name="T12" fmla="*/ 2147483646 w 33953"/>
                  <a:gd name="T13" fmla="*/ 2147483646 h 147470"/>
                  <a:gd name="T14" fmla="*/ 2147483646 w 33953"/>
                  <a:gd name="T15" fmla="*/ 2147483646 h 147470"/>
                  <a:gd name="T16" fmla="*/ 2147483646 w 33953"/>
                  <a:gd name="T17" fmla="*/ 2147483646 h 147470"/>
                  <a:gd name="T18" fmla="*/ 2147483646 w 33953"/>
                  <a:gd name="T19" fmla="*/ 2147483646 h 147470"/>
                  <a:gd name="T20" fmla="*/ 2147483646 w 33953"/>
                  <a:gd name="T21" fmla="*/ 2147483646 h 147470"/>
                  <a:gd name="T22" fmla="*/ 2147483646 w 33953"/>
                  <a:gd name="T23" fmla="*/ 2147483646 h 147470"/>
                  <a:gd name="T24" fmla="*/ 2147483646 w 33953"/>
                  <a:gd name="T25" fmla="*/ 2147483646 h 147470"/>
                  <a:gd name="T26" fmla="*/ 2147483646 w 33953"/>
                  <a:gd name="T27" fmla="*/ 2147483646 h 147470"/>
                  <a:gd name="T28" fmla="*/ 2147483646 w 33953"/>
                  <a:gd name="T29" fmla="*/ 2147483646 h 147470"/>
                  <a:gd name="T30" fmla="*/ 2147483646 w 33953"/>
                  <a:gd name="T31" fmla="*/ 2147483646 h 147470"/>
                  <a:gd name="T32" fmla="*/ 2147483646 w 33953"/>
                  <a:gd name="T33" fmla="*/ 2147483646 h 147470"/>
                  <a:gd name="T34" fmla="*/ 2147483646 w 33953"/>
                  <a:gd name="T35" fmla="*/ 2147483646 h 147470"/>
                  <a:gd name="T36" fmla="*/ 2147483646 w 33953"/>
                  <a:gd name="T37" fmla="*/ 2147483646 h 147470"/>
                  <a:gd name="T38" fmla="*/ 2147483646 w 33953"/>
                  <a:gd name="T39" fmla="*/ 2147483646 h 147470"/>
                  <a:gd name="T40" fmla="*/ 2147483646 w 33953"/>
                  <a:gd name="T41" fmla="*/ 2147483646 h 147470"/>
                  <a:gd name="T42" fmla="*/ 2147483646 w 33953"/>
                  <a:gd name="T43" fmla="*/ 2147483646 h 147470"/>
                  <a:gd name="T44" fmla="*/ 2147483646 w 33953"/>
                  <a:gd name="T45" fmla="*/ 2147483646 h 147470"/>
                  <a:gd name="T46" fmla="*/ 2147483646 w 33953"/>
                  <a:gd name="T47" fmla="*/ 2147483646 h 147470"/>
                  <a:gd name="T48" fmla="*/ 2147483646 w 33953"/>
                  <a:gd name="T49" fmla="*/ 2147483646 h 147470"/>
                  <a:gd name="T50" fmla="*/ 2147483646 w 33953"/>
                  <a:gd name="T51" fmla="*/ 2147483646 h 147470"/>
                  <a:gd name="T52" fmla="*/ 2147483646 w 33953"/>
                  <a:gd name="T53" fmla="*/ 2147483646 h 147470"/>
                  <a:gd name="T54" fmla="*/ 2147483646 w 33953"/>
                  <a:gd name="T55" fmla="*/ 2147483646 h 147470"/>
                  <a:gd name="T56" fmla="*/ 2147483646 w 33953"/>
                  <a:gd name="T57" fmla="*/ 2147483646 h 147470"/>
                  <a:gd name="T58" fmla="*/ 2147483646 w 33953"/>
                  <a:gd name="T59" fmla="*/ 2147483646 h 147470"/>
                  <a:gd name="T60" fmla="*/ 2147483646 w 33953"/>
                  <a:gd name="T61" fmla="*/ 2147483646 h 147470"/>
                  <a:gd name="T62" fmla="*/ 2147483646 w 33953"/>
                  <a:gd name="T63" fmla="*/ 2147483646 h 147470"/>
                  <a:gd name="T64" fmla="*/ 2147483646 w 33953"/>
                  <a:gd name="T65" fmla="*/ 2147483646 h 147470"/>
                  <a:gd name="T66" fmla="*/ 2147483646 w 33953"/>
                  <a:gd name="T67" fmla="*/ 2147483646 h 147470"/>
                  <a:gd name="T68" fmla="*/ 2147483646 w 33953"/>
                  <a:gd name="T69" fmla="*/ 2147483646 h 14747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5705;p34"/>
              <p:cNvSpPr>
                <a:spLocks/>
              </p:cNvSpPr>
              <p:nvPr/>
            </p:nvSpPr>
            <p:spPr bwMode="auto">
              <a:xfrm>
                <a:off x="5360800" y="2737125"/>
                <a:ext cx="174175" cy="100825"/>
              </a:xfrm>
              <a:custGeom>
                <a:avLst/>
                <a:gdLst>
                  <a:gd name="T0" fmla="*/ 2147483646 w 6967"/>
                  <a:gd name="T1" fmla="*/ 9765625 h 4033"/>
                  <a:gd name="T2" fmla="*/ 1689453125 w 6967"/>
                  <a:gd name="T3" fmla="*/ 2147483646 h 4033"/>
                  <a:gd name="T4" fmla="*/ 2147483646 w 6967"/>
                  <a:gd name="T5" fmla="*/ 2147483646 h 4033"/>
                  <a:gd name="T6" fmla="*/ 2147483646 w 6967"/>
                  <a:gd name="T7" fmla="*/ 2147483646 h 4033"/>
                  <a:gd name="T8" fmla="*/ 2147483646 w 6967"/>
                  <a:gd name="T9" fmla="*/ 2147483646 h 4033"/>
                  <a:gd name="T10" fmla="*/ 2147483646 w 6967"/>
                  <a:gd name="T11" fmla="*/ 2147483646 h 4033"/>
                  <a:gd name="T12" fmla="*/ 2147483646 w 6967"/>
                  <a:gd name="T13" fmla="*/ 2147483646 h 4033"/>
                  <a:gd name="T14" fmla="*/ 2147483646 w 6967"/>
                  <a:gd name="T15" fmla="*/ 410156250 h 4033"/>
                  <a:gd name="T16" fmla="*/ 2147483646 w 6967"/>
                  <a:gd name="T17" fmla="*/ 9765625 h 40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5706;p34"/>
              <p:cNvSpPr>
                <a:spLocks/>
              </p:cNvSpPr>
              <p:nvPr/>
            </p:nvSpPr>
            <p:spPr bwMode="auto">
              <a:xfrm>
                <a:off x="5855475" y="2593800"/>
                <a:ext cx="96300" cy="54875"/>
              </a:xfrm>
              <a:custGeom>
                <a:avLst/>
                <a:gdLst>
                  <a:gd name="T0" fmla="*/ 2147483646 w 3852"/>
                  <a:gd name="T1" fmla="*/ 0 h 2195"/>
                  <a:gd name="T2" fmla="*/ 2147483646 w 3852"/>
                  <a:gd name="T3" fmla="*/ 2147483646 h 2195"/>
                  <a:gd name="T4" fmla="*/ 1992187500 w 3852"/>
                  <a:gd name="T5" fmla="*/ 2147483646 h 2195"/>
                  <a:gd name="T6" fmla="*/ 2147483646 w 3852"/>
                  <a:gd name="T7" fmla="*/ 2147483646 h 2195"/>
                  <a:gd name="T8" fmla="*/ 2147483646 w 3852"/>
                  <a:gd name="T9" fmla="*/ 2147483646 h 2195"/>
                  <a:gd name="T10" fmla="*/ 2147483646 w 3852"/>
                  <a:gd name="T11" fmla="*/ 2147483646 h 2195"/>
                  <a:gd name="T12" fmla="*/ 2147483646 w 3852"/>
                  <a:gd name="T13" fmla="*/ 2147483646 h 2195"/>
                  <a:gd name="T14" fmla="*/ 2147483646 w 3852"/>
                  <a:gd name="T15" fmla="*/ 0 h 21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5707;p34"/>
              <p:cNvSpPr>
                <a:spLocks/>
              </p:cNvSpPr>
              <p:nvPr/>
            </p:nvSpPr>
            <p:spPr bwMode="auto">
              <a:xfrm>
                <a:off x="5429575" y="3078325"/>
                <a:ext cx="156450" cy="102400"/>
              </a:xfrm>
              <a:custGeom>
                <a:avLst/>
                <a:gdLst>
                  <a:gd name="T0" fmla="*/ 2147483646 w 6258"/>
                  <a:gd name="T1" fmla="*/ 0 h 4096"/>
                  <a:gd name="T2" fmla="*/ 2147483646 w 6258"/>
                  <a:gd name="T3" fmla="*/ 2147483646 h 4096"/>
                  <a:gd name="T4" fmla="*/ 2147483646 w 6258"/>
                  <a:gd name="T5" fmla="*/ 2147483646 h 4096"/>
                  <a:gd name="T6" fmla="*/ 2147483646 w 6258"/>
                  <a:gd name="T7" fmla="*/ 2147483646 h 4096"/>
                  <a:gd name="T8" fmla="*/ 2147483646 w 6258"/>
                  <a:gd name="T9" fmla="*/ 2147483646 h 4096"/>
                  <a:gd name="T10" fmla="*/ 2147483646 w 6258"/>
                  <a:gd name="T11" fmla="*/ 2147483646 h 4096"/>
                  <a:gd name="T12" fmla="*/ 2147483646 w 6258"/>
                  <a:gd name="T13" fmla="*/ 117187500 h 4096"/>
                  <a:gd name="T14" fmla="*/ 2147483646 w 6258"/>
                  <a:gd name="T15" fmla="*/ 0 h 40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5708;p34"/>
              <p:cNvSpPr>
                <a:spLocks/>
              </p:cNvSpPr>
              <p:nvPr/>
            </p:nvSpPr>
            <p:spPr bwMode="auto">
              <a:xfrm>
                <a:off x="5891700" y="3229625"/>
                <a:ext cx="118250" cy="84725"/>
              </a:xfrm>
              <a:custGeom>
                <a:avLst/>
                <a:gdLst>
                  <a:gd name="T0" fmla="*/ 2147483646 w 4730"/>
                  <a:gd name="T1" fmla="*/ 0 h 3389"/>
                  <a:gd name="T2" fmla="*/ 2147483646 w 4730"/>
                  <a:gd name="T3" fmla="*/ 78125000 h 3389"/>
                  <a:gd name="T4" fmla="*/ 2147483646 w 4730"/>
                  <a:gd name="T5" fmla="*/ 2147483646 h 3389"/>
                  <a:gd name="T6" fmla="*/ 1494140625 w 4730"/>
                  <a:gd name="T7" fmla="*/ 2147483646 h 3389"/>
                  <a:gd name="T8" fmla="*/ 2147483646 w 4730"/>
                  <a:gd name="T9" fmla="*/ 2147483646 h 3389"/>
                  <a:gd name="T10" fmla="*/ 2147483646 w 4730"/>
                  <a:gd name="T11" fmla="*/ 2147483646 h 3389"/>
                  <a:gd name="T12" fmla="*/ 2147483646 w 4730"/>
                  <a:gd name="T13" fmla="*/ 2147483646 h 3389"/>
                  <a:gd name="T14" fmla="*/ 2147483646 w 4730"/>
                  <a:gd name="T15" fmla="*/ 2147483646 h 3389"/>
                  <a:gd name="T16" fmla="*/ 2147483646 w 4730"/>
                  <a:gd name="T17" fmla="*/ 0 h 33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5709;p34"/>
              <p:cNvSpPr>
                <a:spLocks/>
              </p:cNvSpPr>
              <p:nvPr/>
            </p:nvSpPr>
            <p:spPr bwMode="auto">
              <a:xfrm>
                <a:off x="5383825" y="3457650"/>
                <a:ext cx="156300" cy="91950"/>
              </a:xfrm>
              <a:custGeom>
                <a:avLst/>
                <a:gdLst>
                  <a:gd name="T0" fmla="*/ 2147483646 w 6252"/>
                  <a:gd name="T1" fmla="*/ 0 h 3678"/>
                  <a:gd name="T2" fmla="*/ 2147483646 w 6252"/>
                  <a:gd name="T3" fmla="*/ 2147483646 h 3678"/>
                  <a:gd name="T4" fmla="*/ 2147483646 w 6252"/>
                  <a:gd name="T5" fmla="*/ 2147483646 h 3678"/>
                  <a:gd name="T6" fmla="*/ 2147483646 w 6252"/>
                  <a:gd name="T7" fmla="*/ 2147483646 h 3678"/>
                  <a:gd name="T8" fmla="*/ 2147483646 w 6252"/>
                  <a:gd name="T9" fmla="*/ 2147483646 h 3678"/>
                  <a:gd name="T10" fmla="*/ 2147483646 w 6252"/>
                  <a:gd name="T11" fmla="*/ 2147483646 h 3678"/>
                  <a:gd name="T12" fmla="*/ 2147483646 w 6252"/>
                  <a:gd name="T13" fmla="*/ 58593750 h 3678"/>
                  <a:gd name="T14" fmla="*/ 2147483646 w 6252"/>
                  <a:gd name="T15" fmla="*/ 0 h 36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5710;p34"/>
              <p:cNvSpPr>
                <a:spLocks/>
              </p:cNvSpPr>
              <p:nvPr/>
            </p:nvSpPr>
            <p:spPr bwMode="auto">
              <a:xfrm>
                <a:off x="5835350" y="3724575"/>
                <a:ext cx="141175" cy="86325"/>
              </a:xfrm>
              <a:custGeom>
                <a:avLst/>
                <a:gdLst>
                  <a:gd name="T0" fmla="*/ 2147483646 w 5647"/>
                  <a:gd name="T1" fmla="*/ 0 h 3453"/>
                  <a:gd name="T2" fmla="*/ 2147483646 w 5647"/>
                  <a:gd name="T3" fmla="*/ 273437500 h 3453"/>
                  <a:gd name="T4" fmla="*/ 2147483646 w 5647"/>
                  <a:gd name="T5" fmla="*/ 2147483646 h 3453"/>
                  <a:gd name="T6" fmla="*/ 2147483646 w 5647"/>
                  <a:gd name="T7" fmla="*/ 2147483646 h 3453"/>
                  <a:gd name="T8" fmla="*/ 2147483646 w 5647"/>
                  <a:gd name="T9" fmla="*/ 2147483646 h 3453"/>
                  <a:gd name="T10" fmla="*/ 2147483646 w 5647"/>
                  <a:gd name="T11" fmla="*/ 2147483646 h 3453"/>
                  <a:gd name="T12" fmla="*/ 2147483646 w 5647"/>
                  <a:gd name="T13" fmla="*/ 0 h 34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5711;p34"/>
              <p:cNvSpPr>
                <a:spLocks/>
              </p:cNvSpPr>
              <p:nvPr/>
            </p:nvSpPr>
            <p:spPr bwMode="auto">
              <a:xfrm>
                <a:off x="5161950" y="1889450"/>
                <a:ext cx="737375" cy="737825"/>
              </a:xfrm>
              <a:custGeom>
                <a:avLst/>
                <a:gdLst>
                  <a:gd name="T0" fmla="*/ 2147483646 w 29495"/>
                  <a:gd name="T1" fmla="*/ 0 h 29513"/>
                  <a:gd name="T2" fmla="*/ 2147483646 w 29495"/>
                  <a:gd name="T3" fmla="*/ 2050781250 h 29513"/>
                  <a:gd name="T4" fmla="*/ 2147483646 w 29495"/>
                  <a:gd name="T5" fmla="*/ 2147483646 h 29513"/>
                  <a:gd name="T6" fmla="*/ 2147483646 w 29495"/>
                  <a:gd name="T7" fmla="*/ 2147483646 h 29513"/>
                  <a:gd name="T8" fmla="*/ 2147483646 w 29495"/>
                  <a:gd name="T9" fmla="*/ 2147483646 h 29513"/>
                  <a:gd name="T10" fmla="*/ 2147483646 w 29495"/>
                  <a:gd name="T11" fmla="*/ 2147483646 h 29513"/>
                  <a:gd name="T12" fmla="*/ 2147483646 w 29495"/>
                  <a:gd name="T13" fmla="*/ 2147483646 h 29513"/>
                  <a:gd name="T14" fmla="*/ 2147483646 w 29495"/>
                  <a:gd name="T15" fmla="*/ 2147483646 h 29513"/>
                  <a:gd name="T16" fmla="*/ 2147483646 w 29495"/>
                  <a:gd name="T17" fmla="*/ 2147483646 h 29513"/>
                  <a:gd name="T18" fmla="*/ 2147483646 w 29495"/>
                  <a:gd name="T19" fmla="*/ 2147483646 h 29513"/>
                  <a:gd name="T20" fmla="*/ 2147483646 w 29495"/>
                  <a:gd name="T21" fmla="*/ 2147483646 h 29513"/>
                  <a:gd name="T22" fmla="*/ 2147483646 w 29495"/>
                  <a:gd name="T23" fmla="*/ 2147483646 h 29513"/>
                  <a:gd name="T24" fmla="*/ 2147483646 w 29495"/>
                  <a:gd name="T25" fmla="*/ 2147483646 h 29513"/>
                  <a:gd name="T26" fmla="*/ 2147483646 w 29495"/>
                  <a:gd name="T27" fmla="*/ 2147483646 h 29513"/>
                  <a:gd name="T28" fmla="*/ 2147483646 w 29495"/>
                  <a:gd name="T29" fmla="*/ 2147483646 h 29513"/>
                  <a:gd name="T30" fmla="*/ 2147483646 w 29495"/>
                  <a:gd name="T31" fmla="*/ 2147483646 h 29513"/>
                  <a:gd name="T32" fmla="*/ 2147483646 w 29495"/>
                  <a:gd name="T33" fmla="*/ 2147483646 h 29513"/>
                  <a:gd name="T34" fmla="*/ 2147483646 w 29495"/>
                  <a:gd name="T35" fmla="*/ 2147483646 h 29513"/>
                  <a:gd name="T36" fmla="*/ 2147483646 w 29495"/>
                  <a:gd name="T37" fmla="*/ 2147483646 h 29513"/>
                  <a:gd name="T38" fmla="*/ 2147483646 w 29495"/>
                  <a:gd name="T39" fmla="*/ 2147483646 h 29513"/>
                  <a:gd name="T40" fmla="*/ 2147483646 w 29495"/>
                  <a:gd name="T41" fmla="*/ 2147483646 h 29513"/>
                  <a:gd name="T42" fmla="*/ 2147483646 w 29495"/>
                  <a:gd name="T43" fmla="*/ 2147483646 h 29513"/>
                  <a:gd name="T44" fmla="*/ 2147483646 w 29495"/>
                  <a:gd name="T45" fmla="*/ 2147483646 h 29513"/>
                  <a:gd name="T46" fmla="*/ 2147483646 w 29495"/>
                  <a:gd name="T47" fmla="*/ 2147483646 h 29513"/>
                  <a:gd name="T48" fmla="*/ 2147483646 w 29495"/>
                  <a:gd name="T49" fmla="*/ 2147483646 h 29513"/>
                  <a:gd name="T50" fmla="*/ 2147483646 w 29495"/>
                  <a:gd name="T51" fmla="*/ 0 h 2951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35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5712;p34"/>
              <p:cNvSpPr>
                <a:spLocks/>
              </p:cNvSpPr>
              <p:nvPr/>
            </p:nvSpPr>
            <p:spPr bwMode="auto">
              <a:xfrm>
                <a:off x="5507200" y="2177950"/>
                <a:ext cx="117825" cy="111425"/>
              </a:xfrm>
              <a:custGeom>
                <a:avLst/>
                <a:gdLst>
                  <a:gd name="T0" fmla="*/ 2147483646 w 4713"/>
                  <a:gd name="T1" fmla="*/ 2147483646 h 4457"/>
                  <a:gd name="T2" fmla="*/ 2147483646 w 4713"/>
                  <a:gd name="T3" fmla="*/ 2147483646 h 4457"/>
                  <a:gd name="T4" fmla="*/ 2147483646 w 4713"/>
                  <a:gd name="T5" fmla="*/ 2147483646 h 4457"/>
                  <a:gd name="T6" fmla="*/ 2147483646 w 4713"/>
                  <a:gd name="T7" fmla="*/ 2147483646 h 4457"/>
                  <a:gd name="T8" fmla="*/ 2147483646 w 4713"/>
                  <a:gd name="T9" fmla="*/ 9765625 h 4457"/>
                  <a:gd name="T10" fmla="*/ 2147483646 w 4713"/>
                  <a:gd name="T11" fmla="*/ 2147483646 h 4457"/>
                  <a:gd name="T12" fmla="*/ 2147483646 w 4713"/>
                  <a:gd name="T13" fmla="*/ 2147483646 h 4457"/>
                  <a:gd name="T14" fmla="*/ 2147483646 w 4713"/>
                  <a:gd name="T15" fmla="*/ 2147483646 h 4457"/>
                  <a:gd name="T16" fmla="*/ 2147483646 w 4713"/>
                  <a:gd name="T17" fmla="*/ 2147483646 h 4457"/>
                  <a:gd name="T18" fmla="*/ 2147483646 w 4713"/>
                  <a:gd name="T19" fmla="*/ 2147483646 h 4457"/>
                  <a:gd name="T20" fmla="*/ 2147483646 w 4713"/>
                  <a:gd name="T21" fmla="*/ 2147483646 h 4457"/>
                  <a:gd name="T22" fmla="*/ 2147483646 w 4713"/>
                  <a:gd name="T23" fmla="*/ 2147483646 h 4457"/>
                  <a:gd name="T24" fmla="*/ 2147483646 w 4713"/>
                  <a:gd name="T25" fmla="*/ 2147483646 h 4457"/>
                  <a:gd name="T26" fmla="*/ 2147483646 w 4713"/>
                  <a:gd name="T27" fmla="*/ 9765625 h 44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5713;p34"/>
              <p:cNvSpPr>
                <a:spLocks/>
              </p:cNvSpPr>
              <p:nvPr/>
            </p:nvSpPr>
            <p:spPr bwMode="auto">
              <a:xfrm>
                <a:off x="5638925" y="2279150"/>
                <a:ext cx="161975" cy="97700"/>
              </a:xfrm>
              <a:custGeom>
                <a:avLst/>
                <a:gdLst>
                  <a:gd name="T0" fmla="*/ 2147483646 w 6479"/>
                  <a:gd name="T1" fmla="*/ 9765625 h 3908"/>
                  <a:gd name="T2" fmla="*/ 2147483646 w 6479"/>
                  <a:gd name="T3" fmla="*/ 2147483646 h 3908"/>
                  <a:gd name="T4" fmla="*/ 2147483646 w 6479"/>
                  <a:gd name="T5" fmla="*/ 2147483646 h 3908"/>
                  <a:gd name="T6" fmla="*/ 2147483646 w 6479"/>
                  <a:gd name="T7" fmla="*/ 2147483646 h 3908"/>
                  <a:gd name="T8" fmla="*/ 2147483646 w 6479"/>
                  <a:gd name="T9" fmla="*/ 2147483646 h 3908"/>
                  <a:gd name="T10" fmla="*/ 2147483646 w 6479"/>
                  <a:gd name="T11" fmla="*/ 2147483646 h 3908"/>
                  <a:gd name="T12" fmla="*/ 2147483646 w 6479"/>
                  <a:gd name="T13" fmla="*/ 2147483646 h 3908"/>
                  <a:gd name="T14" fmla="*/ 2147483646 w 6479"/>
                  <a:gd name="T15" fmla="*/ 322265625 h 3908"/>
                  <a:gd name="T16" fmla="*/ 2147483646 w 6479"/>
                  <a:gd name="T17" fmla="*/ 9765625 h 39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5714;p34"/>
              <p:cNvSpPr>
                <a:spLocks/>
              </p:cNvSpPr>
              <p:nvPr/>
            </p:nvSpPr>
            <p:spPr bwMode="auto">
              <a:xfrm>
                <a:off x="5642475" y="2086325"/>
                <a:ext cx="104700" cy="103625"/>
              </a:xfrm>
              <a:custGeom>
                <a:avLst/>
                <a:gdLst>
                  <a:gd name="T0" fmla="*/ 2147483646 w 4188"/>
                  <a:gd name="T1" fmla="*/ 9765625 h 4145"/>
                  <a:gd name="T2" fmla="*/ 2147483646 w 4188"/>
                  <a:gd name="T3" fmla="*/ 546875000 h 4145"/>
                  <a:gd name="T4" fmla="*/ 2147483646 w 4188"/>
                  <a:gd name="T5" fmla="*/ 2147483646 h 4145"/>
                  <a:gd name="T6" fmla="*/ 2080078125 w 4188"/>
                  <a:gd name="T7" fmla="*/ 2147483646 h 4145"/>
                  <a:gd name="T8" fmla="*/ 2147483646 w 4188"/>
                  <a:gd name="T9" fmla="*/ 2147483646 h 4145"/>
                  <a:gd name="T10" fmla="*/ 2147483646 w 4188"/>
                  <a:gd name="T11" fmla="*/ 2147483646 h 4145"/>
                  <a:gd name="T12" fmla="*/ 2147483646 w 4188"/>
                  <a:gd name="T13" fmla="*/ 2147483646 h 4145"/>
                  <a:gd name="T14" fmla="*/ 2147483646 w 4188"/>
                  <a:gd name="T15" fmla="*/ 2147483646 h 4145"/>
                  <a:gd name="T16" fmla="*/ 2147483646 w 4188"/>
                  <a:gd name="T17" fmla="*/ 9765625 h 41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5715;p34"/>
              <p:cNvSpPr>
                <a:spLocks/>
              </p:cNvSpPr>
              <p:nvPr/>
            </p:nvSpPr>
            <p:spPr bwMode="auto">
              <a:xfrm>
                <a:off x="5449875" y="2023550"/>
                <a:ext cx="91450" cy="133925"/>
              </a:xfrm>
              <a:custGeom>
                <a:avLst/>
                <a:gdLst>
                  <a:gd name="T0" fmla="*/ 2147483646 w 3658"/>
                  <a:gd name="T1" fmla="*/ 9765625 h 5357"/>
                  <a:gd name="T2" fmla="*/ 439453125 w 3658"/>
                  <a:gd name="T3" fmla="*/ 2147483646 h 5357"/>
                  <a:gd name="T4" fmla="*/ 2147483646 w 3658"/>
                  <a:gd name="T5" fmla="*/ 2147483646 h 5357"/>
                  <a:gd name="T6" fmla="*/ 2147483646 w 3658"/>
                  <a:gd name="T7" fmla="*/ 2147483646 h 5357"/>
                  <a:gd name="T8" fmla="*/ 2147483646 w 3658"/>
                  <a:gd name="T9" fmla="*/ 2147483646 h 5357"/>
                  <a:gd name="T10" fmla="*/ 2147483646 w 3658"/>
                  <a:gd name="T11" fmla="*/ 722656250 h 5357"/>
                  <a:gd name="T12" fmla="*/ 2147483646 w 3658"/>
                  <a:gd name="T13" fmla="*/ 9765625 h 53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5716;p34"/>
              <p:cNvSpPr>
                <a:spLocks/>
              </p:cNvSpPr>
              <p:nvPr/>
            </p:nvSpPr>
            <p:spPr bwMode="auto">
              <a:xfrm>
                <a:off x="5286850" y="2237300"/>
                <a:ext cx="160350" cy="28050"/>
              </a:xfrm>
              <a:custGeom>
                <a:avLst/>
                <a:gdLst>
                  <a:gd name="T0" fmla="*/ 2147483646 w 6414"/>
                  <a:gd name="T1" fmla="*/ 9765625 h 1122"/>
                  <a:gd name="T2" fmla="*/ 2147483646 w 6414"/>
                  <a:gd name="T3" fmla="*/ 2147483646 h 1122"/>
                  <a:gd name="T4" fmla="*/ 2147483646 w 6414"/>
                  <a:gd name="T5" fmla="*/ 2147483646 h 1122"/>
                  <a:gd name="T6" fmla="*/ 2147483646 w 6414"/>
                  <a:gd name="T7" fmla="*/ 2147483646 h 1122"/>
                  <a:gd name="T8" fmla="*/ 2147483646 w 6414"/>
                  <a:gd name="T9" fmla="*/ 2147483646 h 1122"/>
                  <a:gd name="T10" fmla="*/ 2147483646 w 6414"/>
                  <a:gd name="T11" fmla="*/ 2147483646 h 1122"/>
                  <a:gd name="T12" fmla="*/ 2147483646 w 6414"/>
                  <a:gd name="T13" fmla="*/ 48828125 h 1122"/>
                  <a:gd name="T14" fmla="*/ 2147483646 w 6414"/>
                  <a:gd name="T15" fmla="*/ 9765625 h 11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5717;p34"/>
              <p:cNvSpPr>
                <a:spLocks/>
              </p:cNvSpPr>
              <p:nvPr/>
            </p:nvSpPr>
            <p:spPr bwMode="auto">
              <a:xfrm>
                <a:off x="5485500" y="2373875"/>
                <a:ext cx="45525" cy="129325"/>
              </a:xfrm>
              <a:custGeom>
                <a:avLst/>
                <a:gdLst>
                  <a:gd name="T0" fmla="*/ 2147483646 w 1821"/>
                  <a:gd name="T1" fmla="*/ 0 h 5173"/>
                  <a:gd name="T2" fmla="*/ 2147483646 w 1821"/>
                  <a:gd name="T3" fmla="*/ 1318359375 h 5173"/>
                  <a:gd name="T4" fmla="*/ 175781250 w 1821"/>
                  <a:gd name="T5" fmla="*/ 2147483646 h 5173"/>
                  <a:gd name="T6" fmla="*/ 2147483646 w 1821"/>
                  <a:gd name="T7" fmla="*/ 2147483646 h 5173"/>
                  <a:gd name="T8" fmla="*/ 2147483646 w 1821"/>
                  <a:gd name="T9" fmla="*/ 2147483646 h 5173"/>
                  <a:gd name="T10" fmla="*/ 2147483646 w 1821"/>
                  <a:gd name="T11" fmla="*/ 2147483646 h 5173"/>
                  <a:gd name="T12" fmla="*/ 2147483646 w 1821"/>
                  <a:gd name="T13" fmla="*/ 0 h 51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5718;p34"/>
              <p:cNvSpPr>
                <a:spLocks/>
              </p:cNvSpPr>
              <p:nvPr/>
            </p:nvSpPr>
            <p:spPr bwMode="auto">
              <a:xfrm>
                <a:off x="5539125" y="2196375"/>
                <a:ext cx="30425" cy="24350"/>
              </a:xfrm>
              <a:custGeom>
                <a:avLst/>
                <a:gdLst>
                  <a:gd name="T0" fmla="*/ 2147483646 w 1217"/>
                  <a:gd name="T1" fmla="*/ 0 h 974"/>
                  <a:gd name="T2" fmla="*/ 2147483646 w 1217"/>
                  <a:gd name="T3" fmla="*/ 2147483646 h 974"/>
                  <a:gd name="T4" fmla="*/ 2147483646 w 1217"/>
                  <a:gd name="T5" fmla="*/ 0 h 9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5719;p34"/>
              <p:cNvSpPr>
                <a:spLocks/>
              </p:cNvSpPr>
              <p:nvPr/>
            </p:nvSpPr>
            <p:spPr bwMode="auto">
              <a:xfrm>
                <a:off x="5525450" y="2221450"/>
                <a:ext cx="31925" cy="25850"/>
              </a:xfrm>
              <a:custGeom>
                <a:avLst/>
                <a:gdLst>
                  <a:gd name="T0" fmla="*/ 2147483646 w 1277"/>
                  <a:gd name="T1" fmla="*/ 0 h 1034"/>
                  <a:gd name="T2" fmla="*/ 2147483646 w 1277"/>
                  <a:gd name="T3" fmla="*/ 2147483646 h 1034"/>
                  <a:gd name="T4" fmla="*/ 2147483646 w 1277"/>
                  <a:gd name="T5" fmla="*/ 0 h 10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5720;p34"/>
              <p:cNvSpPr>
                <a:spLocks/>
              </p:cNvSpPr>
              <p:nvPr/>
            </p:nvSpPr>
            <p:spPr bwMode="auto">
              <a:xfrm>
                <a:off x="5547475" y="2251225"/>
                <a:ext cx="29575" cy="21800"/>
              </a:xfrm>
              <a:custGeom>
                <a:avLst/>
                <a:gdLst>
                  <a:gd name="T0" fmla="*/ 2147483646 w 1183"/>
                  <a:gd name="T1" fmla="*/ 0 h 872"/>
                  <a:gd name="T2" fmla="*/ 2147483646 w 1183"/>
                  <a:gd name="T3" fmla="*/ 546875000 h 872"/>
                  <a:gd name="T4" fmla="*/ 2147483646 w 1183"/>
                  <a:gd name="T5" fmla="*/ 839843750 h 872"/>
                  <a:gd name="T6" fmla="*/ 1191406250 w 1183"/>
                  <a:gd name="T7" fmla="*/ 2147483646 h 872"/>
                  <a:gd name="T8" fmla="*/ 2147483646 w 1183"/>
                  <a:gd name="T9" fmla="*/ 2147483646 h 872"/>
                  <a:gd name="T10" fmla="*/ 2147483646 w 1183"/>
                  <a:gd name="T11" fmla="*/ 2147483646 h 872"/>
                  <a:gd name="T12" fmla="*/ 2147483646 w 1183"/>
                  <a:gd name="T13" fmla="*/ 2147483646 h 872"/>
                  <a:gd name="T14" fmla="*/ 2147483646 w 1183"/>
                  <a:gd name="T15" fmla="*/ 0 h 8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5721;p34"/>
              <p:cNvSpPr>
                <a:spLocks/>
              </p:cNvSpPr>
              <p:nvPr/>
            </p:nvSpPr>
            <p:spPr bwMode="auto">
              <a:xfrm>
                <a:off x="5572550" y="2216900"/>
                <a:ext cx="24350" cy="19000"/>
              </a:xfrm>
              <a:custGeom>
                <a:avLst/>
                <a:gdLst>
                  <a:gd name="T0" fmla="*/ 2147483646 w 974"/>
                  <a:gd name="T1" fmla="*/ 0 h 760"/>
                  <a:gd name="T2" fmla="*/ 2147483646 w 974"/>
                  <a:gd name="T3" fmla="*/ 2147483646 h 760"/>
                  <a:gd name="T4" fmla="*/ 2147483646 w 974"/>
                  <a:gd name="T5" fmla="*/ 0 h 7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5722;p34"/>
              <p:cNvSpPr>
                <a:spLocks/>
              </p:cNvSpPr>
              <p:nvPr/>
            </p:nvSpPr>
            <p:spPr bwMode="auto">
              <a:xfrm>
                <a:off x="5574075" y="2184975"/>
                <a:ext cx="18275" cy="14450"/>
              </a:xfrm>
              <a:custGeom>
                <a:avLst/>
                <a:gdLst>
                  <a:gd name="T0" fmla="*/ 2147483646 w 731"/>
                  <a:gd name="T1" fmla="*/ 0 h 578"/>
                  <a:gd name="T2" fmla="*/ 2147483646 w 731"/>
                  <a:gd name="T3" fmla="*/ 2147483646 h 578"/>
                  <a:gd name="T4" fmla="*/ 2147483646 w 731"/>
                  <a:gd name="T5" fmla="*/ 0 h 5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5723;p34"/>
              <p:cNvSpPr>
                <a:spLocks/>
              </p:cNvSpPr>
              <p:nvPr/>
            </p:nvSpPr>
            <p:spPr bwMode="auto">
              <a:xfrm>
                <a:off x="5583200" y="2245775"/>
                <a:ext cx="19025" cy="15200"/>
              </a:xfrm>
              <a:custGeom>
                <a:avLst/>
                <a:gdLst>
                  <a:gd name="T0" fmla="*/ 2147483646 w 761"/>
                  <a:gd name="T1" fmla="*/ 0 h 608"/>
                  <a:gd name="T2" fmla="*/ 2147483646 w 761"/>
                  <a:gd name="T3" fmla="*/ 2147483646 h 608"/>
                  <a:gd name="T4" fmla="*/ 2147483646 w 761"/>
                  <a:gd name="T5" fmla="*/ 0 h 6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9" name="Google Shape;5724;p34"/>
            <p:cNvGrpSpPr>
              <a:grpSpLocks/>
            </p:cNvGrpSpPr>
            <p:nvPr/>
          </p:nvGrpSpPr>
          <p:grpSpPr bwMode="auto"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20" name="Google Shape;5725;p34"/>
              <p:cNvSpPr/>
              <p:nvPr/>
            </p:nvSpPr>
            <p:spPr>
              <a:xfrm>
                <a:off x="4133731" y="1920260"/>
                <a:ext cx="967395" cy="911235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5726;p34"/>
              <p:cNvSpPr/>
              <p:nvPr/>
            </p:nvSpPr>
            <p:spPr>
              <a:xfrm>
                <a:off x="4577174" y="2086403"/>
                <a:ext cx="109902" cy="596840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5727;p34"/>
              <p:cNvSpPr/>
              <p:nvPr/>
            </p:nvSpPr>
            <p:spPr>
              <a:xfrm>
                <a:off x="4509444" y="1956044"/>
                <a:ext cx="58785" cy="697803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5728;p34"/>
              <p:cNvSpPr/>
              <p:nvPr/>
            </p:nvSpPr>
            <p:spPr>
              <a:xfrm>
                <a:off x="4542670" y="2076179"/>
                <a:ext cx="98401" cy="572557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5729;p34"/>
              <p:cNvSpPr/>
              <p:nvPr/>
            </p:nvSpPr>
            <p:spPr>
              <a:xfrm>
                <a:off x="4579730" y="2149027"/>
                <a:ext cx="150796" cy="488207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5730;p34"/>
              <p:cNvSpPr/>
              <p:nvPr/>
            </p:nvSpPr>
            <p:spPr>
              <a:xfrm>
                <a:off x="4529890" y="2045506"/>
                <a:ext cx="88178" cy="613454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5731;p34"/>
              <p:cNvSpPr/>
              <p:nvPr/>
            </p:nvSpPr>
            <p:spPr>
              <a:xfrm>
                <a:off x="4630848" y="2266606"/>
                <a:ext cx="365489" cy="392354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5732;p34"/>
              <p:cNvSpPr/>
              <p:nvPr/>
            </p:nvSpPr>
            <p:spPr>
              <a:xfrm>
                <a:off x="4661518" y="2299834"/>
                <a:ext cx="375712" cy="347624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5733;p34"/>
              <p:cNvSpPr/>
              <p:nvPr/>
            </p:nvSpPr>
            <p:spPr>
              <a:xfrm>
                <a:off x="4646183" y="2237211"/>
                <a:ext cx="299036" cy="364238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5734;p34"/>
              <p:cNvSpPr/>
              <p:nvPr/>
            </p:nvSpPr>
            <p:spPr>
              <a:xfrm>
                <a:off x="4049388" y="2086403"/>
                <a:ext cx="879218" cy="745091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5735;p34"/>
              <p:cNvSpPr/>
              <p:nvPr/>
            </p:nvSpPr>
            <p:spPr>
              <a:xfrm>
                <a:off x="4522223" y="2260215"/>
                <a:ext cx="255587" cy="567445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5736;p34"/>
              <p:cNvSpPr/>
              <p:nvPr/>
            </p:nvSpPr>
            <p:spPr>
              <a:xfrm>
                <a:off x="4188683" y="2421247"/>
                <a:ext cx="368045" cy="411525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5737;p34"/>
              <p:cNvSpPr/>
              <p:nvPr/>
            </p:nvSpPr>
            <p:spPr>
              <a:xfrm>
                <a:off x="4563117" y="2469812"/>
                <a:ext cx="546955" cy="352736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5738;p34"/>
              <p:cNvSpPr/>
              <p:nvPr/>
            </p:nvSpPr>
            <p:spPr>
              <a:xfrm>
                <a:off x="4556727" y="2449363"/>
                <a:ext cx="43450" cy="292669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5739;p34"/>
              <p:cNvSpPr/>
              <p:nvPr/>
            </p:nvSpPr>
            <p:spPr>
              <a:xfrm>
                <a:off x="4566951" y="2436583"/>
                <a:ext cx="113736" cy="314395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5740;p34"/>
              <p:cNvSpPr/>
              <p:nvPr/>
            </p:nvSpPr>
            <p:spPr>
              <a:xfrm>
                <a:off x="4584842" y="2557996"/>
                <a:ext cx="104790" cy="195538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5741;p34"/>
              <p:cNvSpPr/>
              <p:nvPr/>
            </p:nvSpPr>
            <p:spPr>
              <a:xfrm>
                <a:off x="4581008" y="2552884"/>
                <a:ext cx="315650" cy="224933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5742;p34"/>
              <p:cNvSpPr/>
              <p:nvPr/>
            </p:nvSpPr>
            <p:spPr>
              <a:xfrm>
                <a:off x="4605289" y="2623175"/>
                <a:ext cx="302870" cy="152086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5743;p34"/>
              <p:cNvSpPr/>
              <p:nvPr/>
            </p:nvSpPr>
            <p:spPr>
              <a:xfrm>
                <a:off x="4602733" y="2713916"/>
                <a:ext cx="272199" cy="76682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5744;p34"/>
              <p:cNvSpPr/>
              <p:nvPr/>
            </p:nvSpPr>
            <p:spPr>
              <a:xfrm>
                <a:off x="4363759" y="2519655"/>
                <a:ext cx="177633" cy="260718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5745;p34"/>
              <p:cNvSpPr/>
              <p:nvPr/>
            </p:nvSpPr>
            <p:spPr>
              <a:xfrm>
                <a:off x="4324144" y="2592502"/>
                <a:ext cx="199357" cy="198095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5746;p34"/>
              <p:cNvSpPr/>
              <p:nvPr/>
            </p:nvSpPr>
            <p:spPr>
              <a:xfrm>
                <a:off x="4280694" y="2644902"/>
                <a:ext cx="228750" cy="146973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5747;p34"/>
              <p:cNvSpPr>
                <a:spLocks/>
              </p:cNvSpPr>
              <p:nvPr/>
            </p:nvSpPr>
            <p:spPr bwMode="auto">
              <a:xfrm>
                <a:off x="4399081" y="2659390"/>
                <a:ext cx="321900" cy="221075"/>
              </a:xfrm>
              <a:custGeom>
                <a:avLst/>
                <a:gdLst>
                  <a:gd name="T0" fmla="*/ 2147483646 w 12876"/>
                  <a:gd name="T1" fmla="*/ 9765625 h 8843"/>
                  <a:gd name="T2" fmla="*/ 2147483646 w 12876"/>
                  <a:gd name="T3" fmla="*/ 2147483646 h 8843"/>
                  <a:gd name="T4" fmla="*/ 2147483646 w 12876"/>
                  <a:gd name="T5" fmla="*/ 2147483646 h 8843"/>
                  <a:gd name="T6" fmla="*/ 2147483646 w 12876"/>
                  <a:gd name="T7" fmla="*/ 2147483646 h 8843"/>
                  <a:gd name="T8" fmla="*/ 2147483646 w 12876"/>
                  <a:gd name="T9" fmla="*/ 2147483646 h 8843"/>
                  <a:gd name="T10" fmla="*/ 2147483646 w 12876"/>
                  <a:gd name="T11" fmla="*/ 2147483646 h 8843"/>
                  <a:gd name="T12" fmla="*/ 2147483646 w 12876"/>
                  <a:gd name="T13" fmla="*/ 2147483646 h 8843"/>
                  <a:gd name="T14" fmla="*/ 2147483646 w 12876"/>
                  <a:gd name="T15" fmla="*/ 2147483646 h 8843"/>
                  <a:gd name="T16" fmla="*/ 2147483646 w 12876"/>
                  <a:gd name="T17" fmla="*/ 2147483646 h 8843"/>
                  <a:gd name="T18" fmla="*/ 2147483646 w 12876"/>
                  <a:gd name="T19" fmla="*/ 2147483646 h 8843"/>
                  <a:gd name="T20" fmla="*/ 2147483646 w 12876"/>
                  <a:gd name="T21" fmla="*/ 2147483646 h 8843"/>
                  <a:gd name="T22" fmla="*/ 2147483646 w 12876"/>
                  <a:gd name="T23" fmla="*/ 2147483646 h 8843"/>
                  <a:gd name="T24" fmla="*/ 2147483646 w 12876"/>
                  <a:gd name="T25" fmla="*/ 2147483646 h 8843"/>
                  <a:gd name="T26" fmla="*/ 2147483646 w 12876"/>
                  <a:gd name="T27" fmla="*/ 2147483646 h 8843"/>
                  <a:gd name="T28" fmla="*/ 2147483646 w 12876"/>
                  <a:gd name="T29" fmla="*/ 2147483646 h 8843"/>
                  <a:gd name="T30" fmla="*/ 2147483646 w 12876"/>
                  <a:gd name="T31" fmla="*/ 29296875 h 8843"/>
                  <a:gd name="T32" fmla="*/ 2147483646 w 12876"/>
                  <a:gd name="T33" fmla="*/ 9765625 h 88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888674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749;p35"/>
          <p:cNvGrpSpPr>
            <a:grpSpLocks/>
          </p:cNvGrpSpPr>
          <p:nvPr/>
        </p:nvGrpSpPr>
        <p:grpSpPr bwMode="auto">
          <a:xfrm>
            <a:off x="-766763" y="193675"/>
            <a:ext cx="13509626" cy="7254875"/>
            <a:chOff x="-574651" y="145672"/>
            <a:chExt cx="10132358" cy="5440857"/>
          </a:xfrm>
        </p:grpSpPr>
        <p:sp>
          <p:nvSpPr>
            <p:cNvPr id="3" name="Google Shape;5750;p35"/>
            <p:cNvSpPr>
              <a:spLocks/>
            </p:cNvSpPr>
            <p:nvPr/>
          </p:nvSpPr>
          <p:spPr bwMode="auto">
            <a:xfrm>
              <a:off x="-38725" y="4354895"/>
              <a:ext cx="9209436" cy="827616"/>
            </a:xfrm>
            <a:custGeom>
              <a:avLst/>
              <a:gdLst>
                <a:gd name="T0" fmla="*/ 2147483646 w 75622"/>
                <a:gd name="T1" fmla="*/ 28394 h 107378"/>
                <a:gd name="T2" fmla="*/ 2147483646 w 75622"/>
                <a:gd name="T3" fmla="*/ 3645540 h 107378"/>
                <a:gd name="T4" fmla="*/ 2147483646 w 75622"/>
                <a:gd name="T5" fmla="*/ 39030999 h 107378"/>
                <a:gd name="T6" fmla="*/ 2147483646 w 75622"/>
                <a:gd name="T7" fmla="*/ 85299973 h 107378"/>
                <a:gd name="T8" fmla="*/ 2147483646 w 75622"/>
                <a:gd name="T9" fmla="*/ 198722665 h 107378"/>
                <a:gd name="T10" fmla="*/ 2147483646 w 75622"/>
                <a:gd name="T11" fmla="*/ 211423516 h 107378"/>
                <a:gd name="T12" fmla="*/ 2147483646 w 75622"/>
                <a:gd name="T13" fmla="*/ 214144588 h 107378"/>
                <a:gd name="T14" fmla="*/ 2147483646 w 75622"/>
                <a:gd name="T15" fmla="*/ 227773530 h 107378"/>
                <a:gd name="T16" fmla="*/ 2147483646 w 75622"/>
                <a:gd name="T17" fmla="*/ 259513395 h 107378"/>
                <a:gd name="T18" fmla="*/ 2147483646 w 75622"/>
                <a:gd name="T19" fmla="*/ 315762557 h 107378"/>
                <a:gd name="T20" fmla="*/ 2147483646 w 75622"/>
                <a:gd name="T21" fmla="*/ 366573569 h 107378"/>
                <a:gd name="T22" fmla="*/ 2147483646 w 75622"/>
                <a:gd name="T23" fmla="*/ 412838921 h 107378"/>
                <a:gd name="T24" fmla="*/ 2147483646 w 75622"/>
                <a:gd name="T25" fmla="*/ 448228002 h 107378"/>
                <a:gd name="T26" fmla="*/ 2147483646 w 75622"/>
                <a:gd name="T27" fmla="*/ 484538346 h 107378"/>
                <a:gd name="T28" fmla="*/ 2147483646 w 75622"/>
                <a:gd name="T29" fmla="*/ 484538346 h 107378"/>
                <a:gd name="T30" fmla="*/ 2147483646 w 75622"/>
                <a:gd name="T31" fmla="*/ 475454224 h 107378"/>
                <a:gd name="T32" fmla="*/ 2147483646 w 75622"/>
                <a:gd name="T33" fmla="*/ 453694501 h 107378"/>
                <a:gd name="T34" fmla="*/ 2147483646 w 75622"/>
                <a:gd name="T35" fmla="*/ 426468279 h 107378"/>
                <a:gd name="T36" fmla="*/ 2147483646 w 75622"/>
                <a:gd name="T37" fmla="*/ 390182645 h 107378"/>
                <a:gd name="T38" fmla="*/ 2147483646 w 75622"/>
                <a:gd name="T39" fmla="*/ 366573569 h 107378"/>
                <a:gd name="T40" fmla="*/ 2147483646 w 75622"/>
                <a:gd name="T41" fmla="*/ 336626268 h 107378"/>
                <a:gd name="T42" fmla="*/ 2147483646 w 75622"/>
                <a:gd name="T43" fmla="*/ 304882673 h 107378"/>
                <a:gd name="T44" fmla="*/ 2147483646 w 75622"/>
                <a:gd name="T45" fmla="*/ 279481086 h 107378"/>
                <a:gd name="T46" fmla="*/ 2147483646 w 75622"/>
                <a:gd name="T47" fmla="*/ 223228232 h 107378"/>
                <a:gd name="T48" fmla="*/ 2147483646 w 75622"/>
                <a:gd name="T49" fmla="*/ 176038058 h 107378"/>
                <a:gd name="T50" fmla="*/ 2147483646 w 75622"/>
                <a:gd name="T51" fmla="*/ 137031769 h 107378"/>
                <a:gd name="T52" fmla="*/ 2147483646 w 75622"/>
                <a:gd name="T53" fmla="*/ 114347161 h 107378"/>
                <a:gd name="T54" fmla="*/ 2147483646 w 75622"/>
                <a:gd name="T55" fmla="*/ 107984588 h 107378"/>
                <a:gd name="T56" fmla="*/ 2147483646 w 75622"/>
                <a:gd name="T57" fmla="*/ 107984588 h 107378"/>
                <a:gd name="T58" fmla="*/ 2147483646 w 75622"/>
                <a:gd name="T59" fmla="*/ 117068232 h 107378"/>
                <a:gd name="T60" fmla="*/ 2147483646 w 75622"/>
                <a:gd name="T61" fmla="*/ 127051635 h 107378"/>
                <a:gd name="T62" fmla="*/ 2147483646 w 75622"/>
                <a:gd name="T63" fmla="*/ 1523414802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018804638 h 107378"/>
                <a:gd name="T74" fmla="*/ 2147483646 w 75622"/>
                <a:gd name="T75" fmla="*/ 588877394 h 107378"/>
                <a:gd name="T76" fmla="*/ 2147483646 w 75622"/>
                <a:gd name="T77" fmla="*/ 28394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4" name="Google Shape;5751;p35"/>
            <p:cNvSpPr>
              <a:spLocks/>
            </p:cNvSpPr>
            <p:nvPr/>
          </p:nvSpPr>
          <p:spPr bwMode="auto">
            <a:xfrm>
              <a:off x="-65450" y="4568398"/>
              <a:ext cx="9209483" cy="613838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30429445 h 81492"/>
                <a:gd name="T4" fmla="*/ 2147483646 w 75655"/>
                <a:gd name="T5" fmla="*/ 730429445 h 81492"/>
                <a:gd name="T6" fmla="*/ 2147483646 w 75655"/>
                <a:gd name="T7" fmla="*/ 1976100106 h 81492"/>
                <a:gd name="T8" fmla="*/ 2147483646 w 75655"/>
                <a:gd name="T9" fmla="*/ 1976100106 h 81492"/>
                <a:gd name="T10" fmla="*/ 2147483646 w 75655"/>
                <a:gd name="T11" fmla="*/ 1172075476 h 81492"/>
                <a:gd name="T12" fmla="*/ 2147483646 w 75655"/>
                <a:gd name="T13" fmla="*/ 592912370 h 81492"/>
                <a:gd name="T14" fmla="*/ 2147483646 w 75655"/>
                <a:gd name="T15" fmla="*/ 600188112 h 81492"/>
                <a:gd name="T16" fmla="*/ 2147483646 w 75655"/>
                <a:gd name="T17" fmla="*/ 609887553 h 81492"/>
                <a:gd name="T18" fmla="*/ 2147483646 w 75655"/>
                <a:gd name="T19" fmla="*/ 613135663 h 81492"/>
                <a:gd name="T20" fmla="*/ 2147483646 w 75655"/>
                <a:gd name="T21" fmla="*/ 612337354 h 81492"/>
                <a:gd name="T22" fmla="*/ 2147483646 w 75655"/>
                <a:gd name="T23" fmla="*/ 606661688 h 81492"/>
                <a:gd name="T24" fmla="*/ 2147483646 w 75655"/>
                <a:gd name="T25" fmla="*/ 571887311 h 81492"/>
                <a:gd name="T26" fmla="*/ 2147483646 w 75655"/>
                <a:gd name="T27" fmla="*/ 545991817 h 81492"/>
                <a:gd name="T28" fmla="*/ 2147483646 w 75655"/>
                <a:gd name="T29" fmla="*/ 512019207 h 81492"/>
                <a:gd name="T30" fmla="*/ 2147483646 w 75655"/>
                <a:gd name="T31" fmla="*/ 430324271 h 81492"/>
                <a:gd name="T32" fmla="*/ 2147483646 w 75655"/>
                <a:gd name="T33" fmla="*/ 430324271 h 81492"/>
                <a:gd name="T34" fmla="*/ 2147483646 w 75655"/>
                <a:gd name="T35" fmla="*/ 349427244 h 81492"/>
                <a:gd name="T36" fmla="*/ 2147483646 w 75655"/>
                <a:gd name="T37" fmla="*/ 253982930 h 81492"/>
                <a:gd name="T38" fmla="*/ 2147483646 w 75655"/>
                <a:gd name="T39" fmla="*/ 201412359 h 81492"/>
                <a:gd name="T40" fmla="*/ 2147483646 w 75655"/>
                <a:gd name="T41" fmla="*/ 174715550 h 81492"/>
                <a:gd name="T42" fmla="*/ 2147483646 w 75655"/>
                <a:gd name="T43" fmla="*/ 173112010 h 81492"/>
                <a:gd name="T44" fmla="*/ 2147483646 w 75655"/>
                <a:gd name="T45" fmla="*/ 169863901 h 81492"/>
                <a:gd name="T46" fmla="*/ 2147483646 w 75655"/>
                <a:gd name="T47" fmla="*/ 148014825 h 81492"/>
                <a:gd name="T48" fmla="*/ 2147483646 w 75655"/>
                <a:gd name="T49" fmla="*/ 52570571 h 81492"/>
                <a:gd name="T50" fmla="*/ 2147483646 w 75655"/>
                <a:gd name="T51" fmla="*/ 10523851 h 81492"/>
                <a:gd name="T52" fmla="*/ 2147483646 w 75655"/>
                <a:gd name="T53" fmla="*/ 1625783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5" name="Google Shape;5752;p35"/>
            <p:cNvGrpSpPr>
              <a:grpSpLocks/>
            </p:cNvGrpSpPr>
            <p:nvPr/>
          </p:nvGrpSpPr>
          <p:grpSpPr bwMode="auto"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105" name="Google Shape;5753;p35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5754;p35"/>
              <p:cNvSpPr/>
              <p:nvPr/>
            </p:nvSpPr>
            <p:spPr>
              <a:xfrm>
                <a:off x="5060991" y="4747588"/>
                <a:ext cx="1573690" cy="498228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6" name="Google Shape;5755;p35"/>
            <p:cNvGrpSpPr>
              <a:grpSpLocks/>
            </p:cNvGrpSpPr>
            <p:nvPr/>
          </p:nvGrpSpPr>
          <p:grpSpPr bwMode="auto">
            <a:xfrm rot="19865262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96" name="Google Shape;5756;p35"/>
              <p:cNvSpPr>
                <a:spLocks/>
              </p:cNvSpPr>
              <p:nvPr/>
            </p:nvSpPr>
            <p:spPr bwMode="auto">
              <a:xfrm>
                <a:off x="5662250" y="3955275"/>
                <a:ext cx="1388325" cy="960325"/>
              </a:xfrm>
              <a:custGeom>
                <a:avLst/>
                <a:gdLst>
                  <a:gd name="T0" fmla="*/ 595703125 w 55533"/>
                  <a:gd name="T1" fmla="*/ 9765625 h 38413"/>
                  <a:gd name="T2" fmla="*/ 2147483646 w 55533"/>
                  <a:gd name="T3" fmla="*/ 2147483646 h 38413"/>
                  <a:gd name="T4" fmla="*/ 2147483646 w 55533"/>
                  <a:gd name="T5" fmla="*/ 2147483646 h 38413"/>
                  <a:gd name="T6" fmla="*/ 2147483646 w 55533"/>
                  <a:gd name="T7" fmla="*/ 2147483646 h 38413"/>
                  <a:gd name="T8" fmla="*/ 2147483646 w 55533"/>
                  <a:gd name="T9" fmla="*/ 2147483646 h 38413"/>
                  <a:gd name="T10" fmla="*/ 2147483646 w 55533"/>
                  <a:gd name="T11" fmla="*/ 2147483646 h 38413"/>
                  <a:gd name="T12" fmla="*/ 2147483646 w 55533"/>
                  <a:gd name="T13" fmla="*/ 2147483646 h 38413"/>
                  <a:gd name="T14" fmla="*/ 2147483646 w 55533"/>
                  <a:gd name="T15" fmla="*/ 2147483646 h 38413"/>
                  <a:gd name="T16" fmla="*/ 2147483646 w 55533"/>
                  <a:gd name="T17" fmla="*/ 2147483646 h 38413"/>
                  <a:gd name="T18" fmla="*/ 2147483646 w 55533"/>
                  <a:gd name="T19" fmla="*/ 2147483646 h 38413"/>
                  <a:gd name="T20" fmla="*/ 2147483646 w 55533"/>
                  <a:gd name="T21" fmla="*/ 2147483646 h 38413"/>
                  <a:gd name="T22" fmla="*/ 2147483646 w 55533"/>
                  <a:gd name="T23" fmla="*/ 2147483646 h 38413"/>
                  <a:gd name="T24" fmla="*/ 2147483646 w 55533"/>
                  <a:gd name="T25" fmla="*/ 2147483646 h 38413"/>
                  <a:gd name="T26" fmla="*/ 2147483646 w 55533"/>
                  <a:gd name="T27" fmla="*/ 2147483646 h 38413"/>
                  <a:gd name="T28" fmla="*/ 2147483646 w 55533"/>
                  <a:gd name="T29" fmla="*/ 2147483646 h 38413"/>
                  <a:gd name="T30" fmla="*/ 2147483646 w 55533"/>
                  <a:gd name="T31" fmla="*/ 2147483646 h 38413"/>
                  <a:gd name="T32" fmla="*/ 2147483646 w 55533"/>
                  <a:gd name="T33" fmla="*/ 2147483646 h 38413"/>
                  <a:gd name="T34" fmla="*/ 2147483646 w 55533"/>
                  <a:gd name="T35" fmla="*/ 2147483646 h 38413"/>
                  <a:gd name="T36" fmla="*/ 2147483646 w 55533"/>
                  <a:gd name="T37" fmla="*/ 2147483646 h 38413"/>
                  <a:gd name="T38" fmla="*/ 2147483646 w 55533"/>
                  <a:gd name="T39" fmla="*/ 2147483646 h 38413"/>
                  <a:gd name="T40" fmla="*/ 2147483646 w 55533"/>
                  <a:gd name="T41" fmla="*/ 2147483646 h 38413"/>
                  <a:gd name="T42" fmla="*/ 2147483646 w 55533"/>
                  <a:gd name="T43" fmla="*/ 2147483646 h 38413"/>
                  <a:gd name="T44" fmla="*/ 2147483646 w 55533"/>
                  <a:gd name="T45" fmla="*/ 2147483646 h 38413"/>
                  <a:gd name="T46" fmla="*/ 2147483646 w 55533"/>
                  <a:gd name="T47" fmla="*/ 2147483646 h 38413"/>
                  <a:gd name="T48" fmla="*/ 2147483646 w 55533"/>
                  <a:gd name="T49" fmla="*/ 2147483646 h 38413"/>
                  <a:gd name="T50" fmla="*/ 2147483646 w 55533"/>
                  <a:gd name="T51" fmla="*/ 2147483646 h 38413"/>
                  <a:gd name="T52" fmla="*/ 2147483646 w 55533"/>
                  <a:gd name="T53" fmla="*/ 2147483646 h 38413"/>
                  <a:gd name="T54" fmla="*/ 595703125 w 55533"/>
                  <a:gd name="T55" fmla="*/ 9765625 h 3841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5757;p35"/>
              <p:cNvSpPr>
                <a:spLocks/>
              </p:cNvSpPr>
              <p:nvPr/>
            </p:nvSpPr>
            <p:spPr bwMode="auto">
              <a:xfrm>
                <a:off x="5065700" y="3937625"/>
                <a:ext cx="706725" cy="285400"/>
              </a:xfrm>
              <a:custGeom>
                <a:avLst/>
                <a:gdLst>
                  <a:gd name="T0" fmla="*/ 2147483646 w 28269"/>
                  <a:gd name="T1" fmla="*/ 9765625 h 11416"/>
                  <a:gd name="T2" fmla="*/ 2147483646 w 28269"/>
                  <a:gd name="T3" fmla="*/ 2147483646 h 11416"/>
                  <a:gd name="T4" fmla="*/ 2147483646 w 28269"/>
                  <a:gd name="T5" fmla="*/ 2147483646 h 11416"/>
                  <a:gd name="T6" fmla="*/ 2147483646 w 28269"/>
                  <a:gd name="T7" fmla="*/ 2147483646 h 11416"/>
                  <a:gd name="T8" fmla="*/ 2147483646 w 28269"/>
                  <a:gd name="T9" fmla="*/ 2147483646 h 11416"/>
                  <a:gd name="T10" fmla="*/ 2147483646 w 28269"/>
                  <a:gd name="T11" fmla="*/ 2147483646 h 11416"/>
                  <a:gd name="T12" fmla="*/ 2147483646 w 28269"/>
                  <a:gd name="T13" fmla="*/ 2147483646 h 11416"/>
                  <a:gd name="T14" fmla="*/ 2147483646 w 28269"/>
                  <a:gd name="T15" fmla="*/ 9765625 h 114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5758;p35"/>
              <p:cNvSpPr>
                <a:spLocks/>
              </p:cNvSpPr>
              <p:nvPr/>
            </p:nvSpPr>
            <p:spPr bwMode="auto">
              <a:xfrm>
                <a:off x="5654625" y="3444100"/>
                <a:ext cx="268275" cy="705200"/>
              </a:xfrm>
              <a:custGeom>
                <a:avLst/>
                <a:gdLst>
                  <a:gd name="T0" fmla="*/ 2147483646 w 10731"/>
                  <a:gd name="T1" fmla="*/ 0 h 28208"/>
                  <a:gd name="T2" fmla="*/ 2147483646 w 10731"/>
                  <a:gd name="T3" fmla="*/ 2147483646 h 28208"/>
                  <a:gd name="T4" fmla="*/ 2147483646 w 10731"/>
                  <a:gd name="T5" fmla="*/ 2147483646 h 28208"/>
                  <a:gd name="T6" fmla="*/ 2147483646 w 10731"/>
                  <a:gd name="T7" fmla="*/ 2147483646 h 28208"/>
                  <a:gd name="T8" fmla="*/ 2147483646 w 10731"/>
                  <a:gd name="T9" fmla="*/ 2147483646 h 28208"/>
                  <a:gd name="T10" fmla="*/ 2147483646 w 10731"/>
                  <a:gd name="T11" fmla="*/ 2147483646 h 28208"/>
                  <a:gd name="T12" fmla="*/ 2147483646 w 10731"/>
                  <a:gd name="T13" fmla="*/ 2147483646 h 28208"/>
                  <a:gd name="T14" fmla="*/ 2147483646 w 10731"/>
                  <a:gd name="T15" fmla="*/ 0 h 282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5759;p35"/>
              <p:cNvSpPr>
                <a:spLocks/>
              </p:cNvSpPr>
              <p:nvPr/>
            </p:nvSpPr>
            <p:spPr bwMode="auto">
              <a:xfrm>
                <a:off x="5226800" y="3436875"/>
                <a:ext cx="545625" cy="712425"/>
              </a:xfrm>
              <a:custGeom>
                <a:avLst/>
                <a:gdLst>
                  <a:gd name="T0" fmla="*/ 2147483646 w 21825"/>
                  <a:gd name="T1" fmla="*/ 0 h 28497"/>
                  <a:gd name="T2" fmla="*/ 2147483646 w 21825"/>
                  <a:gd name="T3" fmla="*/ 2147483646 h 28497"/>
                  <a:gd name="T4" fmla="*/ 1191406250 w 21825"/>
                  <a:gd name="T5" fmla="*/ 2147483646 h 28497"/>
                  <a:gd name="T6" fmla="*/ 2147483646 w 21825"/>
                  <a:gd name="T7" fmla="*/ 2147483646 h 28497"/>
                  <a:gd name="T8" fmla="*/ 2147483646 w 21825"/>
                  <a:gd name="T9" fmla="*/ 2147483646 h 28497"/>
                  <a:gd name="T10" fmla="*/ 2147483646 w 21825"/>
                  <a:gd name="T11" fmla="*/ 2147483646 h 28497"/>
                  <a:gd name="T12" fmla="*/ 2147483646 w 21825"/>
                  <a:gd name="T13" fmla="*/ 2147483646 h 28497"/>
                  <a:gd name="T14" fmla="*/ 2147483646 w 21825"/>
                  <a:gd name="T15" fmla="*/ 2147483646 h 28497"/>
                  <a:gd name="T16" fmla="*/ 2147483646 w 21825"/>
                  <a:gd name="T17" fmla="*/ 0 h 284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5760;p35"/>
              <p:cNvSpPr>
                <a:spLocks/>
              </p:cNvSpPr>
              <p:nvPr/>
            </p:nvSpPr>
            <p:spPr bwMode="auto">
              <a:xfrm>
                <a:off x="5321875" y="4092000"/>
                <a:ext cx="395100" cy="76300"/>
              </a:xfrm>
              <a:custGeom>
                <a:avLst/>
                <a:gdLst>
                  <a:gd name="T0" fmla="*/ 1953125000 w 15804"/>
                  <a:gd name="T1" fmla="*/ 0 h 3052"/>
                  <a:gd name="T2" fmla="*/ 2050781250 w 15804"/>
                  <a:gd name="T3" fmla="*/ 2147483646 h 3052"/>
                  <a:gd name="T4" fmla="*/ 2147483646 w 15804"/>
                  <a:gd name="T5" fmla="*/ 2147483646 h 3052"/>
                  <a:gd name="T6" fmla="*/ 2147483646 w 15804"/>
                  <a:gd name="T7" fmla="*/ 2147483646 h 3052"/>
                  <a:gd name="T8" fmla="*/ 2147483646 w 15804"/>
                  <a:gd name="T9" fmla="*/ 2147483646 h 3052"/>
                  <a:gd name="T10" fmla="*/ 2147483646 w 15804"/>
                  <a:gd name="T11" fmla="*/ 2147483646 h 3052"/>
                  <a:gd name="T12" fmla="*/ 2147483646 w 15804"/>
                  <a:gd name="T13" fmla="*/ 117187500 h 3052"/>
                  <a:gd name="T14" fmla="*/ 1953125000 w 15804"/>
                  <a:gd name="T15" fmla="*/ 0 h 30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5761;p35"/>
              <p:cNvSpPr>
                <a:spLocks/>
              </p:cNvSpPr>
              <p:nvPr/>
            </p:nvSpPr>
            <p:spPr bwMode="auto">
              <a:xfrm>
                <a:off x="5391250" y="3766950"/>
                <a:ext cx="353425" cy="350900"/>
              </a:xfrm>
              <a:custGeom>
                <a:avLst/>
                <a:gdLst>
                  <a:gd name="T0" fmla="*/ 810546875 w 14137"/>
                  <a:gd name="T1" fmla="*/ 9765625 h 14036"/>
                  <a:gd name="T2" fmla="*/ 1074218750 w 14137"/>
                  <a:gd name="T3" fmla="*/ 2147483646 h 14036"/>
                  <a:gd name="T4" fmla="*/ 2147483646 w 14137"/>
                  <a:gd name="T5" fmla="*/ 2147483646 h 14036"/>
                  <a:gd name="T6" fmla="*/ 2147483646 w 14137"/>
                  <a:gd name="T7" fmla="*/ 2147483646 h 14036"/>
                  <a:gd name="T8" fmla="*/ 2147483646 w 14137"/>
                  <a:gd name="T9" fmla="*/ 2147483646 h 14036"/>
                  <a:gd name="T10" fmla="*/ 2147483646 w 14137"/>
                  <a:gd name="T11" fmla="*/ 2147483646 h 14036"/>
                  <a:gd name="T12" fmla="*/ 2147483646 w 14137"/>
                  <a:gd name="T13" fmla="*/ 2147483646 h 14036"/>
                  <a:gd name="T14" fmla="*/ 2147483646 w 14137"/>
                  <a:gd name="T15" fmla="*/ 1533203125 h 14036"/>
                  <a:gd name="T16" fmla="*/ 810546875 w 14137"/>
                  <a:gd name="T17" fmla="*/ 9765625 h 140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5762;p35"/>
              <p:cNvSpPr>
                <a:spLocks/>
              </p:cNvSpPr>
              <p:nvPr/>
            </p:nvSpPr>
            <p:spPr bwMode="auto">
              <a:xfrm>
                <a:off x="5581650" y="3830675"/>
                <a:ext cx="158800" cy="235050"/>
              </a:xfrm>
              <a:custGeom>
                <a:avLst/>
                <a:gdLst>
                  <a:gd name="T0" fmla="*/ 1230468750 w 6352"/>
                  <a:gd name="T1" fmla="*/ 0 h 9402"/>
                  <a:gd name="T2" fmla="*/ 605468750 w 6352"/>
                  <a:gd name="T3" fmla="*/ 1875000000 h 9402"/>
                  <a:gd name="T4" fmla="*/ 2147483646 w 6352"/>
                  <a:gd name="T5" fmla="*/ 2147483646 h 9402"/>
                  <a:gd name="T6" fmla="*/ 2147483646 w 6352"/>
                  <a:gd name="T7" fmla="*/ 2147483646 h 9402"/>
                  <a:gd name="T8" fmla="*/ 2147483646 w 6352"/>
                  <a:gd name="T9" fmla="*/ 2147483646 h 9402"/>
                  <a:gd name="T10" fmla="*/ 2147483646 w 6352"/>
                  <a:gd name="T11" fmla="*/ 683593750 h 9402"/>
                  <a:gd name="T12" fmla="*/ 1230468750 w 6352"/>
                  <a:gd name="T13" fmla="*/ 0 h 94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5763;p35"/>
              <p:cNvSpPr>
                <a:spLocks/>
              </p:cNvSpPr>
              <p:nvPr/>
            </p:nvSpPr>
            <p:spPr bwMode="auto">
              <a:xfrm>
                <a:off x="5743325" y="3634375"/>
                <a:ext cx="127050" cy="529300"/>
              </a:xfrm>
              <a:custGeom>
                <a:avLst/>
                <a:gdLst>
                  <a:gd name="T0" fmla="*/ 2147483646 w 5082"/>
                  <a:gd name="T1" fmla="*/ 0 h 21172"/>
                  <a:gd name="T2" fmla="*/ 2147483646 w 5082"/>
                  <a:gd name="T3" fmla="*/ 2147483646 h 21172"/>
                  <a:gd name="T4" fmla="*/ 2147483646 w 5082"/>
                  <a:gd name="T5" fmla="*/ 2147483646 h 21172"/>
                  <a:gd name="T6" fmla="*/ 2147483646 w 5082"/>
                  <a:gd name="T7" fmla="*/ 2147483646 h 21172"/>
                  <a:gd name="T8" fmla="*/ 2147483646 w 5082"/>
                  <a:gd name="T9" fmla="*/ 2147483646 h 21172"/>
                  <a:gd name="T10" fmla="*/ 2147483646 w 5082"/>
                  <a:gd name="T11" fmla="*/ 2147483646 h 21172"/>
                  <a:gd name="T12" fmla="*/ 2147483646 w 5082"/>
                  <a:gd name="T13" fmla="*/ 2147483646 h 21172"/>
                  <a:gd name="T14" fmla="*/ 2147483646 w 5082"/>
                  <a:gd name="T15" fmla="*/ 2147483646 h 21172"/>
                  <a:gd name="T16" fmla="*/ 2147483646 w 5082"/>
                  <a:gd name="T17" fmla="*/ 2147483646 h 21172"/>
                  <a:gd name="T18" fmla="*/ 2147483646 w 5082"/>
                  <a:gd name="T19" fmla="*/ 2147483646 h 21172"/>
                  <a:gd name="T20" fmla="*/ 2147483646 w 5082"/>
                  <a:gd name="T21" fmla="*/ 2147483646 h 21172"/>
                  <a:gd name="T22" fmla="*/ 2147483646 w 5082"/>
                  <a:gd name="T23" fmla="*/ 2147483646 h 21172"/>
                  <a:gd name="T24" fmla="*/ 2147483646 w 5082"/>
                  <a:gd name="T25" fmla="*/ 2147483646 h 21172"/>
                  <a:gd name="T26" fmla="*/ 2147483646 w 5082"/>
                  <a:gd name="T27" fmla="*/ 2147483646 h 21172"/>
                  <a:gd name="T28" fmla="*/ 2147483646 w 5082"/>
                  <a:gd name="T29" fmla="*/ 1972656250 h 21172"/>
                  <a:gd name="T30" fmla="*/ 2147483646 w 5082"/>
                  <a:gd name="T31" fmla="*/ 0 h 211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5764;p35"/>
              <p:cNvSpPr>
                <a:spLocks/>
              </p:cNvSpPr>
              <p:nvPr/>
            </p:nvSpPr>
            <p:spPr bwMode="auto">
              <a:xfrm>
                <a:off x="5606000" y="4010000"/>
                <a:ext cx="286500" cy="221450"/>
              </a:xfrm>
              <a:custGeom>
                <a:avLst/>
                <a:gdLst>
                  <a:gd name="T0" fmla="*/ 2147483646 w 11460"/>
                  <a:gd name="T1" fmla="*/ 9765625 h 8858"/>
                  <a:gd name="T2" fmla="*/ 2147483646 w 11460"/>
                  <a:gd name="T3" fmla="*/ 390625000 h 8858"/>
                  <a:gd name="T4" fmla="*/ 2147483646 w 11460"/>
                  <a:gd name="T5" fmla="*/ 2147483646 h 8858"/>
                  <a:gd name="T6" fmla="*/ 2147483646 w 11460"/>
                  <a:gd name="T7" fmla="*/ 2147483646 h 8858"/>
                  <a:gd name="T8" fmla="*/ 2147483646 w 11460"/>
                  <a:gd name="T9" fmla="*/ 2147483646 h 8858"/>
                  <a:gd name="T10" fmla="*/ 1484375000 w 11460"/>
                  <a:gd name="T11" fmla="*/ 2147483646 h 8858"/>
                  <a:gd name="T12" fmla="*/ 2147483646 w 11460"/>
                  <a:gd name="T13" fmla="*/ 2147483646 h 8858"/>
                  <a:gd name="T14" fmla="*/ 2147483646 w 11460"/>
                  <a:gd name="T15" fmla="*/ 2147483646 h 8858"/>
                  <a:gd name="T16" fmla="*/ 2147483646 w 11460"/>
                  <a:gd name="T17" fmla="*/ 2147483646 h 8858"/>
                  <a:gd name="T18" fmla="*/ 2147483646 w 11460"/>
                  <a:gd name="T19" fmla="*/ 2147483646 h 8858"/>
                  <a:gd name="T20" fmla="*/ 2147483646 w 11460"/>
                  <a:gd name="T21" fmla="*/ 2147483646 h 8858"/>
                  <a:gd name="T22" fmla="*/ 2147483646 w 11460"/>
                  <a:gd name="T23" fmla="*/ 2147483646 h 8858"/>
                  <a:gd name="T24" fmla="*/ 2147483646 w 11460"/>
                  <a:gd name="T25" fmla="*/ 2147483646 h 8858"/>
                  <a:gd name="T26" fmla="*/ 2147483646 w 11460"/>
                  <a:gd name="T27" fmla="*/ 2147483646 h 8858"/>
                  <a:gd name="T28" fmla="*/ 2147483646 w 11460"/>
                  <a:gd name="T29" fmla="*/ 2147483646 h 8858"/>
                  <a:gd name="T30" fmla="*/ 2147483646 w 11460"/>
                  <a:gd name="T31" fmla="*/ 9765625 h 88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7" name="Google Shape;5765;p35"/>
            <p:cNvGrpSpPr>
              <a:grpSpLocks/>
            </p:cNvGrpSpPr>
            <p:nvPr/>
          </p:nvGrpSpPr>
          <p:grpSpPr bwMode="auto">
            <a:xfrm rot="19435583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94" name="Google Shape;5766;p35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5767;p35"/>
              <p:cNvSpPr>
                <a:spLocks/>
              </p:cNvSpPr>
              <p:nvPr/>
            </p:nvSpPr>
            <p:spPr bwMode="auto">
              <a:xfrm>
                <a:off x="5064200" y="4748075"/>
                <a:ext cx="1576800" cy="504600"/>
              </a:xfrm>
              <a:custGeom>
                <a:avLst/>
                <a:gdLst>
                  <a:gd name="T0" fmla="*/ 2147483646 w 63072"/>
                  <a:gd name="T1" fmla="*/ 595703125 h 20184"/>
                  <a:gd name="T2" fmla="*/ 2147483646 w 63072"/>
                  <a:gd name="T3" fmla="*/ 2147483646 h 20184"/>
                  <a:gd name="T4" fmla="*/ 2147483646 w 63072"/>
                  <a:gd name="T5" fmla="*/ 2147483646 h 20184"/>
                  <a:gd name="T6" fmla="*/ 2147483646 w 63072"/>
                  <a:gd name="T7" fmla="*/ 2147483646 h 20184"/>
                  <a:gd name="T8" fmla="*/ 2147483646 w 63072"/>
                  <a:gd name="T9" fmla="*/ 2147483646 h 20184"/>
                  <a:gd name="T10" fmla="*/ 2147483646 w 63072"/>
                  <a:gd name="T11" fmla="*/ 2147483646 h 20184"/>
                  <a:gd name="T12" fmla="*/ 2147483646 w 63072"/>
                  <a:gd name="T13" fmla="*/ 2147483646 h 20184"/>
                  <a:gd name="T14" fmla="*/ 2147483646 w 63072"/>
                  <a:gd name="T15" fmla="*/ 2147483646 h 20184"/>
                  <a:gd name="T16" fmla="*/ 0 w 63072"/>
                  <a:gd name="T17" fmla="*/ 2147483646 h 20184"/>
                  <a:gd name="T18" fmla="*/ 2147483646 w 63072"/>
                  <a:gd name="T19" fmla="*/ 2147483646 h 20184"/>
                  <a:gd name="T20" fmla="*/ 2147483646 w 63072"/>
                  <a:gd name="T21" fmla="*/ 2147483646 h 20184"/>
                  <a:gd name="T22" fmla="*/ 2147483646 w 63072"/>
                  <a:gd name="T23" fmla="*/ 2147483646 h 20184"/>
                  <a:gd name="T24" fmla="*/ 2147483646 w 63072"/>
                  <a:gd name="T25" fmla="*/ 2147483646 h 20184"/>
                  <a:gd name="T26" fmla="*/ 2147483646 w 63072"/>
                  <a:gd name="T27" fmla="*/ 2147483646 h 20184"/>
                  <a:gd name="T28" fmla="*/ 2147483646 w 63072"/>
                  <a:gd name="T29" fmla="*/ 2147483646 h 20184"/>
                  <a:gd name="T30" fmla="*/ 2147483646 w 63072"/>
                  <a:gd name="T31" fmla="*/ 2147483646 h 20184"/>
                  <a:gd name="T32" fmla="*/ 2147483646 w 63072"/>
                  <a:gd name="T33" fmla="*/ 2147483646 h 20184"/>
                  <a:gd name="T34" fmla="*/ 2147483646 w 63072"/>
                  <a:gd name="T35" fmla="*/ 2147483646 h 20184"/>
                  <a:gd name="T36" fmla="*/ 2147483646 w 63072"/>
                  <a:gd name="T37" fmla="*/ 2147483646 h 20184"/>
                  <a:gd name="T38" fmla="*/ 2147483646 w 63072"/>
                  <a:gd name="T39" fmla="*/ 2147483646 h 20184"/>
                  <a:gd name="T40" fmla="*/ 2147483646 w 63072"/>
                  <a:gd name="T41" fmla="*/ 2147483646 h 20184"/>
                  <a:gd name="T42" fmla="*/ 2147483646 w 63072"/>
                  <a:gd name="T43" fmla="*/ 2147483646 h 20184"/>
                  <a:gd name="T44" fmla="*/ 2147483646 w 63072"/>
                  <a:gd name="T45" fmla="*/ 2147483646 h 20184"/>
                  <a:gd name="T46" fmla="*/ 2147483646 w 63072"/>
                  <a:gd name="T47" fmla="*/ 2147483646 h 20184"/>
                  <a:gd name="T48" fmla="*/ 2147483646 w 63072"/>
                  <a:gd name="T49" fmla="*/ 2147483646 h 20184"/>
                  <a:gd name="T50" fmla="*/ 2147483646 w 63072"/>
                  <a:gd name="T51" fmla="*/ 2147483646 h 20184"/>
                  <a:gd name="T52" fmla="*/ 2147483646 w 63072"/>
                  <a:gd name="T53" fmla="*/ 2147483646 h 20184"/>
                  <a:gd name="T54" fmla="*/ 2147483646 w 63072"/>
                  <a:gd name="T55" fmla="*/ 2147483646 h 20184"/>
                  <a:gd name="T56" fmla="*/ 2147483646 w 63072"/>
                  <a:gd name="T57" fmla="*/ 2147483646 h 20184"/>
                  <a:gd name="T58" fmla="*/ 2147483646 w 63072"/>
                  <a:gd name="T59" fmla="*/ 2147483646 h 20184"/>
                  <a:gd name="T60" fmla="*/ 2147483646 w 63072"/>
                  <a:gd name="T61" fmla="*/ 2147483646 h 20184"/>
                  <a:gd name="T62" fmla="*/ 2147483646 w 63072"/>
                  <a:gd name="T63" fmla="*/ 2147483646 h 20184"/>
                  <a:gd name="T64" fmla="*/ 2147483646 w 63072"/>
                  <a:gd name="T65" fmla="*/ 2147483646 h 20184"/>
                  <a:gd name="T66" fmla="*/ 2147483646 w 63072"/>
                  <a:gd name="T67" fmla="*/ 2147483646 h 20184"/>
                  <a:gd name="T68" fmla="*/ 2147483646 w 63072"/>
                  <a:gd name="T69" fmla="*/ 2147483646 h 20184"/>
                  <a:gd name="T70" fmla="*/ 2147483646 w 63072"/>
                  <a:gd name="T71" fmla="*/ 2147483646 h 201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8" name="Google Shape;5768;p35"/>
            <p:cNvGrpSpPr>
              <a:grpSpLocks/>
            </p:cNvGrpSpPr>
            <p:nvPr/>
          </p:nvGrpSpPr>
          <p:grpSpPr bwMode="auto"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78" name="Google Shape;5769;p35"/>
              <p:cNvSpPr>
                <a:spLocks/>
              </p:cNvSpPr>
              <p:nvPr/>
            </p:nvSpPr>
            <p:spPr bwMode="auto">
              <a:xfrm>
                <a:off x="1734750" y="627100"/>
                <a:ext cx="127600" cy="161425"/>
              </a:xfrm>
              <a:custGeom>
                <a:avLst/>
                <a:gdLst>
                  <a:gd name="T0" fmla="*/ 2147483646 w 5104"/>
                  <a:gd name="T1" fmla="*/ 0 h 6457"/>
                  <a:gd name="T2" fmla="*/ 2147483646 w 5104"/>
                  <a:gd name="T3" fmla="*/ 2147483646 h 6457"/>
                  <a:gd name="T4" fmla="*/ 2147483646 w 5104"/>
                  <a:gd name="T5" fmla="*/ 2147483646 h 6457"/>
                  <a:gd name="T6" fmla="*/ 2147483646 w 5104"/>
                  <a:gd name="T7" fmla="*/ 2147483646 h 6457"/>
                  <a:gd name="T8" fmla="*/ 2147483646 w 5104"/>
                  <a:gd name="T9" fmla="*/ 2147483646 h 6457"/>
                  <a:gd name="T10" fmla="*/ 2147483646 w 5104"/>
                  <a:gd name="T11" fmla="*/ 2147483646 h 6457"/>
                  <a:gd name="T12" fmla="*/ 2147483646 w 5104"/>
                  <a:gd name="T13" fmla="*/ 0 h 64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5770;p35"/>
              <p:cNvSpPr>
                <a:spLocks/>
              </p:cNvSpPr>
              <p:nvPr/>
            </p:nvSpPr>
            <p:spPr bwMode="auto">
              <a:xfrm>
                <a:off x="1865675" y="683675"/>
                <a:ext cx="165975" cy="101750"/>
              </a:xfrm>
              <a:custGeom>
                <a:avLst/>
                <a:gdLst>
                  <a:gd name="T0" fmla="*/ 2147483646 w 6639"/>
                  <a:gd name="T1" fmla="*/ 0 h 4070"/>
                  <a:gd name="T2" fmla="*/ 2147483646 w 6639"/>
                  <a:gd name="T3" fmla="*/ 2147483646 h 4070"/>
                  <a:gd name="T4" fmla="*/ 0 w 6639"/>
                  <a:gd name="T5" fmla="*/ 2147483646 h 4070"/>
                  <a:gd name="T6" fmla="*/ 2147483646 w 6639"/>
                  <a:gd name="T7" fmla="*/ 2147483646 h 4070"/>
                  <a:gd name="T8" fmla="*/ 2147483646 w 6639"/>
                  <a:gd name="T9" fmla="*/ 2147483646 h 4070"/>
                  <a:gd name="T10" fmla="*/ 2147483646 w 6639"/>
                  <a:gd name="T11" fmla="*/ 2147483646 h 4070"/>
                  <a:gd name="T12" fmla="*/ 2147483646 w 6639"/>
                  <a:gd name="T13" fmla="*/ 2147483646 h 4070"/>
                  <a:gd name="T14" fmla="*/ 2147483646 w 6639"/>
                  <a:gd name="T15" fmla="*/ 234375000 h 4070"/>
                  <a:gd name="T16" fmla="*/ 2147483646 w 6639"/>
                  <a:gd name="T17" fmla="*/ 0 h 40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5771;p35"/>
              <p:cNvSpPr>
                <a:spLocks/>
              </p:cNvSpPr>
              <p:nvPr/>
            </p:nvSpPr>
            <p:spPr bwMode="auto">
              <a:xfrm>
                <a:off x="1664700" y="736275"/>
                <a:ext cx="171800" cy="159825"/>
              </a:xfrm>
              <a:custGeom>
                <a:avLst/>
                <a:gdLst>
                  <a:gd name="T0" fmla="*/ 2147483646 w 6872"/>
                  <a:gd name="T1" fmla="*/ 0 h 6393"/>
                  <a:gd name="T2" fmla="*/ 2147483646 w 6872"/>
                  <a:gd name="T3" fmla="*/ 214843750 h 6393"/>
                  <a:gd name="T4" fmla="*/ 332031250 w 6872"/>
                  <a:gd name="T5" fmla="*/ 2147483646 h 6393"/>
                  <a:gd name="T6" fmla="*/ 2147483646 w 6872"/>
                  <a:gd name="T7" fmla="*/ 2147483646 h 6393"/>
                  <a:gd name="T8" fmla="*/ 2147483646 w 6872"/>
                  <a:gd name="T9" fmla="*/ 2147483646 h 6393"/>
                  <a:gd name="T10" fmla="*/ 2147483646 w 6872"/>
                  <a:gd name="T11" fmla="*/ 2147483646 h 6393"/>
                  <a:gd name="T12" fmla="*/ 2147483646 w 6872"/>
                  <a:gd name="T13" fmla="*/ 2147483646 h 6393"/>
                  <a:gd name="T14" fmla="*/ 2147483646 w 6872"/>
                  <a:gd name="T15" fmla="*/ 0 h 63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5772;p35"/>
              <p:cNvSpPr>
                <a:spLocks/>
              </p:cNvSpPr>
              <p:nvPr/>
            </p:nvSpPr>
            <p:spPr bwMode="auto">
              <a:xfrm>
                <a:off x="1832325" y="796850"/>
                <a:ext cx="227675" cy="101800"/>
              </a:xfrm>
              <a:custGeom>
                <a:avLst/>
                <a:gdLst>
                  <a:gd name="T0" fmla="*/ 2147483646 w 9107"/>
                  <a:gd name="T1" fmla="*/ 0 h 4072"/>
                  <a:gd name="T2" fmla="*/ 2147483646 w 9107"/>
                  <a:gd name="T3" fmla="*/ 2147483646 h 4072"/>
                  <a:gd name="T4" fmla="*/ 0 w 9107"/>
                  <a:gd name="T5" fmla="*/ 2147483646 h 4072"/>
                  <a:gd name="T6" fmla="*/ 2147483646 w 9107"/>
                  <a:gd name="T7" fmla="*/ 2147483646 h 4072"/>
                  <a:gd name="T8" fmla="*/ 2147483646 w 9107"/>
                  <a:gd name="T9" fmla="*/ 2147483646 h 4072"/>
                  <a:gd name="T10" fmla="*/ 2147483646 w 9107"/>
                  <a:gd name="T11" fmla="*/ 2147483646 h 4072"/>
                  <a:gd name="T12" fmla="*/ 2147483646 w 9107"/>
                  <a:gd name="T13" fmla="*/ 2147483646 h 4072"/>
                  <a:gd name="T14" fmla="*/ 2147483646 w 9107"/>
                  <a:gd name="T15" fmla="*/ 2147483646 h 4072"/>
                  <a:gd name="T16" fmla="*/ 2147483646 w 9107"/>
                  <a:gd name="T17" fmla="*/ 0 h 40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5773;p35"/>
              <p:cNvSpPr>
                <a:spLocks/>
              </p:cNvSpPr>
              <p:nvPr/>
            </p:nvSpPr>
            <p:spPr bwMode="auto">
              <a:xfrm>
                <a:off x="1611325" y="872625"/>
                <a:ext cx="204325" cy="129400"/>
              </a:xfrm>
              <a:custGeom>
                <a:avLst/>
                <a:gdLst>
                  <a:gd name="T0" fmla="*/ 2147483646 w 8173"/>
                  <a:gd name="T1" fmla="*/ 9765625 h 5176"/>
                  <a:gd name="T2" fmla="*/ 2147483646 w 8173"/>
                  <a:gd name="T3" fmla="*/ 48828125 h 5176"/>
                  <a:gd name="T4" fmla="*/ 2147483646 w 8173"/>
                  <a:gd name="T5" fmla="*/ 2147483646 h 5176"/>
                  <a:gd name="T6" fmla="*/ 1630859375 w 8173"/>
                  <a:gd name="T7" fmla="*/ 2147483646 h 5176"/>
                  <a:gd name="T8" fmla="*/ 2147483646 w 8173"/>
                  <a:gd name="T9" fmla="*/ 2147483646 h 5176"/>
                  <a:gd name="T10" fmla="*/ 2147483646 w 8173"/>
                  <a:gd name="T11" fmla="*/ 2147483646 h 5176"/>
                  <a:gd name="T12" fmla="*/ 2147483646 w 8173"/>
                  <a:gd name="T13" fmla="*/ 2147483646 h 5176"/>
                  <a:gd name="T14" fmla="*/ 2147483646 w 8173"/>
                  <a:gd name="T15" fmla="*/ 9765625 h 51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5774;p35"/>
              <p:cNvSpPr>
                <a:spLocks/>
              </p:cNvSpPr>
              <p:nvPr/>
            </p:nvSpPr>
            <p:spPr bwMode="auto">
              <a:xfrm>
                <a:off x="1814800" y="929450"/>
                <a:ext cx="210175" cy="82125"/>
              </a:xfrm>
              <a:custGeom>
                <a:avLst/>
                <a:gdLst>
                  <a:gd name="T0" fmla="*/ 2147483646 w 8407"/>
                  <a:gd name="T1" fmla="*/ 0 h 3285"/>
                  <a:gd name="T2" fmla="*/ 2147483646 w 8407"/>
                  <a:gd name="T3" fmla="*/ 2147483646 h 3285"/>
                  <a:gd name="T4" fmla="*/ 9765625 w 8407"/>
                  <a:gd name="T5" fmla="*/ 2147483646 h 3285"/>
                  <a:gd name="T6" fmla="*/ 2147483646 w 8407"/>
                  <a:gd name="T7" fmla="*/ 2147483646 h 3285"/>
                  <a:gd name="T8" fmla="*/ 2147483646 w 8407"/>
                  <a:gd name="T9" fmla="*/ 2147483646 h 3285"/>
                  <a:gd name="T10" fmla="*/ 2147483646 w 8407"/>
                  <a:gd name="T11" fmla="*/ 2147483646 h 3285"/>
                  <a:gd name="T12" fmla="*/ 2147483646 w 8407"/>
                  <a:gd name="T13" fmla="*/ 2147483646 h 3285"/>
                  <a:gd name="T14" fmla="*/ 2147483646 w 8407"/>
                  <a:gd name="T15" fmla="*/ 2147483646 h 3285"/>
                  <a:gd name="T16" fmla="*/ 2147483646 w 8407"/>
                  <a:gd name="T17" fmla="*/ 1953125000 h 3285"/>
                  <a:gd name="T18" fmla="*/ 2147483646 w 8407"/>
                  <a:gd name="T19" fmla="*/ 0 h 32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5775;p35"/>
              <p:cNvSpPr>
                <a:spLocks/>
              </p:cNvSpPr>
              <p:nvPr/>
            </p:nvSpPr>
            <p:spPr bwMode="auto">
              <a:xfrm>
                <a:off x="1587150" y="996275"/>
                <a:ext cx="219325" cy="80125"/>
              </a:xfrm>
              <a:custGeom>
                <a:avLst/>
                <a:gdLst>
                  <a:gd name="T0" fmla="*/ 2147483646 w 8773"/>
                  <a:gd name="T1" fmla="*/ 0 h 3205"/>
                  <a:gd name="T2" fmla="*/ 2147483646 w 8773"/>
                  <a:gd name="T3" fmla="*/ 605468750 h 3205"/>
                  <a:gd name="T4" fmla="*/ 2147483646 w 8773"/>
                  <a:gd name="T5" fmla="*/ 2147483646 h 3205"/>
                  <a:gd name="T6" fmla="*/ 2147483646 w 8773"/>
                  <a:gd name="T7" fmla="*/ 2147483646 h 3205"/>
                  <a:gd name="T8" fmla="*/ 2147483646 w 8773"/>
                  <a:gd name="T9" fmla="*/ 2147483646 h 3205"/>
                  <a:gd name="T10" fmla="*/ 2147483646 w 8773"/>
                  <a:gd name="T11" fmla="*/ 2147483646 h 3205"/>
                  <a:gd name="T12" fmla="*/ 2147483646 w 8773"/>
                  <a:gd name="T13" fmla="*/ 2147483646 h 3205"/>
                  <a:gd name="T14" fmla="*/ 2147483646 w 8773"/>
                  <a:gd name="T15" fmla="*/ 2147483646 h 3205"/>
                  <a:gd name="T16" fmla="*/ 2147483646 w 8773"/>
                  <a:gd name="T17" fmla="*/ 0 h 32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5776;p35"/>
              <p:cNvSpPr>
                <a:spLocks/>
              </p:cNvSpPr>
              <p:nvPr/>
            </p:nvSpPr>
            <p:spPr bwMode="auto">
              <a:xfrm>
                <a:off x="1806450" y="1034700"/>
                <a:ext cx="196000" cy="64950"/>
              </a:xfrm>
              <a:custGeom>
                <a:avLst/>
                <a:gdLst>
                  <a:gd name="T0" fmla="*/ 2147483646 w 7840"/>
                  <a:gd name="T1" fmla="*/ 9765625 h 2598"/>
                  <a:gd name="T2" fmla="*/ 9765625 w 7840"/>
                  <a:gd name="T3" fmla="*/ 2147483646 h 2598"/>
                  <a:gd name="T4" fmla="*/ 2147483646 w 7840"/>
                  <a:gd name="T5" fmla="*/ 2147483646 h 2598"/>
                  <a:gd name="T6" fmla="*/ 2147483646 w 7840"/>
                  <a:gd name="T7" fmla="*/ 2147483646 h 2598"/>
                  <a:gd name="T8" fmla="*/ 2147483646 w 7840"/>
                  <a:gd name="T9" fmla="*/ 2147483646 h 2598"/>
                  <a:gd name="T10" fmla="*/ 2147483646 w 7840"/>
                  <a:gd name="T11" fmla="*/ 2147483646 h 2598"/>
                  <a:gd name="T12" fmla="*/ 2147483646 w 7840"/>
                  <a:gd name="T13" fmla="*/ 2147483646 h 2598"/>
                  <a:gd name="T14" fmla="*/ 2147483646 w 7840"/>
                  <a:gd name="T15" fmla="*/ 9765625 h 25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5777;p35"/>
              <p:cNvSpPr>
                <a:spLocks/>
              </p:cNvSpPr>
              <p:nvPr/>
            </p:nvSpPr>
            <p:spPr bwMode="auto">
              <a:xfrm>
                <a:off x="1574625" y="1125475"/>
                <a:ext cx="221025" cy="83125"/>
              </a:xfrm>
              <a:custGeom>
                <a:avLst/>
                <a:gdLst>
                  <a:gd name="T0" fmla="*/ 2147483646 w 8841"/>
                  <a:gd name="T1" fmla="*/ 9765625 h 3325"/>
                  <a:gd name="T2" fmla="*/ 2147483646 w 8841"/>
                  <a:gd name="T3" fmla="*/ 1611328125 h 3325"/>
                  <a:gd name="T4" fmla="*/ 654296875 w 8841"/>
                  <a:gd name="T5" fmla="*/ 2147483646 h 3325"/>
                  <a:gd name="T6" fmla="*/ 2147483646 w 8841"/>
                  <a:gd name="T7" fmla="*/ 2147483646 h 3325"/>
                  <a:gd name="T8" fmla="*/ 2147483646 w 8841"/>
                  <a:gd name="T9" fmla="*/ 2147483646 h 3325"/>
                  <a:gd name="T10" fmla="*/ 2147483646 w 8841"/>
                  <a:gd name="T11" fmla="*/ 2147483646 h 3325"/>
                  <a:gd name="T12" fmla="*/ 2147483646 w 8841"/>
                  <a:gd name="T13" fmla="*/ 2147483646 h 3325"/>
                  <a:gd name="T14" fmla="*/ 2147483646 w 8841"/>
                  <a:gd name="T15" fmla="*/ 2147483646 h 3325"/>
                  <a:gd name="T16" fmla="*/ 2147483646 w 8841"/>
                  <a:gd name="T17" fmla="*/ 9765625 h 33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5778;p35"/>
              <p:cNvSpPr>
                <a:spLocks/>
              </p:cNvSpPr>
              <p:nvPr/>
            </p:nvSpPr>
            <p:spPr bwMode="auto">
              <a:xfrm>
                <a:off x="1798125" y="1125650"/>
                <a:ext cx="245200" cy="92000"/>
              </a:xfrm>
              <a:custGeom>
                <a:avLst/>
                <a:gdLst>
                  <a:gd name="T0" fmla="*/ 2147483646 w 9808"/>
                  <a:gd name="T1" fmla="*/ 0 h 3680"/>
                  <a:gd name="T2" fmla="*/ 0 w 9808"/>
                  <a:gd name="T3" fmla="*/ 2147483646 h 3680"/>
                  <a:gd name="T4" fmla="*/ 2147483646 w 9808"/>
                  <a:gd name="T5" fmla="*/ 2147483646 h 3680"/>
                  <a:gd name="T6" fmla="*/ 2147483646 w 9808"/>
                  <a:gd name="T7" fmla="*/ 2147483646 h 3680"/>
                  <a:gd name="T8" fmla="*/ 2147483646 w 9808"/>
                  <a:gd name="T9" fmla="*/ 2147483646 h 3680"/>
                  <a:gd name="T10" fmla="*/ 2147483646 w 9808"/>
                  <a:gd name="T11" fmla="*/ 2147483646 h 3680"/>
                  <a:gd name="T12" fmla="*/ 2147483646 w 9808"/>
                  <a:gd name="T13" fmla="*/ 566406250 h 3680"/>
                  <a:gd name="T14" fmla="*/ 2147483646 w 9808"/>
                  <a:gd name="T15" fmla="*/ 0 h 36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5779;p35"/>
              <p:cNvSpPr>
                <a:spLocks/>
              </p:cNvSpPr>
              <p:nvPr/>
            </p:nvSpPr>
            <p:spPr bwMode="auto">
              <a:xfrm>
                <a:off x="1544600" y="1233400"/>
                <a:ext cx="248550" cy="105475"/>
              </a:xfrm>
              <a:custGeom>
                <a:avLst/>
                <a:gdLst>
                  <a:gd name="T0" fmla="*/ 2147483646 w 9942"/>
                  <a:gd name="T1" fmla="*/ 0 h 4219"/>
                  <a:gd name="T2" fmla="*/ 2147483646 w 9942"/>
                  <a:gd name="T3" fmla="*/ 2128906250 h 4219"/>
                  <a:gd name="T4" fmla="*/ 9765625 w 9942"/>
                  <a:gd name="T5" fmla="*/ 2147483646 h 4219"/>
                  <a:gd name="T6" fmla="*/ 2147483646 w 9942"/>
                  <a:gd name="T7" fmla="*/ 2147483646 h 4219"/>
                  <a:gd name="T8" fmla="*/ 2147483646 w 9942"/>
                  <a:gd name="T9" fmla="*/ 2147483646 h 4219"/>
                  <a:gd name="T10" fmla="*/ 2147483646 w 9942"/>
                  <a:gd name="T11" fmla="*/ 2147483646 h 4219"/>
                  <a:gd name="T12" fmla="*/ 2147483646 w 9942"/>
                  <a:gd name="T13" fmla="*/ 2147483646 h 4219"/>
                  <a:gd name="T14" fmla="*/ 2147483646 w 9942"/>
                  <a:gd name="T15" fmla="*/ 0 h 42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5780;p35"/>
              <p:cNvSpPr>
                <a:spLocks/>
              </p:cNvSpPr>
              <p:nvPr/>
            </p:nvSpPr>
            <p:spPr bwMode="auto">
              <a:xfrm>
                <a:off x="1793125" y="1242675"/>
                <a:ext cx="243525" cy="91350"/>
              </a:xfrm>
              <a:custGeom>
                <a:avLst/>
                <a:gdLst>
                  <a:gd name="T0" fmla="*/ 2147483646 w 9741"/>
                  <a:gd name="T1" fmla="*/ 0 h 3654"/>
                  <a:gd name="T2" fmla="*/ 0 w 9741"/>
                  <a:gd name="T3" fmla="*/ 2147483646 h 3654"/>
                  <a:gd name="T4" fmla="*/ 2147483646 w 9741"/>
                  <a:gd name="T5" fmla="*/ 2147483646 h 3654"/>
                  <a:gd name="T6" fmla="*/ 2147483646 w 9741"/>
                  <a:gd name="T7" fmla="*/ 2147483646 h 3654"/>
                  <a:gd name="T8" fmla="*/ 2147483646 w 9741"/>
                  <a:gd name="T9" fmla="*/ 2147483646 h 3654"/>
                  <a:gd name="T10" fmla="*/ 2147483646 w 9741"/>
                  <a:gd name="T11" fmla="*/ 2147483646 h 3654"/>
                  <a:gd name="T12" fmla="*/ 2147483646 w 9741"/>
                  <a:gd name="T13" fmla="*/ 2147483646 h 3654"/>
                  <a:gd name="T14" fmla="*/ 2147483646 w 9741"/>
                  <a:gd name="T15" fmla="*/ 2147483646 h 3654"/>
                  <a:gd name="T16" fmla="*/ 2147483646 w 9741"/>
                  <a:gd name="T17" fmla="*/ 126953125 h 3654"/>
                  <a:gd name="T18" fmla="*/ 2147483646 w 9741"/>
                  <a:gd name="T19" fmla="*/ 0 h 36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5781;p35"/>
              <p:cNvSpPr>
                <a:spLocks/>
              </p:cNvSpPr>
              <p:nvPr/>
            </p:nvSpPr>
            <p:spPr bwMode="auto">
              <a:xfrm>
                <a:off x="1535425" y="1378150"/>
                <a:ext cx="262725" cy="104800"/>
              </a:xfrm>
              <a:custGeom>
                <a:avLst/>
                <a:gdLst>
                  <a:gd name="T0" fmla="*/ 2147483646 w 10509"/>
                  <a:gd name="T1" fmla="*/ 9765625 h 4192"/>
                  <a:gd name="T2" fmla="*/ 2147483646 w 10509"/>
                  <a:gd name="T3" fmla="*/ 2147483646 h 4192"/>
                  <a:gd name="T4" fmla="*/ 9765625 w 10509"/>
                  <a:gd name="T5" fmla="*/ 2147483646 h 4192"/>
                  <a:gd name="T6" fmla="*/ 2147483646 w 10509"/>
                  <a:gd name="T7" fmla="*/ 2147483646 h 4192"/>
                  <a:gd name="T8" fmla="*/ 2147483646 w 10509"/>
                  <a:gd name="T9" fmla="*/ 2147483646 h 4192"/>
                  <a:gd name="T10" fmla="*/ 2147483646 w 10509"/>
                  <a:gd name="T11" fmla="*/ 2147483646 h 4192"/>
                  <a:gd name="T12" fmla="*/ 2147483646 w 10509"/>
                  <a:gd name="T13" fmla="*/ 2147483646 h 4192"/>
                  <a:gd name="T14" fmla="*/ 2147483646 w 10509"/>
                  <a:gd name="T15" fmla="*/ 9765625 h 41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5782;p35"/>
              <p:cNvSpPr>
                <a:spLocks/>
              </p:cNvSpPr>
              <p:nvPr/>
            </p:nvSpPr>
            <p:spPr bwMode="auto">
              <a:xfrm>
                <a:off x="1795625" y="1351125"/>
                <a:ext cx="249375" cy="118975"/>
              </a:xfrm>
              <a:custGeom>
                <a:avLst/>
                <a:gdLst>
                  <a:gd name="T0" fmla="*/ 2147483646 w 9975"/>
                  <a:gd name="T1" fmla="*/ 0 h 4759"/>
                  <a:gd name="T2" fmla="*/ 2147483646 w 9975"/>
                  <a:gd name="T3" fmla="*/ 117187500 h 4759"/>
                  <a:gd name="T4" fmla="*/ 0 w 9975"/>
                  <a:gd name="T5" fmla="*/ 2147483646 h 4759"/>
                  <a:gd name="T6" fmla="*/ 2147483646 w 9975"/>
                  <a:gd name="T7" fmla="*/ 2147483646 h 4759"/>
                  <a:gd name="T8" fmla="*/ 2147483646 w 9975"/>
                  <a:gd name="T9" fmla="*/ 2147483646 h 4759"/>
                  <a:gd name="T10" fmla="*/ 2147483646 w 9975"/>
                  <a:gd name="T11" fmla="*/ 2147483646 h 4759"/>
                  <a:gd name="T12" fmla="*/ 2147483646 w 9975"/>
                  <a:gd name="T13" fmla="*/ 2147483646 h 4759"/>
                  <a:gd name="T14" fmla="*/ 2147483646 w 9975"/>
                  <a:gd name="T15" fmla="*/ 0 h 47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5783;p35"/>
              <p:cNvSpPr/>
              <p:nvPr/>
            </p:nvSpPr>
            <p:spPr>
              <a:xfrm>
                <a:off x="1781378" y="589167"/>
                <a:ext cx="139191" cy="1178764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5784;p35"/>
              <p:cNvSpPr>
                <a:spLocks/>
              </p:cNvSpPr>
              <p:nvPr/>
            </p:nvSpPr>
            <p:spPr bwMode="auto">
              <a:xfrm>
                <a:off x="1879850" y="492925"/>
                <a:ext cx="124275" cy="185525"/>
              </a:xfrm>
              <a:custGeom>
                <a:avLst/>
                <a:gdLst>
                  <a:gd name="T0" fmla="*/ 2147483646 w 4971"/>
                  <a:gd name="T1" fmla="*/ 9765625 h 7421"/>
                  <a:gd name="T2" fmla="*/ 2147483646 w 4971"/>
                  <a:gd name="T3" fmla="*/ 1777343750 h 7421"/>
                  <a:gd name="T4" fmla="*/ 2147483646 w 4971"/>
                  <a:gd name="T5" fmla="*/ 2147483646 h 7421"/>
                  <a:gd name="T6" fmla="*/ 2147483646 w 4971"/>
                  <a:gd name="T7" fmla="*/ 2147483646 h 7421"/>
                  <a:gd name="T8" fmla="*/ 2147483646 w 4971"/>
                  <a:gd name="T9" fmla="*/ 2147483646 h 7421"/>
                  <a:gd name="T10" fmla="*/ 2147483646 w 4971"/>
                  <a:gd name="T11" fmla="*/ 2147483646 h 7421"/>
                  <a:gd name="T12" fmla="*/ 2147483646 w 4971"/>
                  <a:gd name="T13" fmla="*/ 1455078125 h 7421"/>
                  <a:gd name="T14" fmla="*/ 2147483646 w 4971"/>
                  <a:gd name="T15" fmla="*/ 9765625 h 74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9" name="Google Shape;5785;p35"/>
            <p:cNvGrpSpPr>
              <a:grpSpLocks/>
            </p:cNvGrpSpPr>
            <p:nvPr/>
          </p:nvGrpSpPr>
          <p:grpSpPr bwMode="auto"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0" name="Google Shape;5786;p35"/>
              <p:cNvSpPr/>
              <p:nvPr/>
            </p:nvSpPr>
            <p:spPr>
              <a:xfrm>
                <a:off x="1656647" y="1865487"/>
                <a:ext cx="306702" cy="499633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5787;p35"/>
              <p:cNvSpPr/>
              <p:nvPr/>
            </p:nvSpPr>
            <p:spPr>
              <a:xfrm>
                <a:off x="1357613" y="2109553"/>
                <a:ext cx="530338" cy="328404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5788;p35"/>
              <p:cNvSpPr/>
              <p:nvPr/>
            </p:nvSpPr>
            <p:spPr>
              <a:xfrm>
                <a:off x="1489239" y="2413678"/>
                <a:ext cx="412770" cy="350127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5789;p35"/>
              <p:cNvSpPr/>
              <p:nvPr/>
            </p:nvSpPr>
            <p:spPr>
              <a:xfrm>
                <a:off x="1830445" y="2423900"/>
                <a:ext cx="253029" cy="489411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5790;p35"/>
              <p:cNvSpPr/>
              <p:nvPr/>
            </p:nvSpPr>
            <p:spPr>
              <a:xfrm>
                <a:off x="1918621" y="1947268"/>
                <a:ext cx="382099" cy="416574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5791;p35"/>
              <p:cNvSpPr/>
              <p:nvPr/>
            </p:nvSpPr>
            <p:spPr>
              <a:xfrm>
                <a:off x="1903286" y="2322952"/>
                <a:ext cx="477943" cy="270901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5792;p35"/>
              <p:cNvSpPr/>
              <p:nvPr/>
            </p:nvSpPr>
            <p:spPr>
              <a:xfrm>
                <a:off x="1870060" y="2450735"/>
                <a:ext cx="95845" cy="332237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5793;p35"/>
              <p:cNvSpPr/>
              <p:nvPr/>
            </p:nvSpPr>
            <p:spPr>
              <a:xfrm>
                <a:off x="1884118" y="2435401"/>
                <a:ext cx="127792" cy="284957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5794;p35"/>
              <p:cNvSpPr/>
              <p:nvPr/>
            </p:nvSpPr>
            <p:spPr>
              <a:xfrm>
                <a:off x="1867504" y="2472458"/>
                <a:ext cx="52395" cy="281124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5795;p35"/>
              <p:cNvSpPr/>
              <p:nvPr/>
            </p:nvSpPr>
            <p:spPr>
              <a:xfrm>
                <a:off x="1663037" y="2440513"/>
                <a:ext cx="226193" cy="18273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5796;p35"/>
              <p:cNvSpPr/>
              <p:nvPr/>
            </p:nvSpPr>
            <p:spPr>
              <a:xfrm>
                <a:off x="1767826" y="2427734"/>
                <a:ext cx="161018" cy="175063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5797;p35"/>
              <p:cNvSpPr/>
              <p:nvPr/>
            </p:nvSpPr>
            <p:spPr>
              <a:xfrm>
                <a:off x="1577416" y="2417512"/>
                <a:ext cx="313091" cy="16484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5798;p35"/>
              <p:cNvSpPr/>
              <p:nvPr/>
            </p:nvSpPr>
            <p:spPr>
              <a:xfrm>
                <a:off x="1659203" y="2411122"/>
                <a:ext cx="218524" cy="100949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5799;p35"/>
              <p:cNvSpPr/>
              <p:nvPr/>
            </p:nvSpPr>
            <p:spPr>
              <a:xfrm>
                <a:off x="1514798" y="2351064"/>
                <a:ext cx="370598" cy="92004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5800;p35"/>
              <p:cNvSpPr/>
              <p:nvPr/>
            </p:nvSpPr>
            <p:spPr>
              <a:xfrm>
                <a:off x="1659203" y="2294839"/>
                <a:ext cx="247917" cy="136728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5801;p35"/>
              <p:cNvSpPr/>
              <p:nvPr/>
            </p:nvSpPr>
            <p:spPr>
              <a:xfrm>
                <a:off x="1655369" y="2238615"/>
                <a:ext cx="268364" cy="181453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5802;p35"/>
              <p:cNvSpPr/>
              <p:nvPr/>
            </p:nvSpPr>
            <p:spPr>
              <a:xfrm>
                <a:off x="1776772" y="2068662"/>
                <a:ext cx="136737" cy="34885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5803;p35"/>
              <p:cNvSpPr/>
              <p:nvPr/>
            </p:nvSpPr>
            <p:spPr>
              <a:xfrm>
                <a:off x="1835557" y="2089107"/>
                <a:ext cx="106067" cy="339904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5804;p35"/>
              <p:cNvSpPr/>
              <p:nvPr/>
            </p:nvSpPr>
            <p:spPr>
              <a:xfrm>
                <a:off x="1890507" y="2113387"/>
                <a:ext cx="65174" cy="310514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5805;p35"/>
              <p:cNvSpPr/>
              <p:nvPr/>
            </p:nvSpPr>
            <p:spPr>
              <a:xfrm>
                <a:off x="1905842" y="2108275"/>
                <a:ext cx="209579" cy="28623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5806;p35"/>
              <p:cNvSpPr/>
              <p:nvPr/>
            </p:nvSpPr>
            <p:spPr>
              <a:xfrm>
                <a:off x="1898175" y="2188779"/>
                <a:ext cx="242805" cy="246623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5807;p35"/>
              <p:cNvSpPr/>
              <p:nvPr/>
            </p:nvSpPr>
            <p:spPr>
              <a:xfrm>
                <a:off x="1886674" y="2237336"/>
                <a:ext cx="267086" cy="199342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5808;p35"/>
              <p:cNvSpPr/>
              <p:nvPr/>
            </p:nvSpPr>
            <p:spPr>
              <a:xfrm>
                <a:off x="1893063" y="2371510"/>
                <a:ext cx="352707" cy="66447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5809;p35"/>
              <p:cNvSpPr/>
              <p:nvPr/>
            </p:nvSpPr>
            <p:spPr>
              <a:xfrm>
                <a:off x="1903286" y="2430290"/>
                <a:ext cx="304146" cy="52391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5810;p35"/>
              <p:cNvSpPr/>
              <p:nvPr/>
            </p:nvSpPr>
            <p:spPr>
              <a:xfrm>
                <a:off x="1896897" y="2399622"/>
                <a:ext cx="260696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5811;p35"/>
              <p:cNvSpPr/>
              <p:nvPr/>
            </p:nvSpPr>
            <p:spPr>
              <a:xfrm>
                <a:off x="1881562" y="2440513"/>
                <a:ext cx="263252" cy="81781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5812;p35"/>
              <p:cNvSpPr/>
              <p:nvPr/>
            </p:nvSpPr>
            <p:spPr>
              <a:xfrm>
                <a:off x="1779328" y="2225836"/>
                <a:ext cx="255585" cy="291347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5813;p35"/>
              <p:cNvSpPr>
                <a:spLocks/>
              </p:cNvSpPr>
              <p:nvPr/>
            </p:nvSpPr>
            <p:spPr bwMode="auto">
              <a:xfrm>
                <a:off x="1854000" y="2320150"/>
                <a:ext cx="101750" cy="105950"/>
              </a:xfrm>
              <a:custGeom>
                <a:avLst/>
                <a:gdLst>
                  <a:gd name="T0" fmla="*/ 2147483646 w 4070"/>
                  <a:gd name="T1" fmla="*/ 9765625 h 4238"/>
                  <a:gd name="T2" fmla="*/ 2147483646 w 4070"/>
                  <a:gd name="T3" fmla="*/ 771484375 h 4238"/>
                  <a:gd name="T4" fmla="*/ 2147483646 w 4070"/>
                  <a:gd name="T5" fmla="*/ 2147483646 h 4238"/>
                  <a:gd name="T6" fmla="*/ 1308593750 w 4070"/>
                  <a:gd name="T7" fmla="*/ 2147483646 h 4238"/>
                  <a:gd name="T8" fmla="*/ 2147483646 w 4070"/>
                  <a:gd name="T9" fmla="*/ 2147483646 h 4238"/>
                  <a:gd name="T10" fmla="*/ 2147483646 w 4070"/>
                  <a:gd name="T11" fmla="*/ 2147483646 h 4238"/>
                  <a:gd name="T12" fmla="*/ 2147483646 w 4070"/>
                  <a:gd name="T13" fmla="*/ 2147483646 h 4238"/>
                  <a:gd name="T14" fmla="*/ 2147483646 w 4070"/>
                  <a:gd name="T15" fmla="*/ 2147483646 h 4238"/>
                  <a:gd name="T16" fmla="*/ 2147483646 w 4070"/>
                  <a:gd name="T17" fmla="*/ 2147483646 h 4238"/>
                  <a:gd name="T18" fmla="*/ 2147483646 w 4070"/>
                  <a:gd name="T19" fmla="*/ 2147483646 h 4238"/>
                  <a:gd name="T20" fmla="*/ 2147483646 w 4070"/>
                  <a:gd name="T21" fmla="*/ 2147483646 h 4238"/>
                  <a:gd name="T22" fmla="*/ 2147483646 w 4070"/>
                  <a:gd name="T23" fmla="*/ 2147483646 h 4238"/>
                  <a:gd name="T24" fmla="*/ 2147483646 w 4070"/>
                  <a:gd name="T25" fmla="*/ 2147483646 h 4238"/>
                  <a:gd name="T26" fmla="*/ 2147483646 w 4070"/>
                  <a:gd name="T27" fmla="*/ 2147483646 h 4238"/>
                  <a:gd name="T28" fmla="*/ 2147483646 w 4070"/>
                  <a:gd name="T29" fmla="*/ 1640625000 h 4238"/>
                  <a:gd name="T30" fmla="*/ 2147483646 w 4070"/>
                  <a:gd name="T31" fmla="*/ 2070312500 h 4238"/>
                  <a:gd name="T32" fmla="*/ 2147483646 w 4070"/>
                  <a:gd name="T33" fmla="*/ 9765625 h 42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0" name="Google Shape;5814;p35"/>
            <p:cNvGrpSpPr>
              <a:grpSpLocks/>
            </p:cNvGrpSpPr>
            <p:nvPr/>
          </p:nvGrpSpPr>
          <p:grpSpPr bwMode="auto">
            <a:xfrm rot="19880654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1" name="Google Shape;5815;p35"/>
              <p:cNvSpPr>
                <a:spLocks/>
              </p:cNvSpPr>
              <p:nvPr/>
            </p:nvSpPr>
            <p:spPr bwMode="auto">
              <a:xfrm>
                <a:off x="2235100" y="548200"/>
                <a:ext cx="759725" cy="1100125"/>
              </a:xfrm>
              <a:custGeom>
                <a:avLst/>
                <a:gdLst>
                  <a:gd name="T0" fmla="*/ 2147483646 w 30389"/>
                  <a:gd name="T1" fmla="*/ 0 h 44005"/>
                  <a:gd name="T2" fmla="*/ 2147483646 w 30389"/>
                  <a:gd name="T3" fmla="*/ 2147483646 h 44005"/>
                  <a:gd name="T4" fmla="*/ 2147483646 w 30389"/>
                  <a:gd name="T5" fmla="*/ 2147483646 h 44005"/>
                  <a:gd name="T6" fmla="*/ 2147483646 w 30389"/>
                  <a:gd name="T7" fmla="*/ 2147483646 h 44005"/>
                  <a:gd name="T8" fmla="*/ 2147483646 w 30389"/>
                  <a:gd name="T9" fmla="*/ 2147483646 h 44005"/>
                  <a:gd name="T10" fmla="*/ 2147483646 w 30389"/>
                  <a:gd name="T11" fmla="*/ 2147483646 h 44005"/>
                  <a:gd name="T12" fmla="*/ 2147483646 w 30389"/>
                  <a:gd name="T13" fmla="*/ 2147483646 h 44005"/>
                  <a:gd name="T14" fmla="*/ 2147483646 w 30389"/>
                  <a:gd name="T15" fmla="*/ 2147483646 h 44005"/>
                  <a:gd name="T16" fmla="*/ 2147483646 w 30389"/>
                  <a:gd name="T17" fmla="*/ 2147483646 h 44005"/>
                  <a:gd name="T18" fmla="*/ 2147483646 w 30389"/>
                  <a:gd name="T19" fmla="*/ 2147483646 h 44005"/>
                  <a:gd name="T20" fmla="*/ 2147483646 w 30389"/>
                  <a:gd name="T21" fmla="*/ 2147483646 h 44005"/>
                  <a:gd name="T22" fmla="*/ 2147483646 w 30389"/>
                  <a:gd name="T23" fmla="*/ 2147483646 h 44005"/>
                  <a:gd name="T24" fmla="*/ 2147483646 w 30389"/>
                  <a:gd name="T25" fmla="*/ 2147483646 h 44005"/>
                  <a:gd name="T26" fmla="*/ 2147483646 w 30389"/>
                  <a:gd name="T27" fmla="*/ 2147483646 h 44005"/>
                  <a:gd name="T28" fmla="*/ 2147483646 w 30389"/>
                  <a:gd name="T29" fmla="*/ 2147483646 h 44005"/>
                  <a:gd name="T30" fmla="*/ 2147483646 w 30389"/>
                  <a:gd name="T31" fmla="*/ 2147483646 h 44005"/>
                  <a:gd name="T32" fmla="*/ 2147483646 w 30389"/>
                  <a:gd name="T33" fmla="*/ 2147483646 h 44005"/>
                  <a:gd name="T34" fmla="*/ 2147483646 w 30389"/>
                  <a:gd name="T35" fmla="*/ 2147483646 h 44005"/>
                  <a:gd name="T36" fmla="*/ 2147483646 w 30389"/>
                  <a:gd name="T37" fmla="*/ 2147483646 h 44005"/>
                  <a:gd name="T38" fmla="*/ 2147483646 w 30389"/>
                  <a:gd name="T39" fmla="*/ 2147483646 h 44005"/>
                  <a:gd name="T40" fmla="*/ 2147483646 w 30389"/>
                  <a:gd name="T41" fmla="*/ 2147483646 h 44005"/>
                  <a:gd name="T42" fmla="*/ 2147483646 w 30389"/>
                  <a:gd name="T43" fmla="*/ 380859375 h 44005"/>
                  <a:gd name="T44" fmla="*/ 2147483646 w 30389"/>
                  <a:gd name="T45" fmla="*/ 0 h 4400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5816;p35"/>
              <p:cNvSpPr>
                <a:spLocks/>
              </p:cNvSpPr>
              <p:nvPr/>
            </p:nvSpPr>
            <p:spPr bwMode="auto">
              <a:xfrm>
                <a:off x="2559150" y="599000"/>
                <a:ext cx="64575" cy="1113975"/>
              </a:xfrm>
              <a:custGeom>
                <a:avLst/>
                <a:gdLst>
                  <a:gd name="T0" fmla="*/ 2147483646 w 2583"/>
                  <a:gd name="T1" fmla="*/ 0 h 44559"/>
                  <a:gd name="T2" fmla="*/ 2147483646 w 2583"/>
                  <a:gd name="T3" fmla="*/ 2147483646 h 44559"/>
                  <a:gd name="T4" fmla="*/ 2147483646 w 2583"/>
                  <a:gd name="T5" fmla="*/ 2147483646 h 44559"/>
                  <a:gd name="T6" fmla="*/ 1933593750 w 2583"/>
                  <a:gd name="T7" fmla="*/ 2147483646 h 44559"/>
                  <a:gd name="T8" fmla="*/ 2147483646 w 2583"/>
                  <a:gd name="T9" fmla="*/ 2147483646 h 44559"/>
                  <a:gd name="T10" fmla="*/ 2147483646 w 2583"/>
                  <a:gd name="T11" fmla="*/ 2147483646 h 44559"/>
                  <a:gd name="T12" fmla="*/ 2147483646 w 2583"/>
                  <a:gd name="T13" fmla="*/ 2147483646 h 44559"/>
                  <a:gd name="T14" fmla="*/ 2147483646 w 2583"/>
                  <a:gd name="T15" fmla="*/ 0 h 445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5817;p35"/>
              <p:cNvSpPr>
                <a:spLocks/>
              </p:cNvSpPr>
              <p:nvPr/>
            </p:nvSpPr>
            <p:spPr bwMode="auto">
              <a:xfrm>
                <a:off x="2369175" y="1333150"/>
                <a:ext cx="223000" cy="194875"/>
              </a:xfrm>
              <a:custGeom>
                <a:avLst/>
                <a:gdLst>
                  <a:gd name="T0" fmla="*/ 507812500 w 8920"/>
                  <a:gd name="T1" fmla="*/ 9765625 h 7795"/>
                  <a:gd name="T2" fmla="*/ 732421875 w 8920"/>
                  <a:gd name="T3" fmla="*/ 1601562500 h 7795"/>
                  <a:gd name="T4" fmla="*/ 2147483646 w 8920"/>
                  <a:gd name="T5" fmla="*/ 2147483646 h 7795"/>
                  <a:gd name="T6" fmla="*/ 2147483646 w 8920"/>
                  <a:gd name="T7" fmla="*/ 2147483646 h 7795"/>
                  <a:gd name="T8" fmla="*/ 2147483646 w 8920"/>
                  <a:gd name="T9" fmla="*/ 2147483646 h 7795"/>
                  <a:gd name="T10" fmla="*/ 1708984375 w 8920"/>
                  <a:gd name="T11" fmla="*/ 625000000 h 7795"/>
                  <a:gd name="T12" fmla="*/ 507812500 w 8920"/>
                  <a:gd name="T13" fmla="*/ 9765625 h 77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5818;p35"/>
              <p:cNvSpPr>
                <a:spLocks/>
              </p:cNvSpPr>
              <p:nvPr/>
            </p:nvSpPr>
            <p:spPr bwMode="auto">
              <a:xfrm>
                <a:off x="2415400" y="1090275"/>
                <a:ext cx="197975" cy="265900"/>
              </a:xfrm>
              <a:custGeom>
                <a:avLst/>
                <a:gdLst>
                  <a:gd name="T0" fmla="*/ 351562500 w 7919"/>
                  <a:gd name="T1" fmla="*/ 9765625 h 10636"/>
                  <a:gd name="T2" fmla="*/ 585937500 w 7919"/>
                  <a:gd name="T3" fmla="*/ 2001953125 h 10636"/>
                  <a:gd name="T4" fmla="*/ 2147483646 w 7919"/>
                  <a:gd name="T5" fmla="*/ 2147483646 h 10636"/>
                  <a:gd name="T6" fmla="*/ 2147483646 w 7919"/>
                  <a:gd name="T7" fmla="*/ 2147483646 h 10636"/>
                  <a:gd name="T8" fmla="*/ 2147483646 w 7919"/>
                  <a:gd name="T9" fmla="*/ 2147483646 h 10636"/>
                  <a:gd name="T10" fmla="*/ 1562500000 w 7919"/>
                  <a:gd name="T11" fmla="*/ 1025390625 h 10636"/>
                  <a:gd name="T12" fmla="*/ 351562500 w 7919"/>
                  <a:gd name="T13" fmla="*/ 9765625 h 106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5819;p35"/>
              <p:cNvSpPr>
                <a:spLocks/>
              </p:cNvSpPr>
              <p:nvPr/>
            </p:nvSpPr>
            <p:spPr bwMode="auto">
              <a:xfrm>
                <a:off x="2583300" y="1281200"/>
                <a:ext cx="207250" cy="197150"/>
              </a:xfrm>
              <a:custGeom>
                <a:avLst/>
                <a:gdLst>
                  <a:gd name="T0" fmla="*/ 2147483646 w 8290"/>
                  <a:gd name="T1" fmla="*/ 9765625 h 7886"/>
                  <a:gd name="T2" fmla="*/ 2147483646 w 8290"/>
                  <a:gd name="T3" fmla="*/ 722656250 h 7886"/>
                  <a:gd name="T4" fmla="*/ 2147483646 w 8290"/>
                  <a:gd name="T5" fmla="*/ 2147483646 h 7886"/>
                  <a:gd name="T6" fmla="*/ 2147483646 w 8290"/>
                  <a:gd name="T7" fmla="*/ 2147483646 h 7886"/>
                  <a:gd name="T8" fmla="*/ 2147483646 w 8290"/>
                  <a:gd name="T9" fmla="*/ 2147483646 h 7886"/>
                  <a:gd name="T10" fmla="*/ 2147483646 w 8290"/>
                  <a:gd name="T11" fmla="*/ 1367187500 h 7886"/>
                  <a:gd name="T12" fmla="*/ 2147483646 w 8290"/>
                  <a:gd name="T13" fmla="*/ 9765625 h 78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5820;p35"/>
              <p:cNvSpPr>
                <a:spLocks/>
              </p:cNvSpPr>
              <p:nvPr/>
            </p:nvSpPr>
            <p:spPr bwMode="auto">
              <a:xfrm>
                <a:off x="2611650" y="1014125"/>
                <a:ext cx="185275" cy="167600"/>
              </a:xfrm>
              <a:custGeom>
                <a:avLst/>
                <a:gdLst>
                  <a:gd name="T0" fmla="*/ 2147483646 w 7411"/>
                  <a:gd name="T1" fmla="*/ 9765625 h 6704"/>
                  <a:gd name="T2" fmla="*/ 2147483646 w 7411"/>
                  <a:gd name="T3" fmla="*/ 478515625 h 6704"/>
                  <a:gd name="T4" fmla="*/ 2147483646 w 7411"/>
                  <a:gd name="T5" fmla="*/ 2147483646 h 6704"/>
                  <a:gd name="T6" fmla="*/ 2147483646 w 7411"/>
                  <a:gd name="T7" fmla="*/ 2147483646 h 6704"/>
                  <a:gd name="T8" fmla="*/ 2147483646 w 7411"/>
                  <a:gd name="T9" fmla="*/ 2147483646 h 6704"/>
                  <a:gd name="T10" fmla="*/ 2147483646 w 7411"/>
                  <a:gd name="T11" fmla="*/ 1455078125 h 6704"/>
                  <a:gd name="T12" fmla="*/ 2147483646 w 7411"/>
                  <a:gd name="T13" fmla="*/ 9765625 h 67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5821;p35"/>
              <p:cNvSpPr>
                <a:spLocks/>
              </p:cNvSpPr>
              <p:nvPr/>
            </p:nvSpPr>
            <p:spPr bwMode="auto">
              <a:xfrm>
                <a:off x="2488650" y="948675"/>
                <a:ext cx="125025" cy="152275"/>
              </a:xfrm>
              <a:custGeom>
                <a:avLst/>
                <a:gdLst>
                  <a:gd name="T0" fmla="*/ 595703125 w 5001"/>
                  <a:gd name="T1" fmla="*/ 9765625 h 6091"/>
                  <a:gd name="T2" fmla="*/ 644531250 w 5001"/>
                  <a:gd name="T3" fmla="*/ 1289062500 h 6091"/>
                  <a:gd name="T4" fmla="*/ 2147483646 w 5001"/>
                  <a:gd name="T5" fmla="*/ 2147483646 h 6091"/>
                  <a:gd name="T6" fmla="*/ 2147483646 w 5001"/>
                  <a:gd name="T7" fmla="*/ 2147483646 h 6091"/>
                  <a:gd name="T8" fmla="*/ 2147483646 w 5001"/>
                  <a:gd name="T9" fmla="*/ 2147483646 h 6091"/>
                  <a:gd name="T10" fmla="*/ 2147483646 w 5001"/>
                  <a:gd name="T11" fmla="*/ 2147483646 h 6091"/>
                  <a:gd name="T12" fmla="*/ 1298828125 w 5001"/>
                  <a:gd name="T13" fmla="*/ 634765625 h 6091"/>
                  <a:gd name="T14" fmla="*/ 595703125 w 5001"/>
                  <a:gd name="T15" fmla="*/ 9765625 h 60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5822;p35"/>
              <p:cNvSpPr>
                <a:spLocks/>
              </p:cNvSpPr>
              <p:nvPr/>
            </p:nvSpPr>
            <p:spPr bwMode="auto">
              <a:xfrm>
                <a:off x="2608050" y="818075"/>
                <a:ext cx="101225" cy="166025"/>
              </a:xfrm>
              <a:custGeom>
                <a:avLst/>
                <a:gdLst>
                  <a:gd name="T0" fmla="*/ 2147483646 w 4049"/>
                  <a:gd name="T1" fmla="*/ 0 h 6641"/>
                  <a:gd name="T2" fmla="*/ 2147483646 w 4049"/>
                  <a:gd name="T3" fmla="*/ 830078125 h 6641"/>
                  <a:gd name="T4" fmla="*/ 2147483646 w 4049"/>
                  <a:gd name="T5" fmla="*/ 2147483646 h 6641"/>
                  <a:gd name="T6" fmla="*/ 2147483646 w 4049"/>
                  <a:gd name="T7" fmla="*/ 2147483646 h 6641"/>
                  <a:gd name="T8" fmla="*/ 2147483646 w 4049"/>
                  <a:gd name="T9" fmla="*/ 2147483646 h 6641"/>
                  <a:gd name="T10" fmla="*/ 2147483646 w 4049"/>
                  <a:gd name="T11" fmla="*/ 2147483646 h 6641"/>
                  <a:gd name="T12" fmla="*/ 2147483646 w 4049"/>
                  <a:gd name="T13" fmla="*/ 1162109375 h 6641"/>
                  <a:gd name="T14" fmla="*/ 2147483646 w 4049"/>
                  <a:gd name="T15" fmla="*/ 0 h 66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5823;p35"/>
              <p:cNvSpPr>
                <a:spLocks/>
              </p:cNvSpPr>
              <p:nvPr/>
            </p:nvSpPr>
            <p:spPr bwMode="auto">
              <a:xfrm>
                <a:off x="2523750" y="818350"/>
                <a:ext cx="90075" cy="87075"/>
              </a:xfrm>
              <a:custGeom>
                <a:avLst/>
                <a:gdLst>
                  <a:gd name="T0" fmla="*/ 683593750 w 3603"/>
                  <a:gd name="T1" fmla="*/ 9765625 h 3483"/>
                  <a:gd name="T2" fmla="*/ 283203125 w 3603"/>
                  <a:gd name="T3" fmla="*/ 1054687500 h 3483"/>
                  <a:gd name="T4" fmla="*/ 2147483646 w 3603"/>
                  <a:gd name="T5" fmla="*/ 2147483646 h 3483"/>
                  <a:gd name="T6" fmla="*/ 2147483646 w 3603"/>
                  <a:gd name="T7" fmla="*/ 2147483646 h 3483"/>
                  <a:gd name="T8" fmla="*/ 2147483646 w 3603"/>
                  <a:gd name="T9" fmla="*/ 2147483646 h 3483"/>
                  <a:gd name="T10" fmla="*/ 937500000 w 3603"/>
                  <a:gd name="T11" fmla="*/ 78125000 h 3483"/>
                  <a:gd name="T12" fmla="*/ 683593750 w 3603"/>
                  <a:gd name="T13" fmla="*/ 9765625 h 34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1" name="Google Shape;5824;p35"/>
            <p:cNvGrpSpPr>
              <a:grpSpLocks/>
            </p:cNvGrpSpPr>
            <p:nvPr/>
          </p:nvGrpSpPr>
          <p:grpSpPr bwMode="auto"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18" name="Google Shape;5825;p35"/>
              <p:cNvSpPr/>
              <p:nvPr/>
            </p:nvSpPr>
            <p:spPr>
              <a:xfrm>
                <a:off x="4126843" y="1915476"/>
                <a:ext cx="967425" cy="916241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" name="Google Shape;5826;p35"/>
              <p:cNvSpPr/>
              <p:nvPr/>
            </p:nvSpPr>
            <p:spPr>
              <a:xfrm>
                <a:off x="4570980" y="2081273"/>
                <a:ext cx="109906" cy="601883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0" name="Google Shape;5827;p35"/>
              <p:cNvSpPr/>
              <p:nvPr/>
            </p:nvSpPr>
            <p:spPr>
              <a:xfrm>
                <a:off x="4505077" y="1952699"/>
                <a:ext cx="58787" cy="70028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5828;p35"/>
              <p:cNvSpPr/>
              <p:nvPr/>
            </p:nvSpPr>
            <p:spPr>
              <a:xfrm>
                <a:off x="4541791" y="2075377"/>
                <a:ext cx="98404" cy="573770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5829;p35"/>
              <p:cNvSpPr/>
              <p:nvPr/>
            </p:nvSpPr>
            <p:spPr>
              <a:xfrm>
                <a:off x="4573655" y="2143689"/>
                <a:ext cx="150801" cy="488151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5830;p35"/>
              <p:cNvSpPr/>
              <p:nvPr/>
            </p:nvSpPr>
            <p:spPr>
              <a:xfrm>
                <a:off x="4528939" y="2044439"/>
                <a:ext cx="88180" cy="614662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5831;p35"/>
              <p:cNvSpPr/>
              <p:nvPr/>
            </p:nvSpPr>
            <p:spPr>
              <a:xfrm>
                <a:off x="4627471" y="2261510"/>
                <a:ext cx="365500" cy="394865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5832;p35"/>
              <p:cNvSpPr/>
              <p:nvPr/>
            </p:nvSpPr>
            <p:spPr>
              <a:xfrm>
                <a:off x="4654697" y="2294537"/>
                <a:ext cx="375724" cy="347584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5833;p35"/>
              <p:cNvSpPr/>
              <p:nvPr/>
            </p:nvSpPr>
            <p:spPr>
              <a:xfrm>
                <a:off x="4645597" y="2236066"/>
                <a:ext cx="299045" cy="365474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5834;p35"/>
              <p:cNvSpPr/>
              <p:nvPr/>
            </p:nvSpPr>
            <p:spPr>
              <a:xfrm>
                <a:off x="4044841" y="2082989"/>
                <a:ext cx="879244" cy="747562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5835;p35"/>
              <p:cNvSpPr/>
              <p:nvPr/>
            </p:nvSpPr>
            <p:spPr>
              <a:xfrm>
                <a:off x="4521335" y="2259256"/>
                <a:ext cx="255594" cy="568657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5836;p35"/>
              <p:cNvSpPr/>
              <p:nvPr/>
            </p:nvSpPr>
            <p:spPr>
              <a:xfrm>
                <a:off x="4182048" y="2416794"/>
                <a:ext cx="368056" cy="412757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5837;p35"/>
              <p:cNvSpPr/>
              <p:nvPr/>
            </p:nvSpPr>
            <p:spPr>
              <a:xfrm>
                <a:off x="4556215" y="2464602"/>
                <a:ext cx="546972" cy="356530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5838;p35"/>
              <p:cNvSpPr/>
              <p:nvPr/>
            </p:nvSpPr>
            <p:spPr>
              <a:xfrm>
                <a:off x="4548752" y="2445692"/>
                <a:ext cx="43451" cy="292635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5839;p35"/>
              <p:cNvSpPr/>
              <p:nvPr/>
            </p:nvSpPr>
            <p:spPr>
              <a:xfrm>
                <a:off x="4559882" y="2434582"/>
                <a:ext cx="113740" cy="315637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5840;p35"/>
              <p:cNvSpPr/>
              <p:nvPr/>
            </p:nvSpPr>
            <p:spPr>
              <a:xfrm>
                <a:off x="4578978" y="2555724"/>
                <a:ext cx="104794" cy="198071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5841;p35"/>
              <p:cNvSpPr/>
              <p:nvPr/>
            </p:nvSpPr>
            <p:spPr>
              <a:xfrm>
                <a:off x="4574424" y="2550543"/>
                <a:ext cx="315659" cy="224907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5842;p35"/>
              <p:cNvSpPr/>
              <p:nvPr/>
            </p:nvSpPr>
            <p:spPr>
              <a:xfrm>
                <a:off x="4597600" y="2623905"/>
                <a:ext cx="302880" cy="152068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5843;p35"/>
              <p:cNvSpPr/>
              <p:nvPr/>
            </p:nvSpPr>
            <p:spPr>
              <a:xfrm>
                <a:off x="4595832" y="2714386"/>
                <a:ext cx="272207" cy="76673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5844;p35"/>
              <p:cNvSpPr/>
              <p:nvPr/>
            </p:nvSpPr>
            <p:spPr>
              <a:xfrm>
                <a:off x="4355522" y="2518767"/>
                <a:ext cx="177638" cy="260688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5845;p35"/>
              <p:cNvSpPr/>
              <p:nvPr/>
            </p:nvSpPr>
            <p:spPr>
              <a:xfrm>
                <a:off x="4317990" y="2587091"/>
                <a:ext cx="199364" cy="198071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5846;p35"/>
              <p:cNvSpPr/>
              <p:nvPr/>
            </p:nvSpPr>
            <p:spPr>
              <a:xfrm>
                <a:off x="4274358" y="2640422"/>
                <a:ext cx="228757" cy="150790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5847;p35"/>
              <p:cNvSpPr>
                <a:spLocks/>
              </p:cNvSpPr>
              <p:nvPr/>
            </p:nvSpPr>
            <p:spPr bwMode="auto">
              <a:xfrm>
                <a:off x="4399081" y="2659390"/>
                <a:ext cx="321900" cy="221075"/>
              </a:xfrm>
              <a:custGeom>
                <a:avLst/>
                <a:gdLst>
                  <a:gd name="T0" fmla="*/ 2147483646 w 12876"/>
                  <a:gd name="T1" fmla="*/ 9765625 h 8843"/>
                  <a:gd name="T2" fmla="*/ 2147483646 w 12876"/>
                  <a:gd name="T3" fmla="*/ 2147483646 h 8843"/>
                  <a:gd name="T4" fmla="*/ 2147483646 w 12876"/>
                  <a:gd name="T5" fmla="*/ 2147483646 h 8843"/>
                  <a:gd name="T6" fmla="*/ 2147483646 w 12876"/>
                  <a:gd name="T7" fmla="*/ 2147483646 h 8843"/>
                  <a:gd name="T8" fmla="*/ 2147483646 w 12876"/>
                  <a:gd name="T9" fmla="*/ 2147483646 h 8843"/>
                  <a:gd name="T10" fmla="*/ 2147483646 w 12876"/>
                  <a:gd name="T11" fmla="*/ 2147483646 h 8843"/>
                  <a:gd name="T12" fmla="*/ 2147483646 w 12876"/>
                  <a:gd name="T13" fmla="*/ 2147483646 h 8843"/>
                  <a:gd name="T14" fmla="*/ 2147483646 w 12876"/>
                  <a:gd name="T15" fmla="*/ 2147483646 h 8843"/>
                  <a:gd name="T16" fmla="*/ 2147483646 w 12876"/>
                  <a:gd name="T17" fmla="*/ 2147483646 h 8843"/>
                  <a:gd name="T18" fmla="*/ 2147483646 w 12876"/>
                  <a:gd name="T19" fmla="*/ 2147483646 h 8843"/>
                  <a:gd name="T20" fmla="*/ 2147483646 w 12876"/>
                  <a:gd name="T21" fmla="*/ 2147483646 h 8843"/>
                  <a:gd name="T22" fmla="*/ 2147483646 w 12876"/>
                  <a:gd name="T23" fmla="*/ 2147483646 h 8843"/>
                  <a:gd name="T24" fmla="*/ 2147483646 w 12876"/>
                  <a:gd name="T25" fmla="*/ 2147483646 h 8843"/>
                  <a:gd name="T26" fmla="*/ 2147483646 w 12876"/>
                  <a:gd name="T27" fmla="*/ 2147483646 h 8843"/>
                  <a:gd name="T28" fmla="*/ 2147483646 w 12876"/>
                  <a:gd name="T29" fmla="*/ 2147483646 h 8843"/>
                  <a:gd name="T30" fmla="*/ 2147483646 w 12876"/>
                  <a:gd name="T31" fmla="*/ 29296875 h 8843"/>
                  <a:gd name="T32" fmla="*/ 2147483646 w 12876"/>
                  <a:gd name="T33" fmla="*/ 9765625 h 88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12" name="Google Shape;5848;p35"/>
            <p:cNvSpPr>
              <a:spLocks/>
            </p:cNvSpPr>
            <p:nvPr/>
          </p:nvSpPr>
          <p:spPr bwMode="auto">
            <a:xfrm>
              <a:off x="1104874" y="14567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3" name="Google Shape;5849;p35"/>
            <p:cNvSpPr>
              <a:spLocks/>
            </p:cNvSpPr>
            <p:nvPr/>
          </p:nvSpPr>
          <p:spPr bwMode="auto">
            <a:xfrm>
              <a:off x="92175" y="10300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4" name="Google Shape;5850;p35"/>
            <p:cNvSpPr>
              <a:spLocks/>
            </p:cNvSpPr>
            <p:nvPr/>
          </p:nvSpPr>
          <p:spPr bwMode="auto">
            <a:xfrm>
              <a:off x="8119601" y="211092"/>
              <a:ext cx="839142" cy="413944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5" name="Google Shape;5851;p35"/>
            <p:cNvGrpSpPr>
              <a:grpSpLocks/>
            </p:cNvGrpSpPr>
            <p:nvPr/>
          </p:nvGrpSpPr>
          <p:grpSpPr bwMode="auto"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16" name="Google Shape;5852;p35"/>
              <p:cNvSpPr>
                <a:spLocks/>
              </p:cNvSpPr>
              <p:nvPr/>
            </p:nvSpPr>
            <p:spPr bwMode="auto">
              <a:xfrm>
                <a:off x="13448800" y="6953000"/>
                <a:ext cx="191400" cy="173775"/>
              </a:xfrm>
              <a:custGeom>
                <a:avLst/>
                <a:gdLst>
                  <a:gd name="T0" fmla="*/ 2147483646 w 7656"/>
                  <a:gd name="T1" fmla="*/ 2147483646 h 6951"/>
                  <a:gd name="T2" fmla="*/ 2147483646 w 7656"/>
                  <a:gd name="T3" fmla="*/ 2147483646 h 6951"/>
                  <a:gd name="T4" fmla="*/ 2147483646 w 7656"/>
                  <a:gd name="T5" fmla="*/ 2147483646 h 6951"/>
                  <a:gd name="T6" fmla="*/ 2147483646 w 7656"/>
                  <a:gd name="T7" fmla="*/ 2147483646 h 6951"/>
                  <a:gd name="T8" fmla="*/ 2147483646 w 7656"/>
                  <a:gd name="T9" fmla="*/ 2147483646 h 6951"/>
                  <a:gd name="T10" fmla="*/ 2147483646 w 7656"/>
                  <a:gd name="T11" fmla="*/ 2147483646 h 6951"/>
                  <a:gd name="T12" fmla="*/ 2147483646 w 7656"/>
                  <a:gd name="T13" fmla="*/ 2147483646 h 6951"/>
                  <a:gd name="T14" fmla="*/ 2147483646 w 7656"/>
                  <a:gd name="T15" fmla="*/ 2147483646 h 6951"/>
                  <a:gd name="T16" fmla="*/ 2147483646 w 7656"/>
                  <a:gd name="T17" fmla="*/ 2147483646 h 6951"/>
                  <a:gd name="T18" fmla="*/ 2147483646 w 7656"/>
                  <a:gd name="T19" fmla="*/ 2147483646 h 6951"/>
                  <a:gd name="T20" fmla="*/ 2147483646 w 7656"/>
                  <a:gd name="T21" fmla="*/ 2147483646 h 6951"/>
                  <a:gd name="T22" fmla="*/ 2147483646 w 7656"/>
                  <a:gd name="T23" fmla="*/ 2147483646 h 6951"/>
                  <a:gd name="T24" fmla="*/ 2147483646 w 7656"/>
                  <a:gd name="T25" fmla="*/ 2147483646 h 6951"/>
                  <a:gd name="T26" fmla="*/ 2147483646 w 7656"/>
                  <a:gd name="T27" fmla="*/ 2147483646 h 6951"/>
                  <a:gd name="T28" fmla="*/ 2147483646 w 7656"/>
                  <a:gd name="T29" fmla="*/ 2147483646 h 6951"/>
                  <a:gd name="T30" fmla="*/ 2147483646 w 7656"/>
                  <a:gd name="T31" fmla="*/ 2147483646 h 6951"/>
                  <a:gd name="T32" fmla="*/ 2147483646 w 7656"/>
                  <a:gd name="T33" fmla="*/ 2147483646 h 6951"/>
                  <a:gd name="T34" fmla="*/ 2147483646 w 7656"/>
                  <a:gd name="T35" fmla="*/ 2147483646 h 6951"/>
                  <a:gd name="T36" fmla="*/ 2147483646 w 7656"/>
                  <a:gd name="T37" fmla="*/ 2147483646 h 6951"/>
                  <a:gd name="T38" fmla="*/ 2147483646 w 7656"/>
                  <a:gd name="T39" fmla="*/ 2147483646 h 6951"/>
                  <a:gd name="T40" fmla="*/ 2147483646 w 7656"/>
                  <a:gd name="T41" fmla="*/ 2147483646 h 6951"/>
                  <a:gd name="T42" fmla="*/ 2147483646 w 7656"/>
                  <a:gd name="T43" fmla="*/ 2147483646 h 6951"/>
                  <a:gd name="T44" fmla="*/ 2147483646 w 7656"/>
                  <a:gd name="T45" fmla="*/ 2147483646 h 6951"/>
                  <a:gd name="T46" fmla="*/ 2147483646 w 7656"/>
                  <a:gd name="T47" fmla="*/ 2147483646 h 6951"/>
                  <a:gd name="T48" fmla="*/ 2147483646 w 7656"/>
                  <a:gd name="T49" fmla="*/ 2147483646 h 6951"/>
                  <a:gd name="T50" fmla="*/ 2147483646 w 7656"/>
                  <a:gd name="T51" fmla="*/ 2147483646 h 6951"/>
                  <a:gd name="T52" fmla="*/ 2147483646 w 7656"/>
                  <a:gd name="T53" fmla="*/ 2147483646 h 6951"/>
                  <a:gd name="T54" fmla="*/ 2147483646 w 7656"/>
                  <a:gd name="T55" fmla="*/ 2147483646 h 6951"/>
                  <a:gd name="T56" fmla="*/ 2147483646 w 7656"/>
                  <a:gd name="T57" fmla="*/ 2147483646 h 6951"/>
                  <a:gd name="T58" fmla="*/ 2147483646 w 7656"/>
                  <a:gd name="T59" fmla="*/ 2147483646 h 6951"/>
                  <a:gd name="T60" fmla="*/ 2147483646 w 7656"/>
                  <a:gd name="T61" fmla="*/ 2147483646 h 6951"/>
                  <a:gd name="T62" fmla="*/ 2147483646 w 7656"/>
                  <a:gd name="T63" fmla="*/ 2147483646 h 6951"/>
                  <a:gd name="T64" fmla="*/ 2147483646 w 7656"/>
                  <a:gd name="T65" fmla="*/ 2147483646 h 6951"/>
                  <a:gd name="T66" fmla="*/ 2147483646 w 7656"/>
                  <a:gd name="T67" fmla="*/ 2147483646 h 6951"/>
                  <a:gd name="T68" fmla="*/ 2147483646 w 7656"/>
                  <a:gd name="T69" fmla="*/ 2147483646 h 6951"/>
                  <a:gd name="T70" fmla="*/ 2147483646 w 7656"/>
                  <a:gd name="T71" fmla="*/ 2147483646 h 6951"/>
                  <a:gd name="T72" fmla="*/ 2147483646 w 7656"/>
                  <a:gd name="T73" fmla="*/ 2147483646 h 6951"/>
                  <a:gd name="T74" fmla="*/ 2147483646 w 7656"/>
                  <a:gd name="T75" fmla="*/ 0 h 695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" name="Google Shape;5853;p35"/>
              <p:cNvSpPr>
                <a:spLocks/>
              </p:cNvSpPr>
              <p:nvPr/>
            </p:nvSpPr>
            <p:spPr bwMode="auto">
              <a:xfrm>
                <a:off x="7687225" y="7022550"/>
                <a:ext cx="275700" cy="247825"/>
              </a:xfrm>
              <a:custGeom>
                <a:avLst/>
                <a:gdLst>
                  <a:gd name="T0" fmla="*/ 2147483646 w 11028"/>
                  <a:gd name="T1" fmla="*/ 2147483646 h 9913"/>
                  <a:gd name="T2" fmla="*/ 2147483646 w 11028"/>
                  <a:gd name="T3" fmla="*/ 2147483646 h 9913"/>
                  <a:gd name="T4" fmla="*/ 2147483646 w 11028"/>
                  <a:gd name="T5" fmla="*/ 2147483646 h 9913"/>
                  <a:gd name="T6" fmla="*/ 2147483646 w 11028"/>
                  <a:gd name="T7" fmla="*/ 2147483646 h 9913"/>
                  <a:gd name="T8" fmla="*/ 2147483646 w 11028"/>
                  <a:gd name="T9" fmla="*/ 2147483646 h 9913"/>
                  <a:gd name="T10" fmla="*/ 2147483646 w 11028"/>
                  <a:gd name="T11" fmla="*/ 2147483646 h 9913"/>
                  <a:gd name="T12" fmla="*/ 2147483646 w 11028"/>
                  <a:gd name="T13" fmla="*/ 2147483646 h 9913"/>
                  <a:gd name="T14" fmla="*/ 2147483646 w 11028"/>
                  <a:gd name="T15" fmla="*/ 2147483646 h 9913"/>
                  <a:gd name="T16" fmla="*/ 2147483646 w 11028"/>
                  <a:gd name="T17" fmla="*/ 2147483646 h 9913"/>
                  <a:gd name="T18" fmla="*/ 2147483646 w 11028"/>
                  <a:gd name="T19" fmla="*/ 2147483646 h 9913"/>
                  <a:gd name="T20" fmla="*/ 2147483646 w 11028"/>
                  <a:gd name="T21" fmla="*/ 2147483646 h 9913"/>
                  <a:gd name="T22" fmla="*/ 2147483646 w 11028"/>
                  <a:gd name="T23" fmla="*/ 2147483646 h 9913"/>
                  <a:gd name="T24" fmla="*/ 2147483646 w 11028"/>
                  <a:gd name="T25" fmla="*/ 2147483646 h 9913"/>
                  <a:gd name="T26" fmla="*/ 2147483646 w 11028"/>
                  <a:gd name="T27" fmla="*/ 2147483646 h 9913"/>
                  <a:gd name="T28" fmla="*/ 2147483646 w 11028"/>
                  <a:gd name="T29" fmla="*/ 2147483646 h 9913"/>
                  <a:gd name="T30" fmla="*/ 2147483646 w 11028"/>
                  <a:gd name="T31" fmla="*/ 2147483646 h 9913"/>
                  <a:gd name="T32" fmla="*/ 2147483646 w 11028"/>
                  <a:gd name="T33" fmla="*/ 2147483646 h 9913"/>
                  <a:gd name="T34" fmla="*/ 2147483646 w 11028"/>
                  <a:gd name="T35" fmla="*/ 2147483646 h 9913"/>
                  <a:gd name="T36" fmla="*/ 2147483646 w 11028"/>
                  <a:gd name="T37" fmla="*/ 2147483646 h 9913"/>
                  <a:gd name="T38" fmla="*/ 2147483646 w 11028"/>
                  <a:gd name="T39" fmla="*/ 2147483646 h 9913"/>
                  <a:gd name="T40" fmla="*/ 2147483646 w 11028"/>
                  <a:gd name="T41" fmla="*/ 2147483646 h 9913"/>
                  <a:gd name="T42" fmla="*/ 2147483646 w 11028"/>
                  <a:gd name="T43" fmla="*/ 2147483646 h 9913"/>
                  <a:gd name="T44" fmla="*/ 2147483646 w 11028"/>
                  <a:gd name="T45" fmla="*/ 2147483646 h 9913"/>
                  <a:gd name="T46" fmla="*/ 2147483646 w 11028"/>
                  <a:gd name="T47" fmla="*/ 2147483646 h 9913"/>
                  <a:gd name="T48" fmla="*/ 2147483646 w 11028"/>
                  <a:gd name="T49" fmla="*/ 2147483646 h 9913"/>
                  <a:gd name="T50" fmla="*/ 2147483646 w 11028"/>
                  <a:gd name="T51" fmla="*/ 2147483646 h 9913"/>
                  <a:gd name="T52" fmla="*/ 2147483646 w 11028"/>
                  <a:gd name="T53" fmla="*/ 2147483646 h 9913"/>
                  <a:gd name="T54" fmla="*/ 2147483646 w 11028"/>
                  <a:gd name="T55" fmla="*/ 2147483646 h 9913"/>
                  <a:gd name="T56" fmla="*/ 2147483646 w 11028"/>
                  <a:gd name="T57" fmla="*/ 2147483646 h 9913"/>
                  <a:gd name="T58" fmla="*/ 2147483646 w 11028"/>
                  <a:gd name="T59" fmla="*/ 2147483646 h 9913"/>
                  <a:gd name="T60" fmla="*/ 2147483646 w 11028"/>
                  <a:gd name="T61" fmla="*/ 2147483646 h 9913"/>
                  <a:gd name="T62" fmla="*/ 2147483646 w 11028"/>
                  <a:gd name="T63" fmla="*/ 2147483646 h 9913"/>
                  <a:gd name="T64" fmla="*/ 2147483646 w 11028"/>
                  <a:gd name="T65" fmla="*/ 2147483646 h 9913"/>
                  <a:gd name="T66" fmla="*/ 2147483646 w 11028"/>
                  <a:gd name="T67" fmla="*/ 2147483646 h 9913"/>
                  <a:gd name="T68" fmla="*/ 2147483646 w 11028"/>
                  <a:gd name="T69" fmla="*/ 2147483646 h 9913"/>
                  <a:gd name="T70" fmla="*/ 2147483646 w 11028"/>
                  <a:gd name="T71" fmla="*/ 2147483646 h 9913"/>
                  <a:gd name="T72" fmla="*/ 2147483646 w 11028"/>
                  <a:gd name="T73" fmla="*/ 2147483646 h 9913"/>
                  <a:gd name="T74" fmla="*/ 2147483646 w 11028"/>
                  <a:gd name="T75" fmla="*/ 9765625 h 99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07495113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855;p36"/>
          <p:cNvGrpSpPr>
            <a:grpSpLocks/>
          </p:cNvGrpSpPr>
          <p:nvPr/>
        </p:nvGrpSpPr>
        <p:grpSpPr bwMode="auto">
          <a:xfrm>
            <a:off x="-430213" y="346075"/>
            <a:ext cx="12866688" cy="6843713"/>
            <a:chOff x="-322656" y="259275"/>
            <a:chExt cx="9649534" cy="5133144"/>
          </a:xfrm>
        </p:grpSpPr>
        <p:sp>
          <p:nvSpPr>
            <p:cNvPr id="3" name="Google Shape;5856;p36"/>
            <p:cNvSpPr>
              <a:spLocks/>
            </p:cNvSpPr>
            <p:nvPr/>
          </p:nvSpPr>
          <p:spPr bwMode="auto">
            <a:xfrm>
              <a:off x="-38725" y="3723725"/>
              <a:ext cx="9209436" cy="1458730"/>
            </a:xfrm>
            <a:custGeom>
              <a:avLst/>
              <a:gdLst>
                <a:gd name="T0" fmla="*/ 2147483646 w 75622"/>
                <a:gd name="T1" fmla="*/ 476331 h 107378"/>
                <a:gd name="T2" fmla="*/ 2147483646 w 75622"/>
                <a:gd name="T3" fmla="*/ 61989056 h 107378"/>
                <a:gd name="T4" fmla="*/ 2147483646 w 75622"/>
                <a:gd name="T5" fmla="*/ 663956220 h 107378"/>
                <a:gd name="T6" fmla="*/ 2147483646 w 75622"/>
                <a:gd name="T7" fmla="*/ 1451038106 h 107378"/>
                <a:gd name="T8" fmla="*/ 2147483646 w 75622"/>
                <a:gd name="T9" fmla="*/ 2147483646 h 107378"/>
                <a:gd name="T10" fmla="*/ 2147483646 w 75622"/>
                <a:gd name="T11" fmla="*/ 2147483646 h 107378"/>
                <a:gd name="T12" fmla="*/ 2147483646 w 75622"/>
                <a:gd name="T13" fmla="*/ 2147483646 h 107378"/>
                <a:gd name="T14" fmla="*/ 2147483646 w 75622"/>
                <a:gd name="T15" fmla="*/ 2147483646 h 107378"/>
                <a:gd name="T16" fmla="*/ 2147483646 w 75622"/>
                <a:gd name="T17" fmla="*/ 2147483646 h 107378"/>
                <a:gd name="T18" fmla="*/ 2147483646 w 75622"/>
                <a:gd name="T19" fmla="*/ 2147483646 h 107378"/>
                <a:gd name="T20" fmla="*/ 2147483646 w 75622"/>
                <a:gd name="T21" fmla="*/ 2147483646 h 107378"/>
                <a:gd name="T22" fmla="*/ 2147483646 w 75622"/>
                <a:gd name="T23" fmla="*/ 2147483646 h 107378"/>
                <a:gd name="T24" fmla="*/ 2147483646 w 75622"/>
                <a:gd name="T25" fmla="*/ 2147483646 h 107378"/>
                <a:gd name="T26" fmla="*/ 2147483646 w 75622"/>
                <a:gd name="T27" fmla="*/ 2147483646 h 107378"/>
                <a:gd name="T28" fmla="*/ 2147483646 w 75622"/>
                <a:gd name="T29" fmla="*/ 2147483646 h 107378"/>
                <a:gd name="T30" fmla="*/ 2147483646 w 75622"/>
                <a:gd name="T31" fmla="*/ 2147483646 h 107378"/>
                <a:gd name="T32" fmla="*/ 2147483646 w 75622"/>
                <a:gd name="T33" fmla="*/ 2147483646 h 107378"/>
                <a:gd name="T34" fmla="*/ 2147483646 w 75622"/>
                <a:gd name="T35" fmla="*/ 2147483646 h 107378"/>
                <a:gd name="T36" fmla="*/ 2147483646 w 75622"/>
                <a:gd name="T37" fmla="*/ 2147483646 h 107378"/>
                <a:gd name="T38" fmla="*/ 2147483646 w 75622"/>
                <a:gd name="T39" fmla="*/ 2147483646 h 107378"/>
                <a:gd name="T40" fmla="*/ 2147483646 w 75622"/>
                <a:gd name="T41" fmla="*/ 2147483646 h 107378"/>
                <a:gd name="T42" fmla="*/ 2147483646 w 75622"/>
                <a:gd name="T43" fmla="*/ 2147483646 h 107378"/>
                <a:gd name="T44" fmla="*/ 2147483646 w 75622"/>
                <a:gd name="T45" fmla="*/ 2147483646 h 107378"/>
                <a:gd name="T46" fmla="*/ 2147483646 w 75622"/>
                <a:gd name="T47" fmla="*/ 2147483646 h 107378"/>
                <a:gd name="T48" fmla="*/ 2147483646 w 75622"/>
                <a:gd name="T49" fmla="*/ 2147483646 h 107378"/>
                <a:gd name="T50" fmla="*/ 2147483646 w 75622"/>
                <a:gd name="T51" fmla="*/ 2147483646 h 107378"/>
                <a:gd name="T52" fmla="*/ 2147483646 w 75622"/>
                <a:gd name="T53" fmla="*/ 1945173092 h 107378"/>
                <a:gd name="T54" fmla="*/ 2147483646 w 75622"/>
                <a:gd name="T55" fmla="*/ 1836897241 h 107378"/>
                <a:gd name="T56" fmla="*/ 2147483646 w 75622"/>
                <a:gd name="T57" fmla="*/ 1836897241 h 107378"/>
                <a:gd name="T58" fmla="*/ 2147483646 w 75622"/>
                <a:gd name="T59" fmla="*/ 1991459886 h 107378"/>
                <a:gd name="T60" fmla="*/ 2147483646 w 75622"/>
                <a:gd name="T61" fmla="*/ 2147483646 h 107378"/>
                <a:gd name="T62" fmla="*/ 2147483646 w 75622"/>
                <a:gd name="T63" fmla="*/ 2147483646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147483646 h 107378"/>
                <a:gd name="T74" fmla="*/ 2147483646 w 75622"/>
                <a:gd name="T75" fmla="*/ 2147483646 h 107378"/>
                <a:gd name="T76" fmla="*/ 2147483646 w 75622"/>
                <a:gd name="T77" fmla="*/ 476331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4" name="Google Shape;5857;p36"/>
            <p:cNvSpPr>
              <a:spLocks/>
            </p:cNvSpPr>
            <p:nvPr/>
          </p:nvSpPr>
          <p:spPr bwMode="auto">
            <a:xfrm>
              <a:off x="-65450" y="3787133"/>
              <a:ext cx="9209483" cy="1394939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2147483646 h 81492"/>
                <a:gd name="T4" fmla="*/ 2147483646 w 75655"/>
                <a:gd name="T5" fmla="*/ 2147483646 h 81492"/>
                <a:gd name="T6" fmla="*/ 2147483646 w 75655"/>
                <a:gd name="T7" fmla="*/ 2147483646 h 81492"/>
                <a:gd name="T8" fmla="*/ 2147483646 w 75655"/>
                <a:gd name="T9" fmla="*/ 2147483646 h 81492"/>
                <a:gd name="T10" fmla="*/ 2147483646 w 75655"/>
                <a:gd name="T11" fmla="*/ 2147483646 h 81492"/>
                <a:gd name="T12" fmla="*/ 2147483646 w 75655"/>
                <a:gd name="T13" fmla="*/ 2147483646 h 81492"/>
                <a:gd name="T14" fmla="*/ 2147483646 w 75655"/>
                <a:gd name="T15" fmla="*/ 2147483646 h 81492"/>
                <a:gd name="T16" fmla="*/ 2147483646 w 75655"/>
                <a:gd name="T17" fmla="*/ 2147483646 h 81492"/>
                <a:gd name="T18" fmla="*/ 2147483646 w 75655"/>
                <a:gd name="T19" fmla="*/ 2147483646 h 81492"/>
                <a:gd name="T20" fmla="*/ 2147483646 w 75655"/>
                <a:gd name="T21" fmla="*/ 2147483646 h 81492"/>
                <a:gd name="T22" fmla="*/ 2147483646 w 75655"/>
                <a:gd name="T23" fmla="*/ 2147483646 h 81492"/>
                <a:gd name="T24" fmla="*/ 2147483646 w 75655"/>
                <a:gd name="T25" fmla="*/ 2147483646 h 81492"/>
                <a:gd name="T26" fmla="*/ 2147483646 w 75655"/>
                <a:gd name="T27" fmla="*/ 2147483646 h 81492"/>
                <a:gd name="T28" fmla="*/ 2147483646 w 75655"/>
                <a:gd name="T29" fmla="*/ 2147483646 h 81492"/>
                <a:gd name="T30" fmla="*/ 2147483646 w 75655"/>
                <a:gd name="T31" fmla="*/ 2147483646 h 81492"/>
                <a:gd name="T32" fmla="*/ 2147483646 w 75655"/>
                <a:gd name="T33" fmla="*/ 2147483646 h 81492"/>
                <a:gd name="T34" fmla="*/ 2147483646 w 75655"/>
                <a:gd name="T35" fmla="*/ 2147483646 h 81492"/>
                <a:gd name="T36" fmla="*/ 2147483646 w 75655"/>
                <a:gd name="T37" fmla="*/ 2147483646 h 81492"/>
                <a:gd name="T38" fmla="*/ 2147483646 w 75655"/>
                <a:gd name="T39" fmla="*/ 2147483646 h 81492"/>
                <a:gd name="T40" fmla="*/ 2147483646 w 75655"/>
                <a:gd name="T41" fmla="*/ 2147483646 h 81492"/>
                <a:gd name="T42" fmla="*/ 2147483646 w 75655"/>
                <a:gd name="T43" fmla="*/ 2147483646 h 81492"/>
                <a:gd name="T44" fmla="*/ 2147483646 w 75655"/>
                <a:gd name="T45" fmla="*/ 2147483646 h 81492"/>
                <a:gd name="T46" fmla="*/ 2147483646 w 75655"/>
                <a:gd name="T47" fmla="*/ 2147483646 h 81492"/>
                <a:gd name="T48" fmla="*/ 2147483646 w 75655"/>
                <a:gd name="T49" fmla="*/ 2147483646 h 81492"/>
                <a:gd name="T50" fmla="*/ 2147483646 w 75655"/>
                <a:gd name="T51" fmla="*/ 637810729 h 81492"/>
                <a:gd name="T52" fmla="*/ 2147483646 w 75655"/>
                <a:gd name="T53" fmla="*/ 98475826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5" name="Google Shape;5858;p36"/>
            <p:cNvGrpSpPr>
              <a:grpSpLocks/>
            </p:cNvGrpSpPr>
            <p:nvPr/>
          </p:nvGrpSpPr>
          <p:grpSpPr bwMode="auto"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80" name="Google Shape;5859;p36"/>
              <p:cNvGrpSpPr>
                <a:grpSpLocks/>
              </p:cNvGrpSpPr>
              <p:nvPr/>
            </p:nvGrpSpPr>
            <p:grpSpPr bwMode="auto"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21" name="Google Shape;5860;p36"/>
                <p:cNvSpPr/>
                <p:nvPr/>
              </p:nvSpPr>
              <p:spPr>
                <a:xfrm>
                  <a:off x="6153798" y="3575638"/>
                  <a:ext cx="260749" cy="538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2" name="Google Shape;5861;p36"/>
                <p:cNvSpPr/>
                <p:nvPr/>
              </p:nvSpPr>
              <p:spPr>
                <a:xfrm>
                  <a:off x="5832586" y="3656896"/>
                  <a:ext cx="374118" cy="453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3" name="Google Shape;5862;p36"/>
                <p:cNvSpPr/>
                <p:nvPr/>
              </p:nvSpPr>
              <p:spPr>
                <a:xfrm>
                  <a:off x="5671980" y="3968698"/>
                  <a:ext cx="534724" cy="24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4" name="Google Shape;5863;p36"/>
                <p:cNvSpPr/>
                <p:nvPr/>
              </p:nvSpPr>
              <p:spPr>
                <a:xfrm>
                  <a:off x="5842034" y="4110428"/>
                  <a:ext cx="360891" cy="432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5" name="Google Shape;5864;p36"/>
                <p:cNvSpPr/>
                <p:nvPr/>
              </p:nvSpPr>
              <p:spPr>
                <a:xfrm>
                  <a:off x="6110341" y="4114207"/>
                  <a:ext cx="258859" cy="496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6" name="Google Shape;5865;p36"/>
                <p:cNvSpPr/>
                <p:nvPr/>
              </p:nvSpPr>
              <p:spPr>
                <a:xfrm>
                  <a:off x="6202925" y="3783507"/>
                  <a:ext cx="489378" cy="340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7" name="Google Shape;5866;p36"/>
                <p:cNvSpPr/>
                <p:nvPr/>
              </p:nvSpPr>
              <p:spPr>
                <a:xfrm>
                  <a:off x="6199146" y="4017831"/>
                  <a:ext cx="527167" cy="219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8" name="Google Shape;5867;p36"/>
                <p:cNvSpPr/>
                <p:nvPr/>
              </p:nvSpPr>
              <p:spPr>
                <a:xfrm>
                  <a:off x="6206704" y="4123655"/>
                  <a:ext cx="423245" cy="359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81" name="Google Shape;5868;p36"/>
              <p:cNvGrpSpPr>
                <a:grpSpLocks/>
              </p:cNvGrpSpPr>
              <p:nvPr/>
            </p:nvGrpSpPr>
            <p:grpSpPr bwMode="auto"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168" name="Google Shape;5869;p36"/>
                <p:cNvSpPr/>
                <p:nvPr/>
              </p:nvSpPr>
              <p:spPr>
                <a:xfrm>
                  <a:off x="6730092" y="2279295"/>
                  <a:ext cx="239965" cy="279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9" name="Google Shape;5870;p36"/>
                <p:cNvSpPr>
                  <a:spLocks/>
                </p:cNvSpPr>
                <p:nvPr/>
              </p:nvSpPr>
              <p:spPr bwMode="auto">
                <a:xfrm>
                  <a:off x="6748975" y="2826575"/>
                  <a:ext cx="324400" cy="153775"/>
                </a:xfrm>
                <a:custGeom>
                  <a:avLst/>
                  <a:gdLst>
                    <a:gd name="T0" fmla="*/ 2147483646 w 12976"/>
                    <a:gd name="T1" fmla="*/ 9765625 h 6151"/>
                    <a:gd name="T2" fmla="*/ 2147483646 w 12976"/>
                    <a:gd name="T3" fmla="*/ 791015625 h 6151"/>
                    <a:gd name="T4" fmla="*/ 2147483646 w 12976"/>
                    <a:gd name="T5" fmla="*/ 2147483646 h 6151"/>
                    <a:gd name="T6" fmla="*/ 2147483646 w 12976"/>
                    <a:gd name="T7" fmla="*/ 2147483646 h 6151"/>
                    <a:gd name="T8" fmla="*/ 2147483646 w 12976"/>
                    <a:gd name="T9" fmla="*/ 2147483646 h 6151"/>
                    <a:gd name="T10" fmla="*/ 2147483646 w 12976"/>
                    <a:gd name="T11" fmla="*/ 2147483646 h 6151"/>
                    <a:gd name="T12" fmla="*/ 2147483646 w 12976"/>
                    <a:gd name="T13" fmla="*/ 2147483646 h 6151"/>
                    <a:gd name="T14" fmla="*/ 2147483646 w 12976"/>
                    <a:gd name="T15" fmla="*/ 2147483646 h 6151"/>
                    <a:gd name="T16" fmla="*/ 2147483646 w 12976"/>
                    <a:gd name="T17" fmla="*/ 2147483646 h 6151"/>
                    <a:gd name="T18" fmla="*/ 2147483646 w 12976"/>
                    <a:gd name="T19" fmla="*/ 2147483646 h 6151"/>
                    <a:gd name="T20" fmla="*/ 2147483646 w 12976"/>
                    <a:gd name="T21" fmla="*/ 2147483646 h 6151"/>
                    <a:gd name="T22" fmla="*/ 2147483646 w 12976"/>
                    <a:gd name="T23" fmla="*/ 2147483646 h 6151"/>
                    <a:gd name="T24" fmla="*/ 2147483646 w 12976"/>
                    <a:gd name="T25" fmla="*/ 2147483646 h 6151"/>
                    <a:gd name="T26" fmla="*/ 2147483646 w 12976"/>
                    <a:gd name="T27" fmla="*/ 2147483646 h 6151"/>
                    <a:gd name="T28" fmla="*/ 2147483646 w 12976"/>
                    <a:gd name="T29" fmla="*/ 2147483646 h 6151"/>
                    <a:gd name="T30" fmla="*/ 2147483646 w 12976"/>
                    <a:gd name="T31" fmla="*/ 2147483646 h 6151"/>
                    <a:gd name="T32" fmla="*/ 2147483646 w 12976"/>
                    <a:gd name="T33" fmla="*/ 2147483646 h 6151"/>
                    <a:gd name="T34" fmla="*/ 2147483646 w 12976"/>
                    <a:gd name="T35" fmla="*/ 2147483646 h 6151"/>
                    <a:gd name="T36" fmla="*/ 2147483646 w 12976"/>
                    <a:gd name="T37" fmla="*/ 9765625 h 61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0" name="Google Shape;5871;p36"/>
                <p:cNvSpPr>
                  <a:spLocks/>
                </p:cNvSpPr>
                <p:nvPr/>
              </p:nvSpPr>
              <p:spPr bwMode="auto">
                <a:xfrm>
                  <a:off x="6990350" y="2757900"/>
                  <a:ext cx="140675" cy="99450"/>
                </a:xfrm>
                <a:custGeom>
                  <a:avLst/>
                  <a:gdLst>
                    <a:gd name="T0" fmla="*/ 2147483646 w 5627"/>
                    <a:gd name="T1" fmla="*/ 0 h 3978"/>
                    <a:gd name="T2" fmla="*/ 2147483646 w 5627"/>
                    <a:gd name="T3" fmla="*/ 908203125 h 3978"/>
                    <a:gd name="T4" fmla="*/ 2147483646 w 5627"/>
                    <a:gd name="T5" fmla="*/ 2147483646 h 3978"/>
                    <a:gd name="T6" fmla="*/ 2147483646 w 5627"/>
                    <a:gd name="T7" fmla="*/ 2147483646 h 3978"/>
                    <a:gd name="T8" fmla="*/ 2147483646 w 5627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1" name="Google Shape;5872;p36"/>
                <p:cNvSpPr>
                  <a:spLocks/>
                </p:cNvSpPr>
                <p:nvPr/>
              </p:nvSpPr>
              <p:spPr bwMode="auto">
                <a:xfrm>
                  <a:off x="6732175" y="2235275"/>
                  <a:ext cx="388325" cy="596925"/>
                </a:xfrm>
                <a:custGeom>
                  <a:avLst/>
                  <a:gdLst>
                    <a:gd name="T0" fmla="*/ 2147483646 w 15533"/>
                    <a:gd name="T1" fmla="*/ 2147483646 h 23877"/>
                    <a:gd name="T2" fmla="*/ 2147483646 w 15533"/>
                    <a:gd name="T3" fmla="*/ 2147483646 h 23877"/>
                    <a:gd name="T4" fmla="*/ 2147483646 w 15533"/>
                    <a:gd name="T5" fmla="*/ 2147483646 h 23877"/>
                    <a:gd name="T6" fmla="*/ 2147483646 w 15533"/>
                    <a:gd name="T7" fmla="*/ 2147483646 h 23877"/>
                    <a:gd name="T8" fmla="*/ 2147483646 w 15533"/>
                    <a:gd name="T9" fmla="*/ 2147483646 h 23877"/>
                    <a:gd name="T10" fmla="*/ 2147483646 w 15533"/>
                    <a:gd name="T11" fmla="*/ 2147483646 h 23877"/>
                    <a:gd name="T12" fmla="*/ 2147483646 w 15533"/>
                    <a:gd name="T13" fmla="*/ 2147483646 h 23877"/>
                    <a:gd name="T14" fmla="*/ 2147483646 w 15533"/>
                    <a:gd name="T15" fmla="*/ 0 h 23877"/>
                    <a:gd name="T16" fmla="*/ 2147483646 w 15533"/>
                    <a:gd name="T17" fmla="*/ 2147483646 h 23877"/>
                    <a:gd name="T18" fmla="*/ 2147483646 w 15533"/>
                    <a:gd name="T19" fmla="*/ 2147483646 h 23877"/>
                    <a:gd name="T20" fmla="*/ 2147483646 w 15533"/>
                    <a:gd name="T21" fmla="*/ 2147483646 h 23877"/>
                    <a:gd name="T22" fmla="*/ 2147483646 w 15533"/>
                    <a:gd name="T23" fmla="*/ 2147483646 h 23877"/>
                    <a:gd name="T24" fmla="*/ 2147483646 w 15533"/>
                    <a:gd name="T25" fmla="*/ 2147483646 h 23877"/>
                    <a:gd name="T26" fmla="*/ 2147483646 w 15533"/>
                    <a:gd name="T27" fmla="*/ 2147483646 h 23877"/>
                    <a:gd name="T28" fmla="*/ 2147483646 w 15533"/>
                    <a:gd name="T29" fmla="*/ 2147483646 h 23877"/>
                    <a:gd name="T30" fmla="*/ 2147483646 w 15533"/>
                    <a:gd name="T31" fmla="*/ 2147483646 h 23877"/>
                    <a:gd name="T32" fmla="*/ 2147483646 w 15533"/>
                    <a:gd name="T33" fmla="*/ 2147483646 h 23877"/>
                    <a:gd name="T34" fmla="*/ 2147483646 w 15533"/>
                    <a:gd name="T35" fmla="*/ 2147483646 h 23877"/>
                    <a:gd name="T36" fmla="*/ 2147483646 w 15533"/>
                    <a:gd name="T37" fmla="*/ 2147483646 h 23877"/>
                    <a:gd name="T38" fmla="*/ 2147483646 w 15533"/>
                    <a:gd name="T39" fmla="*/ 2147483646 h 23877"/>
                    <a:gd name="T40" fmla="*/ 2147483646 w 15533"/>
                    <a:gd name="T41" fmla="*/ 2147483646 h 23877"/>
                    <a:gd name="T42" fmla="*/ 2147483646 w 15533"/>
                    <a:gd name="T43" fmla="*/ 2147483646 h 23877"/>
                    <a:gd name="T44" fmla="*/ 2147483646 w 15533"/>
                    <a:gd name="T45" fmla="*/ 2147483646 h 23877"/>
                    <a:gd name="T46" fmla="*/ 2147483646 w 15533"/>
                    <a:gd name="T47" fmla="*/ 2147483646 h 23877"/>
                    <a:gd name="T48" fmla="*/ 2147483646 w 15533"/>
                    <a:gd name="T49" fmla="*/ 2147483646 h 23877"/>
                    <a:gd name="T50" fmla="*/ 2147483646 w 15533"/>
                    <a:gd name="T51" fmla="*/ 2147483646 h 23877"/>
                    <a:gd name="T52" fmla="*/ 2147483646 w 15533"/>
                    <a:gd name="T53" fmla="*/ 2147483646 h 23877"/>
                    <a:gd name="T54" fmla="*/ 2147483646 w 15533"/>
                    <a:gd name="T55" fmla="*/ 2147483646 h 23877"/>
                    <a:gd name="T56" fmla="*/ 2147483646 w 15533"/>
                    <a:gd name="T57" fmla="*/ 2147483646 h 23877"/>
                    <a:gd name="T58" fmla="*/ 2147483646 w 15533"/>
                    <a:gd name="T59" fmla="*/ 2147483646 h 23877"/>
                    <a:gd name="T60" fmla="*/ 2147483646 w 15533"/>
                    <a:gd name="T61" fmla="*/ 2147483646 h 23877"/>
                    <a:gd name="T62" fmla="*/ 2147483646 w 15533"/>
                    <a:gd name="T63" fmla="*/ 2147483646 h 23877"/>
                    <a:gd name="T64" fmla="*/ 2147483646 w 15533"/>
                    <a:gd name="T65" fmla="*/ 0 h 238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2" name="Google Shape;5873;p36"/>
                <p:cNvSpPr>
                  <a:spLocks/>
                </p:cNvSpPr>
                <p:nvPr/>
              </p:nvSpPr>
              <p:spPr bwMode="auto">
                <a:xfrm>
                  <a:off x="6732750" y="2127175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917968750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3" name="Google Shape;5874;p36"/>
                <p:cNvSpPr>
                  <a:spLocks/>
                </p:cNvSpPr>
                <p:nvPr/>
              </p:nvSpPr>
              <p:spPr bwMode="auto">
                <a:xfrm>
                  <a:off x="6704600" y="1982675"/>
                  <a:ext cx="146950" cy="130100"/>
                </a:xfrm>
                <a:custGeom>
                  <a:avLst/>
                  <a:gdLst>
                    <a:gd name="T0" fmla="*/ 2147483646 w 5878"/>
                    <a:gd name="T1" fmla="*/ 9765625 h 5204"/>
                    <a:gd name="T2" fmla="*/ 2147483646 w 5878"/>
                    <a:gd name="T3" fmla="*/ 957031250 h 5204"/>
                    <a:gd name="T4" fmla="*/ 2147483646 w 5878"/>
                    <a:gd name="T5" fmla="*/ 2147483646 h 5204"/>
                    <a:gd name="T6" fmla="*/ 2147483646 w 5878"/>
                    <a:gd name="T7" fmla="*/ 2147483646 h 5204"/>
                    <a:gd name="T8" fmla="*/ 2147483646 w 5878"/>
                    <a:gd name="T9" fmla="*/ 2147483646 h 5204"/>
                    <a:gd name="T10" fmla="*/ 2147483646 w 5878"/>
                    <a:gd name="T11" fmla="*/ 2147483646 h 5204"/>
                    <a:gd name="T12" fmla="*/ 2147483646 w 5878"/>
                    <a:gd name="T13" fmla="*/ 9765625 h 52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4" name="Google Shape;5875;p36"/>
                <p:cNvSpPr>
                  <a:spLocks/>
                </p:cNvSpPr>
                <p:nvPr/>
              </p:nvSpPr>
              <p:spPr bwMode="auto">
                <a:xfrm>
                  <a:off x="6862125" y="2055925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839843750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5" name="Google Shape;5876;p36"/>
                <p:cNvSpPr>
                  <a:spLocks/>
                </p:cNvSpPr>
                <p:nvPr/>
              </p:nvSpPr>
              <p:spPr bwMode="auto">
                <a:xfrm>
                  <a:off x="6893350" y="2163250"/>
                  <a:ext cx="140175" cy="99300"/>
                </a:xfrm>
                <a:custGeom>
                  <a:avLst/>
                  <a:gdLst>
                    <a:gd name="T0" fmla="*/ 2147483646 w 5607"/>
                    <a:gd name="T1" fmla="*/ 9765625 h 3972"/>
                    <a:gd name="T2" fmla="*/ 2147483646 w 5607"/>
                    <a:gd name="T3" fmla="*/ 771484375 h 3972"/>
                    <a:gd name="T4" fmla="*/ 2147483646 w 5607"/>
                    <a:gd name="T5" fmla="*/ 2147483646 h 3972"/>
                    <a:gd name="T6" fmla="*/ 2147483646 w 5607"/>
                    <a:gd name="T7" fmla="*/ 2147483646 h 3972"/>
                    <a:gd name="T8" fmla="*/ 2147483646 w 5607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6" name="Google Shape;5877;p36"/>
                <p:cNvSpPr>
                  <a:spLocks/>
                </p:cNvSpPr>
                <p:nvPr/>
              </p:nvSpPr>
              <p:spPr bwMode="auto">
                <a:xfrm>
                  <a:off x="6930525" y="2293025"/>
                  <a:ext cx="140775" cy="99450"/>
                </a:xfrm>
                <a:custGeom>
                  <a:avLst/>
                  <a:gdLst>
                    <a:gd name="T0" fmla="*/ 2147483646 w 5631"/>
                    <a:gd name="T1" fmla="*/ 9765625 h 3978"/>
                    <a:gd name="T2" fmla="*/ 2147483646 w 5631"/>
                    <a:gd name="T3" fmla="*/ 839843750 h 3978"/>
                    <a:gd name="T4" fmla="*/ 2147483646 w 5631"/>
                    <a:gd name="T5" fmla="*/ 2147483646 h 3978"/>
                    <a:gd name="T6" fmla="*/ 2147483646 w 5631"/>
                    <a:gd name="T7" fmla="*/ 2147483646 h 3978"/>
                    <a:gd name="T8" fmla="*/ 2147483646 w 5631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7" name="Google Shape;5878;p36"/>
                <p:cNvSpPr>
                  <a:spLocks/>
                </p:cNvSpPr>
                <p:nvPr/>
              </p:nvSpPr>
              <p:spPr bwMode="auto">
                <a:xfrm>
                  <a:off x="6974525" y="2439500"/>
                  <a:ext cx="138400" cy="99650"/>
                </a:xfrm>
                <a:custGeom>
                  <a:avLst/>
                  <a:gdLst>
                    <a:gd name="T0" fmla="*/ 2147483646 w 5536"/>
                    <a:gd name="T1" fmla="*/ 9765625 h 3986"/>
                    <a:gd name="T2" fmla="*/ 2147483646 w 5536"/>
                    <a:gd name="T3" fmla="*/ 908203125 h 3986"/>
                    <a:gd name="T4" fmla="*/ 2147483646 w 5536"/>
                    <a:gd name="T5" fmla="*/ 2147483646 h 3986"/>
                    <a:gd name="T6" fmla="*/ 2147483646 w 5536"/>
                    <a:gd name="T7" fmla="*/ 2147483646 h 3986"/>
                    <a:gd name="T8" fmla="*/ 2147483646 w 5536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8" name="Google Shape;5879;p36"/>
                <p:cNvSpPr>
                  <a:spLocks/>
                </p:cNvSpPr>
                <p:nvPr/>
              </p:nvSpPr>
              <p:spPr bwMode="auto">
                <a:xfrm>
                  <a:off x="7000975" y="2564125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908203125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9" name="Google Shape;5880;p36"/>
                <p:cNvSpPr>
                  <a:spLocks/>
                </p:cNvSpPr>
                <p:nvPr/>
              </p:nvSpPr>
              <p:spPr bwMode="auto">
                <a:xfrm>
                  <a:off x="6919950" y="2428900"/>
                  <a:ext cx="140550" cy="99600"/>
                </a:xfrm>
                <a:custGeom>
                  <a:avLst/>
                  <a:gdLst>
                    <a:gd name="T0" fmla="*/ 2147483646 w 5622"/>
                    <a:gd name="T1" fmla="*/ 0 h 3984"/>
                    <a:gd name="T2" fmla="*/ 2147483646 w 5622"/>
                    <a:gd name="T3" fmla="*/ 898437500 h 3984"/>
                    <a:gd name="T4" fmla="*/ 2147483646 w 5622"/>
                    <a:gd name="T5" fmla="*/ 2147483646 h 3984"/>
                    <a:gd name="T6" fmla="*/ 2147483646 w 5622"/>
                    <a:gd name="T7" fmla="*/ 2147483646 h 3984"/>
                    <a:gd name="T8" fmla="*/ 2147483646 w 5622"/>
                    <a:gd name="T9" fmla="*/ 0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0" name="Google Shape;5881;p36"/>
                <p:cNvSpPr>
                  <a:spLocks/>
                </p:cNvSpPr>
                <p:nvPr/>
              </p:nvSpPr>
              <p:spPr bwMode="auto">
                <a:xfrm>
                  <a:off x="6906950" y="2383300"/>
                  <a:ext cx="140575" cy="99600"/>
                </a:xfrm>
                <a:custGeom>
                  <a:avLst/>
                  <a:gdLst>
                    <a:gd name="T0" fmla="*/ 2147483646 w 5623"/>
                    <a:gd name="T1" fmla="*/ 9765625 h 3984"/>
                    <a:gd name="T2" fmla="*/ 2147483646 w 5623"/>
                    <a:gd name="T3" fmla="*/ 898437500 h 3984"/>
                    <a:gd name="T4" fmla="*/ 2147483646 w 5623"/>
                    <a:gd name="T5" fmla="*/ 2147483646 h 3984"/>
                    <a:gd name="T6" fmla="*/ 2147483646 w 5623"/>
                    <a:gd name="T7" fmla="*/ 2147483646 h 3984"/>
                    <a:gd name="T8" fmla="*/ 2147483646 w 5623"/>
                    <a:gd name="T9" fmla="*/ 9765625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1" name="Google Shape;5882;p36"/>
                <p:cNvSpPr>
                  <a:spLocks/>
                </p:cNvSpPr>
                <p:nvPr/>
              </p:nvSpPr>
              <p:spPr bwMode="auto">
                <a:xfrm>
                  <a:off x="6868200" y="2220250"/>
                  <a:ext cx="140200" cy="99275"/>
                </a:xfrm>
                <a:custGeom>
                  <a:avLst/>
                  <a:gdLst>
                    <a:gd name="T0" fmla="*/ 2147483646 w 5608"/>
                    <a:gd name="T1" fmla="*/ 0 h 3971"/>
                    <a:gd name="T2" fmla="*/ 2147483646 w 5608"/>
                    <a:gd name="T3" fmla="*/ 771484375 h 3971"/>
                    <a:gd name="T4" fmla="*/ 2147483646 w 5608"/>
                    <a:gd name="T5" fmla="*/ 2147483646 h 3971"/>
                    <a:gd name="T6" fmla="*/ 2147483646 w 5608"/>
                    <a:gd name="T7" fmla="*/ 2147483646 h 3971"/>
                    <a:gd name="T8" fmla="*/ 2147483646 w 5608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5883;p36"/>
                <p:cNvSpPr>
                  <a:spLocks/>
                </p:cNvSpPr>
                <p:nvPr/>
              </p:nvSpPr>
              <p:spPr bwMode="auto">
                <a:xfrm>
                  <a:off x="6854525" y="2174325"/>
                  <a:ext cx="140625" cy="99625"/>
                </a:xfrm>
                <a:custGeom>
                  <a:avLst/>
                  <a:gdLst>
                    <a:gd name="T0" fmla="*/ 2147483646 w 5625"/>
                    <a:gd name="T1" fmla="*/ 9765625 h 3985"/>
                    <a:gd name="T2" fmla="*/ 2147483646 w 5625"/>
                    <a:gd name="T3" fmla="*/ 898437500 h 3985"/>
                    <a:gd name="T4" fmla="*/ 2147483646 w 5625"/>
                    <a:gd name="T5" fmla="*/ 2147483646 h 3985"/>
                    <a:gd name="T6" fmla="*/ 2147483646 w 5625"/>
                    <a:gd name="T7" fmla="*/ 2147483646 h 3985"/>
                    <a:gd name="T8" fmla="*/ 2147483646 w 5625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5884;p36"/>
                <p:cNvSpPr>
                  <a:spLocks/>
                </p:cNvSpPr>
                <p:nvPr/>
              </p:nvSpPr>
              <p:spPr bwMode="auto">
                <a:xfrm>
                  <a:off x="6818800" y="2135550"/>
                  <a:ext cx="139800" cy="99625"/>
                </a:xfrm>
                <a:custGeom>
                  <a:avLst/>
                  <a:gdLst>
                    <a:gd name="T0" fmla="*/ 2147483646 w 5592"/>
                    <a:gd name="T1" fmla="*/ 0 h 3985"/>
                    <a:gd name="T2" fmla="*/ 2147483646 w 5592"/>
                    <a:gd name="T3" fmla="*/ 908203125 h 3985"/>
                    <a:gd name="T4" fmla="*/ 2147483646 w 5592"/>
                    <a:gd name="T5" fmla="*/ 2147483646 h 3985"/>
                    <a:gd name="T6" fmla="*/ 2147483646 w 5592"/>
                    <a:gd name="T7" fmla="*/ 2147483646 h 3985"/>
                    <a:gd name="T8" fmla="*/ 2147483646 w 559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5885;p36"/>
                <p:cNvSpPr>
                  <a:spLocks/>
                </p:cNvSpPr>
                <p:nvPr/>
              </p:nvSpPr>
              <p:spPr bwMode="auto">
                <a:xfrm>
                  <a:off x="6777775" y="2080275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5" name="Google Shape;5886;p36"/>
                <p:cNvSpPr>
                  <a:spLocks/>
                </p:cNvSpPr>
                <p:nvPr/>
              </p:nvSpPr>
              <p:spPr bwMode="auto">
                <a:xfrm>
                  <a:off x="6763950" y="2093000"/>
                  <a:ext cx="140725" cy="99450"/>
                </a:xfrm>
                <a:custGeom>
                  <a:avLst/>
                  <a:gdLst>
                    <a:gd name="T0" fmla="*/ 2147483646 w 5629"/>
                    <a:gd name="T1" fmla="*/ 9765625 h 3978"/>
                    <a:gd name="T2" fmla="*/ 2147483646 w 5629"/>
                    <a:gd name="T3" fmla="*/ 908203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5887;p36"/>
                <p:cNvSpPr>
                  <a:spLocks/>
                </p:cNvSpPr>
                <p:nvPr/>
              </p:nvSpPr>
              <p:spPr bwMode="auto">
                <a:xfrm>
                  <a:off x="6744350" y="2023425"/>
                  <a:ext cx="140950" cy="99300"/>
                </a:xfrm>
                <a:custGeom>
                  <a:avLst/>
                  <a:gdLst>
                    <a:gd name="T0" fmla="*/ 2147483646 w 5638"/>
                    <a:gd name="T1" fmla="*/ 9765625 h 3972"/>
                    <a:gd name="T2" fmla="*/ 2147483646 w 5638"/>
                    <a:gd name="T3" fmla="*/ 771484375 h 3972"/>
                    <a:gd name="T4" fmla="*/ 2147483646 w 5638"/>
                    <a:gd name="T5" fmla="*/ 2147483646 h 3972"/>
                    <a:gd name="T6" fmla="*/ 2147483646 w 5638"/>
                    <a:gd name="T7" fmla="*/ 2147483646 h 3972"/>
                    <a:gd name="T8" fmla="*/ 2147483646 w 5638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7" name="Google Shape;5888;p36"/>
                <p:cNvSpPr>
                  <a:spLocks/>
                </p:cNvSpPr>
                <p:nvPr/>
              </p:nvSpPr>
              <p:spPr bwMode="auto">
                <a:xfrm>
                  <a:off x="6686600" y="1966275"/>
                  <a:ext cx="140675" cy="99450"/>
                </a:xfrm>
                <a:custGeom>
                  <a:avLst/>
                  <a:gdLst>
                    <a:gd name="T0" fmla="*/ 2147483646 w 5627"/>
                    <a:gd name="T1" fmla="*/ 0 h 3978"/>
                    <a:gd name="T2" fmla="*/ 2147483646 w 5627"/>
                    <a:gd name="T3" fmla="*/ 839843750 h 3978"/>
                    <a:gd name="T4" fmla="*/ 2147483646 w 5627"/>
                    <a:gd name="T5" fmla="*/ 2147483646 h 3978"/>
                    <a:gd name="T6" fmla="*/ 2147483646 w 5627"/>
                    <a:gd name="T7" fmla="*/ 2147483646 h 3978"/>
                    <a:gd name="T8" fmla="*/ 2147483646 w 5627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5889;p36"/>
                <p:cNvSpPr>
                  <a:spLocks/>
                </p:cNvSpPr>
                <p:nvPr/>
              </p:nvSpPr>
              <p:spPr bwMode="auto">
                <a:xfrm>
                  <a:off x="6650175" y="1926600"/>
                  <a:ext cx="140525" cy="99625"/>
                </a:xfrm>
                <a:custGeom>
                  <a:avLst/>
                  <a:gdLst>
                    <a:gd name="T0" fmla="*/ 2147483646 w 5621"/>
                    <a:gd name="T1" fmla="*/ 0 h 3985"/>
                    <a:gd name="T2" fmla="*/ 2147483646 w 5621"/>
                    <a:gd name="T3" fmla="*/ 898437500 h 3985"/>
                    <a:gd name="T4" fmla="*/ 2147483646 w 5621"/>
                    <a:gd name="T5" fmla="*/ 2147483646 h 3985"/>
                    <a:gd name="T6" fmla="*/ 2147483646 w 5621"/>
                    <a:gd name="T7" fmla="*/ 2147483646 h 3985"/>
                    <a:gd name="T8" fmla="*/ 2147483646 w 5621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5890;p36"/>
                <p:cNvSpPr>
                  <a:spLocks/>
                </p:cNvSpPr>
                <p:nvPr/>
              </p:nvSpPr>
              <p:spPr bwMode="auto">
                <a:xfrm>
                  <a:off x="6611150" y="1880250"/>
                  <a:ext cx="140800" cy="99425"/>
                </a:xfrm>
                <a:custGeom>
                  <a:avLst/>
                  <a:gdLst>
                    <a:gd name="T0" fmla="*/ 2147483646 w 5632"/>
                    <a:gd name="T1" fmla="*/ 0 h 3977"/>
                    <a:gd name="T2" fmla="*/ 2147483646 w 5632"/>
                    <a:gd name="T3" fmla="*/ 898437500 h 3977"/>
                    <a:gd name="T4" fmla="*/ 2147483646 w 5632"/>
                    <a:gd name="T5" fmla="*/ 2147483646 h 3977"/>
                    <a:gd name="T6" fmla="*/ 2147483646 w 5632"/>
                    <a:gd name="T7" fmla="*/ 2147483646 h 3977"/>
                    <a:gd name="T8" fmla="*/ 2147483646 w 5632"/>
                    <a:gd name="T9" fmla="*/ 0 h 39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5891;p36"/>
                <p:cNvSpPr>
                  <a:spLocks/>
                </p:cNvSpPr>
                <p:nvPr/>
              </p:nvSpPr>
              <p:spPr bwMode="auto">
                <a:xfrm>
                  <a:off x="6716975" y="2098350"/>
                  <a:ext cx="140575" cy="99600"/>
                </a:xfrm>
                <a:custGeom>
                  <a:avLst/>
                  <a:gdLst>
                    <a:gd name="T0" fmla="*/ 2147483646 w 5623"/>
                    <a:gd name="T1" fmla="*/ 0 h 3984"/>
                    <a:gd name="T2" fmla="*/ 2147483646 w 5623"/>
                    <a:gd name="T3" fmla="*/ 898437500 h 3984"/>
                    <a:gd name="T4" fmla="*/ 2147483646 w 5623"/>
                    <a:gd name="T5" fmla="*/ 2147483646 h 3984"/>
                    <a:gd name="T6" fmla="*/ 2147483646 w 5623"/>
                    <a:gd name="T7" fmla="*/ 2147483646 h 3984"/>
                    <a:gd name="T8" fmla="*/ 2147483646 w 5623"/>
                    <a:gd name="T9" fmla="*/ 0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1" name="Google Shape;5892;p36"/>
                <p:cNvSpPr>
                  <a:spLocks/>
                </p:cNvSpPr>
                <p:nvPr/>
              </p:nvSpPr>
              <p:spPr bwMode="auto">
                <a:xfrm>
                  <a:off x="6773975" y="2380425"/>
                  <a:ext cx="139325" cy="99450"/>
                </a:xfrm>
                <a:custGeom>
                  <a:avLst/>
                  <a:gdLst>
                    <a:gd name="T0" fmla="*/ 2147483646 w 5573"/>
                    <a:gd name="T1" fmla="*/ 0 h 3978"/>
                    <a:gd name="T2" fmla="*/ 2147483646 w 5573"/>
                    <a:gd name="T3" fmla="*/ 830078125 h 3978"/>
                    <a:gd name="T4" fmla="*/ 2147483646 w 5573"/>
                    <a:gd name="T5" fmla="*/ 2147483646 h 3978"/>
                    <a:gd name="T6" fmla="*/ 2147483646 w 5573"/>
                    <a:gd name="T7" fmla="*/ 2147483646 h 3978"/>
                    <a:gd name="T8" fmla="*/ 2147483646 w 5573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2" name="Google Shape;5893;p36"/>
                <p:cNvSpPr>
                  <a:spLocks/>
                </p:cNvSpPr>
                <p:nvPr/>
              </p:nvSpPr>
              <p:spPr bwMode="auto">
                <a:xfrm>
                  <a:off x="6873525" y="2467800"/>
                  <a:ext cx="140750" cy="99450"/>
                </a:xfrm>
                <a:custGeom>
                  <a:avLst/>
                  <a:gdLst>
                    <a:gd name="T0" fmla="*/ 2147483646 w 5630"/>
                    <a:gd name="T1" fmla="*/ 0 h 3978"/>
                    <a:gd name="T2" fmla="*/ 2147483646 w 5630"/>
                    <a:gd name="T3" fmla="*/ 839843750 h 3978"/>
                    <a:gd name="T4" fmla="*/ 2147483646 w 5630"/>
                    <a:gd name="T5" fmla="*/ 2147483646 h 3978"/>
                    <a:gd name="T6" fmla="*/ 2147483646 w 5630"/>
                    <a:gd name="T7" fmla="*/ 2147483646 h 3978"/>
                    <a:gd name="T8" fmla="*/ 2147483646 w 563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3" name="Google Shape;5894;p36"/>
                <p:cNvSpPr>
                  <a:spLocks/>
                </p:cNvSpPr>
                <p:nvPr/>
              </p:nvSpPr>
              <p:spPr bwMode="auto">
                <a:xfrm>
                  <a:off x="6910750" y="2539975"/>
                  <a:ext cx="140700" cy="99475"/>
                </a:xfrm>
                <a:custGeom>
                  <a:avLst/>
                  <a:gdLst>
                    <a:gd name="T0" fmla="*/ 2147483646 w 5628"/>
                    <a:gd name="T1" fmla="*/ 9765625 h 3979"/>
                    <a:gd name="T2" fmla="*/ 2147483646 w 5628"/>
                    <a:gd name="T3" fmla="*/ 839843750 h 3979"/>
                    <a:gd name="T4" fmla="*/ 2147483646 w 5628"/>
                    <a:gd name="T5" fmla="*/ 2147483646 h 3979"/>
                    <a:gd name="T6" fmla="*/ 2147483646 w 5628"/>
                    <a:gd name="T7" fmla="*/ 2147483646 h 3979"/>
                    <a:gd name="T8" fmla="*/ 2147483646 w 5628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4" name="Google Shape;5895;p36"/>
                <p:cNvSpPr>
                  <a:spLocks/>
                </p:cNvSpPr>
                <p:nvPr/>
              </p:nvSpPr>
              <p:spPr bwMode="auto">
                <a:xfrm>
                  <a:off x="6911525" y="2656075"/>
                  <a:ext cx="140550" cy="99625"/>
                </a:xfrm>
                <a:custGeom>
                  <a:avLst/>
                  <a:gdLst>
                    <a:gd name="T0" fmla="*/ 2147483646 w 5622"/>
                    <a:gd name="T1" fmla="*/ 0 h 3985"/>
                    <a:gd name="T2" fmla="*/ 2147483646 w 5622"/>
                    <a:gd name="T3" fmla="*/ 908203125 h 3985"/>
                    <a:gd name="T4" fmla="*/ 2147483646 w 5622"/>
                    <a:gd name="T5" fmla="*/ 2147483646 h 3985"/>
                    <a:gd name="T6" fmla="*/ 2147483646 w 5622"/>
                    <a:gd name="T7" fmla="*/ 2147483646 h 3985"/>
                    <a:gd name="T8" fmla="*/ 2147483646 w 562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5" name="Google Shape;5896;p36"/>
                <p:cNvSpPr>
                  <a:spLocks/>
                </p:cNvSpPr>
                <p:nvPr/>
              </p:nvSpPr>
              <p:spPr bwMode="auto">
                <a:xfrm>
                  <a:off x="6748775" y="2495750"/>
                  <a:ext cx="140025" cy="99450"/>
                </a:xfrm>
                <a:custGeom>
                  <a:avLst/>
                  <a:gdLst>
                    <a:gd name="T0" fmla="*/ 2147483646 w 5601"/>
                    <a:gd name="T1" fmla="*/ 0 h 3978"/>
                    <a:gd name="T2" fmla="*/ 2147483646 w 5601"/>
                    <a:gd name="T3" fmla="*/ 898437500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6" name="Google Shape;5897;p36"/>
                <p:cNvSpPr>
                  <a:spLocks/>
                </p:cNvSpPr>
                <p:nvPr/>
              </p:nvSpPr>
              <p:spPr bwMode="auto">
                <a:xfrm>
                  <a:off x="6745175" y="2338625"/>
                  <a:ext cx="140025" cy="99450"/>
                </a:xfrm>
                <a:custGeom>
                  <a:avLst/>
                  <a:gdLst>
                    <a:gd name="T0" fmla="*/ 2147483646 w 5601"/>
                    <a:gd name="T1" fmla="*/ 9765625 h 3978"/>
                    <a:gd name="T2" fmla="*/ 2147483646 w 5601"/>
                    <a:gd name="T3" fmla="*/ 839843750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7" name="Google Shape;5898;p36"/>
                <p:cNvSpPr>
                  <a:spLocks/>
                </p:cNvSpPr>
                <p:nvPr/>
              </p:nvSpPr>
              <p:spPr bwMode="auto">
                <a:xfrm>
                  <a:off x="6674425" y="2152450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839843750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8" name="Google Shape;5899;p36"/>
                <p:cNvSpPr>
                  <a:spLocks/>
                </p:cNvSpPr>
                <p:nvPr/>
              </p:nvSpPr>
              <p:spPr bwMode="auto">
                <a:xfrm>
                  <a:off x="6710150" y="2249550"/>
                  <a:ext cx="140575" cy="99625"/>
                </a:xfrm>
                <a:custGeom>
                  <a:avLst/>
                  <a:gdLst>
                    <a:gd name="T0" fmla="*/ 2147483646 w 5623"/>
                    <a:gd name="T1" fmla="*/ 0 h 3985"/>
                    <a:gd name="T2" fmla="*/ 2147483646 w 5623"/>
                    <a:gd name="T3" fmla="*/ 898437500 h 3985"/>
                    <a:gd name="T4" fmla="*/ 2147483646 w 5623"/>
                    <a:gd name="T5" fmla="*/ 2147483646 h 3985"/>
                    <a:gd name="T6" fmla="*/ 2147483646 w 5623"/>
                    <a:gd name="T7" fmla="*/ 2147483646 h 3985"/>
                    <a:gd name="T8" fmla="*/ 2147483646 w 5623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9" name="Google Shape;5900;p36"/>
                <p:cNvSpPr>
                  <a:spLocks/>
                </p:cNvSpPr>
                <p:nvPr/>
              </p:nvSpPr>
              <p:spPr bwMode="auto">
                <a:xfrm>
                  <a:off x="6702550" y="2508675"/>
                  <a:ext cx="140625" cy="99625"/>
                </a:xfrm>
                <a:custGeom>
                  <a:avLst/>
                  <a:gdLst>
                    <a:gd name="T0" fmla="*/ 2147483646 w 5625"/>
                    <a:gd name="T1" fmla="*/ 9765625 h 3985"/>
                    <a:gd name="T2" fmla="*/ 2147483646 w 5625"/>
                    <a:gd name="T3" fmla="*/ 898437500 h 3985"/>
                    <a:gd name="T4" fmla="*/ 2147483646 w 5625"/>
                    <a:gd name="T5" fmla="*/ 2147483646 h 3985"/>
                    <a:gd name="T6" fmla="*/ 2147483646 w 5625"/>
                    <a:gd name="T7" fmla="*/ 2147483646 h 3985"/>
                    <a:gd name="T8" fmla="*/ 2147483646 w 5625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0" name="Google Shape;5901;p36"/>
                <p:cNvSpPr>
                  <a:spLocks/>
                </p:cNvSpPr>
                <p:nvPr/>
              </p:nvSpPr>
              <p:spPr bwMode="auto">
                <a:xfrm>
                  <a:off x="6694200" y="2735850"/>
                  <a:ext cx="140475" cy="99650"/>
                </a:xfrm>
                <a:custGeom>
                  <a:avLst/>
                  <a:gdLst>
                    <a:gd name="T0" fmla="*/ 2147483646 w 5619"/>
                    <a:gd name="T1" fmla="*/ 9765625 h 3986"/>
                    <a:gd name="T2" fmla="*/ 2147483646 w 5619"/>
                    <a:gd name="T3" fmla="*/ 908203125 h 3986"/>
                    <a:gd name="T4" fmla="*/ 2147483646 w 5619"/>
                    <a:gd name="T5" fmla="*/ 2147483646 h 3986"/>
                    <a:gd name="T6" fmla="*/ 2147483646 w 5619"/>
                    <a:gd name="T7" fmla="*/ 2147483646 h 3986"/>
                    <a:gd name="T8" fmla="*/ 2147483646 w 5619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1" name="Google Shape;5902;p36"/>
                <p:cNvSpPr>
                  <a:spLocks/>
                </p:cNvSpPr>
                <p:nvPr/>
              </p:nvSpPr>
              <p:spPr bwMode="auto">
                <a:xfrm>
                  <a:off x="6940400" y="2638950"/>
                  <a:ext cx="140175" cy="99275"/>
                </a:xfrm>
                <a:custGeom>
                  <a:avLst/>
                  <a:gdLst>
                    <a:gd name="T0" fmla="*/ 2147483646 w 5607"/>
                    <a:gd name="T1" fmla="*/ 0 h 3971"/>
                    <a:gd name="T2" fmla="*/ 2147483646 w 5607"/>
                    <a:gd name="T3" fmla="*/ 771484375 h 3971"/>
                    <a:gd name="T4" fmla="*/ 2147483646 w 5607"/>
                    <a:gd name="T5" fmla="*/ 2147483646 h 3971"/>
                    <a:gd name="T6" fmla="*/ 2147483646 w 5607"/>
                    <a:gd name="T7" fmla="*/ 2147483646 h 3971"/>
                    <a:gd name="T8" fmla="*/ 2147483646 w 5607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2" name="Google Shape;5903;p36"/>
                <p:cNvSpPr>
                  <a:spLocks/>
                </p:cNvSpPr>
                <p:nvPr/>
              </p:nvSpPr>
              <p:spPr bwMode="auto">
                <a:xfrm>
                  <a:off x="6913800" y="2862350"/>
                  <a:ext cx="140200" cy="99300"/>
                </a:xfrm>
                <a:custGeom>
                  <a:avLst/>
                  <a:gdLst>
                    <a:gd name="T0" fmla="*/ 2147483646 w 5608"/>
                    <a:gd name="T1" fmla="*/ 0 h 3972"/>
                    <a:gd name="T2" fmla="*/ 2147483646 w 5608"/>
                    <a:gd name="T3" fmla="*/ 771484375 h 3972"/>
                    <a:gd name="T4" fmla="*/ 2147483646 w 5608"/>
                    <a:gd name="T5" fmla="*/ 2147483646 h 3972"/>
                    <a:gd name="T6" fmla="*/ 2147483646 w 5608"/>
                    <a:gd name="T7" fmla="*/ 2147483646 h 3972"/>
                    <a:gd name="T8" fmla="*/ 2147483646 w 5608"/>
                    <a:gd name="T9" fmla="*/ 0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3" name="Google Shape;5904;p36"/>
                <p:cNvSpPr>
                  <a:spLocks/>
                </p:cNvSpPr>
                <p:nvPr/>
              </p:nvSpPr>
              <p:spPr bwMode="auto">
                <a:xfrm>
                  <a:off x="6786750" y="2799700"/>
                  <a:ext cx="140725" cy="99450"/>
                </a:xfrm>
                <a:custGeom>
                  <a:avLst/>
                  <a:gdLst>
                    <a:gd name="T0" fmla="*/ 2147483646 w 5629"/>
                    <a:gd name="T1" fmla="*/ 9765625 h 3978"/>
                    <a:gd name="T2" fmla="*/ 2147483646 w 5629"/>
                    <a:gd name="T3" fmla="*/ 908203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4" name="Google Shape;5905;p36"/>
                <p:cNvSpPr>
                  <a:spLocks/>
                </p:cNvSpPr>
                <p:nvPr/>
              </p:nvSpPr>
              <p:spPr bwMode="auto">
                <a:xfrm>
                  <a:off x="6832550" y="2927550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5" name="Google Shape;5906;p36"/>
                <p:cNvSpPr>
                  <a:spLocks/>
                </p:cNvSpPr>
                <p:nvPr/>
              </p:nvSpPr>
              <p:spPr bwMode="auto">
                <a:xfrm>
                  <a:off x="6993575" y="2881000"/>
                  <a:ext cx="139800" cy="99625"/>
                </a:xfrm>
                <a:custGeom>
                  <a:avLst/>
                  <a:gdLst>
                    <a:gd name="T0" fmla="*/ 2147483646 w 5592"/>
                    <a:gd name="T1" fmla="*/ 0 h 3985"/>
                    <a:gd name="T2" fmla="*/ 2147483646 w 5592"/>
                    <a:gd name="T3" fmla="*/ 908203125 h 3985"/>
                    <a:gd name="T4" fmla="*/ 2147483646 w 5592"/>
                    <a:gd name="T5" fmla="*/ 2147483646 h 3985"/>
                    <a:gd name="T6" fmla="*/ 2147483646 w 5592"/>
                    <a:gd name="T7" fmla="*/ 2147483646 h 3985"/>
                    <a:gd name="T8" fmla="*/ 2147483646 w 559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6" name="Google Shape;5907;p36"/>
                <p:cNvSpPr>
                  <a:spLocks/>
                </p:cNvSpPr>
                <p:nvPr/>
              </p:nvSpPr>
              <p:spPr bwMode="auto">
                <a:xfrm>
                  <a:off x="7039175" y="2809750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839843750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7" name="Google Shape;5908;p36"/>
                <p:cNvSpPr>
                  <a:spLocks/>
                </p:cNvSpPr>
                <p:nvPr/>
              </p:nvSpPr>
              <p:spPr bwMode="auto">
                <a:xfrm>
                  <a:off x="7044300" y="2659100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908203125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8" name="Google Shape;5909;p36"/>
                <p:cNvSpPr>
                  <a:spLocks/>
                </p:cNvSpPr>
                <p:nvPr/>
              </p:nvSpPr>
              <p:spPr bwMode="auto">
                <a:xfrm>
                  <a:off x="7022525" y="2581800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9" name="Google Shape;5910;p36"/>
                <p:cNvSpPr>
                  <a:spLocks/>
                </p:cNvSpPr>
                <p:nvPr/>
              </p:nvSpPr>
              <p:spPr bwMode="auto">
                <a:xfrm>
                  <a:off x="6960900" y="2367500"/>
                  <a:ext cx="140075" cy="99450"/>
                </a:xfrm>
                <a:custGeom>
                  <a:avLst/>
                  <a:gdLst>
                    <a:gd name="T0" fmla="*/ 2147483646 w 5603"/>
                    <a:gd name="T1" fmla="*/ 0 h 3978"/>
                    <a:gd name="T2" fmla="*/ 2147483646 w 5603"/>
                    <a:gd name="T3" fmla="*/ 839843750 h 3978"/>
                    <a:gd name="T4" fmla="*/ 2147483646 w 5603"/>
                    <a:gd name="T5" fmla="*/ 2147483646 h 3978"/>
                    <a:gd name="T6" fmla="*/ 2147483646 w 5603"/>
                    <a:gd name="T7" fmla="*/ 2147483646 h 3978"/>
                    <a:gd name="T8" fmla="*/ 2147483646 w 5603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0" name="Google Shape;5911;p36"/>
                <p:cNvSpPr>
                  <a:spLocks/>
                </p:cNvSpPr>
                <p:nvPr/>
              </p:nvSpPr>
              <p:spPr bwMode="auto">
                <a:xfrm>
                  <a:off x="6883400" y="2357025"/>
                  <a:ext cx="140200" cy="99300"/>
                </a:xfrm>
                <a:custGeom>
                  <a:avLst/>
                  <a:gdLst>
                    <a:gd name="T0" fmla="*/ 2147483646 w 5608"/>
                    <a:gd name="T1" fmla="*/ 0 h 3972"/>
                    <a:gd name="T2" fmla="*/ 2147483646 w 5608"/>
                    <a:gd name="T3" fmla="*/ 771484375 h 3972"/>
                    <a:gd name="T4" fmla="*/ 2147483646 w 5608"/>
                    <a:gd name="T5" fmla="*/ 2147483646 h 3972"/>
                    <a:gd name="T6" fmla="*/ 2147483646 w 5608"/>
                    <a:gd name="T7" fmla="*/ 2147483646 h 3972"/>
                    <a:gd name="T8" fmla="*/ 2147483646 w 5608"/>
                    <a:gd name="T9" fmla="*/ 0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1" name="Google Shape;5912;p36"/>
                <p:cNvSpPr>
                  <a:spLocks/>
                </p:cNvSpPr>
                <p:nvPr/>
              </p:nvSpPr>
              <p:spPr bwMode="auto">
                <a:xfrm>
                  <a:off x="6773025" y="2206975"/>
                  <a:ext cx="139975" cy="99450"/>
                </a:xfrm>
                <a:custGeom>
                  <a:avLst/>
                  <a:gdLst>
                    <a:gd name="T0" fmla="*/ 2147483646 w 5599"/>
                    <a:gd name="T1" fmla="*/ 9765625 h 3978"/>
                    <a:gd name="T2" fmla="*/ 2147483646 w 5599"/>
                    <a:gd name="T3" fmla="*/ 908203125 h 3978"/>
                    <a:gd name="T4" fmla="*/ 2147483646 w 5599"/>
                    <a:gd name="T5" fmla="*/ 2147483646 h 3978"/>
                    <a:gd name="T6" fmla="*/ 2147483646 w 5599"/>
                    <a:gd name="T7" fmla="*/ 2147483646 h 3978"/>
                    <a:gd name="T8" fmla="*/ 2147483646 w 559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2" name="Google Shape;5913;p36"/>
                <p:cNvSpPr>
                  <a:spLocks/>
                </p:cNvSpPr>
                <p:nvPr/>
              </p:nvSpPr>
              <p:spPr bwMode="auto">
                <a:xfrm>
                  <a:off x="6875800" y="2616150"/>
                  <a:ext cx="139500" cy="99275"/>
                </a:xfrm>
                <a:custGeom>
                  <a:avLst/>
                  <a:gdLst>
                    <a:gd name="T0" fmla="*/ 2147483646 w 5580"/>
                    <a:gd name="T1" fmla="*/ 0 h 3971"/>
                    <a:gd name="T2" fmla="*/ 2147483646 w 5580"/>
                    <a:gd name="T3" fmla="*/ 771484375 h 3971"/>
                    <a:gd name="T4" fmla="*/ 2147483646 w 5580"/>
                    <a:gd name="T5" fmla="*/ 2147483646 h 3971"/>
                    <a:gd name="T6" fmla="*/ 2147483646 w 5580"/>
                    <a:gd name="T7" fmla="*/ 2147483646 h 3971"/>
                    <a:gd name="T8" fmla="*/ 2147483646 w 5580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3" name="Google Shape;5914;p36"/>
                <p:cNvSpPr>
                  <a:spLocks/>
                </p:cNvSpPr>
                <p:nvPr/>
              </p:nvSpPr>
              <p:spPr bwMode="auto">
                <a:xfrm>
                  <a:off x="6915950" y="2845300"/>
                  <a:ext cx="140700" cy="99450"/>
                </a:xfrm>
                <a:custGeom>
                  <a:avLst/>
                  <a:gdLst>
                    <a:gd name="T0" fmla="*/ 2147483646 w 5628"/>
                    <a:gd name="T1" fmla="*/ 0 h 3978"/>
                    <a:gd name="T2" fmla="*/ 2147483646 w 5628"/>
                    <a:gd name="T3" fmla="*/ 898437500 h 3978"/>
                    <a:gd name="T4" fmla="*/ 2147483646 w 5628"/>
                    <a:gd name="T5" fmla="*/ 2147483646 h 3978"/>
                    <a:gd name="T6" fmla="*/ 2147483646 w 5628"/>
                    <a:gd name="T7" fmla="*/ 2147483646 h 3978"/>
                    <a:gd name="T8" fmla="*/ 2147483646 w 5628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4" name="Google Shape;5915;p36"/>
                <p:cNvSpPr>
                  <a:spLocks/>
                </p:cNvSpPr>
                <p:nvPr/>
              </p:nvSpPr>
              <p:spPr bwMode="auto">
                <a:xfrm>
                  <a:off x="6946550" y="2720650"/>
                  <a:ext cx="140475" cy="99650"/>
                </a:xfrm>
                <a:custGeom>
                  <a:avLst/>
                  <a:gdLst>
                    <a:gd name="T0" fmla="*/ 2147483646 w 5619"/>
                    <a:gd name="T1" fmla="*/ 9765625 h 3986"/>
                    <a:gd name="T2" fmla="*/ 2147483646 w 5619"/>
                    <a:gd name="T3" fmla="*/ 908203125 h 3986"/>
                    <a:gd name="T4" fmla="*/ 2147483646 w 5619"/>
                    <a:gd name="T5" fmla="*/ 2147483646 h 3986"/>
                    <a:gd name="T6" fmla="*/ 2147483646 w 5619"/>
                    <a:gd name="T7" fmla="*/ 2147483646 h 3986"/>
                    <a:gd name="T8" fmla="*/ 2147483646 w 5619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5" name="Google Shape;5916;p36"/>
                <p:cNvSpPr>
                  <a:spLocks/>
                </p:cNvSpPr>
                <p:nvPr/>
              </p:nvSpPr>
              <p:spPr bwMode="auto">
                <a:xfrm>
                  <a:off x="7005750" y="2694850"/>
                  <a:ext cx="140550" cy="99625"/>
                </a:xfrm>
                <a:custGeom>
                  <a:avLst/>
                  <a:gdLst>
                    <a:gd name="T0" fmla="*/ 2147483646 w 5622"/>
                    <a:gd name="T1" fmla="*/ 9765625 h 3985"/>
                    <a:gd name="T2" fmla="*/ 2147483646 w 5622"/>
                    <a:gd name="T3" fmla="*/ 898437500 h 3985"/>
                    <a:gd name="T4" fmla="*/ 2147483646 w 5622"/>
                    <a:gd name="T5" fmla="*/ 2147483646 h 3985"/>
                    <a:gd name="T6" fmla="*/ 2147483646 w 5622"/>
                    <a:gd name="T7" fmla="*/ 2147483646 h 3985"/>
                    <a:gd name="T8" fmla="*/ 2147483646 w 5622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6" name="Google Shape;5917;p36"/>
                <p:cNvSpPr>
                  <a:spLocks/>
                </p:cNvSpPr>
                <p:nvPr/>
              </p:nvSpPr>
              <p:spPr bwMode="auto">
                <a:xfrm>
                  <a:off x="6834775" y="1989225"/>
                  <a:ext cx="140875" cy="99300"/>
                </a:xfrm>
                <a:custGeom>
                  <a:avLst/>
                  <a:gdLst>
                    <a:gd name="T0" fmla="*/ 2147483646 w 5635"/>
                    <a:gd name="T1" fmla="*/ 9765625 h 3972"/>
                    <a:gd name="T2" fmla="*/ 2147483646 w 5635"/>
                    <a:gd name="T3" fmla="*/ 781250000 h 3972"/>
                    <a:gd name="T4" fmla="*/ 2147483646 w 5635"/>
                    <a:gd name="T5" fmla="*/ 2147483646 h 3972"/>
                    <a:gd name="T6" fmla="*/ 2147483646 w 5635"/>
                    <a:gd name="T7" fmla="*/ 2147483646 h 3972"/>
                    <a:gd name="T8" fmla="*/ 2147483646 w 5635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7" name="Google Shape;5918;p36"/>
                <p:cNvSpPr>
                  <a:spLocks/>
                </p:cNvSpPr>
                <p:nvPr/>
              </p:nvSpPr>
              <p:spPr bwMode="auto">
                <a:xfrm>
                  <a:off x="6674225" y="2036175"/>
                  <a:ext cx="139500" cy="99275"/>
                </a:xfrm>
                <a:custGeom>
                  <a:avLst/>
                  <a:gdLst>
                    <a:gd name="T0" fmla="*/ 2147483646 w 5580"/>
                    <a:gd name="T1" fmla="*/ 9765625 h 3971"/>
                    <a:gd name="T2" fmla="*/ 2147483646 w 5580"/>
                    <a:gd name="T3" fmla="*/ 839843750 h 3971"/>
                    <a:gd name="T4" fmla="*/ 2147483646 w 5580"/>
                    <a:gd name="T5" fmla="*/ 2147483646 h 3971"/>
                    <a:gd name="T6" fmla="*/ 2147483646 w 5580"/>
                    <a:gd name="T7" fmla="*/ 2147483646 h 3971"/>
                    <a:gd name="T8" fmla="*/ 2147483646 w 5580"/>
                    <a:gd name="T9" fmla="*/ 9765625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8" name="Google Shape;5919;p36"/>
                <p:cNvSpPr>
                  <a:spLocks/>
                </p:cNvSpPr>
                <p:nvPr/>
              </p:nvSpPr>
              <p:spPr bwMode="auto">
                <a:xfrm>
                  <a:off x="6691975" y="1897900"/>
                  <a:ext cx="140025" cy="99450"/>
                </a:xfrm>
                <a:custGeom>
                  <a:avLst/>
                  <a:gdLst>
                    <a:gd name="T0" fmla="*/ 2147483646 w 5601"/>
                    <a:gd name="T1" fmla="*/ 0 h 3978"/>
                    <a:gd name="T2" fmla="*/ 2147483646 w 5601"/>
                    <a:gd name="T3" fmla="*/ 830078125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9" name="Google Shape;5920;p36"/>
                <p:cNvSpPr>
                  <a:spLocks/>
                </p:cNvSpPr>
                <p:nvPr/>
              </p:nvSpPr>
              <p:spPr bwMode="auto">
                <a:xfrm>
                  <a:off x="6765625" y="1951250"/>
                  <a:ext cx="140175" cy="99275"/>
                </a:xfrm>
                <a:custGeom>
                  <a:avLst/>
                  <a:gdLst>
                    <a:gd name="T0" fmla="*/ 2147483646 w 5607"/>
                    <a:gd name="T1" fmla="*/ 0 h 3971"/>
                    <a:gd name="T2" fmla="*/ 2147483646 w 5607"/>
                    <a:gd name="T3" fmla="*/ 771484375 h 3971"/>
                    <a:gd name="T4" fmla="*/ 2147483646 w 5607"/>
                    <a:gd name="T5" fmla="*/ 2147483646 h 3971"/>
                    <a:gd name="T6" fmla="*/ 2147483646 w 5607"/>
                    <a:gd name="T7" fmla="*/ 2147483646 h 3971"/>
                    <a:gd name="T8" fmla="*/ 2147483646 w 5607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0" name="Google Shape;5921;p36"/>
                <p:cNvSpPr>
                  <a:spLocks/>
                </p:cNvSpPr>
                <p:nvPr/>
              </p:nvSpPr>
              <p:spPr bwMode="auto">
                <a:xfrm>
                  <a:off x="6739025" y="2431925"/>
                  <a:ext cx="139825" cy="99625"/>
                </a:xfrm>
                <a:custGeom>
                  <a:avLst/>
                  <a:gdLst>
                    <a:gd name="T0" fmla="*/ 2147483646 w 5593"/>
                    <a:gd name="T1" fmla="*/ 0 h 3985"/>
                    <a:gd name="T2" fmla="*/ 2147483646 w 5593"/>
                    <a:gd name="T3" fmla="*/ 898437500 h 3985"/>
                    <a:gd name="T4" fmla="*/ 2147483646 w 5593"/>
                    <a:gd name="T5" fmla="*/ 2147483646 h 3985"/>
                    <a:gd name="T6" fmla="*/ 2147483646 w 5593"/>
                    <a:gd name="T7" fmla="*/ 2147483646 h 3985"/>
                    <a:gd name="T8" fmla="*/ 2147483646 w 5593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82" name="Google Shape;5922;p36"/>
              <p:cNvGrpSpPr>
                <a:grpSpLocks/>
              </p:cNvGrpSpPr>
              <p:nvPr/>
            </p:nvGrpSpPr>
            <p:grpSpPr bwMode="auto"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115" name="Google Shape;5923;p36"/>
                <p:cNvSpPr/>
                <p:nvPr/>
              </p:nvSpPr>
              <p:spPr>
                <a:xfrm>
                  <a:off x="5942175" y="2884004"/>
                  <a:ext cx="852159" cy="1867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6" name="Google Shape;5924;p36"/>
                <p:cNvSpPr>
                  <a:spLocks/>
                </p:cNvSpPr>
                <p:nvPr/>
              </p:nvSpPr>
              <p:spPr bwMode="auto">
                <a:xfrm>
                  <a:off x="6050300" y="3209575"/>
                  <a:ext cx="239575" cy="127075"/>
                </a:xfrm>
                <a:custGeom>
                  <a:avLst/>
                  <a:gdLst>
                    <a:gd name="T0" fmla="*/ 2147483646 w 9583"/>
                    <a:gd name="T1" fmla="*/ 9765625 h 5083"/>
                    <a:gd name="T2" fmla="*/ 2147483646 w 9583"/>
                    <a:gd name="T3" fmla="*/ 2147483646 h 5083"/>
                    <a:gd name="T4" fmla="*/ 2147483646 w 9583"/>
                    <a:gd name="T5" fmla="*/ 2147483646 h 5083"/>
                    <a:gd name="T6" fmla="*/ 2147483646 w 9583"/>
                    <a:gd name="T7" fmla="*/ 2147483646 h 5083"/>
                    <a:gd name="T8" fmla="*/ 2147483646 w 9583"/>
                    <a:gd name="T9" fmla="*/ 2147483646 h 5083"/>
                    <a:gd name="T10" fmla="*/ 2147483646 w 9583"/>
                    <a:gd name="T11" fmla="*/ 2147483646 h 5083"/>
                    <a:gd name="T12" fmla="*/ 2147483646 w 9583"/>
                    <a:gd name="T13" fmla="*/ 2147483646 h 5083"/>
                    <a:gd name="T14" fmla="*/ 2147483646 w 9583"/>
                    <a:gd name="T15" fmla="*/ 2147483646 h 5083"/>
                    <a:gd name="T16" fmla="*/ 2147483646 w 9583"/>
                    <a:gd name="T17" fmla="*/ 2147483646 h 5083"/>
                    <a:gd name="T18" fmla="*/ 2147483646 w 9583"/>
                    <a:gd name="T19" fmla="*/ 2147483646 h 5083"/>
                    <a:gd name="T20" fmla="*/ 2147483646 w 9583"/>
                    <a:gd name="T21" fmla="*/ 2147483646 h 5083"/>
                    <a:gd name="T22" fmla="*/ 2147483646 w 9583"/>
                    <a:gd name="T23" fmla="*/ 2147483646 h 5083"/>
                    <a:gd name="T24" fmla="*/ 2147483646 w 9583"/>
                    <a:gd name="T25" fmla="*/ 2147483646 h 5083"/>
                    <a:gd name="T26" fmla="*/ 2147483646 w 9583"/>
                    <a:gd name="T27" fmla="*/ 2147483646 h 5083"/>
                    <a:gd name="T28" fmla="*/ 2147483646 w 9583"/>
                    <a:gd name="T29" fmla="*/ 2147483646 h 5083"/>
                    <a:gd name="T30" fmla="*/ 2147483646 w 9583"/>
                    <a:gd name="T31" fmla="*/ 2147483646 h 5083"/>
                    <a:gd name="T32" fmla="*/ 2147483646 w 9583"/>
                    <a:gd name="T33" fmla="*/ 2147483646 h 5083"/>
                    <a:gd name="T34" fmla="*/ 2147483646 w 9583"/>
                    <a:gd name="T35" fmla="*/ 2147483646 h 5083"/>
                    <a:gd name="T36" fmla="*/ 2147483646 w 9583"/>
                    <a:gd name="T37" fmla="*/ 2147483646 h 5083"/>
                    <a:gd name="T38" fmla="*/ 2147483646 w 9583"/>
                    <a:gd name="T39" fmla="*/ 2147483646 h 5083"/>
                    <a:gd name="T40" fmla="*/ 2147483646 w 9583"/>
                    <a:gd name="T41" fmla="*/ 2147483646 h 5083"/>
                    <a:gd name="T42" fmla="*/ 2147483646 w 9583"/>
                    <a:gd name="T43" fmla="*/ 9765625 h 508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7" name="Google Shape;5925;p36"/>
                <p:cNvSpPr>
                  <a:spLocks/>
                </p:cNvSpPr>
                <p:nvPr/>
              </p:nvSpPr>
              <p:spPr bwMode="auto">
                <a:xfrm>
                  <a:off x="6181100" y="3132600"/>
                  <a:ext cx="102925" cy="72975"/>
                </a:xfrm>
                <a:custGeom>
                  <a:avLst/>
                  <a:gdLst>
                    <a:gd name="T0" fmla="*/ 2147483646 w 4117"/>
                    <a:gd name="T1" fmla="*/ 0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8" name="Google Shape;5926;p36"/>
                <p:cNvSpPr>
                  <a:spLocks/>
                </p:cNvSpPr>
                <p:nvPr/>
              </p:nvSpPr>
              <p:spPr bwMode="auto">
                <a:xfrm>
                  <a:off x="5859775" y="2867550"/>
                  <a:ext cx="376600" cy="374575"/>
                </a:xfrm>
                <a:custGeom>
                  <a:avLst/>
                  <a:gdLst>
                    <a:gd name="T0" fmla="*/ 2147483646 w 15064"/>
                    <a:gd name="T1" fmla="*/ 2147483646 h 14983"/>
                    <a:gd name="T2" fmla="*/ 2147483646 w 15064"/>
                    <a:gd name="T3" fmla="*/ 2147483646 h 14983"/>
                    <a:gd name="T4" fmla="*/ 2147483646 w 15064"/>
                    <a:gd name="T5" fmla="*/ 2147483646 h 14983"/>
                    <a:gd name="T6" fmla="*/ 2147483646 w 15064"/>
                    <a:gd name="T7" fmla="*/ 2147483646 h 14983"/>
                    <a:gd name="T8" fmla="*/ 2147483646 w 15064"/>
                    <a:gd name="T9" fmla="*/ 2147483646 h 14983"/>
                    <a:gd name="T10" fmla="*/ 2147483646 w 15064"/>
                    <a:gd name="T11" fmla="*/ 2147483646 h 14983"/>
                    <a:gd name="T12" fmla="*/ 2147483646 w 15064"/>
                    <a:gd name="T13" fmla="*/ 2147483646 h 14983"/>
                    <a:gd name="T14" fmla="*/ 2147483646 w 15064"/>
                    <a:gd name="T15" fmla="*/ 2147483646 h 14983"/>
                    <a:gd name="T16" fmla="*/ 2147483646 w 15064"/>
                    <a:gd name="T17" fmla="*/ 2147483646 h 14983"/>
                    <a:gd name="T18" fmla="*/ 2147483646 w 15064"/>
                    <a:gd name="T19" fmla="*/ 2147483646 h 14983"/>
                    <a:gd name="T20" fmla="*/ 2147483646 w 15064"/>
                    <a:gd name="T21" fmla="*/ 2147483646 h 14983"/>
                    <a:gd name="T22" fmla="*/ 2147483646 w 15064"/>
                    <a:gd name="T23" fmla="*/ 2147483646 h 14983"/>
                    <a:gd name="T24" fmla="*/ 2147483646 w 15064"/>
                    <a:gd name="T25" fmla="*/ 2147483646 h 14983"/>
                    <a:gd name="T26" fmla="*/ 2147483646 w 15064"/>
                    <a:gd name="T27" fmla="*/ 2147483646 h 14983"/>
                    <a:gd name="T28" fmla="*/ 2147483646 w 15064"/>
                    <a:gd name="T29" fmla="*/ 2147483646 h 14983"/>
                    <a:gd name="T30" fmla="*/ 2147483646 w 15064"/>
                    <a:gd name="T31" fmla="*/ 2147483646 h 14983"/>
                    <a:gd name="T32" fmla="*/ 2147483646 w 15064"/>
                    <a:gd name="T33" fmla="*/ 2147483646 h 14983"/>
                    <a:gd name="T34" fmla="*/ 2147483646 w 15064"/>
                    <a:gd name="T35" fmla="*/ 2147483646 h 14983"/>
                    <a:gd name="T36" fmla="*/ 2147483646 w 15064"/>
                    <a:gd name="T37" fmla="*/ 2147483646 h 14983"/>
                    <a:gd name="T38" fmla="*/ 2147483646 w 15064"/>
                    <a:gd name="T39" fmla="*/ 2147483646 h 14983"/>
                    <a:gd name="T40" fmla="*/ 2147483646 w 15064"/>
                    <a:gd name="T41" fmla="*/ 2147483646 h 14983"/>
                    <a:gd name="T42" fmla="*/ 2147483646 w 15064"/>
                    <a:gd name="T43" fmla="*/ 2147483646 h 14983"/>
                    <a:gd name="T44" fmla="*/ 2147483646 w 15064"/>
                    <a:gd name="T45" fmla="*/ 2147483646 h 14983"/>
                    <a:gd name="T46" fmla="*/ 2147483646 w 15064"/>
                    <a:gd name="T47" fmla="*/ 2147483646 h 14983"/>
                    <a:gd name="T48" fmla="*/ 2147483646 w 15064"/>
                    <a:gd name="T49" fmla="*/ 2147483646 h 14983"/>
                    <a:gd name="T50" fmla="*/ 2147483646 w 15064"/>
                    <a:gd name="T51" fmla="*/ 2147483646 h 14983"/>
                    <a:gd name="T52" fmla="*/ 2147483646 w 15064"/>
                    <a:gd name="T53" fmla="*/ 2147483646 h 14983"/>
                    <a:gd name="T54" fmla="*/ 2147483646 w 15064"/>
                    <a:gd name="T55" fmla="*/ 2147483646 h 14983"/>
                    <a:gd name="T56" fmla="*/ 2147483646 w 15064"/>
                    <a:gd name="T57" fmla="*/ 2147483646 h 14983"/>
                    <a:gd name="T58" fmla="*/ 2147483646 w 15064"/>
                    <a:gd name="T59" fmla="*/ 2147483646 h 14983"/>
                    <a:gd name="T60" fmla="*/ 2147483646 w 15064"/>
                    <a:gd name="T61" fmla="*/ 2147483646 h 14983"/>
                    <a:gd name="T62" fmla="*/ 2147483646 w 15064"/>
                    <a:gd name="T63" fmla="*/ 9765625 h 149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9" name="Google Shape;5927;p36"/>
                <p:cNvSpPr>
                  <a:spLocks/>
                </p:cNvSpPr>
                <p:nvPr/>
              </p:nvSpPr>
              <p:spPr bwMode="auto">
                <a:xfrm>
                  <a:off x="5803400" y="2808875"/>
                  <a:ext cx="102950" cy="72675"/>
                </a:xfrm>
                <a:custGeom>
                  <a:avLst/>
                  <a:gdLst>
                    <a:gd name="T0" fmla="*/ 2147483646 w 4118"/>
                    <a:gd name="T1" fmla="*/ 9765625 h 2907"/>
                    <a:gd name="T2" fmla="*/ 2147483646 w 4118"/>
                    <a:gd name="T3" fmla="*/ 2147483646 h 2907"/>
                    <a:gd name="T4" fmla="*/ 2147483646 w 4118"/>
                    <a:gd name="T5" fmla="*/ 2147483646 h 2907"/>
                    <a:gd name="T6" fmla="*/ 2147483646 w 4118"/>
                    <a:gd name="T7" fmla="*/ 2147483646 h 2907"/>
                    <a:gd name="T8" fmla="*/ 2147483646 w 4118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0" name="Google Shape;5928;p36"/>
                <p:cNvSpPr>
                  <a:spLocks/>
                </p:cNvSpPr>
                <p:nvPr/>
              </p:nvSpPr>
              <p:spPr bwMode="auto">
                <a:xfrm>
                  <a:off x="5750950" y="2720325"/>
                  <a:ext cx="88725" cy="97275"/>
                </a:xfrm>
                <a:custGeom>
                  <a:avLst/>
                  <a:gdLst>
                    <a:gd name="T0" fmla="*/ 2147483646 w 3549"/>
                    <a:gd name="T1" fmla="*/ 0 h 3891"/>
                    <a:gd name="T2" fmla="*/ 2147483646 w 3549"/>
                    <a:gd name="T3" fmla="*/ 2147483646 h 3891"/>
                    <a:gd name="T4" fmla="*/ 2147483646 w 3549"/>
                    <a:gd name="T5" fmla="*/ 2147483646 h 3891"/>
                    <a:gd name="T6" fmla="*/ 2147483646 w 3549"/>
                    <a:gd name="T7" fmla="*/ 2147483646 h 3891"/>
                    <a:gd name="T8" fmla="*/ 2147483646 w 3549"/>
                    <a:gd name="T9" fmla="*/ 2147483646 h 3891"/>
                    <a:gd name="T10" fmla="*/ 2147483646 w 3549"/>
                    <a:gd name="T11" fmla="*/ 2147483646 h 3891"/>
                    <a:gd name="T12" fmla="*/ 2147483646 w 3549"/>
                    <a:gd name="T13" fmla="*/ 0 h 389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1" name="Google Shape;5929;p36"/>
                <p:cNvSpPr>
                  <a:spLocks/>
                </p:cNvSpPr>
                <p:nvPr/>
              </p:nvSpPr>
              <p:spPr bwMode="auto">
                <a:xfrm>
                  <a:off x="5863350" y="2719900"/>
                  <a:ext cx="103575" cy="72675"/>
                </a:xfrm>
                <a:custGeom>
                  <a:avLst/>
                  <a:gdLst>
                    <a:gd name="T0" fmla="*/ 2147483646 w 4143"/>
                    <a:gd name="T1" fmla="*/ 0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2" name="Google Shape;5930;p36"/>
                <p:cNvSpPr>
                  <a:spLocks/>
                </p:cNvSpPr>
                <p:nvPr/>
              </p:nvSpPr>
              <p:spPr bwMode="auto">
                <a:xfrm>
                  <a:off x="5918950" y="2779250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3" name="Google Shape;5931;p36"/>
                <p:cNvSpPr>
                  <a:spLocks/>
                </p:cNvSpPr>
                <p:nvPr/>
              </p:nvSpPr>
              <p:spPr bwMode="auto">
                <a:xfrm>
                  <a:off x="5987275" y="2851350"/>
                  <a:ext cx="102925" cy="72775"/>
                </a:xfrm>
                <a:custGeom>
                  <a:avLst/>
                  <a:gdLst>
                    <a:gd name="T0" fmla="*/ 2147483646 w 4117"/>
                    <a:gd name="T1" fmla="*/ 0 h 2911"/>
                    <a:gd name="T2" fmla="*/ 2147483646 w 4117"/>
                    <a:gd name="T3" fmla="*/ 2147483646 h 2911"/>
                    <a:gd name="T4" fmla="*/ 2147483646 w 4117"/>
                    <a:gd name="T5" fmla="*/ 2147483646 h 2911"/>
                    <a:gd name="T6" fmla="*/ 2147483646 w 4117"/>
                    <a:gd name="T7" fmla="*/ 2147483646 h 2911"/>
                    <a:gd name="T8" fmla="*/ 2147483646 w 4117"/>
                    <a:gd name="T9" fmla="*/ 0 h 29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4" name="Google Shape;5932;p36"/>
                <p:cNvSpPr>
                  <a:spLocks/>
                </p:cNvSpPr>
                <p:nvPr/>
              </p:nvSpPr>
              <p:spPr bwMode="auto">
                <a:xfrm>
                  <a:off x="6063450" y="2931525"/>
                  <a:ext cx="102850" cy="72325"/>
                </a:xfrm>
                <a:custGeom>
                  <a:avLst/>
                  <a:gdLst>
                    <a:gd name="T0" fmla="*/ 2147483646 w 4114"/>
                    <a:gd name="T1" fmla="*/ 0 h 2893"/>
                    <a:gd name="T2" fmla="*/ 2147483646 w 4114"/>
                    <a:gd name="T3" fmla="*/ 2147483646 h 2893"/>
                    <a:gd name="T4" fmla="*/ 2147483646 w 4114"/>
                    <a:gd name="T5" fmla="*/ 2147483646 h 2893"/>
                    <a:gd name="T6" fmla="*/ 2147483646 w 4114"/>
                    <a:gd name="T7" fmla="*/ 2147483646 h 2893"/>
                    <a:gd name="T8" fmla="*/ 2147483646 w 4114"/>
                    <a:gd name="T9" fmla="*/ 0 h 2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5" name="Google Shape;5933;p36"/>
                <p:cNvSpPr>
                  <a:spLocks/>
                </p:cNvSpPr>
                <p:nvPr/>
              </p:nvSpPr>
              <p:spPr bwMode="auto">
                <a:xfrm>
                  <a:off x="6123300" y="3003325"/>
                  <a:ext cx="102900" cy="72775"/>
                </a:xfrm>
                <a:custGeom>
                  <a:avLst/>
                  <a:gdLst>
                    <a:gd name="T0" fmla="*/ 2147483646 w 4116"/>
                    <a:gd name="T1" fmla="*/ 9765625 h 2911"/>
                    <a:gd name="T2" fmla="*/ 2147483646 w 4116"/>
                    <a:gd name="T3" fmla="*/ 2147483646 h 2911"/>
                    <a:gd name="T4" fmla="*/ 2147483646 w 4116"/>
                    <a:gd name="T5" fmla="*/ 2147483646 h 2911"/>
                    <a:gd name="T6" fmla="*/ 2147483646 w 4116"/>
                    <a:gd name="T7" fmla="*/ 2147483646 h 2911"/>
                    <a:gd name="T8" fmla="*/ 2147483646 w 4116"/>
                    <a:gd name="T9" fmla="*/ 9765625 h 29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6" name="Google Shape;5934;p36"/>
                <p:cNvSpPr>
                  <a:spLocks/>
                </p:cNvSpPr>
                <p:nvPr/>
              </p:nvSpPr>
              <p:spPr bwMode="auto">
                <a:xfrm>
                  <a:off x="6025325" y="2942625"/>
                  <a:ext cx="104100" cy="72975"/>
                </a:xfrm>
                <a:custGeom>
                  <a:avLst/>
                  <a:gdLst>
                    <a:gd name="T0" fmla="*/ 2147483646 w 4164"/>
                    <a:gd name="T1" fmla="*/ 0 h 2919"/>
                    <a:gd name="T2" fmla="*/ 2147483646 w 4164"/>
                    <a:gd name="T3" fmla="*/ 2147483646 h 2919"/>
                    <a:gd name="T4" fmla="*/ 2147483646 w 4164"/>
                    <a:gd name="T5" fmla="*/ 2147483646 h 2919"/>
                    <a:gd name="T6" fmla="*/ 2147483646 w 4164"/>
                    <a:gd name="T7" fmla="*/ 2147483646 h 2919"/>
                    <a:gd name="T8" fmla="*/ 2147483646 w 4164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7" name="Google Shape;5935;p36"/>
                <p:cNvSpPr>
                  <a:spLocks/>
                </p:cNvSpPr>
                <p:nvPr/>
              </p:nvSpPr>
              <p:spPr bwMode="auto">
                <a:xfrm>
                  <a:off x="6001650" y="2917450"/>
                  <a:ext cx="102975" cy="72700"/>
                </a:xfrm>
                <a:custGeom>
                  <a:avLst/>
                  <a:gdLst>
                    <a:gd name="T0" fmla="*/ 2147483646 w 4119"/>
                    <a:gd name="T1" fmla="*/ 9765625 h 2908"/>
                    <a:gd name="T2" fmla="*/ 2147483646 w 4119"/>
                    <a:gd name="T3" fmla="*/ 2147483646 h 2908"/>
                    <a:gd name="T4" fmla="*/ 2147483646 w 4119"/>
                    <a:gd name="T5" fmla="*/ 2147483646 h 2908"/>
                    <a:gd name="T6" fmla="*/ 2147483646 w 4119"/>
                    <a:gd name="T7" fmla="*/ 2147483646 h 2908"/>
                    <a:gd name="T8" fmla="*/ 2147483646 w 4119"/>
                    <a:gd name="T9" fmla="*/ 9765625 h 29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8" name="Google Shape;5936;p36"/>
                <p:cNvSpPr>
                  <a:spLocks/>
                </p:cNvSpPr>
                <p:nvPr/>
              </p:nvSpPr>
              <p:spPr bwMode="auto">
                <a:xfrm>
                  <a:off x="5922000" y="2824750"/>
                  <a:ext cx="102850" cy="73075"/>
                </a:xfrm>
                <a:custGeom>
                  <a:avLst/>
                  <a:gdLst>
                    <a:gd name="T0" fmla="*/ 2147483646 w 4114"/>
                    <a:gd name="T1" fmla="*/ 9765625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9765625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9" name="Google Shape;5937;p36"/>
                <p:cNvSpPr>
                  <a:spLocks/>
                </p:cNvSpPr>
                <p:nvPr/>
              </p:nvSpPr>
              <p:spPr bwMode="auto">
                <a:xfrm>
                  <a:off x="5898300" y="2799375"/>
                  <a:ext cx="102925" cy="72975"/>
                </a:xfrm>
                <a:custGeom>
                  <a:avLst/>
                  <a:gdLst>
                    <a:gd name="T0" fmla="*/ 2147483646 w 4117"/>
                    <a:gd name="T1" fmla="*/ 0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0" name="Google Shape;5938;p36"/>
                <p:cNvSpPr>
                  <a:spLocks/>
                </p:cNvSpPr>
                <p:nvPr/>
              </p:nvSpPr>
              <p:spPr bwMode="auto">
                <a:xfrm>
                  <a:off x="5861150" y="2786075"/>
                  <a:ext cx="103550" cy="72700"/>
                </a:xfrm>
                <a:custGeom>
                  <a:avLst/>
                  <a:gdLst>
                    <a:gd name="T0" fmla="*/ 2147483646 w 4142"/>
                    <a:gd name="T1" fmla="*/ 9765625 h 2908"/>
                    <a:gd name="T2" fmla="*/ 2147483646 w 4142"/>
                    <a:gd name="T3" fmla="*/ 2147483646 h 2908"/>
                    <a:gd name="T4" fmla="*/ 2147483646 w 4142"/>
                    <a:gd name="T5" fmla="*/ 2147483646 h 2908"/>
                    <a:gd name="T6" fmla="*/ 2147483646 w 4142"/>
                    <a:gd name="T7" fmla="*/ 2147483646 h 2908"/>
                    <a:gd name="T8" fmla="*/ 2147483646 w 4142"/>
                    <a:gd name="T9" fmla="*/ 9765625 h 29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1" name="Google Shape;5939;p36"/>
                <p:cNvSpPr>
                  <a:spLocks/>
                </p:cNvSpPr>
                <p:nvPr/>
              </p:nvSpPr>
              <p:spPr bwMode="auto">
                <a:xfrm>
                  <a:off x="5816375" y="2764050"/>
                  <a:ext cx="104100" cy="72975"/>
                </a:xfrm>
                <a:custGeom>
                  <a:avLst/>
                  <a:gdLst>
                    <a:gd name="T0" fmla="*/ 2147483646 w 4164"/>
                    <a:gd name="T1" fmla="*/ 0 h 2919"/>
                    <a:gd name="T2" fmla="*/ 2147483646 w 4164"/>
                    <a:gd name="T3" fmla="*/ 2147483646 h 2919"/>
                    <a:gd name="T4" fmla="*/ 2147483646 w 4164"/>
                    <a:gd name="T5" fmla="*/ 2147483646 h 2919"/>
                    <a:gd name="T6" fmla="*/ 2147483646 w 4164"/>
                    <a:gd name="T7" fmla="*/ 2147483646 h 2919"/>
                    <a:gd name="T8" fmla="*/ 2147483646 w 4164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2" name="Google Shape;5940;p36"/>
                <p:cNvSpPr>
                  <a:spLocks/>
                </p:cNvSpPr>
                <p:nvPr/>
              </p:nvSpPr>
              <p:spPr bwMode="auto">
                <a:xfrm>
                  <a:off x="5812450" y="2776500"/>
                  <a:ext cx="102850" cy="73050"/>
                </a:xfrm>
                <a:custGeom>
                  <a:avLst/>
                  <a:gdLst>
                    <a:gd name="T0" fmla="*/ 2147483646 w 4114"/>
                    <a:gd name="T1" fmla="*/ 0 h 2922"/>
                    <a:gd name="T2" fmla="*/ 2147483646 w 4114"/>
                    <a:gd name="T3" fmla="*/ 2147483646 h 2922"/>
                    <a:gd name="T4" fmla="*/ 2147483646 w 4114"/>
                    <a:gd name="T5" fmla="*/ 2147483646 h 2922"/>
                    <a:gd name="T6" fmla="*/ 2147483646 w 4114"/>
                    <a:gd name="T7" fmla="*/ 2147483646 h 2922"/>
                    <a:gd name="T8" fmla="*/ 2147483646 w 4114"/>
                    <a:gd name="T9" fmla="*/ 0 h 29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3" name="Google Shape;5941;p36"/>
                <p:cNvSpPr>
                  <a:spLocks/>
                </p:cNvSpPr>
                <p:nvPr/>
              </p:nvSpPr>
              <p:spPr bwMode="auto">
                <a:xfrm>
                  <a:off x="5776725" y="2738500"/>
                  <a:ext cx="102850" cy="73075"/>
                </a:xfrm>
                <a:custGeom>
                  <a:avLst/>
                  <a:gdLst>
                    <a:gd name="T0" fmla="*/ 2147483646 w 4114"/>
                    <a:gd name="T1" fmla="*/ 0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0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4" name="Google Shape;5942;p36"/>
                <p:cNvSpPr>
                  <a:spLocks/>
                </p:cNvSpPr>
                <p:nvPr/>
              </p:nvSpPr>
              <p:spPr bwMode="auto">
                <a:xfrm>
                  <a:off x="5719750" y="2719900"/>
                  <a:ext cx="102950" cy="72675"/>
                </a:xfrm>
                <a:custGeom>
                  <a:avLst/>
                  <a:gdLst>
                    <a:gd name="T0" fmla="*/ 2147483646 w 4118"/>
                    <a:gd name="T1" fmla="*/ 0 h 2907"/>
                    <a:gd name="T2" fmla="*/ 2147483646 w 4118"/>
                    <a:gd name="T3" fmla="*/ 2147483646 h 2907"/>
                    <a:gd name="T4" fmla="*/ 2147483646 w 4118"/>
                    <a:gd name="T5" fmla="*/ 2147483646 h 2907"/>
                    <a:gd name="T6" fmla="*/ 2147483646 w 4118"/>
                    <a:gd name="T7" fmla="*/ 2147483646 h 2907"/>
                    <a:gd name="T8" fmla="*/ 2147483646 w 4118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5" name="Google Shape;5943;p36"/>
                <p:cNvSpPr>
                  <a:spLocks/>
                </p:cNvSpPr>
                <p:nvPr/>
              </p:nvSpPr>
              <p:spPr bwMode="auto">
                <a:xfrm>
                  <a:off x="5682575" y="2706600"/>
                  <a:ext cx="103025" cy="72375"/>
                </a:xfrm>
                <a:custGeom>
                  <a:avLst/>
                  <a:gdLst>
                    <a:gd name="T0" fmla="*/ 2147483646 w 4121"/>
                    <a:gd name="T1" fmla="*/ 0 h 2895"/>
                    <a:gd name="T2" fmla="*/ 2147483646 w 4121"/>
                    <a:gd name="T3" fmla="*/ 2147483646 h 2895"/>
                    <a:gd name="T4" fmla="*/ 2147483646 w 4121"/>
                    <a:gd name="T5" fmla="*/ 2147483646 h 2895"/>
                    <a:gd name="T6" fmla="*/ 2147483646 w 4121"/>
                    <a:gd name="T7" fmla="*/ 2147483646 h 2895"/>
                    <a:gd name="T8" fmla="*/ 2147483646 w 4121"/>
                    <a:gd name="T9" fmla="*/ 0 h 289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6" name="Google Shape;5944;p36"/>
                <p:cNvSpPr>
                  <a:spLocks/>
                </p:cNvSpPr>
                <p:nvPr/>
              </p:nvSpPr>
              <p:spPr bwMode="auto">
                <a:xfrm>
                  <a:off x="5641475" y="2689200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7" name="Google Shape;5945;p36"/>
                <p:cNvSpPr>
                  <a:spLocks/>
                </p:cNvSpPr>
                <p:nvPr/>
              </p:nvSpPr>
              <p:spPr bwMode="auto">
                <a:xfrm>
                  <a:off x="5783575" y="2795875"/>
                  <a:ext cx="102975" cy="72675"/>
                </a:xfrm>
                <a:custGeom>
                  <a:avLst/>
                  <a:gdLst>
                    <a:gd name="T0" fmla="*/ 2147483646 w 4119"/>
                    <a:gd name="T1" fmla="*/ 9765625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8" name="Google Shape;5946;p36"/>
                <p:cNvSpPr>
                  <a:spLocks/>
                </p:cNvSpPr>
                <p:nvPr/>
              </p:nvSpPr>
              <p:spPr bwMode="auto">
                <a:xfrm>
                  <a:off x="5914275" y="2960325"/>
                  <a:ext cx="103025" cy="72375"/>
                </a:xfrm>
                <a:custGeom>
                  <a:avLst/>
                  <a:gdLst>
                    <a:gd name="T0" fmla="*/ 2147483646 w 4121"/>
                    <a:gd name="T1" fmla="*/ 0 h 2895"/>
                    <a:gd name="T2" fmla="*/ 2147483646 w 4121"/>
                    <a:gd name="T3" fmla="*/ 2147483646 h 2895"/>
                    <a:gd name="T4" fmla="*/ 2147483646 w 4121"/>
                    <a:gd name="T5" fmla="*/ 2147483646 h 2895"/>
                    <a:gd name="T6" fmla="*/ 2147483646 w 4121"/>
                    <a:gd name="T7" fmla="*/ 2147483646 h 2895"/>
                    <a:gd name="T8" fmla="*/ 2147483646 w 4121"/>
                    <a:gd name="T9" fmla="*/ 0 h 289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9" name="Google Shape;5947;p36"/>
                <p:cNvSpPr>
                  <a:spLocks/>
                </p:cNvSpPr>
                <p:nvPr/>
              </p:nvSpPr>
              <p:spPr bwMode="auto">
                <a:xfrm>
                  <a:off x="6008550" y="2983650"/>
                  <a:ext cx="102975" cy="72675"/>
                </a:xfrm>
                <a:custGeom>
                  <a:avLst/>
                  <a:gdLst>
                    <a:gd name="T0" fmla="*/ 2147483646 w 4119"/>
                    <a:gd name="T1" fmla="*/ 9765625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0" name="Google Shape;5948;p36"/>
                <p:cNvSpPr>
                  <a:spLocks/>
                </p:cNvSpPr>
                <p:nvPr/>
              </p:nvSpPr>
              <p:spPr bwMode="auto">
                <a:xfrm>
                  <a:off x="6056525" y="3017775"/>
                  <a:ext cx="103575" cy="72675"/>
                </a:xfrm>
                <a:custGeom>
                  <a:avLst/>
                  <a:gdLst>
                    <a:gd name="T0" fmla="*/ 2147483646 w 4143"/>
                    <a:gd name="T1" fmla="*/ 0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1" name="Google Shape;5949;p36"/>
                <p:cNvSpPr>
                  <a:spLocks/>
                </p:cNvSpPr>
                <p:nvPr/>
              </p:nvSpPr>
              <p:spPr bwMode="auto">
                <a:xfrm>
                  <a:off x="6095875" y="3092700"/>
                  <a:ext cx="102925" cy="72975"/>
                </a:xfrm>
                <a:custGeom>
                  <a:avLst/>
                  <a:gdLst>
                    <a:gd name="T0" fmla="*/ 2147483646 w 4117"/>
                    <a:gd name="T1" fmla="*/ 0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2" name="Google Shape;5950;p36"/>
                <p:cNvSpPr>
                  <a:spLocks/>
                </p:cNvSpPr>
                <p:nvPr/>
              </p:nvSpPr>
              <p:spPr bwMode="auto">
                <a:xfrm>
                  <a:off x="5936300" y="3043300"/>
                  <a:ext cx="103525" cy="72975"/>
                </a:xfrm>
                <a:custGeom>
                  <a:avLst/>
                  <a:gdLst>
                    <a:gd name="T0" fmla="*/ 2147483646 w 4141"/>
                    <a:gd name="T1" fmla="*/ 0 h 2919"/>
                    <a:gd name="T2" fmla="*/ 2147483646 w 4141"/>
                    <a:gd name="T3" fmla="*/ 2147483646 h 2919"/>
                    <a:gd name="T4" fmla="*/ 2147483646 w 4141"/>
                    <a:gd name="T5" fmla="*/ 2147483646 h 2919"/>
                    <a:gd name="T6" fmla="*/ 2147483646 w 4141"/>
                    <a:gd name="T7" fmla="*/ 2147483646 h 2919"/>
                    <a:gd name="T8" fmla="*/ 2147483646 w 4141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3" name="Google Shape;5951;p36"/>
                <p:cNvSpPr>
                  <a:spLocks/>
                </p:cNvSpPr>
                <p:nvPr/>
              </p:nvSpPr>
              <p:spPr bwMode="auto">
                <a:xfrm>
                  <a:off x="5882475" y="2942625"/>
                  <a:ext cx="102325" cy="72975"/>
                </a:xfrm>
                <a:custGeom>
                  <a:avLst/>
                  <a:gdLst>
                    <a:gd name="T0" fmla="*/ 2147483646 w 4093"/>
                    <a:gd name="T1" fmla="*/ 0 h 2919"/>
                    <a:gd name="T2" fmla="*/ 2147483646 w 4093"/>
                    <a:gd name="T3" fmla="*/ 2147483646 h 2919"/>
                    <a:gd name="T4" fmla="*/ 2147483646 w 4093"/>
                    <a:gd name="T5" fmla="*/ 2147483646 h 2919"/>
                    <a:gd name="T6" fmla="*/ 2147483646 w 4093"/>
                    <a:gd name="T7" fmla="*/ 2147483646 h 2919"/>
                    <a:gd name="T8" fmla="*/ 2147483646 w 4093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4" name="Google Shape;5952;p36"/>
                <p:cNvSpPr>
                  <a:spLocks/>
                </p:cNvSpPr>
                <p:nvPr/>
              </p:nvSpPr>
              <p:spPr bwMode="auto">
                <a:xfrm>
                  <a:off x="5773700" y="2844975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5" name="Google Shape;5953;p36"/>
                <p:cNvSpPr>
                  <a:spLocks/>
                </p:cNvSpPr>
                <p:nvPr/>
              </p:nvSpPr>
              <p:spPr bwMode="auto">
                <a:xfrm>
                  <a:off x="5829925" y="2896275"/>
                  <a:ext cx="103025" cy="72600"/>
                </a:xfrm>
                <a:custGeom>
                  <a:avLst/>
                  <a:gdLst>
                    <a:gd name="T0" fmla="*/ 2147483646 w 4121"/>
                    <a:gd name="T1" fmla="*/ 0 h 2904"/>
                    <a:gd name="T2" fmla="*/ 2147483646 w 4121"/>
                    <a:gd name="T3" fmla="*/ 2147483646 h 2904"/>
                    <a:gd name="T4" fmla="*/ 2147483646 w 4121"/>
                    <a:gd name="T5" fmla="*/ 2147483646 h 2904"/>
                    <a:gd name="T6" fmla="*/ 2147483646 w 4121"/>
                    <a:gd name="T7" fmla="*/ 2147483646 h 2904"/>
                    <a:gd name="T8" fmla="*/ 2147483646 w 4121"/>
                    <a:gd name="T9" fmla="*/ 0 h 29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6" name="Google Shape;5954;p36"/>
                <p:cNvSpPr>
                  <a:spLocks/>
                </p:cNvSpPr>
                <p:nvPr/>
              </p:nvSpPr>
              <p:spPr bwMode="auto">
                <a:xfrm>
                  <a:off x="5911225" y="3067250"/>
                  <a:ext cx="103050" cy="72600"/>
                </a:xfrm>
                <a:custGeom>
                  <a:avLst/>
                  <a:gdLst>
                    <a:gd name="T0" fmla="*/ 2147483646 w 4122"/>
                    <a:gd name="T1" fmla="*/ 0 h 2904"/>
                    <a:gd name="T2" fmla="*/ 2147483646 w 4122"/>
                    <a:gd name="T3" fmla="*/ 2147483646 h 2904"/>
                    <a:gd name="T4" fmla="*/ 2147483646 w 4122"/>
                    <a:gd name="T5" fmla="*/ 2147483646 h 2904"/>
                    <a:gd name="T6" fmla="*/ 2147483646 w 4122"/>
                    <a:gd name="T7" fmla="*/ 2147483646 h 2904"/>
                    <a:gd name="T8" fmla="*/ 2147483646 w 4122"/>
                    <a:gd name="T9" fmla="*/ 0 h 29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7" name="Google Shape;5955;p36"/>
                <p:cNvSpPr>
                  <a:spLocks/>
                </p:cNvSpPr>
                <p:nvPr/>
              </p:nvSpPr>
              <p:spPr bwMode="auto">
                <a:xfrm>
                  <a:off x="5980550" y="3217300"/>
                  <a:ext cx="103500" cy="73000"/>
                </a:xfrm>
                <a:custGeom>
                  <a:avLst/>
                  <a:gdLst>
                    <a:gd name="T0" fmla="*/ 2147483646 w 4140"/>
                    <a:gd name="T1" fmla="*/ 9765625 h 2920"/>
                    <a:gd name="T2" fmla="*/ 2147483646 w 4140"/>
                    <a:gd name="T3" fmla="*/ 2147483646 h 2920"/>
                    <a:gd name="T4" fmla="*/ 2147483646 w 4140"/>
                    <a:gd name="T5" fmla="*/ 2147483646 h 2920"/>
                    <a:gd name="T6" fmla="*/ 2147483646 w 4140"/>
                    <a:gd name="T7" fmla="*/ 2147483646 h 2920"/>
                    <a:gd name="T8" fmla="*/ 2147483646 w 4140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8" name="Google Shape;5956;p36"/>
                <p:cNvSpPr>
                  <a:spLocks/>
                </p:cNvSpPr>
                <p:nvPr/>
              </p:nvSpPr>
              <p:spPr bwMode="auto">
                <a:xfrm>
                  <a:off x="6108800" y="3072925"/>
                  <a:ext cx="102925" cy="73000"/>
                </a:xfrm>
                <a:custGeom>
                  <a:avLst/>
                  <a:gdLst>
                    <a:gd name="T0" fmla="*/ 2147483646 w 4117"/>
                    <a:gd name="T1" fmla="*/ 9765625 h 2920"/>
                    <a:gd name="T2" fmla="*/ 2147483646 w 4117"/>
                    <a:gd name="T3" fmla="*/ 2147483646 h 2920"/>
                    <a:gd name="T4" fmla="*/ 2147483646 w 4117"/>
                    <a:gd name="T5" fmla="*/ 2147483646 h 2920"/>
                    <a:gd name="T6" fmla="*/ 2147483646 w 4117"/>
                    <a:gd name="T7" fmla="*/ 2147483646 h 2920"/>
                    <a:gd name="T8" fmla="*/ 2147483646 w 4117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9" name="Google Shape;5957;p36"/>
                <p:cNvSpPr>
                  <a:spLocks/>
                </p:cNvSpPr>
                <p:nvPr/>
              </p:nvSpPr>
              <p:spPr bwMode="auto">
                <a:xfrm>
                  <a:off x="6165800" y="3226725"/>
                  <a:ext cx="102975" cy="72700"/>
                </a:xfrm>
                <a:custGeom>
                  <a:avLst/>
                  <a:gdLst>
                    <a:gd name="T0" fmla="*/ 2147483646 w 4119"/>
                    <a:gd name="T1" fmla="*/ 9765625 h 2908"/>
                    <a:gd name="T2" fmla="*/ 2147483646 w 4119"/>
                    <a:gd name="T3" fmla="*/ 2147483646 h 2908"/>
                    <a:gd name="T4" fmla="*/ 2147483646 w 4119"/>
                    <a:gd name="T5" fmla="*/ 2147483646 h 2908"/>
                    <a:gd name="T6" fmla="*/ 2147483646 w 4119"/>
                    <a:gd name="T7" fmla="*/ 2147483646 h 2908"/>
                    <a:gd name="T8" fmla="*/ 2147483646 w 4119"/>
                    <a:gd name="T9" fmla="*/ 9765625 h 29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0" name="Google Shape;5958;p36"/>
                <p:cNvSpPr>
                  <a:spLocks/>
                </p:cNvSpPr>
                <p:nvPr/>
              </p:nvSpPr>
              <p:spPr bwMode="auto">
                <a:xfrm>
                  <a:off x="6063325" y="3227575"/>
                  <a:ext cx="102925" cy="72975"/>
                </a:xfrm>
                <a:custGeom>
                  <a:avLst/>
                  <a:gdLst>
                    <a:gd name="T0" fmla="*/ 2147483646 w 4117"/>
                    <a:gd name="T1" fmla="*/ 9765625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9765625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1" name="Google Shape;5959;p36"/>
                <p:cNvSpPr>
                  <a:spLocks/>
                </p:cNvSpPr>
                <p:nvPr/>
              </p:nvSpPr>
              <p:spPr bwMode="auto">
                <a:xfrm>
                  <a:off x="6135450" y="3295975"/>
                  <a:ext cx="102975" cy="72675"/>
                </a:xfrm>
                <a:custGeom>
                  <a:avLst/>
                  <a:gdLst>
                    <a:gd name="T0" fmla="*/ 2147483646 w 4119"/>
                    <a:gd name="T1" fmla="*/ 0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2" name="Google Shape;5960;p36"/>
                <p:cNvSpPr>
                  <a:spLocks/>
                </p:cNvSpPr>
                <p:nvPr/>
              </p:nvSpPr>
              <p:spPr bwMode="auto">
                <a:xfrm>
                  <a:off x="6224375" y="3211925"/>
                  <a:ext cx="102425" cy="72375"/>
                </a:xfrm>
                <a:custGeom>
                  <a:avLst/>
                  <a:gdLst>
                    <a:gd name="T0" fmla="*/ 2147483646 w 4097"/>
                    <a:gd name="T1" fmla="*/ 0 h 2895"/>
                    <a:gd name="T2" fmla="*/ 2147483646 w 4097"/>
                    <a:gd name="T3" fmla="*/ 2147483646 h 2895"/>
                    <a:gd name="T4" fmla="*/ 2147483646 w 4097"/>
                    <a:gd name="T5" fmla="*/ 2147483646 h 2895"/>
                    <a:gd name="T6" fmla="*/ 2147483646 w 4097"/>
                    <a:gd name="T7" fmla="*/ 2147483646 h 2895"/>
                    <a:gd name="T8" fmla="*/ 2147483646 w 4097"/>
                    <a:gd name="T9" fmla="*/ 0 h 289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3" name="Google Shape;5961;p36"/>
                <p:cNvSpPr>
                  <a:spLocks/>
                </p:cNvSpPr>
                <p:nvPr/>
              </p:nvSpPr>
              <p:spPr bwMode="auto">
                <a:xfrm>
                  <a:off x="6229625" y="3150650"/>
                  <a:ext cx="103500" cy="72775"/>
                </a:xfrm>
                <a:custGeom>
                  <a:avLst/>
                  <a:gdLst>
                    <a:gd name="T0" fmla="*/ 2147483646 w 4140"/>
                    <a:gd name="T1" fmla="*/ 9765625 h 2911"/>
                    <a:gd name="T2" fmla="*/ 2147483646 w 4140"/>
                    <a:gd name="T3" fmla="*/ 2147483646 h 2911"/>
                    <a:gd name="T4" fmla="*/ 2147483646 w 4140"/>
                    <a:gd name="T5" fmla="*/ 2147483646 h 2911"/>
                    <a:gd name="T6" fmla="*/ 2147483646 w 4140"/>
                    <a:gd name="T7" fmla="*/ 2147483646 h 2911"/>
                    <a:gd name="T8" fmla="*/ 2147483646 w 4140"/>
                    <a:gd name="T9" fmla="*/ 9765625 h 29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4" name="Google Shape;5962;p36"/>
                <p:cNvSpPr>
                  <a:spLocks/>
                </p:cNvSpPr>
                <p:nvPr/>
              </p:nvSpPr>
              <p:spPr bwMode="auto">
                <a:xfrm>
                  <a:off x="6183275" y="3050125"/>
                  <a:ext cx="103500" cy="73000"/>
                </a:xfrm>
                <a:custGeom>
                  <a:avLst/>
                  <a:gdLst>
                    <a:gd name="T0" fmla="*/ 2147483646 w 4140"/>
                    <a:gd name="T1" fmla="*/ 9765625 h 2920"/>
                    <a:gd name="T2" fmla="*/ 2147483646 w 4140"/>
                    <a:gd name="T3" fmla="*/ 2147483646 h 2920"/>
                    <a:gd name="T4" fmla="*/ 2147483646 w 4140"/>
                    <a:gd name="T5" fmla="*/ 2147483646 h 2920"/>
                    <a:gd name="T6" fmla="*/ 2147483646 w 4140"/>
                    <a:gd name="T7" fmla="*/ 2147483646 h 2920"/>
                    <a:gd name="T8" fmla="*/ 2147483646 w 4140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5" name="Google Shape;5963;p36"/>
                <p:cNvSpPr>
                  <a:spLocks/>
                </p:cNvSpPr>
                <p:nvPr/>
              </p:nvSpPr>
              <p:spPr bwMode="auto">
                <a:xfrm>
                  <a:off x="6143000" y="3008250"/>
                  <a:ext cx="102850" cy="73075"/>
                </a:xfrm>
                <a:custGeom>
                  <a:avLst/>
                  <a:gdLst>
                    <a:gd name="T0" fmla="*/ 2147483646 w 4114"/>
                    <a:gd name="T1" fmla="*/ 9765625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9765625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6" name="Google Shape;5964;p36"/>
                <p:cNvSpPr>
                  <a:spLocks/>
                </p:cNvSpPr>
                <p:nvPr/>
              </p:nvSpPr>
              <p:spPr bwMode="auto">
                <a:xfrm>
                  <a:off x="6031350" y="2889425"/>
                  <a:ext cx="103575" cy="72675"/>
                </a:xfrm>
                <a:custGeom>
                  <a:avLst/>
                  <a:gdLst>
                    <a:gd name="T0" fmla="*/ 2147483646 w 4143"/>
                    <a:gd name="T1" fmla="*/ 9765625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7" name="Google Shape;5965;p36"/>
                <p:cNvSpPr>
                  <a:spLocks/>
                </p:cNvSpPr>
                <p:nvPr/>
              </p:nvSpPr>
              <p:spPr bwMode="auto">
                <a:xfrm>
                  <a:off x="5977400" y="2908425"/>
                  <a:ext cx="103575" cy="72675"/>
                </a:xfrm>
                <a:custGeom>
                  <a:avLst/>
                  <a:gdLst>
                    <a:gd name="T0" fmla="*/ 2147483646 w 4143"/>
                    <a:gd name="T1" fmla="*/ 9765625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8" name="Google Shape;5966;p36"/>
                <p:cNvSpPr>
                  <a:spLocks/>
                </p:cNvSpPr>
                <p:nvPr/>
              </p:nvSpPr>
              <p:spPr bwMode="auto">
                <a:xfrm>
                  <a:off x="5855875" y="2847550"/>
                  <a:ext cx="102850" cy="73075"/>
                </a:xfrm>
                <a:custGeom>
                  <a:avLst/>
                  <a:gdLst>
                    <a:gd name="T0" fmla="*/ 2147483646 w 4114"/>
                    <a:gd name="T1" fmla="*/ 0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0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9" name="Google Shape;5967;p36"/>
                <p:cNvSpPr>
                  <a:spLocks/>
                </p:cNvSpPr>
                <p:nvPr/>
              </p:nvSpPr>
              <p:spPr bwMode="auto">
                <a:xfrm>
                  <a:off x="6058700" y="3079400"/>
                  <a:ext cx="103575" cy="72675"/>
                </a:xfrm>
                <a:custGeom>
                  <a:avLst/>
                  <a:gdLst>
                    <a:gd name="T0" fmla="*/ 2147483646 w 4143"/>
                    <a:gd name="T1" fmla="*/ 9765625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0" name="Google Shape;5968;p36"/>
                <p:cNvSpPr>
                  <a:spLocks/>
                </p:cNvSpPr>
                <p:nvPr/>
              </p:nvSpPr>
              <p:spPr bwMode="auto">
                <a:xfrm>
                  <a:off x="6162000" y="3214275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1" name="Google Shape;5969;p36"/>
                <p:cNvSpPr>
                  <a:spLocks/>
                </p:cNvSpPr>
                <p:nvPr/>
              </p:nvSpPr>
              <p:spPr bwMode="auto">
                <a:xfrm>
                  <a:off x="6140725" y="3123075"/>
                  <a:ext cx="102900" cy="73000"/>
                </a:xfrm>
                <a:custGeom>
                  <a:avLst/>
                  <a:gdLst>
                    <a:gd name="T0" fmla="*/ 2147483646 w 4116"/>
                    <a:gd name="T1" fmla="*/ 9765625 h 2920"/>
                    <a:gd name="T2" fmla="*/ 2147483646 w 4116"/>
                    <a:gd name="T3" fmla="*/ 2147483646 h 2920"/>
                    <a:gd name="T4" fmla="*/ 2147483646 w 4116"/>
                    <a:gd name="T5" fmla="*/ 2147483646 h 2920"/>
                    <a:gd name="T6" fmla="*/ 2147483646 w 4116"/>
                    <a:gd name="T7" fmla="*/ 2147483646 h 2920"/>
                    <a:gd name="T8" fmla="*/ 2147483646 w 4116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2" name="Google Shape;5970;p36"/>
                <p:cNvSpPr>
                  <a:spLocks/>
                </p:cNvSpPr>
                <p:nvPr/>
              </p:nvSpPr>
              <p:spPr bwMode="auto">
                <a:xfrm>
                  <a:off x="6169650" y="3087000"/>
                  <a:ext cx="102975" cy="72675"/>
                </a:xfrm>
                <a:custGeom>
                  <a:avLst/>
                  <a:gdLst>
                    <a:gd name="T0" fmla="*/ 2147483646 w 4119"/>
                    <a:gd name="T1" fmla="*/ 0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3" name="Google Shape;5971;p36"/>
                <p:cNvSpPr>
                  <a:spLocks/>
                </p:cNvSpPr>
                <p:nvPr/>
              </p:nvSpPr>
              <p:spPr bwMode="auto">
                <a:xfrm>
                  <a:off x="5823075" y="2686050"/>
                  <a:ext cx="102850" cy="73075"/>
                </a:xfrm>
                <a:custGeom>
                  <a:avLst/>
                  <a:gdLst>
                    <a:gd name="T0" fmla="*/ 2147483646 w 4114"/>
                    <a:gd name="T1" fmla="*/ 9765625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9765625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4" name="Google Shape;5972;p36"/>
                <p:cNvSpPr>
                  <a:spLocks/>
                </p:cNvSpPr>
                <p:nvPr/>
              </p:nvSpPr>
              <p:spPr bwMode="auto">
                <a:xfrm>
                  <a:off x="5733575" y="2769725"/>
                  <a:ext cx="104100" cy="73000"/>
                </a:xfrm>
                <a:custGeom>
                  <a:avLst/>
                  <a:gdLst>
                    <a:gd name="T0" fmla="*/ 2147483646 w 4164"/>
                    <a:gd name="T1" fmla="*/ 9765625 h 2920"/>
                    <a:gd name="T2" fmla="*/ 2147483646 w 4164"/>
                    <a:gd name="T3" fmla="*/ 2147483646 h 2920"/>
                    <a:gd name="T4" fmla="*/ 2147483646 w 4164"/>
                    <a:gd name="T5" fmla="*/ 2147483646 h 2920"/>
                    <a:gd name="T6" fmla="*/ 2147483646 w 4164"/>
                    <a:gd name="T7" fmla="*/ 2147483646 h 2920"/>
                    <a:gd name="T8" fmla="*/ 2147483646 w 4164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5" name="Google Shape;5973;p36"/>
                <p:cNvSpPr>
                  <a:spLocks/>
                </p:cNvSpPr>
                <p:nvPr/>
              </p:nvSpPr>
              <p:spPr bwMode="auto">
                <a:xfrm>
                  <a:off x="5699225" y="2674000"/>
                  <a:ext cx="103675" cy="72975"/>
                </a:xfrm>
                <a:custGeom>
                  <a:avLst/>
                  <a:gdLst>
                    <a:gd name="T0" fmla="*/ 2147483646 w 4147"/>
                    <a:gd name="T1" fmla="*/ 0 h 2919"/>
                    <a:gd name="T2" fmla="*/ 2147483646 w 4147"/>
                    <a:gd name="T3" fmla="*/ 2147483646 h 2919"/>
                    <a:gd name="T4" fmla="*/ 2147483646 w 4147"/>
                    <a:gd name="T5" fmla="*/ 2147483646 h 2919"/>
                    <a:gd name="T6" fmla="*/ 2147483646 w 4147"/>
                    <a:gd name="T7" fmla="*/ 2147483646 h 2919"/>
                    <a:gd name="T8" fmla="*/ 2147483646 w 414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6" name="Google Shape;5974;p36"/>
                <p:cNvSpPr>
                  <a:spLocks/>
                </p:cNvSpPr>
                <p:nvPr/>
              </p:nvSpPr>
              <p:spPr bwMode="auto">
                <a:xfrm>
                  <a:off x="5765450" y="2684250"/>
                  <a:ext cx="103500" cy="73000"/>
                </a:xfrm>
                <a:custGeom>
                  <a:avLst/>
                  <a:gdLst>
                    <a:gd name="T0" fmla="*/ 2147483646 w 4140"/>
                    <a:gd name="T1" fmla="*/ 9765625 h 2920"/>
                    <a:gd name="T2" fmla="*/ 2147483646 w 4140"/>
                    <a:gd name="T3" fmla="*/ 2147483646 h 2920"/>
                    <a:gd name="T4" fmla="*/ 2147483646 w 4140"/>
                    <a:gd name="T5" fmla="*/ 2147483646 h 2920"/>
                    <a:gd name="T6" fmla="*/ 2147483646 w 4140"/>
                    <a:gd name="T7" fmla="*/ 2147483646 h 2920"/>
                    <a:gd name="T8" fmla="*/ 2147483646 w 4140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7" name="Google Shape;5975;p36"/>
                <p:cNvSpPr>
                  <a:spLocks/>
                </p:cNvSpPr>
                <p:nvPr/>
              </p:nvSpPr>
              <p:spPr bwMode="auto">
                <a:xfrm>
                  <a:off x="5908200" y="3005300"/>
                  <a:ext cx="103675" cy="73000"/>
                </a:xfrm>
                <a:custGeom>
                  <a:avLst/>
                  <a:gdLst>
                    <a:gd name="T0" fmla="*/ 2147483646 w 4147"/>
                    <a:gd name="T1" fmla="*/ 9765625 h 2920"/>
                    <a:gd name="T2" fmla="*/ 2147483646 w 4147"/>
                    <a:gd name="T3" fmla="*/ 2147483646 h 2920"/>
                    <a:gd name="T4" fmla="*/ 2147483646 w 4147"/>
                    <a:gd name="T5" fmla="*/ 2147483646 h 2920"/>
                    <a:gd name="T6" fmla="*/ 2147483646 w 4147"/>
                    <a:gd name="T7" fmla="*/ 2147483646 h 2920"/>
                    <a:gd name="T8" fmla="*/ 2147483646 w 4147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83" name="Google Shape;5976;p36"/>
              <p:cNvGrpSpPr>
                <a:grpSpLocks/>
              </p:cNvGrpSpPr>
              <p:nvPr/>
            </p:nvGrpSpPr>
            <p:grpSpPr bwMode="auto"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113" name="Google Shape;5977;p36"/>
                <p:cNvSpPr>
                  <a:spLocks/>
                </p:cNvSpPr>
                <p:nvPr/>
              </p:nvSpPr>
              <p:spPr bwMode="auto">
                <a:xfrm>
                  <a:off x="4976050" y="4611525"/>
                  <a:ext cx="1656575" cy="852975"/>
                </a:xfrm>
                <a:custGeom>
                  <a:avLst/>
                  <a:gdLst>
                    <a:gd name="T0" fmla="*/ 2147483646 w 66263"/>
                    <a:gd name="T1" fmla="*/ 0 h 34119"/>
                    <a:gd name="T2" fmla="*/ 2147483646 w 66263"/>
                    <a:gd name="T3" fmla="*/ 2147483646 h 34119"/>
                    <a:gd name="T4" fmla="*/ 2147483646 w 66263"/>
                    <a:gd name="T5" fmla="*/ 2147483646 h 34119"/>
                    <a:gd name="T6" fmla="*/ 2147483646 w 66263"/>
                    <a:gd name="T7" fmla="*/ 2147483646 h 34119"/>
                    <a:gd name="T8" fmla="*/ 2147483646 w 66263"/>
                    <a:gd name="T9" fmla="*/ 2147483646 h 34119"/>
                    <a:gd name="T10" fmla="*/ 2147483646 w 66263"/>
                    <a:gd name="T11" fmla="*/ 2147483646 h 34119"/>
                    <a:gd name="T12" fmla="*/ 2147483646 w 66263"/>
                    <a:gd name="T13" fmla="*/ 2147483646 h 34119"/>
                    <a:gd name="T14" fmla="*/ 2147483646 w 66263"/>
                    <a:gd name="T15" fmla="*/ 2147483646 h 34119"/>
                    <a:gd name="T16" fmla="*/ 2147483646 w 66263"/>
                    <a:gd name="T17" fmla="*/ 2147483646 h 34119"/>
                    <a:gd name="T18" fmla="*/ 2147483646 w 66263"/>
                    <a:gd name="T19" fmla="*/ 2147483646 h 34119"/>
                    <a:gd name="T20" fmla="*/ 2147483646 w 66263"/>
                    <a:gd name="T21" fmla="*/ 2147483646 h 34119"/>
                    <a:gd name="T22" fmla="*/ 2147483646 w 66263"/>
                    <a:gd name="T23" fmla="*/ 2147483646 h 34119"/>
                    <a:gd name="T24" fmla="*/ 2147483646 w 66263"/>
                    <a:gd name="T25" fmla="*/ 2147483646 h 34119"/>
                    <a:gd name="T26" fmla="*/ 2147483646 w 66263"/>
                    <a:gd name="T27" fmla="*/ 2147483646 h 34119"/>
                    <a:gd name="T28" fmla="*/ 2147483646 w 66263"/>
                    <a:gd name="T29" fmla="*/ 2147483646 h 34119"/>
                    <a:gd name="T30" fmla="*/ 2147483646 w 66263"/>
                    <a:gd name="T31" fmla="*/ 2147483646 h 34119"/>
                    <a:gd name="T32" fmla="*/ 2147483646 w 66263"/>
                    <a:gd name="T33" fmla="*/ 2147483646 h 34119"/>
                    <a:gd name="T34" fmla="*/ 2147483646 w 66263"/>
                    <a:gd name="T35" fmla="*/ 2147483646 h 34119"/>
                    <a:gd name="T36" fmla="*/ 2147483646 w 66263"/>
                    <a:gd name="T37" fmla="*/ 2147483646 h 34119"/>
                    <a:gd name="T38" fmla="*/ 2147483646 w 66263"/>
                    <a:gd name="T39" fmla="*/ 2147483646 h 34119"/>
                    <a:gd name="T40" fmla="*/ 2147483646 w 66263"/>
                    <a:gd name="T41" fmla="*/ 2147483646 h 34119"/>
                    <a:gd name="T42" fmla="*/ 2147483646 w 66263"/>
                    <a:gd name="T43" fmla="*/ 2147483646 h 34119"/>
                    <a:gd name="T44" fmla="*/ 2147483646 w 66263"/>
                    <a:gd name="T45" fmla="*/ 2147483646 h 34119"/>
                    <a:gd name="T46" fmla="*/ 2147483646 w 66263"/>
                    <a:gd name="T47" fmla="*/ 2147483646 h 34119"/>
                    <a:gd name="T48" fmla="*/ 2147483646 w 66263"/>
                    <a:gd name="T49" fmla="*/ 2147483646 h 34119"/>
                    <a:gd name="T50" fmla="*/ 2147483646 w 66263"/>
                    <a:gd name="T51" fmla="*/ 2147483646 h 34119"/>
                    <a:gd name="T52" fmla="*/ 2147483646 w 66263"/>
                    <a:gd name="T53" fmla="*/ 507812500 h 34119"/>
                    <a:gd name="T54" fmla="*/ 2147483646 w 66263"/>
                    <a:gd name="T55" fmla="*/ 0 h 34119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4" name="Google Shape;5978;p36"/>
                <p:cNvSpPr>
                  <a:spLocks/>
                </p:cNvSpPr>
                <p:nvPr/>
              </p:nvSpPr>
              <p:spPr bwMode="auto">
                <a:xfrm>
                  <a:off x="5064200" y="4748075"/>
                  <a:ext cx="1576800" cy="504600"/>
                </a:xfrm>
                <a:custGeom>
                  <a:avLst/>
                  <a:gdLst>
                    <a:gd name="T0" fmla="*/ 2147483646 w 63072"/>
                    <a:gd name="T1" fmla="*/ 595703125 h 20184"/>
                    <a:gd name="T2" fmla="*/ 2147483646 w 63072"/>
                    <a:gd name="T3" fmla="*/ 2147483646 h 20184"/>
                    <a:gd name="T4" fmla="*/ 2147483646 w 63072"/>
                    <a:gd name="T5" fmla="*/ 2147483646 h 20184"/>
                    <a:gd name="T6" fmla="*/ 2147483646 w 63072"/>
                    <a:gd name="T7" fmla="*/ 2147483646 h 20184"/>
                    <a:gd name="T8" fmla="*/ 2147483646 w 63072"/>
                    <a:gd name="T9" fmla="*/ 2147483646 h 20184"/>
                    <a:gd name="T10" fmla="*/ 2147483646 w 63072"/>
                    <a:gd name="T11" fmla="*/ 2147483646 h 20184"/>
                    <a:gd name="T12" fmla="*/ 2147483646 w 63072"/>
                    <a:gd name="T13" fmla="*/ 2147483646 h 20184"/>
                    <a:gd name="T14" fmla="*/ 2147483646 w 63072"/>
                    <a:gd name="T15" fmla="*/ 2147483646 h 20184"/>
                    <a:gd name="T16" fmla="*/ 0 w 63072"/>
                    <a:gd name="T17" fmla="*/ 2147483646 h 20184"/>
                    <a:gd name="T18" fmla="*/ 2147483646 w 63072"/>
                    <a:gd name="T19" fmla="*/ 2147483646 h 20184"/>
                    <a:gd name="T20" fmla="*/ 2147483646 w 63072"/>
                    <a:gd name="T21" fmla="*/ 2147483646 h 20184"/>
                    <a:gd name="T22" fmla="*/ 2147483646 w 63072"/>
                    <a:gd name="T23" fmla="*/ 2147483646 h 20184"/>
                    <a:gd name="T24" fmla="*/ 2147483646 w 63072"/>
                    <a:gd name="T25" fmla="*/ 2147483646 h 20184"/>
                    <a:gd name="T26" fmla="*/ 2147483646 w 63072"/>
                    <a:gd name="T27" fmla="*/ 2147483646 h 20184"/>
                    <a:gd name="T28" fmla="*/ 2147483646 w 63072"/>
                    <a:gd name="T29" fmla="*/ 2147483646 h 20184"/>
                    <a:gd name="T30" fmla="*/ 2147483646 w 63072"/>
                    <a:gd name="T31" fmla="*/ 2147483646 h 20184"/>
                    <a:gd name="T32" fmla="*/ 2147483646 w 63072"/>
                    <a:gd name="T33" fmla="*/ 2147483646 h 20184"/>
                    <a:gd name="T34" fmla="*/ 2147483646 w 63072"/>
                    <a:gd name="T35" fmla="*/ 2147483646 h 20184"/>
                    <a:gd name="T36" fmla="*/ 2147483646 w 63072"/>
                    <a:gd name="T37" fmla="*/ 2147483646 h 20184"/>
                    <a:gd name="T38" fmla="*/ 2147483646 w 63072"/>
                    <a:gd name="T39" fmla="*/ 2147483646 h 20184"/>
                    <a:gd name="T40" fmla="*/ 2147483646 w 63072"/>
                    <a:gd name="T41" fmla="*/ 2147483646 h 20184"/>
                    <a:gd name="T42" fmla="*/ 2147483646 w 63072"/>
                    <a:gd name="T43" fmla="*/ 2147483646 h 20184"/>
                    <a:gd name="T44" fmla="*/ 2147483646 w 63072"/>
                    <a:gd name="T45" fmla="*/ 2147483646 h 20184"/>
                    <a:gd name="T46" fmla="*/ 2147483646 w 63072"/>
                    <a:gd name="T47" fmla="*/ 2147483646 h 20184"/>
                    <a:gd name="T48" fmla="*/ 2147483646 w 63072"/>
                    <a:gd name="T49" fmla="*/ 2147483646 h 20184"/>
                    <a:gd name="T50" fmla="*/ 2147483646 w 63072"/>
                    <a:gd name="T51" fmla="*/ 2147483646 h 20184"/>
                    <a:gd name="T52" fmla="*/ 2147483646 w 63072"/>
                    <a:gd name="T53" fmla="*/ 2147483646 h 20184"/>
                    <a:gd name="T54" fmla="*/ 2147483646 w 63072"/>
                    <a:gd name="T55" fmla="*/ 2147483646 h 20184"/>
                    <a:gd name="T56" fmla="*/ 2147483646 w 63072"/>
                    <a:gd name="T57" fmla="*/ 2147483646 h 20184"/>
                    <a:gd name="T58" fmla="*/ 2147483646 w 63072"/>
                    <a:gd name="T59" fmla="*/ 2147483646 h 20184"/>
                    <a:gd name="T60" fmla="*/ 2147483646 w 63072"/>
                    <a:gd name="T61" fmla="*/ 2147483646 h 20184"/>
                    <a:gd name="T62" fmla="*/ 2147483646 w 63072"/>
                    <a:gd name="T63" fmla="*/ 2147483646 h 20184"/>
                    <a:gd name="T64" fmla="*/ 2147483646 w 63072"/>
                    <a:gd name="T65" fmla="*/ 2147483646 h 20184"/>
                    <a:gd name="T66" fmla="*/ 2147483646 w 63072"/>
                    <a:gd name="T67" fmla="*/ 2147483646 h 20184"/>
                    <a:gd name="T68" fmla="*/ 2147483646 w 63072"/>
                    <a:gd name="T69" fmla="*/ 2147483646 h 20184"/>
                    <a:gd name="T70" fmla="*/ 2147483646 w 63072"/>
                    <a:gd name="T71" fmla="*/ 2147483646 h 2018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84" name="Google Shape;5979;p36"/>
              <p:cNvGrpSpPr>
                <a:grpSpLocks/>
              </p:cNvGrpSpPr>
              <p:nvPr/>
            </p:nvGrpSpPr>
            <p:grpSpPr bwMode="auto"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85" name="Google Shape;5980;p36"/>
                <p:cNvSpPr/>
                <p:nvPr/>
              </p:nvSpPr>
              <p:spPr>
                <a:xfrm>
                  <a:off x="974915" y="682035"/>
                  <a:ext cx="410698" cy="660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5981;p36"/>
                <p:cNvSpPr/>
                <p:nvPr/>
              </p:nvSpPr>
              <p:spPr>
                <a:xfrm>
                  <a:off x="582606" y="1005423"/>
                  <a:ext cx="701865" cy="433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5982;p36"/>
                <p:cNvSpPr/>
                <p:nvPr/>
              </p:nvSpPr>
              <p:spPr>
                <a:xfrm>
                  <a:off x="755773" y="1406974"/>
                  <a:ext cx="547087" cy="464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5983;p36"/>
                <p:cNvSpPr/>
                <p:nvPr/>
              </p:nvSpPr>
              <p:spPr>
                <a:xfrm>
                  <a:off x="1207848" y="1420768"/>
                  <a:ext cx="334075" cy="6483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5984;p36"/>
                <p:cNvSpPr/>
                <p:nvPr/>
              </p:nvSpPr>
              <p:spPr>
                <a:xfrm>
                  <a:off x="1324314" y="790853"/>
                  <a:ext cx="502646" cy="5502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5985;p36"/>
                <p:cNvSpPr/>
                <p:nvPr/>
              </p:nvSpPr>
              <p:spPr>
                <a:xfrm>
                  <a:off x="1301327" y="1287428"/>
                  <a:ext cx="631373" cy="35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5986;p36"/>
                <p:cNvSpPr>
                  <a:spLocks/>
                </p:cNvSpPr>
                <p:nvPr/>
              </p:nvSpPr>
              <p:spPr bwMode="auto">
                <a:xfrm>
                  <a:off x="1259250" y="1456575"/>
                  <a:ext cx="128600" cy="438325"/>
                </a:xfrm>
                <a:custGeom>
                  <a:avLst/>
                  <a:gdLst>
                    <a:gd name="T0" fmla="*/ 2147483646 w 5144"/>
                    <a:gd name="T1" fmla="*/ 0 h 17533"/>
                    <a:gd name="T2" fmla="*/ 2147483646 w 5144"/>
                    <a:gd name="T3" fmla="*/ 2147483646 h 17533"/>
                    <a:gd name="T4" fmla="*/ 2147483646 w 5144"/>
                    <a:gd name="T5" fmla="*/ 2147483646 h 17533"/>
                    <a:gd name="T6" fmla="*/ 2147483646 w 5144"/>
                    <a:gd name="T7" fmla="*/ 2147483646 h 17533"/>
                    <a:gd name="T8" fmla="*/ 2147483646 w 5144"/>
                    <a:gd name="T9" fmla="*/ 2147483646 h 17533"/>
                    <a:gd name="T10" fmla="*/ 2147483646 w 5144"/>
                    <a:gd name="T11" fmla="*/ 2147483646 h 17533"/>
                    <a:gd name="T12" fmla="*/ 2147483646 w 5144"/>
                    <a:gd name="T13" fmla="*/ 0 h 175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5987;p36"/>
                <p:cNvSpPr>
                  <a:spLocks/>
                </p:cNvSpPr>
                <p:nvPr/>
              </p:nvSpPr>
              <p:spPr bwMode="auto">
                <a:xfrm>
                  <a:off x="1278425" y="1436350"/>
                  <a:ext cx="170225" cy="375075"/>
                </a:xfrm>
                <a:custGeom>
                  <a:avLst/>
                  <a:gdLst>
                    <a:gd name="T0" fmla="*/ 2147483646 w 6809"/>
                    <a:gd name="T1" fmla="*/ 0 h 15003"/>
                    <a:gd name="T2" fmla="*/ 2147483646 w 6809"/>
                    <a:gd name="T3" fmla="*/ 2147483646 h 15003"/>
                    <a:gd name="T4" fmla="*/ 2147483646 w 6809"/>
                    <a:gd name="T5" fmla="*/ 2147483646 h 15003"/>
                    <a:gd name="T6" fmla="*/ 2147483646 w 6809"/>
                    <a:gd name="T7" fmla="*/ 2147483646 h 15003"/>
                    <a:gd name="T8" fmla="*/ 2147483646 w 6809"/>
                    <a:gd name="T9" fmla="*/ 2147483646 h 15003"/>
                    <a:gd name="T10" fmla="*/ 2147483646 w 6809"/>
                    <a:gd name="T11" fmla="*/ 2147483646 h 15003"/>
                    <a:gd name="T12" fmla="*/ 2147483646 w 6809"/>
                    <a:gd name="T13" fmla="*/ 0 h 1500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3" name="Google Shape;5988;p36"/>
                <p:cNvSpPr>
                  <a:spLocks/>
                </p:cNvSpPr>
                <p:nvPr/>
              </p:nvSpPr>
              <p:spPr bwMode="auto">
                <a:xfrm>
                  <a:off x="1256375" y="1484350"/>
                  <a:ext cx="69925" cy="372750"/>
                </a:xfrm>
                <a:custGeom>
                  <a:avLst/>
                  <a:gdLst>
                    <a:gd name="T0" fmla="*/ 2147483646 w 2797"/>
                    <a:gd name="T1" fmla="*/ 9765625 h 14910"/>
                    <a:gd name="T2" fmla="*/ 302734375 w 2797"/>
                    <a:gd name="T3" fmla="*/ 2147483646 h 14910"/>
                    <a:gd name="T4" fmla="*/ 2147483646 w 2797"/>
                    <a:gd name="T5" fmla="*/ 2147483646 h 14910"/>
                    <a:gd name="T6" fmla="*/ 2147483646 w 2797"/>
                    <a:gd name="T7" fmla="*/ 2147483646 h 14910"/>
                    <a:gd name="T8" fmla="*/ 2147483646 w 2797"/>
                    <a:gd name="T9" fmla="*/ 2147483646 h 14910"/>
                    <a:gd name="T10" fmla="*/ 2147483646 w 2797"/>
                    <a:gd name="T11" fmla="*/ 2147483646 h 14910"/>
                    <a:gd name="T12" fmla="*/ 2147483646 w 2797"/>
                    <a:gd name="T13" fmla="*/ 9765625 h 149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5989;p36"/>
                <p:cNvSpPr>
                  <a:spLocks/>
                </p:cNvSpPr>
                <p:nvPr/>
              </p:nvSpPr>
              <p:spPr bwMode="auto">
                <a:xfrm>
                  <a:off x="987250" y="1441975"/>
                  <a:ext cx="298650" cy="242300"/>
                </a:xfrm>
                <a:custGeom>
                  <a:avLst/>
                  <a:gdLst>
                    <a:gd name="T0" fmla="*/ 2147483646 w 11946"/>
                    <a:gd name="T1" fmla="*/ 9765625 h 9692"/>
                    <a:gd name="T2" fmla="*/ 2147483646 w 11946"/>
                    <a:gd name="T3" fmla="*/ 830078125 h 9692"/>
                    <a:gd name="T4" fmla="*/ 644531250 w 11946"/>
                    <a:gd name="T5" fmla="*/ 2147483646 h 9692"/>
                    <a:gd name="T6" fmla="*/ 2147483646 w 11946"/>
                    <a:gd name="T7" fmla="*/ 2147483646 h 9692"/>
                    <a:gd name="T8" fmla="*/ 2147483646 w 11946"/>
                    <a:gd name="T9" fmla="*/ 2147483646 h 9692"/>
                    <a:gd name="T10" fmla="*/ 2147483646 w 11946"/>
                    <a:gd name="T11" fmla="*/ 2147483646 h 9692"/>
                    <a:gd name="T12" fmla="*/ 2147483646 w 11946"/>
                    <a:gd name="T13" fmla="*/ 9765625 h 969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5" name="Google Shape;5990;p36"/>
                <p:cNvSpPr>
                  <a:spLocks/>
                </p:cNvSpPr>
                <p:nvPr/>
              </p:nvSpPr>
              <p:spPr bwMode="auto">
                <a:xfrm>
                  <a:off x="1125950" y="1425825"/>
                  <a:ext cx="212075" cy="231125"/>
                </a:xfrm>
                <a:custGeom>
                  <a:avLst/>
                  <a:gdLst>
                    <a:gd name="T0" fmla="*/ 2147483646 w 8483"/>
                    <a:gd name="T1" fmla="*/ 0 h 9245"/>
                    <a:gd name="T2" fmla="*/ 2147483646 w 8483"/>
                    <a:gd name="T3" fmla="*/ 2147483646 h 9245"/>
                    <a:gd name="T4" fmla="*/ 488281250 w 8483"/>
                    <a:gd name="T5" fmla="*/ 2147483646 h 9245"/>
                    <a:gd name="T6" fmla="*/ 2147483646 w 8483"/>
                    <a:gd name="T7" fmla="*/ 2147483646 h 9245"/>
                    <a:gd name="T8" fmla="*/ 2147483646 w 8483"/>
                    <a:gd name="T9" fmla="*/ 2147483646 h 9245"/>
                    <a:gd name="T10" fmla="*/ 2147483646 w 8483"/>
                    <a:gd name="T11" fmla="*/ 2147483646 h 9245"/>
                    <a:gd name="T12" fmla="*/ 2147483646 w 8483"/>
                    <a:gd name="T13" fmla="*/ 0 h 92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5991;p36"/>
                <p:cNvSpPr>
                  <a:spLocks/>
                </p:cNvSpPr>
                <p:nvPr/>
              </p:nvSpPr>
              <p:spPr bwMode="auto">
                <a:xfrm>
                  <a:off x="872725" y="1410800"/>
                  <a:ext cx="414450" cy="218025"/>
                </a:xfrm>
                <a:custGeom>
                  <a:avLst/>
                  <a:gdLst>
                    <a:gd name="T0" fmla="*/ 2147483646 w 16578"/>
                    <a:gd name="T1" fmla="*/ 0 h 8721"/>
                    <a:gd name="T2" fmla="*/ 2147483646 w 16578"/>
                    <a:gd name="T3" fmla="*/ 839843750 h 8721"/>
                    <a:gd name="T4" fmla="*/ 1445312500 w 16578"/>
                    <a:gd name="T5" fmla="*/ 2147483646 h 8721"/>
                    <a:gd name="T6" fmla="*/ 2147483646 w 16578"/>
                    <a:gd name="T7" fmla="*/ 2147483646 h 8721"/>
                    <a:gd name="T8" fmla="*/ 2147483646 w 16578"/>
                    <a:gd name="T9" fmla="*/ 2147483646 h 8721"/>
                    <a:gd name="T10" fmla="*/ 2147483646 w 16578"/>
                    <a:gd name="T11" fmla="*/ 2147483646 h 8721"/>
                    <a:gd name="T12" fmla="*/ 2147483646 w 16578"/>
                    <a:gd name="T13" fmla="*/ 0 h 87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5992;p36"/>
                <p:cNvSpPr>
                  <a:spLocks/>
                </p:cNvSpPr>
                <p:nvPr/>
              </p:nvSpPr>
              <p:spPr bwMode="auto">
                <a:xfrm>
                  <a:off x="980400" y="1404150"/>
                  <a:ext cx="289450" cy="134325"/>
                </a:xfrm>
                <a:custGeom>
                  <a:avLst/>
                  <a:gdLst>
                    <a:gd name="T0" fmla="*/ 2147483646 w 11578"/>
                    <a:gd name="T1" fmla="*/ 0 h 5373"/>
                    <a:gd name="T2" fmla="*/ 2147483646 w 11578"/>
                    <a:gd name="T3" fmla="*/ 2147483646 h 5373"/>
                    <a:gd name="T4" fmla="*/ 947265625 w 11578"/>
                    <a:gd name="T5" fmla="*/ 2147483646 h 5373"/>
                    <a:gd name="T6" fmla="*/ 2147483646 w 11578"/>
                    <a:gd name="T7" fmla="*/ 2147483646 h 5373"/>
                    <a:gd name="T8" fmla="*/ 2147483646 w 11578"/>
                    <a:gd name="T9" fmla="*/ 2147483646 h 5373"/>
                    <a:gd name="T10" fmla="*/ 2147483646 w 11578"/>
                    <a:gd name="T11" fmla="*/ 2147483646 h 5373"/>
                    <a:gd name="T12" fmla="*/ 2147483646 w 11578"/>
                    <a:gd name="T13" fmla="*/ 2147483646 h 5373"/>
                    <a:gd name="T14" fmla="*/ 2147483646 w 11578"/>
                    <a:gd name="T15" fmla="*/ 2147483646 h 5373"/>
                    <a:gd name="T16" fmla="*/ 2147483646 w 11578"/>
                    <a:gd name="T17" fmla="*/ 2147483646 h 5373"/>
                    <a:gd name="T18" fmla="*/ 2147483646 w 11578"/>
                    <a:gd name="T19" fmla="*/ 166015625 h 5373"/>
                    <a:gd name="T20" fmla="*/ 2147483646 w 11578"/>
                    <a:gd name="T21" fmla="*/ 0 h 537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5993;p36"/>
                <p:cNvSpPr>
                  <a:spLocks/>
                </p:cNvSpPr>
                <p:nvPr/>
              </p:nvSpPr>
              <p:spPr bwMode="auto">
                <a:xfrm>
                  <a:off x="789025" y="1324225"/>
                  <a:ext cx="491750" cy="121800"/>
                </a:xfrm>
                <a:custGeom>
                  <a:avLst/>
                  <a:gdLst>
                    <a:gd name="T0" fmla="*/ 2147483646 w 19670"/>
                    <a:gd name="T1" fmla="*/ 9765625 h 4872"/>
                    <a:gd name="T2" fmla="*/ 2147483646 w 19670"/>
                    <a:gd name="T3" fmla="*/ 2147483646 h 4872"/>
                    <a:gd name="T4" fmla="*/ 2147483646 w 19670"/>
                    <a:gd name="T5" fmla="*/ 2147483646 h 4872"/>
                    <a:gd name="T6" fmla="*/ 2147483646 w 19670"/>
                    <a:gd name="T7" fmla="*/ 2147483646 h 4872"/>
                    <a:gd name="T8" fmla="*/ 2147483646 w 19670"/>
                    <a:gd name="T9" fmla="*/ 2147483646 h 4872"/>
                    <a:gd name="T10" fmla="*/ 2147483646 w 19670"/>
                    <a:gd name="T11" fmla="*/ 2147483646 h 4872"/>
                    <a:gd name="T12" fmla="*/ 2147483646 w 19670"/>
                    <a:gd name="T13" fmla="*/ 9765625 h 48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5994;p36"/>
                <p:cNvSpPr>
                  <a:spLocks/>
                </p:cNvSpPr>
                <p:nvPr/>
              </p:nvSpPr>
              <p:spPr bwMode="auto">
                <a:xfrm>
                  <a:off x="981525" y="1249500"/>
                  <a:ext cx="328025" cy="181475"/>
                </a:xfrm>
                <a:custGeom>
                  <a:avLst/>
                  <a:gdLst>
                    <a:gd name="T0" fmla="*/ 2147483646 w 13121"/>
                    <a:gd name="T1" fmla="*/ 0 h 7259"/>
                    <a:gd name="T2" fmla="*/ 1689453125 w 13121"/>
                    <a:gd name="T3" fmla="*/ 2147483646 h 7259"/>
                    <a:gd name="T4" fmla="*/ 2147483646 w 13121"/>
                    <a:gd name="T5" fmla="*/ 2147483646 h 7259"/>
                    <a:gd name="T6" fmla="*/ 2147483646 w 13121"/>
                    <a:gd name="T7" fmla="*/ 2147483646 h 7259"/>
                    <a:gd name="T8" fmla="*/ 2147483646 w 13121"/>
                    <a:gd name="T9" fmla="*/ 2147483646 h 7259"/>
                    <a:gd name="T10" fmla="*/ 2147483646 w 13121"/>
                    <a:gd name="T11" fmla="*/ 19531250 h 7259"/>
                    <a:gd name="T12" fmla="*/ 2147483646 w 13121"/>
                    <a:gd name="T13" fmla="*/ 0 h 72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5995;p36"/>
                <p:cNvSpPr>
                  <a:spLocks/>
                </p:cNvSpPr>
                <p:nvPr/>
              </p:nvSpPr>
              <p:spPr bwMode="auto">
                <a:xfrm>
                  <a:off x="973500" y="1174075"/>
                  <a:ext cx="356800" cy="239800"/>
                </a:xfrm>
                <a:custGeom>
                  <a:avLst/>
                  <a:gdLst>
                    <a:gd name="T0" fmla="*/ 2147483646 w 14272"/>
                    <a:gd name="T1" fmla="*/ 9765625 h 9592"/>
                    <a:gd name="T2" fmla="*/ 1855468750 w 14272"/>
                    <a:gd name="T3" fmla="*/ 2147483646 h 9592"/>
                    <a:gd name="T4" fmla="*/ 2147483646 w 14272"/>
                    <a:gd name="T5" fmla="*/ 2147483646 h 9592"/>
                    <a:gd name="T6" fmla="*/ 2147483646 w 14272"/>
                    <a:gd name="T7" fmla="*/ 2147483646 h 9592"/>
                    <a:gd name="T8" fmla="*/ 2147483646 w 14272"/>
                    <a:gd name="T9" fmla="*/ 2147483646 h 9592"/>
                    <a:gd name="T10" fmla="*/ 2147483646 w 14272"/>
                    <a:gd name="T11" fmla="*/ 97656250 h 9592"/>
                    <a:gd name="T12" fmla="*/ 2147483646 w 14272"/>
                    <a:gd name="T13" fmla="*/ 9765625 h 959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5996;p36"/>
                <p:cNvSpPr>
                  <a:spLocks/>
                </p:cNvSpPr>
                <p:nvPr/>
              </p:nvSpPr>
              <p:spPr bwMode="auto">
                <a:xfrm>
                  <a:off x="1137400" y="950450"/>
                  <a:ext cx="180600" cy="461200"/>
                </a:xfrm>
                <a:custGeom>
                  <a:avLst/>
                  <a:gdLst>
                    <a:gd name="T0" fmla="*/ 1767578125 w 7224"/>
                    <a:gd name="T1" fmla="*/ 9765625 h 18448"/>
                    <a:gd name="T2" fmla="*/ 175781250 w 7224"/>
                    <a:gd name="T3" fmla="*/ 2147483646 h 18448"/>
                    <a:gd name="T4" fmla="*/ 2147483646 w 7224"/>
                    <a:gd name="T5" fmla="*/ 2147483646 h 18448"/>
                    <a:gd name="T6" fmla="*/ 2147483646 w 7224"/>
                    <a:gd name="T7" fmla="*/ 2147483646 h 18448"/>
                    <a:gd name="T8" fmla="*/ 2147483646 w 7224"/>
                    <a:gd name="T9" fmla="*/ 2147483646 h 18448"/>
                    <a:gd name="T10" fmla="*/ 2147483646 w 7224"/>
                    <a:gd name="T11" fmla="*/ 1376953125 h 18448"/>
                    <a:gd name="T12" fmla="*/ 1767578125 w 7224"/>
                    <a:gd name="T13" fmla="*/ 9765625 h 184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5997;p36"/>
                <p:cNvSpPr>
                  <a:spLocks/>
                </p:cNvSpPr>
                <p:nvPr/>
              </p:nvSpPr>
              <p:spPr bwMode="auto">
                <a:xfrm>
                  <a:off x="1214125" y="977300"/>
                  <a:ext cx="139375" cy="450850"/>
                </a:xfrm>
                <a:custGeom>
                  <a:avLst/>
                  <a:gdLst>
                    <a:gd name="T0" fmla="*/ 1865234375 w 5575"/>
                    <a:gd name="T1" fmla="*/ 0 h 18034"/>
                    <a:gd name="T2" fmla="*/ 175781250 w 5575"/>
                    <a:gd name="T3" fmla="*/ 2147483646 h 18034"/>
                    <a:gd name="T4" fmla="*/ 2147483646 w 5575"/>
                    <a:gd name="T5" fmla="*/ 2147483646 h 18034"/>
                    <a:gd name="T6" fmla="*/ 2147483646 w 5575"/>
                    <a:gd name="T7" fmla="*/ 2147483646 h 18034"/>
                    <a:gd name="T8" fmla="*/ 2147483646 w 5575"/>
                    <a:gd name="T9" fmla="*/ 2147483646 h 18034"/>
                    <a:gd name="T10" fmla="*/ 2147483646 w 5575"/>
                    <a:gd name="T11" fmla="*/ 1269531250 h 18034"/>
                    <a:gd name="T12" fmla="*/ 1865234375 w 5575"/>
                    <a:gd name="T13" fmla="*/ 0 h 180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5998;p36"/>
                <p:cNvSpPr>
                  <a:spLocks/>
                </p:cNvSpPr>
                <p:nvPr/>
              </p:nvSpPr>
              <p:spPr bwMode="auto">
                <a:xfrm>
                  <a:off x="1288100" y="1008875"/>
                  <a:ext cx="84550" cy="411475"/>
                </a:xfrm>
                <a:custGeom>
                  <a:avLst/>
                  <a:gdLst>
                    <a:gd name="T0" fmla="*/ 2050781250 w 3382"/>
                    <a:gd name="T1" fmla="*/ 9765625 h 16459"/>
                    <a:gd name="T2" fmla="*/ 371093750 w 3382"/>
                    <a:gd name="T3" fmla="*/ 2001953125 h 16459"/>
                    <a:gd name="T4" fmla="*/ 2147483646 w 3382"/>
                    <a:gd name="T5" fmla="*/ 2147483646 h 16459"/>
                    <a:gd name="T6" fmla="*/ 2147483646 w 3382"/>
                    <a:gd name="T7" fmla="*/ 2147483646 h 16459"/>
                    <a:gd name="T8" fmla="*/ 2147483646 w 3382"/>
                    <a:gd name="T9" fmla="*/ 2147483646 h 16459"/>
                    <a:gd name="T10" fmla="*/ 2147483646 w 3382"/>
                    <a:gd name="T11" fmla="*/ 1113281250 h 16459"/>
                    <a:gd name="T12" fmla="*/ 2050781250 w 3382"/>
                    <a:gd name="T13" fmla="*/ 9765625 h 164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5999;p36"/>
                <p:cNvSpPr>
                  <a:spLocks/>
                </p:cNvSpPr>
                <p:nvPr/>
              </p:nvSpPr>
              <p:spPr bwMode="auto">
                <a:xfrm>
                  <a:off x="1308525" y="1001450"/>
                  <a:ext cx="276000" cy="379950"/>
                </a:xfrm>
                <a:custGeom>
                  <a:avLst/>
                  <a:gdLst>
                    <a:gd name="T0" fmla="*/ 2147483646 w 11040"/>
                    <a:gd name="T1" fmla="*/ 9765625 h 15198"/>
                    <a:gd name="T2" fmla="*/ 2147483646 w 11040"/>
                    <a:gd name="T3" fmla="*/ 742187500 h 15198"/>
                    <a:gd name="T4" fmla="*/ 2147483646 w 11040"/>
                    <a:gd name="T5" fmla="*/ 2147483646 h 15198"/>
                    <a:gd name="T6" fmla="*/ 2147483646 w 11040"/>
                    <a:gd name="T7" fmla="*/ 2147483646 h 15198"/>
                    <a:gd name="T8" fmla="*/ 2147483646 w 11040"/>
                    <a:gd name="T9" fmla="*/ 2147483646 h 15198"/>
                    <a:gd name="T10" fmla="*/ 2147483646 w 11040"/>
                    <a:gd name="T11" fmla="*/ 2147483646 h 15198"/>
                    <a:gd name="T12" fmla="*/ 2147483646 w 11040"/>
                    <a:gd name="T13" fmla="*/ 9765625 h 1519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6000;p36"/>
                <p:cNvSpPr>
                  <a:spLocks/>
                </p:cNvSpPr>
                <p:nvPr/>
              </p:nvSpPr>
              <p:spPr bwMode="auto">
                <a:xfrm>
                  <a:off x="1296875" y="1110600"/>
                  <a:ext cx="319475" cy="325350"/>
                </a:xfrm>
                <a:custGeom>
                  <a:avLst/>
                  <a:gdLst>
                    <a:gd name="T0" fmla="*/ 2147483646 w 12779"/>
                    <a:gd name="T1" fmla="*/ 0 h 13014"/>
                    <a:gd name="T2" fmla="*/ 2147483646 w 12779"/>
                    <a:gd name="T3" fmla="*/ 556640625 h 13014"/>
                    <a:gd name="T4" fmla="*/ 2147483646 w 12779"/>
                    <a:gd name="T5" fmla="*/ 2147483646 h 13014"/>
                    <a:gd name="T6" fmla="*/ 2147483646 w 12779"/>
                    <a:gd name="T7" fmla="*/ 2147483646 h 13014"/>
                    <a:gd name="T8" fmla="*/ 2147483646 w 12779"/>
                    <a:gd name="T9" fmla="*/ 2147483646 h 13014"/>
                    <a:gd name="T10" fmla="*/ 2147483646 w 12779"/>
                    <a:gd name="T11" fmla="*/ 2147483646 h 13014"/>
                    <a:gd name="T12" fmla="*/ 2147483646 w 12779"/>
                    <a:gd name="T13" fmla="*/ 0 h 130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6001;p36"/>
                <p:cNvSpPr>
                  <a:spLocks/>
                </p:cNvSpPr>
                <p:nvPr/>
              </p:nvSpPr>
              <p:spPr bwMode="auto">
                <a:xfrm>
                  <a:off x="1281425" y="1174950"/>
                  <a:ext cx="353375" cy="261450"/>
                </a:xfrm>
                <a:custGeom>
                  <a:avLst/>
                  <a:gdLst>
                    <a:gd name="T0" fmla="*/ 2147483646 w 14135"/>
                    <a:gd name="T1" fmla="*/ 0 h 10458"/>
                    <a:gd name="T2" fmla="*/ 2147483646 w 14135"/>
                    <a:gd name="T3" fmla="*/ 351562500 h 10458"/>
                    <a:gd name="T4" fmla="*/ 2147483646 w 14135"/>
                    <a:gd name="T5" fmla="*/ 2147483646 h 10458"/>
                    <a:gd name="T6" fmla="*/ 2147483646 w 14135"/>
                    <a:gd name="T7" fmla="*/ 2147483646 h 10458"/>
                    <a:gd name="T8" fmla="*/ 2147483646 w 14135"/>
                    <a:gd name="T9" fmla="*/ 2147483646 h 10458"/>
                    <a:gd name="T10" fmla="*/ 2147483646 w 14135"/>
                    <a:gd name="T11" fmla="*/ 2147483646 h 10458"/>
                    <a:gd name="T12" fmla="*/ 2147483646 w 14135"/>
                    <a:gd name="T13" fmla="*/ 0 h 104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6002;p36"/>
                <p:cNvSpPr>
                  <a:spLocks/>
                </p:cNvSpPr>
                <p:nvPr/>
              </p:nvSpPr>
              <p:spPr bwMode="auto">
                <a:xfrm>
                  <a:off x="1290625" y="1350725"/>
                  <a:ext cx="465300" cy="87950"/>
                </a:xfrm>
                <a:custGeom>
                  <a:avLst/>
                  <a:gdLst>
                    <a:gd name="T0" fmla="*/ 2147483646 w 18612"/>
                    <a:gd name="T1" fmla="*/ 0 h 3518"/>
                    <a:gd name="T2" fmla="*/ 2147483646 w 18612"/>
                    <a:gd name="T3" fmla="*/ 2147483646 h 3518"/>
                    <a:gd name="T4" fmla="*/ 2147483646 w 18612"/>
                    <a:gd name="T5" fmla="*/ 2147483646 h 3518"/>
                    <a:gd name="T6" fmla="*/ 2147483646 w 18612"/>
                    <a:gd name="T7" fmla="*/ 2147483646 h 3518"/>
                    <a:gd name="T8" fmla="*/ 2147483646 w 18612"/>
                    <a:gd name="T9" fmla="*/ 2147483646 h 3518"/>
                    <a:gd name="T10" fmla="*/ 2147483646 w 18612"/>
                    <a:gd name="T11" fmla="*/ 2147483646 h 3518"/>
                    <a:gd name="T12" fmla="*/ 2147483646 w 18612"/>
                    <a:gd name="T13" fmla="*/ 2147483646 h 3518"/>
                    <a:gd name="T14" fmla="*/ 2147483646 w 18612"/>
                    <a:gd name="T15" fmla="*/ 2147483646 h 3518"/>
                    <a:gd name="T16" fmla="*/ 2147483646 w 18612"/>
                    <a:gd name="T17" fmla="*/ 0 h 35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6003;p36"/>
                <p:cNvSpPr>
                  <a:spLocks/>
                </p:cNvSpPr>
                <p:nvPr/>
              </p:nvSpPr>
              <p:spPr bwMode="auto">
                <a:xfrm>
                  <a:off x="1303125" y="1429000"/>
                  <a:ext cx="401400" cy="68750"/>
                </a:xfrm>
                <a:custGeom>
                  <a:avLst/>
                  <a:gdLst>
                    <a:gd name="T0" fmla="*/ 2147483646 w 16056"/>
                    <a:gd name="T1" fmla="*/ 9765625 h 2750"/>
                    <a:gd name="T2" fmla="*/ 2147483646 w 16056"/>
                    <a:gd name="T3" fmla="*/ 253906250 h 2750"/>
                    <a:gd name="T4" fmla="*/ 2147483646 w 16056"/>
                    <a:gd name="T5" fmla="*/ 2147483646 h 2750"/>
                    <a:gd name="T6" fmla="*/ 2147483646 w 16056"/>
                    <a:gd name="T7" fmla="*/ 2147483646 h 2750"/>
                    <a:gd name="T8" fmla="*/ 2147483646 w 16056"/>
                    <a:gd name="T9" fmla="*/ 2147483646 h 2750"/>
                    <a:gd name="T10" fmla="*/ 2147483646 w 16056"/>
                    <a:gd name="T11" fmla="*/ 2147483646 h 2750"/>
                    <a:gd name="T12" fmla="*/ 2147483646 w 16056"/>
                    <a:gd name="T13" fmla="*/ 2147483646 h 2750"/>
                    <a:gd name="T14" fmla="*/ 2147483646 w 16056"/>
                    <a:gd name="T15" fmla="*/ 2147483646 h 2750"/>
                    <a:gd name="T16" fmla="*/ 2147483646 w 16056"/>
                    <a:gd name="T17" fmla="*/ 9765625 h 275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6004;p36"/>
                <p:cNvSpPr>
                  <a:spLocks/>
                </p:cNvSpPr>
                <p:nvPr/>
              </p:nvSpPr>
              <p:spPr bwMode="auto">
                <a:xfrm>
                  <a:off x="1295700" y="1386875"/>
                  <a:ext cx="344450" cy="74750"/>
                </a:xfrm>
                <a:custGeom>
                  <a:avLst/>
                  <a:gdLst>
                    <a:gd name="T0" fmla="*/ 2147483646 w 13778"/>
                    <a:gd name="T1" fmla="*/ 0 h 2990"/>
                    <a:gd name="T2" fmla="*/ 2147483646 w 13778"/>
                    <a:gd name="T3" fmla="*/ 2147483646 h 2990"/>
                    <a:gd name="T4" fmla="*/ 2147483646 w 13778"/>
                    <a:gd name="T5" fmla="*/ 2147483646 h 2990"/>
                    <a:gd name="T6" fmla="*/ 2147483646 w 13778"/>
                    <a:gd name="T7" fmla="*/ 2147483646 h 2990"/>
                    <a:gd name="T8" fmla="*/ 2147483646 w 13778"/>
                    <a:gd name="T9" fmla="*/ 2147483646 h 2990"/>
                    <a:gd name="T10" fmla="*/ 2147483646 w 13778"/>
                    <a:gd name="T11" fmla="*/ 2147483646 h 2990"/>
                    <a:gd name="T12" fmla="*/ 2147483646 w 13778"/>
                    <a:gd name="T13" fmla="*/ 2147483646 h 2990"/>
                    <a:gd name="T14" fmla="*/ 2147483646 w 13778"/>
                    <a:gd name="T15" fmla="*/ 0 h 299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6005;p36"/>
                <p:cNvSpPr>
                  <a:spLocks/>
                </p:cNvSpPr>
                <p:nvPr/>
              </p:nvSpPr>
              <p:spPr bwMode="auto">
                <a:xfrm>
                  <a:off x="1275475" y="1444025"/>
                  <a:ext cx="345175" cy="106875"/>
                </a:xfrm>
                <a:custGeom>
                  <a:avLst/>
                  <a:gdLst>
                    <a:gd name="T0" fmla="*/ 2147483646 w 13807"/>
                    <a:gd name="T1" fmla="*/ 9765625 h 4275"/>
                    <a:gd name="T2" fmla="*/ 2147483646 w 13807"/>
                    <a:gd name="T3" fmla="*/ 2147483646 h 4275"/>
                    <a:gd name="T4" fmla="*/ 2147483646 w 13807"/>
                    <a:gd name="T5" fmla="*/ 2147483646 h 4275"/>
                    <a:gd name="T6" fmla="*/ 2147483646 w 13807"/>
                    <a:gd name="T7" fmla="*/ 2147483646 h 4275"/>
                    <a:gd name="T8" fmla="*/ 2147483646 w 13807"/>
                    <a:gd name="T9" fmla="*/ 2147483646 h 4275"/>
                    <a:gd name="T10" fmla="*/ 2147483646 w 13807"/>
                    <a:gd name="T11" fmla="*/ 2147483646 h 4275"/>
                    <a:gd name="T12" fmla="*/ 2147483646 w 13807"/>
                    <a:gd name="T13" fmla="*/ 2147483646 h 4275"/>
                    <a:gd name="T14" fmla="*/ 2147483646 w 13807"/>
                    <a:gd name="T15" fmla="*/ 29296875 h 4275"/>
                    <a:gd name="T16" fmla="*/ 2147483646 w 13807"/>
                    <a:gd name="T17" fmla="*/ 9765625 h 42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6006;p36"/>
                <p:cNvSpPr/>
                <p:nvPr/>
              </p:nvSpPr>
              <p:spPr>
                <a:xfrm>
                  <a:off x="1137355" y="1157154"/>
                  <a:ext cx="343270" cy="387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6007;p36"/>
                <p:cNvSpPr>
                  <a:spLocks/>
                </p:cNvSpPr>
                <p:nvPr/>
              </p:nvSpPr>
              <p:spPr bwMode="auto">
                <a:xfrm>
                  <a:off x="1239650" y="1283750"/>
                  <a:ext cx="136800" cy="139925"/>
                </a:xfrm>
                <a:custGeom>
                  <a:avLst/>
                  <a:gdLst>
                    <a:gd name="T0" fmla="*/ 2147483646 w 5472"/>
                    <a:gd name="T1" fmla="*/ 0 h 5597"/>
                    <a:gd name="T2" fmla="*/ 2147483646 w 5472"/>
                    <a:gd name="T3" fmla="*/ 888671875 h 5597"/>
                    <a:gd name="T4" fmla="*/ 2147483646 w 5472"/>
                    <a:gd name="T5" fmla="*/ 2147483646 h 5597"/>
                    <a:gd name="T6" fmla="*/ 1494140625 w 5472"/>
                    <a:gd name="T7" fmla="*/ 2147483646 h 5597"/>
                    <a:gd name="T8" fmla="*/ 2147483646 w 5472"/>
                    <a:gd name="T9" fmla="*/ 2147483646 h 5597"/>
                    <a:gd name="T10" fmla="*/ 2147483646 w 5472"/>
                    <a:gd name="T11" fmla="*/ 2147483646 h 5597"/>
                    <a:gd name="T12" fmla="*/ 2147483646 w 5472"/>
                    <a:gd name="T13" fmla="*/ 2147483646 h 5597"/>
                    <a:gd name="T14" fmla="*/ 2147483646 w 5472"/>
                    <a:gd name="T15" fmla="*/ 2147483646 h 5597"/>
                    <a:gd name="T16" fmla="*/ 2147483646 w 5472"/>
                    <a:gd name="T17" fmla="*/ 2147483646 h 5597"/>
                    <a:gd name="T18" fmla="*/ 2147483646 w 5472"/>
                    <a:gd name="T19" fmla="*/ 2147483646 h 5597"/>
                    <a:gd name="T20" fmla="*/ 2147483646 w 5472"/>
                    <a:gd name="T21" fmla="*/ 2147483646 h 5597"/>
                    <a:gd name="T22" fmla="*/ 2147483646 w 5472"/>
                    <a:gd name="T23" fmla="*/ 2147483646 h 5597"/>
                    <a:gd name="T24" fmla="*/ 2147483646 w 5472"/>
                    <a:gd name="T25" fmla="*/ 2147483646 h 5597"/>
                    <a:gd name="T26" fmla="*/ 2147483646 w 5472"/>
                    <a:gd name="T27" fmla="*/ 2147483646 h 5597"/>
                    <a:gd name="T28" fmla="*/ 2147483646 w 5472"/>
                    <a:gd name="T29" fmla="*/ 1914062500 h 5597"/>
                    <a:gd name="T30" fmla="*/ 2147483646 w 5472"/>
                    <a:gd name="T31" fmla="*/ 2147483646 h 5597"/>
                    <a:gd name="T32" fmla="*/ 2147483646 w 5472"/>
                    <a:gd name="T33" fmla="*/ 0 h 559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sp>
          <p:nvSpPr>
            <p:cNvPr id="6" name="Google Shape;6008;p36"/>
            <p:cNvSpPr>
              <a:spLocks/>
            </p:cNvSpPr>
            <p:nvPr/>
          </p:nvSpPr>
          <p:spPr bwMode="auto">
            <a:xfrm>
              <a:off x="3287854" y="259275"/>
              <a:ext cx="1138176" cy="56144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7" name="Google Shape;6009;p36"/>
            <p:cNvSpPr>
              <a:spLocks/>
            </p:cNvSpPr>
            <p:nvPr/>
          </p:nvSpPr>
          <p:spPr bwMode="auto">
            <a:xfrm>
              <a:off x="4295824" y="87832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8" name="Google Shape;6010;p36"/>
            <p:cNvSpPr>
              <a:spLocks/>
            </p:cNvSpPr>
            <p:nvPr/>
          </p:nvSpPr>
          <p:spPr bwMode="auto">
            <a:xfrm>
              <a:off x="8545550" y="3322825"/>
              <a:ext cx="191400" cy="173775"/>
            </a:xfrm>
            <a:custGeom>
              <a:avLst/>
              <a:gdLst>
                <a:gd name="T0" fmla="*/ 2147483646 w 7656"/>
                <a:gd name="T1" fmla="*/ 2147483646 h 6951"/>
                <a:gd name="T2" fmla="*/ 2147483646 w 7656"/>
                <a:gd name="T3" fmla="*/ 2147483646 h 6951"/>
                <a:gd name="T4" fmla="*/ 2147483646 w 7656"/>
                <a:gd name="T5" fmla="*/ 2147483646 h 6951"/>
                <a:gd name="T6" fmla="*/ 2147483646 w 7656"/>
                <a:gd name="T7" fmla="*/ 2147483646 h 6951"/>
                <a:gd name="T8" fmla="*/ 2147483646 w 7656"/>
                <a:gd name="T9" fmla="*/ 2147483646 h 6951"/>
                <a:gd name="T10" fmla="*/ 2147483646 w 7656"/>
                <a:gd name="T11" fmla="*/ 2147483646 h 6951"/>
                <a:gd name="T12" fmla="*/ 2147483646 w 7656"/>
                <a:gd name="T13" fmla="*/ 2147483646 h 6951"/>
                <a:gd name="T14" fmla="*/ 2147483646 w 7656"/>
                <a:gd name="T15" fmla="*/ 2147483646 h 6951"/>
                <a:gd name="T16" fmla="*/ 2147483646 w 7656"/>
                <a:gd name="T17" fmla="*/ 2147483646 h 6951"/>
                <a:gd name="T18" fmla="*/ 2147483646 w 7656"/>
                <a:gd name="T19" fmla="*/ 2147483646 h 6951"/>
                <a:gd name="T20" fmla="*/ 2147483646 w 7656"/>
                <a:gd name="T21" fmla="*/ 2147483646 h 6951"/>
                <a:gd name="T22" fmla="*/ 2147483646 w 7656"/>
                <a:gd name="T23" fmla="*/ 2147483646 h 6951"/>
                <a:gd name="T24" fmla="*/ 2147483646 w 7656"/>
                <a:gd name="T25" fmla="*/ 2147483646 h 6951"/>
                <a:gd name="T26" fmla="*/ 2147483646 w 7656"/>
                <a:gd name="T27" fmla="*/ 2147483646 h 6951"/>
                <a:gd name="T28" fmla="*/ 2147483646 w 7656"/>
                <a:gd name="T29" fmla="*/ 2147483646 h 6951"/>
                <a:gd name="T30" fmla="*/ 2147483646 w 7656"/>
                <a:gd name="T31" fmla="*/ 2147483646 h 6951"/>
                <a:gd name="T32" fmla="*/ 2147483646 w 7656"/>
                <a:gd name="T33" fmla="*/ 2147483646 h 6951"/>
                <a:gd name="T34" fmla="*/ 2147483646 w 7656"/>
                <a:gd name="T35" fmla="*/ 2147483646 h 6951"/>
                <a:gd name="T36" fmla="*/ 2147483646 w 7656"/>
                <a:gd name="T37" fmla="*/ 2147483646 h 6951"/>
                <a:gd name="T38" fmla="*/ 2147483646 w 7656"/>
                <a:gd name="T39" fmla="*/ 2147483646 h 6951"/>
                <a:gd name="T40" fmla="*/ 2147483646 w 7656"/>
                <a:gd name="T41" fmla="*/ 2147483646 h 6951"/>
                <a:gd name="T42" fmla="*/ 2147483646 w 7656"/>
                <a:gd name="T43" fmla="*/ 2147483646 h 6951"/>
                <a:gd name="T44" fmla="*/ 2147483646 w 7656"/>
                <a:gd name="T45" fmla="*/ 2147483646 h 6951"/>
                <a:gd name="T46" fmla="*/ 2147483646 w 7656"/>
                <a:gd name="T47" fmla="*/ 2147483646 h 6951"/>
                <a:gd name="T48" fmla="*/ 2147483646 w 7656"/>
                <a:gd name="T49" fmla="*/ 2147483646 h 6951"/>
                <a:gd name="T50" fmla="*/ 2147483646 w 7656"/>
                <a:gd name="T51" fmla="*/ 2147483646 h 6951"/>
                <a:gd name="T52" fmla="*/ 2147483646 w 7656"/>
                <a:gd name="T53" fmla="*/ 2147483646 h 6951"/>
                <a:gd name="T54" fmla="*/ 2147483646 w 7656"/>
                <a:gd name="T55" fmla="*/ 2147483646 h 6951"/>
                <a:gd name="T56" fmla="*/ 2147483646 w 7656"/>
                <a:gd name="T57" fmla="*/ 2147483646 h 6951"/>
                <a:gd name="T58" fmla="*/ 2147483646 w 7656"/>
                <a:gd name="T59" fmla="*/ 2147483646 h 6951"/>
                <a:gd name="T60" fmla="*/ 2147483646 w 7656"/>
                <a:gd name="T61" fmla="*/ 2147483646 h 6951"/>
                <a:gd name="T62" fmla="*/ 2147483646 w 7656"/>
                <a:gd name="T63" fmla="*/ 2147483646 h 6951"/>
                <a:gd name="T64" fmla="*/ 2147483646 w 7656"/>
                <a:gd name="T65" fmla="*/ 2147483646 h 6951"/>
                <a:gd name="T66" fmla="*/ 2147483646 w 7656"/>
                <a:gd name="T67" fmla="*/ 2147483646 h 6951"/>
                <a:gd name="T68" fmla="*/ 2147483646 w 7656"/>
                <a:gd name="T69" fmla="*/ 2147483646 h 6951"/>
                <a:gd name="T70" fmla="*/ 2147483646 w 7656"/>
                <a:gd name="T71" fmla="*/ 2147483646 h 6951"/>
                <a:gd name="T72" fmla="*/ 2147483646 w 7656"/>
                <a:gd name="T73" fmla="*/ 2147483646 h 6951"/>
                <a:gd name="T74" fmla="*/ 2147483646 w 7656"/>
                <a:gd name="T75" fmla="*/ 0 h 69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9" name="Google Shape;6011;p36"/>
            <p:cNvSpPr>
              <a:spLocks/>
            </p:cNvSpPr>
            <p:nvPr/>
          </p:nvSpPr>
          <p:spPr bwMode="auto">
            <a:xfrm>
              <a:off x="8656350" y="2784450"/>
              <a:ext cx="275700" cy="247825"/>
            </a:xfrm>
            <a:custGeom>
              <a:avLst/>
              <a:gdLst>
                <a:gd name="T0" fmla="*/ 2147483646 w 11028"/>
                <a:gd name="T1" fmla="*/ 2147483646 h 9913"/>
                <a:gd name="T2" fmla="*/ 2147483646 w 11028"/>
                <a:gd name="T3" fmla="*/ 2147483646 h 9913"/>
                <a:gd name="T4" fmla="*/ 2147483646 w 11028"/>
                <a:gd name="T5" fmla="*/ 2147483646 h 9913"/>
                <a:gd name="T6" fmla="*/ 2147483646 w 11028"/>
                <a:gd name="T7" fmla="*/ 2147483646 h 9913"/>
                <a:gd name="T8" fmla="*/ 2147483646 w 11028"/>
                <a:gd name="T9" fmla="*/ 2147483646 h 9913"/>
                <a:gd name="T10" fmla="*/ 2147483646 w 11028"/>
                <a:gd name="T11" fmla="*/ 2147483646 h 9913"/>
                <a:gd name="T12" fmla="*/ 2147483646 w 11028"/>
                <a:gd name="T13" fmla="*/ 2147483646 h 9913"/>
                <a:gd name="T14" fmla="*/ 2147483646 w 11028"/>
                <a:gd name="T15" fmla="*/ 2147483646 h 9913"/>
                <a:gd name="T16" fmla="*/ 2147483646 w 11028"/>
                <a:gd name="T17" fmla="*/ 2147483646 h 9913"/>
                <a:gd name="T18" fmla="*/ 2147483646 w 11028"/>
                <a:gd name="T19" fmla="*/ 2147483646 h 9913"/>
                <a:gd name="T20" fmla="*/ 2147483646 w 11028"/>
                <a:gd name="T21" fmla="*/ 2147483646 h 9913"/>
                <a:gd name="T22" fmla="*/ 2147483646 w 11028"/>
                <a:gd name="T23" fmla="*/ 2147483646 h 9913"/>
                <a:gd name="T24" fmla="*/ 2147483646 w 11028"/>
                <a:gd name="T25" fmla="*/ 2147483646 h 9913"/>
                <a:gd name="T26" fmla="*/ 2147483646 w 11028"/>
                <a:gd name="T27" fmla="*/ 2147483646 h 9913"/>
                <a:gd name="T28" fmla="*/ 2147483646 w 11028"/>
                <a:gd name="T29" fmla="*/ 2147483646 h 9913"/>
                <a:gd name="T30" fmla="*/ 2147483646 w 11028"/>
                <a:gd name="T31" fmla="*/ 2147483646 h 9913"/>
                <a:gd name="T32" fmla="*/ 2147483646 w 11028"/>
                <a:gd name="T33" fmla="*/ 2147483646 h 9913"/>
                <a:gd name="T34" fmla="*/ 2147483646 w 11028"/>
                <a:gd name="T35" fmla="*/ 2147483646 h 9913"/>
                <a:gd name="T36" fmla="*/ 2147483646 w 11028"/>
                <a:gd name="T37" fmla="*/ 2147483646 h 9913"/>
                <a:gd name="T38" fmla="*/ 2147483646 w 11028"/>
                <a:gd name="T39" fmla="*/ 2147483646 h 9913"/>
                <a:gd name="T40" fmla="*/ 2147483646 w 11028"/>
                <a:gd name="T41" fmla="*/ 2147483646 h 9913"/>
                <a:gd name="T42" fmla="*/ 2147483646 w 11028"/>
                <a:gd name="T43" fmla="*/ 2147483646 h 9913"/>
                <a:gd name="T44" fmla="*/ 2147483646 w 11028"/>
                <a:gd name="T45" fmla="*/ 2147483646 h 9913"/>
                <a:gd name="T46" fmla="*/ 2147483646 w 11028"/>
                <a:gd name="T47" fmla="*/ 2147483646 h 9913"/>
                <a:gd name="T48" fmla="*/ 2147483646 w 11028"/>
                <a:gd name="T49" fmla="*/ 2147483646 h 9913"/>
                <a:gd name="T50" fmla="*/ 2147483646 w 11028"/>
                <a:gd name="T51" fmla="*/ 2147483646 h 9913"/>
                <a:gd name="T52" fmla="*/ 2147483646 w 11028"/>
                <a:gd name="T53" fmla="*/ 2147483646 h 9913"/>
                <a:gd name="T54" fmla="*/ 2147483646 w 11028"/>
                <a:gd name="T55" fmla="*/ 2147483646 h 9913"/>
                <a:gd name="T56" fmla="*/ 2147483646 w 11028"/>
                <a:gd name="T57" fmla="*/ 2147483646 h 9913"/>
                <a:gd name="T58" fmla="*/ 2147483646 w 11028"/>
                <a:gd name="T59" fmla="*/ 2147483646 h 9913"/>
                <a:gd name="T60" fmla="*/ 2147483646 w 11028"/>
                <a:gd name="T61" fmla="*/ 2147483646 h 9913"/>
                <a:gd name="T62" fmla="*/ 2147483646 w 11028"/>
                <a:gd name="T63" fmla="*/ 2147483646 h 9913"/>
                <a:gd name="T64" fmla="*/ 2147483646 w 11028"/>
                <a:gd name="T65" fmla="*/ 2147483646 h 9913"/>
                <a:gd name="T66" fmla="*/ 2147483646 w 11028"/>
                <a:gd name="T67" fmla="*/ 2147483646 h 9913"/>
                <a:gd name="T68" fmla="*/ 2147483646 w 11028"/>
                <a:gd name="T69" fmla="*/ 2147483646 h 9913"/>
                <a:gd name="T70" fmla="*/ 2147483646 w 11028"/>
                <a:gd name="T71" fmla="*/ 2147483646 h 9913"/>
                <a:gd name="T72" fmla="*/ 2147483646 w 11028"/>
                <a:gd name="T73" fmla="*/ 2147483646 h 9913"/>
                <a:gd name="T74" fmla="*/ 2147483646 w 11028"/>
                <a:gd name="T75" fmla="*/ 9765625 h 99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0" name="Google Shape;6012;p36"/>
            <p:cNvSpPr>
              <a:spLocks/>
            </p:cNvSpPr>
            <p:nvPr/>
          </p:nvSpPr>
          <p:spPr bwMode="auto">
            <a:xfrm>
              <a:off x="-65450" y="385276"/>
              <a:ext cx="485341" cy="237452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1351748497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569211281 w 26320"/>
                <a:gd name="T17" fmla="*/ 2147483646 h 12877"/>
                <a:gd name="T18" fmla="*/ 72496244 w 26320"/>
                <a:gd name="T19" fmla="*/ 2147483646 h 12877"/>
                <a:gd name="T20" fmla="*/ 0 w 26320"/>
                <a:gd name="T21" fmla="*/ 2147483646 h 12877"/>
                <a:gd name="T22" fmla="*/ 72496244 w 26320"/>
                <a:gd name="T23" fmla="*/ 2147483646 h 12877"/>
                <a:gd name="T24" fmla="*/ 569211281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1707753161 h 12877"/>
                <a:gd name="T84" fmla="*/ 2147483646 w 26320"/>
                <a:gd name="T85" fmla="*/ 639625948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1" name="Google Shape;6013;p36"/>
            <p:cNvGrpSpPr>
              <a:grpSpLocks/>
            </p:cNvGrpSpPr>
            <p:nvPr/>
          </p:nvGrpSpPr>
          <p:grpSpPr bwMode="auto"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12" name="Google Shape;6014;p36"/>
              <p:cNvGrpSpPr>
                <a:grpSpLocks/>
              </p:cNvGrpSpPr>
              <p:nvPr/>
            </p:nvGrpSpPr>
            <p:grpSpPr bwMode="auto"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5" name="Google Shape;6015;p36"/>
                <p:cNvSpPr>
                  <a:spLocks/>
                </p:cNvSpPr>
                <p:nvPr/>
              </p:nvSpPr>
              <p:spPr bwMode="auto">
                <a:xfrm>
                  <a:off x="5374225" y="2061100"/>
                  <a:ext cx="140600" cy="285125"/>
                </a:xfrm>
                <a:custGeom>
                  <a:avLst/>
                  <a:gdLst>
                    <a:gd name="T0" fmla="*/ 2147483646 w 5624"/>
                    <a:gd name="T1" fmla="*/ 9765625 h 11405"/>
                    <a:gd name="T2" fmla="*/ 595703125 w 5624"/>
                    <a:gd name="T3" fmla="*/ 2147483646 h 11405"/>
                    <a:gd name="T4" fmla="*/ 2147483646 w 5624"/>
                    <a:gd name="T5" fmla="*/ 2147483646 h 11405"/>
                    <a:gd name="T6" fmla="*/ 2147483646 w 5624"/>
                    <a:gd name="T7" fmla="*/ 2147483646 h 11405"/>
                    <a:gd name="T8" fmla="*/ 2147483646 w 5624"/>
                    <a:gd name="T9" fmla="*/ 2147483646 h 11405"/>
                    <a:gd name="T10" fmla="*/ 2147483646 w 5624"/>
                    <a:gd name="T11" fmla="*/ 2147483646 h 11405"/>
                    <a:gd name="T12" fmla="*/ 2147483646 w 5624"/>
                    <a:gd name="T13" fmla="*/ 9765625 h 1140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6" name="Google Shape;6016;p36"/>
                <p:cNvSpPr>
                  <a:spLocks/>
                </p:cNvSpPr>
                <p:nvPr/>
              </p:nvSpPr>
              <p:spPr bwMode="auto">
                <a:xfrm>
                  <a:off x="5146250" y="1992725"/>
                  <a:ext cx="267525" cy="137575"/>
                </a:xfrm>
                <a:custGeom>
                  <a:avLst/>
                  <a:gdLst>
                    <a:gd name="T0" fmla="*/ 2147483646 w 10701"/>
                    <a:gd name="T1" fmla="*/ 0 h 5503"/>
                    <a:gd name="T2" fmla="*/ 2147483646 w 10701"/>
                    <a:gd name="T3" fmla="*/ 1787109375 h 5503"/>
                    <a:gd name="T4" fmla="*/ 1191406250 w 10701"/>
                    <a:gd name="T5" fmla="*/ 2147483646 h 5503"/>
                    <a:gd name="T6" fmla="*/ 2147483646 w 10701"/>
                    <a:gd name="T7" fmla="*/ 2147483646 h 5503"/>
                    <a:gd name="T8" fmla="*/ 2147483646 w 10701"/>
                    <a:gd name="T9" fmla="*/ 2147483646 h 5503"/>
                    <a:gd name="T10" fmla="*/ 2147483646 w 10701"/>
                    <a:gd name="T11" fmla="*/ 2147483646 h 5503"/>
                    <a:gd name="T12" fmla="*/ 2147483646 w 10701"/>
                    <a:gd name="T13" fmla="*/ 2147483646 h 5503"/>
                    <a:gd name="T14" fmla="*/ 2147483646 w 10701"/>
                    <a:gd name="T15" fmla="*/ 898437500 h 5503"/>
                    <a:gd name="T16" fmla="*/ 2147483646 w 10701"/>
                    <a:gd name="T17" fmla="*/ 0 h 550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7" name="Google Shape;6017;p36"/>
                <p:cNvSpPr>
                  <a:spLocks/>
                </p:cNvSpPr>
                <p:nvPr/>
              </p:nvSpPr>
              <p:spPr bwMode="auto">
                <a:xfrm>
                  <a:off x="5530775" y="1934200"/>
                  <a:ext cx="154275" cy="321450"/>
                </a:xfrm>
                <a:custGeom>
                  <a:avLst/>
                  <a:gdLst>
                    <a:gd name="T0" fmla="*/ 0 w 6171"/>
                    <a:gd name="T1" fmla="*/ 9765625 h 12858"/>
                    <a:gd name="T2" fmla="*/ 0 w 6171"/>
                    <a:gd name="T3" fmla="*/ 9765625 h 12858"/>
                    <a:gd name="T4" fmla="*/ 2147483646 w 6171"/>
                    <a:gd name="T5" fmla="*/ 2147483646 h 12858"/>
                    <a:gd name="T6" fmla="*/ 2147483646 w 6171"/>
                    <a:gd name="T7" fmla="*/ 2147483646 h 12858"/>
                    <a:gd name="T8" fmla="*/ 2147483646 w 6171"/>
                    <a:gd name="T9" fmla="*/ 2147483646 h 12858"/>
                    <a:gd name="T10" fmla="*/ 2147483646 w 6171"/>
                    <a:gd name="T11" fmla="*/ 2147483646 h 12858"/>
                    <a:gd name="T12" fmla="*/ 2147483646 w 6171"/>
                    <a:gd name="T13" fmla="*/ 2147483646 h 12858"/>
                    <a:gd name="T14" fmla="*/ 2147483646 w 6171"/>
                    <a:gd name="T15" fmla="*/ 2147483646 h 12858"/>
                    <a:gd name="T16" fmla="*/ 0 w 6171"/>
                    <a:gd name="T17" fmla="*/ 9765625 h 128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8" name="Google Shape;6018;p36"/>
                <p:cNvSpPr>
                  <a:spLocks/>
                </p:cNvSpPr>
                <p:nvPr/>
              </p:nvSpPr>
              <p:spPr bwMode="auto">
                <a:xfrm>
                  <a:off x="5178175" y="1835325"/>
                  <a:ext cx="357925" cy="141350"/>
                </a:xfrm>
                <a:custGeom>
                  <a:avLst/>
                  <a:gdLst>
                    <a:gd name="T0" fmla="*/ 2147483646 w 14317"/>
                    <a:gd name="T1" fmla="*/ 9765625 h 5654"/>
                    <a:gd name="T2" fmla="*/ 2147483646 w 14317"/>
                    <a:gd name="T3" fmla="*/ 341796875 h 5654"/>
                    <a:gd name="T4" fmla="*/ 2147483646 w 14317"/>
                    <a:gd name="T5" fmla="*/ 2147483646 h 5654"/>
                    <a:gd name="T6" fmla="*/ 898437500 w 14317"/>
                    <a:gd name="T7" fmla="*/ 2147483646 h 5654"/>
                    <a:gd name="T8" fmla="*/ 2147483646 w 14317"/>
                    <a:gd name="T9" fmla="*/ 2147483646 h 5654"/>
                    <a:gd name="T10" fmla="*/ 2147483646 w 14317"/>
                    <a:gd name="T11" fmla="*/ 2147483646 h 5654"/>
                    <a:gd name="T12" fmla="*/ 2147483646 w 14317"/>
                    <a:gd name="T13" fmla="*/ 2147483646 h 5654"/>
                    <a:gd name="T14" fmla="*/ 2147483646 w 14317"/>
                    <a:gd name="T15" fmla="*/ 2147483646 h 5654"/>
                    <a:gd name="T16" fmla="*/ 2147483646 w 14317"/>
                    <a:gd name="T17" fmla="*/ 2147483646 h 5654"/>
                    <a:gd name="T18" fmla="*/ 2147483646 w 14317"/>
                    <a:gd name="T19" fmla="*/ 9765625 h 5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6019;p36"/>
                <p:cNvSpPr>
                  <a:spLocks/>
                </p:cNvSpPr>
                <p:nvPr/>
              </p:nvSpPr>
              <p:spPr bwMode="auto">
                <a:xfrm>
                  <a:off x="5631075" y="1804275"/>
                  <a:ext cx="212025" cy="300300"/>
                </a:xfrm>
                <a:custGeom>
                  <a:avLst/>
                  <a:gdLst>
                    <a:gd name="T0" fmla="*/ 0 w 8481"/>
                    <a:gd name="T1" fmla="*/ 0 h 12012"/>
                    <a:gd name="T2" fmla="*/ 2147483646 w 8481"/>
                    <a:gd name="T3" fmla="*/ 2147483646 h 12012"/>
                    <a:gd name="T4" fmla="*/ 2147483646 w 8481"/>
                    <a:gd name="T5" fmla="*/ 2147483646 h 12012"/>
                    <a:gd name="T6" fmla="*/ 2147483646 w 8481"/>
                    <a:gd name="T7" fmla="*/ 2147483646 h 12012"/>
                    <a:gd name="T8" fmla="*/ 2147483646 w 8481"/>
                    <a:gd name="T9" fmla="*/ 2147483646 h 12012"/>
                    <a:gd name="T10" fmla="*/ 2147483646 w 8481"/>
                    <a:gd name="T11" fmla="*/ 2147483646 h 12012"/>
                    <a:gd name="T12" fmla="*/ 2147483646 w 8481"/>
                    <a:gd name="T13" fmla="*/ 2147483646 h 12012"/>
                    <a:gd name="T14" fmla="*/ 0 w 8481"/>
                    <a:gd name="T15" fmla="*/ 0 h 120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0" name="Google Shape;6020;p36"/>
                <p:cNvSpPr>
                  <a:spLocks/>
                </p:cNvSpPr>
                <p:nvPr/>
              </p:nvSpPr>
              <p:spPr bwMode="auto">
                <a:xfrm>
                  <a:off x="5310400" y="1690475"/>
                  <a:ext cx="322975" cy="141825"/>
                </a:xfrm>
                <a:custGeom>
                  <a:avLst/>
                  <a:gdLst>
                    <a:gd name="T0" fmla="*/ 2147483646 w 12919"/>
                    <a:gd name="T1" fmla="*/ 9765625 h 5673"/>
                    <a:gd name="T2" fmla="*/ 2147483646 w 12919"/>
                    <a:gd name="T3" fmla="*/ 1708984375 h 5673"/>
                    <a:gd name="T4" fmla="*/ 2147483646 w 12919"/>
                    <a:gd name="T5" fmla="*/ 2147483646 h 5673"/>
                    <a:gd name="T6" fmla="*/ 2147483646 w 12919"/>
                    <a:gd name="T7" fmla="*/ 2147483646 h 5673"/>
                    <a:gd name="T8" fmla="*/ 2147483646 w 12919"/>
                    <a:gd name="T9" fmla="*/ 2147483646 h 5673"/>
                    <a:gd name="T10" fmla="*/ 2147483646 w 12919"/>
                    <a:gd name="T11" fmla="*/ 2147483646 h 5673"/>
                    <a:gd name="T12" fmla="*/ 2147483646 w 12919"/>
                    <a:gd name="T13" fmla="*/ 2147483646 h 5673"/>
                    <a:gd name="T14" fmla="*/ 2147483646 w 12919"/>
                    <a:gd name="T15" fmla="*/ 2147483646 h 5673"/>
                    <a:gd name="T16" fmla="*/ 2147483646 w 12919"/>
                    <a:gd name="T17" fmla="*/ 2147483646 h 5673"/>
                    <a:gd name="T18" fmla="*/ 2147483646 w 12919"/>
                    <a:gd name="T19" fmla="*/ 1416015625 h 5673"/>
                    <a:gd name="T20" fmla="*/ 2147483646 w 12919"/>
                    <a:gd name="T21" fmla="*/ 9765625 h 567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6021;p36"/>
                <p:cNvSpPr>
                  <a:spLocks/>
                </p:cNvSpPr>
                <p:nvPr/>
              </p:nvSpPr>
              <p:spPr bwMode="auto">
                <a:xfrm>
                  <a:off x="5693375" y="1715350"/>
                  <a:ext cx="266000" cy="234300"/>
                </a:xfrm>
                <a:custGeom>
                  <a:avLst/>
                  <a:gdLst>
                    <a:gd name="T0" fmla="*/ 9765625 w 10640"/>
                    <a:gd name="T1" fmla="*/ 9765625 h 9372"/>
                    <a:gd name="T2" fmla="*/ 2147483646 w 10640"/>
                    <a:gd name="T3" fmla="*/ 2147483646 h 9372"/>
                    <a:gd name="T4" fmla="*/ 2147483646 w 10640"/>
                    <a:gd name="T5" fmla="*/ 2147483646 h 9372"/>
                    <a:gd name="T6" fmla="*/ 2147483646 w 10640"/>
                    <a:gd name="T7" fmla="*/ 2147483646 h 9372"/>
                    <a:gd name="T8" fmla="*/ 2147483646 w 10640"/>
                    <a:gd name="T9" fmla="*/ 2147483646 h 9372"/>
                    <a:gd name="T10" fmla="*/ 2147483646 w 10640"/>
                    <a:gd name="T11" fmla="*/ 2147483646 h 9372"/>
                    <a:gd name="T12" fmla="*/ 2147483646 w 10640"/>
                    <a:gd name="T13" fmla="*/ 2147483646 h 9372"/>
                    <a:gd name="T14" fmla="*/ 9765625 w 10640"/>
                    <a:gd name="T15" fmla="*/ 9765625 h 93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6022;p36"/>
                <p:cNvSpPr>
                  <a:spLocks/>
                </p:cNvSpPr>
                <p:nvPr/>
              </p:nvSpPr>
              <p:spPr bwMode="auto">
                <a:xfrm>
                  <a:off x="5420575" y="1564075"/>
                  <a:ext cx="273600" cy="154475"/>
                </a:xfrm>
                <a:custGeom>
                  <a:avLst/>
                  <a:gdLst>
                    <a:gd name="T0" fmla="*/ 2147483646 w 10944"/>
                    <a:gd name="T1" fmla="*/ 9765625 h 6179"/>
                    <a:gd name="T2" fmla="*/ 2147483646 w 10944"/>
                    <a:gd name="T3" fmla="*/ 29296875 h 6179"/>
                    <a:gd name="T4" fmla="*/ 1787109375 w 10944"/>
                    <a:gd name="T5" fmla="*/ 2147483646 h 6179"/>
                    <a:gd name="T6" fmla="*/ 2147483646 w 10944"/>
                    <a:gd name="T7" fmla="*/ 2147483646 h 6179"/>
                    <a:gd name="T8" fmla="*/ 2147483646 w 10944"/>
                    <a:gd name="T9" fmla="*/ 2147483646 h 6179"/>
                    <a:gd name="T10" fmla="*/ 2147483646 w 10944"/>
                    <a:gd name="T11" fmla="*/ 2147483646 h 6179"/>
                    <a:gd name="T12" fmla="*/ 2147483646 w 10944"/>
                    <a:gd name="T13" fmla="*/ 2147483646 h 6179"/>
                    <a:gd name="T14" fmla="*/ 2147483646 w 10944"/>
                    <a:gd name="T15" fmla="*/ 9765625 h 617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6023;p36"/>
                <p:cNvSpPr>
                  <a:spLocks/>
                </p:cNvSpPr>
                <p:nvPr/>
              </p:nvSpPr>
              <p:spPr bwMode="auto">
                <a:xfrm>
                  <a:off x="5777725" y="1584875"/>
                  <a:ext cx="294875" cy="192925"/>
                </a:xfrm>
                <a:custGeom>
                  <a:avLst/>
                  <a:gdLst>
                    <a:gd name="T0" fmla="*/ 2147483646 w 11795"/>
                    <a:gd name="T1" fmla="*/ 0 h 7717"/>
                    <a:gd name="T2" fmla="*/ 9765625 w 11795"/>
                    <a:gd name="T3" fmla="*/ 517578125 h 7717"/>
                    <a:gd name="T4" fmla="*/ 2147483646 w 11795"/>
                    <a:gd name="T5" fmla="*/ 2147483646 h 7717"/>
                    <a:gd name="T6" fmla="*/ 2147483646 w 11795"/>
                    <a:gd name="T7" fmla="*/ 2147483646 h 7717"/>
                    <a:gd name="T8" fmla="*/ 2147483646 w 11795"/>
                    <a:gd name="T9" fmla="*/ 2147483646 h 7717"/>
                    <a:gd name="T10" fmla="*/ 2147483646 w 11795"/>
                    <a:gd name="T11" fmla="*/ 2147483646 h 7717"/>
                    <a:gd name="T12" fmla="*/ 2147483646 w 11795"/>
                    <a:gd name="T13" fmla="*/ 2147483646 h 7717"/>
                    <a:gd name="T14" fmla="*/ 2147483646 w 11795"/>
                    <a:gd name="T15" fmla="*/ 2147483646 h 7717"/>
                    <a:gd name="T16" fmla="*/ 2147483646 w 11795"/>
                    <a:gd name="T17" fmla="*/ 0 h 77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4" name="Google Shape;6024;p36"/>
                <p:cNvSpPr>
                  <a:spLocks/>
                </p:cNvSpPr>
                <p:nvPr/>
              </p:nvSpPr>
              <p:spPr bwMode="auto">
                <a:xfrm>
                  <a:off x="5435775" y="1398300"/>
                  <a:ext cx="340450" cy="187500"/>
                </a:xfrm>
                <a:custGeom>
                  <a:avLst/>
                  <a:gdLst>
                    <a:gd name="T0" fmla="*/ 2147483646 w 13618"/>
                    <a:gd name="T1" fmla="*/ 9765625 h 7500"/>
                    <a:gd name="T2" fmla="*/ 2147483646 w 13618"/>
                    <a:gd name="T3" fmla="*/ 673828125 h 7500"/>
                    <a:gd name="T4" fmla="*/ 898437500 w 13618"/>
                    <a:gd name="T5" fmla="*/ 2147483646 h 7500"/>
                    <a:gd name="T6" fmla="*/ 2147483646 w 13618"/>
                    <a:gd name="T7" fmla="*/ 2147483646 h 7500"/>
                    <a:gd name="T8" fmla="*/ 2147483646 w 13618"/>
                    <a:gd name="T9" fmla="*/ 2147483646 h 7500"/>
                    <a:gd name="T10" fmla="*/ 2147483646 w 13618"/>
                    <a:gd name="T11" fmla="*/ 2147483646 h 7500"/>
                    <a:gd name="T12" fmla="*/ 2147483646 w 13618"/>
                    <a:gd name="T13" fmla="*/ 2147483646 h 7500"/>
                    <a:gd name="T14" fmla="*/ 2147483646 w 13618"/>
                    <a:gd name="T15" fmla="*/ 9765625 h 750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5" name="Google Shape;6025;p36"/>
                <p:cNvSpPr>
                  <a:spLocks/>
                </p:cNvSpPr>
                <p:nvPr/>
              </p:nvSpPr>
              <p:spPr bwMode="auto">
                <a:xfrm>
                  <a:off x="5860550" y="1426400"/>
                  <a:ext cx="346550" cy="217750"/>
                </a:xfrm>
                <a:custGeom>
                  <a:avLst/>
                  <a:gdLst>
                    <a:gd name="T0" fmla="*/ 2147483646 w 13862"/>
                    <a:gd name="T1" fmla="*/ 0 h 8710"/>
                    <a:gd name="T2" fmla="*/ 9765625 w 13862"/>
                    <a:gd name="T3" fmla="*/ 2147483646 h 8710"/>
                    <a:gd name="T4" fmla="*/ 2147483646 w 13862"/>
                    <a:gd name="T5" fmla="*/ 2147483646 h 8710"/>
                    <a:gd name="T6" fmla="*/ 2147483646 w 13862"/>
                    <a:gd name="T7" fmla="*/ 2147483646 h 8710"/>
                    <a:gd name="T8" fmla="*/ 2147483646 w 13862"/>
                    <a:gd name="T9" fmla="*/ 2147483646 h 8710"/>
                    <a:gd name="T10" fmla="*/ 2147483646 w 13862"/>
                    <a:gd name="T11" fmla="*/ 2147483646 h 8710"/>
                    <a:gd name="T12" fmla="*/ 2147483646 w 13862"/>
                    <a:gd name="T13" fmla="*/ 2147483646 h 8710"/>
                    <a:gd name="T14" fmla="*/ 2147483646 w 13862"/>
                    <a:gd name="T15" fmla="*/ 0 h 871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6" name="Google Shape;6026;p36"/>
                <p:cNvSpPr>
                  <a:spLocks/>
                </p:cNvSpPr>
                <p:nvPr/>
              </p:nvSpPr>
              <p:spPr bwMode="auto">
                <a:xfrm>
                  <a:off x="5943375" y="1246900"/>
                  <a:ext cx="374675" cy="198650"/>
                </a:xfrm>
                <a:custGeom>
                  <a:avLst/>
                  <a:gdLst>
                    <a:gd name="T0" fmla="*/ 2147483646 w 14987"/>
                    <a:gd name="T1" fmla="*/ 0 h 7946"/>
                    <a:gd name="T2" fmla="*/ 9765625 w 14987"/>
                    <a:gd name="T3" fmla="*/ 2147483646 h 7946"/>
                    <a:gd name="T4" fmla="*/ 2147483646 w 14987"/>
                    <a:gd name="T5" fmla="*/ 2147483646 h 7946"/>
                    <a:gd name="T6" fmla="*/ 2147483646 w 14987"/>
                    <a:gd name="T7" fmla="*/ 2147483646 h 7946"/>
                    <a:gd name="T8" fmla="*/ 2147483646 w 14987"/>
                    <a:gd name="T9" fmla="*/ 2147483646 h 7946"/>
                    <a:gd name="T10" fmla="*/ 2147483646 w 14987"/>
                    <a:gd name="T11" fmla="*/ 2147483646 h 7946"/>
                    <a:gd name="T12" fmla="*/ 2147483646 w 14987"/>
                    <a:gd name="T13" fmla="*/ 2147483646 h 7946"/>
                    <a:gd name="T14" fmla="*/ 2147483646 w 14987"/>
                    <a:gd name="T15" fmla="*/ 0 h 794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7" name="Google Shape;6027;p36"/>
                <p:cNvSpPr>
                  <a:spLocks/>
                </p:cNvSpPr>
                <p:nvPr/>
              </p:nvSpPr>
              <p:spPr bwMode="auto">
                <a:xfrm>
                  <a:off x="5593825" y="1062325"/>
                  <a:ext cx="354150" cy="203100"/>
                </a:xfrm>
                <a:custGeom>
                  <a:avLst/>
                  <a:gdLst>
                    <a:gd name="T0" fmla="*/ 2147483646 w 14166"/>
                    <a:gd name="T1" fmla="*/ 9765625 h 8124"/>
                    <a:gd name="T2" fmla="*/ 2147483646 w 14166"/>
                    <a:gd name="T3" fmla="*/ 2147483646 h 8124"/>
                    <a:gd name="T4" fmla="*/ 302734375 w 14166"/>
                    <a:gd name="T5" fmla="*/ 2147483646 h 8124"/>
                    <a:gd name="T6" fmla="*/ 2147483646 w 14166"/>
                    <a:gd name="T7" fmla="*/ 2147483646 h 8124"/>
                    <a:gd name="T8" fmla="*/ 2147483646 w 14166"/>
                    <a:gd name="T9" fmla="*/ 2147483646 h 8124"/>
                    <a:gd name="T10" fmla="*/ 2147483646 w 14166"/>
                    <a:gd name="T11" fmla="*/ 2147483646 h 8124"/>
                    <a:gd name="T12" fmla="*/ 2147483646 w 14166"/>
                    <a:gd name="T13" fmla="*/ 2147483646 h 8124"/>
                    <a:gd name="T14" fmla="*/ 2147483646 w 14166"/>
                    <a:gd name="T15" fmla="*/ 9765625 h 812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8" name="Google Shape;6028;p36"/>
                <p:cNvSpPr>
                  <a:spLocks/>
                </p:cNvSpPr>
                <p:nvPr/>
              </p:nvSpPr>
              <p:spPr bwMode="auto">
                <a:xfrm>
                  <a:off x="5204575" y="742850"/>
                  <a:ext cx="918500" cy="1547425"/>
                </a:xfrm>
                <a:custGeom>
                  <a:avLst/>
                  <a:gdLst>
                    <a:gd name="T0" fmla="*/ 2147483646 w 36740"/>
                    <a:gd name="T1" fmla="*/ 9765625 h 61897"/>
                    <a:gd name="T2" fmla="*/ 2147483646 w 36740"/>
                    <a:gd name="T3" fmla="*/ 2147483646 h 61897"/>
                    <a:gd name="T4" fmla="*/ 2147483646 w 36740"/>
                    <a:gd name="T5" fmla="*/ 2147483646 h 61897"/>
                    <a:gd name="T6" fmla="*/ 2147483646 w 36740"/>
                    <a:gd name="T7" fmla="*/ 2147483646 h 61897"/>
                    <a:gd name="T8" fmla="*/ 673828125 w 36740"/>
                    <a:gd name="T9" fmla="*/ 2147483646 h 61897"/>
                    <a:gd name="T10" fmla="*/ 673828125 w 36740"/>
                    <a:gd name="T11" fmla="*/ 2147483646 h 61897"/>
                    <a:gd name="T12" fmla="*/ 2147483646 w 36740"/>
                    <a:gd name="T13" fmla="*/ 2147483646 h 61897"/>
                    <a:gd name="T14" fmla="*/ 2147483646 w 36740"/>
                    <a:gd name="T15" fmla="*/ 2147483646 h 61897"/>
                    <a:gd name="T16" fmla="*/ 2147483646 w 36740"/>
                    <a:gd name="T17" fmla="*/ 2147483646 h 61897"/>
                    <a:gd name="T18" fmla="*/ 2147483646 w 36740"/>
                    <a:gd name="T19" fmla="*/ 2147483646 h 61897"/>
                    <a:gd name="T20" fmla="*/ 2147483646 w 36740"/>
                    <a:gd name="T21" fmla="*/ 2147483646 h 61897"/>
                    <a:gd name="T22" fmla="*/ 2147483646 w 36740"/>
                    <a:gd name="T23" fmla="*/ 2147483646 h 61897"/>
                    <a:gd name="T24" fmla="*/ 2147483646 w 36740"/>
                    <a:gd name="T25" fmla="*/ 2147483646 h 61897"/>
                    <a:gd name="T26" fmla="*/ 2147483646 w 36740"/>
                    <a:gd name="T27" fmla="*/ 9765625 h 6189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9" name="Google Shape;6029;p36"/>
                <p:cNvSpPr>
                  <a:spLocks/>
                </p:cNvSpPr>
                <p:nvPr/>
              </p:nvSpPr>
              <p:spPr bwMode="auto">
                <a:xfrm>
                  <a:off x="5037600" y="2187250"/>
                  <a:ext cx="262175" cy="205950"/>
                </a:xfrm>
                <a:custGeom>
                  <a:avLst/>
                  <a:gdLst>
                    <a:gd name="T0" fmla="*/ 2147483646 w 10487"/>
                    <a:gd name="T1" fmla="*/ 9765625 h 8238"/>
                    <a:gd name="T2" fmla="*/ 2147483646 w 10487"/>
                    <a:gd name="T3" fmla="*/ 9765625 h 8238"/>
                    <a:gd name="T4" fmla="*/ 2147483646 w 10487"/>
                    <a:gd name="T5" fmla="*/ 2147483646 h 8238"/>
                    <a:gd name="T6" fmla="*/ 2147483646 w 10487"/>
                    <a:gd name="T7" fmla="*/ 2147483646 h 8238"/>
                    <a:gd name="T8" fmla="*/ 2147483646 w 10487"/>
                    <a:gd name="T9" fmla="*/ 2147483646 h 8238"/>
                    <a:gd name="T10" fmla="*/ 2147483646 w 10487"/>
                    <a:gd name="T11" fmla="*/ 2147483646 h 8238"/>
                    <a:gd name="T12" fmla="*/ 2147483646 w 10487"/>
                    <a:gd name="T13" fmla="*/ 2147483646 h 8238"/>
                    <a:gd name="T14" fmla="*/ 2147483646 w 10487"/>
                    <a:gd name="T15" fmla="*/ 9765625 h 823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" name="Google Shape;6030;p36"/>
              <p:cNvGrpSpPr>
                <a:grpSpLocks/>
              </p:cNvGrpSpPr>
              <p:nvPr/>
            </p:nvGrpSpPr>
            <p:grpSpPr bwMode="auto"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59" name="Google Shape;6031;p36"/>
                <p:cNvSpPr>
                  <a:spLocks/>
                </p:cNvSpPr>
                <p:nvPr/>
              </p:nvSpPr>
              <p:spPr bwMode="auto">
                <a:xfrm>
                  <a:off x="6608300" y="376500"/>
                  <a:ext cx="1468900" cy="885025"/>
                </a:xfrm>
                <a:custGeom>
                  <a:avLst/>
                  <a:gdLst>
                    <a:gd name="T0" fmla="*/ 2147483646 w 58756"/>
                    <a:gd name="T1" fmla="*/ 9765625 h 35401"/>
                    <a:gd name="T2" fmla="*/ 2147483646 w 58756"/>
                    <a:gd name="T3" fmla="*/ 2147483646 h 35401"/>
                    <a:gd name="T4" fmla="*/ 0 w 58756"/>
                    <a:gd name="T5" fmla="*/ 2147483646 h 35401"/>
                    <a:gd name="T6" fmla="*/ 2147483646 w 58756"/>
                    <a:gd name="T7" fmla="*/ 2147483646 h 35401"/>
                    <a:gd name="T8" fmla="*/ 2147483646 w 58756"/>
                    <a:gd name="T9" fmla="*/ 2147483646 h 35401"/>
                    <a:gd name="T10" fmla="*/ 2147483646 w 58756"/>
                    <a:gd name="T11" fmla="*/ 2147483646 h 35401"/>
                    <a:gd name="T12" fmla="*/ 2147483646 w 58756"/>
                    <a:gd name="T13" fmla="*/ 2147483646 h 35401"/>
                    <a:gd name="T14" fmla="*/ 2147483646 w 58756"/>
                    <a:gd name="T15" fmla="*/ 2147483646 h 35401"/>
                    <a:gd name="T16" fmla="*/ 2147483646 w 58756"/>
                    <a:gd name="T17" fmla="*/ 2147483646 h 35401"/>
                    <a:gd name="T18" fmla="*/ 2147483646 w 58756"/>
                    <a:gd name="T19" fmla="*/ 2147483646 h 35401"/>
                    <a:gd name="T20" fmla="*/ 2147483646 w 58756"/>
                    <a:gd name="T21" fmla="*/ 2147483646 h 35401"/>
                    <a:gd name="T22" fmla="*/ 2147483646 w 58756"/>
                    <a:gd name="T23" fmla="*/ 2147483646 h 35401"/>
                    <a:gd name="T24" fmla="*/ 2147483646 w 58756"/>
                    <a:gd name="T25" fmla="*/ 2147483646 h 35401"/>
                    <a:gd name="T26" fmla="*/ 2147483646 w 58756"/>
                    <a:gd name="T27" fmla="*/ 2147483646 h 35401"/>
                    <a:gd name="T28" fmla="*/ 2147483646 w 58756"/>
                    <a:gd name="T29" fmla="*/ 2147483646 h 35401"/>
                    <a:gd name="T30" fmla="*/ 2147483646 w 58756"/>
                    <a:gd name="T31" fmla="*/ 2147483646 h 35401"/>
                    <a:gd name="T32" fmla="*/ 2147483646 w 58756"/>
                    <a:gd name="T33" fmla="*/ 2147483646 h 35401"/>
                    <a:gd name="T34" fmla="*/ 2147483646 w 58756"/>
                    <a:gd name="T35" fmla="*/ 2147483646 h 35401"/>
                    <a:gd name="T36" fmla="*/ 2147483646 w 58756"/>
                    <a:gd name="T37" fmla="*/ 2147483646 h 35401"/>
                    <a:gd name="T38" fmla="*/ 2147483646 w 58756"/>
                    <a:gd name="T39" fmla="*/ 2147483646 h 35401"/>
                    <a:gd name="T40" fmla="*/ 2147483646 w 58756"/>
                    <a:gd name="T41" fmla="*/ 2147483646 h 35401"/>
                    <a:gd name="T42" fmla="*/ 2147483646 w 58756"/>
                    <a:gd name="T43" fmla="*/ 2147483646 h 35401"/>
                    <a:gd name="T44" fmla="*/ 2147483646 w 58756"/>
                    <a:gd name="T45" fmla="*/ 2147483646 h 35401"/>
                    <a:gd name="T46" fmla="*/ 2147483646 w 58756"/>
                    <a:gd name="T47" fmla="*/ 2147483646 h 35401"/>
                    <a:gd name="T48" fmla="*/ 2147483646 w 58756"/>
                    <a:gd name="T49" fmla="*/ 2147483646 h 35401"/>
                    <a:gd name="T50" fmla="*/ 2147483646 w 58756"/>
                    <a:gd name="T51" fmla="*/ 2147483646 h 35401"/>
                    <a:gd name="T52" fmla="*/ 2147483646 w 58756"/>
                    <a:gd name="T53" fmla="*/ 2147483646 h 35401"/>
                    <a:gd name="T54" fmla="*/ 2147483646 w 58756"/>
                    <a:gd name="T55" fmla="*/ 9765625 h 3540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0" name="Google Shape;6032;p36"/>
                <p:cNvSpPr>
                  <a:spLocks/>
                </p:cNvSpPr>
                <p:nvPr/>
              </p:nvSpPr>
              <p:spPr bwMode="auto">
                <a:xfrm>
                  <a:off x="6449650" y="567150"/>
                  <a:ext cx="1550450" cy="431325"/>
                </a:xfrm>
                <a:custGeom>
                  <a:avLst/>
                  <a:gdLst>
                    <a:gd name="T0" fmla="*/ 2147483646 w 62018"/>
                    <a:gd name="T1" fmla="*/ 9765625 h 17253"/>
                    <a:gd name="T2" fmla="*/ 2147483646 w 62018"/>
                    <a:gd name="T3" fmla="*/ 2147483646 h 17253"/>
                    <a:gd name="T4" fmla="*/ 2147483646 w 62018"/>
                    <a:gd name="T5" fmla="*/ 2147483646 h 17253"/>
                    <a:gd name="T6" fmla="*/ 2147483646 w 62018"/>
                    <a:gd name="T7" fmla="*/ 2147483646 h 17253"/>
                    <a:gd name="T8" fmla="*/ 2147483646 w 62018"/>
                    <a:gd name="T9" fmla="*/ 2147483646 h 17253"/>
                    <a:gd name="T10" fmla="*/ 2147483646 w 62018"/>
                    <a:gd name="T11" fmla="*/ 2147483646 h 17253"/>
                    <a:gd name="T12" fmla="*/ 2147483646 w 62018"/>
                    <a:gd name="T13" fmla="*/ 2147483646 h 17253"/>
                    <a:gd name="T14" fmla="*/ 2147483646 w 62018"/>
                    <a:gd name="T15" fmla="*/ 9765625 h 172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1" name="Google Shape;6033;p36"/>
                <p:cNvSpPr>
                  <a:spLocks/>
                </p:cNvSpPr>
                <p:nvPr/>
              </p:nvSpPr>
              <p:spPr bwMode="auto">
                <a:xfrm>
                  <a:off x="7132850" y="686650"/>
                  <a:ext cx="415500" cy="362775"/>
                </a:xfrm>
                <a:custGeom>
                  <a:avLst/>
                  <a:gdLst>
                    <a:gd name="T0" fmla="*/ 2147483646 w 16620"/>
                    <a:gd name="T1" fmla="*/ 9765625 h 14511"/>
                    <a:gd name="T2" fmla="*/ 2147483646 w 16620"/>
                    <a:gd name="T3" fmla="*/ 2147483646 h 14511"/>
                    <a:gd name="T4" fmla="*/ 2147483646 w 16620"/>
                    <a:gd name="T5" fmla="*/ 2147483646 h 14511"/>
                    <a:gd name="T6" fmla="*/ 2147483646 w 16620"/>
                    <a:gd name="T7" fmla="*/ 2147483646 h 14511"/>
                    <a:gd name="T8" fmla="*/ 2147483646 w 16620"/>
                    <a:gd name="T9" fmla="*/ 2147483646 h 14511"/>
                    <a:gd name="T10" fmla="*/ 2147483646 w 16620"/>
                    <a:gd name="T11" fmla="*/ 2147483646 h 14511"/>
                    <a:gd name="T12" fmla="*/ 2147483646 w 16620"/>
                    <a:gd name="T13" fmla="*/ 9765625 h 1451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2" name="Google Shape;6034;p36"/>
                <p:cNvSpPr>
                  <a:spLocks/>
                </p:cNvSpPr>
                <p:nvPr/>
              </p:nvSpPr>
              <p:spPr bwMode="auto">
                <a:xfrm>
                  <a:off x="7260575" y="673600"/>
                  <a:ext cx="407025" cy="64175"/>
                </a:xfrm>
                <a:custGeom>
                  <a:avLst/>
                  <a:gdLst>
                    <a:gd name="T0" fmla="*/ 2147483646 w 16281"/>
                    <a:gd name="T1" fmla="*/ 0 h 2567"/>
                    <a:gd name="T2" fmla="*/ 2147483646 w 16281"/>
                    <a:gd name="T3" fmla="*/ 2147483646 h 2567"/>
                    <a:gd name="T4" fmla="*/ 2147483646 w 16281"/>
                    <a:gd name="T5" fmla="*/ 2147483646 h 2567"/>
                    <a:gd name="T6" fmla="*/ 2147483646 w 16281"/>
                    <a:gd name="T7" fmla="*/ 2147483646 h 2567"/>
                    <a:gd name="T8" fmla="*/ 2147483646 w 16281"/>
                    <a:gd name="T9" fmla="*/ 2147483646 h 2567"/>
                    <a:gd name="T10" fmla="*/ 2147483646 w 16281"/>
                    <a:gd name="T11" fmla="*/ 2147483646 h 2567"/>
                    <a:gd name="T12" fmla="*/ 2147483646 w 16281"/>
                    <a:gd name="T13" fmla="*/ 2147483646 h 2567"/>
                    <a:gd name="T14" fmla="*/ 2147483646 w 16281"/>
                    <a:gd name="T15" fmla="*/ 2147483646 h 2567"/>
                    <a:gd name="T16" fmla="*/ 2147483646 w 16281"/>
                    <a:gd name="T17" fmla="*/ 0 h 256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6035;p36"/>
                <p:cNvSpPr>
                  <a:spLocks/>
                </p:cNvSpPr>
                <p:nvPr/>
              </p:nvSpPr>
              <p:spPr bwMode="auto">
                <a:xfrm>
                  <a:off x="6814425" y="497500"/>
                  <a:ext cx="468675" cy="122275"/>
                </a:xfrm>
                <a:custGeom>
                  <a:avLst/>
                  <a:gdLst>
                    <a:gd name="T0" fmla="*/ 2147483646 w 18747"/>
                    <a:gd name="T1" fmla="*/ 0 h 4891"/>
                    <a:gd name="T2" fmla="*/ 2147483646 w 18747"/>
                    <a:gd name="T3" fmla="*/ 2147483646 h 4891"/>
                    <a:gd name="T4" fmla="*/ 2147483646 w 18747"/>
                    <a:gd name="T5" fmla="*/ 2147483646 h 4891"/>
                    <a:gd name="T6" fmla="*/ 2147483646 w 18747"/>
                    <a:gd name="T7" fmla="*/ 2147483646 h 4891"/>
                    <a:gd name="T8" fmla="*/ 2147483646 w 18747"/>
                    <a:gd name="T9" fmla="*/ 2147483646 h 4891"/>
                    <a:gd name="T10" fmla="*/ 2147483646 w 18747"/>
                    <a:gd name="T11" fmla="*/ 1992187500 h 4891"/>
                    <a:gd name="T12" fmla="*/ 2147483646 w 18747"/>
                    <a:gd name="T13" fmla="*/ 205078125 h 4891"/>
                    <a:gd name="T14" fmla="*/ 2147483646 w 18747"/>
                    <a:gd name="T15" fmla="*/ 0 h 48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6036;p36"/>
                <p:cNvSpPr>
                  <a:spLocks/>
                </p:cNvSpPr>
                <p:nvPr/>
              </p:nvSpPr>
              <p:spPr bwMode="auto">
                <a:xfrm>
                  <a:off x="6725375" y="614150"/>
                  <a:ext cx="365800" cy="430475"/>
                </a:xfrm>
                <a:custGeom>
                  <a:avLst/>
                  <a:gdLst>
                    <a:gd name="T0" fmla="*/ 2147483646 w 14632"/>
                    <a:gd name="T1" fmla="*/ 0 h 17219"/>
                    <a:gd name="T2" fmla="*/ 2147483646 w 14632"/>
                    <a:gd name="T3" fmla="*/ 2147483646 h 17219"/>
                    <a:gd name="T4" fmla="*/ 2147483646 w 14632"/>
                    <a:gd name="T5" fmla="*/ 2147483646 h 17219"/>
                    <a:gd name="T6" fmla="*/ 2147483646 w 14632"/>
                    <a:gd name="T7" fmla="*/ 2147483646 h 17219"/>
                    <a:gd name="T8" fmla="*/ 2147483646 w 14632"/>
                    <a:gd name="T9" fmla="*/ 2147483646 h 17219"/>
                    <a:gd name="T10" fmla="*/ 2147483646 w 14632"/>
                    <a:gd name="T11" fmla="*/ 2147483646 h 17219"/>
                    <a:gd name="T12" fmla="*/ 2147483646 w 14632"/>
                    <a:gd name="T13" fmla="*/ 2147483646 h 17219"/>
                    <a:gd name="T14" fmla="*/ 2147483646 w 14632"/>
                    <a:gd name="T15" fmla="*/ 0 h 172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4" name="Google Shape;6037;p36"/>
              <p:cNvGrpSpPr>
                <a:grpSpLocks/>
              </p:cNvGrpSpPr>
              <p:nvPr/>
            </p:nvGrpSpPr>
            <p:grpSpPr bwMode="auto"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49" name="Google Shape;6038;p36"/>
                <p:cNvSpPr/>
                <p:nvPr/>
              </p:nvSpPr>
              <p:spPr>
                <a:xfrm>
                  <a:off x="5177989" y="141169"/>
                  <a:ext cx="299163" cy="743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0" name="Google Shape;6039;p36"/>
                <p:cNvSpPr/>
                <p:nvPr/>
              </p:nvSpPr>
              <p:spPr>
                <a:xfrm>
                  <a:off x="4730091" y="502912"/>
                  <a:ext cx="701426" cy="3938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1" name="Google Shape;6040;p36"/>
                <p:cNvSpPr/>
                <p:nvPr/>
              </p:nvSpPr>
              <p:spPr>
                <a:xfrm>
                  <a:off x="4787557" y="868036"/>
                  <a:ext cx="650720" cy="436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2" name="Google Shape;6041;p36"/>
                <p:cNvSpPr/>
                <p:nvPr/>
              </p:nvSpPr>
              <p:spPr>
                <a:xfrm>
                  <a:off x="5147566" y="893392"/>
                  <a:ext cx="273810" cy="708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3" name="Google Shape;6042;p36"/>
                <p:cNvSpPr/>
                <p:nvPr/>
              </p:nvSpPr>
              <p:spPr>
                <a:xfrm>
                  <a:off x="5407854" y="893392"/>
                  <a:ext cx="473252" cy="57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4" name="Google Shape;6043;p36"/>
                <p:cNvSpPr/>
                <p:nvPr/>
              </p:nvSpPr>
              <p:spPr>
                <a:xfrm>
                  <a:off x="5423067" y="227380"/>
                  <a:ext cx="446209" cy="676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5" name="Google Shape;6044;p36"/>
                <p:cNvSpPr/>
                <p:nvPr/>
              </p:nvSpPr>
              <p:spPr>
                <a:xfrm>
                  <a:off x="5417995" y="514745"/>
                  <a:ext cx="652411" cy="385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6" name="Google Shape;6045;p36"/>
                <p:cNvSpPr/>
                <p:nvPr/>
              </p:nvSpPr>
              <p:spPr>
                <a:xfrm>
                  <a:off x="5431517" y="839300"/>
                  <a:ext cx="706497" cy="309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7" name="Google Shape;6046;p36"/>
                <p:cNvSpPr/>
                <p:nvPr/>
              </p:nvSpPr>
              <p:spPr>
                <a:xfrm>
                  <a:off x="5042775" y="403180"/>
                  <a:ext cx="889037" cy="939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8" name="Google Shape;6047;p36"/>
                <p:cNvSpPr/>
                <p:nvPr/>
              </p:nvSpPr>
              <p:spPr>
                <a:xfrm>
                  <a:off x="5292922" y="742947"/>
                  <a:ext cx="245077" cy="240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5" name="Google Shape;6048;p36"/>
              <p:cNvGrpSpPr>
                <a:grpSpLocks/>
              </p:cNvGrpSpPr>
              <p:nvPr/>
            </p:nvGrpSpPr>
            <p:grpSpPr bwMode="auto"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16" name="Google Shape;6049;p36"/>
                <p:cNvSpPr>
                  <a:spLocks/>
                </p:cNvSpPr>
                <p:nvPr/>
              </p:nvSpPr>
              <p:spPr bwMode="auto">
                <a:xfrm>
                  <a:off x="6238225" y="660625"/>
                  <a:ext cx="353375" cy="530550"/>
                </a:xfrm>
                <a:custGeom>
                  <a:avLst/>
                  <a:gdLst>
                    <a:gd name="T0" fmla="*/ 2147483646 w 14135"/>
                    <a:gd name="T1" fmla="*/ 9765625 h 21222"/>
                    <a:gd name="T2" fmla="*/ 1484375000 w 14135"/>
                    <a:gd name="T3" fmla="*/ 2147483646 h 21222"/>
                    <a:gd name="T4" fmla="*/ 2147483646 w 14135"/>
                    <a:gd name="T5" fmla="*/ 2147483646 h 21222"/>
                    <a:gd name="T6" fmla="*/ 2147483646 w 14135"/>
                    <a:gd name="T7" fmla="*/ 2147483646 h 21222"/>
                    <a:gd name="T8" fmla="*/ 2147483646 w 14135"/>
                    <a:gd name="T9" fmla="*/ 2147483646 h 21222"/>
                    <a:gd name="T10" fmla="*/ 2147483646 w 14135"/>
                    <a:gd name="T11" fmla="*/ 2147483646 h 21222"/>
                    <a:gd name="T12" fmla="*/ 2147483646 w 14135"/>
                    <a:gd name="T13" fmla="*/ 2147483646 h 21222"/>
                    <a:gd name="T14" fmla="*/ 2147483646 w 14135"/>
                    <a:gd name="T15" fmla="*/ 2147483646 h 21222"/>
                    <a:gd name="T16" fmla="*/ 2147483646 w 14135"/>
                    <a:gd name="T17" fmla="*/ 2147483646 h 21222"/>
                    <a:gd name="T18" fmla="*/ 2147483646 w 14135"/>
                    <a:gd name="T19" fmla="*/ 2147483646 h 21222"/>
                    <a:gd name="T20" fmla="*/ 2147483646 w 14135"/>
                    <a:gd name="T21" fmla="*/ 2147483646 h 21222"/>
                    <a:gd name="T22" fmla="*/ 2147483646 w 14135"/>
                    <a:gd name="T23" fmla="*/ 9765625 h 2122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" name="Google Shape;6050;p36"/>
                <p:cNvSpPr>
                  <a:spLocks/>
                </p:cNvSpPr>
                <p:nvPr/>
              </p:nvSpPr>
              <p:spPr bwMode="auto">
                <a:xfrm>
                  <a:off x="6378050" y="670500"/>
                  <a:ext cx="526625" cy="378175"/>
                </a:xfrm>
                <a:custGeom>
                  <a:avLst/>
                  <a:gdLst>
                    <a:gd name="T0" fmla="*/ 2147483646 w 21065"/>
                    <a:gd name="T1" fmla="*/ 9765625 h 15127"/>
                    <a:gd name="T2" fmla="*/ 0 w 21065"/>
                    <a:gd name="T3" fmla="*/ 898437500 h 15127"/>
                    <a:gd name="T4" fmla="*/ 2147483646 w 21065"/>
                    <a:gd name="T5" fmla="*/ 2147483646 h 15127"/>
                    <a:gd name="T6" fmla="*/ 2147483646 w 21065"/>
                    <a:gd name="T7" fmla="*/ 2147483646 h 15127"/>
                    <a:gd name="T8" fmla="*/ 2147483646 w 21065"/>
                    <a:gd name="T9" fmla="*/ 2147483646 h 15127"/>
                    <a:gd name="T10" fmla="*/ 2147483646 w 21065"/>
                    <a:gd name="T11" fmla="*/ 2147483646 h 15127"/>
                    <a:gd name="T12" fmla="*/ 2147483646 w 21065"/>
                    <a:gd name="T13" fmla="*/ 2147483646 h 15127"/>
                    <a:gd name="T14" fmla="*/ 2147483646 w 21065"/>
                    <a:gd name="T15" fmla="*/ 2147483646 h 15127"/>
                    <a:gd name="T16" fmla="*/ 2147483646 w 21065"/>
                    <a:gd name="T17" fmla="*/ 2147483646 h 15127"/>
                    <a:gd name="T18" fmla="*/ 2147483646 w 21065"/>
                    <a:gd name="T19" fmla="*/ 2147483646 h 15127"/>
                    <a:gd name="T20" fmla="*/ 2147483646 w 21065"/>
                    <a:gd name="T21" fmla="*/ 2147483646 h 15127"/>
                    <a:gd name="T22" fmla="*/ 2147483646 w 21065"/>
                    <a:gd name="T23" fmla="*/ 2147483646 h 15127"/>
                    <a:gd name="T24" fmla="*/ 2147483646 w 21065"/>
                    <a:gd name="T25" fmla="*/ 2147483646 h 15127"/>
                    <a:gd name="T26" fmla="*/ 2147483646 w 21065"/>
                    <a:gd name="T27" fmla="*/ 9765625 h 151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" name="Google Shape;6051;p36"/>
                <p:cNvSpPr>
                  <a:spLocks/>
                </p:cNvSpPr>
                <p:nvPr/>
              </p:nvSpPr>
              <p:spPr bwMode="auto">
                <a:xfrm>
                  <a:off x="6367400" y="337075"/>
                  <a:ext cx="506875" cy="394325"/>
                </a:xfrm>
                <a:custGeom>
                  <a:avLst/>
                  <a:gdLst>
                    <a:gd name="T0" fmla="*/ 2147483646 w 20275"/>
                    <a:gd name="T1" fmla="*/ 9765625 h 15773"/>
                    <a:gd name="T2" fmla="*/ 2147483646 w 20275"/>
                    <a:gd name="T3" fmla="*/ 2147483646 h 15773"/>
                    <a:gd name="T4" fmla="*/ 9765625 w 20275"/>
                    <a:gd name="T5" fmla="*/ 2147483646 h 15773"/>
                    <a:gd name="T6" fmla="*/ 2147483646 w 20275"/>
                    <a:gd name="T7" fmla="*/ 2147483646 h 15773"/>
                    <a:gd name="T8" fmla="*/ 2147483646 w 20275"/>
                    <a:gd name="T9" fmla="*/ 2147483646 h 15773"/>
                    <a:gd name="T10" fmla="*/ 2147483646 w 20275"/>
                    <a:gd name="T11" fmla="*/ 2147483646 h 15773"/>
                    <a:gd name="T12" fmla="*/ 2147483646 w 20275"/>
                    <a:gd name="T13" fmla="*/ 2147483646 h 15773"/>
                    <a:gd name="T14" fmla="*/ 2147483646 w 20275"/>
                    <a:gd name="T15" fmla="*/ 2147483646 h 15773"/>
                    <a:gd name="T16" fmla="*/ 2147483646 w 20275"/>
                    <a:gd name="T17" fmla="*/ 2147483646 h 15773"/>
                    <a:gd name="T18" fmla="*/ 2147483646 w 20275"/>
                    <a:gd name="T19" fmla="*/ 2147483646 h 15773"/>
                    <a:gd name="T20" fmla="*/ 2147483646 w 20275"/>
                    <a:gd name="T21" fmla="*/ 2147483646 h 15773"/>
                    <a:gd name="T22" fmla="*/ 2147483646 w 20275"/>
                    <a:gd name="T23" fmla="*/ 537109375 h 15773"/>
                    <a:gd name="T24" fmla="*/ 2147483646 w 20275"/>
                    <a:gd name="T25" fmla="*/ 9765625 h 1577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" name="Google Shape;6052;p36"/>
                <p:cNvSpPr>
                  <a:spLocks/>
                </p:cNvSpPr>
                <p:nvPr/>
              </p:nvSpPr>
              <p:spPr bwMode="auto">
                <a:xfrm>
                  <a:off x="6230625" y="218850"/>
                  <a:ext cx="353375" cy="529950"/>
                </a:xfrm>
                <a:custGeom>
                  <a:avLst/>
                  <a:gdLst>
                    <a:gd name="T0" fmla="*/ 2147483646 w 14135"/>
                    <a:gd name="T1" fmla="*/ 9765625 h 21198"/>
                    <a:gd name="T2" fmla="*/ 2147483646 w 14135"/>
                    <a:gd name="T3" fmla="*/ 2147483646 h 21198"/>
                    <a:gd name="T4" fmla="*/ 2147483646 w 14135"/>
                    <a:gd name="T5" fmla="*/ 2147483646 h 21198"/>
                    <a:gd name="T6" fmla="*/ 2147483646 w 14135"/>
                    <a:gd name="T7" fmla="*/ 2147483646 h 21198"/>
                    <a:gd name="T8" fmla="*/ 2147483646 w 14135"/>
                    <a:gd name="T9" fmla="*/ 2147483646 h 21198"/>
                    <a:gd name="T10" fmla="*/ 2147483646 w 14135"/>
                    <a:gd name="T11" fmla="*/ 2147483646 h 21198"/>
                    <a:gd name="T12" fmla="*/ 2147483646 w 14135"/>
                    <a:gd name="T13" fmla="*/ 2147483646 h 21198"/>
                    <a:gd name="T14" fmla="*/ 2147483646 w 14135"/>
                    <a:gd name="T15" fmla="*/ 2147483646 h 21198"/>
                    <a:gd name="T16" fmla="*/ 2147483646 w 14135"/>
                    <a:gd name="T17" fmla="*/ 2147483646 h 21198"/>
                    <a:gd name="T18" fmla="*/ 2147483646 w 14135"/>
                    <a:gd name="T19" fmla="*/ 2147483646 h 21198"/>
                    <a:gd name="T20" fmla="*/ 2147483646 w 14135"/>
                    <a:gd name="T21" fmla="*/ 2147483646 h 21198"/>
                    <a:gd name="T22" fmla="*/ 2147483646 w 14135"/>
                    <a:gd name="T23" fmla="*/ 9765625 h 2119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" name="Google Shape;6053;p36"/>
                <p:cNvSpPr>
                  <a:spLocks/>
                </p:cNvSpPr>
                <p:nvPr/>
              </p:nvSpPr>
              <p:spPr bwMode="auto">
                <a:xfrm>
                  <a:off x="5918300" y="360750"/>
                  <a:ext cx="526650" cy="378175"/>
                </a:xfrm>
                <a:custGeom>
                  <a:avLst/>
                  <a:gdLst>
                    <a:gd name="T0" fmla="*/ 2147483646 w 21066"/>
                    <a:gd name="T1" fmla="*/ 9765625 h 15127"/>
                    <a:gd name="T2" fmla="*/ 2147483646 w 21066"/>
                    <a:gd name="T3" fmla="*/ 2147483646 h 15127"/>
                    <a:gd name="T4" fmla="*/ 2147483646 w 21066"/>
                    <a:gd name="T5" fmla="*/ 2147483646 h 15127"/>
                    <a:gd name="T6" fmla="*/ 2147483646 w 21066"/>
                    <a:gd name="T7" fmla="*/ 2147483646 h 15127"/>
                    <a:gd name="T8" fmla="*/ 2147483646 w 21066"/>
                    <a:gd name="T9" fmla="*/ 2147483646 h 15127"/>
                    <a:gd name="T10" fmla="*/ 2147483646 w 21066"/>
                    <a:gd name="T11" fmla="*/ 2147483646 h 15127"/>
                    <a:gd name="T12" fmla="*/ 2147483646 w 21066"/>
                    <a:gd name="T13" fmla="*/ 2147483646 h 15127"/>
                    <a:gd name="T14" fmla="*/ 2147483646 w 21066"/>
                    <a:gd name="T15" fmla="*/ 2147483646 h 15127"/>
                    <a:gd name="T16" fmla="*/ 2147483646 w 21066"/>
                    <a:gd name="T17" fmla="*/ 2147483646 h 15127"/>
                    <a:gd name="T18" fmla="*/ 2147483646 w 21066"/>
                    <a:gd name="T19" fmla="*/ 2147483646 h 15127"/>
                    <a:gd name="T20" fmla="*/ 2147483646 w 21066"/>
                    <a:gd name="T21" fmla="*/ 2147483646 h 15127"/>
                    <a:gd name="T22" fmla="*/ 2147483646 w 21066"/>
                    <a:gd name="T23" fmla="*/ 195312500 h 15127"/>
                    <a:gd name="T24" fmla="*/ 2147483646 w 21066"/>
                    <a:gd name="T25" fmla="*/ 9765625 h 1512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" name="Google Shape;6054;p36"/>
                <p:cNvSpPr>
                  <a:spLocks/>
                </p:cNvSpPr>
                <p:nvPr/>
              </p:nvSpPr>
              <p:spPr bwMode="auto">
                <a:xfrm>
                  <a:off x="5948700" y="678300"/>
                  <a:ext cx="506125" cy="394075"/>
                </a:xfrm>
                <a:custGeom>
                  <a:avLst/>
                  <a:gdLst>
                    <a:gd name="T0" fmla="*/ 2147483646 w 20245"/>
                    <a:gd name="T1" fmla="*/ 0 h 15763"/>
                    <a:gd name="T2" fmla="*/ 2147483646 w 20245"/>
                    <a:gd name="T3" fmla="*/ 2147483646 h 15763"/>
                    <a:gd name="T4" fmla="*/ 2147483646 w 20245"/>
                    <a:gd name="T5" fmla="*/ 2147483646 h 15763"/>
                    <a:gd name="T6" fmla="*/ 2147483646 w 20245"/>
                    <a:gd name="T7" fmla="*/ 2147483646 h 15763"/>
                    <a:gd name="T8" fmla="*/ 2147483646 w 20245"/>
                    <a:gd name="T9" fmla="*/ 2147483646 h 15763"/>
                    <a:gd name="T10" fmla="*/ 2147483646 w 20245"/>
                    <a:gd name="T11" fmla="*/ 2147483646 h 15763"/>
                    <a:gd name="T12" fmla="*/ 2147483646 w 20245"/>
                    <a:gd name="T13" fmla="*/ 2147483646 h 15763"/>
                    <a:gd name="T14" fmla="*/ 2147483646 w 20245"/>
                    <a:gd name="T15" fmla="*/ 2147483646 h 15763"/>
                    <a:gd name="T16" fmla="*/ 2147483646 w 20245"/>
                    <a:gd name="T17" fmla="*/ 2147483646 h 15763"/>
                    <a:gd name="T18" fmla="*/ 2147483646 w 20245"/>
                    <a:gd name="T19" fmla="*/ 2147483646 h 15763"/>
                    <a:gd name="T20" fmla="*/ 2147483646 w 20245"/>
                    <a:gd name="T21" fmla="*/ 2147483646 h 15763"/>
                    <a:gd name="T22" fmla="*/ 2147483646 w 20245"/>
                    <a:gd name="T23" fmla="*/ 2147483646 h 15763"/>
                    <a:gd name="T24" fmla="*/ 2147483646 w 20245"/>
                    <a:gd name="T25" fmla="*/ 2147483646 h 15763"/>
                    <a:gd name="T26" fmla="*/ 2147483646 w 20245"/>
                    <a:gd name="T27" fmla="*/ 0 h 1576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" name="Google Shape;6055;p36"/>
                <p:cNvSpPr>
                  <a:spLocks/>
                </p:cNvSpPr>
                <p:nvPr/>
              </p:nvSpPr>
              <p:spPr bwMode="auto">
                <a:xfrm>
                  <a:off x="6405150" y="447525"/>
                  <a:ext cx="82350" cy="228425"/>
                </a:xfrm>
                <a:custGeom>
                  <a:avLst/>
                  <a:gdLst>
                    <a:gd name="T0" fmla="*/ 2147483646 w 3294"/>
                    <a:gd name="T1" fmla="*/ 9765625 h 9137"/>
                    <a:gd name="T2" fmla="*/ 2147483646 w 3294"/>
                    <a:gd name="T3" fmla="*/ 136718750 h 9137"/>
                    <a:gd name="T4" fmla="*/ 2147483646 w 3294"/>
                    <a:gd name="T5" fmla="*/ 2147483646 h 9137"/>
                    <a:gd name="T6" fmla="*/ 1289062500 w 3294"/>
                    <a:gd name="T7" fmla="*/ 2147483646 h 9137"/>
                    <a:gd name="T8" fmla="*/ 2147483646 w 3294"/>
                    <a:gd name="T9" fmla="*/ 2147483646 h 9137"/>
                    <a:gd name="T10" fmla="*/ 2147483646 w 3294"/>
                    <a:gd name="T11" fmla="*/ 2147483646 h 9137"/>
                    <a:gd name="T12" fmla="*/ 2147483646 w 3294"/>
                    <a:gd name="T13" fmla="*/ 2147483646 h 9137"/>
                    <a:gd name="T14" fmla="*/ 2147483646 w 3294"/>
                    <a:gd name="T15" fmla="*/ 136718750 h 9137"/>
                    <a:gd name="T16" fmla="*/ 2147483646 w 3294"/>
                    <a:gd name="T17" fmla="*/ 9765625 h 913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" name="Google Shape;6056;p36"/>
                <p:cNvSpPr>
                  <a:spLocks/>
                </p:cNvSpPr>
                <p:nvPr/>
              </p:nvSpPr>
              <p:spPr bwMode="auto">
                <a:xfrm>
                  <a:off x="6380325" y="479025"/>
                  <a:ext cx="67650" cy="193475"/>
                </a:xfrm>
                <a:custGeom>
                  <a:avLst/>
                  <a:gdLst>
                    <a:gd name="T0" fmla="*/ 898437500 w 2706"/>
                    <a:gd name="T1" fmla="*/ 0 h 7739"/>
                    <a:gd name="T2" fmla="*/ 0 w 2706"/>
                    <a:gd name="T3" fmla="*/ 595703125 h 7739"/>
                    <a:gd name="T4" fmla="*/ 2147483646 w 2706"/>
                    <a:gd name="T5" fmla="*/ 2147483646 h 7739"/>
                    <a:gd name="T6" fmla="*/ 2147483646 w 2706"/>
                    <a:gd name="T7" fmla="*/ 2147483646 h 7739"/>
                    <a:gd name="T8" fmla="*/ 2147483646 w 2706"/>
                    <a:gd name="T9" fmla="*/ 2147483646 h 7739"/>
                    <a:gd name="T10" fmla="*/ 2147483646 w 2706"/>
                    <a:gd name="T11" fmla="*/ 2147483646 h 7739"/>
                    <a:gd name="T12" fmla="*/ 898437500 w 2706"/>
                    <a:gd name="T13" fmla="*/ 0 h 77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" name="Google Shape;6057;p36"/>
                <p:cNvSpPr>
                  <a:spLocks/>
                </p:cNvSpPr>
                <p:nvPr/>
              </p:nvSpPr>
              <p:spPr bwMode="auto">
                <a:xfrm>
                  <a:off x="6319525" y="517025"/>
                  <a:ext cx="102400" cy="151125"/>
                </a:xfrm>
                <a:custGeom>
                  <a:avLst/>
                  <a:gdLst>
                    <a:gd name="T0" fmla="*/ 898437500 w 4096"/>
                    <a:gd name="T1" fmla="*/ 0 h 6045"/>
                    <a:gd name="T2" fmla="*/ 9765625 w 4096"/>
                    <a:gd name="T3" fmla="*/ 595703125 h 6045"/>
                    <a:gd name="T4" fmla="*/ 2147483646 w 4096"/>
                    <a:gd name="T5" fmla="*/ 2147483646 h 6045"/>
                    <a:gd name="T6" fmla="*/ 2147483646 w 4096"/>
                    <a:gd name="T7" fmla="*/ 2147483646 h 6045"/>
                    <a:gd name="T8" fmla="*/ 2147483646 w 4096"/>
                    <a:gd name="T9" fmla="*/ 2147483646 h 6045"/>
                    <a:gd name="T10" fmla="*/ 898437500 w 4096"/>
                    <a:gd name="T11" fmla="*/ 0 h 60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" name="Google Shape;6058;p36"/>
                <p:cNvSpPr>
                  <a:spLocks/>
                </p:cNvSpPr>
                <p:nvPr/>
              </p:nvSpPr>
              <p:spPr bwMode="auto">
                <a:xfrm>
                  <a:off x="6257225" y="604400"/>
                  <a:ext cx="146525" cy="102775"/>
                </a:xfrm>
                <a:custGeom>
                  <a:avLst/>
                  <a:gdLst>
                    <a:gd name="T0" fmla="*/ 898437500 w 5861"/>
                    <a:gd name="T1" fmla="*/ 9765625 h 4111"/>
                    <a:gd name="T2" fmla="*/ 0 w 5861"/>
                    <a:gd name="T3" fmla="*/ 898437500 h 4111"/>
                    <a:gd name="T4" fmla="*/ 2147483646 w 5861"/>
                    <a:gd name="T5" fmla="*/ 2147483646 h 4111"/>
                    <a:gd name="T6" fmla="*/ 2147483646 w 5861"/>
                    <a:gd name="T7" fmla="*/ 2147483646 h 4111"/>
                    <a:gd name="T8" fmla="*/ 2147483646 w 5861"/>
                    <a:gd name="T9" fmla="*/ 2147483646 h 4111"/>
                    <a:gd name="T10" fmla="*/ 898437500 w 5861"/>
                    <a:gd name="T11" fmla="*/ 9765625 h 411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" name="Google Shape;6059;p36"/>
                <p:cNvSpPr>
                  <a:spLocks/>
                </p:cNvSpPr>
                <p:nvPr/>
              </p:nvSpPr>
              <p:spPr bwMode="auto">
                <a:xfrm>
                  <a:off x="6195675" y="661400"/>
                  <a:ext cx="188475" cy="64425"/>
                </a:xfrm>
                <a:custGeom>
                  <a:avLst/>
                  <a:gdLst>
                    <a:gd name="T0" fmla="*/ 2147483646 w 7539"/>
                    <a:gd name="T1" fmla="*/ 0 h 2577"/>
                    <a:gd name="T2" fmla="*/ 302734375 w 7539"/>
                    <a:gd name="T3" fmla="*/ 2147483646 h 2577"/>
                    <a:gd name="T4" fmla="*/ 302734375 w 7539"/>
                    <a:gd name="T5" fmla="*/ 2147483646 h 2577"/>
                    <a:gd name="T6" fmla="*/ 2147483646 w 7539"/>
                    <a:gd name="T7" fmla="*/ 2147483646 h 2577"/>
                    <a:gd name="T8" fmla="*/ 2147483646 w 7539"/>
                    <a:gd name="T9" fmla="*/ 2147483646 h 2577"/>
                    <a:gd name="T10" fmla="*/ 2147483646 w 7539"/>
                    <a:gd name="T11" fmla="*/ 0 h 25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" name="Google Shape;6060;p36"/>
                <p:cNvSpPr>
                  <a:spLocks/>
                </p:cNvSpPr>
                <p:nvPr/>
              </p:nvSpPr>
              <p:spPr bwMode="auto">
                <a:xfrm>
                  <a:off x="6190350" y="686075"/>
                  <a:ext cx="208625" cy="109500"/>
                </a:xfrm>
                <a:custGeom>
                  <a:avLst/>
                  <a:gdLst>
                    <a:gd name="T0" fmla="*/ 2147483646 w 8345"/>
                    <a:gd name="T1" fmla="*/ 0 h 4380"/>
                    <a:gd name="T2" fmla="*/ 2147483646 w 8345"/>
                    <a:gd name="T3" fmla="*/ 156250000 h 4380"/>
                    <a:gd name="T4" fmla="*/ 2147483646 w 8345"/>
                    <a:gd name="T5" fmla="*/ 2147483646 h 4380"/>
                    <a:gd name="T6" fmla="*/ 9765625 w 8345"/>
                    <a:gd name="T7" fmla="*/ 2147483646 h 4380"/>
                    <a:gd name="T8" fmla="*/ 9765625 w 8345"/>
                    <a:gd name="T9" fmla="*/ 2147483646 h 4380"/>
                    <a:gd name="T10" fmla="*/ 2147483646 w 8345"/>
                    <a:gd name="T11" fmla="*/ 2147483646 h 4380"/>
                    <a:gd name="T12" fmla="*/ 2147483646 w 8345"/>
                    <a:gd name="T13" fmla="*/ 2147483646 h 4380"/>
                    <a:gd name="T14" fmla="*/ 2147483646 w 8345"/>
                    <a:gd name="T15" fmla="*/ 2147483646 h 4380"/>
                    <a:gd name="T16" fmla="*/ 2147483646 w 8345"/>
                    <a:gd name="T17" fmla="*/ 0 h 438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" name="Google Shape;6061;p36"/>
                <p:cNvSpPr>
                  <a:spLocks/>
                </p:cNvSpPr>
                <p:nvPr/>
              </p:nvSpPr>
              <p:spPr bwMode="auto">
                <a:xfrm>
                  <a:off x="6306625" y="713950"/>
                  <a:ext cx="102600" cy="156450"/>
                </a:xfrm>
                <a:custGeom>
                  <a:avLst/>
                  <a:gdLst>
                    <a:gd name="T0" fmla="*/ 2147483646 w 4104"/>
                    <a:gd name="T1" fmla="*/ 9765625 h 6258"/>
                    <a:gd name="T2" fmla="*/ 2147483646 w 4104"/>
                    <a:gd name="T3" fmla="*/ 1445312500 h 6258"/>
                    <a:gd name="T4" fmla="*/ 2147483646 w 4104"/>
                    <a:gd name="T5" fmla="*/ 2147483646 h 6258"/>
                    <a:gd name="T6" fmla="*/ 0 w 4104"/>
                    <a:gd name="T7" fmla="*/ 2147483646 h 6258"/>
                    <a:gd name="T8" fmla="*/ 888671875 w 4104"/>
                    <a:gd name="T9" fmla="*/ 2147483646 h 6258"/>
                    <a:gd name="T10" fmla="*/ 2147483646 w 4104"/>
                    <a:gd name="T11" fmla="*/ 2147483646 h 6258"/>
                    <a:gd name="T12" fmla="*/ 2147483646 w 4104"/>
                    <a:gd name="T13" fmla="*/ 2147483646 h 6258"/>
                    <a:gd name="T14" fmla="*/ 2147483646 w 4104"/>
                    <a:gd name="T15" fmla="*/ 9765625 h 62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" name="Google Shape;6062;p36"/>
                <p:cNvSpPr>
                  <a:spLocks/>
                </p:cNvSpPr>
                <p:nvPr/>
              </p:nvSpPr>
              <p:spPr bwMode="auto">
                <a:xfrm>
                  <a:off x="6374250" y="736525"/>
                  <a:ext cx="67650" cy="189675"/>
                </a:xfrm>
                <a:custGeom>
                  <a:avLst/>
                  <a:gdLst>
                    <a:gd name="T0" fmla="*/ 2147483646 w 2706"/>
                    <a:gd name="T1" fmla="*/ 0 h 7587"/>
                    <a:gd name="T2" fmla="*/ 302734375 w 2706"/>
                    <a:gd name="T3" fmla="*/ 2147483646 h 7587"/>
                    <a:gd name="T4" fmla="*/ 2147483646 w 2706"/>
                    <a:gd name="T5" fmla="*/ 2147483646 h 7587"/>
                    <a:gd name="T6" fmla="*/ 2147483646 w 2706"/>
                    <a:gd name="T7" fmla="*/ 2147483646 h 7587"/>
                    <a:gd name="T8" fmla="*/ 2147483646 w 2706"/>
                    <a:gd name="T9" fmla="*/ 2147483646 h 7587"/>
                    <a:gd name="T10" fmla="*/ 2147483646 w 2706"/>
                    <a:gd name="T11" fmla="*/ 1523437500 h 7587"/>
                    <a:gd name="T12" fmla="*/ 2147483646 w 2706"/>
                    <a:gd name="T13" fmla="*/ 0 h 758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0" name="Google Shape;6063;p36"/>
                <p:cNvSpPr>
                  <a:spLocks/>
                </p:cNvSpPr>
                <p:nvPr/>
              </p:nvSpPr>
              <p:spPr bwMode="auto">
                <a:xfrm>
                  <a:off x="6406125" y="711225"/>
                  <a:ext cx="112525" cy="200400"/>
                </a:xfrm>
                <a:custGeom>
                  <a:avLst/>
                  <a:gdLst>
                    <a:gd name="T0" fmla="*/ 2147483646 w 4501"/>
                    <a:gd name="T1" fmla="*/ 9765625 h 8016"/>
                    <a:gd name="T2" fmla="*/ 908203125 w 4501"/>
                    <a:gd name="T3" fmla="*/ 2147483646 h 8016"/>
                    <a:gd name="T4" fmla="*/ 2147483646 w 4501"/>
                    <a:gd name="T5" fmla="*/ 2147483646 h 8016"/>
                    <a:gd name="T6" fmla="*/ 2147483646 w 4501"/>
                    <a:gd name="T7" fmla="*/ 2147483646 h 8016"/>
                    <a:gd name="T8" fmla="*/ 2147483646 w 4501"/>
                    <a:gd name="T9" fmla="*/ 2147483646 h 8016"/>
                    <a:gd name="T10" fmla="*/ 2147483646 w 4501"/>
                    <a:gd name="T11" fmla="*/ 2147483646 h 8016"/>
                    <a:gd name="T12" fmla="*/ 2147483646 w 4501"/>
                    <a:gd name="T13" fmla="*/ 1025390625 h 8016"/>
                    <a:gd name="T14" fmla="*/ 2147483646 w 4501"/>
                    <a:gd name="T15" fmla="*/ 9765625 h 80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6064;p36"/>
                <p:cNvSpPr>
                  <a:spLocks/>
                </p:cNvSpPr>
                <p:nvPr/>
              </p:nvSpPr>
              <p:spPr bwMode="auto">
                <a:xfrm>
                  <a:off x="6424650" y="702925"/>
                  <a:ext cx="183675" cy="102875"/>
                </a:xfrm>
                <a:custGeom>
                  <a:avLst/>
                  <a:gdLst>
                    <a:gd name="T0" fmla="*/ 2147483646 w 7347"/>
                    <a:gd name="T1" fmla="*/ 9765625 h 4115"/>
                    <a:gd name="T2" fmla="*/ 1982421875 w 7347"/>
                    <a:gd name="T3" fmla="*/ 2147483646 h 4115"/>
                    <a:gd name="T4" fmla="*/ 2147483646 w 7347"/>
                    <a:gd name="T5" fmla="*/ 2147483646 h 4115"/>
                    <a:gd name="T6" fmla="*/ 2147483646 w 7347"/>
                    <a:gd name="T7" fmla="*/ 2147483646 h 4115"/>
                    <a:gd name="T8" fmla="*/ 2147483646 w 7347"/>
                    <a:gd name="T9" fmla="*/ 2147483646 h 4115"/>
                    <a:gd name="T10" fmla="*/ 2147483646 w 7347"/>
                    <a:gd name="T11" fmla="*/ 2147483646 h 4115"/>
                    <a:gd name="T12" fmla="*/ 2147483646 w 7347"/>
                    <a:gd name="T13" fmla="*/ 107421875 h 4115"/>
                    <a:gd name="T14" fmla="*/ 2147483646 w 7347"/>
                    <a:gd name="T15" fmla="*/ 9765625 h 41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6065;p36"/>
                <p:cNvSpPr>
                  <a:spLocks/>
                </p:cNvSpPr>
                <p:nvPr/>
              </p:nvSpPr>
              <p:spPr bwMode="auto">
                <a:xfrm>
                  <a:off x="6470050" y="659875"/>
                  <a:ext cx="201350" cy="61975"/>
                </a:xfrm>
                <a:custGeom>
                  <a:avLst/>
                  <a:gdLst>
                    <a:gd name="T0" fmla="*/ 2147483646 w 8054"/>
                    <a:gd name="T1" fmla="*/ 0 h 2479"/>
                    <a:gd name="T2" fmla="*/ 2147483646 w 8054"/>
                    <a:gd name="T3" fmla="*/ 2147483646 h 2479"/>
                    <a:gd name="T4" fmla="*/ 2147483646 w 8054"/>
                    <a:gd name="T5" fmla="*/ 2147483646 h 2479"/>
                    <a:gd name="T6" fmla="*/ 2147483646 w 8054"/>
                    <a:gd name="T7" fmla="*/ 2147483646 h 2479"/>
                    <a:gd name="T8" fmla="*/ 2147483646 w 8054"/>
                    <a:gd name="T9" fmla="*/ 2147483646 h 2479"/>
                    <a:gd name="T10" fmla="*/ 2147483646 w 8054"/>
                    <a:gd name="T11" fmla="*/ 2147483646 h 2479"/>
                    <a:gd name="T12" fmla="*/ 2147483646 w 8054"/>
                    <a:gd name="T13" fmla="*/ 2147483646 h 2479"/>
                    <a:gd name="T14" fmla="*/ 2147483646 w 8054"/>
                    <a:gd name="T15" fmla="*/ 2147483646 h 2479"/>
                    <a:gd name="T16" fmla="*/ 2147483646 w 8054"/>
                    <a:gd name="T17" fmla="*/ 0 h 2479"/>
                    <a:gd name="T18" fmla="*/ 2147483646 w 8054"/>
                    <a:gd name="T19" fmla="*/ 0 h 247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6066;p36"/>
                <p:cNvSpPr>
                  <a:spLocks/>
                </p:cNvSpPr>
                <p:nvPr/>
              </p:nvSpPr>
              <p:spPr bwMode="auto">
                <a:xfrm>
                  <a:off x="6449775" y="572500"/>
                  <a:ext cx="216300" cy="133975"/>
                </a:xfrm>
                <a:custGeom>
                  <a:avLst/>
                  <a:gdLst>
                    <a:gd name="T0" fmla="*/ 2147483646 w 8652"/>
                    <a:gd name="T1" fmla="*/ 0 h 5359"/>
                    <a:gd name="T2" fmla="*/ 2147483646 w 8652"/>
                    <a:gd name="T3" fmla="*/ 2147483646 h 5359"/>
                    <a:gd name="T4" fmla="*/ 2147483646 w 8652"/>
                    <a:gd name="T5" fmla="*/ 2147483646 h 5359"/>
                    <a:gd name="T6" fmla="*/ 2147483646 w 8652"/>
                    <a:gd name="T7" fmla="*/ 2147483646 h 5359"/>
                    <a:gd name="T8" fmla="*/ 2147483646 w 8652"/>
                    <a:gd name="T9" fmla="*/ 1191406250 h 5359"/>
                    <a:gd name="T10" fmla="*/ 2147483646 w 8652"/>
                    <a:gd name="T11" fmla="*/ 0 h 535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6067;p36"/>
                <p:cNvSpPr>
                  <a:spLocks/>
                </p:cNvSpPr>
                <p:nvPr/>
              </p:nvSpPr>
              <p:spPr bwMode="auto">
                <a:xfrm>
                  <a:off x="6388975" y="545125"/>
                  <a:ext cx="160075" cy="166175"/>
                </a:xfrm>
                <a:custGeom>
                  <a:avLst/>
                  <a:gdLst>
                    <a:gd name="T0" fmla="*/ 2147483646 w 6403"/>
                    <a:gd name="T1" fmla="*/ 9765625 h 6647"/>
                    <a:gd name="T2" fmla="*/ 1669921875 w 6403"/>
                    <a:gd name="T3" fmla="*/ 2147483646 h 6647"/>
                    <a:gd name="T4" fmla="*/ 2147483646 w 6403"/>
                    <a:gd name="T5" fmla="*/ 2147483646 h 6647"/>
                    <a:gd name="T6" fmla="*/ 2147483646 w 6403"/>
                    <a:gd name="T7" fmla="*/ 2147483646 h 6647"/>
                    <a:gd name="T8" fmla="*/ 2147483646 w 6403"/>
                    <a:gd name="T9" fmla="*/ 605468750 h 6647"/>
                    <a:gd name="T10" fmla="*/ 2147483646 w 6403"/>
                    <a:gd name="T11" fmla="*/ 9765625 h 66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5" name="Google Shape;6068;p36"/>
                <p:cNvSpPr>
                  <a:spLocks/>
                </p:cNvSpPr>
                <p:nvPr/>
              </p:nvSpPr>
              <p:spPr bwMode="auto">
                <a:xfrm>
                  <a:off x="6112075" y="592125"/>
                  <a:ext cx="278850" cy="117175"/>
                </a:xfrm>
                <a:custGeom>
                  <a:avLst/>
                  <a:gdLst>
                    <a:gd name="T0" fmla="*/ 498046875 w 11154"/>
                    <a:gd name="T1" fmla="*/ 0 h 4687"/>
                    <a:gd name="T2" fmla="*/ 9765625 w 11154"/>
                    <a:gd name="T3" fmla="*/ 937500000 h 4687"/>
                    <a:gd name="T4" fmla="*/ 2147483646 w 11154"/>
                    <a:gd name="T5" fmla="*/ 2147483646 h 4687"/>
                    <a:gd name="T6" fmla="*/ 2147483646 w 11154"/>
                    <a:gd name="T7" fmla="*/ 2147483646 h 4687"/>
                    <a:gd name="T8" fmla="*/ 2147483646 w 11154"/>
                    <a:gd name="T9" fmla="*/ 2147483646 h 4687"/>
                    <a:gd name="T10" fmla="*/ 2147483646 w 11154"/>
                    <a:gd name="T11" fmla="*/ 2147483646 h 4687"/>
                    <a:gd name="T12" fmla="*/ 2147483646 w 11154"/>
                    <a:gd name="T13" fmla="*/ 2147483646 h 4687"/>
                    <a:gd name="T14" fmla="*/ 605468750 w 11154"/>
                    <a:gd name="T15" fmla="*/ 48828125 h 4687"/>
                    <a:gd name="T16" fmla="*/ 498046875 w 11154"/>
                    <a:gd name="T17" fmla="*/ 0 h 468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6" name="Google Shape;6069;p36"/>
                <p:cNvSpPr>
                  <a:spLocks/>
                </p:cNvSpPr>
                <p:nvPr/>
              </p:nvSpPr>
              <p:spPr bwMode="auto">
                <a:xfrm>
                  <a:off x="6238525" y="482900"/>
                  <a:ext cx="147275" cy="186375"/>
                </a:xfrm>
                <a:custGeom>
                  <a:avLst/>
                  <a:gdLst>
                    <a:gd name="T0" fmla="*/ 1240234375 w 5891"/>
                    <a:gd name="T1" fmla="*/ 0 h 7455"/>
                    <a:gd name="T2" fmla="*/ 185546875 w 5891"/>
                    <a:gd name="T3" fmla="*/ 1455078125 h 7455"/>
                    <a:gd name="T4" fmla="*/ 2147483646 w 5891"/>
                    <a:gd name="T5" fmla="*/ 2147483646 h 7455"/>
                    <a:gd name="T6" fmla="*/ 2147483646 w 5891"/>
                    <a:gd name="T7" fmla="*/ 2147483646 h 7455"/>
                    <a:gd name="T8" fmla="*/ 2147483646 w 5891"/>
                    <a:gd name="T9" fmla="*/ 2147483646 h 7455"/>
                    <a:gd name="T10" fmla="*/ 2147483646 w 5891"/>
                    <a:gd name="T11" fmla="*/ 2147483646 h 7455"/>
                    <a:gd name="T12" fmla="*/ 2147483646 w 5891"/>
                    <a:gd name="T13" fmla="*/ 2147483646 h 7455"/>
                    <a:gd name="T14" fmla="*/ 2147483646 w 5891"/>
                    <a:gd name="T15" fmla="*/ 869140625 h 7455"/>
                    <a:gd name="T16" fmla="*/ 1240234375 w 5891"/>
                    <a:gd name="T17" fmla="*/ 0 h 745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7" name="Google Shape;6070;p36"/>
                <p:cNvSpPr>
                  <a:spLocks/>
                </p:cNvSpPr>
                <p:nvPr/>
              </p:nvSpPr>
              <p:spPr bwMode="auto">
                <a:xfrm>
                  <a:off x="6327025" y="446450"/>
                  <a:ext cx="158200" cy="263400"/>
                </a:xfrm>
                <a:custGeom>
                  <a:avLst/>
                  <a:gdLst>
                    <a:gd name="T0" fmla="*/ 1347656250 w 6328"/>
                    <a:gd name="T1" fmla="*/ 9765625 h 10536"/>
                    <a:gd name="T2" fmla="*/ 341796875 w 6328"/>
                    <a:gd name="T3" fmla="*/ 2041015625 h 10536"/>
                    <a:gd name="T4" fmla="*/ 2147483646 w 6328"/>
                    <a:gd name="T5" fmla="*/ 2147483646 h 10536"/>
                    <a:gd name="T6" fmla="*/ 2147483646 w 6328"/>
                    <a:gd name="T7" fmla="*/ 2147483646 h 10536"/>
                    <a:gd name="T8" fmla="*/ 2147483646 w 6328"/>
                    <a:gd name="T9" fmla="*/ 2147483646 h 10536"/>
                    <a:gd name="T10" fmla="*/ 2147483646 w 6328"/>
                    <a:gd name="T11" fmla="*/ 2147483646 h 10536"/>
                    <a:gd name="T12" fmla="*/ 2147483646 w 6328"/>
                    <a:gd name="T13" fmla="*/ 2147483646 h 10536"/>
                    <a:gd name="T14" fmla="*/ 2147483646 w 6328"/>
                    <a:gd name="T15" fmla="*/ 2147483646 h 10536"/>
                    <a:gd name="T16" fmla="*/ 2147483646 w 6328"/>
                    <a:gd name="T17" fmla="*/ 1152343750 h 10536"/>
                    <a:gd name="T18" fmla="*/ 1347656250 w 6328"/>
                    <a:gd name="T19" fmla="*/ 9765625 h 10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8" name="Google Shape;6071;p36"/>
                <p:cNvSpPr>
                  <a:spLocks/>
                </p:cNvSpPr>
                <p:nvPr/>
              </p:nvSpPr>
              <p:spPr bwMode="auto">
                <a:xfrm>
                  <a:off x="6431725" y="472450"/>
                  <a:ext cx="117850" cy="192075"/>
                </a:xfrm>
                <a:custGeom>
                  <a:avLst/>
                  <a:gdLst>
                    <a:gd name="T0" fmla="*/ 2147483646 w 4714"/>
                    <a:gd name="T1" fmla="*/ 0 h 7683"/>
                    <a:gd name="T2" fmla="*/ 2147483646 w 4714"/>
                    <a:gd name="T3" fmla="*/ 498046875 h 7683"/>
                    <a:gd name="T4" fmla="*/ 1005859375 w 4714"/>
                    <a:gd name="T5" fmla="*/ 2147483646 h 7683"/>
                    <a:gd name="T6" fmla="*/ 2147483646 w 4714"/>
                    <a:gd name="T7" fmla="*/ 2147483646 h 7683"/>
                    <a:gd name="T8" fmla="*/ 2147483646 w 4714"/>
                    <a:gd name="T9" fmla="*/ 2147483646 h 7683"/>
                    <a:gd name="T10" fmla="*/ 2147483646 w 4714"/>
                    <a:gd name="T11" fmla="*/ 1679687500 h 7683"/>
                    <a:gd name="T12" fmla="*/ 2147483646 w 4714"/>
                    <a:gd name="T13" fmla="*/ 0 h 76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9" name="Google Shape;6072;p36"/>
                <p:cNvSpPr>
                  <a:spLocks/>
                </p:cNvSpPr>
                <p:nvPr/>
              </p:nvSpPr>
              <p:spPr bwMode="auto">
                <a:xfrm>
                  <a:off x="6435025" y="702700"/>
                  <a:ext cx="152775" cy="52300"/>
                </a:xfrm>
                <a:custGeom>
                  <a:avLst/>
                  <a:gdLst>
                    <a:gd name="T0" fmla="*/ 2147483646 w 6111"/>
                    <a:gd name="T1" fmla="*/ 9765625 h 2092"/>
                    <a:gd name="T2" fmla="*/ 2147483646 w 6111"/>
                    <a:gd name="T3" fmla="*/ 195312500 h 2092"/>
                    <a:gd name="T4" fmla="*/ 2147483646 w 6111"/>
                    <a:gd name="T5" fmla="*/ 2147483646 h 2092"/>
                    <a:gd name="T6" fmla="*/ 2147483646 w 6111"/>
                    <a:gd name="T7" fmla="*/ 2147483646 h 2092"/>
                    <a:gd name="T8" fmla="*/ 2147483646 w 6111"/>
                    <a:gd name="T9" fmla="*/ 2147483646 h 2092"/>
                    <a:gd name="T10" fmla="*/ 2147483646 w 6111"/>
                    <a:gd name="T11" fmla="*/ 2147483646 h 2092"/>
                    <a:gd name="T12" fmla="*/ 2147483646 w 6111"/>
                    <a:gd name="T13" fmla="*/ 2147483646 h 2092"/>
                    <a:gd name="T14" fmla="*/ 2147483646 w 6111"/>
                    <a:gd name="T15" fmla="*/ 2147483646 h 2092"/>
                    <a:gd name="T16" fmla="*/ 2147483646 w 6111"/>
                    <a:gd name="T17" fmla="*/ 9765625 h 20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0" name="Google Shape;6073;p36"/>
                <p:cNvSpPr>
                  <a:spLocks/>
                </p:cNvSpPr>
                <p:nvPr/>
              </p:nvSpPr>
              <p:spPr bwMode="auto">
                <a:xfrm>
                  <a:off x="6407950" y="722650"/>
                  <a:ext cx="177650" cy="190350"/>
                </a:xfrm>
                <a:custGeom>
                  <a:avLst/>
                  <a:gdLst>
                    <a:gd name="T0" fmla="*/ 2147483646 w 7106"/>
                    <a:gd name="T1" fmla="*/ 9765625 h 7614"/>
                    <a:gd name="T2" fmla="*/ 2147483646 w 7106"/>
                    <a:gd name="T3" fmla="*/ 2147483646 h 7614"/>
                    <a:gd name="T4" fmla="*/ 2147483646 w 7106"/>
                    <a:gd name="T5" fmla="*/ 2147483646 h 7614"/>
                    <a:gd name="T6" fmla="*/ 2147483646 w 7106"/>
                    <a:gd name="T7" fmla="*/ 2147483646 h 7614"/>
                    <a:gd name="T8" fmla="*/ 2147483646 w 7106"/>
                    <a:gd name="T9" fmla="*/ 2147483646 h 7614"/>
                    <a:gd name="T10" fmla="*/ 2147483646 w 7106"/>
                    <a:gd name="T11" fmla="*/ 1308593750 h 7614"/>
                    <a:gd name="T12" fmla="*/ 2147483646 w 7106"/>
                    <a:gd name="T13" fmla="*/ 9765625 h 76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1" name="Google Shape;6074;p36"/>
                <p:cNvSpPr>
                  <a:spLocks/>
                </p:cNvSpPr>
                <p:nvPr/>
              </p:nvSpPr>
              <p:spPr bwMode="auto">
                <a:xfrm>
                  <a:off x="6241475" y="716325"/>
                  <a:ext cx="136600" cy="126025"/>
                </a:xfrm>
                <a:custGeom>
                  <a:avLst/>
                  <a:gdLst>
                    <a:gd name="T0" fmla="*/ 2147483646 w 5464"/>
                    <a:gd name="T1" fmla="*/ 0 h 5041"/>
                    <a:gd name="T2" fmla="*/ 2147483646 w 5464"/>
                    <a:gd name="T3" fmla="*/ 2147483646 h 5041"/>
                    <a:gd name="T4" fmla="*/ 2147483646 w 5464"/>
                    <a:gd name="T5" fmla="*/ 2147483646 h 5041"/>
                    <a:gd name="T6" fmla="*/ 1113281250 w 5464"/>
                    <a:gd name="T7" fmla="*/ 2147483646 h 5041"/>
                    <a:gd name="T8" fmla="*/ 1523437500 w 5464"/>
                    <a:gd name="T9" fmla="*/ 2147483646 h 5041"/>
                    <a:gd name="T10" fmla="*/ 1699218750 w 5464"/>
                    <a:gd name="T11" fmla="*/ 2147483646 h 5041"/>
                    <a:gd name="T12" fmla="*/ 2147483646 w 5464"/>
                    <a:gd name="T13" fmla="*/ 2147483646 h 5041"/>
                    <a:gd name="T14" fmla="*/ 2147483646 w 5464"/>
                    <a:gd name="T15" fmla="*/ 2147483646 h 5041"/>
                    <a:gd name="T16" fmla="*/ 2147483646 w 5464"/>
                    <a:gd name="T17" fmla="*/ 2147483646 h 5041"/>
                    <a:gd name="T18" fmla="*/ 2147483646 w 5464"/>
                    <a:gd name="T19" fmla="*/ 2147483646 h 5041"/>
                    <a:gd name="T20" fmla="*/ 2147483646 w 5464"/>
                    <a:gd name="T21" fmla="*/ 517578125 h 5041"/>
                    <a:gd name="T22" fmla="*/ 2147483646 w 5464"/>
                    <a:gd name="T23" fmla="*/ 0 h 504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2" name="Google Shape;6075;p36"/>
                <p:cNvSpPr>
                  <a:spLocks/>
                </p:cNvSpPr>
                <p:nvPr/>
              </p:nvSpPr>
              <p:spPr bwMode="auto">
                <a:xfrm>
                  <a:off x="6404650" y="697100"/>
                  <a:ext cx="109450" cy="87675"/>
                </a:xfrm>
                <a:custGeom>
                  <a:avLst/>
                  <a:gdLst>
                    <a:gd name="T0" fmla="*/ 0 w 4378"/>
                    <a:gd name="T1" fmla="*/ 9765625 h 3507"/>
                    <a:gd name="T2" fmla="*/ 2147483646 w 4378"/>
                    <a:gd name="T3" fmla="*/ 2147483646 h 3507"/>
                    <a:gd name="T4" fmla="*/ 2147483646 w 4378"/>
                    <a:gd name="T5" fmla="*/ 2147483646 h 3507"/>
                    <a:gd name="T6" fmla="*/ 2147483646 w 4378"/>
                    <a:gd name="T7" fmla="*/ 2147483646 h 3507"/>
                    <a:gd name="T8" fmla="*/ 2147483646 w 4378"/>
                    <a:gd name="T9" fmla="*/ 2147483646 h 3507"/>
                    <a:gd name="T10" fmla="*/ 2147483646 w 4378"/>
                    <a:gd name="T11" fmla="*/ 2147483646 h 3507"/>
                    <a:gd name="T12" fmla="*/ 2147483646 w 4378"/>
                    <a:gd name="T13" fmla="*/ 2147483646 h 3507"/>
                    <a:gd name="T14" fmla="*/ 2147483646 w 4378"/>
                    <a:gd name="T15" fmla="*/ 2147483646 h 3507"/>
                    <a:gd name="T16" fmla="*/ 2147483646 w 4378"/>
                    <a:gd name="T17" fmla="*/ 2147483646 h 3507"/>
                    <a:gd name="T18" fmla="*/ 2147483646 w 4378"/>
                    <a:gd name="T19" fmla="*/ 2147483646 h 3507"/>
                    <a:gd name="T20" fmla="*/ 2147483646 w 4378"/>
                    <a:gd name="T21" fmla="*/ 2147483646 h 3507"/>
                    <a:gd name="T22" fmla="*/ 2147483646 w 4378"/>
                    <a:gd name="T23" fmla="*/ 2147483646 h 3507"/>
                    <a:gd name="T24" fmla="*/ 0 w 4378"/>
                    <a:gd name="T25" fmla="*/ 9765625 h 350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3" name="Google Shape;6076;p36"/>
                <p:cNvSpPr>
                  <a:spLocks/>
                </p:cNvSpPr>
                <p:nvPr/>
              </p:nvSpPr>
              <p:spPr bwMode="auto">
                <a:xfrm>
                  <a:off x="6401600" y="632625"/>
                  <a:ext cx="111725" cy="81700"/>
                </a:xfrm>
                <a:custGeom>
                  <a:avLst/>
                  <a:gdLst>
                    <a:gd name="T0" fmla="*/ 2147483646 w 4469"/>
                    <a:gd name="T1" fmla="*/ 9765625 h 3268"/>
                    <a:gd name="T2" fmla="*/ 2147483646 w 4469"/>
                    <a:gd name="T3" fmla="*/ 556640625 h 3268"/>
                    <a:gd name="T4" fmla="*/ 9765625 w 4469"/>
                    <a:gd name="T5" fmla="*/ 2147483646 h 3268"/>
                    <a:gd name="T6" fmla="*/ 2147483646 w 4469"/>
                    <a:gd name="T7" fmla="*/ 2147483646 h 3268"/>
                    <a:gd name="T8" fmla="*/ 2147483646 w 4469"/>
                    <a:gd name="T9" fmla="*/ 2147483646 h 3268"/>
                    <a:gd name="T10" fmla="*/ 2147483646 w 4469"/>
                    <a:gd name="T11" fmla="*/ 2147483646 h 3268"/>
                    <a:gd name="T12" fmla="*/ 2147483646 w 4469"/>
                    <a:gd name="T13" fmla="*/ 2147483646 h 3268"/>
                    <a:gd name="T14" fmla="*/ 2147483646 w 4469"/>
                    <a:gd name="T15" fmla="*/ 2147483646 h 3268"/>
                    <a:gd name="T16" fmla="*/ 2147483646 w 4469"/>
                    <a:gd name="T17" fmla="*/ 2147483646 h 3268"/>
                    <a:gd name="T18" fmla="*/ 2147483646 w 4469"/>
                    <a:gd name="T19" fmla="*/ 2147483646 h 3268"/>
                    <a:gd name="T20" fmla="*/ 2147483646 w 4469"/>
                    <a:gd name="T21" fmla="*/ 263671875 h 3268"/>
                    <a:gd name="T22" fmla="*/ 2147483646 w 4469"/>
                    <a:gd name="T23" fmla="*/ 9765625 h 326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4" name="Google Shape;6077;p36"/>
                <p:cNvSpPr>
                  <a:spLocks/>
                </p:cNvSpPr>
                <p:nvPr/>
              </p:nvSpPr>
              <p:spPr bwMode="auto">
                <a:xfrm>
                  <a:off x="6378050" y="597475"/>
                  <a:ext cx="79050" cy="116375"/>
                </a:xfrm>
                <a:custGeom>
                  <a:avLst/>
                  <a:gdLst>
                    <a:gd name="T0" fmla="*/ 2147483646 w 3162"/>
                    <a:gd name="T1" fmla="*/ 0 h 4655"/>
                    <a:gd name="T2" fmla="*/ 2147483646 w 3162"/>
                    <a:gd name="T3" fmla="*/ 927734375 h 4655"/>
                    <a:gd name="T4" fmla="*/ 2147483646 w 3162"/>
                    <a:gd name="T5" fmla="*/ 2147483646 h 4655"/>
                    <a:gd name="T6" fmla="*/ 2147483646 w 3162"/>
                    <a:gd name="T7" fmla="*/ 2147483646 h 4655"/>
                    <a:gd name="T8" fmla="*/ 2147483646 w 3162"/>
                    <a:gd name="T9" fmla="*/ 2147483646 h 4655"/>
                    <a:gd name="T10" fmla="*/ 2147483646 w 3162"/>
                    <a:gd name="T11" fmla="*/ 2147483646 h 4655"/>
                    <a:gd name="T12" fmla="*/ 2147483646 w 3162"/>
                    <a:gd name="T13" fmla="*/ 2147483646 h 4655"/>
                    <a:gd name="T14" fmla="*/ 2147483646 w 3162"/>
                    <a:gd name="T15" fmla="*/ 2147483646 h 4655"/>
                    <a:gd name="T16" fmla="*/ 2147483646 w 3162"/>
                    <a:gd name="T17" fmla="*/ 2147483646 h 4655"/>
                    <a:gd name="T18" fmla="*/ 2147483646 w 3162"/>
                    <a:gd name="T19" fmla="*/ 2147483646 h 4655"/>
                    <a:gd name="T20" fmla="*/ 2147483646 w 3162"/>
                    <a:gd name="T21" fmla="*/ 2147483646 h 4655"/>
                    <a:gd name="T22" fmla="*/ 2147483646 w 3162"/>
                    <a:gd name="T23" fmla="*/ 0 h 465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5" name="Google Shape;6078;p36"/>
                <p:cNvSpPr>
                  <a:spLocks/>
                </p:cNvSpPr>
                <p:nvPr/>
              </p:nvSpPr>
              <p:spPr bwMode="auto">
                <a:xfrm>
                  <a:off x="6308900" y="623925"/>
                  <a:ext cx="109450" cy="88400"/>
                </a:xfrm>
                <a:custGeom>
                  <a:avLst/>
                  <a:gdLst>
                    <a:gd name="T0" fmla="*/ 2147483646 w 4378"/>
                    <a:gd name="T1" fmla="*/ 0 h 3536"/>
                    <a:gd name="T2" fmla="*/ 2147483646 w 4378"/>
                    <a:gd name="T3" fmla="*/ 2147483646 h 3536"/>
                    <a:gd name="T4" fmla="*/ 2147483646 w 4378"/>
                    <a:gd name="T5" fmla="*/ 2147483646 h 3536"/>
                    <a:gd name="T6" fmla="*/ 2147483646 w 4378"/>
                    <a:gd name="T7" fmla="*/ 2147483646 h 3536"/>
                    <a:gd name="T8" fmla="*/ 2147483646 w 4378"/>
                    <a:gd name="T9" fmla="*/ 2147483646 h 3536"/>
                    <a:gd name="T10" fmla="*/ 2147483646 w 4378"/>
                    <a:gd name="T11" fmla="*/ 2147483646 h 3536"/>
                    <a:gd name="T12" fmla="*/ 302734375 w 4378"/>
                    <a:gd name="T13" fmla="*/ 2147483646 h 3536"/>
                    <a:gd name="T14" fmla="*/ 2147483646 w 4378"/>
                    <a:gd name="T15" fmla="*/ 2147483646 h 3536"/>
                    <a:gd name="T16" fmla="*/ 2147483646 w 4378"/>
                    <a:gd name="T17" fmla="*/ 2147483646 h 3536"/>
                    <a:gd name="T18" fmla="*/ 2147483646 w 4378"/>
                    <a:gd name="T19" fmla="*/ 2147483646 h 3536"/>
                    <a:gd name="T20" fmla="*/ 2147483646 w 4378"/>
                    <a:gd name="T21" fmla="*/ 97656250 h 3536"/>
                    <a:gd name="T22" fmla="*/ 2147483646 w 4378"/>
                    <a:gd name="T23" fmla="*/ 0 h 3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" name="Google Shape;6079;p36"/>
                <p:cNvSpPr>
                  <a:spLocks/>
                </p:cNvSpPr>
                <p:nvPr/>
              </p:nvSpPr>
              <p:spPr bwMode="auto">
                <a:xfrm>
                  <a:off x="6309650" y="694350"/>
                  <a:ext cx="110975" cy="81700"/>
                </a:xfrm>
                <a:custGeom>
                  <a:avLst/>
                  <a:gdLst>
                    <a:gd name="T0" fmla="*/ 2147483646 w 4439"/>
                    <a:gd name="T1" fmla="*/ 9765625 h 3268"/>
                    <a:gd name="T2" fmla="*/ 2147483646 w 4439"/>
                    <a:gd name="T3" fmla="*/ 1679687500 h 3268"/>
                    <a:gd name="T4" fmla="*/ 2147483646 w 4439"/>
                    <a:gd name="T5" fmla="*/ 2147483646 h 3268"/>
                    <a:gd name="T6" fmla="*/ 898437500 w 4439"/>
                    <a:gd name="T7" fmla="*/ 2147483646 h 3268"/>
                    <a:gd name="T8" fmla="*/ 2147483646 w 4439"/>
                    <a:gd name="T9" fmla="*/ 2147483646 h 3268"/>
                    <a:gd name="T10" fmla="*/ 2147483646 w 4439"/>
                    <a:gd name="T11" fmla="*/ 2147483646 h 3268"/>
                    <a:gd name="T12" fmla="*/ 2147483646 w 4439"/>
                    <a:gd name="T13" fmla="*/ 2147483646 h 3268"/>
                    <a:gd name="T14" fmla="*/ 2147483646 w 4439"/>
                    <a:gd name="T15" fmla="*/ 2147483646 h 3268"/>
                    <a:gd name="T16" fmla="*/ 2147483646 w 4439"/>
                    <a:gd name="T17" fmla="*/ 2147483646 h 3268"/>
                    <a:gd name="T18" fmla="*/ 2147483646 w 4439"/>
                    <a:gd name="T19" fmla="*/ 2147483646 h 3268"/>
                    <a:gd name="T20" fmla="*/ 2147483646 w 4439"/>
                    <a:gd name="T21" fmla="*/ 2147483646 h 3268"/>
                    <a:gd name="T22" fmla="*/ 2147483646 w 4439"/>
                    <a:gd name="T23" fmla="*/ 9765625 h 326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" name="Google Shape;6080;p36"/>
                <p:cNvSpPr>
                  <a:spLocks/>
                </p:cNvSpPr>
                <p:nvPr/>
              </p:nvSpPr>
              <p:spPr bwMode="auto">
                <a:xfrm>
                  <a:off x="6365875" y="695600"/>
                  <a:ext cx="79075" cy="116375"/>
                </a:xfrm>
                <a:custGeom>
                  <a:avLst/>
                  <a:gdLst>
                    <a:gd name="T0" fmla="*/ 2147483646 w 3163"/>
                    <a:gd name="T1" fmla="*/ 0 h 4655"/>
                    <a:gd name="T2" fmla="*/ 605468750 w 3163"/>
                    <a:gd name="T3" fmla="*/ 2147483646 h 4655"/>
                    <a:gd name="T4" fmla="*/ 605468750 w 3163"/>
                    <a:gd name="T5" fmla="*/ 2147483646 h 4655"/>
                    <a:gd name="T6" fmla="*/ 2147483646 w 3163"/>
                    <a:gd name="T7" fmla="*/ 2147483646 h 4655"/>
                    <a:gd name="T8" fmla="*/ 2147483646 w 3163"/>
                    <a:gd name="T9" fmla="*/ 2147483646 h 4655"/>
                    <a:gd name="T10" fmla="*/ 2147483646 w 3163"/>
                    <a:gd name="T11" fmla="*/ 2147483646 h 4655"/>
                    <a:gd name="T12" fmla="*/ 2147483646 w 3163"/>
                    <a:gd name="T13" fmla="*/ 2147483646 h 4655"/>
                    <a:gd name="T14" fmla="*/ 2147483646 w 3163"/>
                    <a:gd name="T15" fmla="*/ 2147483646 h 4655"/>
                    <a:gd name="T16" fmla="*/ 2147483646 w 3163"/>
                    <a:gd name="T17" fmla="*/ 2147483646 h 4655"/>
                    <a:gd name="T18" fmla="*/ 2147483646 w 3163"/>
                    <a:gd name="T19" fmla="*/ 2147483646 h 4655"/>
                    <a:gd name="T20" fmla="*/ 2147483646 w 3163"/>
                    <a:gd name="T21" fmla="*/ 2147483646 h 4655"/>
                    <a:gd name="T22" fmla="*/ 2147483646 w 3163"/>
                    <a:gd name="T23" fmla="*/ 0 h 465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" name="Google Shape;6081;p36"/>
                <p:cNvSpPr>
                  <a:spLocks/>
                </p:cNvSpPr>
                <p:nvPr/>
              </p:nvSpPr>
              <p:spPr bwMode="auto">
                <a:xfrm>
                  <a:off x="6357525" y="650000"/>
                  <a:ext cx="107925" cy="108675"/>
                </a:xfrm>
                <a:custGeom>
                  <a:avLst/>
                  <a:gdLst>
                    <a:gd name="T0" fmla="*/ 2147483646 w 4317"/>
                    <a:gd name="T1" fmla="*/ 0 h 4347"/>
                    <a:gd name="T2" fmla="*/ 9765625 w 4317"/>
                    <a:gd name="T3" fmla="*/ 2147483646 h 4347"/>
                    <a:gd name="T4" fmla="*/ 2147483646 w 4317"/>
                    <a:gd name="T5" fmla="*/ 2147483646 h 4347"/>
                    <a:gd name="T6" fmla="*/ 2147483646 w 4317"/>
                    <a:gd name="T7" fmla="*/ 2147483646 h 4347"/>
                    <a:gd name="T8" fmla="*/ 2147483646 w 4317"/>
                    <a:gd name="T9" fmla="*/ 0 h 43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66760278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6083;p37"/>
          <p:cNvGrpSpPr>
            <a:grpSpLocks/>
          </p:cNvGrpSpPr>
          <p:nvPr/>
        </p:nvGrpSpPr>
        <p:grpSpPr bwMode="auto">
          <a:xfrm>
            <a:off x="-269875" y="155575"/>
            <a:ext cx="12726988" cy="6980238"/>
            <a:chOff x="-202790" y="116561"/>
            <a:chExt cx="9545220" cy="5235159"/>
          </a:xfrm>
        </p:grpSpPr>
        <p:sp>
          <p:nvSpPr>
            <p:cNvPr id="3" name="Google Shape;6084;p37"/>
            <p:cNvSpPr>
              <a:spLocks/>
            </p:cNvSpPr>
            <p:nvPr/>
          </p:nvSpPr>
          <p:spPr bwMode="auto">
            <a:xfrm flipH="1">
              <a:off x="-65450" y="3697900"/>
              <a:ext cx="9209436" cy="1484501"/>
            </a:xfrm>
            <a:custGeom>
              <a:avLst/>
              <a:gdLst>
                <a:gd name="T0" fmla="*/ 2147483646 w 75622"/>
                <a:gd name="T1" fmla="*/ 512617 h 107378"/>
                <a:gd name="T2" fmla="*/ 2147483646 w 75622"/>
                <a:gd name="T3" fmla="*/ 67692557 h 107378"/>
                <a:gd name="T4" fmla="*/ 2147483646 w 75622"/>
                <a:gd name="T5" fmla="*/ 724736518 h 107378"/>
                <a:gd name="T6" fmla="*/ 2147483646 w 75622"/>
                <a:gd name="T7" fmla="*/ 1583798699 h 107378"/>
                <a:gd name="T8" fmla="*/ 2147483646 w 75622"/>
                <a:gd name="T9" fmla="*/ 2147483646 h 107378"/>
                <a:gd name="T10" fmla="*/ 2147483646 w 75622"/>
                <a:gd name="T11" fmla="*/ 2147483646 h 107378"/>
                <a:gd name="T12" fmla="*/ 2147483646 w 75622"/>
                <a:gd name="T13" fmla="*/ 2147483646 h 107378"/>
                <a:gd name="T14" fmla="*/ 2147483646 w 75622"/>
                <a:gd name="T15" fmla="*/ 2147483646 h 107378"/>
                <a:gd name="T16" fmla="*/ 2147483646 w 75622"/>
                <a:gd name="T17" fmla="*/ 2147483646 h 107378"/>
                <a:gd name="T18" fmla="*/ 2147483646 w 75622"/>
                <a:gd name="T19" fmla="*/ 2147483646 h 107378"/>
                <a:gd name="T20" fmla="*/ 2147483646 w 75622"/>
                <a:gd name="T21" fmla="*/ 2147483646 h 107378"/>
                <a:gd name="T22" fmla="*/ 2147483646 w 75622"/>
                <a:gd name="T23" fmla="*/ 2147483646 h 107378"/>
                <a:gd name="T24" fmla="*/ 2147483646 w 75622"/>
                <a:gd name="T25" fmla="*/ 2147483646 h 107378"/>
                <a:gd name="T26" fmla="*/ 2147483646 w 75622"/>
                <a:gd name="T27" fmla="*/ 2147483646 h 107378"/>
                <a:gd name="T28" fmla="*/ 2147483646 w 75622"/>
                <a:gd name="T29" fmla="*/ 2147483646 h 107378"/>
                <a:gd name="T30" fmla="*/ 2147483646 w 75622"/>
                <a:gd name="T31" fmla="*/ 2147483646 h 107378"/>
                <a:gd name="T32" fmla="*/ 2147483646 w 75622"/>
                <a:gd name="T33" fmla="*/ 2147483646 h 107378"/>
                <a:gd name="T34" fmla="*/ 2147483646 w 75622"/>
                <a:gd name="T35" fmla="*/ 2147483646 h 107378"/>
                <a:gd name="T36" fmla="*/ 2147483646 w 75622"/>
                <a:gd name="T37" fmla="*/ 2147483646 h 107378"/>
                <a:gd name="T38" fmla="*/ 2147483646 w 75622"/>
                <a:gd name="T39" fmla="*/ 2147483646 h 107378"/>
                <a:gd name="T40" fmla="*/ 2147483646 w 75622"/>
                <a:gd name="T41" fmla="*/ 2147483646 h 107378"/>
                <a:gd name="T42" fmla="*/ 2147483646 w 75622"/>
                <a:gd name="T43" fmla="*/ 2147483646 h 107378"/>
                <a:gd name="T44" fmla="*/ 2147483646 w 75622"/>
                <a:gd name="T45" fmla="*/ 2147483646 h 107378"/>
                <a:gd name="T46" fmla="*/ 2147483646 w 75622"/>
                <a:gd name="T47" fmla="*/ 2147483646 h 107378"/>
                <a:gd name="T48" fmla="*/ 2147483646 w 75622"/>
                <a:gd name="T49" fmla="*/ 2147483646 h 107378"/>
                <a:gd name="T50" fmla="*/ 2147483646 w 75622"/>
                <a:gd name="T51" fmla="*/ 2147483646 h 107378"/>
                <a:gd name="T52" fmla="*/ 2147483646 w 75622"/>
                <a:gd name="T53" fmla="*/ 2123177465 h 107378"/>
                <a:gd name="T54" fmla="*/ 2147483646 w 75622"/>
                <a:gd name="T55" fmla="*/ 2004999653 h 107378"/>
                <a:gd name="T56" fmla="*/ 2147483646 w 75622"/>
                <a:gd name="T57" fmla="*/ 2004999653 h 107378"/>
                <a:gd name="T58" fmla="*/ 2147483646 w 75622"/>
                <a:gd name="T59" fmla="*/ 2147483646 h 107378"/>
                <a:gd name="T60" fmla="*/ 2147483646 w 75622"/>
                <a:gd name="T61" fmla="*/ 2147483646 h 107378"/>
                <a:gd name="T62" fmla="*/ 2147483646 w 75622"/>
                <a:gd name="T63" fmla="*/ 2147483646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147483646 h 107378"/>
                <a:gd name="T74" fmla="*/ 2147483646 w 75622"/>
                <a:gd name="T75" fmla="*/ 2147483646 h 107378"/>
                <a:gd name="T76" fmla="*/ 2147483646 w 75622"/>
                <a:gd name="T77" fmla="*/ 512617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4" name="Google Shape;6085;p37"/>
            <p:cNvSpPr>
              <a:spLocks/>
            </p:cNvSpPr>
            <p:nvPr/>
          </p:nvSpPr>
          <p:spPr bwMode="auto">
            <a:xfrm flipH="1">
              <a:off x="-38772" y="3988074"/>
              <a:ext cx="9209483" cy="1194062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2147483646 h 81492"/>
                <a:gd name="T4" fmla="*/ 2147483646 w 75655"/>
                <a:gd name="T5" fmla="*/ 2147483646 h 81492"/>
                <a:gd name="T6" fmla="*/ 2147483646 w 75655"/>
                <a:gd name="T7" fmla="*/ 2147483646 h 81492"/>
                <a:gd name="T8" fmla="*/ 2147483646 w 75655"/>
                <a:gd name="T9" fmla="*/ 2147483646 h 81492"/>
                <a:gd name="T10" fmla="*/ 2147483646 w 75655"/>
                <a:gd name="T11" fmla="*/ 2147483646 h 81492"/>
                <a:gd name="T12" fmla="*/ 2147483646 w 75655"/>
                <a:gd name="T13" fmla="*/ 2147483646 h 81492"/>
                <a:gd name="T14" fmla="*/ 2147483646 w 75655"/>
                <a:gd name="T15" fmla="*/ 2147483646 h 81492"/>
                <a:gd name="T16" fmla="*/ 2147483646 w 75655"/>
                <a:gd name="T17" fmla="*/ 2147483646 h 81492"/>
                <a:gd name="T18" fmla="*/ 2147483646 w 75655"/>
                <a:gd name="T19" fmla="*/ 2147483646 h 81492"/>
                <a:gd name="T20" fmla="*/ 2147483646 w 75655"/>
                <a:gd name="T21" fmla="*/ 2147483646 h 81492"/>
                <a:gd name="T22" fmla="*/ 2147483646 w 75655"/>
                <a:gd name="T23" fmla="*/ 2147483646 h 81492"/>
                <a:gd name="T24" fmla="*/ 2147483646 w 75655"/>
                <a:gd name="T25" fmla="*/ 2147483646 h 81492"/>
                <a:gd name="T26" fmla="*/ 2147483646 w 75655"/>
                <a:gd name="T27" fmla="*/ 2147483646 h 81492"/>
                <a:gd name="T28" fmla="*/ 2147483646 w 75655"/>
                <a:gd name="T29" fmla="*/ 2147483646 h 81492"/>
                <a:gd name="T30" fmla="*/ 2147483646 w 75655"/>
                <a:gd name="T31" fmla="*/ 2147483646 h 81492"/>
                <a:gd name="T32" fmla="*/ 2147483646 w 75655"/>
                <a:gd name="T33" fmla="*/ 2147483646 h 81492"/>
                <a:gd name="T34" fmla="*/ 2147483646 w 75655"/>
                <a:gd name="T35" fmla="*/ 2147483646 h 81492"/>
                <a:gd name="T36" fmla="*/ 2147483646 w 75655"/>
                <a:gd name="T37" fmla="*/ 2147483646 h 81492"/>
                <a:gd name="T38" fmla="*/ 2147483646 w 75655"/>
                <a:gd name="T39" fmla="*/ 2147483646 h 81492"/>
                <a:gd name="T40" fmla="*/ 2147483646 w 75655"/>
                <a:gd name="T41" fmla="*/ 2147483646 h 81492"/>
                <a:gd name="T42" fmla="*/ 2147483646 w 75655"/>
                <a:gd name="T43" fmla="*/ 2147483646 h 81492"/>
                <a:gd name="T44" fmla="*/ 2147483646 w 75655"/>
                <a:gd name="T45" fmla="*/ 2147483646 h 81492"/>
                <a:gd name="T46" fmla="*/ 2147483646 w 75655"/>
                <a:gd name="T47" fmla="*/ 2147483646 h 81492"/>
                <a:gd name="T48" fmla="*/ 2147483646 w 75655"/>
                <a:gd name="T49" fmla="*/ 1464278383 h 81492"/>
                <a:gd name="T50" fmla="*/ 2147483646 w 75655"/>
                <a:gd name="T51" fmla="*/ 293112975 h 81492"/>
                <a:gd name="T52" fmla="*/ 2147483646 w 75655"/>
                <a:gd name="T53" fmla="*/ 45265415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5" name="Google Shape;6086;p37"/>
            <p:cNvGrpSpPr>
              <a:grpSpLocks/>
            </p:cNvGrpSpPr>
            <p:nvPr/>
          </p:nvGrpSpPr>
          <p:grpSpPr bwMode="auto"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86" name="Google Shape;6087;p37"/>
              <p:cNvSpPr>
                <a:spLocks/>
              </p:cNvSpPr>
              <p:nvPr/>
            </p:nvSpPr>
            <p:spPr bwMode="auto">
              <a:xfrm>
                <a:off x="528600" y="2234875"/>
                <a:ext cx="191400" cy="173775"/>
              </a:xfrm>
              <a:custGeom>
                <a:avLst/>
                <a:gdLst>
                  <a:gd name="T0" fmla="*/ 2147483646 w 7656"/>
                  <a:gd name="T1" fmla="*/ 2147483646 h 6951"/>
                  <a:gd name="T2" fmla="*/ 2147483646 w 7656"/>
                  <a:gd name="T3" fmla="*/ 2147483646 h 6951"/>
                  <a:gd name="T4" fmla="*/ 2147483646 w 7656"/>
                  <a:gd name="T5" fmla="*/ 2147483646 h 6951"/>
                  <a:gd name="T6" fmla="*/ 2147483646 w 7656"/>
                  <a:gd name="T7" fmla="*/ 2147483646 h 6951"/>
                  <a:gd name="T8" fmla="*/ 2147483646 w 7656"/>
                  <a:gd name="T9" fmla="*/ 2147483646 h 6951"/>
                  <a:gd name="T10" fmla="*/ 2147483646 w 7656"/>
                  <a:gd name="T11" fmla="*/ 2147483646 h 6951"/>
                  <a:gd name="T12" fmla="*/ 2147483646 w 7656"/>
                  <a:gd name="T13" fmla="*/ 2147483646 h 6951"/>
                  <a:gd name="T14" fmla="*/ 2147483646 w 7656"/>
                  <a:gd name="T15" fmla="*/ 2147483646 h 6951"/>
                  <a:gd name="T16" fmla="*/ 2147483646 w 7656"/>
                  <a:gd name="T17" fmla="*/ 2147483646 h 6951"/>
                  <a:gd name="T18" fmla="*/ 2147483646 w 7656"/>
                  <a:gd name="T19" fmla="*/ 2147483646 h 6951"/>
                  <a:gd name="T20" fmla="*/ 2147483646 w 7656"/>
                  <a:gd name="T21" fmla="*/ 2147483646 h 6951"/>
                  <a:gd name="T22" fmla="*/ 2147483646 w 7656"/>
                  <a:gd name="T23" fmla="*/ 2147483646 h 6951"/>
                  <a:gd name="T24" fmla="*/ 2147483646 w 7656"/>
                  <a:gd name="T25" fmla="*/ 2147483646 h 6951"/>
                  <a:gd name="T26" fmla="*/ 2147483646 w 7656"/>
                  <a:gd name="T27" fmla="*/ 2147483646 h 6951"/>
                  <a:gd name="T28" fmla="*/ 2147483646 w 7656"/>
                  <a:gd name="T29" fmla="*/ 2147483646 h 6951"/>
                  <a:gd name="T30" fmla="*/ 2147483646 w 7656"/>
                  <a:gd name="T31" fmla="*/ 2147483646 h 6951"/>
                  <a:gd name="T32" fmla="*/ 2147483646 w 7656"/>
                  <a:gd name="T33" fmla="*/ 2147483646 h 6951"/>
                  <a:gd name="T34" fmla="*/ 2147483646 w 7656"/>
                  <a:gd name="T35" fmla="*/ 2147483646 h 6951"/>
                  <a:gd name="T36" fmla="*/ 2147483646 w 7656"/>
                  <a:gd name="T37" fmla="*/ 2147483646 h 6951"/>
                  <a:gd name="T38" fmla="*/ 2147483646 w 7656"/>
                  <a:gd name="T39" fmla="*/ 2147483646 h 6951"/>
                  <a:gd name="T40" fmla="*/ 2147483646 w 7656"/>
                  <a:gd name="T41" fmla="*/ 2147483646 h 6951"/>
                  <a:gd name="T42" fmla="*/ 2147483646 w 7656"/>
                  <a:gd name="T43" fmla="*/ 2147483646 h 6951"/>
                  <a:gd name="T44" fmla="*/ 2147483646 w 7656"/>
                  <a:gd name="T45" fmla="*/ 2147483646 h 6951"/>
                  <a:gd name="T46" fmla="*/ 2147483646 w 7656"/>
                  <a:gd name="T47" fmla="*/ 2147483646 h 6951"/>
                  <a:gd name="T48" fmla="*/ 2147483646 w 7656"/>
                  <a:gd name="T49" fmla="*/ 2147483646 h 6951"/>
                  <a:gd name="T50" fmla="*/ 2147483646 w 7656"/>
                  <a:gd name="T51" fmla="*/ 2147483646 h 6951"/>
                  <a:gd name="T52" fmla="*/ 2147483646 w 7656"/>
                  <a:gd name="T53" fmla="*/ 2147483646 h 6951"/>
                  <a:gd name="T54" fmla="*/ 2147483646 w 7656"/>
                  <a:gd name="T55" fmla="*/ 2147483646 h 6951"/>
                  <a:gd name="T56" fmla="*/ 2147483646 w 7656"/>
                  <a:gd name="T57" fmla="*/ 2147483646 h 6951"/>
                  <a:gd name="T58" fmla="*/ 2147483646 w 7656"/>
                  <a:gd name="T59" fmla="*/ 2147483646 h 6951"/>
                  <a:gd name="T60" fmla="*/ 2147483646 w 7656"/>
                  <a:gd name="T61" fmla="*/ 2147483646 h 6951"/>
                  <a:gd name="T62" fmla="*/ 2147483646 w 7656"/>
                  <a:gd name="T63" fmla="*/ 2147483646 h 6951"/>
                  <a:gd name="T64" fmla="*/ 2147483646 w 7656"/>
                  <a:gd name="T65" fmla="*/ 2147483646 h 6951"/>
                  <a:gd name="T66" fmla="*/ 2147483646 w 7656"/>
                  <a:gd name="T67" fmla="*/ 2147483646 h 6951"/>
                  <a:gd name="T68" fmla="*/ 2147483646 w 7656"/>
                  <a:gd name="T69" fmla="*/ 2147483646 h 6951"/>
                  <a:gd name="T70" fmla="*/ 2147483646 w 7656"/>
                  <a:gd name="T71" fmla="*/ 2147483646 h 6951"/>
                  <a:gd name="T72" fmla="*/ 2147483646 w 7656"/>
                  <a:gd name="T73" fmla="*/ 2147483646 h 6951"/>
                  <a:gd name="T74" fmla="*/ 2147483646 w 7656"/>
                  <a:gd name="T75" fmla="*/ 0 h 695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7" name="Google Shape;6088;p37"/>
              <p:cNvSpPr>
                <a:spLocks/>
              </p:cNvSpPr>
              <p:nvPr/>
            </p:nvSpPr>
            <p:spPr bwMode="auto">
              <a:xfrm>
                <a:off x="8590775" y="1881650"/>
                <a:ext cx="275700" cy="247825"/>
              </a:xfrm>
              <a:custGeom>
                <a:avLst/>
                <a:gdLst>
                  <a:gd name="T0" fmla="*/ 2147483646 w 11028"/>
                  <a:gd name="T1" fmla="*/ 2147483646 h 9913"/>
                  <a:gd name="T2" fmla="*/ 2147483646 w 11028"/>
                  <a:gd name="T3" fmla="*/ 2147483646 h 9913"/>
                  <a:gd name="T4" fmla="*/ 2147483646 w 11028"/>
                  <a:gd name="T5" fmla="*/ 2147483646 h 9913"/>
                  <a:gd name="T6" fmla="*/ 2147483646 w 11028"/>
                  <a:gd name="T7" fmla="*/ 2147483646 h 9913"/>
                  <a:gd name="T8" fmla="*/ 2147483646 w 11028"/>
                  <a:gd name="T9" fmla="*/ 2147483646 h 9913"/>
                  <a:gd name="T10" fmla="*/ 2147483646 w 11028"/>
                  <a:gd name="T11" fmla="*/ 2147483646 h 9913"/>
                  <a:gd name="T12" fmla="*/ 2147483646 w 11028"/>
                  <a:gd name="T13" fmla="*/ 2147483646 h 9913"/>
                  <a:gd name="T14" fmla="*/ 2147483646 w 11028"/>
                  <a:gd name="T15" fmla="*/ 2147483646 h 9913"/>
                  <a:gd name="T16" fmla="*/ 2147483646 w 11028"/>
                  <a:gd name="T17" fmla="*/ 2147483646 h 9913"/>
                  <a:gd name="T18" fmla="*/ 2147483646 w 11028"/>
                  <a:gd name="T19" fmla="*/ 2147483646 h 9913"/>
                  <a:gd name="T20" fmla="*/ 2147483646 w 11028"/>
                  <a:gd name="T21" fmla="*/ 2147483646 h 9913"/>
                  <a:gd name="T22" fmla="*/ 2147483646 w 11028"/>
                  <a:gd name="T23" fmla="*/ 2147483646 h 9913"/>
                  <a:gd name="T24" fmla="*/ 2147483646 w 11028"/>
                  <a:gd name="T25" fmla="*/ 2147483646 h 9913"/>
                  <a:gd name="T26" fmla="*/ 2147483646 w 11028"/>
                  <a:gd name="T27" fmla="*/ 2147483646 h 9913"/>
                  <a:gd name="T28" fmla="*/ 2147483646 w 11028"/>
                  <a:gd name="T29" fmla="*/ 2147483646 h 9913"/>
                  <a:gd name="T30" fmla="*/ 2147483646 w 11028"/>
                  <a:gd name="T31" fmla="*/ 2147483646 h 9913"/>
                  <a:gd name="T32" fmla="*/ 2147483646 w 11028"/>
                  <a:gd name="T33" fmla="*/ 2147483646 h 9913"/>
                  <a:gd name="T34" fmla="*/ 2147483646 w 11028"/>
                  <a:gd name="T35" fmla="*/ 2147483646 h 9913"/>
                  <a:gd name="T36" fmla="*/ 2147483646 w 11028"/>
                  <a:gd name="T37" fmla="*/ 2147483646 h 9913"/>
                  <a:gd name="T38" fmla="*/ 2147483646 w 11028"/>
                  <a:gd name="T39" fmla="*/ 2147483646 h 9913"/>
                  <a:gd name="T40" fmla="*/ 2147483646 w 11028"/>
                  <a:gd name="T41" fmla="*/ 2147483646 h 9913"/>
                  <a:gd name="T42" fmla="*/ 2147483646 w 11028"/>
                  <a:gd name="T43" fmla="*/ 2147483646 h 9913"/>
                  <a:gd name="T44" fmla="*/ 2147483646 w 11028"/>
                  <a:gd name="T45" fmla="*/ 2147483646 h 9913"/>
                  <a:gd name="T46" fmla="*/ 2147483646 w 11028"/>
                  <a:gd name="T47" fmla="*/ 2147483646 h 9913"/>
                  <a:gd name="T48" fmla="*/ 2147483646 w 11028"/>
                  <a:gd name="T49" fmla="*/ 2147483646 h 9913"/>
                  <a:gd name="T50" fmla="*/ 2147483646 w 11028"/>
                  <a:gd name="T51" fmla="*/ 2147483646 h 9913"/>
                  <a:gd name="T52" fmla="*/ 2147483646 w 11028"/>
                  <a:gd name="T53" fmla="*/ 2147483646 h 9913"/>
                  <a:gd name="T54" fmla="*/ 2147483646 w 11028"/>
                  <a:gd name="T55" fmla="*/ 2147483646 h 9913"/>
                  <a:gd name="T56" fmla="*/ 2147483646 w 11028"/>
                  <a:gd name="T57" fmla="*/ 2147483646 h 9913"/>
                  <a:gd name="T58" fmla="*/ 2147483646 w 11028"/>
                  <a:gd name="T59" fmla="*/ 2147483646 h 9913"/>
                  <a:gd name="T60" fmla="*/ 2147483646 w 11028"/>
                  <a:gd name="T61" fmla="*/ 2147483646 h 9913"/>
                  <a:gd name="T62" fmla="*/ 2147483646 w 11028"/>
                  <a:gd name="T63" fmla="*/ 2147483646 h 9913"/>
                  <a:gd name="T64" fmla="*/ 2147483646 w 11028"/>
                  <a:gd name="T65" fmla="*/ 2147483646 h 9913"/>
                  <a:gd name="T66" fmla="*/ 2147483646 w 11028"/>
                  <a:gd name="T67" fmla="*/ 2147483646 h 9913"/>
                  <a:gd name="T68" fmla="*/ 2147483646 w 11028"/>
                  <a:gd name="T69" fmla="*/ 2147483646 h 9913"/>
                  <a:gd name="T70" fmla="*/ 2147483646 w 11028"/>
                  <a:gd name="T71" fmla="*/ 2147483646 h 9913"/>
                  <a:gd name="T72" fmla="*/ 2147483646 w 11028"/>
                  <a:gd name="T73" fmla="*/ 2147483646 h 9913"/>
                  <a:gd name="T74" fmla="*/ 2147483646 w 11028"/>
                  <a:gd name="T75" fmla="*/ 9765625 h 99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8" name="Google Shape;6089;p37"/>
              <p:cNvSpPr>
                <a:spLocks/>
              </p:cNvSpPr>
              <p:nvPr/>
            </p:nvSpPr>
            <p:spPr bwMode="auto">
              <a:xfrm>
                <a:off x="150917" y="306400"/>
                <a:ext cx="1138176" cy="561447"/>
              </a:xfrm>
              <a:custGeom>
                <a:avLst/>
                <a:gdLst>
                  <a:gd name="T0" fmla="*/ 2147483646 w 19748"/>
                  <a:gd name="T1" fmla="*/ 0 h 9741"/>
                  <a:gd name="T2" fmla="*/ 2147483646 w 19748"/>
                  <a:gd name="T3" fmla="*/ 2147483646 h 9741"/>
                  <a:gd name="T4" fmla="*/ 2147483646 w 19748"/>
                  <a:gd name="T5" fmla="*/ 2147483646 h 9741"/>
                  <a:gd name="T6" fmla="*/ 2147483646 w 19748"/>
                  <a:gd name="T7" fmla="*/ 2147483646 h 9741"/>
                  <a:gd name="T8" fmla="*/ 2147483646 w 19748"/>
                  <a:gd name="T9" fmla="*/ 2147483646 h 9741"/>
                  <a:gd name="T10" fmla="*/ 2147483646 w 19748"/>
                  <a:gd name="T11" fmla="*/ 2147483646 h 9741"/>
                  <a:gd name="T12" fmla="*/ 2147483646 w 19748"/>
                  <a:gd name="T13" fmla="*/ 2147483646 h 9741"/>
                  <a:gd name="T14" fmla="*/ 2147483646 w 19748"/>
                  <a:gd name="T15" fmla="*/ 2147483646 h 9741"/>
                  <a:gd name="T16" fmla="*/ 2147483646 w 19748"/>
                  <a:gd name="T17" fmla="*/ 2147483646 h 9741"/>
                  <a:gd name="T18" fmla="*/ 2147483646 w 19748"/>
                  <a:gd name="T19" fmla="*/ 2147483646 h 9741"/>
                  <a:gd name="T20" fmla="*/ 2147483646 w 19748"/>
                  <a:gd name="T21" fmla="*/ 2147483646 h 9741"/>
                  <a:gd name="T22" fmla="*/ 2147483646 w 19748"/>
                  <a:gd name="T23" fmla="*/ 2147483646 h 9741"/>
                  <a:gd name="T24" fmla="*/ 2147483646 w 19748"/>
                  <a:gd name="T25" fmla="*/ 2147483646 h 9741"/>
                  <a:gd name="T26" fmla="*/ 2147483646 w 19748"/>
                  <a:gd name="T27" fmla="*/ 2147483646 h 9741"/>
                  <a:gd name="T28" fmla="*/ 2147483646 w 19748"/>
                  <a:gd name="T29" fmla="*/ 2147483646 h 9741"/>
                  <a:gd name="T30" fmla="*/ 2147483646 w 19748"/>
                  <a:gd name="T31" fmla="*/ 2147483646 h 9741"/>
                  <a:gd name="T32" fmla="*/ 2147483646 w 19748"/>
                  <a:gd name="T33" fmla="*/ 2147483646 h 9741"/>
                  <a:gd name="T34" fmla="*/ 2147483646 w 19748"/>
                  <a:gd name="T35" fmla="*/ 2147483646 h 9741"/>
                  <a:gd name="T36" fmla="*/ 2147483646 w 19748"/>
                  <a:gd name="T37" fmla="*/ 2147483646 h 9741"/>
                  <a:gd name="T38" fmla="*/ 2147483646 w 19748"/>
                  <a:gd name="T39" fmla="*/ 2147483646 h 9741"/>
                  <a:gd name="T40" fmla="*/ 2147483646 w 19748"/>
                  <a:gd name="T41" fmla="*/ 2147483646 h 9741"/>
                  <a:gd name="T42" fmla="*/ 2147483646 w 19748"/>
                  <a:gd name="T43" fmla="*/ 2147483646 h 9741"/>
                  <a:gd name="T44" fmla="*/ 2147483646 w 19748"/>
                  <a:gd name="T45" fmla="*/ 2147483646 h 9741"/>
                  <a:gd name="T46" fmla="*/ 2147483646 w 19748"/>
                  <a:gd name="T47" fmla="*/ 2147483646 h 9741"/>
                  <a:gd name="T48" fmla="*/ 2147483646 w 19748"/>
                  <a:gd name="T49" fmla="*/ 2147483646 h 9741"/>
                  <a:gd name="T50" fmla="*/ 2147483646 w 19748"/>
                  <a:gd name="T51" fmla="*/ 2147483646 h 9741"/>
                  <a:gd name="T52" fmla="*/ 2147483646 w 19748"/>
                  <a:gd name="T53" fmla="*/ 2147483646 h 9741"/>
                  <a:gd name="T54" fmla="*/ 2147483646 w 19748"/>
                  <a:gd name="T55" fmla="*/ 2147483646 h 9741"/>
                  <a:gd name="T56" fmla="*/ 2147483646 w 19748"/>
                  <a:gd name="T57" fmla="*/ 2147483646 h 9741"/>
                  <a:gd name="T58" fmla="*/ 2147483646 w 19748"/>
                  <a:gd name="T59" fmla="*/ 2147483646 h 9741"/>
                  <a:gd name="T60" fmla="*/ 2147483646 w 19748"/>
                  <a:gd name="T61" fmla="*/ 2147483646 h 9741"/>
                  <a:gd name="T62" fmla="*/ 2147483646 w 19748"/>
                  <a:gd name="T63" fmla="*/ 0 h 9741"/>
                  <a:gd name="T64" fmla="*/ 2147483646 w 19748"/>
                  <a:gd name="T65" fmla="*/ 0 h 97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lnTo>
                      <a:pt x="13943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9" name="Google Shape;6090;p37"/>
              <p:cNvSpPr>
                <a:spLocks/>
              </p:cNvSpPr>
              <p:nvPr/>
            </p:nvSpPr>
            <p:spPr bwMode="auto">
              <a:xfrm>
                <a:off x="8181699" y="722222"/>
                <a:ext cx="592207" cy="329511"/>
              </a:xfrm>
              <a:custGeom>
                <a:avLst/>
                <a:gdLst>
                  <a:gd name="T0" fmla="*/ 2147483646 w 30756"/>
                  <a:gd name="T1" fmla="*/ 0 h 17113"/>
                  <a:gd name="T2" fmla="*/ 2147483646 w 30756"/>
                  <a:gd name="T3" fmla="*/ 2147483646 h 17113"/>
                  <a:gd name="T4" fmla="*/ 2147483646 w 30756"/>
                  <a:gd name="T5" fmla="*/ 2147483646 h 17113"/>
                  <a:gd name="T6" fmla="*/ 2147483646 w 30756"/>
                  <a:gd name="T7" fmla="*/ 2147483646 h 17113"/>
                  <a:gd name="T8" fmla="*/ 2147483646 w 30756"/>
                  <a:gd name="T9" fmla="*/ 2147483646 h 17113"/>
                  <a:gd name="T10" fmla="*/ 2147483646 w 30756"/>
                  <a:gd name="T11" fmla="*/ 2147483646 h 17113"/>
                  <a:gd name="T12" fmla="*/ 2147483646 w 30756"/>
                  <a:gd name="T13" fmla="*/ 2147483646 h 17113"/>
                  <a:gd name="T14" fmla="*/ 2147483646 w 30756"/>
                  <a:gd name="T15" fmla="*/ 2147483646 h 17113"/>
                  <a:gd name="T16" fmla="*/ 2147483646 w 30756"/>
                  <a:gd name="T17" fmla="*/ 2147483646 h 17113"/>
                  <a:gd name="T18" fmla="*/ 2147483646 w 30756"/>
                  <a:gd name="T19" fmla="*/ 2147483646 h 17113"/>
                  <a:gd name="T20" fmla="*/ 2147483646 w 30756"/>
                  <a:gd name="T21" fmla="*/ 2147483646 h 17113"/>
                  <a:gd name="T22" fmla="*/ 2147483646 w 30756"/>
                  <a:gd name="T23" fmla="*/ 2147483646 h 17113"/>
                  <a:gd name="T24" fmla="*/ 2147483646 w 30756"/>
                  <a:gd name="T25" fmla="*/ 2147483646 h 17113"/>
                  <a:gd name="T26" fmla="*/ 2147483646 w 30756"/>
                  <a:gd name="T27" fmla="*/ 2147483646 h 17113"/>
                  <a:gd name="T28" fmla="*/ 2147483646 w 30756"/>
                  <a:gd name="T29" fmla="*/ 2147483646 h 17113"/>
                  <a:gd name="T30" fmla="*/ 2147483646 w 30756"/>
                  <a:gd name="T31" fmla="*/ 2147483646 h 17113"/>
                  <a:gd name="T32" fmla="*/ 2147483646 w 30756"/>
                  <a:gd name="T33" fmla="*/ 2147483646 h 17113"/>
                  <a:gd name="T34" fmla="*/ 2147483646 w 30756"/>
                  <a:gd name="T35" fmla="*/ 2147483646 h 17113"/>
                  <a:gd name="T36" fmla="*/ 2147483646 w 30756"/>
                  <a:gd name="T37" fmla="*/ 2147483646 h 17113"/>
                  <a:gd name="T38" fmla="*/ 2147483646 w 30756"/>
                  <a:gd name="T39" fmla="*/ 2147483646 h 17113"/>
                  <a:gd name="T40" fmla="*/ 2147483646 w 30756"/>
                  <a:gd name="T41" fmla="*/ 2147483646 h 17113"/>
                  <a:gd name="T42" fmla="*/ 2147483646 w 30756"/>
                  <a:gd name="T43" fmla="*/ 2147483646 h 17113"/>
                  <a:gd name="T44" fmla="*/ 2147483646 w 30756"/>
                  <a:gd name="T45" fmla="*/ 2147483646 h 17113"/>
                  <a:gd name="T46" fmla="*/ 2147483646 w 30756"/>
                  <a:gd name="T47" fmla="*/ 2147483646 h 17113"/>
                  <a:gd name="T48" fmla="*/ 2147483646 w 30756"/>
                  <a:gd name="T49" fmla="*/ 2147483646 h 17113"/>
                  <a:gd name="T50" fmla="*/ 794102239 w 30756"/>
                  <a:gd name="T51" fmla="*/ 2147483646 h 17113"/>
                  <a:gd name="T52" fmla="*/ 354645981 w 30756"/>
                  <a:gd name="T53" fmla="*/ 2147483646 h 17113"/>
                  <a:gd name="T54" fmla="*/ 177323000 w 30756"/>
                  <a:gd name="T55" fmla="*/ 2147483646 h 17113"/>
                  <a:gd name="T56" fmla="*/ 264745970 w 30756"/>
                  <a:gd name="T57" fmla="*/ 2147483646 h 17113"/>
                  <a:gd name="T58" fmla="*/ 2147483646 w 30756"/>
                  <a:gd name="T59" fmla="*/ 2147483646 h 17113"/>
                  <a:gd name="T60" fmla="*/ 2147483646 w 30756"/>
                  <a:gd name="T61" fmla="*/ 2147483646 h 17113"/>
                  <a:gd name="T62" fmla="*/ 2147483646 w 30756"/>
                  <a:gd name="T63" fmla="*/ 2147483646 h 17113"/>
                  <a:gd name="T64" fmla="*/ 2147483646 w 30756"/>
                  <a:gd name="T65" fmla="*/ 2147483646 h 17113"/>
                  <a:gd name="T66" fmla="*/ 2147483646 w 30756"/>
                  <a:gd name="T67" fmla="*/ 2147483646 h 17113"/>
                  <a:gd name="T68" fmla="*/ 2147483646 w 30756"/>
                  <a:gd name="T69" fmla="*/ 2147483646 h 17113"/>
                  <a:gd name="T70" fmla="*/ 2147483646 w 30756"/>
                  <a:gd name="T71" fmla="*/ 2147483646 h 17113"/>
                  <a:gd name="T72" fmla="*/ 2147483646 w 30756"/>
                  <a:gd name="T73" fmla="*/ 2147483646 h 17113"/>
                  <a:gd name="T74" fmla="*/ 2147483646 w 30756"/>
                  <a:gd name="T75" fmla="*/ 2147483646 h 17113"/>
                  <a:gd name="T76" fmla="*/ 2147483646 w 30756"/>
                  <a:gd name="T77" fmla="*/ 2147483646 h 17113"/>
                  <a:gd name="T78" fmla="*/ 2147483646 w 30756"/>
                  <a:gd name="T79" fmla="*/ 2147483646 h 17113"/>
                  <a:gd name="T80" fmla="*/ 2147483646 w 30756"/>
                  <a:gd name="T81" fmla="*/ 0 h 17113"/>
                  <a:gd name="T82" fmla="*/ 2147483646 w 30756"/>
                  <a:gd name="T83" fmla="*/ 0 h 1711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lnTo>
                      <a:pt x="21949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0" name="Google Shape;6091;p37"/>
              <p:cNvSpPr>
                <a:spLocks/>
              </p:cNvSpPr>
              <p:nvPr/>
            </p:nvSpPr>
            <p:spPr bwMode="auto">
              <a:xfrm>
                <a:off x="5034800" y="116561"/>
                <a:ext cx="762227" cy="372918"/>
              </a:xfrm>
              <a:custGeom>
                <a:avLst/>
                <a:gdLst>
                  <a:gd name="T0" fmla="*/ 2147483646 w 26320"/>
                  <a:gd name="T1" fmla="*/ 0 h 12877"/>
                  <a:gd name="T2" fmla="*/ 2147483646 w 26320"/>
                  <a:gd name="T3" fmla="*/ 2147483646 h 12877"/>
                  <a:gd name="T4" fmla="*/ 2147483646 w 26320"/>
                  <a:gd name="T5" fmla="*/ 2147483646 h 12877"/>
                  <a:gd name="T6" fmla="*/ 2147483646 w 26320"/>
                  <a:gd name="T7" fmla="*/ 2147483646 h 12877"/>
                  <a:gd name="T8" fmla="*/ 2147483646 w 26320"/>
                  <a:gd name="T9" fmla="*/ 2147483646 h 12877"/>
                  <a:gd name="T10" fmla="*/ 2147483646 w 26320"/>
                  <a:gd name="T11" fmla="*/ 2147483646 h 12877"/>
                  <a:gd name="T12" fmla="*/ 2147483646 w 26320"/>
                  <a:gd name="T13" fmla="*/ 2147483646 h 12877"/>
                  <a:gd name="T14" fmla="*/ 2147483646 w 26320"/>
                  <a:gd name="T15" fmla="*/ 2147483646 h 12877"/>
                  <a:gd name="T16" fmla="*/ 2147483646 w 26320"/>
                  <a:gd name="T17" fmla="*/ 2147483646 h 12877"/>
                  <a:gd name="T18" fmla="*/ 692845403 w 26320"/>
                  <a:gd name="T19" fmla="*/ 2147483646 h 12877"/>
                  <a:gd name="T20" fmla="*/ 0 w 26320"/>
                  <a:gd name="T21" fmla="*/ 2147483646 h 12877"/>
                  <a:gd name="T22" fmla="*/ 692845403 w 26320"/>
                  <a:gd name="T23" fmla="*/ 2147483646 h 12877"/>
                  <a:gd name="T24" fmla="*/ 2147483646 w 26320"/>
                  <a:gd name="T25" fmla="*/ 2147483646 h 12877"/>
                  <a:gd name="T26" fmla="*/ 2147483646 w 26320"/>
                  <a:gd name="T27" fmla="*/ 2147483646 h 12877"/>
                  <a:gd name="T28" fmla="*/ 2147483646 w 26320"/>
                  <a:gd name="T29" fmla="*/ 2147483646 h 12877"/>
                  <a:gd name="T30" fmla="*/ 2147483646 w 26320"/>
                  <a:gd name="T31" fmla="*/ 2147483646 h 12877"/>
                  <a:gd name="T32" fmla="*/ 2147483646 w 26320"/>
                  <a:gd name="T33" fmla="*/ 2147483646 h 12877"/>
                  <a:gd name="T34" fmla="*/ 2147483646 w 26320"/>
                  <a:gd name="T35" fmla="*/ 2147483646 h 12877"/>
                  <a:gd name="T36" fmla="*/ 2147483646 w 26320"/>
                  <a:gd name="T37" fmla="*/ 2147483646 h 12877"/>
                  <a:gd name="T38" fmla="*/ 2147483646 w 26320"/>
                  <a:gd name="T39" fmla="*/ 2147483646 h 12877"/>
                  <a:gd name="T40" fmla="*/ 2147483646 w 26320"/>
                  <a:gd name="T41" fmla="*/ 2147483646 h 12877"/>
                  <a:gd name="T42" fmla="*/ 2147483646 w 26320"/>
                  <a:gd name="T43" fmla="*/ 2147483646 h 12877"/>
                  <a:gd name="T44" fmla="*/ 2147483646 w 26320"/>
                  <a:gd name="T45" fmla="*/ 2147483646 h 12877"/>
                  <a:gd name="T46" fmla="*/ 2147483646 w 26320"/>
                  <a:gd name="T47" fmla="*/ 2147483646 h 12877"/>
                  <a:gd name="T48" fmla="*/ 2147483646 w 26320"/>
                  <a:gd name="T49" fmla="*/ 2147483646 h 12877"/>
                  <a:gd name="T50" fmla="*/ 2147483646 w 26320"/>
                  <a:gd name="T51" fmla="*/ 2147483646 h 12877"/>
                  <a:gd name="T52" fmla="*/ 2147483646 w 26320"/>
                  <a:gd name="T53" fmla="*/ 2147483646 h 12877"/>
                  <a:gd name="T54" fmla="*/ 2147483646 w 26320"/>
                  <a:gd name="T55" fmla="*/ 2147483646 h 12877"/>
                  <a:gd name="T56" fmla="*/ 2147483646 w 26320"/>
                  <a:gd name="T57" fmla="*/ 2147483646 h 12877"/>
                  <a:gd name="T58" fmla="*/ 2147483646 w 26320"/>
                  <a:gd name="T59" fmla="*/ 2147483646 h 12877"/>
                  <a:gd name="T60" fmla="*/ 2147483646 w 26320"/>
                  <a:gd name="T61" fmla="*/ 2147483646 h 12877"/>
                  <a:gd name="T62" fmla="*/ 2147483646 w 26320"/>
                  <a:gd name="T63" fmla="*/ 2147483646 h 12877"/>
                  <a:gd name="T64" fmla="*/ 2147483646 w 26320"/>
                  <a:gd name="T65" fmla="*/ 2147483646 h 12877"/>
                  <a:gd name="T66" fmla="*/ 2147483646 w 26320"/>
                  <a:gd name="T67" fmla="*/ 2147483646 h 12877"/>
                  <a:gd name="T68" fmla="*/ 2147483646 w 26320"/>
                  <a:gd name="T69" fmla="*/ 2147483646 h 12877"/>
                  <a:gd name="T70" fmla="*/ 2147483646 w 26320"/>
                  <a:gd name="T71" fmla="*/ 2147483646 h 12877"/>
                  <a:gd name="T72" fmla="*/ 2147483646 w 26320"/>
                  <a:gd name="T73" fmla="*/ 2147483646 h 12877"/>
                  <a:gd name="T74" fmla="*/ 2147483646 w 26320"/>
                  <a:gd name="T75" fmla="*/ 2147483646 h 12877"/>
                  <a:gd name="T76" fmla="*/ 2147483646 w 26320"/>
                  <a:gd name="T77" fmla="*/ 2147483646 h 12877"/>
                  <a:gd name="T78" fmla="*/ 2147483646 w 26320"/>
                  <a:gd name="T79" fmla="*/ 2147483646 h 12877"/>
                  <a:gd name="T80" fmla="*/ 2147483646 w 26320"/>
                  <a:gd name="T81" fmla="*/ 2147483646 h 12877"/>
                  <a:gd name="T82" fmla="*/ 2147483646 w 26320"/>
                  <a:gd name="T83" fmla="*/ 2147483646 h 12877"/>
                  <a:gd name="T84" fmla="*/ 2147483646 w 26320"/>
                  <a:gd name="T85" fmla="*/ 2147483646 h 12877"/>
                  <a:gd name="T86" fmla="*/ 2147483646 w 26320"/>
                  <a:gd name="T87" fmla="*/ 0 h 12877"/>
                  <a:gd name="T88" fmla="*/ 2147483646 w 26320"/>
                  <a:gd name="T89" fmla="*/ 0 h 1287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lnTo>
                      <a:pt x="9173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6" name="Google Shape;6092;p37"/>
            <p:cNvGrpSpPr>
              <a:grpSpLocks/>
            </p:cNvGrpSpPr>
            <p:nvPr/>
          </p:nvGrpSpPr>
          <p:grpSpPr bwMode="auto"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128" name="Google Shape;6093;p37"/>
              <p:cNvGrpSpPr>
                <a:grpSpLocks/>
              </p:cNvGrpSpPr>
              <p:nvPr/>
            </p:nvGrpSpPr>
            <p:grpSpPr bwMode="auto"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80" name="Google Shape;6094;p37"/>
                <p:cNvSpPr>
                  <a:spLocks/>
                </p:cNvSpPr>
                <p:nvPr/>
              </p:nvSpPr>
              <p:spPr bwMode="auto">
                <a:xfrm>
                  <a:off x="5465300" y="376500"/>
                  <a:ext cx="1468900" cy="885025"/>
                </a:xfrm>
                <a:custGeom>
                  <a:avLst/>
                  <a:gdLst>
                    <a:gd name="T0" fmla="*/ 2147483646 w 58756"/>
                    <a:gd name="T1" fmla="*/ 9765625 h 35401"/>
                    <a:gd name="T2" fmla="*/ 2147483646 w 58756"/>
                    <a:gd name="T3" fmla="*/ 2147483646 h 35401"/>
                    <a:gd name="T4" fmla="*/ 0 w 58756"/>
                    <a:gd name="T5" fmla="*/ 2147483646 h 35401"/>
                    <a:gd name="T6" fmla="*/ 2147483646 w 58756"/>
                    <a:gd name="T7" fmla="*/ 2147483646 h 35401"/>
                    <a:gd name="T8" fmla="*/ 2147483646 w 58756"/>
                    <a:gd name="T9" fmla="*/ 2147483646 h 35401"/>
                    <a:gd name="T10" fmla="*/ 2147483646 w 58756"/>
                    <a:gd name="T11" fmla="*/ 2147483646 h 35401"/>
                    <a:gd name="T12" fmla="*/ 2147483646 w 58756"/>
                    <a:gd name="T13" fmla="*/ 2147483646 h 35401"/>
                    <a:gd name="T14" fmla="*/ 2147483646 w 58756"/>
                    <a:gd name="T15" fmla="*/ 2147483646 h 35401"/>
                    <a:gd name="T16" fmla="*/ 2147483646 w 58756"/>
                    <a:gd name="T17" fmla="*/ 2147483646 h 35401"/>
                    <a:gd name="T18" fmla="*/ 2147483646 w 58756"/>
                    <a:gd name="T19" fmla="*/ 2147483646 h 35401"/>
                    <a:gd name="T20" fmla="*/ 2147483646 w 58756"/>
                    <a:gd name="T21" fmla="*/ 2147483646 h 35401"/>
                    <a:gd name="T22" fmla="*/ 2147483646 w 58756"/>
                    <a:gd name="T23" fmla="*/ 2147483646 h 35401"/>
                    <a:gd name="T24" fmla="*/ 2147483646 w 58756"/>
                    <a:gd name="T25" fmla="*/ 2147483646 h 35401"/>
                    <a:gd name="T26" fmla="*/ 2147483646 w 58756"/>
                    <a:gd name="T27" fmla="*/ 2147483646 h 35401"/>
                    <a:gd name="T28" fmla="*/ 2147483646 w 58756"/>
                    <a:gd name="T29" fmla="*/ 2147483646 h 35401"/>
                    <a:gd name="T30" fmla="*/ 2147483646 w 58756"/>
                    <a:gd name="T31" fmla="*/ 2147483646 h 35401"/>
                    <a:gd name="T32" fmla="*/ 2147483646 w 58756"/>
                    <a:gd name="T33" fmla="*/ 2147483646 h 35401"/>
                    <a:gd name="T34" fmla="*/ 2147483646 w 58756"/>
                    <a:gd name="T35" fmla="*/ 2147483646 h 35401"/>
                    <a:gd name="T36" fmla="*/ 2147483646 w 58756"/>
                    <a:gd name="T37" fmla="*/ 2147483646 h 35401"/>
                    <a:gd name="T38" fmla="*/ 2147483646 w 58756"/>
                    <a:gd name="T39" fmla="*/ 2147483646 h 35401"/>
                    <a:gd name="T40" fmla="*/ 2147483646 w 58756"/>
                    <a:gd name="T41" fmla="*/ 2147483646 h 35401"/>
                    <a:gd name="T42" fmla="*/ 2147483646 w 58756"/>
                    <a:gd name="T43" fmla="*/ 2147483646 h 35401"/>
                    <a:gd name="T44" fmla="*/ 2147483646 w 58756"/>
                    <a:gd name="T45" fmla="*/ 2147483646 h 35401"/>
                    <a:gd name="T46" fmla="*/ 2147483646 w 58756"/>
                    <a:gd name="T47" fmla="*/ 2147483646 h 35401"/>
                    <a:gd name="T48" fmla="*/ 2147483646 w 58756"/>
                    <a:gd name="T49" fmla="*/ 2147483646 h 35401"/>
                    <a:gd name="T50" fmla="*/ 2147483646 w 58756"/>
                    <a:gd name="T51" fmla="*/ 2147483646 h 35401"/>
                    <a:gd name="T52" fmla="*/ 2147483646 w 58756"/>
                    <a:gd name="T53" fmla="*/ 2147483646 h 35401"/>
                    <a:gd name="T54" fmla="*/ 2147483646 w 58756"/>
                    <a:gd name="T55" fmla="*/ 9765625 h 3540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1" name="Google Shape;6095;p37"/>
                <p:cNvSpPr>
                  <a:spLocks/>
                </p:cNvSpPr>
                <p:nvPr/>
              </p:nvSpPr>
              <p:spPr bwMode="auto">
                <a:xfrm>
                  <a:off x="5306650" y="567150"/>
                  <a:ext cx="1550450" cy="431325"/>
                </a:xfrm>
                <a:custGeom>
                  <a:avLst/>
                  <a:gdLst>
                    <a:gd name="T0" fmla="*/ 2147483646 w 62018"/>
                    <a:gd name="T1" fmla="*/ 9765625 h 17253"/>
                    <a:gd name="T2" fmla="*/ 2147483646 w 62018"/>
                    <a:gd name="T3" fmla="*/ 2147483646 h 17253"/>
                    <a:gd name="T4" fmla="*/ 2147483646 w 62018"/>
                    <a:gd name="T5" fmla="*/ 2147483646 h 17253"/>
                    <a:gd name="T6" fmla="*/ 2147483646 w 62018"/>
                    <a:gd name="T7" fmla="*/ 2147483646 h 17253"/>
                    <a:gd name="T8" fmla="*/ 2147483646 w 62018"/>
                    <a:gd name="T9" fmla="*/ 2147483646 h 17253"/>
                    <a:gd name="T10" fmla="*/ 2147483646 w 62018"/>
                    <a:gd name="T11" fmla="*/ 2147483646 h 17253"/>
                    <a:gd name="T12" fmla="*/ 2147483646 w 62018"/>
                    <a:gd name="T13" fmla="*/ 2147483646 h 17253"/>
                    <a:gd name="T14" fmla="*/ 2147483646 w 62018"/>
                    <a:gd name="T15" fmla="*/ 9765625 h 172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2" name="Google Shape;6096;p37"/>
                <p:cNvSpPr>
                  <a:spLocks/>
                </p:cNvSpPr>
                <p:nvPr/>
              </p:nvSpPr>
              <p:spPr bwMode="auto">
                <a:xfrm>
                  <a:off x="5989850" y="686650"/>
                  <a:ext cx="415500" cy="362775"/>
                </a:xfrm>
                <a:custGeom>
                  <a:avLst/>
                  <a:gdLst>
                    <a:gd name="T0" fmla="*/ 2147483646 w 16620"/>
                    <a:gd name="T1" fmla="*/ 9765625 h 14511"/>
                    <a:gd name="T2" fmla="*/ 2147483646 w 16620"/>
                    <a:gd name="T3" fmla="*/ 2147483646 h 14511"/>
                    <a:gd name="T4" fmla="*/ 2147483646 w 16620"/>
                    <a:gd name="T5" fmla="*/ 2147483646 h 14511"/>
                    <a:gd name="T6" fmla="*/ 2147483646 w 16620"/>
                    <a:gd name="T7" fmla="*/ 2147483646 h 14511"/>
                    <a:gd name="T8" fmla="*/ 2147483646 w 16620"/>
                    <a:gd name="T9" fmla="*/ 2147483646 h 14511"/>
                    <a:gd name="T10" fmla="*/ 2147483646 w 16620"/>
                    <a:gd name="T11" fmla="*/ 2147483646 h 14511"/>
                    <a:gd name="T12" fmla="*/ 2147483646 w 16620"/>
                    <a:gd name="T13" fmla="*/ 9765625 h 1451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3" name="Google Shape;6097;p37"/>
                <p:cNvSpPr>
                  <a:spLocks/>
                </p:cNvSpPr>
                <p:nvPr/>
              </p:nvSpPr>
              <p:spPr bwMode="auto">
                <a:xfrm>
                  <a:off x="6117575" y="673600"/>
                  <a:ext cx="407025" cy="64175"/>
                </a:xfrm>
                <a:custGeom>
                  <a:avLst/>
                  <a:gdLst>
                    <a:gd name="T0" fmla="*/ 2147483646 w 16281"/>
                    <a:gd name="T1" fmla="*/ 0 h 2567"/>
                    <a:gd name="T2" fmla="*/ 2147483646 w 16281"/>
                    <a:gd name="T3" fmla="*/ 2147483646 h 2567"/>
                    <a:gd name="T4" fmla="*/ 2147483646 w 16281"/>
                    <a:gd name="T5" fmla="*/ 2147483646 h 2567"/>
                    <a:gd name="T6" fmla="*/ 2147483646 w 16281"/>
                    <a:gd name="T7" fmla="*/ 2147483646 h 2567"/>
                    <a:gd name="T8" fmla="*/ 2147483646 w 16281"/>
                    <a:gd name="T9" fmla="*/ 2147483646 h 2567"/>
                    <a:gd name="T10" fmla="*/ 2147483646 w 16281"/>
                    <a:gd name="T11" fmla="*/ 2147483646 h 2567"/>
                    <a:gd name="T12" fmla="*/ 2147483646 w 16281"/>
                    <a:gd name="T13" fmla="*/ 2147483646 h 2567"/>
                    <a:gd name="T14" fmla="*/ 2147483646 w 16281"/>
                    <a:gd name="T15" fmla="*/ 2147483646 h 2567"/>
                    <a:gd name="T16" fmla="*/ 2147483646 w 16281"/>
                    <a:gd name="T17" fmla="*/ 0 h 256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4" name="Google Shape;6098;p37"/>
                <p:cNvSpPr>
                  <a:spLocks/>
                </p:cNvSpPr>
                <p:nvPr/>
              </p:nvSpPr>
              <p:spPr bwMode="auto">
                <a:xfrm>
                  <a:off x="5671425" y="497500"/>
                  <a:ext cx="468675" cy="122275"/>
                </a:xfrm>
                <a:custGeom>
                  <a:avLst/>
                  <a:gdLst>
                    <a:gd name="T0" fmla="*/ 2147483646 w 18747"/>
                    <a:gd name="T1" fmla="*/ 0 h 4891"/>
                    <a:gd name="T2" fmla="*/ 2147483646 w 18747"/>
                    <a:gd name="T3" fmla="*/ 2147483646 h 4891"/>
                    <a:gd name="T4" fmla="*/ 2147483646 w 18747"/>
                    <a:gd name="T5" fmla="*/ 2147483646 h 4891"/>
                    <a:gd name="T6" fmla="*/ 2147483646 w 18747"/>
                    <a:gd name="T7" fmla="*/ 2147483646 h 4891"/>
                    <a:gd name="T8" fmla="*/ 2147483646 w 18747"/>
                    <a:gd name="T9" fmla="*/ 2147483646 h 4891"/>
                    <a:gd name="T10" fmla="*/ 2147483646 w 18747"/>
                    <a:gd name="T11" fmla="*/ 1992187500 h 4891"/>
                    <a:gd name="T12" fmla="*/ 2147483646 w 18747"/>
                    <a:gd name="T13" fmla="*/ 205078125 h 4891"/>
                    <a:gd name="T14" fmla="*/ 2147483646 w 18747"/>
                    <a:gd name="T15" fmla="*/ 0 h 48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5" name="Google Shape;6099;p37"/>
                <p:cNvSpPr>
                  <a:spLocks/>
                </p:cNvSpPr>
                <p:nvPr/>
              </p:nvSpPr>
              <p:spPr bwMode="auto">
                <a:xfrm>
                  <a:off x="5582375" y="614150"/>
                  <a:ext cx="365800" cy="430475"/>
                </a:xfrm>
                <a:custGeom>
                  <a:avLst/>
                  <a:gdLst>
                    <a:gd name="T0" fmla="*/ 2147483646 w 14632"/>
                    <a:gd name="T1" fmla="*/ 0 h 17219"/>
                    <a:gd name="T2" fmla="*/ 2147483646 w 14632"/>
                    <a:gd name="T3" fmla="*/ 2147483646 h 17219"/>
                    <a:gd name="T4" fmla="*/ 2147483646 w 14632"/>
                    <a:gd name="T5" fmla="*/ 2147483646 h 17219"/>
                    <a:gd name="T6" fmla="*/ 2147483646 w 14632"/>
                    <a:gd name="T7" fmla="*/ 2147483646 h 17219"/>
                    <a:gd name="T8" fmla="*/ 2147483646 w 14632"/>
                    <a:gd name="T9" fmla="*/ 2147483646 h 17219"/>
                    <a:gd name="T10" fmla="*/ 2147483646 w 14632"/>
                    <a:gd name="T11" fmla="*/ 2147483646 h 17219"/>
                    <a:gd name="T12" fmla="*/ 2147483646 w 14632"/>
                    <a:gd name="T13" fmla="*/ 2147483646 h 17219"/>
                    <a:gd name="T14" fmla="*/ 2147483646 w 14632"/>
                    <a:gd name="T15" fmla="*/ 0 h 172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29" name="Google Shape;6100;p37"/>
              <p:cNvGrpSpPr>
                <a:grpSpLocks/>
              </p:cNvGrpSpPr>
              <p:nvPr/>
            </p:nvGrpSpPr>
            <p:grpSpPr bwMode="auto"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72" name="Google Shape;6101;p37"/>
                <p:cNvSpPr/>
                <p:nvPr/>
              </p:nvSpPr>
              <p:spPr>
                <a:xfrm>
                  <a:off x="2672845" y="2247951"/>
                  <a:ext cx="194510" cy="63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3" name="Google Shape;6102;p37"/>
                <p:cNvSpPr/>
                <p:nvPr/>
              </p:nvSpPr>
              <p:spPr>
                <a:xfrm>
                  <a:off x="2672845" y="2127766"/>
                  <a:ext cx="113860" cy="167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4" name="Google Shape;6103;p37"/>
                <p:cNvSpPr/>
                <p:nvPr/>
              </p:nvSpPr>
              <p:spPr>
                <a:xfrm>
                  <a:off x="2577962" y="2126184"/>
                  <a:ext cx="107534" cy="170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5" name="Google Shape;6104;p37"/>
                <p:cNvSpPr/>
                <p:nvPr/>
              </p:nvSpPr>
              <p:spPr>
                <a:xfrm>
                  <a:off x="2494148" y="2221067"/>
                  <a:ext cx="178697" cy="7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6" name="Google Shape;6105;p37"/>
                <p:cNvSpPr/>
                <p:nvPr/>
              </p:nvSpPr>
              <p:spPr>
                <a:xfrm>
                  <a:off x="2514707" y="2293810"/>
                  <a:ext cx="158138" cy="104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7" name="Google Shape;6106;p37"/>
                <p:cNvSpPr/>
                <p:nvPr/>
              </p:nvSpPr>
              <p:spPr>
                <a:xfrm>
                  <a:off x="2668101" y="2296973"/>
                  <a:ext cx="164464" cy="123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8" name="Google Shape;6107;p37"/>
                <p:cNvSpPr/>
                <p:nvPr/>
              </p:nvSpPr>
              <p:spPr>
                <a:xfrm>
                  <a:off x="2669683" y="2293810"/>
                  <a:ext cx="85395" cy="169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9" name="Google Shape;6108;p37"/>
                <p:cNvSpPr/>
                <p:nvPr/>
              </p:nvSpPr>
              <p:spPr>
                <a:xfrm>
                  <a:off x="2592194" y="2298555"/>
                  <a:ext cx="98046" cy="172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0" name="Google Shape;6109;p37"/>
              <p:cNvGrpSpPr>
                <a:grpSpLocks/>
              </p:cNvGrpSpPr>
              <p:nvPr/>
            </p:nvGrpSpPr>
            <p:grpSpPr bwMode="auto"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63" name="Google Shape;6110;p37"/>
                <p:cNvSpPr>
                  <a:spLocks/>
                </p:cNvSpPr>
                <p:nvPr/>
              </p:nvSpPr>
              <p:spPr bwMode="auto">
                <a:xfrm>
                  <a:off x="1496500" y="3472875"/>
                  <a:ext cx="500400" cy="2154175"/>
                </a:xfrm>
                <a:custGeom>
                  <a:avLst/>
                  <a:gdLst>
                    <a:gd name="T0" fmla="*/ 2147483646 w 20016"/>
                    <a:gd name="T1" fmla="*/ 9765625 h 86167"/>
                    <a:gd name="T2" fmla="*/ 2147483646 w 20016"/>
                    <a:gd name="T3" fmla="*/ 2147483646 h 86167"/>
                    <a:gd name="T4" fmla="*/ 2147483646 w 20016"/>
                    <a:gd name="T5" fmla="*/ 2147483646 h 86167"/>
                    <a:gd name="T6" fmla="*/ 2147483646 w 20016"/>
                    <a:gd name="T7" fmla="*/ 2147483646 h 86167"/>
                    <a:gd name="T8" fmla="*/ 2147483646 w 20016"/>
                    <a:gd name="T9" fmla="*/ 2147483646 h 86167"/>
                    <a:gd name="T10" fmla="*/ 2147483646 w 20016"/>
                    <a:gd name="T11" fmla="*/ 2147483646 h 86167"/>
                    <a:gd name="T12" fmla="*/ 2147483646 w 20016"/>
                    <a:gd name="T13" fmla="*/ 2147483646 h 86167"/>
                    <a:gd name="T14" fmla="*/ 2147483646 w 20016"/>
                    <a:gd name="T15" fmla="*/ 2147483646 h 86167"/>
                    <a:gd name="T16" fmla="*/ 2147483646 w 20016"/>
                    <a:gd name="T17" fmla="*/ 2147483646 h 86167"/>
                    <a:gd name="T18" fmla="*/ 2147483646 w 20016"/>
                    <a:gd name="T19" fmla="*/ 2147483646 h 86167"/>
                    <a:gd name="T20" fmla="*/ 2147483646 w 20016"/>
                    <a:gd name="T21" fmla="*/ 2147483646 h 86167"/>
                    <a:gd name="T22" fmla="*/ 2147483646 w 20016"/>
                    <a:gd name="T23" fmla="*/ 2147483646 h 86167"/>
                    <a:gd name="T24" fmla="*/ 2147483646 w 20016"/>
                    <a:gd name="T25" fmla="*/ 2147483646 h 86167"/>
                    <a:gd name="T26" fmla="*/ 2147483646 w 20016"/>
                    <a:gd name="T27" fmla="*/ 2147483646 h 86167"/>
                    <a:gd name="T28" fmla="*/ 2147483646 w 20016"/>
                    <a:gd name="T29" fmla="*/ 2147483646 h 86167"/>
                    <a:gd name="T30" fmla="*/ 2147483646 w 20016"/>
                    <a:gd name="T31" fmla="*/ 2147483646 h 86167"/>
                    <a:gd name="T32" fmla="*/ 2147483646 w 20016"/>
                    <a:gd name="T33" fmla="*/ 2147483646 h 86167"/>
                    <a:gd name="T34" fmla="*/ 2147483646 w 20016"/>
                    <a:gd name="T35" fmla="*/ 9765625 h 8616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4" name="Google Shape;6111;p37"/>
                <p:cNvSpPr/>
                <p:nvPr/>
              </p:nvSpPr>
              <p:spPr>
                <a:xfrm>
                  <a:off x="1455507" y="2843914"/>
                  <a:ext cx="385866" cy="860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5" name="Google Shape;6112;p37"/>
                <p:cNvSpPr/>
                <p:nvPr/>
              </p:nvSpPr>
              <p:spPr>
                <a:xfrm>
                  <a:off x="1843537" y="3212599"/>
                  <a:ext cx="817593" cy="50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6" name="Google Shape;6113;p37"/>
                <p:cNvSpPr/>
                <p:nvPr/>
              </p:nvSpPr>
              <p:spPr>
                <a:xfrm>
                  <a:off x="1843595" y="2700245"/>
                  <a:ext cx="555078" cy="1004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7" name="Google Shape;6114;p37"/>
                <p:cNvSpPr>
                  <a:spLocks/>
                </p:cNvSpPr>
                <p:nvPr/>
              </p:nvSpPr>
              <p:spPr bwMode="auto">
                <a:xfrm>
                  <a:off x="1622175" y="3178400"/>
                  <a:ext cx="191775" cy="467700"/>
                </a:xfrm>
                <a:custGeom>
                  <a:avLst/>
                  <a:gdLst>
                    <a:gd name="T0" fmla="*/ 1240234375 w 7671"/>
                    <a:gd name="T1" fmla="*/ 9765625 h 18708"/>
                    <a:gd name="T2" fmla="*/ 478515625 w 7671"/>
                    <a:gd name="T3" fmla="*/ 2147483646 h 18708"/>
                    <a:gd name="T4" fmla="*/ 2147483646 w 7671"/>
                    <a:gd name="T5" fmla="*/ 2147483646 h 18708"/>
                    <a:gd name="T6" fmla="*/ 2147483646 w 7671"/>
                    <a:gd name="T7" fmla="*/ 2147483646 h 18708"/>
                    <a:gd name="T8" fmla="*/ 2147483646 w 7671"/>
                    <a:gd name="T9" fmla="*/ 2147483646 h 18708"/>
                    <a:gd name="T10" fmla="*/ 2147483646 w 7671"/>
                    <a:gd name="T11" fmla="*/ 2147483646 h 18708"/>
                    <a:gd name="T12" fmla="*/ 2147483646 w 7671"/>
                    <a:gd name="T13" fmla="*/ 2147483646 h 18708"/>
                    <a:gd name="T14" fmla="*/ 2147483646 w 7671"/>
                    <a:gd name="T15" fmla="*/ 2147483646 h 18708"/>
                    <a:gd name="T16" fmla="*/ 1240234375 w 7671"/>
                    <a:gd name="T17" fmla="*/ 9765625 h 187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8" name="Google Shape;6115;p37"/>
                <p:cNvSpPr>
                  <a:spLocks/>
                </p:cNvSpPr>
                <p:nvPr/>
              </p:nvSpPr>
              <p:spPr bwMode="auto">
                <a:xfrm>
                  <a:off x="1840300" y="3049625"/>
                  <a:ext cx="196325" cy="607200"/>
                </a:xfrm>
                <a:custGeom>
                  <a:avLst/>
                  <a:gdLst>
                    <a:gd name="T0" fmla="*/ 2147483646 w 7853"/>
                    <a:gd name="T1" fmla="*/ 9765625 h 24288"/>
                    <a:gd name="T2" fmla="*/ 2147483646 w 7853"/>
                    <a:gd name="T3" fmla="*/ 2147483646 h 24288"/>
                    <a:gd name="T4" fmla="*/ 2147483646 w 7853"/>
                    <a:gd name="T5" fmla="*/ 2147483646 h 24288"/>
                    <a:gd name="T6" fmla="*/ 1660156250 w 7853"/>
                    <a:gd name="T7" fmla="*/ 2147483646 h 24288"/>
                    <a:gd name="T8" fmla="*/ 2147483646 w 7853"/>
                    <a:gd name="T9" fmla="*/ 2147483646 h 24288"/>
                    <a:gd name="T10" fmla="*/ 2147483646 w 7853"/>
                    <a:gd name="T11" fmla="*/ 2147483646 h 24288"/>
                    <a:gd name="T12" fmla="*/ 2147483646 w 7853"/>
                    <a:gd name="T13" fmla="*/ 2147483646 h 24288"/>
                    <a:gd name="T14" fmla="*/ 2147483646 w 7853"/>
                    <a:gd name="T15" fmla="*/ 2147483646 h 24288"/>
                    <a:gd name="T16" fmla="*/ 2147483646 w 7853"/>
                    <a:gd name="T17" fmla="*/ 9765625 h 2428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9" name="Google Shape;6116;p37"/>
                <p:cNvSpPr>
                  <a:spLocks/>
                </p:cNvSpPr>
                <p:nvPr/>
              </p:nvSpPr>
              <p:spPr bwMode="auto">
                <a:xfrm>
                  <a:off x="1895325" y="3305875"/>
                  <a:ext cx="190450" cy="311450"/>
                </a:xfrm>
                <a:custGeom>
                  <a:avLst/>
                  <a:gdLst>
                    <a:gd name="T0" fmla="*/ 2147483646 w 7618"/>
                    <a:gd name="T1" fmla="*/ 0 h 12458"/>
                    <a:gd name="T2" fmla="*/ 2147483646 w 7618"/>
                    <a:gd name="T3" fmla="*/ 1162109375 h 12458"/>
                    <a:gd name="T4" fmla="*/ 2147483646 w 7618"/>
                    <a:gd name="T5" fmla="*/ 2147483646 h 12458"/>
                    <a:gd name="T6" fmla="*/ 2147483646 w 7618"/>
                    <a:gd name="T7" fmla="*/ 2147483646 h 12458"/>
                    <a:gd name="T8" fmla="*/ 2147483646 w 7618"/>
                    <a:gd name="T9" fmla="*/ 2147483646 h 12458"/>
                    <a:gd name="T10" fmla="*/ 2147483646 w 7618"/>
                    <a:gd name="T11" fmla="*/ 2147483646 h 12458"/>
                    <a:gd name="T12" fmla="*/ 2147483646 w 7618"/>
                    <a:gd name="T13" fmla="*/ 0 h 124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0" name="Google Shape;6117;p37"/>
                <p:cNvSpPr>
                  <a:spLocks/>
                </p:cNvSpPr>
                <p:nvPr/>
              </p:nvSpPr>
              <p:spPr bwMode="auto">
                <a:xfrm>
                  <a:off x="1811100" y="3396375"/>
                  <a:ext cx="613400" cy="344950"/>
                </a:xfrm>
                <a:custGeom>
                  <a:avLst/>
                  <a:gdLst>
                    <a:gd name="T0" fmla="*/ 2147483646 w 24536"/>
                    <a:gd name="T1" fmla="*/ 0 h 13798"/>
                    <a:gd name="T2" fmla="*/ 2147483646 w 24536"/>
                    <a:gd name="T3" fmla="*/ 839843750 h 13798"/>
                    <a:gd name="T4" fmla="*/ 2147483646 w 24536"/>
                    <a:gd name="T5" fmla="*/ 2147483646 h 13798"/>
                    <a:gd name="T6" fmla="*/ 2147483646 w 24536"/>
                    <a:gd name="T7" fmla="*/ 2147483646 h 13798"/>
                    <a:gd name="T8" fmla="*/ 2147483646 w 24536"/>
                    <a:gd name="T9" fmla="*/ 2147483646 h 13798"/>
                    <a:gd name="T10" fmla="*/ 2147483646 w 24536"/>
                    <a:gd name="T11" fmla="*/ 2147483646 h 13798"/>
                    <a:gd name="T12" fmla="*/ 2147483646 w 24536"/>
                    <a:gd name="T13" fmla="*/ 2147483646 h 13798"/>
                    <a:gd name="T14" fmla="*/ 2147483646 w 24536"/>
                    <a:gd name="T15" fmla="*/ 2147483646 h 13798"/>
                    <a:gd name="T16" fmla="*/ 2147483646 w 24536"/>
                    <a:gd name="T17" fmla="*/ 2147483646 h 13798"/>
                    <a:gd name="T18" fmla="*/ 2147483646 w 24536"/>
                    <a:gd name="T19" fmla="*/ 2147483646 h 13798"/>
                    <a:gd name="T20" fmla="*/ 2147483646 w 24536"/>
                    <a:gd name="T21" fmla="*/ 2147483646 h 13798"/>
                    <a:gd name="T22" fmla="*/ 2147483646 w 24536"/>
                    <a:gd name="T23" fmla="*/ 2147483646 h 13798"/>
                    <a:gd name="T24" fmla="*/ 2147483646 w 24536"/>
                    <a:gd name="T25" fmla="*/ 2147483646 h 13798"/>
                    <a:gd name="T26" fmla="*/ 2147483646 w 24536"/>
                    <a:gd name="T27" fmla="*/ 0 h 1379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1" name="Google Shape;6118;p37"/>
                <p:cNvSpPr>
                  <a:spLocks/>
                </p:cNvSpPr>
                <p:nvPr/>
              </p:nvSpPr>
              <p:spPr bwMode="auto">
                <a:xfrm>
                  <a:off x="1661400" y="3547725"/>
                  <a:ext cx="382250" cy="258150"/>
                </a:xfrm>
                <a:custGeom>
                  <a:avLst/>
                  <a:gdLst>
                    <a:gd name="T0" fmla="*/ 2147483646 w 15290"/>
                    <a:gd name="T1" fmla="*/ 9765625 h 10326"/>
                    <a:gd name="T2" fmla="*/ 2147483646 w 15290"/>
                    <a:gd name="T3" fmla="*/ 488281250 h 10326"/>
                    <a:gd name="T4" fmla="*/ 2147483646 w 15290"/>
                    <a:gd name="T5" fmla="*/ 2147483646 h 10326"/>
                    <a:gd name="T6" fmla="*/ 2147483646 w 15290"/>
                    <a:gd name="T7" fmla="*/ 2147483646 h 10326"/>
                    <a:gd name="T8" fmla="*/ 2147483646 w 15290"/>
                    <a:gd name="T9" fmla="*/ 2147483646 h 10326"/>
                    <a:gd name="T10" fmla="*/ 2147483646 w 15290"/>
                    <a:gd name="T11" fmla="*/ 2147483646 h 10326"/>
                    <a:gd name="T12" fmla="*/ 2147483646 w 15290"/>
                    <a:gd name="T13" fmla="*/ 2147483646 h 10326"/>
                    <a:gd name="T14" fmla="*/ 2147483646 w 15290"/>
                    <a:gd name="T15" fmla="*/ 2147483646 h 10326"/>
                    <a:gd name="T16" fmla="*/ 2147483646 w 15290"/>
                    <a:gd name="T17" fmla="*/ 2147483646 h 10326"/>
                    <a:gd name="T18" fmla="*/ 2147483646 w 15290"/>
                    <a:gd name="T19" fmla="*/ 2147483646 h 10326"/>
                    <a:gd name="T20" fmla="*/ 2147483646 w 15290"/>
                    <a:gd name="T21" fmla="*/ 2147483646 h 10326"/>
                    <a:gd name="T22" fmla="*/ 2147483646 w 15290"/>
                    <a:gd name="T23" fmla="*/ 2147483646 h 10326"/>
                    <a:gd name="T24" fmla="*/ 2147483646 w 15290"/>
                    <a:gd name="T25" fmla="*/ 2147483646 h 10326"/>
                    <a:gd name="T26" fmla="*/ 2147483646 w 15290"/>
                    <a:gd name="T27" fmla="*/ 2147483646 h 10326"/>
                    <a:gd name="T28" fmla="*/ 2147483646 w 15290"/>
                    <a:gd name="T29" fmla="*/ 2147483646 h 10326"/>
                    <a:gd name="T30" fmla="*/ 2147483646 w 15290"/>
                    <a:gd name="T31" fmla="*/ 2147483646 h 10326"/>
                    <a:gd name="T32" fmla="*/ 2147483646 w 15290"/>
                    <a:gd name="T33" fmla="*/ 9765625 h 1032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1" name="Google Shape;6119;p37"/>
              <p:cNvGrpSpPr>
                <a:grpSpLocks/>
              </p:cNvGrpSpPr>
              <p:nvPr/>
            </p:nvGrpSpPr>
            <p:grpSpPr bwMode="auto"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48" name="Google Shape;6120;p37"/>
                <p:cNvSpPr>
                  <a:spLocks/>
                </p:cNvSpPr>
                <p:nvPr/>
              </p:nvSpPr>
              <p:spPr bwMode="auto">
                <a:xfrm flipH="1">
                  <a:off x="8230874" y="3911051"/>
                  <a:ext cx="394218" cy="285086"/>
                </a:xfrm>
                <a:custGeom>
                  <a:avLst/>
                  <a:gdLst>
                    <a:gd name="T0" fmla="*/ 2147483646 w 20944"/>
                    <a:gd name="T1" fmla="*/ 2387186 h 15146"/>
                    <a:gd name="T2" fmla="*/ 2147483646 w 20944"/>
                    <a:gd name="T3" fmla="*/ 2147483646 h 15146"/>
                    <a:gd name="T4" fmla="*/ 2387180 w 20944"/>
                    <a:gd name="T5" fmla="*/ 2147483646 h 15146"/>
                    <a:gd name="T6" fmla="*/ 2147483646 w 20944"/>
                    <a:gd name="T7" fmla="*/ 2147483646 h 15146"/>
                    <a:gd name="T8" fmla="*/ 2147483646 w 20944"/>
                    <a:gd name="T9" fmla="*/ 2147483646 h 15146"/>
                    <a:gd name="T10" fmla="*/ 2147483646 w 20944"/>
                    <a:gd name="T11" fmla="*/ 85104477 h 15146"/>
                    <a:gd name="T12" fmla="*/ 2147483646 w 20944"/>
                    <a:gd name="T13" fmla="*/ 2387186 h 1514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grpSp>
              <p:nvGrpSpPr>
                <p:cNvPr id="249" name="Google Shape;6121;p37"/>
                <p:cNvGrpSpPr>
                  <a:grpSpLocks/>
                </p:cNvGrpSpPr>
                <p:nvPr/>
              </p:nvGrpSpPr>
              <p:grpSpPr bwMode="auto"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50" name="Google Shape;6122;p37"/>
                  <p:cNvSpPr>
                    <a:spLocks/>
                  </p:cNvSpPr>
                  <p:nvPr/>
                </p:nvSpPr>
                <p:spPr bwMode="auto">
                  <a:xfrm>
                    <a:off x="916700" y="2276150"/>
                    <a:ext cx="289550" cy="661150"/>
                  </a:xfrm>
                  <a:custGeom>
                    <a:avLst/>
                    <a:gdLst>
                      <a:gd name="T0" fmla="*/ 2147483646 w 11582"/>
                      <a:gd name="T1" fmla="*/ 9765625 h 26446"/>
                      <a:gd name="T2" fmla="*/ 2147483646 w 11582"/>
                      <a:gd name="T3" fmla="*/ 2147483646 h 26446"/>
                      <a:gd name="T4" fmla="*/ 2147483646 w 11582"/>
                      <a:gd name="T5" fmla="*/ 2147483646 h 26446"/>
                      <a:gd name="T6" fmla="*/ 2147483646 w 11582"/>
                      <a:gd name="T7" fmla="*/ 2147483646 h 26446"/>
                      <a:gd name="T8" fmla="*/ 2147483646 w 11582"/>
                      <a:gd name="T9" fmla="*/ 9765625 h 2644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1" name="Google Shape;6123;p37"/>
                  <p:cNvSpPr>
                    <a:spLocks/>
                  </p:cNvSpPr>
                  <p:nvPr/>
                </p:nvSpPr>
                <p:spPr bwMode="auto">
                  <a:xfrm>
                    <a:off x="249500" y="3548225"/>
                    <a:ext cx="383775" cy="487100"/>
                  </a:xfrm>
                  <a:custGeom>
                    <a:avLst/>
                    <a:gdLst>
                      <a:gd name="T0" fmla="*/ 2147483646 w 15351"/>
                      <a:gd name="T1" fmla="*/ 0 h 19484"/>
                      <a:gd name="T2" fmla="*/ 2147483646 w 15351"/>
                      <a:gd name="T3" fmla="*/ 2147483646 h 19484"/>
                      <a:gd name="T4" fmla="*/ 2147483646 w 15351"/>
                      <a:gd name="T5" fmla="*/ 2147483646 h 19484"/>
                      <a:gd name="T6" fmla="*/ 2147483646 w 15351"/>
                      <a:gd name="T7" fmla="*/ 2147483646 h 19484"/>
                      <a:gd name="T8" fmla="*/ 2147483646 w 15351"/>
                      <a:gd name="T9" fmla="*/ 0 h 194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2" name="Google Shape;6124;p37"/>
                  <p:cNvSpPr>
                    <a:spLocks/>
                  </p:cNvSpPr>
                  <p:nvPr/>
                </p:nvSpPr>
                <p:spPr bwMode="auto">
                  <a:xfrm>
                    <a:off x="765475" y="3687275"/>
                    <a:ext cx="476475" cy="386675"/>
                  </a:xfrm>
                  <a:custGeom>
                    <a:avLst/>
                    <a:gdLst>
                      <a:gd name="T0" fmla="*/ 2147483646 w 19059"/>
                      <a:gd name="T1" fmla="*/ 0 h 15467"/>
                      <a:gd name="T2" fmla="*/ 2147483646 w 19059"/>
                      <a:gd name="T3" fmla="*/ 2147483646 h 15467"/>
                      <a:gd name="T4" fmla="*/ 9765625 w 19059"/>
                      <a:gd name="T5" fmla="*/ 2147483646 h 15467"/>
                      <a:gd name="T6" fmla="*/ 2147483646 w 19059"/>
                      <a:gd name="T7" fmla="*/ 2147483646 h 15467"/>
                      <a:gd name="T8" fmla="*/ 2147483646 w 19059"/>
                      <a:gd name="T9" fmla="*/ 2147483646 h 15467"/>
                      <a:gd name="T10" fmla="*/ 2147483646 w 19059"/>
                      <a:gd name="T11" fmla="*/ 0 h 1546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3" name="Google Shape;6125;p37"/>
                  <p:cNvSpPr>
                    <a:spLocks/>
                  </p:cNvSpPr>
                  <p:nvPr/>
                </p:nvSpPr>
                <p:spPr bwMode="auto">
                  <a:xfrm>
                    <a:off x="371100" y="3007175"/>
                    <a:ext cx="448350" cy="604125"/>
                  </a:xfrm>
                  <a:custGeom>
                    <a:avLst/>
                    <a:gdLst>
                      <a:gd name="T0" fmla="*/ 2147483646 w 17934"/>
                      <a:gd name="T1" fmla="*/ 0 h 24165"/>
                      <a:gd name="T2" fmla="*/ 2147483646 w 17934"/>
                      <a:gd name="T3" fmla="*/ 0 h 24165"/>
                      <a:gd name="T4" fmla="*/ 2147483646 w 17934"/>
                      <a:gd name="T5" fmla="*/ 2147483646 h 24165"/>
                      <a:gd name="T6" fmla="*/ 2147483646 w 17934"/>
                      <a:gd name="T7" fmla="*/ 2147483646 h 24165"/>
                      <a:gd name="T8" fmla="*/ 2147483646 w 17934"/>
                      <a:gd name="T9" fmla="*/ 2147483646 h 24165"/>
                      <a:gd name="T10" fmla="*/ 2147483646 w 17934"/>
                      <a:gd name="T11" fmla="*/ 0 h 2416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4" name="Google Shape;6126;p37"/>
                  <p:cNvSpPr>
                    <a:spLocks/>
                  </p:cNvSpPr>
                  <p:nvPr/>
                </p:nvSpPr>
                <p:spPr bwMode="auto">
                  <a:xfrm>
                    <a:off x="469875" y="2689550"/>
                    <a:ext cx="405800" cy="396850"/>
                  </a:xfrm>
                  <a:custGeom>
                    <a:avLst/>
                    <a:gdLst>
                      <a:gd name="T0" fmla="*/ 2147483646 w 16232"/>
                      <a:gd name="T1" fmla="*/ 0 h 15874"/>
                      <a:gd name="T2" fmla="*/ 2147483646 w 16232"/>
                      <a:gd name="T3" fmla="*/ 0 h 15874"/>
                      <a:gd name="T4" fmla="*/ 2147483646 w 16232"/>
                      <a:gd name="T5" fmla="*/ 2147483646 h 15874"/>
                      <a:gd name="T6" fmla="*/ 2147483646 w 16232"/>
                      <a:gd name="T7" fmla="*/ 2147483646 h 15874"/>
                      <a:gd name="T8" fmla="*/ 2147483646 w 16232"/>
                      <a:gd name="T9" fmla="*/ 2147483646 h 15874"/>
                      <a:gd name="T10" fmla="*/ 2147483646 w 16232"/>
                      <a:gd name="T11" fmla="*/ 2147483646 h 15874"/>
                      <a:gd name="T12" fmla="*/ 2147483646 w 16232"/>
                      <a:gd name="T13" fmla="*/ 0 h 1587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5" name="Google Shape;6127;p37"/>
                  <p:cNvSpPr>
                    <a:spLocks/>
                  </p:cNvSpPr>
                  <p:nvPr/>
                </p:nvSpPr>
                <p:spPr bwMode="auto">
                  <a:xfrm>
                    <a:off x="1035250" y="2811925"/>
                    <a:ext cx="471900" cy="332850"/>
                  </a:xfrm>
                  <a:custGeom>
                    <a:avLst/>
                    <a:gdLst>
                      <a:gd name="T0" fmla="*/ 2147483646 w 18876"/>
                      <a:gd name="T1" fmla="*/ 0 h 13314"/>
                      <a:gd name="T2" fmla="*/ 2147483646 w 18876"/>
                      <a:gd name="T3" fmla="*/ 2147483646 h 13314"/>
                      <a:gd name="T4" fmla="*/ 1484375000 w 18876"/>
                      <a:gd name="T5" fmla="*/ 2147483646 h 13314"/>
                      <a:gd name="T6" fmla="*/ 2147483646 w 18876"/>
                      <a:gd name="T7" fmla="*/ 2147483646 h 13314"/>
                      <a:gd name="T8" fmla="*/ 2147483646 w 18876"/>
                      <a:gd name="T9" fmla="*/ 2147483646 h 13314"/>
                      <a:gd name="T10" fmla="*/ 2147483646 w 18876"/>
                      <a:gd name="T11" fmla="*/ 585937500 h 13314"/>
                      <a:gd name="T12" fmla="*/ 2147483646 w 18876"/>
                      <a:gd name="T13" fmla="*/ 0 h 1331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6" name="Google Shape;6128;p37"/>
                  <p:cNvSpPr>
                    <a:spLocks/>
                  </p:cNvSpPr>
                  <p:nvPr/>
                </p:nvSpPr>
                <p:spPr bwMode="auto">
                  <a:xfrm>
                    <a:off x="511675" y="2502600"/>
                    <a:ext cx="588950" cy="2074525"/>
                  </a:xfrm>
                  <a:custGeom>
                    <a:avLst/>
                    <a:gdLst>
                      <a:gd name="T0" fmla="*/ 2147483646 w 23558"/>
                      <a:gd name="T1" fmla="*/ 9765625 h 82981"/>
                      <a:gd name="T2" fmla="*/ 2147483646 w 23558"/>
                      <a:gd name="T3" fmla="*/ 605468750 h 82981"/>
                      <a:gd name="T4" fmla="*/ 2147483646 w 23558"/>
                      <a:gd name="T5" fmla="*/ 2147483646 h 82981"/>
                      <a:gd name="T6" fmla="*/ 2147483646 w 23558"/>
                      <a:gd name="T7" fmla="*/ 2147483646 h 82981"/>
                      <a:gd name="T8" fmla="*/ 2147483646 w 23558"/>
                      <a:gd name="T9" fmla="*/ 2147483646 h 82981"/>
                      <a:gd name="T10" fmla="*/ 2147483646 w 23558"/>
                      <a:gd name="T11" fmla="*/ 2147483646 h 82981"/>
                      <a:gd name="T12" fmla="*/ 0 w 23558"/>
                      <a:gd name="T13" fmla="*/ 2147483646 h 82981"/>
                      <a:gd name="T14" fmla="*/ 302734375 w 23558"/>
                      <a:gd name="T15" fmla="*/ 2147483646 h 82981"/>
                      <a:gd name="T16" fmla="*/ 1484375000 w 23558"/>
                      <a:gd name="T17" fmla="*/ 2147483646 h 82981"/>
                      <a:gd name="T18" fmla="*/ 2147483646 w 23558"/>
                      <a:gd name="T19" fmla="*/ 2147483646 h 82981"/>
                      <a:gd name="T20" fmla="*/ 2147483646 w 23558"/>
                      <a:gd name="T21" fmla="*/ 2147483646 h 82981"/>
                      <a:gd name="T22" fmla="*/ 2147483646 w 23558"/>
                      <a:gd name="T23" fmla="*/ 2147483646 h 82981"/>
                      <a:gd name="T24" fmla="*/ 2147483646 w 23558"/>
                      <a:gd name="T25" fmla="*/ 2147483646 h 82981"/>
                      <a:gd name="T26" fmla="*/ 2147483646 w 23558"/>
                      <a:gd name="T27" fmla="*/ 2147483646 h 82981"/>
                      <a:gd name="T28" fmla="*/ 2147483646 w 23558"/>
                      <a:gd name="T29" fmla="*/ 605468750 h 82981"/>
                      <a:gd name="T30" fmla="*/ 2147483646 w 23558"/>
                      <a:gd name="T31" fmla="*/ 9765625 h 82981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7" name="Google Shape;6129;p37"/>
                  <p:cNvSpPr>
                    <a:spLocks/>
                  </p:cNvSpPr>
                  <p:nvPr/>
                </p:nvSpPr>
                <p:spPr bwMode="auto">
                  <a:xfrm>
                    <a:off x="564875" y="2794400"/>
                    <a:ext cx="880725" cy="403775"/>
                  </a:xfrm>
                  <a:custGeom>
                    <a:avLst/>
                    <a:gdLst>
                      <a:gd name="T0" fmla="*/ 0 w 35229"/>
                      <a:gd name="T1" fmla="*/ 9765625 h 16151"/>
                      <a:gd name="T2" fmla="*/ 0 w 35229"/>
                      <a:gd name="T3" fmla="*/ 302734375 h 16151"/>
                      <a:gd name="T4" fmla="*/ 2147483646 w 35229"/>
                      <a:gd name="T5" fmla="*/ 2147483646 h 16151"/>
                      <a:gd name="T6" fmla="*/ 2147483646 w 35229"/>
                      <a:gd name="T7" fmla="*/ 2147483646 h 16151"/>
                      <a:gd name="T8" fmla="*/ 2147483646 w 35229"/>
                      <a:gd name="T9" fmla="*/ 2147483646 h 16151"/>
                      <a:gd name="T10" fmla="*/ 2147483646 w 35229"/>
                      <a:gd name="T11" fmla="*/ 2147483646 h 16151"/>
                      <a:gd name="T12" fmla="*/ 2147483646 w 35229"/>
                      <a:gd name="T13" fmla="*/ 2147483646 h 16151"/>
                      <a:gd name="T14" fmla="*/ 2147483646 w 35229"/>
                      <a:gd name="T15" fmla="*/ 2147483646 h 16151"/>
                      <a:gd name="T16" fmla="*/ 2147483646 w 35229"/>
                      <a:gd name="T17" fmla="*/ 2147483646 h 16151"/>
                      <a:gd name="T18" fmla="*/ 2147483646 w 35229"/>
                      <a:gd name="T19" fmla="*/ 2147483646 h 16151"/>
                      <a:gd name="T20" fmla="*/ 2147483646 w 35229"/>
                      <a:gd name="T21" fmla="*/ 2147483646 h 16151"/>
                      <a:gd name="T22" fmla="*/ 2147483646 w 35229"/>
                      <a:gd name="T23" fmla="*/ 2147483646 h 16151"/>
                      <a:gd name="T24" fmla="*/ 2147483646 w 35229"/>
                      <a:gd name="T25" fmla="*/ 2147483646 h 16151"/>
                      <a:gd name="T26" fmla="*/ 2147483646 w 35229"/>
                      <a:gd name="T27" fmla="*/ 2147483646 h 16151"/>
                      <a:gd name="T28" fmla="*/ 2147483646 w 35229"/>
                      <a:gd name="T29" fmla="*/ 2147483646 h 16151"/>
                      <a:gd name="T30" fmla="*/ 302734375 w 35229"/>
                      <a:gd name="T31" fmla="*/ 9765625 h 16151"/>
                      <a:gd name="T32" fmla="*/ 0 w 35229"/>
                      <a:gd name="T33" fmla="*/ 9765625 h 161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8" name="Google Shape;6130;p37"/>
                  <p:cNvSpPr>
                    <a:spLocks/>
                  </p:cNvSpPr>
                  <p:nvPr/>
                </p:nvSpPr>
                <p:spPr bwMode="auto">
                  <a:xfrm>
                    <a:off x="504825" y="3130275"/>
                    <a:ext cx="867825" cy="596275"/>
                  </a:xfrm>
                  <a:custGeom>
                    <a:avLst/>
                    <a:gdLst>
                      <a:gd name="T0" fmla="*/ 898437500 w 34713"/>
                      <a:gd name="T1" fmla="*/ 9765625 h 23851"/>
                      <a:gd name="T2" fmla="*/ 9765625 w 34713"/>
                      <a:gd name="T3" fmla="*/ 302734375 h 23851"/>
                      <a:gd name="T4" fmla="*/ 2147483646 w 34713"/>
                      <a:gd name="T5" fmla="*/ 2147483646 h 23851"/>
                      <a:gd name="T6" fmla="*/ 2147483646 w 34713"/>
                      <a:gd name="T7" fmla="*/ 2147483646 h 23851"/>
                      <a:gd name="T8" fmla="*/ 2147483646 w 34713"/>
                      <a:gd name="T9" fmla="*/ 2147483646 h 23851"/>
                      <a:gd name="T10" fmla="*/ 2147483646 w 34713"/>
                      <a:gd name="T11" fmla="*/ 2147483646 h 23851"/>
                      <a:gd name="T12" fmla="*/ 2147483646 w 34713"/>
                      <a:gd name="T13" fmla="*/ 2147483646 h 23851"/>
                      <a:gd name="T14" fmla="*/ 2147483646 w 34713"/>
                      <a:gd name="T15" fmla="*/ 2147483646 h 23851"/>
                      <a:gd name="T16" fmla="*/ 2147483646 w 34713"/>
                      <a:gd name="T17" fmla="*/ 2147483646 h 23851"/>
                      <a:gd name="T18" fmla="*/ 2147483646 w 34713"/>
                      <a:gd name="T19" fmla="*/ 2147483646 h 23851"/>
                      <a:gd name="T20" fmla="*/ 2147483646 w 34713"/>
                      <a:gd name="T21" fmla="*/ 2147483646 h 23851"/>
                      <a:gd name="T22" fmla="*/ 2147483646 w 34713"/>
                      <a:gd name="T23" fmla="*/ 2147483646 h 23851"/>
                      <a:gd name="T24" fmla="*/ 2147483646 w 34713"/>
                      <a:gd name="T25" fmla="*/ 2147483646 h 23851"/>
                      <a:gd name="T26" fmla="*/ 2147483646 w 34713"/>
                      <a:gd name="T27" fmla="*/ 2147483646 h 23851"/>
                      <a:gd name="T28" fmla="*/ 2147483646 w 34713"/>
                      <a:gd name="T29" fmla="*/ 2147483646 h 23851"/>
                      <a:gd name="T30" fmla="*/ 2147483646 w 34713"/>
                      <a:gd name="T31" fmla="*/ 2147483646 h 23851"/>
                      <a:gd name="T32" fmla="*/ 2147483646 w 34713"/>
                      <a:gd name="T33" fmla="*/ 2147483646 h 23851"/>
                      <a:gd name="T34" fmla="*/ 2147483646 w 34713"/>
                      <a:gd name="T35" fmla="*/ 2147483646 h 23851"/>
                      <a:gd name="T36" fmla="*/ 2147483646 w 34713"/>
                      <a:gd name="T37" fmla="*/ 2147483646 h 23851"/>
                      <a:gd name="T38" fmla="*/ 2147483646 w 34713"/>
                      <a:gd name="T39" fmla="*/ 2147483646 h 23851"/>
                      <a:gd name="T40" fmla="*/ 2147483646 w 34713"/>
                      <a:gd name="T41" fmla="*/ 2147483646 h 23851"/>
                      <a:gd name="T42" fmla="*/ 2147483646 w 34713"/>
                      <a:gd name="T43" fmla="*/ 2147483646 h 23851"/>
                      <a:gd name="T44" fmla="*/ 2147483646 w 34713"/>
                      <a:gd name="T45" fmla="*/ 2147483646 h 23851"/>
                      <a:gd name="T46" fmla="*/ 898437500 w 34713"/>
                      <a:gd name="T47" fmla="*/ 9765625 h 2385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9" name="Google Shape;6131;p37"/>
                  <p:cNvSpPr>
                    <a:spLocks/>
                  </p:cNvSpPr>
                  <p:nvPr/>
                </p:nvSpPr>
                <p:spPr bwMode="auto">
                  <a:xfrm>
                    <a:off x="281425" y="3558850"/>
                    <a:ext cx="949125" cy="562050"/>
                  </a:xfrm>
                  <a:custGeom>
                    <a:avLst/>
                    <a:gdLst>
                      <a:gd name="T0" fmla="*/ 898437500 w 37965"/>
                      <a:gd name="T1" fmla="*/ 9765625 h 22482"/>
                      <a:gd name="T2" fmla="*/ 9765625 w 37965"/>
                      <a:gd name="T3" fmla="*/ 302734375 h 22482"/>
                      <a:gd name="T4" fmla="*/ 2147483646 w 37965"/>
                      <a:gd name="T5" fmla="*/ 2147483646 h 22482"/>
                      <a:gd name="T6" fmla="*/ 2147483646 w 37965"/>
                      <a:gd name="T7" fmla="*/ 2147483646 h 22482"/>
                      <a:gd name="T8" fmla="*/ 2147483646 w 37965"/>
                      <a:gd name="T9" fmla="*/ 2147483646 h 22482"/>
                      <a:gd name="T10" fmla="*/ 2147483646 w 37965"/>
                      <a:gd name="T11" fmla="*/ 2147483646 h 22482"/>
                      <a:gd name="T12" fmla="*/ 2147483646 w 37965"/>
                      <a:gd name="T13" fmla="*/ 2147483646 h 22482"/>
                      <a:gd name="T14" fmla="*/ 2147483646 w 37965"/>
                      <a:gd name="T15" fmla="*/ 2147483646 h 22482"/>
                      <a:gd name="T16" fmla="*/ 2147483646 w 37965"/>
                      <a:gd name="T17" fmla="*/ 2147483646 h 22482"/>
                      <a:gd name="T18" fmla="*/ 2147483646 w 37965"/>
                      <a:gd name="T19" fmla="*/ 2147483646 h 22482"/>
                      <a:gd name="T20" fmla="*/ 2147483646 w 37965"/>
                      <a:gd name="T21" fmla="*/ 2147483646 h 22482"/>
                      <a:gd name="T22" fmla="*/ 2147483646 w 37965"/>
                      <a:gd name="T23" fmla="*/ 2147483646 h 22482"/>
                      <a:gd name="T24" fmla="*/ 2147483646 w 37965"/>
                      <a:gd name="T25" fmla="*/ 2147483646 h 22482"/>
                      <a:gd name="T26" fmla="*/ 2147483646 w 37965"/>
                      <a:gd name="T27" fmla="*/ 2147483646 h 22482"/>
                      <a:gd name="T28" fmla="*/ 2147483646 w 37965"/>
                      <a:gd name="T29" fmla="*/ 2147483646 h 22482"/>
                      <a:gd name="T30" fmla="*/ 2147483646 w 37965"/>
                      <a:gd name="T31" fmla="*/ 2147483646 h 22482"/>
                      <a:gd name="T32" fmla="*/ 898437500 w 37965"/>
                      <a:gd name="T33" fmla="*/ 9765625 h 2248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60" name="Google Shape;6132;p37"/>
                  <p:cNvSpPr>
                    <a:spLocks/>
                  </p:cNvSpPr>
                  <p:nvPr/>
                </p:nvSpPr>
                <p:spPr bwMode="auto">
                  <a:xfrm>
                    <a:off x="207725" y="3847600"/>
                    <a:ext cx="327525" cy="539550"/>
                  </a:xfrm>
                  <a:custGeom>
                    <a:avLst/>
                    <a:gdLst>
                      <a:gd name="T0" fmla="*/ 2147483646 w 13101"/>
                      <a:gd name="T1" fmla="*/ 9765625 h 21582"/>
                      <a:gd name="T2" fmla="*/ 2147483646 w 13101"/>
                      <a:gd name="T3" fmla="*/ 2147483646 h 21582"/>
                      <a:gd name="T4" fmla="*/ 2147483646 w 13101"/>
                      <a:gd name="T5" fmla="*/ 2147483646 h 21582"/>
                      <a:gd name="T6" fmla="*/ 2147483646 w 13101"/>
                      <a:gd name="T7" fmla="*/ 2147483646 h 21582"/>
                      <a:gd name="T8" fmla="*/ 2147483646 w 13101"/>
                      <a:gd name="T9" fmla="*/ 9765625 h 2158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61" name="Google Shape;6133;p37"/>
                  <p:cNvSpPr>
                    <a:spLocks/>
                  </p:cNvSpPr>
                  <p:nvPr/>
                </p:nvSpPr>
                <p:spPr bwMode="auto">
                  <a:xfrm>
                    <a:off x="639325" y="4151400"/>
                    <a:ext cx="539550" cy="316675"/>
                  </a:xfrm>
                  <a:custGeom>
                    <a:avLst/>
                    <a:gdLst>
                      <a:gd name="T0" fmla="*/ 2147483646 w 21582"/>
                      <a:gd name="T1" fmla="*/ 9765625 h 12667"/>
                      <a:gd name="T2" fmla="*/ 2147483646 w 21582"/>
                      <a:gd name="T3" fmla="*/ 2147483646 h 12667"/>
                      <a:gd name="T4" fmla="*/ 9765625 w 21582"/>
                      <a:gd name="T5" fmla="*/ 2147483646 h 12667"/>
                      <a:gd name="T6" fmla="*/ 2147483646 w 21582"/>
                      <a:gd name="T7" fmla="*/ 2147483646 h 12667"/>
                      <a:gd name="T8" fmla="*/ 2147483646 w 21582"/>
                      <a:gd name="T9" fmla="*/ 2147483646 h 12667"/>
                      <a:gd name="T10" fmla="*/ 2147483646 w 21582"/>
                      <a:gd name="T11" fmla="*/ 2147483646 h 12667"/>
                      <a:gd name="T12" fmla="*/ 2147483646 w 21582"/>
                      <a:gd name="T13" fmla="*/ 9765625 h 1266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62" name="Google Shape;6134;p37"/>
                  <p:cNvSpPr>
                    <a:spLocks/>
                  </p:cNvSpPr>
                  <p:nvPr/>
                </p:nvSpPr>
                <p:spPr bwMode="auto">
                  <a:xfrm>
                    <a:off x="257875" y="3856725"/>
                    <a:ext cx="911125" cy="627575"/>
                  </a:xfrm>
                  <a:custGeom>
                    <a:avLst/>
                    <a:gdLst>
                      <a:gd name="T0" fmla="*/ 888671875 w 36445"/>
                      <a:gd name="T1" fmla="*/ 9765625 h 25103"/>
                      <a:gd name="T2" fmla="*/ 595703125 w 36445"/>
                      <a:gd name="T3" fmla="*/ 595703125 h 25103"/>
                      <a:gd name="T4" fmla="*/ 2147483646 w 36445"/>
                      <a:gd name="T5" fmla="*/ 2147483646 h 25103"/>
                      <a:gd name="T6" fmla="*/ 2147483646 w 36445"/>
                      <a:gd name="T7" fmla="*/ 2147483646 h 25103"/>
                      <a:gd name="T8" fmla="*/ 2147483646 w 36445"/>
                      <a:gd name="T9" fmla="*/ 2147483646 h 25103"/>
                      <a:gd name="T10" fmla="*/ 2147483646 w 36445"/>
                      <a:gd name="T11" fmla="*/ 2147483646 h 25103"/>
                      <a:gd name="T12" fmla="*/ 2147483646 w 36445"/>
                      <a:gd name="T13" fmla="*/ 2147483646 h 25103"/>
                      <a:gd name="T14" fmla="*/ 2147483646 w 36445"/>
                      <a:gd name="T15" fmla="*/ 2147483646 h 25103"/>
                      <a:gd name="T16" fmla="*/ 2147483646 w 36445"/>
                      <a:gd name="T17" fmla="*/ 2147483646 h 25103"/>
                      <a:gd name="T18" fmla="*/ 2147483646 w 36445"/>
                      <a:gd name="T19" fmla="*/ 2147483646 h 25103"/>
                      <a:gd name="T20" fmla="*/ 2147483646 w 36445"/>
                      <a:gd name="T21" fmla="*/ 2147483646 h 25103"/>
                      <a:gd name="T22" fmla="*/ 2147483646 w 36445"/>
                      <a:gd name="T23" fmla="*/ 2147483646 h 25103"/>
                      <a:gd name="T24" fmla="*/ 2147483646 w 36445"/>
                      <a:gd name="T25" fmla="*/ 2147483646 h 25103"/>
                      <a:gd name="T26" fmla="*/ 2147483646 w 36445"/>
                      <a:gd name="T27" fmla="*/ 2147483646 h 25103"/>
                      <a:gd name="T28" fmla="*/ 2147483646 w 36445"/>
                      <a:gd name="T29" fmla="*/ 2147483646 h 25103"/>
                      <a:gd name="T30" fmla="*/ 2147483646 w 36445"/>
                      <a:gd name="T31" fmla="*/ 2147483646 h 25103"/>
                      <a:gd name="T32" fmla="*/ 888671875 w 36445"/>
                      <a:gd name="T33" fmla="*/ 9765625 h 2510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</p:grpSp>
          <p:grpSp>
            <p:nvGrpSpPr>
              <p:cNvPr id="132" name="Google Shape;6135;p37"/>
              <p:cNvGrpSpPr>
                <a:grpSpLocks/>
              </p:cNvGrpSpPr>
              <p:nvPr/>
            </p:nvGrpSpPr>
            <p:grpSpPr bwMode="auto"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42" name="Google Shape;6136;p37"/>
                <p:cNvSpPr>
                  <a:spLocks/>
                </p:cNvSpPr>
                <p:nvPr/>
              </p:nvSpPr>
              <p:spPr bwMode="auto">
                <a:xfrm>
                  <a:off x="-142600" y="4343675"/>
                  <a:ext cx="1137600" cy="1070850"/>
                </a:xfrm>
                <a:custGeom>
                  <a:avLst/>
                  <a:gdLst>
                    <a:gd name="T0" fmla="*/ 2147483646 w 45504"/>
                    <a:gd name="T1" fmla="*/ 0 h 42834"/>
                    <a:gd name="T2" fmla="*/ 2147483646 w 45504"/>
                    <a:gd name="T3" fmla="*/ 2147483646 h 42834"/>
                    <a:gd name="T4" fmla="*/ 2147483646 w 45504"/>
                    <a:gd name="T5" fmla="*/ 2147483646 h 42834"/>
                    <a:gd name="T6" fmla="*/ 2147483646 w 45504"/>
                    <a:gd name="T7" fmla="*/ 2147483646 h 42834"/>
                    <a:gd name="T8" fmla="*/ 2147483646 w 45504"/>
                    <a:gd name="T9" fmla="*/ 2147483646 h 42834"/>
                    <a:gd name="T10" fmla="*/ 2147483646 w 45504"/>
                    <a:gd name="T11" fmla="*/ 2147483646 h 42834"/>
                    <a:gd name="T12" fmla="*/ 2147483646 w 45504"/>
                    <a:gd name="T13" fmla="*/ 2147483646 h 42834"/>
                    <a:gd name="T14" fmla="*/ 2147483646 w 45504"/>
                    <a:gd name="T15" fmla="*/ 2147483646 h 42834"/>
                    <a:gd name="T16" fmla="*/ 2147483646 w 45504"/>
                    <a:gd name="T17" fmla="*/ 2147483646 h 42834"/>
                    <a:gd name="T18" fmla="*/ 2147483646 w 45504"/>
                    <a:gd name="T19" fmla="*/ 2147483646 h 42834"/>
                    <a:gd name="T20" fmla="*/ 2147483646 w 45504"/>
                    <a:gd name="T21" fmla="*/ 2147483646 h 42834"/>
                    <a:gd name="T22" fmla="*/ 2147483646 w 45504"/>
                    <a:gd name="T23" fmla="*/ 2147483646 h 42834"/>
                    <a:gd name="T24" fmla="*/ 2147483646 w 45504"/>
                    <a:gd name="T25" fmla="*/ 2147483646 h 42834"/>
                    <a:gd name="T26" fmla="*/ 2147483646 w 45504"/>
                    <a:gd name="T27" fmla="*/ 2147483646 h 42834"/>
                    <a:gd name="T28" fmla="*/ 2147483646 w 45504"/>
                    <a:gd name="T29" fmla="*/ 2147483646 h 42834"/>
                    <a:gd name="T30" fmla="*/ 2147483646 w 45504"/>
                    <a:gd name="T31" fmla="*/ 2147483646 h 42834"/>
                    <a:gd name="T32" fmla="*/ 2147483646 w 45504"/>
                    <a:gd name="T33" fmla="*/ 2147483646 h 42834"/>
                    <a:gd name="T34" fmla="*/ 2147483646 w 45504"/>
                    <a:gd name="T35" fmla="*/ 2147483646 h 42834"/>
                    <a:gd name="T36" fmla="*/ 2147483646 w 45504"/>
                    <a:gd name="T37" fmla="*/ 2147483646 h 42834"/>
                    <a:gd name="T38" fmla="*/ 2147483646 w 45504"/>
                    <a:gd name="T39" fmla="*/ 2147483646 h 42834"/>
                    <a:gd name="T40" fmla="*/ 2147483646 w 45504"/>
                    <a:gd name="T41" fmla="*/ 2147483646 h 42834"/>
                    <a:gd name="T42" fmla="*/ 2147483646 w 45504"/>
                    <a:gd name="T43" fmla="*/ 2147483646 h 42834"/>
                    <a:gd name="T44" fmla="*/ 2147483646 w 45504"/>
                    <a:gd name="T45" fmla="*/ 2147483646 h 42834"/>
                    <a:gd name="T46" fmla="*/ 2147483646 w 45504"/>
                    <a:gd name="T47" fmla="*/ 2147483646 h 42834"/>
                    <a:gd name="T48" fmla="*/ 2147483646 w 45504"/>
                    <a:gd name="T49" fmla="*/ 2138671875 h 42834"/>
                    <a:gd name="T50" fmla="*/ 2147483646 w 45504"/>
                    <a:gd name="T51" fmla="*/ 0 h 4283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3" name="Google Shape;6137;p37"/>
                <p:cNvSpPr>
                  <a:spLocks/>
                </p:cNvSpPr>
                <p:nvPr/>
              </p:nvSpPr>
              <p:spPr bwMode="auto">
                <a:xfrm>
                  <a:off x="-39150" y="4392300"/>
                  <a:ext cx="1116400" cy="1127500"/>
                </a:xfrm>
                <a:custGeom>
                  <a:avLst/>
                  <a:gdLst>
                    <a:gd name="T0" fmla="*/ 791015625 w 44656"/>
                    <a:gd name="T1" fmla="*/ 0 h 45100"/>
                    <a:gd name="T2" fmla="*/ 2147483646 w 44656"/>
                    <a:gd name="T3" fmla="*/ 2147483646 h 45100"/>
                    <a:gd name="T4" fmla="*/ 2147483646 w 44656"/>
                    <a:gd name="T5" fmla="*/ 2147483646 h 45100"/>
                    <a:gd name="T6" fmla="*/ 2147483646 w 44656"/>
                    <a:gd name="T7" fmla="*/ 2147483646 h 45100"/>
                    <a:gd name="T8" fmla="*/ 2147483646 w 44656"/>
                    <a:gd name="T9" fmla="*/ 2147483646 h 45100"/>
                    <a:gd name="T10" fmla="*/ 2147483646 w 44656"/>
                    <a:gd name="T11" fmla="*/ 2147483646 h 45100"/>
                    <a:gd name="T12" fmla="*/ 2147483646 w 44656"/>
                    <a:gd name="T13" fmla="*/ 2147483646 h 45100"/>
                    <a:gd name="T14" fmla="*/ 791015625 w 44656"/>
                    <a:gd name="T15" fmla="*/ 0 h 4510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4" name="Google Shape;6138;p37"/>
                <p:cNvSpPr>
                  <a:spLocks/>
                </p:cNvSpPr>
                <p:nvPr/>
              </p:nvSpPr>
              <p:spPr bwMode="auto">
                <a:xfrm>
                  <a:off x="132700" y="4811575"/>
                  <a:ext cx="526200" cy="190100"/>
                </a:xfrm>
                <a:custGeom>
                  <a:avLst/>
                  <a:gdLst>
                    <a:gd name="T0" fmla="*/ 1523437500 w 21048"/>
                    <a:gd name="T1" fmla="*/ 0 h 7604"/>
                    <a:gd name="T2" fmla="*/ 2147483646 w 21048"/>
                    <a:gd name="T3" fmla="*/ 2147483646 h 7604"/>
                    <a:gd name="T4" fmla="*/ 2147483646 w 21048"/>
                    <a:gd name="T5" fmla="*/ 2147483646 h 7604"/>
                    <a:gd name="T6" fmla="*/ 2147483646 w 21048"/>
                    <a:gd name="T7" fmla="*/ 2147483646 h 7604"/>
                    <a:gd name="T8" fmla="*/ 2147483646 w 21048"/>
                    <a:gd name="T9" fmla="*/ 2147483646 h 7604"/>
                    <a:gd name="T10" fmla="*/ 2147483646 w 21048"/>
                    <a:gd name="T11" fmla="*/ 429687500 h 7604"/>
                    <a:gd name="T12" fmla="*/ 1523437500 w 21048"/>
                    <a:gd name="T13" fmla="*/ 0 h 76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5" name="Google Shape;6139;p37"/>
                <p:cNvSpPr>
                  <a:spLocks/>
                </p:cNvSpPr>
                <p:nvPr/>
              </p:nvSpPr>
              <p:spPr bwMode="auto">
                <a:xfrm>
                  <a:off x="395375" y="4531200"/>
                  <a:ext cx="166350" cy="369350"/>
                </a:xfrm>
                <a:custGeom>
                  <a:avLst/>
                  <a:gdLst>
                    <a:gd name="T0" fmla="*/ 830078125 w 6654"/>
                    <a:gd name="T1" fmla="*/ 0 h 14774"/>
                    <a:gd name="T2" fmla="*/ 908203125 w 6654"/>
                    <a:gd name="T3" fmla="*/ 2147483646 h 14774"/>
                    <a:gd name="T4" fmla="*/ 2147483646 w 6654"/>
                    <a:gd name="T5" fmla="*/ 2147483646 h 14774"/>
                    <a:gd name="T6" fmla="*/ 2147483646 w 6654"/>
                    <a:gd name="T7" fmla="*/ 2147483646 h 14774"/>
                    <a:gd name="T8" fmla="*/ 2147483646 w 6654"/>
                    <a:gd name="T9" fmla="*/ 2147483646 h 14774"/>
                    <a:gd name="T10" fmla="*/ 2147483646 w 6654"/>
                    <a:gd name="T11" fmla="*/ 2147483646 h 14774"/>
                    <a:gd name="T12" fmla="*/ 2147483646 w 6654"/>
                    <a:gd name="T13" fmla="*/ 1318359375 h 14774"/>
                    <a:gd name="T14" fmla="*/ 830078125 w 6654"/>
                    <a:gd name="T15" fmla="*/ 0 h 147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6" name="Google Shape;6140;p37"/>
                <p:cNvSpPr>
                  <a:spLocks/>
                </p:cNvSpPr>
                <p:nvPr/>
              </p:nvSpPr>
              <p:spPr bwMode="auto">
                <a:xfrm>
                  <a:off x="742025" y="4779100"/>
                  <a:ext cx="136825" cy="456825"/>
                </a:xfrm>
                <a:custGeom>
                  <a:avLst/>
                  <a:gdLst>
                    <a:gd name="T0" fmla="*/ 673828125 w 5473"/>
                    <a:gd name="T1" fmla="*/ 9765625 h 18273"/>
                    <a:gd name="T2" fmla="*/ 859375000 w 5473"/>
                    <a:gd name="T3" fmla="*/ 2147483646 h 18273"/>
                    <a:gd name="T4" fmla="*/ 2147483646 w 5473"/>
                    <a:gd name="T5" fmla="*/ 2147483646 h 18273"/>
                    <a:gd name="T6" fmla="*/ 2147483646 w 5473"/>
                    <a:gd name="T7" fmla="*/ 2147483646 h 18273"/>
                    <a:gd name="T8" fmla="*/ 2147483646 w 5473"/>
                    <a:gd name="T9" fmla="*/ 2147483646 h 18273"/>
                    <a:gd name="T10" fmla="*/ 2147483646 w 5473"/>
                    <a:gd name="T11" fmla="*/ 2147483646 h 18273"/>
                    <a:gd name="T12" fmla="*/ 2147483646 w 5473"/>
                    <a:gd name="T13" fmla="*/ 1835937500 h 18273"/>
                    <a:gd name="T14" fmla="*/ 673828125 w 5473"/>
                    <a:gd name="T15" fmla="*/ 9765625 h 182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7" name="Google Shape;6141;p37"/>
                <p:cNvSpPr>
                  <a:spLocks/>
                </p:cNvSpPr>
                <p:nvPr/>
              </p:nvSpPr>
              <p:spPr bwMode="auto">
                <a:xfrm>
                  <a:off x="357325" y="5209750"/>
                  <a:ext cx="567750" cy="121425"/>
                </a:xfrm>
                <a:custGeom>
                  <a:avLst/>
                  <a:gdLst>
                    <a:gd name="T0" fmla="*/ 1601562500 w 22710"/>
                    <a:gd name="T1" fmla="*/ 0 h 4857"/>
                    <a:gd name="T2" fmla="*/ 2147483646 w 22710"/>
                    <a:gd name="T3" fmla="*/ 2147483646 h 4857"/>
                    <a:gd name="T4" fmla="*/ 2147483646 w 22710"/>
                    <a:gd name="T5" fmla="*/ 2147483646 h 4857"/>
                    <a:gd name="T6" fmla="*/ 2147483646 w 22710"/>
                    <a:gd name="T7" fmla="*/ 2147483646 h 4857"/>
                    <a:gd name="T8" fmla="*/ 2147483646 w 22710"/>
                    <a:gd name="T9" fmla="*/ 2147483646 h 4857"/>
                    <a:gd name="T10" fmla="*/ 2147483646 w 22710"/>
                    <a:gd name="T11" fmla="*/ 2147483646 h 4857"/>
                    <a:gd name="T12" fmla="*/ 2147483646 w 22710"/>
                    <a:gd name="T13" fmla="*/ 439453125 h 4857"/>
                    <a:gd name="T14" fmla="*/ 1601562500 w 22710"/>
                    <a:gd name="T15" fmla="*/ 0 h 485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3" name="Google Shape;6142;p37"/>
              <p:cNvGrpSpPr>
                <a:grpSpLocks/>
              </p:cNvGrpSpPr>
              <p:nvPr/>
            </p:nvGrpSpPr>
            <p:grpSpPr bwMode="auto">
              <a:xfrm rot="20363057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26" name="Google Shape;6143;p37"/>
                <p:cNvSpPr>
                  <a:spLocks/>
                </p:cNvSpPr>
                <p:nvPr/>
              </p:nvSpPr>
              <p:spPr bwMode="auto">
                <a:xfrm>
                  <a:off x="2614300" y="4307350"/>
                  <a:ext cx="123125" cy="1432400"/>
                </a:xfrm>
                <a:custGeom>
                  <a:avLst/>
                  <a:gdLst>
                    <a:gd name="T0" fmla="*/ 2147483646 w 4925"/>
                    <a:gd name="T1" fmla="*/ 0 h 57296"/>
                    <a:gd name="T2" fmla="*/ 2147483646 w 4925"/>
                    <a:gd name="T3" fmla="*/ 2147483646 h 57296"/>
                    <a:gd name="T4" fmla="*/ 2147483646 w 4925"/>
                    <a:gd name="T5" fmla="*/ 2147483646 h 57296"/>
                    <a:gd name="T6" fmla="*/ 2147483646 w 4925"/>
                    <a:gd name="T7" fmla="*/ 2147483646 h 57296"/>
                    <a:gd name="T8" fmla="*/ 2147483646 w 4925"/>
                    <a:gd name="T9" fmla="*/ 2147483646 h 57296"/>
                    <a:gd name="T10" fmla="*/ 2147483646 w 4925"/>
                    <a:gd name="T11" fmla="*/ 2147483646 h 57296"/>
                    <a:gd name="T12" fmla="*/ 2147483646 w 4925"/>
                    <a:gd name="T13" fmla="*/ 2147483646 h 57296"/>
                    <a:gd name="T14" fmla="*/ 0 w 4925"/>
                    <a:gd name="T15" fmla="*/ 2147483646 h 57296"/>
                    <a:gd name="T16" fmla="*/ 1191406250 w 4925"/>
                    <a:gd name="T17" fmla="*/ 2147483646 h 57296"/>
                    <a:gd name="T18" fmla="*/ 2147483646 w 4925"/>
                    <a:gd name="T19" fmla="*/ 2147483646 h 57296"/>
                    <a:gd name="T20" fmla="*/ 2147483646 w 4925"/>
                    <a:gd name="T21" fmla="*/ 2147483646 h 57296"/>
                    <a:gd name="T22" fmla="*/ 2147483646 w 4925"/>
                    <a:gd name="T23" fmla="*/ 2147483646 h 57296"/>
                    <a:gd name="T24" fmla="*/ 2147483646 w 4925"/>
                    <a:gd name="T25" fmla="*/ 2147483646 h 57296"/>
                    <a:gd name="T26" fmla="*/ 2147483646 w 4925"/>
                    <a:gd name="T27" fmla="*/ 2147483646 h 57296"/>
                    <a:gd name="T28" fmla="*/ 2147483646 w 4925"/>
                    <a:gd name="T29" fmla="*/ 2147483646 h 57296"/>
                    <a:gd name="T30" fmla="*/ 2147483646 w 4925"/>
                    <a:gd name="T31" fmla="*/ 0 h 57296"/>
                    <a:gd name="T32" fmla="*/ 2147483646 w 4925"/>
                    <a:gd name="T33" fmla="*/ 0 h 5729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lnTo>
                        <a:pt x="225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7" name="Google Shape;6144;p37"/>
                <p:cNvSpPr>
                  <a:spLocks/>
                </p:cNvSpPr>
                <p:nvPr/>
              </p:nvSpPr>
              <p:spPr bwMode="auto">
                <a:xfrm>
                  <a:off x="2729050" y="4204750"/>
                  <a:ext cx="503075" cy="679375"/>
                </a:xfrm>
                <a:custGeom>
                  <a:avLst/>
                  <a:gdLst>
                    <a:gd name="T0" fmla="*/ 2147483646 w 20123"/>
                    <a:gd name="T1" fmla="*/ 9765625 h 27175"/>
                    <a:gd name="T2" fmla="*/ 0 w 20123"/>
                    <a:gd name="T3" fmla="*/ 2147483646 h 27175"/>
                    <a:gd name="T4" fmla="*/ 2147483646 w 20123"/>
                    <a:gd name="T5" fmla="*/ 2147483646 h 27175"/>
                    <a:gd name="T6" fmla="*/ 2147483646 w 20123"/>
                    <a:gd name="T7" fmla="*/ 9765625 h 2717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8" name="Google Shape;6145;p37"/>
                <p:cNvSpPr>
                  <a:spLocks/>
                </p:cNvSpPr>
                <p:nvPr/>
              </p:nvSpPr>
              <p:spPr bwMode="auto">
                <a:xfrm>
                  <a:off x="2722200" y="4206275"/>
                  <a:ext cx="506125" cy="674050"/>
                </a:xfrm>
                <a:custGeom>
                  <a:avLst/>
                  <a:gdLst>
                    <a:gd name="T0" fmla="*/ 2147483646 w 20245"/>
                    <a:gd name="T1" fmla="*/ 9765625 h 26962"/>
                    <a:gd name="T2" fmla="*/ 2147483646 w 20245"/>
                    <a:gd name="T3" fmla="*/ 2147483646 h 26962"/>
                    <a:gd name="T4" fmla="*/ 2147483646 w 20245"/>
                    <a:gd name="T5" fmla="*/ 2147483646 h 26962"/>
                    <a:gd name="T6" fmla="*/ 2147483646 w 20245"/>
                    <a:gd name="T7" fmla="*/ 2147483646 h 26962"/>
                    <a:gd name="T8" fmla="*/ 2147483646 w 20245"/>
                    <a:gd name="T9" fmla="*/ 2147483646 h 26962"/>
                    <a:gd name="T10" fmla="*/ 2147483646 w 20245"/>
                    <a:gd name="T11" fmla="*/ 2147483646 h 26962"/>
                    <a:gd name="T12" fmla="*/ 9765625 w 20245"/>
                    <a:gd name="T13" fmla="*/ 2147483646 h 26962"/>
                    <a:gd name="T14" fmla="*/ 2147483646 w 20245"/>
                    <a:gd name="T15" fmla="*/ 2147483646 h 26962"/>
                    <a:gd name="T16" fmla="*/ 2147483646 w 20245"/>
                    <a:gd name="T17" fmla="*/ 2147483646 h 26962"/>
                    <a:gd name="T18" fmla="*/ 2147483646 w 20245"/>
                    <a:gd name="T19" fmla="*/ 2147483646 h 26962"/>
                    <a:gd name="T20" fmla="*/ 2147483646 w 20245"/>
                    <a:gd name="T21" fmla="*/ 2147483646 h 26962"/>
                    <a:gd name="T22" fmla="*/ 2147483646 w 20245"/>
                    <a:gd name="T23" fmla="*/ 2147483646 h 26962"/>
                    <a:gd name="T24" fmla="*/ 2147483646 w 20245"/>
                    <a:gd name="T25" fmla="*/ 9765625 h 26962"/>
                    <a:gd name="T26" fmla="*/ 2147483646 w 20245"/>
                    <a:gd name="T27" fmla="*/ 9765625 h 2696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lnTo>
                        <a:pt x="20214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9" name="Google Shape;6146;p37"/>
                <p:cNvSpPr>
                  <a:spLocks/>
                </p:cNvSpPr>
                <p:nvPr/>
              </p:nvSpPr>
              <p:spPr bwMode="auto">
                <a:xfrm>
                  <a:off x="2877975" y="4523925"/>
                  <a:ext cx="12950" cy="212775"/>
                </a:xfrm>
                <a:custGeom>
                  <a:avLst/>
                  <a:gdLst>
                    <a:gd name="T0" fmla="*/ 2147483646 w 518"/>
                    <a:gd name="T1" fmla="*/ 0 h 8511"/>
                    <a:gd name="T2" fmla="*/ 1494140625 w 518"/>
                    <a:gd name="T3" fmla="*/ 2147483646 h 8511"/>
                    <a:gd name="T4" fmla="*/ 9765625 w 518"/>
                    <a:gd name="T5" fmla="*/ 2147483646 h 8511"/>
                    <a:gd name="T6" fmla="*/ 302734375 w 518"/>
                    <a:gd name="T7" fmla="*/ 2147483646 h 8511"/>
                    <a:gd name="T8" fmla="*/ 2147483646 w 518"/>
                    <a:gd name="T9" fmla="*/ 2147483646 h 8511"/>
                    <a:gd name="T10" fmla="*/ 2147483646 w 518"/>
                    <a:gd name="T11" fmla="*/ 2147483646 h 8511"/>
                    <a:gd name="T12" fmla="*/ 2147483646 w 518"/>
                    <a:gd name="T13" fmla="*/ 0 h 8511"/>
                    <a:gd name="T14" fmla="*/ 2147483646 w 518"/>
                    <a:gd name="T15" fmla="*/ 0 h 851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lnTo>
                        <a:pt x="48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0" name="Google Shape;6147;p37"/>
                <p:cNvSpPr>
                  <a:spLocks/>
                </p:cNvSpPr>
                <p:nvPr/>
              </p:nvSpPr>
              <p:spPr bwMode="auto">
                <a:xfrm>
                  <a:off x="2991200" y="4406125"/>
                  <a:ext cx="26625" cy="202925"/>
                </a:xfrm>
                <a:custGeom>
                  <a:avLst/>
                  <a:gdLst>
                    <a:gd name="T0" fmla="*/ 2147483646 w 1065"/>
                    <a:gd name="T1" fmla="*/ 9765625 h 8117"/>
                    <a:gd name="T2" fmla="*/ 2147483646 w 1065"/>
                    <a:gd name="T3" fmla="*/ 2147483646 h 8117"/>
                    <a:gd name="T4" fmla="*/ 898437500 w 1065"/>
                    <a:gd name="T5" fmla="*/ 2147483646 h 8117"/>
                    <a:gd name="T6" fmla="*/ 9765625 w 1065"/>
                    <a:gd name="T7" fmla="*/ 2147483646 h 8117"/>
                    <a:gd name="T8" fmla="*/ 2147483646 w 1065"/>
                    <a:gd name="T9" fmla="*/ 2147483646 h 8117"/>
                    <a:gd name="T10" fmla="*/ 2147483646 w 1065"/>
                    <a:gd name="T11" fmla="*/ 2147483646 h 8117"/>
                    <a:gd name="T12" fmla="*/ 2147483646 w 1065"/>
                    <a:gd name="T13" fmla="*/ 9765625 h 8117"/>
                    <a:gd name="T14" fmla="*/ 2147483646 w 1065"/>
                    <a:gd name="T15" fmla="*/ 9765625 h 811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lnTo>
                        <a:pt x="1004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1" name="Google Shape;6148;p37"/>
                <p:cNvSpPr>
                  <a:spLocks/>
                </p:cNvSpPr>
                <p:nvPr/>
              </p:nvSpPr>
              <p:spPr bwMode="auto">
                <a:xfrm>
                  <a:off x="3087700" y="4289875"/>
                  <a:ext cx="31950" cy="180100"/>
                </a:xfrm>
                <a:custGeom>
                  <a:avLst/>
                  <a:gdLst>
                    <a:gd name="T0" fmla="*/ 2147483646 w 1278"/>
                    <a:gd name="T1" fmla="*/ 0 h 7204"/>
                    <a:gd name="T2" fmla="*/ 2147483646 w 1278"/>
                    <a:gd name="T3" fmla="*/ 2147483646 h 7204"/>
                    <a:gd name="T4" fmla="*/ 1494140625 w 1278"/>
                    <a:gd name="T5" fmla="*/ 2147483646 h 7204"/>
                    <a:gd name="T6" fmla="*/ 9765625 w 1278"/>
                    <a:gd name="T7" fmla="*/ 2147483646 h 7204"/>
                    <a:gd name="T8" fmla="*/ 2147483646 w 1278"/>
                    <a:gd name="T9" fmla="*/ 2147483646 h 7204"/>
                    <a:gd name="T10" fmla="*/ 2147483646 w 1278"/>
                    <a:gd name="T11" fmla="*/ 2147483646 h 7204"/>
                    <a:gd name="T12" fmla="*/ 2147483646 w 1278"/>
                    <a:gd name="T13" fmla="*/ 0 h 7204"/>
                    <a:gd name="T14" fmla="*/ 2147483646 w 1278"/>
                    <a:gd name="T15" fmla="*/ 0 h 720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lnTo>
                        <a:pt x="124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2" name="Google Shape;6149;p37"/>
                <p:cNvSpPr>
                  <a:spLocks/>
                </p:cNvSpPr>
                <p:nvPr/>
              </p:nvSpPr>
              <p:spPr bwMode="auto">
                <a:xfrm>
                  <a:off x="3021600" y="4495800"/>
                  <a:ext cx="119325" cy="63100"/>
                </a:xfrm>
                <a:custGeom>
                  <a:avLst/>
                  <a:gdLst>
                    <a:gd name="T0" fmla="*/ 2147483646 w 4773"/>
                    <a:gd name="T1" fmla="*/ 0 h 2524"/>
                    <a:gd name="T2" fmla="*/ 2147483646 w 4773"/>
                    <a:gd name="T3" fmla="*/ 2147483646 h 2524"/>
                    <a:gd name="T4" fmla="*/ 2147483646 w 4773"/>
                    <a:gd name="T5" fmla="*/ 2147483646 h 2524"/>
                    <a:gd name="T6" fmla="*/ 0 w 4773"/>
                    <a:gd name="T7" fmla="*/ 2147483646 h 2524"/>
                    <a:gd name="T8" fmla="*/ 2147483646 w 4773"/>
                    <a:gd name="T9" fmla="*/ 2147483646 h 2524"/>
                    <a:gd name="T10" fmla="*/ 2147483646 w 4773"/>
                    <a:gd name="T11" fmla="*/ 2147483646 h 2524"/>
                    <a:gd name="T12" fmla="*/ 2147483646 w 4773"/>
                    <a:gd name="T13" fmla="*/ 595703125 h 2524"/>
                    <a:gd name="T14" fmla="*/ 2147483646 w 4773"/>
                    <a:gd name="T15" fmla="*/ 0 h 252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3" name="Google Shape;6150;p37"/>
                <p:cNvSpPr>
                  <a:spLocks/>
                </p:cNvSpPr>
                <p:nvPr/>
              </p:nvSpPr>
              <p:spPr bwMode="auto">
                <a:xfrm>
                  <a:off x="3124950" y="4343050"/>
                  <a:ext cx="75250" cy="63875"/>
                </a:xfrm>
                <a:custGeom>
                  <a:avLst/>
                  <a:gdLst>
                    <a:gd name="T0" fmla="*/ 2147483646 w 3010"/>
                    <a:gd name="T1" fmla="*/ 9765625 h 2555"/>
                    <a:gd name="T2" fmla="*/ 2147483646 w 3010"/>
                    <a:gd name="T3" fmla="*/ 2147483646 h 2555"/>
                    <a:gd name="T4" fmla="*/ 2147483646 w 3010"/>
                    <a:gd name="T5" fmla="*/ 2147483646 h 2555"/>
                    <a:gd name="T6" fmla="*/ 0 w 3010"/>
                    <a:gd name="T7" fmla="*/ 2147483646 h 2555"/>
                    <a:gd name="T8" fmla="*/ 2147483646 w 3010"/>
                    <a:gd name="T9" fmla="*/ 2147483646 h 2555"/>
                    <a:gd name="T10" fmla="*/ 2147483646 w 3010"/>
                    <a:gd name="T11" fmla="*/ 2147483646 h 2555"/>
                    <a:gd name="T12" fmla="*/ 2147483646 w 3010"/>
                    <a:gd name="T13" fmla="*/ 302734375 h 2555"/>
                    <a:gd name="T14" fmla="*/ 2147483646 w 3010"/>
                    <a:gd name="T15" fmla="*/ 9765625 h 25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4" name="Google Shape;6151;p37"/>
                <p:cNvSpPr>
                  <a:spLocks/>
                </p:cNvSpPr>
                <p:nvPr/>
              </p:nvSpPr>
              <p:spPr bwMode="auto">
                <a:xfrm>
                  <a:off x="2912175" y="4653100"/>
                  <a:ext cx="129200" cy="45325"/>
                </a:xfrm>
                <a:custGeom>
                  <a:avLst/>
                  <a:gdLst>
                    <a:gd name="T0" fmla="*/ 2147483646 w 5168"/>
                    <a:gd name="T1" fmla="*/ 0 h 1813"/>
                    <a:gd name="T2" fmla="*/ 2147483646 w 5168"/>
                    <a:gd name="T3" fmla="*/ 2147483646 h 1813"/>
                    <a:gd name="T4" fmla="*/ 2147483646 w 5168"/>
                    <a:gd name="T5" fmla="*/ 2147483646 h 1813"/>
                    <a:gd name="T6" fmla="*/ 0 w 5168"/>
                    <a:gd name="T7" fmla="*/ 2147483646 h 1813"/>
                    <a:gd name="T8" fmla="*/ 2147483646 w 5168"/>
                    <a:gd name="T9" fmla="*/ 2147483646 h 1813"/>
                    <a:gd name="T10" fmla="*/ 2147483646 w 5168"/>
                    <a:gd name="T11" fmla="*/ 2147483646 h 1813"/>
                    <a:gd name="T12" fmla="*/ 2147483646 w 5168"/>
                    <a:gd name="T13" fmla="*/ 2147483646 h 1813"/>
                    <a:gd name="T14" fmla="*/ 2147483646 w 5168"/>
                    <a:gd name="T15" fmla="*/ 302734375 h 1813"/>
                    <a:gd name="T16" fmla="*/ 2147483646 w 5168"/>
                    <a:gd name="T17" fmla="*/ 0 h 18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5" name="Google Shape;6152;p37"/>
                <p:cNvSpPr>
                  <a:spLocks/>
                </p:cNvSpPr>
                <p:nvPr/>
              </p:nvSpPr>
              <p:spPr bwMode="auto">
                <a:xfrm>
                  <a:off x="2069450" y="4653675"/>
                  <a:ext cx="659625" cy="478450"/>
                </a:xfrm>
                <a:custGeom>
                  <a:avLst/>
                  <a:gdLst>
                    <a:gd name="T0" fmla="*/ 2147483646 w 26385"/>
                    <a:gd name="T1" fmla="*/ 0 h 19138"/>
                    <a:gd name="T2" fmla="*/ 9765625 w 26385"/>
                    <a:gd name="T3" fmla="*/ 2147483646 h 19138"/>
                    <a:gd name="T4" fmla="*/ 2147483646 w 26385"/>
                    <a:gd name="T5" fmla="*/ 2147483646 h 19138"/>
                    <a:gd name="T6" fmla="*/ 2147483646 w 26385"/>
                    <a:gd name="T7" fmla="*/ 2147483646 h 19138"/>
                    <a:gd name="T8" fmla="*/ 2147483646 w 26385"/>
                    <a:gd name="T9" fmla="*/ 2147483646 h 19138"/>
                    <a:gd name="T10" fmla="*/ 2147483646 w 26385"/>
                    <a:gd name="T11" fmla="*/ 2147483646 h 19138"/>
                    <a:gd name="T12" fmla="*/ 2147483646 w 26385"/>
                    <a:gd name="T13" fmla="*/ 0 h 1913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6" name="Google Shape;6153;p37"/>
                <p:cNvSpPr>
                  <a:spLocks/>
                </p:cNvSpPr>
                <p:nvPr/>
              </p:nvSpPr>
              <p:spPr bwMode="auto">
                <a:xfrm>
                  <a:off x="2077800" y="4656125"/>
                  <a:ext cx="640625" cy="469650"/>
                </a:xfrm>
                <a:custGeom>
                  <a:avLst/>
                  <a:gdLst>
                    <a:gd name="T0" fmla="*/ 9765625 w 25625"/>
                    <a:gd name="T1" fmla="*/ 9765625 h 18786"/>
                    <a:gd name="T2" fmla="*/ 2147483646 w 25625"/>
                    <a:gd name="T3" fmla="*/ 2147483646 h 18786"/>
                    <a:gd name="T4" fmla="*/ 2147483646 w 25625"/>
                    <a:gd name="T5" fmla="*/ 2147483646 h 18786"/>
                    <a:gd name="T6" fmla="*/ 2147483646 w 25625"/>
                    <a:gd name="T7" fmla="*/ 2147483646 h 18786"/>
                    <a:gd name="T8" fmla="*/ 2147483646 w 25625"/>
                    <a:gd name="T9" fmla="*/ 2147483646 h 18786"/>
                    <a:gd name="T10" fmla="*/ 2147483646 w 25625"/>
                    <a:gd name="T11" fmla="*/ 2147483646 h 18786"/>
                    <a:gd name="T12" fmla="*/ 2147483646 w 25625"/>
                    <a:gd name="T13" fmla="*/ 2147483646 h 18786"/>
                    <a:gd name="T14" fmla="*/ 9765625 w 25625"/>
                    <a:gd name="T15" fmla="*/ 9765625 h 187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7" name="Google Shape;6154;p37"/>
                <p:cNvSpPr>
                  <a:spLocks/>
                </p:cNvSpPr>
                <p:nvPr/>
              </p:nvSpPr>
              <p:spPr bwMode="auto">
                <a:xfrm>
                  <a:off x="2294375" y="4780000"/>
                  <a:ext cx="173275" cy="140600"/>
                </a:xfrm>
                <a:custGeom>
                  <a:avLst/>
                  <a:gdLst>
                    <a:gd name="T0" fmla="*/ 2147483646 w 6931"/>
                    <a:gd name="T1" fmla="*/ 0 h 5624"/>
                    <a:gd name="T2" fmla="*/ 2147483646 w 6931"/>
                    <a:gd name="T3" fmla="*/ 2147483646 h 5624"/>
                    <a:gd name="T4" fmla="*/ 2147483646 w 6931"/>
                    <a:gd name="T5" fmla="*/ 2147483646 h 5624"/>
                    <a:gd name="T6" fmla="*/ 2147483646 w 6931"/>
                    <a:gd name="T7" fmla="*/ 2147483646 h 5624"/>
                    <a:gd name="T8" fmla="*/ 2147483646 w 6931"/>
                    <a:gd name="T9" fmla="*/ 2147483646 h 5624"/>
                    <a:gd name="T10" fmla="*/ 9765625 w 6931"/>
                    <a:gd name="T11" fmla="*/ 2147483646 h 5624"/>
                    <a:gd name="T12" fmla="*/ 2147483646 w 6931"/>
                    <a:gd name="T13" fmla="*/ 2147483646 h 5624"/>
                    <a:gd name="T14" fmla="*/ 2147483646 w 6931"/>
                    <a:gd name="T15" fmla="*/ 2147483646 h 5624"/>
                    <a:gd name="T16" fmla="*/ 2147483646 w 6931"/>
                    <a:gd name="T17" fmla="*/ 2147483646 h 5624"/>
                    <a:gd name="T18" fmla="*/ 2147483646 w 6931"/>
                    <a:gd name="T19" fmla="*/ 2147483646 h 5624"/>
                    <a:gd name="T20" fmla="*/ 2147483646 w 6931"/>
                    <a:gd name="T21" fmla="*/ 2147483646 h 5624"/>
                    <a:gd name="T22" fmla="*/ 2147483646 w 6931"/>
                    <a:gd name="T23" fmla="*/ 0 h 5624"/>
                    <a:gd name="T24" fmla="*/ 2147483646 w 6931"/>
                    <a:gd name="T25" fmla="*/ 0 h 562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lnTo>
                        <a:pt x="601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8" name="Google Shape;6155;p37"/>
                <p:cNvSpPr>
                  <a:spLocks/>
                </p:cNvSpPr>
                <p:nvPr/>
              </p:nvSpPr>
              <p:spPr bwMode="auto">
                <a:xfrm>
                  <a:off x="2415975" y="4988200"/>
                  <a:ext cx="159600" cy="32700"/>
                </a:xfrm>
                <a:custGeom>
                  <a:avLst/>
                  <a:gdLst>
                    <a:gd name="T0" fmla="*/ 2147483646 w 6384"/>
                    <a:gd name="T1" fmla="*/ 9765625 h 1308"/>
                    <a:gd name="T2" fmla="*/ 2147483646 w 6384"/>
                    <a:gd name="T3" fmla="*/ 2147483646 h 1308"/>
                    <a:gd name="T4" fmla="*/ 2147483646 w 6384"/>
                    <a:gd name="T5" fmla="*/ 2147483646 h 1308"/>
                    <a:gd name="T6" fmla="*/ 0 w 6384"/>
                    <a:gd name="T7" fmla="*/ 2147483646 h 1308"/>
                    <a:gd name="T8" fmla="*/ 2147483646 w 6384"/>
                    <a:gd name="T9" fmla="*/ 2147483646 h 1308"/>
                    <a:gd name="T10" fmla="*/ 2147483646 w 6384"/>
                    <a:gd name="T11" fmla="*/ 2147483646 h 1308"/>
                    <a:gd name="T12" fmla="*/ 2147483646 w 6384"/>
                    <a:gd name="T13" fmla="*/ 302734375 h 1308"/>
                    <a:gd name="T14" fmla="*/ 2147483646 w 6384"/>
                    <a:gd name="T15" fmla="*/ 9765625 h 130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9" name="Google Shape;6156;p37"/>
                <p:cNvSpPr>
                  <a:spLocks/>
                </p:cNvSpPr>
                <p:nvPr/>
              </p:nvSpPr>
              <p:spPr bwMode="auto">
                <a:xfrm>
                  <a:off x="2569475" y="4872700"/>
                  <a:ext cx="49400" cy="152000"/>
                </a:xfrm>
                <a:custGeom>
                  <a:avLst/>
                  <a:gdLst>
                    <a:gd name="T0" fmla="*/ 0 w 1976"/>
                    <a:gd name="T1" fmla="*/ 9765625 h 6080"/>
                    <a:gd name="T2" fmla="*/ 2147483646 w 1976"/>
                    <a:gd name="T3" fmla="*/ 2147483646 h 6080"/>
                    <a:gd name="T4" fmla="*/ 2147483646 w 1976"/>
                    <a:gd name="T5" fmla="*/ 2147483646 h 6080"/>
                    <a:gd name="T6" fmla="*/ 2147483646 w 1976"/>
                    <a:gd name="T7" fmla="*/ 2147483646 h 6080"/>
                    <a:gd name="T8" fmla="*/ 2147483646 w 1976"/>
                    <a:gd name="T9" fmla="*/ 2147483646 h 6080"/>
                    <a:gd name="T10" fmla="*/ 2147483646 w 1976"/>
                    <a:gd name="T11" fmla="*/ 2147483646 h 6080"/>
                    <a:gd name="T12" fmla="*/ 292968750 w 1976"/>
                    <a:gd name="T13" fmla="*/ 9765625 h 6080"/>
                    <a:gd name="T14" fmla="*/ 0 w 1976"/>
                    <a:gd name="T15" fmla="*/ 9765625 h 60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0" name="Google Shape;6157;p37"/>
                <p:cNvSpPr>
                  <a:spLocks/>
                </p:cNvSpPr>
                <p:nvPr/>
              </p:nvSpPr>
              <p:spPr bwMode="auto">
                <a:xfrm>
                  <a:off x="2180400" y="3516525"/>
                  <a:ext cx="824500" cy="901500"/>
                </a:xfrm>
                <a:custGeom>
                  <a:avLst/>
                  <a:gdLst>
                    <a:gd name="T0" fmla="*/ 2147483646 w 32980"/>
                    <a:gd name="T1" fmla="*/ 9765625 h 36060"/>
                    <a:gd name="T2" fmla="*/ 2147483646 w 32980"/>
                    <a:gd name="T3" fmla="*/ 2147483646 h 36060"/>
                    <a:gd name="T4" fmla="*/ 2147483646 w 32980"/>
                    <a:gd name="T5" fmla="*/ 2147483646 h 36060"/>
                    <a:gd name="T6" fmla="*/ 2147483646 w 32980"/>
                    <a:gd name="T7" fmla="*/ 2147483646 h 36060"/>
                    <a:gd name="T8" fmla="*/ 2147483646 w 32980"/>
                    <a:gd name="T9" fmla="*/ 2147483646 h 36060"/>
                    <a:gd name="T10" fmla="*/ 2147483646 w 32980"/>
                    <a:gd name="T11" fmla="*/ 2147483646 h 36060"/>
                    <a:gd name="T12" fmla="*/ 2147483646 w 32980"/>
                    <a:gd name="T13" fmla="*/ 2147483646 h 36060"/>
                    <a:gd name="T14" fmla="*/ 2147483646 w 32980"/>
                    <a:gd name="T15" fmla="*/ 2147483646 h 36060"/>
                    <a:gd name="T16" fmla="*/ 2147483646 w 32980"/>
                    <a:gd name="T17" fmla="*/ 2147483646 h 36060"/>
                    <a:gd name="T18" fmla="*/ 2147483646 w 32980"/>
                    <a:gd name="T19" fmla="*/ 2147483646 h 36060"/>
                    <a:gd name="T20" fmla="*/ 2147483646 w 32980"/>
                    <a:gd name="T21" fmla="*/ 2147483646 h 36060"/>
                    <a:gd name="T22" fmla="*/ 2147483646 w 32980"/>
                    <a:gd name="T23" fmla="*/ 2147483646 h 36060"/>
                    <a:gd name="T24" fmla="*/ 2147483646 w 32980"/>
                    <a:gd name="T25" fmla="*/ 2147483646 h 36060"/>
                    <a:gd name="T26" fmla="*/ 2147483646 w 32980"/>
                    <a:gd name="T27" fmla="*/ 2147483646 h 36060"/>
                    <a:gd name="T28" fmla="*/ 2147483646 w 32980"/>
                    <a:gd name="T29" fmla="*/ 2147483646 h 36060"/>
                    <a:gd name="T30" fmla="*/ 2147483646 w 32980"/>
                    <a:gd name="T31" fmla="*/ 2147483646 h 36060"/>
                    <a:gd name="T32" fmla="*/ 2147483646 w 32980"/>
                    <a:gd name="T33" fmla="*/ 2147483646 h 36060"/>
                    <a:gd name="T34" fmla="*/ 2147483646 w 32980"/>
                    <a:gd name="T35" fmla="*/ 2147483646 h 36060"/>
                    <a:gd name="T36" fmla="*/ 2147483646 w 32980"/>
                    <a:gd name="T37" fmla="*/ 507812500 h 36060"/>
                    <a:gd name="T38" fmla="*/ 2147483646 w 32980"/>
                    <a:gd name="T39" fmla="*/ 9765625 h 3606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1" name="Google Shape;6158;p37"/>
                <p:cNvSpPr/>
                <p:nvPr/>
              </p:nvSpPr>
              <p:spPr>
                <a:xfrm>
                  <a:off x="2411485" y="3875046"/>
                  <a:ext cx="463336" cy="51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4" name="Google Shape;6159;p37"/>
              <p:cNvGrpSpPr>
                <a:grpSpLocks/>
              </p:cNvGrpSpPr>
              <p:nvPr/>
            </p:nvGrpSpPr>
            <p:grpSpPr bwMode="auto"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177" name="Google Shape;6160;p37"/>
                <p:cNvSpPr/>
                <p:nvPr/>
              </p:nvSpPr>
              <p:spPr>
                <a:xfrm>
                  <a:off x="2245247" y="4078824"/>
                  <a:ext cx="1053701" cy="740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8" name="Google Shape;6161;p37"/>
                <p:cNvSpPr>
                  <a:spLocks/>
                </p:cNvSpPr>
                <p:nvPr/>
              </p:nvSpPr>
              <p:spPr bwMode="auto">
                <a:xfrm>
                  <a:off x="2653550" y="4150925"/>
                  <a:ext cx="249375" cy="403625"/>
                </a:xfrm>
                <a:custGeom>
                  <a:avLst/>
                  <a:gdLst>
                    <a:gd name="T0" fmla="*/ 2147483646 w 9975"/>
                    <a:gd name="T1" fmla="*/ 0 h 16145"/>
                    <a:gd name="T2" fmla="*/ 2147483646 w 9975"/>
                    <a:gd name="T3" fmla="*/ 976562500 h 16145"/>
                    <a:gd name="T4" fmla="*/ 9765625 w 9975"/>
                    <a:gd name="T5" fmla="*/ 2147483646 h 16145"/>
                    <a:gd name="T6" fmla="*/ 2147483646 w 9975"/>
                    <a:gd name="T7" fmla="*/ 2147483646 h 16145"/>
                    <a:gd name="T8" fmla="*/ 2147483646 w 9975"/>
                    <a:gd name="T9" fmla="*/ 2147483646 h 16145"/>
                    <a:gd name="T10" fmla="*/ 2147483646 w 9975"/>
                    <a:gd name="T11" fmla="*/ 2147483646 h 16145"/>
                    <a:gd name="T12" fmla="*/ 2147483646 w 9975"/>
                    <a:gd name="T13" fmla="*/ 2147483646 h 16145"/>
                    <a:gd name="T14" fmla="*/ 2147483646 w 9975"/>
                    <a:gd name="T15" fmla="*/ 2147483646 h 16145"/>
                    <a:gd name="T16" fmla="*/ 2147483646 w 9975"/>
                    <a:gd name="T17" fmla="*/ 2147483646 h 16145"/>
                    <a:gd name="T18" fmla="*/ 2147483646 w 9975"/>
                    <a:gd name="T19" fmla="*/ 2147483646 h 16145"/>
                    <a:gd name="T20" fmla="*/ 2147483646 w 9975"/>
                    <a:gd name="T21" fmla="*/ 2147483646 h 16145"/>
                    <a:gd name="T22" fmla="*/ 2147483646 w 9975"/>
                    <a:gd name="T23" fmla="*/ 2147483646 h 16145"/>
                    <a:gd name="T24" fmla="*/ 2147483646 w 9975"/>
                    <a:gd name="T25" fmla="*/ 2147483646 h 16145"/>
                    <a:gd name="T26" fmla="*/ 2147483646 w 9975"/>
                    <a:gd name="T27" fmla="*/ 2147483646 h 16145"/>
                    <a:gd name="T28" fmla="*/ 2147483646 w 9975"/>
                    <a:gd name="T29" fmla="*/ 2147483646 h 16145"/>
                    <a:gd name="T30" fmla="*/ 2147483646 w 9975"/>
                    <a:gd name="T31" fmla="*/ 2147483646 h 16145"/>
                    <a:gd name="T32" fmla="*/ 2147483646 w 9975"/>
                    <a:gd name="T33" fmla="*/ 2147483646 h 16145"/>
                    <a:gd name="T34" fmla="*/ 2147483646 w 9975"/>
                    <a:gd name="T35" fmla="*/ 2147483646 h 16145"/>
                    <a:gd name="T36" fmla="*/ 2147483646 w 9975"/>
                    <a:gd name="T37" fmla="*/ 2147483646 h 16145"/>
                    <a:gd name="T38" fmla="*/ 2147483646 w 9975"/>
                    <a:gd name="T39" fmla="*/ 2147483646 h 16145"/>
                    <a:gd name="T40" fmla="*/ 2147483646 w 9975"/>
                    <a:gd name="T41" fmla="*/ 2147483646 h 16145"/>
                    <a:gd name="T42" fmla="*/ 2147483646 w 9975"/>
                    <a:gd name="T43" fmla="*/ 2147483646 h 16145"/>
                    <a:gd name="T44" fmla="*/ 2147483646 w 9975"/>
                    <a:gd name="T45" fmla="*/ 2147483646 h 16145"/>
                    <a:gd name="T46" fmla="*/ 2147483646 w 9975"/>
                    <a:gd name="T47" fmla="*/ 2147483646 h 16145"/>
                    <a:gd name="T48" fmla="*/ 2147483646 w 9975"/>
                    <a:gd name="T49" fmla="*/ 2147483646 h 16145"/>
                    <a:gd name="T50" fmla="*/ 2147483646 w 9975"/>
                    <a:gd name="T51" fmla="*/ 2147483646 h 16145"/>
                    <a:gd name="T52" fmla="*/ 2147483646 w 9975"/>
                    <a:gd name="T53" fmla="*/ 2147483646 h 16145"/>
                    <a:gd name="T54" fmla="*/ 2147483646 w 9975"/>
                    <a:gd name="T55" fmla="*/ 2147483646 h 16145"/>
                    <a:gd name="T56" fmla="*/ 2147483646 w 9975"/>
                    <a:gd name="T57" fmla="*/ 2147483646 h 16145"/>
                    <a:gd name="T58" fmla="*/ 2147483646 w 9975"/>
                    <a:gd name="T59" fmla="*/ 2147483646 h 16145"/>
                    <a:gd name="T60" fmla="*/ 2147483646 w 9975"/>
                    <a:gd name="T61" fmla="*/ 2147483646 h 16145"/>
                    <a:gd name="T62" fmla="*/ 2147483646 w 9975"/>
                    <a:gd name="T63" fmla="*/ 2147483646 h 16145"/>
                    <a:gd name="T64" fmla="*/ 2147483646 w 9975"/>
                    <a:gd name="T65" fmla="*/ 2147483646 h 16145"/>
                    <a:gd name="T66" fmla="*/ 2147483646 w 9975"/>
                    <a:gd name="T67" fmla="*/ 2147483646 h 16145"/>
                    <a:gd name="T68" fmla="*/ 2147483646 w 9975"/>
                    <a:gd name="T69" fmla="*/ 2147483646 h 16145"/>
                    <a:gd name="T70" fmla="*/ 2147483646 w 9975"/>
                    <a:gd name="T71" fmla="*/ 2147483646 h 16145"/>
                    <a:gd name="T72" fmla="*/ 2147483646 w 9975"/>
                    <a:gd name="T73" fmla="*/ 2147483646 h 16145"/>
                    <a:gd name="T74" fmla="*/ 2147483646 w 9975"/>
                    <a:gd name="T75" fmla="*/ 2147483646 h 16145"/>
                    <a:gd name="T76" fmla="*/ 2147483646 w 9975"/>
                    <a:gd name="T77" fmla="*/ 2147483646 h 16145"/>
                    <a:gd name="T78" fmla="*/ 2147483646 w 9975"/>
                    <a:gd name="T79" fmla="*/ 2147483646 h 16145"/>
                    <a:gd name="T80" fmla="*/ 2147483646 w 9975"/>
                    <a:gd name="T81" fmla="*/ 2147483646 h 16145"/>
                    <a:gd name="T82" fmla="*/ 2147483646 w 9975"/>
                    <a:gd name="T83" fmla="*/ 2147483646 h 16145"/>
                    <a:gd name="T84" fmla="*/ 2147483646 w 9975"/>
                    <a:gd name="T85" fmla="*/ 2147483646 h 16145"/>
                    <a:gd name="T86" fmla="*/ 2147483646 w 9975"/>
                    <a:gd name="T87" fmla="*/ 2147483646 h 16145"/>
                    <a:gd name="T88" fmla="*/ 2147483646 w 9975"/>
                    <a:gd name="T89" fmla="*/ 2147483646 h 16145"/>
                    <a:gd name="T90" fmla="*/ 2147483646 w 9975"/>
                    <a:gd name="T91" fmla="*/ 2147483646 h 16145"/>
                    <a:gd name="T92" fmla="*/ 2147483646 w 9975"/>
                    <a:gd name="T93" fmla="*/ 2147483646 h 16145"/>
                    <a:gd name="T94" fmla="*/ 2147483646 w 9975"/>
                    <a:gd name="T95" fmla="*/ 2147483646 h 16145"/>
                    <a:gd name="T96" fmla="*/ 2147483646 w 9975"/>
                    <a:gd name="T97" fmla="*/ 2147483646 h 16145"/>
                    <a:gd name="T98" fmla="*/ 2147483646 w 9975"/>
                    <a:gd name="T99" fmla="*/ 2147483646 h 16145"/>
                    <a:gd name="T100" fmla="*/ 2147483646 w 9975"/>
                    <a:gd name="T101" fmla="*/ 2147483646 h 16145"/>
                    <a:gd name="T102" fmla="*/ 2147483646 w 9975"/>
                    <a:gd name="T103" fmla="*/ 1953125000 h 16145"/>
                    <a:gd name="T104" fmla="*/ 2147483646 w 9975"/>
                    <a:gd name="T105" fmla="*/ 0 h 1614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9" name="Google Shape;6162;p37"/>
                <p:cNvSpPr>
                  <a:spLocks/>
                </p:cNvSpPr>
                <p:nvPr/>
              </p:nvSpPr>
              <p:spPr bwMode="auto">
                <a:xfrm>
                  <a:off x="2914575" y="4129225"/>
                  <a:ext cx="381975" cy="384475"/>
                </a:xfrm>
                <a:custGeom>
                  <a:avLst/>
                  <a:gdLst>
                    <a:gd name="T0" fmla="*/ 2147483646 w 15279"/>
                    <a:gd name="T1" fmla="*/ 9765625 h 15379"/>
                    <a:gd name="T2" fmla="*/ 2147483646 w 15279"/>
                    <a:gd name="T3" fmla="*/ 595703125 h 15379"/>
                    <a:gd name="T4" fmla="*/ 2147483646 w 15279"/>
                    <a:gd name="T5" fmla="*/ 595703125 h 15379"/>
                    <a:gd name="T6" fmla="*/ 2147483646 w 15279"/>
                    <a:gd name="T7" fmla="*/ 9765625 h 15379"/>
                    <a:gd name="T8" fmla="*/ 2147483646 w 15279"/>
                    <a:gd name="T9" fmla="*/ 595703125 h 15379"/>
                    <a:gd name="T10" fmla="*/ 2147483646 w 15279"/>
                    <a:gd name="T11" fmla="*/ 751953125 h 15379"/>
                    <a:gd name="T12" fmla="*/ 2147483646 w 15279"/>
                    <a:gd name="T13" fmla="*/ 751953125 h 15379"/>
                    <a:gd name="T14" fmla="*/ 2147483646 w 15279"/>
                    <a:gd name="T15" fmla="*/ 654296875 h 15379"/>
                    <a:gd name="T16" fmla="*/ 2147483646 w 15279"/>
                    <a:gd name="T17" fmla="*/ 595703125 h 15379"/>
                    <a:gd name="T18" fmla="*/ 2147483646 w 15279"/>
                    <a:gd name="T19" fmla="*/ 751953125 h 15379"/>
                    <a:gd name="T20" fmla="*/ 2147483646 w 15279"/>
                    <a:gd name="T21" fmla="*/ 2147483646 h 15379"/>
                    <a:gd name="T22" fmla="*/ 2147483646 w 15279"/>
                    <a:gd name="T23" fmla="*/ 2147483646 h 15379"/>
                    <a:gd name="T24" fmla="*/ 2147483646 w 15279"/>
                    <a:gd name="T25" fmla="*/ 2147483646 h 15379"/>
                    <a:gd name="T26" fmla="*/ 2147483646 w 15279"/>
                    <a:gd name="T27" fmla="*/ 2147483646 h 15379"/>
                    <a:gd name="T28" fmla="*/ 2147483646 w 15279"/>
                    <a:gd name="T29" fmla="*/ 2147483646 h 15379"/>
                    <a:gd name="T30" fmla="*/ 2147483646 w 15279"/>
                    <a:gd name="T31" fmla="*/ 2147483646 h 15379"/>
                    <a:gd name="T32" fmla="*/ 2147483646 w 15279"/>
                    <a:gd name="T33" fmla="*/ 2147483646 h 15379"/>
                    <a:gd name="T34" fmla="*/ 2147483646 w 15279"/>
                    <a:gd name="T35" fmla="*/ 2147483646 h 15379"/>
                    <a:gd name="T36" fmla="*/ 2147483646 w 15279"/>
                    <a:gd name="T37" fmla="*/ 2147483646 h 15379"/>
                    <a:gd name="T38" fmla="*/ 2147483646 w 15279"/>
                    <a:gd name="T39" fmla="*/ 2147483646 h 15379"/>
                    <a:gd name="T40" fmla="*/ 2147483646 w 15279"/>
                    <a:gd name="T41" fmla="*/ 2147483646 h 15379"/>
                    <a:gd name="T42" fmla="*/ 2147483646 w 15279"/>
                    <a:gd name="T43" fmla="*/ 2147483646 h 15379"/>
                    <a:gd name="T44" fmla="*/ 2147483646 w 15279"/>
                    <a:gd name="T45" fmla="*/ 2147483646 h 15379"/>
                    <a:gd name="T46" fmla="*/ 2147483646 w 15279"/>
                    <a:gd name="T47" fmla="*/ 2147483646 h 15379"/>
                    <a:gd name="T48" fmla="*/ 2147483646 w 15279"/>
                    <a:gd name="T49" fmla="*/ 2147483646 h 15379"/>
                    <a:gd name="T50" fmla="*/ 986328125 w 15279"/>
                    <a:gd name="T51" fmla="*/ 2147483646 h 15379"/>
                    <a:gd name="T52" fmla="*/ 9765625 w 15279"/>
                    <a:gd name="T53" fmla="*/ 2147483646 h 15379"/>
                    <a:gd name="T54" fmla="*/ 2147483646 w 15279"/>
                    <a:gd name="T55" fmla="*/ 2147483646 h 15379"/>
                    <a:gd name="T56" fmla="*/ 2147483646 w 15279"/>
                    <a:gd name="T57" fmla="*/ 2147483646 h 15379"/>
                    <a:gd name="T58" fmla="*/ 2147483646 w 15279"/>
                    <a:gd name="T59" fmla="*/ 2147483646 h 15379"/>
                    <a:gd name="T60" fmla="*/ 2147483646 w 15279"/>
                    <a:gd name="T61" fmla="*/ 2147483646 h 15379"/>
                    <a:gd name="T62" fmla="*/ 2147483646 w 15279"/>
                    <a:gd name="T63" fmla="*/ 2147483646 h 15379"/>
                    <a:gd name="T64" fmla="*/ 2147483646 w 15279"/>
                    <a:gd name="T65" fmla="*/ 2147483646 h 15379"/>
                    <a:gd name="T66" fmla="*/ 2147483646 w 15279"/>
                    <a:gd name="T67" fmla="*/ 2147483646 h 15379"/>
                    <a:gd name="T68" fmla="*/ 2147483646 w 15279"/>
                    <a:gd name="T69" fmla="*/ 2147483646 h 15379"/>
                    <a:gd name="T70" fmla="*/ 2147483646 w 15279"/>
                    <a:gd name="T71" fmla="*/ 2147483646 h 15379"/>
                    <a:gd name="T72" fmla="*/ 2147483646 w 15279"/>
                    <a:gd name="T73" fmla="*/ 2147483646 h 15379"/>
                    <a:gd name="T74" fmla="*/ 2147483646 w 15279"/>
                    <a:gd name="T75" fmla="*/ 751953125 h 1537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0" name="Google Shape;6163;p37"/>
                <p:cNvSpPr>
                  <a:spLocks/>
                </p:cNvSpPr>
                <p:nvPr/>
              </p:nvSpPr>
              <p:spPr bwMode="auto">
                <a:xfrm>
                  <a:off x="2244925" y="4531175"/>
                  <a:ext cx="525400" cy="288575"/>
                </a:xfrm>
                <a:custGeom>
                  <a:avLst/>
                  <a:gdLst>
                    <a:gd name="T0" fmla="*/ 2147483646 w 21016"/>
                    <a:gd name="T1" fmla="*/ 9765625 h 11543"/>
                    <a:gd name="T2" fmla="*/ 2147483646 w 21016"/>
                    <a:gd name="T3" fmla="*/ 2147483646 h 11543"/>
                    <a:gd name="T4" fmla="*/ 664062500 w 21016"/>
                    <a:gd name="T5" fmla="*/ 2147483646 h 11543"/>
                    <a:gd name="T6" fmla="*/ 2147483646 w 21016"/>
                    <a:gd name="T7" fmla="*/ 2147483646 h 11543"/>
                    <a:gd name="T8" fmla="*/ 2147483646 w 21016"/>
                    <a:gd name="T9" fmla="*/ 2147483646 h 11543"/>
                    <a:gd name="T10" fmla="*/ 2147483646 w 21016"/>
                    <a:gd name="T11" fmla="*/ 2147483646 h 11543"/>
                    <a:gd name="T12" fmla="*/ 2147483646 w 21016"/>
                    <a:gd name="T13" fmla="*/ 2147483646 h 11543"/>
                    <a:gd name="T14" fmla="*/ 2147483646 w 21016"/>
                    <a:gd name="T15" fmla="*/ 2147483646 h 11543"/>
                    <a:gd name="T16" fmla="*/ 2147483646 w 21016"/>
                    <a:gd name="T17" fmla="*/ 2147483646 h 11543"/>
                    <a:gd name="T18" fmla="*/ 2147483646 w 21016"/>
                    <a:gd name="T19" fmla="*/ 2147483646 h 11543"/>
                    <a:gd name="T20" fmla="*/ 2147483646 w 21016"/>
                    <a:gd name="T21" fmla="*/ 2147483646 h 11543"/>
                    <a:gd name="T22" fmla="*/ 2147483646 w 21016"/>
                    <a:gd name="T23" fmla="*/ 2147483646 h 11543"/>
                    <a:gd name="T24" fmla="*/ 2147483646 w 21016"/>
                    <a:gd name="T25" fmla="*/ 2147483646 h 11543"/>
                    <a:gd name="T26" fmla="*/ 2147483646 w 21016"/>
                    <a:gd name="T27" fmla="*/ 2147483646 h 11543"/>
                    <a:gd name="T28" fmla="*/ 2147483646 w 21016"/>
                    <a:gd name="T29" fmla="*/ 2147483646 h 11543"/>
                    <a:gd name="T30" fmla="*/ 2147483646 w 21016"/>
                    <a:gd name="T31" fmla="*/ 2147483646 h 11543"/>
                    <a:gd name="T32" fmla="*/ 2147483646 w 21016"/>
                    <a:gd name="T33" fmla="*/ 2147483646 h 11543"/>
                    <a:gd name="T34" fmla="*/ 2147483646 w 21016"/>
                    <a:gd name="T35" fmla="*/ 2147483646 h 11543"/>
                    <a:gd name="T36" fmla="*/ 2147483646 w 21016"/>
                    <a:gd name="T37" fmla="*/ 2147483646 h 11543"/>
                    <a:gd name="T38" fmla="*/ 2147483646 w 21016"/>
                    <a:gd name="T39" fmla="*/ 2147483646 h 11543"/>
                    <a:gd name="T40" fmla="*/ 2147483646 w 21016"/>
                    <a:gd name="T41" fmla="*/ 2147483646 h 11543"/>
                    <a:gd name="T42" fmla="*/ 2147483646 w 21016"/>
                    <a:gd name="T43" fmla="*/ 2147483646 h 11543"/>
                    <a:gd name="T44" fmla="*/ 2147483646 w 21016"/>
                    <a:gd name="T45" fmla="*/ 2147483646 h 11543"/>
                    <a:gd name="T46" fmla="*/ 2147483646 w 21016"/>
                    <a:gd name="T47" fmla="*/ 2147483646 h 11543"/>
                    <a:gd name="T48" fmla="*/ 2147483646 w 21016"/>
                    <a:gd name="T49" fmla="*/ 2147483646 h 11543"/>
                    <a:gd name="T50" fmla="*/ 2147483646 w 21016"/>
                    <a:gd name="T51" fmla="*/ 2147483646 h 11543"/>
                    <a:gd name="T52" fmla="*/ 2147483646 w 21016"/>
                    <a:gd name="T53" fmla="*/ 2147483646 h 11543"/>
                    <a:gd name="T54" fmla="*/ 2147483646 w 21016"/>
                    <a:gd name="T55" fmla="*/ 2147483646 h 11543"/>
                    <a:gd name="T56" fmla="*/ 2147483646 w 21016"/>
                    <a:gd name="T57" fmla="*/ 2147483646 h 11543"/>
                    <a:gd name="T58" fmla="*/ 2147483646 w 21016"/>
                    <a:gd name="T59" fmla="*/ 2147483646 h 11543"/>
                    <a:gd name="T60" fmla="*/ 2147483646 w 21016"/>
                    <a:gd name="T61" fmla="*/ 2147483646 h 11543"/>
                    <a:gd name="T62" fmla="*/ 2147483646 w 21016"/>
                    <a:gd name="T63" fmla="*/ 2147483646 h 11543"/>
                    <a:gd name="T64" fmla="*/ 2147483646 w 21016"/>
                    <a:gd name="T65" fmla="*/ 2147483646 h 11543"/>
                    <a:gd name="T66" fmla="*/ 2147483646 w 21016"/>
                    <a:gd name="T67" fmla="*/ 2147483646 h 11543"/>
                    <a:gd name="T68" fmla="*/ 2147483646 w 21016"/>
                    <a:gd name="T69" fmla="*/ 2147483646 h 11543"/>
                    <a:gd name="T70" fmla="*/ 2147483646 w 21016"/>
                    <a:gd name="T71" fmla="*/ 2147483646 h 11543"/>
                    <a:gd name="T72" fmla="*/ 2147483646 w 21016"/>
                    <a:gd name="T73" fmla="*/ 2147483646 h 11543"/>
                    <a:gd name="T74" fmla="*/ 2147483646 w 21016"/>
                    <a:gd name="T75" fmla="*/ 2147483646 h 11543"/>
                    <a:gd name="T76" fmla="*/ 2147483646 w 21016"/>
                    <a:gd name="T77" fmla="*/ 2147483646 h 11543"/>
                    <a:gd name="T78" fmla="*/ 2147483646 w 21016"/>
                    <a:gd name="T79" fmla="*/ 2147483646 h 11543"/>
                    <a:gd name="T80" fmla="*/ 2147483646 w 21016"/>
                    <a:gd name="T81" fmla="*/ 2147483646 h 11543"/>
                    <a:gd name="T82" fmla="*/ 2147483646 w 21016"/>
                    <a:gd name="T83" fmla="*/ 2147483646 h 11543"/>
                    <a:gd name="T84" fmla="*/ 2147483646 w 21016"/>
                    <a:gd name="T85" fmla="*/ 2147483646 h 11543"/>
                    <a:gd name="T86" fmla="*/ 2147483646 w 21016"/>
                    <a:gd name="T87" fmla="*/ 2147483646 h 11543"/>
                    <a:gd name="T88" fmla="*/ 2147483646 w 21016"/>
                    <a:gd name="T89" fmla="*/ 2147483646 h 11543"/>
                    <a:gd name="T90" fmla="*/ 2147483646 w 21016"/>
                    <a:gd name="T91" fmla="*/ 9765625 h 1154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1" name="Google Shape;6164;p37"/>
                <p:cNvSpPr>
                  <a:spLocks/>
                </p:cNvSpPr>
                <p:nvPr/>
              </p:nvSpPr>
              <p:spPr bwMode="auto">
                <a:xfrm>
                  <a:off x="2907075" y="4150925"/>
                  <a:ext cx="97600" cy="249475"/>
                </a:xfrm>
                <a:custGeom>
                  <a:avLst/>
                  <a:gdLst>
                    <a:gd name="T0" fmla="*/ 2147483646 w 3904"/>
                    <a:gd name="T1" fmla="*/ 2147483646 h 9979"/>
                    <a:gd name="T2" fmla="*/ 2147483646 w 3904"/>
                    <a:gd name="T3" fmla="*/ 2147483646 h 9979"/>
                    <a:gd name="T4" fmla="*/ 2147483646 w 3904"/>
                    <a:gd name="T5" fmla="*/ 2147483646 h 9979"/>
                    <a:gd name="T6" fmla="*/ 2147483646 w 3904"/>
                    <a:gd name="T7" fmla="*/ 2147483646 h 9979"/>
                    <a:gd name="T8" fmla="*/ 2147483646 w 3904"/>
                    <a:gd name="T9" fmla="*/ 2147483646 h 9979"/>
                    <a:gd name="T10" fmla="*/ 2147483646 w 3904"/>
                    <a:gd name="T11" fmla="*/ 0 h 9979"/>
                    <a:gd name="T12" fmla="*/ 2147483646 w 3904"/>
                    <a:gd name="T13" fmla="*/ 322265625 h 9979"/>
                    <a:gd name="T14" fmla="*/ 2147483646 w 3904"/>
                    <a:gd name="T15" fmla="*/ 2147483646 h 9979"/>
                    <a:gd name="T16" fmla="*/ 2147483646 w 3904"/>
                    <a:gd name="T17" fmla="*/ 2147483646 h 9979"/>
                    <a:gd name="T18" fmla="*/ 2147483646 w 3904"/>
                    <a:gd name="T19" fmla="*/ 2147483646 h 9979"/>
                    <a:gd name="T20" fmla="*/ 2147483646 w 3904"/>
                    <a:gd name="T21" fmla="*/ 2147483646 h 9979"/>
                    <a:gd name="T22" fmla="*/ 2147483646 w 3904"/>
                    <a:gd name="T23" fmla="*/ 2147483646 h 9979"/>
                    <a:gd name="T24" fmla="*/ 1308593750 w 3904"/>
                    <a:gd name="T25" fmla="*/ 2147483646 h 9979"/>
                    <a:gd name="T26" fmla="*/ 9765625 w 3904"/>
                    <a:gd name="T27" fmla="*/ 2147483646 h 9979"/>
                    <a:gd name="T28" fmla="*/ 654296875 w 3904"/>
                    <a:gd name="T29" fmla="*/ 2147483646 h 9979"/>
                    <a:gd name="T30" fmla="*/ 2147483646 w 3904"/>
                    <a:gd name="T31" fmla="*/ 2147483646 h 9979"/>
                    <a:gd name="T32" fmla="*/ 2147483646 w 3904"/>
                    <a:gd name="T33" fmla="*/ 2147483646 h 9979"/>
                    <a:gd name="T34" fmla="*/ 2147483646 w 3904"/>
                    <a:gd name="T35" fmla="*/ 2147483646 h 9979"/>
                    <a:gd name="T36" fmla="*/ 2147483646 w 3904"/>
                    <a:gd name="T37" fmla="*/ 2147483646 h 9979"/>
                    <a:gd name="T38" fmla="*/ 2147483646 w 3904"/>
                    <a:gd name="T39" fmla="*/ 2147483646 h 9979"/>
                    <a:gd name="T40" fmla="*/ 2147483646 w 3904"/>
                    <a:gd name="T41" fmla="*/ 2147483646 h 9979"/>
                    <a:gd name="T42" fmla="*/ 2147483646 w 3904"/>
                    <a:gd name="T43" fmla="*/ 2147483646 h 9979"/>
                    <a:gd name="T44" fmla="*/ 2147483646 w 3904"/>
                    <a:gd name="T45" fmla="*/ 2147483646 h 9979"/>
                    <a:gd name="T46" fmla="*/ 2147483646 w 3904"/>
                    <a:gd name="T47" fmla="*/ 2147483646 h 9979"/>
                    <a:gd name="T48" fmla="*/ 2147483646 w 3904"/>
                    <a:gd name="T49" fmla="*/ 2147483646 h 9979"/>
                    <a:gd name="T50" fmla="*/ 2147483646 w 3904"/>
                    <a:gd name="T51" fmla="*/ 2147483646 h 9979"/>
                    <a:gd name="T52" fmla="*/ 2147483646 w 3904"/>
                    <a:gd name="T53" fmla="*/ 2147483646 h 9979"/>
                    <a:gd name="T54" fmla="*/ 2147483646 w 3904"/>
                    <a:gd name="T55" fmla="*/ 1298828125 h 9979"/>
                    <a:gd name="T56" fmla="*/ 2147483646 w 3904"/>
                    <a:gd name="T57" fmla="*/ 0 h 9979"/>
                    <a:gd name="T58" fmla="*/ 2147483646 w 3904"/>
                    <a:gd name="T59" fmla="*/ 0 h 997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lnTo>
                        <a:pt x="3803" y="0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6165;p37"/>
                <p:cNvSpPr>
                  <a:spLocks/>
                </p:cNvSpPr>
                <p:nvPr/>
              </p:nvSpPr>
              <p:spPr bwMode="auto">
                <a:xfrm>
                  <a:off x="2958775" y="4183725"/>
                  <a:ext cx="165150" cy="244500"/>
                </a:xfrm>
                <a:custGeom>
                  <a:avLst/>
                  <a:gdLst>
                    <a:gd name="T0" fmla="*/ 2147483646 w 6606"/>
                    <a:gd name="T1" fmla="*/ 0 h 9780"/>
                    <a:gd name="T2" fmla="*/ 2147483646 w 6606"/>
                    <a:gd name="T3" fmla="*/ 214843750 h 9780"/>
                    <a:gd name="T4" fmla="*/ 2147483646 w 6606"/>
                    <a:gd name="T5" fmla="*/ 2147483646 h 9780"/>
                    <a:gd name="T6" fmla="*/ 2147483646 w 6606"/>
                    <a:gd name="T7" fmla="*/ 2147483646 h 9780"/>
                    <a:gd name="T8" fmla="*/ 2147483646 w 6606"/>
                    <a:gd name="T9" fmla="*/ 2147483646 h 9780"/>
                    <a:gd name="T10" fmla="*/ 2147483646 w 6606"/>
                    <a:gd name="T11" fmla="*/ 2147483646 h 9780"/>
                    <a:gd name="T12" fmla="*/ 2147483646 w 6606"/>
                    <a:gd name="T13" fmla="*/ 2147483646 h 9780"/>
                    <a:gd name="T14" fmla="*/ 1308593750 w 6606"/>
                    <a:gd name="T15" fmla="*/ 2147483646 h 9780"/>
                    <a:gd name="T16" fmla="*/ 9765625 w 6606"/>
                    <a:gd name="T17" fmla="*/ 2147483646 h 9780"/>
                    <a:gd name="T18" fmla="*/ 2147483646 w 6606"/>
                    <a:gd name="T19" fmla="*/ 2147483646 h 9780"/>
                    <a:gd name="T20" fmla="*/ 2147483646 w 6606"/>
                    <a:gd name="T21" fmla="*/ 2147483646 h 9780"/>
                    <a:gd name="T22" fmla="*/ 2147483646 w 6606"/>
                    <a:gd name="T23" fmla="*/ 2147483646 h 9780"/>
                    <a:gd name="T24" fmla="*/ 2147483646 w 6606"/>
                    <a:gd name="T25" fmla="*/ 2147483646 h 9780"/>
                    <a:gd name="T26" fmla="*/ 2147483646 w 6606"/>
                    <a:gd name="T27" fmla="*/ 2147483646 h 9780"/>
                    <a:gd name="T28" fmla="*/ 2147483646 w 6606"/>
                    <a:gd name="T29" fmla="*/ 2147483646 h 9780"/>
                    <a:gd name="T30" fmla="*/ 2147483646 w 6606"/>
                    <a:gd name="T31" fmla="*/ 2147483646 h 9780"/>
                    <a:gd name="T32" fmla="*/ 2147483646 w 6606"/>
                    <a:gd name="T33" fmla="*/ 2147483646 h 9780"/>
                    <a:gd name="T34" fmla="*/ 2147483646 w 6606"/>
                    <a:gd name="T35" fmla="*/ 2147483646 h 9780"/>
                    <a:gd name="T36" fmla="*/ 2147483646 w 6606"/>
                    <a:gd name="T37" fmla="*/ 2147483646 h 9780"/>
                    <a:gd name="T38" fmla="*/ 2147483646 w 6606"/>
                    <a:gd name="T39" fmla="*/ 2147483646 h 9780"/>
                    <a:gd name="T40" fmla="*/ 2147483646 w 6606"/>
                    <a:gd name="T41" fmla="*/ 1191406250 h 9780"/>
                    <a:gd name="T42" fmla="*/ 2147483646 w 6606"/>
                    <a:gd name="T43" fmla="*/ 546875000 h 9780"/>
                    <a:gd name="T44" fmla="*/ 2147483646 w 6606"/>
                    <a:gd name="T45" fmla="*/ 0 h 978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6166;p37"/>
                <p:cNvSpPr>
                  <a:spLocks/>
                </p:cNvSpPr>
                <p:nvPr/>
              </p:nvSpPr>
              <p:spPr bwMode="auto">
                <a:xfrm>
                  <a:off x="2586850" y="4331875"/>
                  <a:ext cx="166800" cy="151600"/>
                </a:xfrm>
                <a:custGeom>
                  <a:avLst/>
                  <a:gdLst>
                    <a:gd name="T0" fmla="*/ 2147483646 w 6672"/>
                    <a:gd name="T1" fmla="*/ 9765625 h 6064"/>
                    <a:gd name="T2" fmla="*/ 332031250 w 6672"/>
                    <a:gd name="T3" fmla="*/ 1308593750 h 6064"/>
                    <a:gd name="T4" fmla="*/ 1308593750 w 6672"/>
                    <a:gd name="T5" fmla="*/ 2147483646 h 6064"/>
                    <a:gd name="T6" fmla="*/ 2147483646 w 6672"/>
                    <a:gd name="T7" fmla="*/ 2147483646 h 6064"/>
                    <a:gd name="T8" fmla="*/ 2147483646 w 6672"/>
                    <a:gd name="T9" fmla="*/ 2147483646 h 6064"/>
                    <a:gd name="T10" fmla="*/ 2147483646 w 6672"/>
                    <a:gd name="T11" fmla="*/ 2147483646 h 6064"/>
                    <a:gd name="T12" fmla="*/ 2147483646 w 6672"/>
                    <a:gd name="T13" fmla="*/ 2147483646 h 6064"/>
                    <a:gd name="T14" fmla="*/ 2147483646 w 6672"/>
                    <a:gd name="T15" fmla="*/ 2147483646 h 6064"/>
                    <a:gd name="T16" fmla="*/ 2147483646 w 6672"/>
                    <a:gd name="T17" fmla="*/ 2147483646 h 6064"/>
                    <a:gd name="T18" fmla="*/ 2147483646 w 6672"/>
                    <a:gd name="T19" fmla="*/ 2147483646 h 6064"/>
                    <a:gd name="T20" fmla="*/ 2147483646 w 6672"/>
                    <a:gd name="T21" fmla="*/ 2147483646 h 6064"/>
                    <a:gd name="T22" fmla="*/ 2147483646 w 6672"/>
                    <a:gd name="T23" fmla="*/ 2147483646 h 6064"/>
                    <a:gd name="T24" fmla="*/ 2147483646 w 6672"/>
                    <a:gd name="T25" fmla="*/ 2147483646 h 6064"/>
                    <a:gd name="T26" fmla="*/ 2147483646 w 6672"/>
                    <a:gd name="T27" fmla="*/ 2147483646 h 6064"/>
                    <a:gd name="T28" fmla="*/ 2147483646 w 6672"/>
                    <a:gd name="T29" fmla="*/ 2147483646 h 6064"/>
                    <a:gd name="T30" fmla="*/ 2147483646 w 6672"/>
                    <a:gd name="T31" fmla="*/ 2147483646 h 6064"/>
                    <a:gd name="T32" fmla="*/ 2147483646 w 6672"/>
                    <a:gd name="T33" fmla="*/ 2147483646 h 6064"/>
                    <a:gd name="T34" fmla="*/ 2147483646 w 6672"/>
                    <a:gd name="T35" fmla="*/ 2147483646 h 6064"/>
                    <a:gd name="T36" fmla="*/ 2147483646 w 6672"/>
                    <a:gd name="T37" fmla="*/ 2147483646 h 6064"/>
                    <a:gd name="T38" fmla="*/ 2147483646 w 6672"/>
                    <a:gd name="T39" fmla="*/ 9765625 h 6064"/>
                    <a:gd name="T40" fmla="*/ 2147483646 w 6672"/>
                    <a:gd name="T41" fmla="*/ 9765625 h 60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lnTo>
                        <a:pt x="267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6167;p37"/>
                <p:cNvSpPr>
                  <a:spLocks/>
                </p:cNvSpPr>
                <p:nvPr/>
              </p:nvSpPr>
              <p:spPr bwMode="auto">
                <a:xfrm>
                  <a:off x="2694425" y="4319375"/>
                  <a:ext cx="77575" cy="104925"/>
                </a:xfrm>
                <a:custGeom>
                  <a:avLst/>
                  <a:gdLst>
                    <a:gd name="T0" fmla="*/ 1962890625 w 3103"/>
                    <a:gd name="T1" fmla="*/ 0 h 4197"/>
                    <a:gd name="T2" fmla="*/ 332031250 w 3103"/>
                    <a:gd name="T3" fmla="*/ 976562500 h 4197"/>
                    <a:gd name="T4" fmla="*/ 654296875 w 3103"/>
                    <a:gd name="T5" fmla="*/ 2147483646 h 4197"/>
                    <a:gd name="T6" fmla="*/ 2147483646 w 3103"/>
                    <a:gd name="T7" fmla="*/ 2147483646 h 4197"/>
                    <a:gd name="T8" fmla="*/ 2147483646 w 3103"/>
                    <a:gd name="T9" fmla="*/ 2147483646 h 4197"/>
                    <a:gd name="T10" fmla="*/ 2147483646 w 3103"/>
                    <a:gd name="T11" fmla="*/ 2147483646 h 4197"/>
                    <a:gd name="T12" fmla="*/ 2147483646 w 3103"/>
                    <a:gd name="T13" fmla="*/ 2147483646 h 4197"/>
                    <a:gd name="T14" fmla="*/ 2147483646 w 3103"/>
                    <a:gd name="T15" fmla="*/ 2147483646 h 4197"/>
                    <a:gd name="T16" fmla="*/ 2147483646 w 3103"/>
                    <a:gd name="T17" fmla="*/ 2147483646 h 4197"/>
                    <a:gd name="T18" fmla="*/ 2147483646 w 3103"/>
                    <a:gd name="T19" fmla="*/ 2147483646 h 4197"/>
                    <a:gd name="T20" fmla="*/ 2147483646 w 3103"/>
                    <a:gd name="T21" fmla="*/ 2147483646 h 4197"/>
                    <a:gd name="T22" fmla="*/ 2147483646 w 3103"/>
                    <a:gd name="T23" fmla="*/ 2147483646 h 4197"/>
                    <a:gd name="T24" fmla="*/ 2147483646 w 3103"/>
                    <a:gd name="T25" fmla="*/ 2147483646 h 4197"/>
                    <a:gd name="T26" fmla="*/ 2147483646 w 3103"/>
                    <a:gd name="T27" fmla="*/ 2147483646 h 4197"/>
                    <a:gd name="T28" fmla="*/ 2147483646 w 3103"/>
                    <a:gd name="T29" fmla="*/ 2147483646 h 4197"/>
                    <a:gd name="T30" fmla="*/ 2147483646 w 3103"/>
                    <a:gd name="T31" fmla="*/ 654296875 h 4197"/>
                    <a:gd name="T32" fmla="*/ 1962890625 w 3103"/>
                    <a:gd name="T33" fmla="*/ 0 h 419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5" name="Google Shape;6168;p37"/>
                <p:cNvSpPr>
                  <a:spLocks/>
                </p:cNvSpPr>
                <p:nvPr/>
              </p:nvSpPr>
              <p:spPr bwMode="auto">
                <a:xfrm>
                  <a:off x="2756125" y="4220125"/>
                  <a:ext cx="60900" cy="211025"/>
                </a:xfrm>
                <a:custGeom>
                  <a:avLst/>
                  <a:gdLst>
                    <a:gd name="T0" fmla="*/ 986328125 w 2436"/>
                    <a:gd name="T1" fmla="*/ 9765625 h 8441"/>
                    <a:gd name="T2" fmla="*/ 332031250 w 2436"/>
                    <a:gd name="T3" fmla="*/ 2147483646 h 8441"/>
                    <a:gd name="T4" fmla="*/ 2147483646 w 2436"/>
                    <a:gd name="T5" fmla="*/ 2147483646 h 8441"/>
                    <a:gd name="T6" fmla="*/ 2147483646 w 2436"/>
                    <a:gd name="T7" fmla="*/ 2147483646 h 8441"/>
                    <a:gd name="T8" fmla="*/ 2147483646 w 2436"/>
                    <a:gd name="T9" fmla="*/ 2147483646 h 8441"/>
                    <a:gd name="T10" fmla="*/ 2147483646 w 2436"/>
                    <a:gd name="T11" fmla="*/ 2147483646 h 8441"/>
                    <a:gd name="T12" fmla="*/ 2147483646 w 2436"/>
                    <a:gd name="T13" fmla="*/ 2147483646 h 8441"/>
                    <a:gd name="T14" fmla="*/ 2147483646 w 2436"/>
                    <a:gd name="T15" fmla="*/ 2147483646 h 8441"/>
                    <a:gd name="T16" fmla="*/ 2147483646 w 2436"/>
                    <a:gd name="T17" fmla="*/ 2147483646 h 8441"/>
                    <a:gd name="T18" fmla="*/ 2147483646 w 2436"/>
                    <a:gd name="T19" fmla="*/ 2147483646 h 8441"/>
                    <a:gd name="T20" fmla="*/ 2147483646 w 2436"/>
                    <a:gd name="T21" fmla="*/ 2147483646 h 8441"/>
                    <a:gd name="T22" fmla="*/ 2147483646 w 2436"/>
                    <a:gd name="T23" fmla="*/ 2147483646 h 8441"/>
                    <a:gd name="T24" fmla="*/ 2147483646 w 2436"/>
                    <a:gd name="T25" fmla="*/ 2147483646 h 8441"/>
                    <a:gd name="T26" fmla="*/ 2147483646 w 2436"/>
                    <a:gd name="T27" fmla="*/ 1962890625 h 8441"/>
                    <a:gd name="T28" fmla="*/ 1962890625 w 2436"/>
                    <a:gd name="T29" fmla="*/ 986328125 h 8441"/>
                    <a:gd name="T30" fmla="*/ 986328125 w 2436"/>
                    <a:gd name="T31" fmla="*/ 9765625 h 844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6169;p37"/>
                <p:cNvSpPr>
                  <a:spLocks/>
                </p:cNvSpPr>
                <p:nvPr/>
              </p:nvSpPr>
              <p:spPr bwMode="auto">
                <a:xfrm>
                  <a:off x="2407550" y="4510350"/>
                  <a:ext cx="290225" cy="59375"/>
                </a:xfrm>
                <a:custGeom>
                  <a:avLst/>
                  <a:gdLst>
                    <a:gd name="T0" fmla="*/ 2147483646 w 11609"/>
                    <a:gd name="T1" fmla="*/ 0 h 2375"/>
                    <a:gd name="T2" fmla="*/ 2147483646 w 11609"/>
                    <a:gd name="T3" fmla="*/ 654296875 h 2375"/>
                    <a:gd name="T4" fmla="*/ 2147483646 w 11609"/>
                    <a:gd name="T5" fmla="*/ 1630859375 h 2375"/>
                    <a:gd name="T6" fmla="*/ 986328125 w 11609"/>
                    <a:gd name="T7" fmla="*/ 2147483646 h 2375"/>
                    <a:gd name="T8" fmla="*/ 9765625 w 11609"/>
                    <a:gd name="T9" fmla="*/ 2147483646 h 2375"/>
                    <a:gd name="T10" fmla="*/ 986328125 w 11609"/>
                    <a:gd name="T11" fmla="*/ 2147483646 h 2375"/>
                    <a:gd name="T12" fmla="*/ 2147483646 w 11609"/>
                    <a:gd name="T13" fmla="*/ 2147483646 h 2375"/>
                    <a:gd name="T14" fmla="*/ 2147483646 w 11609"/>
                    <a:gd name="T15" fmla="*/ 2147483646 h 2375"/>
                    <a:gd name="T16" fmla="*/ 2147483646 w 11609"/>
                    <a:gd name="T17" fmla="*/ 2147483646 h 2375"/>
                    <a:gd name="T18" fmla="*/ 2147483646 w 11609"/>
                    <a:gd name="T19" fmla="*/ 2147483646 h 2375"/>
                    <a:gd name="T20" fmla="*/ 2147483646 w 11609"/>
                    <a:gd name="T21" fmla="*/ 2147483646 h 2375"/>
                    <a:gd name="T22" fmla="*/ 2147483646 w 11609"/>
                    <a:gd name="T23" fmla="*/ 2147483646 h 2375"/>
                    <a:gd name="T24" fmla="*/ 2147483646 w 11609"/>
                    <a:gd name="T25" fmla="*/ 2147483646 h 2375"/>
                    <a:gd name="T26" fmla="*/ 2147483646 w 11609"/>
                    <a:gd name="T27" fmla="*/ 2147483646 h 2375"/>
                    <a:gd name="T28" fmla="*/ 2147483646 w 11609"/>
                    <a:gd name="T29" fmla="*/ 2147483646 h 2375"/>
                    <a:gd name="T30" fmla="*/ 2147483646 w 11609"/>
                    <a:gd name="T31" fmla="*/ 2147483646 h 2375"/>
                    <a:gd name="T32" fmla="*/ 2147483646 w 11609"/>
                    <a:gd name="T33" fmla="*/ 2147483646 h 2375"/>
                    <a:gd name="T34" fmla="*/ 2147483646 w 11609"/>
                    <a:gd name="T35" fmla="*/ 2147483646 h 2375"/>
                    <a:gd name="T36" fmla="*/ 2147483646 w 11609"/>
                    <a:gd name="T37" fmla="*/ 2147483646 h 2375"/>
                    <a:gd name="T38" fmla="*/ 2147483646 w 11609"/>
                    <a:gd name="T39" fmla="*/ 1298828125 h 2375"/>
                    <a:gd name="T40" fmla="*/ 2147483646 w 11609"/>
                    <a:gd name="T41" fmla="*/ 0 h 237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7" name="Google Shape;6170;p37"/>
                <p:cNvSpPr>
                  <a:spLocks/>
                </p:cNvSpPr>
                <p:nvPr/>
              </p:nvSpPr>
              <p:spPr bwMode="auto">
                <a:xfrm>
                  <a:off x="2518475" y="4446950"/>
                  <a:ext cx="173475" cy="94725"/>
                </a:xfrm>
                <a:custGeom>
                  <a:avLst/>
                  <a:gdLst>
                    <a:gd name="T0" fmla="*/ 976562500 w 6939"/>
                    <a:gd name="T1" fmla="*/ 9765625 h 3789"/>
                    <a:gd name="T2" fmla="*/ 322265625 w 6939"/>
                    <a:gd name="T3" fmla="*/ 986328125 h 3789"/>
                    <a:gd name="T4" fmla="*/ 976562500 w 6939"/>
                    <a:gd name="T5" fmla="*/ 2147483646 h 3789"/>
                    <a:gd name="T6" fmla="*/ 2147483646 w 6939"/>
                    <a:gd name="T7" fmla="*/ 2147483646 h 3789"/>
                    <a:gd name="T8" fmla="*/ 2147483646 w 6939"/>
                    <a:gd name="T9" fmla="*/ 2147483646 h 3789"/>
                    <a:gd name="T10" fmla="*/ 2147483646 w 6939"/>
                    <a:gd name="T11" fmla="*/ 2147483646 h 3789"/>
                    <a:gd name="T12" fmla="*/ 2147483646 w 6939"/>
                    <a:gd name="T13" fmla="*/ 2147483646 h 3789"/>
                    <a:gd name="T14" fmla="*/ 2147483646 w 6939"/>
                    <a:gd name="T15" fmla="*/ 2147483646 h 3789"/>
                    <a:gd name="T16" fmla="*/ 2147483646 w 6939"/>
                    <a:gd name="T17" fmla="*/ 2147483646 h 3789"/>
                    <a:gd name="T18" fmla="*/ 2147483646 w 6939"/>
                    <a:gd name="T19" fmla="*/ 2147483646 h 3789"/>
                    <a:gd name="T20" fmla="*/ 2147483646 w 6939"/>
                    <a:gd name="T21" fmla="*/ 2147483646 h 3789"/>
                    <a:gd name="T22" fmla="*/ 2147483646 w 6939"/>
                    <a:gd name="T23" fmla="*/ 2147483646 h 3789"/>
                    <a:gd name="T24" fmla="*/ 2147483646 w 6939"/>
                    <a:gd name="T25" fmla="*/ 2147483646 h 3789"/>
                    <a:gd name="T26" fmla="*/ 2147483646 w 6939"/>
                    <a:gd name="T27" fmla="*/ 9765625 h 3789"/>
                    <a:gd name="T28" fmla="*/ 976562500 w 6939"/>
                    <a:gd name="T29" fmla="*/ 9765625 h 378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lnTo>
                        <a:pt x="100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6171;p37"/>
                <p:cNvSpPr>
                  <a:spLocks/>
                </p:cNvSpPr>
                <p:nvPr/>
              </p:nvSpPr>
              <p:spPr bwMode="auto">
                <a:xfrm>
                  <a:off x="2604350" y="4345225"/>
                  <a:ext cx="515400" cy="428650"/>
                </a:xfrm>
                <a:custGeom>
                  <a:avLst/>
                  <a:gdLst>
                    <a:gd name="T0" fmla="*/ 2147483646 w 20616"/>
                    <a:gd name="T1" fmla="*/ 0 h 17146"/>
                    <a:gd name="T2" fmla="*/ 2147483646 w 20616"/>
                    <a:gd name="T3" fmla="*/ 2147483646 h 17146"/>
                    <a:gd name="T4" fmla="*/ 2147483646 w 20616"/>
                    <a:gd name="T5" fmla="*/ 2147483646 h 17146"/>
                    <a:gd name="T6" fmla="*/ 2147483646 w 20616"/>
                    <a:gd name="T7" fmla="*/ 2147483646 h 17146"/>
                    <a:gd name="T8" fmla="*/ 2147483646 w 20616"/>
                    <a:gd name="T9" fmla="*/ 2147483646 h 17146"/>
                    <a:gd name="T10" fmla="*/ 2147483646 w 20616"/>
                    <a:gd name="T11" fmla="*/ 2147483646 h 17146"/>
                    <a:gd name="T12" fmla="*/ 2147483646 w 20616"/>
                    <a:gd name="T13" fmla="*/ 2147483646 h 17146"/>
                    <a:gd name="T14" fmla="*/ 2147483646 w 20616"/>
                    <a:gd name="T15" fmla="*/ 2147483646 h 17146"/>
                    <a:gd name="T16" fmla="*/ 664062500 w 20616"/>
                    <a:gd name="T17" fmla="*/ 2147483646 h 17146"/>
                    <a:gd name="T18" fmla="*/ 2147483646 w 20616"/>
                    <a:gd name="T19" fmla="*/ 2147483646 h 17146"/>
                    <a:gd name="T20" fmla="*/ 2147483646 w 20616"/>
                    <a:gd name="T21" fmla="*/ 2147483646 h 17146"/>
                    <a:gd name="T22" fmla="*/ 2147483646 w 20616"/>
                    <a:gd name="T23" fmla="*/ 2147483646 h 17146"/>
                    <a:gd name="T24" fmla="*/ 2147483646 w 20616"/>
                    <a:gd name="T25" fmla="*/ 2147483646 h 17146"/>
                    <a:gd name="T26" fmla="*/ 2147483646 w 20616"/>
                    <a:gd name="T27" fmla="*/ 2147483646 h 17146"/>
                    <a:gd name="T28" fmla="*/ 2147483646 w 20616"/>
                    <a:gd name="T29" fmla="*/ 2147483646 h 17146"/>
                    <a:gd name="T30" fmla="*/ 2147483646 w 20616"/>
                    <a:gd name="T31" fmla="*/ 2147483646 h 17146"/>
                    <a:gd name="T32" fmla="*/ 2147483646 w 20616"/>
                    <a:gd name="T33" fmla="*/ 2147483646 h 17146"/>
                    <a:gd name="T34" fmla="*/ 2147483646 w 20616"/>
                    <a:gd name="T35" fmla="*/ 2147483646 h 17146"/>
                    <a:gd name="T36" fmla="*/ 2147483646 w 20616"/>
                    <a:gd name="T37" fmla="*/ 2147483646 h 17146"/>
                    <a:gd name="T38" fmla="*/ 2147483646 w 20616"/>
                    <a:gd name="T39" fmla="*/ 2147483646 h 17146"/>
                    <a:gd name="T40" fmla="*/ 2147483646 w 20616"/>
                    <a:gd name="T41" fmla="*/ 2147483646 h 17146"/>
                    <a:gd name="T42" fmla="*/ 2147483646 w 20616"/>
                    <a:gd name="T43" fmla="*/ 2147483646 h 17146"/>
                    <a:gd name="T44" fmla="*/ 2147483646 w 20616"/>
                    <a:gd name="T45" fmla="*/ 2147483646 h 17146"/>
                    <a:gd name="T46" fmla="*/ 2147483646 w 20616"/>
                    <a:gd name="T47" fmla="*/ 2147483646 h 17146"/>
                    <a:gd name="T48" fmla="*/ 2147483646 w 20616"/>
                    <a:gd name="T49" fmla="*/ 2147483646 h 17146"/>
                    <a:gd name="T50" fmla="*/ 2147483646 w 20616"/>
                    <a:gd name="T51" fmla="*/ 0 h 1714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6172;p37"/>
                <p:cNvSpPr>
                  <a:spLocks/>
                </p:cNvSpPr>
                <p:nvPr/>
              </p:nvSpPr>
              <p:spPr bwMode="auto">
                <a:xfrm>
                  <a:off x="2604350" y="4345225"/>
                  <a:ext cx="512900" cy="429500"/>
                </a:xfrm>
                <a:custGeom>
                  <a:avLst/>
                  <a:gdLst>
                    <a:gd name="T0" fmla="*/ 2147483646 w 20516"/>
                    <a:gd name="T1" fmla="*/ 0 h 17180"/>
                    <a:gd name="T2" fmla="*/ 2147483646 w 20516"/>
                    <a:gd name="T3" fmla="*/ 1630859375 h 17180"/>
                    <a:gd name="T4" fmla="*/ 2147483646 w 20516"/>
                    <a:gd name="T5" fmla="*/ 2147483646 h 17180"/>
                    <a:gd name="T6" fmla="*/ 2147483646 w 20516"/>
                    <a:gd name="T7" fmla="*/ 2147483646 h 17180"/>
                    <a:gd name="T8" fmla="*/ 2147483646 w 20516"/>
                    <a:gd name="T9" fmla="*/ 2147483646 h 17180"/>
                    <a:gd name="T10" fmla="*/ 2147483646 w 20516"/>
                    <a:gd name="T11" fmla="*/ 2147483646 h 17180"/>
                    <a:gd name="T12" fmla="*/ 2147483646 w 20516"/>
                    <a:gd name="T13" fmla="*/ 2147483646 h 17180"/>
                    <a:gd name="T14" fmla="*/ 2147483646 w 20516"/>
                    <a:gd name="T15" fmla="*/ 2147483646 h 17180"/>
                    <a:gd name="T16" fmla="*/ 2147483646 w 20516"/>
                    <a:gd name="T17" fmla="*/ 2147483646 h 17180"/>
                    <a:gd name="T18" fmla="*/ 2147483646 w 20516"/>
                    <a:gd name="T19" fmla="*/ 2147483646 h 17180"/>
                    <a:gd name="T20" fmla="*/ 2147483646 w 20516"/>
                    <a:gd name="T21" fmla="*/ 2147483646 h 17180"/>
                    <a:gd name="T22" fmla="*/ 2147483646 w 20516"/>
                    <a:gd name="T23" fmla="*/ 2147483646 h 17180"/>
                    <a:gd name="T24" fmla="*/ 2147483646 w 20516"/>
                    <a:gd name="T25" fmla="*/ 2147483646 h 17180"/>
                    <a:gd name="T26" fmla="*/ 2147483646 w 20516"/>
                    <a:gd name="T27" fmla="*/ 2147483646 h 17180"/>
                    <a:gd name="T28" fmla="*/ 9765625 w 20516"/>
                    <a:gd name="T29" fmla="*/ 2147483646 h 17180"/>
                    <a:gd name="T30" fmla="*/ 9765625 w 20516"/>
                    <a:gd name="T31" fmla="*/ 2147483646 h 17180"/>
                    <a:gd name="T32" fmla="*/ 2147483646 w 20516"/>
                    <a:gd name="T33" fmla="*/ 2147483646 h 17180"/>
                    <a:gd name="T34" fmla="*/ 2147483646 w 20516"/>
                    <a:gd name="T35" fmla="*/ 2147483646 h 17180"/>
                    <a:gd name="T36" fmla="*/ 2147483646 w 20516"/>
                    <a:gd name="T37" fmla="*/ 2147483646 h 17180"/>
                    <a:gd name="T38" fmla="*/ 2147483646 w 20516"/>
                    <a:gd name="T39" fmla="*/ 2147483646 h 17180"/>
                    <a:gd name="T40" fmla="*/ 2147483646 w 20516"/>
                    <a:gd name="T41" fmla="*/ 2147483646 h 17180"/>
                    <a:gd name="T42" fmla="*/ 2147483646 w 20516"/>
                    <a:gd name="T43" fmla="*/ 2147483646 h 17180"/>
                    <a:gd name="T44" fmla="*/ 2147483646 w 20516"/>
                    <a:gd name="T45" fmla="*/ 2147483646 h 17180"/>
                    <a:gd name="T46" fmla="*/ 2147483646 w 20516"/>
                    <a:gd name="T47" fmla="*/ 2147483646 h 17180"/>
                    <a:gd name="T48" fmla="*/ 2147483646 w 20516"/>
                    <a:gd name="T49" fmla="*/ 2147483646 h 17180"/>
                    <a:gd name="T50" fmla="*/ 2147483646 w 20516"/>
                    <a:gd name="T51" fmla="*/ 2147483646 h 17180"/>
                    <a:gd name="T52" fmla="*/ 2147483646 w 20516"/>
                    <a:gd name="T53" fmla="*/ 2147483646 h 17180"/>
                    <a:gd name="T54" fmla="*/ 2147483646 w 20516"/>
                    <a:gd name="T55" fmla="*/ 2147483646 h 17180"/>
                    <a:gd name="T56" fmla="*/ 2147483646 w 20516"/>
                    <a:gd name="T57" fmla="*/ 2147483646 h 17180"/>
                    <a:gd name="T58" fmla="*/ 2147483646 w 20516"/>
                    <a:gd name="T59" fmla="*/ 2147483646 h 17180"/>
                    <a:gd name="T60" fmla="*/ 2147483646 w 20516"/>
                    <a:gd name="T61" fmla="*/ 2147483646 h 17180"/>
                    <a:gd name="T62" fmla="*/ 2147483646 w 20516"/>
                    <a:gd name="T63" fmla="*/ 2147483646 h 17180"/>
                    <a:gd name="T64" fmla="*/ 2147483646 w 20516"/>
                    <a:gd name="T65" fmla="*/ 0 h 1718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6173;p37"/>
                <p:cNvSpPr/>
                <p:nvPr/>
              </p:nvSpPr>
              <p:spPr>
                <a:xfrm>
                  <a:off x="2275013" y="4309805"/>
                  <a:ext cx="1133473" cy="851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1" name="Google Shape;6174;p37"/>
                <p:cNvSpPr>
                  <a:spLocks/>
                </p:cNvSpPr>
                <p:nvPr/>
              </p:nvSpPr>
              <p:spPr bwMode="auto">
                <a:xfrm>
                  <a:off x="2660225" y="4549525"/>
                  <a:ext cx="29225" cy="29225"/>
                </a:xfrm>
                <a:custGeom>
                  <a:avLst/>
                  <a:gdLst>
                    <a:gd name="T0" fmla="*/ 2147483646 w 1169"/>
                    <a:gd name="T1" fmla="*/ 9765625 h 1169"/>
                    <a:gd name="T2" fmla="*/ 9765625 w 1169"/>
                    <a:gd name="T3" fmla="*/ 2147483646 h 1169"/>
                    <a:gd name="T4" fmla="*/ 2147483646 w 1169"/>
                    <a:gd name="T5" fmla="*/ 2147483646 h 1169"/>
                    <a:gd name="T6" fmla="*/ 2147483646 w 1169"/>
                    <a:gd name="T7" fmla="*/ 2147483646 h 1169"/>
                    <a:gd name="T8" fmla="*/ 2147483646 w 1169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2" name="Google Shape;6175;p37"/>
                <p:cNvSpPr>
                  <a:spLocks/>
                </p:cNvSpPr>
                <p:nvPr/>
              </p:nvSpPr>
              <p:spPr bwMode="auto">
                <a:xfrm>
                  <a:off x="2736950" y="4517850"/>
                  <a:ext cx="20875" cy="20875"/>
                </a:xfrm>
                <a:custGeom>
                  <a:avLst/>
                  <a:gdLst>
                    <a:gd name="T0" fmla="*/ 2147483646 w 835"/>
                    <a:gd name="T1" fmla="*/ 0 h 835"/>
                    <a:gd name="T2" fmla="*/ 9765625 w 835"/>
                    <a:gd name="T3" fmla="*/ 2147483646 h 835"/>
                    <a:gd name="T4" fmla="*/ 2147483646 w 835"/>
                    <a:gd name="T5" fmla="*/ 2147483646 h 835"/>
                    <a:gd name="T6" fmla="*/ 2147483646 w 835"/>
                    <a:gd name="T7" fmla="*/ 2147483646 h 835"/>
                    <a:gd name="T8" fmla="*/ 2147483646 w 835"/>
                    <a:gd name="T9" fmla="*/ 0 h 8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3" name="Google Shape;6176;p37"/>
                <p:cNvSpPr>
                  <a:spLocks/>
                </p:cNvSpPr>
                <p:nvPr/>
              </p:nvSpPr>
              <p:spPr bwMode="auto">
                <a:xfrm>
                  <a:off x="2873725" y="4400250"/>
                  <a:ext cx="29200" cy="29225"/>
                </a:xfrm>
                <a:custGeom>
                  <a:avLst/>
                  <a:gdLst>
                    <a:gd name="T0" fmla="*/ 2147483646 w 1168"/>
                    <a:gd name="T1" fmla="*/ 9765625 h 1169"/>
                    <a:gd name="T2" fmla="*/ 0 w 1168"/>
                    <a:gd name="T3" fmla="*/ 2147483646 h 1169"/>
                    <a:gd name="T4" fmla="*/ 2147483646 w 1168"/>
                    <a:gd name="T5" fmla="*/ 2147483646 h 1169"/>
                    <a:gd name="T6" fmla="*/ 2147483646 w 1168"/>
                    <a:gd name="T7" fmla="*/ 2147483646 h 1169"/>
                    <a:gd name="T8" fmla="*/ 2147483646 w 1168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4" name="Google Shape;6177;p37"/>
                <p:cNvSpPr>
                  <a:spLocks/>
                </p:cNvSpPr>
                <p:nvPr/>
              </p:nvSpPr>
              <p:spPr bwMode="auto">
                <a:xfrm>
                  <a:off x="2815350" y="4470300"/>
                  <a:ext cx="14200" cy="14200"/>
                </a:xfrm>
                <a:custGeom>
                  <a:avLst/>
                  <a:gdLst>
                    <a:gd name="T0" fmla="*/ 2147483646 w 568"/>
                    <a:gd name="T1" fmla="*/ 9765625 h 568"/>
                    <a:gd name="T2" fmla="*/ 0 w 568"/>
                    <a:gd name="T3" fmla="*/ 2147483646 h 568"/>
                    <a:gd name="T4" fmla="*/ 2147483646 w 568"/>
                    <a:gd name="T5" fmla="*/ 2147483646 h 568"/>
                    <a:gd name="T6" fmla="*/ 2147483646 w 568"/>
                    <a:gd name="T7" fmla="*/ 2147483646 h 568"/>
                    <a:gd name="T8" fmla="*/ 2147483646 w 568"/>
                    <a:gd name="T9" fmla="*/ 9765625 h 5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5" name="Google Shape;6178;p37"/>
                <p:cNvSpPr>
                  <a:spLocks/>
                </p:cNvSpPr>
                <p:nvPr/>
              </p:nvSpPr>
              <p:spPr bwMode="auto">
                <a:xfrm>
                  <a:off x="2840350" y="4518675"/>
                  <a:ext cx="14225" cy="15025"/>
                </a:xfrm>
                <a:custGeom>
                  <a:avLst/>
                  <a:gdLst>
                    <a:gd name="T0" fmla="*/ 2147483646 w 569"/>
                    <a:gd name="T1" fmla="*/ 9765625 h 601"/>
                    <a:gd name="T2" fmla="*/ 9765625 w 569"/>
                    <a:gd name="T3" fmla="*/ 2147483646 h 601"/>
                    <a:gd name="T4" fmla="*/ 2147483646 w 569"/>
                    <a:gd name="T5" fmla="*/ 2147483646 h 601"/>
                    <a:gd name="T6" fmla="*/ 2147483646 w 569"/>
                    <a:gd name="T7" fmla="*/ 2147483646 h 601"/>
                    <a:gd name="T8" fmla="*/ 2147483646 w 569"/>
                    <a:gd name="T9" fmla="*/ 9765625 h 6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6" name="Google Shape;6179;p37"/>
                <p:cNvSpPr>
                  <a:spLocks/>
                </p:cNvSpPr>
                <p:nvPr/>
              </p:nvSpPr>
              <p:spPr bwMode="auto">
                <a:xfrm>
                  <a:off x="2782825" y="4562875"/>
                  <a:ext cx="29200" cy="29200"/>
                </a:xfrm>
                <a:custGeom>
                  <a:avLst/>
                  <a:gdLst>
                    <a:gd name="T0" fmla="*/ 2147483646 w 1168"/>
                    <a:gd name="T1" fmla="*/ 9765625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9765625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7" name="Google Shape;6180;p37"/>
                <p:cNvSpPr>
                  <a:spLocks/>
                </p:cNvSpPr>
                <p:nvPr/>
              </p:nvSpPr>
              <p:spPr bwMode="auto">
                <a:xfrm>
                  <a:off x="2718600" y="4606250"/>
                  <a:ext cx="25050" cy="25025"/>
                </a:xfrm>
                <a:custGeom>
                  <a:avLst/>
                  <a:gdLst>
                    <a:gd name="T0" fmla="*/ 2147483646 w 1002"/>
                    <a:gd name="T1" fmla="*/ 0 h 1001"/>
                    <a:gd name="T2" fmla="*/ 9765625 w 1002"/>
                    <a:gd name="T3" fmla="*/ 2147483646 h 1001"/>
                    <a:gd name="T4" fmla="*/ 2147483646 w 1002"/>
                    <a:gd name="T5" fmla="*/ 2147483646 h 1001"/>
                    <a:gd name="T6" fmla="*/ 2147483646 w 1002"/>
                    <a:gd name="T7" fmla="*/ 2147483646 h 1001"/>
                    <a:gd name="T8" fmla="*/ 2147483646 w 1002"/>
                    <a:gd name="T9" fmla="*/ 0 h 10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8" name="Google Shape;6181;p37"/>
                <p:cNvSpPr>
                  <a:spLocks/>
                </p:cNvSpPr>
                <p:nvPr/>
              </p:nvSpPr>
              <p:spPr bwMode="auto">
                <a:xfrm>
                  <a:off x="2791150" y="4505325"/>
                  <a:ext cx="16725" cy="16700"/>
                </a:xfrm>
                <a:custGeom>
                  <a:avLst/>
                  <a:gdLst>
                    <a:gd name="T0" fmla="*/ 2147483646 w 669"/>
                    <a:gd name="T1" fmla="*/ 9765625 h 668"/>
                    <a:gd name="T2" fmla="*/ 9765625 w 669"/>
                    <a:gd name="T3" fmla="*/ 2147483646 h 668"/>
                    <a:gd name="T4" fmla="*/ 2147483646 w 669"/>
                    <a:gd name="T5" fmla="*/ 2147483646 h 668"/>
                    <a:gd name="T6" fmla="*/ 2147483646 w 669"/>
                    <a:gd name="T7" fmla="*/ 2147483646 h 668"/>
                    <a:gd name="T8" fmla="*/ 2147483646 w 669"/>
                    <a:gd name="T9" fmla="*/ 9765625 h 6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9" name="Google Shape;6182;p37"/>
                <p:cNvSpPr>
                  <a:spLocks/>
                </p:cNvSpPr>
                <p:nvPr/>
              </p:nvSpPr>
              <p:spPr bwMode="auto">
                <a:xfrm>
                  <a:off x="2740300" y="4470300"/>
                  <a:ext cx="5850" cy="5875"/>
                </a:xfrm>
                <a:custGeom>
                  <a:avLst/>
                  <a:gdLst>
                    <a:gd name="T0" fmla="*/ 1308593750 w 234"/>
                    <a:gd name="T1" fmla="*/ 9765625 h 235"/>
                    <a:gd name="T2" fmla="*/ 0 w 234"/>
                    <a:gd name="T3" fmla="*/ 986328125 h 235"/>
                    <a:gd name="T4" fmla="*/ 1308593750 w 234"/>
                    <a:gd name="T5" fmla="*/ 2147483646 h 235"/>
                    <a:gd name="T6" fmla="*/ 2147483646 w 234"/>
                    <a:gd name="T7" fmla="*/ 986328125 h 235"/>
                    <a:gd name="T8" fmla="*/ 1308593750 w 234"/>
                    <a:gd name="T9" fmla="*/ 9765625 h 2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0" name="Google Shape;6183;p37"/>
                <p:cNvSpPr>
                  <a:spLocks/>
                </p:cNvSpPr>
                <p:nvPr/>
              </p:nvSpPr>
              <p:spPr bwMode="auto">
                <a:xfrm>
                  <a:off x="2781150" y="4383575"/>
                  <a:ext cx="29225" cy="29225"/>
                </a:xfrm>
                <a:custGeom>
                  <a:avLst/>
                  <a:gdLst>
                    <a:gd name="T0" fmla="*/ 2147483646 w 1169"/>
                    <a:gd name="T1" fmla="*/ 9765625 h 1169"/>
                    <a:gd name="T2" fmla="*/ 9765625 w 1169"/>
                    <a:gd name="T3" fmla="*/ 2147483646 h 1169"/>
                    <a:gd name="T4" fmla="*/ 2147483646 w 1169"/>
                    <a:gd name="T5" fmla="*/ 2147483646 h 1169"/>
                    <a:gd name="T6" fmla="*/ 2147483646 w 1169"/>
                    <a:gd name="T7" fmla="*/ 2147483646 h 1169"/>
                    <a:gd name="T8" fmla="*/ 2147483646 w 1169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1" name="Google Shape;6184;p37"/>
                <p:cNvSpPr>
                  <a:spLocks/>
                </p:cNvSpPr>
                <p:nvPr/>
              </p:nvSpPr>
              <p:spPr bwMode="auto">
                <a:xfrm>
                  <a:off x="2899575" y="4446125"/>
                  <a:ext cx="29200" cy="29200"/>
                </a:xfrm>
                <a:custGeom>
                  <a:avLst/>
                  <a:gdLst>
                    <a:gd name="T0" fmla="*/ 2147483646 w 1168"/>
                    <a:gd name="T1" fmla="*/ 0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0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2" name="Google Shape;6185;p37"/>
                <p:cNvSpPr>
                  <a:spLocks/>
                </p:cNvSpPr>
                <p:nvPr/>
              </p:nvSpPr>
              <p:spPr bwMode="auto">
                <a:xfrm>
                  <a:off x="2875375" y="4508675"/>
                  <a:ext cx="19225" cy="18375"/>
                </a:xfrm>
                <a:custGeom>
                  <a:avLst/>
                  <a:gdLst>
                    <a:gd name="T0" fmla="*/ 2147483646 w 769"/>
                    <a:gd name="T1" fmla="*/ 0 h 735"/>
                    <a:gd name="T2" fmla="*/ 9765625 w 769"/>
                    <a:gd name="T3" fmla="*/ 2147483646 h 735"/>
                    <a:gd name="T4" fmla="*/ 2147483646 w 769"/>
                    <a:gd name="T5" fmla="*/ 2147483646 h 735"/>
                    <a:gd name="T6" fmla="*/ 2147483646 w 769"/>
                    <a:gd name="T7" fmla="*/ 2147483646 h 735"/>
                    <a:gd name="T8" fmla="*/ 2147483646 w 769"/>
                    <a:gd name="T9" fmla="*/ 0 h 7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3" name="Google Shape;6186;p37"/>
                <p:cNvSpPr>
                  <a:spLocks/>
                </p:cNvSpPr>
                <p:nvPr/>
              </p:nvSpPr>
              <p:spPr bwMode="auto">
                <a:xfrm>
                  <a:off x="2833700" y="4422775"/>
                  <a:ext cx="15025" cy="15025"/>
                </a:xfrm>
                <a:custGeom>
                  <a:avLst/>
                  <a:gdLst>
                    <a:gd name="T0" fmla="*/ 2147483646 w 601"/>
                    <a:gd name="T1" fmla="*/ 0 h 601"/>
                    <a:gd name="T2" fmla="*/ 0 w 601"/>
                    <a:gd name="T3" fmla="*/ 2147483646 h 601"/>
                    <a:gd name="T4" fmla="*/ 2147483646 w 601"/>
                    <a:gd name="T5" fmla="*/ 2147483646 h 601"/>
                    <a:gd name="T6" fmla="*/ 2147483646 w 601"/>
                    <a:gd name="T7" fmla="*/ 2147483646 h 601"/>
                    <a:gd name="T8" fmla="*/ 2147483646 w 601"/>
                    <a:gd name="T9" fmla="*/ 0 h 6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4" name="Google Shape;6187;p37"/>
                <p:cNvSpPr>
                  <a:spLocks/>
                </p:cNvSpPr>
                <p:nvPr/>
              </p:nvSpPr>
              <p:spPr bwMode="auto">
                <a:xfrm>
                  <a:off x="2921250" y="4405250"/>
                  <a:ext cx="16700" cy="16725"/>
                </a:xfrm>
                <a:custGeom>
                  <a:avLst/>
                  <a:gdLst>
                    <a:gd name="T0" fmla="*/ 2147483646 w 668"/>
                    <a:gd name="T1" fmla="*/ 9765625 h 669"/>
                    <a:gd name="T2" fmla="*/ 9765625 w 668"/>
                    <a:gd name="T3" fmla="*/ 2147483646 h 669"/>
                    <a:gd name="T4" fmla="*/ 2147483646 w 668"/>
                    <a:gd name="T5" fmla="*/ 2147483646 h 669"/>
                    <a:gd name="T6" fmla="*/ 2147483646 w 668"/>
                    <a:gd name="T7" fmla="*/ 2147483646 h 669"/>
                    <a:gd name="T8" fmla="*/ 2147483646 w 668"/>
                    <a:gd name="T9" fmla="*/ 9765625 h 6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5" name="Google Shape;6188;p37"/>
                <p:cNvSpPr>
                  <a:spLocks/>
                </p:cNvSpPr>
                <p:nvPr/>
              </p:nvSpPr>
              <p:spPr bwMode="auto">
                <a:xfrm>
                  <a:off x="2679425" y="4510350"/>
                  <a:ext cx="29200" cy="29200"/>
                </a:xfrm>
                <a:custGeom>
                  <a:avLst/>
                  <a:gdLst>
                    <a:gd name="T0" fmla="*/ 2147483646 w 1168"/>
                    <a:gd name="T1" fmla="*/ 0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0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6" name="Google Shape;6189;p37"/>
                <p:cNvSpPr>
                  <a:spLocks/>
                </p:cNvSpPr>
                <p:nvPr/>
              </p:nvSpPr>
              <p:spPr bwMode="auto">
                <a:xfrm>
                  <a:off x="3025500" y="4308525"/>
                  <a:ext cx="386950" cy="408650"/>
                </a:xfrm>
                <a:custGeom>
                  <a:avLst/>
                  <a:gdLst>
                    <a:gd name="T0" fmla="*/ 2147483646 w 15478"/>
                    <a:gd name="T1" fmla="*/ 9765625 h 16346"/>
                    <a:gd name="T2" fmla="*/ 2147483646 w 15478"/>
                    <a:gd name="T3" fmla="*/ 2147483646 h 16346"/>
                    <a:gd name="T4" fmla="*/ 2147483646 w 15478"/>
                    <a:gd name="T5" fmla="*/ 2147483646 h 16346"/>
                    <a:gd name="T6" fmla="*/ 2147483646 w 15478"/>
                    <a:gd name="T7" fmla="*/ 2147483646 h 16346"/>
                    <a:gd name="T8" fmla="*/ 2147483646 w 15478"/>
                    <a:gd name="T9" fmla="*/ 2147483646 h 16346"/>
                    <a:gd name="T10" fmla="*/ 2147483646 w 15478"/>
                    <a:gd name="T11" fmla="*/ 2147483646 h 16346"/>
                    <a:gd name="T12" fmla="*/ 2147483646 w 15478"/>
                    <a:gd name="T13" fmla="*/ 2147483646 h 16346"/>
                    <a:gd name="T14" fmla="*/ 1630859375 w 15478"/>
                    <a:gd name="T15" fmla="*/ 2147483646 h 16346"/>
                    <a:gd name="T16" fmla="*/ 0 w 15478"/>
                    <a:gd name="T17" fmla="*/ 2147483646 h 16346"/>
                    <a:gd name="T18" fmla="*/ 2147483646 w 15478"/>
                    <a:gd name="T19" fmla="*/ 2147483646 h 16346"/>
                    <a:gd name="T20" fmla="*/ 2147483646 w 15478"/>
                    <a:gd name="T21" fmla="*/ 2147483646 h 16346"/>
                    <a:gd name="T22" fmla="*/ 2147483646 w 15478"/>
                    <a:gd name="T23" fmla="*/ 2147483646 h 16346"/>
                    <a:gd name="T24" fmla="*/ 2147483646 w 15478"/>
                    <a:gd name="T25" fmla="*/ 2147483646 h 16346"/>
                    <a:gd name="T26" fmla="*/ 2147483646 w 15478"/>
                    <a:gd name="T27" fmla="*/ 2147483646 h 16346"/>
                    <a:gd name="T28" fmla="*/ 2147483646 w 15478"/>
                    <a:gd name="T29" fmla="*/ 2147483646 h 16346"/>
                    <a:gd name="T30" fmla="*/ 2147483646 w 15478"/>
                    <a:gd name="T31" fmla="*/ 2147483646 h 16346"/>
                    <a:gd name="T32" fmla="*/ 2147483646 w 15478"/>
                    <a:gd name="T33" fmla="*/ 2147483646 h 16346"/>
                    <a:gd name="T34" fmla="*/ 2147483646 w 15478"/>
                    <a:gd name="T35" fmla="*/ 2147483646 h 16346"/>
                    <a:gd name="T36" fmla="*/ 2147483646 w 15478"/>
                    <a:gd name="T37" fmla="*/ 2147483646 h 16346"/>
                    <a:gd name="T38" fmla="*/ 2147483646 w 15478"/>
                    <a:gd name="T39" fmla="*/ 2147483646 h 16346"/>
                    <a:gd name="T40" fmla="*/ 2147483646 w 15478"/>
                    <a:gd name="T41" fmla="*/ 2147483646 h 16346"/>
                    <a:gd name="T42" fmla="*/ 2147483646 w 15478"/>
                    <a:gd name="T43" fmla="*/ 2147483646 h 16346"/>
                    <a:gd name="T44" fmla="*/ 2147483646 w 15478"/>
                    <a:gd name="T45" fmla="*/ 2147483646 h 16346"/>
                    <a:gd name="T46" fmla="*/ 2147483646 w 15478"/>
                    <a:gd name="T47" fmla="*/ 2147483646 h 16346"/>
                    <a:gd name="T48" fmla="*/ 2147483646 w 15478"/>
                    <a:gd name="T49" fmla="*/ 2147483646 h 16346"/>
                    <a:gd name="T50" fmla="*/ 2147483646 w 15478"/>
                    <a:gd name="T51" fmla="*/ 2147483646 h 16346"/>
                    <a:gd name="T52" fmla="*/ 2147483646 w 15478"/>
                    <a:gd name="T53" fmla="*/ 2147483646 h 16346"/>
                    <a:gd name="T54" fmla="*/ 2147483646 w 15478"/>
                    <a:gd name="T55" fmla="*/ 2147483646 h 16346"/>
                    <a:gd name="T56" fmla="*/ 2147483646 w 15478"/>
                    <a:gd name="T57" fmla="*/ 2147483646 h 16346"/>
                    <a:gd name="T58" fmla="*/ 2147483646 w 15478"/>
                    <a:gd name="T59" fmla="*/ 2147483646 h 16346"/>
                    <a:gd name="T60" fmla="*/ 2147483646 w 15478"/>
                    <a:gd name="T61" fmla="*/ 2147483646 h 16346"/>
                    <a:gd name="T62" fmla="*/ 2147483646 w 15478"/>
                    <a:gd name="T63" fmla="*/ 2147483646 h 16346"/>
                    <a:gd name="T64" fmla="*/ 2147483646 w 15478"/>
                    <a:gd name="T65" fmla="*/ 1630859375 h 16346"/>
                    <a:gd name="T66" fmla="*/ 2147483646 w 15478"/>
                    <a:gd name="T67" fmla="*/ 332031250 h 16346"/>
                    <a:gd name="T68" fmla="*/ 2147483646 w 15478"/>
                    <a:gd name="T69" fmla="*/ 9765625 h 163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7" name="Google Shape;6190;p37"/>
                <p:cNvSpPr>
                  <a:spLocks/>
                </p:cNvSpPr>
                <p:nvPr/>
              </p:nvSpPr>
              <p:spPr bwMode="auto">
                <a:xfrm>
                  <a:off x="2843700" y="4550375"/>
                  <a:ext cx="433675" cy="607950"/>
                </a:xfrm>
                <a:custGeom>
                  <a:avLst/>
                  <a:gdLst>
                    <a:gd name="T0" fmla="*/ 2147483646 w 17347"/>
                    <a:gd name="T1" fmla="*/ 1630859375 h 24318"/>
                    <a:gd name="T2" fmla="*/ 2147483646 w 17347"/>
                    <a:gd name="T3" fmla="*/ 2147483646 h 24318"/>
                    <a:gd name="T4" fmla="*/ 2147483646 w 17347"/>
                    <a:gd name="T5" fmla="*/ 2147483646 h 24318"/>
                    <a:gd name="T6" fmla="*/ 2147483646 w 17347"/>
                    <a:gd name="T7" fmla="*/ 2147483646 h 24318"/>
                    <a:gd name="T8" fmla="*/ 2147483646 w 17347"/>
                    <a:gd name="T9" fmla="*/ 2147483646 h 24318"/>
                    <a:gd name="T10" fmla="*/ 1962890625 w 17347"/>
                    <a:gd name="T11" fmla="*/ 2147483646 h 24318"/>
                    <a:gd name="T12" fmla="*/ 2147483646 w 17347"/>
                    <a:gd name="T13" fmla="*/ 2147483646 h 24318"/>
                    <a:gd name="T14" fmla="*/ 2147483646 w 17347"/>
                    <a:gd name="T15" fmla="*/ 2147483646 h 24318"/>
                    <a:gd name="T16" fmla="*/ 2147483646 w 17347"/>
                    <a:gd name="T17" fmla="*/ 2147483646 h 24318"/>
                    <a:gd name="T18" fmla="*/ 2147483646 w 17347"/>
                    <a:gd name="T19" fmla="*/ 2147483646 h 24318"/>
                    <a:gd name="T20" fmla="*/ 2147483646 w 17347"/>
                    <a:gd name="T21" fmla="*/ 2147483646 h 24318"/>
                    <a:gd name="T22" fmla="*/ 2147483646 w 17347"/>
                    <a:gd name="T23" fmla="*/ 2147483646 h 24318"/>
                    <a:gd name="T24" fmla="*/ 2147483646 w 17347"/>
                    <a:gd name="T25" fmla="*/ 2147483646 h 24318"/>
                    <a:gd name="T26" fmla="*/ 2147483646 w 17347"/>
                    <a:gd name="T27" fmla="*/ 2147483646 h 24318"/>
                    <a:gd name="T28" fmla="*/ 2147483646 w 17347"/>
                    <a:gd name="T29" fmla="*/ 2147483646 h 24318"/>
                    <a:gd name="T30" fmla="*/ 2147483646 w 17347"/>
                    <a:gd name="T31" fmla="*/ 2147483646 h 24318"/>
                    <a:gd name="T32" fmla="*/ 2147483646 w 17347"/>
                    <a:gd name="T33" fmla="*/ 2147483646 h 24318"/>
                    <a:gd name="T34" fmla="*/ 2147483646 w 17347"/>
                    <a:gd name="T35" fmla="*/ 2147483646 h 24318"/>
                    <a:gd name="T36" fmla="*/ 2147483646 w 17347"/>
                    <a:gd name="T37" fmla="*/ 2147483646 h 24318"/>
                    <a:gd name="T38" fmla="*/ 2147483646 w 17347"/>
                    <a:gd name="T39" fmla="*/ 2147483646 h 24318"/>
                    <a:gd name="T40" fmla="*/ 2147483646 w 17347"/>
                    <a:gd name="T41" fmla="*/ 2147483646 h 24318"/>
                    <a:gd name="T42" fmla="*/ 2147483646 w 17347"/>
                    <a:gd name="T43" fmla="*/ 2147483646 h 24318"/>
                    <a:gd name="T44" fmla="*/ 2147483646 w 17347"/>
                    <a:gd name="T45" fmla="*/ 2147483646 h 24318"/>
                    <a:gd name="T46" fmla="*/ 2147483646 w 17347"/>
                    <a:gd name="T47" fmla="*/ 2147483646 h 24318"/>
                    <a:gd name="T48" fmla="*/ 2147483646 w 17347"/>
                    <a:gd name="T49" fmla="*/ 2147483646 h 24318"/>
                    <a:gd name="T50" fmla="*/ 2147483646 w 17347"/>
                    <a:gd name="T51" fmla="*/ 2147483646 h 24318"/>
                    <a:gd name="T52" fmla="*/ 2147483646 w 17347"/>
                    <a:gd name="T53" fmla="*/ 2147483646 h 24318"/>
                    <a:gd name="T54" fmla="*/ 2147483646 w 17347"/>
                    <a:gd name="T55" fmla="*/ 2147483646 h 24318"/>
                    <a:gd name="T56" fmla="*/ 2147483646 w 17347"/>
                    <a:gd name="T57" fmla="*/ 2147483646 h 24318"/>
                    <a:gd name="T58" fmla="*/ 2147483646 w 17347"/>
                    <a:gd name="T59" fmla="*/ 2147483646 h 24318"/>
                    <a:gd name="T60" fmla="*/ 2147483646 w 17347"/>
                    <a:gd name="T61" fmla="*/ 2147483646 h 24318"/>
                    <a:gd name="T62" fmla="*/ 2147483646 w 17347"/>
                    <a:gd name="T63" fmla="*/ 2147483646 h 24318"/>
                    <a:gd name="T64" fmla="*/ 2147483646 w 17347"/>
                    <a:gd name="T65" fmla="*/ 2147483646 h 24318"/>
                    <a:gd name="T66" fmla="*/ 2147483646 w 17347"/>
                    <a:gd name="T67" fmla="*/ 2147483646 h 24318"/>
                    <a:gd name="T68" fmla="*/ 2147483646 w 17347"/>
                    <a:gd name="T69" fmla="*/ 2147483646 h 24318"/>
                    <a:gd name="T70" fmla="*/ 2147483646 w 17347"/>
                    <a:gd name="T71" fmla="*/ 2147483646 h 24318"/>
                    <a:gd name="T72" fmla="*/ 2147483646 w 17347"/>
                    <a:gd name="T73" fmla="*/ 2147483646 h 24318"/>
                    <a:gd name="T74" fmla="*/ 2147483646 w 17347"/>
                    <a:gd name="T75" fmla="*/ 2147483646 h 24318"/>
                    <a:gd name="T76" fmla="*/ 2147483646 w 17347"/>
                    <a:gd name="T77" fmla="*/ 2147483646 h 24318"/>
                    <a:gd name="T78" fmla="*/ 2147483646 w 17347"/>
                    <a:gd name="T79" fmla="*/ 2147483646 h 24318"/>
                    <a:gd name="T80" fmla="*/ 2147483646 w 17347"/>
                    <a:gd name="T81" fmla="*/ 2147483646 h 24318"/>
                    <a:gd name="T82" fmla="*/ 2147483646 w 17347"/>
                    <a:gd name="T83" fmla="*/ 2147483646 h 24318"/>
                    <a:gd name="T84" fmla="*/ 2147483646 w 17347"/>
                    <a:gd name="T85" fmla="*/ 2147483646 h 24318"/>
                    <a:gd name="T86" fmla="*/ 2147483646 w 17347"/>
                    <a:gd name="T87" fmla="*/ 1953125000 h 24318"/>
                    <a:gd name="T88" fmla="*/ 2147483646 w 17347"/>
                    <a:gd name="T89" fmla="*/ 1308593750 h 24318"/>
                    <a:gd name="T90" fmla="*/ 2147483646 w 17347"/>
                    <a:gd name="T91" fmla="*/ 0 h 2431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lnTo>
                        <a:pt x="5604" y="0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8" name="Google Shape;6191;p37"/>
                <p:cNvSpPr>
                  <a:spLocks/>
                </p:cNvSpPr>
                <p:nvPr/>
              </p:nvSpPr>
              <p:spPr bwMode="auto">
                <a:xfrm>
                  <a:off x="2343350" y="4648775"/>
                  <a:ext cx="421975" cy="479525"/>
                </a:xfrm>
                <a:custGeom>
                  <a:avLst/>
                  <a:gdLst>
                    <a:gd name="T0" fmla="*/ 0 w 16879"/>
                    <a:gd name="T1" fmla="*/ 2147483646 h 19181"/>
                    <a:gd name="T2" fmla="*/ 322265625 w 16879"/>
                    <a:gd name="T3" fmla="*/ 2147483646 h 19181"/>
                    <a:gd name="T4" fmla="*/ 1191406250 w 16879"/>
                    <a:gd name="T5" fmla="*/ 2147483646 h 19181"/>
                    <a:gd name="T6" fmla="*/ 1191406250 w 16879"/>
                    <a:gd name="T7" fmla="*/ 2147483646 h 19181"/>
                    <a:gd name="T8" fmla="*/ 0 w 16879"/>
                    <a:gd name="T9" fmla="*/ 2147483646 h 19181"/>
                    <a:gd name="T10" fmla="*/ 2147483646 w 16879"/>
                    <a:gd name="T11" fmla="*/ 0 h 19181"/>
                    <a:gd name="T12" fmla="*/ 2147483646 w 16879"/>
                    <a:gd name="T13" fmla="*/ 1308593750 h 19181"/>
                    <a:gd name="T14" fmla="*/ 2147483646 w 16879"/>
                    <a:gd name="T15" fmla="*/ 2147483646 h 19181"/>
                    <a:gd name="T16" fmla="*/ 2147483646 w 16879"/>
                    <a:gd name="T17" fmla="*/ 2147483646 h 19181"/>
                    <a:gd name="T18" fmla="*/ 2147483646 w 16879"/>
                    <a:gd name="T19" fmla="*/ 2147483646 h 19181"/>
                    <a:gd name="T20" fmla="*/ 2147483646 w 16879"/>
                    <a:gd name="T21" fmla="*/ 2147483646 h 19181"/>
                    <a:gd name="T22" fmla="*/ 2147483646 w 16879"/>
                    <a:gd name="T23" fmla="*/ 2147483646 h 19181"/>
                    <a:gd name="T24" fmla="*/ 2147483646 w 16879"/>
                    <a:gd name="T25" fmla="*/ 2147483646 h 19181"/>
                    <a:gd name="T26" fmla="*/ 2147483646 w 16879"/>
                    <a:gd name="T27" fmla="*/ 2147483646 h 19181"/>
                    <a:gd name="T28" fmla="*/ 2147483646 w 16879"/>
                    <a:gd name="T29" fmla="*/ 2147483646 h 19181"/>
                    <a:gd name="T30" fmla="*/ 2147483646 w 16879"/>
                    <a:gd name="T31" fmla="*/ 2147483646 h 19181"/>
                    <a:gd name="T32" fmla="*/ 2147483646 w 16879"/>
                    <a:gd name="T33" fmla="*/ 2147483646 h 19181"/>
                    <a:gd name="T34" fmla="*/ 2147483646 w 16879"/>
                    <a:gd name="T35" fmla="*/ 2147483646 h 19181"/>
                    <a:gd name="T36" fmla="*/ 2147483646 w 16879"/>
                    <a:gd name="T37" fmla="*/ 2147483646 h 19181"/>
                    <a:gd name="T38" fmla="*/ 2147483646 w 16879"/>
                    <a:gd name="T39" fmla="*/ 2147483646 h 19181"/>
                    <a:gd name="T40" fmla="*/ 2147483646 w 16879"/>
                    <a:gd name="T41" fmla="*/ 2147483646 h 19181"/>
                    <a:gd name="T42" fmla="*/ 2147483646 w 16879"/>
                    <a:gd name="T43" fmla="*/ 2147483646 h 19181"/>
                    <a:gd name="T44" fmla="*/ 1191406250 w 16879"/>
                    <a:gd name="T45" fmla="*/ 2147483646 h 19181"/>
                    <a:gd name="T46" fmla="*/ 1191406250 w 16879"/>
                    <a:gd name="T47" fmla="*/ 2147483646 h 19181"/>
                    <a:gd name="T48" fmla="*/ 2147483646 w 16879"/>
                    <a:gd name="T49" fmla="*/ 2147483646 h 19181"/>
                    <a:gd name="T50" fmla="*/ 2147483646 w 16879"/>
                    <a:gd name="T51" fmla="*/ 2147483646 h 19181"/>
                    <a:gd name="T52" fmla="*/ 2147483646 w 16879"/>
                    <a:gd name="T53" fmla="*/ 2147483646 h 19181"/>
                    <a:gd name="T54" fmla="*/ 2147483646 w 16879"/>
                    <a:gd name="T55" fmla="*/ 2147483646 h 19181"/>
                    <a:gd name="T56" fmla="*/ 2147483646 w 16879"/>
                    <a:gd name="T57" fmla="*/ 2147483646 h 19181"/>
                    <a:gd name="T58" fmla="*/ 2147483646 w 16879"/>
                    <a:gd name="T59" fmla="*/ 2147483646 h 19181"/>
                    <a:gd name="T60" fmla="*/ 2147483646 w 16879"/>
                    <a:gd name="T61" fmla="*/ 2147483646 h 19181"/>
                    <a:gd name="T62" fmla="*/ 2147483646 w 16879"/>
                    <a:gd name="T63" fmla="*/ 2147483646 h 19181"/>
                    <a:gd name="T64" fmla="*/ 2147483646 w 16879"/>
                    <a:gd name="T65" fmla="*/ 2147483646 h 19181"/>
                    <a:gd name="T66" fmla="*/ 2147483646 w 16879"/>
                    <a:gd name="T67" fmla="*/ 2147483646 h 19181"/>
                    <a:gd name="T68" fmla="*/ 2147483646 w 16879"/>
                    <a:gd name="T69" fmla="*/ 2147483646 h 19181"/>
                    <a:gd name="T70" fmla="*/ 2147483646 w 16879"/>
                    <a:gd name="T71" fmla="*/ 2147483646 h 19181"/>
                    <a:gd name="T72" fmla="*/ 2147483646 w 16879"/>
                    <a:gd name="T73" fmla="*/ 2147483646 h 19181"/>
                    <a:gd name="T74" fmla="*/ 2147483646 w 16879"/>
                    <a:gd name="T75" fmla="*/ 2147483646 h 19181"/>
                    <a:gd name="T76" fmla="*/ 2147483646 w 16879"/>
                    <a:gd name="T77" fmla="*/ 2147483646 h 19181"/>
                    <a:gd name="T78" fmla="*/ 2147483646 w 16879"/>
                    <a:gd name="T79" fmla="*/ 2147483646 h 19181"/>
                    <a:gd name="T80" fmla="*/ 2147483646 w 16879"/>
                    <a:gd name="T81" fmla="*/ 2147483646 h 19181"/>
                    <a:gd name="T82" fmla="*/ 2147483646 w 16879"/>
                    <a:gd name="T83" fmla="*/ 2147483646 h 19181"/>
                    <a:gd name="T84" fmla="*/ 2147483646 w 16879"/>
                    <a:gd name="T85" fmla="*/ 2147483646 h 19181"/>
                    <a:gd name="T86" fmla="*/ 2147483646 w 16879"/>
                    <a:gd name="T87" fmla="*/ 2147483646 h 19181"/>
                    <a:gd name="T88" fmla="*/ 2147483646 w 16879"/>
                    <a:gd name="T89" fmla="*/ 2147483646 h 19181"/>
                    <a:gd name="T90" fmla="*/ 2147483646 w 16879"/>
                    <a:gd name="T91" fmla="*/ 654296875 h 19181"/>
                    <a:gd name="T92" fmla="*/ 2147483646 w 16879"/>
                    <a:gd name="T93" fmla="*/ 0 h 191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9" name="Google Shape;6192;p37"/>
                <p:cNvSpPr>
                  <a:spLocks/>
                </p:cNvSpPr>
                <p:nvPr/>
              </p:nvSpPr>
              <p:spPr bwMode="auto">
                <a:xfrm>
                  <a:off x="2416725" y="4616250"/>
                  <a:ext cx="219350" cy="187250"/>
                </a:xfrm>
                <a:custGeom>
                  <a:avLst/>
                  <a:gdLst>
                    <a:gd name="T0" fmla="*/ 2147483646 w 8774"/>
                    <a:gd name="T1" fmla="*/ 0 h 7490"/>
                    <a:gd name="T2" fmla="*/ 2147483646 w 8774"/>
                    <a:gd name="T3" fmla="*/ 2147483646 h 7490"/>
                    <a:gd name="T4" fmla="*/ 2147483646 w 8774"/>
                    <a:gd name="T5" fmla="*/ 2147483646 h 7490"/>
                    <a:gd name="T6" fmla="*/ 2147483646 w 8774"/>
                    <a:gd name="T7" fmla="*/ 2147483646 h 7490"/>
                    <a:gd name="T8" fmla="*/ 2147483646 w 8774"/>
                    <a:gd name="T9" fmla="*/ 2147483646 h 7490"/>
                    <a:gd name="T10" fmla="*/ 2147483646 w 8774"/>
                    <a:gd name="T11" fmla="*/ 2147483646 h 7490"/>
                    <a:gd name="T12" fmla="*/ 2147483646 w 8774"/>
                    <a:gd name="T13" fmla="*/ 2147483646 h 7490"/>
                    <a:gd name="T14" fmla="*/ 986328125 w 8774"/>
                    <a:gd name="T15" fmla="*/ 2147483646 h 7490"/>
                    <a:gd name="T16" fmla="*/ 9765625 w 8774"/>
                    <a:gd name="T17" fmla="*/ 2147483646 h 7490"/>
                    <a:gd name="T18" fmla="*/ 9765625 w 8774"/>
                    <a:gd name="T19" fmla="*/ 2147483646 h 7490"/>
                    <a:gd name="T20" fmla="*/ 2147483646 w 8774"/>
                    <a:gd name="T21" fmla="*/ 2147483646 h 7490"/>
                    <a:gd name="T22" fmla="*/ 2147483646 w 8774"/>
                    <a:gd name="T23" fmla="*/ 2147483646 h 7490"/>
                    <a:gd name="T24" fmla="*/ 2147483646 w 8774"/>
                    <a:gd name="T25" fmla="*/ 2147483646 h 7490"/>
                    <a:gd name="T26" fmla="*/ 2147483646 w 8774"/>
                    <a:gd name="T27" fmla="*/ 2147483646 h 7490"/>
                    <a:gd name="T28" fmla="*/ 2147483646 w 8774"/>
                    <a:gd name="T29" fmla="*/ 2147483646 h 7490"/>
                    <a:gd name="T30" fmla="*/ 2147483646 w 8774"/>
                    <a:gd name="T31" fmla="*/ 2147483646 h 7490"/>
                    <a:gd name="T32" fmla="*/ 2147483646 w 8774"/>
                    <a:gd name="T33" fmla="*/ 2147483646 h 7490"/>
                    <a:gd name="T34" fmla="*/ 2147483646 w 8774"/>
                    <a:gd name="T35" fmla="*/ 2147483646 h 7490"/>
                    <a:gd name="T36" fmla="*/ 2147483646 w 8774"/>
                    <a:gd name="T37" fmla="*/ 2147483646 h 7490"/>
                    <a:gd name="T38" fmla="*/ 2147483646 w 8774"/>
                    <a:gd name="T39" fmla="*/ 2147483646 h 7490"/>
                    <a:gd name="T40" fmla="*/ 2147483646 w 8774"/>
                    <a:gd name="T41" fmla="*/ 2147483646 h 7490"/>
                    <a:gd name="T42" fmla="*/ 2147483646 w 8774"/>
                    <a:gd name="T43" fmla="*/ 2147483646 h 7490"/>
                    <a:gd name="T44" fmla="*/ 2147483646 w 8774"/>
                    <a:gd name="T45" fmla="*/ 1962890625 h 7490"/>
                    <a:gd name="T46" fmla="*/ 2147483646 w 8774"/>
                    <a:gd name="T47" fmla="*/ 332031250 h 7490"/>
                    <a:gd name="T48" fmla="*/ 2147483646 w 8774"/>
                    <a:gd name="T49" fmla="*/ 332031250 h 7490"/>
                    <a:gd name="T50" fmla="*/ 2147483646 w 8774"/>
                    <a:gd name="T51" fmla="*/ 419921875 h 7490"/>
                    <a:gd name="T52" fmla="*/ 2147483646 w 8774"/>
                    <a:gd name="T53" fmla="*/ 0 h 749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0" name="Google Shape;6193;p37"/>
                <p:cNvSpPr>
                  <a:spLocks/>
                </p:cNvSpPr>
                <p:nvPr/>
              </p:nvSpPr>
              <p:spPr bwMode="auto">
                <a:xfrm>
                  <a:off x="2529300" y="4642925"/>
                  <a:ext cx="133450" cy="232800"/>
                </a:xfrm>
                <a:custGeom>
                  <a:avLst/>
                  <a:gdLst>
                    <a:gd name="T0" fmla="*/ 2147483646 w 5338"/>
                    <a:gd name="T1" fmla="*/ 9765625 h 9312"/>
                    <a:gd name="T2" fmla="*/ 2147483646 w 5338"/>
                    <a:gd name="T3" fmla="*/ 986328125 h 9312"/>
                    <a:gd name="T4" fmla="*/ 2147483646 w 5338"/>
                    <a:gd name="T5" fmla="*/ 2147483646 h 9312"/>
                    <a:gd name="T6" fmla="*/ 2147483646 w 5338"/>
                    <a:gd name="T7" fmla="*/ 2147483646 h 9312"/>
                    <a:gd name="T8" fmla="*/ 2147483646 w 5338"/>
                    <a:gd name="T9" fmla="*/ 2147483646 h 9312"/>
                    <a:gd name="T10" fmla="*/ 2147483646 w 5338"/>
                    <a:gd name="T11" fmla="*/ 2147483646 h 9312"/>
                    <a:gd name="T12" fmla="*/ 2147483646 w 5338"/>
                    <a:gd name="T13" fmla="*/ 2147483646 h 9312"/>
                    <a:gd name="T14" fmla="*/ 2147483646 w 5338"/>
                    <a:gd name="T15" fmla="*/ 2147483646 h 9312"/>
                    <a:gd name="T16" fmla="*/ 2147483646 w 5338"/>
                    <a:gd name="T17" fmla="*/ 2147483646 h 9312"/>
                    <a:gd name="T18" fmla="*/ 654296875 w 5338"/>
                    <a:gd name="T19" fmla="*/ 2147483646 h 9312"/>
                    <a:gd name="T20" fmla="*/ 2147483646 w 5338"/>
                    <a:gd name="T21" fmla="*/ 2147483646 h 9312"/>
                    <a:gd name="T22" fmla="*/ 2147483646 w 5338"/>
                    <a:gd name="T23" fmla="*/ 2147483646 h 9312"/>
                    <a:gd name="T24" fmla="*/ 2147483646 w 5338"/>
                    <a:gd name="T25" fmla="*/ 2147483646 h 9312"/>
                    <a:gd name="T26" fmla="*/ 2147483646 w 5338"/>
                    <a:gd name="T27" fmla="*/ 2147483646 h 9312"/>
                    <a:gd name="T28" fmla="*/ 2147483646 w 5338"/>
                    <a:gd name="T29" fmla="*/ 2147483646 h 9312"/>
                    <a:gd name="T30" fmla="*/ 2147483646 w 5338"/>
                    <a:gd name="T31" fmla="*/ 2147483646 h 9312"/>
                    <a:gd name="T32" fmla="*/ 2147483646 w 5338"/>
                    <a:gd name="T33" fmla="*/ 2147483646 h 9312"/>
                    <a:gd name="T34" fmla="*/ 2147483646 w 5338"/>
                    <a:gd name="T35" fmla="*/ 2147483646 h 9312"/>
                    <a:gd name="T36" fmla="*/ 2147483646 w 5338"/>
                    <a:gd name="T37" fmla="*/ 2147483646 h 9312"/>
                    <a:gd name="T38" fmla="*/ 2147483646 w 5338"/>
                    <a:gd name="T39" fmla="*/ 2147483646 h 9312"/>
                    <a:gd name="T40" fmla="*/ 2147483646 w 5338"/>
                    <a:gd name="T41" fmla="*/ 2147483646 h 9312"/>
                    <a:gd name="T42" fmla="*/ 2147483646 w 5338"/>
                    <a:gd name="T43" fmla="*/ 2147483646 h 9312"/>
                    <a:gd name="T44" fmla="*/ 2147483646 w 5338"/>
                    <a:gd name="T45" fmla="*/ 986328125 h 9312"/>
                    <a:gd name="T46" fmla="*/ 2147483646 w 5338"/>
                    <a:gd name="T47" fmla="*/ 9765625 h 931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1" name="Google Shape;6194;p37"/>
                <p:cNvSpPr>
                  <a:spLocks/>
                </p:cNvSpPr>
                <p:nvPr/>
              </p:nvSpPr>
              <p:spPr bwMode="auto">
                <a:xfrm>
                  <a:off x="2827850" y="4659300"/>
                  <a:ext cx="52575" cy="242500"/>
                </a:xfrm>
                <a:custGeom>
                  <a:avLst/>
                  <a:gdLst>
                    <a:gd name="T0" fmla="*/ 2147483646 w 2103"/>
                    <a:gd name="T1" fmla="*/ 0 h 9700"/>
                    <a:gd name="T2" fmla="*/ 2147483646 w 2103"/>
                    <a:gd name="T3" fmla="*/ 1103515625 h 9700"/>
                    <a:gd name="T4" fmla="*/ 2147483646 w 2103"/>
                    <a:gd name="T5" fmla="*/ 2147483646 h 9700"/>
                    <a:gd name="T6" fmla="*/ 1630859375 w 2103"/>
                    <a:gd name="T7" fmla="*/ 2147483646 h 9700"/>
                    <a:gd name="T8" fmla="*/ 9765625 w 2103"/>
                    <a:gd name="T9" fmla="*/ 2147483646 h 9700"/>
                    <a:gd name="T10" fmla="*/ 2147483646 w 2103"/>
                    <a:gd name="T11" fmla="*/ 2147483646 h 9700"/>
                    <a:gd name="T12" fmla="*/ 2147483646 w 2103"/>
                    <a:gd name="T13" fmla="*/ 2147483646 h 9700"/>
                    <a:gd name="T14" fmla="*/ 2147483646 w 2103"/>
                    <a:gd name="T15" fmla="*/ 2147483646 h 9700"/>
                    <a:gd name="T16" fmla="*/ 2147483646 w 2103"/>
                    <a:gd name="T17" fmla="*/ 2147483646 h 9700"/>
                    <a:gd name="T18" fmla="*/ 2147483646 w 2103"/>
                    <a:gd name="T19" fmla="*/ 2147483646 h 9700"/>
                    <a:gd name="T20" fmla="*/ 2147483646 w 2103"/>
                    <a:gd name="T21" fmla="*/ 2147483646 h 9700"/>
                    <a:gd name="T22" fmla="*/ 2147483646 w 2103"/>
                    <a:gd name="T23" fmla="*/ 2147483646 h 9700"/>
                    <a:gd name="T24" fmla="*/ 2147483646 w 2103"/>
                    <a:gd name="T25" fmla="*/ 2147483646 h 9700"/>
                    <a:gd name="T26" fmla="*/ 2147483646 w 2103"/>
                    <a:gd name="T27" fmla="*/ 2147483646 h 9700"/>
                    <a:gd name="T28" fmla="*/ 2147483646 w 2103"/>
                    <a:gd name="T29" fmla="*/ 2147483646 h 9700"/>
                    <a:gd name="T30" fmla="*/ 2147483646 w 2103"/>
                    <a:gd name="T31" fmla="*/ 2147483646 h 9700"/>
                    <a:gd name="T32" fmla="*/ 2147483646 w 2103"/>
                    <a:gd name="T33" fmla="*/ 2147483646 h 9700"/>
                    <a:gd name="T34" fmla="*/ 2147483646 w 2103"/>
                    <a:gd name="T35" fmla="*/ 2147483646 h 9700"/>
                    <a:gd name="T36" fmla="*/ 2147483646 w 2103"/>
                    <a:gd name="T37" fmla="*/ 2147483646 h 9700"/>
                    <a:gd name="T38" fmla="*/ 2147483646 w 2103"/>
                    <a:gd name="T39" fmla="*/ 2147483646 h 9700"/>
                    <a:gd name="T40" fmla="*/ 2147483646 w 2103"/>
                    <a:gd name="T41" fmla="*/ 1757812500 h 9700"/>
                    <a:gd name="T42" fmla="*/ 2147483646 w 2103"/>
                    <a:gd name="T43" fmla="*/ 126953125 h 9700"/>
                    <a:gd name="T44" fmla="*/ 2147483646 w 2103"/>
                    <a:gd name="T45" fmla="*/ 126953125 h 9700"/>
                    <a:gd name="T46" fmla="*/ 2147483646 w 2103"/>
                    <a:gd name="T47" fmla="*/ 0 h 970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2" name="Google Shape;6195;p37"/>
                <p:cNvSpPr>
                  <a:spLocks/>
                </p:cNvSpPr>
                <p:nvPr/>
              </p:nvSpPr>
              <p:spPr bwMode="auto">
                <a:xfrm>
                  <a:off x="2946275" y="4622075"/>
                  <a:ext cx="164300" cy="179100"/>
                </a:xfrm>
                <a:custGeom>
                  <a:avLst/>
                  <a:gdLst>
                    <a:gd name="T0" fmla="*/ 2147483646 w 6572"/>
                    <a:gd name="T1" fmla="*/ 9765625 h 7164"/>
                    <a:gd name="T2" fmla="*/ 654296875 w 6572"/>
                    <a:gd name="T3" fmla="*/ 1640625000 h 7164"/>
                    <a:gd name="T4" fmla="*/ 2147483646 w 6572"/>
                    <a:gd name="T5" fmla="*/ 2147483646 h 7164"/>
                    <a:gd name="T6" fmla="*/ 2147483646 w 6572"/>
                    <a:gd name="T7" fmla="*/ 2147483646 h 7164"/>
                    <a:gd name="T8" fmla="*/ 2147483646 w 6572"/>
                    <a:gd name="T9" fmla="*/ 2147483646 h 7164"/>
                    <a:gd name="T10" fmla="*/ 2147483646 w 6572"/>
                    <a:gd name="T11" fmla="*/ 2147483646 h 7164"/>
                    <a:gd name="T12" fmla="*/ 2147483646 w 6572"/>
                    <a:gd name="T13" fmla="*/ 2147483646 h 7164"/>
                    <a:gd name="T14" fmla="*/ 2147483646 w 6572"/>
                    <a:gd name="T15" fmla="*/ 2147483646 h 7164"/>
                    <a:gd name="T16" fmla="*/ 2147483646 w 6572"/>
                    <a:gd name="T17" fmla="*/ 2147483646 h 7164"/>
                    <a:gd name="T18" fmla="*/ 2147483646 w 6572"/>
                    <a:gd name="T19" fmla="*/ 2147483646 h 7164"/>
                    <a:gd name="T20" fmla="*/ 2147483646 w 6572"/>
                    <a:gd name="T21" fmla="*/ 2147483646 h 7164"/>
                    <a:gd name="T22" fmla="*/ 2147483646 w 6572"/>
                    <a:gd name="T23" fmla="*/ 2147483646 h 7164"/>
                    <a:gd name="T24" fmla="*/ 2147483646 w 6572"/>
                    <a:gd name="T25" fmla="*/ 2147483646 h 7164"/>
                    <a:gd name="T26" fmla="*/ 2147483646 w 6572"/>
                    <a:gd name="T27" fmla="*/ 2147483646 h 7164"/>
                    <a:gd name="T28" fmla="*/ 2147483646 w 6572"/>
                    <a:gd name="T29" fmla="*/ 2147483646 h 7164"/>
                    <a:gd name="T30" fmla="*/ 2147483646 w 6572"/>
                    <a:gd name="T31" fmla="*/ 2147483646 h 7164"/>
                    <a:gd name="T32" fmla="*/ 2147483646 w 6572"/>
                    <a:gd name="T33" fmla="*/ 2147483646 h 7164"/>
                    <a:gd name="T34" fmla="*/ 2147483646 w 6572"/>
                    <a:gd name="T35" fmla="*/ 1640625000 h 7164"/>
                    <a:gd name="T36" fmla="*/ 2147483646 w 6572"/>
                    <a:gd name="T37" fmla="*/ 1640625000 h 7164"/>
                    <a:gd name="T38" fmla="*/ 2147483646 w 6572"/>
                    <a:gd name="T39" fmla="*/ 9765625 h 7164"/>
                    <a:gd name="T40" fmla="*/ 2147483646 w 6572"/>
                    <a:gd name="T41" fmla="*/ 9765625 h 71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lnTo>
                        <a:pt x="267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3" name="Google Shape;6196;p37"/>
                <p:cNvSpPr>
                  <a:spLocks/>
                </p:cNvSpPr>
                <p:nvPr/>
              </p:nvSpPr>
              <p:spPr bwMode="auto">
                <a:xfrm>
                  <a:off x="2902075" y="4654050"/>
                  <a:ext cx="83425" cy="157175"/>
                </a:xfrm>
                <a:custGeom>
                  <a:avLst/>
                  <a:gdLst>
                    <a:gd name="T0" fmla="*/ 2080078125 w 3337"/>
                    <a:gd name="T1" fmla="*/ 9765625 h 6287"/>
                    <a:gd name="T2" fmla="*/ 1630859375 w 3337"/>
                    <a:gd name="T3" fmla="*/ 224609375 h 6287"/>
                    <a:gd name="T4" fmla="*/ 654296875 w 3337"/>
                    <a:gd name="T5" fmla="*/ 2147483646 h 6287"/>
                    <a:gd name="T6" fmla="*/ 2147483646 w 3337"/>
                    <a:gd name="T7" fmla="*/ 2147483646 h 6287"/>
                    <a:gd name="T8" fmla="*/ 2147483646 w 3337"/>
                    <a:gd name="T9" fmla="*/ 2147483646 h 6287"/>
                    <a:gd name="T10" fmla="*/ 2147483646 w 3337"/>
                    <a:gd name="T11" fmla="*/ 2147483646 h 6287"/>
                    <a:gd name="T12" fmla="*/ 2147483646 w 3337"/>
                    <a:gd name="T13" fmla="*/ 2147483646 h 6287"/>
                    <a:gd name="T14" fmla="*/ 2147483646 w 3337"/>
                    <a:gd name="T15" fmla="*/ 2147483646 h 6287"/>
                    <a:gd name="T16" fmla="*/ 2147483646 w 3337"/>
                    <a:gd name="T17" fmla="*/ 2147483646 h 6287"/>
                    <a:gd name="T18" fmla="*/ 2147483646 w 3337"/>
                    <a:gd name="T19" fmla="*/ 2147483646 h 6287"/>
                    <a:gd name="T20" fmla="*/ 2147483646 w 3337"/>
                    <a:gd name="T21" fmla="*/ 2147483646 h 6287"/>
                    <a:gd name="T22" fmla="*/ 2147483646 w 3337"/>
                    <a:gd name="T23" fmla="*/ 2147483646 h 6287"/>
                    <a:gd name="T24" fmla="*/ 2147483646 w 3337"/>
                    <a:gd name="T25" fmla="*/ 2147483646 h 6287"/>
                    <a:gd name="T26" fmla="*/ 2147483646 w 3337"/>
                    <a:gd name="T27" fmla="*/ 1855468750 h 6287"/>
                    <a:gd name="T28" fmla="*/ 2147483646 w 3337"/>
                    <a:gd name="T29" fmla="*/ 546875000 h 6287"/>
                    <a:gd name="T30" fmla="*/ 2080078125 w 3337"/>
                    <a:gd name="T31" fmla="*/ 9765625 h 628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4" name="Google Shape;6197;p37"/>
                <p:cNvSpPr>
                  <a:spLocks/>
                </p:cNvSpPr>
                <p:nvPr/>
              </p:nvSpPr>
              <p:spPr bwMode="auto">
                <a:xfrm>
                  <a:off x="3053025" y="4406100"/>
                  <a:ext cx="250200" cy="57550"/>
                </a:xfrm>
                <a:custGeom>
                  <a:avLst/>
                  <a:gdLst>
                    <a:gd name="T0" fmla="*/ 2147483646 w 10008"/>
                    <a:gd name="T1" fmla="*/ 2147483646 h 2302"/>
                    <a:gd name="T2" fmla="*/ 2147483646 w 10008"/>
                    <a:gd name="T3" fmla="*/ 2147483646 h 2302"/>
                    <a:gd name="T4" fmla="*/ 2147483646 w 10008"/>
                    <a:gd name="T5" fmla="*/ 2147483646 h 2302"/>
                    <a:gd name="T6" fmla="*/ 2147483646 w 10008"/>
                    <a:gd name="T7" fmla="*/ 0 h 2302"/>
                    <a:gd name="T8" fmla="*/ 2147483646 w 10008"/>
                    <a:gd name="T9" fmla="*/ 2147483646 h 2302"/>
                    <a:gd name="T10" fmla="*/ 1298828125 w 10008"/>
                    <a:gd name="T11" fmla="*/ 2147483646 h 2302"/>
                    <a:gd name="T12" fmla="*/ 322265625 w 10008"/>
                    <a:gd name="T13" fmla="*/ 2147483646 h 2302"/>
                    <a:gd name="T14" fmla="*/ 2147483646 w 10008"/>
                    <a:gd name="T15" fmla="*/ 2147483646 h 2302"/>
                    <a:gd name="T16" fmla="*/ 2147483646 w 10008"/>
                    <a:gd name="T17" fmla="*/ 2147483646 h 2302"/>
                    <a:gd name="T18" fmla="*/ 2147483646 w 10008"/>
                    <a:gd name="T19" fmla="*/ 2147483646 h 2302"/>
                    <a:gd name="T20" fmla="*/ 2147483646 w 10008"/>
                    <a:gd name="T21" fmla="*/ 2147483646 h 2302"/>
                    <a:gd name="T22" fmla="*/ 2147483646 w 10008"/>
                    <a:gd name="T23" fmla="*/ 2147483646 h 2302"/>
                    <a:gd name="T24" fmla="*/ 2147483646 w 10008"/>
                    <a:gd name="T25" fmla="*/ 2147483646 h 2302"/>
                    <a:gd name="T26" fmla="*/ 2147483646 w 10008"/>
                    <a:gd name="T27" fmla="*/ 2147483646 h 2302"/>
                    <a:gd name="T28" fmla="*/ 2147483646 w 10008"/>
                    <a:gd name="T29" fmla="*/ 2147483646 h 2302"/>
                    <a:gd name="T30" fmla="*/ 2147483646 w 10008"/>
                    <a:gd name="T31" fmla="*/ 2147483646 h 2302"/>
                    <a:gd name="T32" fmla="*/ 2147483646 w 10008"/>
                    <a:gd name="T33" fmla="*/ 2147483646 h 2302"/>
                    <a:gd name="T34" fmla="*/ 2147483646 w 10008"/>
                    <a:gd name="T35" fmla="*/ 2147483646 h 2302"/>
                    <a:gd name="T36" fmla="*/ 2147483646 w 10008"/>
                    <a:gd name="T37" fmla="*/ 2147483646 h 2302"/>
                    <a:gd name="T38" fmla="*/ 2147483646 w 10008"/>
                    <a:gd name="T39" fmla="*/ 2147483646 h 2302"/>
                    <a:gd name="T40" fmla="*/ 2147483646 w 10008"/>
                    <a:gd name="T41" fmla="*/ 2147483646 h 2302"/>
                    <a:gd name="T42" fmla="*/ 2147483646 w 10008"/>
                    <a:gd name="T43" fmla="*/ 2147483646 h 2302"/>
                    <a:gd name="T44" fmla="*/ 2147483646 w 10008"/>
                    <a:gd name="T45" fmla="*/ 2147483646 h 2302"/>
                    <a:gd name="T46" fmla="*/ 2147483646 w 10008"/>
                    <a:gd name="T47" fmla="*/ 2147483646 h 2302"/>
                    <a:gd name="T48" fmla="*/ 2147483646 w 10008"/>
                    <a:gd name="T49" fmla="*/ 332031250 h 2302"/>
                    <a:gd name="T50" fmla="*/ 2147483646 w 10008"/>
                    <a:gd name="T51" fmla="*/ 0 h 230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5" name="Google Shape;6198;p37"/>
                <p:cNvSpPr>
                  <a:spLocks/>
                </p:cNvSpPr>
                <p:nvPr/>
              </p:nvSpPr>
              <p:spPr bwMode="auto">
                <a:xfrm>
                  <a:off x="3048000" y="4484475"/>
                  <a:ext cx="181000" cy="73050"/>
                </a:xfrm>
                <a:custGeom>
                  <a:avLst/>
                  <a:gdLst>
                    <a:gd name="T0" fmla="*/ 2147483646 w 7240"/>
                    <a:gd name="T1" fmla="*/ 2147483646 h 2922"/>
                    <a:gd name="T2" fmla="*/ 2147483646 w 7240"/>
                    <a:gd name="T3" fmla="*/ 2147483646 h 2922"/>
                    <a:gd name="T4" fmla="*/ 2147483646 w 7240"/>
                    <a:gd name="T5" fmla="*/ 2147483646 h 2922"/>
                    <a:gd name="T6" fmla="*/ 2147483646 w 7240"/>
                    <a:gd name="T7" fmla="*/ 9765625 h 2922"/>
                    <a:gd name="T8" fmla="*/ 2147483646 w 7240"/>
                    <a:gd name="T9" fmla="*/ 332031250 h 2922"/>
                    <a:gd name="T10" fmla="*/ 664062500 w 7240"/>
                    <a:gd name="T11" fmla="*/ 986328125 h 2922"/>
                    <a:gd name="T12" fmla="*/ 9765625 w 7240"/>
                    <a:gd name="T13" fmla="*/ 1962890625 h 2922"/>
                    <a:gd name="T14" fmla="*/ 986328125 w 7240"/>
                    <a:gd name="T15" fmla="*/ 2147483646 h 2922"/>
                    <a:gd name="T16" fmla="*/ 2147483646 w 7240"/>
                    <a:gd name="T17" fmla="*/ 2147483646 h 2922"/>
                    <a:gd name="T18" fmla="*/ 2147483646 w 7240"/>
                    <a:gd name="T19" fmla="*/ 2147483646 h 2922"/>
                    <a:gd name="T20" fmla="*/ 2147483646 w 7240"/>
                    <a:gd name="T21" fmla="*/ 2147483646 h 2922"/>
                    <a:gd name="T22" fmla="*/ 2147483646 w 7240"/>
                    <a:gd name="T23" fmla="*/ 2147483646 h 2922"/>
                    <a:gd name="T24" fmla="*/ 2147483646 w 7240"/>
                    <a:gd name="T25" fmla="*/ 2147483646 h 2922"/>
                    <a:gd name="T26" fmla="*/ 2147483646 w 7240"/>
                    <a:gd name="T27" fmla="*/ 2147483646 h 2922"/>
                    <a:gd name="T28" fmla="*/ 2147483646 w 7240"/>
                    <a:gd name="T29" fmla="*/ 2147483646 h 2922"/>
                    <a:gd name="T30" fmla="*/ 2147483646 w 7240"/>
                    <a:gd name="T31" fmla="*/ 2147483646 h 2922"/>
                    <a:gd name="T32" fmla="*/ 2147483646 w 7240"/>
                    <a:gd name="T33" fmla="*/ 2147483646 h 2922"/>
                    <a:gd name="T34" fmla="*/ 2147483646 w 7240"/>
                    <a:gd name="T35" fmla="*/ 2147483646 h 2922"/>
                    <a:gd name="T36" fmla="*/ 2147483646 w 7240"/>
                    <a:gd name="T37" fmla="*/ 2147483646 h 2922"/>
                    <a:gd name="T38" fmla="*/ 2147483646 w 7240"/>
                    <a:gd name="T39" fmla="*/ 2147483646 h 2922"/>
                    <a:gd name="T40" fmla="*/ 2147483646 w 7240"/>
                    <a:gd name="T41" fmla="*/ 2147483646 h 2922"/>
                    <a:gd name="T42" fmla="*/ 2147483646 w 7240"/>
                    <a:gd name="T43" fmla="*/ 2147483646 h 2922"/>
                    <a:gd name="T44" fmla="*/ 2147483646 w 7240"/>
                    <a:gd name="T45" fmla="*/ 2147483646 h 2922"/>
                    <a:gd name="T46" fmla="*/ 2147483646 w 7240"/>
                    <a:gd name="T47" fmla="*/ 2147483646 h 2922"/>
                    <a:gd name="T48" fmla="*/ 2147483646 w 7240"/>
                    <a:gd name="T49" fmla="*/ 664062500 h 2922"/>
                    <a:gd name="T50" fmla="*/ 2147483646 w 7240"/>
                    <a:gd name="T51" fmla="*/ 9765625 h 2922"/>
                    <a:gd name="T52" fmla="*/ 2147483646 w 7240"/>
                    <a:gd name="T53" fmla="*/ 9765625 h 292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cubicBezTo>
                        <a:pt x="5510" y="1912"/>
                        <a:pt x="5505" y="1896"/>
                        <a:pt x="5505" y="1869"/>
                      </a:cubicBez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lnTo>
                        <a:pt x="93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6" name="Google Shape;6199;p37"/>
                <p:cNvSpPr>
                  <a:spLocks/>
                </p:cNvSpPr>
                <p:nvPr/>
              </p:nvSpPr>
              <p:spPr bwMode="auto">
                <a:xfrm>
                  <a:off x="2822850" y="4101700"/>
                  <a:ext cx="85075" cy="290250"/>
                </a:xfrm>
                <a:custGeom>
                  <a:avLst/>
                  <a:gdLst>
                    <a:gd name="T0" fmla="*/ 2147483646 w 3403"/>
                    <a:gd name="T1" fmla="*/ 9765625 h 11610"/>
                    <a:gd name="T2" fmla="*/ 654296875 w 3403"/>
                    <a:gd name="T3" fmla="*/ 986328125 h 11610"/>
                    <a:gd name="T4" fmla="*/ 654296875 w 3403"/>
                    <a:gd name="T5" fmla="*/ 2147483646 h 11610"/>
                    <a:gd name="T6" fmla="*/ 2147483646 w 3403"/>
                    <a:gd name="T7" fmla="*/ 2147483646 h 11610"/>
                    <a:gd name="T8" fmla="*/ 2147483646 w 3403"/>
                    <a:gd name="T9" fmla="*/ 2147483646 h 11610"/>
                    <a:gd name="T10" fmla="*/ 2147483646 w 3403"/>
                    <a:gd name="T11" fmla="*/ 2147483646 h 11610"/>
                    <a:gd name="T12" fmla="*/ 2147483646 w 3403"/>
                    <a:gd name="T13" fmla="*/ 2147483646 h 11610"/>
                    <a:gd name="T14" fmla="*/ 2147483646 w 3403"/>
                    <a:gd name="T15" fmla="*/ 2147483646 h 11610"/>
                    <a:gd name="T16" fmla="*/ 2147483646 w 3403"/>
                    <a:gd name="T17" fmla="*/ 2147483646 h 11610"/>
                    <a:gd name="T18" fmla="*/ 2147483646 w 3403"/>
                    <a:gd name="T19" fmla="*/ 2147483646 h 11610"/>
                    <a:gd name="T20" fmla="*/ 2147483646 w 3403"/>
                    <a:gd name="T21" fmla="*/ 2147483646 h 11610"/>
                    <a:gd name="T22" fmla="*/ 2147483646 w 3403"/>
                    <a:gd name="T23" fmla="*/ 2147483646 h 11610"/>
                    <a:gd name="T24" fmla="*/ 2147483646 w 3403"/>
                    <a:gd name="T25" fmla="*/ 2147483646 h 11610"/>
                    <a:gd name="T26" fmla="*/ 2147483646 w 3403"/>
                    <a:gd name="T27" fmla="*/ 2147483646 h 11610"/>
                    <a:gd name="T28" fmla="*/ 2147483646 w 3403"/>
                    <a:gd name="T29" fmla="*/ 2147483646 h 11610"/>
                    <a:gd name="T30" fmla="*/ 2147483646 w 3403"/>
                    <a:gd name="T31" fmla="*/ 2147483646 h 11610"/>
                    <a:gd name="T32" fmla="*/ 2147483646 w 3403"/>
                    <a:gd name="T33" fmla="*/ 2147483646 h 11610"/>
                    <a:gd name="T34" fmla="*/ 2147483646 w 3403"/>
                    <a:gd name="T35" fmla="*/ 2147483646 h 11610"/>
                    <a:gd name="T36" fmla="*/ 2147483646 w 3403"/>
                    <a:gd name="T37" fmla="*/ 2147483646 h 11610"/>
                    <a:gd name="T38" fmla="*/ 2147483646 w 3403"/>
                    <a:gd name="T39" fmla="*/ 664062500 h 11610"/>
                    <a:gd name="T40" fmla="*/ 2147483646 w 3403"/>
                    <a:gd name="T41" fmla="*/ 9765625 h 116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7" name="Google Shape;6200;p37"/>
                <p:cNvSpPr>
                  <a:spLocks/>
                </p:cNvSpPr>
                <p:nvPr/>
              </p:nvSpPr>
              <p:spPr bwMode="auto">
                <a:xfrm>
                  <a:off x="2956275" y="4031650"/>
                  <a:ext cx="56725" cy="353125"/>
                </a:xfrm>
                <a:custGeom>
                  <a:avLst/>
                  <a:gdLst>
                    <a:gd name="T0" fmla="*/ 2147483646 w 2269"/>
                    <a:gd name="T1" fmla="*/ 9765625 h 14125"/>
                    <a:gd name="T2" fmla="*/ 2147483646 w 2269"/>
                    <a:gd name="T3" fmla="*/ 986328125 h 14125"/>
                    <a:gd name="T4" fmla="*/ 2147483646 w 2269"/>
                    <a:gd name="T5" fmla="*/ 2147483646 h 14125"/>
                    <a:gd name="T6" fmla="*/ 2147483646 w 2269"/>
                    <a:gd name="T7" fmla="*/ 2147483646 h 14125"/>
                    <a:gd name="T8" fmla="*/ 2147483646 w 2269"/>
                    <a:gd name="T9" fmla="*/ 2147483646 h 14125"/>
                    <a:gd name="T10" fmla="*/ 2147483646 w 2269"/>
                    <a:gd name="T11" fmla="*/ 2147483646 h 14125"/>
                    <a:gd name="T12" fmla="*/ 2147483646 w 2269"/>
                    <a:gd name="T13" fmla="*/ 2147483646 h 14125"/>
                    <a:gd name="T14" fmla="*/ 2147483646 w 2269"/>
                    <a:gd name="T15" fmla="*/ 2147483646 h 14125"/>
                    <a:gd name="T16" fmla="*/ 2147483646 w 2269"/>
                    <a:gd name="T17" fmla="*/ 2147483646 h 14125"/>
                    <a:gd name="T18" fmla="*/ 2147483646 w 2269"/>
                    <a:gd name="T19" fmla="*/ 2147483646 h 14125"/>
                    <a:gd name="T20" fmla="*/ 332031250 w 2269"/>
                    <a:gd name="T21" fmla="*/ 2147483646 h 14125"/>
                    <a:gd name="T22" fmla="*/ 654296875 w 2269"/>
                    <a:gd name="T23" fmla="*/ 2147483646 h 14125"/>
                    <a:gd name="T24" fmla="*/ 2147483646 w 2269"/>
                    <a:gd name="T25" fmla="*/ 2147483646 h 14125"/>
                    <a:gd name="T26" fmla="*/ 2147483646 w 2269"/>
                    <a:gd name="T27" fmla="*/ 2147483646 h 14125"/>
                    <a:gd name="T28" fmla="*/ 2147483646 w 2269"/>
                    <a:gd name="T29" fmla="*/ 2147483646 h 14125"/>
                    <a:gd name="T30" fmla="*/ 2147483646 w 2269"/>
                    <a:gd name="T31" fmla="*/ 2147483646 h 14125"/>
                    <a:gd name="T32" fmla="*/ 2147483646 w 2269"/>
                    <a:gd name="T33" fmla="*/ 2147483646 h 14125"/>
                    <a:gd name="T34" fmla="*/ 2147483646 w 2269"/>
                    <a:gd name="T35" fmla="*/ 2147483646 h 14125"/>
                    <a:gd name="T36" fmla="*/ 2147483646 w 2269"/>
                    <a:gd name="T37" fmla="*/ 2147483646 h 14125"/>
                    <a:gd name="T38" fmla="*/ 2147483646 w 2269"/>
                    <a:gd name="T39" fmla="*/ 2147483646 h 14125"/>
                    <a:gd name="T40" fmla="*/ 2147483646 w 2269"/>
                    <a:gd name="T41" fmla="*/ 2147483646 h 14125"/>
                    <a:gd name="T42" fmla="*/ 2147483646 w 2269"/>
                    <a:gd name="T43" fmla="*/ 2147483646 h 14125"/>
                    <a:gd name="T44" fmla="*/ 2147483646 w 2269"/>
                    <a:gd name="T45" fmla="*/ 1308593750 h 14125"/>
                    <a:gd name="T46" fmla="*/ 2147483646 w 2269"/>
                    <a:gd name="T47" fmla="*/ 9765625 h 141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8" name="Google Shape;6201;p37"/>
                <p:cNvSpPr>
                  <a:spLocks/>
                </p:cNvSpPr>
                <p:nvPr/>
              </p:nvSpPr>
              <p:spPr bwMode="auto">
                <a:xfrm>
                  <a:off x="2606850" y="4172600"/>
                  <a:ext cx="174325" cy="272200"/>
                </a:xfrm>
                <a:custGeom>
                  <a:avLst/>
                  <a:gdLst>
                    <a:gd name="T0" fmla="*/ 1962890625 w 6973"/>
                    <a:gd name="T1" fmla="*/ 0 h 10888"/>
                    <a:gd name="T2" fmla="*/ 664062500 w 6973"/>
                    <a:gd name="T3" fmla="*/ 654296875 h 10888"/>
                    <a:gd name="T4" fmla="*/ 664062500 w 6973"/>
                    <a:gd name="T5" fmla="*/ 2147483646 h 10888"/>
                    <a:gd name="T6" fmla="*/ 2147483646 w 6973"/>
                    <a:gd name="T7" fmla="*/ 2147483646 h 10888"/>
                    <a:gd name="T8" fmla="*/ 2147483646 w 6973"/>
                    <a:gd name="T9" fmla="*/ 2147483646 h 10888"/>
                    <a:gd name="T10" fmla="*/ 2147483646 w 6973"/>
                    <a:gd name="T11" fmla="*/ 2147483646 h 10888"/>
                    <a:gd name="T12" fmla="*/ 2147483646 w 6973"/>
                    <a:gd name="T13" fmla="*/ 2147483646 h 10888"/>
                    <a:gd name="T14" fmla="*/ 2147483646 w 6973"/>
                    <a:gd name="T15" fmla="*/ 2147483646 h 10888"/>
                    <a:gd name="T16" fmla="*/ 2147483646 w 6973"/>
                    <a:gd name="T17" fmla="*/ 2147483646 h 10888"/>
                    <a:gd name="T18" fmla="*/ 2147483646 w 6973"/>
                    <a:gd name="T19" fmla="*/ 2147483646 h 10888"/>
                    <a:gd name="T20" fmla="*/ 2147483646 w 6973"/>
                    <a:gd name="T21" fmla="*/ 2147483646 h 10888"/>
                    <a:gd name="T22" fmla="*/ 2147483646 w 6973"/>
                    <a:gd name="T23" fmla="*/ 2147483646 h 10888"/>
                    <a:gd name="T24" fmla="*/ 2147483646 w 6973"/>
                    <a:gd name="T25" fmla="*/ 2147483646 h 10888"/>
                    <a:gd name="T26" fmla="*/ 2147483646 w 6973"/>
                    <a:gd name="T27" fmla="*/ 2147483646 h 10888"/>
                    <a:gd name="T28" fmla="*/ 2147483646 w 6973"/>
                    <a:gd name="T29" fmla="*/ 2147483646 h 10888"/>
                    <a:gd name="T30" fmla="*/ 2147483646 w 6973"/>
                    <a:gd name="T31" fmla="*/ 2147483646 h 10888"/>
                    <a:gd name="T32" fmla="*/ 2147483646 w 6973"/>
                    <a:gd name="T33" fmla="*/ 2147483646 h 10888"/>
                    <a:gd name="T34" fmla="*/ 2147483646 w 6973"/>
                    <a:gd name="T35" fmla="*/ 654296875 h 10888"/>
                    <a:gd name="T36" fmla="*/ 1962890625 w 6973"/>
                    <a:gd name="T37" fmla="*/ 0 h 1088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9" name="Google Shape;6202;p37"/>
                <p:cNvSpPr>
                  <a:spLocks/>
                </p:cNvSpPr>
                <p:nvPr/>
              </p:nvSpPr>
              <p:spPr bwMode="auto">
                <a:xfrm>
                  <a:off x="2460925" y="4312700"/>
                  <a:ext cx="257700" cy="186450"/>
                </a:xfrm>
                <a:custGeom>
                  <a:avLst/>
                  <a:gdLst>
                    <a:gd name="T0" fmla="*/ 2147483646 w 10308"/>
                    <a:gd name="T1" fmla="*/ 0 h 7458"/>
                    <a:gd name="T2" fmla="*/ 332031250 w 10308"/>
                    <a:gd name="T3" fmla="*/ 654296875 h 7458"/>
                    <a:gd name="T4" fmla="*/ 1630859375 w 10308"/>
                    <a:gd name="T5" fmla="*/ 2147483646 h 7458"/>
                    <a:gd name="T6" fmla="*/ 2147483646 w 10308"/>
                    <a:gd name="T7" fmla="*/ 2147483646 h 7458"/>
                    <a:gd name="T8" fmla="*/ 2147483646 w 10308"/>
                    <a:gd name="T9" fmla="*/ 2147483646 h 7458"/>
                    <a:gd name="T10" fmla="*/ 2147483646 w 10308"/>
                    <a:gd name="T11" fmla="*/ 2147483646 h 7458"/>
                    <a:gd name="T12" fmla="*/ 2147483646 w 10308"/>
                    <a:gd name="T13" fmla="*/ 2147483646 h 7458"/>
                    <a:gd name="T14" fmla="*/ 2147483646 w 10308"/>
                    <a:gd name="T15" fmla="*/ 2147483646 h 7458"/>
                    <a:gd name="T16" fmla="*/ 2147483646 w 10308"/>
                    <a:gd name="T17" fmla="*/ 2147483646 h 7458"/>
                    <a:gd name="T18" fmla="*/ 2147483646 w 10308"/>
                    <a:gd name="T19" fmla="*/ 2147483646 h 7458"/>
                    <a:gd name="T20" fmla="*/ 2147483646 w 10308"/>
                    <a:gd name="T21" fmla="*/ 2147483646 h 7458"/>
                    <a:gd name="T22" fmla="*/ 2147483646 w 10308"/>
                    <a:gd name="T23" fmla="*/ 2147483646 h 7458"/>
                    <a:gd name="T24" fmla="*/ 2147483646 w 10308"/>
                    <a:gd name="T25" fmla="*/ 2147483646 h 7458"/>
                    <a:gd name="T26" fmla="*/ 2147483646 w 10308"/>
                    <a:gd name="T27" fmla="*/ 2147483646 h 7458"/>
                    <a:gd name="T28" fmla="*/ 2147483646 w 10308"/>
                    <a:gd name="T29" fmla="*/ 2147483646 h 7458"/>
                    <a:gd name="T30" fmla="*/ 2147483646 w 10308"/>
                    <a:gd name="T31" fmla="*/ 2147483646 h 7458"/>
                    <a:gd name="T32" fmla="*/ 2147483646 w 10308"/>
                    <a:gd name="T33" fmla="*/ 2147483646 h 7458"/>
                    <a:gd name="T34" fmla="*/ 2147483646 w 10308"/>
                    <a:gd name="T35" fmla="*/ 2147483646 h 7458"/>
                    <a:gd name="T36" fmla="*/ 2147483646 w 10308"/>
                    <a:gd name="T37" fmla="*/ 2147483646 h 7458"/>
                    <a:gd name="T38" fmla="*/ 2147483646 w 10308"/>
                    <a:gd name="T39" fmla="*/ 2147483646 h 7458"/>
                    <a:gd name="T40" fmla="*/ 2147483646 w 10308"/>
                    <a:gd name="T41" fmla="*/ 0 h 7458"/>
                    <a:gd name="T42" fmla="*/ 2147483646 w 10308"/>
                    <a:gd name="T43" fmla="*/ 0 h 74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lnTo>
                        <a:pt x="301" y="0"/>
                      </a:ln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0" name="Google Shape;6203;p37"/>
                <p:cNvSpPr>
                  <a:spLocks/>
                </p:cNvSpPr>
                <p:nvPr/>
              </p:nvSpPr>
              <p:spPr bwMode="auto">
                <a:xfrm>
                  <a:off x="2358350" y="4471975"/>
                  <a:ext cx="303575" cy="120425"/>
                </a:xfrm>
                <a:custGeom>
                  <a:avLst/>
                  <a:gdLst>
                    <a:gd name="T0" fmla="*/ 2147483646 w 12143"/>
                    <a:gd name="T1" fmla="*/ 9765625 h 4817"/>
                    <a:gd name="T2" fmla="*/ 1308593750 w 12143"/>
                    <a:gd name="T3" fmla="*/ 1308593750 h 4817"/>
                    <a:gd name="T4" fmla="*/ 1630859375 w 12143"/>
                    <a:gd name="T5" fmla="*/ 2147483646 h 4817"/>
                    <a:gd name="T6" fmla="*/ 2147483646 w 12143"/>
                    <a:gd name="T7" fmla="*/ 2147483646 h 4817"/>
                    <a:gd name="T8" fmla="*/ 2147483646 w 12143"/>
                    <a:gd name="T9" fmla="*/ 2147483646 h 4817"/>
                    <a:gd name="T10" fmla="*/ 2147483646 w 12143"/>
                    <a:gd name="T11" fmla="*/ 2147483646 h 4817"/>
                    <a:gd name="T12" fmla="*/ 2147483646 w 12143"/>
                    <a:gd name="T13" fmla="*/ 2147483646 h 4817"/>
                    <a:gd name="T14" fmla="*/ 2147483646 w 12143"/>
                    <a:gd name="T15" fmla="*/ 2147483646 h 4817"/>
                    <a:gd name="T16" fmla="*/ 2147483646 w 12143"/>
                    <a:gd name="T17" fmla="*/ 2147483646 h 4817"/>
                    <a:gd name="T18" fmla="*/ 2147483646 w 12143"/>
                    <a:gd name="T19" fmla="*/ 2147483646 h 4817"/>
                    <a:gd name="T20" fmla="*/ 2147483646 w 12143"/>
                    <a:gd name="T21" fmla="*/ 2147483646 h 4817"/>
                    <a:gd name="T22" fmla="*/ 2147483646 w 12143"/>
                    <a:gd name="T23" fmla="*/ 2147483646 h 4817"/>
                    <a:gd name="T24" fmla="*/ 2147483646 w 12143"/>
                    <a:gd name="T25" fmla="*/ 2147483646 h 4817"/>
                    <a:gd name="T26" fmla="*/ 2147483646 w 12143"/>
                    <a:gd name="T27" fmla="*/ 2147483646 h 4817"/>
                    <a:gd name="T28" fmla="*/ 2147483646 w 12143"/>
                    <a:gd name="T29" fmla="*/ 2147483646 h 4817"/>
                    <a:gd name="T30" fmla="*/ 2147483646 w 12143"/>
                    <a:gd name="T31" fmla="*/ 2147483646 h 4817"/>
                    <a:gd name="T32" fmla="*/ 2147483646 w 12143"/>
                    <a:gd name="T33" fmla="*/ 2147483646 h 4817"/>
                    <a:gd name="T34" fmla="*/ 2147483646 w 12143"/>
                    <a:gd name="T35" fmla="*/ 2147483646 h 4817"/>
                    <a:gd name="T36" fmla="*/ 2147483646 w 12143"/>
                    <a:gd name="T37" fmla="*/ 2147483646 h 4817"/>
                    <a:gd name="T38" fmla="*/ 2147483646 w 12143"/>
                    <a:gd name="T39" fmla="*/ 1630859375 h 4817"/>
                    <a:gd name="T40" fmla="*/ 2147483646 w 12143"/>
                    <a:gd name="T41" fmla="*/ 9765625 h 4817"/>
                    <a:gd name="T42" fmla="*/ 2147483646 w 12143"/>
                    <a:gd name="T43" fmla="*/ 9765625 h 481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lnTo>
                        <a:pt x="1402" y="1"/>
                      </a:ln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1" name="Google Shape;6204;p37"/>
                <p:cNvSpPr>
                  <a:spLocks/>
                </p:cNvSpPr>
                <p:nvPr/>
              </p:nvSpPr>
              <p:spPr bwMode="auto">
                <a:xfrm>
                  <a:off x="2320000" y="4446125"/>
                  <a:ext cx="68400" cy="66750"/>
                </a:xfrm>
                <a:custGeom>
                  <a:avLst/>
                  <a:gdLst>
                    <a:gd name="T0" fmla="*/ 2147483646 w 2736"/>
                    <a:gd name="T1" fmla="*/ 0 h 2670"/>
                    <a:gd name="T2" fmla="*/ 2147483646 w 2736"/>
                    <a:gd name="T3" fmla="*/ 2147483646 h 2670"/>
                    <a:gd name="T4" fmla="*/ 322265625 w 2736"/>
                    <a:gd name="T5" fmla="*/ 2147483646 h 2670"/>
                    <a:gd name="T6" fmla="*/ 2147483646 w 2736"/>
                    <a:gd name="T7" fmla="*/ 2147483646 h 2670"/>
                    <a:gd name="T8" fmla="*/ 2147483646 w 2736"/>
                    <a:gd name="T9" fmla="*/ 2147483646 h 2670"/>
                    <a:gd name="T10" fmla="*/ 2147483646 w 2736"/>
                    <a:gd name="T11" fmla="*/ 2147483646 h 2670"/>
                    <a:gd name="T12" fmla="*/ 2147483646 w 2736"/>
                    <a:gd name="T13" fmla="*/ 2147483646 h 2670"/>
                    <a:gd name="T14" fmla="*/ 2147483646 w 2736"/>
                    <a:gd name="T15" fmla="*/ 2147483646 h 2670"/>
                    <a:gd name="T16" fmla="*/ 2147483646 w 2736"/>
                    <a:gd name="T17" fmla="*/ 0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2" name="Google Shape;6205;p37"/>
                <p:cNvSpPr>
                  <a:spLocks/>
                </p:cNvSpPr>
                <p:nvPr/>
              </p:nvSpPr>
              <p:spPr bwMode="auto">
                <a:xfrm>
                  <a:off x="2418400" y="4275175"/>
                  <a:ext cx="68400" cy="66725"/>
                </a:xfrm>
                <a:custGeom>
                  <a:avLst/>
                  <a:gdLst>
                    <a:gd name="T0" fmla="*/ 2147483646 w 2736"/>
                    <a:gd name="T1" fmla="*/ 0 h 2669"/>
                    <a:gd name="T2" fmla="*/ 2147483646 w 2736"/>
                    <a:gd name="T3" fmla="*/ 2147483646 h 2669"/>
                    <a:gd name="T4" fmla="*/ 332031250 w 2736"/>
                    <a:gd name="T5" fmla="*/ 2147483646 h 2669"/>
                    <a:gd name="T6" fmla="*/ 2147483646 w 2736"/>
                    <a:gd name="T7" fmla="*/ 2147483646 h 2669"/>
                    <a:gd name="T8" fmla="*/ 2147483646 w 2736"/>
                    <a:gd name="T9" fmla="*/ 2147483646 h 2669"/>
                    <a:gd name="T10" fmla="*/ 2147483646 w 2736"/>
                    <a:gd name="T11" fmla="*/ 2147483646 h 2669"/>
                    <a:gd name="T12" fmla="*/ 2147483646 w 2736"/>
                    <a:gd name="T13" fmla="*/ 2147483646 h 2669"/>
                    <a:gd name="T14" fmla="*/ 2147483646 w 2736"/>
                    <a:gd name="T15" fmla="*/ 2147483646 h 2669"/>
                    <a:gd name="T16" fmla="*/ 2147483646 w 2736"/>
                    <a:gd name="T17" fmla="*/ 0 h 266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3" name="Google Shape;6206;p37"/>
                <p:cNvSpPr>
                  <a:spLocks/>
                </p:cNvSpPr>
                <p:nvPr/>
              </p:nvSpPr>
              <p:spPr bwMode="auto">
                <a:xfrm>
                  <a:off x="2568500" y="4127775"/>
                  <a:ext cx="63400" cy="61525"/>
                </a:xfrm>
                <a:custGeom>
                  <a:avLst/>
                  <a:gdLst>
                    <a:gd name="T0" fmla="*/ 2147483646 w 2536"/>
                    <a:gd name="T1" fmla="*/ 9765625 h 2461"/>
                    <a:gd name="T2" fmla="*/ 2147483646 w 2536"/>
                    <a:gd name="T3" fmla="*/ 2147483646 h 2461"/>
                    <a:gd name="T4" fmla="*/ 332031250 w 2536"/>
                    <a:gd name="T5" fmla="*/ 2147483646 h 2461"/>
                    <a:gd name="T6" fmla="*/ 2147483646 w 2536"/>
                    <a:gd name="T7" fmla="*/ 2147483646 h 2461"/>
                    <a:gd name="T8" fmla="*/ 2147483646 w 2536"/>
                    <a:gd name="T9" fmla="*/ 2147483646 h 2461"/>
                    <a:gd name="T10" fmla="*/ 2147483646 w 2536"/>
                    <a:gd name="T11" fmla="*/ 2147483646 h 2461"/>
                    <a:gd name="T12" fmla="*/ 2147483646 w 2536"/>
                    <a:gd name="T13" fmla="*/ 2147483646 h 2461"/>
                    <a:gd name="T14" fmla="*/ 2147483646 w 2536"/>
                    <a:gd name="T15" fmla="*/ 2147483646 h 2461"/>
                    <a:gd name="T16" fmla="*/ 2147483646 w 2536"/>
                    <a:gd name="T17" fmla="*/ 244140625 h 2461"/>
                    <a:gd name="T18" fmla="*/ 2147483646 w 2536"/>
                    <a:gd name="T19" fmla="*/ 9765625 h 246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4" name="Google Shape;6207;p37"/>
                <p:cNvSpPr>
                  <a:spLocks/>
                </p:cNvSpPr>
                <p:nvPr/>
              </p:nvSpPr>
              <p:spPr bwMode="auto">
                <a:xfrm>
                  <a:off x="2781975" y="4064175"/>
                  <a:ext cx="68425" cy="66750"/>
                </a:xfrm>
                <a:custGeom>
                  <a:avLst/>
                  <a:gdLst>
                    <a:gd name="T0" fmla="*/ 2147483646 w 2737"/>
                    <a:gd name="T1" fmla="*/ 9765625 h 2670"/>
                    <a:gd name="T2" fmla="*/ 2147483646 w 2737"/>
                    <a:gd name="T3" fmla="*/ 2147483646 h 2670"/>
                    <a:gd name="T4" fmla="*/ 332031250 w 2737"/>
                    <a:gd name="T5" fmla="*/ 2147483646 h 2670"/>
                    <a:gd name="T6" fmla="*/ 2147483646 w 2737"/>
                    <a:gd name="T7" fmla="*/ 2147483646 h 2670"/>
                    <a:gd name="T8" fmla="*/ 2147483646 w 2737"/>
                    <a:gd name="T9" fmla="*/ 2147483646 h 2670"/>
                    <a:gd name="T10" fmla="*/ 2147483646 w 2737"/>
                    <a:gd name="T11" fmla="*/ 2147483646 h 2670"/>
                    <a:gd name="T12" fmla="*/ 2147483646 w 2737"/>
                    <a:gd name="T13" fmla="*/ 2147483646 h 2670"/>
                    <a:gd name="T14" fmla="*/ 2147483646 w 2737"/>
                    <a:gd name="T15" fmla="*/ 2147483646 h 2670"/>
                    <a:gd name="T16" fmla="*/ 2147483646 w 2737"/>
                    <a:gd name="T17" fmla="*/ 9765625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5" name="Google Shape;6208;p37"/>
                <p:cNvSpPr>
                  <a:spLocks/>
                </p:cNvSpPr>
                <p:nvPr/>
              </p:nvSpPr>
              <p:spPr bwMode="auto">
                <a:xfrm>
                  <a:off x="2939600" y="3993300"/>
                  <a:ext cx="68400" cy="66750"/>
                </a:xfrm>
                <a:custGeom>
                  <a:avLst/>
                  <a:gdLst>
                    <a:gd name="T0" fmla="*/ 2147483646 w 2736"/>
                    <a:gd name="T1" fmla="*/ 9765625 h 2670"/>
                    <a:gd name="T2" fmla="*/ 2147483646 w 2736"/>
                    <a:gd name="T3" fmla="*/ 2147483646 h 2670"/>
                    <a:gd name="T4" fmla="*/ 332031250 w 2736"/>
                    <a:gd name="T5" fmla="*/ 2147483646 h 2670"/>
                    <a:gd name="T6" fmla="*/ 2147483646 w 2736"/>
                    <a:gd name="T7" fmla="*/ 2147483646 h 2670"/>
                    <a:gd name="T8" fmla="*/ 2147483646 w 2736"/>
                    <a:gd name="T9" fmla="*/ 2147483646 h 2670"/>
                    <a:gd name="T10" fmla="*/ 2147483646 w 2736"/>
                    <a:gd name="T11" fmla="*/ 2147483646 h 2670"/>
                    <a:gd name="T12" fmla="*/ 2147483646 w 2736"/>
                    <a:gd name="T13" fmla="*/ 2147483646 h 2670"/>
                    <a:gd name="T14" fmla="*/ 2147483646 w 2736"/>
                    <a:gd name="T15" fmla="*/ 2147483646 h 2670"/>
                    <a:gd name="T16" fmla="*/ 2147483646 w 2736"/>
                    <a:gd name="T17" fmla="*/ 9765625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5" name="Google Shape;6209;p37"/>
              <p:cNvGrpSpPr>
                <a:grpSpLocks/>
              </p:cNvGrpSpPr>
              <p:nvPr/>
            </p:nvGrpSpPr>
            <p:grpSpPr bwMode="auto"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144" name="Google Shape;6210;p37"/>
                <p:cNvSpPr/>
                <p:nvPr/>
              </p:nvSpPr>
              <p:spPr>
                <a:xfrm>
                  <a:off x="6245186" y="668257"/>
                  <a:ext cx="353614" cy="5298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5" name="Google Shape;6211;p37"/>
                <p:cNvSpPr/>
                <p:nvPr/>
              </p:nvSpPr>
              <p:spPr>
                <a:xfrm>
                  <a:off x="6384488" y="677782"/>
                  <a:ext cx="527446" cy="377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6" name="Google Shape;6212;p37"/>
                <p:cNvSpPr/>
                <p:nvPr/>
              </p:nvSpPr>
              <p:spPr>
                <a:xfrm>
                  <a:off x="6366629" y="344408"/>
                  <a:ext cx="507205" cy="394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7" name="Google Shape;6213;p37"/>
                <p:cNvSpPr/>
                <p:nvPr/>
              </p:nvSpPr>
              <p:spPr>
                <a:xfrm>
                  <a:off x="6236851" y="226536"/>
                  <a:ext cx="353615" cy="5298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8" name="Google Shape;6214;p37"/>
                <p:cNvSpPr/>
                <p:nvPr/>
              </p:nvSpPr>
              <p:spPr>
                <a:xfrm>
                  <a:off x="5924908" y="368220"/>
                  <a:ext cx="527446" cy="377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9" name="Google Shape;6215;p37"/>
                <p:cNvSpPr/>
                <p:nvPr/>
              </p:nvSpPr>
              <p:spPr>
                <a:xfrm>
                  <a:off x="5955864" y="678972"/>
                  <a:ext cx="506015" cy="392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0" name="Google Shape;6216;p37"/>
                <p:cNvSpPr>
                  <a:spLocks/>
                </p:cNvSpPr>
                <p:nvPr/>
              </p:nvSpPr>
              <p:spPr bwMode="auto">
                <a:xfrm>
                  <a:off x="6405150" y="447525"/>
                  <a:ext cx="82350" cy="228425"/>
                </a:xfrm>
                <a:custGeom>
                  <a:avLst/>
                  <a:gdLst>
                    <a:gd name="T0" fmla="*/ 2147483646 w 3294"/>
                    <a:gd name="T1" fmla="*/ 9765625 h 9137"/>
                    <a:gd name="T2" fmla="*/ 2147483646 w 3294"/>
                    <a:gd name="T3" fmla="*/ 136718750 h 9137"/>
                    <a:gd name="T4" fmla="*/ 2147483646 w 3294"/>
                    <a:gd name="T5" fmla="*/ 2147483646 h 9137"/>
                    <a:gd name="T6" fmla="*/ 1289062500 w 3294"/>
                    <a:gd name="T7" fmla="*/ 2147483646 h 9137"/>
                    <a:gd name="T8" fmla="*/ 2147483646 w 3294"/>
                    <a:gd name="T9" fmla="*/ 2147483646 h 9137"/>
                    <a:gd name="T10" fmla="*/ 2147483646 w 3294"/>
                    <a:gd name="T11" fmla="*/ 2147483646 h 9137"/>
                    <a:gd name="T12" fmla="*/ 2147483646 w 3294"/>
                    <a:gd name="T13" fmla="*/ 2147483646 h 9137"/>
                    <a:gd name="T14" fmla="*/ 2147483646 w 3294"/>
                    <a:gd name="T15" fmla="*/ 136718750 h 9137"/>
                    <a:gd name="T16" fmla="*/ 2147483646 w 3294"/>
                    <a:gd name="T17" fmla="*/ 9765625 h 913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1" name="Google Shape;6217;p37"/>
                <p:cNvSpPr>
                  <a:spLocks/>
                </p:cNvSpPr>
                <p:nvPr/>
              </p:nvSpPr>
              <p:spPr bwMode="auto">
                <a:xfrm>
                  <a:off x="6380325" y="479025"/>
                  <a:ext cx="67650" cy="193475"/>
                </a:xfrm>
                <a:custGeom>
                  <a:avLst/>
                  <a:gdLst>
                    <a:gd name="T0" fmla="*/ 898437500 w 2706"/>
                    <a:gd name="T1" fmla="*/ 0 h 7739"/>
                    <a:gd name="T2" fmla="*/ 0 w 2706"/>
                    <a:gd name="T3" fmla="*/ 595703125 h 7739"/>
                    <a:gd name="T4" fmla="*/ 2147483646 w 2706"/>
                    <a:gd name="T5" fmla="*/ 2147483646 h 7739"/>
                    <a:gd name="T6" fmla="*/ 2147483646 w 2706"/>
                    <a:gd name="T7" fmla="*/ 2147483646 h 7739"/>
                    <a:gd name="T8" fmla="*/ 2147483646 w 2706"/>
                    <a:gd name="T9" fmla="*/ 2147483646 h 7739"/>
                    <a:gd name="T10" fmla="*/ 2147483646 w 2706"/>
                    <a:gd name="T11" fmla="*/ 2147483646 h 7739"/>
                    <a:gd name="T12" fmla="*/ 898437500 w 2706"/>
                    <a:gd name="T13" fmla="*/ 0 h 77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2" name="Google Shape;6218;p37"/>
                <p:cNvSpPr>
                  <a:spLocks/>
                </p:cNvSpPr>
                <p:nvPr/>
              </p:nvSpPr>
              <p:spPr bwMode="auto">
                <a:xfrm>
                  <a:off x="6319525" y="517025"/>
                  <a:ext cx="102400" cy="151125"/>
                </a:xfrm>
                <a:custGeom>
                  <a:avLst/>
                  <a:gdLst>
                    <a:gd name="T0" fmla="*/ 898437500 w 4096"/>
                    <a:gd name="T1" fmla="*/ 0 h 6045"/>
                    <a:gd name="T2" fmla="*/ 9765625 w 4096"/>
                    <a:gd name="T3" fmla="*/ 595703125 h 6045"/>
                    <a:gd name="T4" fmla="*/ 2147483646 w 4096"/>
                    <a:gd name="T5" fmla="*/ 2147483646 h 6045"/>
                    <a:gd name="T6" fmla="*/ 2147483646 w 4096"/>
                    <a:gd name="T7" fmla="*/ 2147483646 h 6045"/>
                    <a:gd name="T8" fmla="*/ 2147483646 w 4096"/>
                    <a:gd name="T9" fmla="*/ 2147483646 h 6045"/>
                    <a:gd name="T10" fmla="*/ 898437500 w 4096"/>
                    <a:gd name="T11" fmla="*/ 0 h 60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3" name="Google Shape;6219;p37"/>
                <p:cNvSpPr>
                  <a:spLocks/>
                </p:cNvSpPr>
                <p:nvPr/>
              </p:nvSpPr>
              <p:spPr bwMode="auto">
                <a:xfrm>
                  <a:off x="6257225" y="604400"/>
                  <a:ext cx="146525" cy="102775"/>
                </a:xfrm>
                <a:custGeom>
                  <a:avLst/>
                  <a:gdLst>
                    <a:gd name="T0" fmla="*/ 898437500 w 5861"/>
                    <a:gd name="T1" fmla="*/ 9765625 h 4111"/>
                    <a:gd name="T2" fmla="*/ 0 w 5861"/>
                    <a:gd name="T3" fmla="*/ 898437500 h 4111"/>
                    <a:gd name="T4" fmla="*/ 2147483646 w 5861"/>
                    <a:gd name="T5" fmla="*/ 2147483646 h 4111"/>
                    <a:gd name="T6" fmla="*/ 2147483646 w 5861"/>
                    <a:gd name="T7" fmla="*/ 2147483646 h 4111"/>
                    <a:gd name="T8" fmla="*/ 2147483646 w 5861"/>
                    <a:gd name="T9" fmla="*/ 2147483646 h 4111"/>
                    <a:gd name="T10" fmla="*/ 898437500 w 5861"/>
                    <a:gd name="T11" fmla="*/ 9765625 h 411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4" name="Google Shape;6220;p37"/>
                <p:cNvSpPr>
                  <a:spLocks/>
                </p:cNvSpPr>
                <p:nvPr/>
              </p:nvSpPr>
              <p:spPr bwMode="auto">
                <a:xfrm>
                  <a:off x="6195675" y="661400"/>
                  <a:ext cx="188475" cy="64425"/>
                </a:xfrm>
                <a:custGeom>
                  <a:avLst/>
                  <a:gdLst>
                    <a:gd name="T0" fmla="*/ 2147483646 w 7539"/>
                    <a:gd name="T1" fmla="*/ 0 h 2577"/>
                    <a:gd name="T2" fmla="*/ 302734375 w 7539"/>
                    <a:gd name="T3" fmla="*/ 2147483646 h 2577"/>
                    <a:gd name="T4" fmla="*/ 302734375 w 7539"/>
                    <a:gd name="T5" fmla="*/ 2147483646 h 2577"/>
                    <a:gd name="T6" fmla="*/ 2147483646 w 7539"/>
                    <a:gd name="T7" fmla="*/ 2147483646 h 2577"/>
                    <a:gd name="T8" fmla="*/ 2147483646 w 7539"/>
                    <a:gd name="T9" fmla="*/ 2147483646 h 2577"/>
                    <a:gd name="T10" fmla="*/ 2147483646 w 7539"/>
                    <a:gd name="T11" fmla="*/ 0 h 25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5" name="Google Shape;6221;p37"/>
                <p:cNvSpPr>
                  <a:spLocks/>
                </p:cNvSpPr>
                <p:nvPr/>
              </p:nvSpPr>
              <p:spPr bwMode="auto">
                <a:xfrm>
                  <a:off x="6190350" y="686075"/>
                  <a:ext cx="208625" cy="109500"/>
                </a:xfrm>
                <a:custGeom>
                  <a:avLst/>
                  <a:gdLst>
                    <a:gd name="T0" fmla="*/ 2147483646 w 8345"/>
                    <a:gd name="T1" fmla="*/ 0 h 4380"/>
                    <a:gd name="T2" fmla="*/ 2147483646 w 8345"/>
                    <a:gd name="T3" fmla="*/ 156250000 h 4380"/>
                    <a:gd name="T4" fmla="*/ 2147483646 w 8345"/>
                    <a:gd name="T5" fmla="*/ 2147483646 h 4380"/>
                    <a:gd name="T6" fmla="*/ 9765625 w 8345"/>
                    <a:gd name="T7" fmla="*/ 2147483646 h 4380"/>
                    <a:gd name="T8" fmla="*/ 9765625 w 8345"/>
                    <a:gd name="T9" fmla="*/ 2147483646 h 4380"/>
                    <a:gd name="T10" fmla="*/ 2147483646 w 8345"/>
                    <a:gd name="T11" fmla="*/ 2147483646 h 4380"/>
                    <a:gd name="T12" fmla="*/ 2147483646 w 8345"/>
                    <a:gd name="T13" fmla="*/ 2147483646 h 4380"/>
                    <a:gd name="T14" fmla="*/ 2147483646 w 8345"/>
                    <a:gd name="T15" fmla="*/ 2147483646 h 4380"/>
                    <a:gd name="T16" fmla="*/ 2147483646 w 8345"/>
                    <a:gd name="T17" fmla="*/ 0 h 438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6" name="Google Shape;6222;p37"/>
                <p:cNvSpPr>
                  <a:spLocks/>
                </p:cNvSpPr>
                <p:nvPr/>
              </p:nvSpPr>
              <p:spPr bwMode="auto">
                <a:xfrm>
                  <a:off x="6306625" y="713950"/>
                  <a:ext cx="102600" cy="156450"/>
                </a:xfrm>
                <a:custGeom>
                  <a:avLst/>
                  <a:gdLst>
                    <a:gd name="T0" fmla="*/ 2147483646 w 4104"/>
                    <a:gd name="T1" fmla="*/ 9765625 h 6258"/>
                    <a:gd name="T2" fmla="*/ 2147483646 w 4104"/>
                    <a:gd name="T3" fmla="*/ 1445312500 h 6258"/>
                    <a:gd name="T4" fmla="*/ 2147483646 w 4104"/>
                    <a:gd name="T5" fmla="*/ 2147483646 h 6258"/>
                    <a:gd name="T6" fmla="*/ 0 w 4104"/>
                    <a:gd name="T7" fmla="*/ 2147483646 h 6258"/>
                    <a:gd name="T8" fmla="*/ 888671875 w 4104"/>
                    <a:gd name="T9" fmla="*/ 2147483646 h 6258"/>
                    <a:gd name="T10" fmla="*/ 2147483646 w 4104"/>
                    <a:gd name="T11" fmla="*/ 2147483646 h 6258"/>
                    <a:gd name="T12" fmla="*/ 2147483646 w 4104"/>
                    <a:gd name="T13" fmla="*/ 2147483646 h 6258"/>
                    <a:gd name="T14" fmla="*/ 2147483646 w 4104"/>
                    <a:gd name="T15" fmla="*/ 9765625 h 62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7" name="Google Shape;6223;p37"/>
                <p:cNvSpPr>
                  <a:spLocks/>
                </p:cNvSpPr>
                <p:nvPr/>
              </p:nvSpPr>
              <p:spPr bwMode="auto">
                <a:xfrm>
                  <a:off x="6374250" y="736525"/>
                  <a:ext cx="67650" cy="189675"/>
                </a:xfrm>
                <a:custGeom>
                  <a:avLst/>
                  <a:gdLst>
                    <a:gd name="T0" fmla="*/ 2147483646 w 2706"/>
                    <a:gd name="T1" fmla="*/ 0 h 7587"/>
                    <a:gd name="T2" fmla="*/ 302734375 w 2706"/>
                    <a:gd name="T3" fmla="*/ 2147483646 h 7587"/>
                    <a:gd name="T4" fmla="*/ 2147483646 w 2706"/>
                    <a:gd name="T5" fmla="*/ 2147483646 h 7587"/>
                    <a:gd name="T6" fmla="*/ 2147483646 w 2706"/>
                    <a:gd name="T7" fmla="*/ 2147483646 h 7587"/>
                    <a:gd name="T8" fmla="*/ 2147483646 w 2706"/>
                    <a:gd name="T9" fmla="*/ 2147483646 h 7587"/>
                    <a:gd name="T10" fmla="*/ 2147483646 w 2706"/>
                    <a:gd name="T11" fmla="*/ 1523437500 h 7587"/>
                    <a:gd name="T12" fmla="*/ 2147483646 w 2706"/>
                    <a:gd name="T13" fmla="*/ 0 h 758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8" name="Google Shape;6224;p37"/>
                <p:cNvSpPr>
                  <a:spLocks/>
                </p:cNvSpPr>
                <p:nvPr/>
              </p:nvSpPr>
              <p:spPr bwMode="auto">
                <a:xfrm>
                  <a:off x="6406125" y="711225"/>
                  <a:ext cx="112525" cy="200400"/>
                </a:xfrm>
                <a:custGeom>
                  <a:avLst/>
                  <a:gdLst>
                    <a:gd name="T0" fmla="*/ 2147483646 w 4501"/>
                    <a:gd name="T1" fmla="*/ 9765625 h 8016"/>
                    <a:gd name="T2" fmla="*/ 908203125 w 4501"/>
                    <a:gd name="T3" fmla="*/ 2147483646 h 8016"/>
                    <a:gd name="T4" fmla="*/ 2147483646 w 4501"/>
                    <a:gd name="T5" fmla="*/ 2147483646 h 8016"/>
                    <a:gd name="T6" fmla="*/ 2147483646 w 4501"/>
                    <a:gd name="T7" fmla="*/ 2147483646 h 8016"/>
                    <a:gd name="T8" fmla="*/ 2147483646 w 4501"/>
                    <a:gd name="T9" fmla="*/ 2147483646 h 8016"/>
                    <a:gd name="T10" fmla="*/ 2147483646 w 4501"/>
                    <a:gd name="T11" fmla="*/ 2147483646 h 8016"/>
                    <a:gd name="T12" fmla="*/ 2147483646 w 4501"/>
                    <a:gd name="T13" fmla="*/ 1025390625 h 8016"/>
                    <a:gd name="T14" fmla="*/ 2147483646 w 4501"/>
                    <a:gd name="T15" fmla="*/ 9765625 h 80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9" name="Google Shape;6225;p37"/>
                <p:cNvSpPr>
                  <a:spLocks/>
                </p:cNvSpPr>
                <p:nvPr/>
              </p:nvSpPr>
              <p:spPr bwMode="auto">
                <a:xfrm>
                  <a:off x="6424650" y="702925"/>
                  <a:ext cx="183675" cy="102875"/>
                </a:xfrm>
                <a:custGeom>
                  <a:avLst/>
                  <a:gdLst>
                    <a:gd name="T0" fmla="*/ 2147483646 w 7347"/>
                    <a:gd name="T1" fmla="*/ 9765625 h 4115"/>
                    <a:gd name="T2" fmla="*/ 1982421875 w 7347"/>
                    <a:gd name="T3" fmla="*/ 2147483646 h 4115"/>
                    <a:gd name="T4" fmla="*/ 2147483646 w 7347"/>
                    <a:gd name="T5" fmla="*/ 2147483646 h 4115"/>
                    <a:gd name="T6" fmla="*/ 2147483646 w 7347"/>
                    <a:gd name="T7" fmla="*/ 2147483646 h 4115"/>
                    <a:gd name="T8" fmla="*/ 2147483646 w 7347"/>
                    <a:gd name="T9" fmla="*/ 2147483646 h 4115"/>
                    <a:gd name="T10" fmla="*/ 2147483646 w 7347"/>
                    <a:gd name="T11" fmla="*/ 2147483646 h 4115"/>
                    <a:gd name="T12" fmla="*/ 2147483646 w 7347"/>
                    <a:gd name="T13" fmla="*/ 107421875 h 4115"/>
                    <a:gd name="T14" fmla="*/ 2147483646 w 7347"/>
                    <a:gd name="T15" fmla="*/ 9765625 h 41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0" name="Google Shape;6226;p37"/>
                <p:cNvSpPr>
                  <a:spLocks/>
                </p:cNvSpPr>
                <p:nvPr/>
              </p:nvSpPr>
              <p:spPr bwMode="auto">
                <a:xfrm>
                  <a:off x="6470050" y="659875"/>
                  <a:ext cx="201350" cy="61975"/>
                </a:xfrm>
                <a:custGeom>
                  <a:avLst/>
                  <a:gdLst>
                    <a:gd name="T0" fmla="*/ 2147483646 w 8054"/>
                    <a:gd name="T1" fmla="*/ 0 h 2479"/>
                    <a:gd name="T2" fmla="*/ 2147483646 w 8054"/>
                    <a:gd name="T3" fmla="*/ 2147483646 h 2479"/>
                    <a:gd name="T4" fmla="*/ 2147483646 w 8054"/>
                    <a:gd name="T5" fmla="*/ 2147483646 h 2479"/>
                    <a:gd name="T6" fmla="*/ 2147483646 w 8054"/>
                    <a:gd name="T7" fmla="*/ 2147483646 h 2479"/>
                    <a:gd name="T8" fmla="*/ 2147483646 w 8054"/>
                    <a:gd name="T9" fmla="*/ 2147483646 h 2479"/>
                    <a:gd name="T10" fmla="*/ 2147483646 w 8054"/>
                    <a:gd name="T11" fmla="*/ 2147483646 h 2479"/>
                    <a:gd name="T12" fmla="*/ 2147483646 w 8054"/>
                    <a:gd name="T13" fmla="*/ 2147483646 h 2479"/>
                    <a:gd name="T14" fmla="*/ 2147483646 w 8054"/>
                    <a:gd name="T15" fmla="*/ 2147483646 h 2479"/>
                    <a:gd name="T16" fmla="*/ 2147483646 w 8054"/>
                    <a:gd name="T17" fmla="*/ 0 h 2479"/>
                    <a:gd name="T18" fmla="*/ 2147483646 w 8054"/>
                    <a:gd name="T19" fmla="*/ 0 h 247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1" name="Google Shape;6227;p37"/>
                <p:cNvSpPr>
                  <a:spLocks/>
                </p:cNvSpPr>
                <p:nvPr/>
              </p:nvSpPr>
              <p:spPr bwMode="auto">
                <a:xfrm>
                  <a:off x="6449775" y="572500"/>
                  <a:ext cx="216300" cy="133975"/>
                </a:xfrm>
                <a:custGeom>
                  <a:avLst/>
                  <a:gdLst>
                    <a:gd name="T0" fmla="*/ 2147483646 w 8652"/>
                    <a:gd name="T1" fmla="*/ 0 h 5359"/>
                    <a:gd name="T2" fmla="*/ 2147483646 w 8652"/>
                    <a:gd name="T3" fmla="*/ 2147483646 h 5359"/>
                    <a:gd name="T4" fmla="*/ 2147483646 w 8652"/>
                    <a:gd name="T5" fmla="*/ 2147483646 h 5359"/>
                    <a:gd name="T6" fmla="*/ 2147483646 w 8652"/>
                    <a:gd name="T7" fmla="*/ 2147483646 h 5359"/>
                    <a:gd name="T8" fmla="*/ 2147483646 w 8652"/>
                    <a:gd name="T9" fmla="*/ 1191406250 h 5359"/>
                    <a:gd name="T10" fmla="*/ 2147483646 w 8652"/>
                    <a:gd name="T11" fmla="*/ 0 h 535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2" name="Google Shape;6228;p37"/>
                <p:cNvSpPr>
                  <a:spLocks/>
                </p:cNvSpPr>
                <p:nvPr/>
              </p:nvSpPr>
              <p:spPr bwMode="auto">
                <a:xfrm>
                  <a:off x="6388975" y="545125"/>
                  <a:ext cx="160075" cy="166175"/>
                </a:xfrm>
                <a:custGeom>
                  <a:avLst/>
                  <a:gdLst>
                    <a:gd name="T0" fmla="*/ 2147483646 w 6403"/>
                    <a:gd name="T1" fmla="*/ 9765625 h 6647"/>
                    <a:gd name="T2" fmla="*/ 1669921875 w 6403"/>
                    <a:gd name="T3" fmla="*/ 2147483646 h 6647"/>
                    <a:gd name="T4" fmla="*/ 2147483646 w 6403"/>
                    <a:gd name="T5" fmla="*/ 2147483646 h 6647"/>
                    <a:gd name="T6" fmla="*/ 2147483646 w 6403"/>
                    <a:gd name="T7" fmla="*/ 2147483646 h 6647"/>
                    <a:gd name="T8" fmla="*/ 2147483646 w 6403"/>
                    <a:gd name="T9" fmla="*/ 605468750 h 6647"/>
                    <a:gd name="T10" fmla="*/ 2147483646 w 6403"/>
                    <a:gd name="T11" fmla="*/ 9765625 h 66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3" name="Google Shape;6229;p37"/>
                <p:cNvSpPr>
                  <a:spLocks/>
                </p:cNvSpPr>
                <p:nvPr/>
              </p:nvSpPr>
              <p:spPr bwMode="auto">
                <a:xfrm>
                  <a:off x="6112075" y="592125"/>
                  <a:ext cx="278850" cy="117175"/>
                </a:xfrm>
                <a:custGeom>
                  <a:avLst/>
                  <a:gdLst>
                    <a:gd name="T0" fmla="*/ 498046875 w 11154"/>
                    <a:gd name="T1" fmla="*/ 0 h 4687"/>
                    <a:gd name="T2" fmla="*/ 9765625 w 11154"/>
                    <a:gd name="T3" fmla="*/ 937500000 h 4687"/>
                    <a:gd name="T4" fmla="*/ 2147483646 w 11154"/>
                    <a:gd name="T5" fmla="*/ 2147483646 h 4687"/>
                    <a:gd name="T6" fmla="*/ 2147483646 w 11154"/>
                    <a:gd name="T7" fmla="*/ 2147483646 h 4687"/>
                    <a:gd name="T8" fmla="*/ 2147483646 w 11154"/>
                    <a:gd name="T9" fmla="*/ 2147483646 h 4687"/>
                    <a:gd name="T10" fmla="*/ 2147483646 w 11154"/>
                    <a:gd name="T11" fmla="*/ 2147483646 h 4687"/>
                    <a:gd name="T12" fmla="*/ 2147483646 w 11154"/>
                    <a:gd name="T13" fmla="*/ 2147483646 h 4687"/>
                    <a:gd name="T14" fmla="*/ 605468750 w 11154"/>
                    <a:gd name="T15" fmla="*/ 48828125 h 4687"/>
                    <a:gd name="T16" fmla="*/ 498046875 w 11154"/>
                    <a:gd name="T17" fmla="*/ 0 h 468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4" name="Google Shape;6230;p37"/>
                <p:cNvSpPr>
                  <a:spLocks/>
                </p:cNvSpPr>
                <p:nvPr/>
              </p:nvSpPr>
              <p:spPr bwMode="auto">
                <a:xfrm>
                  <a:off x="6238525" y="482900"/>
                  <a:ext cx="147275" cy="186375"/>
                </a:xfrm>
                <a:custGeom>
                  <a:avLst/>
                  <a:gdLst>
                    <a:gd name="T0" fmla="*/ 1240234375 w 5891"/>
                    <a:gd name="T1" fmla="*/ 0 h 7455"/>
                    <a:gd name="T2" fmla="*/ 185546875 w 5891"/>
                    <a:gd name="T3" fmla="*/ 1455078125 h 7455"/>
                    <a:gd name="T4" fmla="*/ 2147483646 w 5891"/>
                    <a:gd name="T5" fmla="*/ 2147483646 h 7455"/>
                    <a:gd name="T6" fmla="*/ 2147483646 w 5891"/>
                    <a:gd name="T7" fmla="*/ 2147483646 h 7455"/>
                    <a:gd name="T8" fmla="*/ 2147483646 w 5891"/>
                    <a:gd name="T9" fmla="*/ 2147483646 h 7455"/>
                    <a:gd name="T10" fmla="*/ 2147483646 w 5891"/>
                    <a:gd name="T11" fmla="*/ 2147483646 h 7455"/>
                    <a:gd name="T12" fmla="*/ 2147483646 w 5891"/>
                    <a:gd name="T13" fmla="*/ 2147483646 h 7455"/>
                    <a:gd name="T14" fmla="*/ 2147483646 w 5891"/>
                    <a:gd name="T15" fmla="*/ 869140625 h 7455"/>
                    <a:gd name="T16" fmla="*/ 1240234375 w 5891"/>
                    <a:gd name="T17" fmla="*/ 0 h 745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5" name="Google Shape;6231;p37"/>
                <p:cNvSpPr>
                  <a:spLocks/>
                </p:cNvSpPr>
                <p:nvPr/>
              </p:nvSpPr>
              <p:spPr bwMode="auto">
                <a:xfrm>
                  <a:off x="6327025" y="446450"/>
                  <a:ext cx="158200" cy="263400"/>
                </a:xfrm>
                <a:custGeom>
                  <a:avLst/>
                  <a:gdLst>
                    <a:gd name="T0" fmla="*/ 1347656250 w 6328"/>
                    <a:gd name="T1" fmla="*/ 9765625 h 10536"/>
                    <a:gd name="T2" fmla="*/ 341796875 w 6328"/>
                    <a:gd name="T3" fmla="*/ 2041015625 h 10536"/>
                    <a:gd name="T4" fmla="*/ 2147483646 w 6328"/>
                    <a:gd name="T5" fmla="*/ 2147483646 h 10536"/>
                    <a:gd name="T6" fmla="*/ 2147483646 w 6328"/>
                    <a:gd name="T7" fmla="*/ 2147483646 h 10536"/>
                    <a:gd name="T8" fmla="*/ 2147483646 w 6328"/>
                    <a:gd name="T9" fmla="*/ 2147483646 h 10536"/>
                    <a:gd name="T10" fmla="*/ 2147483646 w 6328"/>
                    <a:gd name="T11" fmla="*/ 2147483646 h 10536"/>
                    <a:gd name="T12" fmla="*/ 2147483646 w 6328"/>
                    <a:gd name="T13" fmla="*/ 2147483646 h 10536"/>
                    <a:gd name="T14" fmla="*/ 2147483646 w 6328"/>
                    <a:gd name="T15" fmla="*/ 2147483646 h 10536"/>
                    <a:gd name="T16" fmla="*/ 2147483646 w 6328"/>
                    <a:gd name="T17" fmla="*/ 1152343750 h 10536"/>
                    <a:gd name="T18" fmla="*/ 1347656250 w 6328"/>
                    <a:gd name="T19" fmla="*/ 9765625 h 10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6" name="Google Shape;6232;p37"/>
                <p:cNvSpPr>
                  <a:spLocks/>
                </p:cNvSpPr>
                <p:nvPr/>
              </p:nvSpPr>
              <p:spPr bwMode="auto">
                <a:xfrm>
                  <a:off x="6431725" y="472450"/>
                  <a:ext cx="117850" cy="192075"/>
                </a:xfrm>
                <a:custGeom>
                  <a:avLst/>
                  <a:gdLst>
                    <a:gd name="T0" fmla="*/ 2147483646 w 4714"/>
                    <a:gd name="T1" fmla="*/ 0 h 7683"/>
                    <a:gd name="T2" fmla="*/ 2147483646 w 4714"/>
                    <a:gd name="T3" fmla="*/ 498046875 h 7683"/>
                    <a:gd name="T4" fmla="*/ 1005859375 w 4714"/>
                    <a:gd name="T5" fmla="*/ 2147483646 h 7683"/>
                    <a:gd name="T6" fmla="*/ 2147483646 w 4714"/>
                    <a:gd name="T7" fmla="*/ 2147483646 h 7683"/>
                    <a:gd name="T8" fmla="*/ 2147483646 w 4714"/>
                    <a:gd name="T9" fmla="*/ 2147483646 h 7683"/>
                    <a:gd name="T10" fmla="*/ 2147483646 w 4714"/>
                    <a:gd name="T11" fmla="*/ 1679687500 h 7683"/>
                    <a:gd name="T12" fmla="*/ 2147483646 w 4714"/>
                    <a:gd name="T13" fmla="*/ 0 h 76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7" name="Google Shape;6233;p37"/>
                <p:cNvSpPr>
                  <a:spLocks/>
                </p:cNvSpPr>
                <p:nvPr/>
              </p:nvSpPr>
              <p:spPr bwMode="auto">
                <a:xfrm>
                  <a:off x="6435025" y="702700"/>
                  <a:ext cx="152775" cy="52300"/>
                </a:xfrm>
                <a:custGeom>
                  <a:avLst/>
                  <a:gdLst>
                    <a:gd name="T0" fmla="*/ 2147483646 w 6111"/>
                    <a:gd name="T1" fmla="*/ 9765625 h 2092"/>
                    <a:gd name="T2" fmla="*/ 2147483646 w 6111"/>
                    <a:gd name="T3" fmla="*/ 195312500 h 2092"/>
                    <a:gd name="T4" fmla="*/ 2147483646 w 6111"/>
                    <a:gd name="T5" fmla="*/ 2147483646 h 2092"/>
                    <a:gd name="T6" fmla="*/ 2147483646 w 6111"/>
                    <a:gd name="T7" fmla="*/ 2147483646 h 2092"/>
                    <a:gd name="T8" fmla="*/ 2147483646 w 6111"/>
                    <a:gd name="T9" fmla="*/ 2147483646 h 2092"/>
                    <a:gd name="T10" fmla="*/ 2147483646 w 6111"/>
                    <a:gd name="T11" fmla="*/ 2147483646 h 2092"/>
                    <a:gd name="T12" fmla="*/ 2147483646 w 6111"/>
                    <a:gd name="T13" fmla="*/ 2147483646 h 2092"/>
                    <a:gd name="T14" fmla="*/ 2147483646 w 6111"/>
                    <a:gd name="T15" fmla="*/ 2147483646 h 2092"/>
                    <a:gd name="T16" fmla="*/ 2147483646 w 6111"/>
                    <a:gd name="T17" fmla="*/ 9765625 h 20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8" name="Google Shape;6234;p37"/>
                <p:cNvSpPr>
                  <a:spLocks/>
                </p:cNvSpPr>
                <p:nvPr/>
              </p:nvSpPr>
              <p:spPr bwMode="auto">
                <a:xfrm>
                  <a:off x="6407950" y="722650"/>
                  <a:ext cx="177650" cy="190350"/>
                </a:xfrm>
                <a:custGeom>
                  <a:avLst/>
                  <a:gdLst>
                    <a:gd name="T0" fmla="*/ 2147483646 w 7106"/>
                    <a:gd name="T1" fmla="*/ 9765625 h 7614"/>
                    <a:gd name="T2" fmla="*/ 2147483646 w 7106"/>
                    <a:gd name="T3" fmla="*/ 2147483646 h 7614"/>
                    <a:gd name="T4" fmla="*/ 2147483646 w 7106"/>
                    <a:gd name="T5" fmla="*/ 2147483646 h 7614"/>
                    <a:gd name="T6" fmla="*/ 2147483646 w 7106"/>
                    <a:gd name="T7" fmla="*/ 2147483646 h 7614"/>
                    <a:gd name="T8" fmla="*/ 2147483646 w 7106"/>
                    <a:gd name="T9" fmla="*/ 2147483646 h 7614"/>
                    <a:gd name="T10" fmla="*/ 2147483646 w 7106"/>
                    <a:gd name="T11" fmla="*/ 1308593750 h 7614"/>
                    <a:gd name="T12" fmla="*/ 2147483646 w 7106"/>
                    <a:gd name="T13" fmla="*/ 9765625 h 76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9" name="Google Shape;6235;p37"/>
                <p:cNvSpPr>
                  <a:spLocks/>
                </p:cNvSpPr>
                <p:nvPr/>
              </p:nvSpPr>
              <p:spPr bwMode="auto">
                <a:xfrm>
                  <a:off x="6241475" y="716325"/>
                  <a:ext cx="136600" cy="126025"/>
                </a:xfrm>
                <a:custGeom>
                  <a:avLst/>
                  <a:gdLst>
                    <a:gd name="T0" fmla="*/ 2147483646 w 5464"/>
                    <a:gd name="T1" fmla="*/ 0 h 5041"/>
                    <a:gd name="T2" fmla="*/ 2147483646 w 5464"/>
                    <a:gd name="T3" fmla="*/ 2147483646 h 5041"/>
                    <a:gd name="T4" fmla="*/ 2147483646 w 5464"/>
                    <a:gd name="T5" fmla="*/ 2147483646 h 5041"/>
                    <a:gd name="T6" fmla="*/ 1113281250 w 5464"/>
                    <a:gd name="T7" fmla="*/ 2147483646 h 5041"/>
                    <a:gd name="T8" fmla="*/ 1523437500 w 5464"/>
                    <a:gd name="T9" fmla="*/ 2147483646 h 5041"/>
                    <a:gd name="T10" fmla="*/ 1699218750 w 5464"/>
                    <a:gd name="T11" fmla="*/ 2147483646 h 5041"/>
                    <a:gd name="T12" fmla="*/ 2147483646 w 5464"/>
                    <a:gd name="T13" fmla="*/ 2147483646 h 5041"/>
                    <a:gd name="T14" fmla="*/ 2147483646 w 5464"/>
                    <a:gd name="T15" fmla="*/ 2147483646 h 5041"/>
                    <a:gd name="T16" fmla="*/ 2147483646 w 5464"/>
                    <a:gd name="T17" fmla="*/ 2147483646 h 5041"/>
                    <a:gd name="T18" fmla="*/ 2147483646 w 5464"/>
                    <a:gd name="T19" fmla="*/ 2147483646 h 5041"/>
                    <a:gd name="T20" fmla="*/ 2147483646 w 5464"/>
                    <a:gd name="T21" fmla="*/ 517578125 h 5041"/>
                    <a:gd name="T22" fmla="*/ 2147483646 w 5464"/>
                    <a:gd name="T23" fmla="*/ 0 h 504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0" name="Google Shape;6236;p37"/>
                <p:cNvSpPr/>
                <p:nvPr/>
              </p:nvSpPr>
              <p:spPr>
                <a:xfrm>
                  <a:off x="6404729" y="696832"/>
                  <a:ext cx="109537" cy="88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1" name="Google Shape;6237;p37"/>
                <p:cNvSpPr/>
                <p:nvPr/>
              </p:nvSpPr>
              <p:spPr>
                <a:xfrm>
                  <a:off x="6401157" y="639682"/>
                  <a:ext cx="111918" cy="82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2" name="Google Shape;6238;p37"/>
                <p:cNvSpPr/>
                <p:nvPr/>
              </p:nvSpPr>
              <p:spPr>
                <a:xfrm>
                  <a:off x="6384488" y="605153"/>
                  <a:ext cx="79772" cy="115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3" name="Google Shape;6239;p37"/>
                <p:cNvSpPr/>
                <p:nvPr/>
              </p:nvSpPr>
              <p:spPr>
                <a:xfrm>
                  <a:off x="6308289" y="624203"/>
                  <a:ext cx="109537" cy="88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4" name="Google Shape;6240;p37"/>
                <p:cNvSpPr/>
                <p:nvPr/>
              </p:nvSpPr>
              <p:spPr>
                <a:xfrm>
                  <a:off x="6316623" y="701594"/>
                  <a:ext cx="110727" cy="82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5" name="Google Shape;6241;p37"/>
                <p:cNvSpPr/>
                <p:nvPr/>
              </p:nvSpPr>
              <p:spPr>
                <a:xfrm>
                  <a:off x="6372582" y="695641"/>
                  <a:ext cx="79772" cy="116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6" name="Google Shape;6242;p37"/>
                <p:cNvSpPr/>
                <p:nvPr/>
              </p:nvSpPr>
              <p:spPr>
                <a:xfrm>
                  <a:off x="6363057" y="657541"/>
                  <a:ext cx="108347" cy="108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6" name="Google Shape;6243;p37"/>
              <p:cNvGrpSpPr>
                <a:grpSpLocks/>
              </p:cNvGrpSpPr>
              <p:nvPr/>
            </p:nvGrpSpPr>
            <p:grpSpPr bwMode="auto"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137" name="Google Shape;6244;p37"/>
                <p:cNvSpPr>
                  <a:spLocks/>
                </p:cNvSpPr>
                <p:nvPr/>
              </p:nvSpPr>
              <p:spPr bwMode="auto">
                <a:xfrm>
                  <a:off x="5318975" y="1933800"/>
                  <a:ext cx="916500" cy="914225"/>
                </a:xfrm>
                <a:custGeom>
                  <a:avLst/>
                  <a:gdLst>
                    <a:gd name="T0" fmla="*/ 2147483646 w 36660"/>
                    <a:gd name="T1" fmla="*/ 9765625 h 36569"/>
                    <a:gd name="T2" fmla="*/ 2147483646 w 36660"/>
                    <a:gd name="T3" fmla="*/ 2147483646 h 36569"/>
                    <a:gd name="T4" fmla="*/ 2147483646 w 36660"/>
                    <a:gd name="T5" fmla="*/ 2147483646 h 36569"/>
                    <a:gd name="T6" fmla="*/ 2147483646 w 36660"/>
                    <a:gd name="T7" fmla="*/ 2147483646 h 36569"/>
                    <a:gd name="T8" fmla="*/ 2147483646 w 36660"/>
                    <a:gd name="T9" fmla="*/ 2147483646 h 36569"/>
                    <a:gd name="T10" fmla="*/ 2147483646 w 36660"/>
                    <a:gd name="T11" fmla="*/ 2147483646 h 36569"/>
                    <a:gd name="T12" fmla="*/ 2147483646 w 36660"/>
                    <a:gd name="T13" fmla="*/ 2147483646 h 36569"/>
                    <a:gd name="T14" fmla="*/ 2147483646 w 36660"/>
                    <a:gd name="T15" fmla="*/ 2147483646 h 36569"/>
                    <a:gd name="T16" fmla="*/ 2147483646 w 36660"/>
                    <a:gd name="T17" fmla="*/ 2147483646 h 36569"/>
                    <a:gd name="T18" fmla="*/ 2147483646 w 36660"/>
                    <a:gd name="T19" fmla="*/ 2147483646 h 36569"/>
                    <a:gd name="T20" fmla="*/ 2147483646 w 36660"/>
                    <a:gd name="T21" fmla="*/ 2147483646 h 36569"/>
                    <a:gd name="T22" fmla="*/ 2147483646 w 36660"/>
                    <a:gd name="T23" fmla="*/ 2147483646 h 36569"/>
                    <a:gd name="T24" fmla="*/ 2147483646 w 36660"/>
                    <a:gd name="T25" fmla="*/ 2147483646 h 36569"/>
                    <a:gd name="T26" fmla="*/ 2147483646 w 36660"/>
                    <a:gd name="T27" fmla="*/ 2147483646 h 36569"/>
                    <a:gd name="T28" fmla="*/ 2147483646 w 36660"/>
                    <a:gd name="T29" fmla="*/ 2147483646 h 36569"/>
                    <a:gd name="T30" fmla="*/ 2147483646 w 36660"/>
                    <a:gd name="T31" fmla="*/ 2147483646 h 36569"/>
                    <a:gd name="T32" fmla="*/ 2147483646 w 36660"/>
                    <a:gd name="T33" fmla="*/ 2147483646 h 36569"/>
                    <a:gd name="T34" fmla="*/ 2147483646 w 36660"/>
                    <a:gd name="T35" fmla="*/ 2147483646 h 36569"/>
                    <a:gd name="T36" fmla="*/ 2147483646 w 36660"/>
                    <a:gd name="T37" fmla="*/ 2147483646 h 36569"/>
                    <a:gd name="T38" fmla="*/ 2147483646 w 36660"/>
                    <a:gd name="T39" fmla="*/ 2147483646 h 36569"/>
                    <a:gd name="T40" fmla="*/ 2147483646 w 36660"/>
                    <a:gd name="T41" fmla="*/ 2147483646 h 36569"/>
                    <a:gd name="T42" fmla="*/ 2147483646 w 36660"/>
                    <a:gd name="T43" fmla="*/ 2147483646 h 36569"/>
                    <a:gd name="T44" fmla="*/ 2147483646 w 36660"/>
                    <a:gd name="T45" fmla="*/ 2147483646 h 36569"/>
                    <a:gd name="T46" fmla="*/ 2147483646 w 36660"/>
                    <a:gd name="T47" fmla="*/ 2147483646 h 36569"/>
                    <a:gd name="T48" fmla="*/ 2147483646 w 36660"/>
                    <a:gd name="T49" fmla="*/ 2147483646 h 36569"/>
                    <a:gd name="T50" fmla="*/ 2147483646 w 36660"/>
                    <a:gd name="T51" fmla="*/ 2147483646 h 36569"/>
                    <a:gd name="T52" fmla="*/ 2147483646 w 36660"/>
                    <a:gd name="T53" fmla="*/ 2147483646 h 36569"/>
                    <a:gd name="T54" fmla="*/ 2147483646 w 36660"/>
                    <a:gd name="T55" fmla="*/ 2147483646 h 36569"/>
                    <a:gd name="T56" fmla="*/ 2147483646 w 36660"/>
                    <a:gd name="T57" fmla="*/ 2147483646 h 36569"/>
                    <a:gd name="T58" fmla="*/ 2147483646 w 36660"/>
                    <a:gd name="T59" fmla="*/ 2147483646 h 36569"/>
                    <a:gd name="T60" fmla="*/ 2147483646 w 36660"/>
                    <a:gd name="T61" fmla="*/ 537109375 h 36569"/>
                    <a:gd name="T62" fmla="*/ 2147483646 w 36660"/>
                    <a:gd name="T63" fmla="*/ 9765625 h 3656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8" name="Google Shape;6245;p37"/>
                <p:cNvSpPr>
                  <a:spLocks/>
                </p:cNvSpPr>
                <p:nvPr/>
              </p:nvSpPr>
              <p:spPr bwMode="auto">
                <a:xfrm>
                  <a:off x="5583325" y="2316375"/>
                  <a:ext cx="68250" cy="357875"/>
                </a:xfrm>
                <a:custGeom>
                  <a:avLst/>
                  <a:gdLst>
                    <a:gd name="T0" fmla="*/ 2147483646 w 2730"/>
                    <a:gd name="T1" fmla="*/ 9765625 h 14315"/>
                    <a:gd name="T2" fmla="*/ 2147483646 w 2730"/>
                    <a:gd name="T3" fmla="*/ 2147483646 h 14315"/>
                    <a:gd name="T4" fmla="*/ 1962890625 w 2730"/>
                    <a:gd name="T5" fmla="*/ 2147483646 h 14315"/>
                    <a:gd name="T6" fmla="*/ 2147483646 w 2730"/>
                    <a:gd name="T7" fmla="*/ 2147483646 h 14315"/>
                    <a:gd name="T8" fmla="*/ 2147483646 w 2730"/>
                    <a:gd name="T9" fmla="*/ 2147483646 h 14315"/>
                    <a:gd name="T10" fmla="*/ 2147483646 w 2730"/>
                    <a:gd name="T11" fmla="*/ 2147483646 h 14315"/>
                    <a:gd name="T12" fmla="*/ 2147483646 w 2730"/>
                    <a:gd name="T13" fmla="*/ 9765625 h 143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9" name="Google Shape;6246;p37"/>
                <p:cNvSpPr>
                  <a:spLocks/>
                </p:cNvSpPr>
                <p:nvPr/>
              </p:nvSpPr>
              <p:spPr bwMode="auto">
                <a:xfrm>
                  <a:off x="5659300" y="2299700"/>
                  <a:ext cx="195575" cy="318400"/>
                </a:xfrm>
                <a:custGeom>
                  <a:avLst/>
                  <a:gdLst>
                    <a:gd name="T0" fmla="*/ 2147483646 w 7823"/>
                    <a:gd name="T1" fmla="*/ 9765625 h 12736"/>
                    <a:gd name="T2" fmla="*/ 2147483646 w 7823"/>
                    <a:gd name="T3" fmla="*/ 2147483646 h 12736"/>
                    <a:gd name="T4" fmla="*/ 2147483646 w 7823"/>
                    <a:gd name="T5" fmla="*/ 2147483646 h 12736"/>
                    <a:gd name="T6" fmla="*/ 2147483646 w 7823"/>
                    <a:gd name="T7" fmla="*/ 2147483646 h 12736"/>
                    <a:gd name="T8" fmla="*/ 2147483646 w 7823"/>
                    <a:gd name="T9" fmla="*/ 2147483646 h 12736"/>
                    <a:gd name="T10" fmla="*/ 2147483646 w 7823"/>
                    <a:gd name="T11" fmla="*/ 2147483646 h 12736"/>
                    <a:gd name="T12" fmla="*/ 2147483646 w 7823"/>
                    <a:gd name="T13" fmla="*/ 9765625 h 127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0" name="Google Shape;6247;p37"/>
                <p:cNvSpPr>
                  <a:spLocks/>
                </p:cNvSpPr>
                <p:nvPr/>
              </p:nvSpPr>
              <p:spPr bwMode="auto">
                <a:xfrm>
                  <a:off x="5720925" y="2246800"/>
                  <a:ext cx="366575" cy="121300"/>
                </a:xfrm>
                <a:custGeom>
                  <a:avLst/>
                  <a:gdLst>
                    <a:gd name="T0" fmla="*/ 2147483646 w 14663"/>
                    <a:gd name="T1" fmla="*/ 9765625 h 4852"/>
                    <a:gd name="T2" fmla="*/ 2147483646 w 14663"/>
                    <a:gd name="T3" fmla="*/ 2147483646 h 4852"/>
                    <a:gd name="T4" fmla="*/ 2147483646 w 14663"/>
                    <a:gd name="T5" fmla="*/ 2147483646 h 4852"/>
                    <a:gd name="T6" fmla="*/ 2147483646 w 14663"/>
                    <a:gd name="T7" fmla="*/ 2147483646 h 4852"/>
                    <a:gd name="T8" fmla="*/ 2147483646 w 14663"/>
                    <a:gd name="T9" fmla="*/ 2147483646 h 4852"/>
                    <a:gd name="T10" fmla="*/ 2147483646 w 14663"/>
                    <a:gd name="T11" fmla="*/ 429687500 h 4852"/>
                    <a:gd name="T12" fmla="*/ 2147483646 w 14663"/>
                    <a:gd name="T13" fmla="*/ 9765625 h 48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1" name="Google Shape;6248;p37"/>
                <p:cNvSpPr>
                  <a:spLocks/>
                </p:cNvSpPr>
                <p:nvPr/>
              </p:nvSpPr>
              <p:spPr bwMode="auto">
                <a:xfrm>
                  <a:off x="5747025" y="2039300"/>
                  <a:ext cx="338325" cy="140700"/>
                </a:xfrm>
                <a:custGeom>
                  <a:avLst/>
                  <a:gdLst>
                    <a:gd name="T0" fmla="*/ 2147483646 w 13533"/>
                    <a:gd name="T1" fmla="*/ 9765625 h 5628"/>
                    <a:gd name="T2" fmla="*/ 2147483646 w 13533"/>
                    <a:gd name="T3" fmla="*/ 48828125 h 5628"/>
                    <a:gd name="T4" fmla="*/ 2147483646 w 13533"/>
                    <a:gd name="T5" fmla="*/ 2147483646 h 5628"/>
                    <a:gd name="T6" fmla="*/ 2147483646 w 13533"/>
                    <a:gd name="T7" fmla="*/ 2147483646 h 5628"/>
                    <a:gd name="T8" fmla="*/ 2147483646 w 13533"/>
                    <a:gd name="T9" fmla="*/ 2147483646 h 5628"/>
                    <a:gd name="T10" fmla="*/ 2147483646 w 13533"/>
                    <a:gd name="T11" fmla="*/ 2001953125 h 5628"/>
                    <a:gd name="T12" fmla="*/ 2147483646 w 13533"/>
                    <a:gd name="T13" fmla="*/ 9765625 h 56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2" name="Google Shape;6249;p37"/>
                <p:cNvSpPr>
                  <a:spLocks/>
                </p:cNvSpPr>
                <p:nvPr/>
              </p:nvSpPr>
              <p:spPr bwMode="auto">
                <a:xfrm>
                  <a:off x="5421825" y="2272875"/>
                  <a:ext cx="174650" cy="195575"/>
                </a:xfrm>
                <a:custGeom>
                  <a:avLst/>
                  <a:gdLst>
                    <a:gd name="T0" fmla="*/ 2147483646 w 6986"/>
                    <a:gd name="T1" fmla="*/ 0 h 7823"/>
                    <a:gd name="T2" fmla="*/ 2147483646 w 6986"/>
                    <a:gd name="T3" fmla="*/ 1640625000 h 7823"/>
                    <a:gd name="T4" fmla="*/ 224609375 w 6986"/>
                    <a:gd name="T5" fmla="*/ 2147483646 h 7823"/>
                    <a:gd name="T6" fmla="*/ 1308593750 w 6986"/>
                    <a:gd name="T7" fmla="*/ 2147483646 h 7823"/>
                    <a:gd name="T8" fmla="*/ 2147483646 w 6986"/>
                    <a:gd name="T9" fmla="*/ 2147483646 h 7823"/>
                    <a:gd name="T10" fmla="*/ 2147483646 w 6986"/>
                    <a:gd name="T11" fmla="*/ 2147483646 h 7823"/>
                    <a:gd name="T12" fmla="*/ 2147483646 w 6986"/>
                    <a:gd name="T13" fmla="*/ 0 h 78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3" name="Google Shape;6250;p37"/>
                <p:cNvSpPr/>
                <p:nvPr/>
              </p:nvSpPr>
              <p:spPr>
                <a:xfrm>
                  <a:off x="5491160" y="1939108"/>
                  <a:ext cx="367903" cy="421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7" name="Google Shape;6251;p37"/>
            <p:cNvGrpSpPr>
              <a:grpSpLocks/>
            </p:cNvGrpSpPr>
            <p:nvPr/>
          </p:nvGrpSpPr>
          <p:grpSpPr bwMode="auto"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8" name="Google Shape;6252;p37"/>
              <p:cNvGrpSpPr>
                <a:grpSpLocks/>
              </p:cNvGrpSpPr>
              <p:nvPr/>
            </p:nvGrpSpPr>
            <p:grpSpPr bwMode="auto"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120" name="Google Shape;6253;p37"/>
                <p:cNvSpPr>
                  <a:spLocks/>
                </p:cNvSpPr>
                <p:nvPr/>
              </p:nvSpPr>
              <p:spPr bwMode="auto">
                <a:xfrm>
                  <a:off x="6070300" y="1794275"/>
                  <a:ext cx="159600" cy="329925"/>
                </a:xfrm>
                <a:custGeom>
                  <a:avLst/>
                  <a:gdLst>
                    <a:gd name="T0" fmla="*/ 2147483646 w 6384"/>
                    <a:gd name="T1" fmla="*/ 0 h 13197"/>
                    <a:gd name="T2" fmla="*/ 2147483646 w 6384"/>
                    <a:gd name="T3" fmla="*/ 2147483646 h 13197"/>
                    <a:gd name="T4" fmla="*/ 2147483646 w 6384"/>
                    <a:gd name="T5" fmla="*/ 2147483646 h 13197"/>
                    <a:gd name="T6" fmla="*/ 2147483646 w 6384"/>
                    <a:gd name="T7" fmla="*/ 2147483646 h 13197"/>
                    <a:gd name="T8" fmla="*/ 2147483646 w 6384"/>
                    <a:gd name="T9" fmla="*/ 2147483646 h 13197"/>
                    <a:gd name="T10" fmla="*/ 2147483646 w 6384"/>
                    <a:gd name="T11" fmla="*/ 2147483646 h 13197"/>
                    <a:gd name="T12" fmla="*/ 2147483646 w 6384"/>
                    <a:gd name="T13" fmla="*/ 0 h 1319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1" name="Google Shape;6254;p37"/>
                <p:cNvSpPr>
                  <a:spLocks/>
                </p:cNvSpPr>
                <p:nvPr/>
              </p:nvSpPr>
              <p:spPr bwMode="auto">
                <a:xfrm>
                  <a:off x="5886238" y="1844175"/>
                  <a:ext cx="229525" cy="278500"/>
                </a:xfrm>
                <a:custGeom>
                  <a:avLst/>
                  <a:gdLst>
                    <a:gd name="T0" fmla="*/ 2147483646 w 9181"/>
                    <a:gd name="T1" fmla="*/ 0 h 11140"/>
                    <a:gd name="T2" fmla="*/ 2147483646 w 9181"/>
                    <a:gd name="T3" fmla="*/ 2147483646 h 11140"/>
                    <a:gd name="T4" fmla="*/ 2147483646 w 9181"/>
                    <a:gd name="T5" fmla="*/ 2147483646 h 11140"/>
                    <a:gd name="T6" fmla="*/ 2147483646 w 9181"/>
                    <a:gd name="T7" fmla="*/ 2147483646 h 11140"/>
                    <a:gd name="T8" fmla="*/ 2147483646 w 9181"/>
                    <a:gd name="T9" fmla="*/ 2147483646 h 11140"/>
                    <a:gd name="T10" fmla="*/ 2147483646 w 9181"/>
                    <a:gd name="T11" fmla="*/ 2147483646 h 11140"/>
                    <a:gd name="T12" fmla="*/ 2147483646 w 9181"/>
                    <a:gd name="T13" fmla="*/ 1630859375 h 11140"/>
                    <a:gd name="T14" fmla="*/ 2147483646 w 9181"/>
                    <a:gd name="T15" fmla="*/ 0 h 111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2" name="Google Shape;6255;p37"/>
                <p:cNvSpPr>
                  <a:spLocks/>
                </p:cNvSpPr>
                <p:nvPr/>
              </p:nvSpPr>
              <p:spPr bwMode="auto">
                <a:xfrm>
                  <a:off x="5797738" y="2035525"/>
                  <a:ext cx="329075" cy="153300"/>
                </a:xfrm>
                <a:custGeom>
                  <a:avLst/>
                  <a:gdLst>
                    <a:gd name="T0" fmla="*/ 2147483646 w 13163"/>
                    <a:gd name="T1" fmla="*/ 0 h 6132"/>
                    <a:gd name="T2" fmla="*/ 2147483646 w 13163"/>
                    <a:gd name="T3" fmla="*/ 205078125 h 6132"/>
                    <a:gd name="T4" fmla="*/ 2147483646 w 13163"/>
                    <a:gd name="T5" fmla="*/ 2147483646 h 6132"/>
                    <a:gd name="T6" fmla="*/ 2147483646 w 13163"/>
                    <a:gd name="T7" fmla="*/ 2147483646 h 6132"/>
                    <a:gd name="T8" fmla="*/ 2147483646 w 13163"/>
                    <a:gd name="T9" fmla="*/ 2147483646 h 6132"/>
                    <a:gd name="T10" fmla="*/ 2147483646 w 13163"/>
                    <a:gd name="T11" fmla="*/ 2147483646 h 6132"/>
                    <a:gd name="T12" fmla="*/ 2147483646 w 13163"/>
                    <a:gd name="T13" fmla="*/ 2147483646 h 6132"/>
                    <a:gd name="T14" fmla="*/ 2147483646 w 13163"/>
                    <a:gd name="T15" fmla="*/ 2147483646 h 6132"/>
                    <a:gd name="T16" fmla="*/ 2147483646 w 13163"/>
                    <a:gd name="T17" fmla="*/ 0 h 61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3" name="Google Shape;6256;p37"/>
                <p:cNvSpPr>
                  <a:spLocks/>
                </p:cNvSpPr>
                <p:nvPr/>
              </p:nvSpPr>
              <p:spPr bwMode="auto">
                <a:xfrm>
                  <a:off x="5891563" y="2122650"/>
                  <a:ext cx="223425" cy="264875"/>
                </a:xfrm>
                <a:custGeom>
                  <a:avLst/>
                  <a:gdLst>
                    <a:gd name="T0" fmla="*/ 2147483646 w 8937"/>
                    <a:gd name="T1" fmla="*/ 9765625 h 10595"/>
                    <a:gd name="T2" fmla="*/ 2147483646 w 8937"/>
                    <a:gd name="T3" fmla="*/ 9765625 h 10595"/>
                    <a:gd name="T4" fmla="*/ 2147483646 w 8937"/>
                    <a:gd name="T5" fmla="*/ 2147483646 h 10595"/>
                    <a:gd name="T6" fmla="*/ 898437500 w 8937"/>
                    <a:gd name="T7" fmla="*/ 2147483646 h 10595"/>
                    <a:gd name="T8" fmla="*/ 2147483646 w 8937"/>
                    <a:gd name="T9" fmla="*/ 2147483646 h 10595"/>
                    <a:gd name="T10" fmla="*/ 2147483646 w 8937"/>
                    <a:gd name="T11" fmla="*/ 2147483646 h 10595"/>
                    <a:gd name="T12" fmla="*/ 2147483646 w 8937"/>
                    <a:gd name="T13" fmla="*/ 2147483646 h 10595"/>
                    <a:gd name="T14" fmla="*/ 2147483646 w 8937"/>
                    <a:gd name="T15" fmla="*/ 2147483646 h 10595"/>
                    <a:gd name="T16" fmla="*/ 2147483646 w 8937"/>
                    <a:gd name="T17" fmla="*/ 9765625 h 10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4" name="Google Shape;6257;p37"/>
                <p:cNvSpPr>
                  <a:spLocks/>
                </p:cNvSpPr>
                <p:nvPr/>
              </p:nvSpPr>
              <p:spPr bwMode="auto">
                <a:xfrm>
                  <a:off x="6044450" y="2124175"/>
                  <a:ext cx="158850" cy="305525"/>
                </a:xfrm>
                <a:custGeom>
                  <a:avLst/>
                  <a:gdLst>
                    <a:gd name="T0" fmla="*/ 2147483646 w 6354"/>
                    <a:gd name="T1" fmla="*/ 9765625 h 12221"/>
                    <a:gd name="T2" fmla="*/ 2147483646 w 6354"/>
                    <a:gd name="T3" fmla="*/ 2147483646 h 12221"/>
                    <a:gd name="T4" fmla="*/ 2147483646 w 6354"/>
                    <a:gd name="T5" fmla="*/ 2147483646 h 12221"/>
                    <a:gd name="T6" fmla="*/ 2147483646 w 6354"/>
                    <a:gd name="T7" fmla="*/ 2147483646 h 12221"/>
                    <a:gd name="T8" fmla="*/ 2147483646 w 6354"/>
                    <a:gd name="T9" fmla="*/ 2147483646 h 12221"/>
                    <a:gd name="T10" fmla="*/ 2147483646 w 6354"/>
                    <a:gd name="T11" fmla="*/ 2147483646 h 12221"/>
                    <a:gd name="T12" fmla="*/ 2147483646 w 6354"/>
                    <a:gd name="T13" fmla="*/ 2147483646 h 12221"/>
                    <a:gd name="T14" fmla="*/ 2147483646 w 6354"/>
                    <a:gd name="T15" fmla="*/ 9765625 h 122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5" name="Google Shape;6258;p37"/>
                <p:cNvSpPr>
                  <a:spLocks/>
                </p:cNvSpPr>
                <p:nvPr/>
              </p:nvSpPr>
              <p:spPr bwMode="auto">
                <a:xfrm>
                  <a:off x="6100675" y="1920625"/>
                  <a:ext cx="300200" cy="209650"/>
                </a:xfrm>
                <a:custGeom>
                  <a:avLst/>
                  <a:gdLst>
                    <a:gd name="T0" fmla="*/ 2147483646 w 12008"/>
                    <a:gd name="T1" fmla="*/ 0 h 8386"/>
                    <a:gd name="T2" fmla="*/ 2147483646 w 12008"/>
                    <a:gd name="T3" fmla="*/ 2147483646 h 8386"/>
                    <a:gd name="T4" fmla="*/ 9765625 w 12008"/>
                    <a:gd name="T5" fmla="*/ 2147483646 h 8386"/>
                    <a:gd name="T6" fmla="*/ 2147483646 w 12008"/>
                    <a:gd name="T7" fmla="*/ 2147483646 h 8386"/>
                    <a:gd name="T8" fmla="*/ 2147483646 w 12008"/>
                    <a:gd name="T9" fmla="*/ 2147483646 h 8386"/>
                    <a:gd name="T10" fmla="*/ 2147483646 w 12008"/>
                    <a:gd name="T11" fmla="*/ 2147483646 h 8386"/>
                    <a:gd name="T12" fmla="*/ 2147483646 w 12008"/>
                    <a:gd name="T13" fmla="*/ 0 h 83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6" name="Google Shape;6259;p37"/>
                <p:cNvSpPr>
                  <a:spLocks/>
                </p:cNvSpPr>
                <p:nvPr/>
              </p:nvSpPr>
              <p:spPr bwMode="auto">
                <a:xfrm>
                  <a:off x="6097650" y="2065425"/>
                  <a:ext cx="323725" cy="136075"/>
                </a:xfrm>
                <a:custGeom>
                  <a:avLst/>
                  <a:gdLst>
                    <a:gd name="T0" fmla="*/ 2147483646 w 12949"/>
                    <a:gd name="T1" fmla="*/ 0 h 5443"/>
                    <a:gd name="T2" fmla="*/ 0 w 12949"/>
                    <a:gd name="T3" fmla="*/ 2147483646 h 5443"/>
                    <a:gd name="T4" fmla="*/ 2147483646 w 12949"/>
                    <a:gd name="T5" fmla="*/ 2147483646 h 5443"/>
                    <a:gd name="T6" fmla="*/ 2147483646 w 12949"/>
                    <a:gd name="T7" fmla="*/ 2147483646 h 5443"/>
                    <a:gd name="T8" fmla="*/ 2147483646 w 12949"/>
                    <a:gd name="T9" fmla="*/ 2147483646 h 5443"/>
                    <a:gd name="T10" fmla="*/ 2147483646 w 12949"/>
                    <a:gd name="T11" fmla="*/ 2147483646 h 5443"/>
                    <a:gd name="T12" fmla="*/ 2147483646 w 12949"/>
                    <a:gd name="T13" fmla="*/ 2147483646 h 5443"/>
                    <a:gd name="T14" fmla="*/ 2147483646 w 12949"/>
                    <a:gd name="T15" fmla="*/ 1884765625 h 5443"/>
                    <a:gd name="T16" fmla="*/ 2147483646 w 12949"/>
                    <a:gd name="T17" fmla="*/ 0 h 544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7" name="Google Shape;6260;p37"/>
                <p:cNvSpPr>
                  <a:spLocks/>
                </p:cNvSpPr>
                <p:nvPr/>
              </p:nvSpPr>
              <p:spPr bwMode="auto">
                <a:xfrm>
                  <a:off x="6102975" y="2129825"/>
                  <a:ext cx="259900" cy="221800"/>
                </a:xfrm>
                <a:custGeom>
                  <a:avLst/>
                  <a:gdLst>
                    <a:gd name="T0" fmla="*/ 2147483646 w 10396"/>
                    <a:gd name="T1" fmla="*/ 0 h 8872"/>
                    <a:gd name="T2" fmla="*/ 0 w 10396"/>
                    <a:gd name="T3" fmla="*/ 468750000 h 8872"/>
                    <a:gd name="T4" fmla="*/ 2147483646 w 10396"/>
                    <a:gd name="T5" fmla="*/ 2147483646 h 8872"/>
                    <a:gd name="T6" fmla="*/ 2147483646 w 10396"/>
                    <a:gd name="T7" fmla="*/ 2147483646 h 8872"/>
                    <a:gd name="T8" fmla="*/ 2147483646 w 10396"/>
                    <a:gd name="T9" fmla="*/ 2147483646 h 8872"/>
                    <a:gd name="T10" fmla="*/ 2147483646 w 10396"/>
                    <a:gd name="T11" fmla="*/ 2147483646 h 8872"/>
                    <a:gd name="T12" fmla="*/ 2147483646 w 10396"/>
                    <a:gd name="T13" fmla="*/ 2147483646 h 8872"/>
                    <a:gd name="T14" fmla="*/ 2147483646 w 10396"/>
                    <a:gd name="T15" fmla="*/ 2147483646 h 8872"/>
                    <a:gd name="T16" fmla="*/ 2147483646 w 10396"/>
                    <a:gd name="T17" fmla="*/ 0 h 88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9" name="Google Shape;6261;p37"/>
              <p:cNvGrpSpPr>
                <a:grpSpLocks/>
              </p:cNvGrpSpPr>
              <p:nvPr/>
            </p:nvGrpSpPr>
            <p:grpSpPr bwMode="auto"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118" name="Google Shape;6262;p37"/>
                <p:cNvSpPr/>
                <p:nvPr/>
              </p:nvSpPr>
              <p:spPr>
                <a:xfrm>
                  <a:off x="8108248" y="1122538"/>
                  <a:ext cx="531614" cy="535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9" name="Google Shape;6263;p37"/>
                <p:cNvSpPr/>
                <p:nvPr/>
              </p:nvSpPr>
              <p:spPr>
                <a:xfrm>
                  <a:off x="8299629" y="1354514"/>
                  <a:ext cx="108256" cy="94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0" name="Google Shape;6264;p37"/>
              <p:cNvGrpSpPr>
                <a:grpSpLocks/>
              </p:cNvGrpSpPr>
              <p:nvPr/>
            </p:nvGrpSpPr>
            <p:grpSpPr bwMode="auto"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102" name="Google Shape;6265;p37"/>
                <p:cNvSpPr>
                  <a:spLocks/>
                </p:cNvSpPr>
                <p:nvPr/>
              </p:nvSpPr>
              <p:spPr bwMode="auto">
                <a:xfrm>
                  <a:off x="1734750" y="627100"/>
                  <a:ext cx="127600" cy="161425"/>
                </a:xfrm>
                <a:custGeom>
                  <a:avLst/>
                  <a:gdLst>
                    <a:gd name="T0" fmla="*/ 2147483646 w 5104"/>
                    <a:gd name="T1" fmla="*/ 0 h 6457"/>
                    <a:gd name="T2" fmla="*/ 2147483646 w 5104"/>
                    <a:gd name="T3" fmla="*/ 2147483646 h 6457"/>
                    <a:gd name="T4" fmla="*/ 2147483646 w 5104"/>
                    <a:gd name="T5" fmla="*/ 2147483646 h 6457"/>
                    <a:gd name="T6" fmla="*/ 2147483646 w 5104"/>
                    <a:gd name="T7" fmla="*/ 2147483646 h 6457"/>
                    <a:gd name="T8" fmla="*/ 2147483646 w 5104"/>
                    <a:gd name="T9" fmla="*/ 2147483646 h 6457"/>
                    <a:gd name="T10" fmla="*/ 2147483646 w 5104"/>
                    <a:gd name="T11" fmla="*/ 2147483646 h 6457"/>
                    <a:gd name="T12" fmla="*/ 2147483646 w 5104"/>
                    <a:gd name="T13" fmla="*/ 0 h 64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6266;p37"/>
                <p:cNvSpPr>
                  <a:spLocks/>
                </p:cNvSpPr>
                <p:nvPr/>
              </p:nvSpPr>
              <p:spPr bwMode="auto">
                <a:xfrm>
                  <a:off x="1865675" y="683675"/>
                  <a:ext cx="165975" cy="101750"/>
                </a:xfrm>
                <a:custGeom>
                  <a:avLst/>
                  <a:gdLst>
                    <a:gd name="T0" fmla="*/ 2147483646 w 6639"/>
                    <a:gd name="T1" fmla="*/ 0 h 4070"/>
                    <a:gd name="T2" fmla="*/ 2147483646 w 6639"/>
                    <a:gd name="T3" fmla="*/ 2147483646 h 4070"/>
                    <a:gd name="T4" fmla="*/ 0 w 6639"/>
                    <a:gd name="T5" fmla="*/ 2147483646 h 4070"/>
                    <a:gd name="T6" fmla="*/ 2147483646 w 6639"/>
                    <a:gd name="T7" fmla="*/ 2147483646 h 4070"/>
                    <a:gd name="T8" fmla="*/ 2147483646 w 6639"/>
                    <a:gd name="T9" fmla="*/ 2147483646 h 4070"/>
                    <a:gd name="T10" fmla="*/ 2147483646 w 6639"/>
                    <a:gd name="T11" fmla="*/ 2147483646 h 4070"/>
                    <a:gd name="T12" fmla="*/ 2147483646 w 6639"/>
                    <a:gd name="T13" fmla="*/ 2147483646 h 4070"/>
                    <a:gd name="T14" fmla="*/ 2147483646 w 6639"/>
                    <a:gd name="T15" fmla="*/ 234375000 h 4070"/>
                    <a:gd name="T16" fmla="*/ 2147483646 w 6639"/>
                    <a:gd name="T17" fmla="*/ 0 h 40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6267;p37"/>
                <p:cNvSpPr>
                  <a:spLocks/>
                </p:cNvSpPr>
                <p:nvPr/>
              </p:nvSpPr>
              <p:spPr bwMode="auto">
                <a:xfrm>
                  <a:off x="1664700" y="736275"/>
                  <a:ext cx="171800" cy="159825"/>
                </a:xfrm>
                <a:custGeom>
                  <a:avLst/>
                  <a:gdLst>
                    <a:gd name="T0" fmla="*/ 2147483646 w 6872"/>
                    <a:gd name="T1" fmla="*/ 0 h 6393"/>
                    <a:gd name="T2" fmla="*/ 2147483646 w 6872"/>
                    <a:gd name="T3" fmla="*/ 214843750 h 6393"/>
                    <a:gd name="T4" fmla="*/ 332031250 w 6872"/>
                    <a:gd name="T5" fmla="*/ 2147483646 h 6393"/>
                    <a:gd name="T6" fmla="*/ 2147483646 w 6872"/>
                    <a:gd name="T7" fmla="*/ 2147483646 h 6393"/>
                    <a:gd name="T8" fmla="*/ 2147483646 w 6872"/>
                    <a:gd name="T9" fmla="*/ 2147483646 h 6393"/>
                    <a:gd name="T10" fmla="*/ 2147483646 w 6872"/>
                    <a:gd name="T11" fmla="*/ 2147483646 h 6393"/>
                    <a:gd name="T12" fmla="*/ 2147483646 w 6872"/>
                    <a:gd name="T13" fmla="*/ 2147483646 h 6393"/>
                    <a:gd name="T14" fmla="*/ 2147483646 w 6872"/>
                    <a:gd name="T15" fmla="*/ 0 h 639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6268;p37"/>
                <p:cNvSpPr>
                  <a:spLocks/>
                </p:cNvSpPr>
                <p:nvPr/>
              </p:nvSpPr>
              <p:spPr bwMode="auto">
                <a:xfrm>
                  <a:off x="1832325" y="796850"/>
                  <a:ext cx="227675" cy="101800"/>
                </a:xfrm>
                <a:custGeom>
                  <a:avLst/>
                  <a:gdLst>
                    <a:gd name="T0" fmla="*/ 2147483646 w 9107"/>
                    <a:gd name="T1" fmla="*/ 0 h 4072"/>
                    <a:gd name="T2" fmla="*/ 2147483646 w 9107"/>
                    <a:gd name="T3" fmla="*/ 2147483646 h 4072"/>
                    <a:gd name="T4" fmla="*/ 0 w 9107"/>
                    <a:gd name="T5" fmla="*/ 2147483646 h 4072"/>
                    <a:gd name="T6" fmla="*/ 2147483646 w 9107"/>
                    <a:gd name="T7" fmla="*/ 2147483646 h 4072"/>
                    <a:gd name="T8" fmla="*/ 2147483646 w 9107"/>
                    <a:gd name="T9" fmla="*/ 2147483646 h 4072"/>
                    <a:gd name="T10" fmla="*/ 2147483646 w 9107"/>
                    <a:gd name="T11" fmla="*/ 2147483646 h 4072"/>
                    <a:gd name="T12" fmla="*/ 2147483646 w 9107"/>
                    <a:gd name="T13" fmla="*/ 2147483646 h 4072"/>
                    <a:gd name="T14" fmla="*/ 2147483646 w 9107"/>
                    <a:gd name="T15" fmla="*/ 2147483646 h 4072"/>
                    <a:gd name="T16" fmla="*/ 2147483646 w 9107"/>
                    <a:gd name="T17" fmla="*/ 0 h 40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6269;p37"/>
                <p:cNvSpPr>
                  <a:spLocks/>
                </p:cNvSpPr>
                <p:nvPr/>
              </p:nvSpPr>
              <p:spPr bwMode="auto">
                <a:xfrm>
                  <a:off x="1611325" y="872625"/>
                  <a:ext cx="204325" cy="129400"/>
                </a:xfrm>
                <a:custGeom>
                  <a:avLst/>
                  <a:gdLst>
                    <a:gd name="T0" fmla="*/ 2147483646 w 8173"/>
                    <a:gd name="T1" fmla="*/ 9765625 h 5176"/>
                    <a:gd name="T2" fmla="*/ 2147483646 w 8173"/>
                    <a:gd name="T3" fmla="*/ 48828125 h 5176"/>
                    <a:gd name="T4" fmla="*/ 2147483646 w 8173"/>
                    <a:gd name="T5" fmla="*/ 2147483646 h 5176"/>
                    <a:gd name="T6" fmla="*/ 1630859375 w 8173"/>
                    <a:gd name="T7" fmla="*/ 2147483646 h 5176"/>
                    <a:gd name="T8" fmla="*/ 2147483646 w 8173"/>
                    <a:gd name="T9" fmla="*/ 2147483646 h 5176"/>
                    <a:gd name="T10" fmla="*/ 2147483646 w 8173"/>
                    <a:gd name="T11" fmla="*/ 2147483646 h 5176"/>
                    <a:gd name="T12" fmla="*/ 2147483646 w 8173"/>
                    <a:gd name="T13" fmla="*/ 2147483646 h 5176"/>
                    <a:gd name="T14" fmla="*/ 2147483646 w 8173"/>
                    <a:gd name="T15" fmla="*/ 9765625 h 51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6270;p37"/>
                <p:cNvSpPr>
                  <a:spLocks/>
                </p:cNvSpPr>
                <p:nvPr/>
              </p:nvSpPr>
              <p:spPr bwMode="auto">
                <a:xfrm>
                  <a:off x="1814800" y="929450"/>
                  <a:ext cx="210175" cy="82125"/>
                </a:xfrm>
                <a:custGeom>
                  <a:avLst/>
                  <a:gdLst>
                    <a:gd name="T0" fmla="*/ 2147483646 w 8407"/>
                    <a:gd name="T1" fmla="*/ 0 h 3285"/>
                    <a:gd name="T2" fmla="*/ 2147483646 w 8407"/>
                    <a:gd name="T3" fmla="*/ 2147483646 h 3285"/>
                    <a:gd name="T4" fmla="*/ 9765625 w 8407"/>
                    <a:gd name="T5" fmla="*/ 2147483646 h 3285"/>
                    <a:gd name="T6" fmla="*/ 2147483646 w 8407"/>
                    <a:gd name="T7" fmla="*/ 2147483646 h 3285"/>
                    <a:gd name="T8" fmla="*/ 2147483646 w 8407"/>
                    <a:gd name="T9" fmla="*/ 2147483646 h 3285"/>
                    <a:gd name="T10" fmla="*/ 2147483646 w 8407"/>
                    <a:gd name="T11" fmla="*/ 2147483646 h 3285"/>
                    <a:gd name="T12" fmla="*/ 2147483646 w 8407"/>
                    <a:gd name="T13" fmla="*/ 2147483646 h 3285"/>
                    <a:gd name="T14" fmla="*/ 2147483646 w 8407"/>
                    <a:gd name="T15" fmla="*/ 2147483646 h 3285"/>
                    <a:gd name="T16" fmla="*/ 2147483646 w 8407"/>
                    <a:gd name="T17" fmla="*/ 1953125000 h 3285"/>
                    <a:gd name="T18" fmla="*/ 2147483646 w 8407"/>
                    <a:gd name="T19" fmla="*/ 0 h 328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6271;p37"/>
                <p:cNvSpPr>
                  <a:spLocks/>
                </p:cNvSpPr>
                <p:nvPr/>
              </p:nvSpPr>
              <p:spPr bwMode="auto">
                <a:xfrm>
                  <a:off x="1587150" y="996275"/>
                  <a:ext cx="219325" cy="80125"/>
                </a:xfrm>
                <a:custGeom>
                  <a:avLst/>
                  <a:gdLst>
                    <a:gd name="T0" fmla="*/ 2147483646 w 8773"/>
                    <a:gd name="T1" fmla="*/ 0 h 3205"/>
                    <a:gd name="T2" fmla="*/ 2147483646 w 8773"/>
                    <a:gd name="T3" fmla="*/ 605468750 h 3205"/>
                    <a:gd name="T4" fmla="*/ 2147483646 w 8773"/>
                    <a:gd name="T5" fmla="*/ 2147483646 h 3205"/>
                    <a:gd name="T6" fmla="*/ 2147483646 w 8773"/>
                    <a:gd name="T7" fmla="*/ 2147483646 h 3205"/>
                    <a:gd name="T8" fmla="*/ 2147483646 w 8773"/>
                    <a:gd name="T9" fmla="*/ 2147483646 h 3205"/>
                    <a:gd name="T10" fmla="*/ 2147483646 w 8773"/>
                    <a:gd name="T11" fmla="*/ 2147483646 h 3205"/>
                    <a:gd name="T12" fmla="*/ 2147483646 w 8773"/>
                    <a:gd name="T13" fmla="*/ 2147483646 h 3205"/>
                    <a:gd name="T14" fmla="*/ 2147483646 w 8773"/>
                    <a:gd name="T15" fmla="*/ 2147483646 h 3205"/>
                    <a:gd name="T16" fmla="*/ 2147483646 w 8773"/>
                    <a:gd name="T17" fmla="*/ 0 h 320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6272;p37"/>
                <p:cNvSpPr>
                  <a:spLocks/>
                </p:cNvSpPr>
                <p:nvPr/>
              </p:nvSpPr>
              <p:spPr bwMode="auto">
                <a:xfrm>
                  <a:off x="1806450" y="1034700"/>
                  <a:ext cx="196000" cy="64950"/>
                </a:xfrm>
                <a:custGeom>
                  <a:avLst/>
                  <a:gdLst>
                    <a:gd name="T0" fmla="*/ 2147483646 w 7840"/>
                    <a:gd name="T1" fmla="*/ 9765625 h 2598"/>
                    <a:gd name="T2" fmla="*/ 9765625 w 7840"/>
                    <a:gd name="T3" fmla="*/ 2147483646 h 2598"/>
                    <a:gd name="T4" fmla="*/ 2147483646 w 7840"/>
                    <a:gd name="T5" fmla="*/ 2147483646 h 2598"/>
                    <a:gd name="T6" fmla="*/ 2147483646 w 7840"/>
                    <a:gd name="T7" fmla="*/ 2147483646 h 2598"/>
                    <a:gd name="T8" fmla="*/ 2147483646 w 7840"/>
                    <a:gd name="T9" fmla="*/ 2147483646 h 2598"/>
                    <a:gd name="T10" fmla="*/ 2147483646 w 7840"/>
                    <a:gd name="T11" fmla="*/ 2147483646 h 2598"/>
                    <a:gd name="T12" fmla="*/ 2147483646 w 7840"/>
                    <a:gd name="T13" fmla="*/ 2147483646 h 2598"/>
                    <a:gd name="T14" fmla="*/ 2147483646 w 7840"/>
                    <a:gd name="T15" fmla="*/ 9765625 h 259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6273;p37"/>
                <p:cNvSpPr>
                  <a:spLocks/>
                </p:cNvSpPr>
                <p:nvPr/>
              </p:nvSpPr>
              <p:spPr bwMode="auto">
                <a:xfrm>
                  <a:off x="1574625" y="1125475"/>
                  <a:ext cx="221025" cy="83125"/>
                </a:xfrm>
                <a:custGeom>
                  <a:avLst/>
                  <a:gdLst>
                    <a:gd name="T0" fmla="*/ 2147483646 w 8841"/>
                    <a:gd name="T1" fmla="*/ 9765625 h 3325"/>
                    <a:gd name="T2" fmla="*/ 2147483646 w 8841"/>
                    <a:gd name="T3" fmla="*/ 1611328125 h 3325"/>
                    <a:gd name="T4" fmla="*/ 654296875 w 8841"/>
                    <a:gd name="T5" fmla="*/ 2147483646 h 3325"/>
                    <a:gd name="T6" fmla="*/ 2147483646 w 8841"/>
                    <a:gd name="T7" fmla="*/ 2147483646 h 3325"/>
                    <a:gd name="T8" fmla="*/ 2147483646 w 8841"/>
                    <a:gd name="T9" fmla="*/ 2147483646 h 3325"/>
                    <a:gd name="T10" fmla="*/ 2147483646 w 8841"/>
                    <a:gd name="T11" fmla="*/ 2147483646 h 3325"/>
                    <a:gd name="T12" fmla="*/ 2147483646 w 8841"/>
                    <a:gd name="T13" fmla="*/ 2147483646 h 3325"/>
                    <a:gd name="T14" fmla="*/ 2147483646 w 8841"/>
                    <a:gd name="T15" fmla="*/ 2147483646 h 3325"/>
                    <a:gd name="T16" fmla="*/ 2147483646 w 8841"/>
                    <a:gd name="T17" fmla="*/ 9765625 h 33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6274;p37"/>
                <p:cNvSpPr>
                  <a:spLocks/>
                </p:cNvSpPr>
                <p:nvPr/>
              </p:nvSpPr>
              <p:spPr bwMode="auto">
                <a:xfrm>
                  <a:off x="1798125" y="1125650"/>
                  <a:ext cx="245200" cy="92000"/>
                </a:xfrm>
                <a:custGeom>
                  <a:avLst/>
                  <a:gdLst>
                    <a:gd name="T0" fmla="*/ 2147483646 w 9808"/>
                    <a:gd name="T1" fmla="*/ 0 h 3680"/>
                    <a:gd name="T2" fmla="*/ 0 w 9808"/>
                    <a:gd name="T3" fmla="*/ 2147483646 h 3680"/>
                    <a:gd name="T4" fmla="*/ 2147483646 w 9808"/>
                    <a:gd name="T5" fmla="*/ 2147483646 h 3680"/>
                    <a:gd name="T6" fmla="*/ 2147483646 w 9808"/>
                    <a:gd name="T7" fmla="*/ 2147483646 h 3680"/>
                    <a:gd name="T8" fmla="*/ 2147483646 w 9808"/>
                    <a:gd name="T9" fmla="*/ 2147483646 h 3680"/>
                    <a:gd name="T10" fmla="*/ 2147483646 w 9808"/>
                    <a:gd name="T11" fmla="*/ 2147483646 h 3680"/>
                    <a:gd name="T12" fmla="*/ 2147483646 w 9808"/>
                    <a:gd name="T13" fmla="*/ 566406250 h 3680"/>
                    <a:gd name="T14" fmla="*/ 2147483646 w 9808"/>
                    <a:gd name="T15" fmla="*/ 0 h 36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6275;p37"/>
                <p:cNvSpPr>
                  <a:spLocks/>
                </p:cNvSpPr>
                <p:nvPr/>
              </p:nvSpPr>
              <p:spPr bwMode="auto">
                <a:xfrm>
                  <a:off x="1544600" y="1233400"/>
                  <a:ext cx="248550" cy="105475"/>
                </a:xfrm>
                <a:custGeom>
                  <a:avLst/>
                  <a:gdLst>
                    <a:gd name="T0" fmla="*/ 2147483646 w 9942"/>
                    <a:gd name="T1" fmla="*/ 0 h 4219"/>
                    <a:gd name="T2" fmla="*/ 2147483646 w 9942"/>
                    <a:gd name="T3" fmla="*/ 2128906250 h 4219"/>
                    <a:gd name="T4" fmla="*/ 9765625 w 9942"/>
                    <a:gd name="T5" fmla="*/ 2147483646 h 4219"/>
                    <a:gd name="T6" fmla="*/ 2147483646 w 9942"/>
                    <a:gd name="T7" fmla="*/ 2147483646 h 4219"/>
                    <a:gd name="T8" fmla="*/ 2147483646 w 9942"/>
                    <a:gd name="T9" fmla="*/ 2147483646 h 4219"/>
                    <a:gd name="T10" fmla="*/ 2147483646 w 9942"/>
                    <a:gd name="T11" fmla="*/ 2147483646 h 4219"/>
                    <a:gd name="T12" fmla="*/ 2147483646 w 9942"/>
                    <a:gd name="T13" fmla="*/ 2147483646 h 4219"/>
                    <a:gd name="T14" fmla="*/ 2147483646 w 9942"/>
                    <a:gd name="T15" fmla="*/ 0 h 42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3" name="Google Shape;6276;p37"/>
                <p:cNvSpPr>
                  <a:spLocks/>
                </p:cNvSpPr>
                <p:nvPr/>
              </p:nvSpPr>
              <p:spPr bwMode="auto">
                <a:xfrm>
                  <a:off x="1793125" y="1242675"/>
                  <a:ext cx="243525" cy="91350"/>
                </a:xfrm>
                <a:custGeom>
                  <a:avLst/>
                  <a:gdLst>
                    <a:gd name="T0" fmla="*/ 2147483646 w 9741"/>
                    <a:gd name="T1" fmla="*/ 0 h 3654"/>
                    <a:gd name="T2" fmla="*/ 0 w 9741"/>
                    <a:gd name="T3" fmla="*/ 2147483646 h 3654"/>
                    <a:gd name="T4" fmla="*/ 2147483646 w 9741"/>
                    <a:gd name="T5" fmla="*/ 2147483646 h 3654"/>
                    <a:gd name="T6" fmla="*/ 2147483646 w 9741"/>
                    <a:gd name="T7" fmla="*/ 2147483646 h 3654"/>
                    <a:gd name="T8" fmla="*/ 2147483646 w 9741"/>
                    <a:gd name="T9" fmla="*/ 2147483646 h 3654"/>
                    <a:gd name="T10" fmla="*/ 2147483646 w 9741"/>
                    <a:gd name="T11" fmla="*/ 2147483646 h 3654"/>
                    <a:gd name="T12" fmla="*/ 2147483646 w 9741"/>
                    <a:gd name="T13" fmla="*/ 2147483646 h 3654"/>
                    <a:gd name="T14" fmla="*/ 2147483646 w 9741"/>
                    <a:gd name="T15" fmla="*/ 2147483646 h 3654"/>
                    <a:gd name="T16" fmla="*/ 2147483646 w 9741"/>
                    <a:gd name="T17" fmla="*/ 126953125 h 3654"/>
                    <a:gd name="T18" fmla="*/ 2147483646 w 9741"/>
                    <a:gd name="T19" fmla="*/ 0 h 3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4" name="Google Shape;6277;p37"/>
                <p:cNvSpPr>
                  <a:spLocks/>
                </p:cNvSpPr>
                <p:nvPr/>
              </p:nvSpPr>
              <p:spPr bwMode="auto">
                <a:xfrm>
                  <a:off x="1535425" y="1378150"/>
                  <a:ext cx="262725" cy="104800"/>
                </a:xfrm>
                <a:custGeom>
                  <a:avLst/>
                  <a:gdLst>
                    <a:gd name="T0" fmla="*/ 2147483646 w 10509"/>
                    <a:gd name="T1" fmla="*/ 9765625 h 4192"/>
                    <a:gd name="T2" fmla="*/ 2147483646 w 10509"/>
                    <a:gd name="T3" fmla="*/ 2147483646 h 4192"/>
                    <a:gd name="T4" fmla="*/ 9765625 w 10509"/>
                    <a:gd name="T5" fmla="*/ 2147483646 h 4192"/>
                    <a:gd name="T6" fmla="*/ 2147483646 w 10509"/>
                    <a:gd name="T7" fmla="*/ 2147483646 h 4192"/>
                    <a:gd name="T8" fmla="*/ 2147483646 w 10509"/>
                    <a:gd name="T9" fmla="*/ 2147483646 h 4192"/>
                    <a:gd name="T10" fmla="*/ 2147483646 w 10509"/>
                    <a:gd name="T11" fmla="*/ 2147483646 h 4192"/>
                    <a:gd name="T12" fmla="*/ 2147483646 w 10509"/>
                    <a:gd name="T13" fmla="*/ 2147483646 h 4192"/>
                    <a:gd name="T14" fmla="*/ 2147483646 w 10509"/>
                    <a:gd name="T15" fmla="*/ 9765625 h 419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5" name="Google Shape;6278;p37"/>
                <p:cNvSpPr>
                  <a:spLocks/>
                </p:cNvSpPr>
                <p:nvPr/>
              </p:nvSpPr>
              <p:spPr bwMode="auto">
                <a:xfrm>
                  <a:off x="1795625" y="1351125"/>
                  <a:ext cx="249375" cy="118975"/>
                </a:xfrm>
                <a:custGeom>
                  <a:avLst/>
                  <a:gdLst>
                    <a:gd name="T0" fmla="*/ 2147483646 w 9975"/>
                    <a:gd name="T1" fmla="*/ 0 h 4759"/>
                    <a:gd name="T2" fmla="*/ 2147483646 w 9975"/>
                    <a:gd name="T3" fmla="*/ 117187500 h 4759"/>
                    <a:gd name="T4" fmla="*/ 0 w 9975"/>
                    <a:gd name="T5" fmla="*/ 2147483646 h 4759"/>
                    <a:gd name="T6" fmla="*/ 2147483646 w 9975"/>
                    <a:gd name="T7" fmla="*/ 2147483646 h 4759"/>
                    <a:gd name="T8" fmla="*/ 2147483646 w 9975"/>
                    <a:gd name="T9" fmla="*/ 2147483646 h 4759"/>
                    <a:gd name="T10" fmla="*/ 2147483646 w 9975"/>
                    <a:gd name="T11" fmla="*/ 2147483646 h 4759"/>
                    <a:gd name="T12" fmla="*/ 2147483646 w 9975"/>
                    <a:gd name="T13" fmla="*/ 2147483646 h 4759"/>
                    <a:gd name="T14" fmla="*/ 2147483646 w 9975"/>
                    <a:gd name="T15" fmla="*/ 0 h 47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6" name="Google Shape;6279;p37"/>
                <p:cNvSpPr>
                  <a:spLocks/>
                </p:cNvSpPr>
                <p:nvPr/>
              </p:nvSpPr>
              <p:spPr bwMode="auto">
                <a:xfrm>
                  <a:off x="1781450" y="589500"/>
                  <a:ext cx="139275" cy="1178200"/>
                </a:xfrm>
                <a:custGeom>
                  <a:avLst/>
                  <a:gdLst>
                    <a:gd name="T0" fmla="*/ 2147483646 w 5571"/>
                    <a:gd name="T1" fmla="*/ 0 h 47128"/>
                    <a:gd name="T2" fmla="*/ 2147483646 w 5571"/>
                    <a:gd name="T3" fmla="*/ 859375000 h 47128"/>
                    <a:gd name="T4" fmla="*/ 2147483646 w 5571"/>
                    <a:gd name="T5" fmla="*/ 2147483646 h 47128"/>
                    <a:gd name="T6" fmla="*/ 2147483646 w 5571"/>
                    <a:gd name="T7" fmla="*/ 2147483646 h 47128"/>
                    <a:gd name="T8" fmla="*/ 2147483646 w 5571"/>
                    <a:gd name="T9" fmla="*/ 2147483646 h 47128"/>
                    <a:gd name="T10" fmla="*/ 2147483646 w 5571"/>
                    <a:gd name="T11" fmla="*/ 2147483646 h 47128"/>
                    <a:gd name="T12" fmla="*/ 2147483646 w 5571"/>
                    <a:gd name="T13" fmla="*/ 2147483646 h 47128"/>
                    <a:gd name="T14" fmla="*/ 2147483646 w 5571"/>
                    <a:gd name="T15" fmla="*/ 2147483646 h 47128"/>
                    <a:gd name="T16" fmla="*/ 2147483646 w 5571"/>
                    <a:gd name="T17" fmla="*/ 2147483646 h 47128"/>
                    <a:gd name="T18" fmla="*/ 2147483646 w 5571"/>
                    <a:gd name="T19" fmla="*/ 2147483646 h 47128"/>
                    <a:gd name="T20" fmla="*/ 2147483646 w 5571"/>
                    <a:gd name="T21" fmla="*/ 2147483646 h 47128"/>
                    <a:gd name="T22" fmla="*/ 2147483646 w 5571"/>
                    <a:gd name="T23" fmla="*/ 2147483646 h 47128"/>
                    <a:gd name="T24" fmla="*/ 2147483646 w 5571"/>
                    <a:gd name="T25" fmla="*/ 859375000 h 47128"/>
                    <a:gd name="T26" fmla="*/ 2147483646 w 5571"/>
                    <a:gd name="T27" fmla="*/ 0 h 4712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7" name="Google Shape;6280;p37"/>
                <p:cNvSpPr>
                  <a:spLocks/>
                </p:cNvSpPr>
                <p:nvPr/>
              </p:nvSpPr>
              <p:spPr bwMode="auto">
                <a:xfrm>
                  <a:off x="1879850" y="492925"/>
                  <a:ext cx="124275" cy="185525"/>
                </a:xfrm>
                <a:custGeom>
                  <a:avLst/>
                  <a:gdLst>
                    <a:gd name="T0" fmla="*/ 2147483646 w 4971"/>
                    <a:gd name="T1" fmla="*/ 9765625 h 7421"/>
                    <a:gd name="T2" fmla="*/ 2147483646 w 4971"/>
                    <a:gd name="T3" fmla="*/ 1777343750 h 7421"/>
                    <a:gd name="T4" fmla="*/ 2147483646 w 4971"/>
                    <a:gd name="T5" fmla="*/ 2147483646 h 7421"/>
                    <a:gd name="T6" fmla="*/ 2147483646 w 4971"/>
                    <a:gd name="T7" fmla="*/ 2147483646 h 7421"/>
                    <a:gd name="T8" fmla="*/ 2147483646 w 4971"/>
                    <a:gd name="T9" fmla="*/ 2147483646 h 7421"/>
                    <a:gd name="T10" fmla="*/ 2147483646 w 4971"/>
                    <a:gd name="T11" fmla="*/ 2147483646 h 7421"/>
                    <a:gd name="T12" fmla="*/ 2147483646 w 4971"/>
                    <a:gd name="T13" fmla="*/ 1455078125 h 7421"/>
                    <a:gd name="T14" fmla="*/ 2147483646 w 4971"/>
                    <a:gd name="T15" fmla="*/ 9765625 h 74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1" name="Google Shape;6281;p37"/>
              <p:cNvGrpSpPr>
                <a:grpSpLocks/>
              </p:cNvGrpSpPr>
              <p:nvPr/>
            </p:nvGrpSpPr>
            <p:grpSpPr bwMode="auto"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74" name="Google Shape;6282;p37"/>
                <p:cNvSpPr>
                  <a:spLocks/>
                </p:cNvSpPr>
                <p:nvPr/>
              </p:nvSpPr>
              <p:spPr bwMode="auto">
                <a:xfrm>
                  <a:off x="1655525" y="1865675"/>
                  <a:ext cx="306900" cy="499075"/>
                </a:xfrm>
                <a:custGeom>
                  <a:avLst/>
                  <a:gdLst>
                    <a:gd name="T0" fmla="*/ 2147483646 w 12276"/>
                    <a:gd name="T1" fmla="*/ 0 h 19963"/>
                    <a:gd name="T2" fmla="*/ 2147483646 w 12276"/>
                    <a:gd name="T3" fmla="*/ 2147483646 h 19963"/>
                    <a:gd name="T4" fmla="*/ 2147483646 w 12276"/>
                    <a:gd name="T5" fmla="*/ 2147483646 h 19963"/>
                    <a:gd name="T6" fmla="*/ 2147483646 w 12276"/>
                    <a:gd name="T7" fmla="*/ 2147483646 h 19963"/>
                    <a:gd name="T8" fmla="*/ 2147483646 w 12276"/>
                    <a:gd name="T9" fmla="*/ 2147483646 h 19963"/>
                    <a:gd name="T10" fmla="*/ 2147483646 w 12276"/>
                    <a:gd name="T11" fmla="*/ 2147483646 h 19963"/>
                    <a:gd name="T12" fmla="*/ 2147483646 w 12276"/>
                    <a:gd name="T13" fmla="*/ 2147483646 h 19963"/>
                    <a:gd name="T14" fmla="*/ 2147483646 w 12276"/>
                    <a:gd name="T15" fmla="*/ 2147483646 h 19963"/>
                    <a:gd name="T16" fmla="*/ 2147483646 w 12276"/>
                    <a:gd name="T17" fmla="*/ 2147483646 h 19963"/>
                    <a:gd name="T18" fmla="*/ 2147483646 w 12276"/>
                    <a:gd name="T19" fmla="*/ 2147483646 h 19963"/>
                    <a:gd name="T20" fmla="*/ 2147483646 w 12276"/>
                    <a:gd name="T21" fmla="*/ 2147483646 h 19963"/>
                    <a:gd name="T22" fmla="*/ 2147483646 w 12276"/>
                    <a:gd name="T23" fmla="*/ 0 h 1996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5" name="Google Shape;6283;p37"/>
                <p:cNvSpPr>
                  <a:spLocks/>
                </p:cNvSpPr>
                <p:nvPr/>
              </p:nvSpPr>
              <p:spPr bwMode="auto">
                <a:xfrm>
                  <a:off x="1356975" y="2109675"/>
                  <a:ext cx="530400" cy="328125"/>
                </a:xfrm>
                <a:custGeom>
                  <a:avLst/>
                  <a:gdLst>
                    <a:gd name="T0" fmla="*/ 2147483646 w 21216"/>
                    <a:gd name="T1" fmla="*/ 9765625 h 13125"/>
                    <a:gd name="T2" fmla="*/ 2147483646 w 21216"/>
                    <a:gd name="T3" fmla="*/ 2147483646 h 13125"/>
                    <a:gd name="T4" fmla="*/ 2147483646 w 21216"/>
                    <a:gd name="T5" fmla="*/ 2147483646 h 13125"/>
                    <a:gd name="T6" fmla="*/ 2147483646 w 21216"/>
                    <a:gd name="T7" fmla="*/ 2147483646 h 13125"/>
                    <a:gd name="T8" fmla="*/ 2147483646 w 21216"/>
                    <a:gd name="T9" fmla="*/ 2147483646 h 13125"/>
                    <a:gd name="T10" fmla="*/ 2147483646 w 21216"/>
                    <a:gd name="T11" fmla="*/ 2147483646 h 13125"/>
                    <a:gd name="T12" fmla="*/ 2147483646 w 21216"/>
                    <a:gd name="T13" fmla="*/ 2147483646 h 13125"/>
                    <a:gd name="T14" fmla="*/ 2147483646 w 21216"/>
                    <a:gd name="T15" fmla="*/ 2147483646 h 13125"/>
                    <a:gd name="T16" fmla="*/ 2147483646 w 21216"/>
                    <a:gd name="T17" fmla="*/ 2147483646 h 13125"/>
                    <a:gd name="T18" fmla="*/ 2147483646 w 21216"/>
                    <a:gd name="T19" fmla="*/ 2147483646 h 13125"/>
                    <a:gd name="T20" fmla="*/ 2147483646 w 21216"/>
                    <a:gd name="T21" fmla="*/ 9765625 h 131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6" name="Google Shape;6284;p37"/>
                <p:cNvSpPr>
                  <a:spLocks/>
                </p:cNvSpPr>
                <p:nvPr/>
              </p:nvSpPr>
              <p:spPr bwMode="auto">
                <a:xfrm>
                  <a:off x="1488725" y="2413475"/>
                  <a:ext cx="412825" cy="350875"/>
                </a:xfrm>
                <a:custGeom>
                  <a:avLst/>
                  <a:gdLst>
                    <a:gd name="T0" fmla="*/ 2147483646 w 16513"/>
                    <a:gd name="T1" fmla="*/ 0 h 14035"/>
                    <a:gd name="T2" fmla="*/ 2147483646 w 16513"/>
                    <a:gd name="T3" fmla="*/ 2147483646 h 14035"/>
                    <a:gd name="T4" fmla="*/ 2147483646 w 16513"/>
                    <a:gd name="T5" fmla="*/ 2147483646 h 14035"/>
                    <a:gd name="T6" fmla="*/ 2147483646 w 16513"/>
                    <a:gd name="T7" fmla="*/ 2147483646 h 14035"/>
                    <a:gd name="T8" fmla="*/ 2147483646 w 16513"/>
                    <a:gd name="T9" fmla="*/ 2147483646 h 14035"/>
                    <a:gd name="T10" fmla="*/ 2147483646 w 16513"/>
                    <a:gd name="T11" fmla="*/ 2147483646 h 14035"/>
                    <a:gd name="T12" fmla="*/ 2147483646 w 16513"/>
                    <a:gd name="T13" fmla="*/ 2147483646 h 14035"/>
                    <a:gd name="T14" fmla="*/ 2147483646 w 16513"/>
                    <a:gd name="T15" fmla="*/ 2147483646 h 14035"/>
                    <a:gd name="T16" fmla="*/ 2147483646 w 16513"/>
                    <a:gd name="T17" fmla="*/ 2147483646 h 14035"/>
                    <a:gd name="T18" fmla="*/ 2147483646 w 16513"/>
                    <a:gd name="T19" fmla="*/ 1777343750 h 14035"/>
                    <a:gd name="T20" fmla="*/ 2147483646 w 16513"/>
                    <a:gd name="T21" fmla="*/ 0 h 140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7" name="Google Shape;6285;p37"/>
                <p:cNvSpPr>
                  <a:spLocks/>
                </p:cNvSpPr>
                <p:nvPr/>
              </p:nvSpPr>
              <p:spPr bwMode="auto">
                <a:xfrm>
                  <a:off x="1830650" y="2424000"/>
                  <a:ext cx="252700" cy="489175"/>
                </a:xfrm>
                <a:custGeom>
                  <a:avLst/>
                  <a:gdLst>
                    <a:gd name="T0" fmla="*/ 2147483646 w 10108"/>
                    <a:gd name="T1" fmla="*/ 9765625 h 19567"/>
                    <a:gd name="T2" fmla="*/ 2147483646 w 10108"/>
                    <a:gd name="T3" fmla="*/ 2147483646 h 19567"/>
                    <a:gd name="T4" fmla="*/ 332031250 w 10108"/>
                    <a:gd name="T5" fmla="*/ 2147483646 h 19567"/>
                    <a:gd name="T6" fmla="*/ 2147483646 w 10108"/>
                    <a:gd name="T7" fmla="*/ 2147483646 h 19567"/>
                    <a:gd name="T8" fmla="*/ 2147483646 w 10108"/>
                    <a:gd name="T9" fmla="*/ 2147483646 h 19567"/>
                    <a:gd name="T10" fmla="*/ 2147483646 w 10108"/>
                    <a:gd name="T11" fmla="*/ 2147483646 h 19567"/>
                    <a:gd name="T12" fmla="*/ 2147483646 w 10108"/>
                    <a:gd name="T13" fmla="*/ 2147483646 h 19567"/>
                    <a:gd name="T14" fmla="*/ 2147483646 w 10108"/>
                    <a:gd name="T15" fmla="*/ 2147483646 h 19567"/>
                    <a:gd name="T16" fmla="*/ 2147483646 w 10108"/>
                    <a:gd name="T17" fmla="*/ 2147483646 h 19567"/>
                    <a:gd name="T18" fmla="*/ 2147483646 w 10108"/>
                    <a:gd name="T19" fmla="*/ 1572265625 h 19567"/>
                    <a:gd name="T20" fmla="*/ 2147483646 w 10108"/>
                    <a:gd name="T21" fmla="*/ 9765625 h 195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8" name="Google Shape;6286;p37"/>
                <p:cNvSpPr>
                  <a:spLocks/>
                </p:cNvSpPr>
                <p:nvPr/>
              </p:nvSpPr>
              <p:spPr bwMode="auto">
                <a:xfrm>
                  <a:off x="1918200" y="1947800"/>
                  <a:ext cx="381975" cy="416350"/>
                </a:xfrm>
                <a:custGeom>
                  <a:avLst/>
                  <a:gdLst>
                    <a:gd name="T0" fmla="*/ 2147483646 w 15279"/>
                    <a:gd name="T1" fmla="*/ 0 h 16654"/>
                    <a:gd name="T2" fmla="*/ 2147483646 w 15279"/>
                    <a:gd name="T3" fmla="*/ 2147483646 h 16654"/>
                    <a:gd name="T4" fmla="*/ 2147483646 w 15279"/>
                    <a:gd name="T5" fmla="*/ 2147483646 h 16654"/>
                    <a:gd name="T6" fmla="*/ 2147483646 w 15279"/>
                    <a:gd name="T7" fmla="*/ 2147483646 h 16654"/>
                    <a:gd name="T8" fmla="*/ 2147483646 w 15279"/>
                    <a:gd name="T9" fmla="*/ 2147483646 h 16654"/>
                    <a:gd name="T10" fmla="*/ 2147483646 w 15279"/>
                    <a:gd name="T11" fmla="*/ 2147483646 h 16654"/>
                    <a:gd name="T12" fmla="*/ 2147483646 w 15279"/>
                    <a:gd name="T13" fmla="*/ 2147483646 h 16654"/>
                    <a:gd name="T14" fmla="*/ 2147483646 w 15279"/>
                    <a:gd name="T15" fmla="*/ 2147483646 h 16654"/>
                    <a:gd name="T16" fmla="*/ 2147483646 w 15279"/>
                    <a:gd name="T17" fmla="*/ 2147483646 h 16654"/>
                    <a:gd name="T18" fmla="*/ 2147483646 w 15279"/>
                    <a:gd name="T19" fmla="*/ 0 h 16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9" name="Google Shape;6287;p37"/>
                <p:cNvSpPr>
                  <a:spLocks/>
                </p:cNvSpPr>
                <p:nvPr/>
              </p:nvSpPr>
              <p:spPr bwMode="auto">
                <a:xfrm>
                  <a:off x="1902375" y="2322900"/>
                  <a:ext cx="478700" cy="270975"/>
                </a:xfrm>
                <a:custGeom>
                  <a:avLst/>
                  <a:gdLst>
                    <a:gd name="T0" fmla="*/ 2147483646 w 19148"/>
                    <a:gd name="T1" fmla="*/ 0 h 10839"/>
                    <a:gd name="T2" fmla="*/ 2147483646 w 19148"/>
                    <a:gd name="T3" fmla="*/ 2147483646 h 10839"/>
                    <a:gd name="T4" fmla="*/ 2147483646 w 19148"/>
                    <a:gd name="T5" fmla="*/ 2147483646 h 10839"/>
                    <a:gd name="T6" fmla="*/ 2147483646 w 19148"/>
                    <a:gd name="T7" fmla="*/ 2147483646 h 10839"/>
                    <a:gd name="T8" fmla="*/ 2147483646 w 19148"/>
                    <a:gd name="T9" fmla="*/ 2147483646 h 10839"/>
                    <a:gd name="T10" fmla="*/ 2147483646 w 19148"/>
                    <a:gd name="T11" fmla="*/ 2147483646 h 10839"/>
                    <a:gd name="T12" fmla="*/ 2147483646 w 19148"/>
                    <a:gd name="T13" fmla="*/ 2147483646 h 10839"/>
                    <a:gd name="T14" fmla="*/ 2147483646 w 19148"/>
                    <a:gd name="T15" fmla="*/ 2147483646 h 10839"/>
                    <a:gd name="T16" fmla="*/ 2147483646 w 19148"/>
                    <a:gd name="T17" fmla="*/ 2147483646 h 10839"/>
                    <a:gd name="T18" fmla="*/ 2147483646 w 19148"/>
                    <a:gd name="T19" fmla="*/ 1972656250 h 10839"/>
                    <a:gd name="T20" fmla="*/ 2147483646 w 19148"/>
                    <a:gd name="T21" fmla="*/ 0 h 108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0" name="Google Shape;6288;p37"/>
                <p:cNvSpPr>
                  <a:spLocks/>
                </p:cNvSpPr>
                <p:nvPr/>
              </p:nvSpPr>
              <p:spPr bwMode="auto">
                <a:xfrm>
                  <a:off x="1869700" y="2451250"/>
                  <a:ext cx="96075" cy="331825"/>
                </a:xfrm>
                <a:custGeom>
                  <a:avLst/>
                  <a:gdLst>
                    <a:gd name="T0" fmla="*/ 2147483646 w 3843"/>
                    <a:gd name="T1" fmla="*/ 0 h 13273"/>
                    <a:gd name="T2" fmla="*/ 2147483646 w 3843"/>
                    <a:gd name="T3" fmla="*/ 2147483646 h 13273"/>
                    <a:gd name="T4" fmla="*/ 2147483646 w 3843"/>
                    <a:gd name="T5" fmla="*/ 2147483646 h 13273"/>
                    <a:gd name="T6" fmla="*/ 2147483646 w 3843"/>
                    <a:gd name="T7" fmla="*/ 2147483646 h 13273"/>
                    <a:gd name="T8" fmla="*/ 2147483646 w 3843"/>
                    <a:gd name="T9" fmla="*/ 2147483646 h 13273"/>
                    <a:gd name="T10" fmla="*/ 2147483646 w 3843"/>
                    <a:gd name="T11" fmla="*/ 2147483646 h 13273"/>
                    <a:gd name="T12" fmla="*/ 2147483646 w 3843"/>
                    <a:gd name="T13" fmla="*/ 0 h 1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1" name="Google Shape;6289;p37"/>
                <p:cNvSpPr>
                  <a:spLocks/>
                </p:cNvSpPr>
                <p:nvPr/>
              </p:nvSpPr>
              <p:spPr bwMode="auto">
                <a:xfrm>
                  <a:off x="1883925" y="2435975"/>
                  <a:ext cx="127700" cy="283850"/>
                </a:xfrm>
                <a:custGeom>
                  <a:avLst/>
                  <a:gdLst>
                    <a:gd name="T0" fmla="*/ 2147483646 w 5108"/>
                    <a:gd name="T1" fmla="*/ 9765625 h 11354"/>
                    <a:gd name="T2" fmla="*/ 2147483646 w 5108"/>
                    <a:gd name="T3" fmla="*/ 2147483646 h 11354"/>
                    <a:gd name="T4" fmla="*/ 2147483646 w 5108"/>
                    <a:gd name="T5" fmla="*/ 2147483646 h 11354"/>
                    <a:gd name="T6" fmla="*/ 2147483646 w 5108"/>
                    <a:gd name="T7" fmla="*/ 2147483646 h 11354"/>
                    <a:gd name="T8" fmla="*/ 2147483646 w 5108"/>
                    <a:gd name="T9" fmla="*/ 2147483646 h 11354"/>
                    <a:gd name="T10" fmla="*/ 2147483646 w 5108"/>
                    <a:gd name="T11" fmla="*/ 2147483646 h 11354"/>
                    <a:gd name="T12" fmla="*/ 2147483646 w 5108"/>
                    <a:gd name="T13" fmla="*/ 9765625 h 1135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2" name="Google Shape;6290;p37"/>
                <p:cNvSpPr>
                  <a:spLocks/>
                </p:cNvSpPr>
                <p:nvPr/>
              </p:nvSpPr>
              <p:spPr bwMode="auto">
                <a:xfrm>
                  <a:off x="1866925" y="2472000"/>
                  <a:ext cx="52150" cy="281900"/>
                </a:xfrm>
                <a:custGeom>
                  <a:avLst/>
                  <a:gdLst>
                    <a:gd name="T0" fmla="*/ 2147483646 w 2086"/>
                    <a:gd name="T1" fmla="*/ 9765625 h 11276"/>
                    <a:gd name="T2" fmla="*/ 488281250 w 2086"/>
                    <a:gd name="T3" fmla="*/ 2147483646 h 11276"/>
                    <a:gd name="T4" fmla="*/ 2147483646 w 2086"/>
                    <a:gd name="T5" fmla="*/ 2147483646 h 11276"/>
                    <a:gd name="T6" fmla="*/ 2147483646 w 2086"/>
                    <a:gd name="T7" fmla="*/ 2147483646 h 11276"/>
                    <a:gd name="T8" fmla="*/ 2147483646 w 2086"/>
                    <a:gd name="T9" fmla="*/ 2147483646 h 11276"/>
                    <a:gd name="T10" fmla="*/ 2147483646 w 2086"/>
                    <a:gd name="T11" fmla="*/ 2147483646 h 11276"/>
                    <a:gd name="T12" fmla="*/ 2147483646 w 2086"/>
                    <a:gd name="T13" fmla="*/ 9765625 h 1127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3" name="Google Shape;6291;p37"/>
                <p:cNvSpPr>
                  <a:spLocks/>
                </p:cNvSpPr>
                <p:nvPr/>
              </p:nvSpPr>
              <p:spPr bwMode="auto">
                <a:xfrm>
                  <a:off x="1662925" y="2440750"/>
                  <a:ext cx="226250" cy="182975"/>
                </a:xfrm>
                <a:custGeom>
                  <a:avLst/>
                  <a:gdLst>
                    <a:gd name="T0" fmla="*/ 2147483646 w 9050"/>
                    <a:gd name="T1" fmla="*/ 0 h 7319"/>
                    <a:gd name="T2" fmla="*/ 2147483646 w 9050"/>
                    <a:gd name="T3" fmla="*/ 566406250 h 7319"/>
                    <a:gd name="T4" fmla="*/ 693359375 w 9050"/>
                    <a:gd name="T5" fmla="*/ 2147483646 h 7319"/>
                    <a:gd name="T6" fmla="*/ 1777343750 w 9050"/>
                    <a:gd name="T7" fmla="*/ 2147483646 h 7319"/>
                    <a:gd name="T8" fmla="*/ 2147483646 w 9050"/>
                    <a:gd name="T9" fmla="*/ 2147483646 h 7319"/>
                    <a:gd name="T10" fmla="*/ 2147483646 w 9050"/>
                    <a:gd name="T11" fmla="*/ 2147483646 h 7319"/>
                    <a:gd name="T12" fmla="*/ 2147483646 w 9050"/>
                    <a:gd name="T13" fmla="*/ 0 h 73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4" name="Google Shape;6292;p37"/>
                <p:cNvSpPr>
                  <a:spLocks/>
                </p:cNvSpPr>
                <p:nvPr/>
              </p:nvSpPr>
              <p:spPr bwMode="auto">
                <a:xfrm>
                  <a:off x="1766975" y="2428350"/>
                  <a:ext cx="161400" cy="174750"/>
                </a:xfrm>
                <a:custGeom>
                  <a:avLst/>
                  <a:gdLst>
                    <a:gd name="T0" fmla="*/ 2147483646 w 6456"/>
                    <a:gd name="T1" fmla="*/ 0 h 6990"/>
                    <a:gd name="T2" fmla="*/ 2147483646 w 6456"/>
                    <a:gd name="T3" fmla="*/ 2147483646 h 6990"/>
                    <a:gd name="T4" fmla="*/ 771484375 w 6456"/>
                    <a:gd name="T5" fmla="*/ 2147483646 h 6990"/>
                    <a:gd name="T6" fmla="*/ 2119140625 w 6456"/>
                    <a:gd name="T7" fmla="*/ 2147483646 h 6990"/>
                    <a:gd name="T8" fmla="*/ 2147483646 w 6456"/>
                    <a:gd name="T9" fmla="*/ 2147483646 h 6990"/>
                    <a:gd name="T10" fmla="*/ 2147483646 w 6456"/>
                    <a:gd name="T11" fmla="*/ 2147483646 h 6990"/>
                    <a:gd name="T12" fmla="*/ 2147483646 w 6456"/>
                    <a:gd name="T13" fmla="*/ 0 h 699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5" name="Google Shape;6293;p37"/>
                <p:cNvSpPr>
                  <a:spLocks/>
                </p:cNvSpPr>
                <p:nvPr/>
              </p:nvSpPr>
              <p:spPr bwMode="auto">
                <a:xfrm>
                  <a:off x="1576750" y="2416975"/>
                  <a:ext cx="313875" cy="164950"/>
                </a:xfrm>
                <a:custGeom>
                  <a:avLst/>
                  <a:gdLst>
                    <a:gd name="T0" fmla="*/ 2147483646 w 12555"/>
                    <a:gd name="T1" fmla="*/ 0 h 6598"/>
                    <a:gd name="T2" fmla="*/ 2147483646 w 12555"/>
                    <a:gd name="T3" fmla="*/ 732421875 h 6598"/>
                    <a:gd name="T4" fmla="*/ 800781250 w 12555"/>
                    <a:gd name="T5" fmla="*/ 2147483646 h 6598"/>
                    <a:gd name="T6" fmla="*/ 1611328125 w 12555"/>
                    <a:gd name="T7" fmla="*/ 2147483646 h 6598"/>
                    <a:gd name="T8" fmla="*/ 2147483646 w 12555"/>
                    <a:gd name="T9" fmla="*/ 2147483646 h 6598"/>
                    <a:gd name="T10" fmla="*/ 2147483646 w 12555"/>
                    <a:gd name="T11" fmla="*/ 2147483646 h 6598"/>
                    <a:gd name="T12" fmla="*/ 2147483646 w 12555"/>
                    <a:gd name="T13" fmla="*/ 0 h 659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6294;p37"/>
                <p:cNvSpPr>
                  <a:spLocks/>
                </p:cNvSpPr>
                <p:nvPr/>
              </p:nvSpPr>
              <p:spPr bwMode="auto">
                <a:xfrm>
                  <a:off x="1658575" y="2411150"/>
                  <a:ext cx="218875" cy="101050"/>
                </a:xfrm>
                <a:custGeom>
                  <a:avLst/>
                  <a:gdLst>
                    <a:gd name="T0" fmla="*/ 2147483646 w 8755"/>
                    <a:gd name="T1" fmla="*/ 9765625 h 4042"/>
                    <a:gd name="T2" fmla="*/ 2147483646 w 8755"/>
                    <a:gd name="T3" fmla="*/ 2147483646 h 4042"/>
                    <a:gd name="T4" fmla="*/ 761718750 w 8755"/>
                    <a:gd name="T5" fmla="*/ 2147483646 h 4042"/>
                    <a:gd name="T6" fmla="*/ 1982421875 w 8755"/>
                    <a:gd name="T7" fmla="*/ 2147483646 h 4042"/>
                    <a:gd name="T8" fmla="*/ 2147483646 w 8755"/>
                    <a:gd name="T9" fmla="*/ 2147483646 h 4042"/>
                    <a:gd name="T10" fmla="*/ 2147483646 w 8755"/>
                    <a:gd name="T11" fmla="*/ 2147483646 h 4042"/>
                    <a:gd name="T12" fmla="*/ 2147483646 w 8755"/>
                    <a:gd name="T13" fmla="*/ 2147483646 h 4042"/>
                    <a:gd name="T14" fmla="*/ 2147483646 w 8755"/>
                    <a:gd name="T15" fmla="*/ 2147483646 h 4042"/>
                    <a:gd name="T16" fmla="*/ 2147483646 w 8755"/>
                    <a:gd name="T17" fmla="*/ 2147483646 h 4042"/>
                    <a:gd name="T18" fmla="*/ 2147483646 w 8755"/>
                    <a:gd name="T19" fmla="*/ 78125000 h 4042"/>
                    <a:gd name="T20" fmla="*/ 2147483646 w 8755"/>
                    <a:gd name="T21" fmla="*/ 9765625 h 404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6295;p37"/>
                <p:cNvSpPr>
                  <a:spLocks/>
                </p:cNvSpPr>
                <p:nvPr/>
              </p:nvSpPr>
              <p:spPr bwMode="auto">
                <a:xfrm>
                  <a:off x="1513750" y="2351700"/>
                  <a:ext cx="371700" cy="91375"/>
                </a:xfrm>
                <a:custGeom>
                  <a:avLst/>
                  <a:gdLst>
                    <a:gd name="T0" fmla="*/ 2147483646 w 14868"/>
                    <a:gd name="T1" fmla="*/ 9765625 h 3655"/>
                    <a:gd name="T2" fmla="*/ 1962890625 w 14868"/>
                    <a:gd name="T3" fmla="*/ 1796875000 h 3655"/>
                    <a:gd name="T4" fmla="*/ 1962890625 w 14868"/>
                    <a:gd name="T5" fmla="*/ 2147483646 h 3655"/>
                    <a:gd name="T6" fmla="*/ 2147483646 w 14868"/>
                    <a:gd name="T7" fmla="*/ 2147483646 h 3655"/>
                    <a:gd name="T8" fmla="*/ 2147483646 w 14868"/>
                    <a:gd name="T9" fmla="*/ 2147483646 h 3655"/>
                    <a:gd name="T10" fmla="*/ 2147483646 w 14868"/>
                    <a:gd name="T11" fmla="*/ 2147483646 h 3655"/>
                    <a:gd name="T12" fmla="*/ 2147483646 w 14868"/>
                    <a:gd name="T13" fmla="*/ 9765625 h 365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6296;p37"/>
                <p:cNvSpPr>
                  <a:spLocks/>
                </p:cNvSpPr>
                <p:nvPr/>
              </p:nvSpPr>
              <p:spPr bwMode="auto">
                <a:xfrm>
                  <a:off x="1658275" y="2294500"/>
                  <a:ext cx="248700" cy="137250"/>
                </a:xfrm>
                <a:custGeom>
                  <a:avLst/>
                  <a:gdLst>
                    <a:gd name="T0" fmla="*/ 1894531250 w 9948"/>
                    <a:gd name="T1" fmla="*/ 0 h 5490"/>
                    <a:gd name="T2" fmla="*/ 1210937500 w 9948"/>
                    <a:gd name="T3" fmla="*/ 2147483646 h 5490"/>
                    <a:gd name="T4" fmla="*/ 2147483646 w 9948"/>
                    <a:gd name="T5" fmla="*/ 2147483646 h 5490"/>
                    <a:gd name="T6" fmla="*/ 2147483646 w 9948"/>
                    <a:gd name="T7" fmla="*/ 2147483646 h 5490"/>
                    <a:gd name="T8" fmla="*/ 2147483646 w 9948"/>
                    <a:gd name="T9" fmla="*/ 2147483646 h 5490"/>
                    <a:gd name="T10" fmla="*/ 2147483646 w 9948"/>
                    <a:gd name="T11" fmla="*/ 39062500 h 5490"/>
                    <a:gd name="T12" fmla="*/ 1894531250 w 9948"/>
                    <a:gd name="T13" fmla="*/ 0 h 549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6297;p37"/>
                <p:cNvSpPr>
                  <a:spLocks/>
                </p:cNvSpPr>
                <p:nvPr/>
              </p:nvSpPr>
              <p:spPr bwMode="auto">
                <a:xfrm>
                  <a:off x="1654425" y="2238100"/>
                  <a:ext cx="269025" cy="181900"/>
                </a:xfrm>
                <a:custGeom>
                  <a:avLst/>
                  <a:gdLst>
                    <a:gd name="T0" fmla="*/ 1621093750 w 10761"/>
                    <a:gd name="T1" fmla="*/ 9765625 h 7276"/>
                    <a:gd name="T2" fmla="*/ 1083984375 w 10761"/>
                    <a:gd name="T3" fmla="*/ 2147483646 h 7276"/>
                    <a:gd name="T4" fmla="*/ 2147483646 w 10761"/>
                    <a:gd name="T5" fmla="*/ 2147483646 h 7276"/>
                    <a:gd name="T6" fmla="*/ 2147483646 w 10761"/>
                    <a:gd name="T7" fmla="*/ 2147483646 h 7276"/>
                    <a:gd name="T8" fmla="*/ 2147483646 w 10761"/>
                    <a:gd name="T9" fmla="*/ 2147483646 h 7276"/>
                    <a:gd name="T10" fmla="*/ 2147483646 w 10761"/>
                    <a:gd name="T11" fmla="*/ 244140625 h 7276"/>
                    <a:gd name="T12" fmla="*/ 1621093750 w 10761"/>
                    <a:gd name="T13" fmla="*/ 9765625 h 727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6298;p37"/>
                <p:cNvSpPr>
                  <a:spLocks/>
                </p:cNvSpPr>
                <p:nvPr/>
              </p:nvSpPr>
              <p:spPr bwMode="auto">
                <a:xfrm>
                  <a:off x="1776825" y="2068350"/>
                  <a:ext cx="136275" cy="348800"/>
                </a:xfrm>
                <a:custGeom>
                  <a:avLst/>
                  <a:gdLst>
                    <a:gd name="T0" fmla="*/ 1250000000 w 5451"/>
                    <a:gd name="T1" fmla="*/ 9765625 h 13952"/>
                    <a:gd name="T2" fmla="*/ 175781250 w 5451"/>
                    <a:gd name="T3" fmla="*/ 1406250000 h 13952"/>
                    <a:gd name="T4" fmla="*/ 2147483646 w 5451"/>
                    <a:gd name="T5" fmla="*/ 2147483646 h 13952"/>
                    <a:gd name="T6" fmla="*/ 2147483646 w 5451"/>
                    <a:gd name="T7" fmla="*/ 2147483646 h 13952"/>
                    <a:gd name="T8" fmla="*/ 2147483646 w 5451"/>
                    <a:gd name="T9" fmla="*/ 2147483646 h 13952"/>
                    <a:gd name="T10" fmla="*/ 2147483646 w 5451"/>
                    <a:gd name="T11" fmla="*/ 1074218750 h 13952"/>
                    <a:gd name="T12" fmla="*/ 1250000000 w 5451"/>
                    <a:gd name="T13" fmla="*/ 9765625 h 139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6299;p37"/>
                <p:cNvSpPr>
                  <a:spLocks/>
                </p:cNvSpPr>
                <p:nvPr/>
              </p:nvSpPr>
              <p:spPr bwMode="auto">
                <a:xfrm>
                  <a:off x="1835175" y="2088850"/>
                  <a:ext cx="105500" cy="340575"/>
                </a:xfrm>
                <a:custGeom>
                  <a:avLst/>
                  <a:gdLst>
                    <a:gd name="T0" fmla="*/ 1318359375 w 4220"/>
                    <a:gd name="T1" fmla="*/ 9765625 h 13623"/>
                    <a:gd name="T2" fmla="*/ 185546875 w 4220"/>
                    <a:gd name="T3" fmla="*/ 1533203125 h 13623"/>
                    <a:gd name="T4" fmla="*/ 2147483646 w 4220"/>
                    <a:gd name="T5" fmla="*/ 2147483646 h 13623"/>
                    <a:gd name="T6" fmla="*/ 2147483646 w 4220"/>
                    <a:gd name="T7" fmla="*/ 2147483646 h 13623"/>
                    <a:gd name="T8" fmla="*/ 2147483646 w 4220"/>
                    <a:gd name="T9" fmla="*/ 2147483646 h 13623"/>
                    <a:gd name="T10" fmla="*/ 2147483646 w 4220"/>
                    <a:gd name="T11" fmla="*/ 1210937500 h 13623"/>
                    <a:gd name="T12" fmla="*/ 1318359375 w 4220"/>
                    <a:gd name="T13" fmla="*/ 9765625 h 136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6300;p37"/>
                <p:cNvSpPr>
                  <a:spLocks/>
                </p:cNvSpPr>
                <p:nvPr/>
              </p:nvSpPr>
              <p:spPr bwMode="auto">
                <a:xfrm>
                  <a:off x="1890150" y="2113150"/>
                  <a:ext cx="64750" cy="310975"/>
                </a:xfrm>
                <a:custGeom>
                  <a:avLst/>
                  <a:gdLst>
                    <a:gd name="T0" fmla="*/ 1679687500 w 2590"/>
                    <a:gd name="T1" fmla="*/ 0 h 12439"/>
                    <a:gd name="T2" fmla="*/ 214843750 w 2590"/>
                    <a:gd name="T3" fmla="*/ 1816406250 h 12439"/>
                    <a:gd name="T4" fmla="*/ 2147483646 w 2590"/>
                    <a:gd name="T5" fmla="*/ 2147483646 h 12439"/>
                    <a:gd name="T6" fmla="*/ 2147483646 w 2590"/>
                    <a:gd name="T7" fmla="*/ 2147483646 h 12439"/>
                    <a:gd name="T8" fmla="*/ 2147483646 w 2590"/>
                    <a:gd name="T9" fmla="*/ 2147483646 h 12439"/>
                    <a:gd name="T10" fmla="*/ 2147483646 w 2590"/>
                    <a:gd name="T11" fmla="*/ 839843750 h 12439"/>
                    <a:gd name="T12" fmla="*/ 1679687500 w 2590"/>
                    <a:gd name="T13" fmla="*/ 0 h 124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3" name="Google Shape;6301;p37"/>
                <p:cNvSpPr>
                  <a:spLocks/>
                </p:cNvSpPr>
                <p:nvPr/>
              </p:nvSpPr>
              <p:spPr bwMode="auto">
                <a:xfrm>
                  <a:off x="1906050" y="2108375"/>
                  <a:ext cx="209275" cy="286675"/>
                </a:xfrm>
                <a:custGeom>
                  <a:avLst/>
                  <a:gdLst>
                    <a:gd name="T0" fmla="*/ 2147483646 w 8371"/>
                    <a:gd name="T1" fmla="*/ 0 h 11467"/>
                    <a:gd name="T2" fmla="*/ 2147483646 w 8371"/>
                    <a:gd name="T3" fmla="*/ 751953125 h 11467"/>
                    <a:gd name="T4" fmla="*/ 2147483646 w 8371"/>
                    <a:gd name="T5" fmla="*/ 2147483646 h 11467"/>
                    <a:gd name="T6" fmla="*/ 2147483646 w 8371"/>
                    <a:gd name="T7" fmla="*/ 2147483646 h 11467"/>
                    <a:gd name="T8" fmla="*/ 2147483646 w 8371"/>
                    <a:gd name="T9" fmla="*/ 2147483646 h 11467"/>
                    <a:gd name="T10" fmla="*/ 2147483646 w 8371"/>
                    <a:gd name="T11" fmla="*/ 2050781250 h 11467"/>
                    <a:gd name="T12" fmla="*/ 2147483646 w 8371"/>
                    <a:gd name="T13" fmla="*/ 0 h 1146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6302;p37"/>
                <p:cNvSpPr>
                  <a:spLocks/>
                </p:cNvSpPr>
                <p:nvPr/>
              </p:nvSpPr>
              <p:spPr bwMode="auto">
                <a:xfrm>
                  <a:off x="1897500" y="2189475"/>
                  <a:ext cx="242575" cy="246475"/>
                </a:xfrm>
                <a:custGeom>
                  <a:avLst/>
                  <a:gdLst>
                    <a:gd name="T0" fmla="*/ 2147483646 w 9703"/>
                    <a:gd name="T1" fmla="*/ 0 h 9859"/>
                    <a:gd name="T2" fmla="*/ 2147483646 w 9703"/>
                    <a:gd name="T3" fmla="*/ 341796875 h 9859"/>
                    <a:gd name="T4" fmla="*/ 2147483646 w 9703"/>
                    <a:gd name="T5" fmla="*/ 2147483646 h 9859"/>
                    <a:gd name="T6" fmla="*/ 2147483646 w 9703"/>
                    <a:gd name="T7" fmla="*/ 2147483646 h 9859"/>
                    <a:gd name="T8" fmla="*/ 2147483646 w 9703"/>
                    <a:gd name="T9" fmla="*/ 2147483646 h 9859"/>
                    <a:gd name="T10" fmla="*/ 2147483646 w 9703"/>
                    <a:gd name="T11" fmla="*/ 1972656250 h 9859"/>
                    <a:gd name="T12" fmla="*/ 2147483646 w 9703"/>
                    <a:gd name="T13" fmla="*/ 0 h 98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5" name="Google Shape;6303;p37"/>
                <p:cNvSpPr>
                  <a:spLocks/>
                </p:cNvSpPr>
                <p:nvPr/>
              </p:nvSpPr>
              <p:spPr bwMode="auto">
                <a:xfrm>
                  <a:off x="1886375" y="2237950"/>
                  <a:ext cx="267325" cy="198325"/>
                </a:xfrm>
                <a:custGeom>
                  <a:avLst/>
                  <a:gdLst>
                    <a:gd name="T0" fmla="*/ 2147483646 w 10693"/>
                    <a:gd name="T1" fmla="*/ 0 h 7933"/>
                    <a:gd name="T2" fmla="*/ 2147483646 w 10693"/>
                    <a:gd name="T3" fmla="*/ 302734375 h 7933"/>
                    <a:gd name="T4" fmla="*/ 2147483646 w 10693"/>
                    <a:gd name="T5" fmla="*/ 2147483646 h 7933"/>
                    <a:gd name="T6" fmla="*/ 2147483646 w 10693"/>
                    <a:gd name="T7" fmla="*/ 2147483646 h 7933"/>
                    <a:gd name="T8" fmla="*/ 2147483646 w 10693"/>
                    <a:gd name="T9" fmla="*/ 2147483646 h 7933"/>
                    <a:gd name="T10" fmla="*/ 2147483646 w 10693"/>
                    <a:gd name="T11" fmla="*/ 2147483646 h 7933"/>
                    <a:gd name="T12" fmla="*/ 2147483646 w 10693"/>
                    <a:gd name="T13" fmla="*/ 0 h 79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6304;p37"/>
                <p:cNvSpPr>
                  <a:spLocks/>
                </p:cNvSpPr>
                <p:nvPr/>
              </p:nvSpPr>
              <p:spPr bwMode="auto">
                <a:xfrm>
                  <a:off x="1892725" y="2371875"/>
                  <a:ext cx="352400" cy="66200"/>
                </a:xfrm>
                <a:custGeom>
                  <a:avLst/>
                  <a:gdLst>
                    <a:gd name="T0" fmla="*/ 2147483646 w 14096"/>
                    <a:gd name="T1" fmla="*/ 9765625 h 2648"/>
                    <a:gd name="T2" fmla="*/ 2147483646 w 14096"/>
                    <a:gd name="T3" fmla="*/ 2147483646 h 2648"/>
                    <a:gd name="T4" fmla="*/ 2147483646 w 14096"/>
                    <a:gd name="T5" fmla="*/ 2147483646 h 2648"/>
                    <a:gd name="T6" fmla="*/ 2147483646 w 14096"/>
                    <a:gd name="T7" fmla="*/ 2147483646 h 2648"/>
                    <a:gd name="T8" fmla="*/ 2147483646 w 14096"/>
                    <a:gd name="T9" fmla="*/ 2147483646 h 2648"/>
                    <a:gd name="T10" fmla="*/ 2147483646 w 14096"/>
                    <a:gd name="T11" fmla="*/ 2147483646 h 2648"/>
                    <a:gd name="T12" fmla="*/ 2147483646 w 14096"/>
                    <a:gd name="T13" fmla="*/ 2147483646 h 2648"/>
                    <a:gd name="T14" fmla="*/ 2147483646 w 14096"/>
                    <a:gd name="T15" fmla="*/ 9765625 h 264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6305;p37"/>
                <p:cNvSpPr>
                  <a:spLocks/>
                </p:cNvSpPr>
                <p:nvPr/>
              </p:nvSpPr>
              <p:spPr bwMode="auto">
                <a:xfrm>
                  <a:off x="1903150" y="2430675"/>
                  <a:ext cx="303625" cy="52000"/>
                </a:xfrm>
                <a:custGeom>
                  <a:avLst/>
                  <a:gdLst>
                    <a:gd name="T0" fmla="*/ 2147483646 w 12145"/>
                    <a:gd name="T1" fmla="*/ 9765625 h 2080"/>
                    <a:gd name="T2" fmla="*/ 2147483646 w 12145"/>
                    <a:gd name="T3" fmla="*/ 263671875 h 2080"/>
                    <a:gd name="T4" fmla="*/ 2147483646 w 12145"/>
                    <a:gd name="T5" fmla="*/ 2147483646 h 2080"/>
                    <a:gd name="T6" fmla="*/ 2147483646 w 12145"/>
                    <a:gd name="T7" fmla="*/ 2147483646 h 2080"/>
                    <a:gd name="T8" fmla="*/ 2147483646 w 12145"/>
                    <a:gd name="T9" fmla="*/ 2147483646 h 2080"/>
                    <a:gd name="T10" fmla="*/ 2147483646 w 12145"/>
                    <a:gd name="T11" fmla="*/ 2147483646 h 2080"/>
                    <a:gd name="T12" fmla="*/ 2147483646 w 12145"/>
                    <a:gd name="T13" fmla="*/ 2147483646 h 2080"/>
                    <a:gd name="T14" fmla="*/ 2147483646 w 12145"/>
                    <a:gd name="T15" fmla="*/ 9765625 h 20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6306;p37"/>
                <p:cNvSpPr>
                  <a:spLocks/>
                </p:cNvSpPr>
                <p:nvPr/>
              </p:nvSpPr>
              <p:spPr bwMode="auto">
                <a:xfrm>
                  <a:off x="1896500" y="2399750"/>
                  <a:ext cx="261075" cy="55550"/>
                </a:xfrm>
                <a:custGeom>
                  <a:avLst/>
                  <a:gdLst>
                    <a:gd name="T0" fmla="*/ 2147483646 w 10443"/>
                    <a:gd name="T1" fmla="*/ 0 h 2222"/>
                    <a:gd name="T2" fmla="*/ 2147483646 w 10443"/>
                    <a:gd name="T3" fmla="*/ 2147483646 h 2222"/>
                    <a:gd name="T4" fmla="*/ 2147483646 w 10443"/>
                    <a:gd name="T5" fmla="*/ 2147483646 h 2222"/>
                    <a:gd name="T6" fmla="*/ 2147483646 w 10443"/>
                    <a:gd name="T7" fmla="*/ 2147483646 h 2222"/>
                    <a:gd name="T8" fmla="*/ 2147483646 w 10443"/>
                    <a:gd name="T9" fmla="*/ 2147483646 h 2222"/>
                    <a:gd name="T10" fmla="*/ 2147483646 w 10443"/>
                    <a:gd name="T11" fmla="*/ 2147483646 h 2222"/>
                    <a:gd name="T12" fmla="*/ 2147483646 w 10443"/>
                    <a:gd name="T13" fmla="*/ 2147483646 h 2222"/>
                    <a:gd name="T14" fmla="*/ 2147483646 w 10443"/>
                    <a:gd name="T15" fmla="*/ 0 h 222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6307;p37"/>
                <p:cNvSpPr>
                  <a:spLocks/>
                </p:cNvSpPr>
                <p:nvPr/>
              </p:nvSpPr>
              <p:spPr bwMode="auto">
                <a:xfrm>
                  <a:off x="1881150" y="2440525"/>
                  <a:ext cx="262825" cy="81850"/>
                </a:xfrm>
                <a:custGeom>
                  <a:avLst/>
                  <a:gdLst>
                    <a:gd name="T0" fmla="*/ 2147483646 w 10513"/>
                    <a:gd name="T1" fmla="*/ 0 h 3274"/>
                    <a:gd name="T2" fmla="*/ 2147483646 w 10513"/>
                    <a:gd name="T3" fmla="*/ 2147483646 h 3274"/>
                    <a:gd name="T4" fmla="*/ 2147483646 w 10513"/>
                    <a:gd name="T5" fmla="*/ 2147483646 h 3274"/>
                    <a:gd name="T6" fmla="*/ 2147483646 w 10513"/>
                    <a:gd name="T7" fmla="*/ 2147483646 h 3274"/>
                    <a:gd name="T8" fmla="*/ 2147483646 w 10513"/>
                    <a:gd name="T9" fmla="*/ 2147483646 h 3274"/>
                    <a:gd name="T10" fmla="*/ 2147483646 w 10513"/>
                    <a:gd name="T11" fmla="*/ 2147483646 h 3274"/>
                    <a:gd name="T12" fmla="*/ 2147483646 w 10513"/>
                    <a:gd name="T13" fmla="*/ 2147483646 h 3274"/>
                    <a:gd name="T14" fmla="*/ 2147483646 w 10513"/>
                    <a:gd name="T15" fmla="*/ 0 h 3274"/>
                    <a:gd name="T16" fmla="*/ 2147483646 w 10513"/>
                    <a:gd name="T17" fmla="*/ 0 h 32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6308;p37"/>
                <p:cNvSpPr>
                  <a:spLocks/>
                </p:cNvSpPr>
                <p:nvPr/>
              </p:nvSpPr>
              <p:spPr bwMode="auto">
                <a:xfrm>
                  <a:off x="1778950" y="2225375"/>
                  <a:ext cx="256250" cy="292100"/>
                </a:xfrm>
                <a:custGeom>
                  <a:avLst/>
                  <a:gdLst>
                    <a:gd name="T0" fmla="*/ 2147483646 w 10250"/>
                    <a:gd name="T1" fmla="*/ 2147483646 h 11684"/>
                    <a:gd name="T2" fmla="*/ 2147483646 w 10250"/>
                    <a:gd name="T3" fmla="*/ 2147483646 h 11684"/>
                    <a:gd name="T4" fmla="*/ 2147483646 w 10250"/>
                    <a:gd name="T5" fmla="*/ 2147483646 h 11684"/>
                    <a:gd name="T6" fmla="*/ 2147483646 w 10250"/>
                    <a:gd name="T7" fmla="*/ 2147483646 h 11684"/>
                    <a:gd name="T8" fmla="*/ 2147483646 w 10250"/>
                    <a:gd name="T9" fmla="*/ 2147483646 h 11684"/>
                    <a:gd name="T10" fmla="*/ 2147483646 w 10250"/>
                    <a:gd name="T11" fmla="*/ 2147483646 h 11684"/>
                    <a:gd name="T12" fmla="*/ 2147483646 w 10250"/>
                    <a:gd name="T13" fmla="*/ 2147483646 h 11684"/>
                    <a:gd name="T14" fmla="*/ 2147483646 w 10250"/>
                    <a:gd name="T15" fmla="*/ 2147483646 h 11684"/>
                    <a:gd name="T16" fmla="*/ 2147483646 w 10250"/>
                    <a:gd name="T17" fmla="*/ 2147483646 h 11684"/>
                    <a:gd name="T18" fmla="*/ 2147483646 w 10250"/>
                    <a:gd name="T19" fmla="*/ 2147483646 h 11684"/>
                    <a:gd name="T20" fmla="*/ 2147483646 w 10250"/>
                    <a:gd name="T21" fmla="*/ 2147483646 h 11684"/>
                    <a:gd name="T22" fmla="*/ 2147483646 w 10250"/>
                    <a:gd name="T23" fmla="*/ 2147483646 h 11684"/>
                    <a:gd name="T24" fmla="*/ 2147483646 w 10250"/>
                    <a:gd name="T25" fmla="*/ 2147483646 h 11684"/>
                    <a:gd name="T26" fmla="*/ 2147483646 w 10250"/>
                    <a:gd name="T27" fmla="*/ 2147483646 h 11684"/>
                    <a:gd name="T28" fmla="*/ 2147483646 w 10250"/>
                    <a:gd name="T29" fmla="*/ 2147483646 h 11684"/>
                    <a:gd name="T30" fmla="*/ 2147483646 w 10250"/>
                    <a:gd name="T31" fmla="*/ 2147483646 h 11684"/>
                    <a:gd name="T32" fmla="*/ 2147483646 w 10250"/>
                    <a:gd name="T33" fmla="*/ 2147483646 h 11684"/>
                    <a:gd name="T34" fmla="*/ 2147483646 w 10250"/>
                    <a:gd name="T35" fmla="*/ 2147483646 h 11684"/>
                    <a:gd name="T36" fmla="*/ 2147483646 w 10250"/>
                    <a:gd name="T37" fmla="*/ 2147483646 h 11684"/>
                    <a:gd name="T38" fmla="*/ 2147483646 w 10250"/>
                    <a:gd name="T39" fmla="*/ 2147483646 h 11684"/>
                    <a:gd name="T40" fmla="*/ 2147483646 w 10250"/>
                    <a:gd name="T41" fmla="*/ 2147483646 h 11684"/>
                    <a:gd name="T42" fmla="*/ 2147483646 w 10250"/>
                    <a:gd name="T43" fmla="*/ 2147483646 h 11684"/>
                    <a:gd name="T44" fmla="*/ 2147483646 w 10250"/>
                    <a:gd name="T45" fmla="*/ 2147483646 h 11684"/>
                    <a:gd name="T46" fmla="*/ 2147483646 w 10250"/>
                    <a:gd name="T47" fmla="*/ 2147483646 h 11684"/>
                    <a:gd name="T48" fmla="*/ 2147483646 w 10250"/>
                    <a:gd name="T49" fmla="*/ 2147483646 h 11684"/>
                    <a:gd name="T50" fmla="*/ 2147483646 w 10250"/>
                    <a:gd name="T51" fmla="*/ 2147483646 h 11684"/>
                    <a:gd name="T52" fmla="*/ 2147483646 w 10250"/>
                    <a:gd name="T53" fmla="*/ 2147483646 h 11684"/>
                    <a:gd name="T54" fmla="*/ 2147483646 w 10250"/>
                    <a:gd name="T55" fmla="*/ 2147483646 h 11684"/>
                    <a:gd name="T56" fmla="*/ 2147483646 w 10250"/>
                    <a:gd name="T57" fmla="*/ 2147483646 h 11684"/>
                    <a:gd name="T58" fmla="*/ 2147483646 w 10250"/>
                    <a:gd name="T59" fmla="*/ 2147483646 h 11684"/>
                    <a:gd name="T60" fmla="*/ 2147483646 w 10250"/>
                    <a:gd name="T61" fmla="*/ 2147483646 h 11684"/>
                    <a:gd name="T62" fmla="*/ 2147483646 w 10250"/>
                    <a:gd name="T63" fmla="*/ 0 h 1168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6309;p37"/>
                <p:cNvSpPr>
                  <a:spLocks/>
                </p:cNvSpPr>
                <p:nvPr/>
              </p:nvSpPr>
              <p:spPr bwMode="auto">
                <a:xfrm>
                  <a:off x="1854000" y="2320150"/>
                  <a:ext cx="101750" cy="105950"/>
                </a:xfrm>
                <a:custGeom>
                  <a:avLst/>
                  <a:gdLst>
                    <a:gd name="T0" fmla="*/ 2147483646 w 4070"/>
                    <a:gd name="T1" fmla="*/ 9765625 h 4238"/>
                    <a:gd name="T2" fmla="*/ 2147483646 w 4070"/>
                    <a:gd name="T3" fmla="*/ 771484375 h 4238"/>
                    <a:gd name="T4" fmla="*/ 2147483646 w 4070"/>
                    <a:gd name="T5" fmla="*/ 2147483646 h 4238"/>
                    <a:gd name="T6" fmla="*/ 1308593750 w 4070"/>
                    <a:gd name="T7" fmla="*/ 2147483646 h 4238"/>
                    <a:gd name="T8" fmla="*/ 2147483646 w 4070"/>
                    <a:gd name="T9" fmla="*/ 2147483646 h 4238"/>
                    <a:gd name="T10" fmla="*/ 2147483646 w 4070"/>
                    <a:gd name="T11" fmla="*/ 2147483646 h 4238"/>
                    <a:gd name="T12" fmla="*/ 2147483646 w 4070"/>
                    <a:gd name="T13" fmla="*/ 2147483646 h 4238"/>
                    <a:gd name="T14" fmla="*/ 2147483646 w 4070"/>
                    <a:gd name="T15" fmla="*/ 2147483646 h 4238"/>
                    <a:gd name="T16" fmla="*/ 2147483646 w 4070"/>
                    <a:gd name="T17" fmla="*/ 2147483646 h 4238"/>
                    <a:gd name="T18" fmla="*/ 2147483646 w 4070"/>
                    <a:gd name="T19" fmla="*/ 2147483646 h 4238"/>
                    <a:gd name="T20" fmla="*/ 2147483646 w 4070"/>
                    <a:gd name="T21" fmla="*/ 2147483646 h 4238"/>
                    <a:gd name="T22" fmla="*/ 2147483646 w 4070"/>
                    <a:gd name="T23" fmla="*/ 2147483646 h 4238"/>
                    <a:gd name="T24" fmla="*/ 2147483646 w 4070"/>
                    <a:gd name="T25" fmla="*/ 2147483646 h 4238"/>
                    <a:gd name="T26" fmla="*/ 2147483646 w 4070"/>
                    <a:gd name="T27" fmla="*/ 2147483646 h 4238"/>
                    <a:gd name="T28" fmla="*/ 2147483646 w 4070"/>
                    <a:gd name="T29" fmla="*/ 1640625000 h 4238"/>
                    <a:gd name="T30" fmla="*/ 2147483646 w 4070"/>
                    <a:gd name="T31" fmla="*/ 2070312500 h 4238"/>
                    <a:gd name="T32" fmla="*/ 2147483646 w 4070"/>
                    <a:gd name="T33" fmla="*/ 9765625 h 42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2" name="Google Shape;6310;p37"/>
              <p:cNvGrpSpPr>
                <a:grpSpLocks/>
              </p:cNvGrpSpPr>
              <p:nvPr/>
            </p:nvGrpSpPr>
            <p:grpSpPr bwMode="auto"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40" name="Google Shape;6311;p37"/>
                <p:cNvSpPr/>
                <p:nvPr/>
              </p:nvSpPr>
              <p:spPr>
                <a:xfrm>
                  <a:off x="2736225" y="1964520"/>
                  <a:ext cx="443410" cy="773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1" name="Google Shape;6312;p37"/>
                <p:cNvSpPr/>
                <p:nvPr/>
              </p:nvSpPr>
              <p:spPr>
                <a:xfrm>
                  <a:off x="3071203" y="1973233"/>
                  <a:ext cx="527638" cy="772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2" name="Google Shape;6313;p37"/>
                <p:cNvSpPr/>
                <p:nvPr/>
              </p:nvSpPr>
              <p:spPr>
                <a:xfrm>
                  <a:off x="3091534" y="2259803"/>
                  <a:ext cx="620580" cy="498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3" name="Google Shape;6314;p37"/>
                <p:cNvSpPr/>
                <p:nvPr/>
              </p:nvSpPr>
              <p:spPr>
                <a:xfrm>
                  <a:off x="2612303" y="2254962"/>
                  <a:ext cx="463740" cy="487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4" name="Google Shape;6315;p37"/>
                <p:cNvSpPr/>
                <p:nvPr/>
              </p:nvSpPr>
              <p:spPr>
                <a:xfrm>
                  <a:off x="2690722" y="2429228"/>
                  <a:ext cx="322392" cy="245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5" name="Google Shape;6316;p37"/>
                <p:cNvSpPr/>
                <p:nvPr/>
              </p:nvSpPr>
              <p:spPr>
                <a:xfrm>
                  <a:off x="2740098" y="2412769"/>
                  <a:ext cx="272048" cy="237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" name="Google Shape;6317;p37"/>
                <p:cNvSpPr/>
                <p:nvPr/>
              </p:nvSpPr>
              <p:spPr>
                <a:xfrm>
                  <a:off x="2825295" y="2378884"/>
                  <a:ext cx="224609" cy="2768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" name="Google Shape;6318;p37"/>
                <p:cNvSpPr/>
                <p:nvPr/>
              </p:nvSpPr>
              <p:spPr>
                <a:xfrm>
                  <a:off x="2877574" y="2190097"/>
                  <a:ext cx="168457" cy="500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" name="Google Shape;6319;p37"/>
                <p:cNvSpPr/>
                <p:nvPr/>
              </p:nvSpPr>
              <p:spPr>
                <a:xfrm>
                  <a:off x="2950185" y="2129104"/>
                  <a:ext cx="133604" cy="547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" name="Google Shape;6320;p37"/>
                <p:cNvSpPr/>
                <p:nvPr/>
              </p:nvSpPr>
              <p:spPr>
                <a:xfrm>
                  <a:off x="3035381" y="2149435"/>
                  <a:ext cx="66802" cy="526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0" name="Google Shape;6321;p37"/>
                <p:cNvSpPr/>
                <p:nvPr/>
              </p:nvSpPr>
              <p:spPr>
                <a:xfrm>
                  <a:off x="3046031" y="2091346"/>
                  <a:ext cx="209119" cy="588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1" name="Google Shape;6322;p37"/>
                <p:cNvSpPr/>
                <p:nvPr/>
              </p:nvSpPr>
              <p:spPr>
                <a:xfrm>
                  <a:off x="3056681" y="2132976"/>
                  <a:ext cx="260431" cy="5508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2" name="Google Shape;6323;p37"/>
                <p:cNvSpPr/>
                <p:nvPr/>
              </p:nvSpPr>
              <p:spPr>
                <a:xfrm>
                  <a:off x="3065394" y="2230759"/>
                  <a:ext cx="263335" cy="446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3" name="Google Shape;6324;p37"/>
                <p:cNvSpPr/>
                <p:nvPr/>
              </p:nvSpPr>
              <p:spPr>
                <a:xfrm>
                  <a:off x="3100247" y="2345000"/>
                  <a:ext cx="319487" cy="376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4" name="Google Shape;6325;p37"/>
                <p:cNvSpPr/>
                <p:nvPr/>
              </p:nvSpPr>
              <p:spPr>
                <a:xfrm>
                  <a:off x="3101215" y="2448590"/>
                  <a:ext cx="375640" cy="28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5" name="Google Shape;6326;p37"/>
                <p:cNvSpPr/>
                <p:nvPr/>
              </p:nvSpPr>
              <p:spPr>
                <a:xfrm>
                  <a:off x="3116706" y="2533787"/>
                  <a:ext cx="390162" cy="183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6" name="Google Shape;6327;p37"/>
                <p:cNvSpPr/>
                <p:nvPr/>
              </p:nvSpPr>
              <p:spPr>
                <a:xfrm>
                  <a:off x="3110897" y="2442782"/>
                  <a:ext cx="263335" cy="245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7" name="Google Shape;6328;p37"/>
                <p:cNvSpPr/>
                <p:nvPr/>
              </p:nvSpPr>
              <p:spPr>
                <a:xfrm>
                  <a:off x="3116706" y="2583162"/>
                  <a:ext cx="324328" cy="1336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8" name="Google Shape;6329;p37"/>
                <p:cNvSpPr>
                  <a:spLocks/>
                </p:cNvSpPr>
                <p:nvPr/>
              </p:nvSpPr>
              <p:spPr bwMode="auto">
                <a:xfrm>
                  <a:off x="3042350" y="2200350"/>
                  <a:ext cx="62575" cy="497050"/>
                </a:xfrm>
                <a:custGeom>
                  <a:avLst/>
                  <a:gdLst>
                    <a:gd name="T0" fmla="*/ 1630859375 w 2503"/>
                    <a:gd name="T1" fmla="*/ 9765625 h 19882"/>
                    <a:gd name="T2" fmla="*/ 0 w 2503"/>
                    <a:gd name="T3" fmla="*/ 332031250 h 19882"/>
                    <a:gd name="T4" fmla="*/ 2147483646 w 2503"/>
                    <a:gd name="T5" fmla="*/ 2147483646 h 19882"/>
                    <a:gd name="T6" fmla="*/ 2147483646 w 2503"/>
                    <a:gd name="T7" fmla="*/ 2147483646 h 19882"/>
                    <a:gd name="T8" fmla="*/ 1630859375 w 2503"/>
                    <a:gd name="T9" fmla="*/ 9765625 h 198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9" name="Google Shape;6330;p37"/>
                <p:cNvSpPr>
                  <a:spLocks/>
                </p:cNvSpPr>
                <p:nvPr/>
              </p:nvSpPr>
              <p:spPr bwMode="auto">
                <a:xfrm>
                  <a:off x="3060700" y="2276250"/>
                  <a:ext cx="77575" cy="434500"/>
                </a:xfrm>
                <a:custGeom>
                  <a:avLst/>
                  <a:gdLst>
                    <a:gd name="T0" fmla="*/ 2147483646 w 3103"/>
                    <a:gd name="T1" fmla="*/ 0 h 17380"/>
                    <a:gd name="T2" fmla="*/ 0 w 3103"/>
                    <a:gd name="T3" fmla="*/ 2147483646 h 17380"/>
                    <a:gd name="T4" fmla="*/ 1630859375 w 3103"/>
                    <a:gd name="T5" fmla="*/ 2147483646 h 17380"/>
                    <a:gd name="T6" fmla="*/ 2147483646 w 3103"/>
                    <a:gd name="T7" fmla="*/ 0 h 17380"/>
                    <a:gd name="T8" fmla="*/ 2147483646 w 3103"/>
                    <a:gd name="T9" fmla="*/ 0 h 1738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lnTo>
                        <a:pt x="2235" y="0"/>
                      </a:ln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0" name="Google Shape;6331;p37"/>
                <p:cNvSpPr/>
                <p:nvPr/>
              </p:nvSpPr>
              <p:spPr>
                <a:xfrm>
                  <a:off x="3036350" y="2297560"/>
                  <a:ext cx="34853" cy="3930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1" name="Google Shape;6332;p37"/>
                <p:cNvSpPr>
                  <a:spLocks/>
                </p:cNvSpPr>
                <p:nvPr/>
              </p:nvSpPr>
              <p:spPr bwMode="auto">
                <a:xfrm>
                  <a:off x="3085700" y="2226200"/>
                  <a:ext cx="105100" cy="455350"/>
                </a:xfrm>
                <a:custGeom>
                  <a:avLst/>
                  <a:gdLst>
                    <a:gd name="T0" fmla="*/ 2147483646 w 4204"/>
                    <a:gd name="T1" fmla="*/ 9765625 h 18214"/>
                    <a:gd name="T2" fmla="*/ 9765625 w 4204"/>
                    <a:gd name="T3" fmla="*/ 2147483646 h 18214"/>
                    <a:gd name="T4" fmla="*/ 1640625000 w 4204"/>
                    <a:gd name="T5" fmla="*/ 2147483646 h 18214"/>
                    <a:gd name="T6" fmla="*/ 2147483646 w 4204"/>
                    <a:gd name="T7" fmla="*/ 9765625 h 18214"/>
                    <a:gd name="T8" fmla="*/ 2147483646 w 4204"/>
                    <a:gd name="T9" fmla="*/ 9765625 h 182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lnTo>
                        <a:pt x="3970" y="1"/>
                      </a:ln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2" name="Google Shape;6333;p37"/>
                <p:cNvSpPr>
                  <a:spLocks/>
                </p:cNvSpPr>
                <p:nvPr/>
              </p:nvSpPr>
              <p:spPr bwMode="auto">
                <a:xfrm>
                  <a:off x="3087375" y="2293750"/>
                  <a:ext cx="161800" cy="425325"/>
                </a:xfrm>
                <a:custGeom>
                  <a:avLst/>
                  <a:gdLst>
                    <a:gd name="T0" fmla="*/ 2147483646 w 6472"/>
                    <a:gd name="T1" fmla="*/ 9765625 h 17013"/>
                    <a:gd name="T2" fmla="*/ 9765625 w 6472"/>
                    <a:gd name="T3" fmla="*/ 2147483646 h 17013"/>
                    <a:gd name="T4" fmla="*/ 1308593750 w 6472"/>
                    <a:gd name="T5" fmla="*/ 2147483646 h 17013"/>
                    <a:gd name="T6" fmla="*/ 2147483646 w 6472"/>
                    <a:gd name="T7" fmla="*/ 9765625 h 17013"/>
                    <a:gd name="T8" fmla="*/ 2147483646 w 6472"/>
                    <a:gd name="T9" fmla="*/ 9765625 h 170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lnTo>
                        <a:pt x="6305" y="1"/>
                      </a:ln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6334;p37"/>
                <p:cNvSpPr>
                  <a:spLocks/>
                </p:cNvSpPr>
                <p:nvPr/>
              </p:nvSpPr>
              <p:spPr bwMode="auto">
                <a:xfrm>
                  <a:off x="3095725" y="2172825"/>
                  <a:ext cx="140125" cy="516225"/>
                </a:xfrm>
                <a:custGeom>
                  <a:avLst/>
                  <a:gdLst>
                    <a:gd name="T0" fmla="*/ 2147483646 w 5605"/>
                    <a:gd name="T1" fmla="*/ 9765625 h 20649"/>
                    <a:gd name="T2" fmla="*/ 0 w 5605"/>
                    <a:gd name="T3" fmla="*/ 2147483646 h 20649"/>
                    <a:gd name="T4" fmla="*/ 1308593750 w 5605"/>
                    <a:gd name="T5" fmla="*/ 2147483646 h 20649"/>
                    <a:gd name="T6" fmla="*/ 2147483646 w 5605"/>
                    <a:gd name="T7" fmla="*/ 9765625 h 20649"/>
                    <a:gd name="T8" fmla="*/ 2147483646 w 5605"/>
                    <a:gd name="T9" fmla="*/ 9765625 h 206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lnTo>
                        <a:pt x="5237" y="1"/>
                      </a:ln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6335;p37"/>
                <p:cNvSpPr>
                  <a:spLocks/>
                </p:cNvSpPr>
                <p:nvPr/>
              </p:nvSpPr>
              <p:spPr bwMode="auto">
                <a:xfrm>
                  <a:off x="3095725" y="2163650"/>
                  <a:ext cx="65050" cy="492875"/>
                </a:xfrm>
                <a:custGeom>
                  <a:avLst/>
                  <a:gdLst>
                    <a:gd name="T0" fmla="*/ 2147483646 w 2602"/>
                    <a:gd name="T1" fmla="*/ 9765625 h 19715"/>
                    <a:gd name="T2" fmla="*/ 2147483646 w 2602"/>
                    <a:gd name="T3" fmla="*/ 332031250 h 19715"/>
                    <a:gd name="T4" fmla="*/ 0 w 2602"/>
                    <a:gd name="T5" fmla="*/ 2147483646 h 19715"/>
                    <a:gd name="T6" fmla="*/ 1630859375 w 2602"/>
                    <a:gd name="T7" fmla="*/ 2147483646 h 19715"/>
                    <a:gd name="T8" fmla="*/ 2147483646 w 2602"/>
                    <a:gd name="T9" fmla="*/ 9765625 h 197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5" name="Google Shape;6336;p37"/>
                <p:cNvSpPr>
                  <a:spLocks/>
                </p:cNvSpPr>
                <p:nvPr/>
              </p:nvSpPr>
              <p:spPr bwMode="auto">
                <a:xfrm>
                  <a:off x="2964800" y="2518900"/>
                  <a:ext cx="154300" cy="291900"/>
                </a:xfrm>
                <a:custGeom>
                  <a:avLst/>
                  <a:gdLst>
                    <a:gd name="T0" fmla="*/ 2147483646 w 6172"/>
                    <a:gd name="T1" fmla="*/ 9765625 h 11676"/>
                    <a:gd name="T2" fmla="*/ 2147483646 w 6172"/>
                    <a:gd name="T3" fmla="*/ 2147483646 h 11676"/>
                    <a:gd name="T4" fmla="*/ 2147483646 w 6172"/>
                    <a:gd name="T5" fmla="*/ 2147483646 h 11676"/>
                    <a:gd name="T6" fmla="*/ 2147483646 w 6172"/>
                    <a:gd name="T7" fmla="*/ 9765625 h 1167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6" name="Google Shape;6337;p37"/>
                <p:cNvSpPr>
                  <a:spLocks/>
                </p:cNvSpPr>
                <p:nvPr/>
              </p:nvSpPr>
              <p:spPr bwMode="auto">
                <a:xfrm>
                  <a:off x="3061525" y="2502225"/>
                  <a:ext cx="196825" cy="313600"/>
                </a:xfrm>
                <a:custGeom>
                  <a:avLst/>
                  <a:gdLst>
                    <a:gd name="T0" fmla="*/ 2147483646 w 7873"/>
                    <a:gd name="T1" fmla="*/ 9765625 h 12544"/>
                    <a:gd name="T2" fmla="*/ 2147483646 w 7873"/>
                    <a:gd name="T3" fmla="*/ 9765625 h 12544"/>
                    <a:gd name="T4" fmla="*/ 2147483646 w 7873"/>
                    <a:gd name="T5" fmla="*/ 2147483646 h 12544"/>
                    <a:gd name="T6" fmla="*/ 2147483646 w 7873"/>
                    <a:gd name="T7" fmla="*/ 2147483646 h 12544"/>
                    <a:gd name="T8" fmla="*/ 2147483646 w 7873"/>
                    <a:gd name="T9" fmla="*/ 9765625 h 1254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7" name="Google Shape;6338;p37"/>
                <p:cNvSpPr>
                  <a:spLocks/>
                </p:cNvSpPr>
                <p:nvPr/>
              </p:nvSpPr>
              <p:spPr bwMode="auto">
                <a:xfrm>
                  <a:off x="3013150" y="2179500"/>
                  <a:ext cx="52575" cy="40050"/>
                </a:xfrm>
                <a:custGeom>
                  <a:avLst/>
                  <a:gdLst>
                    <a:gd name="T0" fmla="*/ 2147483646 w 2103"/>
                    <a:gd name="T1" fmla="*/ 9765625 h 1602"/>
                    <a:gd name="T2" fmla="*/ 2147483646 w 2103"/>
                    <a:gd name="T3" fmla="*/ 2147483646 h 1602"/>
                    <a:gd name="T4" fmla="*/ 2147483646 w 2103"/>
                    <a:gd name="T5" fmla="*/ 9765625 h 160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8" name="Google Shape;6339;p37"/>
                <p:cNvSpPr>
                  <a:spLocks/>
                </p:cNvSpPr>
                <p:nvPr/>
              </p:nvSpPr>
              <p:spPr bwMode="auto">
                <a:xfrm>
                  <a:off x="3099050" y="2143650"/>
                  <a:ext cx="51725" cy="40875"/>
                </a:xfrm>
                <a:custGeom>
                  <a:avLst/>
                  <a:gdLst>
                    <a:gd name="T0" fmla="*/ 2147483646 w 2069"/>
                    <a:gd name="T1" fmla="*/ 0 h 1635"/>
                    <a:gd name="T2" fmla="*/ 2147483646 w 2069"/>
                    <a:gd name="T3" fmla="*/ 2147483646 h 1635"/>
                    <a:gd name="T4" fmla="*/ 2147483646 w 2069"/>
                    <a:gd name="T5" fmla="*/ 0 h 16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6340;p37"/>
                <p:cNvSpPr>
                  <a:spLocks/>
                </p:cNvSpPr>
                <p:nvPr/>
              </p:nvSpPr>
              <p:spPr bwMode="auto">
                <a:xfrm>
                  <a:off x="3161600" y="2212850"/>
                  <a:ext cx="51725" cy="40075"/>
                </a:xfrm>
                <a:custGeom>
                  <a:avLst/>
                  <a:gdLst>
                    <a:gd name="T0" fmla="*/ 2147483646 w 2069"/>
                    <a:gd name="T1" fmla="*/ 9765625 h 1603"/>
                    <a:gd name="T2" fmla="*/ 2147483646 w 2069"/>
                    <a:gd name="T3" fmla="*/ 2147483646 h 1603"/>
                    <a:gd name="T4" fmla="*/ 2147483646 w 2069"/>
                    <a:gd name="T5" fmla="*/ 9765625 h 160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0" name="Google Shape;6341;p37"/>
                <p:cNvSpPr>
                  <a:spLocks/>
                </p:cNvSpPr>
                <p:nvPr/>
              </p:nvSpPr>
              <p:spPr bwMode="auto">
                <a:xfrm>
                  <a:off x="3092375" y="2248725"/>
                  <a:ext cx="52575" cy="40875"/>
                </a:xfrm>
                <a:custGeom>
                  <a:avLst/>
                  <a:gdLst>
                    <a:gd name="T0" fmla="*/ 2147483646 w 2103"/>
                    <a:gd name="T1" fmla="*/ 0 h 1635"/>
                    <a:gd name="T2" fmla="*/ 2147483646 w 2103"/>
                    <a:gd name="T3" fmla="*/ 2147483646 h 1635"/>
                    <a:gd name="T4" fmla="*/ 2147483646 w 2103"/>
                    <a:gd name="T5" fmla="*/ 0 h 16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6342;p37"/>
                <p:cNvSpPr>
                  <a:spLocks/>
                </p:cNvSpPr>
                <p:nvPr/>
              </p:nvSpPr>
              <p:spPr bwMode="auto">
                <a:xfrm>
                  <a:off x="3200800" y="2155325"/>
                  <a:ext cx="52550" cy="40875"/>
                </a:xfrm>
                <a:custGeom>
                  <a:avLst/>
                  <a:gdLst>
                    <a:gd name="T0" fmla="*/ 2147483646 w 2102"/>
                    <a:gd name="T1" fmla="*/ 0 h 1635"/>
                    <a:gd name="T2" fmla="*/ 2147483646 w 2102"/>
                    <a:gd name="T3" fmla="*/ 2147483646 h 1635"/>
                    <a:gd name="T4" fmla="*/ 2147483646 w 2102"/>
                    <a:gd name="T5" fmla="*/ 0 h 16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6343;p37"/>
                <p:cNvSpPr>
                  <a:spLocks/>
                </p:cNvSpPr>
                <p:nvPr/>
              </p:nvSpPr>
              <p:spPr bwMode="auto">
                <a:xfrm>
                  <a:off x="3221650" y="2269575"/>
                  <a:ext cx="52550" cy="40875"/>
                </a:xfrm>
                <a:custGeom>
                  <a:avLst/>
                  <a:gdLst>
                    <a:gd name="T0" fmla="*/ 2147483646 w 2102"/>
                    <a:gd name="T1" fmla="*/ 0 h 1635"/>
                    <a:gd name="T2" fmla="*/ 2147483646 w 2102"/>
                    <a:gd name="T3" fmla="*/ 2147483646 h 1635"/>
                    <a:gd name="T4" fmla="*/ 2147483646 w 2102"/>
                    <a:gd name="T5" fmla="*/ 0 h 16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6344;p37"/>
                <p:cNvSpPr>
                  <a:spLocks/>
                </p:cNvSpPr>
                <p:nvPr/>
              </p:nvSpPr>
              <p:spPr bwMode="auto">
                <a:xfrm>
                  <a:off x="3013150" y="2269575"/>
                  <a:ext cx="52575" cy="40875"/>
                </a:xfrm>
                <a:custGeom>
                  <a:avLst/>
                  <a:gdLst>
                    <a:gd name="T0" fmla="*/ 2147483646 w 2103"/>
                    <a:gd name="T1" fmla="*/ 0 h 1635"/>
                    <a:gd name="T2" fmla="*/ 2147483646 w 2103"/>
                    <a:gd name="T3" fmla="*/ 2147483646 h 1635"/>
                    <a:gd name="T4" fmla="*/ 2147483646 w 2103"/>
                    <a:gd name="T5" fmla="*/ 0 h 16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" name="Google Shape;6345;p37"/>
              <p:cNvGrpSpPr>
                <a:grpSpLocks/>
              </p:cNvGrpSpPr>
              <p:nvPr/>
            </p:nvGrpSpPr>
            <p:grpSpPr bwMode="auto"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14" name="Google Shape;6346;p37"/>
                <p:cNvSpPr>
                  <a:spLocks/>
                </p:cNvSpPr>
                <p:nvPr/>
              </p:nvSpPr>
              <p:spPr bwMode="auto">
                <a:xfrm>
                  <a:off x="3081550" y="3541300"/>
                  <a:ext cx="165125" cy="525850"/>
                </a:xfrm>
                <a:custGeom>
                  <a:avLst/>
                  <a:gdLst>
                    <a:gd name="T0" fmla="*/ 2147483646 w 6605"/>
                    <a:gd name="T1" fmla="*/ 9765625 h 21034"/>
                    <a:gd name="T2" fmla="*/ 2147483646 w 6605"/>
                    <a:gd name="T3" fmla="*/ 2147483646 h 21034"/>
                    <a:gd name="T4" fmla="*/ 2147483646 w 6605"/>
                    <a:gd name="T5" fmla="*/ 2147483646 h 21034"/>
                    <a:gd name="T6" fmla="*/ 2147483646 w 6605"/>
                    <a:gd name="T7" fmla="*/ 2147483646 h 21034"/>
                    <a:gd name="T8" fmla="*/ 2147483646 w 6605"/>
                    <a:gd name="T9" fmla="*/ 2147483646 h 21034"/>
                    <a:gd name="T10" fmla="*/ 2147483646 w 6605"/>
                    <a:gd name="T11" fmla="*/ 2147483646 h 21034"/>
                    <a:gd name="T12" fmla="*/ 2147483646 w 6605"/>
                    <a:gd name="T13" fmla="*/ 9765625 h 210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" name="Google Shape;6347;p37"/>
                <p:cNvSpPr>
                  <a:spLocks/>
                </p:cNvSpPr>
                <p:nvPr/>
              </p:nvSpPr>
              <p:spPr bwMode="auto">
                <a:xfrm>
                  <a:off x="2843875" y="3551325"/>
                  <a:ext cx="333600" cy="431525"/>
                </a:xfrm>
                <a:custGeom>
                  <a:avLst/>
                  <a:gdLst>
                    <a:gd name="T0" fmla="*/ 2147483646 w 13344"/>
                    <a:gd name="T1" fmla="*/ 0 h 17261"/>
                    <a:gd name="T2" fmla="*/ 2147483646 w 13344"/>
                    <a:gd name="T3" fmla="*/ 0 h 17261"/>
                    <a:gd name="T4" fmla="*/ 2147483646 w 13344"/>
                    <a:gd name="T5" fmla="*/ 2147483646 h 17261"/>
                    <a:gd name="T6" fmla="*/ 2147483646 w 13344"/>
                    <a:gd name="T7" fmla="*/ 2147483646 h 17261"/>
                    <a:gd name="T8" fmla="*/ 2147483646 w 13344"/>
                    <a:gd name="T9" fmla="*/ 2147483646 h 17261"/>
                    <a:gd name="T10" fmla="*/ 2147483646 w 13344"/>
                    <a:gd name="T11" fmla="*/ 2147483646 h 17261"/>
                    <a:gd name="T12" fmla="*/ 2147483646 w 13344"/>
                    <a:gd name="T13" fmla="*/ 2147483646 h 17261"/>
                    <a:gd name="T14" fmla="*/ 2147483646 w 13344"/>
                    <a:gd name="T15" fmla="*/ 0 h 1726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" name="Google Shape;6348;p37"/>
                <p:cNvSpPr>
                  <a:spLocks/>
                </p:cNvSpPr>
                <p:nvPr/>
              </p:nvSpPr>
              <p:spPr bwMode="auto">
                <a:xfrm>
                  <a:off x="2679575" y="3559250"/>
                  <a:ext cx="496225" cy="219875"/>
                </a:xfrm>
                <a:custGeom>
                  <a:avLst/>
                  <a:gdLst>
                    <a:gd name="T0" fmla="*/ 2147483646 w 19849"/>
                    <a:gd name="T1" fmla="*/ 9765625 h 8795"/>
                    <a:gd name="T2" fmla="*/ 2147483646 w 19849"/>
                    <a:gd name="T3" fmla="*/ 2147483646 h 8795"/>
                    <a:gd name="T4" fmla="*/ 664062500 w 19849"/>
                    <a:gd name="T5" fmla="*/ 2147483646 h 8795"/>
                    <a:gd name="T6" fmla="*/ 2147483646 w 19849"/>
                    <a:gd name="T7" fmla="*/ 2147483646 h 8795"/>
                    <a:gd name="T8" fmla="*/ 2147483646 w 19849"/>
                    <a:gd name="T9" fmla="*/ 2147483646 h 8795"/>
                    <a:gd name="T10" fmla="*/ 2147483646 w 19849"/>
                    <a:gd name="T11" fmla="*/ 2147483646 h 8795"/>
                    <a:gd name="T12" fmla="*/ 2147483646 w 19849"/>
                    <a:gd name="T13" fmla="*/ 488281250 h 8795"/>
                    <a:gd name="T14" fmla="*/ 2147483646 w 19849"/>
                    <a:gd name="T15" fmla="*/ 9765625 h 879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" name="Google Shape;6349;p37"/>
                <p:cNvSpPr>
                  <a:spLocks/>
                </p:cNvSpPr>
                <p:nvPr/>
              </p:nvSpPr>
              <p:spPr bwMode="auto">
                <a:xfrm>
                  <a:off x="2649575" y="3426550"/>
                  <a:ext cx="521225" cy="167325"/>
                </a:xfrm>
                <a:custGeom>
                  <a:avLst/>
                  <a:gdLst>
                    <a:gd name="T0" fmla="*/ 2147483646 w 20849"/>
                    <a:gd name="T1" fmla="*/ 9765625 h 6693"/>
                    <a:gd name="T2" fmla="*/ 2147483646 w 20849"/>
                    <a:gd name="T3" fmla="*/ 2147483646 h 6693"/>
                    <a:gd name="T4" fmla="*/ 2147483646 w 20849"/>
                    <a:gd name="T5" fmla="*/ 2147483646 h 6693"/>
                    <a:gd name="T6" fmla="*/ 2147483646 w 20849"/>
                    <a:gd name="T7" fmla="*/ 2147483646 h 6693"/>
                    <a:gd name="T8" fmla="*/ 2147483646 w 20849"/>
                    <a:gd name="T9" fmla="*/ 2147483646 h 6693"/>
                    <a:gd name="T10" fmla="*/ 2147483646 w 20849"/>
                    <a:gd name="T11" fmla="*/ 2147483646 h 6693"/>
                    <a:gd name="T12" fmla="*/ 2147483646 w 20849"/>
                    <a:gd name="T13" fmla="*/ 205078125 h 6693"/>
                    <a:gd name="T14" fmla="*/ 2147483646 w 20849"/>
                    <a:gd name="T15" fmla="*/ 9765625 h 669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" name="Google Shape;6350;p37"/>
                <p:cNvSpPr>
                  <a:spLocks/>
                </p:cNvSpPr>
                <p:nvPr/>
              </p:nvSpPr>
              <p:spPr bwMode="auto">
                <a:xfrm>
                  <a:off x="2773825" y="3191800"/>
                  <a:ext cx="387800" cy="381225"/>
                </a:xfrm>
                <a:custGeom>
                  <a:avLst/>
                  <a:gdLst>
                    <a:gd name="T0" fmla="*/ 2147483646 w 15512"/>
                    <a:gd name="T1" fmla="*/ 9765625 h 15249"/>
                    <a:gd name="T2" fmla="*/ 2147483646 w 15512"/>
                    <a:gd name="T3" fmla="*/ 1015625000 h 15249"/>
                    <a:gd name="T4" fmla="*/ 332031250 w 15512"/>
                    <a:gd name="T5" fmla="*/ 2147483646 h 15249"/>
                    <a:gd name="T6" fmla="*/ 2147483646 w 15512"/>
                    <a:gd name="T7" fmla="*/ 2147483646 h 15249"/>
                    <a:gd name="T8" fmla="*/ 2147483646 w 15512"/>
                    <a:gd name="T9" fmla="*/ 2147483646 h 15249"/>
                    <a:gd name="T10" fmla="*/ 2147483646 w 15512"/>
                    <a:gd name="T11" fmla="*/ 2147483646 h 15249"/>
                    <a:gd name="T12" fmla="*/ 2147483646 w 15512"/>
                    <a:gd name="T13" fmla="*/ 9765625 h 152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" name="Google Shape;6351;p37"/>
                <p:cNvSpPr>
                  <a:spLocks/>
                </p:cNvSpPr>
                <p:nvPr/>
              </p:nvSpPr>
              <p:spPr bwMode="auto">
                <a:xfrm>
                  <a:off x="2991475" y="3055425"/>
                  <a:ext cx="198500" cy="515100"/>
                </a:xfrm>
                <a:custGeom>
                  <a:avLst/>
                  <a:gdLst>
                    <a:gd name="T0" fmla="*/ 2147483646 w 7940"/>
                    <a:gd name="T1" fmla="*/ 0 h 20604"/>
                    <a:gd name="T2" fmla="*/ 2147483646 w 7940"/>
                    <a:gd name="T3" fmla="*/ 2147483646 h 20604"/>
                    <a:gd name="T4" fmla="*/ 986328125 w 7940"/>
                    <a:gd name="T5" fmla="*/ 2147483646 h 20604"/>
                    <a:gd name="T6" fmla="*/ 2147483646 w 7940"/>
                    <a:gd name="T7" fmla="*/ 2147483646 h 20604"/>
                    <a:gd name="T8" fmla="*/ 2147483646 w 7940"/>
                    <a:gd name="T9" fmla="*/ 2147483646 h 20604"/>
                    <a:gd name="T10" fmla="*/ 2147483646 w 7940"/>
                    <a:gd name="T11" fmla="*/ 214843750 h 20604"/>
                    <a:gd name="T12" fmla="*/ 2147483646 w 7940"/>
                    <a:gd name="T13" fmla="*/ 0 h 206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" name="Google Shape;6352;p37"/>
                <p:cNvSpPr>
                  <a:spLocks/>
                </p:cNvSpPr>
                <p:nvPr/>
              </p:nvSpPr>
              <p:spPr bwMode="auto">
                <a:xfrm>
                  <a:off x="3121575" y="3068225"/>
                  <a:ext cx="232675" cy="496450"/>
                </a:xfrm>
                <a:custGeom>
                  <a:avLst/>
                  <a:gdLst>
                    <a:gd name="T0" fmla="*/ 2147483646 w 9307"/>
                    <a:gd name="T1" fmla="*/ 0 h 19858"/>
                    <a:gd name="T2" fmla="*/ 2147483646 w 9307"/>
                    <a:gd name="T3" fmla="*/ 2147483646 h 19858"/>
                    <a:gd name="T4" fmla="*/ 2147483646 w 9307"/>
                    <a:gd name="T5" fmla="*/ 2147483646 h 19858"/>
                    <a:gd name="T6" fmla="*/ 2147483646 w 9307"/>
                    <a:gd name="T7" fmla="*/ 2147483646 h 19858"/>
                    <a:gd name="T8" fmla="*/ 2147483646 w 9307"/>
                    <a:gd name="T9" fmla="*/ 2147483646 h 19858"/>
                    <a:gd name="T10" fmla="*/ 2147483646 w 9307"/>
                    <a:gd name="T11" fmla="*/ 2147483646 h 19858"/>
                    <a:gd name="T12" fmla="*/ 2147483646 w 9307"/>
                    <a:gd name="T13" fmla="*/ 0 h 198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" name="Google Shape;6353;p37"/>
                <p:cNvSpPr>
                  <a:spLocks/>
                </p:cNvSpPr>
                <p:nvPr/>
              </p:nvSpPr>
              <p:spPr bwMode="auto">
                <a:xfrm>
                  <a:off x="3140750" y="3217500"/>
                  <a:ext cx="432825" cy="336350"/>
                </a:xfrm>
                <a:custGeom>
                  <a:avLst/>
                  <a:gdLst>
                    <a:gd name="T0" fmla="*/ 2147483646 w 17313"/>
                    <a:gd name="T1" fmla="*/ 9765625 h 13454"/>
                    <a:gd name="T2" fmla="*/ 2147483646 w 17313"/>
                    <a:gd name="T3" fmla="*/ 2147483646 h 13454"/>
                    <a:gd name="T4" fmla="*/ 0 w 17313"/>
                    <a:gd name="T5" fmla="*/ 2147483646 h 13454"/>
                    <a:gd name="T6" fmla="*/ 2147483646 w 17313"/>
                    <a:gd name="T7" fmla="*/ 2147483646 h 13454"/>
                    <a:gd name="T8" fmla="*/ 2147483646 w 17313"/>
                    <a:gd name="T9" fmla="*/ 2147483646 h 13454"/>
                    <a:gd name="T10" fmla="*/ 2147483646 w 17313"/>
                    <a:gd name="T11" fmla="*/ 97656250 h 13454"/>
                    <a:gd name="T12" fmla="*/ 2147483646 w 17313"/>
                    <a:gd name="T13" fmla="*/ 9765625 h 1345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" name="Google Shape;6354;p37"/>
                <p:cNvSpPr>
                  <a:spLocks/>
                </p:cNvSpPr>
                <p:nvPr/>
              </p:nvSpPr>
              <p:spPr bwMode="auto">
                <a:xfrm>
                  <a:off x="3144075" y="3443550"/>
                  <a:ext cx="529575" cy="142150"/>
                </a:xfrm>
                <a:custGeom>
                  <a:avLst/>
                  <a:gdLst>
                    <a:gd name="T0" fmla="*/ 2147483646 w 21183"/>
                    <a:gd name="T1" fmla="*/ 9765625 h 5686"/>
                    <a:gd name="T2" fmla="*/ 9765625 w 21183"/>
                    <a:gd name="T3" fmla="*/ 2147483646 h 5686"/>
                    <a:gd name="T4" fmla="*/ 2147483646 w 21183"/>
                    <a:gd name="T5" fmla="*/ 2147483646 h 5686"/>
                    <a:gd name="T6" fmla="*/ 2147483646 w 21183"/>
                    <a:gd name="T7" fmla="*/ 2147483646 h 5686"/>
                    <a:gd name="T8" fmla="*/ 2147483646 w 21183"/>
                    <a:gd name="T9" fmla="*/ 2147483646 h 5686"/>
                    <a:gd name="T10" fmla="*/ 2147483646 w 21183"/>
                    <a:gd name="T11" fmla="*/ 2147483646 h 5686"/>
                    <a:gd name="T12" fmla="*/ 2147483646 w 21183"/>
                    <a:gd name="T13" fmla="*/ 2147483646 h 5686"/>
                    <a:gd name="T14" fmla="*/ 2147483646 w 21183"/>
                    <a:gd name="T15" fmla="*/ 9765625 h 56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" name="Google Shape;6355;p37"/>
                <p:cNvSpPr>
                  <a:spLocks/>
                </p:cNvSpPr>
                <p:nvPr/>
              </p:nvSpPr>
              <p:spPr bwMode="auto">
                <a:xfrm>
                  <a:off x="3152425" y="3538800"/>
                  <a:ext cx="472025" cy="269300"/>
                </a:xfrm>
                <a:custGeom>
                  <a:avLst/>
                  <a:gdLst>
                    <a:gd name="T0" fmla="*/ 0 w 18881"/>
                    <a:gd name="T1" fmla="*/ 9765625 h 10772"/>
                    <a:gd name="T2" fmla="*/ 0 w 18881"/>
                    <a:gd name="T3" fmla="*/ 9765625 h 10772"/>
                    <a:gd name="T4" fmla="*/ 2147483646 w 18881"/>
                    <a:gd name="T5" fmla="*/ 2147483646 h 10772"/>
                    <a:gd name="T6" fmla="*/ 2147483646 w 18881"/>
                    <a:gd name="T7" fmla="*/ 2147483646 h 10772"/>
                    <a:gd name="T8" fmla="*/ 2147483646 w 18881"/>
                    <a:gd name="T9" fmla="*/ 2147483646 h 10772"/>
                    <a:gd name="T10" fmla="*/ 2147483646 w 18881"/>
                    <a:gd name="T11" fmla="*/ 2147483646 h 10772"/>
                    <a:gd name="T12" fmla="*/ 2147483646 w 18881"/>
                    <a:gd name="T13" fmla="*/ 2147483646 h 10772"/>
                    <a:gd name="T14" fmla="*/ 0 w 18881"/>
                    <a:gd name="T15" fmla="*/ 9765625 h 107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" name="Google Shape;6356;p37"/>
                <p:cNvSpPr>
                  <a:spLocks/>
                </p:cNvSpPr>
                <p:nvPr/>
              </p:nvSpPr>
              <p:spPr bwMode="auto">
                <a:xfrm>
                  <a:off x="3162425" y="3537150"/>
                  <a:ext cx="282725" cy="465450"/>
                </a:xfrm>
                <a:custGeom>
                  <a:avLst/>
                  <a:gdLst>
                    <a:gd name="T0" fmla="*/ 9765625 w 11309"/>
                    <a:gd name="T1" fmla="*/ 0 h 18618"/>
                    <a:gd name="T2" fmla="*/ 9765625 w 11309"/>
                    <a:gd name="T3" fmla="*/ 0 h 18618"/>
                    <a:gd name="T4" fmla="*/ 2147483646 w 11309"/>
                    <a:gd name="T5" fmla="*/ 2147483646 h 18618"/>
                    <a:gd name="T6" fmla="*/ 2147483646 w 11309"/>
                    <a:gd name="T7" fmla="*/ 2147483646 h 18618"/>
                    <a:gd name="T8" fmla="*/ 2147483646 w 11309"/>
                    <a:gd name="T9" fmla="*/ 2147483646 h 18618"/>
                    <a:gd name="T10" fmla="*/ 2147483646 w 11309"/>
                    <a:gd name="T11" fmla="*/ 2147483646 h 18618"/>
                    <a:gd name="T12" fmla="*/ 2147483646 w 11309"/>
                    <a:gd name="T13" fmla="*/ 2147483646 h 18618"/>
                    <a:gd name="T14" fmla="*/ 9765625 w 11309"/>
                    <a:gd name="T15" fmla="*/ 0 h 1861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" name="Google Shape;6357;p37"/>
                <p:cNvSpPr>
                  <a:spLocks/>
                </p:cNvSpPr>
                <p:nvPr/>
              </p:nvSpPr>
              <p:spPr bwMode="auto">
                <a:xfrm>
                  <a:off x="3061900" y="3244800"/>
                  <a:ext cx="97875" cy="234325"/>
                </a:xfrm>
                <a:custGeom>
                  <a:avLst/>
                  <a:gdLst>
                    <a:gd name="T0" fmla="*/ 908203125 w 3915"/>
                    <a:gd name="T1" fmla="*/ 9765625 h 9373"/>
                    <a:gd name="T2" fmla="*/ 185546875 w 3915"/>
                    <a:gd name="T3" fmla="*/ 1162109375 h 9373"/>
                    <a:gd name="T4" fmla="*/ 2147483646 w 3915"/>
                    <a:gd name="T5" fmla="*/ 2147483646 h 9373"/>
                    <a:gd name="T6" fmla="*/ 2147483646 w 3915"/>
                    <a:gd name="T7" fmla="*/ 2147483646 h 9373"/>
                    <a:gd name="T8" fmla="*/ 2147483646 w 3915"/>
                    <a:gd name="T9" fmla="*/ 2147483646 h 9373"/>
                    <a:gd name="T10" fmla="*/ 1816406250 w 3915"/>
                    <a:gd name="T11" fmla="*/ 839843750 h 9373"/>
                    <a:gd name="T12" fmla="*/ 908203125 w 3915"/>
                    <a:gd name="T13" fmla="*/ 9765625 h 93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" name="Google Shape;6358;p37"/>
                <p:cNvSpPr>
                  <a:spLocks/>
                </p:cNvSpPr>
                <p:nvPr/>
              </p:nvSpPr>
              <p:spPr bwMode="auto">
                <a:xfrm>
                  <a:off x="3173475" y="3254825"/>
                  <a:ext cx="78300" cy="257575"/>
                </a:xfrm>
                <a:custGeom>
                  <a:avLst/>
                  <a:gdLst>
                    <a:gd name="T0" fmla="*/ 2147483646 w 3132"/>
                    <a:gd name="T1" fmla="*/ 0 h 10303"/>
                    <a:gd name="T2" fmla="*/ 2147483646 w 3132"/>
                    <a:gd name="T3" fmla="*/ 830078125 h 10303"/>
                    <a:gd name="T4" fmla="*/ 1875000000 w 3132"/>
                    <a:gd name="T5" fmla="*/ 2147483646 h 10303"/>
                    <a:gd name="T6" fmla="*/ 2147483646 w 3132"/>
                    <a:gd name="T7" fmla="*/ 2147483646 h 10303"/>
                    <a:gd name="T8" fmla="*/ 2147483646 w 3132"/>
                    <a:gd name="T9" fmla="*/ 2147483646 h 10303"/>
                    <a:gd name="T10" fmla="*/ 2147483646 w 3132"/>
                    <a:gd name="T11" fmla="*/ 1152343750 h 10303"/>
                    <a:gd name="T12" fmla="*/ 2147483646 w 3132"/>
                    <a:gd name="T13" fmla="*/ 0 h 1030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" name="Google Shape;6359;p37"/>
                <p:cNvSpPr>
                  <a:spLocks/>
                </p:cNvSpPr>
                <p:nvPr/>
              </p:nvSpPr>
              <p:spPr bwMode="auto">
                <a:xfrm>
                  <a:off x="3218425" y="3324350"/>
                  <a:ext cx="211450" cy="178725"/>
                </a:xfrm>
                <a:custGeom>
                  <a:avLst/>
                  <a:gdLst>
                    <a:gd name="T0" fmla="*/ 2147483646 w 8458"/>
                    <a:gd name="T1" fmla="*/ 9765625 h 7149"/>
                    <a:gd name="T2" fmla="*/ 2147483646 w 8458"/>
                    <a:gd name="T3" fmla="*/ 58593750 h 7149"/>
                    <a:gd name="T4" fmla="*/ 2147483646 w 8458"/>
                    <a:gd name="T5" fmla="*/ 2147483646 h 7149"/>
                    <a:gd name="T6" fmla="*/ 2147483646 w 8458"/>
                    <a:gd name="T7" fmla="*/ 2147483646 h 7149"/>
                    <a:gd name="T8" fmla="*/ 2147483646 w 8458"/>
                    <a:gd name="T9" fmla="*/ 2147483646 h 7149"/>
                    <a:gd name="T10" fmla="*/ 2147483646 w 8458"/>
                    <a:gd name="T11" fmla="*/ 1689453125 h 7149"/>
                    <a:gd name="T12" fmla="*/ 2147483646 w 8458"/>
                    <a:gd name="T13" fmla="*/ 9765625 h 7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" name="Google Shape;6360;p37"/>
                <p:cNvSpPr>
                  <a:spLocks/>
                </p:cNvSpPr>
                <p:nvPr/>
              </p:nvSpPr>
              <p:spPr bwMode="auto">
                <a:xfrm>
                  <a:off x="3242325" y="3488625"/>
                  <a:ext cx="317075" cy="73725"/>
                </a:xfrm>
                <a:custGeom>
                  <a:avLst/>
                  <a:gdLst>
                    <a:gd name="T0" fmla="*/ 2147483646 w 12683"/>
                    <a:gd name="T1" fmla="*/ 0 h 2949"/>
                    <a:gd name="T2" fmla="*/ 2147483646 w 12683"/>
                    <a:gd name="T3" fmla="*/ 2147483646 h 2949"/>
                    <a:gd name="T4" fmla="*/ 2147483646 w 12683"/>
                    <a:gd name="T5" fmla="*/ 2147483646 h 2949"/>
                    <a:gd name="T6" fmla="*/ 2147483646 w 12683"/>
                    <a:gd name="T7" fmla="*/ 2147483646 h 2949"/>
                    <a:gd name="T8" fmla="*/ 2147483646 w 12683"/>
                    <a:gd name="T9" fmla="*/ 1689453125 h 2949"/>
                    <a:gd name="T10" fmla="*/ 2147483646 w 12683"/>
                    <a:gd name="T11" fmla="*/ 58593750 h 2949"/>
                    <a:gd name="T12" fmla="*/ 2147483646 w 12683"/>
                    <a:gd name="T13" fmla="*/ 0 h 29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" name="Google Shape;6361;p37"/>
                <p:cNvSpPr>
                  <a:spLocks/>
                </p:cNvSpPr>
                <p:nvPr/>
              </p:nvSpPr>
              <p:spPr bwMode="auto">
                <a:xfrm>
                  <a:off x="3212700" y="3586550"/>
                  <a:ext cx="254600" cy="120450"/>
                </a:xfrm>
                <a:custGeom>
                  <a:avLst/>
                  <a:gdLst>
                    <a:gd name="T0" fmla="*/ 2147483646 w 10184"/>
                    <a:gd name="T1" fmla="*/ 0 h 4818"/>
                    <a:gd name="T2" fmla="*/ 2147483646 w 10184"/>
                    <a:gd name="T3" fmla="*/ 2147483646 h 4818"/>
                    <a:gd name="T4" fmla="*/ 2147483646 w 10184"/>
                    <a:gd name="T5" fmla="*/ 2147483646 h 4818"/>
                    <a:gd name="T6" fmla="*/ 2147483646 w 10184"/>
                    <a:gd name="T7" fmla="*/ 2147483646 h 4818"/>
                    <a:gd name="T8" fmla="*/ 2147483646 w 10184"/>
                    <a:gd name="T9" fmla="*/ 2147483646 h 4818"/>
                    <a:gd name="T10" fmla="*/ 2147483646 w 10184"/>
                    <a:gd name="T11" fmla="*/ 253906250 h 4818"/>
                    <a:gd name="T12" fmla="*/ 2147483646 w 10184"/>
                    <a:gd name="T13" fmla="*/ 0 h 48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0" name="Google Shape;6362;p37"/>
                <p:cNvSpPr>
                  <a:spLocks/>
                </p:cNvSpPr>
                <p:nvPr/>
              </p:nvSpPr>
              <p:spPr bwMode="auto">
                <a:xfrm>
                  <a:off x="3207075" y="3638900"/>
                  <a:ext cx="178125" cy="255425"/>
                </a:xfrm>
                <a:custGeom>
                  <a:avLst/>
                  <a:gdLst>
                    <a:gd name="T0" fmla="*/ 2147483646 w 7125"/>
                    <a:gd name="T1" fmla="*/ 9765625 h 10217"/>
                    <a:gd name="T2" fmla="*/ 2147483646 w 7125"/>
                    <a:gd name="T3" fmla="*/ 2147483646 h 10217"/>
                    <a:gd name="T4" fmla="*/ 2147483646 w 7125"/>
                    <a:gd name="T5" fmla="*/ 2147483646 h 10217"/>
                    <a:gd name="T6" fmla="*/ 2147483646 w 7125"/>
                    <a:gd name="T7" fmla="*/ 2147483646 h 10217"/>
                    <a:gd name="T8" fmla="*/ 2147483646 w 7125"/>
                    <a:gd name="T9" fmla="*/ 2147483646 h 10217"/>
                    <a:gd name="T10" fmla="*/ 2147483646 w 7125"/>
                    <a:gd name="T11" fmla="*/ 2147483646 h 10217"/>
                    <a:gd name="T12" fmla="*/ 2147483646 w 7125"/>
                    <a:gd name="T13" fmla="*/ 9765625 h 102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6363;p37"/>
                <p:cNvSpPr>
                  <a:spLocks/>
                </p:cNvSpPr>
                <p:nvPr/>
              </p:nvSpPr>
              <p:spPr bwMode="auto">
                <a:xfrm>
                  <a:off x="3139000" y="3619550"/>
                  <a:ext cx="35975" cy="281825"/>
                </a:xfrm>
                <a:custGeom>
                  <a:avLst/>
                  <a:gdLst>
                    <a:gd name="T0" fmla="*/ 2147483646 w 1439"/>
                    <a:gd name="T1" fmla="*/ 0 h 11273"/>
                    <a:gd name="T2" fmla="*/ 683593750 w 1439"/>
                    <a:gd name="T3" fmla="*/ 2147483646 h 11273"/>
                    <a:gd name="T4" fmla="*/ 2147483646 w 1439"/>
                    <a:gd name="T5" fmla="*/ 2147483646 h 11273"/>
                    <a:gd name="T6" fmla="*/ 2147483646 w 1439"/>
                    <a:gd name="T7" fmla="*/ 2147483646 h 11273"/>
                    <a:gd name="T8" fmla="*/ 2147483646 w 1439"/>
                    <a:gd name="T9" fmla="*/ 2147483646 h 11273"/>
                    <a:gd name="T10" fmla="*/ 2147483646 w 1439"/>
                    <a:gd name="T11" fmla="*/ 2147483646 h 11273"/>
                    <a:gd name="T12" fmla="*/ 2147483646 w 1439"/>
                    <a:gd name="T13" fmla="*/ 0 h 11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6364;p37"/>
                <p:cNvSpPr>
                  <a:spLocks/>
                </p:cNvSpPr>
                <p:nvPr/>
              </p:nvSpPr>
              <p:spPr bwMode="auto">
                <a:xfrm>
                  <a:off x="2934800" y="3625600"/>
                  <a:ext cx="189250" cy="245900"/>
                </a:xfrm>
                <a:custGeom>
                  <a:avLst/>
                  <a:gdLst>
                    <a:gd name="T0" fmla="*/ 2147483646 w 7570"/>
                    <a:gd name="T1" fmla="*/ 0 h 9836"/>
                    <a:gd name="T2" fmla="*/ 2147483646 w 7570"/>
                    <a:gd name="T3" fmla="*/ 2147483646 h 9836"/>
                    <a:gd name="T4" fmla="*/ 644531250 w 7570"/>
                    <a:gd name="T5" fmla="*/ 2147483646 h 9836"/>
                    <a:gd name="T6" fmla="*/ 1015625000 w 7570"/>
                    <a:gd name="T7" fmla="*/ 2147483646 h 9836"/>
                    <a:gd name="T8" fmla="*/ 2147483646 w 7570"/>
                    <a:gd name="T9" fmla="*/ 2147483646 h 9836"/>
                    <a:gd name="T10" fmla="*/ 2147483646 w 7570"/>
                    <a:gd name="T11" fmla="*/ 2147483646 h 9836"/>
                    <a:gd name="T12" fmla="*/ 2147483646 w 7570"/>
                    <a:gd name="T13" fmla="*/ 0 h 98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6365;p37"/>
                <p:cNvSpPr>
                  <a:spLocks/>
                </p:cNvSpPr>
                <p:nvPr/>
              </p:nvSpPr>
              <p:spPr bwMode="auto">
                <a:xfrm>
                  <a:off x="2804400" y="3591025"/>
                  <a:ext cx="317225" cy="128925"/>
                </a:xfrm>
                <a:custGeom>
                  <a:avLst/>
                  <a:gdLst>
                    <a:gd name="T0" fmla="*/ 2147483646 w 12689"/>
                    <a:gd name="T1" fmla="*/ 9765625 h 5157"/>
                    <a:gd name="T2" fmla="*/ 2147483646 w 12689"/>
                    <a:gd name="T3" fmla="*/ 781250000 h 5157"/>
                    <a:gd name="T4" fmla="*/ 1416015625 w 12689"/>
                    <a:gd name="T5" fmla="*/ 2147483646 h 5157"/>
                    <a:gd name="T6" fmla="*/ 1562500000 w 12689"/>
                    <a:gd name="T7" fmla="*/ 2147483646 h 5157"/>
                    <a:gd name="T8" fmla="*/ 2070312500 w 12689"/>
                    <a:gd name="T9" fmla="*/ 2147483646 h 5157"/>
                    <a:gd name="T10" fmla="*/ 2147483646 w 12689"/>
                    <a:gd name="T11" fmla="*/ 2147483646 h 5157"/>
                    <a:gd name="T12" fmla="*/ 2147483646 w 12689"/>
                    <a:gd name="T13" fmla="*/ 9765625 h 51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6366;p37"/>
                <p:cNvSpPr>
                  <a:spLocks/>
                </p:cNvSpPr>
                <p:nvPr/>
              </p:nvSpPr>
              <p:spPr bwMode="auto">
                <a:xfrm>
                  <a:off x="2797175" y="3512125"/>
                  <a:ext cx="315125" cy="67125"/>
                </a:xfrm>
                <a:custGeom>
                  <a:avLst/>
                  <a:gdLst>
                    <a:gd name="T0" fmla="*/ 1953125000 w 12605"/>
                    <a:gd name="T1" fmla="*/ 0 h 2685"/>
                    <a:gd name="T2" fmla="*/ 1953125000 w 12605"/>
                    <a:gd name="T3" fmla="*/ 1630859375 h 2685"/>
                    <a:gd name="T4" fmla="*/ 2147483646 w 12605"/>
                    <a:gd name="T5" fmla="*/ 2147483646 h 2685"/>
                    <a:gd name="T6" fmla="*/ 2147483646 w 12605"/>
                    <a:gd name="T7" fmla="*/ 2147483646 h 2685"/>
                    <a:gd name="T8" fmla="*/ 2147483646 w 12605"/>
                    <a:gd name="T9" fmla="*/ 2147483646 h 2685"/>
                    <a:gd name="T10" fmla="*/ 1953125000 w 12605"/>
                    <a:gd name="T11" fmla="*/ 0 h 268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5" name="Google Shape;6367;p37"/>
                <p:cNvSpPr>
                  <a:spLocks/>
                </p:cNvSpPr>
                <p:nvPr/>
              </p:nvSpPr>
              <p:spPr bwMode="auto">
                <a:xfrm>
                  <a:off x="2900125" y="3324375"/>
                  <a:ext cx="230050" cy="205750"/>
                </a:xfrm>
                <a:custGeom>
                  <a:avLst/>
                  <a:gdLst>
                    <a:gd name="T0" fmla="*/ 888671875 w 9202"/>
                    <a:gd name="T1" fmla="*/ 9765625 h 8230"/>
                    <a:gd name="T2" fmla="*/ 830078125 w 9202"/>
                    <a:gd name="T3" fmla="*/ 1679687500 h 8230"/>
                    <a:gd name="T4" fmla="*/ 2147483646 w 9202"/>
                    <a:gd name="T5" fmla="*/ 2147483646 h 8230"/>
                    <a:gd name="T6" fmla="*/ 2147483646 w 9202"/>
                    <a:gd name="T7" fmla="*/ 2147483646 h 8230"/>
                    <a:gd name="T8" fmla="*/ 2147483646 w 9202"/>
                    <a:gd name="T9" fmla="*/ 2147483646 h 8230"/>
                    <a:gd name="T10" fmla="*/ 1806640625 w 9202"/>
                    <a:gd name="T11" fmla="*/ 703125000 h 8230"/>
                    <a:gd name="T12" fmla="*/ 888671875 w 9202"/>
                    <a:gd name="T13" fmla="*/ 9765625 h 82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6" name="Google Shape;6368;p37"/>
                <p:cNvSpPr>
                  <a:spLocks/>
                </p:cNvSpPr>
                <p:nvPr/>
              </p:nvSpPr>
              <p:spPr bwMode="auto">
                <a:xfrm>
                  <a:off x="3013150" y="3408875"/>
                  <a:ext cx="325275" cy="303675"/>
                </a:xfrm>
                <a:custGeom>
                  <a:avLst/>
                  <a:gdLst>
                    <a:gd name="T0" fmla="*/ 2147483646 w 13011"/>
                    <a:gd name="T1" fmla="*/ 9765625 h 12147"/>
                    <a:gd name="T2" fmla="*/ 2147483646 w 13011"/>
                    <a:gd name="T3" fmla="*/ 2147483646 h 12147"/>
                    <a:gd name="T4" fmla="*/ 2147483646 w 13011"/>
                    <a:gd name="T5" fmla="*/ 2147483646 h 12147"/>
                    <a:gd name="T6" fmla="*/ 2147483646 w 13011"/>
                    <a:gd name="T7" fmla="*/ 2147483646 h 12147"/>
                    <a:gd name="T8" fmla="*/ 2147483646 w 13011"/>
                    <a:gd name="T9" fmla="*/ 2147483646 h 12147"/>
                    <a:gd name="T10" fmla="*/ 2147483646 w 13011"/>
                    <a:gd name="T11" fmla="*/ 2147483646 h 12147"/>
                    <a:gd name="T12" fmla="*/ 2147483646 w 13011"/>
                    <a:gd name="T13" fmla="*/ 2147483646 h 12147"/>
                    <a:gd name="T14" fmla="*/ 2147483646 w 13011"/>
                    <a:gd name="T15" fmla="*/ 2147483646 h 12147"/>
                    <a:gd name="T16" fmla="*/ 9765625 w 13011"/>
                    <a:gd name="T17" fmla="*/ 2147483646 h 12147"/>
                    <a:gd name="T18" fmla="*/ 2147483646 w 13011"/>
                    <a:gd name="T19" fmla="*/ 2147483646 h 12147"/>
                    <a:gd name="T20" fmla="*/ 2147483646 w 13011"/>
                    <a:gd name="T21" fmla="*/ 2147483646 h 12147"/>
                    <a:gd name="T22" fmla="*/ 2147483646 w 13011"/>
                    <a:gd name="T23" fmla="*/ 2147483646 h 12147"/>
                    <a:gd name="T24" fmla="*/ 2147483646 w 13011"/>
                    <a:gd name="T25" fmla="*/ 2147483646 h 12147"/>
                    <a:gd name="T26" fmla="*/ 2147483646 w 13011"/>
                    <a:gd name="T27" fmla="*/ 2147483646 h 12147"/>
                    <a:gd name="T28" fmla="*/ 2147483646 w 13011"/>
                    <a:gd name="T29" fmla="*/ 2147483646 h 12147"/>
                    <a:gd name="T30" fmla="*/ 2147483646 w 13011"/>
                    <a:gd name="T31" fmla="*/ 2147483646 h 12147"/>
                    <a:gd name="T32" fmla="*/ 2147483646 w 13011"/>
                    <a:gd name="T33" fmla="*/ 2147483646 h 12147"/>
                    <a:gd name="T34" fmla="*/ 2147483646 w 13011"/>
                    <a:gd name="T35" fmla="*/ 2147483646 h 12147"/>
                    <a:gd name="T36" fmla="*/ 2147483646 w 13011"/>
                    <a:gd name="T37" fmla="*/ 2147483646 h 12147"/>
                    <a:gd name="T38" fmla="*/ 2147483646 w 13011"/>
                    <a:gd name="T39" fmla="*/ 2147483646 h 12147"/>
                    <a:gd name="T40" fmla="*/ 2147483646 w 13011"/>
                    <a:gd name="T41" fmla="*/ 2147483646 h 12147"/>
                    <a:gd name="T42" fmla="*/ 2147483646 w 13011"/>
                    <a:gd name="T43" fmla="*/ 2147483646 h 12147"/>
                    <a:gd name="T44" fmla="*/ 2147483646 w 13011"/>
                    <a:gd name="T45" fmla="*/ 2147483646 h 12147"/>
                    <a:gd name="T46" fmla="*/ 2147483646 w 13011"/>
                    <a:gd name="T47" fmla="*/ 2147483646 h 12147"/>
                    <a:gd name="T48" fmla="*/ 2147483646 w 13011"/>
                    <a:gd name="T49" fmla="*/ 2147483646 h 12147"/>
                    <a:gd name="T50" fmla="*/ 2147483646 w 13011"/>
                    <a:gd name="T51" fmla="*/ 2147483646 h 12147"/>
                    <a:gd name="T52" fmla="*/ 2147483646 w 13011"/>
                    <a:gd name="T53" fmla="*/ 2147483646 h 12147"/>
                    <a:gd name="T54" fmla="*/ 2147483646 w 13011"/>
                    <a:gd name="T55" fmla="*/ 2147483646 h 12147"/>
                    <a:gd name="T56" fmla="*/ 2147483646 w 13011"/>
                    <a:gd name="T57" fmla="*/ 2147483646 h 12147"/>
                    <a:gd name="T58" fmla="*/ 2147483646 w 13011"/>
                    <a:gd name="T59" fmla="*/ 2147483646 h 12147"/>
                    <a:gd name="T60" fmla="*/ 2147483646 w 13011"/>
                    <a:gd name="T61" fmla="*/ 2147483646 h 12147"/>
                    <a:gd name="T62" fmla="*/ 2147483646 w 13011"/>
                    <a:gd name="T63" fmla="*/ 9765625 h 1214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7" name="Google Shape;6369;p37"/>
                <p:cNvSpPr>
                  <a:spLocks/>
                </p:cNvSpPr>
                <p:nvPr/>
              </p:nvSpPr>
              <p:spPr bwMode="auto">
                <a:xfrm>
                  <a:off x="3113225" y="3510450"/>
                  <a:ext cx="153475" cy="140125"/>
                </a:xfrm>
                <a:custGeom>
                  <a:avLst/>
                  <a:gdLst>
                    <a:gd name="T0" fmla="*/ 2147483646 w 6139"/>
                    <a:gd name="T1" fmla="*/ 2147483646 h 5605"/>
                    <a:gd name="T2" fmla="*/ 2147483646 w 6139"/>
                    <a:gd name="T3" fmla="*/ 2147483646 h 5605"/>
                    <a:gd name="T4" fmla="*/ 2147483646 w 6139"/>
                    <a:gd name="T5" fmla="*/ 2147483646 h 5605"/>
                    <a:gd name="T6" fmla="*/ 2147483646 w 6139"/>
                    <a:gd name="T7" fmla="*/ 2147483646 h 5605"/>
                    <a:gd name="T8" fmla="*/ 2147483646 w 6139"/>
                    <a:gd name="T9" fmla="*/ 2147483646 h 5605"/>
                    <a:gd name="T10" fmla="*/ 2147483646 w 6139"/>
                    <a:gd name="T11" fmla="*/ 2147483646 h 5605"/>
                    <a:gd name="T12" fmla="*/ 2147483646 w 6139"/>
                    <a:gd name="T13" fmla="*/ 9765625 h 5605"/>
                    <a:gd name="T14" fmla="*/ 2147483646 w 6139"/>
                    <a:gd name="T15" fmla="*/ 654296875 h 5605"/>
                    <a:gd name="T16" fmla="*/ 2147483646 w 6139"/>
                    <a:gd name="T17" fmla="*/ 2147483646 h 5605"/>
                    <a:gd name="T18" fmla="*/ 2147483646 w 6139"/>
                    <a:gd name="T19" fmla="*/ 2147483646 h 5605"/>
                    <a:gd name="T20" fmla="*/ 2147483646 w 6139"/>
                    <a:gd name="T21" fmla="*/ 2147483646 h 5605"/>
                    <a:gd name="T22" fmla="*/ 2147483646 w 6139"/>
                    <a:gd name="T23" fmla="*/ 2147483646 h 5605"/>
                    <a:gd name="T24" fmla="*/ 2147483646 w 6139"/>
                    <a:gd name="T25" fmla="*/ 2147483646 h 5605"/>
                    <a:gd name="T26" fmla="*/ 2147483646 w 6139"/>
                    <a:gd name="T27" fmla="*/ 2147483646 h 5605"/>
                    <a:gd name="T28" fmla="*/ 2147483646 w 6139"/>
                    <a:gd name="T29" fmla="*/ 2147483646 h 5605"/>
                    <a:gd name="T30" fmla="*/ 2147483646 w 6139"/>
                    <a:gd name="T31" fmla="*/ 2147483646 h 5605"/>
                    <a:gd name="T32" fmla="*/ 2147483646 w 6139"/>
                    <a:gd name="T33" fmla="*/ 2147483646 h 5605"/>
                    <a:gd name="T34" fmla="*/ 2147483646 w 6139"/>
                    <a:gd name="T35" fmla="*/ 2147483646 h 5605"/>
                    <a:gd name="T36" fmla="*/ 2147483646 w 6139"/>
                    <a:gd name="T37" fmla="*/ 2147483646 h 5605"/>
                    <a:gd name="T38" fmla="*/ 2147483646 w 6139"/>
                    <a:gd name="T39" fmla="*/ 2147483646 h 5605"/>
                    <a:gd name="T40" fmla="*/ 2147483646 w 6139"/>
                    <a:gd name="T41" fmla="*/ 2147483646 h 5605"/>
                    <a:gd name="T42" fmla="*/ 2147483646 w 6139"/>
                    <a:gd name="T43" fmla="*/ 2147483646 h 5605"/>
                    <a:gd name="T44" fmla="*/ 2147483646 w 6139"/>
                    <a:gd name="T45" fmla="*/ 2147483646 h 5605"/>
                    <a:gd name="T46" fmla="*/ 2147483646 w 6139"/>
                    <a:gd name="T47" fmla="*/ 2147483646 h 5605"/>
                    <a:gd name="T48" fmla="*/ 2147483646 w 6139"/>
                    <a:gd name="T49" fmla="*/ 2147483646 h 5605"/>
                    <a:gd name="T50" fmla="*/ 2147483646 w 6139"/>
                    <a:gd name="T51" fmla="*/ 2147483646 h 5605"/>
                    <a:gd name="T52" fmla="*/ 2147483646 w 6139"/>
                    <a:gd name="T53" fmla="*/ 2147483646 h 5605"/>
                    <a:gd name="T54" fmla="*/ 2147483646 w 6139"/>
                    <a:gd name="T55" fmla="*/ 2147483646 h 5605"/>
                    <a:gd name="T56" fmla="*/ 2147483646 w 6139"/>
                    <a:gd name="T57" fmla="*/ 2147483646 h 5605"/>
                    <a:gd name="T58" fmla="*/ 2147483646 w 6139"/>
                    <a:gd name="T59" fmla="*/ 2147483646 h 5605"/>
                    <a:gd name="T60" fmla="*/ 2147483646 w 6139"/>
                    <a:gd name="T61" fmla="*/ 2147483646 h 5605"/>
                    <a:gd name="T62" fmla="*/ 2147483646 w 6139"/>
                    <a:gd name="T63" fmla="*/ 2147483646 h 5605"/>
                    <a:gd name="T64" fmla="*/ 2147483646 w 6139"/>
                    <a:gd name="T65" fmla="*/ 2147483646 h 5605"/>
                    <a:gd name="T66" fmla="*/ 2147483646 w 6139"/>
                    <a:gd name="T67" fmla="*/ 2147483646 h 5605"/>
                    <a:gd name="T68" fmla="*/ 2147483646 w 6139"/>
                    <a:gd name="T69" fmla="*/ 2147483646 h 5605"/>
                    <a:gd name="T70" fmla="*/ 2147483646 w 6139"/>
                    <a:gd name="T71" fmla="*/ 2147483646 h 5605"/>
                    <a:gd name="T72" fmla="*/ 2147483646 w 6139"/>
                    <a:gd name="T73" fmla="*/ 1308593750 h 5605"/>
                    <a:gd name="T74" fmla="*/ 2147483646 w 6139"/>
                    <a:gd name="T75" fmla="*/ 9765625 h 5605"/>
                    <a:gd name="T76" fmla="*/ 2147483646 w 6139"/>
                    <a:gd name="T77" fmla="*/ 9765625 h 560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lnTo>
                        <a:pt x="2803" y="1"/>
                      </a:ln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8" name="Google Shape;6370;p37"/>
                <p:cNvSpPr>
                  <a:spLocks/>
                </p:cNvSpPr>
                <p:nvPr/>
              </p:nvSpPr>
              <p:spPr bwMode="auto">
                <a:xfrm>
                  <a:off x="3089875" y="3573825"/>
                  <a:ext cx="54225" cy="41725"/>
                </a:xfrm>
                <a:custGeom>
                  <a:avLst/>
                  <a:gdLst>
                    <a:gd name="T0" fmla="*/ 2147483646 w 2169"/>
                    <a:gd name="T1" fmla="*/ 9765625 h 1669"/>
                    <a:gd name="T2" fmla="*/ 2147483646 w 2169"/>
                    <a:gd name="T3" fmla="*/ 2147483646 h 1669"/>
                    <a:gd name="T4" fmla="*/ 2147483646 w 2169"/>
                    <a:gd name="T5" fmla="*/ 9765625 h 166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9" name="Google Shape;6371;p37"/>
                <p:cNvSpPr>
                  <a:spLocks/>
                </p:cNvSpPr>
                <p:nvPr/>
              </p:nvSpPr>
              <p:spPr bwMode="auto">
                <a:xfrm>
                  <a:off x="3220800" y="3544650"/>
                  <a:ext cx="53400" cy="41725"/>
                </a:xfrm>
                <a:custGeom>
                  <a:avLst/>
                  <a:gdLst>
                    <a:gd name="T0" fmla="*/ 2147483646 w 2136"/>
                    <a:gd name="T1" fmla="*/ 0 h 1669"/>
                    <a:gd name="T2" fmla="*/ 2147483646 w 2136"/>
                    <a:gd name="T3" fmla="*/ 2147483646 h 1669"/>
                    <a:gd name="T4" fmla="*/ 2147483646 w 2136"/>
                    <a:gd name="T5" fmla="*/ 0 h 166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84953428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8094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760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2715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628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6850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046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6556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2395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1548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9273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4268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6409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3005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4384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5494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6927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3287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7402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4034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51328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8508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859DDEF-C1DE-467D-ADAA-D12692B209B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010151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EFA0DD8-D7E7-48B9-BD5D-F49F71A21165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976973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EB34F30-B2C9-4BD6-937A-7C2A793FD6D2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401664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6365F27-3E99-45DD-BCA6-8FAE3DF0583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774809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F78AF58-105E-4E44-BED9-E6A87E42EBA2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945838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C8BF976-A6DA-4B53-A819-EDE0D5D2571C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64755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6A764D1-DCEB-4532-AC26-F736EB85A871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638449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A4279BD-9E03-4A8F-812D-7B666957C279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479959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F1F3D0F-84CB-4017-A77A-CD61E82F6344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424928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B3D1FB7-6098-4D58-8996-55A4679EC8C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123748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98876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89C1E5B-CC94-4C08-AA87-63AB86CE1033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245169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09600" y="1600201"/>
            <a:ext cx="109728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D71B89A-A8F2-406D-83B9-91BF5BD885E4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703301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9;p2"/>
          <p:cNvGrpSpPr>
            <a:grpSpLocks/>
          </p:cNvGrpSpPr>
          <p:nvPr/>
        </p:nvGrpSpPr>
        <p:grpSpPr bwMode="auto">
          <a:xfrm>
            <a:off x="-114300" y="280988"/>
            <a:ext cx="12577763" cy="7835900"/>
            <a:chOff x="-86256" y="210475"/>
            <a:chExt cx="9434027" cy="5877218"/>
          </a:xfrm>
        </p:grpSpPr>
        <p:sp>
          <p:nvSpPr>
            <p:cNvPr id="5" name="Google Shape;10;p2"/>
            <p:cNvSpPr>
              <a:spLocks/>
            </p:cNvSpPr>
            <p:nvPr/>
          </p:nvSpPr>
          <p:spPr bwMode="auto">
            <a:xfrm>
              <a:off x="-38725" y="3703550"/>
              <a:ext cx="9209436" cy="1478864"/>
            </a:xfrm>
            <a:custGeom>
              <a:avLst/>
              <a:gdLst>
                <a:gd name="T0" fmla="*/ 2147483646 w 75622"/>
                <a:gd name="T1" fmla="*/ 504170 h 107378"/>
                <a:gd name="T2" fmla="*/ 2147483646 w 75622"/>
                <a:gd name="T3" fmla="*/ 66417490 h 107378"/>
                <a:gd name="T4" fmla="*/ 2147483646 w 75622"/>
                <a:gd name="T5" fmla="*/ 711093860 h 107378"/>
                <a:gd name="T6" fmla="*/ 2147483646 w 75622"/>
                <a:gd name="T7" fmla="*/ 1553977739 h 107378"/>
                <a:gd name="T8" fmla="*/ 2147483646 w 75622"/>
                <a:gd name="T9" fmla="*/ 2147483646 h 107378"/>
                <a:gd name="T10" fmla="*/ 2147483646 w 75622"/>
                <a:gd name="T11" fmla="*/ 2147483646 h 107378"/>
                <a:gd name="T12" fmla="*/ 2147483646 w 75622"/>
                <a:gd name="T13" fmla="*/ 2147483646 h 107378"/>
                <a:gd name="T14" fmla="*/ 2147483646 w 75622"/>
                <a:gd name="T15" fmla="*/ 2147483646 h 107378"/>
                <a:gd name="T16" fmla="*/ 2147483646 w 75622"/>
                <a:gd name="T17" fmla="*/ 2147483646 h 107378"/>
                <a:gd name="T18" fmla="*/ 2147483646 w 75622"/>
                <a:gd name="T19" fmla="*/ 2147483646 h 107378"/>
                <a:gd name="T20" fmla="*/ 2147483646 w 75622"/>
                <a:gd name="T21" fmla="*/ 2147483646 h 107378"/>
                <a:gd name="T22" fmla="*/ 2147483646 w 75622"/>
                <a:gd name="T23" fmla="*/ 2147483646 h 107378"/>
                <a:gd name="T24" fmla="*/ 2147483646 w 75622"/>
                <a:gd name="T25" fmla="*/ 2147483646 h 107378"/>
                <a:gd name="T26" fmla="*/ 2147483646 w 75622"/>
                <a:gd name="T27" fmla="*/ 2147483646 h 107378"/>
                <a:gd name="T28" fmla="*/ 2147483646 w 75622"/>
                <a:gd name="T29" fmla="*/ 2147483646 h 107378"/>
                <a:gd name="T30" fmla="*/ 2147483646 w 75622"/>
                <a:gd name="T31" fmla="*/ 2147483646 h 107378"/>
                <a:gd name="T32" fmla="*/ 2147483646 w 75622"/>
                <a:gd name="T33" fmla="*/ 2147483646 h 107378"/>
                <a:gd name="T34" fmla="*/ 2147483646 w 75622"/>
                <a:gd name="T35" fmla="*/ 2147483646 h 107378"/>
                <a:gd name="T36" fmla="*/ 2147483646 w 75622"/>
                <a:gd name="T37" fmla="*/ 2147483646 h 107378"/>
                <a:gd name="T38" fmla="*/ 2147483646 w 75622"/>
                <a:gd name="T39" fmla="*/ 2147483646 h 107378"/>
                <a:gd name="T40" fmla="*/ 2147483646 w 75622"/>
                <a:gd name="T41" fmla="*/ 2147483646 h 107378"/>
                <a:gd name="T42" fmla="*/ 2147483646 w 75622"/>
                <a:gd name="T43" fmla="*/ 2147483646 h 107378"/>
                <a:gd name="T44" fmla="*/ 2147483646 w 75622"/>
                <a:gd name="T45" fmla="*/ 2147483646 h 107378"/>
                <a:gd name="T46" fmla="*/ 2147483646 w 75622"/>
                <a:gd name="T47" fmla="*/ 2147483646 h 107378"/>
                <a:gd name="T48" fmla="*/ 2147483646 w 75622"/>
                <a:gd name="T49" fmla="*/ 2147483646 h 107378"/>
                <a:gd name="T50" fmla="*/ 2147483646 w 75622"/>
                <a:gd name="T51" fmla="*/ 2147483646 h 107378"/>
                <a:gd name="T52" fmla="*/ 2147483646 w 75622"/>
                <a:gd name="T53" fmla="*/ 2083196641 h 107378"/>
                <a:gd name="T54" fmla="*/ 2147483646 w 75622"/>
                <a:gd name="T55" fmla="*/ 1967235003 h 107378"/>
                <a:gd name="T56" fmla="*/ 2147483646 w 75622"/>
                <a:gd name="T57" fmla="*/ 1967235003 h 107378"/>
                <a:gd name="T58" fmla="*/ 2147483646 w 75622"/>
                <a:gd name="T59" fmla="*/ 2132740609 h 107378"/>
                <a:gd name="T60" fmla="*/ 2147483646 w 75622"/>
                <a:gd name="T61" fmla="*/ 2147483646 h 107378"/>
                <a:gd name="T62" fmla="*/ 2147483646 w 75622"/>
                <a:gd name="T63" fmla="*/ 2147483646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147483646 h 107378"/>
                <a:gd name="T74" fmla="*/ 2147483646 w 75622"/>
                <a:gd name="T75" fmla="*/ 2147483646 h 107378"/>
                <a:gd name="T76" fmla="*/ 2147483646 w 75622"/>
                <a:gd name="T77" fmla="*/ 504170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6" name="Google Shape;11;p2"/>
            <p:cNvSpPr>
              <a:spLocks/>
            </p:cNvSpPr>
            <p:nvPr/>
          </p:nvSpPr>
          <p:spPr bwMode="auto">
            <a:xfrm>
              <a:off x="-65450" y="4085100"/>
              <a:ext cx="9209483" cy="1097086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2147483646 h 81492"/>
                <a:gd name="T4" fmla="*/ 2147483646 w 75655"/>
                <a:gd name="T5" fmla="*/ 2147483646 h 81492"/>
                <a:gd name="T6" fmla="*/ 2147483646 w 75655"/>
                <a:gd name="T7" fmla="*/ 2147483646 h 81492"/>
                <a:gd name="T8" fmla="*/ 2147483646 w 75655"/>
                <a:gd name="T9" fmla="*/ 2147483646 h 81492"/>
                <a:gd name="T10" fmla="*/ 2147483646 w 75655"/>
                <a:gd name="T11" fmla="*/ 2147483646 h 81492"/>
                <a:gd name="T12" fmla="*/ 2147483646 w 75655"/>
                <a:gd name="T13" fmla="*/ 2147483646 h 81492"/>
                <a:gd name="T14" fmla="*/ 2147483646 w 75655"/>
                <a:gd name="T15" fmla="*/ 2147483646 h 81492"/>
                <a:gd name="T16" fmla="*/ 2147483646 w 75655"/>
                <a:gd name="T17" fmla="*/ 2147483646 h 81492"/>
                <a:gd name="T18" fmla="*/ 2147483646 w 75655"/>
                <a:gd name="T19" fmla="*/ 2147483646 h 81492"/>
                <a:gd name="T20" fmla="*/ 2147483646 w 75655"/>
                <a:gd name="T21" fmla="*/ 2147483646 h 81492"/>
                <a:gd name="T22" fmla="*/ 2147483646 w 75655"/>
                <a:gd name="T23" fmla="*/ 2147483646 h 81492"/>
                <a:gd name="T24" fmla="*/ 2147483646 w 75655"/>
                <a:gd name="T25" fmla="*/ 2147483646 h 81492"/>
                <a:gd name="T26" fmla="*/ 2147483646 w 75655"/>
                <a:gd name="T27" fmla="*/ 2147483646 h 81492"/>
                <a:gd name="T28" fmla="*/ 2147483646 w 75655"/>
                <a:gd name="T29" fmla="*/ 2147483646 h 81492"/>
                <a:gd name="T30" fmla="*/ 2147483646 w 75655"/>
                <a:gd name="T31" fmla="*/ 2147483646 h 81492"/>
                <a:gd name="T32" fmla="*/ 2147483646 w 75655"/>
                <a:gd name="T33" fmla="*/ 2147483646 h 81492"/>
                <a:gd name="T34" fmla="*/ 2147483646 w 75655"/>
                <a:gd name="T35" fmla="*/ 2147483646 h 81492"/>
                <a:gd name="T36" fmla="*/ 2147483646 w 75655"/>
                <a:gd name="T37" fmla="*/ 2147483646 h 81492"/>
                <a:gd name="T38" fmla="*/ 2147483646 w 75655"/>
                <a:gd name="T39" fmla="*/ 2147483646 h 81492"/>
                <a:gd name="T40" fmla="*/ 2147483646 w 75655"/>
                <a:gd name="T41" fmla="*/ 2147483646 h 81492"/>
                <a:gd name="T42" fmla="*/ 2147483646 w 75655"/>
                <a:gd name="T43" fmla="*/ 2147483646 h 81492"/>
                <a:gd name="T44" fmla="*/ 2147483646 w 75655"/>
                <a:gd name="T45" fmla="*/ 2147483646 h 81492"/>
                <a:gd name="T46" fmla="*/ 2147483646 w 75655"/>
                <a:gd name="T47" fmla="*/ 2147483646 h 81492"/>
                <a:gd name="T48" fmla="*/ 2147483646 w 75655"/>
                <a:gd name="T49" fmla="*/ 958721110 h 81492"/>
                <a:gd name="T50" fmla="*/ 2147483646 w 75655"/>
                <a:gd name="T51" fmla="*/ 191927274 h 81492"/>
                <a:gd name="T52" fmla="*/ 2147483646 w 75655"/>
                <a:gd name="T53" fmla="*/ 29628026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7" name="Google Shape;12;p2"/>
            <p:cNvGrpSpPr>
              <a:grpSpLocks/>
            </p:cNvGrpSpPr>
            <p:nvPr/>
          </p:nvGrpSpPr>
          <p:grpSpPr bwMode="auto"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285" name="Google Shape;13;p2"/>
              <p:cNvSpPr>
                <a:spLocks/>
              </p:cNvSpPr>
              <p:nvPr/>
            </p:nvSpPr>
            <p:spPr bwMode="auto">
              <a:xfrm>
                <a:off x="747000" y="4488650"/>
                <a:ext cx="666325" cy="727225"/>
              </a:xfrm>
              <a:custGeom>
                <a:avLst/>
                <a:gdLst>
                  <a:gd name="T0" fmla="*/ 2147483646 w 26653"/>
                  <a:gd name="T1" fmla="*/ 986328125 h 29089"/>
                  <a:gd name="T2" fmla="*/ 2147483646 w 26653"/>
                  <a:gd name="T3" fmla="*/ 1308593750 h 29089"/>
                  <a:gd name="T4" fmla="*/ 2147483646 w 26653"/>
                  <a:gd name="T5" fmla="*/ 2147483646 h 29089"/>
                  <a:gd name="T6" fmla="*/ 2147483646 w 26653"/>
                  <a:gd name="T7" fmla="*/ 2147483646 h 29089"/>
                  <a:gd name="T8" fmla="*/ 2147483646 w 26653"/>
                  <a:gd name="T9" fmla="*/ 2147483646 h 29089"/>
                  <a:gd name="T10" fmla="*/ 2147483646 w 26653"/>
                  <a:gd name="T11" fmla="*/ 2147483646 h 29089"/>
                  <a:gd name="T12" fmla="*/ 2147483646 w 26653"/>
                  <a:gd name="T13" fmla="*/ 2147483646 h 29089"/>
                  <a:gd name="T14" fmla="*/ 2147483646 w 26653"/>
                  <a:gd name="T15" fmla="*/ 2147483646 h 29089"/>
                  <a:gd name="T16" fmla="*/ 2147483646 w 26653"/>
                  <a:gd name="T17" fmla="*/ 2147483646 h 29089"/>
                  <a:gd name="T18" fmla="*/ 2147483646 w 26653"/>
                  <a:gd name="T19" fmla="*/ 2147483646 h 29089"/>
                  <a:gd name="T20" fmla="*/ 2147483646 w 26653"/>
                  <a:gd name="T21" fmla="*/ 2147483646 h 29089"/>
                  <a:gd name="T22" fmla="*/ 2147483646 w 26653"/>
                  <a:gd name="T23" fmla="*/ 2147483646 h 29089"/>
                  <a:gd name="T24" fmla="*/ 2147483646 w 26653"/>
                  <a:gd name="T25" fmla="*/ 2147483646 h 29089"/>
                  <a:gd name="T26" fmla="*/ 2147483646 w 26653"/>
                  <a:gd name="T27" fmla="*/ 2147483646 h 29089"/>
                  <a:gd name="T28" fmla="*/ 2147483646 w 26653"/>
                  <a:gd name="T29" fmla="*/ 2147483646 h 29089"/>
                  <a:gd name="T30" fmla="*/ 976562500 w 26653"/>
                  <a:gd name="T31" fmla="*/ 2147483646 h 29089"/>
                  <a:gd name="T32" fmla="*/ 2147483646 w 26653"/>
                  <a:gd name="T33" fmla="*/ 2147483646 h 29089"/>
                  <a:gd name="T34" fmla="*/ 2147483646 w 26653"/>
                  <a:gd name="T35" fmla="*/ 2147483646 h 29089"/>
                  <a:gd name="T36" fmla="*/ 2147483646 w 26653"/>
                  <a:gd name="T37" fmla="*/ 2147483646 h 29089"/>
                  <a:gd name="T38" fmla="*/ 2147483646 w 26653"/>
                  <a:gd name="T39" fmla="*/ 2147483646 h 29089"/>
                  <a:gd name="T40" fmla="*/ 2147483646 w 26653"/>
                  <a:gd name="T41" fmla="*/ 2147483646 h 29089"/>
                  <a:gd name="T42" fmla="*/ 2147483646 w 26653"/>
                  <a:gd name="T43" fmla="*/ 2147483646 h 29089"/>
                  <a:gd name="T44" fmla="*/ 2147483646 w 26653"/>
                  <a:gd name="T45" fmla="*/ 2147483646 h 29089"/>
                  <a:gd name="T46" fmla="*/ 2147483646 w 26653"/>
                  <a:gd name="T47" fmla="*/ 2147483646 h 29089"/>
                  <a:gd name="T48" fmla="*/ 2147483646 w 26653"/>
                  <a:gd name="T49" fmla="*/ 2147483646 h 29089"/>
                  <a:gd name="T50" fmla="*/ 2147483646 w 26653"/>
                  <a:gd name="T51" fmla="*/ 2147483646 h 29089"/>
                  <a:gd name="T52" fmla="*/ 2147483646 w 26653"/>
                  <a:gd name="T53" fmla="*/ 2147483646 h 29089"/>
                  <a:gd name="T54" fmla="*/ 2147483646 w 26653"/>
                  <a:gd name="T55" fmla="*/ 2147483646 h 29089"/>
                  <a:gd name="T56" fmla="*/ 2147483646 w 26653"/>
                  <a:gd name="T57" fmla="*/ 2147483646 h 29089"/>
                  <a:gd name="T58" fmla="*/ 2147483646 w 26653"/>
                  <a:gd name="T59" fmla="*/ 2147483646 h 29089"/>
                  <a:gd name="T60" fmla="*/ 2147483646 w 26653"/>
                  <a:gd name="T61" fmla="*/ 2147483646 h 29089"/>
                  <a:gd name="T62" fmla="*/ 2147483646 w 26653"/>
                  <a:gd name="T63" fmla="*/ 2147483646 h 29089"/>
                  <a:gd name="T64" fmla="*/ 2147483646 w 26653"/>
                  <a:gd name="T65" fmla="*/ 2147483646 h 29089"/>
                  <a:gd name="T66" fmla="*/ 2147483646 w 26653"/>
                  <a:gd name="T67" fmla="*/ 2147483646 h 29089"/>
                  <a:gd name="T68" fmla="*/ 2147483646 w 26653"/>
                  <a:gd name="T69" fmla="*/ 2147483646 h 29089"/>
                  <a:gd name="T70" fmla="*/ 2147483646 w 26653"/>
                  <a:gd name="T71" fmla="*/ 2147483646 h 29089"/>
                  <a:gd name="T72" fmla="*/ 2147483646 w 26653"/>
                  <a:gd name="T73" fmla="*/ 2147483646 h 29089"/>
                  <a:gd name="T74" fmla="*/ 2147483646 w 26653"/>
                  <a:gd name="T75" fmla="*/ 9765625 h 290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6" name="Google Shape;14;p2"/>
              <p:cNvSpPr>
                <a:spLocks/>
              </p:cNvSpPr>
              <p:nvPr/>
            </p:nvSpPr>
            <p:spPr bwMode="auto">
              <a:xfrm>
                <a:off x="1005525" y="4529525"/>
                <a:ext cx="155125" cy="687500"/>
              </a:xfrm>
              <a:custGeom>
                <a:avLst/>
                <a:gdLst>
                  <a:gd name="T0" fmla="*/ 2147483646 w 6205"/>
                  <a:gd name="T1" fmla="*/ 0 h 27500"/>
                  <a:gd name="T2" fmla="*/ 2147483646 w 6205"/>
                  <a:gd name="T3" fmla="*/ 2147483646 h 27500"/>
                  <a:gd name="T4" fmla="*/ 2147483646 w 6205"/>
                  <a:gd name="T5" fmla="*/ 2147483646 h 27500"/>
                  <a:gd name="T6" fmla="*/ 2147483646 w 6205"/>
                  <a:gd name="T7" fmla="*/ 2147483646 h 27500"/>
                  <a:gd name="T8" fmla="*/ 2147483646 w 6205"/>
                  <a:gd name="T9" fmla="*/ 2147483646 h 27500"/>
                  <a:gd name="T10" fmla="*/ 2147483646 w 6205"/>
                  <a:gd name="T11" fmla="*/ 2147483646 h 27500"/>
                  <a:gd name="T12" fmla="*/ 2147483646 w 6205"/>
                  <a:gd name="T13" fmla="*/ 2147483646 h 27500"/>
                  <a:gd name="T14" fmla="*/ 2147483646 w 6205"/>
                  <a:gd name="T15" fmla="*/ 2147483646 h 27500"/>
                  <a:gd name="T16" fmla="*/ 2147483646 w 6205"/>
                  <a:gd name="T17" fmla="*/ 2147483646 h 27500"/>
                  <a:gd name="T18" fmla="*/ 2147483646 w 6205"/>
                  <a:gd name="T19" fmla="*/ 2147483646 h 27500"/>
                  <a:gd name="T20" fmla="*/ 2147483646 w 6205"/>
                  <a:gd name="T21" fmla="*/ 2147483646 h 27500"/>
                  <a:gd name="T22" fmla="*/ 2147483646 w 6205"/>
                  <a:gd name="T23" fmla="*/ 2147483646 h 27500"/>
                  <a:gd name="T24" fmla="*/ 2147483646 w 6205"/>
                  <a:gd name="T25" fmla="*/ 2147483646 h 27500"/>
                  <a:gd name="T26" fmla="*/ 2147483646 w 6205"/>
                  <a:gd name="T27" fmla="*/ 2147483646 h 27500"/>
                  <a:gd name="T28" fmla="*/ 2147483646 w 6205"/>
                  <a:gd name="T29" fmla="*/ 2147483646 h 27500"/>
                  <a:gd name="T30" fmla="*/ 2147483646 w 6205"/>
                  <a:gd name="T31" fmla="*/ 2147483646 h 27500"/>
                  <a:gd name="T32" fmla="*/ 2147483646 w 6205"/>
                  <a:gd name="T33" fmla="*/ 2147483646 h 27500"/>
                  <a:gd name="T34" fmla="*/ 2147483646 w 6205"/>
                  <a:gd name="T35" fmla="*/ 2147483646 h 27500"/>
                  <a:gd name="T36" fmla="*/ 2147483646 w 6205"/>
                  <a:gd name="T37" fmla="*/ 2147483646 h 27500"/>
                  <a:gd name="T38" fmla="*/ 322265625 w 6205"/>
                  <a:gd name="T39" fmla="*/ 2147483646 h 27500"/>
                  <a:gd name="T40" fmla="*/ 322265625 w 6205"/>
                  <a:gd name="T41" fmla="*/ 2147483646 h 27500"/>
                  <a:gd name="T42" fmla="*/ 2147483646 w 6205"/>
                  <a:gd name="T43" fmla="*/ 2147483646 h 27500"/>
                  <a:gd name="T44" fmla="*/ 2147483646 w 6205"/>
                  <a:gd name="T45" fmla="*/ 2147483646 h 27500"/>
                  <a:gd name="T46" fmla="*/ 2147483646 w 6205"/>
                  <a:gd name="T47" fmla="*/ 2147483646 h 27500"/>
                  <a:gd name="T48" fmla="*/ 2147483646 w 6205"/>
                  <a:gd name="T49" fmla="*/ 2147483646 h 27500"/>
                  <a:gd name="T50" fmla="*/ 2147483646 w 6205"/>
                  <a:gd name="T51" fmla="*/ 2147483646 h 27500"/>
                  <a:gd name="T52" fmla="*/ 2147483646 w 6205"/>
                  <a:gd name="T53" fmla="*/ 2147483646 h 27500"/>
                  <a:gd name="T54" fmla="*/ 2147483646 w 6205"/>
                  <a:gd name="T55" fmla="*/ 2147483646 h 27500"/>
                  <a:gd name="T56" fmla="*/ 2147483646 w 6205"/>
                  <a:gd name="T57" fmla="*/ 2147483646 h 27500"/>
                  <a:gd name="T58" fmla="*/ 2147483646 w 6205"/>
                  <a:gd name="T59" fmla="*/ 2147483646 h 27500"/>
                  <a:gd name="T60" fmla="*/ 2147483646 w 6205"/>
                  <a:gd name="T61" fmla="*/ 2147483646 h 27500"/>
                  <a:gd name="T62" fmla="*/ 2147483646 w 6205"/>
                  <a:gd name="T63" fmla="*/ 2147483646 h 27500"/>
                  <a:gd name="T64" fmla="*/ 2147483646 w 6205"/>
                  <a:gd name="T65" fmla="*/ 2147483646 h 27500"/>
                  <a:gd name="T66" fmla="*/ 2147483646 w 6205"/>
                  <a:gd name="T67" fmla="*/ 2147483646 h 27500"/>
                  <a:gd name="T68" fmla="*/ 2147483646 w 6205"/>
                  <a:gd name="T69" fmla="*/ 2147483646 h 27500"/>
                  <a:gd name="T70" fmla="*/ 2147483646 w 6205"/>
                  <a:gd name="T71" fmla="*/ 2147483646 h 27500"/>
                  <a:gd name="T72" fmla="*/ 2147483646 w 6205"/>
                  <a:gd name="T73" fmla="*/ 2147483646 h 27500"/>
                  <a:gd name="T74" fmla="*/ 2147483646 w 6205"/>
                  <a:gd name="T75" fmla="*/ 2147483646 h 27500"/>
                  <a:gd name="T76" fmla="*/ 2147483646 w 6205"/>
                  <a:gd name="T77" fmla="*/ 2147483646 h 27500"/>
                  <a:gd name="T78" fmla="*/ 2147483646 w 6205"/>
                  <a:gd name="T79" fmla="*/ 1630859375 h 27500"/>
                  <a:gd name="T80" fmla="*/ 2147483646 w 6205"/>
                  <a:gd name="T81" fmla="*/ 0 h 2750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7" name="Google Shape;15;p2"/>
              <p:cNvSpPr>
                <a:spLocks/>
              </p:cNvSpPr>
              <p:nvPr/>
            </p:nvSpPr>
            <p:spPr bwMode="auto">
              <a:xfrm>
                <a:off x="919625" y="4749675"/>
                <a:ext cx="177650" cy="241200"/>
              </a:xfrm>
              <a:custGeom>
                <a:avLst/>
                <a:gdLst>
                  <a:gd name="T0" fmla="*/ 976562500 w 7106"/>
                  <a:gd name="T1" fmla="*/ 9765625 h 9648"/>
                  <a:gd name="T2" fmla="*/ 0 w 7106"/>
                  <a:gd name="T3" fmla="*/ 986328125 h 9648"/>
                  <a:gd name="T4" fmla="*/ 2147483646 w 7106"/>
                  <a:gd name="T5" fmla="*/ 2147483646 h 9648"/>
                  <a:gd name="T6" fmla="*/ 2147483646 w 7106"/>
                  <a:gd name="T7" fmla="*/ 2147483646 h 9648"/>
                  <a:gd name="T8" fmla="*/ 2147483646 w 7106"/>
                  <a:gd name="T9" fmla="*/ 2147483646 h 9648"/>
                  <a:gd name="T10" fmla="*/ 2147483646 w 7106"/>
                  <a:gd name="T11" fmla="*/ 2147483646 h 9648"/>
                  <a:gd name="T12" fmla="*/ 2147483646 w 7106"/>
                  <a:gd name="T13" fmla="*/ 2147483646 h 9648"/>
                  <a:gd name="T14" fmla="*/ 2147483646 w 7106"/>
                  <a:gd name="T15" fmla="*/ 2147483646 h 9648"/>
                  <a:gd name="T16" fmla="*/ 2147483646 w 7106"/>
                  <a:gd name="T17" fmla="*/ 2147483646 h 9648"/>
                  <a:gd name="T18" fmla="*/ 2147483646 w 7106"/>
                  <a:gd name="T19" fmla="*/ 2147483646 h 9648"/>
                  <a:gd name="T20" fmla="*/ 2147483646 w 7106"/>
                  <a:gd name="T21" fmla="*/ 2147483646 h 9648"/>
                  <a:gd name="T22" fmla="*/ 2147483646 w 7106"/>
                  <a:gd name="T23" fmla="*/ 2147483646 h 9648"/>
                  <a:gd name="T24" fmla="*/ 2147483646 w 7106"/>
                  <a:gd name="T25" fmla="*/ 2147483646 h 9648"/>
                  <a:gd name="T26" fmla="*/ 2147483646 w 7106"/>
                  <a:gd name="T27" fmla="*/ 2147483646 h 9648"/>
                  <a:gd name="T28" fmla="*/ 2147483646 w 7106"/>
                  <a:gd name="T29" fmla="*/ 2147483646 h 9648"/>
                  <a:gd name="T30" fmla="*/ 2147483646 w 7106"/>
                  <a:gd name="T31" fmla="*/ 2147483646 h 9648"/>
                  <a:gd name="T32" fmla="*/ 2147483646 w 7106"/>
                  <a:gd name="T33" fmla="*/ 2147483646 h 9648"/>
                  <a:gd name="T34" fmla="*/ 2147483646 w 7106"/>
                  <a:gd name="T35" fmla="*/ 2147483646 h 9648"/>
                  <a:gd name="T36" fmla="*/ 2147483646 w 7106"/>
                  <a:gd name="T37" fmla="*/ 2147483646 h 9648"/>
                  <a:gd name="T38" fmla="*/ 2147483646 w 7106"/>
                  <a:gd name="T39" fmla="*/ 2147483646 h 9648"/>
                  <a:gd name="T40" fmla="*/ 2147483646 w 7106"/>
                  <a:gd name="T41" fmla="*/ 2147483646 h 9648"/>
                  <a:gd name="T42" fmla="*/ 2147483646 w 7106"/>
                  <a:gd name="T43" fmla="*/ 2147483646 h 9648"/>
                  <a:gd name="T44" fmla="*/ 2147483646 w 7106"/>
                  <a:gd name="T45" fmla="*/ 2147483646 h 9648"/>
                  <a:gd name="T46" fmla="*/ 2147483646 w 7106"/>
                  <a:gd name="T47" fmla="*/ 2147483646 h 9648"/>
                  <a:gd name="T48" fmla="*/ 1630859375 w 7106"/>
                  <a:gd name="T49" fmla="*/ 332031250 h 9648"/>
                  <a:gd name="T50" fmla="*/ 976562500 w 7106"/>
                  <a:gd name="T51" fmla="*/ 9765625 h 9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8" name="Google Shape;16;p2"/>
              <p:cNvSpPr>
                <a:spLocks/>
              </p:cNvSpPr>
              <p:nvPr/>
            </p:nvSpPr>
            <p:spPr bwMode="auto">
              <a:xfrm>
                <a:off x="819550" y="4946475"/>
                <a:ext cx="229350" cy="219775"/>
              </a:xfrm>
              <a:custGeom>
                <a:avLst/>
                <a:gdLst>
                  <a:gd name="T0" fmla="*/ 2147483646 w 9174"/>
                  <a:gd name="T1" fmla="*/ 9765625 h 8791"/>
                  <a:gd name="T2" fmla="*/ 1630859375 w 9174"/>
                  <a:gd name="T3" fmla="*/ 1308593750 h 8791"/>
                  <a:gd name="T4" fmla="*/ 332031250 w 9174"/>
                  <a:gd name="T5" fmla="*/ 2147483646 h 8791"/>
                  <a:gd name="T6" fmla="*/ 2147483646 w 9174"/>
                  <a:gd name="T7" fmla="*/ 2147483646 h 8791"/>
                  <a:gd name="T8" fmla="*/ 2147483646 w 9174"/>
                  <a:gd name="T9" fmla="*/ 2147483646 h 8791"/>
                  <a:gd name="T10" fmla="*/ 2147483646 w 9174"/>
                  <a:gd name="T11" fmla="*/ 2147483646 h 8791"/>
                  <a:gd name="T12" fmla="*/ 2147483646 w 9174"/>
                  <a:gd name="T13" fmla="*/ 2147483646 h 8791"/>
                  <a:gd name="T14" fmla="*/ 2147483646 w 9174"/>
                  <a:gd name="T15" fmla="*/ 2147483646 h 8791"/>
                  <a:gd name="T16" fmla="*/ 2147483646 w 9174"/>
                  <a:gd name="T17" fmla="*/ 2147483646 h 8791"/>
                  <a:gd name="T18" fmla="*/ 2147483646 w 9174"/>
                  <a:gd name="T19" fmla="*/ 2147483646 h 8791"/>
                  <a:gd name="T20" fmla="*/ 2147483646 w 9174"/>
                  <a:gd name="T21" fmla="*/ 2147483646 h 8791"/>
                  <a:gd name="T22" fmla="*/ 2147483646 w 9174"/>
                  <a:gd name="T23" fmla="*/ 2147483646 h 8791"/>
                  <a:gd name="T24" fmla="*/ 2147483646 w 9174"/>
                  <a:gd name="T25" fmla="*/ 2147483646 h 8791"/>
                  <a:gd name="T26" fmla="*/ 2147483646 w 9174"/>
                  <a:gd name="T27" fmla="*/ 2147483646 h 8791"/>
                  <a:gd name="T28" fmla="*/ 2147483646 w 9174"/>
                  <a:gd name="T29" fmla="*/ 2147483646 h 8791"/>
                  <a:gd name="T30" fmla="*/ 2147483646 w 9174"/>
                  <a:gd name="T31" fmla="*/ 2147483646 h 8791"/>
                  <a:gd name="T32" fmla="*/ 2147483646 w 9174"/>
                  <a:gd name="T33" fmla="*/ 2147483646 h 8791"/>
                  <a:gd name="T34" fmla="*/ 2147483646 w 9174"/>
                  <a:gd name="T35" fmla="*/ 2147483646 h 8791"/>
                  <a:gd name="T36" fmla="*/ 2147483646 w 9174"/>
                  <a:gd name="T37" fmla="*/ 2147483646 h 8791"/>
                  <a:gd name="T38" fmla="*/ 2147483646 w 9174"/>
                  <a:gd name="T39" fmla="*/ 2147483646 h 8791"/>
                  <a:gd name="T40" fmla="*/ 2147483646 w 9174"/>
                  <a:gd name="T41" fmla="*/ 2147483646 h 8791"/>
                  <a:gd name="T42" fmla="*/ 2147483646 w 9174"/>
                  <a:gd name="T43" fmla="*/ 2147483646 h 8791"/>
                  <a:gd name="T44" fmla="*/ 2147483646 w 9174"/>
                  <a:gd name="T45" fmla="*/ 2147483646 h 8791"/>
                  <a:gd name="T46" fmla="*/ 2147483646 w 9174"/>
                  <a:gd name="T47" fmla="*/ 2147483646 h 8791"/>
                  <a:gd name="T48" fmla="*/ 2147483646 w 9174"/>
                  <a:gd name="T49" fmla="*/ 2147483646 h 8791"/>
                  <a:gd name="T50" fmla="*/ 2147483646 w 9174"/>
                  <a:gd name="T51" fmla="*/ 986328125 h 8791"/>
                  <a:gd name="T52" fmla="*/ 2147483646 w 9174"/>
                  <a:gd name="T53" fmla="*/ 9765625 h 879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9" name="Google Shape;17;p2"/>
              <p:cNvSpPr>
                <a:spLocks/>
              </p:cNvSpPr>
              <p:nvPr/>
            </p:nvSpPr>
            <p:spPr bwMode="auto">
              <a:xfrm>
                <a:off x="1048050" y="4658150"/>
                <a:ext cx="89250" cy="116875"/>
              </a:xfrm>
              <a:custGeom>
                <a:avLst/>
                <a:gdLst>
                  <a:gd name="T0" fmla="*/ 732421875 w 3570"/>
                  <a:gd name="T1" fmla="*/ 9765625 h 4675"/>
                  <a:gd name="T2" fmla="*/ 654296875 w 3570"/>
                  <a:gd name="T3" fmla="*/ 253906250 h 4675"/>
                  <a:gd name="T4" fmla="*/ 0 w 3570"/>
                  <a:gd name="T5" fmla="*/ 1875000000 h 4675"/>
                  <a:gd name="T6" fmla="*/ 2147483646 w 3570"/>
                  <a:gd name="T7" fmla="*/ 2147483646 h 4675"/>
                  <a:gd name="T8" fmla="*/ 2147483646 w 3570"/>
                  <a:gd name="T9" fmla="*/ 2147483646 h 4675"/>
                  <a:gd name="T10" fmla="*/ 2147483646 w 3570"/>
                  <a:gd name="T11" fmla="*/ 2147483646 h 4675"/>
                  <a:gd name="T12" fmla="*/ 2147483646 w 3570"/>
                  <a:gd name="T13" fmla="*/ 2147483646 h 4675"/>
                  <a:gd name="T14" fmla="*/ 2147483646 w 3570"/>
                  <a:gd name="T15" fmla="*/ 2147483646 h 4675"/>
                  <a:gd name="T16" fmla="*/ 2147483646 w 3570"/>
                  <a:gd name="T17" fmla="*/ 2147483646 h 4675"/>
                  <a:gd name="T18" fmla="*/ 2147483646 w 3570"/>
                  <a:gd name="T19" fmla="*/ 2147483646 h 4675"/>
                  <a:gd name="T20" fmla="*/ 2147483646 w 3570"/>
                  <a:gd name="T21" fmla="*/ 2147483646 h 4675"/>
                  <a:gd name="T22" fmla="*/ 2147483646 w 3570"/>
                  <a:gd name="T23" fmla="*/ 2147483646 h 4675"/>
                  <a:gd name="T24" fmla="*/ 2147483646 w 3570"/>
                  <a:gd name="T25" fmla="*/ 2147483646 h 4675"/>
                  <a:gd name="T26" fmla="*/ 2147483646 w 3570"/>
                  <a:gd name="T27" fmla="*/ 2147483646 h 4675"/>
                  <a:gd name="T28" fmla="*/ 2147483646 w 3570"/>
                  <a:gd name="T29" fmla="*/ 2147483646 h 4675"/>
                  <a:gd name="T30" fmla="*/ 2147483646 w 3570"/>
                  <a:gd name="T31" fmla="*/ 2147483646 h 4675"/>
                  <a:gd name="T32" fmla="*/ 2147483646 w 3570"/>
                  <a:gd name="T33" fmla="*/ 2147483646 h 4675"/>
                  <a:gd name="T34" fmla="*/ 2147483646 w 3570"/>
                  <a:gd name="T35" fmla="*/ 2147483646 h 4675"/>
                  <a:gd name="T36" fmla="*/ 2147483646 w 3570"/>
                  <a:gd name="T37" fmla="*/ 2147483646 h 4675"/>
                  <a:gd name="T38" fmla="*/ 2147483646 w 3570"/>
                  <a:gd name="T39" fmla="*/ 2147483646 h 4675"/>
                  <a:gd name="T40" fmla="*/ 2147483646 w 3570"/>
                  <a:gd name="T41" fmla="*/ 898437500 h 4675"/>
                  <a:gd name="T42" fmla="*/ 1308593750 w 3570"/>
                  <a:gd name="T43" fmla="*/ 253906250 h 4675"/>
                  <a:gd name="T44" fmla="*/ 732421875 w 3570"/>
                  <a:gd name="T45" fmla="*/ 9765625 h 46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0" name="Google Shape;18;p2"/>
              <p:cNvSpPr>
                <a:spLocks/>
              </p:cNvSpPr>
              <p:nvPr/>
            </p:nvSpPr>
            <p:spPr bwMode="auto">
              <a:xfrm>
                <a:off x="1108075" y="4555375"/>
                <a:ext cx="45075" cy="68600"/>
              </a:xfrm>
              <a:custGeom>
                <a:avLst/>
                <a:gdLst>
                  <a:gd name="T0" fmla="*/ 986328125 w 1803"/>
                  <a:gd name="T1" fmla="*/ 0 h 2744"/>
                  <a:gd name="T2" fmla="*/ 9765625 w 1803"/>
                  <a:gd name="T3" fmla="*/ 1630859375 h 2744"/>
                  <a:gd name="T4" fmla="*/ 2147483646 w 1803"/>
                  <a:gd name="T5" fmla="*/ 2147483646 h 2744"/>
                  <a:gd name="T6" fmla="*/ 2147483646 w 1803"/>
                  <a:gd name="T7" fmla="*/ 2147483646 h 2744"/>
                  <a:gd name="T8" fmla="*/ 2147483646 w 1803"/>
                  <a:gd name="T9" fmla="*/ 2147483646 h 2744"/>
                  <a:gd name="T10" fmla="*/ 2147483646 w 1803"/>
                  <a:gd name="T11" fmla="*/ 2147483646 h 2744"/>
                  <a:gd name="T12" fmla="*/ 2147483646 w 1803"/>
                  <a:gd name="T13" fmla="*/ 2147483646 h 2744"/>
                  <a:gd name="T14" fmla="*/ 2147483646 w 1803"/>
                  <a:gd name="T15" fmla="*/ 2147483646 h 2744"/>
                  <a:gd name="T16" fmla="*/ 2147483646 w 1803"/>
                  <a:gd name="T17" fmla="*/ 2147483646 h 2744"/>
                  <a:gd name="T18" fmla="*/ 2147483646 w 1803"/>
                  <a:gd name="T19" fmla="*/ 2147483646 h 2744"/>
                  <a:gd name="T20" fmla="*/ 2147483646 w 1803"/>
                  <a:gd name="T21" fmla="*/ 2147483646 h 2744"/>
                  <a:gd name="T22" fmla="*/ 2147483646 w 1803"/>
                  <a:gd name="T23" fmla="*/ 2147483646 h 2744"/>
                  <a:gd name="T24" fmla="*/ 2147483646 w 1803"/>
                  <a:gd name="T25" fmla="*/ 2147483646 h 2744"/>
                  <a:gd name="T26" fmla="*/ 1962890625 w 1803"/>
                  <a:gd name="T27" fmla="*/ 1308593750 h 2744"/>
                  <a:gd name="T28" fmla="*/ 986328125 w 1803"/>
                  <a:gd name="T29" fmla="*/ 332031250 h 2744"/>
                  <a:gd name="T30" fmla="*/ 986328125 w 1803"/>
                  <a:gd name="T31" fmla="*/ 0 h 27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1" name="Google Shape;19;p2"/>
              <p:cNvSpPr>
                <a:spLocks/>
              </p:cNvSpPr>
              <p:nvPr/>
            </p:nvSpPr>
            <p:spPr bwMode="auto">
              <a:xfrm>
                <a:off x="1145625" y="4554125"/>
                <a:ext cx="61725" cy="71325"/>
              </a:xfrm>
              <a:custGeom>
                <a:avLst/>
                <a:gdLst>
                  <a:gd name="T0" fmla="*/ 2147483646 w 2469"/>
                  <a:gd name="T1" fmla="*/ 0 h 2853"/>
                  <a:gd name="T2" fmla="*/ 2147483646 w 2469"/>
                  <a:gd name="T3" fmla="*/ 488281250 h 2853"/>
                  <a:gd name="T4" fmla="*/ 2147483646 w 2469"/>
                  <a:gd name="T5" fmla="*/ 2147483646 h 2853"/>
                  <a:gd name="T6" fmla="*/ 2147483646 w 2469"/>
                  <a:gd name="T7" fmla="*/ 2147483646 h 2853"/>
                  <a:gd name="T8" fmla="*/ 2147483646 w 2469"/>
                  <a:gd name="T9" fmla="*/ 2147483646 h 2853"/>
                  <a:gd name="T10" fmla="*/ 2147483646 w 2469"/>
                  <a:gd name="T11" fmla="*/ 2147483646 h 2853"/>
                  <a:gd name="T12" fmla="*/ 976562500 w 2469"/>
                  <a:gd name="T13" fmla="*/ 2147483646 h 2853"/>
                  <a:gd name="T14" fmla="*/ 0 w 2469"/>
                  <a:gd name="T15" fmla="*/ 2147483646 h 2853"/>
                  <a:gd name="T16" fmla="*/ 0 w 2469"/>
                  <a:gd name="T17" fmla="*/ 2147483646 h 2853"/>
                  <a:gd name="T18" fmla="*/ 1298828125 w 2469"/>
                  <a:gd name="T19" fmla="*/ 2147483646 h 2853"/>
                  <a:gd name="T20" fmla="*/ 2147483646 w 2469"/>
                  <a:gd name="T21" fmla="*/ 2147483646 h 2853"/>
                  <a:gd name="T22" fmla="*/ 2147483646 w 2469"/>
                  <a:gd name="T23" fmla="*/ 2147483646 h 2853"/>
                  <a:gd name="T24" fmla="*/ 2147483646 w 2469"/>
                  <a:gd name="T25" fmla="*/ 2147483646 h 2853"/>
                  <a:gd name="T26" fmla="*/ 2147483646 w 2469"/>
                  <a:gd name="T27" fmla="*/ 2119140625 h 2853"/>
                  <a:gd name="T28" fmla="*/ 2147483646 w 2469"/>
                  <a:gd name="T29" fmla="*/ 488281250 h 2853"/>
                  <a:gd name="T30" fmla="*/ 2147483646 w 2469"/>
                  <a:gd name="T31" fmla="*/ 488281250 h 2853"/>
                  <a:gd name="T32" fmla="*/ 2147483646 w 2469"/>
                  <a:gd name="T33" fmla="*/ 0 h 28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2" name="Google Shape;20;p2"/>
              <p:cNvSpPr>
                <a:spLocks/>
              </p:cNvSpPr>
              <p:nvPr/>
            </p:nvSpPr>
            <p:spPr bwMode="auto">
              <a:xfrm>
                <a:off x="1127275" y="4675450"/>
                <a:ext cx="116775" cy="104250"/>
              </a:xfrm>
              <a:custGeom>
                <a:avLst/>
                <a:gdLst>
                  <a:gd name="T0" fmla="*/ 2147483646 w 4671"/>
                  <a:gd name="T1" fmla="*/ 9765625 h 4170"/>
                  <a:gd name="T2" fmla="*/ 2147483646 w 4671"/>
                  <a:gd name="T3" fmla="*/ 332031250 h 4170"/>
                  <a:gd name="T4" fmla="*/ 2147483646 w 4671"/>
                  <a:gd name="T5" fmla="*/ 1308593750 h 4170"/>
                  <a:gd name="T6" fmla="*/ 2147483646 w 4671"/>
                  <a:gd name="T7" fmla="*/ 1640625000 h 4170"/>
                  <a:gd name="T8" fmla="*/ 2147483646 w 4671"/>
                  <a:gd name="T9" fmla="*/ 2147483646 h 4170"/>
                  <a:gd name="T10" fmla="*/ 2147483646 w 4671"/>
                  <a:gd name="T11" fmla="*/ 2147483646 h 4170"/>
                  <a:gd name="T12" fmla="*/ 2147483646 w 4671"/>
                  <a:gd name="T13" fmla="*/ 2147483646 h 4170"/>
                  <a:gd name="T14" fmla="*/ 2147483646 w 4671"/>
                  <a:gd name="T15" fmla="*/ 2147483646 h 4170"/>
                  <a:gd name="T16" fmla="*/ 2147483646 w 4671"/>
                  <a:gd name="T17" fmla="*/ 2147483646 h 4170"/>
                  <a:gd name="T18" fmla="*/ 1953125000 w 4671"/>
                  <a:gd name="T19" fmla="*/ 2147483646 h 4170"/>
                  <a:gd name="T20" fmla="*/ 654296875 w 4671"/>
                  <a:gd name="T21" fmla="*/ 2147483646 h 4170"/>
                  <a:gd name="T22" fmla="*/ 2147483646 w 4671"/>
                  <a:gd name="T23" fmla="*/ 2147483646 h 4170"/>
                  <a:gd name="T24" fmla="*/ 2147483646 w 4671"/>
                  <a:gd name="T25" fmla="*/ 2147483646 h 4170"/>
                  <a:gd name="T26" fmla="*/ 2147483646 w 4671"/>
                  <a:gd name="T27" fmla="*/ 2147483646 h 4170"/>
                  <a:gd name="T28" fmla="*/ 2147483646 w 4671"/>
                  <a:gd name="T29" fmla="*/ 2147483646 h 4170"/>
                  <a:gd name="T30" fmla="*/ 2147483646 w 4671"/>
                  <a:gd name="T31" fmla="*/ 2147483646 h 4170"/>
                  <a:gd name="T32" fmla="*/ 2147483646 w 4671"/>
                  <a:gd name="T33" fmla="*/ 332031250 h 4170"/>
                  <a:gd name="T34" fmla="*/ 2147483646 w 4671"/>
                  <a:gd name="T35" fmla="*/ 9765625 h 417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3" name="Google Shape;21;p2"/>
              <p:cNvSpPr>
                <a:spLocks/>
              </p:cNvSpPr>
              <p:nvPr/>
            </p:nvSpPr>
            <p:spPr bwMode="auto">
              <a:xfrm>
                <a:off x="1089750" y="4781675"/>
                <a:ext cx="264375" cy="219050"/>
              </a:xfrm>
              <a:custGeom>
                <a:avLst/>
                <a:gdLst>
                  <a:gd name="T0" fmla="*/ 2147483646 w 10575"/>
                  <a:gd name="T1" fmla="*/ 0 h 8762"/>
                  <a:gd name="T2" fmla="*/ 2147483646 w 10575"/>
                  <a:gd name="T3" fmla="*/ 537109375 h 8762"/>
                  <a:gd name="T4" fmla="*/ 2147483646 w 10575"/>
                  <a:gd name="T5" fmla="*/ 2147483646 h 8762"/>
                  <a:gd name="T6" fmla="*/ 2147483646 w 10575"/>
                  <a:gd name="T7" fmla="*/ 2147483646 h 8762"/>
                  <a:gd name="T8" fmla="*/ 2147483646 w 10575"/>
                  <a:gd name="T9" fmla="*/ 2147483646 h 8762"/>
                  <a:gd name="T10" fmla="*/ 2147483646 w 10575"/>
                  <a:gd name="T11" fmla="*/ 2147483646 h 8762"/>
                  <a:gd name="T12" fmla="*/ 2147483646 w 10575"/>
                  <a:gd name="T13" fmla="*/ 2147483646 h 8762"/>
                  <a:gd name="T14" fmla="*/ 2147483646 w 10575"/>
                  <a:gd name="T15" fmla="*/ 2147483646 h 8762"/>
                  <a:gd name="T16" fmla="*/ 2147483646 w 10575"/>
                  <a:gd name="T17" fmla="*/ 2147483646 h 8762"/>
                  <a:gd name="T18" fmla="*/ 2147483646 w 10575"/>
                  <a:gd name="T19" fmla="*/ 2147483646 h 8762"/>
                  <a:gd name="T20" fmla="*/ 2147483646 w 10575"/>
                  <a:gd name="T21" fmla="*/ 2147483646 h 8762"/>
                  <a:gd name="T22" fmla="*/ 1308593750 w 10575"/>
                  <a:gd name="T23" fmla="*/ 2147483646 h 8762"/>
                  <a:gd name="T24" fmla="*/ 0 w 10575"/>
                  <a:gd name="T25" fmla="*/ 2147483646 h 8762"/>
                  <a:gd name="T26" fmla="*/ 1308593750 w 10575"/>
                  <a:gd name="T27" fmla="*/ 2147483646 h 8762"/>
                  <a:gd name="T28" fmla="*/ 2147483646 w 10575"/>
                  <a:gd name="T29" fmla="*/ 2147483646 h 8762"/>
                  <a:gd name="T30" fmla="*/ 2147483646 w 10575"/>
                  <a:gd name="T31" fmla="*/ 2147483646 h 8762"/>
                  <a:gd name="T32" fmla="*/ 2147483646 w 10575"/>
                  <a:gd name="T33" fmla="*/ 2147483646 h 8762"/>
                  <a:gd name="T34" fmla="*/ 2147483646 w 10575"/>
                  <a:gd name="T35" fmla="*/ 2147483646 h 8762"/>
                  <a:gd name="T36" fmla="*/ 2147483646 w 10575"/>
                  <a:gd name="T37" fmla="*/ 2147483646 h 8762"/>
                  <a:gd name="T38" fmla="*/ 2147483646 w 10575"/>
                  <a:gd name="T39" fmla="*/ 2147483646 h 8762"/>
                  <a:gd name="T40" fmla="*/ 2147483646 w 10575"/>
                  <a:gd name="T41" fmla="*/ 2147483646 h 8762"/>
                  <a:gd name="T42" fmla="*/ 2147483646 w 10575"/>
                  <a:gd name="T43" fmla="*/ 2147483646 h 8762"/>
                  <a:gd name="T44" fmla="*/ 2147483646 w 10575"/>
                  <a:gd name="T45" fmla="*/ 2147483646 h 8762"/>
                  <a:gd name="T46" fmla="*/ 2147483646 w 10575"/>
                  <a:gd name="T47" fmla="*/ 2147483646 h 8762"/>
                  <a:gd name="T48" fmla="*/ 2147483646 w 10575"/>
                  <a:gd name="T49" fmla="*/ 1191406250 h 8762"/>
                  <a:gd name="T50" fmla="*/ 2147483646 w 10575"/>
                  <a:gd name="T51" fmla="*/ 1191406250 h 8762"/>
                  <a:gd name="T52" fmla="*/ 2147483646 w 10575"/>
                  <a:gd name="T53" fmla="*/ 0 h 876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4" name="Google Shape;22;p2"/>
              <p:cNvSpPr>
                <a:spLocks/>
              </p:cNvSpPr>
              <p:nvPr/>
            </p:nvSpPr>
            <p:spPr bwMode="auto">
              <a:xfrm>
                <a:off x="1033025" y="5053225"/>
                <a:ext cx="341950" cy="114275"/>
              </a:xfrm>
              <a:custGeom>
                <a:avLst/>
                <a:gdLst>
                  <a:gd name="T0" fmla="*/ 2147483646 w 13678"/>
                  <a:gd name="T1" fmla="*/ 9765625 h 4571"/>
                  <a:gd name="T2" fmla="*/ 2147483646 w 13678"/>
                  <a:gd name="T3" fmla="*/ 1308593750 h 4571"/>
                  <a:gd name="T4" fmla="*/ 2147483646 w 13678"/>
                  <a:gd name="T5" fmla="*/ 2147483646 h 4571"/>
                  <a:gd name="T6" fmla="*/ 2147483646 w 13678"/>
                  <a:gd name="T7" fmla="*/ 2147483646 h 4571"/>
                  <a:gd name="T8" fmla="*/ 2147483646 w 13678"/>
                  <a:gd name="T9" fmla="*/ 2147483646 h 4571"/>
                  <a:gd name="T10" fmla="*/ 2147483646 w 13678"/>
                  <a:gd name="T11" fmla="*/ 2147483646 h 4571"/>
                  <a:gd name="T12" fmla="*/ 2147483646 w 13678"/>
                  <a:gd name="T13" fmla="*/ 2147483646 h 4571"/>
                  <a:gd name="T14" fmla="*/ 2147483646 w 13678"/>
                  <a:gd name="T15" fmla="*/ 2147483646 h 4571"/>
                  <a:gd name="T16" fmla="*/ 2147483646 w 13678"/>
                  <a:gd name="T17" fmla="*/ 2147483646 h 4571"/>
                  <a:gd name="T18" fmla="*/ 2147483646 w 13678"/>
                  <a:gd name="T19" fmla="*/ 2147483646 h 4571"/>
                  <a:gd name="T20" fmla="*/ 2147483646 w 13678"/>
                  <a:gd name="T21" fmla="*/ 2147483646 h 4571"/>
                  <a:gd name="T22" fmla="*/ 2147483646 w 13678"/>
                  <a:gd name="T23" fmla="*/ 2147483646 h 4571"/>
                  <a:gd name="T24" fmla="*/ 332031250 w 13678"/>
                  <a:gd name="T25" fmla="*/ 2147483646 h 4571"/>
                  <a:gd name="T26" fmla="*/ 2147483646 w 13678"/>
                  <a:gd name="T27" fmla="*/ 2147483646 h 4571"/>
                  <a:gd name="T28" fmla="*/ 2147483646 w 13678"/>
                  <a:gd name="T29" fmla="*/ 2147483646 h 4571"/>
                  <a:gd name="T30" fmla="*/ 2147483646 w 13678"/>
                  <a:gd name="T31" fmla="*/ 2147483646 h 4571"/>
                  <a:gd name="T32" fmla="*/ 2147483646 w 13678"/>
                  <a:gd name="T33" fmla="*/ 2147483646 h 4571"/>
                  <a:gd name="T34" fmla="*/ 2147483646 w 13678"/>
                  <a:gd name="T35" fmla="*/ 2147483646 h 4571"/>
                  <a:gd name="T36" fmla="*/ 2147483646 w 13678"/>
                  <a:gd name="T37" fmla="*/ 2147483646 h 4571"/>
                  <a:gd name="T38" fmla="*/ 2147483646 w 13678"/>
                  <a:gd name="T39" fmla="*/ 2147483646 h 4571"/>
                  <a:gd name="T40" fmla="*/ 2147483646 w 13678"/>
                  <a:gd name="T41" fmla="*/ 2147483646 h 4571"/>
                  <a:gd name="T42" fmla="*/ 2147483646 w 13678"/>
                  <a:gd name="T43" fmla="*/ 2147483646 h 4571"/>
                  <a:gd name="T44" fmla="*/ 2147483646 w 13678"/>
                  <a:gd name="T45" fmla="*/ 2147483646 h 4571"/>
                  <a:gd name="T46" fmla="*/ 2147483646 w 13678"/>
                  <a:gd name="T47" fmla="*/ 2147483646 h 4571"/>
                  <a:gd name="T48" fmla="*/ 2147483646 w 13678"/>
                  <a:gd name="T49" fmla="*/ 2147483646 h 4571"/>
                  <a:gd name="T50" fmla="*/ 2147483646 w 13678"/>
                  <a:gd name="T51" fmla="*/ 654296875 h 4571"/>
                  <a:gd name="T52" fmla="*/ 2147483646 w 13678"/>
                  <a:gd name="T53" fmla="*/ 9765625 h 45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5" name="Google Shape;23;p2"/>
              <p:cNvSpPr>
                <a:spLocks/>
              </p:cNvSpPr>
              <p:nvPr/>
            </p:nvSpPr>
            <p:spPr bwMode="auto">
              <a:xfrm>
                <a:off x="1082225" y="4676300"/>
                <a:ext cx="20050" cy="20025"/>
              </a:xfrm>
              <a:custGeom>
                <a:avLst/>
                <a:gdLst>
                  <a:gd name="T0" fmla="*/ 2147483646 w 802"/>
                  <a:gd name="T1" fmla="*/ 0 h 801"/>
                  <a:gd name="T2" fmla="*/ 9765625 w 802"/>
                  <a:gd name="T3" fmla="*/ 2147483646 h 801"/>
                  <a:gd name="T4" fmla="*/ 2147483646 w 802"/>
                  <a:gd name="T5" fmla="*/ 2147483646 h 801"/>
                  <a:gd name="T6" fmla="*/ 2147483646 w 802"/>
                  <a:gd name="T7" fmla="*/ 2147483646 h 801"/>
                  <a:gd name="T8" fmla="*/ 2147483646 w 802"/>
                  <a:gd name="T9" fmla="*/ 0 h 8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6" name="Google Shape;24;p2"/>
              <p:cNvSpPr>
                <a:spLocks/>
              </p:cNvSpPr>
              <p:nvPr/>
            </p:nvSpPr>
            <p:spPr bwMode="auto">
              <a:xfrm>
                <a:off x="1075575" y="4637100"/>
                <a:ext cx="14200" cy="13350"/>
              </a:xfrm>
              <a:custGeom>
                <a:avLst/>
                <a:gdLst>
                  <a:gd name="T0" fmla="*/ 2147483646 w 568"/>
                  <a:gd name="T1" fmla="*/ 0 h 534"/>
                  <a:gd name="T2" fmla="*/ 0 w 568"/>
                  <a:gd name="T3" fmla="*/ 2147483646 h 534"/>
                  <a:gd name="T4" fmla="*/ 2147483646 w 568"/>
                  <a:gd name="T5" fmla="*/ 2147483646 h 534"/>
                  <a:gd name="T6" fmla="*/ 2147483646 w 568"/>
                  <a:gd name="T7" fmla="*/ 2147483646 h 534"/>
                  <a:gd name="T8" fmla="*/ 2147483646 w 568"/>
                  <a:gd name="T9" fmla="*/ 0 h 5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7" name="Google Shape;25;p2"/>
              <p:cNvSpPr>
                <a:spLocks/>
              </p:cNvSpPr>
              <p:nvPr/>
            </p:nvSpPr>
            <p:spPr bwMode="auto">
              <a:xfrm>
                <a:off x="1103075" y="4655450"/>
                <a:ext cx="5025" cy="5025"/>
              </a:xfrm>
              <a:custGeom>
                <a:avLst/>
                <a:gdLst>
                  <a:gd name="T0" fmla="*/ 1308593750 w 201"/>
                  <a:gd name="T1" fmla="*/ 0 h 201"/>
                  <a:gd name="T2" fmla="*/ 9765625 w 201"/>
                  <a:gd name="T3" fmla="*/ 976562500 h 201"/>
                  <a:gd name="T4" fmla="*/ 986328125 w 201"/>
                  <a:gd name="T5" fmla="*/ 1953125000 h 201"/>
                  <a:gd name="T6" fmla="*/ 1962890625 w 201"/>
                  <a:gd name="T7" fmla="*/ 1308593750 h 201"/>
                  <a:gd name="T8" fmla="*/ 1308593750 w 201"/>
                  <a:gd name="T9" fmla="*/ 0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8" name="Google Shape;26;p2"/>
              <p:cNvSpPr>
                <a:spLocks/>
              </p:cNvSpPr>
              <p:nvPr/>
            </p:nvSpPr>
            <p:spPr bwMode="auto">
              <a:xfrm>
                <a:off x="1091400" y="4604575"/>
                <a:ext cx="11700" cy="11700"/>
              </a:xfrm>
              <a:custGeom>
                <a:avLst/>
                <a:gdLst>
                  <a:gd name="T0" fmla="*/ 2147483646 w 468"/>
                  <a:gd name="T1" fmla="*/ 0 h 468"/>
                  <a:gd name="T2" fmla="*/ 9765625 w 468"/>
                  <a:gd name="T3" fmla="*/ 1962890625 h 468"/>
                  <a:gd name="T4" fmla="*/ 1962890625 w 468"/>
                  <a:gd name="T5" fmla="*/ 2147483646 h 468"/>
                  <a:gd name="T6" fmla="*/ 2147483646 w 468"/>
                  <a:gd name="T7" fmla="*/ 2147483646 h 468"/>
                  <a:gd name="T8" fmla="*/ 2147483646 w 468"/>
                  <a:gd name="T9" fmla="*/ 0 h 4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9" name="Google Shape;27;p2"/>
              <p:cNvSpPr>
                <a:spLocks/>
              </p:cNvSpPr>
              <p:nvPr/>
            </p:nvSpPr>
            <p:spPr bwMode="auto">
              <a:xfrm>
                <a:off x="1127275" y="4638775"/>
                <a:ext cx="5025" cy="5025"/>
              </a:xfrm>
              <a:custGeom>
                <a:avLst/>
                <a:gdLst>
                  <a:gd name="T0" fmla="*/ 1308593750 w 201"/>
                  <a:gd name="T1" fmla="*/ 0 h 201"/>
                  <a:gd name="T2" fmla="*/ 0 w 201"/>
                  <a:gd name="T3" fmla="*/ 976562500 h 201"/>
                  <a:gd name="T4" fmla="*/ 654296875 w 201"/>
                  <a:gd name="T5" fmla="*/ 1953125000 h 201"/>
                  <a:gd name="T6" fmla="*/ 1953125000 w 201"/>
                  <a:gd name="T7" fmla="*/ 1298828125 h 201"/>
                  <a:gd name="T8" fmla="*/ 1308593750 w 201"/>
                  <a:gd name="T9" fmla="*/ 0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0" name="Google Shape;28;p2"/>
              <p:cNvSpPr>
                <a:spLocks/>
              </p:cNvSpPr>
              <p:nvPr/>
            </p:nvSpPr>
            <p:spPr bwMode="auto">
              <a:xfrm>
                <a:off x="1111425" y="4713825"/>
                <a:ext cx="10875" cy="10850"/>
              </a:xfrm>
              <a:custGeom>
                <a:avLst/>
                <a:gdLst>
                  <a:gd name="T0" fmla="*/ 1962890625 w 435"/>
                  <a:gd name="T1" fmla="*/ 0 h 434"/>
                  <a:gd name="T2" fmla="*/ 0 w 435"/>
                  <a:gd name="T3" fmla="*/ 1953125000 h 434"/>
                  <a:gd name="T4" fmla="*/ 1962890625 w 435"/>
                  <a:gd name="T5" fmla="*/ 2147483646 h 434"/>
                  <a:gd name="T6" fmla="*/ 2147483646 w 435"/>
                  <a:gd name="T7" fmla="*/ 1953125000 h 434"/>
                  <a:gd name="T8" fmla="*/ 1962890625 w 435"/>
                  <a:gd name="T9" fmla="*/ 0 h 4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1" name="Google Shape;29;p2"/>
              <p:cNvSpPr>
                <a:spLocks/>
              </p:cNvSpPr>
              <p:nvPr/>
            </p:nvSpPr>
            <p:spPr bwMode="auto">
              <a:xfrm>
                <a:off x="1024700" y="4810550"/>
                <a:ext cx="28375" cy="28375"/>
              </a:xfrm>
              <a:custGeom>
                <a:avLst/>
                <a:gdLst>
                  <a:gd name="T0" fmla="*/ 2147483646 w 1135"/>
                  <a:gd name="T1" fmla="*/ 9765625 h 1135"/>
                  <a:gd name="T2" fmla="*/ 0 w 1135"/>
                  <a:gd name="T3" fmla="*/ 2147483646 h 1135"/>
                  <a:gd name="T4" fmla="*/ 2147483646 w 1135"/>
                  <a:gd name="T5" fmla="*/ 2147483646 h 1135"/>
                  <a:gd name="T6" fmla="*/ 2147483646 w 1135"/>
                  <a:gd name="T7" fmla="*/ 2147483646 h 1135"/>
                  <a:gd name="T8" fmla="*/ 2147483646 w 1135"/>
                  <a:gd name="T9" fmla="*/ 9765625 h 1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2" name="Google Shape;30;p2"/>
              <p:cNvSpPr>
                <a:spLocks/>
              </p:cNvSpPr>
              <p:nvPr/>
            </p:nvSpPr>
            <p:spPr bwMode="auto">
              <a:xfrm>
                <a:off x="1024700" y="4747175"/>
                <a:ext cx="20025" cy="20050"/>
              </a:xfrm>
              <a:custGeom>
                <a:avLst/>
                <a:gdLst>
                  <a:gd name="T0" fmla="*/ 2147483646 w 801"/>
                  <a:gd name="T1" fmla="*/ 0 h 802"/>
                  <a:gd name="T2" fmla="*/ 0 w 801"/>
                  <a:gd name="T3" fmla="*/ 2147483646 h 802"/>
                  <a:gd name="T4" fmla="*/ 2147483646 w 801"/>
                  <a:gd name="T5" fmla="*/ 2147483646 h 802"/>
                  <a:gd name="T6" fmla="*/ 2147483646 w 801"/>
                  <a:gd name="T7" fmla="*/ 2147483646 h 802"/>
                  <a:gd name="T8" fmla="*/ 2147483646 w 801"/>
                  <a:gd name="T9" fmla="*/ 0 h 8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3" name="Google Shape;31;p2"/>
              <p:cNvSpPr>
                <a:spLocks/>
              </p:cNvSpPr>
              <p:nvPr/>
            </p:nvSpPr>
            <p:spPr bwMode="auto">
              <a:xfrm>
                <a:off x="1068050" y="4780525"/>
                <a:ext cx="5875" cy="6700"/>
              </a:xfrm>
              <a:custGeom>
                <a:avLst/>
                <a:gdLst>
                  <a:gd name="T0" fmla="*/ 986328125 w 235"/>
                  <a:gd name="T1" fmla="*/ 9765625 h 268"/>
                  <a:gd name="T2" fmla="*/ 9765625 w 235"/>
                  <a:gd name="T3" fmla="*/ 1308593750 h 268"/>
                  <a:gd name="T4" fmla="*/ 986328125 w 235"/>
                  <a:gd name="T5" fmla="*/ 2147483646 h 268"/>
                  <a:gd name="T6" fmla="*/ 2147483646 w 235"/>
                  <a:gd name="T7" fmla="*/ 1308593750 h 268"/>
                  <a:gd name="T8" fmla="*/ 986328125 w 235"/>
                  <a:gd name="T9" fmla="*/ 9765625 h 2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4" name="Google Shape;32;p2"/>
              <p:cNvSpPr>
                <a:spLocks/>
              </p:cNvSpPr>
              <p:nvPr/>
            </p:nvSpPr>
            <p:spPr bwMode="auto">
              <a:xfrm>
                <a:off x="1073050" y="4831400"/>
                <a:ext cx="12550" cy="12525"/>
              </a:xfrm>
              <a:custGeom>
                <a:avLst/>
                <a:gdLst>
                  <a:gd name="T0" fmla="*/ 2147483646 w 502"/>
                  <a:gd name="T1" fmla="*/ 9765625 h 501"/>
                  <a:gd name="T2" fmla="*/ 9765625 w 502"/>
                  <a:gd name="T3" fmla="*/ 2147483646 h 501"/>
                  <a:gd name="T4" fmla="*/ 2147483646 w 502"/>
                  <a:gd name="T5" fmla="*/ 2147483646 h 501"/>
                  <a:gd name="T6" fmla="*/ 2147483646 w 502"/>
                  <a:gd name="T7" fmla="*/ 2147483646 h 501"/>
                  <a:gd name="T8" fmla="*/ 2147483646 w 502"/>
                  <a:gd name="T9" fmla="*/ 9765625 h 5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5" name="Google Shape;33;p2"/>
              <p:cNvSpPr>
                <a:spLocks/>
              </p:cNvSpPr>
              <p:nvPr/>
            </p:nvSpPr>
            <p:spPr bwMode="auto">
              <a:xfrm>
                <a:off x="1069725" y="4746350"/>
                <a:ext cx="8375" cy="8350"/>
              </a:xfrm>
              <a:custGeom>
                <a:avLst/>
                <a:gdLst>
                  <a:gd name="T0" fmla="*/ 1630859375 w 335"/>
                  <a:gd name="T1" fmla="*/ 0 h 334"/>
                  <a:gd name="T2" fmla="*/ 9765625 w 335"/>
                  <a:gd name="T3" fmla="*/ 1630859375 h 334"/>
                  <a:gd name="T4" fmla="*/ 1630859375 w 335"/>
                  <a:gd name="T5" fmla="*/ 2147483646 h 334"/>
                  <a:gd name="T6" fmla="*/ 2147483646 w 335"/>
                  <a:gd name="T7" fmla="*/ 1630859375 h 334"/>
                  <a:gd name="T8" fmla="*/ 1630859375 w 335"/>
                  <a:gd name="T9" fmla="*/ 0 h 3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6" name="Google Shape;34;p2"/>
              <p:cNvSpPr>
                <a:spLocks/>
              </p:cNvSpPr>
              <p:nvPr/>
            </p:nvSpPr>
            <p:spPr bwMode="auto">
              <a:xfrm>
                <a:off x="1054725" y="4888100"/>
                <a:ext cx="14200" cy="13375"/>
              </a:xfrm>
              <a:custGeom>
                <a:avLst/>
                <a:gdLst>
                  <a:gd name="T0" fmla="*/ 2147483646 w 568"/>
                  <a:gd name="T1" fmla="*/ 9765625 h 535"/>
                  <a:gd name="T2" fmla="*/ 0 w 568"/>
                  <a:gd name="T3" fmla="*/ 2147483646 h 535"/>
                  <a:gd name="T4" fmla="*/ 2147483646 w 568"/>
                  <a:gd name="T5" fmla="*/ 2147483646 h 535"/>
                  <a:gd name="T6" fmla="*/ 2147483646 w 568"/>
                  <a:gd name="T7" fmla="*/ 2147483646 h 535"/>
                  <a:gd name="T8" fmla="*/ 2147483646 w 568"/>
                  <a:gd name="T9" fmla="*/ 9765625 h 5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7" name="Google Shape;35;p2"/>
              <p:cNvSpPr>
                <a:spLocks/>
              </p:cNvSpPr>
              <p:nvPr/>
            </p:nvSpPr>
            <p:spPr bwMode="auto">
              <a:xfrm>
                <a:off x="1011350" y="4855575"/>
                <a:ext cx="6700" cy="6700"/>
              </a:xfrm>
              <a:custGeom>
                <a:avLst/>
                <a:gdLst>
                  <a:gd name="T0" fmla="*/ 1308593750 w 268"/>
                  <a:gd name="T1" fmla="*/ 9765625 h 268"/>
                  <a:gd name="T2" fmla="*/ 9765625 w 268"/>
                  <a:gd name="T3" fmla="*/ 1308593750 h 268"/>
                  <a:gd name="T4" fmla="*/ 1308593750 w 268"/>
                  <a:gd name="T5" fmla="*/ 2147483646 h 268"/>
                  <a:gd name="T6" fmla="*/ 2147483646 w 268"/>
                  <a:gd name="T7" fmla="*/ 1308593750 h 268"/>
                  <a:gd name="T8" fmla="*/ 1308593750 w 268"/>
                  <a:gd name="T9" fmla="*/ 9765625 h 2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8" name="Google Shape;36;p2"/>
              <p:cNvSpPr>
                <a:spLocks/>
              </p:cNvSpPr>
              <p:nvPr/>
            </p:nvSpPr>
            <p:spPr bwMode="auto">
              <a:xfrm>
                <a:off x="1061375" y="4927300"/>
                <a:ext cx="12550" cy="12525"/>
              </a:xfrm>
              <a:custGeom>
                <a:avLst/>
                <a:gdLst>
                  <a:gd name="T0" fmla="*/ 2147483646 w 502"/>
                  <a:gd name="T1" fmla="*/ 9765625 h 501"/>
                  <a:gd name="T2" fmla="*/ 9765625 w 502"/>
                  <a:gd name="T3" fmla="*/ 2147483646 h 501"/>
                  <a:gd name="T4" fmla="*/ 2147483646 w 502"/>
                  <a:gd name="T5" fmla="*/ 2147483646 h 501"/>
                  <a:gd name="T6" fmla="*/ 2147483646 w 502"/>
                  <a:gd name="T7" fmla="*/ 2147483646 h 501"/>
                  <a:gd name="T8" fmla="*/ 2147483646 w 502"/>
                  <a:gd name="T9" fmla="*/ 9765625 h 5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9" name="Google Shape;37;p2"/>
              <p:cNvSpPr>
                <a:spLocks/>
              </p:cNvSpPr>
              <p:nvPr/>
            </p:nvSpPr>
            <p:spPr bwMode="auto">
              <a:xfrm>
                <a:off x="965475" y="5047400"/>
                <a:ext cx="28400" cy="28375"/>
              </a:xfrm>
              <a:custGeom>
                <a:avLst/>
                <a:gdLst>
                  <a:gd name="T0" fmla="*/ 2147483646 w 1136"/>
                  <a:gd name="T1" fmla="*/ 0 h 1135"/>
                  <a:gd name="T2" fmla="*/ 9765625 w 1136"/>
                  <a:gd name="T3" fmla="*/ 2147483646 h 1135"/>
                  <a:gd name="T4" fmla="*/ 2147483646 w 1136"/>
                  <a:gd name="T5" fmla="*/ 2147483646 h 1135"/>
                  <a:gd name="T6" fmla="*/ 2147483646 w 1136"/>
                  <a:gd name="T7" fmla="*/ 2147483646 h 1135"/>
                  <a:gd name="T8" fmla="*/ 2147483646 w 1136"/>
                  <a:gd name="T9" fmla="*/ 0 h 1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0" name="Google Shape;38;p2"/>
              <p:cNvSpPr>
                <a:spLocks/>
              </p:cNvSpPr>
              <p:nvPr/>
            </p:nvSpPr>
            <p:spPr bwMode="auto">
              <a:xfrm>
                <a:off x="967975" y="4969000"/>
                <a:ext cx="17550" cy="17525"/>
              </a:xfrm>
              <a:custGeom>
                <a:avLst/>
                <a:gdLst>
                  <a:gd name="T0" fmla="*/ 2147483646 w 702"/>
                  <a:gd name="T1" fmla="*/ 0 h 701"/>
                  <a:gd name="T2" fmla="*/ 9765625 w 702"/>
                  <a:gd name="T3" fmla="*/ 2147483646 h 701"/>
                  <a:gd name="T4" fmla="*/ 2147483646 w 702"/>
                  <a:gd name="T5" fmla="*/ 2147483646 h 701"/>
                  <a:gd name="T6" fmla="*/ 2147483646 w 702"/>
                  <a:gd name="T7" fmla="*/ 2147483646 h 701"/>
                  <a:gd name="T8" fmla="*/ 2147483646 w 702"/>
                  <a:gd name="T9" fmla="*/ 0 h 7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1" name="Google Shape;39;p2"/>
              <p:cNvSpPr>
                <a:spLocks/>
              </p:cNvSpPr>
              <p:nvPr/>
            </p:nvSpPr>
            <p:spPr bwMode="auto">
              <a:xfrm>
                <a:off x="1030525" y="4993175"/>
                <a:ext cx="10050" cy="10875"/>
              </a:xfrm>
              <a:custGeom>
                <a:avLst/>
                <a:gdLst>
                  <a:gd name="T0" fmla="*/ 1962890625 w 402"/>
                  <a:gd name="T1" fmla="*/ 9765625 h 435"/>
                  <a:gd name="T2" fmla="*/ 9765625 w 402"/>
                  <a:gd name="T3" fmla="*/ 1962890625 h 435"/>
                  <a:gd name="T4" fmla="*/ 1962890625 w 402"/>
                  <a:gd name="T5" fmla="*/ 2147483646 h 435"/>
                  <a:gd name="T6" fmla="*/ 2147483646 w 402"/>
                  <a:gd name="T7" fmla="*/ 1962890625 h 435"/>
                  <a:gd name="T8" fmla="*/ 1962890625 w 402"/>
                  <a:gd name="T9" fmla="*/ 9765625 h 4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2" name="Google Shape;40;p2"/>
              <p:cNvSpPr>
                <a:spLocks/>
              </p:cNvSpPr>
              <p:nvPr/>
            </p:nvSpPr>
            <p:spPr bwMode="auto">
              <a:xfrm>
                <a:off x="1045550" y="5033200"/>
                <a:ext cx="6700" cy="5875"/>
              </a:xfrm>
              <a:custGeom>
                <a:avLst/>
                <a:gdLst>
                  <a:gd name="T0" fmla="*/ 1308593750 w 268"/>
                  <a:gd name="T1" fmla="*/ 9765625 h 235"/>
                  <a:gd name="T2" fmla="*/ 0 w 268"/>
                  <a:gd name="T3" fmla="*/ 986328125 h 235"/>
                  <a:gd name="T4" fmla="*/ 1308593750 w 268"/>
                  <a:gd name="T5" fmla="*/ 2147483646 h 235"/>
                  <a:gd name="T6" fmla="*/ 2147483646 w 268"/>
                  <a:gd name="T7" fmla="*/ 986328125 h 235"/>
                  <a:gd name="T8" fmla="*/ 1308593750 w 268"/>
                  <a:gd name="T9" fmla="*/ 9765625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3" name="Google Shape;41;p2"/>
              <p:cNvSpPr>
                <a:spLocks/>
              </p:cNvSpPr>
              <p:nvPr/>
            </p:nvSpPr>
            <p:spPr bwMode="auto">
              <a:xfrm>
                <a:off x="1012175" y="5084925"/>
                <a:ext cx="14200" cy="13350"/>
              </a:xfrm>
              <a:custGeom>
                <a:avLst/>
                <a:gdLst>
                  <a:gd name="T0" fmla="*/ 2147483646 w 568"/>
                  <a:gd name="T1" fmla="*/ 0 h 534"/>
                  <a:gd name="T2" fmla="*/ 9765625 w 568"/>
                  <a:gd name="T3" fmla="*/ 2147483646 h 534"/>
                  <a:gd name="T4" fmla="*/ 2147483646 w 568"/>
                  <a:gd name="T5" fmla="*/ 2147483646 h 534"/>
                  <a:gd name="T6" fmla="*/ 2147483646 w 568"/>
                  <a:gd name="T7" fmla="*/ 2147483646 h 534"/>
                  <a:gd name="T8" fmla="*/ 2147483646 w 568"/>
                  <a:gd name="T9" fmla="*/ 0 h 5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4" name="Google Shape;42;p2"/>
              <p:cNvSpPr>
                <a:spLocks/>
              </p:cNvSpPr>
              <p:nvPr/>
            </p:nvSpPr>
            <p:spPr bwMode="auto">
              <a:xfrm>
                <a:off x="920450" y="5006525"/>
                <a:ext cx="12525" cy="12525"/>
              </a:xfrm>
              <a:custGeom>
                <a:avLst/>
                <a:gdLst>
                  <a:gd name="T0" fmla="*/ 2147483646 w 501"/>
                  <a:gd name="T1" fmla="*/ 9765625 h 501"/>
                  <a:gd name="T2" fmla="*/ 9765625 w 501"/>
                  <a:gd name="T3" fmla="*/ 2147483646 h 501"/>
                  <a:gd name="T4" fmla="*/ 2147483646 w 501"/>
                  <a:gd name="T5" fmla="*/ 2147483646 h 501"/>
                  <a:gd name="T6" fmla="*/ 2147483646 w 501"/>
                  <a:gd name="T7" fmla="*/ 2147483646 h 501"/>
                  <a:gd name="T8" fmla="*/ 2147483646 w 501"/>
                  <a:gd name="T9" fmla="*/ 9765625 h 5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5" name="Google Shape;43;p2"/>
              <p:cNvSpPr>
                <a:spLocks/>
              </p:cNvSpPr>
              <p:nvPr/>
            </p:nvSpPr>
            <p:spPr bwMode="auto">
              <a:xfrm>
                <a:off x="909600" y="4924100"/>
                <a:ext cx="5050" cy="5725"/>
              </a:xfrm>
              <a:custGeom>
                <a:avLst/>
                <a:gdLst>
                  <a:gd name="T0" fmla="*/ 703125000 w 202"/>
                  <a:gd name="T1" fmla="*/ 9765625 h 229"/>
                  <a:gd name="T2" fmla="*/ 9765625 w 202"/>
                  <a:gd name="T3" fmla="*/ 927734375 h 229"/>
                  <a:gd name="T4" fmla="*/ 664062500 w 202"/>
                  <a:gd name="T5" fmla="*/ 2147483646 h 229"/>
                  <a:gd name="T6" fmla="*/ 1962890625 w 202"/>
                  <a:gd name="T7" fmla="*/ 1259765625 h 229"/>
                  <a:gd name="T8" fmla="*/ 986328125 w 202"/>
                  <a:gd name="T9" fmla="*/ 283203125 h 229"/>
                  <a:gd name="T10" fmla="*/ 703125000 w 202"/>
                  <a:gd name="T11" fmla="*/ 9765625 h 2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6" name="Google Shape;44;p2"/>
              <p:cNvSpPr>
                <a:spLocks/>
              </p:cNvSpPr>
              <p:nvPr/>
            </p:nvSpPr>
            <p:spPr bwMode="auto">
              <a:xfrm>
                <a:off x="843725" y="5079900"/>
                <a:ext cx="17550" cy="17550"/>
              </a:xfrm>
              <a:custGeom>
                <a:avLst/>
                <a:gdLst>
                  <a:gd name="T0" fmla="*/ 2147483646 w 702"/>
                  <a:gd name="T1" fmla="*/ 9765625 h 702"/>
                  <a:gd name="T2" fmla="*/ 9765625 w 702"/>
                  <a:gd name="T3" fmla="*/ 2147483646 h 702"/>
                  <a:gd name="T4" fmla="*/ 2147483646 w 702"/>
                  <a:gd name="T5" fmla="*/ 2147483646 h 702"/>
                  <a:gd name="T6" fmla="*/ 2147483646 w 702"/>
                  <a:gd name="T7" fmla="*/ 2147483646 h 702"/>
                  <a:gd name="T8" fmla="*/ 2147483646 w 702"/>
                  <a:gd name="T9" fmla="*/ 9765625 h 7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7" name="Google Shape;45;p2"/>
              <p:cNvSpPr>
                <a:spLocks/>
              </p:cNvSpPr>
              <p:nvPr/>
            </p:nvSpPr>
            <p:spPr bwMode="auto">
              <a:xfrm>
                <a:off x="794525" y="4998175"/>
                <a:ext cx="15875" cy="15875"/>
              </a:xfrm>
              <a:custGeom>
                <a:avLst/>
                <a:gdLst>
                  <a:gd name="T0" fmla="*/ 2147483646 w 635"/>
                  <a:gd name="T1" fmla="*/ 9765625 h 635"/>
                  <a:gd name="T2" fmla="*/ 9765625 w 635"/>
                  <a:gd name="T3" fmla="*/ 2147483646 h 635"/>
                  <a:gd name="T4" fmla="*/ 2147483646 w 635"/>
                  <a:gd name="T5" fmla="*/ 2147483646 h 635"/>
                  <a:gd name="T6" fmla="*/ 2147483646 w 635"/>
                  <a:gd name="T7" fmla="*/ 2147483646 h 635"/>
                  <a:gd name="T8" fmla="*/ 2147483646 w 635"/>
                  <a:gd name="T9" fmla="*/ 9765625 h 6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8" name="Google Shape;46;p2"/>
              <p:cNvSpPr>
                <a:spLocks/>
              </p:cNvSpPr>
              <p:nvPr/>
            </p:nvSpPr>
            <p:spPr bwMode="auto">
              <a:xfrm>
                <a:off x="842900" y="5029875"/>
                <a:ext cx="13375" cy="13375"/>
              </a:xfrm>
              <a:custGeom>
                <a:avLst/>
                <a:gdLst>
                  <a:gd name="T0" fmla="*/ 2147483646 w 535"/>
                  <a:gd name="T1" fmla="*/ 9765625 h 535"/>
                  <a:gd name="T2" fmla="*/ 0 w 535"/>
                  <a:gd name="T3" fmla="*/ 2147483646 h 535"/>
                  <a:gd name="T4" fmla="*/ 2147483646 w 535"/>
                  <a:gd name="T5" fmla="*/ 2147483646 h 535"/>
                  <a:gd name="T6" fmla="*/ 2147483646 w 535"/>
                  <a:gd name="T7" fmla="*/ 2147483646 h 535"/>
                  <a:gd name="T8" fmla="*/ 2147483646 w 535"/>
                  <a:gd name="T9" fmla="*/ 9765625 h 5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9" name="Google Shape;47;p2"/>
              <p:cNvSpPr>
                <a:spLocks/>
              </p:cNvSpPr>
              <p:nvPr/>
            </p:nvSpPr>
            <p:spPr bwMode="auto">
              <a:xfrm>
                <a:off x="803700" y="5055725"/>
                <a:ext cx="8375" cy="8375"/>
              </a:xfrm>
              <a:custGeom>
                <a:avLst/>
                <a:gdLst>
                  <a:gd name="T0" fmla="*/ 1630859375 w 335"/>
                  <a:gd name="T1" fmla="*/ 9765625 h 335"/>
                  <a:gd name="T2" fmla="*/ 9765625 w 335"/>
                  <a:gd name="T3" fmla="*/ 1630859375 h 335"/>
                  <a:gd name="T4" fmla="*/ 1630859375 w 335"/>
                  <a:gd name="T5" fmla="*/ 2147483646 h 335"/>
                  <a:gd name="T6" fmla="*/ 2147483646 w 335"/>
                  <a:gd name="T7" fmla="*/ 1630859375 h 335"/>
                  <a:gd name="T8" fmla="*/ 1630859375 w 335"/>
                  <a:gd name="T9" fmla="*/ 9765625 h 3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0" name="Google Shape;48;p2"/>
              <p:cNvSpPr>
                <a:spLocks/>
              </p:cNvSpPr>
              <p:nvPr/>
            </p:nvSpPr>
            <p:spPr bwMode="auto">
              <a:xfrm>
                <a:off x="1144775" y="4838075"/>
                <a:ext cx="24225" cy="24200"/>
              </a:xfrm>
              <a:custGeom>
                <a:avLst/>
                <a:gdLst>
                  <a:gd name="T0" fmla="*/ 2147483646 w 969"/>
                  <a:gd name="T1" fmla="*/ 0 h 968"/>
                  <a:gd name="T2" fmla="*/ 9765625 w 969"/>
                  <a:gd name="T3" fmla="*/ 2147483646 h 968"/>
                  <a:gd name="T4" fmla="*/ 2147483646 w 969"/>
                  <a:gd name="T5" fmla="*/ 2147483646 h 968"/>
                  <a:gd name="T6" fmla="*/ 2147483646 w 969"/>
                  <a:gd name="T7" fmla="*/ 2147483646 h 968"/>
                  <a:gd name="T8" fmla="*/ 2147483646 w 969"/>
                  <a:gd name="T9" fmla="*/ 0 h 9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1" name="Google Shape;49;p2"/>
              <p:cNvSpPr>
                <a:spLocks/>
              </p:cNvSpPr>
              <p:nvPr/>
            </p:nvSpPr>
            <p:spPr bwMode="auto">
              <a:xfrm>
                <a:off x="1156450" y="4798050"/>
                <a:ext cx="12550" cy="12525"/>
              </a:xfrm>
              <a:custGeom>
                <a:avLst/>
                <a:gdLst>
                  <a:gd name="T0" fmla="*/ 2147483646 w 502"/>
                  <a:gd name="T1" fmla="*/ 0 h 501"/>
                  <a:gd name="T2" fmla="*/ 9765625 w 502"/>
                  <a:gd name="T3" fmla="*/ 2147483646 h 501"/>
                  <a:gd name="T4" fmla="*/ 2147483646 w 502"/>
                  <a:gd name="T5" fmla="*/ 2147483646 h 501"/>
                  <a:gd name="T6" fmla="*/ 2147483646 w 502"/>
                  <a:gd name="T7" fmla="*/ 2147483646 h 501"/>
                  <a:gd name="T8" fmla="*/ 2147483646 w 502"/>
                  <a:gd name="T9" fmla="*/ 0 h 5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2" name="Google Shape;50;p2"/>
              <p:cNvSpPr>
                <a:spLocks/>
              </p:cNvSpPr>
              <p:nvPr/>
            </p:nvSpPr>
            <p:spPr bwMode="auto">
              <a:xfrm>
                <a:off x="1198975" y="4815850"/>
                <a:ext cx="7550" cy="7225"/>
              </a:xfrm>
              <a:custGeom>
                <a:avLst/>
                <a:gdLst>
                  <a:gd name="T0" fmla="*/ 1054687500 w 302"/>
                  <a:gd name="T1" fmla="*/ 0 h 289"/>
                  <a:gd name="T2" fmla="*/ 9765625 w 302"/>
                  <a:gd name="T3" fmla="*/ 1191406250 h 289"/>
                  <a:gd name="T4" fmla="*/ 1308593750 w 302"/>
                  <a:gd name="T5" fmla="*/ 2147483646 h 289"/>
                  <a:gd name="T6" fmla="*/ 2147483646 w 302"/>
                  <a:gd name="T7" fmla="*/ 1523437500 h 289"/>
                  <a:gd name="T8" fmla="*/ 1640625000 w 302"/>
                  <a:gd name="T9" fmla="*/ 214843750 h 289"/>
                  <a:gd name="T10" fmla="*/ 1054687500 w 302"/>
                  <a:gd name="T11" fmla="*/ 0 h 2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3" name="Google Shape;51;p2"/>
              <p:cNvSpPr>
                <a:spLocks/>
              </p:cNvSpPr>
              <p:nvPr/>
            </p:nvSpPr>
            <p:spPr bwMode="auto">
              <a:xfrm>
                <a:off x="1183150" y="4863925"/>
                <a:ext cx="11700" cy="11700"/>
              </a:xfrm>
              <a:custGeom>
                <a:avLst/>
                <a:gdLst>
                  <a:gd name="T0" fmla="*/ 2147483646 w 468"/>
                  <a:gd name="T1" fmla="*/ 0 h 468"/>
                  <a:gd name="T2" fmla="*/ 0 w 468"/>
                  <a:gd name="T3" fmla="*/ 1962890625 h 468"/>
                  <a:gd name="T4" fmla="*/ 2147483646 w 468"/>
                  <a:gd name="T5" fmla="*/ 2147483646 h 468"/>
                  <a:gd name="T6" fmla="*/ 2147483646 w 468"/>
                  <a:gd name="T7" fmla="*/ 2147483646 h 468"/>
                  <a:gd name="T8" fmla="*/ 2147483646 w 468"/>
                  <a:gd name="T9" fmla="*/ 0 h 4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4" name="Google Shape;52;p2"/>
              <p:cNvSpPr>
                <a:spLocks/>
              </p:cNvSpPr>
              <p:nvPr/>
            </p:nvSpPr>
            <p:spPr bwMode="auto">
              <a:xfrm>
                <a:off x="1140600" y="4923125"/>
                <a:ext cx="17550" cy="18375"/>
              </a:xfrm>
              <a:custGeom>
                <a:avLst/>
                <a:gdLst>
                  <a:gd name="T0" fmla="*/ 2147483646 w 702"/>
                  <a:gd name="T1" fmla="*/ 9765625 h 735"/>
                  <a:gd name="T2" fmla="*/ 9765625 w 702"/>
                  <a:gd name="T3" fmla="*/ 2147483646 h 735"/>
                  <a:gd name="T4" fmla="*/ 2147483646 w 702"/>
                  <a:gd name="T5" fmla="*/ 2147483646 h 735"/>
                  <a:gd name="T6" fmla="*/ 2147483646 w 702"/>
                  <a:gd name="T7" fmla="*/ 2147483646 h 735"/>
                  <a:gd name="T8" fmla="*/ 2147483646 w 702"/>
                  <a:gd name="T9" fmla="*/ 9765625 h 7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5" name="Google Shape;53;p2"/>
              <p:cNvSpPr>
                <a:spLocks/>
              </p:cNvSpPr>
              <p:nvPr/>
            </p:nvSpPr>
            <p:spPr bwMode="auto">
              <a:xfrm>
                <a:off x="1116425" y="5069900"/>
                <a:ext cx="12525" cy="13375"/>
              </a:xfrm>
              <a:custGeom>
                <a:avLst/>
                <a:gdLst>
                  <a:gd name="T0" fmla="*/ 2147483646 w 501"/>
                  <a:gd name="T1" fmla="*/ 9765625 h 535"/>
                  <a:gd name="T2" fmla="*/ 9765625 w 501"/>
                  <a:gd name="T3" fmla="*/ 2147483646 h 535"/>
                  <a:gd name="T4" fmla="*/ 2147483646 w 501"/>
                  <a:gd name="T5" fmla="*/ 2147483646 h 535"/>
                  <a:gd name="T6" fmla="*/ 2147483646 w 501"/>
                  <a:gd name="T7" fmla="*/ 2147483646 h 535"/>
                  <a:gd name="T8" fmla="*/ 2147483646 w 501"/>
                  <a:gd name="T9" fmla="*/ 9765625 h 5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6" name="Google Shape;54;p2"/>
              <p:cNvSpPr>
                <a:spLocks/>
              </p:cNvSpPr>
              <p:nvPr/>
            </p:nvSpPr>
            <p:spPr bwMode="auto">
              <a:xfrm>
                <a:off x="1117250" y="5013200"/>
                <a:ext cx="15050" cy="14200"/>
              </a:xfrm>
              <a:custGeom>
                <a:avLst/>
                <a:gdLst>
                  <a:gd name="T0" fmla="*/ 2147483646 w 602"/>
                  <a:gd name="T1" fmla="*/ 0 h 568"/>
                  <a:gd name="T2" fmla="*/ 9765625 w 602"/>
                  <a:gd name="T3" fmla="*/ 2147483646 h 568"/>
                  <a:gd name="T4" fmla="*/ 2147483646 w 602"/>
                  <a:gd name="T5" fmla="*/ 2147483646 h 568"/>
                  <a:gd name="T6" fmla="*/ 2147483646 w 602"/>
                  <a:gd name="T7" fmla="*/ 2147483646 h 568"/>
                  <a:gd name="T8" fmla="*/ 2147483646 w 602"/>
                  <a:gd name="T9" fmla="*/ 0 h 5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7" name="Google Shape;55;p2"/>
              <p:cNvSpPr>
                <a:spLocks/>
              </p:cNvSpPr>
              <p:nvPr/>
            </p:nvSpPr>
            <p:spPr bwMode="auto">
              <a:xfrm>
                <a:off x="1158950" y="5054575"/>
                <a:ext cx="5875" cy="5350"/>
              </a:xfrm>
              <a:custGeom>
                <a:avLst/>
                <a:gdLst>
                  <a:gd name="T0" fmla="*/ 937500000 w 235"/>
                  <a:gd name="T1" fmla="*/ 0 h 214"/>
                  <a:gd name="T2" fmla="*/ 9765625 w 235"/>
                  <a:gd name="T3" fmla="*/ 781250000 h 214"/>
                  <a:gd name="T4" fmla="*/ 986328125 w 235"/>
                  <a:gd name="T5" fmla="*/ 2080078125 h 214"/>
                  <a:gd name="T6" fmla="*/ 2147483646 w 235"/>
                  <a:gd name="T7" fmla="*/ 1435546875 h 214"/>
                  <a:gd name="T8" fmla="*/ 1308593750 w 235"/>
                  <a:gd name="T9" fmla="*/ 126953125 h 214"/>
                  <a:gd name="T10" fmla="*/ 937500000 w 235"/>
                  <a:gd name="T11" fmla="*/ 0 h 2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8" name="Google Shape;56;p2"/>
              <p:cNvSpPr>
                <a:spLocks/>
              </p:cNvSpPr>
              <p:nvPr/>
            </p:nvSpPr>
            <p:spPr bwMode="auto">
              <a:xfrm>
                <a:off x="1148125" y="5100750"/>
                <a:ext cx="5850" cy="5875"/>
              </a:xfrm>
              <a:custGeom>
                <a:avLst/>
                <a:gdLst>
                  <a:gd name="T0" fmla="*/ 1308593750 w 234"/>
                  <a:gd name="T1" fmla="*/ 9765625 h 235"/>
                  <a:gd name="T2" fmla="*/ 0 w 234"/>
                  <a:gd name="T3" fmla="*/ 1308593750 h 235"/>
                  <a:gd name="T4" fmla="*/ 1308593750 w 234"/>
                  <a:gd name="T5" fmla="*/ 2147483646 h 235"/>
                  <a:gd name="T6" fmla="*/ 2147483646 w 234"/>
                  <a:gd name="T7" fmla="*/ 1308593750 h 235"/>
                  <a:gd name="T8" fmla="*/ 1308593750 w 234"/>
                  <a:gd name="T9" fmla="*/ 9765625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8" name="Google Shape;57;p2"/>
            <p:cNvGrpSpPr>
              <a:grpSpLocks/>
            </p:cNvGrpSpPr>
            <p:nvPr/>
          </p:nvGrpSpPr>
          <p:grpSpPr bwMode="auto"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236" name="Google Shape;58;p2"/>
              <p:cNvSpPr>
                <a:spLocks/>
              </p:cNvSpPr>
              <p:nvPr/>
            </p:nvSpPr>
            <p:spPr bwMode="auto">
              <a:xfrm>
                <a:off x="64000" y="3495450"/>
                <a:ext cx="506225" cy="800600"/>
              </a:xfrm>
              <a:custGeom>
                <a:avLst/>
                <a:gdLst>
                  <a:gd name="T0" fmla="*/ 2147483646 w 20249"/>
                  <a:gd name="T1" fmla="*/ 1953125000 h 32024"/>
                  <a:gd name="T2" fmla="*/ 2147483646 w 20249"/>
                  <a:gd name="T3" fmla="*/ 2147483646 h 32024"/>
                  <a:gd name="T4" fmla="*/ 2147483646 w 20249"/>
                  <a:gd name="T5" fmla="*/ 2147483646 h 32024"/>
                  <a:gd name="T6" fmla="*/ 2147483646 w 20249"/>
                  <a:gd name="T7" fmla="*/ 2147483646 h 32024"/>
                  <a:gd name="T8" fmla="*/ 2147483646 w 20249"/>
                  <a:gd name="T9" fmla="*/ 2147483646 h 32024"/>
                  <a:gd name="T10" fmla="*/ 2147483646 w 20249"/>
                  <a:gd name="T11" fmla="*/ 2147483646 h 32024"/>
                  <a:gd name="T12" fmla="*/ 2147483646 w 20249"/>
                  <a:gd name="T13" fmla="*/ 2147483646 h 32024"/>
                  <a:gd name="T14" fmla="*/ 2147483646 w 20249"/>
                  <a:gd name="T15" fmla="*/ 2147483646 h 32024"/>
                  <a:gd name="T16" fmla="*/ 2147483646 w 20249"/>
                  <a:gd name="T17" fmla="*/ 2147483646 h 32024"/>
                  <a:gd name="T18" fmla="*/ 2147483646 w 20249"/>
                  <a:gd name="T19" fmla="*/ 2147483646 h 32024"/>
                  <a:gd name="T20" fmla="*/ 2147483646 w 20249"/>
                  <a:gd name="T21" fmla="*/ 2147483646 h 32024"/>
                  <a:gd name="T22" fmla="*/ 2147483646 w 20249"/>
                  <a:gd name="T23" fmla="*/ 2147483646 h 32024"/>
                  <a:gd name="T24" fmla="*/ 2147483646 w 20249"/>
                  <a:gd name="T25" fmla="*/ 2147483646 h 32024"/>
                  <a:gd name="T26" fmla="*/ 2147483646 w 20249"/>
                  <a:gd name="T27" fmla="*/ 2147483646 h 32024"/>
                  <a:gd name="T28" fmla="*/ 2147483646 w 20249"/>
                  <a:gd name="T29" fmla="*/ 2147483646 h 32024"/>
                  <a:gd name="T30" fmla="*/ 2147483646 w 20249"/>
                  <a:gd name="T31" fmla="*/ 2147483646 h 32024"/>
                  <a:gd name="T32" fmla="*/ 2147483646 w 20249"/>
                  <a:gd name="T33" fmla="*/ 2147483646 h 32024"/>
                  <a:gd name="T34" fmla="*/ 2147483646 w 20249"/>
                  <a:gd name="T35" fmla="*/ 2147483646 h 32024"/>
                  <a:gd name="T36" fmla="*/ 2147483646 w 20249"/>
                  <a:gd name="T37" fmla="*/ 2147483646 h 32024"/>
                  <a:gd name="T38" fmla="*/ 2147483646 w 20249"/>
                  <a:gd name="T39" fmla="*/ 2147483646 h 32024"/>
                  <a:gd name="T40" fmla="*/ 2147483646 w 20249"/>
                  <a:gd name="T41" fmla="*/ 2147483646 h 32024"/>
                  <a:gd name="T42" fmla="*/ 2147483646 w 20249"/>
                  <a:gd name="T43" fmla="*/ 2147483646 h 32024"/>
                  <a:gd name="T44" fmla="*/ 2147483646 w 20249"/>
                  <a:gd name="T45" fmla="*/ 2147483646 h 32024"/>
                  <a:gd name="T46" fmla="*/ 2147483646 w 20249"/>
                  <a:gd name="T47" fmla="*/ 2147483646 h 32024"/>
                  <a:gd name="T48" fmla="*/ 2147483646 w 20249"/>
                  <a:gd name="T49" fmla="*/ 2147483646 h 32024"/>
                  <a:gd name="T50" fmla="*/ 2147483646 w 20249"/>
                  <a:gd name="T51" fmla="*/ 2147483646 h 32024"/>
                  <a:gd name="T52" fmla="*/ 2147483646 w 20249"/>
                  <a:gd name="T53" fmla="*/ 2147483646 h 32024"/>
                  <a:gd name="T54" fmla="*/ 2147483646 w 20249"/>
                  <a:gd name="T55" fmla="*/ 2147483646 h 32024"/>
                  <a:gd name="T56" fmla="*/ 2147483646 w 20249"/>
                  <a:gd name="T57" fmla="*/ 2147483646 h 32024"/>
                  <a:gd name="T58" fmla="*/ 2147483646 w 20249"/>
                  <a:gd name="T59" fmla="*/ 2147483646 h 32024"/>
                  <a:gd name="T60" fmla="*/ 2147483646 w 20249"/>
                  <a:gd name="T61" fmla="*/ 2147483646 h 32024"/>
                  <a:gd name="T62" fmla="*/ 2147483646 w 20249"/>
                  <a:gd name="T63" fmla="*/ 2147483646 h 32024"/>
                  <a:gd name="T64" fmla="*/ 2147483646 w 20249"/>
                  <a:gd name="T65" fmla="*/ 2147483646 h 32024"/>
                  <a:gd name="T66" fmla="*/ 2147483646 w 20249"/>
                  <a:gd name="T67" fmla="*/ 2147483646 h 32024"/>
                  <a:gd name="T68" fmla="*/ 2147483646 w 20249"/>
                  <a:gd name="T69" fmla="*/ 2147483646 h 32024"/>
                  <a:gd name="T70" fmla="*/ 2147483646 w 20249"/>
                  <a:gd name="T71" fmla="*/ 2147483646 h 32024"/>
                  <a:gd name="T72" fmla="*/ 2147483646 w 20249"/>
                  <a:gd name="T73" fmla="*/ 2147483646 h 32024"/>
                  <a:gd name="T74" fmla="*/ 2147483646 w 20249"/>
                  <a:gd name="T75" fmla="*/ 2147483646 h 32024"/>
                  <a:gd name="T76" fmla="*/ 2147483646 w 20249"/>
                  <a:gd name="T77" fmla="*/ 2147483646 h 32024"/>
                  <a:gd name="T78" fmla="*/ 2147483646 w 20249"/>
                  <a:gd name="T79" fmla="*/ 2147483646 h 32024"/>
                  <a:gd name="T80" fmla="*/ 2147483646 w 20249"/>
                  <a:gd name="T81" fmla="*/ 0 h 3202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7" name="Google Shape;59;p2"/>
              <p:cNvSpPr>
                <a:spLocks/>
              </p:cNvSpPr>
              <p:nvPr/>
            </p:nvSpPr>
            <p:spPr bwMode="auto">
              <a:xfrm>
                <a:off x="60675" y="3703925"/>
                <a:ext cx="170150" cy="529800"/>
              </a:xfrm>
              <a:custGeom>
                <a:avLst/>
                <a:gdLst>
                  <a:gd name="T0" fmla="*/ 2147483646 w 6806"/>
                  <a:gd name="T1" fmla="*/ 9765625 h 21192"/>
                  <a:gd name="T2" fmla="*/ 2147483646 w 6806"/>
                  <a:gd name="T3" fmla="*/ 1308593750 h 21192"/>
                  <a:gd name="T4" fmla="*/ 2147483646 w 6806"/>
                  <a:gd name="T5" fmla="*/ 2147483646 h 21192"/>
                  <a:gd name="T6" fmla="*/ 2147483646 w 6806"/>
                  <a:gd name="T7" fmla="*/ 2147483646 h 21192"/>
                  <a:gd name="T8" fmla="*/ 2147483646 w 6806"/>
                  <a:gd name="T9" fmla="*/ 2147483646 h 21192"/>
                  <a:gd name="T10" fmla="*/ 2147483646 w 6806"/>
                  <a:gd name="T11" fmla="*/ 2147483646 h 21192"/>
                  <a:gd name="T12" fmla="*/ 2147483646 w 6806"/>
                  <a:gd name="T13" fmla="*/ 2147483646 h 21192"/>
                  <a:gd name="T14" fmla="*/ 2147483646 w 6806"/>
                  <a:gd name="T15" fmla="*/ 2147483646 h 21192"/>
                  <a:gd name="T16" fmla="*/ 332031250 w 6806"/>
                  <a:gd name="T17" fmla="*/ 2147483646 h 21192"/>
                  <a:gd name="T18" fmla="*/ 332031250 w 6806"/>
                  <a:gd name="T19" fmla="*/ 2147483646 h 21192"/>
                  <a:gd name="T20" fmla="*/ 976562500 w 6806"/>
                  <a:gd name="T21" fmla="*/ 2147483646 h 21192"/>
                  <a:gd name="T22" fmla="*/ 2147483646 w 6806"/>
                  <a:gd name="T23" fmla="*/ 2147483646 h 21192"/>
                  <a:gd name="T24" fmla="*/ 2147483646 w 6806"/>
                  <a:gd name="T25" fmla="*/ 2147483646 h 21192"/>
                  <a:gd name="T26" fmla="*/ 2147483646 w 6806"/>
                  <a:gd name="T27" fmla="*/ 2147483646 h 21192"/>
                  <a:gd name="T28" fmla="*/ 2147483646 w 6806"/>
                  <a:gd name="T29" fmla="*/ 2147483646 h 21192"/>
                  <a:gd name="T30" fmla="*/ 2147483646 w 6806"/>
                  <a:gd name="T31" fmla="*/ 2147483646 h 21192"/>
                  <a:gd name="T32" fmla="*/ 2147483646 w 6806"/>
                  <a:gd name="T33" fmla="*/ 2147483646 h 21192"/>
                  <a:gd name="T34" fmla="*/ 2147483646 w 6806"/>
                  <a:gd name="T35" fmla="*/ 2147483646 h 21192"/>
                  <a:gd name="T36" fmla="*/ 2147483646 w 6806"/>
                  <a:gd name="T37" fmla="*/ 2147483646 h 21192"/>
                  <a:gd name="T38" fmla="*/ 2147483646 w 6806"/>
                  <a:gd name="T39" fmla="*/ 2147483646 h 21192"/>
                  <a:gd name="T40" fmla="*/ 2147483646 w 6806"/>
                  <a:gd name="T41" fmla="*/ 2147483646 h 21192"/>
                  <a:gd name="T42" fmla="*/ 2147483646 w 6806"/>
                  <a:gd name="T43" fmla="*/ 2147483646 h 21192"/>
                  <a:gd name="T44" fmla="*/ 2147483646 w 6806"/>
                  <a:gd name="T45" fmla="*/ 2147483646 h 21192"/>
                  <a:gd name="T46" fmla="*/ 2147483646 w 6806"/>
                  <a:gd name="T47" fmla="*/ 2147483646 h 21192"/>
                  <a:gd name="T48" fmla="*/ 2147483646 w 6806"/>
                  <a:gd name="T49" fmla="*/ 2147483646 h 21192"/>
                  <a:gd name="T50" fmla="*/ 2147483646 w 6806"/>
                  <a:gd name="T51" fmla="*/ 2147483646 h 21192"/>
                  <a:gd name="T52" fmla="*/ 2147483646 w 6806"/>
                  <a:gd name="T53" fmla="*/ 2147483646 h 21192"/>
                  <a:gd name="T54" fmla="*/ 2147483646 w 6806"/>
                  <a:gd name="T55" fmla="*/ 2147483646 h 21192"/>
                  <a:gd name="T56" fmla="*/ 2147483646 w 6806"/>
                  <a:gd name="T57" fmla="*/ 2147483646 h 21192"/>
                  <a:gd name="T58" fmla="*/ 2147483646 w 6806"/>
                  <a:gd name="T59" fmla="*/ 2147483646 h 21192"/>
                  <a:gd name="T60" fmla="*/ 2147483646 w 6806"/>
                  <a:gd name="T61" fmla="*/ 2147483646 h 21192"/>
                  <a:gd name="T62" fmla="*/ 2147483646 w 6806"/>
                  <a:gd name="T63" fmla="*/ 2147483646 h 21192"/>
                  <a:gd name="T64" fmla="*/ 2147483646 w 6806"/>
                  <a:gd name="T65" fmla="*/ 2147483646 h 21192"/>
                  <a:gd name="T66" fmla="*/ 2147483646 w 6806"/>
                  <a:gd name="T67" fmla="*/ 2147483646 h 21192"/>
                  <a:gd name="T68" fmla="*/ 2147483646 w 6806"/>
                  <a:gd name="T69" fmla="*/ 2147483646 h 21192"/>
                  <a:gd name="T70" fmla="*/ 2147483646 w 6806"/>
                  <a:gd name="T71" fmla="*/ 2147483646 h 21192"/>
                  <a:gd name="T72" fmla="*/ 2147483646 w 6806"/>
                  <a:gd name="T73" fmla="*/ 2147483646 h 21192"/>
                  <a:gd name="T74" fmla="*/ 2147483646 w 6806"/>
                  <a:gd name="T75" fmla="*/ 2147483646 h 21192"/>
                  <a:gd name="T76" fmla="*/ 2147483646 w 6806"/>
                  <a:gd name="T77" fmla="*/ 2147483646 h 21192"/>
                  <a:gd name="T78" fmla="*/ 2147483646 w 6806"/>
                  <a:gd name="T79" fmla="*/ 2147483646 h 21192"/>
                  <a:gd name="T80" fmla="*/ 2147483646 w 6806"/>
                  <a:gd name="T81" fmla="*/ 2147483646 h 21192"/>
                  <a:gd name="T82" fmla="*/ 2147483646 w 6806"/>
                  <a:gd name="T83" fmla="*/ 2147483646 h 21192"/>
                  <a:gd name="T84" fmla="*/ 2147483646 w 6806"/>
                  <a:gd name="T85" fmla="*/ 2147483646 h 21192"/>
                  <a:gd name="T86" fmla="*/ 2147483646 w 6806"/>
                  <a:gd name="T87" fmla="*/ 2147483646 h 21192"/>
                  <a:gd name="T88" fmla="*/ 2147483646 w 6806"/>
                  <a:gd name="T89" fmla="*/ 2147483646 h 21192"/>
                  <a:gd name="T90" fmla="*/ 2147483646 w 6806"/>
                  <a:gd name="T91" fmla="*/ 2147483646 h 21192"/>
                  <a:gd name="T92" fmla="*/ 2147483646 w 6806"/>
                  <a:gd name="T93" fmla="*/ 2147483646 h 21192"/>
                  <a:gd name="T94" fmla="*/ 2147483646 w 6806"/>
                  <a:gd name="T95" fmla="*/ 2147483646 h 21192"/>
                  <a:gd name="T96" fmla="*/ 2147483646 w 6806"/>
                  <a:gd name="T97" fmla="*/ 2147483646 h 21192"/>
                  <a:gd name="T98" fmla="*/ 2147483646 w 6806"/>
                  <a:gd name="T99" fmla="*/ 2147483646 h 21192"/>
                  <a:gd name="T100" fmla="*/ 2147483646 w 6806"/>
                  <a:gd name="T101" fmla="*/ 2147483646 h 21192"/>
                  <a:gd name="T102" fmla="*/ 2147483646 w 6806"/>
                  <a:gd name="T103" fmla="*/ 2147483646 h 21192"/>
                  <a:gd name="T104" fmla="*/ 2147483646 w 6806"/>
                  <a:gd name="T105" fmla="*/ 2147483646 h 21192"/>
                  <a:gd name="T106" fmla="*/ 2147483646 w 6806"/>
                  <a:gd name="T107" fmla="*/ 2147483646 h 21192"/>
                  <a:gd name="T108" fmla="*/ 2147483646 w 6806"/>
                  <a:gd name="T109" fmla="*/ 2147483646 h 21192"/>
                  <a:gd name="T110" fmla="*/ 2147483646 w 6806"/>
                  <a:gd name="T111" fmla="*/ 2147483646 h 21192"/>
                  <a:gd name="T112" fmla="*/ 2147483646 w 6806"/>
                  <a:gd name="T113" fmla="*/ 2147483646 h 21192"/>
                  <a:gd name="T114" fmla="*/ 2147483646 w 6806"/>
                  <a:gd name="T115" fmla="*/ 1308593750 h 21192"/>
                  <a:gd name="T116" fmla="*/ 2147483646 w 6806"/>
                  <a:gd name="T117" fmla="*/ 332031250 h 21192"/>
                  <a:gd name="T118" fmla="*/ 2147483646 w 6806"/>
                  <a:gd name="T119" fmla="*/ 9765625 h 21192"/>
                  <a:gd name="T120" fmla="*/ 2147483646 w 6806"/>
                  <a:gd name="T121" fmla="*/ 9765625 h 211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cubicBezTo>
                      <a:pt x="1467" y="5486"/>
                      <a:pt x="1468" y="5456"/>
                      <a:pt x="1468" y="5408"/>
                    </a:cubicBezTo>
                    <a:cubicBezTo>
                      <a:pt x="1468" y="5452"/>
                      <a:pt x="1468" y="5466"/>
                      <a:pt x="1445" y="5481"/>
                    </a:cubicBez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lnTo>
                      <a:pt x="4770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8" name="Google Shape;60;p2"/>
              <p:cNvSpPr>
                <a:spLocks/>
              </p:cNvSpPr>
              <p:nvPr/>
            </p:nvSpPr>
            <p:spPr bwMode="auto">
              <a:xfrm>
                <a:off x="69850" y="3719775"/>
                <a:ext cx="139275" cy="235350"/>
              </a:xfrm>
              <a:custGeom>
                <a:avLst/>
                <a:gdLst>
                  <a:gd name="T0" fmla="*/ 2147483646 w 5571"/>
                  <a:gd name="T1" fmla="*/ 0 h 9414"/>
                  <a:gd name="T2" fmla="*/ 2147483646 w 5571"/>
                  <a:gd name="T3" fmla="*/ 2147483646 h 9414"/>
                  <a:gd name="T4" fmla="*/ 2147483646 w 5571"/>
                  <a:gd name="T5" fmla="*/ 2147483646 h 9414"/>
                  <a:gd name="T6" fmla="*/ 2147483646 w 5571"/>
                  <a:gd name="T7" fmla="*/ 2147483646 h 9414"/>
                  <a:gd name="T8" fmla="*/ 2147483646 w 5571"/>
                  <a:gd name="T9" fmla="*/ 2147483646 h 9414"/>
                  <a:gd name="T10" fmla="*/ 1308593750 w 5571"/>
                  <a:gd name="T11" fmla="*/ 2147483646 h 9414"/>
                  <a:gd name="T12" fmla="*/ 332031250 w 5571"/>
                  <a:gd name="T13" fmla="*/ 2147483646 h 9414"/>
                  <a:gd name="T14" fmla="*/ 332031250 w 5571"/>
                  <a:gd name="T15" fmla="*/ 2147483646 h 9414"/>
                  <a:gd name="T16" fmla="*/ 2147483646 w 5571"/>
                  <a:gd name="T17" fmla="*/ 2147483646 h 9414"/>
                  <a:gd name="T18" fmla="*/ 2147483646 w 5571"/>
                  <a:gd name="T19" fmla="*/ 2147483646 h 9414"/>
                  <a:gd name="T20" fmla="*/ 2147483646 w 5571"/>
                  <a:gd name="T21" fmla="*/ 2147483646 h 9414"/>
                  <a:gd name="T22" fmla="*/ 2147483646 w 5571"/>
                  <a:gd name="T23" fmla="*/ 2147483646 h 9414"/>
                  <a:gd name="T24" fmla="*/ 2147483646 w 5571"/>
                  <a:gd name="T25" fmla="*/ 2147483646 h 9414"/>
                  <a:gd name="T26" fmla="*/ 2147483646 w 5571"/>
                  <a:gd name="T27" fmla="*/ 2147483646 h 9414"/>
                  <a:gd name="T28" fmla="*/ 2147483646 w 5571"/>
                  <a:gd name="T29" fmla="*/ 2147483646 h 9414"/>
                  <a:gd name="T30" fmla="*/ 2147483646 w 5571"/>
                  <a:gd name="T31" fmla="*/ 2147483646 h 9414"/>
                  <a:gd name="T32" fmla="*/ 2147483646 w 5571"/>
                  <a:gd name="T33" fmla="*/ 2147483646 h 9414"/>
                  <a:gd name="T34" fmla="*/ 2147483646 w 5571"/>
                  <a:gd name="T35" fmla="*/ 2147483646 h 9414"/>
                  <a:gd name="T36" fmla="*/ 2147483646 w 5571"/>
                  <a:gd name="T37" fmla="*/ 2147483646 h 9414"/>
                  <a:gd name="T38" fmla="*/ 2147483646 w 5571"/>
                  <a:gd name="T39" fmla="*/ 2147483646 h 9414"/>
                  <a:gd name="T40" fmla="*/ 2147483646 w 5571"/>
                  <a:gd name="T41" fmla="*/ 2147483646 h 9414"/>
                  <a:gd name="T42" fmla="*/ 2147483646 w 5571"/>
                  <a:gd name="T43" fmla="*/ 2147483646 h 9414"/>
                  <a:gd name="T44" fmla="*/ 2147483646 w 5571"/>
                  <a:gd name="T45" fmla="*/ 2147483646 h 9414"/>
                  <a:gd name="T46" fmla="*/ 2147483646 w 5571"/>
                  <a:gd name="T47" fmla="*/ 1962890625 h 9414"/>
                  <a:gd name="T48" fmla="*/ 2147483646 w 5571"/>
                  <a:gd name="T49" fmla="*/ 976562500 h 9414"/>
                  <a:gd name="T50" fmla="*/ 2147483646 w 5571"/>
                  <a:gd name="T51" fmla="*/ 0 h 9414"/>
                  <a:gd name="T52" fmla="*/ 2147483646 w 5571"/>
                  <a:gd name="T53" fmla="*/ 0 h 941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lnTo>
                      <a:pt x="417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9" name="Google Shape;61;p2"/>
              <p:cNvSpPr>
                <a:spLocks/>
              </p:cNvSpPr>
              <p:nvPr/>
            </p:nvSpPr>
            <p:spPr bwMode="auto">
              <a:xfrm>
                <a:off x="207450" y="3590700"/>
                <a:ext cx="149300" cy="168400"/>
              </a:xfrm>
              <a:custGeom>
                <a:avLst/>
                <a:gdLst>
                  <a:gd name="T0" fmla="*/ 2147483646 w 5972"/>
                  <a:gd name="T1" fmla="*/ 0 h 6736"/>
                  <a:gd name="T2" fmla="*/ 2147483646 w 5972"/>
                  <a:gd name="T3" fmla="*/ 1562500000 h 6736"/>
                  <a:gd name="T4" fmla="*/ 2147483646 w 5972"/>
                  <a:gd name="T5" fmla="*/ 2147483646 h 6736"/>
                  <a:gd name="T6" fmla="*/ 2147483646 w 5972"/>
                  <a:gd name="T7" fmla="*/ 2147483646 h 6736"/>
                  <a:gd name="T8" fmla="*/ 2147483646 w 5972"/>
                  <a:gd name="T9" fmla="*/ 2147483646 h 6736"/>
                  <a:gd name="T10" fmla="*/ 2147483646 w 5972"/>
                  <a:gd name="T11" fmla="*/ 2147483646 h 6736"/>
                  <a:gd name="T12" fmla="*/ 0 w 5972"/>
                  <a:gd name="T13" fmla="*/ 2147483646 h 6736"/>
                  <a:gd name="T14" fmla="*/ 0 w 5972"/>
                  <a:gd name="T15" fmla="*/ 2147483646 h 6736"/>
                  <a:gd name="T16" fmla="*/ 2147483646 w 5972"/>
                  <a:gd name="T17" fmla="*/ 2147483646 h 6736"/>
                  <a:gd name="T18" fmla="*/ 2147483646 w 5972"/>
                  <a:gd name="T19" fmla="*/ 2147483646 h 6736"/>
                  <a:gd name="T20" fmla="*/ 2147483646 w 5972"/>
                  <a:gd name="T21" fmla="*/ 2147483646 h 6736"/>
                  <a:gd name="T22" fmla="*/ 2147483646 w 5972"/>
                  <a:gd name="T23" fmla="*/ 2147483646 h 6736"/>
                  <a:gd name="T24" fmla="*/ 2147483646 w 5972"/>
                  <a:gd name="T25" fmla="*/ 2147483646 h 6736"/>
                  <a:gd name="T26" fmla="*/ 2147483646 w 5972"/>
                  <a:gd name="T27" fmla="*/ 2147483646 h 6736"/>
                  <a:gd name="T28" fmla="*/ 2147483646 w 5972"/>
                  <a:gd name="T29" fmla="*/ 2147483646 h 6736"/>
                  <a:gd name="T30" fmla="*/ 2147483646 w 5972"/>
                  <a:gd name="T31" fmla="*/ 2147483646 h 6736"/>
                  <a:gd name="T32" fmla="*/ 2147483646 w 5972"/>
                  <a:gd name="T33" fmla="*/ 2147483646 h 6736"/>
                  <a:gd name="T34" fmla="*/ 2147483646 w 5972"/>
                  <a:gd name="T35" fmla="*/ 2147483646 h 6736"/>
                  <a:gd name="T36" fmla="*/ 2147483646 w 5972"/>
                  <a:gd name="T37" fmla="*/ 2147483646 h 6736"/>
                  <a:gd name="T38" fmla="*/ 2147483646 w 5972"/>
                  <a:gd name="T39" fmla="*/ 2147483646 h 6736"/>
                  <a:gd name="T40" fmla="*/ 2147483646 w 5972"/>
                  <a:gd name="T41" fmla="*/ 2147483646 h 6736"/>
                  <a:gd name="T42" fmla="*/ 2147483646 w 5972"/>
                  <a:gd name="T43" fmla="*/ 2147483646 h 6736"/>
                  <a:gd name="T44" fmla="*/ 2147483646 w 5972"/>
                  <a:gd name="T45" fmla="*/ 2147483646 h 6736"/>
                  <a:gd name="T46" fmla="*/ 2147483646 w 5972"/>
                  <a:gd name="T47" fmla="*/ 2147483646 h 6736"/>
                  <a:gd name="T48" fmla="*/ 2147483646 w 5972"/>
                  <a:gd name="T49" fmla="*/ 2147483646 h 6736"/>
                  <a:gd name="T50" fmla="*/ 2147483646 w 5972"/>
                  <a:gd name="T51" fmla="*/ 2147483646 h 6736"/>
                  <a:gd name="T52" fmla="*/ 2147483646 w 5972"/>
                  <a:gd name="T53" fmla="*/ 2147483646 h 6736"/>
                  <a:gd name="T54" fmla="*/ 2147483646 w 5972"/>
                  <a:gd name="T55" fmla="*/ 2147483646 h 6736"/>
                  <a:gd name="T56" fmla="*/ 2147483646 w 5972"/>
                  <a:gd name="T57" fmla="*/ 2147483646 h 6736"/>
                  <a:gd name="T58" fmla="*/ 2147483646 w 5972"/>
                  <a:gd name="T59" fmla="*/ 2147483646 h 6736"/>
                  <a:gd name="T60" fmla="*/ 2147483646 w 5972"/>
                  <a:gd name="T61" fmla="*/ 2147483646 h 6736"/>
                  <a:gd name="T62" fmla="*/ 2147483646 w 5972"/>
                  <a:gd name="T63" fmla="*/ 2147483646 h 6736"/>
                  <a:gd name="T64" fmla="*/ 2147483646 w 5972"/>
                  <a:gd name="T65" fmla="*/ 253906250 h 6736"/>
                  <a:gd name="T66" fmla="*/ 2147483646 w 5972"/>
                  <a:gd name="T67" fmla="*/ 0 h 67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0" name="Google Shape;62;p2"/>
              <p:cNvSpPr>
                <a:spLocks/>
              </p:cNvSpPr>
              <p:nvPr/>
            </p:nvSpPr>
            <p:spPr bwMode="auto">
              <a:xfrm>
                <a:off x="109875" y="3523925"/>
                <a:ext cx="350275" cy="719375"/>
              </a:xfrm>
              <a:custGeom>
                <a:avLst/>
                <a:gdLst>
                  <a:gd name="T0" fmla="*/ 2147483646 w 14011"/>
                  <a:gd name="T1" fmla="*/ 0 h 28775"/>
                  <a:gd name="T2" fmla="*/ 2147483646 w 14011"/>
                  <a:gd name="T3" fmla="*/ 605468750 h 28775"/>
                  <a:gd name="T4" fmla="*/ 2147483646 w 14011"/>
                  <a:gd name="T5" fmla="*/ 2147483646 h 28775"/>
                  <a:gd name="T6" fmla="*/ 2147483646 w 14011"/>
                  <a:gd name="T7" fmla="*/ 2147483646 h 28775"/>
                  <a:gd name="T8" fmla="*/ 2147483646 w 14011"/>
                  <a:gd name="T9" fmla="*/ 2147483646 h 28775"/>
                  <a:gd name="T10" fmla="*/ 2147483646 w 14011"/>
                  <a:gd name="T11" fmla="*/ 2147483646 h 28775"/>
                  <a:gd name="T12" fmla="*/ 2147483646 w 14011"/>
                  <a:gd name="T13" fmla="*/ 2147483646 h 28775"/>
                  <a:gd name="T14" fmla="*/ 2147483646 w 14011"/>
                  <a:gd name="T15" fmla="*/ 2147483646 h 28775"/>
                  <a:gd name="T16" fmla="*/ 332031250 w 14011"/>
                  <a:gd name="T17" fmla="*/ 2147483646 h 28775"/>
                  <a:gd name="T18" fmla="*/ 332031250 w 14011"/>
                  <a:gd name="T19" fmla="*/ 2147483646 h 28775"/>
                  <a:gd name="T20" fmla="*/ 2147483646 w 14011"/>
                  <a:gd name="T21" fmla="*/ 2147483646 h 28775"/>
                  <a:gd name="T22" fmla="*/ 2147483646 w 14011"/>
                  <a:gd name="T23" fmla="*/ 2147483646 h 28775"/>
                  <a:gd name="T24" fmla="*/ 2147483646 w 14011"/>
                  <a:gd name="T25" fmla="*/ 2147483646 h 28775"/>
                  <a:gd name="T26" fmla="*/ 2147483646 w 14011"/>
                  <a:gd name="T27" fmla="*/ 2147483646 h 28775"/>
                  <a:gd name="T28" fmla="*/ 2147483646 w 14011"/>
                  <a:gd name="T29" fmla="*/ 2147483646 h 28775"/>
                  <a:gd name="T30" fmla="*/ 2147483646 w 14011"/>
                  <a:gd name="T31" fmla="*/ 2147483646 h 28775"/>
                  <a:gd name="T32" fmla="*/ 2147483646 w 14011"/>
                  <a:gd name="T33" fmla="*/ 2147483646 h 28775"/>
                  <a:gd name="T34" fmla="*/ 2147483646 w 14011"/>
                  <a:gd name="T35" fmla="*/ 2147483646 h 28775"/>
                  <a:gd name="T36" fmla="*/ 2147483646 w 14011"/>
                  <a:gd name="T37" fmla="*/ 2147483646 h 28775"/>
                  <a:gd name="T38" fmla="*/ 2147483646 w 14011"/>
                  <a:gd name="T39" fmla="*/ 2147483646 h 28775"/>
                  <a:gd name="T40" fmla="*/ 2147483646 w 14011"/>
                  <a:gd name="T41" fmla="*/ 1259765625 h 28775"/>
                  <a:gd name="T42" fmla="*/ 2147483646 w 14011"/>
                  <a:gd name="T43" fmla="*/ 283203125 h 28775"/>
                  <a:gd name="T44" fmla="*/ 2147483646 w 14011"/>
                  <a:gd name="T45" fmla="*/ 0 h 28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1" name="Google Shape;63;p2"/>
              <p:cNvSpPr>
                <a:spLocks/>
              </p:cNvSpPr>
              <p:nvPr/>
            </p:nvSpPr>
            <p:spPr bwMode="auto">
              <a:xfrm>
                <a:off x="286675" y="3609700"/>
                <a:ext cx="35050" cy="251350"/>
              </a:xfrm>
              <a:custGeom>
                <a:avLst/>
                <a:gdLst>
                  <a:gd name="T0" fmla="*/ 2147483646 w 1402"/>
                  <a:gd name="T1" fmla="*/ 0 h 10054"/>
                  <a:gd name="T2" fmla="*/ 2147483646 w 1402"/>
                  <a:gd name="T3" fmla="*/ 976562500 h 10054"/>
                  <a:gd name="T4" fmla="*/ 2147483646 w 1402"/>
                  <a:gd name="T5" fmla="*/ 2147483646 h 10054"/>
                  <a:gd name="T6" fmla="*/ 2147483646 w 1402"/>
                  <a:gd name="T7" fmla="*/ 2147483646 h 10054"/>
                  <a:gd name="T8" fmla="*/ 0 w 1402"/>
                  <a:gd name="T9" fmla="*/ 2147483646 h 10054"/>
                  <a:gd name="T10" fmla="*/ 654296875 w 1402"/>
                  <a:gd name="T11" fmla="*/ 2147483646 h 10054"/>
                  <a:gd name="T12" fmla="*/ 2147483646 w 1402"/>
                  <a:gd name="T13" fmla="*/ 2147483646 h 10054"/>
                  <a:gd name="T14" fmla="*/ 2147483646 w 1402"/>
                  <a:gd name="T15" fmla="*/ 2147483646 h 10054"/>
                  <a:gd name="T16" fmla="*/ 2147483646 w 1402"/>
                  <a:gd name="T17" fmla="*/ 2147483646 h 10054"/>
                  <a:gd name="T18" fmla="*/ 2147483646 w 1402"/>
                  <a:gd name="T19" fmla="*/ 2147483646 h 10054"/>
                  <a:gd name="T20" fmla="*/ 2147483646 w 1402"/>
                  <a:gd name="T21" fmla="*/ 2147483646 h 10054"/>
                  <a:gd name="T22" fmla="*/ 2147483646 w 1402"/>
                  <a:gd name="T23" fmla="*/ 2147483646 h 10054"/>
                  <a:gd name="T24" fmla="*/ 2147483646 w 1402"/>
                  <a:gd name="T25" fmla="*/ 2147483646 h 10054"/>
                  <a:gd name="T26" fmla="*/ 2147483646 w 1402"/>
                  <a:gd name="T27" fmla="*/ 2147483646 h 10054"/>
                  <a:gd name="T28" fmla="*/ 2147483646 w 1402"/>
                  <a:gd name="T29" fmla="*/ 2147483646 h 10054"/>
                  <a:gd name="T30" fmla="*/ 2147483646 w 1402"/>
                  <a:gd name="T31" fmla="*/ 2147483646 h 10054"/>
                  <a:gd name="T32" fmla="*/ 2147483646 w 1402"/>
                  <a:gd name="T33" fmla="*/ 2147483646 h 10054"/>
                  <a:gd name="T34" fmla="*/ 2147483646 w 1402"/>
                  <a:gd name="T35" fmla="*/ 2147483646 h 10054"/>
                  <a:gd name="T36" fmla="*/ 2147483646 w 1402"/>
                  <a:gd name="T37" fmla="*/ 2147483646 h 10054"/>
                  <a:gd name="T38" fmla="*/ 2147483646 w 1402"/>
                  <a:gd name="T39" fmla="*/ 2147483646 h 10054"/>
                  <a:gd name="T40" fmla="*/ 2147483646 w 1402"/>
                  <a:gd name="T41" fmla="*/ 2147483646 h 10054"/>
                  <a:gd name="T42" fmla="*/ 2147483646 w 1402"/>
                  <a:gd name="T43" fmla="*/ 2147483646 h 10054"/>
                  <a:gd name="T44" fmla="*/ 2147483646 w 1402"/>
                  <a:gd name="T45" fmla="*/ 2147483646 h 10054"/>
                  <a:gd name="T46" fmla="*/ 2147483646 w 1402"/>
                  <a:gd name="T47" fmla="*/ 2147483646 h 10054"/>
                  <a:gd name="T48" fmla="*/ 2147483646 w 1402"/>
                  <a:gd name="T49" fmla="*/ 2147483646 h 10054"/>
                  <a:gd name="T50" fmla="*/ 2147483646 w 1402"/>
                  <a:gd name="T51" fmla="*/ 1630859375 h 10054"/>
                  <a:gd name="T52" fmla="*/ 2147483646 w 1402"/>
                  <a:gd name="T53" fmla="*/ 0 h 100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2" name="Google Shape;64;p2"/>
              <p:cNvSpPr>
                <a:spLocks/>
              </p:cNvSpPr>
              <p:nvPr/>
            </p:nvSpPr>
            <p:spPr bwMode="auto">
              <a:xfrm>
                <a:off x="151575" y="3723100"/>
                <a:ext cx="70075" cy="333925"/>
              </a:xfrm>
              <a:custGeom>
                <a:avLst/>
                <a:gdLst>
                  <a:gd name="T0" fmla="*/ 2147483646 w 2803"/>
                  <a:gd name="T1" fmla="*/ 9765625 h 13357"/>
                  <a:gd name="T2" fmla="*/ 2147483646 w 2803"/>
                  <a:gd name="T3" fmla="*/ 332031250 h 13357"/>
                  <a:gd name="T4" fmla="*/ 2147483646 w 2803"/>
                  <a:gd name="T5" fmla="*/ 986328125 h 13357"/>
                  <a:gd name="T6" fmla="*/ 1308593750 w 2803"/>
                  <a:gd name="T7" fmla="*/ 2147483646 h 13357"/>
                  <a:gd name="T8" fmla="*/ 2147483646 w 2803"/>
                  <a:gd name="T9" fmla="*/ 2147483646 h 13357"/>
                  <a:gd name="T10" fmla="*/ 2147483646 w 2803"/>
                  <a:gd name="T11" fmla="*/ 2147483646 h 13357"/>
                  <a:gd name="T12" fmla="*/ 2147483646 w 2803"/>
                  <a:gd name="T13" fmla="*/ 2147483646 h 13357"/>
                  <a:gd name="T14" fmla="*/ 2147483646 w 2803"/>
                  <a:gd name="T15" fmla="*/ 2147483646 h 13357"/>
                  <a:gd name="T16" fmla="*/ 2147483646 w 2803"/>
                  <a:gd name="T17" fmla="*/ 2147483646 h 13357"/>
                  <a:gd name="T18" fmla="*/ 2147483646 w 2803"/>
                  <a:gd name="T19" fmla="*/ 2147483646 h 13357"/>
                  <a:gd name="T20" fmla="*/ 2147483646 w 2803"/>
                  <a:gd name="T21" fmla="*/ 2147483646 h 13357"/>
                  <a:gd name="T22" fmla="*/ 2147483646 w 2803"/>
                  <a:gd name="T23" fmla="*/ 2147483646 h 13357"/>
                  <a:gd name="T24" fmla="*/ 2147483646 w 2803"/>
                  <a:gd name="T25" fmla="*/ 2147483646 h 13357"/>
                  <a:gd name="T26" fmla="*/ 2147483646 w 2803"/>
                  <a:gd name="T27" fmla="*/ 2147483646 h 13357"/>
                  <a:gd name="T28" fmla="*/ 2147483646 w 2803"/>
                  <a:gd name="T29" fmla="*/ 2147483646 h 13357"/>
                  <a:gd name="T30" fmla="*/ 2147483646 w 2803"/>
                  <a:gd name="T31" fmla="*/ 2147483646 h 13357"/>
                  <a:gd name="T32" fmla="*/ 2147483646 w 2803"/>
                  <a:gd name="T33" fmla="*/ 2147483646 h 13357"/>
                  <a:gd name="T34" fmla="*/ 2147483646 w 2803"/>
                  <a:gd name="T35" fmla="*/ 2147483646 h 13357"/>
                  <a:gd name="T36" fmla="*/ 2147483646 w 2803"/>
                  <a:gd name="T37" fmla="*/ 2147483646 h 13357"/>
                  <a:gd name="T38" fmla="*/ 2147483646 w 2803"/>
                  <a:gd name="T39" fmla="*/ 2147483646 h 13357"/>
                  <a:gd name="T40" fmla="*/ 2147483646 w 2803"/>
                  <a:gd name="T41" fmla="*/ 2147483646 h 13357"/>
                  <a:gd name="T42" fmla="*/ 2147483646 w 2803"/>
                  <a:gd name="T43" fmla="*/ 2147483646 h 13357"/>
                  <a:gd name="T44" fmla="*/ 2147483646 w 2803"/>
                  <a:gd name="T45" fmla="*/ 1308593750 h 13357"/>
                  <a:gd name="T46" fmla="*/ 2147483646 w 2803"/>
                  <a:gd name="T47" fmla="*/ 9765625 h 133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3" name="Google Shape;65;p2"/>
              <p:cNvSpPr>
                <a:spLocks/>
              </p:cNvSpPr>
              <p:nvPr/>
            </p:nvSpPr>
            <p:spPr bwMode="auto">
              <a:xfrm>
                <a:off x="401750" y="3545475"/>
                <a:ext cx="14200" cy="87975"/>
              </a:xfrm>
              <a:custGeom>
                <a:avLst/>
                <a:gdLst>
                  <a:gd name="T0" fmla="*/ 2147483646 w 568"/>
                  <a:gd name="T1" fmla="*/ 9765625 h 3519"/>
                  <a:gd name="T2" fmla="*/ 1630859375 w 568"/>
                  <a:gd name="T3" fmla="*/ 654296875 h 3519"/>
                  <a:gd name="T4" fmla="*/ 0 w 568"/>
                  <a:gd name="T5" fmla="*/ 2147483646 h 3519"/>
                  <a:gd name="T6" fmla="*/ 654296875 w 568"/>
                  <a:gd name="T7" fmla="*/ 2147483646 h 3519"/>
                  <a:gd name="T8" fmla="*/ 2147483646 w 568"/>
                  <a:gd name="T9" fmla="*/ 2147483646 h 3519"/>
                  <a:gd name="T10" fmla="*/ 2147483646 w 568"/>
                  <a:gd name="T11" fmla="*/ 2147483646 h 3519"/>
                  <a:gd name="T12" fmla="*/ 2147483646 w 568"/>
                  <a:gd name="T13" fmla="*/ 2147483646 h 3519"/>
                  <a:gd name="T14" fmla="*/ 2147483646 w 568"/>
                  <a:gd name="T15" fmla="*/ 2147483646 h 3519"/>
                  <a:gd name="T16" fmla="*/ 2147483646 w 568"/>
                  <a:gd name="T17" fmla="*/ 2147483646 h 3519"/>
                  <a:gd name="T18" fmla="*/ 2147483646 w 568"/>
                  <a:gd name="T19" fmla="*/ 2147483646 h 3519"/>
                  <a:gd name="T20" fmla="*/ 2147483646 w 568"/>
                  <a:gd name="T21" fmla="*/ 2147483646 h 3519"/>
                  <a:gd name="T22" fmla="*/ 2147483646 w 568"/>
                  <a:gd name="T23" fmla="*/ 2147483646 h 3519"/>
                  <a:gd name="T24" fmla="*/ 2147483646 w 568"/>
                  <a:gd name="T25" fmla="*/ 2147483646 h 3519"/>
                  <a:gd name="T26" fmla="*/ 2147483646 w 568"/>
                  <a:gd name="T27" fmla="*/ 2147483646 h 3519"/>
                  <a:gd name="T28" fmla="*/ 2147483646 w 568"/>
                  <a:gd name="T29" fmla="*/ 2147483646 h 3519"/>
                  <a:gd name="T30" fmla="*/ 2147483646 w 568"/>
                  <a:gd name="T31" fmla="*/ 654296875 h 3519"/>
                  <a:gd name="T32" fmla="*/ 2147483646 w 568"/>
                  <a:gd name="T33" fmla="*/ 9765625 h 35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4" name="Google Shape;66;p2"/>
              <p:cNvSpPr>
                <a:spLocks/>
              </p:cNvSpPr>
              <p:nvPr/>
            </p:nvSpPr>
            <p:spPr bwMode="auto">
              <a:xfrm>
                <a:off x="365900" y="3619275"/>
                <a:ext cx="178475" cy="116375"/>
              </a:xfrm>
              <a:custGeom>
                <a:avLst/>
                <a:gdLst>
                  <a:gd name="T0" fmla="*/ 2147483646 w 7139"/>
                  <a:gd name="T1" fmla="*/ 9765625 h 4655"/>
                  <a:gd name="T2" fmla="*/ 2147483646 w 7139"/>
                  <a:gd name="T3" fmla="*/ 498046875 h 4655"/>
                  <a:gd name="T4" fmla="*/ 2147483646 w 7139"/>
                  <a:gd name="T5" fmla="*/ 2147483646 h 4655"/>
                  <a:gd name="T6" fmla="*/ 2147483646 w 7139"/>
                  <a:gd name="T7" fmla="*/ 2147483646 h 4655"/>
                  <a:gd name="T8" fmla="*/ 2147483646 w 7139"/>
                  <a:gd name="T9" fmla="*/ 2147483646 h 4655"/>
                  <a:gd name="T10" fmla="*/ 2147483646 w 7139"/>
                  <a:gd name="T11" fmla="*/ 2147483646 h 4655"/>
                  <a:gd name="T12" fmla="*/ 2147483646 w 7139"/>
                  <a:gd name="T13" fmla="*/ 2147483646 h 4655"/>
                  <a:gd name="T14" fmla="*/ 2147483646 w 7139"/>
                  <a:gd name="T15" fmla="*/ 2147483646 h 4655"/>
                  <a:gd name="T16" fmla="*/ 2147483646 w 7139"/>
                  <a:gd name="T17" fmla="*/ 2147483646 h 4655"/>
                  <a:gd name="T18" fmla="*/ 2147483646 w 7139"/>
                  <a:gd name="T19" fmla="*/ 2147483646 h 4655"/>
                  <a:gd name="T20" fmla="*/ 1630859375 w 7139"/>
                  <a:gd name="T21" fmla="*/ 2147483646 h 4655"/>
                  <a:gd name="T22" fmla="*/ 654296875 w 7139"/>
                  <a:gd name="T23" fmla="*/ 2147483646 h 4655"/>
                  <a:gd name="T24" fmla="*/ 1308593750 w 7139"/>
                  <a:gd name="T25" fmla="*/ 2147483646 h 4655"/>
                  <a:gd name="T26" fmla="*/ 2147483646 w 7139"/>
                  <a:gd name="T27" fmla="*/ 2147483646 h 4655"/>
                  <a:gd name="T28" fmla="*/ 2147483646 w 7139"/>
                  <a:gd name="T29" fmla="*/ 2147483646 h 4655"/>
                  <a:gd name="T30" fmla="*/ 2147483646 w 7139"/>
                  <a:gd name="T31" fmla="*/ 2147483646 h 4655"/>
                  <a:gd name="T32" fmla="*/ 2147483646 w 7139"/>
                  <a:gd name="T33" fmla="*/ 2147483646 h 4655"/>
                  <a:gd name="T34" fmla="*/ 2147483646 w 7139"/>
                  <a:gd name="T35" fmla="*/ 2147483646 h 4655"/>
                  <a:gd name="T36" fmla="*/ 2147483646 w 7139"/>
                  <a:gd name="T37" fmla="*/ 2147483646 h 4655"/>
                  <a:gd name="T38" fmla="*/ 2147483646 w 7139"/>
                  <a:gd name="T39" fmla="*/ 2147483646 h 4655"/>
                  <a:gd name="T40" fmla="*/ 2147483646 w 7139"/>
                  <a:gd name="T41" fmla="*/ 2147483646 h 4655"/>
                  <a:gd name="T42" fmla="*/ 2147483646 w 7139"/>
                  <a:gd name="T43" fmla="*/ 2147483646 h 4655"/>
                  <a:gd name="T44" fmla="*/ 2147483646 w 7139"/>
                  <a:gd name="T45" fmla="*/ 2147483646 h 4655"/>
                  <a:gd name="T46" fmla="*/ 2147483646 w 7139"/>
                  <a:gd name="T47" fmla="*/ 947265625 h 4655"/>
                  <a:gd name="T48" fmla="*/ 2147483646 w 7139"/>
                  <a:gd name="T49" fmla="*/ 947265625 h 4655"/>
                  <a:gd name="T50" fmla="*/ 2147483646 w 7139"/>
                  <a:gd name="T51" fmla="*/ 1250000000 h 4655"/>
                  <a:gd name="T52" fmla="*/ 2147483646 w 7139"/>
                  <a:gd name="T53" fmla="*/ 820312500 h 4655"/>
                  <a:gd name="T54" fmla="*/ 2147483646 w 7139"/>
                  <a:gd name="T55" fmla="*/ 820312500 h 4655"/>
                  <a:gd name="T56" fmla="*/ 2147483646 w 7139"/>
                  <a:gd name="T57" fmla="*/ 947265625 h 4655"/>
                  <a:gd name="T58" fmla="*/ 2147483646 w 7139"/>
                  <a:gd name="T59" fmla="*/ 947265625 h 4655"/>
                  <a:gd name="T60" fmla="*/ 2147483646 w 7139"/>
                  <a:gd name="T61" fmla="*/ 498046875 h 4655"/>
                  <a:gd name="T62" fmla="*/ 2147483646 w 7139"/>
                  <a:gd name="T63" fmla="*/ 9765625 h 465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cubicBezTo>
                      <a:pt x="7135" y="89"/>
                      <a:pt x="7132" y="93"/>
                      <a:pt x="7129" y="97"/>
                    </a:cubicBez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5" name="Google Shape;67;p2"/>
              <p:cNvSpPr>
                <a:spLocks/>
              </p:cNvSpPr>
              <p:nvPr/>
            </p:nvSpPr>
            <p:spPr bwMode="auto">
              <a:xfrm>
                <a:off x="247475" y="3867375"/>
                <a:ext cx="242700" cy="123450"/>
              </a:xfrm>
              <a:custGeom>
                <a:avLst/>
                <a:gdLst>
                  <a:gd name="T0" fmla="*/ 2147483646 w 9708"/>
                  <a:gd name="T1" fmla="*/ 9765625 h 4938"/>
                  <a:gd name="T2" fmla="*/ 2147483646 w 9708"/>
                  <a:gd name="T3" fmla="*/ 332031250 h 4938"/>
                  <a:gd name="T4" fmla="*/ 2147483646 w 9708"/>
                  <a:gd name="T5" fmla="*/ 2147483646 h 4938"/>
                  <a:gd name="T6" fmla="*/ 2147483646 w 9708"/>
                  <a:gd name="T7" fmla="*/ 2147483646 h 4938"/>
                  <a:gd name="T8" fmla="*/ 2147483646 w 9708"/>
                  <a:gd name="T9" fmla="*/ 2147483646 h 4938"/>
                  <a:gd name="T10" fmla="*/ 2147483646 w 9708"/>
                  <a:gd name="T11" fmla="*/ 2147483646 h 4938"/>
                  <a:gd name="T12" fmla="*/ 2147483646 w 9708"/>
                  <a:gd name="T13" fmla="*/ 2147483646 h 4938"/>
                  <a:gd name="T14" fmla="*/ 2147483646 w 9708"/>
                  <a:gd name="T15" fmla="*/ 2147483646 h 4938"/>
                  <a:gd name="T16" fmla="*/ 2147483646 w 9708"/>
                  <a:gd name="T17" fmla="*/ 2147483646 h 4938"/>
                  <a:gd name="T18" fmla="*/ 2147483646 w 9708"/>
                  <a:gd name="T19" fmla="*/ 2147483646 h 4938"/>
                  <a:gd name="T20" fmla="*/ 2147483646 w 9708"/>
                  <a:gd name="T21" fmla="*/ 2147483646 h 4938"/>
                  <a:gd name="T22" fmla="*/ 2147483646 w 9708"/>
                  <a:gd name="T23" fmla="*/ 2147483646 h 4938"/>
                  <a:gd name="T24" fmla="*/ 2147483646 w 9708"/>
                  <a:gd name="T25" fmla="*/ 2147483646 h 4938"/>
                  <a:gd name="T26" fmla="*/ 2147483646 w 9708"/>
                  <a:gd name="T27" fmla="*/ 2147483646 h 4938"/>
                  <a:gd name="T28" fmla="*/ 1962890625 w 9708"/>
                  <a:gd name="T29" fmla="*/ 2147483646 h 4938"/>
                  <a:gd name="T30" fmla="*/ 1630859375 w 9708"/>
                  <a:gd name="T31" fmla="*/ 2147483646 h 4938"/>
                  <a:gd name="T32" fmla="*/ 0 w 9708"/>
                  <a:gd name="T33" fmla="*/ 2147483646 h 4938"/>
                  <a:gd name="T34" fmla="*/ 1962890625 w 9708"/>
                  <a:gd name="T35" fmla="*/ 2147483646 h 4938"/>
                  <a:gd name="T36" fmla="*/ 2147483646 w 9708"/>
                  <a:gd name="T37" fmla="*/ 2147483646 h 4938"/>
                  <a:gd name="T38" fmla="*/ 2147483646 w 9708"/>
                  <a:gd name="T39" fmla="*/ 2147483646 h 4938"/>
                  <a:gd name="T40" fmla="*/ 2147483646 w 9708"/>
                  <a:gd name="T41" fmla="*/ 2147483646 h 4938"/>
                  <a:gd name="T42" fmla="*/ 2147483646 w 9708"/>
                  <a:gd name="T43" fmla="*/ 2147483646 h 4938"/>
                  <a:gd name="T44" fmla="*/ 2147483646 w 9708"/>
                  <a:gd name="T45" fmla="*/ 2147483646 h 4938"/>
                  <a:gd name="T46" fmla="*/ 2147483646 w 9708"/>
                  <a:gd name="T47" fmla="*/ 2147483646 h 4938"/>
                  <a:gd name="T48" fmla="*/ 2147483646 w 9708"/>
                  <a:gd name="T49" fmla="*/ 2147483646 h 4938"/>
                  <a:gd name="T50" fmla="*/ 2147483646 w 9708"/>
                  <a:gd name="T51" fmla="*/ 2147483646 h 4938"/>
                  <a:gd name="T52" fmla="*/ 2147483646 w 9708"/>
                  <a:gd name="T53" fmla="*/ 2147483646 h 4938"/>
                  <a:gd name="T54" fmla="*/ 2147483646 w 9708"/>
                  <a:gd name="T55" fmla="*/ 1308593750 h 4938"/>
                  <a:gd name="T56" fmla="*/ 2147483646 w 9708"/>
                  <a:gd name="T57" fmla="*/ 9765625 h 49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cubicBezTo>
                      <a:pt x="1350" y="4188"/>
                      <a:pt x="1357" y="4181"/>
                      <a:pt x="1368" y="4170"/>
                    </a:cubicBez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6" name="Google Shape;68;p2"/>
              <p:cNvSpPr>
                <a:spLocks/>
              </p:cNvSpPr>
              <p:nvPr/>
            </p:nvSpPr>
            <p:spPr bwMode="auto">
              <a:xfrm>
                <a:off x="152400" y="4103600"/>
                <a:ext cx="152650" cy="55825"/>
              </a:xfrm>
              <a:custGeom>
                <a:avLst/>
                <a:gdLst>
                  <a:gd name="T0" fmla="*/ 2147483646 w 6106"/>
                  <a:gd name="T1" fmla="*/ 0 h 2233"/>
                  <a:gd name="T2" fmla="*/ 2147483646 w 6106"/>
                  <a:gd name="T3" fmla="*/ 244140625 h 2233"/>
                  <a:gd name="T4" fmla="*/ 2147483646 w 6106"/>
                  <a:gd name="T5" fmla="*/ 2147483646 h 2233"/>
                  <a:gd name="T6" fmla="*/ 2147483646 w 6106"/>
                  <a:gd name="T7" fmla="*/ 2147483646 h 2233"/>
                  <a:gd name="T8" fmla="*/ 2147483646 w 6106"/>
                  <a:gd name="T9" fmla="*/ 2147483646 h 2233"/>
                  <a:gd name="T10" fmla="*/ 2147483646 w 6106"/>
                  <a:gd name="T11" fmla="*/ 2147483646 h 2233"/>
                  <a:gd name="T12" fmla="*/ 2147483646 w 6106"/>
                  <a:gd name="T13" fmla="*/ 2147483646 h 2233"/>
                  <a:gd name="T14" fmla="*/ 2147483646 w 6106"/>
                  <a:gd name="T15" fmla="*/ 2147483646 h 2233"/>
                  <a:gd name="T16" fmla="*/ 332031250 w 6106"/>
                  <a:gd name="T17" fmla="*/ 2147483646 h 2233"/>
                  <a:gd name="T18" fmla="*/ 2147483646 w 6106"/>
                  <a:gd name="T19" fmla="*/ 2147483646 h 2233"/>
                  <a:gd name="T20" fmla="*/ 2147483646 w 6106"/>
                  <a:gd name="T21" fmla="*/ 2147483646 h 2233"/>
                  <a:gd name="T22" fmla="*/ 2147483646 w 6106"/>
                  <a:gd name="T23" fmla="*/ 2147483646 h 2233"/>
                  <a:gd name="T24" fmla="*/ 2147483646 w 6106"/>
                  <a:gd name="T25" fmla="*/ 2147483646 h 2233"/>
                  <a:gd name="T26" fmla="*/ 2147483646 w 6106"/>
                  <a:gd name="T27" fmla="*/ 2147483646 h 2233"/>
                  <a:gd name="T28" fmla="*/ 2147483646 w 6106"/>
                  <a:gd name="T29" fmla="*/ 2147483646 h 2233"/>
                  <a:gd name="T30" fmla="*/ 2147483646 w 6106"/>
                  <a:gd name="T31" fmla="*/ 1542968750 h 2233"/>
                  <a:gd name="T32" fmla="*/ 2147483646 w 6106"/>
                  <a:gd name="T33" fmla="*/ 244140625 h 2233"/>
                  <a:gd name="T34" fmla="*/ 2147483646 w 6106"/>
                  <a:gd name="T35" fmla="*/ 0 h 22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7" name="Google Shape;69;p2"/>
              <p:cNvSpPr>
                <a:spLocks/>
              </p:cNvSpPr>
              <p:nvPr/>
            </p:nvSpPr>
            <p:spPr bwMode="auto">
              <a:xfrm>
                <a:off x="194100" y="3939300"/>
                <a:ext cx="19200" cy="18175"/>
              </a:xfrm>
              <a:custGeom>
                <a:avLst/>
                <a:gdLst>
                  <a:gd name="T0" fmla="*/ 2147483646 w 768"/>
                  <a:gd name="T1" fmla="*/ 9765625 h 727"/>
                  <a:gd name="T2" fmla="*/ 1308593750 w 768"/>
                  <a:gd name="T3" fmla="*/ 1230468750 h 727"/>
                  <a:gd name="T4" fmla="*/ 1308593750 w 768"/>
                  <a:gd name="T5" fmla="*/ 2147483646 h 727"/>
                  <a:gd name="T6" fmla="*/ 2147483646 w 768"/>
                  <a:gd name="T7" fmla="*/ 2147483646 h 727"/>
                  <a:gd name="T8" fmla="*/ 2147483646 w 768"/>
                  <a:gd name="T9" fmla="*/ 2147483646 h 727"/>
                  <a:gd name="T10" fmla="*/ 2147483646 w 768"/>
                  <a:gd name="T11" fmla="*/ 1230468750 h 727"/>
                  <a:gd name="T12" fmla="*/ 2147483646 w 768"/>
                  <a:gd name="T13" fmla="*/ 9765625 h 7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8" name="Google Shape;70;p2"/>
              <p:cNvSpPr>
                <a:spLocks/>
              </p:cNvSpPr>
              <p:nvPr/>
            </p:nvSpPr>
            <p:spPr bwMode="auto">
              <a:xfrm>
                <a:off x="205775" y="3898025"/>
                <a:ext cx="11700" cy="10650"/>
              </a:xfrm>
              <a:custGeom>
                <a:avLst/>
                <a:gdLst>
                  <a:gd name="T0" fmla="*/ 2147483646 w 468"/>
                  <a:gd name="T1" fmla="*/ 0 h 426"/>
                  <a:gd name="T2" fmla="*/ 654296875 w 468"/>
                  <a:gd name="T3" fmla="*/ 742187500 h 426"/>
                  <a:gd name="T4" fmla="*/ 654296875 w 468"/>
                  <a:gd name="T5" fmla="*/ 2147483646 h 426"/>
                  <a:gd name="T6" fmla="*/ 2147483646 w 468"/>
                  <a:gd name="T7" fmla="*/ 2147483646 h 426"/>
                  <a:gd name="T8" fmla="*/ 2147483646 w 468"/>
                  <a:gd name="T9" fmla="*/ 2147483646 h 426"/>
                  <a:gd name="T10" fmla="*/ 2147483646 w 468"/>
                  <a:gd name="T11" fmla="*/ 742187500 h 426"/>
                  <a:gd name="T12" fmla="*/ 2147483646 w 468"/>
                  <a:gd name="T13" fmla="*/ 0 h 4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9" name="Google Shape;71;p2"/>
              <p:cNvSpPr>
                <a:spLocks/>
              </p:cNvSpPr>
              <p:nvPr/>
            </p:nvSpPr>
            <p:spPr bwMode="auto">
              <a:xfrm>
                <a:off x="222450" y="3934725"/>
                <a:ext cx="10025" cy="9600"/>
              </a:xfrm>
              <a:custGeom>
                <a:avLst/>
                <a:gdLst>
                  <a:gd name="T0" fmla="*/ 2147483646 w 401"/>
                  <a:gd name="T1" fmla="*/ 0 h 384"/>
                  <a:gd name="T2" fmla="*/ 654296875 w 401"/>
                  <a:gd name="T3" fmla="*/ 732421875 h 384"/>
                  <a:gd name="T4" fmla="*/ 654296875 w 401"/>
                  <a:gd name="T5" fmla="*/ 2147483646 h 384"/>
                  <a:gd name="T6" fmla="*/ 2147483646 w 401"/>
                  <a:gd name="T7" fmla="*/ 2147483646 h 384"/>
                  <a:gd name="T8" fmla="*/ 2147483646 w 401"/>
                  <a:gd name="T9" fmla="*/ 2147483646 h 384"/>
                  <a:gd name="T10" fmla="*/ 2147483646 w 401"/>
                  <a:gd name="T11" fmla="*/ 732421875 h 384"/>
                  <a:gd name="T12" fmla="*/ 2147483646 w 401"/>
                  <a:gd name="T13" fmla="*/ 0 h 3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0" name="Google Shape;72;p2"/>
              <p:cNvSpPr>
                <a:spLocks/>
              </p:cNvSpPr>
              <p:nvPr/>
            </p:nvSpPr>
            <p:spPr bwMode="auto">
              <a:xfrm>
                <a:off x="238300" y="3896150"/>
                <a:ext cx="12525" cy="11500"/>
              </a:xfrm>
              <a:custGeom>
                <a:avLst/>
                <a:gdLst>
                  <a:gd name="T0" fmla="*/ 2147483646 w 501"/>
                  <a:gd name="T1" fmla="*/ 0 h 460"/>
                  <a:gd name="T2" fmla="*/ 654296875 w 501"/>
                  <a:gd name="T3" fmla="*/ 488281250 h 460"/>
                  <a:gd name="T4" fmla="*/ 654296875 w 501"/>
                  <a:gd name="T5" fmla="*/ 2147483646 h 460"/>
                  <a:gd name="T6" fmla="*/ 2147483646 w 501"/>
                  <a:gd name="T7" fmla="*/ 2147483646 h 460"/>
                  <a:gd name="T8" fmla="*/ 2147483646 w 501"/>
                  <a:gd name="T9" fmla="*/ 2147483646 h 460"/>
                  <a:gd name="T10" fmla="*/ 2147483646 w 501"/>
                  <a:gd name="T11" fmla="*/ 488281250 h 460"/>
                  <a:gd name="T12" fmla="*/ 2147483646 w 501"/>
                  <a:gd name="T13" fmla="*/ 0 h 4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1" name="Google Shape;73;p2"/>
              <p:cNvSpPr>
                <a:spLocks/>
              </p:cNvSpPr>
              <p:nvPr/>
            </p:nvSpPr>
            <p:spPr bwMode="auto">
              <a:xfrm>
                <a:off x="229950" y="3838825"/>
                <a:ext cx="13375" cy="12325"/>
              </a:xfrm>
              <a:custGeom>
                <a:avLst/>
                <a:gdLst>
                  <a:gd name="T0" fmla="*/ 2147483646 w 535"/>
                  <a:gd name="T1" fmla="*/ 0 h 493"/>
                  <a:gd name="T2" fmla="*/ 664062500 w 535"/>
                  <a:gd name="T3" fmla="*/ 732421875 h 493"/>
                  <a:gd name="T4" fmla="*/ 664062500 w 535"/>
                  <a:gd name="T5" fmla="*/ 2147483646 h 493"/>
                  <a:gd name="T6" fmla="*/ 2147483646 w 535"/>
                  <a:gd name="T7" fmla="*/ 2147483646 h 493"/>
                  <a:gd name="T8" fmla="*/ 2147483646 w 535"/>
                  <a:gd name="T9" fmla="*/ 2147483646 h 493"/>
                  <a:gd name="T10" fmla="*/ 2147483646 w 535"/>
                  <a:gd name="T11" fmla="*/ 732421875 h 493"/>
                  <a:gd name="T12" fmla="*/ 2147483646 w 535"/>
                  <a:gd name="T13" fmla="*/ 0 h 4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2" name="Google Shape;74;p2"/>
              <p:cNvSpPr>
                <a:spLocks/>
              </p:cNvSpPr>
              <p:nvPr/>
            </p:nvSpPr>
            <p:spPr bwMode="auto">
              <a:xfrm>
                <a:off x="277500" y="3857575"/>
                <a:ext cx="6700" cy="5450"/>
              </a:xfrm>
              <a:custGeom>
                <a:avLst/>
                <a:gdLst>
                  <a:gd name="T0" fmla="*/ 1259765625 w 268"/>
                  <a:gd name="T1" fmla="*/ 9765625 h 218"/>
                  <a:gd name="T2" fmla="*/ 332031250 w 268"/>
                  <a:gd name="T3" fmla="*/ 253906250 h 218"/>
                  <a:gd name="T4" fmla="*/ 332031250 w 268"/>
                  <a:gd name="T5" fmla="*/ 1875000000 h 218"/>
                  <a:gd name="T6" fmla="*/ 1259765625 w 268"/>
                  <a:gd name="T7" fmla="*/ 2119140625 h 218"/>
                  <a:gd name="T8" fmla="*/ 1953125000 w 268"/>
                  <a:gd name="T9" fmla="*/ 1875000000 h 218"/>
                  <a:gd name="T10" fmla="*/ 1953125000 w 268"/>
                  <a:gd name="T11" fmla="*/ 253906250 h 218"/>
                  <a:gd name="T12" fmla="*/ 1259765625 w 268"/>
                  <a:gd name="T13" fmla="*/ 9765625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3" name="Google Shape;75;p2"/>
              <p:cNvSpPr>
                <a:spLocks/>
              </p:cNvSpPr>
              <p:nvPr/>
            </p:nvSpPr>
            <p:spPr bwMode="auto">
              <a:xfrm>
                <a:off x="263325" y="3812550"/>
                <a:ext cx="6700" cy="6900"/>
              </a:xfrm>
              <a:custGeom>
                <a:avLst/>
                <a:gdLst>
                  <a:gd name="T0" fmla="*/ 1308593750 w 268"/>
                  <a:gd name="T1" fmla="*/ 0 h 276"/>
                  <a:gd name="T2" fmla="*/ 332031250 w 268"/>
                  <a:gd name="T3" fmla="*/ 244140625 h 276"/>
                  <a:gd name="T4" fmla="*/ 332031250 w 268"/>
                  <a:gd name="T5" fmla="*/ 2147483646 h 276"/>
                  <a:gd name="T6" fmla="*/ 1064453125 w 268"/>
                  <a:gd name="T7" fmla="*/ 2147483646 h 276"/>
                  <a:gd name="T8" fmla="*/ 2147483646 w 268"/>
                  <a:gd name="T9" fmla="*/ 2147483646 h 276"/>
                  <a:gd name="T10" fmla="*/ 2147483646 w 268"/>
                  <a:gd name="T11" fmla="*/ 244140625 h 276"/>
                  <a:gd name="T12" fmla="*/ 1308593750 w 268"/>
                  <a:gd name="T13" fmla="*/ 0 h 2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4" name="Google Shape;76;p2"/>
              <p:cNvSpPr>
                <a:spLocks/>
              </p:cNvSpPr>
              <p:nvPr/>
            </p:nvSpPr>
            <p:spPr bwMode="auto">
              <a:xfrm>
                <a:off x="259975" y="3906150"/>
                <a:ext cx="5875" cy="6075"/>
              </a:xfrm>
              <a:custGeom>
                <a:avLst/>
                <a:gdLst>
                  <a:gd name="T0" fmla="*/ 1025390625 w 235"/>
                  <a:gd name="T1" fmla="*/ 9765625 h 243"/>
                  <a:gd name="T2" fmla="*/ 332031250 w 235"/>
                  <a:gd name="T3" fmla="*/ 498046875 h 243"/>
                  <a:gd name="T4" fmla="*/ 332031250 w 235"/>
                  <a:gd name="T5" fmla="*/ 2128906250 h 243"/>
                  <a:gd name="T6" fmla="*/ 1142578125 w 235"/>
                  <a:gd name="T7" fmla="*/ 2147483646 h 243"/>
                  <a:gd name="T8" fmla="*/ 1962890625 w 235"/>
                  <a:gd name="T9" fmla="*/ 2128906250 h 243"/>
                  <a:gd name="T10" fmla="*/ 1962890625 w 235"/>
                  <a:gd name="T11" fmla="*/ 498046875 h 243"/>
                  <a:gd name="T12" fmla="*/ 1025390625 w 235"/>
                  <a:gd name="T13" fmla="*/ 9765625 h 2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5" name="Google Shape;77;p2"/>
              <p:cNvSpPr>
                <a:spLocks/>
              </p:cNvSpPr>
              <p:nvPr/>
            </p:nvSpPr>
            <p:spPr bwMode="auto">
              <a:xfrm>
                <a:off x="207450" y="3978250"/>
                <a:ext cx="19200" cy="17575"/>
              </a:xfrm>
              <a:custGeom>
                <a:avLst/>
                <a:gdLst>
                  <a:gd name="T0" fmla="*/ 2147483646 w 768"/>
                  <a:gd name="T1" fmla="*/ 9765625 h 703"/>
                  <a:gd name="T2" fmla="*/ 1308593750 w 768"/>
                  <a:gd name="T3" fmla="*/ 996093750 h 703"/>
                  <a:gd name="T4" fmla="*/ 1308593750 w 768"/>
                  <a:gd name="T5" fmla="*/ 2147483646 h 703"/>
                  <a:gd name="T6" fmla="*/ 2147483646 w 768"/>
                  <a:gd name="T7" fmla="*/ 2147483646 h 703"/>
                  <a:gd name="T8" fmla="*/ 2147483646 w 768"/>
                  <a:gd name="T9" fmla="*/ 2147483646 h 703"/>
                  <a:gd name="T10" fmla="*/ 2147483646 w 768"/>
                  <a:gd name="T11" fmla="*/ 996093750 h 703"/>
                  <a:gd name="T12" fmla="*/ 2147483646 w 768"/>
                  <a:gd name="T13" fmla="*/ 9765625 h 7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6" name="Google Shape;78;p2"/>
              <p:cNvSpPr>
                <a:spLocks/>
              </p:cNvSpPr>
              <p:nvPr/>
            </p:nvSpPr>
            <p:spPr bwMode="auto">
              <a:xfrm>
                <a:off x="115700" y="3975800"/>
                <a:ext cx="18375" cy="15850"/>
              </a:xfrm>
              <a:custGeom>
                <a:avLst/>
                <a:gdLst>
                  <a:gd name="T0" fmla="*/ 2147483646 w 735"/>
                  <a:gd name="T1" fmla="*/ 0 h 634"/>
                  <a:gd name="T2" fmla="*/ 1308593750 w 735"/>
                  <a:gd name="T3" fmla="*/ 976562500 h 634"/>
                  <a:gd name="T4" fmla="*/ 1308593750 w 735"/>
                  <a:gd name="T5" fmla="*/ 2147483646 h 634"/>
                  <a:gd name="T6" fmla="*/ 2147483646 w 735"/>
                  <a:gd name="T7" fmla="*/ 2147483646 h 634"/>
                  <a:gd name="T8" fmla="*/ 2147483646 w 735"/>
                  <a:gd name="T9" fmla="*/ 2147483646 h 634"/>
                  <a:gd name="T10" fmla="*/ 2147483646 w 735"/>
                  <a:gd name="T11" fmla="*/ 976562500 h 634"/>
                  <a:gd name="T12" fmla="*/ 2147483646 w 735"/>
                  <a:gd name="T13" fmla="*/ 0 h 6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7" name="Google Shape;79;p2"/>
              <p:cNvSpPr>
                <a:spLocks/>
              </p:cNvSpPr>
              <p:nvPr/>
            </p:nvSpPr>
            <p:spPr bwMode="auto">
              <a:xfrm>
                <a:off x="128225" y="3933050"/>
                <a:ext cx="16700" cy="15250"/>
              </a:xfrm>
              <a:custGeom>
                <a:avLst/>
                <a:gdLst>
                  <a:gd name="T0" fmla="*/ 2147483646 w 668"/>
                  <a:gd name="T1" fmla="*/ 0 h 610"/>
                  <a:gd name="T2" fmla="*/ 1308593750 w 668"/>
                  <a:gd name="T3" fmla="*/ 742187500 h 610"/>
                  <a:gd name="T4" fmla="*/ 1308593750 w 668"/>
                  <a:gd name="T5" fmla="*/ 2147483646 h 610"/>
                  <a:gd name="T6" fmla="*/ 2147483646 w 668"/>
                  <a:gd name="T7" fmla="*/ 2147483646 h 610"/>
                  <a:gd name="T8" fmla="*/ 2147483646 w 668"/>
                  <a:gd name="T9" fmla="*/ 2147483646 h 610"/>
                  <a:gd name="T10" fmla="*/ 2147483646 w 668"/>
                  <a:gd name="T11" fmla="*/ 742187500 h 610"/>
                  <a:gd name="T12" fmla="*/ 2147483646 w 668"/>
                  <a:gd name="T13" fmla="*/ 0 h 6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8" name="Google Shape;80;p2"/>
              <p:cNvSpPr>
                <a:spLocks/>
              </p:cNvSpPr>
              <p:nvPr/>
            </p:nvSpPr>
            <p:spPr bwMode="auto">
              <a:xfrm>
                <a:off x="159900" y="4005600"/>
                <a:ext cx="12550" cy="11500"/>
              </a:xfrm>
              <a:custGeom>
                <a:avLst/>
                <a:gdLst>
                  <a:gd name="T0" fmla="*/ 2147483646 w 502"/>
                  <a:gd name="T1" fmla="*/ 9765625 h 460"/>
                  <a:gd name="T2" fmla="*/ 664062500 w 502"/>
                  <a:gd name="T3" fmla="*/ 742187500 h 460"/>
                  <a:gd name="T4" fmla="*/ 664062500 w 502"/>
                  <a:gd name="T5" fmla="*/ 2147483646 h 460"/>
                  <a:gd name="T6" fmla="*/ 2147483646 w 502"/>
                  <a:gd name="T7" fmla="*/ 2147483646 h 460"/>
                  <a:gd name="T8" fmla="*/ 2147483646 w 502"/>
                  <a:gd name="T9" fmla="*/ 2147483646 h 460"/>
                  <a:gd name="T10" fmla="*/ 2147483646 w 502"/>
                  <a:gd name="T11" fmla="*/ 742187500 h 460"/>
                  <a:gd name="T12" fmla="*/ 2147483646 w 502"/>
                  <a:gd name="T13" fmla="*/ 9765625 h 4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9" name="Google Shape;81;p2"/>
              <p:cNvSpPr>
                <a:spLocks/>
              </p:cNvSpPr>
              <p:nvPr/>
            </p:nvSpPr>
            <p:spPr bwMode="auto">
              <a:xfrm>
                <a:off x="132400" y="4032900"/>
                <a:ext cx="12525" cy="11500"/>
              </a:xfrm>
              <a:custGeom>
                <a:avLst/>
                <a:gdLst>
                  <a:gd name="T0" fmla="*/ 2147483646 w 501"/>
                  <a:gd name="T1" fmla="*/ 9765625 h 460"/>
                  <a:gd name="T2" fmla="*/ 976562500 w 501"/>
                  <a:gd name="T3" fmla="*/ 498046875 h 460"/>
                  <a:gd name="T4" fmla="*/ 976562500 w 501"/>
                  <a:gd name="T5" fmla="*/ 2147483646 h 460"/>
                  <a:gd name="T6" fmla="*/ 2147483646 w 501"/>
                  <a:gd name="T7" fmla="*/ 2147483646 h 460"/>
                  <a:gd name="T8" fmla="*/ 2147483646 w 501"/>
                  <a:gd name="T9" fmla="*/ 2147483646 h 460"/>
                  <a:gd name="T10" fmla="*/ 2147483646 w 501"/>
                  <a:gd name="T11" fmla="*/ 498046875 h 460"/>
                  <a:gd name="T12" fmla="*/ 2147483646 w 501"/>
                  <a:gd name="T13" fmla="*/ 9765625 h 4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0" name="Google Shape;82;p2"/>
              <p:cNvSpPr>
                <a:spLocks/>
              </p:cNvSpPr>
              <p:nvPr/>
            </p:nvSpPr>
            <p:spPr bwMode="auto">
              <a:xfrm>
                <a:off x="121550" y="4066475"/>
                <a:ext cx="21700" cy="18625"/>
              </a:xfrm>
              <a:custGeom>
                <a:avLst/>
                <a:gdLst>
                  <a:gd name="T0" fmla="*/ 2147483646 w 868"/>
                  <a:gd name="T1" fmla="*/ 9765625 h 745"/>
                  <a:gd name="T2" fmla="*/ 1630859375 w 868"/>
                  <a:gd name="T3" fmla="*/ 742187500 h 745"/>
                  <a:gd name="T4" fmla="*/ 1630859375 w 868"/>
                  <a:gd name="T5" fmla="*/ 2147483646 h 745"/>
                  <a:gd name="T6" fmla="*/ 2147483646 w 868"/>
                  <a:gd name="T7" fmla="*/ 2147483646 h 745"/>
                  <a:gd name="T8" fmla="*/ 2147483646 w 868"/>
                  <a:gd name="T9" fmla="*/ 2147483646 h 745"/>
                  <a:gd name="T10" fmla="*/ 2147483646 w 868"/>
                  <a:gd name="T11" fmla="*/ 742187500 h 745"/>
                  <a:gd name="T12" fmla="*/ 2147483646 w 868"/>
                  <a:gd name="T13" fmla="*/ 9765625 h 7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1" name="Google Shape;83;p2"/>
              <p:cNvSpPr>
                <a:spLocks/>
              </p:cNvSpPr>
              <p:nvPr/>
            </p:nvSpPr>
            <p:spPr bwMode="auto">
              <a:xfrm>
                <a:off x="169925" y="4053750"/>
                <a:ext cx="11700" cy="10050"/>
              </a:xfrm>
              <a:custGeom>
                <a:avLst/>
                <a:gdLst>
                  <a:gd name="T0" fmla="*/ 2147483646 w 468"/>
                  <a:gd name="T1" fmla="*/ 9765625 h 402"/>
                  <a:gd name="T2" fmla="*/ 976562500 w 468"/>
                  <a:gd name="T3" fmla="*/ 498046875 h 402"/>
                  <a:gd name="T4" fmla="*/ 976562500 w 468"/>
                  <a:gd name="T5" fmla="*/ 2147483646 h 402"/>
                  <a:gd name="T6" fmla="*/ 2147483646 w 468"/>
                  <a:gd name="T7" fmla="*/ 2147483646 h 402"/>
                  <a:gd name="T8" fmla="*/ 2147483646 w 468"/>
                  <a:gd name="T9" fmla="*/ 2147483646 h 402"/>
                  <a:gd name="T10" fmla="*/ 2147483646 w 468"/>
                  <a:gd name="T11" fmla="*/ 498046875 h 402"/>
                  <a:gd name="T12" fmla="*/ 2147483646 w 468"/>
                  <a:gd name="T13" fmla="*/ 9765625 h 4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2" name="Google Shape;84;p2"/>
              <p:cNvSpPr>
                <a:spLocks/>
              </p:cNvSpPr>
              <p:nvPr/>
            </p:nvSpPr>
            <p:spPr bwMode="auto">
              <a:xfrm>
                <a:off x="306675" y="3692450"/>
                <a:ext cx="22550" cy="20475"/>
              </a:xfrm>
              <a:custGeom>
                <a:avLst/>
                <a:gdLst>
                  <a:gd name="T0" fmla="*/ 2147483646 w 902"/>
                  <a:gd name="T1" fmla="*/ 9765625 h 819"/>
                  <a:gd name="T2" fmla="*/ 1640625000 w 902"/>
                  <a:gd name="T3" fmla="*/ 1230468750 h 819"/>
                  <a:gd name="T4" fmla="*/ 1640625000 w 902"/>
                  <a:gd name="T5" fmla="*/ 2147483646 h 819"/>
                  <a:gd name="T6" fmla="*/ 2147483646 w 902"/>
                  <a:gd name="T7" fmla="*/ 2147483646 h 819"/>
                  <a:gd name="T8" fmla="*/ 2147483646 w 902"/>
                  <a:gd name="T9" fmla="*/ 2147483646 h 819"/>
                  <a:gd name="T10" fmla="*/ 2147483646 w 902"/>
                  <a:gd name="T11" fmla="*/ 1230468750 h 819"/>
                  <a:gd name="T12" fmla="*/ 2147483646 w 902"/>
                  <a:gd name="T13" fmla="*/ 9765625 h 8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3" name="Google Shape;85;p2"/>
              <p:cNvSpPr>
                <a:spLocks/>
              </p:cNvSpPr>
              <p:nvPr/>
            </p:nvSpPr>
            <p:spPr bwMode="auto">
              <a:xfrm>
                <a:off x="334200" y="3635550"/>
                <a:ext cx="15875" cy="15250"/>
              </a:xfrm>
              <a:custGeom>
                <a:avLst/>
                <a:gdLst>
                  <a:gd name="T0" fmla="*/ 2147483646 w 635"/>
                  <a:gd name="T1" fmla="*/ 0 h 610"/>
                  <a:gd name="T2" fmla="*/ 986328125 w 635"/>
                  <a:gd name="T3" fmla="*/ 976562500 h 610"/>
                  <a:gd name="T4" fmla="*/ 986328125 w 635"/>
                  <a:gd name="T5" fmla="*/ 2147483646 h 610"/>
                  <a:gd name="T6" fmla="*/ 2147483646 w 635"/>
                  <a:gd name="T7" fmla="*/ 2147483646 h 610"/>
                  <a:gd name="T8" fmla="*/ 2147483646 w 635"/>
                  <a:gd name="T9" fmla="*/ 2147483646 h 610"/>
                  <a:gd name="T10" fmla="*/ 2147483646 w 635"/>
                  <a:gd name="T11" fmla="*/ 976562500 h 610"/>
                  <a:gd name="T12" fmla="*/ 2147483646 w 635"/>
                  <a:gd name="T13" fmla="*/ 0 h 6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4" name="Google Shape;86;p2"/>
              <p:cNvSpPr>
                <a:spLocks/>
              </p:cNvSpPr>
              <p:nvPr/>
            </p:nvSpPr>
            <p:spPr bwMode="auto">
              <a:xfrm>
                <a:off x="376725" y="3661825"/>
                <a:ext cx="5875" cy="6050"/>
              </a:xfrm>
              <a:custGeom>
                <a:avLst/>
                <a:gdLst>
                  <a:gd name="T0" fmla="*/ 1142578125 w 235"/>
                  <a:gd name="T1" fmla="*/ 0 h 242"/>
                  <a:gd name="T2" fmla="*/ 332031250 w 235"/>
                  <a:gd name="T3" fmla="*/ 488281250 h 242"/>
                  <a:gd name="T4" fmla="*/ 332031250 w 235"/>
                  <a:gd name="T5" fmla="*/ 2119140625 h 242"/>
                  <a:gd name="T6" fmla="*/ 1142578125 w 235"/>
                  <a:gd name="T7" fmla="*/ 2147483646 h 242"/>
                  <a:gd name="T8" fmla="*/ 1962890625 w 235"/>
                  <a:gd name="T9" fmla="*/ 2119140625 h 242"/>
                  <a:gd name="T10" fmla="*/ 1962890625 w 235"/>
                  <a:gd name="T11" fmla="*/ 488281250 h 242"/>
                  <a:gd name="T12" fmla="*/ 1142578125 w 235"/>
                  <a:gd name="T13" fmla="*/ 0 h 2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5" name="Google Shape;87;p2"/>
              <p:cNvSpPr>
                <a:spLocks/>
              </p:cNvSpPr>
              <p:nvPr/>
            </p:nvSpPr>
            <p:spPr bwMode="auto">
              <a:xfrm>
                <a:off x="343375" y="3681200"/>
                <a:ext cx="10025" cy="9625"/>
              </a:xfrm>
              <a:custGeom>
                <a:avLst/>
                <a:gdLst>
                  <a:gd name="T0" fmla="*/ 2147483646 w 401"/>
                  <a:gd name="T1" fmla="*/ 9765625 h 385"/>
                  <a:gd name="T2" fmla="*/ 654296875 w 401"/>
                  <a:gd name="T3" fmla="*/ 742187500 h 385"/>
                  <a:gd name="T4" fmla="*/ 654296875 w 401"/>
                  <a:gd name="T5" fmla="*/ 2147483646 h 385"/>
                  <a:gd name="T6" fmla="*/ 2147483646 w 401"/>
                  <a:gd name="T7" fmla="*/ 2147483646 h 385"/>
                  <a:gd name="T8" fmla="*/ 2147483646 w 401"/>
                  <a:gd name="T9" fmla="*/ 2147483646 h 385"/>
                  <a:gd name="T10" fmla="*/ 2147483646 w 401"/>
                  <a:gd name="T11" fmla="*/ 742187500 h 385"/>
                  <a:gd name="T12" fmla="*/ 2147483646 w 401"/>
                  <a:gd name="T13" fmla="*/ 9765625 h 3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6" name="Google Shape;88;p2"/>
              <p:cNvSpPr>
                <a:spLocks/>
              </p:cNvSpPr>
              <p:nvPr/>
            </p:nvSpPr>
            <p:spPr bwMode="auto">
              <a:xfrm>
                <a:off x="344200" y="3730400"/>
                <a:ext cx="10875" cy="9075"/>
              </a:xfrm>
              <a:custGeom>
                <a:avLst/>
                <a:gdLst>
                  <a:gd name="T0" fmla="*/ 2128906250 w 435"/>
                  <a:gd name="T1" fmla="*/ 9765625 h 363"/>
                  <a:gd name="T2" fmla="*/ 986328125 w 435"/>
                  <a:gd name="T3" fmla="*/ 742187500 h 363"/>
                  <a:gd name="T4" fmla="*/ 986328125 w 435"/>
                  <a:gd name="T5" fmla="*/ 2147483646 h 363"/>
                  <a:gd name="T6" fmla="*/ 1865234375 w 435"/>
                  <a:gd name="T7" fmla="*/ 2147483646 h 363"/>
                  <a:gd name="T8" fmla="*/ 2147483646 w 435"/>
                  <a:gd name="T9" fmla="*/ 2147483646 h 363"/>
                  <a:gd name="T10" fmla="*/ 2147483646 w 435"/>
                  <a:gd name="T11" fmla="*/ 742187500 h 363"/>
                  <a:gd name="T12" fmla="*/ 2128906250 w 435"/>
                  <a:gd name="T13" fmla="*/ 9765625 h 3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7" name="Google Shape;89;p2"/>
              <p:cNvSpPr>
                <a:spLocks/>
              </p:cNvSpPr>
              <p:nvPr/>
            </p:nvSpPr>
            <p:spPr bwMode="auto">
              <a:xfrm>
                <a:off x="318350" y="3766900"/>
                <a:ext cx="13375" cy="12325"/>
              </a:xfrm>
              <a:custGeom>
                <a:avLst/>
                <a:gdLst>
                  <a:gd name="T0" fmla="*/ 2147483646 w 535"/>
                  <a:gd name="T1" fmla="*/ 0 h 493"/>
                  <a:gd name="T2" fmla="*/ 654296875 w 535"/>
                  <a:gd name="T3" fmla="*/ 488281250 h 493"/>
                  <a:gd name="T4" fmla="*/ 654296875 w 535"/>
                  <a:gd name="T5" fmla="*/ 2147483646 h 493"/>
                  <a:gd name="T6" fmla="*/ 2147483646 w 535"/>
                  <a:gd name="T7" fmla="*/ 2147483646 h 493"/>
                  <a:gd name="T8" fmla="*/ 2147483646 w 535"/>
                  <a:gd name="T9" fmla="*/ 2147483646 h 493"/>
                  <a:gd name="T10" fmla="*/ 2147483646 w 535"/>
                  <a:gd name="T11" fmla="*/ 488281250 h 493"/>
                  <a:gd name="T12" fmla="*/ 2147483646 w 535"/>
                  <a:gd name="T13" fmla="*/ 0 h 4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8" name="Google Shape;90;p2"/>
              <p:cNvSpPr>
                <a:spLocks/>
              </p:cNvSpPr>
              <p:nvPr/>
            </p:nvSpPr>
            <p:spPr bwMode="auto">
              <a:xfrm>
                <a:off x="422600" y="3568625"/>
                <a:ext cx="6700" cy="7525"/>
              </a:xfrm>
              <a:custGeom>
                <a:avLst/>
                <a:gdLst>
                  <a:gd name="T0" fmla="*/ 1552734375 w 268"/>
                  <a:gd name="T1" fmla="*/ 0 h 301"/>
                  <a:gd name="T2" fmla="*/ 332031250 w 268"/>
                  <a:gd name="T3" fmla="*/ 732421875 h 301"/>
                  <a:gd name="T4" fmla="*/ 332031250 w 268"/>
                  <a:gd name="T5" fmla="*/ 2147483646 h 301"/>
                  <a:gd name="T6" fmla="*/ 1181640625 w 268"/>
                  <a:gd name="T7" fmla="*/ 2147483646 h 301"/>
                  <a:gd name="T8" fmla="*/ 2147483646 w 268"/>
                  <a:gd name="T9" fmla="*/ 2147483646 h 301"/>
                  <a:gd name="T10" fmla="*/ 2147483646 w 268"/>
                  <a:gd name="T11" fmla="*/ 732421875 h 301"/>
                  <a:gd name="T12" fmla="*/ 1552734375 w 268"/>
                  <a:gd name="T13" fmla="*/ 0 h 3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9" name="Google Shape;91;p2"/>
              <p:cNvSpPr>
                <a:spLocks/>
              </p:cNvSpPr>
              <p:nvPr/>
            </p:nvSpPr>
            <p:spPr bwMode="auto">
              <a:xfrm>
                <a:off x="314175" y="3877600"/>
                <a:ext cx="19225" cy="19200"/>
              </a:xfrm>
              <a:custGeom>
                <a:avLst/>
                <a:gdLst>
                  <a:gd name="T0" fmla="*/ 2147483646 w 769"/>
                  <a:gd name="T1" fmla="*/ 0 h 768"/>
                  <a:gd name="T2" fmla="*/ 1308593750 w 769"/>
                  <a:gd name="T3" fmla="*/ 1220703125 h 768"/>
                  <a:gd name="T4" fmla="*/ 1308593750 w 769"/>
                  <a:gd name="T5" fmla="*/ 2147483646 h 768"/>
                  <a:gd name="T6" fmla="*/ 2147483646 w 769"/>
                  <a:gd name="T7" fmla="*/ 2147483646 h 768"/>
                  <a:gd name="T8" fmla="*/ 2147483646 w 769"/>
                  <a:gd name="T9" fmla="*/ 2147483646 h 768"/>
                  <a:gd name="T10" fmla="*/ 2147483646 w 769"/>
                  <a:gd name="T11" fmla="*/ 1220703125 h 768"/>
                  <a:gd name="T12" fmla="*/ 2147483646 w 769"/>
                  <a:gd name="T13" fmla="*/ 0 h 7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0" name="Google Shape;92;p2"/>
              <p:cNvSpPr>
                <a:spLocks/>
              </p:cNvSpPr>
              <p:nvPr/>
            </p:nvSpPr>
            <p:spPr bwMode="auto">
              <a:xfrm>
                <a:off x="348375" y="3834025"/>
                <a:ext cx="17550" cy="15875"/>
              </a:xfrm>
              <a:custGeom>
                <a:avLst/>
                <a:gdLst>
                  <a:gd name="T0" fmla="*/ 2147483646 w 702"/>
                  <a:gd name="T1" fmla="*/ 0 h 635"/>
                  <a:gd name="T2" fmla="*/ 1308593750 w 702"/>
                  <a:gd name="T3" fmla="*/ 976562500 h 635"/>
                  <a:gd name="T4" fmla="*/ 1308593750 w 702"/>
                  <a:gd name="T5" fmla="*/ 2147483646 h 635"/>
                  <a:gd name="T6" fmla="*/ 2147483646 w 702"/>
                  <a:gd name="T7" fmla="*/ 2147483646 h 635"/>
                  <a:gd name="T8" fmla="*/ 2147483646 w 702"/>
                  <a:gd name="T9" fmla="*/ 2147483646 h 635"/>
                  <a:gd name="T10" fmla="*/ 2147483646 w 702"/>
                  <a:gd name="T11" fmla="*/ 976562500 h 635"/>
                  <a:gd name="T12" fmla="*/ 2147483646 w 702"/>
                  <a:gd name="T13" fmla="*/ 0 h 6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1" name="Google Shape;93;p2"/>
              <p:cNvSpPr>
                <a:spLocks/>
              </p:cNvSpPr>
              <p:nvPr/>
            </p:nvSpPr>
            <p:spPr bwMode="auto">
              <a:xfrm>
                <a:off x="374225" y="3878850"/>
                <a:ext cx="16700" cy="15250"/>
              </a:xfrm>
              <a:custGeom>
                <a:avLst/>
                <a:gdLst>
                  <a:gd name="T0" fmla="*/ 2147483646 w 668"/>
                  <a:gd name="T1" fmla="*/ 0 h 610"/>
                  <a:gd name="T2" fmla="*/ 1308593750 w 668"/>
                  <a:gd name="T3" fmla="*/ 732421875 h 610"/>
                  <a:gd name="T4" fmla="*/ 1308593750 w 668"/>
                  <a:gd name="T5" fmla="*/ 2147483646 h 610"/>
                  <a:gd name="T6" fmla="*/ 2147483646 w 668"/>
                  <a:gd name="T7" fmla="*/ 2147483646 h 610"/>
                  <a:gd name="T8" fmla="*/ 2147483646 w 668"/>
                  <a:gd name="T9" fmla="*/ 2147483646 h 610"/>
                  <a:gd name="T10" fmla="*/ 2147483646 w 668"/>
                  <a:gd name="T11" fmla="*/ 732421875 h 610"/>
                  <a:gd name="T12" fmla="*/ 2147483646 w 668"/>
                  <a:gd name="T13" fmla="*/ 0 h 6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2" name="Google Shape;94;p2"/>
              <p:cNvSpPr>
                <a:spLocks/>
              </p:cNvSpPr>
              <p:nvPr/>
            </p:nvSpPr>
            <p:spPr bwMode="auto">
              <a:xfrm>
                <a:off x="348375" y="3877375"/>
                <a:ext cx="13375" cy="13575"/>
              </a:xfrm>
              <a:custGeom>
                <a:avLst/>
                <a:gdLst>
                  <a:gd name="T0" fmla="*/ 2147483646 w 535"/>
                  <a:gd name="T1" fmla="*/ 9765625 h 543"/>
                  <a:gd name="T2" fmla="*/ 986328125 w 535"/>
                  <a:gd name="T3" fmla="*/ 986328125 h 543"/>
                  <a:gd name="T4" fmla="*/ 986328125 w 535"/>
                  <a:gd name="T5" fmla="*/ 2147483646 h 543"/>
                  <a:gd name="T6" fmla="*/ 2147483646 w 535"/>
                  <a:gd name="T7" fmla="*/ 2147483646 h 543"/>
                  <a:gd name="T8" fmla="*/ 2147483646 w 535"/>
                  <a:gd name="T9" fmla="*/ 2147483646 h 543"/>
                  <a:gd name="T10" fmla="*/ 2147483646 w 535"/>
                  <a:gd name="T11" fmla="*/ 986328125 h 543"/>
                  <a:gd name="T12" fmla="*/ 2147483646 w 535"/>
                  <a:gd name="T13" fmla="*/ 9765625 h 5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3" name="Google Shape;95;p2"/>
              <p:cNvSpPr>
                <a:spLocks/>
              </p:cNvSpPr>
              <p:nvPr/>
            </p:nvSpPr>
            <p:spPr bwMode="auto">
              <a:xfrm>
                <a:off x="346700" y="3909700"/>
                <a:ext cx="12550" cy="11500"/>
              </a:xfrm>
              <a:custGeom>
                <a:avLst/>
                <a:gdLst>
                  <a:gd name="T0" fmla="*/ 2147483646 w 502"/>
                  <a:gd name="T1" fmla="*/ 0 h 460"/>
                  <a:gd name="T2" fmla="*/ 664062500 w 502"/>
                  <a:gd name="T3" fmla="*/ 742187500 h 460"/>
                  <a:gd name="T4" fmla="*/ 664062500 w 502"/>
                  <a:gd name="T5" fmla="*/ 2147483646 h 460"/>
                  <a:gd name="T6" fmla="*/ 2147483646 w 502"/>
                  <a:gd name="T7" fmla="*/ 2147483646 h 460"/>
                  <a:gd name="T8" fmla="*/ 2147483646 w 502"/>
                  <a:gd name="T9" fmla="*/ 2147483646 h 460"/>
                  <a:gd name="T10" fmla="*/ 2147483646 w 502"/>
                  <a:gd name="T11" fmla="*/ 742187500 h 460"/>
                  <a:gd name="T12" fmla="*/ 2147483646 w 502"/>
                  <a:gd name="T13" fmla="*/ 0 h 4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4" name="Google Shape;96;p2"/>
              <p:cNvSpPr>
                <a:spLocks/>
              </p:cNvSpPr>
              <p:nvPr/>
            </p:nvSpPr>
            <p:spPr bwMode="auto">
              <a:xfrm>
                <a:off x="300850" y="3927425"/>
                <a:ext cx="18375" cy="17525"/>
              </a:xfrm>
              <a:custGeom>
                <a:avLst/>
                <a:gdLst>
                  <a:gd name="T0" fmla="*/ 2147483646 w 735"/>
                  <a:gd name="T1" fmla="*/ 0 h 701"/>
                  <a:gd name="T2" fmla="*/ 976562500 w 735"/>
                  <a:gd name="T3" fmla="*/ 976562500 h 701"/>
                  <a:gd name="T4" fmla="*/ 976562500 w 735"/>
                  <a:gd name="T5" fmla="*/ 2147483646 h 701"/>
                  <a:gd name="T6" fmla="*/ 2147483646 w 735"/>
                  <a:gd name="T7" fmla="*/ 2147483646 h 701"/>
                  <a:gd name="T8" fmla="*/ 2147483646 w 735"/>
                  <a:gd name="T9" fmla="*/ 2147483646 h 701"/>
                  <a:gd name="T10" fmla="*/ 2147483646 w 735"/>
                  <a:gd name="T11" fmla="*/ 976562500 h 701"/>
                  <a:gd name="T12" fmla="*/ 2147483646 w 735"/>
                  <a:gd name="T13" fmla="*/ 0 h 7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5" name="Google Shape;97;p2"/>
              <p:cNvSpPr>
                <a:spLocks/>
              </p:cNvSpPr>
              <p:nvPr/>
            </p:nvSpPr>
            <p:spPr bwMode="auto">
              <a:xfrm>
                <a:off x="388400" y="3820050"/>
                <a:ext cx="5875" cy="5450"/>
              </a:xfrm>
              <a:custGeom>
                <a:avLst/>
                <a:gdLst>
                  <a:gd name="T0" fmla="*/ 1025390625 w 235"/>
                  <a:gd name="T1" fmla="*/ 9765625 h 218"/>
                  <a:gd name="T2" fmla="*/ 332031250 w 235"/>
                  <a:gd name="T3" fmla="*/ 253906250 h 218"/>
                  <a:gd name="T4" fmla="*/ 332031250 w 235"/>
                  <a:gd name="T5" fmla="*/ 1875000000 h 218"/>
                  <a:gd name="T6" fmla="*/ 1025390625 w 235"/>
                  <a:gd name="T7" fmla="*/ 2119140625 h 218"/>
                  <a:gd name="T8" fmla="*/ 1962890625 w 235"/>
                  <a:gd name="T9" fmla="*/ 1875000000 h 218"/>
                  <a:gd name="T10" fmla="*/ 1962890625 w 235"/>
                  <a:gd name="T11" fmla="*/ 253906250 h 218"/>
                  <a:gd name="T12" fmla="*/ 1025390625 w 235"/>
                  <a:gd name="T13" fmla="*/ 9765625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6" name="Google Shape;98;p2"/>
              <p:cNvSpPr>
                <a:spLocks/>
              </p:cNvSpPr>
              <p:nvPr/>
            </p:nvSpPr>
            <p:spPr bwMode="auto">
              <a:xfrm>
                <a:off x="390900" y="3762725"/>
                <a:ext cx="11700" cy="10650"/>
              </a:xfrm>
              <a:custGeom>
                <a:avLst/>
                <a:gdLst>
                  <a:gd name="T0" fmla="*/ 2147483646 w 468"/>
                  <a:gd name="T1" fmla="*/ 0 h 426"/>
                  <a:gd name="T2" fmla="*/ 986328125 w 468"/>
                  <a:gd name="T3" fmla="*/ 488281250 h 426"/>
                  <a:gd name="T4" fmla="*/ 986328125 w 468"/>
                  <a:gd name="T5" fmla="*/ 2147483646 h 426"/>
                  <a:gd name="T6" fmla="*/ 2147483646 w 468"/>
                  <a:gd name="T7" fmla="*/ 2147483646 h 426"/>
                  <a:gd name="T8" fmla="*/ 2147483646 w 468"/>
                  <a:gd name="T9" fmla="*/ 2147483646 h 426"/>
                  <a:gd name="T10" fmla="*/ 2147483646 w 468"/>
                  <a:gd name="T11" fmla="*/ 488281250 h 426"/>
                  <a:gd name="T12" fmla="*/ 2147483646 w 468"/>
                  <a:gd name="T13" fmla="*/ 0 h 4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7" name="Google Shape;99;p2"/>
              <p:cNvSpPr>
                <a:spLocks/>
              </p:cNvSpPr>
              <p:nvPr/>
            </p:nvSpPr>
            <p:spPr bwMode="auto">
              <a:xfrm>
                <a:off x="248300" y="4059800"/>
                <a:ext cx="12550" cy="11500"/>
              </a:xfrm>
              <a:custGeom>
                <a:avLst/>
                <a:gdLst>
                  <a:gd name="T0" fmla="*/ 2147483646 w 502"/>
                  <a:gd name="T1" fmla="*/ 9765625 h 460"/>
                  <a:gd name="T2" fmla="*/ 986328125 w 502"/>
                  <a:gd name="T3" fmla="*/ 742187500 h 460"/>
                  <a:gd name="T4" fmla="*/ 986328125 w 502"/>
                  <a:gd name="T5" fmla="*/ 2147483646 h 460"/>
                  <a:gd name="T6" fmla="*/ 2147483646 w 502"/>
                  <a:gd name="T7" fmla="*/ 2147483646 h 460"/>
                  <a:gd name="T8" fmla="*/ 2147483646 w 502"/>
                  <a:gd name="T9" fmla="*/ 2147483646 h 460"/>
                  <a:gd name="T10" fmla="*/ 2147483646 w 502"/>
                  <a:gd name="T11" fmla="*/ 742187500 h 460"/>
                  <a:gd name="T12" fmla="*/ 2147483646 w 502"/>
                  <a:gd name="T13" fmla="*/ 9765625 h 4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8" name="Google Shape;100;p2"/>
              <p:cNvSpPr>
                <a:spLocks/>
              </p:cNvSpPr>
              <p:nvPr/>
            </p:nvSpPr>
            <p:spPr bwMode="auto">
              <a:xfrm>
                <a:off x="286675" y="4025400"/>
                <a:ext cx="7525" cy="7750"/>
              </a:xfrm>
              <a:custGeom>
                <a:avLst/>
                <a:gdLst>
                  <a:gd name="T0" fmla="*/ 1630859375 w 301"/>
                  <a:gd name="T1" fmla="*/ 9765625 h 310"/>
                  <a:gd name="T2" fmla="*/ 654296875 w 301"/>
                  <a:gd name="T3" fmla="*/ 498046875 h 310"/>
                  <a:gd name="T4" fmla="*/ 654296875 w 301"/>
                  <a:gd name="T5" fmla="*/ 2147483646 h 310"/>
                  <a:gd name="T6" fmla="*/ 1386718750 w 301"/>
                  <a:gd name="T7" fmla="*/ 2147483646 h 310"/>
                  <a:gd name="T8" fmla="*/ 2147483646 w 301"/>
                  <a:gd name="T9" fmla="*/ 2147483646 h 310"/>
                  <a:gd name="T10" fmla="*/ 2147483646 w 301"/>
                  <a:gd name="T11" fmla="*/ 498046875 h 310"/>
                  <a:gd name="T12" fmla="*/ 1630859375 w 301"/>
                  <a:gd name="T13" fmla="*/ 9765625 h 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9" name="Google Shape;101;p2"/>
              <p:cNvSpPr>
                <a:spLocks/>
              </p:cNvSpPr>
              <p:nvPr/>
            </p:nvSpPr>
            <p:spPr bwMode="auto">
              <a:xfrm>
                <a:off x="306675" y="4058550"/>
                <a:ext cx="10875" cy="8575"/>
              </a:xfrm>
              <a:custGeom>
                <a:avLst/>
                <a:gdLst>
                  <a:gd name="T0" fmla="*/ 2147483646 w 435"/>
                  <a:gd name="T1" fmla="*/ 9765625 h 343"/>
                  <a:gd name="T2" fmla="*/ 986328125 w 435"/>
                  <a:gd name="T3" fmla="*/ 253906250 h 343"/>
                  <a:gd name="T4" fmla="*/ 986328125 w 435"/>
                  <a:gd name="T5" fmla="*/ 2147483646 h 343"/>
                  <a:gd name="T6" fmla="*/ 2128906250 w 435"/>
                  <a:gd name="T7" fmla="*/ 2147483646 h 343"/>
                  <a:gd name="T8" fmla="*/ 2147483646 w 435"/>
                  <a:gd name="T9" fmla="*/ 2147483646 h 343"/>
                  <a:gd name="T10" fmla="*/ 2147483646 w 435"/>
                  <a:gd name="T11" fmla="*/ 253906250 h 343"/>
                  <a:gd name="T12" fmla="*/ 2147483646 w 435"/>
                  <a:gd name="T13" fmla="*/ 9765625 h 3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0" name="Google Shape;102;p2"/>
              <p:cNvSpPr>
                <a:spLocks/>
              </p:cNvSpPr>
              <p:nvPr/>
            </p:nvSpPr>
            <p:spPr bwMode="auto">
              <a:xfrm>
                <a:off x="231625" y="4098175"/>
                <a:ext cx="13375" cy="12325"/>
              </a:xfrm>
              <a:custGeom>
                <a:avLst/>
                <a:gdLst>
                  <a:gd name="T0" fmla="*/ 2147483646 w 535"/>
                  <a:gd name="T1" fmla="*/ 0 h 493"/>
                  <a:gd name="T2" fmla="*/ 986328125 w 535"/>
                  <a:gd name="T3" fmla="*/ 732421875 h 493"/>
                  <a:gd name="T4" fmla="*/ 986328125 w 535"/>
                  <a:gd name="T5" fmla="*/ 2147483646 h 493"/>
                  <a:gd name="T6" fmla="*/ 2147483646 w 535"/>
                  <a:gd name="T7" fmla="*/ 2147483646 h 493"/>
                  <a:gd name="T8" fmla="*/ 2147483646 w 535"/>
                  <a:gd name="T9" fmla="*/ 2147483646 h 493"/>
                  <a:gd name="T10" fmla="*/ 2147483646 w 535"/>
                  <a:gd name="T11" fmla="*/ 732421875 h 493"/>
                  <a:gd name="T12" fmla="*/ 2147483646 w 535"/>
                  <a:gd name="T13" fmla="*/ 0 h 4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1" name="Google Shape;103;p2"/>
              <p:cNvSpPr>
                <a:spLocks/>
              </p:cNvSpPr>
              <p:nvPr/>
            </p:nvSpPr>
            <p:spPr bwMode="auto">
              <a:xfrm>
                <a:off x="448450" y="3992475"/>
                <a:ext cx="25" cy="2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2" name="Google Shape;104;p2"/>
              <p:cNvSpPr>
                <a:spLocks/>
              </p:cNvSpPr>
              <p:nvPr/>
            </p:nvSpPr>
            <p:spPr bwMode="auto"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0" t="0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3" name="Google Shape;105;p2"/>
              <p:cNvSpPr>
                <a:spLocks/>
              </p:cNvSpPr>
              <p:nvPr/>
            </p:nvSpPr>
            <p:spPr bwMode="auto">
              <a:xfrm>
                <a:off x="460125" y="4283500"/>
                <a:ext cx="25" cy="25"/>
              </a:xfrm>
              <a:custGeom>
                <a:avLst/>
                <a:gdLst>
                  <a:gd name="T0" fmla="*/ 0 w 1"/>
                  <a:gd name="T1" fmla="*/ 9765625 h 1"/>
                  <a:gd name="T2" fmla="*/ 0 w 1"/>
                  <a:gd name="T3" fmla="*/ 9765625 h 1"/>
                  <a:gd name="T4" fmla="*/ 0 w 1"/>
                  <a:gd name="T5" fmla="*/ 9765625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4" name="Google Shape;106;p2"/>
              <p:cNvSpPr>
                <a:spLocks/>
              </p:cNvSpPr>
              <p:nvPr/>
            </p:nvSpPr>
            <p:spPr bwMode="auto">
              <a:xfrm>
                <a:off x="485975" y="4307700"/>
                <a:ext cx="25" cy="25"/>
              </a:xfrm>
              <a:custGeom>
                <a:avLst/>
                <a:gdLst>
                  <a:gd name="T0" fmla="*/ 9765625 w 1"/>
                  <a:gd name="T1" fmla="*/ 0 h 1"/>
                  <a:gd name="T2" fmla="*/ 9765625 w 1"/>
                  <a:gd name="T3" fmla="*/ 0 h 1"/>
                  <a:gd name="T4" fmla="*/ 9765625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9" name="Google Shape;107;p2"/>
            <p:cNvGrpSpPr>
              <a:grpSpLocks/>
            </p:cNvGrpSpPr>
            <p:nvPr/>
          </p:nvGrpSpPr>
          <p:grpSpPr bwMode="auto"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92" name="Google Shape;108;p2"/>
              <p:cNvSpPr>
                <a:spLocks/>
              </p:cNvSpPr>
              <p:nvPr/>
            </p:nvSpPr>
            <p:spPr bwMode="auto">
              <a:xfrm>
                <a:off x="1853625" y="3531725"/>
                <a:ext cx="447000" cy="755150"/>
              </a:xfrm>
              <a:custGeom>
                <a:avLst/>
                <a:gdLst>
                  <a:gd name="T0" fmla="*/ 2147483646 w 17880"/>
                  <a:gd name="T1" fmla="*/ 488281250 h 30206"/>
                  <a:gd name="T2" fmla="*/ 2147483646 w 17880"/>
                  <a:gd name="T3" fmla="*/ 2119140625 h 30206"/>
                  <a:gd name="T4" fmla="*/ 2147483646 w 17880"/>
                  <a:gd name="T5" fmla="*/ 2147483646 h 30206"/>
                  <a:gd name="T6" fmla="*/ 2147483646 w 17880"/>
                  <a:gd name="T7" fmla="*/ 2147483646 h 30206"/>
                  <a:gd name="T8" fmla="*/ 2147483646 w 17880"/>
                  <a:gd name="T9" fmla="*/ 2147483646 h 30206"/>
                  <a:gd name="T10" fmla="*/ 2147483646 w 17880"/>
                  <a:gd name="T11" fmla="*/ 2147483646 h 30206"/>
                  <a:gd name="T12" fmla="*/ 2147483646 w 17880"/>
                  <a:gd name="T13" fmla="*/ 2147483646 h 30206"/>
                  <a:gd name="T14" fmla="*/ 2147483646 w 17880"/>
                  <a:gd name="T15" fmla="*/ 2147483646 h 30206"/>
                  <a:gd name="T16" fmla="*/ 2147483646 w 17880"/>
                  <a:gd name="T17" fmla="*/ 2147483646 h 30206"/>
                  <a:gd name="T18" fmla="*/ 2147483646 w 17880"/>
                  <a:gd name="T19" fmla="*/ 2147483646 h 30206"/>
                  <a:gd name="T20" fmla="*/ 2147483646 w 17880"/>
                  <a:gd name="T21" fmla="*/ 2147483646 h 30206"/>
                  <a:gd name="T22" fmla="*/ 2147483646 w 17880"/>
                  <a:gd name="T23" fmla="*/ 2147483646 h 30206"/>
                  <a:gd name="T24" fmla="*/ 2147483646 w 17880"/>
                  <a:gd name="T25" fmla="*/ 2147483646 h 30206"/>
                  <a:gd name="T26" fmla="*/ 2147483646 w 17880"/>
                  <a:gd name="T27" fmla="*/ 2147483646 h 30206"/>
                  <a:gd name="T28" fmla="*/ 2147483646 w 17880"/>
                  <a:gd name="T29" fmla="*/ 2147483646 h 30206"/>
                  <a:gd name="T30" fmla="*/ 2147483646 w 17880"/>
                  <a:gd name="T31" fmla="*/ 2147483646 h 30206"/>
                  <a:gd name="T32" fmla="*/ 2147483646 w 17880"/>
                  <a:gd name="T33" fmla="*/ 2147483646 h 30206"/>
                  <a:gd name="T34" fmla="*/ 2147483646 w 17880"/>
                  <a:gd name="T35" fmla="*/ 2147483646 h 30206"/>
                  <a:gd name="T36" fmla="*/ 332031250 w 17880"/>
                  <a:gd name="T37" fmla="*/ 2147483646 h 30206"/>
                  <a:gd name="T38" fmla="*/ 1630859375 w 17880"/>
                  <a:gd name="T39" fmla="*/ 2147483646 h 30206"/>
                  <a:gd name="T40" fmla="*/ 2147483646 w 17880"/>
                  <a:gd name="T41" fmla="*/ 2147483646 h 30206"/>
                  <a:gd name="T42" fmla="*/ 2147483646 w 17880"/>
                  <a:gd name="T43" fmla="*/ 2147483646 h 30206"/>
                  <a:gd name="T44" fmla="*/ 2147483646 w 17880"/>
                  <a:gd name="T45" fmla="*/ 2147483646 h 30206"/>
                  <a:gd name="T46" fmla="*/ 2147483646 w 17880"/>
                  <a:gd name="T47" fmla="*/ 2147483646 h 30206"/>
                  <a:gd name="T48" fmla="*/ 2147483646 w 17880"/>
                  <a:gd name="T49" fmla="*/ 2147483646 h 30206"/>
                  <a:gd name="T50" fmla="*/ 2147483646 w 17880"/>
                  <a:gd name="T51" fmla="*/ 2147483646 h 30206"/>
                  <a:gd name="T52" fmla="*/ 2147483646 w 17880"/>
                  <a:gd name="T53" fmla="*/ 2147483646 h 30206"/>
                  <a:gd name="T54" fmla="*/ 2147483646 w 17880"/>
                  <a:gd name="T55" fmla="*/ 2147483646 h 30206"/>
                  <a:gd name="T56" fmla="*/ 2147483646 w 17880"/>
                  <a:gd name="T57" fmla="*/ 2147483646 h 30206"/>
                  <a:gd name="T58" fmla="*/ 2147483646 w 17880"/>
                  <a:gd name="T59" fmla="*/ 2147483646 h 30206"/>
                  <a:gd name="T60" fmla="*/ 2147483646 w 17880"/>
                  <a:gd name="T61" fmla="*/ 2147483646 h 30206"/>
                  <a:gd name="T62" fmla="*/ 2147483646 w 17880"/>
                  <a:gd name="T63" fmla="*/ 2147483646 h 30206"/>
                  <a:gd name="T64" fmla="*/ 2147483646 w 17880"/>
                  <a:gd name="T65" fmla="*/ 2147483646 h 30206"/>
                  <a:gd name="T66" fmla="*/ 2147483646 w 17880"/>
                  <a:gd name="T67" fmla="*/ 2147483646 h 30206"/>
                  <a:gd name="T68" fmla="*/ 2147483646 w 17880"/>
                  <a:gd name="T69" fmla="*/ 2147483646 h 30206"/>
                  <a:gd name="T70" fmla="*/ 2147483646 w 17880"/>
                  <a:gd name="T71" fmla="*/ 2147483646 h 30206"/>
                  <a:gd name="T72" fmla="*/ 2147483646 w 17880"/>
                  <a:gd name="T73" fmla="*/ 2147483646 h 30206"/>
                  <a:gd name="T74" fmla="*/ 2147483646 w 17880"/>
                  <a:gd name="T75" fmla="*/ 2147483646 h 30206"/>
                  <a:gd name="T76" fmla="*/ 2147483646 w 17880"/>
                  <a:gd name="T77" fmla="*/ 2147483646 h 30206"/>
                  <a:gd name="T78" fmla="*/ 2147483646 w 17880"/>
                  <a:gd name="T79" fmla="*/ 2147483646 h 30206"/>
                  <a:gd name="T80" fmla="*/ 2147483646 w 17880"/>
                  <a:gd name="T81" fmla="*/ 2147483646 h 30206"/>
                  <a:gd name="T82" fmla="*/ 2147483646 w 17880"/>
                  <a:gd name="T83" fmla="*/ 2147483646 h 30206"/>
                  <a:gd name="T84" fmla="*/ 2147483646 w 17880"/>
                  <a:gd name="T85" fmla="*/ 2147483646 h 30206"/>
                  <a:gd name="T86" fmla="*/ 2147483646 w 17880"/>
                  <a:gd name="T87" fmla="*/ 2147483646 h 30206"/>
                  <a:gd name="T88" fmla="*/ 2147483646 w 17880"/>
                  <a:gd name="T89" fmla="*/ 2147483646 h 30206"/>
                  <a:gd name="T90" fmla="*/ 2147483646 w 17880"/>
                  <a:gd name="T91" fmla="*/ 2147483646 h 30206"/>
                  <a:gd name="T92" fmla="*/ 2147483646 w 17880"/>
                  <a:gd name="T93" fmla="*/ 2147483646 h 30206"/>
                  <a:gd name="T94" fmla="*/ 2147483646 w 17880"/>
                  <a:gd name="T95" fmla="*/ 0 h 3020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3" name="Google Shape;109;p2"/>
              <p:cNvSpPr>
                <a:spLocks/>
              </p:cNvSpPr>
              <p:nvPr/>
            </p:nvSpPr>
            <p:spPr bwMode="auto">
              <a:xfrm>
                <a:off x="2057100" y="3553825"/>
                <a:ext cx="104275" cy="721150"/>
              </a:xfrm>
              <a:custGeom>
                <a:avLst/>
                <a:gdLst>
                  <a:gd name="T0" fmla="*/ 2147483646 w 4171"/>
                  <a:gd name="T1" fmla="*/ 0 h 28846"/>
                  <a:gd name="T2" fmla="*/ 2147483646 w 4171"/>
                  <a:gd name="T3" fmla="*/ 1630859375 h 28846"/>
                  <a:gd name="T4" fmla="*/ 2147483646 w 4171"/>
                  <a:gd name="T5" fmla="*/ 2147483646 h 28846"/>
                  <a:gd name="T6" fmla="*/ 1962890625 w 4171"/>
                  <a:gd name="T7" fmla="*/ 2147483646 h 28846"/>
                  <a:gd name="T8" fmla="*/ 332031250 w 4171"/>
                  <a:gd name="T9" fmla="*/ 2147483646 h 28846"/>
                  <a:gd name="T10" fmla="*/ 1630859375 w 4171"/>
                  <a:gd name="T11" fmla="*/ 2147483646 h 28846"/>
                  <a:gd name="T12" fmla="*/ 2147483646 w 4171"/>
                  <a:gd name="T13" fmla="*/ 2147483646 h 28846"/>
                  <a:gd name="T14" fmla="*/ 2147483646 w 4171"/>
                  <a:gd name="T15" fmla="*/ 2147483646 h 28846"/>
                  <a:gd name="T16" fmla="*/ 2147483646 w 4171"/>
                  <a:gd name="T17" fmla="*/ 2147483646 h 28846"/>
                  <a:gd name="T18" fmla="*/ 2147483646 w 4171"/>
                  <a:gd name="T19" fmla="*/ 2147483646 h 28846"/>
                  <a:gd name="T20" fmla="*/ 2147483646 w 4171"/>
                  <a:gd name="T21" fmla="*/ 2147483646 h 28846"/>
                  <a:gd name="T22" fmla="*/ 2147483646 w 4171"/>
                  <a:gd name="T23" fmla="*/ 2147483646 h 28846"/>
                  <a:gd name="T24" fmla="*/ 2147483646 w 4171"/>
                  <a:gd name="T25" fmla="*/ 2147483646 h 28846"/>
                  <a:gd name="T26" fmla="*/ 2147483646 w 4171"/>
                  <a:gd name="T27" fmla="*/ 2147483646 h 28846"/>
                  <a:gd name="T28" fmla="*/ 2147483646 w 4171"/>
                  <a:gd name="T29" fmla="*/ 2147483646 h 28846"/>
                  <a:gd name="T30" fmla="*/ 2147483646 w 4171"/>
                  <a:gd name="T31" fmla="*/ 2147483646 h 28846"/>
                  <a:gd name="T32" fmla="*/ 2147483646 w 4171"/>
                  <a:gd name="T33" fmla="*/ 2147483646 h 28846"/>
                  <a:gd name="T34" fmla="*/ 2147483646 w 4171"/>
                  <a:gd name="T35" fmla="*/ 2147483646 h 28846"/>
                  <a:gd name="T36" fmla="*/ 2147483646 w 4171"/>
                  <a:gd name="T37" fmla="*/ 2147483646 h 28846"/>
                  <a:gd name="T38" fmla="*/ 2147483646 w 4171"/>
                  <a:gd name="T39" fmla="*/ 2147483646 h 28846"/>
                  <a:gd name="T40" fmla="*/ 2147483646 w 4171"/>
                  <a:gd name="T41" fmla="*/ 2147483646 h 28846"/>
                  <a:gd name="T42" fmla="*/ 2147483646 w 4171"/>
                  <a:gd name="T43" fmla="*/ 2147483646 h 28846"/>
                  <a:gd name="T44" fmla="*/ 2147483646 w 4171"/>
                  <a:gd name="T45" fmla="*/ 2147483646 h 28846"/>
                  <a:gd name="T46" fmla="*/ 2147483646 w 4171"/>
                  <a:gd name="T47" fmla="*/ 976562500 h 28846"/>
                  <a:gd name="T48" fmla="*/ 2147483646 w 4171"/>
                  <a:gd name="T49" fmla="*/ 0 h 28846"/>
                  <a:gd name="T50" fmla="*/ 2147483646 w 4171"/>
                  <a:gd name="T51" fmla="*/ 0 h 288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lnTo>
                      <a:pt x="634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4" name="Google Shape;110;p2"/>
              <p:cNvSpPr>
                <a:spLocks/>
              </p:cNvSpPr>
              <p:nvPr/>
            </p:nvSpPr>
            <p:spPr bwMode="auto">
              <a:xfrm>
                <a:off x="1952025" y="3666400"/>
                <a:ext cx="115100" cy="184325"/>
              </a:xfrm>
              <a:custGeom>
                <a:avLst/>
                <a:gdLst>
                  <a:gd name="T0" fmla="*/ 654296875 w 4604"/>
                  <a:gd name="T1" fmla="*/ 9765625 h 7373"/>
                  <a:gd name="T2" fmla="*/ 0 w 4604"/>
                  <a:gd name="T3" fmla="*/ 1308593750 h 7373"/>
                  <a:gd name="T4" fmla="*/ 2147483646 w 4604"/>
                  <a:gd name="T5" fmla="*/ 2147483646 h 7373"/>
                  <a:gd name="T6" fmla="*/ 2147483646 w 4604"/>
                  <a:gd name="T7" fmla="*/ 2147483646 h 7373"/>
                  <a:gd name="T8" fmla="*/ 2147483646 w 4604"/>
                  <a:gd name="T9" fmla="*/ 2147483646 h 7373"/>
                  <a:gd name="T10" fmla="*/ 2147483646 w 4604"/>
                  <a:gd name="T11" fmla="*/ 2147483646 h 7373"/>
                  <a:gd name="T12" fmla="*/ 2147483646 w 4604"/>
                  <a:gd name="T13" fmla="*/ 2147483646 h 7373"/>
                  <a:gd name="T14" fmla="*/ 2147483646 w 4604"/>
                  <a:gd name="T15" fmla="*/ 2147483646 h 7373"/>
                  <a:gd name="T16" fmla="*/ 2147483646 w 4604"/>
                  <a:gd name="T17" fmla="*/ 2147483646 h 7373"/>
                  <a:gd name="T18" fmla="*/ 2147483646 w 4604"/>
                  <a:gd name="T19" fmla="*/ 2147483646 h 7373"/>
                  <a:gd name="T20" fmla="*/ 2147483646 w 4604"/>
                  <a:gd name="T21" fmla="*/ 2147483646 h 7373"/>
                  <a:gd name="T22" fmla="*/ 2147483646 w 4604"/>
                  <a:gd name="T23" fmla="*/ 2147483646 h 7373"/>
                  <a:gd name="T24" fmla="*/ 2147483646 w 4604"/>
                  <a:gd name="T25" fmla="*/ 2147483646 h 7373"/>
                  <a:gd name="T26" fmla="*/ 2147483646 w 4604"/>
                  <a:gd name="T27" fmla="*/ 2147483646 h 7373"/>
                  <a:gd name="T28" fmla="*/ 1630859375 w 4604"/>
                  <a:gd name="T29" fmla="*/ 332031250 h 7373"/>
                  <a:gd name="T30" fmla="*/ 654296875 w 4604"/>
                  <a:gd name="T31" fmla="*/ 9765625 h 73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5" name="Google Shape;111;p2"/>
              <p:cNvSpPr>
                <a:spLocks/>
              </p:cNvSpPr>
              <p:nvPr/>
            </p:nvSpPr>
            <p:spPr bwMode="auto">
              <a:xfrm>
                <a:off x="1900325" y="3799450"/>
                <a:ext cx="185975" cy="206700"/>
              </a:xfrm>
              <a:custGeom>
                <a:avLst/>
                <a:gdLst>
                  <a:gd name="T0" fmla="*/ 1328125000 w 7439"/>
                  <a:gd name="T1" fmla="*/ 9765625 h 8268"/>
                  <a:gd name="T2" fmla="*/ 976562500 w 7439"/>
                  <a:gd name="T3" fmla="*/ 156250000 h 8268"/>
                  <a:gd name="T4" fmla="*/ 654296875 w 7439"/>
                  <a:gd name="T5" fmla="*/ 1455078125 h 8268"/>
                  <a:gd name="T6" fmla="*/ 2147483646 w 7439"/>
                  <a:gd name="T7" fmla="*/ 2147483646 h 8268"/>
                  <a:gd name="T8" fmla="*/ 2147483646 w 7439"/>
                  <a:gd name="T9" fmla="*/ 2147483646 h 8268"/>
                  <a:gd name="T10" fmla="*/ 2147483646 w 7439"/>
                  <a:gd name="T11" fmla="*/ 2147483646 h 8268"/>
                  <a:gd name="T12" fmla="*/ 2147483646 w 7439"/>
                  <a:gd name="T13" fmla="*/ 2147483646 h 8268"/>
                  <a:gd name="T14" fmla="*/ 2147483646 w 7439"/>
                  <a:gd name="T15" fmla="*/ 2147483646 h 8268"/>
                  <a:gd name="T16" fmla="*/ 2147483646 w 7439"/>
                  <a:gd name="T17" fmla="*/ 2147483646 h 8268"/>
                  <a:gd name="T18" fmla="*/ 2147483646 w 7439"/>
                  <a:gd name="T19" fmla="*/ 2147483646 h 8268"/>
                  <a:gd name="T20" fmla="*/ 2147483646 w 7439"/>
                  <a:gd name="T21" fmla="*/ 2147483646 h 8268"/>
                  <a:gd name="T22" fmla="*/ 2147483646 w 7439"/>
                  <a:gd name="T23" fmla="*/ 2147483646 h 8268"/>
                  <a:gd name="T24" fmla="*/ 2147483646 w 7439"/>
                  <a:gd name="T25" fmla="*/ 2147483646 h 8268"/>
                  <a:gd name="T26" fmla="*/ 2147483646 w 7439"/>
                  <a:gd name="T27" fmla="*/ 2147483646 h 8268"/>
                  <a:gd name="T28" fmla="*/ 2147483646 w 7439"/>
                  <a:gd name="T29" fmla="*/ 2147483646 h 8268"/>
                  <a:gd name="T30" fmla="*/ 2147483646 w 7439"/>
                  <a:gd name="T31" fmla="*/ 2147483646 h 8268"/>
                  <a:gd name="T32" fmla="*/ 2147483646 w 7439"/>
                  <a:gd name="T33" fmla="*/ 2147483646 h 8268"/>
                  <a:gd name="T34" fmla="*/ 2147483646 w 7439"/>
                  <a:gd name="T35" fmla="*/ 2147483646 h 8268"/>
                  <a:gd name="T36" fmla="*/ 2147483646 w 7439"/>
                  <a:gd name="T37" fmla="*/ 2147483646 h 8268"/>
                  <a:gd name="T38" fmla="*/ 2147483646 w 7439"/>
                  <a:gd name="T39" fmla="*/ 2147483646 h 8268"/>
                  <a:gd name="T40" fmla="*/ 2147483646 w 7439"/>
                  <a:gd name="T41" fmla="*/ 156250000 h 8268"/>
                  <a:gd name="T42" fmla="*/ 1328125000 w 7439"/>
                  <a:gd name="T43" fmla="*/ 9765625 h 82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6" name="Google Shape;112;p2"/>
              <p:cNvSpPr>
                <a:spLocks/>
              </p:cNvSpPr>
              <p:nvPr/>
            </p:nvSpPr>
            <p:spPr bwMode="auto">
              <a:xfrm>
                <a:off x="1889475" y="3951600"/>
                <a:ext cx="239375" cy="233900"/>
              </a:xfrm>
              <a:custGeom>
                <a:avLst/>
                <a:gdLst>
                  <a:gd name="T0" fmla="*/ 654296875 w 9575"/>
                  <a:gd name="T1" fmla="*/ 9765625 h 9356"/>
                  <a:gd name="T2" fmla="*/ 9765625 w 9575"/>
                  <a:gd name="T3" fmla="*/ 1630859375 h 9356"/>
                  <a:gd name="T4" fmla="*/ 2147483646 w 9575"/>
                  <a:gd name="T5" fmla="*/ 2147483646 h 9356"/>
                  <a:gd name="T6" fmla="*/ 2147483646 w 9575"/>
                  <a:gd name="T7" fmla="*/ 2147483646 h 9356"/>
                  <a:gd name="T8" fmla="*/ 2147483646 w 9575"/>
                  <a:gd name="T9" fmla="*/ 2147483646 h 9356"/>
                  <a:gd name="T10" fmla="*/ 2147483646 w 9575"/>
                  <a:gd name="T11" fmla="*/ 2147483646 h 9356"/>
                  <a:gd name="T12" fmla="*/ 2147483646 w 9575"/>
                  <a:gd name="T13" fmla="*/ 2147483646 h 9356"/>
                  <a:gd name="T14" fmla="*/ 2147483646 w 9575"/>
                  <a:gd name="T15" fmla="*/ 2147483646 h 9356"/>
                  <a:gd name="T16" fmla="*/ 2147483646 w 9575"/>
                  <a:gd name="T17" fmla="*/ 2147483646 h 9356"/>
                  <a:gd name="T18" fmla="*/ 2147483646 w 9575"/>
                  <a:gd name="T19" fmla="*/ 2147483646 h 9356"/>
                  <a:gd name="T20" fmla="*/ 2147483646 w 9575"/>
                  <a:gd name="T21" fmla="*/ 2147483646 h 9356"/>
                  <a:gd name="T22" fmla="*/ 2147483646 w 9575"/>
                  <a:gd name="T23" fmla="*/ 2147483646 h 9356"/>
                  <a:gd name="T24" fmla="*/ 2147483646 w 9575"/>
                  <a:gd name="T25" fmla="*/ 2147483646 h 9356"/>
                  <a:gd name="T26" fmla="*/ 2147483646 w 9575"/>
                  <a:gd name="T27" fmla="*/ 2147483646 h 9356"/>
                  <a:gd name="T28" fmla="*/ 2147483646 w 9575"/>
                  <a:gd name="T29" fmla="*/ 2147483646 h 9356"/>
                  <a:gd name="T30" fmla="*/ 2147483646 w 9575"/>
                  <a:gd name="T31" fmla="*/ 2147483646 h 9356"/>
                  <a:gd name="T32" fmla="*/ 2147483646 w 9575"/>
                  <a:gd name="T33" fmla="*/ 2147483646 h 9356"/>
                  <a:gd name="T34" fmla="*/ 2147483646 w 9575"/>
                  <a:gd name="T35" fmla="*/ 2147483646 h 9356"/>
                  <a:gd name="T36" fmla="*/ 2147483646 w 9575"/>
                  <a:gd name="T37" fmla="*/ 2147483646 h 9356"/>
                  <a:gd name="T38" fmla="*/ 2147483646 w 9575"/>
                  <a:gd name="T39" fmla="*/ 2147483646 h 9356"/>
                  <a:gd name="T40" fmla="*/ 2147483646 w 9575"/>
                  <a:gd name="T41" fmla="*/ 2147483646 h 9356"/>
                  <a:gd name="T42" fmla="*/ 986328125 w 9575"/>
                  <a:gd name="T43" fmla="*/ 332031250 h 9356"/>
                  <a:gd name="T44" fmla="*/ 654296875 w 9575"/>
                  <a:gd name="T45" fmla="*/ 9765625 h 935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7" name="Google Shape;113;p2"/>
              <p:cNvSpPr>
                <a:spLocks/>
              </p:cNvSpPr>
              <p:nvPr/>
            </p:nvSpPr>
            <p:spPr bwMode="auto">
              <a:xfrm>
                <a:off x="2031250" y="3605525"/>
                <a:ext cx="35050" cy="63825"/>
              </a:xfrm>
              <a:custGeom>
                <a:avLst/>
                <a:gdLst>
                  <a:gd name="T0" fmla="*/ 654296875 w 1402"/>
                  <a:gd name="T1" fmla="*/ 0 h 2553"/>
                  <a:gd name="T2" fmla="*/ 332031250 w 1402"/>
                  <a:gd name="T3" fmla="*/ 976562500 h 2553"/>
                  <a:gd name="T4" fmla="*/ 2147483646 w 1402"/>
                  <a:gd name="T5" fmla="*/ 2147483646 h 2553"/>
                  <a:gd name="T6" fmla="*/ 2147483646 w 1402"/>
                  <a:gd name="T7" fmla="*/ 2147483646 h 2553"/>
                  <a:gd name="T8" fmla="*/ 2147483646 w 1402"/>
                  <a:gd name="T9" fmla="*/ 2147483646 h 2553"/>
                  <a:gd name="T10" fmla="*/ 2147483646 w 1402"/>
                  <a:gd name="T11" fmla="*/ 2147483646 h 2553"/>
                  <a:gd name="T12" fmla="*/ 2147483646 w 1402"/>
                  <a:gd name="T13" fmla="*/ 2147483646 h 2553"/>
                  <a:gd name="T14" fmla="*/ 2147483646 w 1402"/>
                  <a:gd name="T15" fmla="*/ 2147483646 h 2553"/>
                  <a:gd name="T16" fmla="*/ 2147483646 w 1402"/>
                  <a:gd name="T17" fmla="*/ 2147483646 h 2553"/>
                  <a:gd name="T18" fmla="*/ 2147483646 w 1402"/>
                  <a:gd name="T19" fmla="*/ 2147483646 h 2553"/>
                  <a:gd name="T20" fmla="*/ 2147483646 w 1402"/>
                  <a:gd name="T21" fmla="*/ 2147483646 h 2553"/>
                  <a:gd name="T22" fmla="*/ 2147483646 w 1402"/>
                  <a:gd name="T23" fmla="*/ 2147483646 h 2553"/>
                  <a:gd name="T24" fmla="*/ 2147483646 w 1402"/>
                  <a:gd name="T25" fmla="*/ 2147483646 h 2553"/>
                  <a:gd name="T26" fmla="*/ 2147483646 w 1402"/>
                  <a:gd name="T27" fmla="*/ 2147483646 h 2553"/>
                  <a:gd name="T28" fmla="*/ 976562500 w 1402"/>
                  <a:gd name="T29" fmla="*/ 654296875 h 2553"/>
                  <a:gd name="T30" fmla="*/ 654296875 w 1402"/>
                  <a:gd name="T31" fmla="*/ 0 h 255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8" name="Google Shape;114;p2"/>
              <p:cNvSpPr>
                <a:spLocks/>
              </p:cNvSpPr>
              <p:nvPr/>
            </p:nvSpPr>
            <p:spPr bwMode="auto">
              <a:xfrm>
                <a:off x="2069600" y="3683075"/>
                <a:ext cx="108450" cy="225925"/>
              </a:xfrm>
              <a:custGeom>
                <a:avLst/>
                <a:gdLst>
                  <a:gd name="T0" fmla="*/ 2147483646 w 4338"/>
                  <a:gd name="T1" fmla="*/ 9765625 h 9037"/>
                  <a:gd name="T2" fmla="*/ 2147483646 w 4338"/>
                  <a:gd name="T3" fmla="*/ 1630859375 h 9037"/>
                  <a:gd name="T4" fmla="*/ 2147483646 w 4338"/>
                  <a:gd name="T5" fmla="*/ 2147483646 h 9037"/>
                  <a:gd name="T6" fmla="*/ 2147483646 w 4338"/>
                  <a:gd name="T7" fmla="*/ 2147483646 h 9037"/>
                  <a:gd name="T8" fmla="*/ 2147483646 w 4338"/>
                  <a:gd name="T9" fmla="*/ 2147483646 h 9037"/>
                  <a:gd name="T10" fmla="*/ 2147483646 w 4338"/>
                  <a:gd name="T11" fmla="*/ 2147483646 h 9037"/>
                  <a:gd name="T12" fmla="*/ 2147483646 w 4338"/>
                  <a:gd name="T13" fmla="*/ 2147483646 h 9037"/>
                  <a:gd name="T14" fmla="*/ 2147483646 w 4338"/>
                  <a:gd name="T15" fmla="*/ 2147483646 h 9037"/>
                  <a:gd name="T16" fmla="*/ 2147483646 w 4338"/>
                  <a:gd name="T17" fmla="*/ 2147483646 h 9037"/>
                  <a:gd name="T18" fmla="*/ 332031250 w 4338"/>
                  <a:gd name="T19" fmla="*/ 2147483646 h 9037"/>
                  <a:gd name="T20" fmla="*/ 9765625 w 4338"/>
                  <a:gd name="T21" fmla="*/ 2147483646 h 9037"/>
                  <a:gd name="T22" fmla="*/ 654296875 w 4338"/>
                  <a:gd name="T23" fmla="*/ 2147483646 h 9037"/>
                  <a:gd name="T24" fmla="*/ 2147483646 w 4338"/>
                  <a:gd name="T25" fmla="*/ 2147483646 h 9037"/>
                  <a:gd name="T26" fmla="*/ 2147483646 w 4338"/>
                  <a:gd name="T27" fmla="*/ 2147483646 h 9037"/>
                  <a:gd name="T28" fmla="*/ 2147483646 w 4338"/>
                  <a:gd name="T29" fmla="*/ 2147483646 h 9037"/>
                  <a:gd name="T30" fmla="*/ 2147483646 w 4338"/>
                  <a:gd name="T31" fmla="*/ 2147483646 h 9037"/>
                  <a:gd name="T32" fmla="*/ 2147483646 w 4338"/>
                  <a:gd name="T33" fmla="*/ 2147483646 h 9037"/>
                  <a:gd name="T34" fmla="*/ 2147483646 w 4338"/>
                  <a:gd name="T35" fmla="*/ 2147483646 h 9037"/>
                  <a:gd name="T36" fmla="*/ 2147483646 w 4338"/>
                  <a:gd name="T37" fmla="*/ 2147483646 h 9037"/>
                  <a:gd name="T38" fmla="*/ 2147483646 w 4338"/>
                  <a:gd name="T39" fmla="*/ 2147483646 h 9037"/>
                  <a:gd name="T40" fmla="*/ 2147483646 w 4338"/>
                  <a:gd name="T41" fmla="*/ 654296875 h 9037"/>
                  <a:gd name="T42" fmla="*/ 2147483646 w 4338"/>
                  <a:gd name="T43" fmla="*/ 9765625 h 9037"/>
                  <a:gd name="T44" fmla="*/ 2147483646 w 4338"/>
                  <a:gd name="T45" fmla="*/ 9765625 h 903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lnTo>
                      <a:pt x="4237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9" name="Google Shape;115;p2"/>
              <p:cNvSpPr>
                <a:spLocks/>
              </p:cNvSpPr>
              <p:nvPr/>
            </p:nvSpPr>
            <p:spPr bwMode="auto">
              <a:xfrm>
                <a:off x="2061275" y="3627200"/>
                <a:ext cx="45050" cy="88750"/>
              </a:xfrm>
              <a:custGeom>
                <a:avLst/>
                <a:gdLst>
                  <a:gd name="T0" fmla="*/ 2147483646 w 1802"/>
                  <a:gd name="T1" fmla="*/ 9765625 h 3550"/>
                  <a:gd name="T2" fmla="*/ 2147483646 w 1802"/>
                  <a:gd name="T3" fmla="*/ 654296875 h 3550"/>
                  <a:gd name="T4" fmla="*/ 2147483646 w 1802"/>
                  <a:gd name="T5" fmla="*/ 2147483646 h 3550"/>
                  <a:gd name="T6" fmla="*/ 2147483646 w 1802"/>
                  <a:gd name="T7" fmla="*/ 2147483646 h 3550"/>
                  <a:gd name="T8" fmla="*/ 2147483646 w 1802"/>
                  <a:gd name="T9" fmla="*/ 2147483646 h 3550"/>
                  <a:gd name="T10" fmla="*/ 332031250 w 1802"/>
                  <a:gd name="T11" fmla="*/ 2147483646 h 3550"/>
                  <a:gd name="T12" fmla="*/ 654296875 w 1802"/>
                  <a:gd name="T13" fmla="*/ 2147483646 h 3550"/>
                  <a:gd name="T14" fmla="*/ 1806640625 w 1802"/>
                  <a:gd name="T15" fmla="*/ 2147483646 h 3550"/>
                  <a:gd name="T16" fmla="*/ 2147483646 w 1802"/>
                  <a:gd name="T17" fmla="*/ 2147483646 h 3550"/>
                  <a:gd name="T18" fmla="*/ 2147483646 w 1802"/>
                  <a:gd name="T19" fmla="*/ 2147483646 h 3550"/>
                  <a:gd name="T20" fmla="*/ 2147483646 w 1802"/>
                  <a:gd name="T21" fmla="*/ 2147483646 h 3550"/>
                  <a:gd name="T22" fmla="*/ 2147483646 w 1802"/>
                  <a:gd name="T23" fmla="*/ 986328125 h 3550"/>
                  <a:gd name="T24" fmla="*/ 2147483646 w 1802"/>
                  <a:gd name="T25" fmla="*/ 9765625 h 3550"/>
                  <a:gd name="T26" fmla="*/ 2147483646 w 1802"/>
                  <a:gd name="T27" fmla="*/ 9765625 h 355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lnTo>
                      <a:pt x="1701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0" name="Google Shape;116;p2"/>
              <p:cNvSpPr>
                <a:spLocks/>
              </p:cNvSpPr>
              <p:nvPr/>
            </p:nvSpPr>
            <p:spPr bwMode="auto">
              <a:xfrm>
                <a:off x="2103800" y="3916575"/>
                <a:ext cx="157625" cy="200175"/>
              </a:xfrm>
              <a:custGeom>
                <a:avLst/>
                <a:gdLst>
                  <a:gd name="T0" fmla="*/ 2147483646 w 6305"/>
                  <a:gd name="T1" fmla="*/ 2147483646 h 8007"/>
                  <a:gd name="T2" fmla="*/ 2147483646 w 6305"/>
                  <a:gd name="T3" fmla="*/ 2147483646 h 8007"/>
                  <a:gd name="T4" fmla="*/ 2147483646 w 6305"/>
                  <a:gd name="T5" fmla="*/ 2147483646 h 8007"/>
                  <a:gd name="T6" fmla="*/ 2147483646 w 6305"/>
                  <a:gd name="T7" fmla="*/ 2147483646 h 8007"/>
                  <a:gd name="T8" fmla="*/ 2147483646 w 6305"/>
                  <a:gd name="T9" fmla="*/ 9765625 h 8007"/>
                  <a:gd name="T10" fmla="*/ 2147483646 w 6305"/>
                  <a:gd name="T11" fmla="*/ 332031250 h 8007"/>
                  <a:gd name="T12" fmla="*/ 2147483646 w 6305"/>
                  <a:gd name="T13" fmla="*/ 2147483646 h 8007"/>
                  <a:gd name="T14" fmla="*/ 2147483646 w 6305"/>
                  <a:gd name="T15" fmla="*/ 2147483646 h 8007"/>
                  <a:gd name="T16" fmla="*/ 2147483646 w 6305"/>
                  <a:gd name="T17" fmla="*/ 2147483646 h 8007"/>
                  <a:gd name="T18" fmla="*/ 2147483646 w 6305"/>
                  <a:gd name="T19" fmla="*/ 2147483646 h 8007"/>
                  <a:gd name="T20" fmla="*/ 2147483646 w 6305"/>
                  <a:gd name="T21" fmla="*/ 2147483646 h 8007"/>
                  <a:gd name="T22" fmla="*/ 2147483646 w 6305"/>
                  <a:gd name="T23" fmla="*/ 2147483646 h 8007"/>
                  <a:gd name="T24" fmla="*/ 2147483646 w 6305"/>
                  <a:gd name="T25" fmla="*/ 2147483646 h 8007"/>
                  <a:gd name="T26" fmla="*/ 2147483646 w 6305"/>
                  <a:gd name="T27" fmla="*/ 2147483646 h 8007"/>
                  <a:gd name="T28" fmla="*/ 2147483646 w 6305"/>
                  <a:gd name="T29" fmla="*/ 2147483646 h 8007"/>
                  <a:gd name="T30" fmla="*/ 2147483646 w 6305"/>
                  <a:gd name="T31" fmla="*/ 2147483646 h 8007"/>
                  <a:gd name="T32" fmla="*/ 2147483646 w 6305"/>
                  <a:gd name="T33" fmla="*/ 2147483646 h 8007"/>
                  <a:gd name="T34" fmla="*/ 976562500 w 6305"/>
                  <a:gd name="T35" fmla="*/ 2147483646 h 8007"/>
                  <a:gd name="T36" fmla="*/ 0 w 6305"/>
                  <a:gd name="T37" fmla="*/ 2147483646 h 8007"/>
                  <a:gd name="T38" fmla="*/ 976562500 w 6305"/>
                  <a:gd name="T39" fmla="*/ 2147483646 h 8007"/>
                  <a:gd name="T40" fmla="*/ 2147483646 w 6305"/>
                  <a:gd name="T41" fmla="*/ 2147483646 h 8007"/>
                  <a:gd name="T42" fmla="*/ 2147483646 w 6305"/>
                  <a:gd name="T43" fmla="*/ 2147483646 h 8007"/>
                  <a:gd name="T44" fmla="*/ 2147483646 w 6305"/>
                  <a:gd name="T45" fmla="*/ 2147483646 h 8007"/>
                  <a:gd name="T46" fmla="*/ 2147483646 w 6305"/>
                  <a:gd name="T47" fmla="*/ 2147483646 h 8007"/>
                  <a:gd name="T48" fmla="*/ 2147483646 w 6305"/>
                  <a:gd name="T49" fmla="*/ 2147483646 h 8007"/>
                  <a:gd name="T50" fmla="*/ 2147483646 w 6305"/>
                  <a:gd name="T51" fmla="*/ 2147483646 h 8007"/>
                  <a:gd name="T52" fmla="*/ 2147483646 w 6305"/>
                  <a:gd name="T53" fmla="*/ 2147483646 h 8007"/>
                  <a:gd name="T54" fmla="*/ 2147483646 w 6305"/>
                  <a:gd name="T55" fmla="*/ 2147483646 h 8007"/>
                  <a:gd name="T56" fmla="*/ 2147483646 w 6305"/>
                  <a:gd name="T57" fmla="*/ 2147483646 h 8007"/>
                  <a:gd name="T58" fmla="*/ 2147483646 w 6305"/>
                  <a:gd name="T59" fmla="*/ 2147483646 h 8007"/>
                  <a:gd name="T60" fmla="*/ 2147483646 w 6305"/>
                  <a:gd name="T61" fmla="*/ 654296875 h 8007"/>
                  <a:gd name="T62" fmla="*/ 2147483646 w 6305"/>
                  <a:gd name="T63" fmla="*/ 9765625 h 8007"/>
                  <a:gd name="T64" fmla="*/ 2147483646 w 6305"/>
                  <a:gd name="T65" fmla="*/ 9765625 h 800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lnTo>
                      <a:pt x="6205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1" name="Google Shape;117;p2"/>
              <p:cNvSpPr>
                <a:spLocks/>
              </p:cNvSpPr>
              <p:nvPr/>
            </p:nvSpPr>
            <p:spPr bwMode="auto">
              <a:xfrm>
                <a:off x="2139650" y="4098475"/>
                <a:ext cx="117625" cy="135025"/>
              </a:xfrm>
              <a:custGeom>
                <a:avLst/>
                <a:gdLst>
                  <a:gd name="T0" fmla="*/ 2147483646 w 4705"/>
                  <a:gd name="T1" fmla="*/ 0 h 5401"/>
                  <a:gd name="T2" fmla="*/ 2147483646 w 4705"/>
                  <a:gd name="T3" fmla="*/ 292968750 h 5401"/>
                  <a:gd name="T4" fmla="*/ 2147483646 w 4705"/>
                  <a:gd name="T5" fmla="*/ 292968750 h 5401"/>
                  <a:gd name="T6" fmla="*/ 2147483646 w 4705"/>
                  <a:gd name="T7" fmla="*/ 0 h 5401"/>
                  <a:gd name="T8" fmla="*/ 2147483646 w 4705"/>
                  <a:gd name="T9" fmla="*/ 292968750 h 5401"/>
                  <a:gd name="T10" fmla="*/ 2147483646 w 4705"/>
                  <a:gd name="T11" fmla="*/ 2147483646 h 5401"/>
                  <a:gd name="T12" fmla="*/ 2147483646 w 4705"/>
                  <a:gd name="T13" fmla="*/ 2147483646 h 5401"/>
                  <a:gd name="T14" fmla="*/ 2147483646 w 4705"/>
                  <a:gd name="T15" fmla="*/ 2147483646 h 5401"/>
                  <a:gd name="T16" fmla="*/ 2147483646 w 4705"/>
                  <a:gd name="T17" fmla="*/ 2147483646 h 5401"/>
                  <a:gd name="T18" fmla="*/ 986328125 w 4705"/>
                  <a:gd name="T19" fmla="*/ 2147483646 h 5401"/>
                  <a:gd name="T20" fmla="*/ 9765625 w 4705"/>
                  <a:gd name="T21" fmla="*/ 2147483646 h 5401"/>
                  <a:gd name="T22" fmla="*/ 9765625 w 4705"/>
                  <a:gd name="T23" fmla="*/ 2147483646 h 5401"/>
                  <a:gd name="T24" fmla="*/ 986328125 w 4705"/>
                  <a:gd name="T25" fmla="*/ 2147483646 h 5401"/>
                  <a:gd name="T26" fmla="*/ 2147483646 w 4705"/>
                  <a:gd name="T27" fmla="*/ 2147483646 h 5401"/>
                  <a:gd name="T28" fmla="*/ 2147483646 w 4705"/>
                  <a:gd name="T29" fmla="*/ 2147483646 h 5401"/>
                  <a:gd name="T30" fmla="*/ 2147483646 w 4705"/>
                  <a:gd name="T31" fmla="*/ 2147483646 h 5401"/>
                  <a:gd name="T32" fmla="*/ 2147483646 w 4705"/>
                  <a:gd name="T33" fmla="*/ 2147483646 h 5401"/>
                  <a:gd name="T34" fmla="*/ 2147483646 w 4705"/>
                  <a:gd name="T35" fmla="*/ 1269531250 h 5401"/>
                  <a:gd name="T36" fmla="*/ 2147483646 w 4705"/>
                  <a:gd name="T37" fmla="*/ 292968750 h 540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2" name="Google Shape;118;p2"/>
              <p:cNvSpPr>
                <a:spLocks/>
              </p:cNvSpPr>
              <p:nvPr/>
            </p:nvSpPr>
            <p:spPr bwMode="auto">
              <a:xfrm>
                <a:off x="2020400" y="3762300"/>
                <a:ext cx="11700" cy="11700"/>
              </a:xfrm>
              <a:custGeom>
                <a:avLst/>
                <a:gdLst>
                  <a:gd name="T0" fmla="*/ 1962890625 w 468"/>
                  <a:gd name="T1" fmla="*/ 9765625 h 468"/>
                  <a:gd name="T2" fmla="*/ 9765625 w 468"/>
                  <a:gd name="T3" fmla="*/ 2147483646 h 468"/>
                  <a:gd name="T4" fmla="*/ 2147483646 w 468"/>
                  <a:gd name="T5" fmla="*/ 2147483646 h 468"/>
                  <a:gd name="T6" fmla="*/ 2147483646 w 468"/>
                  <a:gd name="T7" fmla="*/ 1962890625 h 468"/>
                  <a:gd name="T8" fmla="*/ 1962890625 w 468"/>
                  <a:gd name="T9" fmla="*/ 9765625 h 4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3" name="Google Shape;119;p2"/>
              <p:cNvSpPr>
                <a:spLocks/>
              </p:cNvSpPr>
              <p:nvPr/>
            </p:nvSpPr>
            <p:spPr bwMode="auto">
              <a:xfrm>
                <a:off x="2008725" y="3737275"/>
                <a:ext cx="7525" cy="7550"/>
              </a:xfrm>
              <a:custGeom>
                <a:avLst/>
                <a:gdLst>
                  <a:gd name="T0" fmla="*/ 1308593750 w 301"/>
                  <a:gd name="T1" fmla="*/ 9765625 h 302"/>
                  <a:gd name="T2" fmla="*/ 9765625 w 301"/>
                  <a:gd name="T3" fmla="*/ 1640625000 h 302"/>
                  <a:gd name="T4" fmla="*/ 1630859375 w 301"/>
                  <a:gd name="T5" fmla="*/ 2147483646 h 302"/>
                  <a:gd name="T6" fmla="*/ 2147483646 w 301"/>
                  <a:gd name="T7" fmla="*/ 1308593750 h 302"/>
                  <a:gd name="T8" fmla="*/ 1308593750 w 301"/>
                  <a:gd name="T9" fmla="*/ 9765625 h 3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4" name="Google Shape;120;p2"/>
              <p:cNvSpPr>
                <a:spLocks/>
              </p:cNvSpPr>
              <p:nvPr/>
            </p:nvSpPr>
            <p:spPr bwMode="auto">
              <a:xfrm>
                <a:off x="2030000" y="3746975"/>
                <a:ext cx="5450" cy="4500"/>
              </a:xfrm>
              <a:custGeom>
                <a:avLst/>
                <a:gdLst>
                  <a:gd name="T0" fmla="*/ 673828125 w 218"/>
                  <a:gd name="T1" fmla="*/ 9765625 h 180"/>
                  <a:gd name="T2" fmla="*/ 488281250 w 218"/>
                  <a:gd name="T3" fmla="*/ 1103515625 h 180"/>
                  <a:gd name="T4" fmla="*/ 1142578125 w 218"/>
                  <a:gd name="T5" fmla="*/ 1757812500 h 180"/>
                  <a:gd name="T6" fmla="*/ 2119140625 w 218"/>
                  <a:gd name="T7" fmla="*/ 1103515625 h 180"/>
                  <a:gd name="T8" fmla="*/ 1142578125 w 218"/>
                  <a:gd name="T9" fmla="*/ 126953125 h 180"/>
                  <a:gd name="T10" fmla="*/ 673828125 w 218"/>
                  <a:gd name="T11" fmla="*/ 9765625 h 1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5" name="Google Shape;121;p2"/>
              <p:cNvSpPr>
                <a:spLocks/>
              </p:cNvSpPr>
              <p:nvPr/>
            </p:nvSpPr>
            <p:spPr bwMode="auto">
              <a:xfrm>
                <a:off x="2028750" y="3712275"/>
                <a:ext cx="5025" cy="4175"/>
              </a:xfrm>
              <a:custGeom>
                <a:avLst/>
                <a:gdLst>
                  <a:gd name="T0" fmla="*/ 1308593750 w 201"/>
                  <a:gd name="T1" fmla="*/ 0 h 167"/>
                  <a:gd name="T2" fmla="*/ 332031250 w 201"/>
                  <a:gd name="T3" fmla="*/ 654296875 h 167"/>
                  <a:gd name="T4" fmla="*/ 1308593750 w 201"/>
                  <a:gd name="T5" fmla="*/ 1630859375 h 167"/>
                  <a:gd name="T6" fmla="*/ 1953125000 w 201"/>
                  <a:gd name="T7" fmla="*/ 654296875 h 167"/>
                  <a:gd name="T8" fmla="*/ 1308593750 w 201"/>
                  <a:gd name="T9" fmla="*/ 0 h 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6" name="Google Shape;122;p2"/>
              <p:cNvSpPr>
                <a:spLocks/>
              </p:cNvSpPr>
              <p:nvPr/>
            </p:nvSpPr>
            <p:spPr bwMode="auto">
              <a:xfrm>
                <a:off x="2037075" y="3684750"/>
                <a:ext cx="4200" cy="4200"/>
              </a:xfrm>
              <a:custGeom>
                <a:avLst/>
                <a:gdLst>
                  <a:gd name="T0" fmla="*/ 986328125 w 168"/>
                  <a:gd name="T1" fmla="*/ 0 h 168"/>
                  <a:gd name="T2" fmla="*/ 9765625 w 168"/>
                  <a:gd name="T3" fmla="*/ 976562500 h 168"/>
                  <a:gd name="T4" fmla="*/ 986328125 w 168"/>
                  <a:gd name="T5" fmla="*/ 1630859375 h 168"/>
                  <a:gd name="T6" fmla="*/ 1640625000 w 168"/>
                  <a:gd name="T7" fmla="*/ 976562500 h 168"/>
                  <a:gd name="T8" fmla="*/ 986328125 w 168"/>
                  <a:gd name="T9" fmla="*/ 0 h 1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7" name="Google Shape;123;p2"/>
              <p:cNvSpPr>
                <a:spLocks/>
              </p:cNvSpPr>
              <p:nvPr/>
            </p:nvSpPr>
            <p:spPr bwMode="auto">
              <a:xfrm>
                <a:off x="2039575" y="3784825"/>
                <a:ext cx="9200" cy="10025"/>
              </a:xfrm>
              <a:custGeom>
                <a:avLst/>
                <a:gdLst>
                  <a:gd name="T0" fmla="*/ 1640625000 w 368"/>
                  <a:gd name="T1" fmla="*/ 0 h 401"/>
                  <a:gd name="T2" fmla="*/ 9765625 w 368"/>
                  <a:gd name="T3" fmla="*/ 2147483646 h 401"/>
                  <a:gd name="T4" fmla="*/ 1962890625 w 368"/>
                  <a:gd name="T5" fmla="*/ 2147483646 h 401"/>
                  <a:gd name="T6" fmla="*/ 2147483646 w 368"/>
                  <a:gd name="T7" fmla="*/ 1630859375 h 401"/>
                  <a:gd name="T8" fmla="*/ 1640625000 w 368"/>
                  <a:gd name="T9" fmla="*/ 0 h 4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8" name="Google Shape;124;p2"/>
              <p:cNvSpPr>
                <a:spLocks/>
              </p:cNvSpPr>
              <p:nvPr/>
            </p:nvSpPr>
            <p:spPr bwMode="auto">
              <a:xfrm>
                <a:off x="2019575" y="3878225"/>
                <a:ext cx="13375" cy="13350"/>
              </a:xfrm>
              <a:custGeom>
                <a:avLst/>
                <a:gdLst>
                  <a:gd name="T0" fmla="*/ 2147483646 w 535"/>
                  <a:gd name="T1" fmla="*/ 0 h 534"/>
                  <a:gd name="T2" fmla="*/ 0 w 535"/>
                  <a:gd name="T3" fmla="*/ 2147483646 h 534"/>
                  <a:gd name="T4" fmla="*/ 2147483646 w 535"/>
                  <a:gd name="T5" fmla="*/ 2147483646 h 534"/>
                  <a:gd name="T6" fmla="*/ 2147483646 w 535"/>
                  <a:gd name="T7" fmla="*/ 2147483646 h 534"/>
                  <a:gd name="T8" fmla="*/ 2147483646 w 535"/>
                  <a:gd name="T9" fmla="*/ 0 h 5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9" name="Google Shape;125;p2"/>
              <p:cNvSpPr>
                <a:spLocks/>
              </p:cNvSpPr>
              <p:nvPr/>
            </p:nvSpPr>
            <p:spPr bwMode="auto">
              <a:xfrm>
                <a:off x="2000400" y="3826525"/>
                <a:ext cx="15850" cy="15025"/>
              </a:xfrm>
              <a:custGeom>
                <a:avLst/>
                <a:gdLst>
                  <a:gd name="T0" fmla="*/ 2147483646 w 634"/>
                  <a:gd name="T1" fmla="*/ 0 h 601"/>
                  <a:gd name="T2" fmla="*/ 654296875 w 634"/>
                  <a:gd name="T3" fmla="*/ 2147483646 h 601"/>
                  <a:gd name="T4" fmla="*/ 2147483646 w 634"/>
                  <a:gd name="T5" fmla="*/ 2147483646 h 601"/>
                  <a:gd name="T6" fmla="*/ 2147483646 w 634"/>
                  <a:gd name="T7" fmla="*/ 2147483646 h 601"/>
                  <a:gd name="T8" fmla="*/ 2147483646 w 634"/>
                  <a:gd name="T9" fmla="*/ 0 h 6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0" name="Google Shape;126;p2"/>
              <p:cNvSpPr>
                <a:spLocks/>
              </p:cNvSpPr>
              <p:nvPr/>
            </p:nvSpPr>
            <p:spPr bwMode="auto">
              <a:xfrm>
                <a:off x="2032925" y="3848500"/>
                <a:ext cx="10850" cy="9950"/>
              </a:xfrm>
              <a:custGeom>
                <a:avLst/>
                <a:gdLst>
                  <a:gd name="T0" fmla="*/ 2147483646 w 434"/>
                  <a:gd name="T1" fmla="*/ 0 h 398"/>
                  <a:gd name="T2" fmla="*/ 1630859375 w 434"/>
                  <a:gd name="T3" fmla="*/ 214843750 h 398"/>
                  <a:gd name="T4" fmla="*/ 0 w 434"/>
                  <a:gd name="T5" fmla="*/ 2147483646 h 398"/>
                  <a:gd name="T6" fmla="*/ 1572265625 w 434"/>
                  <a:gd name="T7" fmla="*/ 2147483646 h 398"/>
                  <a:gd name="T8" fmla="*/ 1953125000 w 434"/>
                  <a:gd name="T9" fmla="*/ 2147483646 h 398"/>
                  <a:gd name="T10" fmla="*/ 2147483646 w 434"/>
                  <a:gd name="T11" fmla="*/ 1845703125 h 398"/>
                  <a:gd name="T12" fmla="*/ 2147483646 w 434"/>
                  <a:gd name="T13" fmla="*/ 0 h 3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1" name="Google Shape;127;p2"/>
              <p:cNvSpPr>
                <a:spLocks/>
              </p:cNvSpPr>
              <p:nvPr/>
            </p:nvSpPr>
            <p:spPr bwMode="auto">
              <a:xfrm>
                <a:off x="2016225" y="3858200"/>
                <a:ext cx="4200" cy="4200"/>
              </a:xfrm>
              <a:custGeom>
                <a:avLst/>
                <a:gdLst>
                  <a:gd name="T0" fmla="*/ 986328125 w 168"/>
                  <a:gd name="T1" fmla="*/ 9765625 h 168"/>
                  <a:gd name="T2" fmla="*/ 9765625 w 168"/>
                  <a:gd name="T3" fmla="*/ 654296875 h 168"/>
                  <a:gd name="T4" fmla="*/ 986328125 w 168"/>
                  <a:gd name="T5" fmla="*/ 1630859375 h 168"/>
                  <a:gd name="T6" fmla="*/ 1640625000 w 168"/>
                  <a:gd name="T7" fmla="*/ 654296875 h 168"/>
                  <a:gd name="T8" fmla="*/ 986328125 w 168"/>
                  <a:gd name="T9" fmla="*/ 9765625 h 1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2" name="Google Shape;128;p2"/>
              <p:cNvSpPr>
                <a:spLocks/>
              </p:cNvSpPr>
              <p:nvPr/>
            </p:nvSpPr>
            <p:spPr bwMode="auto">
              <a:xfrm>
                <a:off x="2048750" y="3884050"/>
                <a:ext cx="5025" cy="5025"/>
              </a:xfrm>
              <a:custGeom>
                <a:avLst/>
                <a:gdLst>
                  <a:gd name="T0" fmla="*/ 664062500 w 201"/>
                  <a:gd name="T1" fmla="*/ 9765625 h 201"/>
                  <a:gd name="T2" fmla="*/ 9765625 w 201"/>
                  <a:gd name="T3" fmla="*/ 1308593750 h 201"/>
                  <a:gd name="T4" fmla="*/ 1308593750 w 201"/>
                  <a:gd name="T5" fmla="*/ 1962890625 h 201"/>
                  <a:gd name="T6" fmla="*/ 1962890625 w 201"/>
                  <a:gd name="T7" fmla="*/ 986328125 h 201"/>
                  <a:gd name="T8" fmla="*/ 664062500 w 201"/>
                  <a:gd name="T9" fmla="*/ 9765625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3" name="Google Shape;129;p2"/>
              <p:cNvSpPr>
                <a:spLocks/>
              </p:cNvSpPr>
              <p:nvPr/>
            </p:nvSpPr>
            <p:spPr bwMode="auto">
              <a:xfrm>
                <a:off x="2045425" y="3934925"/>
                <a:ext cx="6700" cy="6700"/>
              </a:xfrm>
              <a:custGeom>
                <a:avLst/>
                <a:gdLst>
                  <a:gd name="T0" fmla="*/ 1308593750 w 268"/>
                  <a:gd name="T1" fmla="*/ 9765625 h 268"/>
                  <a:gd name="T2" fmla="*/ 0 w 268"/>
                  <a:gd name="T3" fmla="*/ 1308593750 h 268"/>
                  <a:gd name="T4" fmla="*/ 1308593750 w 268"/>
                  <a:gd name="T5" fmla="*/ 2147483646 h 268"/>
                  <a:gd name="T6" fmla="*/ 2147483646 w 268"/>
                  <a:gd name="T7" fmla="*/ 1308593750 h 268"/>
                  <a:gd name="T8" fmla="*/ 1308593750 w 268"/>
                  <a:gd name="T9" fmla="*/ 9765625 h 2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4" name="Google Shape;130;p2"/>
              <p:cNvSpPr>
                <a:spLocks/>
              </p:cNvSpPr>
              <p:nvPr/>
            </p:nvSpPr>
            <p:spPr bwMode="auto">
              <a:xfrm>
                <a:off x="1992050" y="3880725"/>
                <a:ext cx="11700" cy="11700"/>
              </a:xfrm>
              <a:custGeom>
                <a:avLst/>
                <a:gdLst>
                  <a:gd name="T0" fmla="*/ 2147483646 w 468"/>
                  <a:gd name="T1" fmla="*/ 0 h 468"/>
                  <a:gd name="T2" fmla="*/ 9765625 w 468"/>
                  <a:gd name="T3" fmla="*/ 2147483646 h 468"/>
                  <a:gd name="T4" fmla="*/ 2147483646 w 468"/>
                  <a:gd name="T5" fmla="*/ 2147483646 h 468"/>
                  <a:gd name="T6" fmla="*/ 2147483646 w 468"/>
                  <a:gd name="T7" fmla="*/ 2147483646 h 468"/>
                  <a:gd name="T8" fmla="*/ 2147483646 w 468"/>
                  <a:gd name="T9" fmla="*/ 0 h 4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5" name="Google Shape;131;p2"/>
              <p:cNvSpPr>
                <a:spLocks/>
              </p:cNvSpPr>
              <p:nvPr/>
            </p:nvSpPr>
            <p:spPr bwMode="auto">
              <a:xfrm>
                <a:off x="1970375" y="3839700"/>
                <a:ext cx="12525" cy="11225"/>
              </a:xfrm>
              <a:custGeom>
                <a:avLst/>
                <a:gdLst>
                  <a:gd name="T0" fmla="*/ 2147483646 w 501"/>
                  <a:gd name="T1" fmla="*/ 0 h 449"/>
                  <a:gd name="T2" fmla="*/ 1953125000 w 501"/>
                  <a:gd name="T3" fmla="*/ 68359375 h 449"/>
                  <a:gd name="T4" fmla="*/ 332031250 w 501"/>
                  <a:gd name="T5" fmla="*/ 2147483646 h 449"/>
                  <a:gd name="T6" fmla="*/ 2147483646 w 501"/>
                  <a:gd name="T7" fmla="*/ 2147483646 h 449"/>
                  <a:gd name="T8" fmla="*/ 2147483646 w 501"/>
                  <a:gd name="T9" fmla="*/ 2147483646 h 449"/>
                  <a:gd name="T10" fmla="*/ 2147483646 w 501"/>
                  <a:gd name="T11" fmla="*/ 1699218750 h 449"/>
                  <a:gd name="T12" fmla="*/ 2147483646 w 501"/>
                  <a:gd name="T13" fmla="*/ 0 h 4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6" name="Google Shape;132;p2"/>
              <p:cNvSpPr>
                <a:spLocks/>
              </p:cNvSpPr>
              <p:nvPr/>
            </p:nvSpPr>
            <p:spPr bwMode="auto">
              <a:xfrm>
                <a:off x="2014575" y="4018325"/>
                <a:ext cx="14200" cy="14200"/>
              </a:xfrm>
              <a:custGeom>
                <a:avLst/>
                <a:gdLst>
                  <a:gd name="T0" fmla="*/ 2147483646 w 568"/>
                  <a:gd name="T1" fmla="*/ 0 h 568"/>
                  <a:gd name="T2" fmla="*/ 332031250 w 568"/>
                  <a:gd name="T3" fmla="*/ 2147483646 h 568"/>
                  <a:gd name="T4" fmla="*/ 2147483646 w 568"/>
                  <a:gd name="T5" fmla="*/ 2147483646 h 568"/>
                  <a:gd name="T6" fmla="*/ 2147483646 w 568"/>
                  <a:gd name="T7" fmla="*/ 2147483646 h 568"/>
                  <a:gd name="T8" fmla="*/ 2147483646 w 568"/>
                  <a:gd name="T9" fmla="*/ 0 h 5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7" name="Google Shape;133;p2"/>
              <p:cNvSpPr>
                <a:spLocks/>
              </p:cNvSpPr>
              <p:nvPr/>
            </p:nvSpPr>
            <p:spPr bwMode="auto">
              <a:xfrm>
                <a:off x="1978700" y="3968275"/>
                <a:ext cx="11700" cy="11700"/>
              </a:xfrm>
              <a:custGeom>
                <a:avLst/>
                <a:gdLst>
                  <a:gd name="T0" fmla="*/ 1962890625 w 468"/>
                  <a:gd name="T1" fmla="*/ 9765625 h 468"/>
                  <a:gd name="T2" fmla="*/ 9765625 w 468"/>
                  <a:gd name="T3" fmla="*/ 2147483646 h 468"/>
                  <a:gd name="T4" fmla="*/ 2147483646 w 468"/>
                  <a:gd name="T5" fmla="*/ 2147483646 h 468"/>
                  <a:gd name="T6" fmla="*/ 2147483646 w 468"/>
                  <a:gd name="T7" fmla="*/ 2147483646 h 468"/>
                  <a:gd name="T8" fmla="*/ 1962890625 w 468"/>
                  <a:gd name="T9" fmla="*/ 9765625 h 4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8" name="Google Shape;134;p2"/>
              <p:cNvSpPr>
                <a:spLocks/>
              </p:cNvSpPr>
              <p:nvPr/>
            </p:nvSpPr>
            <p:spPr bwMode="auto">
              <a:xfrm>
                <a:off x="2025400" y="3990800"/>
                <a:ext cx="7550" cy="6700"/>
              </a:xfrm>
              <a:custGeom>
                <a:avLst/>
                <a:gdLst>
                  <a:gd name="T0" fmla="*/ 1308593750 w 302"/>
                  <a:gd name="T1" fmla="*/ 0 h 268"/>
                  <a:gd name="T2" fmla="*/ 9765625 w 302"/>
                  <a:gd name="T3" fmla="*/ 1630859375 h 268"/>
                  <a:gd name="T4" fmla="*/ 1640625000 w 302"/>
                  <a:gd name="T5" fmla="*/ 2147483646 h 268"/>
                  <a:gd name="T6" fmla="*/ 2147483646 w 302"/>
                  <a:gd name="T7" fmla="*/ 986328125 h 268"/>
                  <a:gd name="T8" fmla="*/ 1308593750 w 302"/>
                  <a:gd name="T9" fmla="*/ 0 h 2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9" name="Google Shape;135;p2"/>
              <p:cNvSpPr>
                <a:spLocks/>
              </p:cNvSpPr>
              <p:nvPr/>
            </p:nvSpPr>
            <p:spPr bwMode="auto">
              <a:xfrm>
                <a:off x="2052925" y="4017475"/>
                <a:ext cx="7525" cy="7550"/>
              </a:xfrm>
              <a:custGeom>
                <a:avLst/>
                <a:gdLst>
                  <a:gd name="T0" fmla="*/ 1308593750 w 301"/>
                  <a:gd name="T1" fmla="*/ 9765625 h 302"/>
                  <a:gd name="T2" fmla="*/ 9765625 w 301"/>
                  <a:gd name="T3" fmla="*/ 1640625000 h 302"/>
                  <a:gd name="T4" fmla="*/ 1630859375 w 301"/>
                  <a:gd name="T5" fmla="*/ 2147483646 h 302"/>
                  <a:gd name="T6" fmla="*/ 2147483646 w 301"/>
                  <a:gd name="T7" fmla="*/ 1308593750 h 302"/>
                  <a:gd name="T8" fmla="*/ 1308593750 w 301"/>
                  <a:gd name="T9" fmla="*/ 9765625 h 3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0" name="Google Shape;136;p2"/>
              <p:cNvSpPr>
                <a:spLocks/>
              </p:cNvSpPr>
              <p:nvPr/>
            </p:nvSpPr>
            <p:spPr bwMode="auto">
              <a:xfrm>
                <a:off x="2046250" y="4059875"/>
                <a:ext cx="15050" cy="13125"/>
              </a:xfrm>
              <a:custGeom>
                <a:avLst/>
                <a:gdLst>
                  <a:gd name="T0" fmla="*/ 2147483646 w 602"/>
                  <a:gd name="T1" fmla="*/ 9765625 h 525"/>
                  <a:gd name="T2" fmla="*/ 2147483646 w 602"/>
                  <a:gd name="T3" fmla="*/ 58593750 h 525"/>
                  <a:gd name="T4" fmla="*/ 654296875 w 602"/>
                  <a:gd name="T5" fmla="*/ 2147483646 h 525"/>
                  <a:gd name="T6" fmla="*/ 2147483646 w 602"/>
                  <a:gd name="T7" fmla="*/ 2147483646 h 525"/>
                  <a:gd name="T8" fmla="*/ 2147483646 w 602"/>
                  <a:gd name="T9" fmla="*/ 2147483646 h 525"/>
                  <a:gd name="T10" fmla="*/ 2147483646 w 602"/>
                  <a:gd name="T11" fmla="*/ 2147483646 h 525"/>
                  <a:gd name="T12" fmla="*/ 2147483646 w 602"/>
                  <a:gd name="T13" fmla="*/ 9765625 h 5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1" name="Google Shape;137;p2"/>
              <p:cNvSpPr>
                <a:spLocks/>
              </p:cNvSpPr>
              <p:nvPr/>
            </p:nvSpPr>
            <p:spPr bwMode="auto">
              <a:xfrm>
                <a:off x="2037925" y="4089200"/>
                <a:ext cx="6700" cy="5875"/>
              </a:xfrm>
              <a:custGeom>
                <a:avLst/>
                <a:gdLst>
                  <a:gd name="T0" fmla="*/ 1308593750 w 268"/>
                  <a:gd name="T1" fmla="*/ 9765625 h 235"/>
                  <a:gd name="T2" fmla="*/ 654296875 w 268"/>
                  <a:gd name="T3" fmla="*/ 1308593750 h 235"/>
                  <a:gd name="T4" fmla="*/ 1630859375 w 268"/>
                  <a:gd name="T5" fmla="*/ 2147483646 h 235"/>
                  <a:gd name="T6" fmla="*/ 2147483646 w 268"/>
                  <a:gd name="T7" fmla="*/ 986328125 h 235"/>
                  <a:gd name="T8" fmla="*/ 1308593750 w 268"/>
                  <a:gd name="T9" fmla="*/ 9765625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2" name="Google Shape;138;p2"/>
              <p:cNvSpPr>
                <a:spLocks/>
              </p:cNvSpPr>
              <p:nvPr/>
            </p:nvSpPr>
            <p:spPr bwMode="auto">
              <a:xfrm>
                <a:off x="2086275" y="3821500"/>
                <a:ext cx="10050" cy="9200"/>
              </a:xfrm>
              <a:custGeom>
                <a:avLst/>
                <a:gdLst>
                  <a:gd name="T0" fmla="*/ 1962890625 w 402"/>
                  <a:gd name="T1" fmla="*/ 9765625 h 368"/>
                  <a:gd name="T2" fmla="*/ 332031250 w 402"/>
                  <a:gd name="T3" fmla="*/ 1962890625 h 368"/>
                  <a:gd name="T4" fmla="*/ 2147483646 w 402"/>
                  <a:gd name="T5" fmla="*/ 2147483646 h 368"/>
                  <a:gd name="T6" fmla="*/ 2147483646 w 402"/>
                  <a:gd name="T7" fmla="*/ 1640625000 h 368"/>
                  <a:gd name="T8" fmla="*/ 1962890625 w 402"/>
                  <a:gd name="T9" fmla="*/ 9765625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3" name="Google Shape;139;p2"/>
              <p:cNvSpPr>
                <a:spLocks/>
              </p:cNvSpPr>
              <p:nvPr/>
            </p:nvSpPr>
            <p:spPr bwMode="auto">
              <a:xfrm>
                <a:off x="2077950" y="3762925"/>
                <a:ext cx="8350" cy="7950"/>
              </a:xfrm>
              <a:custGeom>
                <a:avLst/>
                <a:gdLst>
                  <a:gd name="T0" fmla="*/ 1679687500 w 334"/>
                  <a:gd name="T1" fmla="*/ 0 h 318"/>
                  <a:gd name="T2" fmla="*/ 1308593750 w 334"/>
                  <a:gd name="T3" fmla="*/ 87890625 h 318"/>
                  <a:gd name="T4" fmla="*/ 0 w 334"/>
                  <a:gd name="T5" fmla="*/ 1718750000 h 318"/>
                  <a:gd name="T6" fmla="*/ 1142578125 w 334"/>
                  <a:gd name="T7" fmla="*/ 2147483646 h 318"/>
                  <a:gd name="T8" fmla="*/ 1630859375 w 334"/>
                  <a:gd name="T9" fmla="*/ 2147483646 h 318"/>
                  <a:gd name="T10" fmla="*/ 2147483646 w 334"/>
                  <a:gd name="T11" fmla="*/ 1386718750 h 318"/>
                  <a:gd name="T12" fmla="*/ 1679687500 w 334"/>
                  <a:gd name="T13" fmla="*/ 0 h 3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4" name="Google Shape;140;p2"/>
              <p:cNvSpPr>
                <a:spLocks/>
              </p:cNvSpPr>
              <p:nvPr/>
            </p:nvSpPr>
            <p:spPr bwMode="auto">
              <a:xfrm>
                <a:off x="2096300" y="3793025"/>
                <a:ext cx="10850" cy="10325"/>
              </a:xfrm>
              <a:custGeom>
                <a:avLst/>
                <a:gdLst>
                  <a:gd name="T0" fmla="*/ 1933593750 w 434"/>
                  <a:gd name="T1" fmla="*/ 9765625 h 413"/>
                  <a:gd name="T2" fmla="*/ 1630859375 w 434"/>
                  <a:gd name="T3" fmla="*/ 58593750 h 413"/>
                  <a:gd name="T4" fmla="*/ 0 w 434"/>
                  <a:gd name="T5" fmla="*/ 2147483646 h 413"/>
                  <a:gd name="T6" fmla="*/ 1875000000 w 434"/>
                  <a:gd name="T7" fmla="*/ 2147483646 h 413"/>
                  <a:gd name="T8" fmla="*/ 2147483646 w 434"/>
                  <a:gd name="T9" fmla="*/ 2147483646 h 413"/>
                  <a:gd name="T10" fmla="*/ 2147483646 w 434"/>
                  <a:gd name="T11" fmla="*/ 1689453125 h 413"/>
                  <a:gd name="T12" fmla="*/ 1933593750 w 434"/>
                  <a:gd name="T13" fmla="*/ 9765625 h 4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5" name="Google Shape;141;p2"/>
              <p:cNvSpPr>
                <a:spLocks/>
              </p:cNvSpPr>
              <p:nvPr/>
            </p:nvSpPr>
            <p:spPr bwMode="auto">
              <a:xfrm>
                <a:off x="2089625" y="3728100"/>
                <a:ext cx="6700" cy="6700"/>
              </a:xfrm>
              <a:custGeom>
                <a:avLst/>
                <a:gdLst>
                  <a:gd name="T0" fmla="*/ 976562500 w 268"/>
                  <a:gd name="T1" fmla="*/ 9765625 h 268"/>
                  <a:gd name="T2" fmla="*/ 0 w 268"/>
                  <a:gd name="T3" fmla="*/ 1640625000 h 268"/>
                  <a:gd name="T4" fmla="*/ 1630859375 w 268"/>
                  <a:gd name="T5" fmla="*/ 2147483646 h 268"/>
                  <a:gd name="T6" fmla="*/ 2147483646 w 268"/>
                  <a:gd name="T7" fmla="*/ 986328125 h 268"/>
                  <a:gd name="T8" fmla="*/ 976562500 w 268"/>
                  <a:gd name="T9" fmla="*/ 9765625 h 2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6" name="Google Shape;142;p2"/>
              <p:cNvSpPr>
                <a:spLocks/>
              </p:cNvSpPr>
              <p:nvPr/>
            </p:nvSpPr>
            <p:spPr bwMode="auto">
              <a:xfrm>
                <a:off x="2095450" y="3707275"/>
                <a:ext cx="4200" cy="4175"/>
              </a:xfrm>
              <a:custGeom>
                <a:avLst/>
                <a:gdLst>
                  <a:gd name="T0" fmla="*/ 986328125 w 168"/>
                  <a:gd name="T1" fmla="*/ 0 h 167"/>
                  <a:gd name="T2" fmla="*/ 9765625 w 168"/>
                  <a:gd name="T3" fmla="*/ 654296875 h 167"/>
                  <a:gd name="T4" fmla="*/ 986328125 w 168"/>
                  <a:gd name="T5" fmla="*/ 1630859375 h 167"/>
                  <a:gd name="T6" fmla="*/ 1640625000 w 168"/>
                  <a:gd name="T7" fmla="*/ 654296875 h 167"/>
                  <a:gd name="T8" fmla="*/ 986328125 w 168"/>
                  <a:gd name="T9" fmla="*/ 0 h 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7" name="Google Shape;143;p2"/>
              <p:cNvSpPr>
                <a:spLocks/>
              </p:cNvSpPr>
              <p:nvPr/>
            </p:nvSpPr>
            <p:spPr bwMode="auto">
              <a:xfrm>
                <a:off x="2127150" y="3732275"/>
                <a:ext cx="6700" cy="6700"/>
              </a:xfrm>
              <a:custGeom>
                <a:avLst/>
                <a:gdLst>
                  <a:gd name="T0" fmla="*/ 976562500 w 268"/>
                  <a:gd name="T1" fmla="*/ 9765625 h 268"/>
                  <a:gd name="T2" fmla="*/ 0 w 268"/>
                  <a:gd name="T3" fmla="*/ 1640625000 h 268"/>
                  <a:gd name="T4" fmla="*/ 1630859375 w 268"/>
                  <a:gd name="T5" fmla="*/ 2147483646 h 268"/>
                  <a:gd name="T6" fmla="*/ 2147483646 w 268"/>
                  <a:gd name="T7" fmla="*/ 986328125 h 268"/>
                  <a:gd name="T8" fmla="*/ 976562500 w 268"/>
                  <a:gd name="T9" fmla="*/ 9765625 h 2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8" name="Google Shape;144;p2"/>
              <p:cNvSpPr>
                <a:spLocks/>
              </p:cNvSpPr>
              <p:nvPr/>
            </p:nvSpPr>
            <p:spPr bwMode="auto">
              <a:xfrm>
                <a:off x="2081275" y="3622200"/>
                <a:ext cx="6700" cy="7525"/>
              </a:xfrm>
              <a:custGeom>
                <a:avLst/>
                <a:gdLst>
                  <a:gd name="T0" fmla="*/ 986328125 w 268"/>
                  <a:gd name="T1" fmla="*/ 9765625 h 301"/>
                  <a:gd name="T2" fmla="*/ 9765625 w 268"/>
                  <a:gd name="T3" fmla="*/ 1630859375 h 301"/>
                  <a:gd name="T4" fmla="*/ 1640625000 w 268"/>
                  <a:gd name="T5" fmla="*/ 2147483646 h 301"/>
                  <a:gd name="T6" fmla="*/ 2147483646 w 268"/>
                  <a:gd name="T7" fmla="*/ 1308593750 h 301"/>
                  <a:gd name="T8" fmla="*/ 986328125 w 268"/>
                  <a:gd name="T9" fmla="*/ 9765625 h 3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9" name="Google Shape;145;p2"/>
              <p:cNvSpPr>
                <a:spLocks/>
              </p:cNvSpPr>
              <p:nvPr/>
            </p:nvSpPr>
            <p:spPr bwMode="auto">
              <a:xfrm>
                <a:off x="2081275" y="3592175"/>
                <a:ext cx="5025" cy="4200"/>
              </a:xfrm>
              <a:custGeom>
                <a:avLst/>
                <a:gdLst>
                  <a:gd name="T0" fmla="*/ 986328125 w 201"/>
                  <a:gd name="T1" fmla="*/ 9765625 h 168"/>
                  <a:gd name="T2" fmla="*/ 332031250 w 201"/>
                  <a:gd name="T3" fmla="*/ 986328125 h 168"/>
                  <a:gd name="T4" fmla="*/ 986328125 w 201"/>
                  <a:gd name="T5" fmla="*/ 1630859375 h 168"/>
                  <a:gd name="T6" fmla="*/ 1962890625 w 201"/>
                  <a:gd name="T7" fmla="*/ 986328125 h 168"/>
                  <a:gd name="T8" fmla="*/ 986328125 w 201"/>
                  <a:gd name="T9" fmla="*/ 9765625 h 1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0" name="Google Shape;146;p2"/>
              <p:cNvSpPr>
                <a:spLocks/>
              </p:cNvSpPr>
              <p:nvPr/>
            </p:nvSpPr>
            <p:spPr bwMode="auto">
              <a:xfrm>
                <a:off x="2090600" y="3587800"/>
                <a:ext cx="4875" cy="4400"/>
              </a:xfrm>
              <a:custGeom>
                <a:avLst/>
                <a:gdLst>
                  <a:gd name="T0" fmla="*/ 781250000 w 195"/>
                  <a:gd name="T1" fmla="*/ 0 h 176"/>
                  <a:gd name="T2" fmla="*/ 273437500 w 195"/>
                  <a:gd name="T3" fmla="*/ 1064453125 h 176"/>
                  <a:gd name="T4" fmla="*/ 1250000000 w 195"/>
                  <a:gd name="T5" fmla="*/ 1718750000 h 176"/>
                  <a:gd name="T6" fmla="*/ 1904296875 w 195"/>
                  <a:gd name="T7" fmla="*/ 1064453125 h 176"/>
                  <a:gd name="T8" fmla="*/ 1250000000 w 195"/>
                  <a:gd name="T9" fmla="*/ 87890625 h 176"/>
                  <a:gd name="T10" fmla="*/ 781250000 w 195"/>
                  <a:gd name="T11" fmla="*/ 0 h 1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1" name="Google Shape;147;p2"/>
              <p:cNvSpPr>
                <a:spLocks/>
              </p:cNvSpPr>
              <p:nvPr/>
            </p:nvSpPr>
            <p:spPr bwMode="auto">
              <a:xfrm>
                <a:off x="2103800" y="3954950"/>
                <a:ext cx="16700" cy="16700"/>
              </a:xfrm>
              <a:custGeom>
                <a:avLst/>
                <a:gdLst>
                  <a:gd name="T0" fmla="*/ 2147483646 w 668"/>
                  <a:gd name="T1" fmla="*/ 0 h 668"/>
                  <a:gd name="T2" fmla="*/ 0 w 668"/>
                  <a:gd name="T3" fmla="*/ 2147483646 h 668"/>
                  <a:gd name="T4" fmla="*/ 2147483646 w 668"/>
                  <a:gd name="T5" fmla="*/ 2147483646 h 668"/>
                  <a:gd name="T6" fmla="*/ 2147483646 w 668"/>
                  <a:gd name="T7" fmla="*/ 2147483646 h 668"/>
                  <a:gd name="T8" fmla="*/ 2147483646 w 668"/>
                  <a:gd name="T9" fmla="*/ 0 h 6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2" name="Google Shape;148;p2"/>
              <p:cNvSpPr>
                <a:spLocks/>
              </p:cNvSpPr>
              <p:nvPr/>
            </p:nvSpPr>
            <p:spPr bwMode="auto">
              <a:xfrm>
                <a:off x="2095450" y="3913250"/>
                <a:ext cx="10875" cy="9200"/>
              </a:xfrm>
              <a:custGeom>
                <a:avLst/>
                <a:gdLst>
                  <a:gd name="T0" fmla="*/ 1962890625 w 435"/>
                  <a:gd name="T1" fmla="*/ 0 h 368"/>
                  <a:gd name="T2" fmla="*/ 332031250 w 435"/>
                  <a:gd name="T3" fmla="*/ 1953125000 h 368"/>
                  <a:gd name="T4" fmla="*/ 2147483646 w 435"/>
                  <a:gd name="T5" fmla="*/ 2147483646 h 368"/>
                  <a:gd name="T6" fmla="*/ 2147483646 w 435"/>
                  <a:gd name="T7" fmla="*/ 1630859375 h 368"/>
                  <a:gd name="T8" fmla="*/ 1962890625 w 435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3" name="Google Shape;149;p2"/>
              <p:cNvSpPr>
                <a:spLocks/>
              </p:cNvSpPr>
              <p:nvPr/>
            </p:nvSpPr>
            <p:spPr bwMode="auto">
              <a:xfrm>
                <a:off x="2120475" y="3908850"/>
                <a:ext cx="10875" cy="9950"/>
              </a:xfrm>
              <a:custGeom>
                <a:avLst/>
                <a:gdLst>
                  <a:gd name="T0" fmla="*/ 2128906250 w 435"/>
                  <a:gd name="T1" fmla="*/ 9765625 h 398"/>
                  <a:gd name="T2" fmla="*/ 1630859375 w 435"/>
                  <a:gd name="T3" fmla="*/ 87890625 h 398"/>
                  <a:gd name="T4" fmla="*/ 9765625 w 435"/>
                  <a:gd name="T5" fmla="*/ 2050781250 h 398"/>
                  <a:gd name="T6" fmla="*/ 1455078125 w 435"/>
                  <a:gd name="T7" fmla="*/ 2147483646 h 398"/>
                  <a:gd name="T8" fmla="*/ 1962890625 w 435"/>
                  <a:gd name="T9" fmla="*/ 2147483646 h 398"/>
                  <a:gd name="T10" fmla="*/ 2147483646 w 435"/>
                  <a:gd name="T11" fmla="*/ 1718750000 h 398"/>
                  <a:gd name="T12" fmla="*/ 2128906250 w 435"/>
                  <a:gd name="T13" fmla="*/ 9765625 h 3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4" name="Google Shape;150;p2"/>
              <p:cNvSpPr>
                <a:spLocks/>
              </p:cNvSpPr>
              <p:nvPr/>
            </p:nvSpPr>
            <p:spPr bwMode="auto">
              <a:xfrm>
                <a:off x="2128825" y="3959100"/>
                <a:ext cx="6675" cy="5050"/>
              </a:xfrm>
              <a:custGeom>
                <a:avLst/>
                <a:gdLst>
                  <a:gd name="T0" fmla="*/ 1308593750 w 267"/>
                  <a:gd name="T1" fmla="*/ 9765625 h 202"/>
                  <a:gd name="T2" fmla="*/ 322265625 w 267"/>
                  <a:gd name="T3" fmla="*/ 1308593750 h 202"/>
                  <a:gd name="T4" fmla="*/ 1630859375 w 267"/>
                  <a:gd name="T5" fmla="*/ 1962890625 h 202"/>
                  <a:gd name="T6" fmla="*/ 2147483646 w 267"/>
                  <a:gd name="T7" fmla="*/ 986328125 h 202"/>
                  <a:gd name="T8" fmla="*/ 1308593750 w 267"/>
                  <a:gd name="T9" fmla="*/ 9765625 h 2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5" name="Google Shape;151;p2"/>
              <p:cNvSpPr>
                <a:spLocks/>
              </p:cNvSpPr>
              <p:nvPr/>
            </p:nvSpPr>
            <p:spPr bwMode="auto">
              <a:xfrm>
                <a:off x="2122975" y="4025000"/>
                <a:ext cx="5875" cy="5850"/>
              </a:xfrm>
              <a:custGeom>
                <a:avLst/>
                <a:gdLst>
                  <a:gd name="T0" fmla="*/ 986328125 w 235"/>
                  <a:gd name="T1" fmla="*/ 0 h 234"/>
                  <a:gd name="T2" fmla="*/ 9765625 w 235"/>
                  <a:gd name="T3" fmla="*/ 1308593750 h 234"/>
                  <a:gd name="T4" fmla="*/ 986328125 w 235"/>
                  <a:gd name="T5" fmla="*/ 2147483646 h 234"/>
                  <a:gd name="T6" fmla="*/ 2147483646 w 235"/>
                  <a:gd name="T7" fmla="*/ 1308593750 h 234"/>
                  <a:gd name="T8" fmla="*/ 986328125 w 235"/>
                  <a:gd name="T9" fmla="*/ 0 h 2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0" name="Google Shape;152;p2"/>
            <p:cNvGrpSpPr>
              <a:grpSpLocks/>
            </p:cNvGrpSpPr>
            <p:nvPr/>
          </p:nvGrpSpPr>
          <p:grpSpPr bwMode="auto"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43" name="Google Shape;153;p2"/>
              <p:cNvSpPr/>
              <p:nvPr/>
            </p:nvSpPr>
            <p:spPr>
              <a:xfrm>
                <a:off x="2245416" y="4078891"/>
                <a:ext cx="1053782" cy="740606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4" name="Google Shape;154;p2"/>
              <p:cNvSpPr>
                <a:spLocks/>
              </p:cNvSpPr>
              <p:nvPr/>
            </p:nvSpPr>
            <p:spPr bwMode="auto">
              <a:xfrm>
                <a:off x="2653550" y="4150925"/>
                <a:ext cx="249375" cy="403625"/>
              </a:xfrm>
              <a:custGeom>
                <a:avLst/>
                <a:gdLst>
                  <a:gd name="T0" fmla="*/ 2147483646 w 9975"/>
                  <a:gd name="T1" fmla="*/ 0 h 16145"/>
                  <a:gd name="T2" fmla="*/ 2147483646 w 9975"/>
                  <a:gd name="T3" fmla="*/ 976562500 h 16145"/>
                  <a:gd name="T4" fmla="*/ 9765625 w 9975"/>
                  <a:gd name="T5" fmla="*/ 2147483646 h 16145"/>
                  <a:gd name="T6" fmla="*/ 2147483646 w 9975"/>
                  <a:gd name="T7" fmla="*/ 2147483646 h 16145"/>
                  <a:gd name="T8" fmla="*/ 2147483646 w 9975"/>
                  <a:gd name="T9" fmla="*/ 2147483646 h 16145"/>
                  <a:gd name="T10" fmla="*/ 2147483646 w 9975"/>
                  <a:gd name="T11" fmla="*/ 2147483646 h 16145"/>
                  <a:gd name="T12" fmla="*/ 2147483646 w 9975"/>
                  <a:gd name="T13" fmla="*/ 2147483646 h 16145"/>
                  <a:gd name="T14" fmla="*/ 2147483646 w 9975"/>
                  <a:gd name="T15" fmla="*/ 2147483646 h 16145"/>
                  <a:gd name="T16" fmla="*/ 2147483646 w 9975"/>
                  <a:gd name="T17" fmla="*/ 2147483646 h 16145"/>
                  <a:gd name="T18" fmla="*/ 2147483646 w 9975"/>
                  <a:gd name="T19" fmla="*/ 2147483646 h 16145"/>
                  <a:gd name="T20" fmla="*/ 2147483646 w 9975"/>
                  <a:gd name="T21" fmla="*/ 2147483646 h 16145"/>
                  <a:gd name="T22" fmla="*/ 2147483646 w 9975"/>
                  <a:gd name="T23" fmla="*/ 2147483646 h 16145"/>
                  <a:gd name="T24" fmla="*/ 2147483646 w 9975"/>
                  <a:gd name="T25" fmla="*/ 2147483646 h 16145"/>
                  <a:gd name="T26" fmla="*/ 2147483646 w 9975"/>
                  <a:gd name="T27" fmla="*/ 2147483646 h 16145"/>
                  <a:gd name="T28" fmla="*/ 2147483646 w 9975"/>
                  <a:gd name="T29" fmla="*/ 2147483646 h 16145"/>
                  <a:gd name="T30" fmla="*/ 2147483646 w 9975"/>
                  <a:gd name="T31" fmla="*/ 2147483646 h 16145"/>
                  <a:gd name="T32" fmla="*/ 2147483646 w 9975"/>
                  <a:gd name="T33" fmla="*/ 2147483646 h 16145"/>
                  <a:gd name="T34" fmla="*/ 2147483646 w 9975"/>
                  <a:gd name="T35" fmla="*/ 2147483646 h 16145"/>
                  <a:gd name="T36" fmla="*/ 2147483646 w 9975"/>
                  <a:gd name="T37" fmla="*/ 2147483646 h 16145"/>
                  <a:gd name="T38" fmla="*/ 2147483646 w 9975"/>
                  <a:gd name="T39" fmla="*/ 2147483646 h 16145"/>
                  <a:gd name="T40" fmla="*/ 2147483646 w 9975"/>
                  <a:gd name="T41" fmla="*/ 2147483646 h 16145"/>
                  <a:gd name="T42" fmla="*/ 2147483646 w 9975"/>
                  <a:gd name="T43" fmla="*/ 2147483646 h 16145"/>
                  <a:gd name="T44" fmla="*/ 2147483646 w 9975"/>
                  <a:gd name="T45" fmla="*/ 2147483646 h 16145"/>
                  <a:gd name="T46" fmla="*/ 2147483646 w 9975"/>
                  <a:gd name="T47" fmla="*/ 2147483646 h 16145"/>
                  <a:gd name="T48" fmla="*/ 2147483646 w 9975"/>
                  <a:gd name="T49" fmla="*/ 2147483646 h 16145"/>
                  <a:gd name="T50" fmla="*/ 2147483646 w 9975"/>
                  <a:gd name="T51" fmla="*/ 2147483646 h 16145"/>
                  <a:gd name="T52" fmla="*/ 2147483646 w 9975"/>
                  <a:gd name="T53" fmla="*/ 2147483646 h 16145"/>
                  <a:gd name="T54" fmla="*/ 2147483646 w 9975"/>
                  <a:gd name="T55" fmla="*/ 2147483646 h 16145"/>
                  <a:gd name="T56" fmla="*/ 2147483646 w 9975"/>
                  <a:gd name="T57" fmla="*/ 2147483646 h 16145"/>
                  <a:gd name="T58" fmla="*/ 2147483646 w 9975"/>
                  <a:gd name="T59" fmla="*/ 2147483646 h 16145"/>
                  <a:gd name="T60" fmla="*/ 2147483646 w 9975"/>
                  <a:gd name="T61" fmla="*/ 2147483646 h 16145"/>
                  <a:gd name="T62" fmla="*/ 2147483646 w 9975"/>
                  <a:gd name="T63" fmla="*/ 2147483646 h 16145"/>
                  <a:gd name="T64" fmla="*/ 2147483646 w 9975"/>
                  <a:gd name="T65" fmla="*/ 2147483646 h 16145"/>
                  <a:gd name="T66" fmla="*/ 2147483646 w 9975"/>
                  <a:gd name="T67" fmla="*/ 2147483646 h 16145"/>
                  <a:gd name="T68" fmla="*/ 2147483646 w 9975"/>
                  <a:gd name="T69" fmla="*/ 2147483646 h 16145"/>
                  <a:gd name="T70" fmla="*/ 2147483646 w 9975"/>
                  <a:gd name="T71" fmla="*/ 2147483646 h 16145"/>
                  <a:gd name="T72" fmla="*/ 2147483646 w 9975"/>
                  <a:gd name="T73" fmla="*/ 2147483646 h 16145"/>
                  <a:gd name="T74" fmla="*/ 2147483646 w 9975"/>
                  <a:gd name="T75" fmla="*/ 2147483646 h 16145"/>
                  <a:gd name="T76" fmla="*/ 2147483646 w 9975"/>
                  <a:gd name="T77" fmla="*/ 2147483646 h 16145"/>
                  <a:gd name="T78" fmla="*/ 2147483646 w 9975"/>
                  <a:gd name="T79" fmla="*/ 2147483646 h 16145"/>
                  <a:gd name="T80" fmla="*/ 2147483646 w 9975"/>
                  <a:gd name="T81" fmla="*/ 2147483646 h 16145"/>
                  <a:gd name="T82" fmla="*/ 2147483646 w 9975"/>
                  <a:gd name="T83" fmla="*/ 2147483646 h 16145"/>
                  <a:gd name="T84" fmla="*/ 2147483646 w 9975"/>
                  <a:gd name="T85" fmla="*/ 2147483646 h 16145"/>
                  <a:gd name="T86" fmla="*/ 2147483646 w 9975"/>
                  <a:gd name="T87" fmla="*/ 2147483646 h 16145"/>
                  <a:gd name="T88" fmla="*/ 2147483646 w 9975"/>
                  <a:gd name="T89" fmla="*/ 2147483646 h 16145"/>
                  <a:gd name="T90" fmla="*/ 2147483646 w 9975"/>
                  <a:gd name="T91" fmla="*/ 2147483646 h 16145"/>
                  <a:gd name="T92" fmla="*/ 2147483646 w 9975"/>
                  <a:gd name="T93" fmla="*/ 2147483646 h 16145"/>
                  <a:gd name="T94" fmla="*/ 2147483646 w 9975"/>
                  <a:gd name="T95" fmla="*/ 2147483646 h 16145"/>
                  <a:gd name="T96" fmla="*/ 2147483646 w 9975"/>
                  <a:gd name="T97" fmla="*/ 2147483646 h 16145"/>
                  <a:gd name="T98" fmla="*/ 2147483646 w 9975"/>
                  <a:gd name="T99" fmla="*/ 2147483646 h 16145"/>
                  <a:gd name="T100" fmla="*/ 2147483646 w 9975"/>
                  <a:gd name="T101" fmla="*/ 2147483646 h 16145"/>
                  <a:gd name="T102" fmla="*/ 2147483646 w 9975"/>
                  <a:gd name="T103" fmla="*/ 1953125000 h 16145"/>
                  <a:gd name="T104" fmla="*/ 2147483646 w 9975"/>
                  <a:gd name="T105" fmla="*/ 0 h 1614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5" name="Google Shape;155;p2"/>
              <p:cNvSpPr>
                <a:spLocks/>
              </p:cNvSpPr>
              <p:nvPr/>
            </p:nvSpPr>
            <p:spPr bwMode="auto">
              <a:xfrm>
                <a:off x="2914575" y="4129225"/>
                <a:ext cx="381975" cy="384475"/>
              </a:xfrm>
              <a:custGeom>
                <a:avLst/>
                <a:gdLst>
                  <a:gd name="T0" fmla="*/ 2147483646 w 15279"/>
                  <a:gd name="T1" fmla="*/ 9765625 h 15379"/>
                  <a:gd name="T2" fmla="*/ 2147483646 w 15279"/>
                  <a:gd name="T3" fmla="*/ 595703125 h 15379"/>
                  <a:gd name="T4" fmla="*/ 2147483646 w 15279"/>
                  <a:gd name="T5" fmla="*/ 595703125 h 15379"/>
                  <a:gd name="T6" fmla="*/ 2147483646 w 15279"/>
                  <a:gd name="T7" fmla="*/ 9765625 h 15379"/>
                  <a:gd name="T8" fmla="*/ 2147483646 w 15279"/>
                  <a:gd name="T9" fmla="*/ 595703125 h 15379"/>
                  <a:gd name="T10" fmla="*/ 2147483646 w 15279"/>
                  <a:gd name="T11" fmla="*/ 751953125 h 15379"/>
                  <a:gd name="T12" fmla="*/ 2147483646 w 15279"/>
                  <a:gd name="T13" fmla="*/ 751953125 h 15379"/>
                  <a:gd name="T14" fmla="*/ 2147483646 w 15279"/>
                  <a:gd name="T15" fmla="*/ 654296875 h 15379"/>
                  <a:gd name="T16" fmla="*/ 2147483646 w 15279"/>
                  <a:gd name="T17" fmla="*/ 595703125 h 15379"/>
                  <a:gd name="T18" fmla="*/ 2147483646 w 15279"/>
                  <a:gd name="T19" fmla="*/ 751953125 h 15379"/>
                  <a:gd name="T20" fmla="*/ 2147483646 w 15279"/>
                  <a:gd name="T21" fmla="*/ 2147483646 h 15379"/>
                  <a:gd name="T22" fmla="*/ 2147483646 w 15279"/>
                  <a:gd name="T23" fmla="*/ 2147483646 h 15379"/>
                  <a:gd name="T24" fmla="*/ 2147483646 w 15279"/>
                  <a:gd name="T25" fmla="*/ 2147483646 h 15379"/>
                  <a:gd name="T26" fmla="*/ 2147483646 w 15279"/>
                  <a:gd name="T27" fmla="*/ 2147483646 h 15379"/>
                  <a:gd name="T28" fmla="*/ 2147483646 w 15279"/>
                  <a:gd name="T29" fmla="*/ 2147483646 h 15379"/>
                  <a:gd name="T30" fmla="*/ 2147483646 w 15279"/>
                  <a:gd name="T31" fmla="*/ 2147483646 h 15379"/>
                  <a:gd name="T32" fmla="*/ 2147483646 w 15279"/>
                  <a:gd name="T33" fmla="*/ 2147483646 h 15379"/>
                  <a:gd name="T34" fmla="*/ 2147483646 w 15279"/>
                  <a:gd name="T35" fmla="*/ 2147483646 h 15379"/>
                  <a:gd name="T36" fmla="*/ 2147483646 w 15279"/>
                  <a:gd name="T37" fmla="*/ 2147483646 h 15379"/>
                  <a:gd name="T38" fmla="*/ 2147483646 w 15279"/>
                  <a:gd name="T39" fmla="*/ 2147483646 h 15379"/>
                  <a:gd name="T40" fmla="*/ 2147483646 w 15279"/>
                  <a:gd name="T41" fmla="*/ 2147483646 h 15379"/>
                  <a:gd name="T42" fmla="*/ 2147483646 w 15279"/>
                  <a:gd name="T43" fmla="*/ 2147483646 h 15379"/>
                  <a:gd name="T44" fmla="*/ 2147483646 w 15279"/>
                  <a:gd name="T45" fmla="*/ 2147483646 h 15379"/>
                  <a:gd name="T46" fmla="*/ 2147483646 w 15279"/>
                  <a:gd name="T47" fmla="*/ 2147483646 h 15379"/>
                  <a:gd name="T48" fmla="*/ 2147483646 w 15279"/>
                  <a:gd name="T49" fmla="*/ 2147483646 h 15379"/>
                  <a:gd name="T50" fmla="*/ 986328125 w 15279"/>
                  <a:gd name="T51" fmla="*/ 2147483646 h 15379"/>
                  <a:gd name="T52" fmla="*/ 9765625 w 15279"/>
                  <a:gd name="T53" fmla="*/ 2147483646 h 15379"/>
                  <a:gd name="T54" fmla="*/ 2147483646 w 15279"/>
                  <a:gd name="T55" fmla="*/ 2147483646 h 15379"/>
                  <a:gd name="T56" fmla="*/ 2147483646 w 15279"/>
                  <a:gd name="T57" fmla="*/ 2147483646 h 15379"/>
                  <a:gd name="T58" fmla="*/ 2147483646 w 15279"/>
                  <a:gd name="T59" fmla="*/ 2147483646 h 15379"/>
                  <a:gd name="T60" fmla="*/ 2147483646 w 15279"/>
                  <a:gd name="T61" fmla="*/ 2147483646 h 15379"/>
                  <a:gd name="T62" fmla="*/ 2147483646 w 15279"/>
                  <a:gd name="T63" fmla="*/ 2147483646 h 15379"/>
                  <a:gd name="T64" fmla="*/ 2147483646 w 15279"/>
                  <a:gd name="T65" fmla="*/ 2147483646 h 15379"/>
                  <a:gd name="T66" fmla="*/ 2147483646 w 15279"/>
                  <a:gd name="T67" fmla="*/ 2147483646 h 15379"/>
                  <a:gd name="T68" fmla="*/ 2147483646 w 15279"/>
                  <a:gd name="T69" fmla="*/ 2147483646 h 15379"/>
                  <a:gd name="T70" fmla="*/ 2147483646 w 15279"/>
                  <a:gd name="T71" fmla="*/ 2147483646 h 15379"/>
                  <a:gd name="T72" fmla="*/ 2147483646 w 15279"/>
                  <a:gd name="T73" fmla="*/ 2147483646 h 15379"/>
                  <a:gd name="T74" fmla="*/ 2147483646 w 15279"/>
                  <a:gd name="T75" fmla="*/ 751953125 h 1537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6" name="Google Shape;156;p2"/>
              <p:cNvSpPr>
                <a:spLocks/>
              </p:cNvSpPr>
              <p:nvPr/>
            </p:nvSpPr>
            <p:spPr bwMode="auto">
              <a:xfrm>
                <a:off x="2244925" y="4531175"/>
                <a:ext cx="525400" cy="288575"/>
              </a:xfrm>
              <a:custGeom>
                <a:avLst/>
                <a:gdLst>
                  <a:gd name="T0" fmla="*/ 2147483646 w 21016"/>
                  <a:gd name="T1" fmla="*/ 9765625 h 11543"/>
                  <a:gd name="T2" fmla="*/ 2147483646 w 21016"/>
                  <a:gd name="T3" fmla="*/ 2147483646 h 11543"/>
                  <a:gd name="T4" fmla="*/ 664062500 w 21016"/>
                  <a:gd name="T5" fmla="*/ 2147483646 h 11543"/>
                  <a:gd name="T6" fmla="*/ 2147483646 w 21016"/>
                  <a:gd name="T7" fmla="*/ 2147483646 h 11543"/>
                  <a:gd name="T8" fmla="*/ 2147483646 w 21016"/>
                  <a:gd name="T9" fmla="*/ 2147483646 h 11543"/>
                  <a:gd name="T10" fmla="*/ 2147483646 w 21016"/>
                  <a:gd name="T11" fmla="*/ 2147483646 h 11543"/>
                  <a:gd name="T12" fmla="*/ 2147483646 w 21016"/>
                  <a:gd name="T13" fmla="*/ 2147483646 h 11543"/>
                  <a:gd name="T14" fmla="*/ 2147483646 w 21016"/>
                  <a:gd name="T15" fmla="*/ 2147483646 h 11543"/>
                  <a:gd name="T16" fmla="*/ 2147483646 w 21016"/>
                  <a:gd name="T17" fmla="*/ 2147483646 h 11543"/>
                  <a:gd name="T18" fmla="*/ 2147483646 w 21016"/>
                  <a:gd name="T19" fmla="*/ 2147483646 h 11543"/>
                  <a:gd name="T20" fmla="*/ 2147483646 w 21016"/>
                  <a:gd name="T21" fmla="*/ 2147483646 h 11543"/>
                  <a:gd name="T22" fmla="*/ 2147483646 w 21016"/>
                  <a:gd name="T23" fmla="*/ 2147483646 h 11543"/>
                  <a:gd name="T24" fmla="*/ 2147483646 w 21016"/>
                  <a:gd name="T25" fmla="*/ 2147483646 h 11543"/>
                  <a:gd name="T26" fmla="*/ 2147483646 w 21016"/>
                  <a:gd name="T27" fmla="*/ 2147483646 h 11543"/>
                  <a:gd name="T28" fmla="*/ 2147483646 w 21016"/>
                  <a:gd name="T29" fmla="*/ 2147483646 h 11543"/>
                  <a:gd name="T30" fmla="*/ 2147483646 w 21016"/>
                  <a:gd name="T31" fmla="*/ 2147483646 h 11543"/>
                  <a:gd name="T32" fmla="*/ 2147483646 w 21016"/>
                  <a:gd name="T33" fmla="*/ 2147483646 h 11543"/>
                  <a:gd name="T34" fmla="*/ 2147483646 w 21016"/>
                  <a:gd name="T35" fmla="*/ 2147483646 h 11543"/>
                  <a:gd name="T36" fmla="*/ 2147483646 w 21016"/>
                  <a:gd name="T37" fmla="*/ 2147483646 h 11543"/>
                  <a:gd name="T38" fmla="*/ 2147483646 w 21016"/>
                  <a:gd name="T39" fmla="*/ 2147483646 h 11543"/>
                  <a:gd name="T40" fmla="*/ 2147483646 w 21016"/>
                  <a:gd name="T41" fmla="*/ 2147483646 h 11543"/>
                  <a:gd name="T42" fmla="*/ 2147483646 w 21016"/>
                  <a:gd name="T43" fmla="*/ 2147483646 h 11543"/>
                  <a:gd name="T44" fmla="*/ 2147483646 w 21016"/>
                  <a:gd name="T45" fmla="*/ 2147483646 h 11543"/>
                  <a:gd name="T46" fmla="*/ 2147483646 w 21016"/>
                  <a:gd name="T47" fmla="*/ 2147483646 h 11543"/>
                  <a:gd name="T48" fmla="*/ 2147483646 w 21016"/>
                  <a:gd name="T49" fmla="*/ 2147483646 h 11543"/>
                  <a:gd name="T50" fmla="*/ 2147483646 w 21016"/>
                  <a:gd name="T51" fmla="*/ 2147483646 h 11543"/>
                  <a:gd name="T52" fmla="*/ 2147483646 w 21016"/>
                  <a:gd name="T53" fmla="*/ 2147483646 h 11543"/>
                  <a:gd name="T54" fmla="*/ 2147483646 w 21016"/>
                  <a:gd name="T55" fmla="*/ 2147483646 h 11543"/>
                  <a:gd name="T56" fmla="*/ 2147483646 w 21016"/>
                  <a:gd name="T57" fmla="*/ 2147483646 h 11543"/>
                  <a:gd name="T58" fmla="*/ 2147483646 w 21016"/>
                  <a:gd name="T59" fmla="*/ 2147483646 h 11543"/>
                  <a:gd name="T60" fmla="*/ 2147483646 w 21016"/>
                  <a:gd name="T61" fmla="*/ 2147483646 h 11543"/>
                  <a:gd name="T62" fmla="*/ 2147483646 w 21016"/>
                  <a:gd name="T63" fmla="*/ 2147483646 h 11543"/>
                  <a:gd name="T64" fmla="*/ 2147483646 w 21016"/>
                  <a:gd name="T65" fmla="*/ 2147483646 h 11543"/>
                  <a:gd name="T66" fmla="*/ 2147483646 w 21016"/>
                  <a:gd name="T67" fmla="*/ 2147483646 h 11543"/>
                  <a:gd name="T68" fmla="*/ 2147483646 w 21016"/>
                  <a:gd name="T69" fmla="*/ 2147483646 h 11543"/>
                  <a:gd name="T70" fmla="*/ 2147483646 w 21016"/>
                  <a:gd name="T71" fmla="*/ 2147483646 h 11543"/>
                  <a:gd name="T72" fmla="*/ 2147483646 w 21016"/>
                  <a:gd name="T73" fmla="*/ 2147483646 h 11543"/>
                  <a:gd name="T74" fmla="*/ 2147483646 w 21016"/>
                  <a:gd name="T75" fmla="*/ 2147483646 h 11543"/>
                  <a:gd name="T76" fmla="*/ 2147483646 w 21016"/>
                  <a:gd name="T77" fmla="*/ 2147483646 h 11543"/>
                  <a:gd name="T78" fmla="*/ 2147483646 w 21016"/>
                  <a:gd name="T79" fmla="*/ 2147483646 h 11543"/>
                  <a:gd name="T80" fmla="*/ 2147483646 w 21016"/>
                  <a:gd name="T81" fmla="*/ 2147483646 h 11543"/>
                  <a:gd name="T82" fmla="*/ 2147483646 w 21016"/>
                  <a:gd name="T83" fmla="*/ 2147483646 h 11543"/>
                  <a:gd name="T84" fmla="*/ 2147483646 w 21016"/>
                  <a:gd name="T85" fmla="*/ 2147483646 h 11543"/>
                  <a:gd name="T86" fmla="*/ 2147483646 w 21016"/>
                  <a:gd name="T87" fmla="*/ 2147483646 h 11543"/>
                  <a:gd name="T88" fmla="*/ 2147483646 w 21016"/>
                  <a:gd name="T89" fmla="*/ 2147483646 h 11543"/>
                  <a:gd name="T90" fmla="*/ 2147483646 w 21016"/>
                  <a:gd name="T91" fmla="*/ 9765625 h 115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7" name="Google Shape;157;p2"/>
              <p:cNvSpPr>
                <a:spLocks/>
              </p:cNvSpPr>
              <p:nvPr/>
            </p:nvSpPr>
            <p:spPr bwMode="auto">
              <a:xfrm>
                <a:off x="2907075" y="4150925"/>
                <a:ext cx="97600" cy="249475"/>
              </a:xfrm>
              <a:custGeom>
                <a:avLst/>
                <a:gdLst>
                  <a:gd name="T0" fmla="*/ 2147483646 w 3904"/>
                  <a:gd name="T1" fmla="*/ 2147483646 h 9979"/>
                  <a:gd name="T2" fmla="*/ 2147483646 w 3904"/>
                  <a:gd name="T3" fmla="*/ 2147483646 h 9979"/>
                  <a:gd name="T4" fmla="*/ 2147483646 w 3904"/>
                  <a:gd name="T5" fmla="*/ 2147483646 h 9979"/>
                  <a:gd name="T6" fmla="*/ 2147483646 w 3904"/>
                  <a:gd name="T7" fmla="*/ 2147483646 h 9979"/>
                  <a:gd name="T8" fmla="*/ 2147483646 w 3904"/>
                  <a:gd name="T9" fmla="*/ 2147483646 h 9979"/>
                  <a:gd name="T10" fmla="*/ 2147483646 w 3904"/>
                  <a:gd name="T11" fmla="*/ 0 h 9979"/>
                  <a:gd name="T12" fmla="*/ 2147483646 w 3904"/>
                  <a:gd name="T13" fmla="*/ 322265625 h 9979"/>
                  <a:gd name="T14" fmla="*/ 2147483646 w 3904"/>
                  <a:gd name="T15" fmla="*/ 2147483646 h 9979"/>
                  <a:gd name="T16" fmla="*/ 2147483646 w 3904"/>
                  <a:gd name="T17" fmla="*/ 2147483646 h 9979"/>
                  <a:gd name="T18" fmla="*/ 2147483646 w 3904"/>
                  <a:gd name="T19" fmla="*/ 2147483646 h 9979"/>
                  <a:gd name="T20" fmla="*/ 2147483646 w 3904"/>
                  <a:gd name="T21" fmla="*/ 2147483646 h 9979"/>
                  <a:gd name="T22" fmla="*/ 2147483646 w 3904"/>
                  <a:gd name="T23" fmla="*/ 2147483646 h 9979"/>
                  <a:gd name="T24" fmla="*/ 1308593750 w 3904"/>
                  <a:gd name="T25" fmla="*/ 2147483646 h 9979"/>
                  <a:gd name="T26" fmla="*/ 9765625 w 3904"/>
                  <a:gd name="T27" fmla="*/ 2147483646 h 9979"/>
                  <a:gd name="T28" fmla="*/ 654296875 w 3904"/>
                  <a:gd name="T29" fmla="*/ 2147483646 h 9979"/>
                  <a:gd name="T30" fmla="*/ 2147483646 w 3904"/>
                  <a:gd name="T31" fmla="*/ 2147483646 h 9979"/>
                  <a:gd name="T32" fmla="*/ 2147483646 w 3904"/>
                  <a:gd name="T33" fmla="*/ 2147483646 h 9979"/>
                  <a:gd name="T34" fmla="*/ 2147483646 w 3904"/>
                  <a:gd name="T35" fmla="*/ 2147483646 h 9979"/>
                  <a:gd name="T36" fmla="*/ 2147483646 w 3904"/>
                  <a:gd name="T37" fmla="*/ 2147483646 h 9979"/>
                  <a:gd name="T38" fmla="*/ 2147483646 w 3904"/>
                  <a:gd name="T39" fmla="*/ 2147483646 h 9979"/>
                  <a:gd name="T40" fmla="*/ 2147483646 w 3904"/>
                  <a:gd name="T41" fmla="*/ 2147483646 h 9979"/>
                  <a:gd name="T42" fmla="*/ 2147483646 w 3904"/>
                  <a:gd name="T43" fmla="*/ 2147483646 h 9979"/>
                  <a:gd name="T44" fmla="*/ 2147483646 w 3904"/>
                  <a:gd name="T45" fmla="*/ 2147483646 h 9979"/>
                  <a:gd name="T46" fmla="*/ 2147483646 w 3904"/>
                  <a:gd name="T47" fmla="*/ 2147483646 h 9979"/>
                  <a:gd name="T48" fmla="*/ 2147483646 w 3904"/>
                  <a:gd name="T49" fmla="*/ 2147483646 h 9979"/>
                  <a:gd name="T50" fmla="*/ 2147483646 w 3904"/>
                  <a:gd name="T51" fmla="*/ 2147483646 h 9979"/>
                  <a:gd name="T52" fmla="*/ 2147483646 w 3904"/>
                  <a:gd name="T53" fmla="*/ 2147483646 h 9979"/>
                  <a:gd name="T54" fmla="*/ 2147483646 w 3904"/>
                  <a:gd name="T55" fmla="*/ 1298828125 h 9979"/>
                  <a:gd name="T56" fmla="*/ 2147483646 w 3904"/>
                  <a:gd name="T57" fmla="*/ 0 h 9979"/>
                  <a:gd name="T58" fmla="*/ 2147483646 w 3904"/>
                  <a:gd name="T59" fmla="*/ 0 h 997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lnTo>
                      <a:pt x="3803" y="0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8" name="Google Shape;158;p2"/>
              <p:cNvSpPr>
                <a:spLocks/>
              </p:cNvSpPr>
              <p:nvPr/>
            </p:nvSpPr>
            <p:spPr bwMode="auto">
              <a:xfrm>
                <a:off x="2958775" y="4183725"/>
                <a:ext cx="165150" cy="244500"/>
              </a:xfrm>
              <a:custGeom>
                <a:avLst/>
                <a:gdLst>
                  <a:gd name="T0" fmla="*/ 2147483646 w 6606"/>
                  <a:gd name="T1" fmla="*/ 0 h 9780"/>
                  <a:gd name="T2" fmla="*/ 2147483646 w 6606"/>
                  <a:gd name="T3" fmla="*/ 214843750 h 9780"/>
                  <a:gd name="T4" fmla="*/ 2147483646 w 6606"/>
                  <a:gd name="T5" fmla="*/ 2147483646 h 9780"/>
                  <a:gd name="T6" fmla="*/ 2147483646 w 6606"/>
                  <a:gd name="T7" fmla="*/ 2147483646 h 9780"/>
                  <a:gd name="T8" fmla="*/ 2147483646 w 6606"/>
                  <a:gd name="T9" fmla="*/ 2147483646 h 9780"/>
                  <a:gd name="T10" fmla="*/ 2147483646 w 6606"/>
                  <a:gd name="T11" fmla="*/ 2147483646 h 9780"/>
                  <a:gd name="T12" fmla="*/ 2147483646 w 6606"/>
                  <a:gd name="T13" fmla="*/ 2147483646 h 9780"/>
                  <a:gd name="T14" fmla="*/ 1308593750 w 6606"/>
                  <a:gd name="T15" fmla="*/ 2147483646 h 9780"/>
                  <a:gd name="T16" fmla="*/ 9765625 w 6606"/>
                  <a:gd name="T17" fmla="*/ 2147483646 h 9780"/>
                  <a:gd name="T18" fmla="*/ 2147483646 w 6606"/>
                  <a:gd name="T19" fmla="*/ 2147483646 h 9780"/>
                  <a:gd name="T20" fmla="*/ 2147483646 w 6606"/>
                  <a:gd name="T21" fmla="*/ 2147483646 h 9780"/>
                  <a:gd name="T22" fmla="*/ 2147483646 w 6606"/>
                  <a:gd name="T23" fmla="*/ 2147483646 h 9780"/>
                  <a:gd name="T24" fmla="*/ 2147483646 w 6606"/>
                  <a:gd name="T25" fmla="*/ 2147483646 h 9780"/>
                  <a:gd name="T26" fmla="*/ 2147483646 w 6606"/>
                  <a:gd name="T27" fmla="*/ 2147483646 h 9780"/>
                  <a:gd name="T28" fmla="*/ 2147483646 w 6606"/>
                  <a:gd name="T29" fmla="*/ 2147483646 h 9780"/>
                  <a:gd name="T30" fmla="*/ 2147483646 w 6606"/>
                  <a:gd name="T31" fmla="*/ 2147483646 h 9780"/>
                  <a:gd name="T32" fmla="*/ 2147483646 w 6606"/>
                  <a:gd name="T33" fmla="*/ 2147483646 h 9780"/>
                  <a:gd name="T34" fmla="*/ 2147483646 w 6606"/>
                  <a:gd name="T35" fmla="*/ 2147483646 h 9780"/>
                  <a:gd name="T36" fmla="*/ 2147483646 w 6606"/>
                  <a:gd name="T37" fmla="*/ 2147483646 h 9780"/>
                  <a:gd name="T38" fmla="*/ 2147483646 w 6606"/>
                  <a:gd name="T39" fmla="*/ 2147483646 h 9780"/>
                  <a:gd name="T40" fmla="*/ 2147483646 w 6606"/>
                  <a:gd name="T41" fmla="*/ 1191406250 h 9780"/>
                  <a:gd name="T42" fmla="*/ 2147483646 w 6606"/>
                  <a:gd name="T43" fmla="*/ 546875000 h 9780"/>
                  <a:gd name="T44" fmla="*/ 2147483646 w 6606"/>
                  <a:gd name="T45" fmla="*/ 0 h 978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9" name="Google Shape;159;p2"/>
              <p:cNvSpPr>
                <a:spLocks/>
              </p:cNvSpPr>
              <p:nvPr/>
            </p:nvSpPr>
            <p:spPr bwMode="auto">
              <a:xfrm>
                <a:off x="2586850" y="4331875"/>
                <a:ext cx="166800" cy="151600"/>
              </a:xfrm>
              <a:custGeom>
                <a:avLst/>
                <a:gdLst>
                  <a:gd name="T0" fmla="*/ 2147483646 w 6672"/>
                  <a:gd name="T1" fmla="*/ 9765625 h 6064"/>
                  <a:gd name="T2" fmla="*/ 332031250 w 6672"/>
                  <a:gd name="T3" fmla="*/ 1308593750 h 6064"/>
                  <a:gd name="T4" fmla="*/ 1308593750 w 6672"/>
                  <a:gd name="T5" fmla="*/ 2147483646 h 6064"/>
                  <a:gd name="T6" fmla="*/ 2147483646 w 6672"/>
                  <a:gd name="T7" fmla="*/ 2147483646 h 6064"/>
                  <a:gd name="T8" fmla="*/ 2147483646 w 6672"/>
                  <a:gd name="T9" fmla="*/ 2147483646 h 6064"/>
                  <a:gd name="T10" fmla="*/ 2147483646 w 6672"/>
                  <a:gd name="T11" fmla="*/ 2147483646 h 6064"/>
                  <a:gd name="T12" fmla="*/ 2147483646 w 6672"/>
                  <a:gd name="T13" fmla="*/ 2147483646 h 6064"/>
                  <a:gd name="T14" fmla="*/ 2147483646 w 6672"/>
                  <a:gd name="T15" fmla="*/ 2147483646 h 6064"/>
                  <a:gd name="T16" fmla="*/ 2147483646 w 6672"/>
                  <a:gd name="T17" fmla="*/ 2147483646 h 6064"/>
                  <a:gd name="T18" fmla="*/ 2147483646 w 6672"/>
                  <a:gd name="T19" fmla="*/ 2147483646 h 6064"/>
                  <a:gd name="T20" fmla="*/ 2147483646 w 6672"/>
                  <a:gd name="T21" fmla="*/ 2147483646 h 6064"/>
                  <a:gd name="T22" fmla="*/ 2147483646 w 6672"/>
                  <a:gd name="T23" fmla="*/ 2147483646 h 6064"/>
                  <a:gd name="T24" fmla="*/ 2147483646 w 6672"/>
                  <a:gd name="T25" fmla="*/ 2147483646 h 6064"/>
                  <a:gd name="T26" fmla="*/ 2147483646 w 6672"/>
                  <a:gd name="T27" fmla="*/ 2147483646 h 6064"/>
                  <a:gd name="T28" fmla="*/ 2147483646 w 6672"/>
                  <a:gd name="T29" fmla="*/ 2147483646 h 6064"/>
                  <a:gd name="T30" fmla="*/ 2147483646 w 6672"/>
                  <a:gd name="T31" fmla="*/ 2147483646 h 6064"/>
                  <a:gd name="T32" fmla="*/ 2147483646 w 6672"/>
                  <a:gd name="T33" fmla="*/ 2147483646 h 6064"/>
                  <a:gd name="T34" fmla="*/ 2147483646 w 6672"/>
                  <a:gd name="T35" fmla="*/ 2147483646 h 6064"/>
                  <a:gd name="T36" fmla="*/ 2147483646 w 6672"/>
                  <a:gd name="T37" fmla="*/ 2147483646 h 6064"/>
                  <a:gd name="T38" fmla="*/ 2147483646 w 6672"/>
                  <a:gd name="T39" fmla="*/ 9765625 h 6064"/>
                  <a:gd name="T40" fmla="*/ 2147483646 w 6672"/>
                  <a:gd name="T41" fmla="*/ 9765625 h 60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lnTo>
                      <a:pt x="267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0" name="Google Shape;160;p2"/>
              <p:cNvSpPr>
                <a:spLocks/>
              </p:cNvSpPr>
              <p:nvPr/>
            </p:nvSpPr>
            <p:spPr bwMode="auto">
              <a:xfrm>
                <a:off x="2694425" y="4319375"/>
                <a:ext cx="77575" cy="104925"/>
              </a:xfrm>
              <a:custGeom>
                <a:avLst/>
                <a:gdLst>
                  <a:gd name="T0" fmla="*/ 1962890625 w 3103"/>
                  <a:gd name="T1" fmla="*/ 0 h 4197"/>
                  <a:gd name="T2" fmla="*/ 332031250 w 3103"/>
                  <a:gd name="T3" fmla="*/ 976562500 h 4197"/>
                  <a:gd name="T4" fmla="*/ 654296875 w 3103"/>
                  <a:gd name="T5" fmla="*/ 2147483646 h 4197"/>
                  <a:gd name="T6" fmla="*/ 2147483646 w 3103"/>
                  <a:gd name="T7" fmla="*/ 2147483646 h 4197"/>
                  <a:gd name="T8" fmla="*/ 2147483646 w 3103"/>
                  <a:gd name="T9" fmla="*/ 2147483646 h 4197"/>
                  <a:gd name="T10" fmla="*/ 2147483646 w 3103"/>
                  <a:gd name="T11" fmla="*/ 2147483646 h 4197"/>
                  <a:gd name="T12" fmla="*/ 2147483646 w 3103"/>
                  <a:gd name="T13" fmla="*/ 2147483646 h 4197"/>
                  <a:gd name="T14" fmla="*/ 2147483646 w 3103"/>
                  <a:gd name="T15" fmla="*/ 2147483646 h 4197"/>
                  <a:gd name="T16" fmla="*/ 2147483646 w 3103"/>
                  <a:gd name="T17" fmla="*/ 2147483646 h 4197"/>
                  <a:gd name="T18" fmla="*/ 2147483646 w 3103"/>
                  <a:gd name="T19" fmla="*/ 2147483646 h 4197"/>
                  <a:gd name="T20" fmla="*/ 2147483646 w 3103"/>
                  <a:gd name="T21" fmla="*/ 2147483646 h 4197"/>
                  <a:gd name="T22" fmla="*/ 2147483646 w 3103"/>
                  <a:gd name="T23" fmla="*/ 2147483646 h 4197"/>
                  <a:gd name="T24" fmla="*/ 2147483646 w 3103"/>
                  <a:gd name="T25" fmla="*/ 2147483646 h 4197"/>
                  <a:gd name="T26" fmla="*/ 2147483646 w 3103"/>
                  <a:gd name="T27" fmla="*/ 2147483646 h 4197"/>
                  <a:gd name="T28" fmla="*/ 2147483646 w 3103"/>
                  <a:gd name="T29" fmla="*/ 2147483646 h 4197"/>
                  <a:gd name="T30" fmla="*/ 2147483646 w 3103"/>
                  <a:gd name="T31" fmla="*/ 654296875 h 4197"/>
                  <a:gd name="T32" fmla="*/ 1962890625 w 3103"/>
                  <a:gd name="T33" fmla="*/ 0 h 419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1" name="Google Shape;161;p2"/>
              <p:cNvSpPr>
                <a:spLocks/>
              </p:cNvSpPr>
              <p:nvPr/>
            </p:nvSpPr>
            <p:spPr bwMode="auto">
              <a:xfrm>
                <a:off x="2756125" y="4220125"/>
                <a:ext cx="60900" cy="211025"/>
              </a:xfrm>
              <a:custGeom>
                <a:avLst/>
                <a:gdLst>
                  <a:gd name="T0" fmla="*/ 986328125 w 2436"/>
                  <a:gd name="T1" fmla="*/ 9765625 h 8441"/>
                  <a:gd name="T2" fmla="*/ 332031250 w 2436"/>
                  <a:gd name="T3" fmla="*/ 2147483646 h 8441"/>
                  <a:gd name="T4" fmla="*/ 2147483646 w 2436"/>
                  <a:gd name="T5" fmla="*/ 2147483646 h 8441"/>
                  <a:gd name="T6" fmla="*/ 2147483646 w 2436"/>
                  <a:gd name="T7" fmla="*/ 2147483646 h 8441"/>
                  <a:gd name="T8" fmla="*/ 2147483646 w 2436"/>
                  <a:gd name="T9" fmla="*/ 2147483646 h 8441"/>
                  <a:gd name="T10" fmla="*/ 2147483646 w 2436"/>
                  <a:gd name="T11" fmla="*/ 2147483646 h 8441"/>
                  <a:gd name="T12" fmla="*/ 2147483646 w 2436"/>
                  <a:gd name="T13" fmla="*/ 2147483646 h 8441"/>
                  <a:gd name="T14" fmla="*/ 2147483646 w 2436"/>
                  <a:gd name="T15" fmla="*/ 2147483646 h 8441"/>
                  <a:gd name="T16" fmla="*/ 2147483646 w 2436"/>
                  <a:gd name="T17" fmla="*/ 2147483646 h 8441"/>
                  <a:gd name="T18" fmla="*/ 2147483646 w 2436"/>
                  <a:gd name="T19" fmla="*/ 2147483646 h 8441"/>
                  <a:gd name="T20" fmla="*/ 2147483646 w 2436"/>
                  <a:gd name="T21" fmla="*/ 2147483646 h 8441"/>
                  <a:gd name="T22" fmla="*/ 2147483646 w 2436"/>
                  <a:gd name="T23" fmla="*/ 2147483646 h 8441"/>
                  <a:gd name="T24" fmla="*/ 2147483646 w 2436"/>
                  <a:gd name="T25" fmla="*/ 2147483646 h 8441"/>
                  <a:gd name="T26" fmla="*/ 2147483646 w 2436"/>
                  <a:gd name="T27" fmla="*/ 1962890625 h 8441"/>
                  <a:gd name="T28" fmla="*/ 1962890625 w 2436"/>
                  <a:gd name="T29" fmla="*/ 986328125 h 8441"/>
                  <a:gd name="T30" fmla="*/ 986328125 w 2436"/>
                  <a:gd name="T31" fmla="*/ 9765625 h 844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2" name="Google Shape;162;p2"/>
              <p:cNvSpPr>
                <a:spLocks/>
              </p:cNvSpPr>
              <p:nvPr/>
            </p:nvSpPr>
            <p:spPr bwMode="auto">
              <a:xfrm>
                <a:off x="2407550" y="4510350"/>
                <a:ext cx="290225" cy="59375"/>
              </a:xfrm>
              <a:custGeom>
                <a:avLst/>
                <a:gdLst>
                  <a:gd name="T0" fmla="*/ 2147483646 w 11609"/>
                  <a:gd name="T1" fmla="*/ 0 h 2375"/>
                  <a:gd name="T2" fmla="*/ 2147483646 w 11609"/>
                  <a:gd name="T3" fmla="*/ 654296875 h 2375"/>
                  <a:gd name="T4" fmla="*/ 2147483646 w 11609"/>
                  <a:gd name="T5" fmla="*/ 1630859375 h 2375"/>
                  <a:gd name="T6" fmla="*/ 986328125 w 11609"/>
                  <a:gd name="T7" fmla="*/ 2147483646 h 2375"/>
                  <a:gd name="T8" fmla="*/ 9765625 w 11609"/>
                  <a:gd name="T9" fmla="*/ 2147483646 h 2375"/>
                  <a:gd name="T10" fmla="*/ 986328125 w 11609"/>
                  <a:gd name="T11" fmla="*/ 2147483646 h 2375"/>
                  <a:gd name="T12" fmla="*/ 2147483646 w 11609"/>
                  <a:gd name="T13" fmla="*/ 2147483646 h 2375"/>
                  <a:gd name="T14" fmla="*/ 2147483646 w 11609"/>
                  <a:gd name="T15" fmla="*/ 2147483646 h 2375"/>
                  <a:gd name="T16" fmla="*/ 2147483646 w 11609"/>
                  <a:gd name="T17" fmla="*/ 2147483646 h 2375"/>
                  <a:gd name="T18" fmla="*/ 2147483646 w 11609"/>
                  <a:gd name="T19" fmla="*/ 2147483646 h 2375"/>
                  <a:gd name="T20" fmla="*/ 2147483646 w 11609"/>
                  <a:gd name="T21" fmla="*/ 2147483646 h 2375"/>
                  <a:gd name="T22" fmla="*/ 2147483646 w 11609"/>
                  <a:gd name="T23" fmla="*/ 2147483646 h 2375"/>
                  <a:gd name="T24" fmla="*/ 2147483646 w 11609"/>
                  <a:gd name="T25" fmla="*/ 2147483646 h 2375"/>
                  <a:gd name="T26" fmla="*/ 2147483646 w 11609"/>
                  <a:gd name="T27" fmla="*/ 2147483646 h 2375"/>
                  <a:gd name="T28" fmla="*/ 2147483646 w 11609"/>
                  <a:gd name="T29" fmla="*/ 2147483646 h 2375"/>
                  <a:gd name="T30" fmla="*/ 2147483646 w 11609"/>
                  <a:gd name="T31" fmla="*/ 2147483646 h 2375"/>
                  <a:gd name="T32" fmla="*/ 2147483646 w 11609"/>
                  <a:gd name="T33" fmla="*/ 2147483646 h 2375"/>
                  <a:gd name="T34" fmla="*/ 2147483646 w 11609"/>
                  <a:gd name="T35" fmla="*/ 2147483646 h 2375"/>
                  <a:gd name="T36" fmla="*/ 2147483646 w 11609"/>
                  <a:gd name="T37" fmla="*/ 2147483646 h 2375"/>
                  <a:gd name="T38" fmla="*/ 2147483646 w 11609"/>
                  <a:gd name="T39" fmla="*/ 1298828125 h 2375"/>
                  <a:gd name="T40" fmla="*/ 2147483646 w 11609"/>
                  <a:gd name="T41" fmla="*/ 0 h 237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3" name="Google Shape;163;p2"/>
              <p:cNvSpPr>
                <a:spLocks/>
              </p:cNvSpPr>
              <p:nvPr/>
            </p:nvSpPr>
            <p:spPr bwMode="auto">
              <a:xfrm>
                <a:off x="2518475" y="4446950"/>
                <a:ext cx="173475" cy="94725"/>
              </a:xfrm>
              <a:custGeom>
                <a:avLst/>
                <a:gdLst>
                  <a:gd name="T0" fmla="*/ 976562500 w 6939"/>
                  <a:gd name="T1" fmla="*/ 9765625 h 3789"/>
                  <a:gd name="T2" fmla="*/ 322265625 w 6939"/>
                  <a:gd name="T3" fmla="*/ 986328125 h 3789"/>
                  <a:gd name="T4" fmla="*/ 976562500 w 6939"/>
                  <a:gd name="T5" fmla="*/ 2147483646 h 3789"/>
                  <a:gd name="T6" fmla="*/ 2147483646 w 6939"/>
                  <a:gd name="T7" fmla="*/ 2147483646 h 3789"/>
                  <a:gd name="T8" fmla="*/ 2147483646 w 6939"/>
                  <a:gd name="T9" fmla="*/ 2147483646 h 3789"/>
                  <a:gd name="T10" fmla="*/ 2147483646 w 6939"/>
                  <a:gd name="T11" fmla="*/ 2147483646 h 3789"/>
                  <a:gd name="T12" fmla="*/ 2147483646 w 6939"/>
                  <a:gd name="T13" fmla="*/ 2147483646 h 3789"/>
                  <a:gd name="T14" fmla="*/ 2147483646 w 6939"/>
                  <a:gd name="T15" fmla="*/ 2147483646 h 3789"/>
                  <a:gd name="T16" fmla="*/ 2147483646 w 6939"/>
                  <a:gd name="T17" fmla="*/ 2147483646 h 3789"/>
                  <a:gd name="T18" fmla="*/ 2147483646 w 6939"/>
                  <a:gd name="T19" fmla="*/ 2147483646 h 3789"/>
                  <a:gd name="T20" fmla="*/ 2147483646 w 6939"/>
                  <a:gd name="T21" fmla="*/ 2147483646 h 3789"/>
                  <a:gd name="T22" fmla="*/ 2147483646 w 6939"/>
                  <a:gd name="T23" fmla="*/ 2147483646 h 3789"/>
                  <a:gd name="T24" fmla="*/ 2147483646 w 6939"/>
                  <a:gd name="T25" fmla="*/ 2147483646 h 3789"/>
                  <a:gd name="T26" fmla="*/ 2147483646 w 6939"/>
                  <a:gd name="T27" fmla="*/ 9765625 h 3789"/>
                  <a:gd name="T28" fmla="*/ 976562500 w 6939"/>
                  <a:gd name="T29" fmla="*/ 9765625 h 37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lnTo>
                      <a:pt x="100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4" name="Google Shape;164;p2"/>
              <p:cNvSpPr>
                <a:spLocks/>
              </p:cNvSpPr>
              <p:nvPr/>
            </p:nvSpPr>
            <p:spPr bwMode="auto">
              <a:xfrm>
                <a:off x="2604350" y="4345225"/>
                <a:ext cx="515400" cy="428650"/>
              </a:xfrm>
              <a:custGeom>
                <a:avLst/>
                <a:gdLst>
                  <a:gd name="T0" fmla="*/ 2147483646 w 20616"/>
                  <a:gd name="T1" fmla="*/ 0 h 17146"/>
                  <a:gd name="T2" fmla="*/ 2147483646 w 20616"/>
                  <a:gd name="T3" fmla="*/ 2147483646 h 17146"/>
                  <a:gd name="T4" fmla="*/ 2147483646 w 20616"/>
                  <a:gd name="T5" fmla="*/ 2147483646 h 17146"/>
                  <a:gd name="T6" fmla="*/ 2147483646 w 20616"/>
                  <a:gd name="T7" fmla="*/ 2147483646 h 17146"/>
                  <a:gd name="T8" fmla="*/ 2147483646 w 20616"/>
                  <a:gd name="T9" fmla="*/ 2147483646 h 17146"/>
                  <a:gd name="T10" fmla="*/ 2147483646 w 20616"/>
                  <a:gd name="T11" fmla="*/ 2147483646 h 17146"/>
                  <a:gd name="T12" fmla="*/ 2147483646 w 20616"/>
                  <a:gd name="T13" fmla="*/ 2147483646 h 17146"/>
                  <a:gd name="T14" fmla="*/ 2147483646 w 20616"/>
                  <a:gd name="T15" fmla="*/ 2147483646 h 17146"/>
                  <a:gd name="T16" fmla="*/ 664062500 w 20616"/>
                  <a:gd name="T17" fmla="*/ 2147483646 h 17146"/>
                  <a:gd name="T18" fmla="*/ 2147483646 w 20616"/>
                  <a:gd name="T19" fmla="*/ 2147483646 h 17146"/>
                  <a:gd name="T20" fmla="*/ 2147483646 w 20616"/>
                  <a:gd name="T21" fmla="*/ 2147483646 h 17146"/>
                  <a:gd name="T22" fmla="*/ 2147483646 w 20616"/>
                  <a:gd name="T23" fmla="*/ 2147483646 h 17146"/>
                  <a:gd name="T24" fmla="*/ 2147483646 w 20616"/>
                  <a:gd name="T25" fmla="*/ 2147483646 h 17146"/>
                  <a:gd name="T26" fmla="*/ 2147483646 w 20616"/>
                  <a:gd name="T27" fmla="*/ 2147483646 h 17146"/>
                  <a:gd name="T28" fmla="*/ 2147483646 w 20616"/>
                  <a:gd name="T29" fmla="*/ 2147483646 h 17146"/>
                  <a:gd name="T30" fmla="*/ 2147483646 w 20616"/>
                  <a:gd name="T31" fmla="*/ 2147483646 h 17146"/>
                  <a:gd name="T32" fmla="*/ 2147483646 w 20616"/>
                  <a:gd name="T33" fmla="*/ 2147483646 h 17146"/>
                  <a:gd name="T34" fmla="*/ 2147483646 w 20616"/>
                  <a:gd name="T35" fmla="*/ 2147483646 h 17146"/>
                  <a:gd name="T36" fmla="*/ 2147483646 w 20616"/>
                  <a:gd name="T37" fmla="*/ 2147483646 h 17146"/>
                  <a:gd name="T38" fmla="*/ 2147483646 w 20616"/>
                  <a:gd name="T39" fmla="*/ 2147483646 h 17146"/>
                  <a:gd name="T40" fmla="*/ 2147483646 w 20616"/>
                  <a:gd name="T41" fmla="*/ 2147483646 h 17146"/>
                  <a:gd name="T42" fmla="*/ 2147483646 w 20616"/>
                  <a:gd name="T43" fmla="*/ 2147483646 h 17146"/>
                  <a:gd name="T44" fmla="*/ 2147483646 w 20616"/>
                  <a:gd name="T45" fmla="*/ 2147483646 h 17146"/>
                  <a:gd name="T46" fmla="*/ 2147483646 w 20616"/>
                  <a:gd name="T47" fmla="*/ 2147483646 h 17146"/>
                  <a:gd name="T48" fmla="*/ 2147483646 w 20616"/>
                  <a:gd name="T49" fmla="*/ 2147483646 h 17146"/>
                  <a:gd name="T50" fmla="*/ 2147483646 w 20616"/>
                  <a:gd name="T51" fmla="*/ 0 h 171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5" name="Google Shape;165;p2"/>
              <p:cNvSpPr>
                <a:spLocks/>
              </p:cNvSpPr>
              <p:nvPr/>
            </p:nvSpPr>
            <p:spPr bwMode="auto">
              <a:xfrm>
                <a:off x="2604350" y="4345225"/>
                <a:ext cx="512900" cy="429500"/>
              </a:xfrm>
              <a:custGeom>
                <a:avLst/>
                <a:gdLst>
                  <a:gd name="T0" fmla="*/ 2147483646 w 20516"/>
                  <a:gd name="T1" fmla="*/ 0 h 17180"/>
                  <a:gd name="T2" fmla="*/ 2147483646 w 20516"/>
                  <a:gd name="T3" fmla="*/ 1630859375 h 17180"/>
                  <a:gd name="T4" fmla="*/ 2147483646 w 20516"/>
                  <a:gd name="T5" fmla="*/ 2147483646 h 17180"/>
                  <a:gd name="T6" fmla="*/ 2147483646 w 20516"/>
                  <a:gd name="T7" fmla="*/ 2147483646 h 17180"/>
                  <a:gd name="T8" fmla="*/ 2147483646 w 20516"/>
                  <a:gd name="T9" fmla="*/ 2147483646 h 17180"/>
                  <a:gd name="T10" fmla="*/ 2147483646 w 20516"/>
                  <a:gd name="T11" fmla="*/ 2147483646 h 17180"/>
                  <a:gd name="T12" fmla="*/ 2147483646 w 20516"/>
                  <a:gd name="T13" fmla="*/ 2147483646 h 17180"/>
                  <a:gd name="T14" fmla="*/ 2147483646 w 20516"/>
                  <a:gd name="T15" fmla="*/ 2147483646 h 17180"/>
                  <a:gd name="T16" fmla="*/ 2147483646 w 20516"/>
                  <a:gd name="T17" fmla="*/ 2147483646 h 17180"/>
                  <a:gd name="T18" fmla="*/ 2147483646 w 20516"/>
                  <a:gd name="T19" fmla="*/ 2147483646 h 17180"/>
                  <a:gd name="T20" fmla="*/ 2147483646 w 20516"/>
                  <a:gd name="T21" fmla="*/ 2147483646 h 17180"/>
                  <a:gd name="T22" fmla="*/ 2147483646 w 20516"/>
                  <a:gd name="T23" fmla="*/ 2147483646 h 17180"/>
                  <a:gd name="T24" fmla="*/ 2147483646 w 20516"/>
                  <a:gd name="T25" fmla="*/ 2147483646 h 17180"/>
                  <a:gd name="T26" fmla="*/ 2147483646 w 20516"/>
                  <a:gd name="T27" fmla="*/ 2147483646 h 17180"/>
                  <a:gd name="T28" fmla="*/ 9765625 w 20516"/>
                  <a:gd name="T29" fmla="*/ 2147483646 h 17180"/>
                  <a:gd name="T30" fmla="*/ 9765625 w 20516"/>
                  <a:gd name="T31" fmla="*/ 2147483646 h 17180"/>
                  <a:gd name="T32" fmla="*/ 2147483646 w 20516"/>
                  <a:gd name="T33" fmla="*/ 2147483646 h 17180"/>
                  <a:gd name="T34" fmla="*/ 2147483646 w 20516"/>
                  <a:gd name="T35" fmla="*/ 2147483646 h 17180"/>
                  <a:gd name="T36" fmla="*/ 2147483646 w 20516"/>
                  <a:gd name="T37" fmla="*/ 2147483646 h 17180"/>
                  <a:gd name="T38" fmla="*/ 2147483646 w 20516"/>
                  <a:gd name="T39" fmla="*/ 2147483646 h 17180"/>
                  <a:gd name="T40" fmla="*/ 2147483646 w 20516"/>
                  <a:gd name="T41" fmla="*/ 2147483646 h 17180"/>
                  <a:gd name="T42" fmla="*/ 2147483646 w 20516"/>
                  <a:gd name="T43" fmla="*/ 2147483646 h 17180"/>
                  <a:gd name="T44" fmla="*/ 2147483646 w 20516"/>
                  <a:gd name="T45" fmla="*/ 2147483646 h 17180"/>
                  <a:gd name="T46" fmla="*/ 2147483646 w 20516"/>
                  <a:gd name="T47" fmla="*/ 2147483646 h 17180"/>
                  <a:gd name="T48" fmla="*/ 2147483646 w 20516"/>
                  <a:gd name="T49" fmla="*/ 2147483646 h 17180"/>
                  <a:gd name="T50" fmla="*/ 2147483646 w 20516"/>
                  <a:gd name="T51" fmla="*/ 2147483646 h 17180"/>
                  <a:gd name="T52" fmla="*/ 2147483646 w 20516"/>
                  <a:gd name="T53" fmla="*/ 2147483646 h 17180"/>
                  <a:gd name="T54" fmla="*/ 2147483646 w 20516"/>
                  <a:gd name="T55" fmla="*/ 2147483646 h 17180"/>
                  <a:gd name="T56" fmla="*/ 2147483646 w 20516"/>
                  <a:gd name="T57" fmla="*/ 2147483646 h 17180"/>
                  <a:gd name="T58" fmla="*/ 2147483646 w 20516"/>
                  <a:gd name="T59" fmla="*/ 2147483646 h 17180"/>
                  <a:gd name="T60" fmla="*/ 2147483646 w 20516"/>
                  <a:gd name="T61" fmla="*/ 2147483646 h 17180"/>
                  <a:gd name="T62" fmla="*/ 2147483646 w 20516"/>
                  <a:gd name="T63" fmla="*/ 2147483646 h 17180"/>
                  <a:gd name="T64" fmla="*/ 2147483646 w 20516"/>
                  <a:gd name="T65" fmla="*/ 0 h 171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6" name="Google Shape;166;p2"/>
              <p:cNvSpPr/>
              <p:nvPr/>
            </p:nvSpPr>
            <p:spPr>
              <a:xfrm>
                <a:off x="2275185" y="4309884"/>
                <a:ext cx="1133559" cy="851339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7" name="Google Shape;167;p2"/>
              <p:cNvSpPr>
                <a:spLocks/>
              </p:cNvSpPr>
              <p:nvPr/>
            </p:nvSpPr>
            <p:spPr bwMode="auto">
              <a:xfrm>
                <a:off x="2660225" y="4549525"/>
                <a:ext cx="29225" cy="29225"/>
              </a:xfrm>
              <a:custGeom>
                <a:avLst/>
                <a:gdLst>
                  <a:gd name="T0" fmla="*/ 2147483646 w 1169"/>
                  <a:gd name="T1" fmla="*/ 9765625 h 1169"/>
                  <a:gd name="T2" fmla="*/ 9765625 w 1169"/>
                  <a:gd name="T3" fmla="*/ 2147483646 h 1169"/>
                  <a:gd name="T4" fmla="*/ 2147483646 w 1169"/>
                  <a:gd name="T5" fmla="*/ 2147483646 h 1169"/>
                  <a:gd name="T6" fmla="*/ 2147483646 w 1169"/>
                  <a:gd name="T7" fmla="*/ 2147483646 h 1169"/>
                  <a:gd name="T8" fmla="*/ 2147483646 w 1169"/>
                  <a:gd name="T9" fmla="*/ 9765625 h 11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8" name="Google Shape;168;p2"/>
              <p:cNvSpPr>
                <a:spLocks/>
              </p:cNvSpPr>
              <p:nvPr/>
            </p:nvSpPr>
            <p:spPr bwMode="auto">
              <a:xfrm>
                <a:off x="2736950" y="4517850"/>
                <a:ext cx="20875" cy="20875"/>
              </a:xfrm>
              <a:custGeom>
                <a:avLst/>
                <a:gdLst>
                  <a:gd name="T0" fmla="*/ 2147483646 w 835"/>
                  <a:gd name="T1" fmla="*/ 0 h 835"/>
                  <a:gd name="T2" fmla="*/ 9765625 w 835"/>
                  <a:gd name="T3" fmla="*/ 2147483646 h 835"/>
                  <a:gd name="T4" fmla="*/ 2147483646 w 835"/>
                  <a:gd name="T5" fmla="*/ 2147483646 h 835"/>
                  <a:gd name="T6" fmla="*/ 2147483646 w 835"/>
                  <a:gd name="T7" fmla="*/ 2147483646 h 835"/>
                  <a:gd name="T8" fmla="*/ 2147483646 w 835"/>
                  <a:gd name="T9" fmla="*/ 0 h 8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9" name="Google Shape;169;p2"/>
              <p:cNvSpPr>
                <a:spLocks/>
              </p:cNvSpPr>
              <p:nvPr/>
            </p:nvSpPr>
            <p:spPr bwMode="auto">
              <a:xfrm>
                <a:off x="2873725" y="4400250"/>
                <a:ext cx="29200" cy="29225"/>
              </a:xfrm>
              <a:custGeom>
                <a:avLst/>
                <a:gdLst>
                  <a:gd name="T0" fmla="*/ 2147483646 w 1168"/>
                  <a:gd name="T1" fmla="*/ 9765625 h 1169"/>
                  <a:gd name="T2" fmla="*/ 0 w 1168"/>
                  <a:gd name="T3" fmla="*/ 2147483646 h 1169"/>
                  <a:gd name="T4" fmla="*/ 2147483646 w 1168"/>
                  <a:gd name="T5" fmla="*/ 2147483646 h 1169"/>
                  <a:gd name="T6" fmla="*/ 2147483646 w 1168"/>
                  <a:gd name="T7" fmla="*/ 2147483646 h 1169"/>
                  <a:gd name="T8" fmla="*/ 2147483646 w 1168"/>
                  <a:gd name="T9" fmla="*/ 9765625 h 11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0" name="Google Shape;170;p2"/>
              <p:cNvSpPr>
                <a:spLocks/>
              </p:cNvSpPr>
              <p:nvPr/>
            </p:nvSpPr>
            <p:spPr bwMode="auto">
              <a:xfrm>
                <a:off x="2815350" y="4470300"/>
                <a:ext cx="14200" cy="14200"/>
              </a:xfrm>
              <a:custGeom>
                <a:avLst/>
                <a:gdLst>
                  <a:gd name="T0" fmla="*/ 2147483646 w 568"/>
                  <a:gd name="T1" fmla="*/ 9765625 h 568"/>
                  <a:gd name="T2" fmla="*/ 0 w 568"/>
                  <a:gd name="T3" fmla="*/ 2147483646 h 568"/>
                  <a:gd name="T4" fmla="*/ 2147483646 w 568"/>
                  <a:gd name="T5" fmla="*/ 2147483646 h 568"/>
                  <a:gd name="T6" fmla="*/ 2147483646 w 568"/>
                  <a:gd name="T7" fmla="*/ 2147483646 h 568"/>
                  <a:gd name="T8" fmla="*/ 2147483646 w 568"/>
                  <a:gd name="T9" fmla="*/ 9765625 h 5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1" name="Google Shape;171;p2"/>
              <p:cNvSpPr>
                <a:spLocks/>
              </p:cNvSpPr>
              <p:nvPr/>
            </p:nvSpPr>
            <p:spPr bwMode="auto">
              <a:xfrm>
                <a:off x="2840350" y="4518675"/>
                <a:ext cx="14225" cy="15025"/>
              </a:xfrm>
              <a:custGeom>
                <a:avLst/>
                <a:gdLst>
                  <a:gd name="T0" fmla="*/ 2147483646 w 569"/>
                  <a:gd name="T1" fmla="*/ 9765625 h 601"/>
                  <a:gd name="T2" fmla="*/ 9765625 w 569"/>
                  <a:gd name="T3" fmla="*/ 2147483646 h 601"/>
                  <a:gd name="T4" fmla="*/ 2147483646 w 569"/>
                  <a:gd name="T5" fmla="*/ 2147483646 h 601"/>
                  <a:gd name="T6" fmla="*/ 2147483646 w 569"/>
                  <a:gd name="T7" fmla="*/ 2147483646 h 601"/>
                  <a:gd name="T8" fmla="*/ 2147483646 w 569"/>
                  <a:gd name="T9" fmla="*/ 9765625 h 6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2" name="Google Shape;172;p2"/>
              <p:cNvSpPr>
                <a:spLocks/>
              </p:cNvSpPr>
              <p:nvPr/>
            </p:nvSpPr>
            <p:spPr bwMode="auto">
              <a:xfrm>
                <a:off x="2782825" y="4562875"/>
                <a:ext cx="29200" cy="29200"/>
              </a:xfrm>
              <a:custGeom>
                <a:avLst/>
                <a:gdLst>
                  <a:gd name="T0" fmla="*/ 2147483646 w 1168"/>
                  <a:gd name="T1" fmla="*/ 9765625 h 1168"/>
                  <a:gd name="T2" fmla="*/ 0 w 1168"/>
                  <a:gd name="T3" fmla="*/ 2147483646 h 1168"/>
                  <a:gd name="T4" fmla="*/ 2147483646 w 1168"/>
                  <a:gd name="T5" fmla="*/ 2147483646 h 1168"/>
                  <a:gd name="T6" fmla="*/ 2147483646 w 1168"/>
                  <a:gd name="T7" fmla="*/ 2147483646 h 1168"/>
                  <a:gd name="T8" fmla="*/ 2147483646 w 1168"/>
                  <a:gd name="T9" fmla="*/ 9765625 h 11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3" name="Google Shape;173;p2"/>
              <p:cNvSpPr>
                <a:spLocks/>
              </p:cNvSpPr>
              <p:nvPr/>
            </p:nvSpPr>
            <p:spPr bwMode="auto">
              <a:xfrm>
                <a:off x="2718600" y="4606250"/>
                <a:ext cx="25050" cy="25025"/>
              </a:xfrm>
              <a:custGeom>
                <a:avLst/>
                <a:gdLst>
                  <a:gd name="T0" fmla="*/ 2147483646 w 1002"/>
                  <a:gd name="T1" fmla="*/ 0 h 1001"/>
                  <a:gd name="T2" fmla="*/ 9765625 w 1002"/>
                  <a:gd name="T3" fmla="*/ 2147483646 h 1001"/>
                  <a:gd name="T4" fmla="*/ 2147483646 w 1002"/>
                  <a:gd name="T5" fmla="*/ 2147483646 h 1001"/>
                  <a:gd name="T6" fmla="*/ 2147483646 w 1002"/>
                  <a:gd name="T7" fmla="*/ 2147483646 h 1001"/>
                  <a:gd name="T8" fmla="*/ 2147483646 w 1002"/>
                  <a:gd name="T9" fmla="*/ 0 h 10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4" name="Google Shape;174;p2"/>
              <p:cNvSpPr>
                <a:spLocks/>
              </p:cNvSpPr>
              <p:nvPr/>
            </p:nvSpPr>
            <p:spPr bwMode="auto">
              <a:xfrm>
                <a:off x="2791150" y="4505325"/>
                <a:ext cx="16725" cy="16700"/>
              </a:xfrm>
              <a:custGeom>
                <a:avLst/>
                <a:gdLst>
                  <a:gd name="T0" fmla="*/ 2147483646 w 669"/>
                  <a:gd name="T1" fmla="*/ 9765625 h 668"/>
                  <a:gd name="T2" fmla="*/ 9765625 w 669"/>
                  <a:gd name="T3" fmla="*/ 2147483646 h 668"/>
                  <a:gd name="T4" fmla="*/ 2147483646 w 669"/>
                  <a:gd name="T5" fmla="*/ 2147483646 h 668"/>
                  <a:gd name="T6" fmla="*/ 2147483646 w 669"/>
                  <a:gd name="T7" fmla="*/ 2147483646 h 668"/>
                  <a:gd name="T8" fmla="*/ 2147483646 w 669"/>
                  <a:gd name="T9" fmla="*/ 9765625 h 6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5" name="Google Shape;175;p2"/>
              <p:cNvSpPr>
                <a:spLocks/>
              </p:cNvSpPr>
              <p:nvPr/>
            </p:nvSpPr>
            <p:spPr bwMode="auto">
              <a:xfrm>
                <a:off x="2740300" y="4470300"/>
                <a:ext cx="5850" cy="5875"/>
              </a:xfrm>
              <a:custGeom>
                <a:avLst/>
                <a:gdLst>
                  <a:gd name="T0" fmla="*/ 1308593750 w 234"/>
                  <a:gd name="T1" fmla="*/ 9765625 h 235"/>
                  <a:gd name="T2" fmla="*/ 0 w 234"/>
                  <a:gd name="T3" fmla="*/ 986328125 h 235"/>
                  <a:gd name="T4" fmla="*/ 1308593750 w 234"/>
                  <a:gd name="T5" fmla="*/ 2147483646 h 235"/>
                  <a:gd name="T6" fmla="*/ 2147483646 w 234"/>
                  <a:gd name="T7" fmla="*/ 986328125 h 235"/>
                  <a:gd name="T8" fmla="*/ 1308593750 w 234"/>
                  <a:gd name="T9" fmla="*/ 9765625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6" name="Google Shape;176;p2"/>
              <p:cNvSpPr>
                <a:spLocks/>
              </p:cNvSpPr>
              <p:nvPr/>
            </p:nvSpPr>
            <p:spPr bwMode="auto">
              <a:xfrm>
                <a:off x="2781150" y="4383575"/>
                <a:ext cx="29225" cy="29225"/>
              </a:xfrm>
              <a:custGeom>
                <a:avLst/>
                <a:gdLst>
                  <a:gd name="T0" fmla="*/ 2147483646 w 1169"/>
                  <a:gd name="T1" fmla="*/ 9765625 h 1169"/>
                  <a:gd name="T2" fmla="*/ 9765625 w 1169"/>
                  <a:gd name="T3" fmla="*/ 2147483646 h 1169"/>
                  <a:gd name="T4" fmla="*/ 2147483646 w 1169"/>
                  <a:gd name="T5" fmla="*/ 2147483646 h 1169"/>
                  <a:gd name="T6" fmla="*/ 2147483646 w 1169"/>
                  <a:gd name="T7" fmla="*/ 2147483646 h 1169"/>
                  <a:gd name="T8" fmla="*/ 2147483646 w 1169"/>
                  <a:gd name="T9" fmla="*/ 9765625 h 11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7" name="Google Shape;177;p2"/>
              <p:cNvSpPr>
                <a:spLocks/>
              </p:cNvSpPr>
              <p:nvPr/>
            </p:nvSpPr>
            <p:spPr bwMode="auto">
              <a:xfrm>
                <a:off x="2899575" y="4446125"/>
                <a:ext cx="29200" cy="29200"/>
              </a:xfrm>
              <a:custGeom>
                <a:avLst/>
                <a:gdLst>
                  <a:gd name="T0" fmla="*/ 2147483646 w 1168"/>
                  <a:gd name="T1" fmla="*/ 0 h 1168"/>
                  <a:gd name="T2" fmla="*/ 0 w 1168"/>
                  <a:gd name="T3" fmla="*/ 2147483646 h 1168"/>
                  <a:gd name="T4" fmla="*/ 2147483646 w 1168"/>
                  <a:gd name="T5" fmla="*/ 2147483646 h 1168"/>
                  <a:gd name="T6" fmla="*/ 2147483646 w 1168"/>
                  <a:gd name="T7" fmla="*/ 2147483646 h 1168"/>
                  <a:gd name="T8" fmla="*/ 2147483646 w 1168"/>
                  <a:gd name="T9" fmla="*/ 0 h 11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8" name="Google Shape;178;p2"/>
              <p:cNvSpPr>
                <a:spLocks/>
              </p:cNvSpPr>
              <p:nvPr/>
            </p:nvSpPr>
            <p:spPr bwMode="auto">
              <a:xfrm>
                <a:off x="2875375" y="4508675"/>
                <a:ext cx="19225" cy="18375"/>
              </a:xfrm>
              <a:custGeom>
                <a:avLst/>
                <a:gdLst>
                  <a:gd name="T0" fmla="*/ 2147483646 w 769"/>
                  <a:gd name="T1" fmla="*/ 0 h 735"/>
                  <a:gd name="T2" fmla="*/ 9765625 w 769"/>
                  <a:gd name="T3" fmla="*/ 2147483646 h 735"/>
                  <a:gd name="T4" fmla="*/ 2147483646 w 769"/>
                  <a:gd name="T5" fmla="*/ 2147483646 h 735"/>
                  <a:gd name="T6" fmla="*/ 2147483646 w 769"/>
                  <a:gd name="T7" fmla="*/ 2147483646 h 735"/>
                  <a:gd name="T8" fmla="*/ 2147483646 w 769"/>
                  <a:gd name="T9" fmla="*/ 0 h 7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9" name="Google Shape;179;p2"/>
              <p:cNvSpPr>
                <a:spLocks/>
              </p:cNvSpPr>
              <p:nvPr/>
            </p:nvSpPr>
            <p:spPr bwMode="auto">
              <a:xfrm>
                <a:off x="2833700" y="4422775"/>
                <a:ext cx="15025" cy="15025"/>
              </a:xfrm>
              <a:custGeom>
                <a:avLst/>
                <a:gdLst>
                  <a:gd name="T0" fmla="*/ 2147483646 w 601"/>
                  <a:gd name="T1" fmla="*/ 0 h 601"/>
                  <a:gd name="T2" fmla="*/ 0 w 601"/>
                  <a:gd name="T3" fmla="*/ 2147483646 h 601"/>
                  <a:gd name="T4" fmla="*/ 2147483646 w 601"/>
                  <a:gd name="T5" fmla="*/ 2147483646 h 601"/>
                  <a:gd name="T6" fmla="*/ 2147483646 w 601"/>
                  <a:gd name="T7" fmla="*/ 2147483646 h 601"/>
                  <a:gd name="T8" fmla="*/ 2147483646 w 601"/>
                  <a:gd name="T9" fmla="*/ 0 h 6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0" name="Google Shape;180;p2"/>
              <p:cNvSpPr>
                <a:spLocks/>
              </p:cNvSpPr>
              <p:nvPr/>
            </p:nvSpPr>
            <p:spPr bwMode="auto">
              <a:xfrm>
                <a:off x="2921250" y="4405250"/>
                <a:ext cx="16700" cy="16725"/>
              </a:xfrm>
              <a:custGeom>
                <a:avLst/>
                <a:gdLst>
                  <a:gd name="T0" fmla="*/ 2147483646 w 668"/>
                  <a:gd name="T1" fmla="*/ 9765625 h 669"/>
                  <a:gd name="T2" fmla="*/ 9765625 w 668"/>
                  <a:gd name="T3" fmla="*/ 2147483646 h 669"/>
                  <a:gd name="T4" fmla="*/ 2147483646 w 668"/>
                  <a:gd name="T5" fmla="*/ 2147483646 h 669"/>
                  <a:gd name="T6" fmla="*/ 2147483646 w 668"/>
                  <a:gd name="T7" fmla="*/ 2147483646 h 669"/>
                  <a:gd name="T8" fmla="*/ 2147483646 w 668"/>
                  <a:gd name="T9" fmla="*/ 9765625 h 6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1" name="Google Shape;181;p2"/>
              <p:cNvSpPr>
                <a:spLocks/>
              </p:cNvSpPr>
              <p:nvPr/>
            </p:nvSpPr>
            <p:spPr bwMode="auto">
              <a:xfrm>
                <a:off x="2679425" y="4510350"/>
                <a:ext cx="29200" cy="29200"/>
              </a:xfrm>
              <a:custGeom>
                <a:avLst/>
                <a:gdLst>
                  <a:gd name="T0" fmla="*/ 2147483646 w 1168"/>
                  <a:gd name="T1" fmla="*/ 0 h 1168"/>
                  <a:gd name="T2" fmla="*/ 0 w 1168"/>
                  <a:gd name="T3" fmla="*/ 2147483646 h 1168"/>
                  <a:gd name="T4" fmla="*/ 2147483646 w 1168"/>
                  <a:gd name="T5" fmla="*/ 2147483646 h 1168"/>
                  <a:gd name="T6" fmla="*/ 2147483646 w 1168"/>
                  <a:gd name="T7" fmla="*/ 2147483646 h 1168"/>
                  <a:gd name="T8" fmla="*/ 2147483646 w 1168"/>
                  <a:gd name="T9" fmla="*/ 0 h 11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2" name="Google Shape;182;p2"/>
              <p:cNvSpPr>
                <a:spLocks/>
              </p:cNvSpPr>
              <p:nvPr/>
            </p:nvSpPr>
            <p:spPr bwMode="auto">
              <a:xfrm>
                <a:off x="3025500" y="4308525"/>
                <a:ext cx="386950" cy="408650"/>
              </a:xfrm>
              <a:custGeom>
                <a:avLst/>
                <a:gdLst>
                  <a:gd name="T0" fmla="*/ 2147483646 w 15478"/>
                  <a:gd name="T1" fmla="*/ 9765625 h 16346"/>
                  <a:gd name="T2" fmla="*/ 2147483646 w 15478"/>
                  <a:gd name="T3" fmla="*/ 2147483646 h 16346"/>
                  <a:gd name="T4" fmla="*/ 2147483646 w 15478"/>
                  <a:gd name="T5" fmla="*/ 2147483646 h 16346"/>
                  <a:gd name="T6" fmla="*/ 2147483646 w 15478"/>
                  <a:gd name="T7" fmla="*/ 2147483646 h 16346"/>
                  <a:gd name="T8" fmla="*/ 2147483646 w 15478"/>
                  <a:gd name="T9" fmla="*/ 2147483646 h 16346"/>
                  <a:gd name="T10" fmla="*/ 2147483646 w 15478"/>
                  <a:gd name="T11" fmla="*/ 2147483646 h 16346"/>
                  <a:gd name="T12" fmla="*/ 2147483646 w 15478"/>
                  <a:gd name="T13" fmla="*/ 2147483646 h 16346"/>
                  <a:gd name="T14" fmla="*/ 1630859375 w 15478"/>
                  <a:gd name="T15" fmla="*/ 2147483646 h 16346"/>
                  <a:gd name="T16" fmla="*/ 0 w 15478"/>
                  <a:gd name="T17" fmla="*/ 2147483646 h 16346"/>
                  <a:gd name="T18" fmla="*/ 2147483646 w 15478"/>
                  <a:gd name="T19" fmla="*/ 2147483646 h 16346"/>
                  <a:gd name="T20" fmla="*/ 2147483646 w 15478"/>
                  <a:gd name="T21" fmla="*/ 2147483646 h 16346"/>
                  <a:gd name="T22" fmla="*/ 2147483646 w 15478"/>
                  <a:gd name="T23" fmla="*/ 2147483646 h 16346"/>
                  <a:gd name="T24" fmla="*/ 2147483646 w 15478"/>
                  <a:gd name="T25" fmla="*/ 2147483646 h 16346"/>
                  <a:gd name="T26" fmla="*/ 2147483646 w 15478"/>
                  <a:gd name="T27" fmla="*/ 2147483646 h 16346"/>
                  <a:gd name="T28" fmla="*/ 2147483646 w 15478"/>
                  <a:gd name="T29" fmla="*/ 2147483646 h 16346"/>
                  <a:gd name="T30" fmla="*/ 2147483646 w 15478"/>
                  <a:gd name="T31" fmla="*/ 2147483646 h 16346"/>
                  <a:gd name="T32" fmla="*/ 2147483646 w 15478"/>
                  <a:gd name="T33" fmla="*/ 2147483646 h 16346"/>
                  <a:gd name="T34" fmla="*/ 2147483646 w 15478"/>
                  <a:gd name="T35" fmla="*/ 2147483646 h 16346"/>
                  <a:gd name="T36" fmla="*/ 2147483646 w 15478"/>
                  <a:gd name="T37" fmla="*/ 2147483646 h 16346"/>
                  <a:gd name="T38" fmla="*/ 2147483646 w 15478"/>
                  <a:gd name="T39" fmla="*/ 2147483646 h 16346"/>
                  <a:gd name="T40" fmla="*/ 2147483646 w 15478"/>
                  <a:gd name="T41" fmla="*/ 2147483646 h 16346"/>
                  <a:gd name="T42" fmla="*/ 2147483646 w 15478"/>
                  <a:gd name="T43" fmla="*/ 2147483646 h 16346"/>
                  <a:gd name="T44" fmla="*/ 2147483646 w 15478"/>
                  <a:gd name="T45" fmla="*/ 2147483646 h 16346"/>
                  <a:gd name="T46" fmla="*/ 2147483646 w 15478"/>
                  <a:gd name="T47" fmla="*/ 2147483646 h 16346"/>
                  <a:gd name="T48" fmla="*/ 2147483646 w 15478"/>
                  <a:gd name="T49" fmla="*/ 2147483646 h 16346"/>
                  <a:gd name="T50" fmla="*/ 2147483646 w 15478"/>
                  <a:gd name="T51" fmla="*/ 2147483646 h 16346"/>
                  <a:gd name="T52" fmla="*/ 2147483646 w 15478"/>
                  <a:gd name="T53" fmla="*/ 2147483646 h 16346"/>
                  <a:gd name="T54" fmla="*/ 2147483646 w 15478"/>
                  <a:gd name="T55" fmla="*/ 2147483646 h 16346"/>
                  <a:gd name="T56" fmla="*/ 2147483646 w 15478"/>
                  <a:gd name="T57" fmla="*/ 2147483646 h 16346"/>
                  <a:gd name="T58" fmla="*/ 2147483646 w 15478"/>
                  <a:gd name="T59" fmla="*/ 2147483646 h 16346"/>
                  <a:gd name="T60" fmla="*/ 2147483646 w 15478"/>
                  <a:gd name="T61" fmla="*/ 2147483646 h 16346"/>
                  <a:gd name="T62" fmla="*/ 2147483646 w 15478"/>
                  <a:gd name="T63" fmla="*/ 2147483646 h 16346"/>
                  <a:gd name="T64" fmla="*/ 2147483646 w 15478"/>
                  <a:gd name="T65" fmla="*/ 1630859375 h 16346"/>
                  <a:gd name="T66" fmla="*/ 2147483646 w 15478"/>
                  <a:gd name="T67" fmla="*/ 332031250 h 16346"/>
                  <a:gd name="T68" fmla="*/ 2147483646 w 15478"/>
                  <a:gd name="T69" fmla="*/ 9765625 h 16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3" name="Google Shape;183;p2"/>
              <p:cNvSpPr>
                <a:spLocks/>
              </p:cNvSpPr>
              <p:nvPr/>
            </p:nvSpPr>
            <p:spPr bwMode="auto">
              <a:xfrm>
                <a:off x="2843700" y="4550375"/>
                <a:ext cx="433675" cy="607950"/>
              </a:xfrm>
              <a:custGeom>
                <a:avLst/>
                <a:gdLst>
                  <a:gd name="T0" fmla="*/ 2147483646 w 17347"/>
                  <a:gd name="T1" fmla="*/ 1630859375 h 24318"/>
                  <a:gd name="T2" fmla="*/ 2147483646 w 17347"/>
                  <a:gd name="T3" fmla="*/ 2147483646 h 24318"/>
                  <a:gd name="T4" fmla="*/ 2147483646 w 17347"/>
                  <a:gd name="T5" fmla="*/ 2147483646 h 24318"/>
                  <a:gd name="T6" fmla="*/ 2147483646 w 17347"/>
                  <a:gd name="T7" fmla="*/ 2147483646 h 24318"/>
                  <a:gd name="T8" fmla="*/ 2147483646 w 17347"/>
                  <a:gd name="T9" fmla="*/ 2147483646 h 24318"/>
                  <a:gd name="T10" fmla="*/ 1962890625 w 17347"/>
                  <a:gd name="T11" fmla="*/ 2147483646 h 24318"/>
                  <a:gd name="T12" fmla="*/ 2147483646 w 17347"/>
                  <a:gd name="T13" fmla="*/ 2147483646 h 24318"/>
                  <a:gd name="T14" fmla="*/ 2147483646 w 17347"/>
                  <a:gd name="T15" fmla="*/ 2147483646 h 24318"/>
                  <a:gd name="T16" fmla="*/ 2147483646 w 17347"/>
                  <a:gd name="T17" fmla="*/ 2147483646 h 24318"/>
                  <a:gd name="T18" fmla="*/ 2147483646 w 17347"/>
                  <a:gd name="T19" fmla="*/ 2147483646 h 24318"/>
                  <a:gd name="T20" fmla="*/ 2147483646 w 17347"/>
                  <a:gd name="T21" fmla="*/ 2147483646 h 24318"/>
                  <a:gd name="T22" fmla="*/ 2147483646 w 17347"/>
                  <a:gd name="T23" fmla="*/ 2147483646 h 24318"/>
                  <a:gd name="T24" fmla="*/ 2147483646 w 17347"/>
                  <a:gd name="T25" fmla="*/ 2147483646 h 24318"/>
                  <a:gd name="T26" fmla="*/ 2147483646 w 17347"/>
                  <a:gd name="T27" fmla="*/ 2147483646 h 24318"/>
                  <a:gd name="T28" fmla="*/ 2147483646 w 17347"/>
                  <a:gd name="T29" fmla="*/ 2147483646 h 24318"/>
                  <a:gd name="T30" fmla="*/ 2147483646 w 17347"/>
                  <a:gd name="T31" fmla="*/ 2147483646 h 24318"/>
                  <a:gd name="T32" fmla="*/ 2147483646 w 17347"/>
                  <a:gd name="T33" fmla="*/ 2147483646 h 24318"/>
                  <a:gd name="T34" fmla="*/ 2147483646 w 17347"/>
                  <a:gd name="T35" fmla="*/ 2147483646 h 24318"/>
                  <a:gd name="T36" fmla="*/ 2147483646 w 17347"/>
                  <a:gd name="T37" fmla="*/ 2147483646 h 24318"/>
                  <a:gd name="T38" fmla="*/ 2147483646 w 17347"/>
                  <a:gd name="T39" fmla="*/ 2147483646 h 24318"/>
                  <a:gd name="T40" fmla="*/ 2147483646 w 17347"/>
                  <a:gd name="T41" fmla="*/ 2147483646 h 24318"/>
                  <a:gd name="T42" fmla="*/ 2147483646 w 17347"/>
                  <a:gd name="T43" fmla="*/ 2147483646 h 24318"/>
                  <a:gd name="T44" fmla="*/ 2147483646 w 17347"/>
                  <a:gd name="T45" fmla="*/ 2147483646 h 24318"/>
                  <a:gd name="T46" fmla="*/ 2147483646 w 17347"/>
                  <a:gd name="T47" fmla="*/ 2147483646 h 24318"/>
                  <a:gd name="T48" fmla="*/ 2147483646 w 17347"/>
                  <a:gd name="T49" fmla="*/ 2147483646 h 24318"/>
                  <a:gd name="T50" fmla="*/ 2147483646 w 17347"/>
                  <a:gd name="T51" fmla="*/ 2147483646 h 24318"/>
                  <a:gd name="T52" fmla="*/ 2147483646 w 17347"/>
                  <a:gd name="T53" fmla="*/ 2147483646 h 24318"/>
                  <a:gd name="T54" fmla="*/ 2147483646 w 17347"/>
                  <a:gd name="T55" fmla="*/ 2147483646 h 24318"/>
                  <a:gd name="T56" fmla="*/ 2147483646 w 17347"/>
                  <a:gd name="T57" fmla="*/ 2147483646 h 24318"/>
                  <a:gd name="T58" fmla="*/ 2147483646 w 17347"/>
                  <a:gd name="T59" fmla="*/ 2147483646 h 24318"/>
                  <a:gd name="T60" fmla="*/ 2147483646 w 17347"/>
                  <a:gd name="T61" fmla="*/ 2147483646 h 24318"/>
                  <a:gd name="T62" fmla="*/ 2147483646 w 17347"/>
                  <a:gd name="T63" fmla="*/ 2147483646 h 24318"/>
                  <a:gd name="T64" fmla="*/ 2147483646 w 17347"/>
                  <a:gd name="T65" fmla="*/ 2147483646 h 24318"/>
                  <a:gd name="T66" fmla="*/ 2147483646 w 17347"/>
                  <a:gd name="T67" fmla="*/ 2147483646 h 24318"/>
                  <a:gd name="T68" fmla="*/ 2147483646 w 17347"/>
                  <a:gd name="T69" fmla="*/ 2147483646 h 24318"/>
                  <a:gd name="T70" fmla="*/ 2147483646 w 17347"/>
                  <a:gd name="T71" fmla="*/ 2147483646 h 24318"/>
                  <a:gd name="T72" fmla="*/ 2147483646 w 17347"/>
                  <a:gd name="T73" fmla="*/ 2147483646 h 24318"/>
                  <a:gd name="T74" fmla="*/ 2147483646 w 17347"/>
                  <a:gd name="T75" fmla="*/ 2147483646 h 24318"/>
                  <a:gd name="T76" fmla="*/ 2147483646 w 17347"/>
                  <a:gd name="T77" fmla="*/ 2147483646 h 24318"/>
                  <a:gd name="T78" fmla="*/ 2147483646 w 17347"/>
                  <a:gd name="T79" fmla="*/ 2147483646 h 24318"/>
                  <a:gd name="T80" fmla="*/ 2147483646 w 17347"/>
                  <a:gd name="T81" fmla="*/ 2147483646 h 24318"/>
                  <a:gd name="T82" fmla="*/ 2147483646 w 17347"/>
                  <a:gd name="T83" fmla="*/ 2147483646 h 24318"/>
                  <a:gd name="T84" fmla="*/ 2147483646 w 17347"/>
                  <a:gd name="T85" fmla="*/ 2147483646 h 24318"/>
                  <a:gd name="T86" fmla="*/ 2147483646 w 17347"/>
                  <a:gd name="T87" fmla="*/ 1953125000 h 24318"/>
                  <a:gd name="T88" fmla="*/ 2147483646 w 17347"/>
                  <a:gd name="T89" fmla="*/ 1308593750 h 24318"/>
                  <a:gd name="T90" fmla="*/ 2147483646 w 17347"/>
                  <a:gd name="T91" fmla="*/ 0 h 2431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lnTo>
                      <a:pt x="5604" y="0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4" name="Google Shape;184;p2"/>
              <p:cNvSpPr>
                <a:spLocks/>
              </p:cNvSpPr>
              <p:nvPr/>
            </p:nvSpPr>
            <p:spPr bwMode="auto">
              <a:xfrm>
                <a:off x="2343350" y="4648775"/>
                <a:ext cx="421975" cy="479525"/>
              </a:xfrm>
              <a:custGeom>
                <a:avLst/>
                <a:gdLst>
                  <a:gd name="T0" fmla="*/ 0 w 16879"/>
                  <a:gd name="T1" fmla="*/ 2147483646 h 19181"/>
                  <a:gd name="T2" fmla="*/ 322265625 w 16879"/>
                  <a:gd name="T3" fmla="*/ 2147483646 h 19181"/>
                  <a:gd name="T4" fmla="*/ 1191406250 w 16879"/>
                  <a:gd name="T5" fmla="*/ 2147483646 h 19181"/>
                  <a:gd name="T6" fmla="*/ 1191406250 w 16879"/>
                  <a:gd name="T7" fmla="*/ 2147483646 h 19181"/>
                  <a:gd name="T8" fmla="*/ 0 w 16879"/>
                  <a:gd name="T9" fmla="*/ 2147483646 h 19181"/>
                  <a:gd name="T10" fmla="*/ 2147483646 w 16879"/>
                  <a:gd name="T11" fmla="*/ 0 h 19181"/>
                  <a:gd name="T12" fmla="*/ 2147483646 w 16879"/>
                  <a:gd name="T13" fmla="*/ 1308593750 h 19181"/>
                  <a:gd name="T14" fmla="*/ 2147483646 w 16879"/>
                  <a:gd name="T15" fmla="*/ 2147483646 h 19181"/>
                  <a:gd name="T16" fmla="*/ 2147483646 w 16879"/>
                  <a:gd name="T17" fmla="*/ 2147483646 h 19181"/>
                  <a:gd name="T18" fmla="*/ 2147483646 w 16879"/>
                  <a:gd name="T19" fmla="*/ 2147483646 h 19181"/>
                  <a:gd name="T20" fmla="*/ 2147483646 w 16879"/>
                  <a:gd name="T21" fmla="*/ 2147483646 h 19181"/>
                  <a:gd name="T22" fmla="*/ 2147483646 w 16879"/>
                  <a:gd name="T23" fmla="*/ 2147483646 h 19181"/>
                  <a:gd name="T24" fmla="*/ 2147483646 w 16879"/>
                  <a:gd name="T25" fmla="*/ 2147483646 h 19181"/>
                  <a:gd name="T26" fmla="*/ 2147483646 w 16879"/>
                  <a:gd name="T27" fmla="*/ 2147483646 h 19181"/>
                  <a:gd name="T28" fmla="*/ 2147483646 w 16879"/>
                  <a:gd name="T29" fmla="*/ 2147483646 h 19181"/>
                  <a:gd name="T30" fmla="*/ 2147483646 w 16879"/>
                  <a:gd name="T31" fmla="*/ 2147483646 h 19181"/>
                  <a:gd name="T32" fmla="*/ 2147483646 w 16879"/>
                  <a:gd name="T33" fmla="*/ 2147483646 h 19181"/>
                  <a:gd name="T34" fmla="*/ 2147483646 w 16879"/>
                  <a:gd name="T35" fmla="*/ 2147483646 h 19181"/>
                  <a:gd name="T36" fmla="*/ 2147483646 w 16879"/>
                  <a:gd name="T37" fmla="*/ 2147483646 h 19181"/>
                  <a:gd name="T38" fmla="*/ 2147483646 w 16879"/>
                  <a:gd name="T39" fmla="*/ 2147483646 h 19181"/>
                  <a:gd name="T40" fmla="*/ 2147483646 w 16879"/>
                  <a:gd name="T41" fmla="*/ 2147483646 h 19181"/>
                  <a:gd name="T42" fmla="*/ 2147483646 w 16879"/>
                  <a:gd name="T43" fmla="*/ 2147483646 h 19181"/>
                  <a:gd name="T44" fmla="*/ 1191406250 w 16879"/>
                  <a:gd name="T45" fmla="*/ 2147483646 h 19181"/>
                  <a:gd name="T46" fmla="*/ 1191406250 w 16879"/>
                  <a:gd name="T47" fmla="*/ 2147483646 h 19181"/>
                  <a:gd name="T48" fmla="*/ 2147483646 w 16879"/>
                  <a:gd name="T49" fmla="*/ 2147483646 h 19181"/>
                  <a:gd name="T50" fmla="*/ 2147483646 w 16879"/>
                  <a:gd name="T51" fmla="*/ 2147483646 h 19181"/>
                  <a:gd name="T52" fmla="*/ 2147483646 w 16879"/>
                  <a:gd name="T53" fmla="*/ 2147483646 h 19181"/>
                  <a:gd name="T54" fmla="*/ 2147483646 w 16879"/>
                  <a:gd name="T55" fmla="*/ 2147483646 h 19181"/>
                  <a:gd name="T56" fmla="*/ 2147483646 w 16879"/>
                  <a:gd name="T57" fmla="*/ 2147483646 h 19181"/>
                  <a:gd name="T58" fmla="*/ 2147483646 w 16879"/>
                  <a:gd name="T59" fmla="*/ 2147483646 h 19181"/>
                  <a:gd name="T60" fmla="*/ 2147483646 w 16879"/>
                  <a:gd name="T61" fmla="*/ 2147483646 h 19181"/>
                  <a:gd name="T62" fmla="*/ 2147483646 w 16879"/>
                  <a:gd name="T63" fmla="*/ 2147483646 h 19181"/>
                  <a:gd name="T64" fmla="*/ 2147483646 w 16879"/>
                  <a:gd name="T65" fmla="*/ 2147483646 h 19181"/>
                  <a:gd name="T66" fmla="*/ 2147483646 w 16879"/>
                  <a:gd name="T67" fmla="*/ 2147483646 h 19181"/>
                  <a:gd name="T68" fmla="*/ 2147483646 w 16879"/>
                  <a:gd name="T69" fmla="*/ 2147483646 h 19181"/>
                  <a:gd name="T70" fmla="*/ 2147483646 w 16879"/>
                  <a:gd name="T71" fmla="*/ 2147483646 h 19181"/>
                  <a:gd name="T72" fmla="*/ 2147483646 w 16879"/>
                  <a:gd name="T73" fmla="*/ 2147483646 h 19181"/>
                  <a:gd name="T74" fmla="*/ 2147483646 w 16879"/>
                  <a:gd name="T75" fmla="*/ 2147483646 h 19181"/>
                  <a:gd name="T76" fmla="*/ 2147483646 w 16879"/>
                  <a:gd name="T77" fmla="*/ 2147483646 h 19181"/>
                  <a:gd name="T78" fmla="*/ 2147483646 w 16879"/>
                  <a:gd name="T79" fmla="*/ 2147483646 h 19181"/>
                  <a:gd name="T80" fmla="*/ 2147483646 w 16879"/>
                  <a:gd name="T81" fmla="*/ 2147483646 h 19181"/>
                  <a:gd name="T82" fmla="*/ 2147483646 w 16879"/>
                  <a:gd name="T83" fmla="*/ 2147483646 h 19181"/>
                  <a:gd name="T84" fmla="*/ 2147483646 w 16879"/>
                  <a:gd name="T85" fmla="*/ 2147483646 h 19181"/>
                  <a:gd name="T86" fmla="*/ 2147483646 w 16879"/>
                  <a:gd name="T87" fmla="*/ 2147483646 h 19181"/>
                  <a:gd name="T88" fmla="*/ 2147483646 w 16879"/>
                  <a:gd name="T89" fmla="*/ 2147483646 h 19181"/>
                  <a:gd name="T90" fmla="*/ 2147483646 w 16879"/>
                  <a:gd name="T91" fmla="*/ 654296875 h 19181"/>
                  <a:gd name="T92" fmla="*/ 2147483646 w 16879"/>
                  <a:gd name="T93" fmla="*/ 0 h 1918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5" name="Google Shape;185;p2"/>
              <p:cNvSpPr>
                <a:spLocks/>
              </p:cNvSpPr>
              <p:nvPr/>
            </p:nvSpPr>
            <p:spPr bwMode="auto">
              <a:xfrm>
                <a:off x="2416725" y="4616250"/>
                <a:ext cx="219350" cy="187250"/>
              </a:xfrm>
              <a:custGeom>
                <a:avLst/>
                <a:gdLst>
                  <a:gd name="T0" fmla="*/ 2147483646 w 8774"/>
                  <a:gd name="T1" fmla="*/ 0 h 7490"/>
                  <a:gd name="T2" fmla="*/ 2147483646 w 8774"/>
                  <a:gd name="T3" fmla="*/ 2147483646 h 7490"/>
                  <a:gd name="T4" fmla="*/ 2147483646 w 8774"/>
                  <a:gd name="T5" fmla="*/ 2147483646 h 7490"/>
                  <a:gd name="T6" fmla="*/ 2147483646 w 8774"/>
                  <a:gd name="T7" fmla="*/ 2147483646 h 7490"/>
                  <a:gd name="T8" fmla="*/ 2147483646 w 8774"/>
                  <a:gd name="T9" fmla="*/ 2147483646 h 7490"/>
                  <a:gd name="T10" fmla="*/ 2147483646 w 8774"/>
                  <a:gd name="T11" fmla="*/ 2147483646 h 7490"/>
                  <a:gd name="T12" fmla="*/ 2147483646 w 8774"/>
                  <a:gd name="T13" fmla="*/ 2147483646 h 7490"/>
                  <a:gd name="T14" fmla="*/ 986328125 w 8774"/>
                  <a:gd name="T15" fmla="*/ 2147483646 h 7490"/>
                  <a:gd name="T16" fmla="*/ 9765625 w 8774"/>
                  <a:gd name="T17" fmla="*/ 2147483646 h 7490"/>
                  <a:gd name="T18" fmla="*/ 9765625 w 8774"/>
                  <a:gd name="T19" fmla="*/ 2147483646 h 7490"/>
                  <a:gd name="T20" fmla="*/ 2147483646 w 8774"/>
                  <a:gd name="T21" fmla="*/ 2147483646 h 7490"/>
                  <a:gd name="T22" fmla="*/ 2147483646 w 8774"/>
                  <a:gd name="T23" fmla="*/ 2147483646 h 7490"/>
                  <a:gd name="T24" fmla="*/ 2147483646 w 8774"/>
                  <a:gd name="T25" fmla="*/ 2147483646 h 7490"/>
                  <a:gd name="T26" fmla="*/ 2147483646 w 8774"/>
                  <a:gd name="T27" fmla="*/ 2147483646 h 7490"/>
                  <a:gd name="T28" fmla="*/ 2147483646 w 8774"/>
                  <a:gd name="T29" fmla="*/ 2147483646 h 7490"/>
                  <a:gd name="T30" fmla="*/ 2147483646 w 8774"/>
                  <a:gd name="T31" fmla="*/ 2147483646 h 7490"/>
                  <a:gd name="T32" fmla="*/ 2147483646 w 8774"/>
                  <a:gd name="T33" fmla="*/ 2147483646 h 7490"/>
                  <a:gd name="T34" fmla="*/ 2147483646 w 8774"/>
                  <a:gd name="T35" fmla="*/ 2147483646 h 7490"/>
                  <a:gd name="T36" fmla="*/ 2147483646 w 8774"/>
                  <a:gd name="T37" fmla="*/ 2147483646 h 7490"/>
                  <a:gd name="T38" fmla="*/ 2147483646 w 8774"/>
                  <a:gd name="T39" fmla="*/ 2147483646 h 7490"/>
                  <a:gd name="T40" fmla="*/ 2147483646 w 8774"/>
                  <a:gd name="T41" fmla="*/ 2147483646 h 7490"/>
                  <a:gd name="T42" fmla="*/ 2147483646 w 8774"/>
                  <a:gd name="T43" fmla="*/ 2147483646 h 7490"/>
                  <a:gd name="T44" fmla="*/ 2147483646 w 8774"/>
                  <a:gd name="T45" fmla="*/ 1962890625 h 7490"/>
                  <a:gd name="T46" fmla="*/ 2147483646 w 8774"/>
                  <a:gd name="T47" fmla="*/ 332031250 h 7490"/>
                  <a:gd name="T48" fmla="*/ 2147483646 w 8774"/>
                  <a:gd name="T49" fmla="*/ 332031250 h 7490"/>
                  <a:gd name="T50" fmla="*/ 2147483646 w 8774"/>
                  <a:gd name="T51" fmla="*/ 419921875 h 7490"/>
                  <a:gd name="T52" fmla="*/ 2147483646 w 8774"/>
                  <a:gd name="T53" fmla="*/ 0 h 749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6" name="Google Shape;186;p2"/>
              <p:cNvSpPr>
                <a:spLocks/>
              </p:cNvSpPr>
              <p:nvPr/>
            </p:nvSpPr>
            <p:spPr bwMode="auto">
              <a:xfrm>
                <a:off x="2529300" y="4642925"/>
                <a:ext cx="133450" cy="232800"/>
              </a:xfrm>
              <a:custGeom>
                <a:avLst/>
                <a:gdLst>
                  <a:gd name="T0" fmla="*/ 2147483646 w 5338"/>
                  <a:gd name="T1" fmla="*/ 9765625 h 9312"/>
                  <a:gd name="T2" fmla="*/ 2147483646 w 5338"/>
                  <a:gd name="T3" fmla="*/ 986328125 h 9312"/>
                  <a:gd name="T4" fmla="*/ 2147483646 w 5338"/>
                  <a:gd name="T5" fmla="*/ 2147483646 h 9312"/>
                  <a:gd name="T6" fmla="*/ 2147483646 w 5338"/>
                  <a:gd name="T7" fmla="*/ 2147483646 h 9312"/>
                  <a:gd name="T8" fmla="*/ 2147483646 w 5338"/>
                  <a:gd name="T9" fmla="*/ 2147483646 h 9312"/>
                  <a:gd name="T10" fmla="*/ 2147483646 w 5338"/>
                  <a:gd name="T11" fmla="*/ 2147483646 h 9312"/>
                  <a:gd name="T12" fmla="*/ 2147483646 w 5338"/>
                  <a:gd name="T13" fmla="*/ 2147483646 h 9312"/>
                  <a:gd name="T14" fmla="*/ 2147483646 w 5338"/>
                  <a:gd name="T15" fmla="*/ 2147483646 h 9312"/>
                  <a:gd name="T16" fmla="*/ 2147483646 w 5338"/>
                  <a:gd name="T17" fmla="*/ 2147483646 h 9312"/>
                  <a:gd name="T18" fmla="*/ 654296875 w 5338"/>
                  <a:gd name="T19" fmla="*/ 2147483646 h 9312"/>
                  <a:gd name="T20" fmla="*/ 2147483646 w 5338"/>
                  <a:gd name="T21" fmla="*/ 2147483646 h 9312"/>
                  <a:gd name="T22" fmla="*/ 2147483646 w 5338"/>
                  <a:gd name="T23" fmla="*/ 2147483646 h 9312"/>
                  <a:gd name="T24" fmla="*/ 2147483646 w 5338"/>
                  <a:gd name="T25" fmla="*/ 2147483646 h 9312"/>
                  <a:gd name="T26" fmla="*/ 2147483646 w 5338"/>
                  <a:gd name="T27" fmla="*/ 2147483646 h 9312"/>
                  <a:gd name="T28" fmla="*/ 2147483646 w 5338"/>
                  <a:gd name="T29" fmla="*/ 2147483646 h 9312"/>
                  <a:gd name="T30" fmla="*/ 2147483646 w 5338"/>
                  <a:gd name="T31" fmla="*/ 2147483646 h 9312"/>
                  <a:gd name="T32" fmla="*/ 2147483646 w 5338"/>
                  <a:gd name="T33" fmla="*/ 2147483646 h 9312"/>
                  <a:gd name="T34" fmla="*/ 2147483646 w 5338"/>
                  <a:gd name="T35" fmla="*/ 2147483646 h 9312"/>
                  <a:gd name="T36" fmla="*/ 2147483646 w 5338"/>
                  <a:gd name="T37" fmla="*/ 2147483646 h 9312"/>
                  <a:gd name="T38" fmla="*/ 2147483646 w 5338"/>
                  <a:gd name="T39" fmla="*/ 2147483646 h 9312"/>
                  <a:gd name="T40" fmla="*/ 2147483646 w 5338"/>
                  <a:gd name="T41" fmla="*/ 2147483646 h 9312"/>
                  <a:gd name="T42" fmla="*/ 2147483646 w 5338"/>
                  <a:gd name="T43" fmla="*/ 2147483646 h 9312"/>
                  <a:gd name="T44" fmla="*/ 2147483646 w 5338"/>
                  <a:gd name="T45" fmla="*/ 986328125 h 9312"/>
                  <a:gd name="T46" fmla="*/ 2147483646 w 5338"/>
                  <a:gd name="T47" fmla="*/ 9765625 h 931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7" name="Google Shape;187;p2"/>
              <p:cNvSpPr>
                <a:spLocks/>
              </p:cNvSpPr>
              <p:nvPr/>
            </p:nvSpPr>
            <p:spPr bwMode="auto">
              <a:xfrm>
                <a:off x="2827850" y="4659300"/>
                <a:ext cx="52575" cy="242500"/>
              </a:xfrm>
              <a:custGeom>
                <a:avLst/>
                <a:gdLst>
                  <a:gd name="T0" fmla="*/ 2147483646 w 2103"/>
                  <a:gd name="T1" fmla="*/ 0 h 9700"/>
                  <a:gd name="T2" fmla="*/ 2147483646 w 2103"/>
                  <a:gd name="T3" fmla="*/ 1103515625 h 9700"/>
                  <a:gd name="T4" fmla="*/ 2147483646 w 2103"/>
                  <a:gd name="T5" fmla="*/ 2147483646 h 9700"/>
                  <a:gd name="T6" fmla="*/ 1630859375 w 2103"/>
                  <a:gd name="T7" fmla="*/ 2147483646 h 9700"/>
                  <a:gd name="T8" fmla="*/ 9765625 w 2103"/>
                  <a:gd name="T9" fmla="*/ 2147483646 h 9700"/>
                  <a:gd name="T10" fmla="*/ 2147483646 w 2103"/>
                  <a:gd name="T11" fmla="*/ 2147483646 h 9700"/>
                  <a:gd name="T12" fmla="*/ 2147483646 w 2103"/>
                  <a:gd name="T13" fmla="*/ 2147483646 h 9700"/>
                  <a:gd name="T14" fmla="*/ 2147483646 w 2103"/>
                  <a:gd name="T15" fmla="*/ 2147483646 h 9700"/>
                  <a:gd name="T16" fmla="*/ 2147483646 w 2103"/>
                  <a:gd name="T17" fmla="*/ 2147483646 h 9700"/>
                  <a:gd name="T18" fmla="*/ 2147483646 w 2103"/>
                  <a:gd name="T19" fmla="*/ 2147483646 h 9700"/>
                  <a:gd name="T20" fmla="*/ 2147483646 w 2103"/>
                  <a:gd name="T21" fmla="*/ 2147483646 h 9700"/>
                  <a:gd name="T22" fmla="*/ 2147483646 w 2103"/>
                  <a:gd name="T23" fmla="*/ 2147483646 h 9700"/>
                  <a:gd name="T24" fmla="*/ 2147483646 w 2103"/>
                  <a:gd name="T25" fmla="*/ 2147483646 h 9700"/>
                  <a:gd name="T26" fmla="*/ 2147483646 w 2103"/>
                  <a:gd name="T27" fmla="*/ 2147483646 h 9700"/>
                  <a:gd name="T28" fmla="*/ 2147483646 w 2103"/>
                  <a:gd name="T29" fmla="*/ 2147483646 h 9700"/>
                  <a:gd name="T30" fmla="*/ 2147483646 w 2103"/>
                  <a:gd name="T31" fmla="*/ 2147483646 h 9700"/>
                  <a:gd name="T32" fmla="*/ 2147483646 w 2103"/>
                  <a:gd name="T33" fmla="*/ 2147483646 h 9700"/>
                  <a:gd name="T34" fmla="*/ 2147483646 w 2103"/>
                  <a:gd name="T35" fmla="*/ 2147483646 h 9700"/>
                  <a:gd name="T36" fmla="*/ 2147483646 w 2103"/>
                  <a:gd name="T37" fmla="*/ 2147483646 h 9700"/>
                  <a:gd name="T38" fmla="*/ 2147483646 w 2103"/>
                  <a:gd name="T39" fmla="*/ 2147483646 h 9700"/>
                  <a:gd name="T40" fmla="*/ 2147483646 w 2103"/>
                  <a:gd name="T41" fmla="*/ 1757812500 h 9700"/>
                  <a:gd name="T42" fmla="*/ 2147483646 w 2103"/>
                  <a:gd name="T43" fmla="*/ 126953125 h 9700"/>
                  <a:gd name="T44" fmla="*/ 2147483646 w 2103"/>
                  <a:gd name="T45" fmla="*/ 126953125 h 9700"/>
                  <a:gd name="T46" fmla="*/ 2147483646 w 2103"/>
                  <a:gd name="T47" fmla="*/ 0 h 970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8" name="Google Shape;188;p2"/>
              <p:cNvSpPr>
                <a:spLocks/>
              </p:cNvSpPr>
              <p:nvPr/>
            </p:nvSpPr>
            <p:spPr bwMode="auto">
              <a:xfrm>
                <a:off x="2946275" y="4622075"/>
                <a:ext cx="164300" cy="179100"/>
              </a:xfrm>
              <a:custGeom>
                <a:avLst/>
                <a:gdLst>
                  <a:gd name="T0" fmla="*/ 2147483646 w 6572"/>
                  <a:gd name="T1" fmla="*/ 9765625 h 7164"/>
                  <a:gd name="T2" fmla="*/ 654296875 w 6572"/>
                  <a:gd name="T3" fmla="*/ 1640625000 h 7164"/>
                  <a:gd name="T4" fmla="*/ 2147483646 w 6572"/>
                  <a:gd name="T5" fmla="*/ 2147483646 h 7164"/>
                  <a:gd name="T6" fmla="*/ 2147483646 w 6572"/>
                  <a:gd name="T7" fmla="*/ 2147483646 h 7164"/>
                  <a:gd name="T8" fmla="*/ 2147483646 w 6572"/>
                  <a:gd name="T9" fmla="*/ 2147483646 h 7164"/>
                  <a:gd name="T10" fmla="*/ 2147483646 w 6572"/>
                  <a:gd name="T11" fmla="*/ 2147483646 h 7164"/>
                  <a:gd name="T12" fmla="*/ 2147483646 w 6572"/>
                  <a:gd name="T13" fmla="*/ 2147483646 h 7164"/>
                  <a:gd name="T14" fmla="*/ 2147483646 w 6572"/>
                  <a:gd name="T15" fmla="*/ 2147483646 h 7164"/>
                  <a:gd name="T16" fmla="*/ 2147483646 w 6572"/>
                  <a:gd name="T17" fmla="*/ 2147483646 h 7164"/>
                  <a:gd name="T18" fmla="*/ 2147483646 w 6572"/>
                  <a:gd name="T19" fmla="*/ 2147483646 h 7164"/>
                  <a:gd name="T20" fmla="*/ 2147483646 w 6572"/>
                  <a:gd name="T21" fmla="*/ 2147483646 h 7164"/>
                  <a:gd name="T22" fmla="*/ 2147483646 w 6572"/>
                  <a:gd name="T23" fmla="*/ 2147483646 h 7164"/>
                  <a:gd name="T24" fmla="*/ 2147483646 w 6572"/>
                  <a:gd name="T25" fmla="*/ 2147483646 h 7164"/>
                  <a:gd name="T26" fmla="*/ 2147483646 w 6572"/>
                  <a:gd name="T27" fmla="*/ 2147483646 h 7164"/>
                  <a:gd name="T28" fmla="*/ 2147483646 w 6572"/>
                  <a:gd name="T29" fmla="*/ 2147483646 h 7164"/>
                  <a:gd name="T30" fmla="*/ 2147483646 w 6572"/>
                  <a:gd name="T31" fmla="*/ 2147483646 h 7164"/>
                  <a:gd name="T32" fmla="*/ 2147483646 w 6572"/>
                  <a:gd name="T33" fmla="*/ 2147483646 h 7164"/>
                  <a:gd name="T34" fmla="*/ 2147483646 w 6572"/>
                  <a:gd name="T35" fmla="*/ 1640625000 h 7164"/>
                  <a:gd name="T36" fmla="*/ 2147483646 w 6572"/>
                  <a:gd name="T37" fmla="*/ 1640625000 h 7164"/>
                  <a:gd name="T38" fmla="*/ 2147483646 w 6572"/>
                  <a:gd name="T39" fmla="*/ 9765625 h 7164"/>
                  <a:gd name="T40" fmla="*/ 2147483646 w 6572"/>
                  <a:gd name="T41" fmla="*/ 9765625 h 71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lnTo>
                      <a:pt x="267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9" name="Google Shape;189;p2"/>
              <p:cNvSpPr>
                <a:spLocks/>
              </p:cNvSpPr>
              <p:nvPr/>
            </p:nvSpPr>
            <p:spPr bwMode="auto">
              <a:xfrm>
                <a:off x="2902075" y="4654050"/>
                <a:ext cx="83425" cy="157175"/>
              </a:xfrm>
              <a:custGeom>
                <a:avLst/>
                <a:gdLst>
                  <a:gd name="T0" fmla="*/ 2080078125 w 3337"/>
                  <a:gd name="T1" fmla="*/ 9765625 h 6287"/>
                  <a:gd name="T2" fmla="*/ 1630859375 w 3337"/>
                  <a:gd name="T3" fmla="*/ 224609375 h 6287"/>
                  <a:gd name="T4" fmla="*/ 654296875 w 3337"/>
                  <a:gd name="T5" fmla="*/ 2147483646 h 6287"/>
                  <a:gd name="T6" fmla="*/ 2147483646 w 3337"/>
                  <a:gd name="T7" fmla="*/ 2147483646 h 6287"/>
                  <a:gd name="T8" fmla="*/ 2147483646 w 3337"/>
                  <a:gd name="T9" fmla="*/ 2147483646 h 6287"/>
                  <a:gd name="T10" fmla="*/ 2147483646 w 3337"/>
                  <a:gd name="T11" fmla="*/ 2147483646 h 6287"/>
                  <a:gd name="T12" fmla="*/ 2147483646 w 3337"/>
                  <a:gd name="T13" fmla="*/ 2147483646 h 6287"/>
                  <a:gd name="T14" fmla="*/ 2147483646 w 3337"/>
                  <a:gd name="T15" fmla="*/ 2147483646 h 6287"/>
                  <a:gd name="T16" fmla="*/ 2147483646 w 3337"/>
                  <a:gd name="T17" fmla="*/ 2147483646 h 6287"/>
                  <a:gd name="T18" fmla="*/ 2147483646 w 3337"/>
                  <a:gd name="T19" fmla="*/ 2147483646 h 6287"/>
                  <a:gd name="T20" fmla="*/ 2147483646 w 3337"/>
                  <a:gd name="T21" fmla="*/ 2147483646 h 6287"/>
                  <a:gd name="T22" fmla="*/ 2147483646 w 3337"/>
                  <a:gd name="T23" fmla="*/ 2147483646 h 6287"/>
                  <a:gd name="T24" fmla="*/ 2147483646 w 3337"/>
                  <a:gd name="T25" fmla="*/ 2147483646 h 6287"/>
                  <a:gd name="T26" fmla="*/ 2147483646 w 3337"/>
                  <a:gd name="T27" fmla="*/ 1855468750 h 6287"/>
                  <a:gd name="T28" fmla="*/ 2147483646 w 3337"/>
                  <a:gd name="T29" fmla="*/ 546875000 h 6287"/>
                  <a:gd name="T30" fmla="*/ 2080078125 w 3337"/>
                  <a:gd name="T31" fmla="*/ 9765625 h 628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0" name="Google Shape;190;p2"/>
              <p:cNvSpPr>
                <a:spLocks/>
              </p:cNvSpPr>
              <p:nvPr/>
            </p:nvSpPr>
            <p:spPr bwMode="auto">
              <a:xfrm>
                <a:off x="3053025" y="4406100"/>
                <a:ext cx="250200" cy="57550"/>
              </a:xfrm>
              <a:custGeom>
                <a:avLst/>
                <a:gdLst>
                  <a:gd name="T0" fmla="*/ 2147483646 w 10008"/>
                  <a:gd name="T1" fmla="*/ 2147483646 h 2302"/>
                  <a:gd name="T2" fmla="*/ 2147483646 w 10008"/>
                  <a:gd name="T3" fmla="*/ 2147483646 h 2302"/>
                  <a:gd name="T4" fmla="*/ 2147483646 w 10008"/>
                  <a:gd name="T5" fmla="*/ 2147483646 h 2302"/>
                  <a:gd name="T6" fmla="*/ 2147483646 w 10008"/>
                  <a:gd name="T7" fmla="*/ 0 h 2302"/>
                  <a:gd name="T8" fmla="*/ 2147483646 w 10008"/>
                  <a:gd name="T9" fmla="*/ 2147483646 h 2302"/>
                  <a:gd name="T10" fmla="*/ 1298828125 w 10008"/>
                  <a:gd name="T11" fmla="*/ 2147483646 h 2302"/>
                  <a:gd name="T12" fmla="*/ 322265625 w 10008"/>
                  <a:gd name="T13" fmla="*/ 2147483646 h 2302"/>
                  <a:gd name="T14" fmla="*/ 2147483646 w 10008"/>
                  <a:gd name="T15" fmla="*/ 2147483646 h 2302"/>
                  <a:gd name="T16" fmla="*/ 2147483646 w 10008"/>
                  <a:gd name="T17" fmla="*/ 2147483646 h 2302"/>
                  <a:gd name="T18" fmla="*/ 2147483646 w 10008"/>
                  <a:gd name="T19" fmla="*/ 2147483646 h 2302"/>
                  <a:gd name="T20" fmla="*/ 2147483646 w 10008"/>
                  <a:gd name="T21" fmla="*/ 2147483646 h 2302"/>
                  <a:gd name="T22" fmla="*/ 2147483646 w 10008"/>
                  <a:gd name="T23" fmla="*/ 2147483646 h 2302"/>
                  <a:gd name="T24" fmla="*/ 2147483646 w 10008"/>
                  <a:gd name="T25" fmla="*/ 2147483646 h 2302"/>
                  <a:gd name="T26" fmla="*/ 2147483646 w 10008"/>
                  <a:gd name="T27" fmla="*/ 2147483646 h 2302"/>
                  <a:gd name="T28" fmla="*/ 2147483646 w 10008"/>
                  <a:gd name="T29" fmla="*/ 2147483646 h 2302"/>
                  <a:gd name="T30" fmla="*/ 2147483646 w 10008"/>
                  <a:gd name="T31" fmla="*/ 2147483646 h 2302"/>
                  <a:gd name="T32" fmla="*/ 2147483646 w 10008"/>
                  <a:gd name="T33" fmla="*/ 2147483646 h 2302"/>
                  <a:gd name="T34" fmla="*/ 2147483646 w 10008"/>
                  <a:gd name="T35" fmla="*/ 2147483646 h 2302"/>
                  <a:gd name="T36" fmla="*/ 2147483646 w 10008"/>
                  <a:gd name="T37" fmla="*/ 2147483646 h 2302"/>
                  <a:gd name="T38" fmla="*/ 2147483646 w 10008"/>
                  <a:gd name="T39" fmla="*/ 2147483646 h 2302"/>
                  <a:gd name="T40" fmla="*/ 2147483646 w 10008"/>
                  <a:gd name="T41" fmla="*/ 2147483646 h 2302"/>
                  <a:gd name="T42" fmla="*/ 2147483646 w 10008"/>
                  <a:gd name="T43" fmla="*/ 2147483646 h 2302"/>
                  <a:gd name="T44" fmla="*/ 2147483646 w 10008"/>
                  <a:gd name="T45" fmla="*/ 2147483646 h 2302"/>
                  <a:gd name="T46" fmla="*/ 2147483646 w 10008"/>
                  <a:gd name="T47" fmla="*/ 2147483646 h 2302"/>
                  <a:gd name="T48" fmla="*/ 2147483646 w 10008"/>
                  <a:gd name="T49" fmla="*/ 332031250 h 2302"/>
                  <a:gd name="T50" fmla="*/ 2147483646 w 10008"/>
                  <a:gd name="T51" fmla="*/ 0 h 23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1" name="Google Shape;191;p2"/>
              <p:cNvSpPr>
                <a:spLocks/>
              </p:cNvSpPr>
              <p:nvPr/>
            </p:nvSpPr>
            <p:spPr bwMode="auto">
              <a:xfrm>
                <a:off x="3048000" y="4484475"/>
                <a:ext cx="181000" cy="73050"/>
              </a:xfrm>
              <a:custGeom>
                <a:avLst/>
                <a:gdLst>
                  <a:gd name="T0" fmla="*/ 2147483646 w 7240"/>
                  <a:gd name="T1" fmla="*/ 2147483646 h 2922"/>
                  <a:gd name="T2" fmla="*/ 2147483646 w 7240"/>
                  <a:gd name="T3" fmla="*/ 2147483646 h 2922"/>
                  <a:gd name="T4" fmla="*/ 2147483646 w 7240"/>
                  <a:gd name="T5" fmla="*/ 2147483646 h 2922"/>
                  <a:gd name="T6" fmla="*/ 2147483646 w 7240"/>
                  <a:gd name="T7" fmla="*/ 9765625 h 2922"/>
                  <a:gd name="T8" fmla="*/ 2147483646 w 7240"/>
                  <a:gd name="T9" fmla="*/ 332031250 h 2922"/>
                  <a:gd name="T10" fmla="*/ 664062500 w 7240"/>
                  <a:gd name="T11" fmla="*/ 986328125 h 2922"/>
                  <a:gd name="T12" fmla="*/ 9765625 w 7240"/>
                  <a:gd name="T13" fmla="*/ 1962890625 h 2922"/>
                  <a:gd name="T14" fmla="*/ 986328125 w 7240"/>
                  <a:gd name="T15" fmla="*/ 2147483646 h 2922"/>
                  <a:gd name="T16" fmla="*/ 2147483646 w 7240"/>
                  <a:gd name="T17" fmla="*/ 2147483646 h 2922"/>
                  <a:gd name="T18" fmla="*/ 2147483646 w 7240"/>
                  <a:gd name="T19" fmla="*/ 2147483646 h 2922"/>
                  <a:gd name="T20" fmla="*/ 2147483646 w 7240"/>
                  <a:gd name="T21" fmla="*/ 2147483646 h 2922"/>
                  <a:gd name="T22" fmla="*/ 2147483646 w 7240"/>
                  <a:gd name="T23" fmla="*/ 2147483646 h 2922"/>
                  <a:gd name="T24" fmla="*/ 2147483646 w 7240"/>
                  <a:gd name="T25" fmla="*/ 2147483646 h 2922"/>
                  <a:gd name="T26" fmla="*/ 2147483646 w 7240"/>
                  <a:gd name="T27" fmla="*/ 2147483646 h 2922"/>
                  <a:gd name="T28" fmla="*/ 2147483646 w 7240"/>
                  <a:gd name="T29" fmla="*/ 2147483646 h 2922"/>
                  <a:gd name="T30" fmla="*/ 2147483646 w 7240"/>
                  <a:gd name="T31" fmla="*/ 2147483646 h 2922"/>
                  <a:gd name="T32" fmla="*/ 2147483646 w 7240"/>
                  <a:gd name="T33" fmla="*/ 2147483646 h 2922"/>
                  <a:gd name="T34" fmla="*/ 2147483646 w 7240"/>
                  <a:gd name="T35" fmla="*/ 2147483646 h 2922"/>
                  <a:gd name="T36" fmla="*/ 2147483646 w 7240"/>
                  <a:gd name="T37" fmla="*/ 2147483646 h 2922"/>
                  <a:gd name="T38" fmla="*/ 2147483646 w 7240"/>
                  <a:gd name="T39" fmla="*/ 2147483646 h 2922"/>
                  <a:gd name="T40" fmla="*/ 2147483646 w 7240"/>
                  <a:gd name="T41" fmla="*/ 2147483646 h 2922"/>
                  <a:gd name="T42" fmla="*/ 2147483646 w 7240"/>
                  <a:gd name="T43" fmla="*/ 2147483646 h 2922"/>
                  <a:gd name="T44" fmla="*/ 2147483646 w 7240"/>
                  <a:gd name="T45" fmla="*/ 2147483646 h 2922"/>
                  <a:gd name="T46" fmla="*/ 2147483646 w 7240"/>
                  <a:gd name="T47" fmla="*/ 2147483646 h 2922"/>
                  <a:gd name="T48" fmla="*/ 2147483646 w 7240"/>
                  <a:gd name="T49" fmla="*/ 664062500 h 2922"/>
                  <a:gd name="T50" fmla="*/ 2147483646 w 7240"/>
                  <a:gd name="T51" fmla="*/ 9765625 h 2922"/>
                  <a:gd name="T52" fmla="*/ 2147483646 w 7240"/>
                  <a:gd name="T53" fmla="*/ 9765625 h 292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cubicBezTo>
                      <a:pt x="5510" y="1912"/>
                      <a:pt x="5505" y="1896"/>
                      <a:pt x="5505" y="1869"/>
                    </a:cubicBez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lnTo>
                      <a:pt x="93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2" name="Google Shape;192;p2"/>
              <p:cNvSpPr>
                <a:spLocks/>
              </p:cNvSpPr>
              <p:nvPr/>
            </p:nvSpPr>
            <p:spPr bwMode="auto">
              <a:xfrm>
                <a:off x="2822850" y="4101700"/>
                <a:ext cx="85075" cy="290250"/>
              </a:xfrm>
              <a:custGeom>
                <a:avLst/>
                <a:gdLst>
                  <a:gd name="T0" fmla="*/ 2147483646 w 3403"/>
                  <a:gd name="T1" fmla="*/ 9765625 h 11610"/>
                  <a:gd name="T2" fmla="*/ 654296875 w 3403"/>
                  <a:gd name="T3" fmla="*/ 986328125 h 11610"/>
                  <a:gd name="T4" fmla="*/ 654296875 w 3403"/>
                  <a:gd name="T5" fmla="*/ 2147483646 h 11610"/>
                  <a:gd name="T6" fmla="*/ 2147483646 w 3403"/>
                  <a:gd name="T7" fmla="*/ 2147483646 h 11610"/>
                  <a:gd name="T8" fmla="*/ 2147483646 w 3403"/>
                  <a:gd name="T9" fmla="*/ 2147483646 h 11610"/>
                  <a:gd name="T10" fmla="*/ 2147483646 w 3403"/>
                  <a:gd name="T11" fmla="*/ 2147483646 h 11610"/>
                  <a:gd name="T12" fmla="*/ 2147483646 w 3403"/>
                  <a:gd name="T13" fmla="*/ 2147483646 h 11610"/>
                  <a:gd name="T14" fmla="*/ 2147483646 w 3403"/>
                  <a:gd name="T15" fmla="*/ 2147483646 h 11610"/>
                  <a:gd name="T16" fmla="*/ 2147483646 w 3403"/>
                  <a:gd name="T17" fmla="*/ 2147483646 h 11610"/>
                  <a:gd name="T18" fmla="*/ 2147483646 w 3403"/>
                  <a:gd name="T19" fmla="*/ 2147483646 h 11610"/>
                  <a:gd name="T20" fmla="*/ 2147483646 w 3403"/>
                  <a:gd name="T21" fmla="*/ 2147483646 h 11610"/>
                  <a:gd name="T22" fmla="*/ 2147483646 w 3403"/>
                  <a:gd name="T23" fmla="*/ 2147483646 h 11610"/>
                  <a:gd name="T24" fmla="*/ 2147483646 w 3403"/>
                  <a:gd name="T25" fmla="*/ 2147483646 h 11610"/>
                  <a:gd name="T26" fmla="*/ 2147483646 w 3403"/>
                  <a:gd name="T27" fmla="*/ 2147483646 h 11610"/>
                  <a:gd name="T28" fmla="*/ 2147483646 w 3403"/>
                  <a:gd name="T29" fmla="*/ 2147483646 h 11610"/>
                  <a:gd name="T30" fmla="*/ 2147483646 w 3403"/>
                  <a:gd name="T31" fmla="*/ 2147483646 h 11610"/>
                  <a:gd name="T32" fmla="*/ 2147483646 w 3403"/>
                  <a:gd name="T33" fmla="*/ 2147483646 h 11610"/>
                  <a:gd name="T34" fmla="*/ 2147483646 w 3403"/>
                  <a:gd name="T35" fmla="*/ 2147483646 h 11610"/>
                  <a:gd name="T36" fmla="*/ 2147483646 w 3403"/>
                  <a:gd name="T37" fmla="*/ 2147483646 h 11610"/>
                  <a:gd name="T38" fmla="*/ 2147483646 w 3403"/>
                  <a:gd name="T39" fmla="*/ 664062500 h 11610"/>
                  <a:gd name="T40" fmla="*/ 2147483646 w 3403"/>
                  <a:gd name="T41" fmla="*/ 9765625 h 116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3" name="Google Shape;193;p2"/>
              <p:cNvSpPr>
                <a:spLocks/>
              </p:cNvSpPr>
              <p:nvPr/>
            </p:nvSpPr>
            <p:spPr bwMode="auto">
              <a:xfrm>
                <a:off x="2956275" y="4031650"/>
                <a:ext cx="56725" cy="353125"/>
              </a:xfrm>
              <a:custGeom>
                <a:avLst/>
                <a:gdLst>
                  <a:gd name="T0" fmla="*/ 2147483646 w 2269"/>
                  <a:gd name="T1" fmla="*/ 9765625 h 14125"/>
                  <a:gd name="T2" fmla="*/ 2147483646 w 2269"/>
                  <a:gd name="T3" fmla="*/ 986328125 h 14125"/>
                  <a:gd name="T4" fmla="*/ 2147483646 w 2269"/>
                  <a:gd name="T5" fmla="*/ 2147483646 h 14125"/>
                  <a:gd name="T6" fmla="*/ 2147483646 w 2269"/>
                  <a:gd name="T7" fmla="*/ 2147483646 h 14125"/>
                  <a:gd name="T8" fmla="*/ 2147483646 w 2269"/>
                  <a:gd name="T9" fmla="*/ 2147483646 h 14125"/>
                  <a:gd name="T10" fmla="*/ 2147483646 w 2269"/>
                  <a:gd name="T11" fmla="*/ 2147483646 h 14125"/>
                  <a:gd name="T12" fmla="*/ 2147483646 w 2269"/>
                  <a:gd name="T13" fmla="*/ 2147483646 h 14125"/>
                  <a:gd name="T14" fmla="*/ 2147483646 w 2269"/>
                  <a:gd name="T15" fmla="*/ 2147483646 h 14125"/>
                  <a:gd name="T16" fmla="*/ 2147483646 w 2269"/>
                  <a:gd name="T17" fmla="*/ 2147483646 h 14125"/>
                  <a:gd name="T18" fmla="*/ 2147483646 w 2269"/>
                  <a:gd name="T19" fmla="*/ 2147483646 h 14125"/>
                  <a:gd name="T20" fmla="*/ 332031250 w 2269"/>
                  <a:gd name="T21" fmla="*/ 2147483646 h 14125"/>
                  <a:gd name="T22" fmla="*/ 654296875 w 2269"/>
                  <a:gd name="T23" fmla="*/ 2147483646 h 14125"/>
                  <a:gd name="T24" fmla="*/ 2147483646 w 2269"/>
                  <a:gd name="T25" fmla="*/ 2147483646 h 14125"/>
                  <a:gd name="T26" fmla="*/ 2147483646 w 2269"/>
                  <a:gd name="T27" fmla="*/ 2147483646 h 14125"/>
                  <a:gd name="T28" fmla="*/ 2147483646 w 2269"/>
                  <a:gd name="T29" fmla="*/ 2147483646 h 14125"/>
                  <a:gd name="T30" fmla="*/ 2147483646 w 2269"/>
                  <a:gd name="T31" fmla="*/ 2147483646 h 14125"/>
                  <a:gd name="T32" fmla="*/ 2147483646 w 2269"/>
                  <a:gd name="T33" fmla="*/ 2147483646 h 14125"/>
                  <a:gd name="T34" fmla="*/ 2147483646 w 2269"/>
                  <a:gd name="T35" fmla="*/ 2147483646 h 14125"/>
                  <a:gd name="T36" fmla="*/ 2147483646 w 2269"/>
                  <a:gd name="T37" fmla="*/ 2147483646 h 14125"/>
                  <a:gd name="T38" fmla="*/ 2147483646 w 2269"/>
                  <a:gd name="T39" fmla="*/ 2147483646 h 14125"/>
                  <a:gd name="T40" fmla="*/ 2147483646 w 2269"/>
                  <a:gd name="T41" fmla="*/ 2147483646 h 14125"/>
                  <a:gd name="T42" fmla="*/ 2147483646 w 2269"/>
                  <a:gd name="T43" fmla="*/ 2147483646 h 14125"/>
                  <a:gd name="T44" fmla="*/ 2147483646 w 2269"/>
                  <a:gd name="T45" fmla="*/ 1308593750 h 14125"/>
                  <a:gd name="T46" fmla="*/ 2147483646 w 2269"/>
                  <a:gd name="T47" fmla="*/ 9765625 h 141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4" name="Google Shape;194;p2"/>
              <p:cNvSpPr>
                <a:spLocks/>
              </p:cNvSpPr>
              <p:nvPr/>
            </p:nvSpPr>
            <p:spPr bwMode="auto">
              <a:xfrm>
                <a:off x="2606850" y="4172600"/>
                <a:ext cx="174325" cy="272200"/>
              </a:xfrm>
              <a:custGeom>
                <a:avLst/>
                <a:gdLst>
                  <a:gd name="T0" fmla="*/ 1962890625 w 6973"/>
                  <a:gd name="T1" fmla="*/ 0 h 10888"/>
                  <a:gd name="T2" fmla="*/ 664062500 w 6973"/>
                  <a:gd name="T3" fmla="*/ 654296875 h 10888"/>
                  <a:gd name="T4" fmla="*/ 664062500 w 6973"/>
                  <a:gd name="T5" fmla="*/ 2147483646 h 10888"/>
                  <a:gd name="T6" fmla="*/ 2147483646 w 6973"/>
                  <a:gd name="T7" fmla="*/ 2147483646 h 10888"/>
                  <a:gd name="T8" fmla="*/ 2147483646 w 6973"/>
                  <a:gd name="T9" fmla="*/ 2147483646 h 10888"/>
                  <a:gd name="T10" fmla="*/ 2147483646 w 6973"/>
                  <a:gd name="T11" fmla="*/ 2147483646 h 10888"/>
                  <a:gd name="T12" fmla="*/ 2147483646 w 6973"/>
                  <a:gd name="T13" fmla="*/ 2147483646 h 10888"/>
                  <a:gd name="T14" fmla="*/ 2147483646 w 6973"/>
                  <a:gd name="T15" fmla="*/ 2147483646 h 10888"/>
                  <a:gd name="T16" fmla="*/ 2147483646 w 6973"/>
                  <a:gd name="T17" fmla="*/ 2147483646 h 10888"/>
                  <a:gd name="T18" fmla="*/ 2147483646 w 6973"/>
                  <a:gd name="T19" fmla="*/ 2147483646 h 10888"/>
                  <a:gd name="T20" fmla="*/ 2147483646 w 6973"/>
                  <a:gd name="T21" fmla="*/ 2147483646 h 10888"/>
                  <a:gd name="T22" fmla="*/ 2147483646 w 6973"/>
                  <a:gd name="T23" fmla="*/ 2147483646 h 10888"/>
                  <a:gd name="T24" fmla="*/ 2147483646 w 6973"/>
                  <a:gd name="T25" fmla="*/ 2147483646 h 10888"/>
                  <a:gd name="T26" fmla="*/ 2147483646 w 6973"/>
                  <a:gd name="T27" fmla="*/ 2147483646 h 10888"/>
                  <a:gd name="T28" fmla="*/ 2147483646 w 6973"/>
                  <a:gd name="T29" fmla="*/ 2147483646 h 10888"/>
                  <a:gd name="T30" fmla="*/ 2147483646 w 6973"/>
                  <a:gd name="T31" fmla="*/ 2147483646 h 10888"/>
                  <a:gd name="T32" fmla="*/ 2147483646 w 6973"/>
                  <a:gd name="T33" fmla="*/ 2147483646 h 10888"/>
                  <a:gd name="T34" fmla="*/ 2147483646 w 6973"/>
                  <a:gd name="T35" fmla="*/ 654296875 h 10888"/>
                  <a:gd name="T36" fmla="*/ 1962890625 w 6973"/>
                  <a:gd name="T37" fmla="*/ 0 h 1088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5" name="Google Shape;195;p2"/>
              <p:cNvSpPr>
                <a:spLocks/>
              </p:cNvSpPr>
              <p:nvPr/>
            </p:nvSpPr>
            <p:spPr bwMode="auto">
              <a:xfrm>
                <a:off x="2460925" y="4312700"/>
                <a:ext cx="257700" cy="186450"/>
              </a:xfrm>
              <a:custGeom>
                <a:avLst/>
                <a:gdLst>
                  <a:gd name="T0" fmla="*/ 2147483646 w 10308"/>
                  <a:gd name="T1" fmla="*/ 0 h 7458"/>
                  <a:gd name="T2" fmla="*/ 332031250 w 10308"/>
                  <a:gd name="T3" fmla="*/ 654296875 h 7458"/>
                  <a:gd name="T4" fmla="*/ 1630859375 w 10308"/>
                  <a:gd name="T5" fmla="*/ 2147483646 h 7458"/>
                  <a:gd name="T6" fmla="*/ 2147483646 w 10308"/>
                  <a:gd name="T7" fmla="*/ 2147483646 h 7458"/>
                  <a:gd name="T8" fmla="*/ 2147483646 w 10308"/>
                  <a:gd name="T9" fmla="*/ 2147483646 h 7458"/>
                  <a:gd name="T10" fmla="*/ 2147483646 w 10308"/>
                  <a:gd name="T11" fmla="*/ 2147483646 h 7458"/>
                  <a:gd name="T12" fmla="*/ 2147483646 w 10308"/>
                  <a:gd name="T13" fmla="*/ 2147483646 h 7458"/>
                  <a:gd name="T14" fmla="*/ 2147483646 w 10308"/>
                  <a:gd name="T15" fmla="*/ 2147483646 h 7458"/>
                  <a:gd name="T16" fmla="*/ 2147483646 w 10308"/>
                  <a:gd name="T17" fmla="*/ 2147483646 h 7458"/>
                  <a:gd name="T18" fmla="*/ 2147483646 w 10308"/>
                  <a:gd name="T19" fmla="*/ 2147483646 h 7458"/>
                  <a:gd name="T20" fmla="*/ 2147483646 w 10308"/>
                  <a:gd name="T21" fmla="*/ 2147483646 h 7458"/>
                  <a:gd name="T22" fmla="*/ 2147483646 w 10308"/>
                  <a:gd name="T23" fmla="*/ 2147483646 h 7458"/>
                  <a:gd name="T24" fmla="*/ 2147483646 w 10308"/>
                  <a:gd name="T25" fmla="*/ 2147483646 h 7458"/>
                  <a:gd name="T26" fmla="*/ 2147483646 w 10308"/>
                  <a:gd name="T27" fmla="*/ 2147483646 h 7458"/>
                  <a:gd name="T28" fmla="*/ 2147483646 w 10308"/>
                  <a:gd name="T29" fmla="*/ 2147483646 h 7458"/>
                  <a:gd name="T30" fmla="*/ 2147483646 w 10308"/>
                  <a:gd name="T31" fmla="*/ 2147483646 h 7458"/>
                  <a:gd name="T32" fmla="*/ 2147483646 w 10308"/>
                  <a:gd name="T33" fmla="*/ 2147483646 h 7458"/>
                  <a:gd name="T34" fmla="*/ 2147483646 w 10308"/>
                  <a:gd name="T35" fmla="*/ 2147483646 h 7458"/>
                  <a:gd name="T36" fmla="*/ 2147483646 w 10308"/>
                  <a:gd name="T37" fmla="*/ 2147483646 h 7458"/>
                  <a:gd name="T38" fmla="*/ 2147483646 w 10308"/>
                  <a:gd name="T39" fmla="*/ 2147483646 h 7458"/>
                  <a:gd name="T40" fmla="*/ 2147483646 w 10308"/>
                  <a:gd name="T41" fmla="*/ 0 h 7458"/>
                  <a:gd name="T42" fmla="*/ 2147483646 w 10308"/>
                  <a:gd name="T43" fmla="*/ 0 h 74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6" name="Google Shape;196;p2"/>
              <p:cNvSpPr>
                <a:spLocks/>
              </p:cNvSpPr>
              <p:nvPr/>
            </p:nvSpPr>
            <p:spPr bwMode="auto">
              <a:xfrm>
                <a:off x="2358350" y="4471975"/>
                <a:ext cx="303575" cy="120425"/>
              </a:xfrm>
              <a:custGeom>
                <a:avLst/>
                <a:gdLst>
                  <a:gd name="T0" fmla="*/ 2147483646 w 12143"/>
                  <a:gd name="T1" fmla="*/ 9765625 h 4817"/>
                  <a:gd name="T2" fmla="*/ 1308593750 w 12143"/>
                  <a:gd name="T3" fmla="*/ 1308593750 h 4817"/>
                  <a:gd name="T4" fmla="*/ 1630859375 w 12143"/>
                  <a:gd name="T5" fmla="*/ 2147483646 h 4817"/>
                  <a:gd name="T6" fmla="*/ 2147483646 w 12143"/>
                  <a:gd name="T7" fmla="*/ 2147483646 h 4817"/>
                  <a:gd name="T8" fmla="*/ 2147483646 w 12143"/>
                  <a:gd name="T9" fmla="*/ 2147483646 h 4817"/>
                  <a:gd name="T10" fmla="*/ 2147483646 w 12143"/>
                  <a:gd name="T11" fmla="*/ 2147483646 h 4817"/>
                  <a:gd name="T12" fmla="*/ 2147483646 w 12143"/>
                  <a:gd name="T13" fmla="*/ 2147483646 h 4817"/>
                  <a:gd name="T14" fmla="*/ 2147483646 w 12143"/>
                  <a:gd name="T15" fmla="*/ 2147483646 h 4817"/>
                  <a:gd name="T16" fmla="*/ 2147483646 w 12143"/>
                  <a:gd name="T17" fmla="*/ 2147483646 h 4817"/>
                  <a:gd name="T18" fmla="*/ 2147483646 w 12143"/>
                  <a:gd name="T19" fmla="*/ 2147483646 h 4817"/>
                  <a:gd name="T20" fmla="*/ 2147483646 w 12143"/>
                  <a:gd name="T21" fmla="*/ 2147483646 h 4817"/>
                  <a:gd name="T22" fmla="*/ 2147483646 w 12143"/>
                  <a:gd name="T23" fmla="*/ 2147483646 h 4817"/>
                  <a:gd name="T24" fmla="*/ 2147483646 w 12143"/>
                  <a:gd name="T25" fmla="*/ 2147483646 h 4817"/>
                  <a:gd name="T26" fmla="*/ 2147483646 w 12143"/>
                  <a:gd name="T27" fmla="*/ 2147483646 h 4817"/>
                  <a:gd name="T28" fmla="*/ 2147483646 w 12143"/>
                  <a:gd name="T29" fmla="*/ 2147483646 h 4817"/>
                  <a:gd name="T30" fmla="*/ 2147483646 w 12143"/>
                  <a:gd name="T31" fmla="*/ 2147483646 h 4817"/>
                  <a:gd name="T32" fmla="*/ 2147483646 w 12143"/>
                  <a:gd name="T33" fmla="*/ 2147483646 h 4817"/>
                  <a:gd name="T34" fmla="*/ 2147483646 w 12143"/>
                  <a:gd name="T35" fmla="*/ 2147483646 h 4817"/>
                  <a:gd name="T36" fmla="*/ 2147483646 w 12143"/>
                  <a:gd name="T37" fmla="*/ 2147483646 h 4817"/>
                  <a:gd name="T38" fmla="*/ 2147483646 w 12143"/>
                  <a:gd name="T39" fmla="*/ 1630859375 h 4817"/>
                  <a:gd name="T40" fmla="*/ 2147483646 w 12143"/>
                  <a:gd name="T41" fmla="*/ 9765625 h 4817"/>
                  <a:gd name="T42" fmla="*/ 2147483646 w 12143"/>
                  <a:gd name="T43" fmla="*/ 9765625 h 481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lnTo>
                      <a:pt x="1402" y="1"/>
                    </a:ln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7" name="Google Shape;197;p2"/>
              <p:cNvSpPr>
                <a:spLocks/>
              </p:cNvSpPr>
              <p:nvPr/>
            </p:nvSpPr>
            <p:spPr bwMode="auto">
              <a:xfrm>
                <a:off x="2320000" y="4446125"/>
                <a:ext cx="68400" cy="66750"/>
              </a:xfrm>
              <a:custGeom>
                <a:avLst/>
                <a:gdLst>
                  <a:gd name="T0" fmla="*/ 2147483646 w 2736"/>
                  <a:gd name="T1" fmla="*/ 0 h 2670"/>
                  <a:gd name="T2" fmla="*/ 2147483646 w 2736"/>
                  <a:gd name="T3" fmla="*/ 2147483646 h 2670"/>
                  <a:gd name="T4" fmla="*/ 322265625 w 2736"/>
                  <a:gd name="T5" fmla="*/ 2147483646 h 2670"/>
                  <a:gd name="T6" fmla="*/ 2147483646 w 2736"/>
                  <a:gd name="T7" fmla="*/ 2147483646 h 2670"/>
                  <a:gd name="T8" fmla="*/ 2147483646 w 2736"/>
                  <a:gd name="T9" fmla="*/ 2147483646 h 2670"/>
                  <a:gd name="T10" fmla="*/ 2147483646 w 2736"/>
                  <a:gd name="T11" fmla="*/ 2147483646 h 2670"/>
                  <a:gd name="T12" fmla="*/ 2147483646 w 2736"/>
                  <a:gd name="T13" fmla="*/ 2147483646 h 2670"/>
                  <a:gd name="T14" fmla="*/ 2147483646 w 2736"/>
                  <a:gd name="T15" fmla="*/ 2147483646 h 2670"/>
                  <a:gd name="T16" fmla="*/ 2147483646 w 2736"/>
                  <a:gd name="T17" fmla="*/ 0 h 26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8" name="Google Shape;198;p2"/>
              <p:cNvSpPr>
                <a:spLocks/>
              </p:cNvSpPr>
              <p:nvPr/>
            </p:nvSpPr>
            <p:spPr bwMode="auto">
              <a:xfrm>
                <a:off x="2418400" y="4275175"/>
                <a:ext cx="68400" cy="66725"/>
              </a:xfrm>
              <a:custGeom>
                <a:avLst/>
                <a:gdLst>
                  <a:gd name="T0" fmla="*/ 2147483646 w 2736"/>
                  <a:gd name="T1" fmla="*/ 0 h 2669"/>
                  <a:gd name="T2" fmla="*/ 2147483646 w 2736"/>
                  <a:gd name="T3" fmla="*/ 2147483646 h 2669"/>
                  <a:gd name="T4" fmla="*/ 332031250 w 2736"/>
                  <a:gd name="T5" fmla="*/ 2147483646 h 2669"/>
                  <a:gd name="T6" fmla="*/ 2147483646 w 2736"/>
                  <a:gd name="T7" fmla="*/ 2147483646 h 2669"/>
                  <a:gd name="T8" fmla="*/ 2147483646 w 2736"/>
                  <a:gd name="T9" fmla="*/ 2147483646 h 2669"/>
                  <a:gd name="T10" fmla="*/ 2147483646 w 2736"/>
                  <a:gd name="T11" fmla="*/ 2147483646 h 2669"/>
                  <a:gd name="T12" fmla="*/ 2147483646 w 2736"/>
                  <a:gd name="T13" fmla="*/ 2147483646 h 2669"/>
                  <a:gd name="T14" fmla="*/ 2147483646 w 2736"/>
                  <a:gd name="T15" fmla="*/ 2147483646 h 2669"/>
                  <a:gd name="T16" fmla="*/ 2147483646 w 2736"/>
                  <a:gd name="T17" fmla="*/ 0 h 26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9" name="Google Shape;199;p2"/>
              <p:cNvSpPr>
                <a:spLocks/>
              </p:cNvSpPr>
              <p:nvPr/>
            </p:nvSpPr>
            <p:spPr bwMode="auto">
              <a:xfrm>
                <a:off x="2568500" y="4127775"/>
                <a:ext cx="63400" cy="61525"/>
              </a:xfrm>
              <a:custGeom>
                <a:avLst/>
                <a:gdLst>
                  <a:gd name="T0" fmla="*/ 2147483646 w 2536"/>
                  <a:gd name="T1" fmla="*/ 9765625 h 2461"/>
                  <a:gd name="T2" fmla="*/ 2147483646 w 2536"/>
                  <a:gd name="T3" fmla="*/ 2147483646 h 2461"/>
                  <a:gd name="T4" fmla="*/ 332031250 w 2536"/>
                  <a:gd name="T5" fmla="*/ 2147483646 h 2461"/>
                  <a:gd name="T6" fmla="*/ 2147483646 w 2536"/>
                  <a:gd name="T7" fmla="*/ 2147483646 h 2461"/>
                  <a:gd name="T8" fmla="*/ 2147483646 w 2536"/>
                  <a:gd name="T9" fmla="*/ 2147483646 h 2461"/>
                  <a:gd name="T10" fmla="*/ 2147483646 w 2536"/>
                  <a:gd name="T11" fmla="*/ 2147483646 h 2461"/>
                  <a:gd name="T12" fmla="*/ 2147483646 w 2536"/>
                  <a:gd name="T13" fmla="*/ 2147483646 h 2461"/>
                  <a:gd name="T14" fmla="*/ 2147483646 w 2536"/>
                  <a:gd name="T15" fmla="*/ 2147483646 h 2461"/>
                  <a:gd name="T16" fmla="*/ 2147483646 w 2536"/>
                  <a:gd name="T17" fmla="*/ 244140625 h 2461"/>
                  <a:gd name="T18" fmla="*/ 2147483646 w 2536"/>
                  <a:gd name="T19" fmla="*/ 9765625 h 24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0" name="Google Shape;200;p2"/>
              <p:cNvSpPr>
                <a:spLocks/>
              </p:cNvSpPr>
              <p:nvPr/>
            </p:nvSpPr>
            <p:spPr bwMode="auto">
              <a:xfrm>
                <a:off x="2781975" y="4064175"/>
                <a:ext cx="68425" cy="66750"/>
              </a:xfrm>
              <a:custGeom>
                <a:avLst/>
                <a:gdLst>
                  <a:gd name="T0" fmla="*/ 2147483646 w 2737"/>
                  <a:gd name="T1" fmla="*/ 9765625 h 2670"/>
                  <a:gd name="T2" fmla="*/ 2147483646 w 2737"/>
                  <a:gd name="T3" fmla="*/ 2147483646 h 2670"/>
                  <a:gd name="T4" fmla="*/ 332031250 w 2737"/>
                  <a:gd name="T5" fmla="*/ 2147483646 h 2670"/>
                  <a:gd name="T6" fmla="*/ 2147483646 w 2737"/>
                  <a:gd name="T7" fmla="*/ 2147483646 h 2670"/>
                  <a:gd name="T8" fmla="*/ 2147483646 w 2737"/>
                  <a:gd name="T9" fmla="*/ 2147483646 h 2670"/>
                  <a:gd name="T10" fmla="*/ 2147483646 w 2737"/>
                  <a:gd name="T11" fmla="*/ 2147483646 h 2670"/>
                  <a:gd name="T12" fmla="*/ 2147483646 w 2737"/>
                  <a:gd name="T13" fmla="*/ 2147483646 h 2670"/>
                  <a:gd name="T14" fmla="*/ 2147483646 w 2737"/>
                  <a:gd name="T15" fmla="*/ 2147483646 h 2670"/>
                  <a:gd name="T16" fmla="*/ 2147483646 w 2737"/>
                  <a:gd name="T17" fmla="*/ 9765625 h 26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1" name="Google Shape;201;p2"/>
              <p:cNvSpPr>
                <a:spLocks/>
              </p:cNvSpPr>
              <p:nvPr/>
            </p:nvSpPr>
            <p:spPr bwMode="auto">
              <a:xfrm>
                <a:off x="2939600" y="3993300"/>
                <a:ext cx="68400" cy="66750"/>
              </a:xfrm>
              <a:custGeom>
                <a:avLst/>
                <a:gdLst>
                  <a:gd name="T0" fmla="*/ 2147483646 w 2736"/>
                  <a:gd name="T1" fmla="*/ 9765625 h 2670"/>
                  <a:gd name="T2" fmla="*/ 2147483646 w 2736"/>
                  <a:gd name="T3" fmla="*/ 2147483646 h 2670"/>
                  <a:gd name="T4" fmla="*/ 332031250 w 2736"/>
                  <a:gd name="T5" fmla="*/ 2147483646 h 2670"/>
                  <a:gd name="T6" fmla="*/ 2147483646 w 2736"/>
                  <a:gd name="T7" fmla="*/ 2147483646 h 2670"/>
                  <a:gd name="T8" fmla="*/ 2147483646 w 2736"/>
                  <a:gd name="T9" fmla="*/ 2147483646 h 2670"/>
                  <a:gd name="T10" fmla="*/ 2147483646 w 2736"/>
                  <a:gd name="T11" fmla="*/ 2147483646 h 2670"/>
                  <a:gd name="T12" fmla="*/ 2147483646 w 2736"/>
                  <a:gd name="T13" fmla="*/ 2147483646 h 2670"/>
                  <a:gd name="T14" fmla="*/ 2147483646 w 2736"/>
                  <a:gd name="T15" fmla="*/ 2147483646 h 2670"/>
                  <a:gd name="T16" fmla="*/ 2147483646 w 2736"/>
                  <a:gd name="T17" fmla="*/ 9765625 h 26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1" name="Google Shape;202;p2"/>
            <p:cNvGrpSpPr>
              <a:grpSpLocks/>
            </p:cNvGrpSpPr>
            <p:nvPr/>
          </p:nvGrpSpPr>
          <p:grpSpPr bwMode="auto"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140" name="Google Shape;203;p2"/>
              <p:cNvSpPr/>
              <p:nvPr/>
            </p:nvSpPr>
            <p:spPr>
              <a:xfrm>
                <a:off x="264566" y="3879030"/>
                <a:ext cx="263586" cy="39379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1" name="Google Shape;204;p2"/>
              <p:cNvSpPr>
                <a:spLocks/>
              </p:cNvSpPr>
              <p:nvPr/>
            </p:nvSpPr>
            <p:spPr bwMode="auto">
              <a:xfrm>
                <a:off x="275825" y="3977800"/>
                <a:ext cx="176825" cy="298225"/>
              </a:xfrm>
              <a:custGeom>
                <a:avLst/>
                <a:gdLst>
                  <a:gd name="T0" fmla="*/ 2147483646 w 7073"/>
                  <a:gd name="T1" fmla="*/ 9765625 h 11929"/>
                  <a:gd name="T2" fmla="*/ 2147483646 w 7073"/>
                  <a:gd name="T3" fmla="*/ 517578125 h 11929"/>
                  <a:gd name="T4" fmla="*/ 2147483646 w 7073"/>
                  <a:gd name="T5" fmla="*/ 2147483646 h 11929"/>
                  <a:gd name="T6" fmla="*/ 2147483646 w 7073"/>
                  <a:gd name="T7" fmla="*/ 2147483646 h 11929"/>
                  <a:gd name="T8" fmla="*/ 2147483646 w 7073"/>
                  <a:gd name="T9" fmla="*/ 2147483646 h 11929"/>
                  <a:gd name="T10" fmla="*/ 2147483646 w 7073"/>
                  <a:gd name="T11" fmla="*/ 2147483646 h 11929"/>
                  <a:gd name="T12" fmla="*/ 2147483646 w 7073"/>
                  <a:gd name="T13" fmla="*/ 2147483646 h 11929"/>
                  <a:gd name="T14" fmla="*/ 2147483646 w 7073"/>
                  <a:gd name="T15" fmla="*/ 2147483646 h 11929"/>
                  <a:gd name="T16" fmla="*/ 2147483646 w 7073"/>
                  <a:gd name="T17" fmla="*/ 2147483646 h 11929"/>
                  <a:gd name="T18" fmla="*/ 9765625 w 7073"/>
                  <a:gd name="T19" fmla="*/ 2147483646 h 11929"/>
                  <a:gd name="T20" fmla="*/ 1630859375 w 7073"/>
                  <a:gd name="T21" fmla="*/ 2147483646 h 11929"/>
                  <a:gd name="T22" fmla="*/ 2147483646 w 7073"/>
                  <a:gd name="T23" fmla="*/ 2147483646 h 11929"/>
                  <a:gd name="T24" fmla="*/ 2147483646 w 7073"/>
                  <a:gd name="T25" fmla="*/ 2147483646 h 11929"/>
                  <a:gd name="T26" fmla="*/ 2147483646 w 7073"/>
                  <a:gd name="T27" fmla="*/ 2147483646 h 11929"/>
                  <a:gd name="T28" fmla="*/ 2147483646 w 7073"/>
                  <a:gd name="T29" fmla="*/ 2147483646 h 11929"/>
                  <a:gd name="T30" fmla="*/ 2147483646 w 7073"/>
                  <a:gd name="T31" fmla="*/ 2147483646 h 11929"/>
                  <a:gd name="T32" fmla="*/ 2147483646 w 7073"/>
                  <a:gd name="T33" fmla="*/ 2147483646 h 11929"/>
                  <a:gd name="T34" fmla="*/ 2147483646 w 7073"/>
                  <a:gd name="T35" fmla="*/ 2147483646 h 11929"/>
                  <a:gd name="T36" fmla="*/ 2147483646 w 7073"/>
                  <a:gd name="T37" fmla="*/ 2147483646 h 11929"/>
                  <a:gd name="T38" fmla="*/ 2147483646 w 7073"/>
                  <a:gd name="T39" fmla="*/ 2147483646 h 11929"/>
                  <a:gd name="T40" fmla="*/ 2147483646 w 7073"/>
                  <a:gd name="T41" fmla="*/ 2147483646 h 11929"/>
                  <a:gd name="T42" fmla="*/ 2147483646 w 7073"/>
                  <a:gd name="T43" fmla="*/ 849609375 h 11929"/>
                  <a:gd name="T44" fmla="*/ 2147483646 w 7073"/>
                  <a:gd name="T45" fmla="*/ 517578125 h 11929"/>
                  <a:gd name="T46" fmla="*/ 2147483646 w 7073"/>
                  <a:gd name="T47" fmla="*/ 517578125 h 11929"/>
                  <a:gd name="T48" fmla="*/ 2147483646 w 7073"/>
                  <a:gd name="T49" fmla="*/ 9765625 h 1192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2" name="Google Shape;205;p2"/>
              <p:cNvSpPr/>
              <p:nvPr/>
            </p:nvSpPr>
            <p:spPr>
              <a:xfrm>
                <a:off x="169075" y="4017922"/>
                <a:ext cx="242279" cy="521634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2" name="Google Shape;206;p2"/>
            <p:cNvGrpSpPr>
              <a:grpSpLocks/>
            </p:cNvGrpSpPr>
            <p:nvPr/>
          </p:nvGrpSpPr>
          <p:grpSpPr bwMode="auto"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137" name="Google Shape;207;p2"/>
              <p:cNvSpPr/>
              <p:nvPr/>
            </p:nvSpPr>
            <p:spPr>
              <a:xfrm>
                <a:off x="265140" y="4214473"/>
                <a:ext cx="296731" cy="299881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8" name="Google Shape;208;p2"/>
              <p:cNvSpPr>
                <a:spLocks/>
              </p:cNvSpPr>
              <p:nvPr/>
            </p:nvSpPr>
            <p:spPr bwMode="auto">
              <a:xfrm>
                <a:off x="264150" y="4282350"/>
                <a:ext cx="221850" cy="232175"/>
              </a:xfrm>
              <a:custGeom>
                <a:avLst/>
                <a:gdLst>
                  <a:gd name="T0" fmla="*/ 2147483646 w 8874"/>
                  <a:gd name="T1" fmla="*/ 0 h 9287"/>
                  <a:gd name="T2" fmla="*/ 2147483646 w 8874"/>
                  <a:gd name="T3" fmla="*/ 458984375 h 9287"/>
                  <a:gd name="T4" fmla="*/ 2147483646 w 8874"/>
                  <a:gd name="T5" fmla="*/ 2147483646 h 9287"/>
                  <a:gd name="T6" fmla="*/ 2147483646 w 8874"/>
                  <a:gd name="T7" fmla="*/ 2147483646 h 9287"/>
                  <a:gd name="T8" fmla="*/ 2147483646 w 8874"/>
                  <a:gd name="T9" fmla="*/ 2147483646 h 9287"/>
                  <a:gd name="T10" fmla="*/ 2147483646 w 8874"/>
                  <a:gd name="T11" fmla="*/ 2147483646 h 9287"/>
                  <a:gd name="T12" fmla="*/ 2147483646 w 8874"/>
                  <a:gd name="T13" fmla="*/ 2147483646 h 9287"/>
                  <a:gd name="T14" fmla="*/ 1962890625 w 8874"/>
                  <a:gd name="T15" fmla="*/ 2147483646 h 9287"/>
                  <a:gd name="T16" fmla="*/ 9765625 w 8874"/>
                  <a:gd name="T17" fmla="*/ 2147483646 h 9287"/>
                  <a:gd name="T18" fmla="*/ 654296875 w 8874"/>
                  <a:gd name="T19" fmla="*/ 2147483646 h 9287"/>
                  <a:gd name="T20" fmla="*/ 2147483646 w 8874"/>
                  <a:gd name="T21" fmla="*/ 2147483646 h 9287"/>
                  <a:gd name="T22" fmla="*/ 2147483646 w 8874"/>
                  <a:gd name="T23" fmla="*/ 2147483646 h 9287"/>
                  <a:gd name="T24" fmla="*/ 2147483646 w 8874"/>
                  <a:gd name="T25" fmla="*/ 2147483646 h 9287"/>
                  <a:gd name="T26" fmla="*/ 2147483646 w 8874"/>
                  <a:gd name="T27" fmla="*/ 2147483646 h 9287"/>
                  <a:gd name="T28" fmla="*/ 2147483646 w 8874"/>
                  <a:gd name="T29" fmla="*/ 2147483646 h 9287"/>
                  <a:gd name="T30" fmla="*/ 2147483646 w 8874"/>
                  <a:gd name="T31" fmla="*/ 2147483646 h 9287"/>
                  <a:gd name="T32" fmla="*/ 2147483646 w 8874"/>
                  <a:gd name="T33" fmla="*/ 2147483646 h 9287"/>
                  <a:gd name="T34" fmla="*/ 2147483646 w 8874"/>
                  <a:gd name="T35" fmla="*/ 2147483646 h 9287"/>
                  <a:gd name="T36" fmla="*/ 2147483646 w 8874"/>
                  <a:gd name="T37" fmla="*/ 2147483646 h 9287"/>
                  <a:gd name="T38" fmla="*/ 2147483646 w 8874"/>
                  <a:gd name="T39" fmla="*/ 2147483646 h 9287"/>
                  <a:gd name="T40" fmla="*/ 2147483646 w 8874"/>
                  <a:gd name="T41" fmla="*/ 2147483646 h 9287"/>
                  <a:gd name="T42" fmla="*/ 2147483646 w 8874"/>
                  <a:gd name="T43" fmla="*/ 2147483646 h 9287"/>
                  <a:gd name="T44" fmla="*/ 2147483646 w 8874"/>
                  <a:gd name="T45" fmla="*/ 2147483646 h 9287"/>
                  <a:gd name="T46" fmla="*/ 2147483646 w 8874"/>
                  <a:gd name="T47" fmla="*/ 2147483646 h 9287"/>
                  <a:gd name="T48" fmla="*/ 2147483646 w 8874"/>
                  <a:gd name="T49" fmla="*/ 2147483646 h 9287"/>
                  <a:gd name="T50" fmla="*/ 2147483646 w 8874"/>
                  <a:gd name="T51" fmla="*/ 2147483646 h 9287"/>
                  <a:gd name="T52" fmla="*/ 2147483646 w 8874"/>
                  <a:gd name="T53" fmla="*/ 2147483646 h 9287"/>
                  <a:gd name="T54" fmla="*/ 2147483646 w 8874"/>
                  <a:gd name="T55" fmla="*/ 2147483646 h 9287"/>
                  <a:gd name="T56" fmla="*/ 2147483646 w 8874"/>
                  <a:gd name="T57" fmla="*/ 1757812500 h 9287"/>
                  <a:gd name="T58" fmla="*/ 2147483646 w 8874"/>
                  <a:gd name="T59" fmla="*/ 781250000 h 9287"/>
                  <a:gd name="T60" fmla="*/ 2147483646 w 8874"/>
                  <a:gd name="T61" fmla="*/ 0 h 928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9" name="Google Shape;209;p2"/>
              <p:cNvSpPr/>
              <p:nvPr/>
            </p:nvSpPr>
            <p:spPr>
              <a:xfrm>
                <a:off x="184644" y="4319432"/>
                <a:ext cx="262797" cy="315664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3" name="Google Shape;210;p2"/>
            <p:cNvGrpSpPr>
              <a:grpSpLocks/>
            </p:cNvGrpSpPr>
            <p:nvPr/>
          </p:nvGrpSpPr>
          <p:grpSpPr bwMode="auto"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127" name="Google Shape;211;p2"/>
              <p:cNvSpPr>
                <a:spLocks/>
              </p:cNvSpPr>
              <p:nvPr/>
            </p:nvSpPr>
            <p:spPr bwMode="auto">
              <a:xfrm>
                <a:off x="178250" y="4721325"/>
                <a:ext cx="244375" cy="351100"/>
              </a:xfrm>
              <a:custGeom>
                <a:avLst/>
                <a:gdLst>
                  <a:gd name="T0" fmla="*/ 2147483646 w 9775"/>
                  <a:gd name="T1" fmla="*/ 0 h 14044"/>
                  <a:gd name="T2" fmla="*/ 1308593750 w 9775"/>
                  <a:gd name="T3" fmla="*/ 654296875 h 14044"/>
                  <a:gd name="T4" fmla="*/ 654296875 w 9775"/>
                  <a:gd name="T5" fmla="*/ 2147483646 h 14044"/>
                  <a:gd name="T6" fmla="*/ 2147483646 w 9775"/>
                  <a:gd name="T7" fmla="*/ 2147483646 h 14044"/>
                  <a:gd name="T8" fmla="*/ 2147483646 w 9775"/>
                  <a:gd name="T9" fmla="*/ 2147483646 h 14044"/>
                  <a:gd name="T10" fmla="*/ 2147483646 w 9775"/>
                  <a:gd name="T11" fmla="*/ 2147483646 h 14044"/>
                  <a:gd name="T12" fmla="*/ 2147483646 w 9775"/>
                  <a:gd name="T13" fmla="*/ 2147483646 h 14044"/>
                  <a:gd name="T14" fmla="*/ 2147483646 w 9775"/>
                  <a:gd name="T15" fmla="*/ 2147483646 h 14044"/>
                  <a:gd name="T16" fmla="*/ 2147483646 w 9775"/>
                  <a:gd name="T17" fmla="*/ 2147483646 h 14044"/>
                  <a:gd name="T18" fmla="*/ 2147483646 w 9775"/>
                  <a:gd name="T19" fmla="*/ 2147483646 h 14044"/>
                  <a:gd name="T20" fmla="*/ 2147483646 w 9775"/>
                  <a:gd name="T21" fmla="*/ 2147483646 h 14044"/>
                  <a:gd name="T22" fmla="*/ 2147483646 w 9775"/>
                  <a:gd name="T23" fmla="*/ 2147483646 h 14044"/>
                  <a:gd name="T24" fmla="*/ 2147483646 w 9775"/>
                  <a:gd name="T25" fmla="*/ 2147483646 h 14044"/>
                  <a:gd name="T26" fmla="*/ 2147483646 w 9775"/>
                  <a:gd name="T27" fmla="*/ 2147483646 h 14044"/>
                  <a:gd name="T28" fmla="*/ 2147483646 w 9775"/>
                  <a:gd name="T29" fmla="*/ 2147483646 h 14044"/>
                  <a:gd name="T30" fmla="*/ 2147483646 w 9775"/>
                  <a:gd name="T31" fmla="*/ 2147483646 h 14044"/>
                  <a:gd name="T32" fmla="*/ 2147483646 w 9775"/>
                  <a:gd name="T33" fmla="*/ 2147483646 h 14044"/>
                  <a:gd name="T34" fmla="*/ 2147483646 w 9775"/>
                  <a:gd name="T35" fmla="*/ 2147483646 h 14044"/>
                  <a:gd name="T36" fmla="*/ 2147483646 w 9775"/>
                  <a:gd name="T37" fmla="*/ 2147483646 h 14044"/>
                  <a:gd name="T38" fmla="*/ 2147483646 w 9775"/>
                  <a:gd name="T39" fmla="*/ 2147483646 h 14044"/>
                  <a:gd name="T40" fmla="*/ 2147483646 w 9775"/>
                  <a:gd name="T41" fmla="*/ 2147483646 h 14044"/>
                  <a:gd name="T42" fmla="*/ 2147483646 w 9775"/>
                  <a:gd name="T43" fmla="*/ 332031250 h 14044"/>
                  <a:gd name="T44" fmla="*/ 2147483646 w 9775"/>
                  <a:gd name="T45" fmla="*/ 0 h 1404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212;p2"/>
              <p:cNvSpPr>
                <a:spLocks/>
              </p:cNvSpPr>
              <p:nvPr/>
            </p:nvSpPr>
            <p:spPr bwMode="auto">
              <a:xfrm>
                <a:off x="192425" y="4737650"/>
                <a:ext cx="214350" cy="319650"/>
              </a:xfrm>
              <a:custGeom>
                <a:avLst/>
                <a:gdLst>
                  <a:gd name="T0" fmla="*/ 1259765625 w 8574"/>
                  <a:gd name="T1" fmla="*/ 9765625 h 12786"/>
                  <a:gd name="T2" fmla="*/ 332031250 w 8574"/>
                  <a:gd name="T3" fmla="*/ 468750000 h 12786"/>
                  <a:gd name="T4" fmla="*/ 664062500 w 8574"/>
                  <a:gd name="T5" fmla="*/ 2147483646 h 12786"/>
                  <a:gd name="T6" fmla="*/ 2147483646 w 8574"/>
                  <a:gd name="T7" fmla="*/ 2147483646 h 12786"/>
                  <a:gd name="T8" fmla="*/ 2147483646 w 8574"/>
                  <a:gd name="T9" fmla="*/ 2147483646 h 12786"/>
                  <a:gd name="T10" fmla="*/ 2147483646 w 8574"/>
                  <a:gd name="T11" fmla="*/ 2147483646 h 12786"/>
                  <a:gd name="T12" fmla="*/ 2147483646 w 8574"/>
                  <a:gd name="T13" fmla="*/ 2147483646 h 12786"/>
                  <a:gd name="T14" fmla="*/ 2147483646 w 8574"/>
                  <a:gd name="T15" fmla="*/ 2147483646 h 12786"/>
                  <a:gd name="T16" fmla="*/ 2147483646 w 8574"/>
                  <a:gd name="T17" fmla="*/ 2147483646 h 12786"/>
                  <a:gd name="T18" fmla="*/ 2147483646 w 8574"/>
                  <a:gd name="T19" fmla="*/ 2147483646 h 12786"/>
                  <a:gd name="T20" fmla="*/ 2147483646 w 8574"/>
                  <a:gd name="T21" fmla="*/ 2147483646 h 12786"/>
                  <a:gd name="T22" fmla="*/ 2147483646 w 8574"/>
                  <a:gd name="T23" fmla="*/ 2147483646 h 12786"/>
                  <a:gd name="T24" fmla="*/ 2147483646 w 8574"/>
                  <a:gd name="T25" fmla="*/ 2147483646 h 12786"/>
                  <a:gd name="T26" fmla="*/ 2147483646 w 8574"/>
                  <a:gd name="T27" fmla="*/ 2147483646 h 12786"/>
                  <a:gd name="T28" fmla="*/ 2147483646 w 8574"/>
                  <a:gd name="T29" fmla="*/ 2147483646 h 12786"/>
                  <a:gd name="T30" fmla="*/ 2147483646 w 8574"/>
                  <a:gd name="T31" fmla="*/ 2147483646 h 12786"/>
                  <a:gd name="T32" fmla="*/ 2147483646 w 8574"/>
                  <a:gd name="T33" fmla="*/ 2147483646 h 12786"/>
                  <a:gd name="T34" fmla="*/ 2147483646 w 8574"/>
                  <a:gd name="T35" fmla="*/ 2147483646 h 12786"/>
                  <a:gd name="T36" fmla="*/ 2147483646 w 8574"/>
                  <a:gd name="T37" fmla="*/ 468750000 h 12786"/>
                  <a:gd name="T38" fmla="*/ 1962890625 w 8574"/>
                  <a:gd name="T39" fmla="*/ 146484375 h 12786"/>
                  <a:gd name="T40" fmla="*/ 1259765625 w 8574"/>
                  <a:gd name="T41" fmla="*/ 9765625 h 1278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213;p2"/>
              <p:cNvSpPr>
                <a:spLocks/>
              </p:cNvSpPr>
              <p:nvPr/>
            </p:nvSpPr>
            <p:spPr bwMode="auto">
              <a:xfrm>
                <a:off x="375900" y="4943150"/>
                <a:ext cx="6700" cy="70075"/>
              </a:xfrm>
              <a:custGeom>
                <a:avLst/>
                <a:gdLst>
                  <a:gd name="T0" fmla="*/ 654296875 w 268"/>
                  <a:gd name="T1" fmla="*/ 0 h 2803"/>
                  <a:gd name="T2" fmla="*/ 332031250 w 268"/>
                  <a:gd name="T3" fmla="*/ 976562500 h 2803"/>
                  <a:gd name="T4" fmla="*/ 654296875 w 268"/>
                  <a:gd name="T5" fmla="*/ 2147483646 h 2803"/>
                  <a:gd name="T6" fmla="*/ 332031250 w 268"/>
                  <a:gd name="T7" fmla="*/ 2147483646 h 2803"/>
                  <a:gd name="T8" fmla="*/ 0 w 268"/>
                  <a:gd name="T9" fmla="*/ 2147483646 h 2803"/>
                  <a:gd name="T10" fmla="*/ 976562500 w 268"/>
                  <a:gd name="T11" fmla="*/ 2147483646 h 2803"/>
                  <a:gd name="T12" fmla="*/ 1962890625 w 268"/>
                  <a:gd name="T13" fmla="*/ 2147483646 h 2803"/>
                  <a:gd name="T14" fmla="*/ 2147483646 w 268"/>
                  <a:gd name="T15" fmla="*/ 2147483646 h 2803"/>
                  <a:gd name="T16" fmla="*/ 2147483646 w 268"/>
                  <a:gd name="T17" fmla="*/ 2147483646 h 2803"/>
                  <a:gd name="T18" fmla="*/ 2147483646 w 268"/>
                  <a:gd name="T19" fmla="*/ 2147483646 h 2803"/>
                  <a:gd name="T20" fmla="*/ 1962890625 w 268"/>
                  <a:gd name="T21" fmla="*/ 1308593750 h 2803"/>
                  <a:gd name="T22" fmla="*/ 1308593750 w 268"/>
                  <a:gd name="T23" fmla="*/ 332031250 h 2803"/>
                  <a:gd name="T24" fmla="*/ 654296875 w 268"/>
                  <a:gd name="T25" fmla="*/ 0 h 28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0" name="Google Shape;214;p2"/>
              <p:cNvSpPr>
                <a:spLocks/>
              </p:cNvSpPr>
              <p:nvPr/>
            </p:nvSpPr>
            <p:spPr bwMode="auto">
              <a:xfrm>
                <a:off x="340050" y="4880575"/>
                <a:ext cx="10850" cy="71775"/>
              </a:xfrm>
              <a:custGeom>
                <a:avLst/>
                <a:gdLst>
                  <a:gd name="T0" fmla="*/ 2128906250 w 434"/>
                  <a:gd name="T1" fmla="*/ 0 h 2871"/>
                  <a:gd name="T2" fmla="*/ 1630859375 w 434"/>
                  <a:gd name="T3" fmla="*/ 996093750 h 2871"/>
                  <a:gd name="T4" fmla="*/ 1630859375 w 434"/>
                  <a:gd name="T5" fmla="*/ 2147483646 h 2871"/>
                  <a:gd name="T6" fmla="*/ 1298828125 w 434"/>
                  <a:gd name="T7" fmla="*/ 2147483646 h 2871"/>
                  <a:gd name="T8" fmla="*/ 322265625 w 434"/>
                  <a:gd name="T9" fmla="*/ 2147483646 h 2871"/>
                  <a:gd name="T10" fmla="*/ 0 w 434"/>
                  <a:gd name="T11" fmla="*/ 2147483646 h 2871"/>
                  <a:gd name="T12" fmla="*/ 322265625 w 434"/>
                  <a:gd name="T13" fmla="*/ 2147483646 h 2871"/>
                  <a:gd name="T14" fmla="*/ 1298828125 w 434"/>
                  <a:gd name="T15" fmla="*/ 2147483646 h 2871"/>
                  <a:gd name="T16" fmla="*/ 2147483646 w 434"/>
                  <a:gd name="T17" fmla="*/ 2147483646 h 2871"/>
                  <a:gd name="T18" fmla="*/ 2147483646 w 434"/>
                  <a:gd name="T19" fmla="*/ 2147483646 h 2871"/>
                  <a:gd name="T20" fmla="*/ 2147483646 w 434"/>
                  <a:gd name="T21" fmla="*/ 2147483646 h 2871"/>
                  <a:gd name="T22" fmla="*/ 2147483646 w 434"/>
                  <a:gd name="T23" fmla="*/ 2147483646 h 2871"/>
                  <a:gd name="T24" fmla="*/ 2147483646 w 434"/>
                  <a:gd name="T25" fmla="*/ 1318359375 h 2871"/>
                  <a:gd name="T26" fmla="*/ 2147483646 w 434"/>
                  <a:gd name="T27" fmla="*/ 341796875 h 2871"/>
                  <a:gd name="T28" fmla="*/ 2128906250 w 434"/>
                  <a:gd name="T29" fmla="*/ 0 h 287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1" name="Google Shape;215;p2"/>
              <p:cNvSpPr>
                <a:spLocks/>
              </p:cNvSpPr>
              <p:nvPr/>
            </p:nvSpPr>
            <p:spPr bwMode="auto">
              <a:xfrm>
                <a:off x="300850" y="4812225"/>
                <a:ext cx="5850" cy="55050"/>
              </a:xfrm>
              <a:custGeom>
                <a:avLst/>
                <a:gdLst>
                  <a:gd name="T0" fmla="*/ 654296875 w 234"/>
                  <a:gd name="T1" fmla="*/ 0 h 2202"/>
                  <a:gd name="T2" fmla="*/ 0 w 234"/>
                  <a:gd name="T3" fmla="*/ 976562500 h 2202"/>
                  <a:gd name="T4" fmla="*/ 332031250 w 234"/>
                  <a:gd name="T5" fmla="*/ 2147483646 h 2202"/>
                  <a:gd name="T6" fmla="*/ 0 w 234"/>
                  <a:gd name="T7" fmla="*/ 2147483646 h 2202"/>
                  <a:gd name="T8" fmla="*/ 332031250 w 234"/>
                  <a:gd name="T9" fmla="*/ 2147483646 h 2202"/>
                  <a:gd name="T10" fmla="*/ 976562500 w 234"/>
                  <a:gd name="T11" fmla="*/ 2147483646 h 2202"/>
                  <a:gd name="T12" fmla="*/ 2147483646 w 234"/>
                  <a:gd name="T13" fmla="*/ 2147483646 h 2202"/>
                  <a:gd name="T14" fmla="*/ 2147483646 w 234"/>
                  <a:gd name="T15" fmla="*/ 2147483646 h 2202"/>
                  <a:gd name="T16" fmla="*/ 1630859375 w 234"/>
                  <a:gd name="T17" fmla="*/ 332031250 h 2202"/>
                  <a:gd name="T18" fmla="*/ 654296875 w 234"/>
                  <a:gd name="T19" fmla="*/ 0 h 220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2" name="Google Shape;216;p2"/>
              <p:cNvSpPr>
                <a:spLocks/>
              </p:cNvSpPr>
              <p:nvPr/>
            </p:nvSpPr>
            <p:spPr bwMode="auto">
              <a:xfrm>
                <a:off x="251650" y="4762725"/>
                <a:ext cx="10850" cy="38675"/>
              </a:xfrm>
              <a:custGeom>
                <a:avLst/>
                <a:gdLst>
                  <a:gd name="T0" fmla="*/ 1250000000 w 434"/>
                  <a:gd name="T1" fmla="*/ 0 h 1547"/>
                  <a:gd name="T2" fmla="*/ 654296875 w 434"/>
                  <a:gd name="T3" fmla="*/ 117187500 h 1547"/>
                  <a:gd name="T4" fmla="*/ 0 w 434"/>
                  <a:gd name="T5" fmla="*/ 1748046875 h 1547"/>
                  <a:gd name="T6" fmla="*/ 976562500 w 434"/>
                  <a:gd name="T7" fmla="*/ 2147483646 h 1547"/>
                  <a:gd name="T8" fmla="*/ 976562500 w 434"/>
                  <a:gd name="T9" fmla="*/ 2147483646 h 1547"/>
                  <a:gd name="T10" fmla="*/ 1630859375 w 434"/>
                  <a:gd name="T11" fmla="*/ 2147483646 h 1547"/>
                  <a:gd name="T12" fmla="*/ 2147483646 w 434"/>
                  <a:gd name="T13" fmla="*/ 2147483646 h 1547"/>
                  <a:gd name="T14" fmla="*/ 2147483646 w 434"/>
                  <a:gd name="T15" fmla="*/ 2147483646 h 1547"/>
                  <a:gd name="T16" fmla="*/ 2147483646 w 434"/>
                  <a:gd name="T17" fmla="*/ 2147483646 h 1547"/>
                  <a:gd name="T18" fmla="*/ 2147483646 w 434"/>
                  <a:gd name="T19" fmla="*/ 1425781250 h 1547"/>
                  <a:gd name="T20" fmla="*/ 1250000000 w 434"/>
                  <a:gd name="T21" fmla="*/ 0 h 15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3" name="Google Shape;217;p2"/>
              <p:cNvSpPr>
                <a:spLocks/>
              </p:cNvSpPr>
              <p:nvPr/>
            </p:nvSpPr>
            <p:spPr bwMode="auto">
              <a:xfrm>
                <a:off x="202450" y="4775400"/>
                <a:ext cx="54225" cy="22675"/>
              </a:xfrm>
              <a:custGeom>
                <a:avLst/>
                <a:gdLst>
                  <a:gd name="T0" fmla="*/ 986328125 w 2169"/>
                  <a:gd name="T1" fmla="*/ 0 h 907"/>
                  <a:gd name="T2" fmla="*/ 322265625 w 2169"/>
                  <a:gd name="T3" fmla="*/ 380859375 h 907"/>
                  <a:gd name="T4" fmla="*/ 322265625 w 2169"/>
                  <a:gd name="T5" fmla="*/ 1679687500 h 907"/>
                  <a:gd name="T6" fmla="*/ 976562500 w 2169"/>
                  <a:gd name="T7" fmla="*/ 2147483646 h 907"/>
                  <a:gd name="T8" fmla="*/ 2147483646 w 2169"/>
                  <a:gd name="T9" fmla="*/ 2147483646 h 907"/>
                  <a:gd name="T10" fmla="*/ 2147483646 w 2169"/>
                  <a:gd name="T11" fmla="*/ 2147483646 h 907"/>
                  <a:gd name="T12" fmla="*/ 2147483646 w 2169"/>
                  <a:gd name="T13" fmla="*/ 2147483646 h 907"/>
                  <a:gd name="T14" fmla="*/ 2147483646 w 2169"/>
                  <a:gd name="T15" fmla="*/ 2147483646 h 907"/>
                  <a:gd name="T16" fmla="*/ 2147483646 w 2169"/>
                  <a:gd name="T17" fmla="*/ 2147483646 h 907"/>
                  <a:gd name="T18" fmla="*/ 2147483646 w 2169"/>
                  <a:gd name="T19" fmla="*/ 2147483646 h 907"/>
                  <a:gd name="T20" fmla="*/ 2147483646 w 2169"/>
                  <a:gd name="T21" fmla="*/ 2147483646 h 907"/>
                  <a:gd name="T22" fmla="*/ 1953125000 w 2169"/>
                  <a:gd name="T23" fmla="*/ 380859375 h 907"/>
                  <a:gd name="T24" fmla="*/ 1630859375 w 2169"/>
                  <a:gd name="T25" fmla="*/ 380859375 h 907"/>
                  <a:gd name="T26" fmla="*/ 986328125 w 2169"/>
                  <a:gd name="T27" fmla="*/ 0 h 9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4" name="Google Shape;218;p2"/>
              <p:cNvSpPr>
                <a:spLocks/>
              </p:cNvSpPr>
              <p:nvPr/>
            </p:nvSpPr>
            <p:spPr bwMode="auto">
              <a:xfrm>
                <a:off x="217450" y="4837250"/>
                <a:ext cx="90100" cy="35875"/>
              </a:xfrm>
              <a:custGeom>
                <a:avLst/>
                <a:gdLst>
                  <a:gd name="T0" fmla="*/ 1962890625 w 3604"/>
                  <a:gd name="T1" fmla="*/ 0 h 1435"/>
                  <a:gd name="T2" fmla="*/ 332031250 w 3604"/>
                  <a:gd name="T3" fmla="*/ 654296875 h 1435"/>
                  <a:gd name="T4" fmla="*/ 654296875 w 3604"/>
                  <a:gd name="T5" fmla="*/ 1953125000 h 1435"/>
                  <a:gd name="T6" fmla="*/ 2147483646 w 3604"/>
                  <a:gd name="T7" fmla="*/ 2147483646 h 1435"/>
                  <a:gd name="T8" fmla="*/ 2147483646 w 3604"/>
                  <a:gd name="T9" fmla="*/ 2147483646 h 1435"/>
                  <a:gd name="T10" fmla="*/ 2147483646 w 3604"/>
                  <a:gd name="T11" fmla="*/ 2147483646 h 1435"/>
                  <a:gd name="T12" fmla="*/ 2147483646 w 3604"/>
                  <a:gd name="T13" fmla="*/ 2147483646 h 1435"/>
                  <a:gd name="T14" fmla="*/ 2147483646 w 3604"/>
                  <a:gd name="T15" fmla="*/ 2147483646 h 1435"/>
                  <a:gd name="T16" fmla="*/ 2147483646 w 3604"/>
                  <a:gd name="T17" fmla="*/ 2147483646 h 1435"/>
                  <a:gd name="T18" fmla="*/ 2147483646 w 3604"/>
                  <a:gd name="T19" fmla="*/ 2147483646 h 1435"/>
                  <a:gd name="T20" fmla="*/ 2147483646 w 3604"/>
                  <a:gd name="T21" fmla="*/ 2147483646 h 1435"/>
                  <a:gd name="T22" fmla="*/ 2147483646 w 3604"/>
                  <a:gd name="T23" fmla="*/ 2147483646 h 1435"/>
                  <a:gd name="T24" fmla="*/ 2147483646 w 3604"/>
                  <a:gd name="T25" fmla="*/ 2147483646 h 1435"/>
                  <a:gd name="T26" fmla="*/ 2147483646 w 3604"/>
                  <a:gd name="T27" fmla="*/ 0 h 1435"/>
                  <a:gd name="T28" fmla="*/ 1962890625 w 3604"/>
                  <a:gd name="T29" fmla="*/ 0 h 14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5" name="Google Shape;219;p2"/>
              <p:cNvSpPr>
                <a:spLocks/>
              </p:cNvSpPr>
              <p:nvPr/>
            </p:nvSpPr>
            <p:spPr bwMode="auto">
              <a:xfrm>
                <a:off x="247475" y="4918475"/>
                <a:ext cx="91750" cy="33875"/>
              </a:xfrm>
              <a:custGeom>
                <a:avLst/>
                <a:gdLst>
                  <a:gd name="T0" fmla="*/ 478515625 w 3670"/>
                  <a:gd name="T1" fmla="*/ 0 h 1355"/>
                  <a:gd name="T2" fmla="*/ 332031250 w 3670"/>
                  <a:gd name="T3" fmla="*/ 195312500 h 1355"/>
                  <a:gd name="T4" fmla="*/ 654296875 w 3670"/>
                  <a:gd name="T5" fmla="*/ 1494140625 h 1355"/>
                  <a:gd name="T6" fmla="*/ 2147483646 w 3670"/>
                  <a:gd name="T7" fmla="*/ 2147483646 h 1355"/>
                  <a:gd name="T8" fmla="*/ 2147483646 w 3670"/>
                  <a:gd name="T9" fmla="*/ 2147483646 h 1355"/>
                  <a:gd name="T10" fmla="*/ 2147483646 w 3670"/>
                  <a:gd name="T11" fmla="*/ 2147483646 h 1355"/>
                  <a:gd name="T12" fmla="*/ 2147483646 w 3670"/>
                  <a:gd name="T13" fmla="*/ 2147483646 h 1355"/>
                  <a:gd name="T14" fmla="*/ 2147483646 w 3670"/>
                  <a:gd name="T15" fmla="*/ 2147483646 h 1355"/>
                  <a:gd name="T16" fmla="*/ 2147483646 w 3670"/>
                  <a:gd name="T17" fmla="*/ 2147483646 h 1355"/>
                  <a:gd name="T18" fmla="*/ 2147483646 w 3670"/>
                  <a:gd name="T19" fmla="*/ 2147483646 h 1355"/>
                  <a:gd name="T20" fmla="*/ 2147483646 w 3670"/>
                  <a:gd name="T21" fmla="*/ 2147483646 h 1355"/>
                  <a:gd name="T22" fmla="*/ 2147483646 w 3670"/>
                  <a:gd name="T23" fmla="*/ 2147483646 h 1355"/>
                  <a:gd name="T24" fmla="*/ 2147483646 w 3670"/>
                  <a:gd name="T25" fmla="*/ 2147483646 h 1355"/>
                  <a:gd name="T26" fmla="*/ 2147483646 w 3670"/>
                  <a:gd name="T27" fmla="*/ 2147483646 h 1355"/>
                  <a:gd name="T28" fmla="*/ 2147483646 w 3670"/>
                  <a:gd name="T29" fmla="*/ 2147483646 h 1355"/>
                  <a:gd name="T30" fmla="*/ 2147483646 w 3670"/>
                  <a:gd name="T31" fmla="*/ 2147483646 h 1355"/>
                  <a:gd name="T32" fmla="*/ 2147483646 w 3670"/>
                  <a:gd name="T33" fmla="*/ 2147483646 h 1355"/>
                  <a:gd name="T34" fmla="*/ 2147483646 w 3670"/>
                  <a:gd name="T35" fmla="*/ 2147483646 h 1355"/>
                  <a:gd name="T36" fmla="*/ 2147483646 w 3670"/>
                  <a:gd name="T37" fmla="*/ 2147483646 h 1355"/>
                  <a:gd name="T38" fmla="*/ 1962890625 w 3670"/>
                  <a:gd name="T39" fmla="*/ 849609375 h 1355"/>
                  <a:gd name="T40" fmla="*/ 1630859375 w 3670"/>
                  <a:gd name="T41" fmla="*/ 849609375 h 1355"/>
                  <a:gd name="T42" fmla="*/ 478515625 w 3670"/>
                  <a:gd name="T43" fmla="*/ 0 h 13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6" name="Google Shape;220;p2"/>
              <p:cNvSpPr>
                <a:spLocks/>
              </p:cNvSpPr>
              <p:nvPr/>
            </p:nvSpPr>
            <p:spPr bwMode="auto">
              <a:xfrm>
                <a:off x="282500" y="4993175"/>
                <a:ext cx="97600" cy="28375"/>
              </a:xfrm>
              <a:custGeom>
                <a:avLst/>
                <a:gdLst>
                  <a:gd name="T0" fmla="*/ 2147483646 w 3904"/>
                  <a:gd name="T1" fmla="*/ 9765625 h 1135"/>
                  <a:gd name="T2" fmla="*/ 654296875 w 3904"/>
                  <a:gd name="T3" fmla="*/ 986328125 h 1135"/>
                  <a:gd name="T4" fmla="*/ 976562500 w 3904"/>
                  <a:gd name="T5" fmla="*/ 1962890625 h 1135"/>
                  <a:gd name="T6" fmla="*/ 2147483646 w 3904"/>
                  <a:gd name="T7" fmla="*/ 2147483646 h 1135"/>
                  <a:gd name="T8" fmla="*/ 2147483646 w 3904"/>
                  <a:gd name="T9" fmla="*/ 2147483646 h 1135"/>
                  <a:gd name="T10" fmla="*/ 2147483646 w 3904"/>
                  <a:gd name="T11" fmla="*/ 2147483646 h 1135"/>
                  <a:gd name="T12" fmla="*/ 2147483646 w 3904"/>
                  <a:gd name="T13" fmla="*/ 2147483646 h 1135"/>
                  <a:gd name="T14" fmla="*/ 2147483646 w 3904"/>
                  <a:gd name="T15" fmla="*/ 2147483646 h 1135"/>
                  <a:gd name="T16" fmla="*/ 2147483646 w 3904"/>
                  <a:gd name="T17" fmla="*/ 2147483646 h 1135"/>
                  <a:gd name="T18" fmla="*/ 2147483646 w 3904"/>
                  <a:gd name="T19" fmla="*/ 2147483646 h 1135"/>
                  <a:gd name="T20" fmla="*/ 2147483646 w 3904"/>
                  <a:gd name="T21" fmla="*/ 2147483646 h 1135"/>
                  <a:gd name="T22" fmla="*/ 2147483646 w 3904"/>
                  <a:gd name="T23" fmla="*/ 2147483646 h 1135"/>
                  <a:gd name="T24" fmla="*/ 2147483646 w 3904"/>
                  <a:gd name="T25" fmla="*/ 2147483646 h 1135"/>
                  <a:gd name="T26" fmla="*/ 2147483646 w 3904"/>
                  <a:gd name="T27" fmla="*/ 2147483646 h 1135"/>
                  <a:gd name="T28" fmla="*/ 2147483646 w 3904"/>
                  <a:gd name="T29" fmla="*/ 2147483646 h 1135"/>
                  <a:gd name="T30" fmla="*/ 2147483646 w 3904"/>
                  <a:gd name="T31" fmla="*/ 986328125 h 1135"/>
                  <a:gd name="T32" fmla="*/ 2147483646 w 3904"/>
                  <a:gd name="T33" fmla="*/ 9765625 h 1135"/>
                  <a:gd name="T34" fmla="*/ 2147483646 w 3904"/>
                  <a:gd name="T35" fmla="*/ 9765625 h 11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lnTo>
                      <a:pt x="234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" name="Google Shape;221;p2"/>
            <p:cNvGrpSpPr>
              <a:grpSpLocks/>
            </p:cNvGrpSpPr>
            <p:nvPr/>
          </p:nvGrpSpPr>
          <p:grpSpPr bwMode="auto"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110" name="Google Shape;222;p2"/>
              <p:cNvSpPr>
                <a:spLocks/>
              </p:cNvSpPr>
              <p:nvPr/>
            </p:nvSpPr>
            <p:spPr bwMode="auto">
              <a:xfrm>
                <a:off x="603550" y="4391925"/>
                <a:ext cx="43400" cy="183775"/>
              </a:xfrm>
              <a:custGeom>
                <a:avLst/>
                <a:gdLst>
                  <a:gd name="T0" fmla="*/ 2147483646 w 1736"/>
                  <a:gd name="T1" fmla="*/ 0 h 7351"/>
                  <a:gd name="T2" fmla="*/ 2147483646 w 1736"/>
                  <a:gd name="T3" fmla="*/ 1308593750 h 7351"/>
                  <a:gd name="T4" fmla="*/ 2147483646 w 1736"/>
                  <a:gd name="T5" fmla="*/ 2147483646 h 7351"/>
                  <a:gd name="T6" fmla="*/ 2147483646 w 1736"/>
                  <a:gd name="T7" fmla="*/ 2147483646 h 7351"/>
                  <a:gd name="T8" fmla="*/ 2147483646 w 1736"/>
                  <a:gd name="T9" fmla="*/ 2147483646 h 7351"/>
                  <a:gd name="T10" fmla="*/ 2147483646 w 1736"/>
                  <a:gd name="T11" fmla="*/ 2147483646 h 7351"/>
                  <a:gd name="T12" fmla="*/ 664062500 w 1736"/>
                  <a:gd name="T13" fmla="*/ 2147483646 h 7351"/>
                  <a:gd name="T14" fmla="*/ 664062500 w 1736"/>
                  <a:gd name="T15" fmla="*/ 2147483646 h 7351"/>
                  <a:gd name="T16" fmla="*/ 2147483646 w 1736"/>
                  <a:gd name="T17" fmla="*/ 2147483646 h 7351"/>
                  <a:gd name="T18" fmla="*/ 2147483646 w 1736"/>
                  <a:gd name="T19" fmla="*/ 2147483646 h 7351"/>
                  <a:gd name="T20" fmla="*/ 2147483646 w 1736"/>
                  <a:gd name="T21" fmla="*/ 2147483646 h 7351"/>
                  <a:gd name="T22" fmla="*/ 2147483646 w 1736"/>
                  <a:gd name="T23" fmla="*/ 2147483646 h 7351"/>
                  <a:gd name="T24" fmla="*/ 2147483646 w 1736"/>
                  <a:gd name="T25" fmla="*/ 2147483646 h 7351"/>
                  <a:gd name="T26" fmla="*/ 2147483646 w 1736"/>
                  <a:gd name="T27" fmla="*/ 2147483646 h 7351"/>
                  <a:gd name="T28" fmla="*/ 2147483646 w 1736"/>
                  <a:gd name="T29" fmla="*/ 1308593750 h 7351"/>
                  <a:gd name="T30" fmla="*/ 2147483646 w 1736"/>
                  <a:gd name="T31" fmla="*/ 0 h 735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1" name="Google Shape;223;p2"/>
              <p:cNvSpPr>
                <a:spLocks/>
              </p:cNvSpPr>
              <p:nvPr/>
            </p:nvSpPr>
            <p:spPr bwMode="auto">
              <a:xfrm>
                <a:off x="651100" y="4437450"/>
                <a:ext cx="100100" cy="184400"/>
              </a:xfrm>
              <a:custGeom>
                <a:avLst/>
                <a:gdLst>
                  <a:gd name="T0" fmla="*/ 2147483646 w 4004"/>
                  <a:gd name="T1" fmla="*/ 0 h 7376"/>
                  <a:gd name="T2" fmla="*/ 2147483646 w 4004"/>
                  <a:gd name="T3" fmla="*/ 458984375 h 7376"/>
                  <a:gd name="T4" fmla="*/ 2147483646 w 4004"/>
                  <a:gd name="T5" fmla="*/ 2147483646 h 7376"/>
                  <a:gd name="T6" fmla="*/ 2147483646 w 4004"/>
                  <a:gd name="T7" fmla="*/ 2147483646 h 7376"/>
                  <a:gd name="T8" fmla="*/ 2147483646 w 4004"/>
                  <a:gd name="T9" fmla="*/ 2147483646 h 7376"/>
                  <a:gd name="T10" fmla="*/ 2147483646 w 4004"/>
                  <a:gd name="T11" fmla="*/ 2147483646 h 7376"/>
                  <a:gd name="T12" fmla="*/ 2147483646 w 4004"/>
                  <a:gd name="T13" fmla="*/ 2147483646 h 7376"/>
                  <a:gd name="T14" fmla="*/ 2147483646 w 4004"/>
                  <a:gd name="T15" fmla="*/ 2147483646 h 7376"/>
                  <a:gd name="T16" fmla="*/ 2147483646 w 4004"/>
                  <a:gd name="T17" fmla="*/ 2147483646 h 7376"/>
                  <a:gd name="T18" fmla="*/ 332031250 w 4004"/>
                  <a:gd name="T19" fmla="*/ 2147483646 h 7376"/>
                  <a:gd name="T20" fmla="*/ 0 w 4004"/>
                  <a:gd name="T21" fmla="*/ 2147483646 h 7376"/>
                  <a:gd name="T22" fmla="*/ 976562500 w 4004"/>
                  <a:gd name="T23" fmla="*/ 2147483646 h 7376"/>
                  <a:gd name="T24" fmla="*/ 2147483646 w 4004"/>
                  <a:gd name="T25" fmla="*/ 2147483646 h 7376"/>
                  <a:gd name="T26" fmla="*/ 2147483646 w 4004"/>
                  <a:gd name="T27" fmla="*/ 2147483646 h 7376"/>
                  <a:gd name="T28" fmla="*/ 2147483646 w 4004"/>
                  <a:gd name="T29" fmla="*/ 2147483646 h 7376"/>
                  <a:gd name="T30" fmla="*/ 2147483646 w 4004"/>
                  <a:gd name="T31" fmla="*/ 2147483646 h 7376"/>
                  <a:gd name="T32" fmla="*/ 2147483646 w 4004"/>
                  <a:gd name="T33" fmla="*/ 2147483646 h 7376"/>
                  <a:gd name="T34" fmla="*/ 2147483646 w 4004"/>
                  <a:gd name="T35" fmla="*/ 2147483646 h 7376"/>
                  <a:gd name="T36" fmla="*/ 2147483646 w 4004"/>
                  <a:gd name="T37" fmla="*/ 2147483646 h 7376"/>
                  <a:gd name="T38" fmla="*/ 2147483646 w 4004"/>
                  <a:gd name="T39" fmla="*/ 2147483646 h 7376"/>
                  <a:gd name="T40" fmla="*/ 2147483646 w 4004"/>
                  <a:gd name="T41" fmla="*/ 1113281250 h 7376"/>
                  <a:gd name="T42" fmla="*/ 2147483646 w 4004"/>
                  <a:gd name="T43" fmla="*/ 136718750 h 7376"/>
                  <a:gd name="T44" fmla="*/ 2147483646 w 4004"/>
                  <a:gd name="T45" fmla="*/ 136718750 h 7376"/>
                  <a:gd name="T46" fmla="*/ 2147483646 w 4004"/>
                  <a:gd name="T47" fmla="*/ 0 h 737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224;p2"/>
              <p:cNvSpPr>
                <a:spLocks/>
              </p:cNvSpPr>
              <p:nvPr/>
            </p:nvSpPr>
            <p:spPr bwMode="auto">
              <a:xfrm>
                <a:off x="708625" y="4497000"/>
                <a:ext cx="135125" cy="164950"/>
              </a:xfrm>
              <a:custGeom>
                <a:avLst/>
                <a:gdLst>
                  <a:gd name="T0" fmla="*/ 2147483646 w 5405"/>
                  <a:gd name="T1" fmla="*/ 0 h 6598"/>
                  <a:gd name="T2" fmla="*/ 2147483646 w 5405"/>
                  <a:gd name="T3" fmla="*/ 332031250 h 6598"/>
                  <a:gd name="T4" fmla="*/ 2147483646 w 5405"/>
                  <a:gd name="T5" fmla="*/ 2147483646 h 6598"/>
                  <a:gd name="T6" fmla="*/ 2147483646 w 5405"/>
                  <a:gd name="T7" fmla="*/ 2147483646 h 6598"/>
                  <a:gd name="T8" fmla="*/ 2147483646 w 5405"/>
                  <a:gd name="T9" fmla="*/ 2147483646 h 6598"/>
                  <a:gd name="T10" fmla="*/ 2147483646 w 5405"/>
                  <a:gd name="T11" fmla="*/ 2147483646 h 6598"/>
                  <a:gd name="T12" fmla="*/ 664062500 w 5405"/>
                  <a:gd name="T13" fmla="*/ 2147483646 h 6598"/>
                  <a:gd name="T14" fmla="*/ 664062500 w 5405"/>
                  <a:gd name="T15" fmla="*/ 2147483646 h 6598"/>
                  <a:gd name="T16" fmla="*/ 2147483646 w 5405"/>
                  <a:gd name="T17" fmla="*/ 2147483646 h 6598"/>
                  <a:gd name="T18" fmla="*/ 2147483646 w 5405"/>
                  <a:gd name="T19" fmla="*/ 2147483646 h 6598"/>
                  <a:gd name="T20" fmla="*/ 2147483646 w 5405"/>
                  <a:gd name="T21" fmla="*/ 2147483646 h 6598"/>
                  <a:gd name="T22" fmla="*/ 2147483646 w 5405"/>
                  <a:gd name="T23" fmla="*/ 2147483646 h 6598"/>
                  <a:gd name="T24" fmla="*/ 2147483646 w 5405"/>
                  <a:gd name="T25" fmla="*/ 2147483646 h 6598"/>
                  <a:gd name="T26" fmla="*/ 2147483646 w 5405"/>
                  <a:gd name="T27" fmla="*/ 2147483646 h 6598"/>
                  <a:gd name="T28" fmla="*/ 2147483646 w 5405"/>
                  <a:gd name="T29" fmla="*/ 2147483646 h 6598"/>
                  <a:gd name="T30" fmla="*/ 2147483646 w 5405"/>
                  <a:gd name="T31" fmla="*/ 2147483646 h 6598"/>
                  <a:gd name="T32" fmla="*/ 2147483646 w 5405"/>
                  <a:gd name="T33" fmla="*/ 2147483646 h 6598"/>
                  <a:gd name="T34" fmla="*/ 2147483646 w 5405"/>
                  <a:gd name="T35" fmla="*/ 976562500 h 6598"/>
                  <a:gd name="T36" fmla="*/ 2147483646 w 5405"/>
                  <a:gd name="T37" fmla="*/ 0 h 659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225;p2"/>
              <p:cNvSpPr>
                <a:spLocks/>
              </p:cNvSpPr>
              <p:nvPr/>
            </p:nvSpPr>
            <p:spPr bwMode="auto">
              <a:xfrm>
                <a:off x="628575" y="4372750"/>
                <a:ext cx="28375" cy="28375"/>
              </a:xfrm>
              <a:custGeom>
                <a:avLst/>
                <a:gdLst>
                  <a:gd name="T0" fmla="*/ 2147483646 w 1135"/>
                  <a:gd name="T1" fmla="*/ 0 h 1135"/>
                  <a:gd name="T2" fmla="*/ 2147483646 w 1135"/>
                  <a:gd name="T3" fmla="*/ 1298828125 h 1135"/>
                  <a:gd name="T4" fmla="*/ 9765625 w 1135"/>
                  <a:gd name="T5" fmla="*/ 2147483646 h 1135"/>
                  <a:gd name="T6" fmla="*/ 1308593750 w 1135"/>
                  <a:gd name="T7" fmla="*/ 2147483646 h 1135"/>
                  <a:gd name="T8" fmla="*/ 2147483646 w 1135"/>
                  <a:gd name="T9" fmla="*/ 2147483646 h 1135"/>
                  <a:gd name="T10" fmla="*/ 2147483646 w 1135"/>
                  <a:gd name="T11" fmla="*/ 2147483646 h 1135"/>
                  <a:gd name="T12" fmla="*/ 2147483646 w 1135"/>
                  <a:gd name="T13" fmla="*/ 2147483646 h 1135"/>
                  <a:gd name="T14" fmla="*/ 2147483646 w 1135"/>
                  <a:gd name="T15" fmla="*/ 2147483646 h 1135"/>
                  <a:gd name="T16" fmla="*/ 2147483646 w 1135"/>
                  <a:gd name="T17" fmla="*/ 0 h 1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226;p2"/>
              <p:cNvSpPr>
                <a:spLocks/>
              </p:cNvSpPr>
              <p:nvPr/>
            </p:nvSpPr>
            <p:spPr bwMode="auto">
              <a:xfrm>
                <a:off x="734475" y="4418600"/>
                <a:ext cx="27550" cy="28375"/>
              </a:xfrm>
              <a:custGeom>
                <a:avLst/>
                <a:gdLst>
                  <a:gd name="T0" fmla="*/ 2147483646 w 1102"/>
                  <a:gd name="T1" fmla="*/ 9765625 h 1135"/>
                  <a:gd name="T2" fmla="*/ 1962890625 w 1102"/>
                  <a:gd name="T3" fmla="*/ 1308593750 h 1135"/>
                  <a:gd name="T4" fmla="*/ 9765625 w 1102"/>
                  <a:gd name="T5" fmla="*/ 2147483646 h 1135"/>
                  <a:gd name="T6" fmla="*/ 986328125 w 1102"/>
                  <a:gd name="T7" fmla="*/ 2147483646 h 1135"/>
                  <a:gd name="T8" fmla="*/ 2147483646 w 1102"/>
                  <a:gd name="T9" fmla="*/ 2147483646 h 1135"/>
                  <a:gd name="T10" fmla="*/ 2147483646 w 1102"/>
                  <a:gd name="T11" fmla="*/ 2147483646 h 1135"/>
                  <a:gd name="T12" fmla="*/ 2147483646 w 1102"/>
                  <a:gd name="T13" fmla="*/ 2147483646 h 1135"/>
                  <a:gd name="T14" fmla="*/ 2147483646 w 1102"/>
                  <a:gd name="T15" fmla="*/ 2147483646 h 1135"/>
                  <a:gd name="T16" fmla="*/ 2147483646 w 1102"/>
                  <a:gd name="T17" fmla="*/ 9765625 h 1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5" name="Google Shape;227;p2"/>
              <p:cNvSpPr>
                <a:spLocks/>
              </p:cNvSpPr>
              <p:nvPr/>
            </p:nvSpPr>
            <p:spPr bwMode="auto">
              <a:xfrm>
                <a:off x="828725" y="4482825"/>
                <a:ext cx="28375" cy="27525"/>
              </a:xfrm>
              <a:custGeom>
                <a:avLst/>
                <a:gdLst>
                  <a:gd name="T0" fmla="*/ 2147483646 w 1135"/>
                  <a:gd name="T1" fmla="*/ 0 h 1101"/>
                  <a:gd name="T2" fmla="*/ 2147483646 w 1135"/>
                  <a:gd name="T3" fmla="*/ 976562500 h 1101"/>
                  <a:gd name="T4" fmla="*/ 0 w 1135"/>
                  <a:gd name="T5" fmla="*/ 2147483646 h 1101"/>
                  <a:gd name="T6" fmla="*/ 1308593750 w 1135"/>
                  <a:gd name="T7" fmla="*/ 2147483646 h 1101"/>
                  <a:gd name="T8" fmla="*/ 2147483646 w 1135"/>
                  <a:gd name="T9" fmla="*/ 2147483646 h 1101"/>
                  <a:gd name="T10" fmla="*/ 2147483646 w 1135"/>
                  <a:gd name="T11" fmla="*/ 2147483646 h 1101"/>
                  <a:gd name="T12" fmla="*/ 2147483646 w 1135"/>
                  <a:gd name="T13" fmla="*/ 2147483646 h 1101"/>
                  <a:gd name="T14" fmla="*/ 2147483646 w 1135"/>
                  <a:gd name="T15" fmla="*/ 1953125000 h 1101"/>
                  <a:gd name="T16" fmla="*/ 2147483646 w 1135"/>
                  <a:gd name="T17" fmla="*/ 0 h 11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228;p2"/>
              <p:cNvSpPr>
                <a:spLocks/>
              </p:cNvSpPr>
              <p:nvPr/>
            </p:nvSpPr>
            <p:spPr bwMode="auto">
              <a:xfrm>
                <a:off x="422600" y="4443625"/>
                <a:ext cx="499550" cy="528725"/>
              </a:xfrm>
              <a:custGeom>
                <a:avLst/>
                <a:gdLst>
                  <a:gd name="T0" fmla="*/ 2147483646 w 19982"/>
                  <a:gd name="T1" fmla="*/ 654296875 h 21149"/>
                  <a:gd name="T2" fmla="*/ 2147483646 w 19982"/>
                  <a:gd name="T3" fmla="*/ 2147483646 h 21149"/>
                  <a:gd name="T4" fmla="*/ 2147483646 w 19982"/>
                  <a:gd name="T5" fmla="*/ 2147483646 h 21149"/>
                  <a:gd name="T6" fmla="*/ 2147483646 w 19982"/>
                  <a:gd name="T7" fmla="*/ 2147483646 h 21149"/>
                  <a:gd name="T8" fmla="*/ 2147483646 w 19982"/>
                  <a:gd name="T9" fmla="*/ 2147483646 h 21149"/>
                  <a:gd name="T10" fmla="*/ 2147483646 w 19982"/>
                  <a:gd name="T11" fmla="*/ 2147483646 h 21149"/>
                  <a:gd name="T12" fmla="*/ 2147483646 w 19982"/>
                  <a:gd name="T13" fmla="*/ 2147483646 h 21149"/>
                  <a:gd name="T14" fmla="*/ 2147483646 w 19982"/>
                  <a:gd name="T15" fmla="*/ 2147483646 h 21149"/>
                  <a:gd name="T16" fmla="*/ 2147483646 w 19982"/>
                  <a:gd name="T17" fmla="*/ 2147483646 h 21149"/>
                  <a:gd name="T18" fmla="*/ 2147483646 w 19982"/>
                  <a:gd name="T19" fmla="*/ 2147483646 h 21149"/>
                  <a:gd name="T20" fmla="*/ 2147483646 w 19982"/>
                  <a:gd name="T21" fmla="*/ 2147483646 h 21149"/>
                  <a:gd name="T22" fmla="*/ 2147483646 w 19982"/>
                  <a:gd name="T23" fmla="*/ 2147483646 h 21149"/>
                  <a:gd name="T24" fmla="*/ 2147483646 w 19982"/>
                  <a:gd name="T25" fmla="*/ 2147483646 h 21149"/>
                  <a:gd name="T26" fmla="*/ 2147483646 w 19982"/>
                  <a:gd name="T27" fmla="*/ 2147483646 h 21149"/>
                  <a:gd name="T28" fmla="*/ 2147483646 w 19982"/>
                  <a:gd name="T29" fmla="*/ 2147483646 h 21149"/>
                  <a:gd name="T30" fmla="*/ 2147483646 w 19982"/>
                  <a:gd name="T31" fmla="*/ 2147483646 h 21149"/>
                  <a:gd name="T32" fmla="*/ 2147483646 w 19982"/>
                  <a:gd name="T33" fmla="*/ 2147483646 h 21149"/>
                  <a:gd name="T34" fmla="*/ 2147483646 w 19982"/>
                  <a:gd name="T35" fmla="*/ 2147483646 h 21149"/>
                  <a:gd name="T36" fmla="*/ 2147483646 w 19982"/>
                  <a:gd name="T37" fmla="*/ 2147483646 h 21149"/>
                  <a:gd name="T38" fmla="*/ 2147483646 w 19982"/>
                  <a:gd name="T39" fmla="*/ 2147483646 h 21149"/>
                  <a:gd name="T40" fmla="*/ 2147483646 w 19982"/>
                  <a:gd name="T41" fmla="*/ 2147483646 h 21149"/>
                  <a:gd name="T42" fmla="*/ 2147483646 w 19982"/>
                  <a:gd name="T43" fmla="*/ 2147483646 h 21149"/>
                  <a:gd name="T44" fmla="*/ 2147483646 w 19982"/>
                  <a:gd name="T45" fmla="*/ 2147483646 h 21149"/>
                  <a:gd name="T46" fmla="*/ 2147483646 w 19982"/>
                  <a:gd name="T47" fmla="*/ 2147483646 h 21149"/>
                  <a:gd name="T48" fmla="*/ 2147483646 w 19982"/>
                  <a:gd name="T49" fmla="*/ 2147483646 h 21149"/>
                  <a:gd name="T50" fmla="*/ 2147483646 w 19982"/>
                  <a:gd name="T51" fmla="*/ 2147483646 h 21149"/>
                  <a:gd name="T52" fmla="*/ 2147483646 w 19982"/>
                  <a:gd name="T53" fmla="*/ 2147483646 h 21149"/>
                  <a:gd name="T54" fmla="*/ 2147483646 w 19982"/>
                  <a:gd name="T55" fmla="*/ 2147483646 h 21149"/>
                  <a:gd name="T56" fmla="*/ 2147483646 w 19982"/>
                  <a:gd name="T57" fmla="*/ 2147483646 h 21149"/>
                  <a:gd name="T58" fmla="*/ 2147483646 w 19982"/>
                  <a:gd name="T59" fmla="*/ 2147483646 h 21149"/>
                  <a:gd name="T60" fmla="*/ 2147483646 w 19982"/>
                  <a:gd name="T61" fmla="*/ 2147483646 h 21149"/>
                  <a:gd name="T62" fmla="*/ 2147483646 w 19982"/>
                  <a:gd name="T63" fmla="*/ 2147483646 h 21149"/>
                  <a:gd name="T64" fmla="*/ 2147483646 w 19982"/>
                  <a:gd name="T65" fmla="*/ 2147483646 h 21149"/>
                  <a:gd name="T66" fmla="*/ 2147483646 w 19982"/>
                  <a:gd name="T67" fmla="*/ 2147483646 h 21149"/>
                  <a:gd name="T68" fmla="*/ 2147483646 w 19982"/>
                  <a:gd name="T69" fmla="*/ 2147483646 h 21149"/>
                  <a:gd name="T70" fmla="*/ 2147483646 w 19982"/>
                  <a:gd name="T71" fmla="*/ 2147483646 h 21149"/>
                  <a:gd name="T72" fmla="*/ 2147483646 w 19982"/>
                  <a:gd name="T73" fmla="*/ 976562500 h 2114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229;p2"/>
              <p:cNvSpPr>
                <a:spLocks/>
              </p:cNvSpPr>
              <p:nvPr/>
            </p:nvSpPr>
            <p:spPr bwMode="auto">
              <a:xfrm>
                <a:off x="439275" y="4441950"/>
                <a:ext cx="480375" cy="313600"/>
              </a:xfrm>
              <a:custGeom>
                <a:avLst/>
                <a:gdLst>
                  <a:gd name="T0" fmla="*/ 2147483646 w 19215"/>
                  <a:gd name="T1" fmla="*/ 654296875 h 12544"/>
                  <a:gd name="T2" fmla="*/ 2147483646 w 19215"/>
                  <a:gd name="T3" fmla="*/ 2147483646 h 12544"/>
                  <a:gd name="T4" fmla="*/ 2147483646 w 19215"/>
                  <a:gd name="T5" fmla="*/ 2147483646 h 12544"/>
                  <a:gd name="T6" fmla="*/ 2147483646 w 19215"/>
                  <a:gd name="T7" fmla="*/ 2147483646 h 12544"/>
                  <a:gd name="T8" fmla="*/ 2147483646 w 19215"/>
                  <a:gd name="T9" fmla="*/ 2147483646 h 12544"/>
                  <a:gd name="T10" fmla="*/ 2147483646 w 19215"/>
                  <a:gd name="T11" fmla="*/ 2147483646 h 12544"/>
                  <a:gd name="T12" fmla="*/ 2147483646 w 19215"/>
                  <a:gd name="T13" fmla="*/ 2147483646 h 12544"/>
                  <a:gd name="T14" fmla="*/ 2147483646 w 19215"/>
                  <a:gd name="T15" fmla="*/ 2147483646 h 12544"/>
                  <a:gd name="T16" fmla="*/ 2147483646 w 19215"/>
                  <a:gd name="T17" fmla="*/ 2147483646 h 12544"/>
                  <a:gd name="T18" fmla="*/ 2147483646 w 19215"/>
                  <a:gd name="T19" fmla="*/ 2147483646 h 12544"/>
                  <a:gd name="T20" fmla="*/ 2147483646 w 19215"/>
                  <a:gd name="T21" fmla="*/ 2147483646 h 12544"/>
                  <a:gd name="T22" fmla="*/ 2147483646 w 19215"/>
                  <a:gd name="T23" fmla="*/ 2147483646 h 12544"/>
                  <a:gd name="T24" fmla="*/ 2147483646 w 19215"/>
                  <a:gd name="T25" fmla="*/ 2147483646 h 12544"/>
                  <a:gd name="T26" fmla="*/ 2147483646 w 19215"/>
                  <a:gd name="T27" fmla="*/ 2147483646 h 12544"/>
                  <a:gd name="T28" fmla="*/ 2147483646 w 19215"/>
                  <a:gd name="T29" fmla="*/ 2147483646 h 12544"/>
                  <a:gd name="T30" fmla="*/ 2147483646 w 19215"/>
                  <a:gd name="T31" fmla="*/ 2147483646 h 12544"/>
                  <a:gd name="T32" fmla="*/ 2147483646 w 19215"/>
                  <a:gd name="T33" fmla="*/ 2147483646 h 12544"/>
                  <a:gd name="T34" fmla="*/ 2147483646 w 19215"/>
                  <a:gd name="T35" fmla="*/ 2147483646 h 12544"/>
                  <a:gd name="T36" fmla="*/ 2147483646 w 19215"/>
                  <a:gd name="T37" fmla="*/ 2147483646 h 12544"/>
                  <a:gd name="T38" fmla="*/ 2147483646 w 19215"/>
                  <a:gd name="T39" fmla="*/ 2147483646 h 12544"/>
                  <a:gd name="T40" fmla="*/ 2147483646 w 19215"/>
                  <a:gd name="T41" fmla="*/ 2147483646 h 12544"/>
                  <a:gd name="T42" fmla="*/ 2147483646 w 19215"/>
                  <a:gd name="T43" fmla="*/ 2147483646 h 12544"/>
                  <a:gd name="T44" fmla="*/ 2147483646 w 19215"/>
                  <a:gd name="T45" fmla="*/ 2147483646 h 12544"/>
                  <a:gd name="T46" fmla="*/ 2147483646 w 19215"/>
                  <a:gd name="T47" fmla="*/ 2147483646 h 12544"/>
                  <a:gd name="T48" fmla="*/ 2147483646 w 19215"/>
                  <a:gd name="T49" fmla="*/ 2147483646 h 12544"/>
                  <a:gd name="T50" fmla="*/ 2147483646 w 19215"/>
                  <a:gd name="T51" fmla="*/ 2147483646 h 12544"/>
                  <a:gd name="T52" fmla="*/ 2147483646 w 19215"/>
                  <a:gd name="T53" fmla="*/ 2147483646 h 12544"/>
                  <a:gd name="T54" fmla="*/ 2147483646 w 19215"/>
                  <a:gd name="T55" fmla="*/ 2147483646 h 12544"/>
                  <a:gd name="T56" fmla="*/ 2147483646 w 19215"/>
                  <a:gd name="T57" fmla="*/ 2147483646 h 12544"/>
                  <a:gd name="T58" fmla="*/ 2147483646 w 19215"/>
                  <a:gd name="T59" fmla="*/ 2147483646 h 12544"/>
                  <a:gd name="T60" fmla="*/ 2147483646 w 19215"/>
                  <a:gd name="T61" fmla="*/ 2147483646 h 12544"/>
                  <a:gd name="T62" fmla="*/ 2147483646 w 19215"/>
                  <a:gd name="T63" fmla="*/ 2147483646 h 12544"/>
                  <a:gd name="T64" fmla="*/ 2147483646 w 19215"/>
                  <a:gd name="T65" fmla="*/ 2147483646 h 12544"/>
                  <a:gd name="T66" fmla="*/ 2147483646 w 19215"/>
                  <a:gd name="T67" fmla="*/ 2147483646 h 12544"/>
                  <a:gd name="T68" fmla="*/ 2147483646 w 19215"/>
                  <a:gd name="T69" fmla="*/ 2147483646 h 12544"/>
                  <a:gd name="T70" fmla="*/ 2147483646 w 19215"/>
                  <a:gd name="T71" fmla="*/ 2147483646 h 12544"/>
                  <a:gd name="T72" fmla="*/ 2147483646 w 19215"/>
                  <a:gd name="T73" fmla="*/ 2147483646 h 12544"/>
                  <a:gd name="T74" fmla="*/ 2147483646 w 19215"/>
                  <a:gd name="T75" fmla="*/ 2147483646 h 12544"/>
                  <a:gd name="T76" fmla="*/ 2147483646 w 19215"/>
                  <a:gd name="T77" fmla="*/ 2147483646 h 12544"/>
                  <a:gd name="T78" fmla="*/ 2147483646 w 19215"/>
                  <a:gd name="T79" fmla="*/ 2147483646 h 12544"/>
                  <a:gd name="T80" fmla="*/ 2147483646 w 19215"/>
                  <a:gd name="T81" fmla="*/ 2147483646 h 12544"/>
                  <a:gd name="T82" fmla="*/ 2147483646 w 19215"/>
                  <a:gd name="T83" fmla="*/ 2147483646 h 12544"/>
                  <a:gd name="T84" fmla="*/ 2147483646 w 19215"/>
                  <a:gd name="T85" fmla="*/ 2147483646 h 12544"/>
                  <a:gd name="T86" fmla="*/ 2147483646 w 19215"/>
                  <a:gd name="T87" fmla="*/ 2147483646 h 12544"/>
                  <a:gd name="T88" fmla="*/ 2147483646 w 19215"/>
                  <a:gd name="T89" fmla="*/ 2147483646 h 12544"/>
                  <a:gd name="T90" fmla="*/ 2147483646 w 19215"/>
                  <a:gd name="T91" fmla="*/ 2147483646 h 12544"/>
                  <a:gd name="T92" fmla="*/ 2147483646 w 19215"/>
                  <a:gd name="T93" fmla="*/ 2147483646 h 12544"/>
                  <a:gd name="T94" fmla="*/ 2147483646 w 19215"/>
                  <a:gd name="T95" fmla="*/ 2147483646 h 12544"/>
                  <a:gd name="T96" fmla="*/ 2147483646 w 19215"/>
                  <a:gd name="T97" fmla="*/ 2147483646 h 12544"/>
                  <a:gd name="T98" fmla="*/ 2147483646 w 19215"/>
                  <a:gd name="T99" fmla="*/ 2147483646 h 12544"/>
                  <a:gd name="T100" fmla="*/ 2147483646 w 19215"/>
                  <a:gd name="T101" fmla="*/ 2147483646 h 12544"/>
                  <a:gd name="T102" fmla="*/ 2147483646 w 19215"/>
                  <a:gd name="T103" fmla="*/ 2147483646 h 12544"/>
                  <a:gd name="T104" fmla="*/ 2147483646 w 19215"/>
                  <a:gd name="T105" fmla="*/ 654296875 h 1254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230;p2"/>
              <p:cNvSpPr>
                <a:spLocks/>
              </p:cNvSpPr>
              <p:nvPr/>
            </p:nvSpPr>
            <p:spPr bwMode="auto">
              <a:xfrm>
                <a:off x="454275" y="4622075"/>
                <a:ext cx="38400" cy="262875"/>
              </a:xfrm>
              <a:custGeom>
                <a:avLst/>
                <a:gdLst>
                  <a:gd name="T0" fmla="*/ 2147483646 w 1536"/>
                  <a:gd name="T1" fmla="*/ 9765625 h 10515"/>
                  <a:gd name="T2" fmla="*/ 2147483646 w 1536"/>
                  <a:gd name="T3" fmla="*/ 986328125 h 10515"/>
                  <a:gd name="T4" fmla="*/ 2147483646 w 1536"/>
                  <a:gd name="T5" fmla="*/ 2147483646 h 10515"/>
                  <a:gd name="T6" fmla="*/ 2147483646 w 1536"/>
                  <a:gd name="T7" fmla="*/ 2147483646 h 10515"/>
                  <a:gd name="T8" fmla="*/ 2147483646 w 1536"/>
                  <a:gd name="T9" fmla="*/ 2147483646 h 10515"/>
                  <a:gd name="T10" fmla="*/ 2147483646 w 1536"/>
                  <a:gd name="T11" fmla="*/ 2147483646 h 10515"/>
                  <a:gd name="T12" fmla="*/ 2147483646 w 1536"/>
                  <a:gd name="T13" fmla="*/ 2147483646 h 10515"/>
                  <a:gd name="T14" fmla="*/ 2147483646 w 1536"/>
                  <a:gd name="T15" fmla="*/ 2147483646 h 10515"/>
                  <a:gd name="T16" fmla="*/ 9765625 w 1536"/>
                  <a:gd name="T17" fmla="*/ 2147483646 h 10515"/>
                  <a:gd name="T18" fmla="*/ 664062500 w 1536"/>
                  <a:gd name="T19" fmla="*/ 2147483646 h 10515"/>
                  <a:gd name="T20" fmla="*/ 2147483646 w 1536"/>
                  <a:gd name="T21" fmla="*/ 2147483646 h 10515"/>
                  <a:gd name="T22" fmla="*/ 2147483646 w 1536"/>
                  <a:gd name="T23" fmla="*/ 2147483646 h 10515"/>
                  <a:gd name="T24" fmla="*/ 2147483646 w 1536"/>
                  <a:gd name="T25" fmla="*/ 2147483646 h 10515"/>
                  <a:gd name="T26" fmla="*/ 2147483646 w 1536"/>
                  <a:gd name="T27" fmla="*/ 2147483646 h 10515"/>
                  <a:gd name="T28" fmla="*/ 2147483646 w 1536"/>
                  <a:gd name="T29" fmla="*/ 2147483646 h 10515"/>
                  <a:gd name="T30" fmla="*/ 2147483646 w 1536"/>
                  <a:gd name="T31" fmla="*/ 2147483646 h 10515"/>
                  <a:gd name="T32" fmla="*/ 2147483646 w 1536"/>
                  <a:gd name="T33" fmla="*/ 2147483646 h 10515"/>
                  <a:gd name="T34" fmla="*/ 2147483646 w 1536"/>
                  <a:gd name="T35" fmla="*/ 2147483646 h 10515"/>
                  <a:gd name="T36" fmla="*/ 2147483646 w 1536"/>
                  <a:gd name="T37" fmla="*/ 2147483646 h 10515"/>
                  <a:gd name="T38" fmla="*/ 2147483646 w 1536"/>
                  <a:gd name="T39" fmla="*/ 986328125 h 10515"/>
                  <a:gd name="T40" fmla="*/ 2147483646 w 1536"/>
                  <a:gd name="T41" fmla="*/ 9765625 h 105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231;p2"/>
              <p:cNvSpPr>
                <a:spLocks/>
              </p:cNvSpPr>
              <p:nvPr/>
            </p:nvSpPr>
            <p:spPr bwMode="auto">
              <a:xfrm>
                <a:off x="495975" y="4675450"/>
                <a:ext cx="76750" cy="240375"/>
              </a:xfrm>
              <a:custGeom>
                <a:avLst/>
                <a:gdLst>
                  <a:gd name="T0" fmla="*/ 2147483646 w 3070"/>
                  <a:gd name="T1" fmla="*/ 2147483646 h 9615"/>
                  <a:gd name="T2" fmla="*/ 2147483646 w 3070"/>
                  <a:gd name="T3" fmla="*/ 2147483646 h 9615"/>
                  <a:gd name="T4" fmla="*/ 2147483646 w 3070"/>
                  <a:gd name="T5" fmla="*/ 2147483646 h 9615"/>
                  <a:gd name="T6" fmla="*/ 2147483646 w 3070"/>
                  <a:gd name="T7" fmla="*/ 9765625 h 9615"/>
                  <a:gd name="T8" fmla="*/ 2147483646 w 3070"/>
                  <a:gd name="T9" fmla="*/ 654296875 h 9615"/>
                  <a:gd name="T10" fmla="*/ 2147483646 w 3070"/>
                  <a:gd name="T11" fmla="*/ 2147483646 h 9615"/>
                  <a:gd name="T12" fmla="*/ 2147483646 w 3070"/>
                  <a:gd name="T13" fmla="*/ 2147483646 h 9615"/>
                  <a:gd name="T14" fmla="*/ 2147483646 w 3070"/>
                  <a:gd name="T15" fmla="*/ 2147483646 h 9615"/>
                  <a:gd name="T16" fmla="*/ 2147483646 w 3070"/>
                  <a:gd name="T17" fmla="*/ 2147483646 h 9615"/>
                  <a:gd name="T18" fmla="*/ 2147483646 w 3070"/>
                  <a:gd name="T19" fmla="*/ 2147483646 h 9615"/>
                  <a:gd name="T20" fmla="*/ 2147483646 w 3070"/>
                  <a:gd name="T21" fmla="*/ 2147483646 h 9615"/>
                  <a:gd name="T22" fmla="*/ 664062500 w 3070"/>
                  <a:gd name="T23" fmla="*/ 2147483646 h 9615"/>
                  <a:gd name="T24" fmla="*/ 9765625 w 3070"/>
                  <a:gd name="T25" fmla="*/ 2147483646 h 9615"/>
                  <a:gd name="T26" fmla="*/ 1962890625 w 3070"/>
                  <a:gd name="T27" fmla="*/ 2147483646 h 9615"/>
                  <a:gd name="T28" fmla="*/ 2147483646 w 3070"/>
                  <a:gd name="T29" fmla="*/ 2147483646 h 9615"/>
                  <a:gd name="T30" fmla="*/ 2147483646 w 3070"/>
                  <a:gd name="T31" fmla="*/ 2147483646 h 9615"/>
                  <a:gd name="T32" fmla="*/ 2147483646 w 3070"/>
                  <a:gd name="T33" fmla="*/ 2147483646 h 9615"/>
                  <a:gd name="T34" fmla="*/ 2147483646 w 3070"/>
                  <a:gd name="T35" fmla="*/ 2147483646 h 9615"/>
                  <a:gd name="T36" fmla="*/ 2147483646 w 3070"/>
                  <a:gd name="T37" fmla="*/ 2147483646 h 9615"/>
                  <a:gd name="T38" fmla="*/ 2147483646 w 3070"/>
                  <a:gd name="T39" fmla="*/ 2147483646 h 9615"/>
                  <a:gd name="T40" fmla="*/ 2147483646 w 3070"/>
                  <a:gd name="T41" fmla="*/ 1308593750 h 9615"/>
                  <a:gd name="T42" fmla="*/ 2147483646 w 3070"/>
                  <a:gd name="T43" fmla="*/ 9765625 h 9615"/>
                  <a:gd name="T44" fmla="*/ 2147483646 w 3070"/>
                  <a:gd name="T45" fmla="*/ 9765625 h 961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lnTo>
                      <a:pt x="2936" y="1"/>
                    </a:ln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0" name="Google Shape;232;p2"/>
              <p:cNvSpPr>
                <a:spLocks/>
              </p:cNvSpPr>
              <p:nvPr/>
            </p:nvSpPr>
            <p:spPr bwMode="auto">
              <a:xfrm>
                <a:off x="564375" y="4714650"/>
                <a:ext cx="109250" cy="221025"/>
              </a:xfrm>
              <a:custGeom>
                <a:avLst/>
                <a:gdLst>
                  <a:gd name="T0" fmla="*/ 2147483646 w 4370"/>
                  <a:gd name="T1" fmla="*/ 9765625 h 8841"/>
                  <a:gd name="T2" fmla="*/ 2147483646 w 4370"/>
                  <a:gd name="T3" fmla="*/ 986328125 h 8841"/>
                  <a:gd name="T4" fmla="*/ 2147483646 w 4370"/>
                  <a:gd name="T5" fmla="*/ 2147483646 h 8841"/>
                  <a:gd name="T6" fmla="*/ 2147483646 w 4370"/>
                  <a:gd name="T7" fmla="*/ 2147483646 h 8841"/>
                  <a:gd name="T8" fmla="*/ 2147483646 w 4370"/>
                  <a:gd name="T9" fmla="*/ 2147483646 h 8841"/>
                  <a:gd name="T10" fmla="*/ 2147483646 w 4370"/>
                  <a:gd name="T11" fmla="*/ 2147483646 h 8841"/>
                  <a:gd name="T12" fmla="*/ 2147483646 w 4370"/>
                  <a:gd name="T13" fmla="*/ 2147483646 h 8841"/>
                  <a:gd name="T14" fmla="*/ 322265625 w 4370"/>
                  <a:gd name="T15" fmla="*/ 2147483646 h 8841"/>
                  <a:gd name="T16" fmla="*/ 1953125000 w 4370"/>
                  <a:gd name="T17" fmla="*/ 2147483646 h 8841"/>
                  <a:gd name="T18" fmla="*/ 2147483646 w 4370"/>
                  <a:gd name="T19" fmla="*/ 2147483646 h 8841"/>
                  <a:gd name="T20" fmla="*/ 2147483646 w 4370"/>
                  <a:gd name="T21" fmla="*/ 2147483646 h 8841"/>
                  <a:gd name="T22" fmla="*/ 2147483646 w 4370"/>
                  <a:gd name="T23" fmla="*/ 2147483646 h 8841"/>
                  <a:gd name="T24" fmla="*/ 2147483646 w 4370"/>
                  <a:gd name="T25" fmla="*/ 2147483646 h 8841"/>
                  <a:gd name="T26" fmla="*/ 2147483646 w 4370"/>
                  <a:gd name="T27" fmla="*/ 2147483646 h 8841"/>
                  <a:gd name="T28" fmla="*/ 2147483646 w 4370"/>
                  <a:gd name="T29" fmla="*/ 2147483646 h 8841"/>
                  <a:gd name="T30" fmla="*/ 2147483646 w 4370"/>
                  <a:gd name="T31" fmla="*/ 2147483646 h 8841"/>
                  <a:gd name="T32" fmla="*/ 2147483646 w 4370"/>
                  <a:gd name="T33" fmla="*/ 9765625 h 8841"/>
                  <a:gd name="T34" fmla="*/ 2147483646 w 4370"/>
                  <a:gd name="T35" fmla="*/ 9765625 h 88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lnTo>
                      <a:pt x="4170" y="1"/>
                    </a:ln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1" name="Google Shape;233;p2"/>
              <p:cNvSpPr>
                <a:spLocks/>
              </p:cNvSpPr>
              <p:nvPr/>
            </p:nvSpPr>
            <p:spPr bwMode="auto">
              <a:xfrm>
                <a:off x="649425" y="4730500"/>
                <a:ext cx="120100" cy="203500"/>
              </a:xfrm>
              <a:custGeom>
                <a:avLst/>
                <a:gdLst>
                  <a:gd name="T0" fmla="*/ 2147483646 w 4804"/>
                  <a:gd name="T1" fmla="*/ 2147483646 h 8140"/>
                  <a:gd name="T2" fmla="*/ 2147483646 w 4804"/>
                  <a:gd name="T3" fmla="*/ 2147483646 h 8140"/>
                  <a:gd name="T4" fmla="*/ 2147483646 w 4804"/>
                  <a:gd name="T5" fmla="*/ 2147483646 h 8140"/>
                  <a:gd name="T6" fmla="*/ 2147483646 w 4804"/>
                  <a:gd name="T7" fmla="*/ 2147483646 h 8140"/>
                  <a:gd name="T8" fmla="*/ 2147483646 w 4804"/>
                  <a:gd name="T9" fmla="*/ 2147483646 h 8140"/>
                  <a:gd name="T10" fmla="*/ 2147483646 w 4804"/>
                  <a:gd name="T11" fmla="*/ 0 h 8140"/>
                  <a:gd name="T12" fmla="*/ 2147483646 w 4804"/>
                  <a:gd name="T13" fmla="*/ 332031250 h 8140"/>
                  <a:gd name="T14" fmla="*/ 2147483646 w 4804"/>
                  <a:gd name="T15" fmla="*/ 2147483646 h 8140"/>
                  <a:gd name="T16" fmla="*/ 2147483646 w 4804"/>
                  <a:gd name="T17" fmla="*/ 2147483646 h 8140"/>
                  <a:gd name="T18" fmla="*/ 2147483646 w 4804"/>
                  <a:gd name="T19" fmla="*/ 2147483646 h 8140"/>
                  <a:gd name="T20" fmla="*/ 654296875 w 4804"/>
                  <a:gd name="T21" fmla="*/ 2147483646 h 8140"/>
                  <a:gd name="T22" fmla="*/ 9765625 w 4804"/>
                  <a:gd name="T23" fmla="*/ 2147483646 h 8140"/>
                  <a:gd name="T24" fmla="*/ 9765625 w 4804"/>
                  <a:gd name="T25" fmla="*/ 2147483646 h 8140"/>
                  <a:gd name="T26" fmla="*/ 1630859375 w 4804"/>
                  <a:gd name="T27" fmla="*/ 2147483646 h 8140"/>
                  <a:gd name="T28" fmla="*/ 2147483646 w 4804"/>
                  <a:gd name="T29" fmla="*/ 2147483646 h 8140"/>
                  <a:gd name="T30" fmla="*/ 2147483646 w 4804"/>
                  <a:gd name="T31" fmla="*/ 2147483646 h 8140"/>
                  <a:gd name="T32" fmla="*/ 2147483646 w 4804"/>
                  <a:gd name="T33" fmla="*/ 2147483646 h 8140"/>
                  <a:gd name="T34" fmla="*/ 2147483646 w 4804"/>
                  <a:gd name="T35" fmla="*/ 2147483646 h 8140"/>
                  <a:gd name="T36" fmla="*/ 2147483646 w 4804"/>
                  <a:gd name="T37" fmla="*/ 2147483646 h 8140"/>
                  <a:gd name="T38" fmla="*/ 2147483646 w 4804"/>
                  <a:gd name="T39" fmla="*/ 2147483646 h 8140"/>
                  <a:gd name="T40" fmla="*/ 2147483646 w 4804"/>
                  <a:gd name="T41" fmla="*/ 2147483646 h 8140"/>
                  <a:gd name="T42" fmla="*/ 2147483646 w 4804"/>
                  <a:gd name="T43" fmla="*/ 2147483646 h 8140"/>
                  <a:gd name="T44" fmla="*/ 2147483646 w 4804"/>
                  <a:gd name="T45" fmla="*/ 2147483646 h 8140"/>
                  <a:gd name="T46" fmla="*/ 2147483646 w 4804"/>
                  <a:gd name="T47" fmla="*/ 332031250 h 8140"/>
                  <a:gd name="T48" fmla="*/ 2147483646 w 4804"/>
                  <a:gd name="T49" fmla="*/ 0 h 814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2" name="Google Shape;234;p2"/>
              <p:cNvSpPr>
                <a:spLocks/>
              </p:cNvSpPr>
              <p:nvPr/>
            </p:nvSpPr>
            <p:spPr bwMode="auto">
              <a:xfrm>
                <a:off x="373400" y="4787200"/>
                <a:ext cx="381125" cy="221850"/>
              </a:xfrm>
              <a:custGeom>
                <a:avLst/>
                <a:gdLst>
                  <a:gd name="T0" fmla="*/ 2147483646 w 15245"/>
                  <a:gd name="T1" fmla="*/ 9765625 h 8874"/>
                  <a:gd name="T2" fmla="*/ 2147483646 w 15245"/>
                  <a:gd name="T3" fmla="*/ 986328125 h 8874"/>
                  <a:gd name="T4" fmla="*/ 2147483646 w 15245"/>
                  <a:gd name="T5" fmla="*/ 2147483646 h 8874"/>
                  <a:gd name="T6" fmla="*/ 332031250 w 15245"/>
                  <a:gd name="T7" fmla="*/ 2147483646 h 8874"/>
                  <a:gd name="T8" fmla="*/ 0 w 15245"/>
                  <a:gd name="T9" fmla="*/ 2147483646 h 8874"/>
                  <a:gd name="T10" fmla="*/ 976562500 w 15245"/>
                  <a:gd name="T11" fmla="*/ 2147483646 h 8874"/>
                  <a:gd name="T12" fmla="*/ 2147483646 w 15245"/>
                  <a:gd name="T13" fmla="*/ 2147483646 h 8874"/>
                  <a:gd name="T14" fmla="*/ 2147483646 w 15245"/>
                  <a:gd name="T15" fmla="*/ 2147483646 h 8874"/>
                  <a:gd name="T16" fmla="*/ 2147483646 w 15245"/>
                  <a:gd name="T17" fmla="*/ 2147483646 h 8874"/>
                  <a:gd name="T18" fmla="*/ 2147483646 w 15245"/>
                  <a:gd name="T19" fmla="*/ 2147483646 h 8874"/>
                  <a:gd name="T20" fmla="*/ 2147483646 w 15245"/>
                  <a:gd name="T21" fmla="*/ 2147483646 h 8874"/>
                  <a:gd name="T22" fmla="*/ 2147483646 w 15245"/>
                  <a:gd name="T23" fmla="*/ 2147483646 h 8874"/>
                  <a:gd name="T24" fmla="*/ 2147483646 w 15245"/>
                  <a:gd name="T25" fmla="*/ 2147483646 h 8874"/>
                  <a:gd name="T26" fmla="*/ 2147483646 w 15245"/>
                  <a:gd name="T27" fmla="*/ 2147483646 h 8874"/>
                  <a:gd name="T28" fmla="*/ 2147483646 w 15245"/>
                  <a:gd name="T29" fmla="*/ 2147483646 h 8874"/>
                  <a:gd name="T30" fmla="*/ 2147483646 w 15245"/>
                  <a:gd name="T31" fmla="*/ 2147483646 h 8874"/>
                  <a:gd name="T32" fmla="*/ 2147483646 w 15245"/>
                  <a:gd name="T33" fmla="*/ 2147483646 h 8874"/>
                  <a:gd name="T34" fmla="*/ 2147483646 w 15245"/>
                  <a:gd name="T35" fmla="*/ 2147483646 h 8874"/>
                  <a:gd name="T36" fmla="*/ 2147483646 w 15245"/>
                  <a:gd name="T37" fmla="*/ 2147483646 h 8874"/>
                  <a:gd name="T38" fmla="*/ 2147483646 w 15245"/>
                  <a:gd name="T39" fmla="*/ 2147483646 h 8874"/>
                  <a:gd name="T40" fmla="*/ 2147483646 w 15245"/>
                  <a:gd name="T41" fmla="*/ 2147483646 h 8874"/>
                  <a:gd name="T42" fmla="*/ 2147483646 w 15245"/>
                  <a:gd name="T43" fmla="*/ 2147483646 h 8874"/>
                  <a:gd name="T44" fmla="*/ 2147483646 w 15245"/>
                  <a:gd name="T45" fmla="*/ 2147483646 h 8874"/>
                  <a:gd name="T46" fmla="*/ 2147483646 w 15245"/>
                  <a:gd name="T47" fmla="*/ 2147483646 h 8874"/>
                  <a:gd name="T48" fmla="*/ 2147483646 w 15245"/>
                  <a:gd name="T49" fmla="*/ 2147483646 h 8874"/>
                  <a:gd name="T50" fmla="*/ 2147483646 w 15245"/>
                  <a:gd name="T51" fmla="*/ 2147483646 h 8874"/>
                  <a:gd name="T52" fmla="*/ 2147483646 w 15245"/>
                  <a:gd name="T53" fmla="*/ 2147483646 h 8874"/>
                  <a:gd name="T54" fmla="*/ 2147483646 w 15245"/>
                  <a:gd name="T55" fmla="*/ 2147483646 h 8874"/>
                  <a:gd name="T56" fmla="*/ 2147483646 w 15245"/>
                  <a:gd name="T57" fmla="*/ 2147483646 h 8874"/>
                  <a:gd name="T58" fmla="*/ 2147483646 w 15245"/>
                  <a:gd name="T59" fmla="*/ 2147483646 h 8874"/>
                  <a:gd name="T60" fmla="*/ 2147483646 w 15245"/>
                  <a:gd name="T61" fmla="*/ 2147483646 h 8874"/>
                  <a:gd name="T62" fmla="*/ 2147483646 w 15245"/>
                  <a:gd name="T63" fmla="*/ 2147483646 h 8874"/>
                  <a:gd name="T64" fmla="*/ 2147483646 w 15245"/>
                  <a:gd name="T65" fmla="*/ 2147483646 h 8874"/>
                  <a:gd name="T66" fmla="*/ 2147483646 w 15245"/>
                  <a:gd name="T67" fmla="*/ 2147483646 h 8874"/>
                  <a:gd name="T68" fmla="*/ 2147483646 w 15245"/>
                  <a:gd name="T69" fmla="*/ 2147483646 h 8874"/>
                  <a:gd name="T70" fmla="*/ 2147483646 w 15245"/>
                  <a:gd name="T71" fmla="*/ 2147483646 h 8874"/>
                  <a:gd name="T72" fmla="*/ 2147483646 w 15245"/>
                  <a:gd name="T73" fmla="*/ 2147483646 h 8874"/>
                  <a:gd name="T74" fmla="*/ 2147483646 w 15245"/>
                  <a:gd name="T75" fmla="*/ 2147483646 h 8874"/>
                  <a:gd name="T76" fmla="*/ 2147483646 w 15245"/>
                  <a:gd name="T77" fmla="*/ 2147483646 h 8874"/>
                  <a:gd name="T78" fmla="*/ 2147483646 w 15245"/>
                  <a:gd name="T79" fmla="*/ 2147483646 h 8874"/>
                  <a:gd name="T80" fmla="*/ 2147483646 w 15245"/>
                  <a:gd name="T81" fmla="*/ 2147483646 h 8874"/>
                  <a:gd name="T82" fmla="*/ 2147483646 w 15245"/>
                  <a:gd name="T83" fmla="*/ 2147483646 h 8874"/>
                  <a:gd name="T84" fmla="*/ 2147483646 w 15245"/>
                  <a:gd name="T85" fmla="*/ 2147483646 h 8874"/>
                  <a:gd name="T86" fmla="*/ 2147483646 w 15245"/>
                  <a:gd name="T87" fmla="*/ 2147483646 h 8874"/>
                  <a:gd name="T88" fmla="*/ 2147483646 w 15245"/>
                  <a:gd name="T89" fmla="*/ 2147483646 h 8874"/>
                  <a:gd name="T90" fmla="*/ 2147483646 w 15245"/>
                  <a:gd name="T91" fmla="*/ 2147483646 h 8874"/>
                  <a:gd name="T92" fmla="*/ 2147483646 w 15245"/>
                  <a:gd name="T93" fmla="*/ 2147483646 h 8874"/>
                  <a:gd name="T94" fmla="*/ 2147483646 w 15245"/>
                  <a:gd name="T95" fmla="*/ 2147483646 h 8874"/>
                  <a:gd name="T96" fmla="*/ 2147483646 w 15245"/>
                  <a:gd name="T97" fmla="*/ 9765625 h 8874"/>
                  <a:gd name="T98" fmla="*/ 2147483646 w 15245"/>
                  <a:gd name="T99" fmla="*/ 9765625 h 887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lnTo>
                      <a:pt x="1401" y="1"/>
                    </a:ln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3" name="Google Shape;235;p2"/>
              <p:cNvSpPr>
                <a:spLocks/>
              </p:cNvSpPr>
              <p:nvPr/>
            </p:nvSpPr>
            <p:spPr bwMode="auto">
              <a:xfrm>
                <a:off x="436775" y="4959825"/>
                <a:ext cx="94250" cy="122625"/>
              </a:xfrm>
              <a:custGeom>
                <a:avLst/>
                <a:gdLst>
                  <a:gd name="T0" fmla="*/ 2147483646 w 3770"/>
                  <a:gd name="T1" fmla="*/ 9765625 h 4905"/>
                  <a:gd name="T2" fmla="*/ 2147483646 w 3770"/>
                  <a:gd name="T3" fmla="*/ 2147483646 h 4905"/>
                  <a:gd name="T4" fmla="*/ 2147483646 w 3770"/>
                  <a:gd name="T5" fmla="*/ 2147483646 h 4905"/>
                  <a:gd name="T6" fmla="*/ 2147483646 w 3770"/>
                  <a:gd name="T7" fmla="*/ 2147483646 h 4905"/>
                  <a:gd name="T8" fmla="*/ 2147483646 w 3770"/>
                  <a:gd name="T9" fmla="*/ 2147483646 h 4905"/>
                  <a:gd name="T10" fmla="*/ 2147483646 w 3770"/>
                  <a:gd name="T11" fmla="*/ 2147483646 h 4905"/>
                  <a:gd name="T12" fmla="*/ 2147483646 w 3770"/>
                  <a:gd name="T13" fmla="*/ 2147483646 h 4905"/>
                  <a:gd name="T14" fmla="*/ 2147483646 w 3770"/>
                  <a:gd name="T15" fmla="*/ 2147483646 h 4905"/>
                  <a:gd name="T16" fmla="*/ 2147483646 w 3770"/>
                  <a:gd name="T17" fmla="*/ 2147483646 h 4905"/>
                  <a:gd name="T18" fmla="*/ 2147483646 w 3770"/>
                  <a:gd name="T19" fmla="*/ 2147483646 h 4905"/>
                  <a:gd name="T20" fmla="*/ 2147483646 w 3770"/>
                  <a:gd name="T21" fmla="*/ 2147483646 h 4905"/>
                  <a:gd name="T22" fmla="*/ 2147483646 w 3770"/>
                  <a:gd name="T23" fmla="*/ 9765625 h 4905"/>
                  <a:gd name="T24" fmla="*/ 2147483646 w 3770"/>
                  <a:gd name="T25" fmla="*/ 9765625 h 490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lnTo>
                      <a:pt x="3169" y="1"/>
                    </a:ln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4" name="Google Shape;236;p2"/>
              <p:cNvSpPr>
                <a:spLocks/>
              </p:cNvSpPr>
              <p:nvPr/>
            </p:nvSpPr>
            <p:spPr bwMode="auto">
              <a:xfrm>
                <a:off x="400075" y="4823050"/>
                <a:ext cx="118450" cy="124500"/>
              </a:xfrm>
              <a:custGeom>
                <a:avLst/>
                <a:gdLst>
                  <a:gd name="T0" fmla="*/ 2147483646 w 4738"/>
                  <a:gd name="T1" fmla="*/ 9765625 h 4980"/>
                  <a:gd name="T2" fmla="*/ 1962890625 w 4738"/>
                  <a:gd name="T3" fmla="*/ 986328125 h 4980"/>
                  <a:gd name="T4" fmla="*/ 986328125 w 4738"/>
                  <a:gd name="T5" fmla="*/ 2147483646 h 4980"/>
                  <a:gd name="T6" fmla="*/ 2147483646 w 4738"/>
                  <a:gd name="T7" fmla="*/ 2147483646 h 4980"/>
                  <a:gd name="T8" fmla="*/ 2147483646 w 4738"/>
                  <a:gd name="T9" fmla="*/ 2147483646 h 4980"/>
                  <a:gd name="T10" fmla="*/ 2147483646 w 4738"/>
                  <a:gd name="T11" fmla="*/ 2147483646 h 4980"/>
                  <a:gd name="T12" fmla="*/ 2147483646 w 4738"/>
                  <a:gd name="T13" fmla="*/ 2147483646 h 4980"/>
                  <a:gd name="T14" fmla="*/ 2147483646 w 4738"/>
                  <a:gd name="T15" fmla="*/ 2147483646 h 4980"/>
                  <a:gd name="T16" fmla="*/ 2147483646 w 4738"/>
                  <a:gd name="T17" fmla="*/ 2147483646 h 4980"/>
                  <a:gd name="T18" fmla="*/ 2147483646 w 4738"/>
                  <a:gd name="T19" fmla="*/ 2147483646 h 4980"/>
                  <a:gd name="T20" fmla="*/ 2147483646 w 4738"/>
                  <a:gd name="T21" fmla="*/ 2147483646 h 4980"/>
                  <a:gd name="T22" fmla="*/ 2147483646 w 4738"/>
                  <a:gd name="T23" fmla="*/ 2147483646 h 4980"/>
                  <a:gd name="T24" fmla="*/ 2147483646 w 4738"/>
                  <a:gd name="T25" fmla="*/ 2147483646 h 4980"/>
                  <a:gd name="T26" fmla="*/ 2147483646 w 4738"/>
                  <a:gd name="T27" fmla="*/ 2147483646 h 4980"/>
                  <a:gd name="T28" fmla="*/ 2147483646 w 4738"/>
                  <a:gd name="T29" fmla="*/ 1308593750 h 4980"/>
                  <a:gd name="T30" fmla="*/ 2147483646 w 4738"/>
                  <a:gd name="T31" fmla="*/ 9765625 h 498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5" name="Google Shape;237;p2"/>
              <p:cNvSpPr>
                <a:spLocks/>
              </p:cNvSpPr>
              <p:nvPr/>
            </p:nvSpPr>
            <p:spPr bwMode="auto">
              <a:xfrm>
                <a:off x="525175" y="4825350"/>
                <a:ext cx="50050" cy="124825"/>
              </a:xfrm>
              <a:custGeom>
                <a:avLst/>
                <a:gdLst>
                  <a:gd name="T0" fmla="*/ 2147483646 w 2002"/>
                  <a:gd name="T1" fmla="*/ 9765625 h 4993"/>
                  <a:gd name="T2" fmla="*/ 2147483646 w 2002"/>
                  <a:gd name="T3" fmla="*/ 1718750000 h 4993"/>
                  <a:gd name="T4" fmla="*/ 2147483646 w 2002"/>
                  <a:gd name="T5" fmla="*/ 2147483646 h 4993"/>
                  <a:gd name="T6" fmla="*/ 2147483646 w 2002"/>
                  <a:gd name="T7" fmla="*/ 2147483646 h 4993"/>
                  <a:gd name="T8" fmla="*/ 976562500 w 2002"/>
                  <a:gd name="T9" fmla="*/ 2147483646 h 4993"/>
                  <a:gd name="T10" fmla="*/ 2147483646 w 2002"/>
                  <a:gd name="T11" fmla="*/ 2147483646 h 4993"/>
                  <a:gd name="T12" fmla="*/ 2147483646 w 2002"/>
                  <a:gd name="T13" fmla="*/ 2147483646 h 4993"/>
                  <a:gd name="T14" fmla="*/ 2147483646 w 2002"/>
                  <a:gd name="T15" fmla="*/ 2147483646 h 4993"/>
                  <a:gd name="T16" fmla="*/ 2147483646 w 2002"/>
                  <a:gd name="T17" fmla="*/ 2147483646 h 4993"/>
                  <a:gd name="T18" fmla="*/ 2147483646 w 2002"/>
                  <a:gd name="T19" fmla="*/ 2147483646 h 4993"/>
                  <a:gd name="T20" fmla="*/ 2147483646 w 2002"/>
                  <a:gd name="T21" fmla="*/ 2147483646 h 4993"/>
                  <a:gd name="T22" fmla="*/ 2147483646 w 2002"/>
                  <a:gd name="T23" fmla="*/ 2147483646 h 4993"/>
                  <a:gd name="T24" fmla="*/ 2147483646 w 2002"/>
                  <a:gd name="T25" fmla="*/ 2147483646 h 4993"/>
                  <a:gd name="T26" fmla="*/ 2147483646 w 2002"/>
                  <a:gd name="T27" fmla="*/ 87890625 h 4993"/>
                  <a:gd name="T28" fmla="*/ 2147483646 w 2002"/>
                  <a:gd name="T29" fmla="*/ 87890625 h 4993"/>
                  <a:gd name="T30" fmla="*/ 2147483646 w 2002"/>
                  <a:gd name="T31" fmla="*/ 9765625 h 499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238;p2"/>
              <p:cNvSpPr>
                <a:spLocks/>
              </p:cNvSpPr>
              <p:nvPr/>
            </p:nvSpPr>
            <p:spPr bwMode="auto">
              <a:xfrm>
                <a:off x="564375" y="4922300"/>
                <a:ext cx="161800" cy="50175"/>
              </a:xfrm>
              <a:custGeom>
                <a:avLst/>
                <a:gdLst>
                  <a:gd name="T0" fmla="*/ 2147483646 w 6472"/>
                  <a:gd name="T1" fmla="*/ 0 h 2007"/>
                  <a:gd name="T2" fmla="*/ 2147483646 w 6472"/>
                  <a:gd name="T3" fmla="*/ 2147483646 h 2007"/>
                  <a:gd name="T4" fmla="*/ 2147483646 w 6472"/>
                  <a:gd name="T5" fmla="*/ 2147483646 h 2007"/>
                  <a:gd name="T6" fmla="*/ 654296875 w 6472"/>
                  <a:gd name="T7" fmla="*/ 2147483646 h 2007"/>
                  <a:gd name="T8" fmla="*/ 0 w 6472"/>
                  <a:gd name="T9" fmla="*/ 2147483646 h 2007"/>
                  <a:gd name="T10" fmla="*/ 2147483646 w 6472"/>
                  <a:gd name="T11" fmla="*/ 2147483646 h 2007"/>
                  <a:gd name="T12" fmla="*/ 2147483646 w 6472"/>
                  <a:gd name="T13" fmla="*/ 2147483646 h 2007"/>
                  <a:gd name="T14" fmla="*/ 2147483646 w 6472"/>
                  <a:gd name="T15" fmla="*/ 2147483646 h 2007"/>
                  <a:gd name="T16" fmla="*/ 2147483646 w 6472"/>
                  <a:gd name="T17" fmla="*/ 2147483646 h 2007"/>
                  <a:gd name="T18" fmla="*/ 2147483646 w 6472"/>
                  <a:gd name="T19" fmla="*/ 2147483646 h 2007"/>
                  <a:gd name="T20" fmla="*/ 2147483646 w 6472"/>
                  <a:gd name="T21" fmla="*/ 1308593750 h 2007"/>
                  <a:gd name="T22" fmla="*/ 2147483646 w 6472"/>
                  <a:gd name="T23" fmla="*/ 0 h 2007"/>
                  <a:gd name="T24" fmla="*/ 2147483646 w 6472"/>
                  <a:gd name="T25" fmla="*/ 0 h 20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lnTo>
                      <a:pt x="6138" y="0"/>
                    </a:ln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5" name="Google Shape;239;p2"/>
            <p:cNvGrpSpPr>
              <a:grpSpLocks/>
            </p:cNvGrpSpPr>
            <p:nvPr/>
          </p:nvGrpSpPr>
          <p:grpSpPr bwMode="auto"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102" name="Google Shape;240;p2"/>
              <p:cNvSpPr/>
              <p:nvPr/>
            </p:nvSpPr>
            <p:spPr>
              <a:xfrm>
                <a:off x="2672181" y="2248049"/>
                <a:ext cx="194525" cy="63259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241;p2"/>
              <p:cNvSpPr/>
              <p:nvPr/>
            </p:nvSpPr>
            <p:spPr>
              <a:xfrm>
                <a:off x="2672181" y="2127858"/>
                <a:ext cx="113868" cy="167635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242;p2"/>
              <p:cNvSpPr/>
              <p:nvPr/>
            </p:nvSpPr>
            <p:spPr>
              <a:xfrm>
                <a:off x="2577290" y="2126276"/>
                <a:ext cx="107542" cy="170798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243;p2"/>
              <p:cNvSpPr/>
              <p:nvPr/>
            </p:nvSpPr>
            <p:spPr>
              <a:xfrm>
                <a:off x="2493470" y="2221164"/>
                <a:ext cx="178711" cy="74329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244;p2"/>
              <p:cNvSpPr/>
              <p:nvPr/>
            </p:nvSpPr>
            <p:spPr>
              <a:xfrm>
                <a:off x="2514030" y="2293911"/>
                <a:ext cx="158151" cy="104377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245;p2"/>
              <p:cNvSpPr/>
              <p:nvPr/>
            </p:nvSpPr>
            <p:spPr>
              <a:xfrm>
                <a:off x="2667436" y="2297074"/>
                <a:ext cx="164477" cy="123354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246;p2"/>
              <p:cNvSpPr/>
              <p:nvPr/>
            </p:nvSpPr>
            <p:spPr>
              <a:xfrm>
                <a:off x="2669018" y="2293911"/>
                <a:ext cx="85401" cy="169217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247;p2"/>
              <p:cNvSpPr/>
              <p:nvPr/>
            </p:nvSpPr>
            <p:spPr>
              <a:xfrm>
                <a:off x="2591523" y="2298656"/>
                <a:ext cx="98053" cy="172379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6" name="Google Shape;248;p2"/>
            <p:cNvGrpSpPr>
              <a:grpSpLocks/>
            </p:cNvGrpSpPr>
            <p:nvPr/>
          </p:nvGrpSpPr>
          <p:grpSpPr bwMode="auto"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93" name="Google Shape;249;p2"/>
              <p:cNvSpPr>
                <a:spLocks/>
              </p:cNvSpPr>
              <p:nvPr/>
            </p:nvSpPr>
            <p:spPr bwMode="auto">
              <a:xfrm>
                <a:off x="1496500" y="3472875"/>
                <a:ext cx="500400" cy="2154175"/>
              </a:xfrm>
              <a:custGeom>
                <a:avLst/>
                <a:gdLst>
                  <a:gd name="T0" fmla="*/ 2147483646 w 20016"/>
                  <a:gd name="T1" fmla="*/ 9765625 h 86167"/>
                  <a:gd name="T2" fmla="*/ 2147483646 w 20016"/>
                  <a:gd name="T3" fmla="*/ 2147483646 h 86167"/>
                  <a:gd name="T4" fmla="*/ 2147483646 w 20016"/>
                  <a:gd name="T5" fmla="*/ 2147483646 h 86167"/>
                  <a:gd name="T6" fmla="*/ 2147483646 w 20016"/>
                  <a:gd name="T7" fmla="*/ 2147483646 h 86167"/>
                  <a:gd name="T8" fmla="*/ 2147483646 w 20016"/>
                  <a:gd name="T9" fmla="*/ 2147483646 h 86167"/>
                  <a:gd name="T10" fmla="*/ 2147483646 w 20016"/>
                  <a:gd name="T11" fmla="*/ 2147483646 h 86167"/>
                  <a:gd name="T12" fmla="*/ 2147483646 w 20016"/>
                  <a:gd name="T13" fmla="*/ 2147483646 h 86167"/>
                  <a:gd name="T14" fmla="*/ 2147483646 w 20016"/>
                  <a:gd name="T15" fmla="*/ 2147483646 h 86167"/>
                  <a:gd name="T16" fmla="*/ 2147483646 w 20016"/>
                  <a:gd name="T17" fmla="*/ 2147483646 h 86167"/>
                  <a:gd name="T18" fmla="*/ 2147483646 w 20016"/>
                  <a:gd name="T19" fmla="*/ 2147483646 h 86167"/>
                  <a:gd name="T20" fmla="*/ 2147483646 w 20016"/>
                  <a:gd name="T21" fmla="*/ 2147483646 h 86167"/>
                  <a:gd name="T22" fmla="*/ 2147483646 w 20016"/>
                  <a:gd name="T23" fmla="*/ 2147483646 h 86167"/>
                  <a:gd name="T24" fmla="*/ 2147483646 w 20016"/>
                  <a:gd name="T25" fmla="*/ 2147483646 h 86167"/>
                  <a:gd name="T26" fmla="*/ 2147483646 w 20016"/>
                  <a:gd name="T27" fmla="*/ 2147483646 h 86167"/>
                  <a:gd name="T28" fmla="*/ 2147483646 w 20016"/>
                  <a:gd name="T29" fmla="*/ 2147483646 h 86167"/>
                  <a:gd name="T30" fmla="*/ 2147483646 w 20016"/>
                  <a:gd name="T31" fmla="*/ 2147483646 h 86167"/>
                  <a:gd name="T32" fmla="*/ 2147483646 w 20016"/>
                  <a:gd name="T33" fmla="*/ 2147483646 h 86167"/>
                  <a:gd name="T34" fmla="*/ 2147483646 w 20016"/>
                  <a:gd name="T35" fmla="*/ 9765625 h 86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250;p2"/>
              <p:cNvSpPr/>
              <p:nvPr/>
            </p:nvSpPr>
            <p:spPr>
              <a:xfrm>
                <a:off x="1457433" y="2847742"/>
                <a:ext cx="387477" cy="863499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251;p2"/>
              <p:cNvSpPr/>
              <p:nvPr/>
            </p:nvSpPr>
            <p:spPr>
              <a:xfrm>
                <a:off x="1844975" y="3215497"/>
                <a:ext cx="817655" cy="504498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252;p2"/>
              <p:cNvSpPr/>
              <p:nvPr/>
            </p:nvSpPr>
            <p:spPr>
              <a:xfrm>
                <a:off x="1846416" y="2703880"/>
                <a:ext cx="555121" cy="1004253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253;p2"/>
              <p:cNvSpPr>
                <a:spLocks/>
              </p:cNvSpPr>
              <p:nvPr/>
            </p:nvSpPr>
            <p:spPr bwMode="auto">
              <a:xfrm>
                <a:off x="1622175" y="3178400"/>
                <a:ext cx="191775" cy="467700"/>
              </a:xfrm>
              <a:custGeom>
                <a:avLst/>
                <a:gdLst>
                  <a:gd name="T0" fmla="*/ 1240234375 w 7671"/>
                  <a:gd name="T1" fmla="*/ 9765625 h 18708"/>
                  <a:gd name="T2" fmla="*/ 478515625 w 7671"/>
                  <a:gd name="T3" fmla="*/ 2147483646 h 18708"/>
                  <a:gd name="T4" fmla="*/ 2147483646 w 7671"/>
                  <a:gd name="T5" fmla="*/ 2147483646 h 18708"/>
                  <a:gd name="T6" fmla="*/ 2147483646 w 7671"/>
                  <a:gd name="T7" fmla="*/ 2147483646 h 18708"/>
                  <a:gd name="T8" fmla="*/ 2147483646 w 7671"/>
                  <a:gd name="T9" fmla="*/ 2147483646 h 18708"/>
                  <a:gd name="T10" fmla="*/ 2147483646 w 7671"/>
                  <a:gd name="T11" fmla="*/ 2147483646 h 18708"/>
                  <a:gd name="T12" fmla="*/ 2147483646 w 7671"/>
                  <a:gd name="T13" fmla="*/ 2147483646 h 18708"/>
                  <a:gd name="T14" fmla="*/ 2147483646 w 7671"/>
                  <a:gd name="T15" fmla="*/ 2147483646 h 18708"/>
                  <a:gd name="T16" fmla="*/ 1240234375 w 7671"/>
                  <a:gd name="T17" fmla="*/ 9765625 h 187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254;p2"/>
              <p:cNvSpPr>
                <a:spLocks/>
              </p:cNvSpPr>
              <p:nvPr/>
            </p:nvSpPr>
            <p:spPr bwMode="auto">
              <a:xfrm>
                <a:off x="1840300" y="3049625"/>
                <a:ext cx="196325" cy="607200"/>
              </a:xfrm>
              <a:custGeom>
                <a:avLst/>
                <a:gdLst>
                  <a:gd name="T0" fmla="*/ 2147483646 w 7853"/>
                  <a:gd name="T1" fmla="*/ 9765625 h 24288"/>
                  <a:gd name="T2" fmla="*/ 2147483646 w 7853"/>
                  <a:gd name="T3" fmla="*/ 2147483646 h 24288"/>
                  <a:gd name="T4" fmla="*/ 2147483646 w 7853"/>
                  <a:gd name="T5" fmla="*/ 2147483646 h 24288"/>
                  <a:gd name="T6" fmla="*/ 1660156250 w 7853"/>
                  <a:gd name="T7" fmla="*/ 2147483646 h 24288"/>
                  <a:gd name="T8" fmla="*/ 2147483646 w 7853"/>
                  <a:gd name="T9" fmla="*/ 2147483646 h 24288"/>
                  <a:gd name="T10" fmla="*/ 2147483646 w 7853"/>
                  <a:gd name="T11" fmla="*/ 2147483646 h 24288"/>
                  <a:gd name="T12" fmla="*/ 2147483646 w 7853"/>
                  <a:gd name="T13" fmla="*/ 2147483646 h 24288"/>
                  <a:gd name="T14" fmla="*/ 2147483646 w 7853"/>
                  <a:gd name="T15" fmla="*/ 2147483646 h 24288"/>
                  <a:gd name="T16" fmla="*/ 2147483646 w 7853"/>
                  <a:gd name="T17" fmla="*/ 9765625 h 242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255;p2"/>
              <p:cNvSpPr>
                <a:spLocks/>
              </p:cNvSpPr>
              <p:nvPr/>
            </p:nvSpPr>
            <p:spPr bwMode="auto">
              <a:xfrm>
                <a:off x="1895325" y="3305875"/>
                <a:ext cx="190450" cy="311450"/>
              </a:xfrm>
              <a:custGeom>
                <a:avLst/>
                <a:gdLst>
                  <a:gd name="T0" fmla="*/ 2147483646 w 7618"/>
                  <a:gd name="T1" fmla="*/ 0 h 12458"/>
                  <a:gd name="T2" fmla="*/ 2147483646 w 7618"/>
                  <a:gd name="T3" fmla="*/ 1162109375 h 12458"/>
                  <a:gd name="T4" fmla="*/ 2147483646 w 7618"/>
                  <a:gd name="T5" fmla="*/ 2147483646 h 12458"/>
                  <a:gd name="T6" fmla="*/ 2147483646 w 7618"/>
                  <a:gd name="T7" fmla="*/ 2147483646 h 12458"/>
                  <a:gd name="T8" fmla="*/ 2147483646 w 7618"/>
                  <a:gd name="T9" fmla="*/ 2147483646 h 12458"/>
                  <a:gd name="T10" fmla="*/ 2147483646 w 7618"/>
                  <a:gd name="T11" fmla="*/ 2147483646 h 12458"/>
                  <a:gd name="T12" fmla="*/ 2147483646 w 7618"/>
                  <a:gd name="T13" fmla="*/ 0 h 124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256;p2"/>
              <p:cNvSpPr>
                <a:spLocks/>
              </p:cNvSpPr>
              <p:nvPr/>
            </p:nvSpPr>
            <p:spPr bwMode="auto">
              <a:xfrm>
                <a:off x="1811100" y="3396375"/>
                <a:ext cx="613400" cy="344950"/>
              </a:xfrm>
              <a:custGeom>
                <a:avLst/>
                <a:gdLst>
                  <a:gd name="T0" fmla="*/ 2147483646 w 24536"/>
                  <a:gd name="T1" fmla="*/ 0 h 13798"/>
                  <a:gd name="T2" fmla="*/ 2147483646 w 24536"/>
                  <a:gd name="T3" fmla="*/ 839843750 h 13798"/>
                  <a:gd name="T4" fmla="*/ 2147483646 w 24536"/>
                  <a:gd name="T5" fmla="*/ 2147483646 h 13798"/>
                  <a:gd name="T6" fmla="*/ 2147483646 w 24536"/>
                  <a:gd name="T7" fmla="*/ 2147483646 h 13798"/>
                  <a:gd name="T8" fmla="*/ 2147483646 w 24536"/>
                  <a:gd name="T9" fmla="*/ 2147483646 h 13798"/>
                  <a:gd name="T10" fmla="*/ 2147483646 w 24536"/>
                  <a:gd name="T11" fmla="*/ 2147483646 h 13798"/>
                  <a:gd name="T12" fmla="*/ 2147483646 w 24536"/>
                  <a:gd name="T13" fmla="*/ 2147483646 h 13798"/>
                  <a:gd name="T14" fmla="*/ 2147483646 w 24536"/>
                  <a:gd name="T15" fmla="*/ 2147483646 h 13798"/>
                  <a:gd name="T16" fmla="*/ 2147483646 w 24536"/>
                  <a:gd name="T17" fmla="*/ 2147483646 h 13798"/>
                  <a:gd name="T18" fmla="*/ 2147483646 w 24536"/>
                  <a:gd name="T19" fmla="*/ 2147483646 h 13798"/>
                  <a:gd name="T20" fmla="*/ 2147483646 w 24536"/>
                  <a:gd name="T21" fmla="*/ 2147483646 h 13798"/>
                  <a:gd name="T22" fmla="*/ 2147483646 w 24536"/>
                  <a:gd name="T23" fmla="*/ 2147483646 h 13798"/>
                  <a:gd name="T24" fmla="*/ 2147483646 w 24536"/>
                  <a:gd name="T25" fmla="*/ 2147483646 h 13798"/>
                  <a:gd name="T26" fmla="*/ 2147483646 w 24536"/>
                  <a:gd name="T27" fmla="*/ 0 h 137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257;p2"/>
              <p:cNvSpPr>
                <a:spLocks/>
              </p:cNvSpPr>
              <p:nvPr/>
            </p:nvSpPr>
            <p:spPr bwMode="auto">
              <a:xfrm>
                <a:off x="1661400" y="3547725"/>
                <a:ext cx="382250" cy="258150"/>
              </a:xfrm>
              <a:custGeom>
                <a:avLst/>
                <a:gdLst>
                  <a:gd name="T0" fmla="*/ 2147483646 w 15290"/>
                  <a:gd name="T1" fmla="*/ 9765625 h 10326"/>
                  <a:gd name="T2" fmla="*/ 2147483646 w 15290"/>
                  <a:gd name="T3" fmla="*/ 488281250 h 10326"/>
                  <a:gd name="T4" fmla="*/ 2147483646 w 15290"/>
                  <a:gd name="T5" fmla="*/ 2147483646 h 10326"/>
                  <a:gd name="T6" fmla="*/ 2147483646 w 15290"/>
                  <a:gd name="T7" fmla="*/ 2147483646 h 10326"/>
                  <a:gd name="T8" fmla="*/ 2147483646 w 15290"/>
                  <a:gd name="T9" fmla="*/ 2147483646 h 10326"/>
                  <a:gd name="T10" fmla="*/ 2147483646 w 15290"/>
                  <a:gd name="T11" fmla="*/ 2147483646 h 10326"/>
                  <a:gd name="T12" fmla="*/ 2147483646 w 15290"/>
                  <a:gd name="T13" fmla="*/ 2147483646 h 10326"/>
                  <a:gd name="T14" fmla="*/ 2147483646 w 15290"/>
                  <a:gd name="T15" fmla="*/ 2147483646 h 10326"/>
                  <a:gd name="T16" fmla="*/ 2147483646 w 15290"/>
                  <a:gd name="T17" fmla="*/ 2147483646 h 10326"/>
                  <a:gd name="T18" fmla="*/ 2147483646 w 15290"/>
                  <a:gd name="T19" fmla="*/ 2147483646 h 10326"/>
                  <a:gd name="T20" fmla="*/ 2147483646 w 15290"/>
                  <a:gd name="T21" fmla="*/ 2147483646 h 10326"/>
                  <a:gd name="T22" fmla="*/ 2147483646 w 15290"/>
                  <a:gd name="T23" fmla="*/ 2147483646 h 10326"/>
                  <a:gd name="T24" fmla="*/ 2147483646 w 15290"/>
                  <a:gd name="T25" fmla="*/ 2147483646 h 10326"/>
                  <a:gd name="T26" fmla="*/ 2147483646 w 15290"/>
                  <a:gd name="T27" fmla="*/ 2147483646 h 10326"/>
                  <a:gd name="T28" fmla="*/ 2147483646 w 15290"/>
                  <a:gd name="T29" fmla="*/ 2147483646 h 10326"/>
                  <a:gd name="T30" fmla="*/ 2147483646 w 15290"/>
                  <a:gd name="T31" fmla="*/ 2147483646 h 10326"/>
                  <a:gd name="T32" fmla="*/ 2147483646 w 15290"/>
                  <a:gd name="T33" fmla="*/ 9765625 h 103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7" name="Google Shape;258;p2"/>
            <p:cNvGrpSpPr>
              <a:grpSpLocks/>
            </p:cNvGrpSpPr>
            <p:nvPr/>
          </p:nvGrpSpPr>
          <p:grpSpPr bwMode="auto"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78" name="Google Shape;259;p2"/>
              <p:cNvSpPr>
                <a:spLocks/>
              </p:cNvSpPr>
              <p:nvPr/>
            </p:nvSpPr>
            <p:spPr bwMode="auto">
              <a:xfrm flipH="1">
                <a:off x="8230874" y="3911051"/>
                <a:ext cx="394218" cy="285086"/>
              </a:xfrm>
              <a:custGeom>
                <a:avLst/>
                <a:gdLst>
                  <a:gd name="T0" fmla="*/ 2147483646 w 20944"/>
                  <a:gd name="T1" fmla="*/ 2387186 h 15146"/>
                  <a:gd name="T2" fmla="*/ 2147483646 w 20944"/>
                  <a:gd name="T3" fmla="*/ 2147483646 h 15146"/>
                  <a:gd name="T4" fmla="*/ 2387180 w 20944"/>
                  <a:gd name="T5" fmla="*/ 2147483646 h 15146"/>
                  <a:gd name="T6" fmla="*/ 2147483646 w 20944"/>
                  <a:gd name="T7" fmla="*/ 2147483646 h 15146"/>
                  <a:gd name="T8" fmla="*/ 2147483646 w 20944"/>
                  <a:gd name="T9" fmla="*/ 2147483646 h 15146"/>
                  <a:gd name="T10" fmla="*/ 2147483646 w 20944"/>
                  <a:gd name="T11" fmla="*/ 85104477 h 15146"/>
                  <a:gd name="T12" fmla="*/ 2147483646 w 20944"/>
                  <a:gd name="T13" fmla="*/ 2387186 h 151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79" name="Google Shape;260;p2"/>
              <p:cNvGrpSpPr>
                <a:grpSpLocks/>
              </p:cNvGrpSpPr>
              <p:nvPr/>
            </p:nvGrpSpPr>
            <p:grpSpPr bwMode="auto"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80" name="Google Shape;261;p2"/>
                <p:cNvSpPr>
                  <a:spLocks/>
                </p:cNvSpPr>
                <p:nvPr/>
              </p:nvSpPr>
              <p:spPr bwMode="auto">
                <a:xfrm>
                  <a:off x="916700" y="2276150"/>
                  <a:ext cx="289550" cy="661150"/>
                </a:xfrm>
                <a:custGeom>
                  <a:avLst/>
                  <a:gdLst>
                    <a:gd name="T0" fmla="*/ 2147483646 w 11582"/>
                    <a:gd name="T1" fmla="*/ 9765625 h 26446"/>
                    <a:gd name="T2" fmla="*/ 2147483646 w 11582"/>
                    <a:gd name="T3" fmla="*/ 2147483646 h 26446"/>
                    <a:gd name="T4" fmla="*/ 2147483646 w 11582"/>
                    <a:gd name="T5" fmla="*/ 2147483646 h 26446"/>
                    <a:gd name="T6" fmla="*/ 2147483646 w 11582"/>
                    <a:gd name="T7" fmla="*/ 2147483646 h 26446"/>
                    <a:gd name="T8" fmla="*/ 2147483646 w 11582"/>
                    <a:gd name="T9" fmla="*/ 9765625 h 264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1" name="Google Shape;262;p2"/>
                <p:cNvSpPr>
                  <a:spLocks/>
                </p:cNvSpPr>
                <p:nvPr/>
              </p:nvSpPr>
              <p:spPr bwMode="auto">
                <a:xfrm>
                  <a:off x="249500" y="3548225"/>
                  <a:ext cx="383775" cy="487100"/>
                </a:xfrm>
                <a:custGeom>
                  <a:avLst/>
                  <a:gdLst>
                    <a:gd name="T0" fmla="*/ 2147483646 w 15351"/>
                    <a:gd name="T1" fmla="*/ 0 h 19484"/>
                    <a:gd name="T2" fmla="*/ 2147483646 w 15351"/>
                    <a:gd name="T3" fmla="*/ 2147483646 h 19484"/>
                    <a:gd name="T4" fmla="*/ 2147483646 w 15351"/>
                    <a:gd name="T5" fmla="*/ 2147483646 h 19484"/>
                    <a:gd name="T6" fmla="*/ 2147483646 w 15351"/>
                    <a:gd name="T7" fmla="*/ 2147483646 h 19484"/>
                    <a:gd name="T8" fmla="*/ 2147483646 w 15351"/>
                    <a:gd name="T9" fmla="*/ 0 h 194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2" name="Google Shape;263;p2"/>
                <p:cNvSpPr>
                  <a:spLocks/>
                </p:cNvSpPr>
                <p:nvPr/>
              </p:nvSpPr>
              <p:spPr bwMode="auto">
                <a:xfrm>
                  <a:off x="765475" y="3687275"/>
                  <a:ext cx="476475" cy="386675"/>
                </a:xfrm>
                <a:custGeom>
                  <a:avLst/>
                  <a:gdLst>
                    <a:gd name="T0" fmla="*/ 2147483646 w 19059"/>
                    <a:gd name="T1" fmla="*/ 0 h 15467"/>
                    <a:gd name="T2" fmla="*/ 2147483646 w 19059"/>
                    <a:gd name="T3" fmla="*/ 2147483646 h 15467"/>
                    <a:gd name="T4" fmla="*/ 9765625 w 19059"/>
                    <a:gd name="T5" fmla="*/ 2147483646 h 15467"/>
                    <a:gd name="T6" fmla="*/ 2147483646 w 19059"/>
                    <a:gd name="T7" fmla="*/ 2147483646 h 15467"/>
                    <a:gd name="T8" fmla="*/ 2147483646 w 19059"/>
                    <a:gd name="T9" fmla="*/ 2147483646 h 15467"/>
                    <a:gd name="T10" fmla="*/ 2147483646 w 19059"/>
                    <a:gd name="T11" fmla="*/ 0 h 154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3" name="Google Shape;264;p2"/>
                <p:cNvSpPr>
                  <a:spLocks/>
                </p:cNvSpPr>
                <p:nvPr/>
              </p:nvSpPr>
              <p:spPr bwMode="auto">
                <a:xfrm>
                  <a:off x="371100" y="3007175"/>
                  <a:ext cx="448350" cy="604125"/>
                </a:xfrm>
                <a:custGeom>
                  <a:avLst/>
                  <a:gdLst>
                    <a:gd name="T0" fmla="*/ 2147483646 w 17934"/>
                    <a:gd name="T1" fmla="*/ 0 h 24165"/>
                    <a:gd name="T2" fmla="*/ 2147483646 w 17934"/>
                    <a:gd name="T3" fmla="*/ 0 h 24165"/>
                    <a:gd name="T4" fmla="*/ 2147483646 w 17934"/>
                    <a:gd name="T5" fmla="*/ 2147483646 h 24165"/>
                    <a:gd name="T6" fmla="*/ 2147483646 w 17934"/>
                    <a:gd name="T7" fmla="*/ 2147483646 h 24165"/>
                    <a:gd name="T8" fmla="*/ 2147483646 w 17934"/>
                    <a:gd name="T9" fmla="*/ 2147483646 h 24165"/>
                    <a:gd name="T10" fmla="*/ 2147483646 w 17934"/>
                    <a:gd name="T11" fmla="*/ 0 h 2416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4" name="Google Shape;265;p2"/>
                <p:cNvSpPr>
                  <a:spLocks/>
                </p:cNvSpPr>
                <p:nvPr/>
              </p:nvSpPr>
              <p:spPr bwMode="auto">
                <a:xfrm>
                  <a:off x="469875" y="2689550"/>
                  <a:ext cx="405800" cy="396850"/>
                </a:xfrm>
                <a:custGeom>
                  <a:avLst/>
                  <a:gdLst>
                    <a:gd name="T0" fmla="*/ 2147483646 w 16232"/>
                    <a:gd name="T1" fmla="*/ 0 h 15874"/>
                    <a:gd name="T2" fmla="*/ 2147483646 w 16232"/>
                    <a:gd name="T3" fmla="*/ 0 h 15874"/>
                    <a:gd name="T4" fmla="*/ 2147483646 w 16232"/>
                    <a:gd name="T5" fmla="*/ 2147483646 h 15874"/>
                    <a:gd name="T6" fmla="*/ 2147483646 w 16232"/>
                    <a:gd name="T7" fmla="*/ 2147483646 h 15874"/>
                    <a:gd name="T8" fmla="*/ 2147483646 w 16232"/>
                    <a:gd name="T9" fmla="*/ 2147483646 h 15874"/>
                    <a:gd name="T10" fmla="*/ 2147483646 w 16232"/>
                    <a:gd name="T11" fmla="*/ 2147483646 h 15874"/>
                    <a:gd name="T12" fmla="*/ 2147483646 w 16232"/>
                    <a:gd name="T13" fmla="*/ 0 h 158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5" name="Google Shape;266;p2"/>
                <p:cNvSpPr>
                  <a:spLocks/>
                </p:cNvSpPr>
                <p:nvPr/>
              </p:nvSpPr>
              <p:spPr bwMode="auto">
                <a:xfrm>
                  <a:off x="1035250" y="2811925"/>
                  <a:ext cx="471900" cy="332850"/>
                </a:xfrm>
                <a:custGeom>
                  <a:avLst/>
                  <a:gdLst>
                    <a:gd name="T0" fmla="*/ 2147483646 w 18876"/>
                    <a:gd name="T1" fmla="*/ 0 h 13314"/>
                    <a:gd name="T2" fmla="*/ 2147483646 w 18876"/>
                    <a:gd name="T3" fmla="*/ 2147483646 h 13314"/>
                    <a:gd name="T4" fmla="*/ 1484375000 w 18876"/>
                    <a:gd name="T5" fmla="*/ 2147483646 h 13314"/>
                    <a:gd name="T6" fmla="*/ 2147483646 w 18876"/>
                    <a:gd name="T7" fmla="*/ 2147483646 h 13314"/>
                    <a:gd name="T8" fmla="*/ 2147483646 w 18876"/>
                    <a:gd name="T9" fmla="*/ 2147483646 h 13314"/>
                    <a:gd name="T10" fmla="*/ 2147483646 w 18876"/>
                    <a:gd name="T11" fmla="*/ 585937500 h 13314"/>
                    <a:gd name="T12" fmla="*/ 2147483646 w 18876"/>
                    <a:gd name="T13" fmla="*/ 0 h 133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267;p2"/>
                <p:cNvSpPr>
                  <a:spLocks/>
                </p:cNvSpPr>
                <p:nvPr/>
              </p:nvSpPr>
              <p:spPr bwMode="auto">
                <a:xfrm>
                  <a:off x="511675" y="2502600"/>
                  <a:ext cx="588950" cy="2074525"/>
                </a:xfrm>
                <a:custGeom>
                  <a:avLst/>
                  <a:gdLst>
                    <a:gd name="T0" fmla="*/ 2147483646 w 23558"/>
                    <a:gd name="T1" fmla="*/ 9765625 h 82981"/>
                    <a:gd name="T2" fmla="*/ 2147483646 w 23558"/>
                    <a:gd name="T3" fmla="*/ 605468750 h 82981"/>
                    <a:gd name="T4" fmla="*/ 2147483646 w 23558"/>
                    <a:gd name="T5" fmla="*/ 2147483646 h 82981"/>
                    <a:gd name="T6" fmla="*/ 2147483646 w 23558"/>
                    <a:gd name="T7" fmla="*/ 2147483646 h 82981"/>
                    <a:gd name="T8" fmla="*/ 2147483646 w 23558"/>
                    <a:gd name="T9" fmla="*/ 2147483646 h 82981"/>
                    <a:gd name="T10" fmla="*/ 2147483646 w 23558"/>
                    <a:gd name="T11" fmla="*/ 2147483646 h 82981"/>
                    <a:gd name="T12" fmla="*/ 0 w 23558"/>
                    <a:gd name="T13" fmla="*/ 2147483646 h 82981"/>
                    <a:gd name="T14" fmla="*/ 302734375 w 23558"/>
                    <a:gd name="T15" fmla="*/ 2147483646 h 82981"/>
                    <a:gd name="T16" fmla="*/ 1484375000 w 23558"/>
                    <a:gd name="T17" fmla="*/ 2147483646 h 82981"/>
                    <a:gd name="T18" fmla="*/ 2147483646 w 23558"/>
                    <a:gd name="T19" fmla="*/ 2147483646 h 82981"/>
                    <a:gd name="T20" fmla="*/ 2147483646 w 23558"/>
                    <a:gd name="T21" fmla="*/ 2147483646 h 82981"/>
                    <a:gd name="T22" fmla="*/ 2147483646 w 23558"/>
                    <a:gd name="T23" fmla="*/ 2147483646 h 82981"/>
                    <a:gd name="T24" fmla="*/ 2147483646 w 23558"/>
                    <a:gd name="T25" fmla="*/ 2147483646 h 82981"/>
                    <a:gd name="T26" fmla="*/ 2147483646 w 23558"/>
                    <a:gd name="T27" fmla="*/ 2147483646 h 82981"/>
                    <a:gd name="T28" fmla="*/ 2147483646 w 23558"/>
                    <a:gd name="T29" fmla="*/ 605468750 h 82981"/>
                    <a:gd name="T30" fmla="*/ 2147483646 w 23558"/>
                    <a:gd name="T31" fmla="*/ 9765625 h 8298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268;p2"/>
                <p:cNvSpPr>
                  <a:spLocks/>
                </p:cNvSpPr>
                <p:nvPr/>
              </p:nvSpPr>
              <p:spPr bwMode="auto">
                <a:xfrm>
                  <a:off x="564875" y="2794400"/>
                  <a:ext cx="880725" cy="403775"/>
                </a:xfrm>
                <a:custGeom>
                  <a:avLst/>
                  <a:gdLst>
                    <a:gd name="T0" fmla="*/ 0 w 35229"/>
                    <a:gd name="T1" fmla="*/ 9765625 h 16151"/>
                    <a:gd name="T2" fmla="*/ 0 w 35229"/>
                    <a:gd name="T3" fmla="*/ 302734375 h 16151"/>
                    <a:gd name="T4" fmla="*/ 2147483646 w 35229"/>
                    <a:gd name="T5" fmla="*/ 2147483646 h 16151"/>
                    <a:gd name="T6" fmla="*/ 2147483646 w 35229"/>
                    <a:gd name="T7" fmla="*/ 2147483646 h 16151"/>
                    <a:gd name="T8" fmla="*/ 2147483646 w 35229"/>
                    <a:gd name="T9" fmla="*/ 2147483646 h 16151"/>
                    <a:gd name="T10" fmla="*/ 2147483646 w 35229"/>
                    <a:gd name="T11" fmla="*/ 2147483646 h 16151"/>
                    <a:gd name="T12" fmla="*/ 2147483646 w 35229"/>
                    <a:gd name="T13" fmla="*/ 2147483646 h 16151"/>
                    <a:gd name="T14" fmla="*/ 2147483646 w 35229"/>
                    <a:gd name="T15" fmla="*/ 2147483646 h 16151"/>
                    <a:gd name="T16" fmla="*/ 2147483646 w 35229"/>
                    <a:gd name="T17" fmla="*/ 2147483646 h 16151"/>
                    <a:gd name="T18" fmla="*/ 2147483646 w 35229"/>
                    <a:gd name="T19" fmla="*/ 2147483646 h 16151"/>
                    <a:gd name="T20" fmla="*/ 2147483646 w 35229"/>
                    <a:gd name="T21" fmla="*/ 2147483646 h 16151"/>
                    <a:gd name="T22" fmla="*/ 2147483646 w 35229"/>
                    <a:gd name="T23" fmla="*/ 2147483646 h 16151"/>
                    <a:gd name="T24" fmla="*/ 2147483646 w 35229"/>
                    <a:gd name="T25" fmla="*/ 2147483646 h 16151"/>
                    <a:gd name="T26" fmla="*/ 2147483646 w 35229"/>
                    <a:gd name="T27" fmla="*/ 2147483646 h 16151"/>
                    <a:gd name="T28" fmla="*/ 2147483646 w 35229"/>
                    <a:gd name="T29" fmla="*/ 2147483646 h 16151"/>
                    <a:gd name="T30" fmla="*/ 302734375 w 35229"/>
                    <a:gd name="T31" fmla="*/ 9765625 h 16151"/>
                    <a:gd name="T32" fmla="*/ 0 w 35229"/>
                    <a:gd name="T33" fmla="*/ 9765625 h 161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269;p2"/>
                <p:cNvSpPr>
                  <a:spLocks/>
                </p:cNvSpPr>
                <p:nvPr/>
              </p:nvSpPr>
              <p:spPr bwMode="auto">
                <a:xfrm>
                  <a:off x="504825" y="3130275"/>
                  <a:ext cx="867825" cy="596275"/>
                </a:xfrm>
                <a:custGeom>
                  <a:avLst/>
                  <a:gdLst>
                    <a:gd name="T0" fmla="*/ 898437500 w 34713"/>
                    <a:gd name="T1" fmla="*/ 9765625 h 23851"/>
                    <a:gd name="T2" fmla="*/ 9765625 w 34713"/>
                    <a:gd name="T3" fmla="*/ 302734375 h 23851"/>
                    <a:gd name="T4" fmla="*/ 2147483646 w 34713"/>
                    <a:gd name="T5" fmla="*/ 2147483646 h 23851"/>
                    <a:gd name="T6" fmla="*/ 2147483646 w 34713"/>
                    <a:gd name="T7" fmla="*/ 2147483646 h 23851"/>
                    <a:gd name="T8" fmla="*/ 2147483646 w 34713"/>
                    <a:gd name="T9" fmla="*/ 2147483646 h 23851"/>
                    <a:gd name="T10" fmla="*/ 2147483646 w 34713"/>
                    <a:gd name="T11" fmla="*/ 2147483646 h 23851"/>
                    <a:gd name="T12" fmla="*/ 2147483646 w 34713"/>
                    <a:gd name="T13" fmla="*/ 2147483646 h 23851"/>
                    <a:gd name="T14" fmla="*/ 2147483646 w 34713"/>
                    <a:gd name="T15" fmla="*/ 2147483646 h 23851"/>
                    <a:gd name="T16" fmla="*/ 2147483646 w 34713"/>
                    <a:gd name="T17" fmla="*/ 2147483646 h 23851"/>
                    <a:gd name="T18" fmla="*/ 2147483646 w 34713"/>
                    <a:gd name="T19" fmla="*/ 2147483646 h 23851"/>
                    <a:gd name="T20" fmla="*/ 2147483646 w 34713"/>
                    <a:gd name="T21" fmla="*/ 2147483646 h 23851"/>
                    <a:gd name="T22" fmla="*/ 2147483646 w 34713"/>
                    <a:gd name="T23" fmla="*/ 2147483646 h 23851"/>
                    <a:gd name="T24" fmla="*/ 2147483646 w 34713"/>
                    <a:gd name="T25" fmla="*/ 2147483646 h 23851"/>
                    <a:gd name="T26" fmla="*/ 2147483646 w 34713"/>
                    <a:gd name="T27" fmla="*/ 2147483646 h 23851"/>
                    <a:gd name="T28" fmla="*/ 2147483646 w 34713"/>
                    <a:gd name="T29" fmla="*/ 2147483646 h 23851"/>
                    <a:gd name="T30" fmla="*/ 2147483646 w 34713"/>
                    <a:gd name="T31" fmla="*/ 2147483646 h 23851"/>
                    <a:gd name="T32" fmla="*/ 2147483646 w 34713"/>
                    <a:gd name="T33" fmla="*/ 2147483646 h 23851"/>
                    <a:gd name="T34" fmla="*/ 2147483646 w 34713"/>
                    <a:gd name="T35" fmla="*/ 2147483646 h 23851"/>
                    <a:gd name="T36" fmla="*/ 2147483646 w 34713"/>
                    <a:gd name="T37" fmla="*/ 2147483646 h 23851"/>
                    <a:gd name="T38" fmla="*/ 2147483646 w 34713"/>
                    <a:gd name="T39" fmla="*/ 2147483646 h 23851"/>
                    <a:gd name="T40" fmla="*/ 2147483646 w 34713"/>
                    <a:gd name="T41" fmla="*/ 2147483646 h 23851"/>
                    <a:gd name="T42" fmla="*/ 2147483646 w 34713"/>
                    <a:gd name="T43" fmla="*/ 2147483646 h 23851"/>
                    <a:gd name="T44" fmla="*/ 2147483646 w 34713"/>
                    <a:gd name="T45" fmla="*/ 2147483646 h 23851"/>
                    <a:gd name="T46" fmla="*/ 898437500 w 34713"/>
                    <a:gd name="T47" fmla="*/ 9765625 h 238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270;p2"/>
                <p:cNvSpPr>
                  <a:spLocks/>
                </p:cNvSpPr>
                <p:nvPr/>
              </p:nvSpPr>
              <p:spPr bwMode="auto">
                <a:xfrm>
                  <a:off x="281425" y="3558850"/>
                  <a:ext cx="949125" cy="562050"/>
                </a:xfrm>
                <a:custGeom>
                  <a:avLst/>
                  <a:gdLst>
                    <a:gd name="T0" fmla="*/ 898437500 w 37965"/>
                    <a:gd name="T1" fmla="*/ 9765625 h 22482"/>
                    <a:gd name="T2" fmla="*/ 9765625 w 37965"/>
                    <a:gd name="T3" fmla="*/ 302734375 h 22482"/>
                    <a:gd name="T4" fmla="*/ 2147483646 w 37965"/>
                    <a:gd name="T5" fmla="*/ 2147483646 h 22482"/>
                    <a:gd name="T6" fmla="*/ 2147483646 w 37965"/>
                    <a:gd name="T7" fmla="*/ 2147483646 h 22482"/>
                    <a:gd name="T8" fmla="*/ 2147483646 w 37965"/>
                    <a:gd name="T9" fmla="*/ 2147483646 h 22482"/>
                    <a:gd name="T10" fmla="*/ 2147483646 w 37965"/>
                    <a:gd name="T11" fmla="*/ 2147483646 h 22482"/>
                    <a:gd name="T12" fmla="*/ 2147483646 w 37965"/>
                    <a:gd name="T13" fmla="*/ 2147483646 h 22482"/>
                    <a:gd name="T14" fmla="*/ 2147483646 w 37965"/>
                    <a:gd name="T15" fmla="*/ 2147483646 h 22482"/>
                    <a:gd name="T16" fmla="*/ 2147483646 w 37965"/>
                    <a:gd name="T17" fmla="*/ 2147483646 h 22482"/>
                    <a:gd name="T18" fmla="*/ 2147483646 w 37965"/>
                    <a:gd name="T19" fmla="*/ 2147483646 h 22482"/>
                    <a:gd name="T20" fmla="*/ 2147483646 w 37965"/>
                    <a:gd name="T21" fmla="*/ 2147483646 h 22482"/>
                    <a:gd name="T22" fmla="*/ 2147483646 w 37965"/>
                    <a:gd name="T23" fmla="*/ 2147483646 h 22482"/>
                    <a:gd name="T24" fmla="*/ 2147483646 w 37965"/>
                    <a:gd name="T25" fmla="*/ 2147483646 h 22482"/>
                    <a:gd name="T26" fmla="*/ 2147483646 w 37965"/>
                    <a:gd name="T27" fmla="*/ 2147483646 h 22482"/>
                    <a:gd name="T28" fmla="*/ 2147483646 w 37965"/>
                    <a:gd name="T29" fmla="*/ 2147483646 h 22482"/>
                    <a:gd name="T30" fmla="*/ 2147483646 w 37965"/>
                    <a:gd name="T31" fmla="*/ 2147483646 h 22482"/>
                    <a:gd name="T32" fmla="*/ 898437500 w 37965"/>
                    <a:gd name="T33" fmla="*/ 9765625 h 2248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271;p2"/>
                <p:cNvSpPr>
                  <a:spLocks/>
                </p:cNvSpPr>
                <p:nvPr/>
              </p:nvSpPr>
              <p:spPr bwMode="auto">
                <a:xfrm>
                  <a:off x="207725" y="3847600"/>
                  <a:ext cx="327525" cy="539550"/>
                </a:xfrm>
                <a:custGeom>
                  <a:avLst/>
                  <a:gdLst>
                    <a:gd name="T0" fmla="*/ 2147483646 w 13101"/>
                    <a:gd name="T1" fmla="*/ 9765625 h 21582"/>
                    <a:gd name="T2" fmla="*/ 2147483646 w 13101"/>
                    <a:gd name="T3" fmla="*/ 2147483646 h 21582"/>
                    <a:gd name="T4" fmla="*/ 2147483646 w 13101"/>
                    <a:gd name="T5" fmla="*/ 2147483646 h 21582"/>
                    <a:gd name="T6" fmla="*/ 2147483646 w 13101"/>
                    <a:gd name="T7" fmla="*/ 2147483646 h 21582"/>
                    <a:gd name="T8" fmla="*/ 2147483646 w 13101"/>
                    <a:gd name="T9" fmla="*/ 9765625 h 215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272;p2"/>
                <p:cNvSpPr>
                  <a:spLocks/>
                </p:cNvSpPr>
                <p:nvPr/>
              </p:nvSpPr>
              <p:spPr bwMode="auto">
                <a:xfrm>
                  <a:off x="639325" y="4151400"/>
                  <a:ext cx="539550" cy="316675"/>
                </a:xfrm>
                <a:custGeom>
                  <a:avLst/>
                  <a:gdLst>
                    <a:gd name="T0" fmla="*/ 2147483646 w 21582"/>
                    <a:gd name="T1" fmla="*/ 9765625 h 12667"/>
                    <a:gd name="T2" fmla="*/ 2147483646 w 21582"/>
                    <a:gd name="T3" fmla="*/ 2147483646 h 12667"/>
                    <a:gd name="T4" fmla="*/ 9765625 w 21582"/>
                    <a:gd name="T5" fmla="*/ 2147483646 h 12667"/>
                    <a:gd name="T6" fmla="*/ 2147483646 w 21582"/>
                    <a:gd name="T7" fmla="*/ 2147483646 h 12667"/>
                    <a:gd name="T8" fmla="*/ 2147483646 w 21582"/>
                    <a:gd name="T9" fmla="*/ 2147483646 h 12667"/>
                    <a:gd name="T10" fmla="*/ 2147483646 w 21582"/>
                    <a:gd name="T11" fmla="*/ 2147483646 h 12667"/>
                    <a:gd name="T12" fmla="*/ 2147483646 w 21582"/>
                    <a:gd name="T13" fmla="*/ 9765625 h 1266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273;p2"/>
                <p:cNvSpPr>
                  <a:spLocks/>
                </p:cNvSpPr>
                <p:nvPr/>
              </p:nvSpPr>
              <p:spPr bwMode="auto">
                <a:xfrm>
                  <a:off x="257875" y="3856725"/>
                  <a:ext cx="911125" cy="627575"/>
                </a:xfrm>
                <a:custGeom>
                  <a:avLst/>
                  <a:gdLst>
                    <a:gd name="T0" fmla="*/ 888671875 w 36445"/>
                    <a:gd name="T1" fmla="*/ 9765625 h 25103"/>
                    <a:gd name="T2" fmla="*/ 595703125 w 36445"/>
                    <a:gd name="T3" fmla="*/ 595703125 h 25103"/>
                    <a:gd name="T4" fmla="*/ 2147483646 w 36445"/>
                    <a:gd name="T5" fmla="*/ 2147483646 h 25103"/>
                    <a:gd name="T6" fmla="*/ 2147483646 w 36445"/>
                    <a:gd name="T7" fmla="*/ 2147483646 h 25103"/>
                    <a:gd name="T8" fmla="*/ 2147483646 w 36445"/>
                    <a:gd name="T9" fmla="*/ 2147483646 h 25103"/>
                    <a:gd name="T10" fmla="*/ 2147483646 w 36445"/>
                    <a:gd name="T11" fmla="*/ 2147483646 h 25103"/>
                    <a:gd name="T12" fmla="*/ 2147483646 w 36445"/>
                    <a:gd name="T13" fmla="*/ 2147483646 h 25103"/>
                    <a:gd name="T14" fmla="*/ 2147483646 w 36445"/>
                    <a:gd name="T15" fmla="*/ 2147483646 h 25103"/>
                    <a:gd name="T16" fmla="*/ 2147483646 w 36445"/>
                    <a:gd name="T17" fmla="*/ 2147483646 h 25103"/>
                    <a:gd name="T18" fmla="*/ 2147483646 w 36445"/>
                    <a:gd name="T19" fmla="*/ 2147483646 h 25103"/>
                    <a:gd name="T20" fmla="*/ 2147483646 w 36445"/>
                    <a:gd name="T21" fmla="*/ 2147483646 h 25103"/>
                    <a:gd name="T22" fmla="*/ 2147483646 w 36445"/>
                    <a:gd name="T23" fmla="*/ 2147483646 h 25103"/>
                    <a:gd name="T24" fmla="*/ 2147483646 w 36445"/>
                    <a:gd name="T25" fmla="*/ 2147483646 h 25103"/>
                    <a:gd name="T26" fmla="*/ 2147483646 w 36445"/>
                    <a:gd name="T27" fmla="*/ 2147483646 h 25103"/>
                    <a:gd name="T28" fmla="*/ 2147483646 w 36445"/>
                    <a:gd name="T29" fmla="*/ 2147483646 h 25103"/>
                    <a:gd name="T30" fmla="*/ 2147483646 w 36445"/>
                    <a:gd name="T31" fmla="*/ 2147483646 h 25103"/>
                    <a:gd name="T32" fmla="*/ 888671875 w 36445"/>
                    <a:gd name="T33" fmla="*/ 9765625 h 2510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18" name="Google Shape;274;p2"/>
            <p:cNvGrpSpPr>
              <a:grpSpLocks/>
            </p:cNvGrpSpPr>
            <p:nvPr/>
          </p:nvGrpSpPr>
          <p:grpSpPr bwMode="auto"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72" name="Google Shape;275;p2"/>
              <p:cNvSpPr>
                <a:spLocks/>
              </p:cNvSpPr>
              <p:nvPr/>
            </p:nvSpPr>
            <p:spPr bwMode="auto">
              <a:xfrm>
                <a:off x="-142600" y="4343675"/>
                <a:ext cx="1137600" cy="1070850"/>
              </a:xfrm>
              <a:custGeom>
                <a:avLst/>
                <a:gdLst>
                  <a:gd name="T0" fmla="*/ 2147483646 w 45504"/>
                  <a:gd name="T1" fmla="*/ 0 h 42834"/>
                  <a:gd name="T2" fmla="*/ 2147483646 w 45504"/>
                  <a:gd name="T3" fmla="*/ 2147483646 h 42834"/>
                  <a:gd name="T4" fmla="*/ 2147483646 w 45504"/>
                  <a:gd name="T5" fmla="*/ 2147483646 h 42834"/>
                  <a:gd name="T6" fmla="*/ 2147483646 w 45504"/>
                  <a:gd name="T7" fmla="*/ 2147483646 h 42834"/>
                  <a:gd name="T8" fmla="*/ 2147483646 w 45504"/>
                  <a:gd name="T9" fmla="*/ 2147483646 h 42834"/>
                  <a:gd name="T10" fmla="*/ 2147483646 w 45504"/>
                  <a:gd name="T11" fmla="*/ 2147483646 h 42834"/>
                  <a:gd name="T12" fmla="*/ 2147483646 w 45504"/>
                  <a:gd name="T13" fmla="*/ 2147483646 h 42834"/>
                  <a:gd name="T14" fmla="*/ 2147483646 w 45504"/>
                  <a:gd name="T15" fmla="*/ 2147483646 h 42834"/>
                  <a:gd name="T16" fmla="*/ 2147483646 w 45504"/>
                  <a:gd name="T17" fmla="*/ 2147483646 h 42834"/>
                  <a:gd name="T18" fmla="*/ 2147483646 w 45504"/>
                  <a:gd name="T19" fmla="*/ 2147483646 h 42834"/>
                  <a:gd name="T20" fmla="*/ 2147483646 w 45504"/>
                  <a:gd name="T21" fmla="*/ 2147483646 h 42834"/>
                  <a:gd name="T22" fmla="*/ 2147483646 w 45504"/>
                  <a:gd name="T23" fmla="*/ 2147483646 h 42834"/>
                  <a:gd name="T24" fmla="*/ 2147483646 w 45504"/>
                  <a:gd name="T25" fmla="*/ 2147483646 h 42834"/>
                  <a:gd name="T26" fmla="*/ 2147483646 w 45504"/>
                  <a:gd name="T27" fmla="*/ 2147483646 h 42834"/>
                  <a:gd name="T28" fmla="*/ 2147483646 w 45504"/>
                  <a:gd name="T29" fmla="*/ 2147483646 h 42834"/>
                  <a:gd name="T30" fmla="*/ 2147483646 w 45504"/>
                  <a:gd name="T31" fmla="*/ 2147483646 h 42834"/>
                  <a:gd name="T32" fmla="*/ 2147483646 w 45504"/>
                  <a:gd name="T33" fmla="*/ 2147483646 h 42834"/>
                  <a:gd name="T34" fmla="*/ 2147483646 w 45504"/>
                  <a:gd name="T35" fmla="*/ 2147483646 h 42834"/>
                  <a:gd name="T36" fmla="*/ 2147483646 w 45504"/>
                  <a:gd name="T37" fmla="*/ 2147483646 h 42834"/>
                  <a:gd name="T38" fmla="*/ 2147483646 w 45504"/>
                  <a:gd name="T39" fmla="*/ 2147483646 h 42834"/>
                  <a:gd name="T40" fmla="*/ 2147483646 w 45504"/>
                  <a:gd name="T41" fmla="*/ 2147483646 h 42834"/>
                  <a:gd name="T42" fmla="*/ 2147483646 w 45504"/>
                  <a:gd name="T43" fmla="*/ 2147483646 h 42834"/>
                  <a:gd name="T44" fmla="*/ 2147483646 w 45504"/>
                  <a:gd name="T45" fmla="*/ 2147483646 h 42834"/>
                  <a:gd name="T46" fmla="*/ 2147483646 w 45504"/>
                  <a:gd name="T47" fmla="*/ 2147483646 h 42834"/>
                  <a:gd name="T48" fmla="*/ 2147483646 w 45504"/>
                  <a:gd name="T49" fmla="*/ 2138671875 h 42834"/>
                  <a:gd name="T50" fmla="*/ 2147483646 w 45504"/>
                  <a:gd name="T51" fmla="*/ 0 h 428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276;p2"/>
              <p:cNvSpPr>
                <a:spLocks/>
              </p:cNvSpPr>
              <p:nvPr/>
            </p:nvSpPr>
            <p:spPr bwMode="auto">
              <a:xfrm>
                <a:off x="-39150" y="4392300"/>
                <a:ext cx="1116400" cy="1127500"/>
              </a:xfrm>
              <a:custGeom>
                <a:avLst/>
                <a:gdLst>
                  <a:gd name="T0" fmla="*/ 791015625 w 44656"/>
                  <a:gd name="T1" fmla="*/ 0 h 45100"/>
                  <a:gd name="T2" fmla="*/ 2147483646 w 44656"/>
                  <a:gd name="T3" fmla="*/ 2147483646 h 45100"/>
                  <a:gd name="T4" fmla="*/ 2147483646 w 44656"/>
                  <a:gd name="T5" fmla="*/ 2147483646 h 45100"/>
                  <a:gd name="T6" fmla="*/ 2147483646 w 44656"/>
                  <a:gd name="T7" fmla="*/ 2147483646 h 45100"/>
                  <a:gd name="T8" fmla="*/ 2147483646 w 44656"/>
                  <a:gd name="T9" fmla="*/ 2147483646 h 45100"/>
                  <a:gd name="T10" fmla="*/ 2147483646 w 44656"/>
                  <a:gd name="T11" fmla="*/ 2147483646 h 45100"/>
                  <a:gd name="T12" fmla="*/ 2147483646 w 44656"/>
                  <a:gd name="T13" fmla="*/ 2147483646 h 45100"/>
                  <a:gd name="T14" fmla="*/ 791015625 w 44656"/>
                  <a:gd name="T15" fmla="*/ 0 h 451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277;p2"/>
              <p:cNvSpPr>
                <a:spLocks/>
              </p:cNvSpPr>
              <p:nvPr/>
            </p:nvSpPr>
            <p:spPr bwMode="auto">
              <a:xfrm>
                <a:off x="132700" y="4811575"/>
                <a:ext cx="526200" cy="190100"/>
              </a:xfrm>
              <a:custGeom>
                <a:avLst/>
                <a:gdLst>
                  <a:gd name="T0" fmla="*/ 1523437500 w 21048"/>
                  <a:gd name="T1" fmla="*/ 0 h 7604"/>
                  <a:gd name="T2" fmla="*/ 2147483646 w 21048"/>
                  <a:gd name="T3" fmla="*/ 2147483646 h 7604"/>
                  <a:gd name="T4" fmla="*/ 2147483646 w 21048"/>
                  <a:gd name="T5" fmla="*/ 2147483646 h 7604"/>
                  <a:gd name="T6" fmla="*/ 2147483646 w 21048"/>
                  <a:gd name="T7" fmla="*/ 2147483646 h 7604"/>
                  <a:gd name="T8" fmla="*/ 2147483646 w 21048"/>
                  <a:gd name="T9" fmla="*/ 2147483646 h 7604"/>
                  <a:gd name="T10" fmla="*/ 2147483646 w 21048"/>
                  <a:gd name="T11" fmla="*/ 429687500 h 7604"/>
                  <a:gd name="T12" fmla="*/ 1523437500 w 21048"/>
                  <a:gd name="T13" fmla="*/ 0 h 76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278;p2"/>
              <p:cNvSpPr>
                <a:spLocks/>
              </p:cNvSpPr>
              <p:nvPr/>
            </p:nvSpPr>
            <p:spPr bwMode="auto">
              <a:xfrm>
                <a:off x="395375" y="4531200"/>
                <a:ext cx="166350" cy="369350"/>
              </a:xfrm>
              <a:custGeom>
                <a:avLst/>
                <a:gdLst>
                  <a:gd name="T0" fmla="*/ 830078125 w 6654"/>
                  <a:gd name="T1" fmla="*/ 0 h 14774"/>
                  <a:gd name="T2" fmla="*/ 908203125 w 6654"/>
                  <a:gd name="T3" fmla="*/ 2147483646 h 14774"/>
                  <a:gd name="T4" fmla="*/ 2147483646 w 6654"/>
                  <a:gd name="T5" fmla="*/ 2147483646 h 14774"/>
                  <a:gd name="T6" fmla="*/ 2147483646 w 6654"/>
                  <a:gd name="T7" fmla="*/ 2147483646 h 14774"/>
                  <a:gd name="T8" fmla="*/ 2147483646 w 6654"/>
                  <a:gd name="T9" fmla="*/ 2147483646 h 14774"/>
                  <a:gd name="T10" fmla="*/ 2147483646 w 6654"/>
                  <a:gd name="T11" fmla="*/ 2147483646 h 14774"/>
                  <a:gd name="T12" fmla="*/ 2147483646 w 6654"/>
                  <a:gd name="T13" fmla="*/ 1318359375 h 14774"/>
                  <a:gd name="T14" fmla="*/ 830078125 w 6654"/>
                  <a:gd name="T15" fmla="*/ 0 h 147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279;p2"/>
              <p:cNvSpPr>
                <a:spLocks/>
              </p:cNvSpPr>
              <p:nvPr/>
            </p:nvSpPr>
            <p:spPr bwMode="auto">
              <a:xfrm>
                <a:off x="742025" y="4779100"/>
                <a:ext cx="136825" cy="456825"/>
              </a:xfrm>
              <a:custGeom>
                <a:avLst/>
                <a:gdLst>
                  <a:gd name="T0" fmla="*/ 673828125 w 5473"/>
                  <a:gd name="T1" fmla="*/ 9765625 h 18273"/>
                  <a:gd name="T2" fmla="*/ 859375000 w 5473"/>
                  <a:gd name="T3" fmla="*/ 2147483646 h 18273"/>
                  <a:gd name="T4" fmla="*/ 2147483646 w 5473"/>
                  <a:gd name="T5" fmla="*/ 2147483646 h 18273"/>
                  <a:gd name="T6" fmla="*/ 2147483646 w 5473"/>
                  <a:gd name="T7" fmla="*/ 2147483646 h 18273"/>
                  <a:gd name="T8" fmla="*/ 2147483646 w 5473"/>
                  <a:gd name="T9" fmla="*/ 2147483646 h 18273"/>
                  <a:gd name="T10" fmla="*/ 2147483646 w 5473"/>
                  <a:gd name="T11" fmla="*/ 2147483646 h 18273"/>
                  <a:gd name="T12" fmla="*/ 2147483646 w 5473"/>
                  <a:gd name="T13" fmla="*/ 1835937500 h 18273"/>
                  <a:gd name="T14" fmla="*/ 673828125 w 5473"/>
                  <a:gd name="T15" fmla="*/ 9765625 h 182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280;p2"/>
              <p:cNvSpPr>
                <a:spLocks/>
              </p:cNvSpPr>
              <p:nvPr/>
            </p:nvSpPr>
            <p:spPr bwMode="auto">
              <a:xfrm>
                <a:off x="357325" y="5209750"/>
                <a:ext cx="567750" cy="121425"/>
              </a:xfrm>
              <a:custGeom>
                <a:avLst/>
                <a:gdLst>
                  <a:gd name="T0" fmla="*/ 1601562500 w 22710"/>
                  <a:gd name="T1" fmla="*/ 0 h 4857"/>
                  <a:gd name="T2" fmla="*/ 2147483646 w 22710"/>
                  <a:gd name="T3" fmla="*/ 2147483646 h 4857"/>
                  <a:gd name="T4" fmla="*/ 2147483646 w 22710"/>
                  <a:gd name="T5" fmla="*/ 2147483646 h 4857"/>
                  <a:gd name="T6" fmla="*/ 2147483646 w 22710"/>
                  <a:gd name="T7" fmla="*/ 2147483646 h 4857"/>
                  <a:gd name="T8" fmla="*/ 2147483646 w 22710"/>
                  <a:gd name="T9" fmla="*/ 2147483646 h 4857"/>
                  <a:gd name="T10" fmla="*/ 2147483646 w 22710"/>
                  <a:gd name="T11" fmla="*/ 2147483646 h 4857"/>
                  <a:gd name="T12" fmla="*/ 2147483646 w 22710"/>
                  <a:gd name="T13" fmla="*/ 439453125 h 4857"/>
                  <a:gd name="T14" fmla="*/ 1601562500 w 22710"/>
                  <a:gd name="T15" fmla="*/ 0 h 48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9" name="Google Shape;281;p2"/>
            <p:cNvGrpSpPr>
              <a:grpSpLocks/>
            </p:cNvGrpSpPr>
            <p:nvPr/>
          </p:nvGrpSpPr>
          <p:grpSpPr bwMode="auto"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56" name="Google Shape;282;p2"/>
              <p:cNvSpPr>
                <a:spLocks/>
              </p:cNvSpPr>
              <p:nvPr/>
            </p:nvSpPr>
            <p:spPr bwMode="auto">
              <a:xfrm>
                <a:off x="2614300" y="4307350"/>
                <a:ext cx="123125" cy="1432400"/>
              </a:xfrm>
              <a:custGeom>
                <a:avLst/>
                <a:gdLst>
                  <a:gd name="T0" fmla="*/ 2147483646 w 4925"/>
                  <a:gd name="T1" fmla="*/ 0 h 57296"/>
                  <a:gd name="T2" fmla="*/ 2147483646 w 4925"/>
                  <a:gd name="T3" fmla="*/ 2147483646 h 57296"/>
                  <a:gd name="T4" fmla="*/ 2147483646 w 4925"/>
                  <a:gd name="T5" fmla="*/ 2147483646 h 57296"/>
                  <a:gd name="T6" fmla="*/ 2147483646 w 4925"/>
                  <a:gd name="T7" fmla="*/ 2147483646 h 57296"/>
                  <a:gd name="T8" fmla="*/ 2147483646 w 4925"/>
                  <a:gd name="T9" fmla="*/ 2147483646 h 57296"/>
                  <a:gd name="T10" fmla="*/ 2147483646 w 4925"/>
                  <a:gd name="T11" fmla="*/ 2147483646 h 57296"/>
                  <a:gd name="T12" fmla="*/ 2147483646 w 4925"/>
                  <a:gd name="T13" fmla="*/ 2147483646 h 57296"/>
                  <a:gd name="T14" fmla="*/ 0 w 4925"/>
                  <a:gd name="T15" fmla="*/ 2147483646 h 57296"/>
                  <a:gd name="T16" fmla="*/ 1191406250 w 4925"/>
                  <a:gd name="T17" fmla="*/ 2147483646 h 57296"/>
                  <a:gd name="T18" fmla="*/ 2147483646 w 4925"/>
                  <a:gd name="T19" fmla="*/ 2147483646 h 57296"/>
                  <a:gd name="T20" fmla="*/ 2147483646 w 4925"/>
                  <a:gd name="T21" fmla="*/ 2147483646 h 57296"/>
                  <a:gd name="T22" fmla="*/ 2147483646 w 4925"/>
                  <a:gd name="T23" fmla="*/ 2147483646 h 57296"/>
                  <a:gd name="T24" fmla="*/ 2147483646 w 4925"/>
                  <a:gd name="T25" fmla="*/ 2147483646 h 57296"/>
                  <a:gd name="T26" fmla="*/ 2147483646 w 4925"/>
                  <a:gd name="T27" fmla="*/ 2147483646 h 57296"/>
                  <a:gd name="T28" fmla="*/ 2147483646 w 4925"/>
                  <a:gd name="T29" fmla="*/ 2147483646 h 57296"/>
                  <a:gd name="T30" fmla="*/ 2147483646 w 4925"/>
                  <a:gd name="T31" fmla="*/ 0 h 57296"/>
                  <a:gd name="T32" fmla="*/ 2147483646 w 4925"/>
                  <a:gd name="T33" fmla="*/ 0 h 572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lnTo>
                      <a:pt x="225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283;p2"/>
              <p:cNvSpPr>
                <a:spLocks/>
              </p:cNvSpPr>
              <p:nvPr/>
            </p:nvSpPr>
            <p:spPr bwMode="auto">
              <a:xfrm>
                <a:off x="2729050" y="4204750"/>
                <a:ext cx="503075" cy="679375"/>
              </a:xfrm>
              <a:custGeom>
                <a:avLst/>
                <a:gdLst>
                  <a:gd name="T0" fmla="*/ 2147483646 w 20123"/>
                  <a:gd name="T1" fmla="*/ 9765625 h 27175"/>
                  <a:gd name="T2" fmla="*/ 0 w 20123"/>
                  <a:gd name="T3" fmla="*/ 2147483646 h 27175"/>
                  <a:gd name="T4" fmla="*/ 2147483646 w 20123"/>
                  <a:gd name="T5" fmla="*/ 2147483646 h 27175"/>
                  <a:gd name="T6" fmla="*/ 2147483646 w 20123"/>
                  <a:gd name="T7" fmla="*/ 9765625 h 271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284;p2"/>
              <p:cNvSpPr>
                <a:spLocks/>
              </p:cNvSpPr>
              <p:nvPr/>
            </p:nvSpPr>
            <p:spPr bwMode="auto">
              <a:xfrm>
                <a:off x="2722200" y="4206275"/>
                <a:ext cx="506125" cy="674050"/>
              </a:xfrm>
              <a:custGeom>
                <a:avLst/>
                <a:gdLst>
                  <a:gd name="T0" fmla="*/ 2147483646 w 20245"/>
                  <a:gd name="T1" fmla="*/ 9765625 h 26962"/>
                  <a:gd name="T2" fmla="*/ 2147483646 w 20245"/>
                  <a:gd name="T3" fmla="*/ 2147483646 h 26962"/>
                  <a:gd name="T4" fmla="*/ 2147483646 w 20245"/>
                  <a:gd name="T5" fmla="*/ 2147483646 h 26962"/>
                  <a:gd name="T6" fmla="*/ 2147483646 w 20245"/>
                  <a:gd name="T7" fmla="*/ 2147483646 h 26962"/>
                  <a:gd name="T8" fmla="*/ 2147483646 w 20245"/>
                  <a:gd name="T9" fmla="*/ 2147483646 h 26962"/>
                  <a:gd name="T10" fmla="*/ 2147483646 w 20245"/>
                  <a:gd name="T11" fmla="*/ 2147483646 h 26962"/>
                  <a:gd name="T12" fmla="*/ 9765625 w 20245"/>
                  <a:gd name="T13" fmla="*/ 2147483646 h 26962"/>
                  <a:gd name="T14" fmla="*/ 2147483646 w 20245"/>
                  <a:gd name="T15" fmla="*/ 2147483646 h 26962"/>
                  <a:gd name="T16" fmla="*/ 2147483646 w 20245"/>
                  <a:gd name="T17" fmla="*/ 2147483646 h 26962"/>
                  <a:gd name="T18" fmla="*/ 2147483646 w 20245"/>
                  <a:gd name="T19" fmla="*/ 2147483646 h 26962"/>
                  <a:gd name="T20" fmla="*/ 2147483646 w 20245"/>
                  <a:gd name="T21" fmla="*/ 2147483646 h 26962"/>
                  <a:gd name="T22" fmla="*/ 2147483646 w 20245"/>
                  <a:gd name="T23" fmla="*/ 2147483646 h 26962"/>
                  <a:gd name="T24" fmla="*/ 2147483646 w 20245"/>
                  <a:gd name="T25" fmla="*/ 9765625 h 26962"/>
                  <a:gd name="T26" fmla="*/ 2147483646 w 20245"/>
                  <a:gd name="T27" fmla="*/ 9765625 h 2696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lnTo>
                      <a:pt x="20214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285;p2"/>
              <p:cNvSpPr>
                <a:spLocks/>
              </p:cNvSpPr>
              <p:nvPr/>
            </p:nvSpPr>
            <p:spPr bwMode="auto">
              <a:xfrm>
                <a:off x="2877975" y="4523925"/>
                <a:ext cx="12950" cy="212775"/>
              </a:xfrm>
              <a:custGeom>
                <a:avLst/>
                <a:gdLst>
                  <a:gd name="T0" fmla="*/ 2147483646 w 518"/>
                  <a:gd name="T1" fmla="*/ 0 h 8511"/>
                  <a:gd name="T2" fmla="*/ 1494140625 w 518"/>
                  <a:gd name="T3" fmla="*/ 2147483646 h 8511"/>
                  <a:gd name="T4" fmla="*/ 9765625 w 518"/>
                  <a:gd name="T5" fmla="*/ 2147483646 h 8511"/>
                  <a:gd name="T6" fmla="*/ 302734375 w 518"/>
                  <a:gd name="T7" fmla="*/ 2147483646 h 8511"/>
                  <a:gd name="T8" fmla="*/ 2147483646 w 518"/>
                  <a:gd name="T9" fmla="*/ 2147483646 h 8511"/>
                  <a:gd name="T10" fmla="*/ 2147483646 w 518"/>
                  <a:gd name="T11" fmla="*/ 2147483646 h 8511"/>
                  <a:gd name="T12" fmla="*/ 2147483646 w 518"/>
                  <a:gd name="T13" fmla="*/ 0 h 8511"/>
                  <a:gd name="T14" fmla="*/ 2147483646 w 518"/>
                  <a:gd name="T15" fmla="*/ 0 h 85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lnTo>
                      <a:pt x="487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286;p2"/>
              <p:cNvSpPr>
                <a:spLocks/>
              </p:cNvSpPr>
              <p:nvPr/>
            </p:nvSpPr>
            <p:spPr bwMode="auto">
              <a:xfrm>
                <a:off x="2991200" y="4406125"/>
                <a:ext cx="26625" cy="202925"/>
              </a:xfrm>
              <a:custGeom>
                <a:avLst/>
                <a:gdLst>
                  <a:gd name="T0" fmla="*/ 2147483646 w 1065"/>
                  <a:gd name="T1" fmla="*/ 9765625 h 8117"/>
                  <a:gd name="T2" fmla="*/ 2147483646 w 1065"/>
                  <a:gd name="T3" fmla="*/ 2147483646 h 8117"/>
                  <a:gd name="T4" fmla="*/ 898437500 w 1065"/>
                  <a:gd name="T5" fmla="*/ 2147483646 h 8117"/>
                  <a:gd name="T6" fmla="*/ 9765625 w 1065"/>
                  <a:gd name="T7" fmla="*/ 2147483646 h 8117"/>
                  <a:gd name="T8" fmla="*/ 2147483646 w 1065"/>
                  <a:gd name="T9" fmla="*/ 2147483646 h 8117"/>
                  <a:gd name="T10" fmla="*/ 2147483646 w 1065"/>
                  <a:gd name="T11" fmla="*/ 2147483646 h 8117"/>
                  <a:gd name="T12" fmla="*/ 2147483646 w 1065"/>
                  <a:gd name="T13" fmla="*/ 9765625 h 8117"/>
                  <a:gd name="T14" fmla="*/ 2147483646 w 1065"/>
                  <a:gd name="T15" fmla="*/ 9765625 h 81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lnTo>
                      <a:pt x="1004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287;p2"/>
              <p:cNvSpPr>
                <a:spLocks/>
              </p:cNvSpPr>
              <p:nvPr/>
            </p:nvSpPr>
            <p:spPr bwMode="auto">
              <a:xfrm>
                <a:off x="3087700" y="4289875"/>
                <a:ext cx="31950" cy="180100"/>
              </a:xfrm>
              <a:custGeom>
                <a:avLst/>
                <a:gdLst>
                  <a:gd name="T0" fmla="*/ 2147483646 w 1278"/>
                  <a:gd name="T1" fmla="*/ 0 h 7204"/>
                  <a:gd name="T2" fmla="*/ 2147483646 w 1278"/>
                  <a:gd name="T3" fmla="*/ 2147483646 h 7204"/>
                  <a:gd name="T4" fmla="*/ 1494140625 w 1278"/>
                  <a:gd name="T5" fmla="*/ 2147483646 h 7204"/>
                  <a:gd name="T6" fmla="*/ 9765625 w 1278"/>
                  <a:gd name="T7" fmla="*/ 2147483646 h 7204"/>
                  <a:gd name="T8" fmla="*/ 2147483646 w 1278"/>
                  <a:gd name="T9" fmla="*/ 2147483646 h 7204"/>
                  <a:gd name="T10" fmla="*/ 2147483646 w 1278"/>
                  <a:gd name="T11" fmla="*/ 2147483646 h 7204"/>
                  <a:gd name="T12" fmla="*/ 2147483646 w 1278"/>
                  <a:gd name="T13" fmla="*/ 0 h 7204"/>
                  <a:gd name="T14" fmla="*/ 2147483646 w 1278"/>
                  <a:gd name="T15" fmla="*/ 0 h 720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lnTo>
                      <a:pt x="1247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288;p2"/>
              <p:cNvSpPr>
                <a:spLocks/>
              </p:cNvSpPr>
              <p:nvPr/>
            </p:nvSpPr>
            <p:spPr bwMode="auto">
              <a:xfrm>
                <a:off x="3021600" y="4495800"/>
                <a:ext cx="119325" cy="63100"/>
              </a:xfrm>
              <a:custGeom>
                <a:avLst/>
                <a:gdLst>
                  <a:gd name="T0" fmla="*/ 2147483646 w 4773"/>
                  <a:gd name="T1" fmla="*/ 0 h 2524"/>
                  <a:gd name="T2" fmla="*/ 2147483646 w 4773"/>
                  <a:gd name="T3" fmla="*/ 2147483646 h 2524"/>
                  <a:gd name="T4" fmla="*/ 2147483646 w 4773"/>
                  <a:gd name="T5" fmla="*/ 2147483646 h 2524"/>
                  <a:gd name="T6" fmla="*/ 0 w 4773"/>
                  <a:gd name="T7" fmla="*/ 2147483646 h 2524"/>
                  <a:gd name="T8" fmla="*/ 2147483646 w 4773"/>
                  <a:gd name="T9" fmla="*/ 2147483646 h 2524"/>
                  <a:gd name="T10" fmla="*/ 2147483646 w 4773"/>
                  <a:gd name="T11" fmla="*/ 2147483646 h 2524"/>
                  <a:gd name="T12" fmla="*/ 2147483646 w 4773"/>
                  <a:gd name="T13" fmla="*/ 595703125 h 2524"/>
                  <a:gd name="T14" fmla="*/ 2147483646 w 4773"/>
                  <a:gd name="T15" fmla="*/ 0 h 25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289;p2"/>
              <p:cNvSpPr>
                <a:spLocks/>
              </p:cNvSpPr>
              <p:nvPr/>
            </p:nvSpPr>
            <p:spPr bwMode="auto">
              <a:xfrm>
                <a:off x="3124950" y="4343050"/>
                <a:ext cx="75250" cy="63875"/>
              </a:xfrm>
              <a:custGeom>
                <a:avLst/>
                <a:gdLst>
                  <a:gd name="T0" fmla="*/ 2147483646 w 3010"/>
                  <a:gd name="T1" fmla="*/ 9765625 h 2555"/>
                  <a:gd name="T2" fmla="*/ 2147483646 w 3010"/>
                  <a:gd name="T3" fmla="*/ 2147483646 h 2555"/>
                  <a:gd name="T4" fmla="*/ 2147483646 w 3010"/>
                  <a:gd name="T5" fmla="*/ 2147483646 h 2555"/>
                  <a:gd name="T6" fmla="*/ 0 w 3010"/>
                  <a:gd name="T7" fmla="*/ 2147483646 h 2555"/>
                  <a:gd name="T8" fmla="*/ 2147483646 w 3010"/>
                  <a:gd name="T9" fmla="*/ 2147483646 h 2555"/>
                  <a:gd name="T10" fmla="*/ 2147483646 w 3010"/>
                  <a:gd name="T11" fmla="*/ 2147483646 h 2555"/>
                  <a:gd name="T12" fmla="*/ 2147483646 w 3010"/>
                  <a:gd name="T13" fmla="*/ 302734375 h 2555"/>
                  <a:gd name="T14" fmla="*/ 2147483646 w 3010"/>
                  <a:gd name="T15" fmla="*/ 9765625 h 25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290;p2"/>
              <p:cNvSpPr>
                <a:spLocks/>
              </p:cNvSpPr>
              <p:nvPr/>
            </p:nvSpPr>
            <p:spPr bwMode="auto">
              <a:xfrm>
                <a:off x="2912175" y="4653100"/>
                <a:ext cx="129200" cy="45325"/>
              </a:xfrm>
              <a:custGeom>
                <a:avLst/>
                <a:gdLst>
                  <a:gd name="T0" fmla="*/ 2147483646 w 5168"/>
                  <a:gd name="T1" fmla="*/ 0 h 1813"/>
                  <a:gd name="T2" fmla="*/ 2147483646 w 5168"/>
                  <a:gd name="T3" fmla="*/ 2147483646 h 1813"/>
                  <a:gd name="T4" fmla="*/ 2147483646 w 5168"/>
                  <a:gd name="T5" fmla="*/ 2147483646 h 1813"/>
                  <a:gd name="T6" fmla="*/ 0 w 5168"/>
                  <a:gd name="T7" fmla="*/ 2147483646 h 1813"/>
                  <a:gd name="T8" fmla="*/ 2147483646 w 5168"/>
                  <a:gd name="T9" fmla="*/ 2147483646 h 1813"/>
                  <a:gd name="T10" fmla="*/ 2147483646 w 5168"/>
                  <a:gd name="T11" fmla="*/ 2147483646 h 1813"/>
                  <a:gd name="T12" fmla="*/ 2147483646 w 5168"/>
                  <a:gd name="T13" fmla="*/ 2147483646 h 1813"/>
                  <a:gd name="T14" fmla="*/ 2147483646 w 5168"/>
                  <a:gd name="T15" fmla="*/ 302734375 h 1813"/>
                  <a:gd name="T16" fmla="*/ 2147483646 w 5168"/>
                  <a:gd name="T17" fmla="*/ 0 h 18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291;p2"/>
              <p:cNvSpPr>
                <a:spLocks/>
              </p:cNvSpPr>
              <p:nvPr/>
            </p:nvSpPr>
            <p:spPr bwMode="auto">
              <a:xfrm>
                <a:off x="2069450" y="4653675"/>
                <a:ext cx="659625" cy="478450"/>
              </a:xfrm>
              <a:custGeom>
                <a:avLst/>
                <a:gdLst>
                  <a:gd name="T0" fmla="*/ 2147483646 w 26385"/>
                  <a:gd name="T1" fmla="*/ 0 h 19138"/>
                  <a:gd name="T2" fmla="*/ 9765625 w 26385"/>
                  <a:gd name="T3" fmla="*/ 2147483646 h 19138"/>
                  <a:gd name="T4" fmla="*/ 2147483646 w 26385"/>
                  <a:gd name="T5" fmla="*/ 2147483646 h 19138"/>
                  <a:gd name="T6" fmla="*/ 2147483646 w 26385"/>
                  <a:gd name="T7" fmla="*/ 2147483646 h 19138"/>
                  <a:gd name="T8" fmla="*/ 2147483646 w 26385"/>
                  <a:gd name="T9" fmla="*/ 2147483646 h 19138"/>
                  <a:gd name="T10" fmla="*/ 2147483646 w 26385"/>
                  <a:gd name="T11" fmla="*/ 2147483646 h 19138"/>
                  <a:gd name="T12" fmla="*/ 2147483646 w 26385"/>
                  <a:gd name="T13" fmla="*/ 0 h 19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292;p2"/>
              <p:cNvSpPr>
                <a:spLocks/>
              </p:cNvSpPr>
              <p:nvPr/>
            </p:nvSpPr>
            <p:spPr bwMode="auto">
              <a:xfrm>
                <a:off x="2077800" y="4656125"/>
                <a:ext cx="640625" cy="469650"/>
              </a:xfrm>
              <a:custGeom>
                <a:avLst/>
                <a:gdLst>
                  <a:gd name="T0" fmla="*/ 9765625 w 25625"/>
                  <a:gd name="T1" fmla="*/ 9765625 h 18786"/>
                  <a:gd name="T2" fmla="*/ 2147483646 w 25625"/>
                  <a:gd name="T3" fmla="*/ 2147483646 h 18786"/>
                  <a:gd name="T4" fmla="*/ 2147483646 w 25625"/>
                  <a:gd name="T5" fmla="*/ 2147483646 h 18786"/>
                  <a:gd name="T6" fmla="*/ 2147483646 w 25625"/>
                  <a:gd name="T7" fmla="*/ 2147483646 h 18786"/>
                  <a:gd name="T8" fmla="*/ 2147483646 w 25625"/>
                  <a:gd name="T9" fmla="*/ 2147483646 h 18786"/>
                  <a:gd name="T10" fmla="*/ 2147483646 w 25625"/>
                  <a:gd name="T11" fmla="*/ 2147483646 h 18786"/>
                  <a:gd name="T12" fmla="*/ 2147483646 w 25625"/>
                  <a:gd name="T13" fmla="*/ 2147483646 h 18786"/>
                  <a:gd name="T14" fmla="*/ 9765625 w 25625"/>
                  <a:gd name="T15" fmla="*/ 9765625 h 187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293;p2"/>
              <p:cNvSpPr>
                <a:spLocks/>
              </p:cNvSpPr>
              <p:nvPr/>
            </p:nvSpPr>
            <p:spPr bwMode="auto">
              <a:xfrm>
                <a:off x="2294375" y="4780000"/>
                <a:ext cx="173275" cy="140600"/>
              </a:xfrm>
              <a:custGeom>
                <a:avLst/>
                <a:gdLst>
                  <a:gd name="T0" fmla="*/ 2147483646 w 6931"/>
                  <a:gd name="T1" fmla="*/ 0 h 5624"/>
                  <a:gd name="T2" fmla="*/ 2147483646 w 6931"/>
                  <a:gd name="T3" fmla="*/ 2147483646 h 5624"/>
                  <a:gd name="T4" fmla="*/ 2147483646 w 6931"/>
                  <a:gd name="T5" fmla="*/ 2147483646 h 5624"/>
                  <a:gd name="T6" fmla="*/ 2147483646 w 6931"/>
                  <a:gd name="T7" fmla="*/ 2147483646 h 5624"/>
                  <a:gd name="T8" fmla="*/ 2147483646 w 6931"/>
                  <a:gd name="T9" fmla="*/ 2147483646 h 5624"/>
                  <a:gd name="T10" fmla="*/ 9765625 w 6931"/>
                  <a:gd name="T11" fmla="*/ 2147483646 h 5624"/>
                  <a:gd name="T12" fmla="*/ 2147483646 w 6931"/>
                  <a:gd name="T13" fmla="*/ 2147483646 h 5624"/>
                  <a:gd name="T14" fmla="*/ 2147483646 w 6931"/>
                  <a:gd name="T15" fmla="*/ 2147483646 h 5624"/>
                  <a:gd name="T16" fmla="*/ 2147483646 w 6931"/>
                  <a:gd name="T17" fmla="*/ 2147483646 h 5624"/>
                  <a:gd name="T18" fmla="*/ 2147483646 w 6931"/>
                  <a:gd name="T19" fmla="*/ 2147483646 h 5624"/>
                  <a:gd name="T20" fmla="*/ 2147483646 w 6931"/>
                  <a:gd name="T21" fmla="*/ 2147483646 h 5624"/>
                  <a:gd name="T22" fmla="*/ 2147483646 w 6931"/>
                  <a:gd name="T23" fmla="*/ 0 h 5624"/>
                  <a:gd name="T24" fmla="*/ 2147483646 w 6931"/>
                  <a:gd name="T25" fmla="*/ 0 h 56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lnTo>
                      <a:pt x="6019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294;p2"/>
              <p:cNvSpPr>
                <a:spLocks/>
              </p:cNvSpPr>
              <p:nvPr/>
            </p:nvSpPr>
            <p:spPr bwMode="auto">
              <a:xfrm>
                <a:off x="2415975" y="4988200"/>
                <a:ext cx="159600" cy="32700"/>
              </a:xfrm>
              <a:custGeom>
                <a:avLst/>
                <a:gdLst>
                  <a:gd name="T0" fmla="*/ 2147483646 w 6384"/>
                  <a:gd name="T1" fmla="*/ 9765625 h 1308"/>
                  <a:gd name="T2" fmla="*/ 2147483646 w 6384"/>
                  <a:gd name="T3" fmla="*/ 2147483646 h 1308"/>
                  <a:gd name="T4" fmla="*/ 2147483646 w 6384"/>
                  <a:gd name="T5" fmla="*/ 2147483646 h 1308"/>
                  <a:gd name="T6" fmla="*/ 0 w 6384"/>
                  <a:gd name="T7" fmla="*/ 2147483646 h 1308"/>
                  <a:gd name="T8" fmla="*/ 2147483646 w 6384"/>
                  <a:gd name="T9" fmla="*/ 2147483646 h 1308"/>
                  <a:gd name="T10" fmla="*/ 2147483646 w 6384"/>
                  <a:gd name="T11" fmla="*/ 2147483646 h 1308"/>
                  <a:gd name="T12" fmla="*/ 2147483646 w 6384"/>
                  <a:gd name="T13" fmla="*/ 302734375 h 1308"/>
                  <a:gd name="T14" fmla="*/ 2147483646 w 6384"/>
                  <a:gd name="T15" fmla="*/ 9765625 h 13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295;p2"/>
              <p:cNvSpPr>
                <a:spLocks/>
              </p:cNvSpPr>
              <p:nvPr/>
            </p:nvSpPr>
            <p:spPr bwMode="auto">
              <a:xfrm>
                <a:off x="2569475" y="4872700"/>
                <a:ext cx="49400" cy="152000"/>
              </a:xfrm>
              <a:custGeom>
                <a:avLst/>
                <a:gdLst>
                  <a:gd name="T0" fmla="*/ 0 w 1976"/>
                  <a:gd name="T1" fmla="*/ 9765625 h 6080"/>
                  <a:gd name="T2" fmla="*/ 2147483646 w 1976"/>
                  <a:gd name="T3" fmla="*/ 2147483646 h 6080"/>
                  <a:gd name="T4" fmla="*/ 2147483646 w 1976"/>
                  <a:gd name="T5" fmla="*/ 2147483646 h 6080"/>
                  <a:gd name="T6" fmla="*/ 2147483646 w 1976"/>
                  <a:gd name="T7" fmla="*/ 2147483646 h 6080"/>
                  <a:gd name="T8" fmla="*/ 2147483646 w 1976"/>
                  <a:gd name="T9" fmla="*/ 2147483646 h 6080"/>
                  <a:gd name="T10" fmla="*/ 2147483646 w 1976"/>
                  <a:gd name="T11" fmla="*/ 2147483646 h 6080"/>
                  <a:gd name="T12" fmla="*/ 292968750 w 1976"/>
                  <a:gd name="T13" fmla="*/ 9765625 h 6080"/>
                  <a:gd name="T14" fmla="*/ 0 w 1976"/>
                  <a:gd name="T15" fmla="*/ 9765625 h 60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296;p2"/>
              <p:cNvSpPr/>
              <p:nvPr/>
            </p:nvSpPr>
            <p:spPr>
              <a:xfrm>
                <a:off x="2180933" y="3515753"/>
                <a:ext cx="823964" cy="901435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297;p2"/>
              <p:cNvSpPr/>
              <p:nvPr/>
            </p:nvSpPr>
            <p:spPr>
              <a:xfrm>
                <a:off x="2411833" y="3874746"/>
                <a:ext cx="463381" cy="515557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20" name="Google Shape;298;p2"/>
            <p:cNvSpPr>
              <a:spLocks/>
            </p:cNvSpPr>
            <p:nvPr/>
          </p:nvSpPr>
          <p:spPr bwMode="auto">
            <a:xfrm>
              <a:off x="5891319" y="210475"/>
              <a:ext cx="668025" cy="329514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14612927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1" name="Google Shape;299;p2"/>
            <p:cNvSpPr>
              <a:spLocks/>
            </p:cNvSpPr>
            <p:nvPr/>
          </p:nvSpPr>
          <p:spPr bwMode="auto">
            <a:xfrm>
              <a:off x="8307372" y="1822591"/>
              <a:ext cx="1040399" cy="578890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2147483646 w 30756"/>
                <a:gd name="T51" fmla="*/ 2147483646 h 17113"/>
                <a:gd name="T52" fmla="*/ 2147483646 w 30756"/>
                <a:gd name="T53" fmla="*/ 2147483646 h 17113"/>
                <a:gd name="T54" fmla="*/ 2147483646 w 30756"/>
                <a:gd name="T55" fmla="*/ 2147483646 h 17113"/>
                <a:gd name="T56" fmla="*/ 2147483646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2" name="Google Shape;300;p2"/>
            <p:cNvSpPr>
              <a:spLocks/>
            </p:cNvSpPr>
            <p:nvPr/>
          </p:nvSpPr>
          <p:spPr bwMode="auto">
            <a:xfrm>
              <a:off x="190925" y="372711"/>
              <a:ext cx="890340" cy="435597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1505851087 w 26320"/>
                <a:gd name="T19" fmla="*/ 2147483646 h 12877"/>
                <a:gd name="T20" fmla="*/ 0 w 26320"/>
                <a:gd name="T21" fmla="*/ 2147483646 h 12877"/>
                <a:gd name="T22" fmla="*/ 1505851087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23" name="Google Shape;301;p2"/>
            <p:cNvGrpSpPr>
              <a:grpSpLocks/>
            </p:cNvGrpSpPr>
            <p:nvPr/>
          </p:nvGrpSpPr>
          <p:grpSpPr bwMode="auto"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24" name="Google Shape;302;p2"/>
              <p:cNvSpPr>
                <a:spLocks/>
              </p:cNvSpPr>
              <p:nvPr/>
            </p:nvSpPr>
            <p:spPr bwMode="auto">
              <a:xfrm>
                <a:off x="1162900" y="4295950"/>
                <a:ext cx="1003850" cy="1076250"/>
              </a:xfrm>
              <a:custGeom>
                <a:avLst/>
                <a:gdLst>
                  <a:gd name="T0" fmla="*/ 2147483646 w 40154"/>
                  <a:gd name="T1" fmla="*/ 9765625 h 43050"/>
                  <a:gd name="T2" fmla="*/ 2147483646 w 40154"/>
                  <a:gd name="T3" fmla="*/ 2147483646 h 43050"/>
                  <a:gd name="T4" fmla="*/ 2147483646 w 40154"/>
                  <a:gd name="T5" fmla="*/ 2147483646 h 43050"/>
                  <a:gd name="T6" fmla="*/ 2147483646 w 40154"/>
                  <a:gd name="T7" fmla="*/ 2147483646 h 43050"/>
                  <a:gd name="T8" fmla="*/ 2147483646 w 40154"/>
                  <a:gd name="T9" fmla="*/ 2147483646 h 43050"/>
                  <a:gd name="T10" fmla="*/ 2147483646 w 40154"/>
                  <a:gd name="T11" fmla="*/ 2147483646 h 43050"/>
                  <a:gd name="T12" fmla="*/ 2147483646 w 40154"/>
                  <a:gd name="T13" fmla="*/ 2147483646 h 43050"/>
                  <a:gd name="T14" fmla="*/ 2147483646 w 40154"/>
                  <a:gd name="T15" fmla="*/ 2147483646 h 43050"/>
                  <a:gd name="T16" fmla="*/ 2147483646 w 40154"/>
                  <a:gd name="T17" fmla="*/ 2147483646 h 43050"/>
                  <a:gd name="T18" fmla="*/ 2147483646 w 40154"/>
                  <a:gd name="T19" fmla="*/ 2147483646 h 43050"/>
                  <a:gd name="T20" fmla="*/ 2147483646 w 40154"/>
                  <a:gd name="T21" fmla="*/ 2147483646 h 43050"/>
                  <a:gd name="T22" fmla="*/ 2147483646 w 40154"/>
                  <a:gd name="T23" fmla="*/ 2147483646 h 43050"/>
                  <a:gd name="T24" fmla="*/ 2147483646 w 40154"/>
                  <a:gd name="T25" fmla="*/ 2147483646 h 43050"/>
                  <a:gd name="T26" fmla="*/ 2147483646 w 40154"/>
                  <a:gd name="T27" fmla="*/ 2147483646 h 43050"/>
                  <a:gd name="T28" fmla="*/ 2147483646 w 40154"/>
                  <a:gd name="T29" fmla="*/ 2147483646 h 43050"/>
                  <a:gd name="T30" fmla="*/ 2147483646 w 40154"/>
                  <a:gd name="T31" fmla="*/ 2147483646 h 43050"/>
                  <a:gd name="T32" fmla="*/ 2147483646 w 40154"/>
                  <a:gd name="T33" fmla="*/ 2147483646 h 43050"/>
                  <a:gd name="T34" fmla="*/ 2147483646 w 40154"/>
                  <a:gd name="T35" fmla="*/ 2147483646 h 43050"/>
                  <a:gd name="T36" fmla="*/ 2147483646 w 40154"/>
                  <a:gd name="T37" fmla="*/ 2147483646 h 43050"/>
                  <a:gd name="T38" fmla="*/ 2147483646 w 40154"/>
                  <a:gd name="T39" fmla="*/ 9765625 h 4305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303;p2"/>
              <p:cNvSpPr>
                <a:spLocks/>
              </p:cNvSpPr>
              <p:nvPr/>
            </p:nvSpPr>
            <p:spPr bwMode="auto">
              <a:xfrm>
                <a:off x="446100" y="4200250"/>
                <a:ext cx="1037300" cy="1094125"/>
              </a:xfrm>
              <a:custGeom>
                <a:avLst/>
                <a:gdLst>
                  <a:gd name="T0" fmla="*/ 2147483646 w 41492"/>
                  <a:gd name="T1" fmla="*/ 0 h 43765"/>
                  <a:gd name="T2" fmla="*/ 2147483646 w 41492"/>
                  <a:gd name="T3" fmla="*/ 2147483646 h 43765"/>
                  <a:gd name="T4" fmla="*/ 2147483646 w 41492"/>
                  <a:gd name="T5" fmla="*/ 2147483646 h 43765"/>
                  <a:gd name="T6" fmla="*/ 2147483646 w 41492"/>
                  <a:gd name="T7" fmla="*/ 2147483646 h 43765"/>
                  <a:gd name="T8" fmla="*/ 2147483646 w 41492"/>
                  <a:gd name="T9" fmla="*/ 2147483646 h 43765"/>
                  <a:gd name="T10" fmla="*/ 2147483646 w 41492"/>
                  <a:gd name="T11" fmla="*/ 2147483646 h 43765"/>
                  <a:gd name="T12" fmla="*/ 2147483646 w 41492"/>
                  <a:gd name="T13" fmla="*/ 2147483646 h 43765"/>
                  <a:gd name="T14" fmla="*/ 2147483646 w 41492"/>
                  <a:gd name="T15" fmla="*/ 2147483646 h 43765"/>
                  <a:gd name="T16" fmla="*/ 2147483646 w 41492"/>
                  <a:gd name="T17" fmla="*/ 2147483646 h 43765"/>
                  <a:gd name="T18" fmla="*/ 2147483646 w 41492"/>
                  <a:gd name="T19" fmla="*/ 2147483646 h 43765"/>
                  <a:gd name="T20" fmla="*/ 2147483646 w 41492"/>
                  <a:gd name="T21" fmla="*/ 2147483646 h 43765"/>
                  <a:gd name="T22" fmla="*/ 2147483646 w 41492"/>
                  <a:gd name="T23" fmla="*/ 2147483646 h 43765"/>
                  <a:gd name="T24" fmla="*/ 2147483646 w 41492"/>
                  <a:gd name="T25" fmla="*/ 2147483646 h 43765"/>
                  <a:gd name="T26" fmla="*/ 2147483646 w 41492"/>
                  <a:gd name="T27" fmla="*/ 2147483646 h 43765"/>
                  <a:gd name="T28" fmla="*/ 2147483646 w 41492"/>
                  <a:gd name="T29" fmla="*/ 2147483646 h 43765"/>
                  <a:gd name="T30" fmla="*/ 2147483646 w 41492"/>
                  <a:gd name="T31" fmla="*/ 2147483646 h 43765"/>
                  <a:gd name="T32" fmla="*/ 2147483646 w 41492"/>
                  <a:gd name="T33" fmla="*/ 2147483646 h 43765"/>
                  <a:gd name="T34" fmla="*/ 2147483646 w 41492"/>
                  <a:gd name="T35" fmla="*/ 2147483646 h 43765"/>
                  <a:gd name="T36" fmla="*/ 2147483646 w 41492"/>
                  <a:gd name="T37" fmla="*/ 2147483646 h 43765"/>
                  <a:gd name="T38" fmla="*/ 2147483646 w 41492"/>
                  <a:gd name="T39" fmla="*/ 2147483646 h 43765"/>
                  <a:gd name="T40" fmla="*/ 2147483646 w 41492"/>
                  <a:gd name="T41" fmla="*/ 2147483646 h 43765"/>
                  <a:gd name="T42" fmla="*/ 2147483646 w 41492"/>
                  <a:gd name="T43" fmla="*/ 2147483646 h 43765"/>
                  <a:gd name="T44" fmla="*/ 2147483646 w 41492"/>
                  <a:gd name="T45" fmla="*/ 283203125 h 43765"/>
                  <a:gd name="T46" fmla="*/ 2147483646 w 41492"/>
                  <a:gd name="T47" fmla="*/ 0 h 437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304;p2"/>
              <p:cNvSpPr>
                <a:spLocks/>
              </p:cNvSpPr>
              <p:nvPr/>
            </p:nvSpPr>
            <p:spPr bwMode="auto">
              <a:xfrm>
                <a:off x="1265475" y="4916625"/>
                <a:ext cx="750700" cy="514225"/>
              </a:xfrm>
              <a:custGeom>
                <a:avLst/>
                <a:gdLst>
                  <a:gd name="T0" fmla="*/ 2147483646 w 30028"/>
                  <a:gd name="T1" fmla="*/ 0 h 20569"/>
                  <a:gd name="T2" fmla="*/ 2147483646 w 30028"/>
                  <a:gd name="T3" fmla="*/ 68359375 h 20569"/>
                  <a:gd name="T4" fmla="*/ 2147483646 w 30028"/>
                  <a:gd name="T5" fmla="*/ 2147483646 h 20569"/>
                  <a:gd name="T6" fmla="*/ 2147483646 w 30028"/>
                  <a:gd name="T7" fmla="*/ 2147483646 h 20569"/>
                  <a:gd name="T8" fmla="*/ 2147483646 w 30028"/>
                  <a:gd name="T9" fmla="*/ 2147483646 h 20569"/>
                  <a:gd name="T10" fmla="*/ 2147483646 w 30028"/>
                  <a:gd name="T11" fmla="*/ 2147483646 h 20569"/>
                  <a:gd name="T12" fmla="*/ 2147483646 w 30028"/>
                  <a:gd name="T13" fmla="*/ 2147483646 h 20569"/>
                  <a:gd name="T14" fmla="*/ 2147483646 w 30028"/>
                  <a:gd name="T15" fmla="*/ 1250000000 h 20569"/>
                  <a:gd name="T16" fmla="*/ 2147483646 w 30028"/>
                  <a:gd name="T17" fmla="*/ 0 h 205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305;p2"/>
              <p:cNvSpPr>
                <a:spLocks/>
              </p:cNvSpPr>
              <p:nvPr/>
            </p:nvSpPr>
            <p:spPr bwMode="auto">
              <a:xfrm>
                <a:off x="1208400" y="4783650"/>
                <a:ext cx="655050" cy="643500"/>
              </a:xfrm>
              <a:custGeom>
                <a:avLst/>
                <a:gdLst>
                  <a:gd name="T0" fmla="*/ 2147483646 w 26202"/>
                  <a:gd name="T1" fmla="*/ 0 h 25740"/>
                  <a:gd name="T2" fmla="*/ 2147483646 w 26202"/>
                  <a:gd name="T3" fmla="*/ 58593750 h 25740"/>
                  <a:gd name="T4" fmla="*/ 2147483646 w 26202"/>
                  <a:gd name="T5" fmla="*/ 2147483646 h 25740"/>
                  <a:gd name="T6" fmla="*/ 2147483646 w 26202"/>
                  <a:gd name="T7" fmla="*/ 2147483646 h 25740"/>
                  <a:gd name="T8" fmla="*/ 2147483646 w 26202"/>
                  <a:gd name="T9" fmla="*/ 2147483646 h 25740"/>
                  <a:gd name="T10" fmla="*/ 2147483646 w 26202"/>
                  <a:gd name="T11" fmla="*/ 2147483646 h 25740"/>
                  <a:gd name="T12" fmla="*/ 2147483646 w 26202"/>
                  <a:gd name="T13" fmla="*/ 947265625 h 25740"/>
                  <a:gd name="T14" fmla="*/ 2147483646 w 26202"/>
                  <a:gd name="T15" fmla="*/ 0 h 257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306;p2"/>
              <p:cNvSpPr>
                <a:spLocks/>
              </p:cNvSpPr>
              <p:nvPr/>
            </p:nvSpPr>
            <p:spPr bwMode="auto">
              <a:xfrm>
                <a:off x="1157225" y="4641500"/>
                <a:ext cx="635425" cy="766250"/>
              </a:xfrm>
              <a:custGeom>
                <a:avLst/>
                <a:gdLst>
                  <a:gd name="T0" fmla="*/ 2147483646 w 25417"/>
                  <a:gd name="T1" fmla="*/ 0 h 30650"/>
                  <a:gd name="T2" fmla="*/ 2147483646 w 25417"/>
                  <a:gd name="T3" fmla="*/ 380859375 h 30650"/>
                  <a:gd name="T4" fmla="*/ 2147483646 w 25417"/>
                  <a:gd name="T5" fmla="*/ 2147483646 h 30650"/>
                  <a:gd name="T6" fmla="*/ 2147483646 w 25417"/>
                  <a:gd name="T7" fmla="*/ 2147483646 h 30650"/>
                  <a:gd name="T8" fmla="*/ 2147483646 w 25417"/>
                  <a:gd name="T9" fmla="*/ 2147483646 h 30650"/>
                  <a:gd name="T10" fmla="*/ 2147483646 w 25417"/>
                  <a:gd name="T11" fmla="*/ 2147483646 h 30650"/>
                  <a:gd name="T12" fmla="*/ 2147483646 w 25417"/>
                  <a:gd name="T13" fmla="*/ 976562500 h 30650"/>
                  <a:gd name="T14" fmla="*/ 2147483646 w 25417"/>
                  <a:gd name="T15" fmla="*/ 0 h 306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307;p2"/>
              <p:cNvSpPr>
                <a:spLocks/>
              </p:cNvSpPr>
              <p:nvPr/>
            </p:nvSpPr>
            <p:spPr bwMode="auto">
              <a:xfrm>
                <a:off x="1079725" y="4567375"/>
                <a:ext cx="547950" cy="839275"/>
              </a:xfrm>
              <a:custGeom>
                <a:avLst/>
                <a:gdLst>
                  <a:gd name="T0" fmla="*/ 2147483646 w 21918"/>
                  <a:gd name="T1" fmla="*/ 0 h 33571"/>
                  <a:gd name="T2" fmla="*/ 2147483646 w 21918"/>
                  <a:gd name="T3" fmla="*/ 537109375 h 33571"/>
                  <a:gd name="T4" fmla="*/ 2147483646 w 21918"/>
                  <a:gd name="T5" fmla="*/ 2147483646 h 33571"/>
                  <a:gd name="T6" fmla="*/ 2147483646 w 21918"/>
                  <a:gd name="T7" fmla="*/ 2147483646 h 33571"/>
                  <a:gd name="T8" fmla="*/ 2147483646 w 21918"/>
                  <a:gd name="T9" fmla="*/ 2147483646 h 33571"/>
                  <a:gd name="T10" fmla="*/ 2147483646 w 21918"/>
                  <a:gd name="T11" fmla="*/ 2147483646 h 33571"/>
                  <a:gd name="T12" fmla="*/ 2147483646 w 21918"/>
                  <a:gd name="T13" fmla="*/ 2147483646 h 33571"/>
                  <a:gd name="T14" fmla="*/ 2147483646 w 21918"/>
                  <a:gd name="T15" fmla="*/ 839843750 h 33571"/>
                  <a:gd name="T16" fmla="*/ 2147483646 w 21918"/>
                  <a:gd name="T17" fmla="*/ 0 h 335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308;p2"/>
              <p:cNvSpPr>
                <a:spLocks/>
              </p:cNvSpPr>
              <p:nvPr/>
            </p:nvSpPr>
            <p:spPr bwMode="auto">
              <a:xfrm>
                <a:off x="1047250" y="4536975"/>
                <a:ext cx="448200" cy="844700"/>
              </a:xfrm>
              <a:custGeom>
                <a:avLst/>
                <a:gdLst>
                  <a:gd name="T0" fmla="*/ 2147483646 w 17928"/>
                  <a:gd name="T1" fmla="*/ 0 h 33788"/>
                  <a:gd name="T2" fmla="*/ 2147483646 w 17928"/>
                  <a:gd name="T3" fmla="*/ 546875000 h 33788"/>
                  <a:gd name="T4" fmla="*/ 2147483646 w 17928"/>
                  <a:gd name="T5" fmla="*/ 2147483646 h 33788"/>
                  <a:gd name="T6" fmla="*/ 2147483646 w 17928"/>
                  <a:gd name="T7" fmla="*/ 2147483646 h 33788"/>
                  <a:gd name="T8" fmla="*/ 2147483646 w 17928"/>
                  <a:gd name="T9" fmla="*/ 2147483646 h 33788"/>
                  <a:gd name="T10" fmla="*/ 2147483646 w 17928"/>
                  <a:gd name="T11" fmla="*/ 2147483646 h 33788"/>
                  <a:gd name="T12" fmla="*/ 2147483646 w 17928"/>
                  <a:gd name="T13" fmla="*/ 839843750 h 33788"/>
                  <a:gd name="T14" fmla="*/ 2147483646 w 17928"/>
                  <a:gd name="T15" fmla="*/ 0 h 337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309;p2"/>
              <p:cNvSpPr>
                <a:spLocks/>
              </p:cNvSpPr>
              <p:nvPr/>
            </p:nvSpPr>
            <p:spPr bwMode="auto">
              <a:xfrm>
                <a:off x="644650" y="4436900"/>
                <a:ext cx="480050" cy="874550"/>
              </a:xfrm>
              <a:custGeom>
                <a:avLst/>
                <a:gdLst>
                  <a:gd name="T0" fmla="*/ 937500000 w 19202"/>
                  <a:gd name="T1" fmla="*/ 9765625 h 34982"/>
                  <a:gd name="T2" fmla="*/ 302734375 w 19202"/>
                  <a:gd name="T3" fmla="*/ 449218750 h 34982"/>
                  <a:gd name="T4" fmla="*/ 2147483646 w 19202"/>
                  <a:gd name="T5" fmla="*/ 2147483646 h 34982"/>
                  <a:gd name="T6" fmla="*/ 2147483646 w 19202"/>
                  <a:gd name="T7" fmla="*/ 2147483646 h 34982"/>
                  <a:gd name="T8" fmla="*/ 2147483646 w 19202"/>
                  <a:gd name="T9" fmla="*/ 2147483646 h 34982"/>
                  <a:gd name="T10" fmla="*/ 2147483646 w 19202"/>
                  <a:gd name="T11" fmla="*/ 2147483646 h 34982"/>
                  <a:gd name="T12" fmla="*/ 2147483646 w 19202"/>
                  <a:gd name="T13" fmla="*/ 2147483646 h 34982"/>
                  <a:gd name="T14" fmla="*/ 1787109375 w 19202"/>
                  <a:gd name="T15" fmla="*/ 449218750 h 34982"/>
                  <a:gd name="T16" fmla="*/ 937500000 w 19202"/>
                  <a:gd name="T17" fmla="*/ 9765625 h 349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310;p2"/>
              <p:cNvSpPr>
                <a:spLocks/>
              </p:cNvSpPr>
              <p:nvPr/>
            </p:nvSpPr>
            <p:spPr bwMode="auto">
              <a:xfrm>
                <a:off x="833875" y="4562275"/>
                <a:ext cx="347300" cy="737100"/>
              </a:xfrm>
              <a:custGeom>
                <a:avLst/>
                <a:gdLst>
                  <a:gd name="T0" fmla="*/ 2147483646 w 13892"/>
                  <a:gd name="T1" fmla="*/ 9765625 h 29484"/>
                  <a:gd name="T2" fmla="*/ 2147483646 w 13892"/>
                  <a:gd name="T3" fmla="*/ 458984375 h 29484"/>
                  <a:gd name="T4" fmla="*/ 2147483646 w 13892"/>
                  <a:gd name="T5" fmla="*/ 2147483646 h 29484"/>
                  <a:gd name="T6" fmla="*/ 2147483646 w 13892"/>
                  <a:gd name="T7" fmla="*/ 2147483646 h 29484"/>
                  <a:gd name="T8" fmla="*/ 2147483646 w 13892"/>
                  <a:gd name="T9" fmla="*/ 2147483646 h 29484"/>
                  <a:gd name="T10" fmla="*/ 2147483646 w 13892"/>
                  <a:gd name="T11" fmla="*/ 2147483646 h 29484"/>
                  <a:gd name="T12" fmla="*/ 2147483646 w 13892"/>
                  <a:gd name="T13" fmla="*/ 2147483646 h 29484"/>
                  <a:gd name="T14" fmla="*/ 2147483646 w 13892"/>
                  <a:gd name="T15" fmla="*/ 458984375 h 29484"/>
                  <a:gd name="T16" fmla="*/ 2147483646 w 13892"/>
                  <a:gd name="T17" fmla="*/ 9765625 h 294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311;p2"/>
              <p:cNvSpPr>
                <a:spLocks/>
              </p:cNvSpPr>
              <p:nvPr/>
            </p:nvSpPr>
            <p:spPr bwMode="auto">
              <a:xfrm>
                <a:off x="975200" y="4323275"/>
                <a:ext cx="213150" cy="942125"/>
              </a:xfrm>
              <a:custGeom>
                <a:avLst/>
                <a:gdLst>
                  <a:gd name="T0" fmla="*/ 2147483646 w 8526"/>
                  <a:gd name="T1" fmla="*/ 0 h 37685"/>
                  <a:gd name="T2" fmla="*/ 2147483646 w 8526"/>
                  <a:gd name="T3" fmla="*/ 312500000 h 37685"/>
                  <a:gd name="T4" fmla="*/ 2147483646 w 8526"/>
                  <a:gd name="T5" fmla="*/ 2147483646 h 37685"/>
                  <a:gd name="T6" fmla="*/ 2147483646 w 8526"/>
                  <a:gd name="T7" fmla="*/ 2147483646 h 37685"/>
                  <a:gd name="T8" fmla="*/ 2147483646 w 8526"/>
                  <a:gd name="T9" fmla="*/ 2147483646 h 37685"/>
                  <a:gd name="T10" fmla="*/ 2147483646 w 8526"/>
                  <a:gd name="T11" fmla="*/ 2147483646 h 37685"/>
                  <a:gd name="T12" fmla="*/ 2147483646 w 8526"/>
                  <a:gd name="T13" fmla="*/ 2147483646 h 37685"/>
                  <a:gd name="T14" fmla="*/ 2147483646 w 8526"/>
                  <a:gd name="T15" fmla="*/ 908203125 h 37685"/>
                  <a:gd name="T16" fmla="*/ 2147483646 w 8526"/>
                  <a:gd name="T17" fmla="*/ 0 h 376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312;p2"/>
              <p:cNvSpPr>
                <a:spLocks/>
              </p:cNvSpPr>
              <p:nvPr/>
            </p:nvSpPr>
            <p:spPr bwMode="auto">
              <a:xfrm>
                <a:off x="1135550" y="4439350"/>
                <a:ext cx="177600" cy="818450"/>
              </a:xfrm>
              <a:custGeom>
                <a:avLst/>
                <a:gdLst>
                  <a:gd name="T0" fmla="*/ 2147483646 w 7104"/>
                  <a:gd name="T1" fmla="*/ 9765625 h 32738"/>
                  <a:gd name="T2" fmla="*/ 2147483646 w 7104"/>
                  <a:gd name="T3" fmla="*/ 380859375 h 32738"/>
                  <a:gd name="T4" fmla="*/ 2147483646 w 7104"/>
                  <a:gd name="T5" fmla="*/ 2147483646 h 32738"/>
                  <a:gd name="T6" fmla="*/ 2147483646 w 7104"/>
                  <a:gd name="T7" fmla="*/ 2147483646 h 32738"/>
                  <a:gd name="T8" fmla="*/ 2147483646 w 7104"/>
                  <a:gd name="T9" fmla="*/ 2147483646 h 32738"/>
                  <a:gd name="T10" fmla="*/ 2147483646 w 7104"/>
                  <a:gd name="T11" fmla="*/ 2147483646 h 32738"/>
                  <a:gd name="T12" fmla="*/ 2147483646 w 7104"/>
                  <a:gd name="T13" fmla="*/ 2147483646 h 32738"/>
                  <a:gd name="T14" fmla="*/ 2147483646 w 7104"/>
                  <a:gd name="T15" fmla="*/ 976562500 h 32738"/>
                  <a:gd name="T16" fmla="*/ 2147483646 w 7104"/>
                  <a:gd name="T17" fmla="*/ 9765625 h 327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313;p2"/>
              <p:cNvSpPr>
                <a:spLocks/>
              </p:cNvSpPr>
              <p:nvPr/>
            </p:nvSpPr>
            <p:spPr bwMode="auto">
              <a:xfrm>
                <a:off x="1048150" y="4444050"/>
                <a:ext cx="151750" cy="794475"/>
              </a:xfrm>
              <a:custGeom>
                <a:avLst/>
                <a:gdLst>
                  <a:gd name="T0" fmla="*/ 2147483646 w 6070"/>
                  <a:gd name="T1" fmla="*/ 9765625 h 31779"/>
                  <a:gd name="T2" fmla="*/ 2147483646 w 6070"/>
                  <a:gd name="T3" fmla="*/ 332031250 h 31779"/>
                  <a:gd name="T4" fmla="*/ 1494140625 w 6070"/>
                  <a:gd name="T5" fmla="*/ 2147483646 h 31779"/>
                  <a:gd name="T6" fmla="*/ 2147483646 w 6070"/>
                  <a:gd name="T7" fmla="*/ 2147483646 h 31779"/>
                  <a:gd name="T8" fmla="*/ 2147483646 w 6070"/>
                  <a:gd name="T9" fmla="*/ 2147483646 h 31779"/>
                  <a:gd name="T10" fmla="*/ 2147483646 w 6070"/>
                  <a:gd name="T11" fmla="*/ 2147483646 h 31779"/>
                  <a:gd name="T12" fmla="*/ 2147483646 w 6070"/>
                  <a:gd name="T13" fmla="*/ 2147483646 h 31779"/>
                  <a:gd name="T14" fmla="*/ 2147483646 w 6070"/>
                  <a:gd name="T15" fmla="*/ 625000000 h 31779"/>
                  <a:gd name="T16" fmla="*/ 2147483646 w 6070"/>
                  <a:gd name="T17" fmla="*/ 9765625 h 317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314;p2"/>
              <p:cNvSpPr>
                <a:spLocks/>
              </p:cNvSpPr>
              <p:nvPr/>
            </p:nvSpPr>
            <p:spPr bwMode="auto">
              <a:xfrm>
                <a:off x="681125" y="4466425"/>
                <a:ext cx="447525" cy="781675"/>
              </a:xfrm>
              <a:custGeom>
                <a:avLst/>
                <a:gdLst>
                  <a:gd name="T0" fmla="*/ 683593750 w 17901"/>
                  <a:gd name="T1" fmla="*/ 0 h 31267"/>
                  <a:gd name="T2" fmla="*/ 9765625 w 17901"/>
                  <a:gd name="T3" fmla="*/ 498046875 h 31267"/>
                  <a:gd name="T4" fmla="*/ 2147483646 w 17901"/>
                  <a:gd name="T5" fmla="*/ 2147483646 h 31267"/>
                  <a:gd name="T6" fmla="*/ 2147483646 w 17901"/>
                  <a:gd name="T7" fmla="*/ 2147483646 h 31267"/>
                  <a:gd name="T8" fmla="*/ 2147483646 w 17901"/>
                  <a:gd name="T9" fmla="*/ 2147483646 h 31267"/>
                  <a:gd name="T10" fmla="*/ 2147483646 w 17901"/>
                  <a:gd name="T11" fmla="*/ 2147483646 h 31267"/>
                  <a:gd name="T12" fmla="*/ 2147483646 w 17901"/>
                  <a:gd name="T13" fmla="*/ 2147483646 h 31267"/>
                  <a:gd name="T14" fmla="*/ 1494140625 w 17901"/>
                  <a:gd name="T15" fmla="*/ 195312500 h 31267"/>
                  <a:gd name="T16" fmla="*/ 683593750 w 17901"/>
                  <a:gd name="T17" fmla="*/ 0 h 312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315;p2"/>
              <p:cNvSpPr>
                <a:spLocks/>
              </p:cNvSpPr>
              <p:nvPr/>
            </p:nvSpPr>
            <p:spPr bwMode="auto">
              <a:xfrm>
                <a:off x="891625" y="4545275"/>
                <a:ext cx="235900" cy="654850"/>
              </a:xfrm>
              <a:custGeom>
                <a:avLst/>
                <a:gdLst>
                  <a:gd name="T0" fmla="*/ 2147483646 w 9436"/>
                  <a:gd name="T1" fmla="*/ 0 h 26194"/>
                  <a:gd name="T2" fmla="*/ 1787109375 w 9436"/>
                  <a:gd name="T3" fmla="*/ 566406250 h 26194"/>
                  <a:gd name="T4" fmla="*/ 2147483646 w 9436"/>
                  <a:gd name="T5" fmla="*/ 2147483646 h 26194"/>
                  <a:gd name="T6" fmla="*/ 2147483646 w 9436"/>
                  <a:gd name="T7" fmla="*/ 2147483646 h 26194"/>
                  <a:gd name="T8" fmla="*/ 2147483646 w 9436"/>
                  <a:gd name="T9" fmla="*/ 2147483646 h 26194"/>
                  <a:gd name="T10" fmla="*/ 2147483646 w 9436"/>
                  <a:gd name="T11" fmla="*/ 2147483646 h 26194"/>
                  <a:gd name="T12" fmla="*/ 2147483646 w 9436"/>
                  <a:gd name="T13" fmla="*/ 2147483646 h 26194"/>
                  <a:gd name="T14" fmla="*/ 2147483646 w 9436"/>
                  <a:gd name="T15" fmla="*/ 566406250 h 26194"/>
                  <a:gd name="T16" fmla="*/ 2147483646 w 9436"/>
                  <a:gd name="T17" fmla="*/ 0 h 261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316;p2"/>
              <p:cNvSpPr>
                <a:spLocks/>
              </p:cNvSpPr>
              <p:nvPr/>
            </p:nvSpPr>
            <p:spPr bwMode="auto">
              <a:xfrm>
                <a:off x="1189500" y="4528150"/>
                <a:ext cx="188250" cy="676975"/>
              </a:xfrm>
              <a:custGeom>
                <a:avLst/>
                <a:gdLst>
                  <a:gd name="T0" fmla="*/ 2147483646 w 7530"/>
                  <a:gd name="T1" fmla="*/ 9765625 h 27079"/>
                  <a:gd name="T2" fmla="*/ 2147483646 w 7530"/>
                  <a:gd name="T3" fmla="*/ 126953125 h 27079"/>
                  <a:gd name="T4" fmla="*/ 2147483646 w 7530"/>
                  <a:gd name="T5" fmla="*/ 2147483646 h 27079"/>
                  <a:gd name="T6" fmla="*/ 2147483646 w 7530"/>
                  <a:gd name="T7" fmla="*/ 2147483646 h 27079"/>
                  <a:gd name="T8" fmla="*/ 2147483646 w 7530"/>
                  <a:gd name="T9" fmla="*/ 2147483646 h 27079"/>
                  <a:gd name="T10" fmla="*/ 2147483646 w 7530"/>
                  <a:gd name="T11" fmla="*/ 2147483646 h 27079"/>
                  <a:gd name="T12" fmla="*/ 2147483646 w 7530"/>
                  <a:gd name="T13" fmla="*/ 2147483646 h 27079"/>
                  <a:gd name="T14" fmla="*/ 2147483646 w 7530"/>
                  <a:gd name="T15" fmla="*/ 2147483646 h 27079"/>
                  <a:gd name="T16" fmla="*/ 2147483646 w 7530"/>
                  <a:gd name="T17" fmla="*/ 429687500 h 27079"/>
                  <a:gd name="T18" fmla="*/ 2147483646 w 7530"/>
                  <a:gd name="T19" fmla="*/ 9765625 h 270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317;p2"/>
              <p:cNvSpPr>
                <a:spLocks/>
              </p:cNvSpPr>
              <p:nvPr/>
            </p:nvSpPr>
            <p:spPr bwMode="auto">
              <a:xfrm>
                <a:off x="1097550" y="4422550"/>
                <a:ext cx="113050" cy="736850"/>
              </a:xfrm>
              <a:custGeom>
                <a:avLst/>
                <a:gdLst>
                  <a:gd name="T0" fmla="*/ 2147483646 w 4522"/>
                  <a:gd name="T1" fmla="*/ 0 h 29474"/>
                  <a:gd name="T2" fmla="*/ 2147483646 w 4522"/>
                  <a:gd name="T3" fmla="*/ 117187500 h 29474"/>
                  <a:gd name="T4" fmla="*/ 2147483646 w 4522"/>
                  <a:gd name="T5" fmla="*/ 2147483646 h 29474"/>
                  <a:gd name="T6" fmla="*/ 2147483646 w 4522"/>
                  <a:gd name="T7" fmla="*/ 2147483646 h 29474"/>
                  <a:gd name="T8" fmla="*/ 2147483646 w 4522"/>
                  <a:gd name="T9" fmla="*/ 2147483646 h 29474"/>
                  <a:gd name="T10" fmla="*/ 2147483646 w 4522"/>
                  <a:gd name="T11" fmla="*/ 2147483646 h 29474"/>
                  <a:gd name="T12" fmla="*/ 2147483646 w 4522"/>
                  <a:gd name="T13" fmla="*/ 2147483646 h 29474"/>
                  <a:gd name="T14" fmla="*/ 2147483646 w 4522"/>
                  <a:gd name="T15" fmla="*/ 712890625 h 29474"/>
                  <a:gd name="T16" fmla="*/ 2147483646 w 4522"/>
                  <a:gd name="T17" fmla="*/ 0 h 294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318;p2"/>
              <p:cNvSpPr>
                <a:spLocks/>
              </p:cNvSpPr>
              <p:nvPr/>
            </p:nvSpPr>
            <p:spPr bwMode="auto">
              <a:xfrm>
                <a:off x="1205650" y="4653650"/>
                <a:ext cx="552900" cy="650725"/>
              </a:xfrm>
              <a:custGeom>
                <a:avLst/>
                <a:gdLst>
                  <a:gd name="T0" fmla="*/ 2147483646 w 22116"/>
                  <a:gd name="T1" fmla="*/ 9765625 h 26029"/>
                  <a:gd name="T2" fmla="*/ 2147483646 w 22116"/>
                  <a:gd name="T3" fmla="*/ 87890625 h 26029"/>
                  <a:gd name="T4" fmla="*/ 2147483646 w 22116"/>
                  <a:gd name="T5" fmla="*/ 2147483646 h 26029"/>
                  <a:gd name="T6" fmla="*/ 2147483646 w 22116"/>
                  <a:gd name="T7" fmla="*/ 2147483646 h 26029"/>
                  <a:gd name="T8" fmla="*/ 2147483646 w 22116"/>
                  <a:gd name="T9" fmla="*/ 2147483646 h 26029"/>
                  <a:gd name="T10" fmla="*/ 2147483646 w 22116"/>
                  <a:gd name="T11" fmla="*/ 2147483646 h 26029"/>
                  <a:gd name="T12" fmla="*/ 2147483646 w 22116"/>
                  <a:gd name="T13" fmla="*/ 976562500 h 26029"/>
                  <a:gd name="T14" fmla="*/ 2147483646 w 22116"/>
                  <a:gd name="T15" fmla="*/ 9765625 h 260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319;p2"/>
              <p:cNvSpPr>
                <a:spLocks/>
              </p:cNvSpPr>
              <p:nvPr/>
            </p:nvSpPr>
            <p:spPr bwMode="auto">
              <a:xfrm>
                <a:off x="1335875" y="4846725"/>
                <a:ext cx="587500" cy="492325"/>
              </a:xfrm>
              <a:custGeom>
                <a:avLst/>
                <a:gdLst>
                  <a:gd name="T0" fmla="*/ 2147483646 w 23500"/>
                  <a:gd name="T1" fmla="*/ 0 h 19693"/>
                  <a:gd name="T2" fmla="*/ 2147483646 w 23500"/>
                  <a:gd name="T3" fmla="*/ 58593750 h 19693"/>
                  <a:gd name="T4" fmla="*/ 2147483646 w 23500"/>
                  <a:gd name="T5" fmla="*/ 2147483646 h 19693"/>
                  <a:gd name="T6" fmla="*/ 2147483646 w 23500"/>
                  <a:gd name="T7" fmla="*/ 2147483646 h 19693"/>
                  <a:gd name="T8" fmla="*/ 2147483646 w 23500"/>
                  <a:gd name="T9" fmla="*/ 2147483646 h 19693"/>
                  <a:gd name="T10" fmla="*/ 2147483646 w 23500"/>
                  <a:gd name="T11" fmla="*/ 2147483646 h 19693"/>
                  <a:gd name="T12" fmla="*/ 2147483646 w 23500"/>
                  <a:gd name="T13" fmla="*/ 1250000000 h 19693"/>
                  <a:gd name="T14" fmla="*/ 2147483646 w 23500"/>
                  <a:gd name="T15" fmla="*/ 0 h 196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320;p2"/>
              <p:cNvSpPr>
                <a:spLocks/>
              </p:cNvSpPr>
              <p:nvPr/>
            </p:nvSpPr>
            <p:spPr bwMode="auto">
              <a:xfrm>
                <a:off x="1427775" y="4767625"/>
                <a:ext cx="371950" cy="441550"/>
              </a:xfrm>
              <a:custGeom>
                <a:avLst/>
                <a:gdLst>
                  <a:gd name="T0" fmla="*/ 2147483646 w 14878"/>
                  <a:gd name="T1" fmla="*/ 9765625 h 17662"/>
                  <a:gd name="T2" fmla="*/ 2147483646 w 14878"/>
                  <a:gd name="T3" fmla="*/ 87890625 h 17662"/>
                  <a:gd name="T4" fmla="*/ 2147483646 w 14878"/>
                  <a:gd name="T5" fmla="*/ 2147483646 h 17662"/>
                  <a:gd name="T6" fmla="*/ 2147483646 w 14878"/>
                  <a:gd name="T7" fmla="*/ 2147483646 h 17662"/>
                  <a:gd name="T8" fmla="*/ 2147483646 w 14878"/>
                  <a:gd name="T9" fmla="*/ 2147483646 h 17662"/>
                  <a:gd name="T10" fmla="*/ 2147483646 w 14878"/>
                  <a:gd name="T11" fmla="*/ 976562500 h 17662"/>
                  <a:gd name="T12" fmla="*/ 2147483646 w 14878"/>
                  <a:gd name="T13" fmla="*/ 9765625 h 176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321;p2"/>
              <p:cNvSpPr>
                <a:spLocks/>
              </p:cNvSpPr>
              <p:nvPr/>
            </p:nvSpPr>
            <p:spPr bwMode="auto">
              <a:xfrm>
                <a:off x="723675" y="4419500"/>
                <a:ext cx="294000" cy="687900"/>
              </a:xfrm>
              <a:custGeom>
                <a:avLst/>
                <a:gdLst>
                  <a:gd name="T0" fmla="*/ 742187500 w 11760"/>
                  <a:gd name="T1" fmla="*/ 9765625 h 27516"/>
                  <a:gd name="T2" fmla="*/ 9765625 w 11760"/>
                  <a:gd name="T3" fmla="*/ 722656250 h 27516"/>
                  <a:gd name="T4" fmla="*/ 2147483646 w 11760"/>
                  <a:gd name="T5" fmla="*/ 2147483646 h 27516"/>
                  <a:gd name="T6" fmla="*/ 2147483646 w 11760"/>
                  <a:gd name="T7" fmla="*/ 2147483646 h 27516"/>
                  <a:gd name="T8" fmla="*/ 2147483646 w 11760"/>
                  <a:gd name="T9" fmla="*/ 2147483646 h 27516"/>
                  <a:gd name="T10" fmla="*/ 2147483646 w 11760"/>
                  <a:gd name="T11" fmla="*/ 2147483646 h 27516"/>
                  <a:gd name="T12" fmla="*/ 1494140625 w 11760"/>
                  <a:gd name="T13" fmla="*/ 419921875 h 27516"/>
                  <a:gd name="T14" fmla="*/ 742187500 w 11760"/>
                  <a:gd name="T15" fmla="*/ 9765625 h 275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322;p2"/>
              <p:cNvSpPr>
                <a:spLocks/>
              </p:cNvSpPr>
              <p:nvPr/>
            </p:nvSpPr>
            <p:spPr bwMode="auto">
              <a:xfrm>
                <a:off x="1249950" y="4560525"/>
                <a:ext cx="332975" cy="581250"/>
              </a:xfrm>
              <a:custGeom>
                <a:avLst/>
                <a:gdLst>
                  <a:gd name="T0" fmla="*/ 2147483646 w 13319"/>
                  <a:gd name="T1" fmla="*/ 0 h 23250"/>
                  <a:gd name="T2" fmla="*/ 2147483646 w 13319"/>
                  <a:gd name="T3" fmla="*/ 244140625 h 23250"/>
                  <a:gd name="T4" fmla="*/ 2147483646 w 13319"/>
                  <a:gd name="T5" fmla="*/ 2147483646 h 23250"/>
                  <a:gd name="T6" fmla="*/ 2147483646 w 13319"/>
                  <a:gd name="T7" fmla="*/ 2147483646 h 23250"/>
                  <a:gd name="T8" fmla="*/ 2147483646 w 13319"/>
                  <a:gd name="T9" fmla="*/ 2147483646 h 23250"/>
                  <a:gd name="T10" fmla="*/ 2147483646 w 13319"/>
                  <a:gd name="T11" fmla="*/ 2147483646 h 23250"/>
                  <a:gd name="T12" fmla="*/ 2147483646 w 13319"/>
                  <a:gd name="T13" fmla="*/ 839843750 h 23250"/>
                  <a:gd name="T14" fmla="*/ 2147483646 w 13319"/>
                  <a:gd name="T15" fmla="*/ 0 h 232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323;p2"/>
              <p:cNvSpPr>
                <a:spLocks/>
              </p:cNvSpPr>
              <p:nvPr/>
            </p:nvSpPr>
            <p:spPr bwMode="auto">
              <a:xfrm>
                <a:off x="887050" y="4628250"/>
                <a:ext cx="737125" cy="698900"/>
              </a:xfrm>
              <a:custGeom>
                <a:avLst/>
                <a:gdLst>
                  <a:gd name="T0" fmla="*/ 2147483646 w 29485"/>
                  <a:gd name="T1" fmla="*/ 9765625 h 27956"/>
                  <a:gd name="T2" fmla="*/ 2147483646 w 29485"/>
                  <a:gd name="T3" fmla="*/ 2147483646 h 27956"/>
                  <a:gd name="T4" fmla="*/ 2147483646 w 29485"/>
                  <a:gd name="T5" fmla="*/ 2147483646 h 27956"/>
                  <a:gd name="T6" fmla="*/ 2147483646 w 29485"/>
                  <a:gd name="T7" fmla="*/ 2147483646 h 27956"/>
                  <a:gd name="T8" fmla="*/ 9765625 w 29485"/>
                  <a:gd name="T9" fmla="*/ 2147483646 h 27956"/>
                  <a:gd name="T10" fmla="*/ 2147483646 w 29485"/>
                  <a:gd name="T11" fmla="*/ 2147483646 h 27956"/>
                  <a:gd name="T12" fmla="*/ 2147483646 w 29485"/>
                  <a:gd name="T13" fmla="*/ 2147483646 h 27956"/>
                  <a:gd name="T14" fmla="*/ 2147483646 w 29485"/>
                  <a:gd name="T15" fmla="*/ 9765625 h 279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324;p2"/>
              <p:cNvSpPr>
                <a:spLocks/>
              </p:cNvSpPr>
              <p:nvPr/>
            </p:nvSpPr>
            <p:spPr bwMode="auto">
              <a:xfrm>
                <a:off x="637600" y="4720500"/>
                <a:ext cx="1257650" cy="742650"/>
              </a:xfrm>
              <a:custGeom>
                <a:avLst/>
                <a:gdLst>
                  <a:gd name="T0" fmla="*/ 2147483646 w 50306"/>
                  <a:gd name="T1" fmla="*/ 0 h 29706"/>
                  <a:gd name="T2" fmla="*/ 2147483646 w 50306"/>
                  <a:gd name="T3" fmla="*/ 2147483646 h 29706"/>
                  <a:gd name="T4" fmla="*/ 2147483646 w 50306"/>
                  <a:gd name="T5" fmla="*/ 2147483646 h 29706"/>
                  <a:gd name="T6" fmla="*/ 2147483646 w 50306"/>
                  <a:gd name="T7" fmla="*/ 2147483646 h 29706"/>
                  <a:gd name="T8" fmla="*/ 2147483646 w 50306"/>
                  <a:gd name="T9" fmla="*/ 2147483646 h 29706"/>
                  <a:gd name="T10" fmla="*/ 2147483646 w 50306"/>
                  <a:gd name="T11" fmla="*/ 2147483646 h 29706"/>
                  <a:gd name="T12" fmla="*/ 2147483646 w 50306"/>
                  <a:gd name="T13" fmla="*/ 2147483646 h 29706"/>
                  <a:gd name="T14" fmla="*/ 2147483646 w 50306"/>
                  <a:gd name="T15" fmla="*/ 2147483646 h 29706"/>
                  <a:gd name="T16" fmla="*/ 2147483646 w 50306"/>
                  <a:gd name="T17" fmla="*/ 2147483646 h 29706"/>
                  <a:gd name="T18" fmla="*/ 2147483646 w 50306"/>
                  <a:gd name="T19" fmla="*/ 2147483646 h 29706"/>
                  <a:gd name="T20" fmla="*/ 2147483646 w 50306"/>
                  <a:gd name="T21" fmla="*/ 2147483646 h 29706"/>
                  <a:gd name="T22" fmla="*/ 2147483646 w 50306"/>
                  <a:gd name="T23" fmla="*/ 2147483646 h 29706"/>
                  <a:gd name="T24" fmla="*/ 2147483646 w 50306"/>
                  <a:gd name="T25" fmla="*/ 2147483646 h 29706"/>
                  <a:gd name="T26" fmla="*/ 2147483646 w 50306"/>
                  <a:gd name="T27" fmla="*/ 2147483646 h 29706"/>
                  <a:gd name="T28" fmla="*/ 2147483646 w 50306"/>
                  <a:gd name="T29" fmla="*/ 2147483646 h 29706"/>
                  <a:gd name="T30" fmla="*/ 2147483646 w 50306"/>
                  <a:gd name="T31" fmla="*/ 2147483646 h 29706"/>
                  <a:gd name="T32" fmla="*/ 2147483646 w 50306"/>
                  <a:gd name="T33" fmla="*/ 2147483646 h 29706"/>
                  <a:gd name="T34" fmla="*/ 2147483646 w 50306"/>
                  <a:gd name="T35" fmla="*/ 2147483646 h 29706"/>
                  <a:gd name="T36" fmla="*/ 2147483646 w 50306"/>
                  <a:gd name="T37" fmla="*/ 2147483646 h 29706"/>
                  <a:gd name="T38" fmla="*/ 2147483646 w 50306"/>
                  <a:gd name="T39" fmla="*/ 2147483646 h 29706"/>
                  <a:gd name="T40" fmla="*/ 2147483646 w 50306"/>
                  <a:gd name="T41" fmla="*/ 2147483646 h 29706"/>
                  <a:gd name="T42" fmla="*/ 2147483646 w 50306"/>
                  <a:gd name="T43" fmla="*/ 2147483646 h 29706"/>
                  <a:gd name="T44" fmla="*/ 2147483646 w 50306"/>
                  <a:gd name="T45" fmla="*/ 2147483646 h 29706"/>
                  <a:gd name="T46" fmla="*/ 2147483646 w 50306"/>
                  <a:gd name="T47" fmla="*/ 0 h 2970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325;p2"/>
              <p:cNvSpPr>
                <a:spLocks/>
              </p:cNvSpPr>
              <p:nvPr/>
            </p:nvSpPr>
            <p:spPr bwMode="auto">
              <a:xfrm>
                <a:off x="911375" y="4991350"/>
                <a:ext cx="690625" cy="472575"/>
              </a:xfrm>
              <a:custGeom>
                <a:avLst/>
                <a:gdLst>
                  <a:gd name="T0" fmla="*/ 2147483646 w 27625"/>
                  <a:gd name="T1" fmla="*/ 9765625 h 18903"/>
                  <a:gd name="T2" fmla="*/ 2147483646 w 27625"/>
                  <a:gd name="T3" fmla="*/ 263671875 h 18903"/>
                  <a:gd name="T4" fmla="*/ 2147483646 w 27625"/>
                  <a:gd name="T5" fmla="*/ 2147483646 h 18903"/>
                  <a:gd name="T6" fmla="*/ 2147483646 w 27625"/>
                  <a:gd name="T7" fmla="*/ 2147483646 h 18903"/>
                  <a:gd name="T8" fmla="*/ 2147483646 w 27625"/>
                  <a:gd name="T9" fmla="*/ 2147483646 h 18903"/>
                  <a:gd name="T10" fmla="*/ 2147483646 w 27625"/>
                  <a:gd name="T11" fmla="*/ 2147483646 h 18903"/>
                  <a:gd name="T12" fmla="*/ 2147483646 w 27625"/>
                  <a:gd name="T13" fmla="*/ 2147483646 h 18903"/>
                  <a:gd name="T14" fmla="*/ 2147483646 w 27625"/>
                  <a:gd name="T15" fmla="*/ 2147483646 h 18903"/>
                  <a:gd name="T16" fmla="*/ 2147483646 w 27625"/>
                  <a:gd name="T17" fmla="*/ 2147483646 h 18903"/>
                  <a:gd name="T18" fmla="*/ 2147483646 w 27625"/>
                  <a:gd name="T19" fmla="*/ 2147483646 h 18903"/>
                  <a:gd name="T20" fmla="*/ 2147483646 w 27625"/>
                  <a:gd name="T21" fmla="*/ 2147483646 h 18903"/>
                  <a:gd name="T22" fmla="*/ 2147483646 w 27625"/>
                  <a:gd name="T23" fmla="*/ 2147483646 h 18903"/>
                  <a:gd name="T24" fmla="*/ 2147483646 w 27625"/>
                  <a:gd name="T25" fmla="*/ 2147483646 h 18903"/>
                  <a:gd name="T26" fmla="*/ 2147483646 w 27625"/>
                  <a:gd name="T27" fmla="*/ 2147483646 h 18903"/>
                  <a:gd name="T28" fmla="*/ 2147483646 w 27625"/>
                  <a:gd name="T29" fmla="*/ 2147483646 h 18903"/>
                  <a:gd name="T30" fmla="*/ 2147483646 w 27625"/>
                  <a:gd name="T31" fmla="*/ 2147483646 h 18903"/>
                  <a:gd name="T32" fmla="*/ 2147483646 w 27625"/>
                  <a:gd name="T33" fmla="*/ 2147483646 h 18903"/>
                  <a:gd name="T34" fmla="*/ 2147483646 w 27625"/>
                  <a:gd name="T35" fmla="*/ 2147483646 h 18903"/>
                  <a:gd name="T36" fmla="*/ 2147483646 w 27625"/>
                  <a:gd name="T37" fmla="*/ 2147483646 h 18903"/>
                  <a:gd name="T38" fmla="*/ 2147483646 w 27625"/>
                  <a:gd name="T39" fmla="*/ 2147483646 h 18903"/>
                  <a:gd name="T40" fmla="*/ 2147483646 w 27625"/>
                  <a:gd name="T41" fmla="*/ 2147483646 h 18903"/>
                  <a:gd name="T42" fmla="*/ 2147483646 w 27625"/>
                  <a:gd name="T43" fmla="*/ 2147483646 h 18903"/>
                  <a:gd name="T44" fmla="*/ 2147483646 w 27625"/>
                  <a:gd name="T45" fmla="*/ 2147483646 h 18903"/>
                  <a:gd name="T46" fmla="*/ 2147483646 w 27625"/>
                  <a:gd name="T47" fmla="*/ 2147483646 h 18903"/>
                  <a:gd name="T48" fmla="*/ 2147483646 w 27625"/>
                  <a:gd name="T49" fmla="*/ 2147483646 h 18903"/>
                  <a:gd name="T50" fmla="*/ 2147483646 w 27625"/>
                  <a:gd name="T51" fmla="*/ 2147483646 h 18903"/>
                  <a:gd name="T52" fmla="*/ 2147483646 w 27625"/>
                  <a:gd name="T53" fmla="*/ 2147483646 h 18903"/>
                  <a:gd name="T54" fmla="*/ 2147483646 w 27625"/>
                  <a:gd name="T55" fmla="*/ 2147483646 h 18903"/>
                  <a:gd name="T56" fmla="*/ 2147483646 w 27625"/>
                  <a:gd name="T57" fmla="*/ 2147483646 h 18903"/>
                  <a:gd name="T58" fmla="*/ 2147483646 w 27625"/>
                  <a:gd name="T59" fmla="*/ 2147483646 h 18903"/>
                  <a:gd name="T60" fmla="*/ 2147483646 w 27625"/>
                  <a:gd name="T61" fmla="*/ 2147483646 h 18903"/>
                  <a:gd name="T62" fmla="*/ 2147483646 w 27625"/>
                  <a:gd name="T63" fmla="*/ 2147483646 h 18903"/>
                  <a:gd name="T64" fmla="*/ 2147483646 w 27625"/>
                  <a:gd name="T65" fmla="*/ 2147483646 h 18903"/>
                  <a:gd name="T66" fmla="*/ 2147483646 w 27625"/>
                  <a:gd name="T67" fmla="*/ 2147483646 h 18903"/>
                  <a:gd name="T68" fmla="*/ 2147483646 w 27625"/>
                  <a:gd name="T69" fmla="*/ 2147483646 h 18903"/>
                  <a:gd name="T70" fmla="*/ 2147483646 w 27625"/>
                  <a:gd name="T71" fmla="*/ 2147483646 h 18903"/>
                  <a:gd name="T72" fmla="*/ 2147483646 w 27625"/>
                  <a:gd name="T73" fmla="*/ 2147483646 h 18903"/>
                  <a:gd name="T74" fmla="*/ 2147483646 w 27625"/>
                  <a:gd name="T75" fmla="*/ 2147483646 h 18903"/>
                  <a:gd name="T76" fmla="*/ 2147483646 w 27625"/>
                  <a:gd name="T77" fmla="*/ 2147483646 h 18903"/>
                  <a:gd name="T78" fmla="*/ 2147483646 w 27625"/>
                  <a:gd name="T79" fmla="*/ 2147483646 h 18903"/>
                  <a:gd name="T80" fmla="*/ 2147483646 w 27625"/>
                  <a:gd name="T81" fmla="*/ 2147483646 h 18903"/>
                  <a:gd name="T82" fmla="*/ 2147483646 w 27625"/>
                  <a:gd name="T83" fmla="*/ 2147483646 h 18903"/>
                  <a:gd name="T84" fmla="*/ 2147483646 w 27625"/>
                  <a:gd name="T85" fmla="*/ 2147483646 h 18903"/>
                  <a:gd name="T86" fmla="*/ 2147483646 w 27625"/>
                  <a:gd name="T87" fmla="*/ 2147483646 h 18903"/>
                  <a:gd name="T88" fmla="*/ 2147483646 w 27625"/>
                  <a:gd name="T89" fmla="*/ 2147483646 h 18903"/>
                  <a:gd name="T90" fmla="*/ 2147483646 w 27625"/>
                  <a:gd name="T91" fmla="*/ 2147483646 h 18903"/>
                  <a:gd name="T92" fmla="*/ 2147483646 w 27625"/>
                  <a:gd name="T93" fmla="*/ 2147483646 h 18903"/>
                  <a:gd name="T94" fmla="*/ 2147483646 w 27625"/>
                  <a:gd name="T95" fmla="*/ 2147483646 h 18903"/>
                  <a:gd name="T96" fmla="*/ 2147483646 w 27625"/>
                  <a:gd name="T97" fmla="*/ 2147483646 h 18903"/>
                  <a:gd name="T98" fmla="*/ 2147483646 w 27625"/>
                  <a:gd name="T99" fmla="*/ 2147483646 h 18903"/>
                  <a:gd name="T100" fmla="*/ 2147483646 w 27625"/>
                  <a:gd name="T101" fmla="*/ 2147483646 h 18903"/>
                  <a:gd name="T102" fmla="*/ 2147483646 w 27625"/>
                  <a:gd name="T103" fmla="*/ 2147483646 h 18903"/>
                  <a:gd name="T104" fmla="*/ 2147483646 w 27625"/>
                  <a:gd name="T105" fmla="*/ 2147483646 h 18903"/>
                  <a:gd name="T106" fmla="*/ 2147483646 w 27625"/>
                  <a:gd name="T107" fmla="*/ 2147483646 h 18903"/>
                  <a:gd name="T108" fmla="*/ 2147483646 w 27625"/>
                  <a:gd name="T109" fmla="*/ 2147483646 h 18903"/>
                  <a:gd name="T110" fmla="*/ 2147483646 w 27625"/>
                  <a:gd name="T111" fmla="*/ 2147483646 h 18903"/>
                  <a:gd name="T112" fmla="*/ 2147483646 w 27625"/>
                  <a:gd name="T113" fmla="*/ 2147483646 h 18903"/>
                  <a:gd name="T114" fmla="*/ 2147483646 w 27625"/>
                  <a:gd name="T115" fmla="*/ 2147483646 h 18903"/>
                  <a:gd name="T116" fmla="*/ 2147483646 w 27625"/>
                  <a:gd name="T117" fmla="*/ 2147483646 h 18903"/>
                  <a:gd name="T118" fmla="*/ 2147483646 w 27625"/>
                  <a:gd name="T119" fmla="*/ 2147483646 h 18903"/>
                  <a:gd name="T120" fmla="*/ 2147483646 w 27625"/>
                  <a:gd name="T121" fmla="*/ 556640625 h 18903"/>
                  <a:gd name="T122" fmla="*/ 2147483646 w 27625"/>
                  <a:gd name="T123" fmla="*/ 9765625 h 189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326;p2"/>
              <p:cNvSpPr/>
              <p:nvPr/>
            </p:nvSpPr>
            <p:spPr>
              <a:xfrm>
                <a:off x="1469338" y="4367128"/>
                <a:ext cx="178710" cy="453881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327;p2"/>
              <p:cNvSpPr/>
              <p:nvPr/>
            </p:nvSpPr>
            <p:spPr>
              <a:xfrm>
                <a:off x="1339655" y="4302289"/>
                <a:ext cx="98053" cy="445973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328;p2"/>
              <p:cNvSpPr/>
              <p:nvPr/>
            </p:nvSpPr>
            <p:spPr>
              <a:xfrm>
                <a:off x="1170435" y="4269077"/>
                <a:ext cx="60097" cy="42699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329;p2"/>
              <p:cNvSpPr/>
              <p:nvPr/>
            </p:nvSpPr>
            <p:spPr>
              <a:xfrm>
                <a:off x="971165" y="4321266"/>
                <a:ext cx="121775" cy="34634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330;p2"/>
              <p:cNvSpPr/>
              <p:nvPr/>
            </p:nvSpPr>
            <p:spPr>
              <a:xfrm>
                <a:off x="1602185" y="4346570"/>
                <a:ext cx="94890" cy="66421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331;p2"/>
              <p:cNvSpPr/>
              <p:nvPr/>
            </p:nvSpPr>
            <p:spPr>
              <a:xfrm>
                <a:off x="1376030" y="4261170"/>
                <a:ext cx="96471" cy="68002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332;p2"/>
              <p:cNvSpPr/>
              <p:nvPr/>
            </p:nvSpPr>
            <p:spPr>
              <a:xfrm>
                <a:off x="1134060" y="4250100"/>
                <a:ext cx="96472" cy="68003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333;p2"/>
              <p:cNvSpPr/>
              <p:nvPr/>
            </p:nvSpPr>
            <p:spPr>
              <a:xfrm>
                <a:off x="928464" y="4284892"/>
                <a:ext cx="94890" cy="66421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anchor="ctr"/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292165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337;p3"/>
          <p:cNvGrpSpPr>
            <a:grpSpLocks/>
          </p:cNvGrpSpPr>
          <p:nvPr/>
        </p:nvGrpSpPr>
        <p:grpSpPr bwMode="auto">
          <a:xfrm>
            <a:off x="-87313" y="625475"/>
            <a:ext cx="12584113" cy="6723063"/>
            <a:chOff x="-65450" y="468625"/>
            <a:chExt cx="9438050" cy="5042525"/>
          </a:xfrm>
        </p:grpSpPr>
        <p:sp>
          <p:nvSpPr>
            <p:cNvPr id="6" name="Google Shape;338;p3"/>
            <p:cNvSpPr>
              <a:spLocks/>
            </p:cNvSpPr>
            <p:nvPr/>
          </p:nvSpPr>
          <p:spPr bwMode="auto">
            <a:xfrm flipH="1">
              <a:off x="-65450" y="3697900"/>
              <a:ext cx="9209436" cy="1484501"/>
            </a:xfrm>
            <a:custGeom>
              <a:avLst/>
              <a:gdLst>
                <a:gd name="T0" fmla="*/ 2147483646 w 75622"/>
                <a:gd name="T1" fmla="*/ 512617 h 107378"/>
                <a:gd name="T2" fmla="*/ 2147483646 w 75622"/>
                <a:gd name="T3" fmla="*/ 67692557 h 107378"/>
                <a:gd name="T4" fmla="*/ 2147483646 w 75622"/>
                <a:gd name="T5" fmla="*/ 724736518 h 107378"/>
                <a:gd name="T6" fmla="*/ 2147483646 w 75622"/>
                <a:gd name="T7" fmla="*/ 1583798699 h 107378"/>
                <a:gd name="T8" fmla="*/ 2147483646 w 75622"/>
                <a:gd name="T9" fmla="*/ 2147483646 h 107378"/>
                <a:gd name="T10" fmla="*/ 2147483646 w 75622"/>
                <a:gd name="T11" fmla="*/ 2147483646 h 107378"/>
                <a:gd name="T12" fmla="*/ 2147483646 w 75622"/>
                <a:gd name="T13" fmla="*/ 2147483646 h 107378"/>
                <a:gd name="T14" fmla="*/ 2147483646 w 75622"/>
                <a:gd name="T15" fmla="*/ 2147483646 h 107378"/>
                <a:gd name="T16" fmla="*/ 2147483646 w 75622"/>
                <a:gd name="T17" fmla="*/ 2147483646 h 107378"/>
                <a:gd name="T18" fmla="*/ 2147483646 w 75622"/>
                <a:gd name="T19" fmla="*/ 2147483646 h 107378"/>
                <a:gd name="T20" fmla="*/ 2147483646 w 75622"/>
                <a:gd name="T21" fmla="*/ 2147483646 h 107378"/>
                <a:gd name="T22" fmla="*/ 2147483646 w 75622"/>
                <a:gd name="T23" fmla="*/ 2147483646 h 107378"/>
                <a:gd name="T24" fmla="*/ 2147483646 w 75622"/>
                <a:gd name="T25" fmla="*/ 2147483646 h 107378"/>
                <a:gd name="T26" fmla="*/ 2147483646 w 75622"/>
                <a:gd name="T27" fmla="*/ 2147483646 h 107378"/>
                <a:gd name="T28" fmla="*/ 2147483646 w 75622"/>
                <a:gd name="T29" fmla="*/ 2147483646 h 107378"/>
                <a:gd name="T30" fmla="*/ 2147483646 w 75622"/>
                <a:gd name="T31" fmla="*/ 2147483646 h 107378"/>
                <a:gd name="T32" fmla="*/ 2147483646 w 75622"/>
                <a:gd name="T33" fmla="*/ 2147483646 h 107378"/>
                <a:gd name="T34" fmla="*/ 2147483646 w 75622"/>
                <a:gd name="T35" fmla="*/ 2147483646 h 107378"/>
                <a:gd name="T36" fmla="*/ 2147483646 w 75622"/>
                <a:gd name="T37" fmla="*/ 2147483646 h 107378"/>
                <a:gd name="T38" fmla="*/ 2147483646 w 75622"/>
                <a:gd name="T39" fmla="*/ 2147483646 h 107378"/>
                <a:gd name="T40" fmla="*/ 2147483646 w 75622"/>
                <a:gd name="T41" fmla="*/ 2147483646 h 107378"/>
                <a:gd name="T42" fmla="*/ 2147483646 w 75622"/>
                <a:gd name="T43" fmla="*/ 2147483646 h 107378"/>
                <a:gd name="T44" fmla="*/ 2147483646 w 75622"/>
                <a:gd name="T45" fmla="*/ 2147483646 h 107378"/>
                <a:gd name="T46" fmla="*/ 2147483646 w 75622"/>
                <a:gd name="T47" fmla="*/ 2147483646 h 107378"/>
                <a:gd name="T48" fmla="*/ 2147483646 w 75622"/>
                <a:gd name="T49" fmla="*/ 2147483646 h 107378"/>
                <a:gd name="T50" fmla="*/ 2147483646 w 75622"/>
                <a:gd name="T51" fmla="*/ 2147483646 h 107378"/>
                <a:gd name="T52" fmla="*/ 2147483646 w 75622"/>
                <a:gd name="T53" fmla="*/ 2123177465 h 107378"/>
                <a:gd name="T54" fmla="*/ 2147483646 w 75622"/>
                <a:gd name="T55" fmla="*/ 2004999653 h 107378"/>
                <a:gd name="T56" fmla="*/ 2147483646 w 75622"/>
                <a:gd name="T57" fmla="*/ 2004999653 h 107378"/>
                <a:gd name="T58" fmla="*/ 2147483646 w 75622"/>
                <a:gd name="T59" fmla="*/ 2147483646 h 107378"/>
                <a:gd name="T60" fmla="*/ 2147483646 w 75622"/>
                <a:gd name="T61" fmla="*/ 2147483646 h 107378"/>
                <a:gd name="T62" fmla="*/ 2147483646 w 75622"/>
                <a:gd name="T63" fmla="*/ 2147483646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147483646 h 107378"/>
                <a:gd name="T74" fmla="*/ 2147483646 w 75622"/>
                <a:gd name="T75" fmla="*/ 2147483646 h 107378"/>
                <a:gd name="T76" fmla="*/ 2147483646 w 75622"/>
                <a:gd name="T77" fmla="*/ 512617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7" name="Google Shape;339;p3"/>
            <p:cNvSpPr>
              <a:spLocks/>
            </p:cNvSpPr>
            <p:nvPr/>
          </p:nvSpPr>
          <p:spPr bwMode="auto">
            <a:xfrm flipH="1">
              <a:off x="-38772" y="3988074"/>
              <a:ext cx="9209483" cy="1194062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2147483646 h 81492"/>
                <a:gd name="T4" fmla="*/ 2147483646 w 75655"/>
                <a:gd name="T5" fmla="*/ 2147483646 h 81492"/>
                <a:gd name="T6" fmla="*/ 2147483646 w 75655"/>
                <a:gd name="T7" fmla="*/ 2147483646 h 81492"/>
                <a:gd name="T8" fmla="*/ 2147483646 w 75655"/>
                <a:gd name="T9" fmla="*/ 2147483646 h 81492"/>
                <a:gd name="T10" fmla="*/ 2147483646 w 75655"/>
                <a:gd name="T11" fmla="*/ 2147483646 h 81492"/>
                <a:gd name="T12" fmla="*/ 2147483646 w 75655"/>
                <a:gd name="T13" fmla="*/ 2147483646 h 81492"/>
                <a:gd name="T14" fmla="*/ 2147483646 w 75655"/>
                <a:gd name="T15" fmla="*/ 2147483646 h 81492"/>
                <a:gd name="T16" fmla="*/ 2147483646 w 75655"/>
                <a:gd name="T17" fmla="*/ 2147483646 h 81492"/>
                <a:gd name="T18" fmla="*/ 2147483646 w 75655"/>
                <a:gd name="T19" fmla="*/ 2147483646 h 81492"/>
                <a:gd name="T20" fmla="*/ 2147483646 w 75655"/>
                <a:gd name="T21" fmla="*/ 2147483646 h 81492"/>
                <a:gd name="T22" fmla="*/ 2147483646 w 75655"/>
                <a:gd name="T23" fmla="*/ 2147483646 h 81492"/>
                <a:gd name="T24" fmla="*/ 2147483646 w 75655"/>
                <a:gd name="T25" fmla="*/ 2147483646 h 81492"/>
                <a:gd name="T26" fmla="*/ 2147483646 w 75655"/>
                <a:gd name="T27" fmla="*/ 2147483646 h 81492"/>
                <a:gd name="T28" fmla="*/ 2147483646 w 75655"/>
                <a:gd name="T29" fmla="*/ 2147483646 h 81492"/>
                <a:gd name="T30" fmla="*/ 2147483646 w 75655"/>
                <a:gd name="T31" fmla="*/ 2147483646 h 81492"/>
                <a:gd name="T32" fmla="*/ 2147483646 w 75655"/>
                <a:gd name="T33" fmla="*/ 2147483646 h 81492"/>
                <a:gd name="T34" fmla="*/ 2147483646 w 75655"/>
                <a:gd name="T35" fmla="*/ 2147483646 h 81492"/>
                <a:gd name="T36" fmla="*/ 2147483646 w 75655"/>
                <a:gd name="T37" fmla="*/ 2147483646 h 81492"/>
                <a:gd name="T38" fmla="*/ 2147483646 w 75655"/>
                <a:gd name="T39" fmla="*/ 2147483646 h 81492"/>
                <a:gd name="T40" fmla="*/ 2147483646 w 75655"/>
                <a:gd name="T41" fmla="*/ 2147483646 h 81492"/>
                <a:gd name="T42" fmla="*/ 2147483646 w 75655"/>
                <a:gd name="T43" fmla="*/ 2147483646 h 81492"/>
                <a:gd name="T44" fmla="*/ 2147483646 w 75655"/>
                <a:gd name="T45" fmla="*/ 2147483646 h 81492"/>
                <a:gd name="T46" fmla="*/ 2147483646 w 75655"/>
                <a:gd name="T47" fmla="*/ 2147483646 h 81492"/>
                <a:gd name="T48" fmla="*/ 2147483646 w 75655"/>
                <a:gd name="T49" fmla="*/ 1464278383 h 81492"/>
                <a:gd name="T50" fmla="*/ 2147483646 w 75655"/>
                <a:gd name="T51" fmla="*/ 293112975 h 81492"/>
                <a:gd name="T52" fmla="*/ 2147483646 w 75655"/>
                <a:gd name="T53" fmla="*/ 45265415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8" name="Google Shape;340;p3"/>
            <p:cNvGrpSpPr>
              <a:grpSpLocks/>
            </p:cNvGrpSpPr>
            <p:nvPr/>
          </p:nvGrpSpPr>
          <p:grpSpPr bwMode="auto"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123" name="Google Shape;341;p3"/>
              <p:cNvSpPr/>
              <p:nvPr/>
            </p:nvSpPr>
            <p:spPr>
              <a:xfrm>
                <a:off x="496270" y="2109370"/>
                <a:ext cx="260746" cy="538187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4" name="Google Shape;342;p3"/>
              <p:cNvSpPr/>
              <p:nvPr/>
            </p:nvSpPr>
            <p:spPr>
              <a:xfrm>
                <a:off x="239096" y="2190336"/>
                <a:ext cx="309561" cy="453649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5" name="Google Shape;343;p3"/>
              <p:cNvSpPr/>
              <p:nvPr/>
            </p:nvSpPr>
            <p:spPr>
              <a:xfrm>
                <a:off x="237905" y="2502294"/>
                <a:ext cx="311943" cy="236946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344;p3"/>
              <p:cNvSpPr/>
              <p:nvPr/>
            </p:nvSpPr>
            <p:spPr>
              <a:xfrm>
                <a:off x="237905" y="2643985"/>
                <a:ext cx="308371" cy="432216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7" name="Google Shape;345;p3"/>
              <p:cNvSpPr/>
              <p:nvPr/>
            </p:nvSpPr>
            <p:spPr>
              <a:xfrm>
                <a:off x="453408" y="2647557"/>
                <a:ext cx="257174" cy="497704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346;p3"/>
              <p:cNvSpPr/>
              <p:nvPr/>
            </p:nvSpPr>
            <p:spPr>
              <a:xfrm>
                <a:off x="546276" y="2315358"/>
                <a:ext cx="489346" cy="340534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347;p3"/>
              <p:cNvSpPr/>
              <p:nvPr/>
            </p:nvSpPr>
            <p:spPr>
              <a:xfrm>
                <a:off x="541514" y="2552303"/>
                <a:ext cx="527446" cy="219085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0" name="Google Shape;348;p3"/>
              <p:cNvSpPr/>
              <p:nvPr/>
            </p:nvSpPr>
            <p:spPr>
              <a:xfrm>
                <a:off x="549849" y="2657082"/>
                <a:ext cx="422670" cy="360776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9" name="Google Shape;349;p3"/>
            <p:cNvGrpSpPr>
              <a:grpSpLocks/>
            </p:cNvGrpSpPr>
            <p:nvPr/>
          </p:nvGrpSpPr>
          <p:grpSpPr bwMode="auto"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114" name="Google Shape;350;p3"/>
              <p:cNvSpPr>
                <a:spLocks/>
              </p:cNvSpPr>
              <p:nvPr/>
            </p:nvSpPr>
            <p:spPr bwMode="auto">
              <a:xfrm>
                <a:off x="1496500" y="3472875"/>
                <a:ext cx="500400" cy="2154175"/>
              </a:xfrm>
              <a:custGeom>
                <a:avLst/>
                <a:gdLst>
                  <a:gd name="T0" fmla="*/ 2147483646 w 20016"/>
                  <a:gd name="T1" fmla="*/ 9765625 h 86167"/>
                  <a:gd name="T2" fmla="*/ 2147483646 w 20016"/>
                  <a:gd name="T3" fmla="*/ 2147483646 h 86167"/>
                  <a:gd name="T4" fmla="*/ 2147483646 w 20016"/>
                  <a:gd name="T5" fmla="*/ 2147483646 h 86167"/>
                  <a:gd name="T6" fmla="*/ 2147483646 w 20016"/>
                  <a:gd name="T7" fmla="*/ 2147483646 h 86167"/>
                  <a:gd name="T8" fmla="*/ 2147483646 w 20016"/>
                  <a:gd name="T9" fmla="*/ 2147483646 h 86167"/>
                  <a:gd name="T10" fmla="*/ 2147483646 w 20016"/>
                  <a:gd name="T11" fmla="*/ 2147483646 h 86167"/>
                  <a:gd name="T12" fmla="*/ 2147483646 w 20016"/>
                  <a:gd name="T13" fmla="*/ 2147483646 h 86167"/>
                  <a:gd name="T14" fmla="*/ 2147483646 w 20016"/>
                  <a:gd name="T15" fmla="*/ 2147483646 h 86167"/>
                  <a:gd name="T16" fmla="*/ 2147483646 w 20016"/>
                  <a:gd name="T17" fmla="*/ 2147483646 h 86167"/>
                  <a:gd name="T18" fmla="*/ 2147483646 w 20016"/>
                  <a:gd name="T19" fmla="*/ 2147483646 h 86167"/>
                  <a:gd name="T20" fmla="*/ 2147483646 w 20016"/>
                  <a:gd name="T21" fmla="*/ 2147483646 h 86167"/>
                  <a:gd name="T22" fmla="*/ 2147483646 w 20016"/>
                  <a:gd name="T23" fmla="*/ 2147483646 h 86167"/>
                  <a:gd name="T24" fmla="*/ 2147483646 w 20016"/>
                  <a:gd name="T25" fmla="*/ 2147483646 h 86167"/>
                  <a:gd name="T26" fmla="*/ 2147483646 w 20016"/>
                  <a:gd name="T27" fmla="*/ 2147483646 h 86167"/>
                  <a:gd name="T28" fmla="*/ 2147483646 w 20016"/>
                  <a:gd name="T29" fmla="*/ 2147483646 h 86167"/>
                  <a:gd name="T30" fmla="*/ 2147483646 w 20016"/>
                  <a:gd name="T31" fmla="*/ 2147483646 h 86167"/>
                  <a:gd name="T32" fmla="*/ 2147483646 w 20016"/>
                  <a:gd name="T33" fmla="*/ 2147483646 h 86167"/>
                  <a:gd name="T34" fmla="*/ 2147483646 w 20016"/>
                  <a:gd name="T35" fmla="*/ 9765625 h 86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5" name="Google Shape;351;p3"/>
              <p:cNvSpPr/>
              <p:nvPr/>
            </p:nvSpPr>
            <p:spPr>
              <a:xfrm>
                <a:off x="1457354" y="2857117"/>
                <a:ext cx="386952" cy="860861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352;p3"/>
              <p:cNvSpPr/>
              <p:nvPr/>
            </p:nvSpPr>
            <p:spPr>
              <a:xfrm>
                <a:off x="1844306" y="3225037"/>
                <a:ext cx="817956" cy="503657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353;p3"/>
              <p:cNvSpPr/>
              <p:nvPr/>
            </p:nvSpPr>
            <p:spPr>
              <a:xfrm>
                <a:off x="1843115" y="2715426"/>
                <a:ext cx="556020" cy="1002551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354;p3"/>
              <p:cNvSpPr>
                <a:spLocks/>
              </p:cNvSpPr>
              <p:nvPr/>
            </p:nvSpPr>
            <p:spPr bwMode="auto">
              <a:xfrm>
                <a:off x="1622175" y="3178400"/>
                <a:ext cx="191775" cy="467700"/>
              </a:xfrm>
              <a:custGeom>
                <a:avLst/>
                <a:gdLst>
                  <a:gd name="T0" fmla="*/ 1240234375 w 7671"/>
                  <a:gd name="T1" fmla="*/ 9765625 h 18708"/>
                  <a:gd name="T2" fmla="*/ 478515625 w 7671"/>
                  <a:gd name="T3" fmla="*/ 2147483646 h 18708"/>
                  <a:gd name="T4" fmla="*/ 2147483646 w 7671"/>
                  <a:gd name="T5" fmla="*/ 2147483646 h 18708"/>
                  <a:gd name="T6" fmla="*/ 2147483646 w 7671"/>
                  <a:gd name="T7" fmla="*/ 2147483646 h 18708"/>
                  <a:gd name="T8" fmla="*/ 2147483646 w 7671"/>
                  <a:gd name="T9" fmla="*/ 2147483646 h 18708"/>
                  <a:gd name="T10" fmla="*/ 2147483646 w 7671"/>
                  <a:gd name="T11" fmla="*/ 2147483646 h 18708"/>
                  <a:gd name="T12" fmla="*/ 2147483646 w 7671"/>
                  <a:gd name="T13" fmla="*/ 2147483646 h 18708"/>
                  <a:gd name="T14" fmla="*/ 2147483646 w 7671"/>
                  <a:gd name="T15" fmla="*/ 2147483646 h 18708"/>
                  <a:gd name="T16" fmla="*/ 1240234375 w 7671"/>
                  <a:gd name="T17" fmla="*/ 9765625 h 187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355;p3"/>
              <p:cNvSpPr>
                <a:spLocks/>
              </p:cNvSpPr>
              <p:nvPr/>
            </p:nvSpPr>
            <p:spPr bwMode="auto">
              <a:xfrm>
                <a:off x="1840300" y="3049625"/>
                <a:ext cx="196325" cy="607200"/>
              </a:xfrm>
              <a:custGeom>
                <a:avLst/>
                <a:gdLst>
                  <a:gd name="T0" fmla="*/ 2147483646 w 7853"/>
                  <a:gd name="T1" fmla="*/ 9765625 h 24288"/>
                  <a:gd name="T2" fmla="*/ 2147483646 w 7853"/>
                  <a:gd name="T3" fmla="*/ 2147483646 h 24288"/>
                  <a:gd name="T4" fmla="*/ 2147483646 w 7853"/>
                  <a:gd name="T5" fmla="*/ 2147483646 h 24288"/>
                  <a:gd name="T6" fmla="*/ 1660156250 w 7853"/>
                  <a:gd name="T7" fmla="*/ 2147483646 h 24288"/>
                  <a:gd name="T8" fmla="*/ 2147483646 w 7853"/>
                  <a:gd name="T9" fmla="*/ 2147483646 h 24288"/>
                  <a:gd name="T10" fmla="*/ 2147483646 w 7853"/>
                  <a:gd name="T11" fmla="*/ 2147483646 h 24288"/>
                  <a:gd name="T12" fmla="*/ 2147483646 w 7853"/>
                  <a:gd name="T13" fmla="*/ 2147483646 h 24288"/>
                  <a:gd name="T14" fmla="*/ 2147483646 w 7853"/>
                  <a:gd name="T15" fmla="*/ 2147483646 h 24288"/>
                  <a:gd name="T16" fmla="*/ 2147483646 w 7853"/>
                  <a:gd name="T17" fmla="*/ 9765625 h 242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0" name="Google Shape;356;p3"/>
              <p:cNvSpPr>
                <a:spLocks/>
              </p:cNvSpPr>
              <p:nvPr/>
            </p:nvSpPr>
            <p:spPr bwMode="auto">
              <a:xfrm>
                <a:off x="1895325" y="3305875"/>
                <a:ext cx="190450" cy="311450"/>
              </a:xfrm>
              <a:custGeom>
                <a:avLst/>
                <a:gdLst>
                  <a:gd name="T0" fmla="*/ 2147483646 w 7618"/>
                  <a:gd name="T1" fmla="*/ 0 h 12458"/>
                  <a:gd name="T2" fmla="*/ 2147483646 w 7618"/>
                  <a:gd name="T3" fmla="*/ 1162109375 h 12458"/>
                  <a:gd name="T4" fmla="*/ 2147483646 w 7618"/>
                  <a:gd name="T5" fmla="*/ 2147483646 h 12458"/>
                  <a:gd name="T6" fmla="*/ 2147483646 w 7618"/>
                  <a:gd name="T7" fmla="*/ 2147483646 h 12458"/>
                  <a:gd name="T8" fmla="*/ 2147483646 w 7618"/>
                  <a:gd name="T9" fmla="*/ 2147483646 h 12458"/>
                  <a:gd name="T10" fmla="*/ 2147483646 w 7618"/>
                  <a:gd name="T11" fmla="*/ 2147483646 h 12458"/>
                  <a:gd name="T12" fmla="*/ 2147483646 w 7618"/>
                  <a:gd name="T13" fmla="*/ 0 h 124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1" name="Google Shape;357;p3"/>
              <p:cNvSpPr>
                <a:spLocks/>
              </p:cNvSpPr>
              <p:nvPr/>
            </p:nvSpPr>
            <p:spPr bwMode="auto">
              <a:xfrm>
                <a:off x="1811100" y="3396375"/>
                <a:ext cx="613400" cy="344950"/>
              </a:xfrm>
              <a:custGeom>
                <a:avLst/>
                <a:gdLst>
                  <a:gd name="T0" fmla="*/ 2147483646 w 24536"/>
                  <a:gd name="T1" fmla="*/ 0 h 13798"/>
                  <a:gd name="T2" fmla="*/ 2147483646 w 24536"/>
                  <a:gd name="T3" fmla="*/ 839843750 h 13798"/>
                  <a:gd name="T4" fmla="*/ 2147483646 w 24536"/>
                  <a:gd name="T5" fmla="*/ 2147483646 h 13798"/>
                  <a:gd name="T6" fmla="*/ 2147483646 w 24536"/>
                  <a:gd name="T7" fmla="*/ 2147483646 h 13798"/>
                  <a:gd name="T8" fmla="*/ 2147483646 w 24536"/>
                  <a:gd name="T9" fmla="*/ 2147483646 h 13798"/>
                  <a:gd name="T10" fmla="*/ 2147483646 w 24536"/>
                  <a:gd name="T11" fmla="*/ 2147483646 h 13798"/>
                  <a:gd name="T12" fmla="*/ 2147483646 w 24536"/>
                  <a:gd name="T13" fmla="*/ 2147483646 h 13798"/>
                  <a:gd name="T14" fmla="*/ 2147483646 w 24536"/>
                  <a:gd name="T15" fmla="*/ 2147483646 h 13798"/>
                  <a:gd name="T16" fmla="*/ 2147483646 w 24536"/>
                  <a:gd name="T17" fmla="*/ 2147483646 h 13798"/>
                  <a:gd name="T18" fmla="*/ 2147483646 w 24536"/>
                  <a:gd name="T19" fmla="*/ 2147483646 h 13798"/>
                  <a:gd name="T20" fmla="*/ 2147483646 w 24536"/>
                  <a:gd name="T21" fmla="*/ 2147483646 h 13798"/>
                  <a:gd name="T22" fmla="*/ 2147483646 w 24536"/>
                  <a:gd name="T23" fmla="*/ 2147483646 h 13798"/>
                  <a:gd name="T24" fmla="*/ 2147483646 w 24536"/>
                  <a:gd name="T25" fmla="*/ 2147483646 h 13798"/>
                  <a:gd name="T26" fmla="*/ 2147483646 w 24536"/>
                  <a:gd name="T27" fmla="*/ 0 h 137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2" name="Google Shape;358;p3"/>
              <p:cNvSpPr>
                <a:spLocks/>
              </p:cNvSpPr>
              <p:nvPr/>
            </p:nvSpPr>
            <p:spPr bwMode="auto">
              <a:xfrm>
                <a:off x="1661400" y="3547725"/>
                <a:ext cx="382250" cy="258150"/>
              </a:xfrm>
              <a:custGeom>
                <a:avLst/>
                <a:gdLst>
                  <a:gd name="T0" fmla="*/ 2147483646 w 15290"/>
                  <a:gd name="T1" fmla="*/ 9765625 h 10326"/>
                  <a:gd name="T2" fmla="*/ 2147483646 w 15290"/>
                  <a:gd name="T3" fmla="*/ 488281250 h 10326"/>
                  <a:gd name="T4" fmla="*/ 2147483646 w 15290"/>
                  <a:gd name="T5" fmla="*/ 2147483646 h 10326"/>
                  <a:gd name="T6" fmla="*/ 2147483646 w 15290"/>
                  <a:gd name="T7" fmla="*/ 2147483646 h 10326"/>
                  <a:gd name="T8" fmla="*/ 2147483646 w 15290"/>
                  <a:gd name="T9" fmla="*/ 2147483646 h 10326"/>
                  <a:gd name="T10" fmla="*/ 2147483646 w 15290"/>
                  <a:gd name="T11" fmla="*/ 2147483646 h 10326"/>
                  <a:gd name="T12" fmla="*/ 2147483646 w 15290"/>
                  <a:gd name="T13" fmla="*/ 2147483646 h 10326"/>
                  <a:gd name="T14" fmla="*/ 2147483646 w 15290"/>
                  <a:gd name="T15" fmla="*/ 2147483646 h 10326"/>
                  <a:gd name="T16" fmla="*/ 2147483646 w 15290"/>
                  <a:gd name="T17" fmla="*/ 2147483646 h 10326"/>
                  <a:gd name="T18" fmla="*/ 2147483646 w 15290"/>
                  <a:gd name="T19" fmla="*/ 2147483646 h 10326"/>
                  <a:gd name="T20" fmla="*/ 2147483646 w 15290"/>
                  <a:gd name="T21" fmla="*/ 2147483646 h 10326"/>
                  <a:gd name="T22" fmla="*/ 2147483646 w 15290"/>
                  <a:gd name="T23" fmla="*/ 2147483646 h 10326"/>
                  <a:gd name="T24" fmla="*/ 2147483646 w 15290"/>
                  <a:gd name="T25" fmla="*/ 2147483646 h 10326"/>
                  <a:gd name="T26" fmla="*/ 2147483646 w 15290"/>
                  <a:gd name="T27" fmla="*/ 2147483646 h 10326"/>
                  <a:gd name="T28" fmla="*/ 2147483646 w 15290"/>
                  <a:gd name="T29" fmla="*/ 2147483646 h 10326"/>
                  <a:gd name="T30" fmla="*/ 2147483646 w 15290"/>
                  <a:gd name="T31" fmla="*/ 2147483646 h 10326"/>
                  <a:gd name="T32" fmla="*/ 2147483646 w 15290"/>
                  <a:gd name="T33" fmla="*/ 9765625 h 103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0" name="Google Shape;359;p3"/>
            <p:cNvGrpSpPr>
              <a:grpSpLocks/>
            </p:cNvGrpSpPr>
            <p:nvPr/>
          </p:nvGrpSpPr>
          <p:grpSpPr bwMode="auto"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99" name="Google Shape;360;p3"/>
              <p:cNvSpPr>
                <a:spLocks/>
              </p:cNvSpPr>
              <p:nvPr/>
            </p:nvSpPr>
            <p:spPr bwMode="auto">
              <a:xfrm>
                <a:off x="892375" y="3285175"/>
                <a:ext cx="523600" cy="378650"/>
              </a:xfrm>
              <a:custGeom>
                <a:avLst/>
                <a:gdLst>
                  <a:gd name="T0" fmla="*/ 2147483646 w 20944"/>
                  <a:gd name="T1" fmla="*/ 9765625 h 15146"/>
                  <a:gd name="T2" fmla="*/ 2147483646 w 20944"/>
                  <a:gd name="T3" fmla="*/ 2147483646 h 15146"/>
                  <a:gd name="T4" fmla="*/ 9765625 w 20944"/>
                  <a:gd name="T5" fmla="*/ 2147483646 h 15146"/>
                  <a:gd name="T6" fmla="*/ 2147483646 w 20944"/>
                  <a:gd name="T7" fmla="*/ 2147483646 h 15146"/>
                  <a:gd name="T8" fmla="*/ 2147483646 w 20944"/>
                  <a:gd name="T9" fmla="*/ 2147483646 h 15146"/>
                  <a:gd name="T10" fmla="*/ 2147483646 w 20944"/>
                  <a:gd name="T11" fmla="*/ 351562500 h 15146"/>
                  <a:gd name="T12" fmla="*/ 2147483646 w 20944"/>
                  <a:gd name="T13" fmla="*/ 9765625 h 151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100" name="Google Shape;361;p3"/>
              <p:cNvGrpSpPr>
                <a:grpSpLocks/>
              </p:cNvGrpSpPr>
              <p:nvPr/>
            </p:nvGrpSpPr>
            <p:grpSpPr bwMode="auto"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01" name="Google Shape;362;p3"/>
                <p:cNvSpPr>
                  <a:spLocks/>
                </p:cNvSpPr>
                <p:nvPr/>
              </p:nvSpPr>
              <p:spPr bwMode="auto">
                <a:xfrm>
                  <a:off x="916700" y="2276150"/>
                  <a:ext cx="289550" cy="661150"/>
                </a:xfrm>
                <a:custGeom>
                  <a:avLst/>
                  <a:gdLst>
                    <a:gd name="T0" fmla="*/ 2147483646 w 11582"/>
                    <a:gd name="T1" fmla="*/ 9765625 h 26446"/>
                    <a:gd name="T2" fmla="*/ 2147483646 w 11582"/>
                    <a:gd name="T3" fmla="*/ 2147483646 h 26446"/>
                    <a:gd name="T4" fmla="*/ 2147483646 w 11582"/>
                    <a:gd name="T5" fmla="*/ 2147483646 h 26446"/>
                    <a:gd name="T6" fmla="*/ 2147483646 w 11582"/>
                    <a:gd name="T7" fmla="*/ 2147483646 h 26446"/>
                    <a:gd name="T8" fmla="*/ 2147483646 w 11582"/>
                    <a:gd name="T9" fmla="*/ 9765625 h 264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363;p3"/>
                <p:cNvSpPr>
                  <a:spLocks/>
                </p:cNvSpPr>
                <p:nvPr/>
              </p:nvSpPr>
              <p:spPr bwMode="auto">
                <a:xfrm>
                  <a:off x="249500" y="3548225"/>
                  <a:ext cx="383775" cy="487100"/>
                </a:xfrm>
                <a:custGeom>
                  <a:avLst/>
                  <a:gdLst>
                    <a:gd name="T0" fmla="*/ 2147483646 w 15351"/>
                    <a:gd name="T1" fmla="*/ 0 h 19484"/>
                    <a:gd name="T2" fmla="*/ 2147483646 w 15351"/>
                    <a:gd name="T3" fmla="*/ 2147483646 h 19484"/>
                    <a:gd name="T4" fmla="*/ 2147483646 w 15351"/>
                    <a:gd name="T5" fmla="*/ 2147483646 h 19484"/>
                    <a:gd name="T6" fmla="*/ 2147483646 w 15351"/>
                    <a:gd name="T7" fmla="*/ 2147483646 h 19484"/>
                    <a:gd name="T8" fmla="*/ 2147483646 w 15351"/>
                    <a:gd name="T9" fmla="*/ 0 h 194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364;p3"/>
                <p:cNvSpPr>
                  <a:spLocks/>
                </p:cNvSpPr>
                <p:nvPr/>
              </p:nvSpPr>
              <p:spPr bwMode="auto">
                <a:xfrm>
                  <a:off x="765475" y="3687275"/>
                  <a:ext cx="476475" cy="386675"/>
                </a:xfrm>
                <a:custGeom>
                  <a:avLst/>
                  <a:gdLst>
                    <a:gd name="T0" fmla="*/ 2147483646 w 19059"/>
                    <a:gd name="T1" fmla="*/ 0 h 15467"/>
                    <a:gd name="T2" fmla="*/ 2147483646 w 19059"/>
                    <a:gd name="T3" fmla="*/ 2147483646 h 15467"/>
                    <a:gd name="T4" fmla="*/ 9765625 w 19059"/>
                    <a:gd name="T5" fmla="*/ 2147483646 h 15467"/>
                    <a:gd name="T6" fmla="*/ 2147483646 w 19059"/>
                    <a:gd name="T7" fmla="*/ 2147483646 h 15467"/>
                    <a:gd name="T8" fmla="*/ 2147483646 w 19059"/>
                    <a:gd name="T9" fmla="*/ 2147483646 h 15467"/>
                    <a:gd name="T10" fmla="*/ 2147483646 w 19059"/>
                    <a:gd name="T11" fmla="*/ 0 h 154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365;p3"/>
                <p:cNvSpPr>
                  <a:spLocks/>
                </p:cNvSpPr>
                <p:nvPr/>
              </p:nvSpPr>
              <p:spPr bwMode="auto">
                <a:xfrm>
                  <a:off x="371100" y="3007175"/>
                  <a:ext cx="448350" cy="604125"/>
                </a:xfrm>
                <a:custGeom>
                  <a:avLst/>
                  <a:gdLst>
                    <a:gd name="T0" fmla="*/ 2147483646 w 17934"/>
                    <a:gd name="T1" fmla="*/ 0 h 24165"/>
                    <a:gd name="T2" fmla="*/ 2147483646 w 17934"/>
                    <a:gd name="T3" fmla="*/ 0 h 24165"/>
                    <a:gd name="T4" fmla="*/ 2147483646 w 17934"/>
                    <a:gd name="T5" fmla="*/ 2147483646 h 24165"/>
                    <a:gd name="T6" fmla="*/ 2147483646 w 17934"/>
                    <a:gd name="T7" fmla="*/ 2147483646 h 24165"/>
                    <a:gd name="T8" fmla="*/ 2147483646 w 17934"/>
                    <a:gd name="T9" fmla="*/ 2147483646 h 24165"/>
                    <a:gd name="T10" fmla="*/ 2147483646 w 17934"/>
                    <a:gd name="T11" fmla="*/ 0 h 2416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366;p3"/>
                <p:cNvSpPr>
                  <a:spLocks/>
                </p:cNvSpPr>
                <p:nvPr/>
              </p:nvSpPr>
              <p:spPr bwMode="auto">
                <a:xfrm>
                  <a:off x="469875" y="2689550"/>
                  <a:ext cx="405800" cy="396850"/>
                </a:xfrm>
                <a:custGeom>
                  <a:avLst/>
                  <a:gdLst>
                    <a:gd name="T0" fmla="*/ 2147483646 w 16232"/>
                    <a:gd name="T1" fmla="*/ 0 h 15874"/>
                    <a:gd name="T2" fmla="*/ 2147483646 w 16232"/>
                    <a:gd name="T3" fmla="*/ 0 h 15874"/>
                    <a:gd name="T4" fmla="*/ 2147483646 w 16232"/>
                    <a:gd name="T5" fmla="*/ 2147483646 h 15874"/>
                    <a:gd name="T6" fmla="*/ 2147483646 w 16232"/>
                    <a:gd name="T7" fmla="*/ 2147483646 h 15874"/>
                    <a:gd name="T8" fmla="*/ 2147483646 w 16232"/>
                    <a:gd name="T9" fmla="*/ 2147483646 h 15874"/>
                    <a:gd name="T10" fmla="*/ 2147483646 w 16232"/>
                    <a:gd name="T11" fmla="*/ 2147483646 h 15874"/>
                    <a:gd name="T12" fmla="*/ 2147483646 w 16232"/>
                    <a:gd name="T13" fmla="*/ 0 h 158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367;p3"/>
                <p:cNvSpPr>
                  <a:spLocks/>
                </p:cNvSpPr>
                <p:nvPr/>
              </p:nvSpPr>
              <p:spPr bwMode="auto">
                <a:xfrm>
                  <a:off x="1035250" y="2811925"/>
                  <a:ext cx="471900" cy="332850"/>
                </a:xfrm>
                <a:custGeom>
                  <a:avLst/>
                  <a:gdLst>
                    <a:gd name="T0" fmla="*/ 2147483646 w 18876"/>
                    <a:gd name="T1" fmla="*/ 0 h 13314"/>
                    <a:gd name="T2" fmla="*/ 2147483646 w 18876"/>
                    <a:gd name="T3" fmla="*/ 2147483646 h 13314"/>
                    <a:gd name="T4" fmla="*/ 1484375000 w 18876"/>
                    <a:gd name="T5" fmla="*/ 2147483646 h 13314"/>
                    <a:gd name="T6" fmla="*/ 2147483646 w 18876"/>
                    <a:gd name="T7" fmla="*/ 2147483646 h 13314"/>
                    <a:gd name="T8" fmla="*/ 2147483646 w 18876"/>
                    <a:gd name="T9" fmla="*/ 2147483646 h 13314"/>
                    <a:gd name="T10" fmla="*/ 2147483646 w 18876"/>
                    <a:gd name="T11" fmla="*/ 585937500 h 13314"/>
                    <a:gd name="T12" fmla="*/ 2147483646 w 18876"/>
                    <a:gd name="T13" fmla="*/ 0 h 133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368;p3"/>
                <p:cNvSpPr>
                  <a:spLocks/>
                </p:cNvSpPr>
                <p:nvPr/>
              </p:nvSpPr>
              <p:spPr bwMode="auto">
                <a:xfrm>
                  <a:off x="511675" y="2502600"/>
                  <a:ext cx="588950" cy="2074525"/>
                </a:xfrm>
                <a:custGeom>
                  <a:avLst/>
                  <a:gdLst>
                    <a:gd name="T0" fmla="*/ 2147483646 w 23558"/>
                    <a:gd name="T1" fmla="*/ 9765625 h 82981"/>
                    <a:gd name="T2" fmla="*/ 2147483646 w 23558"/>
                    <a:gd name="T3" fmla="*/ 605468750 h 82981"/>
                    <a:gd name="T4" fmla="*/ 2147483646 w 23558"/>
                    <a:gd name="T5" fmla="*/ 2147483646 h 82981"/>
                    <a:gd name="T6" fmla="*/ 2147483646 w 23558"/>
                    <a:gd name="T7" fmla="*/ 2147483646 h 82981"/>
                    <a:gd name="T8" fmla="*/ 2147483646 w 23558"/>
                    <a:gd name="T9" fmla="*/ 2147483646 h 82981"/>
                    <a:gd name="T10" fmla="*/ 2147483646 w 23558"/>
                    <a:gd name="T11" fmla="*/ 2147483646 h 82981"/>
                    <a:gd name="T12" fmla="*/ 0 w 23558"/>
                    <a:gd name="T13" fmla="*/ 2147483646 h 82981"/>
                    <a:gd name="T14" fmla="*/ 302734375 w 23558"/>
                    <a:gd name="T15" fmla="*/ 2147483646 h 82981"/>
                    <a:gd name="T16" fmla="*/ 1484375000 w 23558"/>
                    <a:gd name="T17" fmla="*/ 2147483646 h 82981"/>
                    <a:gd name="T18" fmla="*/ 2147483646 w 23558"/>
                    <a:gd name="T19" fmla="*/ 2147483646 h 82981"/>
                    <a:gd name="T20" fmla="*/ 2147483646 w 23558"/>
                    <a:gd name="T21" fmla="*/ 2147483646 h 82981"/>
                    <a:gd name="T22" fmla="*/ 2147483646 w 23558"/>
                    <a:gd name="T23" fmla="*/ 2147483646 h 82981"/>
                    <a:gd name="T24" fmla="*/ 2147483646 w 23558"/>
                    <a:gd name="T25" fmla="*/ 2147483646 h 82981"/>
                    <a:gd name="T26" fmla="*/ 2147483646 w 23558"/>
                    <a:gd name="T27" fmla="*/ 2147483646 h 82981"/>
                    <a:gd name="T28" fmla="*/ 2147483646 w 23558"/>
                    <a:gd name="T29" fmla="*/ 605468750 h 82981"/>
                    <a:gd name="T30" fmla="*/ 2147483646 w 23558"/>
                    <a:gd name="T31" fmla="*/ 9765625 h 8298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369;p3"/>
                <p:cNvSpPr>
                  <a:spLocks/>
                </p:cNvSpPr>
                <p:nvPr/>
              </p:nvSpPr>
              <p:spPr bwMode="auto">
                <a:xfrm>
                  <a:off x="564875" y="2794400"/>
                  <a:ext cx="880725" cy="403775"/>
                </a:xfrm>
                <a:custGeom>
                  <a:avLst/>
                  <a:gdLst>
                    <a:gd name="T0" fmla="*/ 0 w 35229"/>
                    <a:gd name="T1" fmla="*/ 9765625 h 16151"/>
                    <a:gd name="T2" fmla="*/ 0 w 35229"/>
                    <a:gd name="T3" fmla="*/ 302734375 h 16151"/>
                    <a:gd name="T4" fmla="*/ 2147483646 w 35229"/>
                    <a:gd name="T5" fmla="*/ 2147483646 h 16151"/>
                    <a:gd name="T6" fmla="*/ 2147483646 w 35229"/>
                    <a:gd name="T7" fmla="*/ 2147483646 h 16151"/>
                    <a:gd name="T8" fmla="*/ 2147483646 w 35229"/>
                    <a:gd name="T9" fmla="*/ 2147483646 h 16151"/>
                    <a:gd name="T10" fmla="*/ 2147483646 w 35229"/>
                    <a:gd name="T11" fmla="*/ 2147483646 h 16151"/>
                    <a:gd name="T12" fmla="*/ 2147483646 w 35229"/>
                    <a:gd name="T13" fmla="*/ 2147483646 h 16151"/>
                    <a:gd name="T14" fmla="*/ 2147483646 w 35229"/>
                    <a:gd name="T15" fmla="*/ 2147483646 h 16151"/>
                    <a:gd name="T16" fmla="*/ 2147483646 w 35229"/>
                    <a:gd name="T17" fmla="*/ 2147483646 h 16151"/>
                    <a:gd name="T18" fmla="*/ 2147483646 w 35229"/>
                    <a:gd name="T19" fmla="*/ 2147483646 h 16151"/>
                    <a:gd name="T20" fmla="*/ 2147483646 w 35229"/>
                    <a:gd name="T21" fmla="*/ 2147483646 h 16151"/>
                    <a:gd name="T22" fmla="*/ 2147483646 w 35229"/>
                    <a:gd name="T23" fmla="*/ 2147483646 h 16151"/>
                    <a:gd name="T24" fmla="*/ 2147483646 w 35229"/>
                    <a:gd name="T25" fmla="*/ 2147483646 h 16151"/>
                    <a:gd name="T26" fmla="*/ 2147483646 w 35229"/>
                    <a:gd name="T27" fmla="*/ 2147483646 h 16151"/>
                    <a:gd name="T28" fmla="*/ 2147483646 w 35229"/>
                    <a:gd name="T29" fmla="*/ 2147483646 h 16151"/>
                    <a:gd name="T30" fmla="*/ 302734375 w 35229"/>
                    <a:gd name="T31" fmla="*/ 9765625 h 16151"/>
                    <a:gd name="T32" fmla="*/ 0 w 35229"/>
                    <a:gd name="T33" fmla="*/ 9765625 h 161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370;p3"/>
                <p:cNvSpPr>
                  <a:spLocks/>
                </p:cNvSpPr>
                <p:nvPr/>
              </p:nvSpPr>
              <p:spPr bwMode="auto">
                <a:xfrm>
                  <a:off x="504825" y="3130275"/>
                  <a:ext cx="867825" cy="596275"/>
                </a:xfrm>
                <a:custGeom>
                  <a:avLst/>
                  <a:gdLst>
                    <a:gd name="T0" fmla="*/ 898437500 w 34713"/>
                    <a:gd name="T1" fmla="*/ 9765625 h 23851"/>
                    <a:gd name="T2" fmla="*/ 9765625 w 34713"/>
                    <a:gd name="T3" fmla="*/ 302734375 h 23851"/>
                    <a:gd name="T4" fmla="*/ 2147483646 w 34713"/>
                    <a:gd name="T5" fmla="*/ 2147483646 h 23851"/>
                    <a:gd name="T6" fmla="*/ 2147483646 w 34713"/>
                    <a:gd name="T7" fmla="*/ 2147483646 h 23851"/>
                    <a:gd name="T8" fmla="*/ 2147483646 w 34713"/>
                    <a:gd name="T9" fmla="*/ 2147483646 h 23851"/>
                    <a:gd name="T10" fmla="*/ 2147483646 w 34713"/>
                    <a:gd name="T11" fmla="*/ 2147483646 h 23851"/>
                    <a:gd name="T12" fmla="*/ 2147483646 w 34713"/>
                    <a:gd name="T13" fmla="*/ 2147483646 h 23851"/>
                    <a:gd name="T14" fmla="*/ 2147483646 w 34713"/>
                    <a:gd name="T15" fmla="*/ 2147483646 h 23851"/>
                    <a:gd name="T16" fmla="*/ 2147483646 w 34713"/>
                    <a:gd name="T17" fmla="*/ 2147483646 h 23851"/>
                    <a:gd name="T18" fmla="*/ 2147483646 w 34713"/>
                    <a:gd name="T19" fmla="*/ 2147483646 h 23851"/>
                    <a:gd name="T20" fmla="*/ 2147483646 w 34713"/>
                    <a:gd name="T21" fmla="*/ 2147483646 h 23851"/>
                    <a:gd name="T22" fmla="*/ 2147483646 w 34713"/>
                    <a:gd name="T23" fmla="*/ 2147483646 h 23851"/>
                    <a:gd name="T24" fmla="*/ 2147483646 w 34713"/>
                    <a:gd name="T25" fmla="*/ 2147483646 h 23851"/>
                    <a:gd name="T26" fmla="*/ 2147483646 w 34713"/>
                    <a:gd name="T27" fmla="*/ 2147483646 h 23851"/>
                    <a:gd name="T28" fmla="*/ 2147483646 w 34713"/>
                    <a:gd name="T29" fmla="*/ 2147483646 h 23851"/>
                    <a:gd name="T30" fmla="*/ 2147483646 w 34713"/>
                    <a:gd name="T31" fmla="*/ 2147483646 h 23851"/>
                    <a:gd name="T32" fmla="*/ 2147483646 w 34713"/>
                    <a:gd name="T33" fmla="*/ 2147483646 h 23851"/>
                    <a:gd name="T34" fmla="*/ 2147483646 w 34713"/>
                    <a:gd name="T35" fmla="*/ 2147483646 h 23851"/>
                    <a:gd name="T36" fmla="*/ 2147483646 w 34713"/>
                    <a:gd name="T37" fmla="*/ 2147483646 h 23851"/>
                    <a:gd name="T38" fmla="*/ 2147483646 w 34713"/>
                    <a:gd name="T39" fmla="*/ 2147483646 h 23851"/>
                    <a:gd name="T40" fmla="*/ 2147483646 w 34713"/>
                    <a:gd name="T41" fmla="*/ 2147483646 h 23851"/>
                    <a:gd name="T42" fmla="*/ 2147483646 w 34713"/>
                    <a:gd name="T43" fmla="*/ 2147483646 h 23851"/>
                    <a:gd name="T44" fmla="*/ 2147483646 w 34713"/>
                    <a:gd name="T45" fmla="*/ 2147483646 h 23851"/>
                    <a:gd name="T46" fmla="*/ 898437500 w 34713"/>
                    <a:gd name="T47" fmla="*/ 9765625 h 238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371;p3"/>
                <p:cNvSpPr>
                  <a:spLocks/>
                </p:cNvSpPr>
                <p:nvPr/>
              </p:nvSpPr>
              <p:spPr bwMode="auto">
                <a:xfrm>
                  <a:off x="281425" y="3558850"/>
                  <a:ext cx="949125" cy="562050"/>
                </a:xfrm>
                <a:custGeom>
                  <a:avLst/>
                  <a:gdLst>
                    <a:gd name="T0" fmla="*/ 898437500 w 37965"/>
                    <a:gd name="T1" fmla="*/ 9765625 h 22482"/>
                    <a:gd name="T2" fmla="*/ 9765625 w 37965"/>
                    <a:gd name="T3" fmla="*/ 302734375 h 22482"/>
                    <a:gd name="T4" fmla="*/ 2147483646 w 37965"/>
                    <a:gd name="T5" fmla="*/ 2147483646 h 22482"/>
                    <a:gd name="T6" fmla="*/ 2147483646 w 37965"/>
                    <a:gd name="T7" fmla="*/ 2147483646 h 22482"/>
                    <a:gd name="T8" fmla="*/ 2147483646 w 37965"/>
                    <a:gd name="T9" fmla="*/ 2147483646 h 22482"/>
                    <a:gd name="T10" fmla="*/ 2147483646 w 37965"/>
                    <a:gd name="T11" fmla="*/ 2147483646 h 22482"/>
                    <a:gd name="T12" fmla="*/ 2147483646 w 37965"/>
                    <a:gd name="T13" fmla="*/ 2147483646 h 22482"/>
                    <a:gd name="T14" fmla="*/ 2147483646 w 37965"/>
                    <a:gd name="T15" fmla="*/ 2147483646 h 22482"/>
                    <a:gd name="T16" fmla="*/ 2147483646 w 37965"/>
                    <a:gd name="T17" fmla="*/ 2147483646 h 22482"/>
                    <a:gd name="T18" fmla="*/ 2147483646 w 37965"/>
                    <a:gd name="T19" fmla="*/ 2147483646 h 22482"/>
                    <a:gd name="T20" fmla="*/ 2147483646 w 37965"/>
                    <a:gd name="T21" fmla="*/ 2147483646 h 22482"/>
                    <a:gd name="T22" fmla="*/ 2147483646 w 37965"/>
                    <a:gd name="T23" fmla="*/ 2147483646 h 22482"/>
                    <a:gd name="T24" fmla="*/ 2147483646 w 37965"/>
                    <a:gd name="T25" fmla="*/ 2147483646 h 22482"/>
                    <a:gd name="T26" fmla="*/ 2147483646 w 37965"/>
                    <a:gd name="T27" fmla="*/ 2147483646 h 22482"/>
                    <a:gd name="T28" fmla="*/ 2147483646 w 37965"/>
                    <a:gd name="T29" fmla="*/ 2147483646 h 22482"/>
                    <a:gd name="T30" fmla="*/ 2147483646 w 37965"/>
                    <a:gd name="T31" fmla="*/ 2147483646 h 22482"/>
                    <a:gd name="T32" fmla="*/ 898437500 w 37965"/>
                    <a:gd name="T33" fmla="*/ 9765625 h 2248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372;p3"/>
                <p:cNvSpPr>
                  <a:spLocks/>
                </p:cNvSpPr>
                <p:nvPr/>
              </p:nvSpPr>
              <p:spPr bwMode="auto">
                <a:xfrm>
                  <a:off x="207725" y="3847600"/>
                  <a:ext cx="327525" cy="539550"/>
                </a:xfrm>
                <a:custGeom>
                  <a:avLst/>
                  <a:gdLst>
                    <a:gd name="T0" fmla="*/ 2147483646 w 13101"/>
                    <a:gd name="T1" fmla="*/ 9765625 h 21582"/>
                    <a:gd name="T2" fmla="*/ 2147483646 w 13101"/>
                    <a:gd name="T3" fmla="*/ 2147483646 h 21582"/>
                    <a:gd name="T4" fmla="*/ 2147483646 w 13101"/>
                    <a:gd name="T5" fmla="*/ 2147483646 h 21582"/>
                    <a:gd name="T6" fmla="*/ 2147483646 w 13101"/>
                    <a:gd name="T7" fmla="*/ 2147483646 h 21582"/>
                    <a:gd name="T8" fmla="*/ 2147483646 w 13101"/>
                    <a:gd name="T9" fmla="*/ 9765625 h 215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373;p3"/>
                <p:cNvSpPr>
                  <a:spLocks/>
                </p:cNvSpPr>
                <p:nvPr/>
              </p:nvSpPr>
              <p:spPr bwMode="auto">
                <a:xfrm>
                  <a:off x="639325" y="4151400"/>
                  <a:ext cx="539550" cy="316675"/>
                </a:xfrm>
                <a:custGeom>
                  <a:avLst/>
                  <a:gdLst>
                    <a:gd name="T0" fmla="*/ 2147483646 w 21582"/>
                    <a:gd name="T1" fmla="*/ 9765625 h 12667"/>
                    <a:gd name="T2" fmla="*/ 2147483646 w 21582"/>
                    <a:gd name="T3" fmla="*/ 2147483646 h 12667"/>
                    <a:gd name="T4" fmla="*/ 9765625 w 21582"/>
                    <a:gd name="T5" fmla="*/ 2147483646 h 12667"/>
                    <a:gd name="T6" fmla="*/ 2147483646 w 21582"/>
                    <a:gd name="T7" fmla="*/ 2147483646 h 12667"/>
                    <a:gd name="T8" fmla="*/ 2147483646 w 21582"/>
                    <a:gd name="T9" fmla="*/ 2147483646 h 12667"/>
                    <a:gd name="T10" fmla="*/ 2147483646 w 21582"/>
                    <a:gd name="T11" fmla="*/ 2147483646 h 12667"/>
                    <a:gd name="T12" fmla="*/ 2147483646 w 21582"/>
                    <a:gd name="T13" fmla="*/ 9765625 h 1266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3" name="Google Shape;374;p3"/>
                <p:cNvSpPr>
                  <a:spLocks/>
                </p:cNvSpPr>
                <p:nvPr/>
              </p:nvSpPr>
              <p:spPr bwMode="auto">
                <a:xfrm>
                  <a:off x="257875" y="3856725"/>
                  <a:ext cx="911125" cy="627575"/>
                </a:xfrm>
                <a:custGeom>
                  <a:avLst/>
                  <a:gdLst>
                    <a:gd name="T0" fmla="*/ 888671875 w 36445"/>
                    <a:gd name="T1" fmla="*/ 9765625 h 25103"/>
                    <a:gd name="T2" fmla="*/ 595703125 w 36445"/>
                    <a:gd name="T3" fmla="*/ 595703125 h 25103"/>
                    <a:gd name="T4" fmla="*/ 2147483646 w 36445"/>
                    <a:gd name="T5" fmla="*/ 2147483646 h 25103"/>
                    <a:gd name="T6" fmla="*/ 2147483646 w 36445"/>
                    <a:gd name="T7" fmla="*/ 2147483646 h 25103"/>
                    <a:gd name="T8" fmla="*/ 2147483646 w 36445"/>
                    <a:gd name="T9" fmla="*/ 2147483646 h 25103"/>
                    <a:gd name="T10" fmla="*/ 2147483646 w 36445"/>
                    <a:gd name="T11" fmla="*/ 2147483646 h 25103"/>
                    <a:gd name="T12" fmla="*/ 2147483646 w 36445"/>
                    <a:gd name="T13" fmla="*/ 2147483646 h 25103"/>
                    <a:gd name="T14" fmla="*/ 2147483646 w 36445"/>
                    <a:gd name="T15" fmla="*/ 2147483646 h 25103"/>
                    <a:gd name="T16" fmla="*/ 2147483646 w 36445"/>
                    <a:gd name="T17" fmla="*/ 2147483646 h 25103"/>
                    <a:gd name="T18" fmla="*/ 2147483646 w 36445"/>
                    <a:gd name="T19" fmla="*/ 2147483646 h 25103"/>
                    <a:gd name="T20" fmla="*/ 2147483646 w 36445"/>
                    <a:gd name="T21" fmla="*/ 2147483646 h 25103"/>
                    <a:gd name="T22" fmla="*/ 2147483646 w 36445"/>
                    <a:gd name="T23" fmla="*/ 2147483646 h 25103"/>
                    <a:gd name="T24" fmla="*/ 2147483646 w 36445"/>
                    <a:gd name="T25" fmla="*/ 2147483646 h 25103"/>
                    <a:gd name="T26" fmla="*/ 2147483646 w 36445"/>
                    <a:gd name="T27" fmla="*/ 2147483646 h 25103"/>
                    <a:gd name="T28" fmla="*/ 2147483646 w 36445"/>
                    <a:gd name="T29" fmla="*/ 2147483646 h 25103"/>
                    <a:gd name="T30" fmla="*/ 2147483646 w 36445"/>
                    <a:gd name="T31" fmla="*/ 2147483646 h 25103"/>
                    <a:gd name="T32" fmla="*/ 888671875 w 36445"/>
                    <a:gd name="T33" fmla="*/ 9765625 h 2510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11" name="Google Shape;375;p3"/>
            <p:cNvGrpSpPr>
              <a:grpSpLocks/>
            </p:cNvGrpSpPr>
            <p:nvPr/>
          </p:nvGrpSpPr>
          <p:grpSpPr bwMode="auto"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93" name="Google Shape;376;p3"/>
              <p:cNvSpPr>
                <a:spLocks/>
              </p:cNvSpPr>
              <p:nvPr/>
            </p:nvSpPr>
            <p:spPr bwMode="auto">
              <a:xfrm>
                <a:off x="-142600" y="4343675"/>
                <a:ext cx="1137600" cy="1070850"/>
              </a:xfrm>
              <a:custGeom>
                <a:avLst/>
                <a:gdLst>
                  <a:gd name="T0" fmla="*/ 2147483646 w 45504"/>
                  <a:gd name="T1" fmla="*/ 0 h 42834"/>
                  <a:gd name="T2" fmla="*/ 2147483646 w 45504"/>
                  <a:gd name="T3" fmla="*/ 2147483646 h 42834"/>
                  <a:gd name="T4" fmla="*/ 2147483646 w 45504"/>
                  <a:gd name="T5" fmla="*/ 2147483646 h 42834"/>
                  <a:gd name="T6" fmla="*/ 2147483646 w 45504"/>
                  <a:gd name="T7" fmla="*/ 2147483646 h 42834"/>
                  <a:gd name="T8" fmla="*/ 2147483646 w 45504"/>
                  <a:gd name="T9" fmla="*/ 2147483646 h 42834"/>
                  <a:gd name="T10" fmla="*/ 2147483646 w 45504"/>
                  <a:gd name="T11" fmla="*/ 2147483646 h 42834"/>
                  <a:gd name="T12" fmla="*/ 2147483646 w 45504"/>
                  <a:gd name="T13" fmla="*/ 2147483646 h 42834"/>
                  <a:gd name="T14" fmla="*/ 2147483646 w 45504"/>
                  <a:gd name="T15" fmla="*/ 2147483646 h 42834"/>
                  <a:gd name="T16" fmla="*/ 2147483646 w 45504"/>
                  <a:gd name="T17" fmla="*/ 2147483646 h 42834"/>
                  <a:gd name="T18" fmla="*/ 2147483646 w 45504"/>
                  <a:gd name="T19" fmla="*/ 2147483646 h 42834"/>
                  <a:gd name="T20" fmla="*/ 2147483646 w 45504"/>
                  <a:gd name="T21" fmla="*/ 2147483646 h 42834"/>
                  <a:gd name="T22" fmla="*/ 2147483646 w 45504"/>
                  <a:gd name="T23" fmla="*/ 2147483646 h 42834"/>
                  <a:gd name="T24" fmla="*/ 2147483646 w 45504"/>
                  <a:gd name="T25" fmla="*/ 2147483646 h 42834"/>
                  <a:gd name="T26" fmla="*/ 2147483646 w 45504"/>
                  <a:gd name="T27" fmla="*/ 2147483646 h 42834"/>
                  <a:gd name="T28" fmla="*/ 2147483646 w 45504"/>
                  <a:gd name="T29" fmla="*/ 2147483646 h 42834"/>
                  <a:gd name="T30" fmla="*/ 2147483646 w 45504"/>
                  <a:gd name="T31" fmla="*/ 2147483646 h 42834"/>
                  <a:gd name="T32" fmla="*/ 2147483646 w 45504"/>
                  <a:gd name="T33" fmla="*/ 2147483646 h 42834"/>
                  <a:gd name="T34" fmla="*/ 2147483646 w 45504"/>
                  <a:gd name="T35" fmla="*/ 2147483646 h 42834"/>
                  <a:gd name="T36" fmla="*/ 2147483646 w 45504"/>
                  <a:gd name="T37" fmla="*/ 2147483646 h 42834"/>
                  <a:gd name="T38" fmla="*/ 2147483646 w 45504"/>
                  <a:gd name="T39" fmla="*/ 2147483646 h 42834"/>
                  <a:gd name="T40" fmla="*/ 2147483646 w 45504"/>
                  <a:gd name="T41" fmla="*/ 2147483646 h 42834"/>
                  <a:gd name="T42" fmla="*/ 2147483646 w 45504"/>
                  <a:gd name="T43" fmla="*/ 2147483646 h 42834"/>
                  <a:gd name="T44" fmla="*/ 2147483646 w 45504"/>
                  <a:gd name="T45" fmla="*/ 2147483646 h 42834"/>
                  <a:gd name="T46" fmla="*/ 2147483646 w 45504"/>
                  <a:gd name="T47" fmla="*/ 2147483646 h 42834"/>
                  <a:gd name="T48" fmla="*/ 2147483646 w 45504"/>
                  <a:gd name="T49" fmla="*/ 2138671875 h 42834"/>
                  <a:gd name="T50" fmla="*/ 2147483646 w 45504"/>
                  <a:gd name="T51" fmla="*/ 0 h 428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377;p3"/>
              <p:cNvSpPr>
                <a:spLocks/>
              </p:cNvSpPr>
              <p:nvPr/>
            </p:nvSpPr>
            <p:spPr bwMode="auto">
              <a:xfrm>
                <a:off x="-39150" y="4392300"/>
                <a:ext cx="1116400" cy="1127500"/>
              </a:xfrm>
              <a:custGeom>
                <a:avLst/>
                <a:gdLst>
                  <a:gd name="T0" fmla="*/ 791015625 w 44656"/>
                  <a:gd name="T1" fmla="*/ 0 h 45100"/>
                  <a:gd name="T2" fmla="*/ 2147483646 w 44656"/>
                  <a:gd name="T3" fmla="*/ 2147483646 h 45100"/>
                  <a:gd name="T4" fmla="*/ 2147483646 w 44656"/>
                  <a:gd name="T5" fmla="*/ 2147483646 h 45100"/>
                  <a:gd name="T6" fmla="*/ 2147483646 w 44656"/>
                  <a:gd name="T7" fmla="*/ 2147483646 h 45100"/>
                  <a:gd name="T8" fmla="*/ 2147483646 w 44656"/>
                  <a:gd name="T9" fmla="*/ 2147483646 h 45100"/>
                  <a:gd name="T10" fmla="*/ 2147483646 w 44656"/>
                  <a:gd name="T11" fmla="*/ 2147483646 h 45100"/>
                  <a:gd name="T12" fmla="*/ 2147483646 w 44656"/>
                  <a:gd name="T13" fmla="*/ 2147483646 h 45100"/>
                  <a:gd name="T14" fmla="*/ 791015625 w 44656"/>
                  <a:gd name="T15" fmla="*/ 0 h 451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378;p3"/>
              <p:cNvSpPr>
                <a:spLocks/>
              </p:cNvSpPr>
              <p:nvPr/>
            </p:nvSpPr>
            <p:spPr bwMode="auto">
              <a:xfrm>
                <a:off x="132700" y="4811575"/>
                <a:ext cx="526200" cy="190100"/>
              </a:xfrm>
              <a:custGeom>
                <a:avLst/>
                <a:gdLst>
                  <a:gd name="T0" fmla="*/ 1523437500 w 21048"/>
                  <a:gd name="T1" fmla="*/ 0 h 7604"/>
                  <a:gd name="T2" fmla="*/ 2147483646 w 21048"/>
                  <a:gd name="T3" fmla="*/ 2147483646 h 7604"/>
                  <a:gd name="T4" fmla="*/ 2147483646 w 21048"/>
                  <a:gd name="T5" fmla="*/ 2147483646 h 7604"/>
                  <a:gd name="T6" fmla="*/ 2147483646 w 21048"/>
                  <a:gd name="T7" fmla="*/ 2147483646 h 7604"/>
                  <a:gd name="T8" fmla="*/ 2147483646 w 21048"/>
                  <a:gd name="T9" fmla="*/ 2147483646 h 7604"/>
                  <a:gd name="T10" fmla="*/ 2147483646 w 21048"/>
                  <a:gd name="T11" fmla="*/ 429687500 h 7604"/>
                  <a:gd name="T12" fmla="*/ 1523437500 w 21048"/>
                  <a:gd name="T13" fmla="*/ 0 h 76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379;p3"/>
              <p:cNvSpPr>
                <a:spLocks/>
              </p:cNvSpPr>
              <p:nvPr/>
            </p:nvSpPr>
            <p:spPr bwMode="auto">
              <a:xfrm>
                <a:off x="395375" y="4531200"/>
                <a:ext cx="166350" cy="369350"/>
              </a:xfrm>
              <a:custGeom>
                <a:avLst/>
                <a:gdLst>
                  <a:gd name="T0" fmla="*/ 830078125 w 6654"/>
                  <a:gd name="T1" fmla="*/ 0 h 14774"/>
                  <a:gd name="T2" fmla="*/ 908203125 w 6654"/>
                  <a:gd name="T3" fmla="*/ 2147483646 h 14774"/>
                  <a:gd name="T4" fmla="*/ 2147483646 w 6654"/>
                  <a:gd name="T5" fmla="*/ 2147483646 h 14774"/>
                  <a:gd name="T6" fmla="*/ 2147483646 w 6654"/>
                  <a:gd name="T7" fmla="*/ 2147483646 h 14774"/>
                  <a:gd name="T8" fmla="*/ 2147483646 w 6654"/>
                  <a:gd name="T9" fmla="*/ 2147483646 h 14774"/>
                  <a:gd name="T10" fmla="*/ 2147483646 w 6654"/>
                  <a:gd name="T11" fmla="*/ 2147483646 h 14774"/>
                  <a:gd name="T12" fmla="*/ 2147483646 w 6654"/>
                  <a:gd name="T13" fmla="*/ 1318359375 h 14774"/>
                  <a:gd name="T14" fmla="*/ 830078125 w 6654"/>
                  <a:gd name="T15" fmla="*/ 0 h 147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380;p3"/>
              <p:cNvSpPr>
                <a:spLocks/>
              </p:cNvSpPr>
              <p:nvPr/>
            </p:nvSpPr>
            <p:spPr bwMode="auto">
              <a:xfrm>
                <a:off x="742025" y="4779100"/>
                <a:ext cx="136825" cy="456825"/>
              </a:xfrm>
              <a:custGeom>
                <a:avLst/>
                <a:gdLst>
                  <a:gd name="T0" fmla="*/ 673828125 w 5473"/>
                  <a:gd name="T1" fmla="*/ 9765625 h 18273"/>
                  <a:gd name="T2" fmla="*/ 859375000 w 5473"/>
                  <a:gd name="T3" fmla="*/ 2147483646 h 18273"/>
                  <a:gd name="T4" fmla="*/ 2147483646 w 5473"/>
                  <a:gd name="T5" fmla="*/ 2147483646 h 18273"/>
                  <a:gd name="T6" fmla="*/ 2147483646 w 5473"/>
                  <a:gd name="T7" fmla="*/ 2147483646 h 18273"/>
                  <a:gd name="T8" fmla="*/ 2147483646 w 5473"/>
                  <a:gd name="T9" fmla="*/ 2147483646 h 18273"/>
                  <a:gd name="T10" fmla="*/ 2147483646 w 5473"/>
                  <a:gd name="T11" fmla="*/ 2147483646 h 18273"/>
                  <a:gd name="T12" fmla="*/ 2147483646 w 5473"/>
                  <a:gd name="T13" fmla="*/ 1835937500 h 18273"/>
                  <a:gd name="T14" fmla="*/ 673828125 w 5473"/>
                  <a:gd name="T15" fmla="*/ 9765625 h 182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381;p3"/>
              <p:cNvSpPr>
                <a:spLocks/>
              </p:cNvSpPr>
              <p:nvPr/>
            </p:nvSpPr>
            <p:spPr bwMode="auto">
              <a:xfrm>
                <a:off x="357325" y="5209750"/>
                <a:ext cx="567750" cy="121425"/>
              </a:xfrm>
              <a:custGeom>
                <a:avLst/>
                <a:gdLst>
                  <a:gd name="T0" fmla="*/ 1601562500 w 22710"/>
                  <a:gd name="T1" fmla="*/ 0 h 4857"/>
                  <a:gd name="T2" fmla="*/ 2147483646 w 22710"/>
                  <a:gd name="T3" fmla="*/ 2147483646 h 4857"/>
                  <a:gd name="T4" fmla="*/ 2147483646 w 22710"/>
                  <a:gd name="T5" fmla="*/ 2147483646 h 4857"/>
                  <a:gd name="T6" fmla="*/ 2147483646 w 22710"/>
                  <a:gd name="T7" fmla="*/ 2147483646 h 4857"/>
                  <a:gd name="T8" fmla="*/ 2147483646 w 22710"/>
                  <a:gd name="T9" fmla="*/ 2147483646 h 4857"/>
                  <a:gd name="T10" fmla="*/ 2147483646 w 22710"/>
                  <a:gd name="T11" fmla="*/ 2147483646 h 4857"/>
                  <a:gd name="T12" fmla="*/ 2147483646 w 22710"/>
                  <a:gd name="T13" fmla="*/ 439453125 h 4857"/>
                  <a:gd name="T14" fmla="*/ 1601562500 w 22710"/>
                  <a:gd name="T15" fmla="*/ 0 h 48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2" name="Google Shape;382;p3"/>
            <p:cNvGrpSpPr>
              <a:grpSpLocks/>
            </p:cNvGrpSpPr>
            <p:nvPr/>
          </p:nvGrpSpPr>
          <p:grpSpPr bwMode="auto"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61" name="Google Shape;383;p3"/>
              <p:cNvSpPr/>
              <p:nvPr/>
            </p:nvSpPr>
            <p:spPr>
              <a:xfrm>
                <a:off x="1163271" y="4295456"/>
                <a:ext cx="1003693" cy="1076374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384;p3"/>
              <p:cNvSpPr/>
              <p:nvPr/>
            </p:nvSpPr>
            <p:spPr>
              <a:xfrm>
                <a:off x="446517" y="4200202"/>
                <a:ext cx="1037030" cy="1094234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385;p3"/>
              <p:cNvSpPr/>
              <p:nvPr/>
            </p:nvSpPr>
            <p:spPr>
              <a:xfrm>
                <a:off x="1265664" y="4915800"/>
                <a:ext cx="751281" cy="514373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386;p3"/>
              <p:cNvSpPr/>
              <p:nvPr/>
            </p:nvSpPr>
            <p:spPr>
              <a:xfrm>
                <a:off x="1208514" y="4783635"/>
                <a:ext cx="654841" cy="642967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387;p3"/>
              <p:cNvSpPr/>
              <p:nvPr/>
            </p:nvSpPr>
            <p:spPr>
              <a:xfrm>
                <a:off x="1157317" y="4640753"/>
                <a:ext cx="635792" cy="766797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388;p3"/>
              <p:cNvSpPr/>
              <p:nvPr/>
            </p:nvSpPr>
            <p:spPr>
              <a:xfrm>
                <a:off x="1079927" y="4566931"/>
                <a:ext cx="547686" cy="839429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389;p3"/>
              <p:cNvSpPr/>
              <p:nvPr/>
            </p:nvSpPr>
            <p:spPr>
              <a:xfrm>
                <a:off x="1047780" y="4537164"/>
                <a:ext cx="447673" cy="844191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390;p3"/>
              <p:cNvSpPr/>
              <p:nvPr/>
            </p:nvSpPr>
            <p:spPr>
              <a:xfrm>
                <a:off x="645350" y="4437147"/>
                <a:ext cx="479821" cy="873958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391;p3"/>
              <p:cNvSpPr/>
              <p:nvPr/>
            </p:nvSpPr>
            <p:spPr>
              <a:xfrm>
                <a:off x="834659" y="4562168"/>
                <a:ext cx="346470" cy="73703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392;p3"/>
              <p:cNvSpPr/>
              <p:nvPr/>
            </p:nvSpPr>
            <p:spPr>
              <a:xfrm>
                <a:off x="975153" y="4322842"/>
                <a:ext cx="213121" cy="941826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393;p3"/>
              <p:cNvSpPr/>
              <p:nvPr/>
            </p:nvSpPr>
            <p:spPr>
              <a:xfrm>
                <a:off x="1135886" y="4439529"/>
                <a:ext cx="177403" cy="817996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394;p3"/>
              <p:cNvSpPr/>
              <p:nvPr/>
            </p:nvSpPr>
            <p:spPr>
              <a:xfrm>
                <a:off x="1048971" y="4444292"/>
                <a:ext cx="151208" cy="794182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395;p3"/>
              <p:cNvSpPr/>
              <p:nvPr/>
            </p:nvSpPr>
            <p:spPr>
              <a:xfrm>
                <a:off x="681069" y="4465724"/>
                <a:ext cx="447673" cy="782276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396;p3"/>
              <p:cNvSpPr/>
              <p:nvPr/>
            </p:nvSpPr>
            <p:spPr>
              <a:xfrm>
                <a:off x="891809" y="4545499"/>
                <a:ext cx="235743" cy="654873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397;p3"/>
              <p:cNvSpPr/>
              <p:nvPr/>
            </p:nvSpPr>
            <p:spPr>
              <a:xfrm>
                <a:off x="1189464" y="4527639"/>
                <a:ext cx="188118" cy="677496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398;p3"/>
              <p:cNvSpPr/>
              <p:nvPr/>
            </p:nvSpPr>
            <p:spPr>
              <a:xfrm>
                <a:off x="1097786" y="4422859"/>
                <a:ext cx="113109" cy="735839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399;p3"/>
              <p:cNvSpPr/>
              <p:nvPr/>
            </p:nvSpPr>
            <p:spPr>
              <a:xfrm>
                <a:off x="1206133" y="4653851"/>
                <a:ext cx="552448" cy="650111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400;p3"/>
              <p:cNvSpPr/>
              <p:nvPr/>
            </p:nvSpPr>
            <p:spPr>
              <a:xfrm>
                <a:off x="1335910" y="4846741"/>
                <a:ext cx="588167" cy="491750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401;p3"/>
              <p:cNvSpPr/>
              <p:nvPr/>
            </p:nvSpPr>
            <p:spPr>
              <a:xfrm>
                <a:off x="1427589" y="4766965"/>
                <a:ext cx="372664" cy="441742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402;p3"/>
              <p:cNvSpPr/>
              <p:nvPr/>
            </p:nvSpPr>
            <p:spPr>
              <a:xfrm>
                <a:off x="723931" y="4419287"/>
                <a:ext cx="294084" cy="688212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403;p3"/>
              <p:cNvSpPr/>
              <p:nvPr/>
            </p:nvSpPr>
            <p:spPr>
              <a:xfrm>
                <a:off x="1250186" y="4559787"/>
                <a:ext cx="333374" cy="582242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404;p3"/>
              <p:cNvSpPr/>
              <p:nvPr/>
            </p:nvSpPr>
            <p:spPr>
              <a:xfrm>
                <a:off x="887047" y="4627656"/>
                <a:ext cx="736994" cy="698928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405;p3"/>
              <p:cNvSpPr/>
              <p:nvPr/>
            </p:nvSpPr>
            <p:spPr>
              <a:xfrm>
                <a:off x="638207" y="4720529"/>
                <a:ext cx="1257296" cy="741792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406;p3"/>
              <p:cNvSpPr/>
              <p:nvPr/>
            </p:nvSpPr>
            <p:spPr>
              <a:xfrm>
                <a:off x="912049" y="4990813"/>
                <a:ext cx="690560" cy="472700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407;p3"/>
              <p:cNvSpPr>
                <a:spLocks/>
              </p:cNvSpPr>
              <p:nvPr/>
            </p:nvSpPr>
            <p:spPr bwMode="auto">
              <a:xfrm>
                <a:off x="1469100" y="4358415"/>
                <a:ext cx="178250" cy="453725"/>
              </a:xfrm>
              <a:custGeom>
                <a:avLst/>
                <a:gdLst>
                  <a:gd name="T0" fmla="*/ 2147483646 w 7130"/>
                  <a:gd name="T1" fmla="*/ 0 h 18149"/>
                  <a:gd name="T2" fmla="*/ 2147483646 w 7130"/>
                  <a:gd name="T3" fmla="*/ 1787109375 h 18149"/>
                  <a:gd name="T4" fmla="*/ 2147483646 w 7130"/>
                  <a:gd name="T5" fmla="*/ 2147483646 h 18149"/>
                  <a:gd name="T6" fmla="*/ 2147483646 w 7130"/>
                  <a:gd name="T7" fmla="*/ 2147483646 h 18149"/>
                  <a:gd name="T8" fmla="*/ 2147483646 w 7130"/>
                  <a:gd name="T9" fmla="*/ 2147483646 h 18149"/>
                  <a:gd name="T10" fmla="*/ 2147483646 w 7130"/>
                  <a:gd name="T11" fmla="*/ 1787109375 h 18149"/>
                  <a:gd name="T12" fmla="*/ 2147483646 w 7130"/>
                  <a:gd name="T13" fmla="*/ 0 h 181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408;p3"/>
              <p:cNvSpPr>
                <a:spLocks/>
              </p:cNvSpPr>
              <p:nvPr/>
            </p:nvSpPr>
            <p:spPr bwMode="auto">
              <a:xfrm>
                <a:off x="1339300" y="4302500"/>
                <a:ext cx="98700" cy="446025"/>
              </a:xfrm>
              <a:custGeom>
                <a:avLst/>
                <a:gdLst>
                  <a:gd name="T0" fmla="*/ 2147483646 w 3948"/>
                  <a:gd name="T1" fmla="*/ 0 h 17841"/>
                  <a:gd name="T2" fmla="*/ 2147483646 w 3948"/>
                  <a:gd name="T3" fmla="*/ 1894531250 h 17841"/>
                  <a:gd name="T4" fmla="*/ 2147483646 w 3948"/>
                  <a:gd name="T5" fmla="*/ 2147483646 h 17841"/>
                  <a:gd name="T6" fmla="*/ 2147483646 w 3948"/>
                  <a:gd name="T7" fmla="*/ 2147483646 h 17841"/>
                  <a:gd name="T8" fmla="*/ 2147483646 w 3948"/>
                  <a:gd name="T9" fmla="*/ 2147483646 h 17841"/>
                  <a:gd name="T10" fmla="*/ 2147483646 w 3948"/>
                  <a:gd name="T11" fmla="*/ 1894531250 h 17841"/>
                  <a:gd name="T12" fmla="*/ 2147483646 w 3948"/>
                  <a:gd name="T13" fmla="*/ 0 h 178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409;p3"/>
              <p:cNvSpPr>
                <a:spLocks/>
              </p:cNvSpPr>
              <p:nvPr/>
            </p:nvSpPr>
            <p:spPr bwMode="auto">
              <a:xfrm>
                <a:off x="1169975" y="4269200"/>
                <a:ext cx="60575" cy="427100"/>
              </a:xfrm>
              <a:custGeom>
                <a:avLst/>
                <a:gdLst>
                  <a:gd name="T0" fmla="*/ 2147483646 w 2423"/>
                  <a:gd name="T1" fmla="*/ 9765625 h 17084"/>
                  <a:gd name="T2" fmla="*/ 2147483646 w 2423"/>
                  <a:gd name="T3" fmla="*/ 1845703125 h 17084"/>
                  <a:gd name="T4" fmla="*/ 2147483646 w 2423"/>
                  <a:gd name="T5" fmla="*/ 2147483646 h 17084"/>
                  <a:gd name="T6" fmla="*/ 2147483646 w 2423"/>
                  <a:gd name="T7" fmla="*/ 2147483646 h 17084"/>
                  <a:gd name="T8" fmla="*/ 2147483646 w 2423"/>
                  <a:gd name="T9" fmla="*/ 2147483646 h 17084"/>
                  <a:gd name="T10" fmla="*/ 2147483646 w 2423"/>
                  <a:gd name="T11" fmla="*/ 1542968750 h 17084"/>
                  <a:gd name="T12" fmla="*/ 2147483646 w 2423"/>
                  <a:gd name="T13" fmla="*/ 9765625 h 170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410;p3"/>
              <p:cNvSpPr>
                <a:spLocks/>
              </p:cNvSpPr>
              <p:nvPr/>
            </p:nvSpPr>
            <p:spPr bwMode="auto">
              <a:xfrm>
                <a:off x="971325" y="4322200"/>
                <a:ext cx="121475" cy="345700"/>
              </a:xfrm>
              <a:custGeom>
                <a:avLst/>
                <a:gdLst>
                  <a:gd name="T0" fmla="*/ 341796875 w 4859"/>
                  <a:gd name="T1" fmla="*/ 9765625 h 13828"/>
                  <a:gd name="T2" fmla="*/ 332031250 w 4859"/>
                  <a:gd name="T3" fmla="*/ 1621093750 h 13828"/>
                  <a:gd name="T4" fmla="*/ 2147483646 w 4859"/>
                  <a:gd name="T5" fmla="*/ 2147483646 h 13828"/>
                  <a:gd name="T6" fmla="*/ 2147483646 w 4859"/>
                  <a:gd name="T7" fmla="*/ 2147483646 h 13828"/>
                  <a:gd name="T8" fmla="*/ 2147483646 w 4859"/>
                  <a:gd name="T9" fmla="*/ 2147483646 h 13828"/>
                  <a:gd name="T10" fmla="*/ 1523437500 w 4859"/>
                  <a:gd name="T11" fmla="*/ 1328125000 h 13828"/>
                  <a:gd name="T12" fmla="*/ 341796875 w 4859"/>
                  <a:gd name="T13" fmla="*/ 9765625 h 138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411;p3"/>
              <p:cNvSpPr>
                <a:spLocks/>
              </p:cNvSpPr>
              <p:nvPr/>
            </p:nvSpPr>
            <p:spPr bwMode="auto">
              <a:xfrm>
                <a:off x="1601725" y="4321040"/>
                <a:ext cx="95850" cy="67100"/>
              </a:xfrm>
              <a:custGeom>
                <a:avLst/>
                <a:gdLst>
                  <a:gd name="T0" fmla="*/ 2147483646 w 3834"/>
                  <a:gd name="T1" fmla="*/ 9765625 h 2684"/>
                  <a:gd name="T2" fmla="*/ 2147483646 w 3834"/>
                  <a:gd name="T3" fmla="*/ 2147483646 h 2684"/>
                  <a:gd name="T4" fmla="*/ 2147483646 w 3834"/>
                  <a:gd name="T5" fmla="*/ 2147483646 h 2684"/>
                  <a:gd name="T6" fmla="*/ 2147483646 w 3834"/>
                  <a:gd name="T7" fmla="*/ 2147483646 h 2684"/>
                  <a:gd name="T8" fmla="*/ 2147483646 w 3834"/>
                  <a:gd name="T9" fmla="*/ 9765625 h 26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412;p3"/>
              <p:cNvSpPr>
                <a:spLocks/>
              </p:cNvSpPr>
              <p:nvPr/>
            </p:nvSpPr>
            <p:spPr bwMode="auto">
              <a:xfrm>
                <a:off x="1376125" y="4262450"/>
                <a:ext cx="96525" cy="67025"/>
              </a:xfrm>
              <a:custGeom>
                <a:avLst/>
                <a:gdLst>
                  <a:gd name="T0" fmla="*/ 2147483646 w 3861"/>
                  <a:gd name="T1" fmla="*/ 9765625 h 2681"/>
                  <a:gd name="T2" fmla="*/ 2147483646 w 3861"/>
                  <a:gd name="T3" fmla="*/ 2147483646 h 2681"/>
                  <a:gd name="T4" fmla="*/ 2147483646 w 3861"/>
                  <a:gd name="T5" fmla="*/ 2147483646 h 2681"/>
                  <a:gd name="T6" fmla="*/ 2147483646 w 3861"/>
                  <a:gd name="T7" fmla="*/ 2147483646 h 2681"/>
                  <a:gd name="T8" fmla="*/ 2147483646 w 3861"/>
                  <a:gd name="T9" fmla="*/ 9765625 h 26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413;p3"/>
              <p:cNvSpPr>
                <a:spLocks/>
              </p:cNvSpPr>
              <p:nvPr/>
            </p:nvSpPr>
            <p:spPr bwMode="auto">
              <a:xfrm>
                <a:off x="1133875" y="4251475"/>
                <a:ext cx="96375" cy="67350"/>
              </a:xfrm>
              <a:custGeom>
                <a:avLst/>
                <a:gdLst>
                  <a:gd name="T0" fmla="*/ 2147483646 w 3855"/>
                  <a:gd name="T1" fmla="*/ 0 h 2694"/>
                  <a:gd name="T2" fmla="*/ 2147483646 w 3855"/>
                  <a:gd name="T3" fmla="*/ 2147483646 h 2694"/>
                  <a:gd name="T4" fmla="*/ 2147483646 w 3855"/>
                  <a:gd name="T5" fmla="*/ 2147483646 h 2694"/>
                  <a:gd name="T6" fmla="*/ 2147483646 w 3855"/>
                  <a:gd name="T7" fmla="*/ 2147483646 h 2694"/>
                  <a:gd name="T8" fmla="*/ 2147483646 w 3855"/>
                  <a:gd name="T9" fmla="*/ 0 h 26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414;p3"/>
              <p:cNvSpPr>
                <a:spLocks/>
              </p:cNvSpPr>
              <p:nvPr/>
            </p:nvSpPr>
            <p:spPr bwMode="auto">
              <a:xfrm>
                <a:off x="927700" y="4285175"/>
                <a:ext cx="95100" cy="67075"/>
              </a:xfrm>
              <a:custGeom>
                <a:avLst/>
                <a:gdLst>
                  <a:gd name="T0" fmla="*/ 2147483646 w 3804"/>
                  <a:gd name="T1" fmla="*/ 9765625 h 2683"/>
                  <a:gd name="T2" fmla="*/ 2147483646 w 3804"/>
                  <a:gd name="T3" fmla="*/ 2147483646 h 2683"/>
                  <a:gd name="T4" fmla="*/ 2147483646 w 3804"/>
                  <a:gd name="T5" fmla="*/ 2147483646 h 2683"/>
                  <a:gd name="T6" fmla="*/ 2147483646 w 3804"/>
                  <a:gd name="T7" fmla="*/ 2147483646 h 2683"/>
                  <a:gd name="T8" fmla="*/ 2147483646 w 3804"/>
                  <a:gd name="T9" fmla="*/ 9765625 h 26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13" name="Google Shape;415;p3"/>
            <p:cNvSpPr>
              <a:spLocks/>
            </p:cNvSpPr>
            <p:nvPr/>
          </p:nvSpPr>
          <p:spPr bwMode="auto">
            <a:xfrm>
              <a:off x="117850" y="10300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4" name="Google Shape;416;p3"/>
            <p:cNvSpPr>
              <a:spLocks/>
            </p:cNvSpPr>
            <p:nvPr/>
          </p:nvSpPr>
          <p:spPr bwMode="auto">
            <a:xfrm>
              <a:off x="1074650" y="902550"/>
              <a:ext cx="191400" cy="173775"/>
            </a:xfrm>
            <a:custGeom>
              <a:avLst/>
              <a:gdLst>
                <a:gd name="T0" fmla="*/ 2147483646 w 7656"/>
                <a:gd name="T1" fmla="*/ 2147483646 h 6951"/>
                <a:gd name="T2" fmla="*/ 2147483646 w 7656"/>
                <a:gd name="T3" fmla="*/ 2147483646 h 6951"/>
                <a:gd name="T4" fmla="*/ 2147483646 w 7656"/>
                <a:gd name="T5" fmla="*/ 2147483646 h 6951"/>
                <a:gd name="T6" fmla="*/ 2147483646 w 7656"/>
                <a:gd name="T7" fmla="*/ 2147483646 h 6951"/>
                <a:gd name="T8" fmla="*/ 2147483646 w 7656"/>
                <a:gd name="T9" fmla="*/ 2147483646 h 6951"/>
                <a:gd name="T10" fmla="*/ 2147483646 w 7656"/>
                <a:gd name="T11" fmla="*/ 2147483646 h 6951"/>
                <a:gd name="T12" fmla="*/ 2147483646 w 7656"/>
                <a:gd name="T13" fmla="*/ 2147483646 h 6951"/>
                <a:gd name="T14" fmla="*/ 2147483646 w 7656"/>
                <a:gd name="T15" fmla="*/ 2147483646 h 6951"/>
                <a:gd name="T16" fmla="*/ 2147483646 w 7656"/>
                <a:gd name="T17" fmla="*/ 2147483646 h 6951"/>
                <a:gd name="T18" fmla="*/ 2147483646 w 7656"/>
                <a:gd name="T19" fmla="*/ 2147483646 h 6951"/>
                <a:gd name="T20" fmla="*/ 2147483646 w 7656"/>
                <a:gd name="T21" fmla="*/ 2147483646 h 6951"/>
                <a:gd name="T22" fmla="*/ 2147483646 w 7656"/>
                <a:gd name="T23" fmla="*/ 2147483646 h 6951"/>
                <a:gd name="T24" fmla="*/ 2147483646 w 7656"/>
                <a:gd name="T25" fmla="*/ 2147483646 h 6951"/>
                <a:gd name="T26" fmla="*/ 2147483646 w 7656"/>
                <a:gd name="T27" fmla="*/ 2147483646 h 6951"/>
                <a:gd name="T28" fmla="*/ 2147483646 w 7656"/>
                <a:gd name="T29" fmla="*/ 2147483646 h 6951"/>
                <a:gd name="T30" fmla="*/ 2147483646 w 7656"/>
                <a:gd name="T31" fmla="*/ 2147483646 h 6951"/>
                <a:gd name="T32" fmla="*/ 2147483646 w 7656"/>
                <a:gd name="T33" fmla="*/ 2147483646 h 6951"/>
                <a:gd name="T34" fmla="*/ 2147483646 w 7656"/>
                <a:gd name="T35" fmla="*/ 2147483646 h 6951"/>
                <a:gd name="T36" fmla="*/ 2147483646 w 7656"/>
                <a:gd name="T37" fmla="*/ 2147483646 h 6951"/>
                <a:gd name="T38" fmla="*/ 2147483646 w 7656"/>
                <a:gd name="T39" fmla="*/ 2147483646 h 6951"/>
                <a:gd name="T40" fmla="*/ 2147483646 w 7656"/>
                <a:gd name="T41" fmla="*/ 2147483646 h 6951"/>
                <a:gd name="T42" fmla="*/ 2147483646 w 7656"/>
                <a:gd name="T43" fmla="*/ 2147483646 h 6951"/>
                <a:gd name="T44" fmla="*/ 2147483646 w 7656"/>
                <a:gd name="T45" fmla="*/ 2147483646 h 6951"/>
                <a:gd name="T46" fmla="*/ 2147483646 w 7656"/>
                <a:gd name="T47" fmla="*/ 2147483646 h 6951"/>
                <a:gd name="T48" fmla="*/ 2147483646 w 7656"/>
                <a:gd name="T49" fmla="*/ 2147483646 h 6951"/>
                <a:gd name="T50" fmla="*/ 2147483646 w 7656"/>
                <a:gd name="T51" fmla="*/ 2147483646 h 6951"/>
                <a:gd name="T52" fmla="*/ 2147483646 w 7656"/>
                <a:gd name="T53" fmla="*/ 2147483646 h 6951"/>
                <a:gd name="T54" fmla="*/ 2147483646 w 7656"/>
                <a:gd name="T55" fmla="*/ 2147483646 h 6951"/>
                <a:gd name="T56" fmla="*/ 2147483646 w 7656"/>
                <a:gd name="T57" fmla="*/ 2147483646 h 6951"/>
                <a:gd name="T58" fmla="*/ 2147483646 w 7656"/>
                <a:gd name="T59" fmla="*/ 2147483646 h 6951"/>
                <a:gd name="T60" fmla="*/ 2147483646 w 7656"/>
                <a:gd name="T61" fmla="*/ 2147483646 h 6951"/>
                <a:gd name="T62" fmla="*/ 2147483646 w 7656"/>
                <a:gd name="T63" fmla="*/ 2147483646 h 6951"/>
                <a:gd name="T64" fmla="*/ 2147483646 w 7656"/>
                <a:gd name="T65" fmla="*/ 2147483646 h 6951"/>
                <a:gd name="T66" fmla="*/ 2147483646 w 7656"/>
                <a:gd name="T67" fmla="*/ 2147483646 h 6951"/>
                <a:gd name="T68" fmla="*/ 2147483646 w 7656"/>
                <a:gd name="T69" fmla="*/ 2147483646 h 6951"/>
                <a:gd name="T70" fmla="*/ 2147483646 w 7656"/>
                <a:gd name="T71" fmla="*/ 2147483646 h 6951"/>
                <a:gd name="T72" fmla="*/ 2147483646 w 7656"/>
                <a:gd name="T73" fmla="*/ 2147483646 h 6951"/>
                <a:gd name="T74" fmla="*/ 2147483646 w 7656"/>
                <a:gd name="T75" fmla="*/ 0 h 69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5" name="Google Shape;417;p3"/>
            <p:cNvSpPr>
              <a:spLocks/>
            </p:cNvSpPr>
            <p:nvPr/>
          </p:nvSpPr>
          <p:spPr bwMode="auto">
            <a:xfrm>
              <a:off x="1963950" y="1746800"/>
              <a:ext cx="275700" cy="247825"/>
            </a:xfrm>
            <a:custGeom>
              <a:avLst/>
              <a:gdLst>
                <a:gd name="T0" fmla="*/ 2147483646 w 11028"/>
                <a:gd name="T1" fmla="*/ 2147483646 h 9913"/>
                <a:gd name="T2" fmla="*/ 2147483646 w 11028"/>
                <a:gd name="T3" fmla="*/ 2147483646 h 9913"/>
                <a:gd name="T4" fmla="*/ 2147483646 w 11028"/>
                <a:gd name="T5" fmla="*/ 2147483646 h 9913"/>
                <a:gd name="T6" fmla="*/ 2147483646 w 11028"/>
                <a:gd name="T7" fmla="*/ 2147483646 h 9913"/>
                <a:gd name="T8" fmla="*/ 2147483646 w 11028"/>
                <a:gd name="T9" fmla="*/ 2147483646 h 9913"/>
                <a:gd name="T10" fmla="*/ 2147483646 w 11028"/>
                <a:gd name="T11" fmla="*/ 2147483646 h 9913"/>
                <a:gd name="T12" fmla="*/ 2147483646 w 11028"/>
                <a:gd name="T13" fmla="*/ 2147483646 h 9913"/>
                <a:gd name="T14" fmla="*/ 2147483646 w 11028"/>
                <a:gd name="T15" fmla="*/ 2147483646 h 9913"/>
                <a:gd name="T16" fmla="*/ 2147483646 w 11028"/>
                <a:gd name="T17" fmla="*/ 2147483646 h 9913"/>
                <a:gd name="T18" fmla="*/ 2147483646 w 11028"/>
                <a:gd name="T19" fmla="*/ 2147483646 h 9913"/>
                <a:gd name="T20" fmla="*/ 2147483646 w 11028"/>
                <a:gd name="T21" fmla="*/ 2147483646 h 9913"/>
                <a:gd name="T22" fmla="*/ 2147483646 w 11028"/>
                <a:gd name="T23" fmla="*/ 2147483646 h 9913"/>
                <a:gd name="T24" fmla="*/ 2147483646 w 11028"/>
                <a:gd name="T25" fmla="*/ 2147483646 h 9913"/>
                <a:gd name="T26" fmla="*/ 2147483646 w 11028"/>
                <a:gd name="T27" fmla="*/ 2147483646 h 9913"/>
                <a:gd name="T28" fmla="*/ 2147483646 w 11028"/>
                <a:gd name="T29" fmla="*/ 2147483646 h 9913"/>
                <a:gd name="T30" fmla="*/ 2147483646 w 11028"/>
                <a:gd name="T31" fmla="*/ 2147483646 h 9913"/>
                <a:gd name="T32" fmla="*/ 2147483646 w 11028"/>
                <a:gd name="T33" fmla="*/ 2147483646 h 9913"/>
                <a:gd name="T34" fmla="*/ 2147483646 w 11028"/>
                <a:gd name="T35" fmla="*/ 2147483646 h 9913"/>
                <a:gd name="T36" fmla="*/ 2147483646 w 11028"/>
                <a:gd name="T37" fmla="*/ 2147483646 h 9913"/>
                <a:gd name="T38" fmla="*/ 2147483646 w 11028"/>
                <a:gd name="T39" fmla="*/ 2147483646 h 9913"/>
                <a:gd name="T40" fmla="*/ 2147483646 w 11028"/>
                <a:gd name="T41" fmla="*/ 2147483646 h 9913"/>
                <a:gd name="T42" fmla="*/ 2147483646 w 11028"/>
                <a:gd name="T43" fmla="*/ 2147483646 h 9913"/>
                <a:gd name="T44" fmla="*/ 2147483646 w 11028"/>
                <a:gd name="T45" fmla="*/ 2147483646 h 9913"/>
                <a:gd name="T46" fmla="*/ 2147483646 w 11028"/>
                <a:gd name="T47" fmla="*/ 2147483646 h 9913"/>
                <a:gd name="T48" fmla="*/ 2147483646 w 11028"/>
                <a:gd name="T49" fmla="*/ 2147483646 h 9913"/>
                <a:gd name="T50" fmla="*/ 2147483646 w 11028"/>
                <a:gd name="T51" fmla="*/ 2147483646 h 9913"/>
                <a:gd name="T52" fmla="*/ 2147483646 w 11028"/>
                <a:gd name="T53" fmla="*/ 2147483646 h 9913"/>
                <a:gd name="T54" fmla="*/ 2147483646 w 11028"/>
                <a:gd name="T55" fmla="*/ 2147483646 h 9913"/>
                <a:gd name="T56" fmla="*/ 2147483646 w 11028"/>
                <a:gd name="T57" fmla="*/ 2147483646 h 9913"/>
                <a:gd name="T58" fmla="*/ 2147483646 w 11028"/>
                <a:gd name="T59" fmla="*/ 2147483646 h 9913"/>
                <a:gd name="T60" fmla="*/ 2147483646 w 11028"/>
                <a:gd name="T61" fmla="*/ 2147483646 h 9913"/>
                <a:gd name="T62" fmla="*/ 2147483646 w 11028"/>
                <a:gd name="T63" fmla="*/ 2147483646 h 9913"/>
                <a:gd name="T64" fmla="*/ 2147483646 w 11028"/>
                <a:gd name="T65" fmla="*/ 2147483646 h 9913"/>
                <a:gd name="T66" fmla="*/ 2147483646 w 11028"/>
                <a:gd name="T67" fmla="*/ 2147483646 h 9913"/>
                <a:gd name="T68" fmla="*/ 2147483646 w 11028"/>
                <a:gd name="T69" fmla="*/ 2147483646 h 9913"/>
                <a:gd name="T70" fmla="*/ 2147483646 w 11028"/>
                <a:gd name="T71" fmla="*/ 2147483646 h 9913"/>
                <a:gd name="T72" fmla="*/ 2147483646 w 11028"/>
                <a:gd name="T73" fmla="*/ 2147483646 h 9913"/>
                <a:gd name="T74" fmla="*/ 2147483646 w 11028"/>
                <a:gd name="T75" fmla="*/ 9765625 h 99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6" name="Google Shape;418;p3"/>
            <p:cNvGrpSpPr>
              <a:grpSpLocks/>
            </p:cNvGrpSpPr>
            <p:nvPr/>
          </p:nvGrpSpPr>
          <p:grpSpPr bwMode="auto"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59" name="Google Shape;419;p3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420;p3"/>
              <p:cNvSpPr>
                <a:spLocks/>
              </p:cNvSpPr>
              <p:nvPr/>
            </p:nvSpPr>
            <p:spPr bwMode="auto">
              <a:xfrm>
                <a:off x="5064200" y="4748075"/>
                <a:ext cx="1576800" cy="504600"/>
              </a:xfrm>
              <a:custGeom>
                <a:avLst/>
                <a:gdLst>
                  <a:gd name="T0" fmla="*/ 2147483646 w 63072"/>
                  <a:gd name="T1" fmla="*/ 595703125 h 20184"/>
                  <a:gd name="T2" fmla="*/ 2147483646 w 63072"/>
                  <a:gd name="T3" fmla="*/ 2147483646 h 20184"/>
                  <a:gd name="T4" fmla="*/ 2147483646 w 63072"/>
                  <a:gd name="T5" fmla="*/ 2147483646 h 20184"/>
                  <a:gd name="T6" fmla="*/ 2147483646 w 63072"/>
                  <a:gd name="T7" fmla="*/ 2147483646 h 20184"/>
                  <a:gd name="T8" fmla="*/ 2147483646 w 63072"/>
                  <a:gd name="T9" fmla="*/ 2147483646 h 20184"/>
                  <a:gd name="T10" fmla="*/ 2147483646 w 63072"/>
                  <a:gd name="T11" fmla="*/ 2147483646 h 20184"/>
                  <a:gd name="T12" fmla="*/ 2147483646 w 63072"/>
                  <a:gd name="T13" fmla="*/ 2147483646 h 20184"/>
                  <a:gd name="T14" fmla="*/ 2147483646 w 63072"/>
                  <a:gd name="T15" fmla="*/ 2147483646 h 20184"/>
                  <a:gd name="T16" fmla="*/ 0 w 63072"/>
                  <a:gd name="T17" fmla="*/ 2147483646 h 20184"/>
                  <a:gd name="T18" fmla="*/ 2147483646 w 63072"/>
                  <a:gd name="T19" fmla="*/ 2147483646 h 20184"/>
                  <a:gd name="T20" fmla="*/ 2147483646 w 63072"/>
                  <a:gd name="T21" fmla="*/ 2147483646 h 20184"/>
                  <a:gd name="T22" fmla="*/ 2147483646 w 63072"/>
                  <a:gd name="T23" fmla="*/ 2147483646 h 20184"/>
                  <a:gd name="T24" fmla="*/ 2147483646 w 63072"/>
                  <a:gd name="T25" fmla="*/ 2147483646 h 20184"/>
                  <a:gd name="T26" fmla="*/ 2147483646 w 63072"/>
                  <a:gd name="T27" fmla="*/ 2147483646 h 20184"/>
                  <a:gd name="T28" fmla="*/ 2147483646 w 63072"/>
                  <a:gd name="T29" fmla="*/ 2147483646 h 20184"/>
                  <a:gd name="T30" fmla="*/ 2147483646 w 63072"/>
                  <a:gd name="T31" fmla="*/ 2147483646 h 20184"/>
                  <a:gd name="T32" fmla="*/ 2147483646 w 63072"/>
                  <a:gd name="T33" fmla="*/ 2147483646 h 20184"/>
                  <a:gd name="T34" fmla="*/ 2147483646 w 63072"/>
                  <a:gd name="T35" fmla="*/ 2147483646 h 20184"/>
                  <a:gd name="T36" fmla="*/ 2147483646 w 63072"/>
                  <a:gd name="T37" fmla="*/ 2147483646 h 20184"/>
                  <a:gd name="T38" fmla="*/ 2147483646 w 63072"/>
                  <a:gd name="T39" fmla="*/ 2147483646 h 20184"/>
                  <a:gd name="T40" fmla="*/ 2147483646 w 63072"/>
                  <a:gd name="T41" fmla="*/ 2147483646 h 20184"/>
                  <a:gd name="T42" fmla="*/ 2147483646 w 63072"/>
                  <a:gd name="T43" fmla="*/ 2147483646 h 20184"/>
                  <a:gd name="T44" fmla="*/ 2147483646 w 63072"/>
                  <a:gd name="T45" fmla="*/ 2147483646 h 20184"/>
                  <a:gd name="T46" fmla="*/ 2147483646 w 63072"/>
                  <a:gd name="T47" fmla="*/ 2147483646 h 20184"/>
                  <a:gd name="T48" fmla="*/ 2147483646 w 63072"/>
                  <a:gd name="T49" fmla="*/ 2147483646 h 20184"/>
                  <a:gd name="T50" fmla="*/ 2147483646 w 63072"/>
                  <a:gd name="T51" fmla="*/ 2147483646 h 20184"/>
                  <a:gd name="T52" fmla="*/ 2147483646 w 63072"/>
                  <a:gd name="T53" fmla="*/ 2147483646 h 20184"/>
                  <a:gd name="T54" fmla="*/ 2147483646 w 63072"/>
                  <a:gd name="T55" fmla="*/ 2147483646 h 20184"/>
                  <a:gd name="T56" fmla="*/ 2147483646 w 63072"/>
                  <a:gd name="T57" fmla="*/ 2147483646 h 20184"/>
                  <a:gd name="T58" fmla="*/ 2147483646 w 63072"/>
                  <a:gd name="T59" fmla="*/ 2147483646 h 20184"/>
                  <a:gd name="T60" fmla="*/ 2147483646 w 63072"/>
                  <a:gd name="T61" fmla="*/ 2147483646 h 20184"/>
                  <a:gd name="T62" fmla="*/ 2147483646 w 63072"/>
                  <a:gd name="T63" fmla="*/ 2147483646 h 20184"/>
                  <a:gd name="T64" fmla="*/ 2147483646 w 63072"/>
                  <a:gd name="T65" fmla="*/ 2147483646 h 20184"/>
                  <a:gd name="T66" fmla="*/ 2147483646 w 63072"/>
                  <a:gd name="T67" fmla="*/ 2147483646 h 20184"/>
                  <a:gd name="T68" fmla="*/ 2147483646 w 63072"/>
                  <a:gd name="T69" fmla="*/ 2147483646 h 20184"/>
                  <a:gd name="T70" fmla="*/ 2147483646 w 63072"/>
                  <a:gd name="T71" fmla="*/ 2147483646 h 201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7" name="Google Shape;421;p3"/>
            <p:cNvGrpSpPr>
              <a:grpSpLocks/>
            </p:cNvGrpSpPr>
            <p:nvPr/>
          </p:nvGrpSpPr>
          <p:grpSpPr bwMode="auto"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9" name="Google Shape;422;p3"/>
              <p:cNvSpPr/>
              <p:nvPr/>
            </p:nvSpPr>
            <p:spPr>
              <a:xfrm>
                <a:off x="6554562" y="3229505"/>
                <a:ext cx="210740" cy="522708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423;p3"/>
              <p:cNvSpPr/>
              <p:nvPr/>
            </p:nvSpPr>
            <p:spPr>
              <a:xfrm>
                <a:off x="6240238" y="3477166"/>
                <a:ext cx="491726" cy="276238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424;p3"/>
              <p:cNvSpPr/>
              <p:nvPr/>
            </p:nvSpPr>
            <p:spPr>
              <a:xfrm>
                <a:off x="6281910" y="3740307"/>
                <a:ext cx="456008" cy="307195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425;p3"/>
              <p:cNvSpPr/>
              <p:nvPr/>
            </p:nvSpPr>
            <p:spPr>
              <a:xfrm>
                <a:off x="6541465" y="3753404"/>
                <a:ext cx="190499" cy="504848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426;p3"/>
              <p:cNvSpPr/>
              <p:nvPr/>
            </p:nvSpPr>
            <p:spPr>
              <a:xfrm>
                <a:off x="6723630" y="3753404"/>
                <a:ext cx="332183" cy="409594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427;p3"/>
              <p:cNvSpPr/>
              <p:nvPr/>
            </p:nvSpPr>
            <p:spPr>
              <a:xfrm>
                <a:off x="6734346" y="3289039"/>
                <a:ext cx="313134" cy="475081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428;p3"/>
              <p:cNvSpPr/>
              <p:nvPr/>
            </p:nvSpPr>
            <p:spPr>
              <a:xfrm>
                <a:off x="6730774" y="3491455"/>
                <a:ext cx="459580" cy="272666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429;p3"/>
              <p:cNvSpPr/>
              <p:nvPr/>
            </p:nvSpPr>
            <p:spPr>
              <a:xfrm>
                <a:off x="6740299" y="3712921"/>
                <a:ext cx="497680" cy="217895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430;p3"/>
              <p:cNvSpPr/>
              <p:nvPr/>
            </p:nvSpPr>
            <p:spPr>
              <a:xfrm>
                <a:off x="6466456" y="3412870"/>
                <a:ext cx="626267" cy="659636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431;p3"/>
              <p:cNvSpPr/>
              <p:nvPr/>
            </p:nvSpPr>
            <p:spPr>
              <a:xfrm>
                <a:off x="6660527" y="3677201"/>
                <a:ext cx="172640" cy="169076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8" name="Google Shape;432;p3"/>
            <p:cNvGrpSpPr>
              <a:grpSpLocks/>
            </p:cNvGrpSpPr>
            <p:nvPr/>
          </p:nvGrpSpPr>
          <p:grpSpPr bwMode="auto"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21" name="Google Shape;433;p3"/>
              <p:cNvSpPr>
                <a:spLocks/>
              </p:cNvSpPr>
              <p:nvPr/>
            </p:nvSpPr>
            <p:spPr bwMode="auto">
              <a:xfrm>
                <a:off x="975200" y="682150"/>
                <a:ext cx="409625" cy="659775"/>
              </a:xfrm>
              <a:custGeom>
                <a:avLst/>
                <a:gdLst>
                  <a:gd name="T0" fmla="*/ 2147483646 w 16385"/>
                  <a:gd name="T1" fmla="*/ 9765625 h 26391"/>
                  <a:gd name="T2" fmla="*/ 2147483646 w 16385"/>
                  <a:gd name="T3" fmla="*/ 2147483646 h 26391"/>
                  <a:gd name="T4" fmla="*/ 2147483646 w 16385"/>
                  <a:gd name="T5" fmla="*/ 2147483646 h 26391"/>
                  <a:gd name="T6" fmla="*/ 2147483646 w 16385"/>
                  <a:gd name="T7" fmla="*/ 2147483646 h 26391"/>
                  <a:gd name="T8" fmla="*/ 2147483646 w 16385"/>
                  <a:gd name="T9" fmla="*/ 2147483646 h 26391"/>
                  <a:gd name="T10" fmla="*/ 2147483646 w 16385"/>
                  <a:gd name="T11" fmla="*/ 2147483646 h 26391"/>
                  <a:gd name="T12" fmla="*/ 2147483646 w 16385"/>
                  <a:gd name="T13" fmla="*/ 2147483646 h 26391"/>
                  <a:gd name="T14" fmla="*/ 2147483646 w 16385"/>
                  <a:gd name="T15" fmla="*/ 2147483646 h 26391"/>
                  <a:gd name="T16" fmla="*/ 2147483646 w 16385"/>
                  <a:gd name="T17" fmla="*/ 2147483646 h 26391"/>
                  <a:gd name="T18" fmla="*/ 2147483646 w 16385"/>
                  <a:gd name="T19" fmla="*/ 2147483646 h 26391"/>
                  <a:gd name="T20" fmla="*/ 2147483646 w 16385"/>
                  <a:gd name="T21" fmla="*/ 2147483646 h 26391"/>
                  <a:gd name="T22" fmla="*/ 2147483646 w 16385"/>
                  <a:gd name="T23" fmla="*/ 9765625 h 2639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434;p3"/>
              <p:cNvSpPr>
                <a:spLocks/>
              </p:cNvSpPr>
              <p:nvPr/>
            </p:nvSpPr>
            <p:spPr bwMode="auto">
              <a:xfrm>
                <a:off x="582350" y="1004750"/>
                <a:ext cx="701400" cy="434125"/>
              </a:xfrm>
              <a:custGeom>
                <a:avLst/>
                <a:gdLst>
                  <a:gd name="T0" fmla="*/ 2147483646 w 28056"/>
                  <a:gd name="T1" fmla="*/ 9765625 h 17365"/>
                  <a:gd name="T2" fmla="*/ 2147483646 w 28056"/>
                  <a:gd name="T3" fmla="*/ 2147483646 h 17365"/>
                  <a:gd name="T4" fmla="*/ 2147483646 w 28056"/>
                  <a:gd name="T5" fmla="*/ 2147483646 h 17365"/>
                  <a:gd name="T6" fmla="*/ 2147483646 w 28056"/>
                  <a:gd name="T7" fmla="*/ 2147483646 h 17365"/>
                  <a:gd name="T8" fmla="*/ 2147483646 w 28056"/>
                  <a:gd name="T9" fmla="*/ 2147483646 h 17365"/>
                  <a:gd name="T10" fmla="*/ 2147483646 w 28056"/>
                  <a:gd name="T11" fmla="*/ 2147483646 h 17365"/>
                  <a:gd name="T12" fmla="*/ 2147483646 w 28056"/>
                  <a:gd name="T13" fmla="*/ 2147483646 h 17365"/>
                  <a:gd name="T14" fmla="*/ 2147483646 w 28056"/>
                  <a:gd name="T15" fmla="*/ 2147483646 h 17365"/>
                  <a:gd name="T16" fmla="*/ 2147483646 w 28056"/>
                  <a:gd name="T17" fmla="*/ 2147483646 h 17365"/>
                  <a:gd name="T18" fmla="*/ 2147483646 w 28056"/>
                  <a:gd name="T19" fmla="*/ 2147483646 h 17365"/>
                  <a:gd name="T20" fmla="*/ 2147483646 w 28056"/>
                  <a:gd name="T21" fmla="*/ 9765625 h 1736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435;p3"/>
              <p:cNvSpPr>
                <a:spLocks/>
              </p:cNvSpPr>
              <p:nvPr/>
            </p:nvSpPr>
            <p:spPr bwMode="auto">
              <a:xfrm>
                <a:off x="755600" y="1406350"/>
                <a:ext cx="546375" cy="465075"/>
              </a:xfrm>
              <a:custGeom>
                <a:avLst/>
                <a:gdLst>
                  <a:gd name="T0" fmla="*/ 2147483646 w 21855"/>
                  <a:gd name="T1" fmla="*/ 0 h 18603"/>
                  <a:gd name="T2" fmla="*/ 2147483646 w 21855"/>
                  <a:gd name="T3" fmla="*/ 2147483646 h 18603"/>
                  <a:gd name="T4" fmla="*/ 2147483646 w 21855"/>
                  <a:gd name="T5" fmla="*/ 2147483646 h 18603"/>
                  <a:gd name="T6" fmla="*/ 2147483646 w 21855"/>
                  <a:gd name="T7" fmla="*/ 2147483646 h 18603"/>
                  <a:gd name="T8" fmla="*/ 2147483646 w 21855"/>
                  <a:gd name="T9" fmla="*/ 2147483646 h 18603"/>
                  <a:gd name="T10" fmla="*/ 2147483646 w 21855"/>
                  <a:gd name="T11" fmla="*/ 2147483646 h 18603"/>
                  <a:gd name="T12" fmla="*/ 2147483646 w 21855"/>
                  <a:gd name="T13" fmla="*/ 2147483646 h 18603"/>
                  <a:gd name="T14" fmla="*/ 2147483646 w 21855"/>
                  <a:gd name="T15" fmla="*/ 2147483646 h 18603"/>
                  <a:gd name="T16" fmla="*/ 2147483646 w 21855"/>
                  <a:gd name="T17" fmla="*/ 2147483646 h 18603"/>
                  <a:gd name="T18" fmla="*/ 2147483646 w 21855"/>
                  <a:gd name="T19" fmla="*/ 2147483646 h 18603"/>
                  <a:gd name="T20" fmla="*/ 2147483646 w 21855"/>
                  <a:gd name="T21" fmla="*/ 0 h 1860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436;p3"/>
              <p:cNvSpPr>
                <a:spLocks/>
              </p:cNvSpPr>
              <p:nvPr/>
            </p:nvSpPr>
            <p:spPr bwMode="auto">
              <a:xfrm>
                <a:off x="1206975" y="1420700"/>
                <a:ext cx="335150" cy="648375"/>
              </a:xfrm>
              <a:custGeom>
                <a:avLst/>
                <a:gdLst>
                  <a:gd name="T0" fmla="*/ 2147483646 w 13406"/>
                  <a:gd name="T1" fmla="*/ 0 h 25935"/>
                  <a:gd name="T2" fmla="*/ 2147483646 w 13406"/>
                  <a:gd name="T3" fmla="*/ 2147483646 h 25935"/>
                  <a:gd name="T4" fmla="*/ 302734375 w 13406"/>
                  <a:gd name="T5" fmla="*/ 2147483646 h 25935"/>
                  <a:gd name="T6" fmla="*/ 2147483646 w 13406"/>
                  <a:gd name="T7" fmla="*/ 2147483646 h 25935"/>
                  <a:gd name="T8" fmla="*/ 2147483646 w 13406"/>
                  <a:gd name="T9" fmla="*/ 2147483646 h 25935"/>
                  <a:gd name="T10" fmla="*/ 2147483646 w 13406"/>
                  <a:gd name="T11" fmla="*/ 2147483646 h 25935"/>
                  <a:gd name="T12" fmla="*/ 2147483646 w 13406"/>
                  <a:gd name="T13" fmla="*/ 2147483646 h 25935"/>
                  <a:gd name="T14" fmla="*/ 2147483646 w 13406"/>
                  <a:gd name="T15" fmla="*/ 2147483646 h 25935"/>
                  <a:gd name="T16" fmla="*/ 2147483646 w 13406"/>
                  <a:gd name="T17" fmla="*/ 2147483646 h 25935"/>
                  <a:gd name="T18" fmla="*/ 2147483646 w 13406"/>
                  <a:gd name="T19" fmla="*/ 2147483646 h 25935"/>
                  <a:gd name="T20" fmla="*/ 2147483646 w 13406"/>
                  <a:gd name="T21" fmla="*/ 0 h 259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437;p3"/>
              <p:cNvSpPr>
                <a:spLocks/>
              </p:cNvSpPr>
              <p:nvPr/>
            </p:nvSpPr>
            <p:spPr bwMode="auto">
              <a:xfrm>
                <a:off x="1324000" y="791250"/>
                <a:ext cx="503075" cy="549950"/>
              </a:xfrm>
              <a:custGeom>
                <a:avLst/>
                <a:gdLst>
                  <a:gd name="T0" fmla="*/ 2147483646 w 20123"/>
                  <a:gd name="T1" fmla="*/ 9765625 h 21998"/>
                  <a:gd name="T2" fmla="*/ 2147483646 w 20123"/>
                  <a:gd name="T3" fmla="*/ 2147483646 h 21998"/>
                  <a:gd name="T4" fmla="*/ 2147483646 w 20123"/>
                  <a:gd name="T5" fmla="*/ 2147483646 h 21998"/>
                  <a:gd name="T6" fmla="*/ 2147483646 w 20123"/>
                  <a:gd name="T7" fmla="*/ 2147483646 h 21998"/>
                  <a:gd name="T8" fmla="*/ 2147483646 w 20123"/>
                  <a:gd name="T9" fmla="*/ 2147483646 h 21998"/>
                  <a:gd name="T10" fmla="*/ 2147483646 w 20123"/>
                  <a:gd name="T11" fmla="*/ 2147483646 h 21998"/>
                  <a:gd name="T12" fmla="*/ 2147483646 w 20123"/>
                  <a:gd name="T13" fmla="*/ 2147483646 h 21998"/>
                  <a:gd name="T14" fmla="*/ 2147483646 w 20123"/>
                  <a:gd name="T15" fmla="*/ 2147483646 h 21998"/>
                  <a:gd name="T16" fmla="*/ 2147483646 w 20123"/>
                  <a:gd name="T17" fmla="*/ 2147483646 h 21998"/>
                  <a:gd name="T18" fmla="*/ 2147483646 w 20123"/>
                  <a:gd name="T19" fmla="*/ 9765625 h 219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438;p3"/>
              <p:cNvSpPr>
                <a:spLocks/>
              </p:cNvSpPr>
              <p:nvPr/>
            </p:nvSpPr>
            <p:spPr bwMode="auto">
              <a:xfrm>
                <a:off x="1301950" y="1287625"/>
                <a:ext cx="630750" cy="358275"/>
              </a:xfrm>
              <a:custGeom>
                <a:avLst/>
                <a:gdLst>
                  <a:gd name="T0" fmla="*/ 2147483646 w 25230"/>
                  <a:gd name="T1" fmla="*/ 0 h 14331"/>
                  <a:gd name="T2" fmla="*/ 2147483646 w 25230"/>
                  <a:gd name="T3" fmla="*/ 2147483646 h 14331"/>
                  <a:gd name="T4" fmla="*/ 2147483646 w 25230"/>
                  <a:gd name="T5" fmla="*/ 2147483646 h 14331"/>
                  <a:gd name="T6" fmla="*/ 2147483646 w 25230"/>
                  <a:gd name="T7" fmla="*/ 2147483646 h 14331"/>
                  <a:gd name="T8" fmla="*/ 2147483646 w 25230"/>
                  <a:gd name="T9" fmla="*/ 2147483646 h 14331"/>
                  <a:gd name="T10" fmla="*/ 2147483646 w 25230"/>
                  <a:gd name="T11" fmla="*/ 2147483646 h 14331"/>
                  <a:gd name="T12" fmla="*/ 2147483646 w 25230"/>
                  <a:gd name="T13" fmla="*/ 2147483646 h 14331"/>
                  <a:gd name="T14" fmla="*/ 2147483646 w 25230"/>
                  <a:gd name="T15" fmla="*/ 2147483646 h 14331"/>
                  <a:gd name="T16" fmla="*/ 2147483646 w 25230"/>
                  <a:gd name="T17" fmla="*/ 2147483646 h 14331"/>
                  <a:gd name="T18" fmla="*/ 2147483646 w 25230"/>
                  <a:gd name="T19" fmla="*/ 2147483646 h 14331"/>
                  <a:gd name="T20" fmla="*/ 2147483646 w 25230"/>
                  <a:gd name="T21" fmla="*/ 0 h 143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439;p3"/>
              <p:cNvSpPr>
                <a:spLocks/>
              </p:cNvSpPr>
              <p:nvPr/>
            </p:nvSpPr>
            <p:spPr bwMode="auto">
              <a:xfrm>
                <a:off x="1259250" y="1456575"/>
                <a:ext cx="128600" cy="438325"/>
              </a:xfrm>
              <a:custGeom>
                <a:avLst/>
                <a:gdLst>
                  <a:gd name="T0" fmla="*/ 2147483646 w 5144"/>
                  <a:gd name="T1" fmla="*/ 0 h 17533"/>
                  <a:gd name="T2" fmla="*/ 2147483646 w 5144"/>
                  <a:gd name="T3" fmla="*/ 2147483646 h 17533"/>
                  <a:gd name="T4" fmla="*/ 2147483646 w 5144"/>
                  <a:gd name="T5" fmla="*/ 2147483646 h 17533"/>
                  <a:gd name="T6" fmla="*/ 2147483646 w 5144"/>
                  <a:gd name="T7" fmla="*/ 2147483646 h 17533"/>
                  <a:gd name="T8" fmla="*/ 2147483646 w 5144"/>
                  <a:gd name="T9" fmla="*/ 2147483646 h 17533"/>
                  <a:gd name="T10" fmla="*/ 2147483646 w 5144"/>
                  <a:gd name="T11" fmla="*/ 2147483646 h 17533"/>
                  <a:gd name="T12" fmla="*/ 2147483646 w 5144"/>
                  <a:gd name="T13" fmla="*/ 0 h 175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440;p3"/>
              <p:cNvSpPr>
                <a:spLocks/>
              </p:cNvSpPr>
              <p:nvPr/>
            </p:nvSpPr>
            <p:spPr bwMode="auto">
              <a:xfrm>
                <a:off x="1278425" y="1436350"/>
                <a:ext cx="170225" cy="375075"/>
              </a:xfrm>
              <a:custGeom>
                <a:avLst/>
                <a:gdLst>
                  <a:gd name="T0" fmla="*/ 2147483646 w 6809"/>
                  <a:gd name="T1" fmla="*/ 0 h 15003"/>
                  <a:gd name="T2" fmla="*/ 2147483646 w 6809"/>
                  <a:gd name="T3" fmla="*/ 2147483646 h 15003"/>
                  <a:gd name="T4" fmla="*/ 2147483646 w 6809"/>
                  <a:gd name="T5" fmla="*/ 2147483646 h 15003"/>
                  <a:gd name="T6" fmla="*/ 2147483646 w 6809"/>
                  <a:gd name="T7" fmla="*/ 2147483646 h 15003"/>
                  <a:gd name="T8" fmla="*/ 2147483646 w 6809"/>
                  <a:gd name="T9" fmla="*/ 2147483646 h 15003"/>
                  <a:gd name="T10" fmla="*/ 2147483646 w 6809"/>
                  <a:gd name="T11" fmla="*/ 2147483646 h 15003"/>
                  <a:gd name="T12" fmla="*/ 2147483646 w 6809"/>
                  <a:gd name="T13" fmla="*/ 0 h 150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441;p3"/>
              <p:cNvSpPr>
                <a:spLocks/>
              </p:cNvSpPr>
              <p:nvPr/>
            </p:nvSpPr>
            <p:spPr bwMode="auto">
              <a:xfrm>
                <a:off x="1256375" y="1484350"/>
                <a:ext cx="69925" cy="372750"/>
              </a:xfrm>
              <a:custGeom>
                <a:avLst/>
                <a:gdLst>
                  <a:gd name="T0" fmla="*/ 2147483646 w 2797"/>
                  <a:gd name="T1" fmla="*/ 9765625 h 14910"/>
                  <a:gd name="T2" fmla="*/ 302734375 w 2797"/>
                  <a:gd name="T3" fmla="*/ 2147483646 h 14910"/>
                  <a:gd name="T4" fmla="*/ 2147483646 w 2797"/>
                  <a:gd name="T5" fmla="*/ 2147483646 h 14910"/>
                  <a:gd name="T6" fmla="*/ 2147483646 w 2797"/>
                  <a:gd name="T7" fmla="*/ 2147483646 h 14910"/>
                  <a:gd name="T8" fmla="*/ 2147483646 w 2797"/>
                  <a:gd name="T9" fmla="*/ 2147483646 h 14910"/>
                  <a:gd name="T10" fmla="*/ 2147483646 w 2797"/>
                  <a:gd name="T11" fmla="*/ 2147483646 h 14910"/>
                  <a:gd name="T12" fmla="*/ 2147483646 w 2797"/>
                  <a:gd name="T13" fmla="*/ 9765625 h 149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442;p3"/>
              <p:cNvSpPr>
                <a:spLocks/>
              </p:cNvSpPr>
              <p:nvPr/>
            </p:nvSpPr>
            <p:spPr bwMode="auto">
              <a:xfrm>
                <a:off x="987250" y="1441975"/>
                <a:ext cx="298650" cy="242300"/>
              </a:xfrm>
              <a:custGeom>
                <a:avLst/>
                <a:gdLst>
                  <a:gd name="T0" fmla="*/ 2147483646 w 11946"/>
                  <a:gd name="T1" fmla="*/ 9765625 h 9692"/>
                  <a:gd name="T2" fmla="*/ 2147483646 w 11946"/>
                  <a:gd name="T3" fmla="*/ 830078125 h 9692"/>
                  <a:gd name="T4" fmla="*/ 644531250 w 11946"/>
                  <a:gd name="T5" fmla="*/ 2147483646 h 9692"/>
                  <a:gd name="T6" fmla="*/ 2147483646 w 11946"/>
                  <a:gd name="T7" fmla="*/ 2147483646 h 9692"/>
                  <a:gd name="T8" fmla="*/ 2147483646 w 11946"/>
                  <a:gd name="T9" fmla="*/ 2147483646 h 9692"/>
                  <a:gd name="T10" fmla="*/ 2147483646 w 11946"/>
                  <a:gd name="T11" fmla="*/ 2147483646 h 9692"/>
                  <a:gd name="T12" fmla="*/ 2147483646 w 11946"/>
                  <a:gd name="T13" fmla="*/ 9765625 h 96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443;p3"/>
              <p:cNvSpPr>
                <a:spLocks/>
              </p:cNvSpPr>
              <p:nvPr/>
            </p:nvSpPr>
            <p:spPr bwMode="auto">
              <a:xfrm>
                <a:off x="1125950" y="1425825"/>
                <a:ext cx="212075" cy="231125"/>
              </a:xfrm>
              <a:custGeom>
                <a:avLst/>
                <a:gdLst>
                  <a:gd name="T0" fmla="*/ 2147483646 w 8483"/>
                  <a:gd name="T1" fmla="*/ 0 h 9245"/>
                  <a:gd name="T2" fmla="*/ 2147483646 w 8483"/>
                  <a:gd name="T3" fmla="*/ 2147483646 h 9245"/>
                  <a:gd name="T4" fmla="*/ 488281250 w 8483"/>
                  <a:gd name="T5" fmla="*/ 2147483646 h 9245"/>
                  <a:gd name="T6" fmla="*/ 2147483646 w 8483"/>
                  <a:gd name="T7" fmla="*/ 2147483646 h 9245"/>
                  <a:gd name="T8" fmla="*/ 2147483646 w 8483"/>
                  <a:gd name="T9" fmla="*/ 2147483646 h 9245"/>
                  <a:gd name="T10" fmla="*/ 2147483646 w 8483"/>
                  <a:gd name="T11" fmla="*/ 2147483646 h 9245"/>
                  <a:gd name="T12" fmla="*/ 2147483646 w 8483"/>
                  <a:gd name="T13" fmla="*/ 0 h 92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444;p3"/>
              <p:cNvSpPr>
                <a:spLocks/>
              </p:cNvSpPr>
              <p:nvPr/>
            </p:nvSpPr>
            <p:spPr bwMode="auto">
              <a:xfrm>
                <a:off x="872725" y="1410800"/>
                <a:ext cx="414450" cy="218025"/>
              </a:xfrm>
              <a:custGeom>
                <a:avLst/>
                <a:gdLst>
                  <a:gd name="T0" fmla="*/ 2147483646 w 16578"/>
                  <a:gd name="T1" fmla="*/ 0 h 8721"/>
                  <a:gd name="T2" fmla="*/ 2147483646 w 16578"/>
                  <a:gd name="T3" fmla="*/ 839843750 h 8721"/>
                  <a:gd name="T4" fmla="*/ 1445312500 w 16578"/>
                  <a:gd name="T5" fmla="*/ 2147483646 h 8721"/>
                  <a:gd name="T6" fmla="*/ 2147483646 w 16578"/>
                  <a:gd name="T7" fmla="*/ 2147483646 h 8721"/>
                  <a:gd name="T8" fmla="*/ 2147483646 w 16578"/>
                  <a:gd name="T9" fmla="*/ 2147483646 h 8721"/>
                  <a:gd name="T10" fmla="*/ 2147483646 w 16578"/>
                  <a:gd name="T11" fmla="*/ 2147483646 h 8721"/>
                  <a:gd name="T12" fmla="*/ 2147483646 w 16578"/>
                  <a:gd name="T13" fmla="*/ 0 h 87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445;p3"/>
              <p:cNvSpPr>
                <a:spLocks/>
              </p:cNvSpPr>
              <p:nvPr/>
            </p:nvSpPr>
            <p:spPr bwMode="auto">
              <a:xfrm>
                <a:off x="980400" y="1404150"/>
                <a:ext cx="289450" cy="134325"/>
              </a:xfrm>
              <a:custGeom>
                <a:avLst/>
                <a:gdLst>
                  <a:gd name="T0" fmla="*/ 2147483646 w 11578"/>
                  <a:gd name="T1" fmla="*/ 0 h 5373"/>
                  <a:gd name="T2" fmla="*/ 2147483646 w 11578"/>
                  <a:gd name="T3" fmla="*/ 2147483646 h 5373"/>
                  <a:gd name="T4" fmla="*/ 947265625 w 11578"/>
                  <a:gd name="T5" fmla="*/ 2147483646 h 5373"/>
                  <a:gd name="T6" fmla="*/ 2147483646 w 11578"/>
                  <a:gd name="T7" fmla="*/ 2147483646 h 5373"/>
                  <a:gd name="T8" fmla="*/ 2147483646 w 11578"/>
                  <a:gd name="T9" fmla="*/ 2147483646 h 5373"/>
                  <a:gd name="T10" fmla="*/ 2147483646 w 11578"/>
                  <a:gd name="T11" fmla="*/ 2147483646 h 5373"/>
                  <a:gd name="T12" fmla="*/ 2147483646 w 11578"/>
                  <a:gd name="T13" fmla="*/ 2147483646 h 5373"/>
                  <a:gd name="T14" fmla="*/ 2147483646 w 11578"/>
                  <a:gd name="T15" fmla="*/ 2147483646 h 5373"/>
                  <a:gd name="T16" fmla="*/ 2147483646 w 11578"/>
                  <a:gd name="T17" fmla="*/ 2147483646 h 5373"/>
                  <a:gd name="T18" fmla="*/ 2147483646 w 11578"/>
                  <a:gd name="T19" fmla="*/ 166015625 h 5373"/>
                  <a:gd name="T20" fmla="*/ 2147483646 w 11578"/>
                  <a:gd name="T21" fmla="*/ 0 h 53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446;p3"/>
              <p:cNvSpPr>
                <a:spLocks/>
              </p:cNvSpPr>
              <p:nvPr/>
            </p:nvSpPr>
            <p:spPr bwMode="auto">
              <a:xfrm>
                <a:off x="789025" y="1324225"/>
                <a:ext cx="491750" cy="121800"/>
              </a:xfrm>
              <a:custGeom>
                <a:avLst/>
                <a:gdLst>
                  <a:gd name="T0" fmla="*/ 2147483646 w 19670"/>
                  <a:gd name="T1" fmla="*/ 9765625 h 4872"/>
                  <a:gd name="T2" fmla="*/ 2147483646 w 19670"/>
                  <a:gd name="T3" fmla="*/ 2147483646 h 4872"/>
                  <a:gd name="T4" fmla="*/ 2147483646 w 19670"/>
                  <a:gd name="T5" fmla="*/ 2147483646 h 4872"/>
                  <a:gd name="T6" fmla="*/ 2147483646 w 19670"/>
                  <a:gd name="T7" fmla="*/ 2147483646 h 4872"/>
                  <a:gd name="T8" fmla="*/ 2147483646 w 19670"/>
                  <a:gd name="T9" fmla="*/ 2147483646 h 4872"/>
                  <a:gd name="T10" fmla="*/ 2147483646 w 19670"/>
                  <a:gd name="T11" fmla="*/ 2147483646 h 4872"/>
                  <a:gd name="T12" fmla="*/ 2147483646 w 19670"/>
                  <a:gd name="T13" fmla="*/ 9765625 h 48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447;p3"/>
              <p:cNvSpPr>
                <a:spLocks/>
              </p:cNvSpPr>
              <p:nvPr/>
            </p:nvSpPr>
            <p:spPr bwMode="auto">
              <a:xfrm>
                <a:off x="981525" y="1249500"/>
                <a:ext cx="328025" cy="181475"/>
              </a:xfrm>
              <a:custGeom>
                <a:avLst/>
                <a:gdLst>
                  <a:gd name="T0" fmla="*/ 2147483646 w 13121"/>
                  <a:gd name="T1" fmla="*/ 0 h 7259"/>
                  <a:gd name="T2" fmla="*/ 1689453125 w 13121"/>
                  <a:gd name="T3" fmla="*/ 2147483646 h 7259"/>
                  <a:gd name="T4" fmla="*/ 2147483646 w 13121"/>
                  <a:gd name="T5" fmla="*/ 2147483646 h 7259"/>
                  <a:gd name="T6" fmla="*/ 2147483646 w 13121"/>
                  <a:gd name="T7" fmla="*/ 2147483646 h 7259"/>
                  <a:gd name="T8" fmla="*/ 2147483646 w 13121"/>
                  <a:gd name="T9" fmla="*/ 2147483646 h 7259"/>
                  <a:gd name="T10" fmla="*/ 2147483646 w 13121"/>
                  <a:gd name="T11" fmla="*/ 19531250 h 7259"/>
                  <a:gd name="T12" fmla="*/ 2147483646 w 13121"/>
                  <a:gd name="T13" fmla="*/ 0 h 72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448;p3"/>
              <p:cNvSpPr>
                <a:spLocks/>
              </p:cNvSpPr>
              <p:nvPr/>
            </p:nvSpPr>
            <p:spPr bwMode="auto">
              <a:xfrm>
                <a:off x="973500" y="1174075"/>
                <a:ext cx="356800" cy="239800"/>
              </a:xfrm>
              <a:custGeom>
                <a:avLst/>
                <a:gdLst>
                  <a:gd name="T0" fmla="*/ 2147483646 w 14272"/>
                  <a:gd name="T1" fmla="*/ 9765625 h 9592"/>
                  <a:gd name="T2" fmla="*/ 1855468750 w 14272"/>
                  <a:gd name="T3" fmla="*/ 2147483646 h 9592"/>
                  <a:gd name="T4" fmla="*/ 2147483646 w 14272"/>
                  <a:gd name="T5" fmla="*/ 2147483646 h 9592"/>
                  <a:gd name="T6" fmla="*/ 2147483646 w 14272"/>
                  <a:gd name="T7" fmla="*/ 2147483646 h 9592"/>
                  <a:gd name="T8" fmla="*/ 2147483646 w 14272"/>
                  <a:gd name="T9" fmla="*/ 2147483646 h 9592"/>
                  <a:gd name="T10" fmla="*/ 2147483646 w 14272"/>
                  <a:gd name="T11" fmla="*/ 97656250 h 9592"/>
                  <a:gd name="T12" fmla="*/ 2147483646 w 14272"/>
                  <a:gd name="T13" fmla="*/ 9765625 h 95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449;p3"/>
              <p:cNvSpPr>
                <a:spLocks/>
              </p:cNvSpPr>
              <p:nvPr/>
            </p:nvSpPr>
            <p:spPr bwMode="auto">
              <a:xfrm>
                <a:off x="1137400" y="950450"/>
                <a:ext cx="180600" cy="461200"/>
              </a:xfrm>
              <a:custGeom>
                <a:avLst/>
                <a:gdLst>
                  <a:gd name="T0" fmla="*/ 1767578125 w 7224"/>
                  <a:gd name="T1" fmla="*/ 9765625 h 18448"/>
                  <a:gd name="T2" fmla="*/ 175781250 w 7224"/>
                  <a:gd name="T3" fmla="*/ 2147483646 h 18448"/>
                  <a:gd name="T4" fmla="*/ 2147483646 w 7224"/>
                  <a:gd name="T5" fmla="*/ 2147483646 h 18448"/>
                  <a:gd name="T6" fmla="*/ 2147483646 w 7224"/>
                  <a:gd name="T7" fmla="*/ 2147483646 h 18448"/>
                  <a:gd name="T8" fmla="*/ 2147483646 w 7224"/>
                  <a:gd name="T9" fmla="*/ 2147483646 h 18448"/>
                  <a:gd name="T10" fmla="*/ 2147483646 w 7224"/>
                  <a:gd name="T11" fmla="*/ 1376953125 h 18448"/>
                  <a:gd name="T12" fmla="*/ 1767578125 w 7224"/>
                  <a:gd name="T13" fmla="*/ 9765625 h 184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450;p3"/>
              <p:cNvSpPr>
                <a:spLocks/>
              </p:cNvSpPr>
              <p:nvPr/>
            </p:nvSpPr>
            <p:spPr bwMode="auto">
              <a:xfrm>
                <a:off x="1214125" y="977300"/>
                <a:ext cx="139375" cy="450850"/>
              </a:xfrm>
              <a:custGeom>
                <a:avLst/>
                <a:gdLst>
                  <a:gd name="T0" fmla="*/ 1865234375 w 5575"/>
                  <a:gd name="T1" fmla="*/ 0 h 18034"/>
                  <a:gd name="T2" fmla="*/ 175781250 w 5575"/>
                  <a:gd name="T3" fmla="*/ 2147483646 h 18034"/>
                  <a:gd name="T4" fmla="*/ 2147483646 w 5575"/>
                  <a:gd name="T5" fmla="*/ 2147483646 h 18034"/>
                  <a:gd name="T6" fmla="*/ 2147483646 w 5575"/>
                  <a:gd name="T7" fmla="*/ 2147483646 h 18034"/>
                  <a:gd name="T8" fmla="*/ 2147483646 w 5575"/>
                  <a:gd name="T9" fmla="*/ 2147483646 h 18034"/>
                  <a:gd name="T10" fmla="*/ 2147483646 w 5575"/>
                  <a:gd name="T11" fmla="*/ 1269531250 h 18034"/>
                  <a:gd name="T12" fmla="*/ 1865234375 w 5575"/>
                  <a:gd name="T13" fmla="*/ 0 h 180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451;p3"/>
              <p:cNvSpPr>
                <a:spLocks/>
              </p:cNvSpPr>
              <p:nvPr/>
            </p:nvSpPr>
            <p:spPr bwMode="auto">
              <a:xfrm>
                <a:off x="1288100" y="1008875"/>
                <a:ext cx="84550" cy="411475"/>
              </a:xfrm>
              <a:custGeom>
                <a:avLst/>
                <a:gdLst>
                  <a:gd name="T0" fmla="*/ 2050781250 w 3382"/>
                  <a:gd name="T1" fmla="*/ 9765625 h 16459"/>
                  <a:gd name="T2" fmla="*/ 371093750 w 3382"/>
                  <a:gd name="T3" fmla="*/ 2001953125 h 16459"/>
                  <a:gd name="T4" fmla="*/ 2147483646 w 3382"/>
                  <a:gd name="T5" fmla="*/ 2147483646 h 16459"/>
                  <a:gd name="T6" fmla="*/ 2147483646 w 3382"/>
                  <a:gd name="T7" fmla="*/ 2147483646 h 16459"/>
                  <a:gd name="T8" fmla="*/ 2147483646 w 3382"/>
                  <a:gd name="T9" fmla="*/ 2147483646 h 16459"/>
                  <a:gd name="T10" fmla="*/ 2147483646 w 3382"/>
                  <a:gd name="T11" fmla="*/ 1113281250 h 16459"/>
                  <a:gd name="T12" fmla="*/ 2050781250 w 3382"/>
                  <a:gd name="T13" fmla="*/ 9765625 h 164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452;p3"/>
              <p:cNvSpPr>
                <a:spLocks/>
              </p:cNvSpPr>
              <p:nvPr/>
            </p:nvSpPr>
            <p:spPr bwMode="auto">
              <a:xfrm>
                <a:off x="1308525" y="1001450"/>
                <a:ext cx="276000" cy="379950"/>
              </a:xfrm>
              <a:custGeom>
                <a:avLst/>
                <a:gdLst>
                  <a:gd name="T0" fmla="*/ 2147483646 w 11040"/>
                  <a:gd name="T1" fmla="*/ 9765625 h 15198"/>
                  <a:gd name="T2" fmla="*/ 2147483646 w 11040"/>
                  <a:gd name="T3" fmla="*/ 742187500 h 15198"/>
                  <a:gd name="T4" fmla="*/ 2147483646 w 11040"/>
                  <a:gd name="T5" fmla="*/ 2147483646 h 15198"/>
                  <a:gd name="T6" fmla="*/ 2147483646 w 11040"/>
                  <a:gd name="T7" fmla="*/ 2147483646 h 15198"/>
                  <a:gd name="T8" fmla="*/ 2147483646 w 11040"/>
                  <a:gd name="T9" fmla="*/ 2147483646 h 15198"/>
                  <a:gd name="T10" fmla="*/ 2147483646 w 11040"/>
                  <a:gd name="T11" fmla="*/ 2147483646 h 15198"/>
                  <a:gd name="T12" fmla="*/ 2147483646 w 11040"/>
                  <a:gd name="T13" fmla="*/ 9765625 h 15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453;p3"/>
              <p:cNvSpPr>
                <a:spLocks/>
              </p:cNvSpPr>
              <p:nvPr/>
            </p:nvSpPr>
            <p:spPr bwMode="auto">
              <a:xfrm>
                <a:off x="1296875" y="1110600"/>
                <a:ext cx="319475" cy="325350"/>
              </a:xfrm>
              <a:custGeom>
                <a:avLst/>
                <a:gdLst>
                  <a:gd name="T0" fmla="*/ 2147483646 w 12779"/>
                  <a:gd name="T1" fmla="*/ 0 h 13014"/>
                  <a:gd name="T2" fmla="*/ 2147483646 w 12779"/>
                  <a:gd name="T3" fmla="*/ 556640625 h 13014"/>
                  <a:gd name="T4" fmla="*/ 2147483646 w 12779"/>
                  <a:gd name="T5" fmla="*/ 2147483646 h 13014"/>
                  <a:gd name="T6" fmla="*/ 2147483646 w 12779"/>
                  <a:gd name="T7" fmla="*/ 2147483646 h 13014"/>
                  <a:gd name="T8" fmla="*/ 2147483646 w 12779"/>
                  <a:gd name="T9" fmla="*/ 2147483646 h 13014"/>
                  <a:gd name="T10" fmla="*/ 2147483646 w 12779"/>
                  <a:gd name="T11" fmla="*/ 2147483646 h 13014"/>
                  <a:gd name="T12" fmla="*/ 2147483646 w 12779"/>
                  <a:gd name="T13" fmla="*/ 0 h 130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454;p3"/>
              <p:cNvSpPr>
                <a:spLocks/>
              </p:cNvSpPr>
              <p:nvPr/>
            </p:nvSpPr>
            <p:spPr bwMode="auto">
              <a:xfrm>
                <a:off x="1281425" y="1174950"/>
                <a:ext cx="353375" cy="261450"/>
              </a:xfrm>
              <a:custGeom>
                <a:avLst/>
                <a:gdLst>
                  <a:gd name="T0" fmla="*/ 2147483646 w 14135"/>
                  <a:gd name="T1" fmla="*/ 0 h 10458"/>
                  <a:gd name="T2" fmla="*/ 2147483646 w 14135"/>
                  <a:gd name="T3" fmla="*/ 351562500 h 10458"/>
                  <a:gd name="T4" fmla="*/ 2147483646 w 14135"/>
                  <a:gd name="T5" fmla="*/ 2147483646 h 10458"/>
                  <a:gd name="T6" fmla="*/ 2147483646 w 14135"/>
                  <a:gd name="T7" fmla="*/ 2147483646 h 10458"/>
                  <a:gd name="T8" fmla="*/ 2147483646 w 14135"/>
                  <a:gd name="T9" fmla="*/ 2147483646 h 10458"/>
                  <a:gd name="T10" fmla="*/ 2147483646 w 14135"/>
                  <a:gd name="T11" fmla="*/ 2147483646 h 10458"/>
                  <a:gd name="T12" fmla="*/ 2147483646 w 14135"/>
                  <a:gd name="T13" fmla="*/ 0 h 104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455;p3"/>
              <p:cNvSpPr>
                <a:spLocks/>
              </p:cNvSpPr>
              <p:nvPr/>
            </p:nvSpPr>
            <p:spPr bwMode="auto">
              <a:xfrm>
                <a:off x="1290625" y="1350725"/>
                <a:ext cx="465300" cy="87950"/>
              </a:xfrm>
              <a:custGeom>
                <a:avLst/>
                <a:gdLst>
                  <a:gd name="T0" fmla="*/ 2147483646 w 18612"/>
                  <a:gd name="T1" fmla="*/ 0 h 3518"/>
                  <a:gd name="T2" fmla="*/ 2147483646 w 18612"/>
                  <a:gd name="T3" fmla="*/ 2147483646 h 3518"/>
                  <a:gd name="T4" fmla="*/ 2147483646 w 18612"/>
                  <a:gd name="T5" fmla="*/ 2147483646 h 3518"/>
                  <a:gd name="T6" fmla="*/ 2147483646 w 18612"/>
                  <a:gd name="T7" fmla="*/ 2147483646 h 3518"/>
                  <a:gd name="T8" fmla="*/ 2147483646 w 18612"/>
                  <a:gd name="T9" fmla="*/ 2147483646 h 3518"/>
                  <a:gd name="T10" fmla="*/ 2147483646 w 18612"/>
                  <a:gd name="T11" fmla="*/ 2147483646 h 3518"/>
                  <a:gd name="T12" fmla="*/ 2147483646 w 18612"/>
                  <a:gd name="T13" fmla="*/ 2147483646 h 3518"/>
                  <a:gd name="T14" fmla="*/ 2147483646 w 18612"/>
                  <a:gd name="T15" fmla="*/ 2147483646 h 3518"/>
                  <a:gd name="T16" fmla="*/ 2147483646 w 18612"/>
                  <a:gd name="T17" fmla="*/ 0 h 35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456;p3"/>
              <p:cNvSpPr>
                <a:spLocks/>
              </p:cNvSpPr>
              <p:nvPr/>
            </p:nvSpPr>
            <p:spPr bwMode="auto">
              <a:xfrm>
                <a:off x="1303125" y="1429000"/>
                <a:ext cx="401400" cy="68750"/>
              </a:xfrm>
              <a:custGeom>
                <a:avLst/>
                <a:gdLst>
                  <a:gd name="T0" fmla="*/ 2147483646 w 16056"/>
                  <a:gd name="T1" fmla="*/ 9765625 h 2750"/>
                  <a:gd name="T2" fmla="*/ 2147483646 w 16056"/>
                  <a:gd name="T3" fmla="*/ 253906250 h 2750"/>
                  <a:gd name="T4" fmla="*/ 2147483646 w 16056"/>
                  <a:gd name="T5" fmla="*/ 2147483646 h 2750"/>
                  <a:gd name="T6" fmla="*/ 2147483646 w 16056"/>
                  <a:gd name="T7" fmla="*/ 2147483646 h 2750"/>
                  <a:gd name="T8" fmla="*/ 2147483646 w 16056"/>
                  <a:gd name="T9" fmla="*/ 2147483646 h 2750"/>
                  <a:gd name="T10" fmla="*/ 2147483646 w 16056"/>
                  <a:gd name="T11" fmla="*/ 2147483646 h 2750"/>
                  <a:gd name="T12" fmla="*/ 2147483646 w 16056"/>
                  <a:gd name="T13" fmla="*/ 2147483646 h 2750"/>
                  <a:gd name="T14" fmla="*/ 2147483646 w 16056"/>
                  <a:gd name="T15" fmla="*/ 2147483646 h 2750"/>
                  <a:gd name="T16" fmla="*/ 2147483646 w 16056"/>
                  <a:gd name="T17" fmla="*/ 9765625 h 27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457;p3"/>
              <p:cNvSpPr>
                <a:spLocks/>
              </p:cNvSpPr>
              <p:nvPr/>
            </p:nvSpPr>
            <p:spPr bwMode="auto">
              <a:xfrm>
                <a:off x="1295700" y="1386875"/>
                <a:ext cx="344450" cy="74750"/>
              </a:xfrm>
              <a:custGeom>
                <a:avLst/>
                <a:gdLst>
                  <a:gd name="T0" fmla="*/ 2147483646 w 13778"/>
                  <a:gd name="T1" fmla="*/ 0 h 2990"/>
                  <a:gd name="T2" fmla="*/ 2147483646 w 13778"/>
                  <a:gd name="T3" fmla="*/ 2147483646 h 2990"/>
                  <a:gd name="T4" fmla="*/ 2147483646 w 13778"/>
                  <a:gd name="T5" fmla="*/ 2147483646 h 2990"/>
                  <a:gd name="T6" fmla="*/ 2147483646 w 13778"/>
                  <a:gd name="T7" fmla="*/ 2147483646 h 2990"/>
                  <a:gd name="T8" fmla="*/ 2147483646 w 13778"/>
                  <a:gd name="T9" fmla="*/ 2147483646 h 2990"/>
                  <a:gd name="T10" fmla="*/ 2147483646 w 13778"/>
                  <a:gd name="T11" fmla="*/ 2147483646 h 2990"/>
                  <a:gd name="T12" fmla="*/ 2147483646 w 13778"/>
                  <a:gd name="T13" fmla="*/ 2147483646 h 2990"/>
                  <a:gd name="T14" fmla="*/ 2147483646 w 13778"/>
                  <a:gd name="T15" fmla="*/ 0 h 29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458;p3"/>
              <p:cNvSpPr>
                <a:spLocks/>
              </p:cNvSpPr>
              <p:nvPr/>
            </p:nvSpPr>
            <p:spPr bwMode="auto">
              <a:xfrm>
                <a:off x="1275475" y="1444025"/>
                <a:ext cx="345175" cy="106875"/>
              </a:xfrm>
              <a:custGeom>
                <a:avLst/>
                <a:gdLst>
                  <a:gd name="T0" fmla="*/ 2147483646 w 13807"/>
                  <a:gd name="T1" fmla="*/ 9765625 h 4275"/>
                  <a:gd name="T2" fmla="*/ 2147483646 w 13807"/>
                  <a:gd name="T3" fmla="*/ 2147483646 h 4275"/>
                  <a:gd name="T4" fmla="*/ 2147483646 w 13807"/>
                  <a:gd name="T5" fmla="*/ 2147483646 h 4275"/>
                  <a:gd name="T6" fmla="*/ 2147483646 w 13807"/>
                  <a:gd name="T7" fmla="*/ 2147483646 h 4275"/>
                  <a:gd name="T8" fmla="*/ 2147483646 w 13807"/>
                  <a:gd name="T9" fmla="*/ 2147483646 h 4275"/>
                  <a:gd name="T10" fmla="*/ 2147483646 w 13807"/>
                  <a:gd name="T11" fmla="*/ 2147483646 h 4275"/>
                  <a:gd name="T12" fmla="*/ 2147483646 w 13807"/>
                  <a:gd name="T13" fmla="*/ 2147483646 h 4275"/>
                  <a:gd name="T14" fmla="*/ 2147483646 w 13807"/>
                  <a:gd name="T15" fmla="*/ 29296875 h 4275"/>
                  <a:gd name="T16" fmla="*/ 2147483646 w 13807"/>
                  <a:gd name="T17" fmla="*/ 9765625 h 42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459;p3"/>
              <p:cNvSpPr>
                <a:spLocks/>
              </p:cNvSpPr>
              <p:nvPr/>
            </p:nvSpPr>
            <p:spPr bwMode="auto">
              <a:xfrm>
                <a:off x="1137825" y="1157600"/>
                <a:ext cx="342175" cy="387200"/>
              </a:xfrm>
              <a:custGeom>
                <a:avLst/>
                <a:gdLst>
                  <a:gd name="T0" fmla="*/ 2147483646 w 13687"/>
                  <a:gd name="T1" fmla="*/ 2147483646 h 15488"/>
                  <a:gd name="T2" fmla="*/ 2147483646 w 13687"/>
                  <a:gd name="T3" fmla="*/ 2147483646 h 15488"/>
                  <a:gd name="T4" fmla="*/ 2147483646 w 13687"/>
                  <a:gd name="T5" fmla="*/ 2147483646 h 15488"/>
                  <a:gd name="T6" fmla="*/ 2147483646 w 13687"/>
                  <a:gd name="T7" fmla="*/ 2147483646 h 15488"/>
                  <a:gd name="T8" fmla="*/ 2147483646 w 13687"/>
                  <a:gd name="T9" fmla="*/ 2147483646 h 15488"/>
                  <a:gd name="T10" fmla="*/ 2147483646 w 13687"/>
                  <a:gd name="T11" fmla="*/ 2147483646 h 15488"/>
                  <a:gd name="T12" fmla="*/ 2147483646 w 13687"/>
                  <a:gd name="T13" fmla="*/ 2147483646 h 15488"/>
                  <a:gd name="T14" fmla="*/ 2147483646 w 13687"/>
                  <a:gd name="T15" fmla="*/ 2147483646 h 15488"/>
                  <a:gd name="T16" fmla="*/ 2147483646 w 13687"/>
                  <a:gd name="T17" fmla="*/ 2147483646 h 15488"/>
                  <a:gd name="T18" fmla="*/ 2147483646 w 13687"/>
                  <a:gd name="T19" fmla="*/ 2147483646 h 15488"/>
                  <a:gd name="T20" fmla="*/ 2147483646 w 13687"/>
                  <a:gd name="T21" fmla="*/ 2147483646 h 15488"/>
                  <a:gd name="T22" fmla="*/ 2147483646 w 13687"/>
                  <a:gd name="T23" fmla="*/ 2147483646 h 15488"/>
                  <a:gd name="T24" fmla="*/ 2147483646 w 13687"/>
                  <a:gd name="T25" fmla="*/ 2147483646 h 15488"/>
                  <a:gd name="T26" fmla="*/ 2147483646 w 13687"/>
                  <a:gd name="T27" fmla="*/ 2147483646 h 15488"/>
                  <a:gd name="T28" fmla="*/ 2147483646 w 13687"/>
                  <a:gd name="T29" fmla="*/ 2147483646 h 15488"/>
                  <a:gd name="T30" fmla="*/ 2147483646 w 13687"/>
                  <a:gd name="T31" fmla="*/ 2147483646 h 15488"/>
                  <a:gd name="T32" fmla="*/ 2147483646 w 13687"/>
                  <a:gd name="T33" fmla="*/ 2147483646 h 15488"/>
                  <a:gd name="T34" fmla="*/ 2147483646 w 13687"/>
                  <a:gd name="T35" fmla="*/ 2147483646 h 15488"/>
                  <a:gd name="T36" fmla="*/ 2147483646 w 13687"/>
                  <a:gd name="T37" fmla="*/ 2147483646 h 15488"/>
                  <a:gd name="T38" fmla="*/ 2147483646 w 13687"/>
                  <a:gd name="T39" fmla="*/ 2147483646 h 15488"/>
                  <a:gd name="T40" fmla="*/ 2147483646 w 13687"/>
                  <a:gd name="T41" fmla="*/ 2147483646 h 15488"/>
                  <a:gd name="T42" fmla="*/ 2147483646 w 13687"/>
                  <a:gd name="T43" fmla="*/ 2147483646 h 15488"/>
                  <a:gd name="T44" fmla="*/ 2147483646 w 13687"/>
                  <a:gd name="T45" fmla="*/ 2147483646 h 15488"/>
                  <a:gd name="T46" fmla="*/ 2147483646 w 13687"/>
                  <a:gd name="T47" fmla="*/ 2147483646 h 15488"/>
                  <a:gd name="T48" fmla="*/ 2147483646 w 13687"/>
                  <a:gd name="T49" fmla="*/ 2147483646 h 15488"/>
                  <a:gd name="T50" fmla="*/ 2147483646 w 13687"/>
                  <a:gd name="T51" fmla="*/ 2147483646 h 15488"/>
                  <a:gd name="T52" fmla="*/ 2147483646 w 13687"/>
                  <a:gd name="T53" fmla="*/ 2147483646 h 15488"/>
                  <a:gd name="T54" fmla="*/ 2147483646 w 13687"/>
                  <a:gd name="T55" fmla="*/ 2147483646 h 15488"/>
                  <a:gd name="T56" fmla="*/ 2147483646 w 13687"/>
                  <a:gd name="T57" fmla="*/ 2147483646 h 15488"/>
                  <a:gd name="T58" fmla="*/ 2147483646 w 13687"/>
                  <a:gd name="T59" fmla="*/ 2147483646 h 15488"/>
                  <a:gd name="T60" fmla="*/ 2147483646 w 13687"/>
                  <a:gd name="T61" fmla="*/ 2147483646 h 15488"/>
                  <a:gd name="T62" fmla="*/ 2147483646 w 13687"/>
                  <a:gd name="T63" fmla="*/ 9765625 h 154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460;p3"/>
              <p:cNvSpPr>
                <a:spLocks/>
              </p:cNvSpPr>
              <p:nvPr/>
            </p:nvSpPr>
            <p:spPr bwMode="auto">
              <a:xfrm>
                <a:off x="1239650" y="1283750"/>
                <a:ext cx="136800" cy="139925"/>
              </a:xfrm>
              <a:custGeom>
                <a:avLst/>
                <a:gdLst>
                  <a:gd name="T0" fmla="*/ 2147483646 w 5472"/>
                  <a:gd name="T1" fmla="*/ 0 h 5597"/>
                  <a:gd name="T2" fmla="*/ 2147483646 w 5472"/>
                  <a:gd name="T3" fmla="*/ 888671875 h 5597"/>
                  <a:gd name="T4" fmla="*/ 2147483646 w 5472"/>
                  <a:gd name="T5" fmla="*/ 2147483646 h 5597"/>
                  <a:gd name="T6" fmla="*/ 1494140625 w 5472"/>
                  <a:gd name="T7" fmla="*/ 2147483646 h 5597"/>
                  <a:gd name="T8" fmla="*/ 2147483646 w 5472"/>
                  <a:gd name="T9" fmla="*/ 2147483646 h 5597"/>
                  <a:gd name="T10" fmla="*/ 2147483646 w 5472"/>
                  <a:gd name="T11" fmla="*/ 2147483646 h 5597"/>
                  <a:gd name="T12" fmla="*/ 2147483646 w 5472"/>
                  <a:gd name="T13" fmla="*/ 2147483646 h 5597"/>
                  <a:gd name="T14" fmla="*/ 2147483646 w 5472"/>
                  <a:gd name="T15" fmla="*/ 2147483646 h 5597"/>
                  <a:gd name="T16" fmla="*/ 2147483646 w 5472"/>
                  <a:gd name="T17" fmla="*/ 2147483646 h 5597"/>
                  <a:gd name="T18" fmla="*/ 2147483646 w 5472"/>
                  <a:gd name="T19" fmla="*/ 2147483646 h 5597"/>
                  <a:gd name="T20" fmla="*/ 2147483646 w 5472"/>
                  <a:gd name="T21" fmla="*/ 2147483646 h 5597"/>
                  <a:gd name="T22" fmla="*/ 2147483646 w 5472"/>
                  <a:gd name="T23" fmla="*/ 2147483646 h 5597"/>
                  <a:gd name="T24" fmla="*/ 2147483646 w 5472"/>
                  <a:gd name="T25" fmla="*/ 2147483646 h 5597"/>
                  <a:gd name="T26" fmla="*/ 2147483646 w 5472"/>
                  <a:gd name="T27" fmla="*/ 2147483646 h 5597"/>
                  <a:gd name="T28" fmla="*/ 2147483646 w 5472"/>
                  <a:gd name="T29" fmla="*/ 1914062500 h 5597"/>
                  <a:gd name="T30" fmla="*/ 2147483646 w 5472"/>
                  <a:gd name="T31" fmla="*/ 2147483646 h 5597"/>
                  <a:gd name="T32" fmla="*/ 2147483646 w 5472"/>
                  <a:gd name="T33" fmla="*/ 0 h 559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19" name="Google Shape;461;p3"/>
            <p:cNvSpPr>
              <a:spLocks/>
            </p:cNvSpPr>
            <p:nvPr/>
          </p:nvSpPr>
          <p:spPr bwMode="auto">
            <a:xfrm>
              <a:off x="8161949" y="2538147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0" name="Google Shape;462;p3"/>
            <p:cNvSpPr>
              <a:spLocks/>
            </p:cNvSpPr>
            <p:nvPr/>
          </p:nvSpPr>
          <p:spPr bwMode="auto">
            <a:xfrm>
              <a:off x="5897804" y="468625"/>
              <a:ext cx="1138176" cy="56144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anchor="ctr"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39974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563;p5"/>
          <p:cNvGrpSpPr>
            <a:grpSpLocks/>
          </p:cNvGrpSpPr>
          <p:nvPr/>
        </p:nvGrpSpPr>
        <p:grpSpPr bwMode="auto">
          <a:xfrm>
            <a:off x="-563563" y="1373188"/>
            <a:ext cx="13306426" cy="6075362"/>
            <a:chOff x="-422251" y="1030086"/>
            <a:chExt cx="9979958" cy="4556443"/>
          </a:xfrm>
        </p:grpSpPr>
        <p:sp>
          <p:nvSpPr>
            <p:cNvPr id="8" name="Google Shape;564;p5"/>
            <p:cNvSpPr>
              <a:spLocks/>
            </p:cNvSpPr>
            <p:nvPr/>
          </p:nvSpPr>
          <p:spPr bwMode="auto">
            <a:xfrm rot="185956" flipH="1">
              <a:off x="-65461" y="4295850"/>
              <a:ext cx="8413153" cy="886635"/>
            </a:xfrm>
            <a:custGeom>
              <a:avLst/>
              <a:gdLst>
                <a:gd name="T0" fmla="*/ 2147483646 w 75622"/>
                <a:gd name="T1" fmla="*/ 37157 h 107378"/>
                <a:gd name="T2" fmla="*/ 2147483646 w 75622"/>
                <a:gd name="T3" fmla="*/ 5141068 h 107378"/>
                <a:gd name="T4" fmla="*/ 2147483646 w 75622"/>
                <a:gd name="T5" fmla="*/ 55080843 h 107378"/>
                <a:gd name="T6" fmla="*/ 2147483646 w 75622"/>
                <a:gd name="T7" fmla="*/ 120369582 h 107378"/>
                <a:gd name="T8" fmla="*/ 2147483646 w 75622"/>
                <a:gd name="T9" fmla="*/ 280433350 h 107378"/>
                <a:gd name="T10" fmla="*/ 2147483646 w 75622"/>
                <a:gd name="T11" fmla="*/ 298358433 h 107378"/>
                <a:gd name="T12" fmla="*/ 2147483646 w 75622"/>
                <a:gd name="T13" fmla="*/ 302193444 h 107378"/>
                <a:gd name="T14" fmla="*/ 2147483646 w 75622"/>
                <a:gd name="T15" fmla="*/ 321424658 h 107378"/>
                <a:gd name="T16" fmla="*/ 2147483646 w 75622"/>
                <a:gd name="T17" fmla="*/ 366218254 h 107378"/>
                <a:gd name="T18" fmla="*/ 2147483646 w 75622"/>
                <a:gd name="T19" fmla="*/ 445597073 h 107378"/>
                <a:gd name="T20" fmla="*/ 2147483646 w 75622"/>
                <a:gd name="T21" fmla="*/ 517296398 h 107378"/>
                <a:gd name="T22" fmla="*/ 2147483646 w 75622"/>
                <a:gd name="T23" fmla="*/ 582589628 h 107378"/>
                <a:gd name="T24" fmla="*/ 2147483646 w 75622"/>
                <a:gd name="T25" fmla="*/ 632524838 h 107378"/>
                <a:gd name="T26" fmla="*/ 2147483646 w 75622"/>
                <a:gd name="T27" fmla="*/ 683770199 h 107378"/>
                <a:gd name="T28" fmla="*/ 2147483646 w 75622"/>
                <a:gd name="T29" fmla="*/ 683770199 h 107378"/>
                <a:gd name="T30" fmla="*/ 2147483646 w 75622"/>
                <a:gd name="T31" fmla="*/ 670949571 h 107378"/>
                <a:gd name="T32" fmla="*/ 2147483646 w 75622"/>
                <a:gd name="T33" fmla="*/ 640241010 h 107378"/>
                <a:gd name="T34" fmla="*/ 2147483646 w 75622"/>
                <a:gd name="T35" fmla="*/ 601820784 h 107378"/>
                <a:gd name="T36" fmla="*/ 2147483646 w 75622"/>
                <a:gd name="T37" fmla="*/ 550617147 h 107378"/>
                <a:gd name="T38" fmla="*/ 2147483646 w 75622"/>
                <a:gd name="T39" fmla="*/ 517296398 h 107378"/>
                <a:gd name="T40" fmla="*/ 2147483646 w 75622"/>
                <a:gd name="T41" fmla="*/ 475036182 h 107378"/>
                <a:gd name="T42" fmla="*/ 2147483646 w 75622"/>
                <a:gd name="T43" fmla="*/ 430242520 h 107378"/>
                <a:gd name="T44" fmla="*/ 2147483646 w 75622"/>
                <a:gd name="T45" fmla="*/ 394392890 h 107378"/>
                <a:gd name="T46" fmla="*/ 2147483646 w 75622"/>
                <a:gd name="T47" fmla="*/ 315014072 h 107378"/>
                <a:gd name="T48" fmla="*/ 2147483646 w 75622"/>
                <a:gd name="T49" fmla="*/ 248418657 h 107378"/>
                <a:gd name="T50" fmla="*/ 2147483646 w 75622"/>
                <a:gd name="T51" fmla="*/ 193375516 h 107378"/>
                <a:gd name="T52" fmla="*/ 2147483646 w 75622"/>
                <a:gd name="T53" fmla="*/ 161365398 h 107378"/>
                <a:gd name="T54" fmla="*/ 2147483646 w 75622"/>
                <a:gd name="T55" fmla="*/ 152384208 h 107378"/>
                <a:gd name="T56" fmla="*/ 2147483646 w 75622"/>
                <a:gd name="T57" fmla="*/ 152384208 h 107378"/>
                <a:gd name="T58" fmla="*/ 2147483646 w 75622"/>
                <a:gd name="T59" fmla="*/ 165204836 h 107378"/>
                <a:gd name="T60" fmla="*/ 2147483646 w 75622"/>
                <a:gd name="T61" fmla="*/ 179290481 h 107378"/>
                <a:gd name="T62" fmla="*/ 2147483646 w 75622"/>
                <a:gd name="T63" fmla="*/ 2147483646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147483646 h 107378"/>
                <a:gd name="T74" fmla="*/ 2147483646 w 75622"/>
                <a:gd name="T75" fmla="*/ 831008839 h 107378"/>
                <a:gd name="T76" fmla="*/ 2147483646 w 75622"/>
                <a:gd name="T77" fmla="*/ 37157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9" name="Google Shape;565;p5"/>
            <p:cNvSpPr>
              <a:spLocks/>
            </p:cNvSpPr>
            <p:nvPr/>
          </p:nvSpPr>
          <p:spPr bwMode="auto">
            <a:xfrm flipH="1">
              <a:off x="-38783" y="4372478"/>
              <a:ext cx="9209483" cy="809623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2147483646 h 81492"/>
                <a:gd name="T4" fmla="*/ 2147483646 w 75655"/>
                <a:gd name="T5" fmla="*/ 2147483646 h 81492"/>
                <a:gd name="T6" fmla="*/ 2147483646 w 75655"/>
                <a:gd name="T7" fmla="*/ 2147483646 h 81492"/>
                <a:gd name="T8" fmla="*/ 2147483646 w 75655"/>
                <a:gd name="T9" fmla="*/ 2147483646 h 81492"/>
                <a:gd name="T10" fmla="*/ 2147483646 w 75655"/>
                <a:gd name="T11" fmla="*/ 2147483646 h 81492"/>
                <a:gd name="T12" fmla="*/ 2147483646 w 75655"/>
                <a:gd name="T13" fmla="*/ 2147483646 h 81492"/>
                <a:gd name="T14" fmla="*/ 2147483646 w 75655"/>
                <a:gd name="T15" fmla="*/ 2147483646 h 81492"/>
                <a:gd name="T16" fmla="*/ 2147483646 w 75655"/>
                <a:gd name="T17" fmla="*/ 2147483646 h 81492"/>
                <a:gd name="T18" fmla="*/ 2147483646 w 75655"/>
                <a:gd name="T19" fmla="*/ 2147483646 h 81492"/>
                <a:gd name="T20" fmla="*/ 2147483646 w 75655"/>
                <a:gd name="T21" fmla="*/ 2147483646 h 81492"/>
                <a:gd name="T22" fmla="*/ 2147483646 w 75655"/>
                <a:gd name="T23" fmla="*/ 2147483646 h 81492"/>
                <a:gd name="T24" fmla="*/ 2147483646 w 75655"/>
                <a:gd name="T25" fmla="*/ 2147483646 h 81492"/>
                <a:gd name="T26" fmla="*/ 2147483646 w 75655"/>
                <a:gd name="T27" fmla="*/ 2147483646 h 81492"/>
                <a:gd name="T28" fmla="*/ 2147483646 w 75655"/>
                <a:gd name="T29" fmla="*/ 2043766622 h 81492"/>
                <a:gd name="T30" fmla="*/ 2147483646 w 75655"/>
                <a:gd name="T31" fmla="*/ 1717675023 h 81492"/>
                <a:gd name="T32" fmla="*/ 2147483646 w 75655"/>
                <a:gd name="T33" fmla="*/ 1717675023 h 81492"/>
                <a:gd name="T34" fmla="*/ 2147483646 w 75655"/>
                <a:gd name="T35" fmla="*/ 1394768506 h 81492"/>
                <a:gd name="T36" fmla="*/ 2147483646 w 75655"/>
                <a:gd name="T37" fmla="*/ 1013797071 h 81492"/>
                <a:gd name="T38" fmla="*/ 2147483646 w 75655"/>
                <a:gd name="T39" fmla="*/ 803952778 h 81492"/>
                <a:gd name="T40" fmla="*/ 2147483646 w 75655"/>
                <a:gd name="T41" fmla="*/ 697389136 h 81492"/>
                <a:gd name="T42" fmla="*/ 2147483646 w 75655"/>
                <a:gd name="T43" fmla="*/ 690998437 h 81492"/>
                <a:gd name="T44" fmla="*/ 2147483646 w 75655"/>
                <a:gd name="T45" fmla="*/ 678030580 h 81492"/>
                <a:gd name="T46" fmla="*/ 2147483646 w 75655"/>
                <a:gd name="T47" fmla="*/ 590815628 h 81492"/>
                <a:gd name="T48" fmla="*/ 2147483646 w 75655"/>
                <a:gd name="T49" fmla="*/ 209844283 h 81492"/>
                <a:gd name="T50" fmla="*/ 2147483646 w 75655"/>
                <a:gd name="T51" fmla="*/ 42009997 h 81492"/>
                <a:gd name="T52" fmla="*/ 2147483646 w 75655"/>
                <a:gd name="T53" fmla="*/ 6488817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0" name="Google Shape;566;p5"/>
            <p:cNvSpPr>
              <a:spLocks/>
            </p:cNvSpPr>
            <p:nvPr/>
          </p:nvSpPr>
          <p:spPr bwMode="auto">
            <a:xfrm>
              <a:off x="5718001" y="1842117"/>
              <a:ext cx="839142" cy="413944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1" name="Google Shape;567;p5"/>
            <p:cNvSpPr>
              <a:spLocks/>
            </p:cNvSpPr>
            <p:nvPr/>
          </p:nvSpPr>
          <p:spPr bwMode="auto">
            <a:xfrm>
              <a:off x="8161949" y="2538147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2" name="Google Shape;568;p5"/>
            <p:cNvGrpSpPr>
              <a:grpSpLocks/>
            </p:cNvGrpSpPr>
            <p:nvPr/>
          </p:nvGrpSpPr>
          <p:grpSpPr bwMode="auto"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131" name="Google Shape;569;p5"/>
              <p:cNvSpPr>
                <a:spLocks/>
              </p:cNvSpPr>
              <p:nvPr/>
            </p:nvSpPr>
            <p:spPr bwMode="auto">
              <a:xfrm>
                <a:off x="892375" y="3285175"/>
                <a:ext cx="523600" cy="378650"/>
              </a:xfrm>
              <a:custGeom>
                <a:avLst/>
                <a:gdLst>
                  <a:gd name="T0" fmla="*/ 2147483646 w 20944"/>
                  <a:gd name="T1" fmla="*/ 9765625 h 15146"/>
                  <a:gd name="T2" fmla="*/ 2147483646 w 20944"/>
                  <a:gd name="T3" fmla="*/ 2147483646 h 15146"/>
                  <a:gd name="T4" fmla="*/ 9765625 w 20944"/>
                  <a:gd name="T5" fmla="*/ 2147483646 h 15146"/>
                  <a:gd name="T6" fmla="*/ 2147483646 w 20944"/>
                  <a:gd name="T7" fmla="*/ 2147483646 h 15146"/>
                  <a:gd name="T8" fmla="*/ 2147483646 w 20944"/>
                  <a:gd name="T9" fmla="*/ 2147483646 h 15146"/>
                  <a:gd name="T10" fmla="*/ 2147483646 w 20944"/>
                  <a:gd name="T11" fmla="*/ 351562500 h 15146"/>
                  <a:gd name="T12" fmla="*/ 2147483646 w 20944"/>
                  <a:gd name="T13" fmla="*/ 9765625 h 151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132" name="Google Shape;570;p5"/>
              <p:cNvGrpSpPr>
                <a:grpSpLocks/>
              </p:cNvGrpSpPr>
              <p:nvPr/>
            </p:nvGrpSpPr>
            <p:grpSpPr bwMode="auto"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33" name="Google Shape;571;p5"/>
                <p:cNvSpPr>
                  <a:spLocks/>
                </p:cNvSpPr>
                <p:nvPr/>
              </p:nvSpPr>
              <p:spPr bwMode="auto">
                <a:xfrm>
                  <a:off x="916700" y="2276150"/>
                  <a:ext cx="289550" cy="661150"/>
                </a:xfrm>
                <a:custGeom>
                  <a:avLst/>
                  <a:gdLst>
                    <a:gd name="T0" fmla="*/ 2147483646 w 11582"/>
                    <a:gd name="T1" fmla="*/ 9765625 h 26446"/>
                    <a:gd name="T2" fmla="*/ 2147483646 w 11582"/>
                    <a:gd name="T3" fmla="*/ 2147483646 h 26446"/>
                    <a:gd name="T4" fmla="*/ 2147483646 w 11582"/>
                    <a:gd name="T5" fmla="*/ 2147483646 h 26446"/>
                    <a:gd name="T6" fmla="*/ 2147483646 w 11582"/>
                    <a:gd name="T7" fmla="*/ 2147483646 h 26446"/>
                    <a:gd name="T8" fmla="*/ 2147483646 w 11582"/>
                    <a:gd name="T9" fmla="*/ 9765625 h 264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4" name="Google Shape;572;p5"/>
                <p:cNvSpPr>
                  <a:spLocks/>
                </p:cNvSpPr>
                <p:nvPr/>
              </p:nvSpPr>
              <p:spPr bwMode="auto">
                <a:xfrm>
                  <a:off x="249500" y="3548225"/>
                  <a:ext cx="383775" cy="487100"/>
                </a:xfrm>
                <a:custGeom>
                  <a:avLst/>
                  <a:gdLst>
                    <a:gd name="T0" fmla="*/ 2147483646 w 15351"/>
                    <a:gd name="T1" fmla="*/ 0 h 19484"/>
                    <a:gd name="T2" fmla="*/ 2147483646 w 15351"/>
                    <a:gd name="T3" fmla="*/ 2147483646 h 19484"/>
                    <a:gd name="T4" fmla="*/ 2147483646 w 15351"/>
                    <a:gd name="T5" fmla="*/ 2147483646 h 19484"/>
                    <a:gd name="T6" fmla="*/ 2147483646 w 15351"/>
                    <a:gd name="T7" fmla="*/ 2147483646 h 19484"/>
                    <a:gd name="T8" fmla="*/ 2147483646 w 15351"/>
                    <a:gd name="T9" fmla="*/ 0 h 194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5" name="Google Shape;573;p5"/>
                <p:cNvSpPr>
                  <a:spLocks/>
                </p:cNvSpPr>
                <p:nvPr/>
              </p:nvSpPr>
              <p:spPr bwMode="auto">
                <a:xfrm>
                  <a:off x="765475" y="3687275"/>
                  <a:ext cx="476475" cy="386675"/>
                </a:xfrm>
                <a:custGeom>
                  <a:avLst/>
                  <a:gdLst>
                    <a:gd name="T0" fmla="*/ 2147483646 w 19059"/>
                    <a:gd name="T1" fmla="*/ 0 h 15467"/>
                    <a:gd name="T2" fmla="*/ 2147483646 w 19059"/>
                    <a:gd name="T3" fmla="*/ 2147483646 h 15467"/>
                    <a:gd name="T4" fmla="*/ 9765625 w 19059"/>
                    <a:gd name="T5" fmla="*/ 2147483646 h 15467"/>
                    <a:gd name="T6" fmla="*/ 2147483646 w 19059"/>
                    <a:gd name="T7" fmla="*/ 2147483646 h 15467"/>
                    <a:gd name="T8" fmla="*/ 2147483646 w 19059"/>
                    <a:gd name="T9" fmla="*/ 2147483646 h 15467"/>
                    <a:gd name="T10" fmla="*/ 2147483646 w 19059"/>
                    <a:gd name="T11" fmla="*/ 0 h 154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6" name="Google Shape;574;p5"/>
                <p:cNvSpPr>
                  <a:spLocks/>
                </p:cNvSpPr>
                <p:nvPr/>
              </p:nvSpPr>
              <p:spPr bwMode="auto">
                <a:xfrm>
                  <a:off x="371100" y="3007175"/>
                  <a:ext cx="448350" cy="604125"/>
                </a:xfrm>
                <a:custGeom>
                  <a:avLst/>
                  <a:gdLst>
                    <a:gd name="T0" fmla="*/ 2147483646 w 17934"/>
                    <a:gd name="T1" fmla="*/ 0 h 24165"/>
                    <a:gd name="T2" fmla="*/ 2147483646 w 17934"/>
                    <a:gd name="T3" fmla="*/ 0 h 24165"/>
                    <a:gd name="T4" fmla="*/ 2147483646 w 17934"/>
                    <a:gd name="T5" fmla="*/ 2147483646 h 24165"/>
                    <a:gd name="T6" fmla="*/ 2147483646 w 17934"/>
                    <a:gd name="T7" fmla="*/ 2147483646 h 24165"/>
                    <a:gd name="T8" fmla="*/ 2147483646 w 17934"/>
                    <a:gd name="T9" fmla="*/ 2147483646 h 24165"/>
                    <a:gd name="T10" fmla="*/ 2147483646 w 17934"/>
                    <a:gd name="T11" fmla="*/ 0 h 2416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7" name="Google Shape;575;p5"/>
                <p:cNvSpPr>
                  <a:spLocks/>
                </p:cNvSpPr>
                <p:nvPr/>
              </p:nvSpPr>
              <p:spPr bwMode="auto">
                <a:xfrm>
                  <a:off x="469875" y="2689550"/>
                  <a:ext cx="405800" cy="396850"/>
                </a:xfrm>
                <a:custGeom>
                  <a:avLst/>
                  <a:gdLst>
                    <a:gd name="T0" fmla="*/ 2147483646 w 16232"/>
                    <a:gd name="T1" fmla="*/ 0 h 15874"/>
                    <a:gd name="T2" fmla="*/ 2147483646 w 16232"/>
                    <a:gd name="T3" fmla="*/ 0 h 15874"/>
                    <a:gd name="T4" fmla="*/ 2147483646 w 16232"/>
                    <a:gd name="T5" fmla="*/ 2147483646 h 15874"/>
                    <a:gd name="T6" fmla="*/ 2147483646 w 16232"/>
                    <a:gd name="T7" fmla="*/ 2147483646 h 15874"/>
                    <a:gd name="T8" fmla="*/ 2147483646 w 16232"/>
                    <a:gd name="T9" fmla="*/ 2147483646 h 15874"/>
                    <a:gd name="T10" fmla="*/ 2147483646 w 16232"/>
                    <a:gd name="T11" fmla="*/ 2147483646 h 15874"/>
                    <a:gd name="T12" fmla="*/ 2147483646 w 16232"/>
                    <a:gd name="T13" fmla="*/ 0 h 158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8" name="Google Shape;576;p5"/>
                <p:cNvSpPr>
                  <a:spLocks/>
                </p:cNvSpPr>
                <p:nvPr/>
              </p:nvSpPr>
              <p:spPr bwMode="auto">
                <a:xfrm>
                  <a:off x="1035250" y="2811925"/>
                  <a:ext cx="471900" cy="332850"/>
                </a:xfrm>
                <a:custGeom>
                  <a:avLst/>
                  <a:gdLst>
                    <a:gd name="T0" fmla="*/ 2147483646 w 18876"/>
                    <a:gd name="T1" fmla="*/ 0 h 13314"/>
                    <a:gd name="T2" fmla="*/ 2147483646 w 18876"/>
                    <a:gd name="T3" fmla="*/ 2147483646 h 13314"/>
                    <a:gd name="T4" fmla="*/ 1484375000 w 18876"/>
                    <a:gd name="T5" fmla="*/ 2147483646 h 13314"/>
                    <a:gd name="T6" fmla="*/ 2147483646 w 18876"/>
                    <a:gd name="T7" fmla="*/ 2147483646 h 13314"/>
                    <a:gd name="T8" fmla="*/ 2147483646 w 18876"/>
                    <a:gd name="T9" fmla="*/ 2147483646 h 13314"/>
                    <a:gd name="T10" fmla="*/ 2147483646 w 18876"/>
                    <a:gd name="T11" fmla="*/ 585937500 h 13314"/>
                    <a:gd name="T12" fmla="*/ 2147483646 w 18876"/>
                    <a:gd name="T13" fmla="*/ 0 h 133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9" name="Google Shape;577;p5"/>
                <p:cNvSpPr/>
                <p:nvPr/>
              </p:nvSpPr>
              <p:spPr>
                <a:xfrm>
                  <a:off x="511574" y="2503326"/>
                  <a:ext cx="588112" cy="2074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0" name="Google Shape;578;p5"/>
                <p:cNvSpPr/>
                <p:nvPr/>
              </p:nvSpPr>
              <p:spPr>
                <a:xfrm>
                  <a:off x="564391" y="2794518"/>
                  <a:ext cx="880741" cy="403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1" name="Google Shape;579;p5"/>
                <p:cNvSpPr/>
                <p:nvPr/>
              </p:nvSpPr>
              <p:spPr>
                <a:xfrm>
                  <a:off x="504437" y="3129959"/>
                  <a:ext cx="867894" cy="596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2" name="Google Shape;580;p5"/>
                <p:cNvSpPr/>
                <p:nvPr/>
              </p:nvSpPr>
              <p:spPr>
                <a:xfrm>
                  <a:off x="281754" y="3559611"/>
                  <a:ext cx="947832" cy="560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3" name="Google Shape;581;p5"/>
                <p:cNvSpPr>
                  <a:spLocks/>
                </p:cNvSpPr>
                <p:nvPr/>
              </p:nvSpPr>
              <p:spPr bwMode="auto">
                <a:xfrm>
                  <a:off x="207725" y="3847600"/>
                  <a:ext cx="327525" cy="539550"/>
                </a:xfrm>
                <a:custGeom>
                  <a:avLst/>
                  <a:gdLst>
                    <a:gd name="T0" fmla="*/ 2147483646 w 13101"/>
                    <a:gd name="T1" fmla="*/ 9765625 h 21582"/>
                    <a:gd name="T2" fmla="*/ 2147483646 w 13101"/>
                    <a:gd name="T3" fmla="*/ 2147483646 h 21582"/>
                    <a:gd name="T4" fmla="*/ 2147483646 w 13101"/>
                    <a:gd name="T5" fmla="*/ 2147483646 h 21582"/>
                    <a:gd name="T6" fmla="*/ 2147483646 w 13101"/>
                    <a:gd name="T7" fmla="*/ 2147483646 h 21582"/>
                    <a:gd name="T8" fmla="*/ 2147483646 w 13101"/>
                    <a:gd name="T9" fmla="*/ 9765625 h 215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4" name="Google Shape;582;p5"/>
                <p:cNvSpPr>
                  <a:spLocks/>
                </p:cNvSpPr>
                <p:nvPr/>
              </p:nvSpPr>
              <p:spPr bwMode="auto">
                <a:xfrm>
                  <a:off x="639325" y="4151400"/>
                  <a:ext cx="539550" cy="316675"/>
                </a:xfrm>
                <a:custGeom>
                  <a:avLst/>
                  <a:gdLst>
                    <a:gd name="T0" fmla="*/ 2147483646 w 21582"/>
                    <a:gd name="T1" fmla="*/ 9765625 h 12667"/>
                    <a:gd name="T2" fmla="*/ 2147483646 w 21582"/>
                    <a:gd name="T3" fmla="*/ 2147483646 h 12667"/>
                    <a:gd name="T4" fmla="*/ 9765625 w 21582"/>
                    <a:gd name="T5" fmla="*/ 2147483646 h 12667"/>
                    <a:gd name="T6" fmla="*/ 2147483646 w 21582"/>
                    <a:gd name="T7" fmla="*/ 2147483646 h 12667"/>
                    <a:gd name="T8" fmla="*/ 2147483646 w 21582"/>
                    <a:gd name="T9" fmla="*/ 2147483646 h 12667"/>
                    <a:gd name="T10" fmla="*/ 2147483646 w 21582"/>
                    <a:gd name="T11" fmla="*/ 2147483646 h 12667"/>
                    <a:gd name="T12" fmla="*/ 2147483646 w 21582"/>
                    <a:gd name="T13" fmla="*/ 9765625 h 1266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5" name="Google Shape;583;p5"/>
                <p:cNvSpPr>
                  <a:spLocks/>
                </p:cNvSpPr>
                <p:nvPr/>
              </p:nvSpPr>
              <p:spPr bwMode="auto">
                <a:xfrm>
                  <a:off x="257875" y="3856725"/>
                  <a:ext cx="911125" cy="627575"/>
                </a:xfrm>
                <a:custGeom>
                  <a:avLst/>
                  <a:gdLst>
                    <a:gd name="T0" fmla="*/ 888671875 w 36445"/>
                    <a:gd name="T1" fmla="*/ 9765625 h 25103"/>
                    <a:gd name="T2" fmla="*/ 595703125 w 36445"/>
                    <a:gd name="T3" fmla="*/ 595703125 h 25103"/>
                    <a:gd name="T4" fmla="*/ 2147483646 w 36445"/>
                    <a:gd name="T5" fmla="*/ 2147483646 h 25103"/>
                    <a:gd name="T6" fmla="*/ 2147483646 w 36445"/>
                    <a:gd name="T7" fmla="*/ 2147483646 h 25103"/>
                    <a:gd name="T8" fmla="*/ 2147483646 w 36445"/>
                    <a:gd name="T9" fmla="*/ 2147483646 h 25103"/>
                    <a:gd name="T10" fmla="*/ 2147483646 w 36445"/>
                    <a:gd name="T11" fmla="*/ 2147483646 h 25103"/>
                    <a:gd name="T12" fmla="*/ 2147483646 w 36445"/>
                    <a:gd name="T13" fmla="*/ 2147483646 h 25103"/>
                    <a:gd name="T14" fmla="*/ 2147483646 w 36445"/>
                    <a:gd name="T15" fmla="*/ 2147483646 h 25103"/>
                    <a:gd name="T16" fmla="*/ 2147483646 w 36445"/>
                    <a:gd name="T17" fmla="*/ 2147483646 h 25103"/>
                    <a:gd name="T18" fmla="*/ 2147483646 w 36445"/>
                    <a:gd name="T19" fmla="*/ 2147483646 h 25103"/>
                    <a:gd name="T20" fmla="*/ 2147483646 w 36445"/>
                    <a:gd name="T21" fmla="*/ 2147483646 h 25103"/>
                    <a:gd name="T22" fmla="*/ 2147483646 w 36445"/>
                    <a:gd name="T23" fmla="*/ 2147483646 h 25103"/>
                    <a:gd name="T24" fmla="*/ 2147483646 w 36445"/>
                    <a:gd name="T25" fmla="*/ 2147483646 h 25103"/>
                    <a:gd name="T26" fmla="*/ 2147483646 w 36445"/>
                    <a:gd name="T27" fmla="*/ 2147483646 h 25103"/>
                    <a:gd name="T28" fmla="*/ 2147483646 w 36445"/>
                    <a:gd name="T29" fmla="*/ 2147483646 h 25103"/>
                    <a:gd name="T30" fmla="*/ 2147483646 w 36445"/>
                    <a:gd name="T31" fmla="*/ 2147483646 h 25103"/>
                    <a:gd name="T32" fmla="*/ 888671875 w 36445"/>
                    <a:gd name="T33" fmla="*/ 9765625 h 2510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13" name="Google Shape;584;p5"/>
            <p:cNvGrpSpPr>
              <a:grpSpLocks/>
            </p:cNvGrpSpPr>
            <p:nvPr/>
          </p:nvGrpSpPr>
          <p:grpSpPr bwMode="auto"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122" name="Google Shape;585;p5"/>
              <p:cNvSpPr>
                <a:spLocks/>
              </p:cNvSpPr>
              <p:nvPr/>
            </p:nvSpPr>
            <p:spPr bwMode="auto">
              <a:xfrm>
                <a:off x="5662250" y="3955275"/>
                <a:ext cx="1388325" cy="960325"/>
              </a:xfrm>
              <a:custGeom>
                <a:avLst/>
                <a:gdLst>
                  <a:gd name="T0" fmla="*/ 595703125 w 55533"/>
                  <a:gd name="T1" fmla="*/ 9765625 h 38413"/>
                  <a:gd name="T2" fmla="*/ 2147483646 w 55533"/>
                  <a:gd name="T3" fmla="*/ 2147483646 h 38413"/>
                  <a:gd name="T4" fmla="*/ 2147483646 w 55533"/>
                  <a:gd name="T5" fmla="*/ 2147483646 h 38413"/>
                  <a:gd name="T6" fmla="*/ 2147483646 w 55533"/>
                  <a:gd name="T7" fmla="*/ 2147483646 h 38413"/>
                  <a:gd name="T8" fmla="*/ 2147483646 w 55533"/>
                  <a:gd name="T9" fmla="*/ 2147483646 h 38413"/>
                  <a:gd name="T10" fmla="*/ 2147483646 w 55533"/>
                  <a:gd name="T11" fmla="*/ 2147483646 h 38413"/>
                  <a:gd name="T12" fmla="*/ 2147483646 w 55533"/>
                  <a:gd name="T13" fmla="*/ 2147483646 h 38413"/>
                  <a:gd name="T14" fmla="*/ 2147483646 w 55533"/>
                  <a:gd name="T15" fmla="*/ 2147483646 h 38413"/>
                  <a:gd name="T16" fmla="*/ 2147483646 w 55533"/>
                  <a:gd name="T17" fmla="*/ 2147483646 h 38413"/>
                  <a:gd name="T18" fmla="*/ 2147483646 w 55533"/>
                  <a:gd name="T19" fmla="*/ 2147483646 h 38413"/>
                  <a:gd name="T20" fmla="*/ 2147483646 w 55533"/>
                  <a:gd name="T21" fmla="*/ 2147483646 h 38413"/>
                  <a:gd name="T22" fmla="*/ 2147483646 w 55533"/>
                  <a:gd name="T23" fmla="*/ 2147483646 h 38413"/>
                  <a:gd name="T24" fmla="*/ 2147483646 w 55533"/>
                  <a:gd name="T25" fmla="*/ 2147483646 h 38413"/>
                  <a:gd name="T26" fmla="*/ 2147483646 w 55533"/>
                  <a:gd name="T27" fmla="*/ 2147483646 h 38413"/>
                  <a:gd name="T28" fmla="*/ 2147483646 w 55533"/>
                  <a:gd name="T29" fmla="*/ 2147483646 h 38413"/>
                  <a:gd name="T30" fmla="*/ 2147483646 w 55533"/>
                  <a:gd name="T31" fmla="*/ 2147483646 h 38413"/>
                  <a:gd name="T32" fmla="*/ 2147483646 w 55533"/>
                  <a:gd name="T33" fmla="*/ 2147483646 h 38413"/>
                  <a:gd name="T34" fmla="*/ 2147483646 w 55533"/>
                  <a:gd name="T35" fmla="*/ 2147483646 h 38413"/>
                  <a:gd name="T36" fmla="*/ 2147483646 w 55533"/>
                  <a:gd name="T37" fmla="*/ 2147483646 h 38413"/>
                  <a:gd name="T38" fmla="*/ 2147483646 w 55533"/>
                  <a:gd name="T39" fmla="*/ 2147483646 h 38413"/>
                  <a:gd name="T40" fmla="*/ 2147483646 w 55533"/>
                  <a:gd name="T41" fmla="*/ 2147483646 h 38413"/>
                  <a:gd name="T42" fmla="*/ 2147483646 w 55533"/>
                  <a:gd name="T43" fmla="*/ 2147483646 h 38413"/>
                  <a:gd name="T44" fmla="*/ 2147483646 w 55533"/>
                  <a:gd name="T45" fmla="*/ 2147483646 h 38413"/>
                  <a:gd name="T46" fmla="*/ 2147483646 w 55533"/>
                  <a:gd name="T47" fmla="*/ 2147483646 h 38413"/>
                  <a:gd name="T48" fmla="*/ 2147483646 w 55533"/>
                  <a:gd name="T49" fmla="*/ 2147483646 h 38413"/>
                  <a:gd name="T50" fmla="*/ 2147483646 w 55533"/>
                  <a:gd name="T51" fmla="*/ 2147483646 h 38413"/>
                  <a:gd name="T52" fmla="*/ 2147483646 w 55533"/>
                  <a:gd name="T53" fmla="*/ 2147483646 h 38413"/>
                  <a:gd name="T54" fmla="*/ 595703125 w 55533"/>
                  <a:gd name="T55" fmla="*/ 9765625 h 3841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3" name="Google Shape;586;p5"/>
              <p:cNvSpPr>
                <a:spLocks/>
              </p:cNvSpPr>
              <p:nvPr/>
            </p:nvSpPr>
            <p:spPr bwMode="auto">
              <a:xfrm>
                <a:off x="5065700" y="3937625"/>
                <a:ext cx="706725" cy="285400"/>
              </a:xfrm>
              <a:custGeom>
                <a:avLst/>
                <a:gdLst>
                  <a:gd name="T0" fmla="*/ 2147483646 w 28269"/>
                  <a:gd name="T1" fmla="*/ 9765625 h 11416"/>
                  <a:gd name="T2" fmla="*/ 2147483646 w 28269"/>
                  <a:gd name="T3" fmla="*/ 2147483646 h 11416"/>
                  <a:gd name="T4" fmla="*/ 2147483646 w 28269"/>
                  <a:gd name="T5" fmla="*/ 2147483646 h 11416"/>
                  <a:gd name="T6" fmla="*/ 2147483646 w 28269"/>
                  <a:gd name="T7" fmla="*/ 2147483646 h 11416"/>
                  <a:gd name="T8" fmla="*/ 2147483646 w 28269"/>
                  <a:gd name="T9" fmla="*/ 2147483646 h 11416"/>
                  <a:gd name="T10" fmla="*/ 2147483646 w 28269"/>
                  <a:gd name="T11" fmla="*/ 2147483646 h 11416"/>
                  <a:gd name="T12" fmla="*/ 2147483646 w 28269"/>
                  <a:gd name="T13" fmla="*/ 2147483646 h 11416"/>
                  <a:gd name="T14" fmla="*/ 2147483646 w 28269"/>
                  <a:gd name="T15" fmla="*/ 9765625 h 114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4" name="Google Shape;587;p5"/>
              <p:cNvSpPr>
                <a:spLocks/>
              </p:cNvSpPr>
              <p:nvPr/>
            </p:nvSpPr>
            <p:spPr bwMode="auto">
              <a:xfrm>
                <a:off x="5654625" y="3444100"/>
                <a:ext cx="268275" cy="705200"/>
              </a:xfrm>
              <a:custGeom>
                <a:avLst/>
                <a:gdLst>
                  <a:gd name="T0" fmla="*/ 2147483646 w 10731"/>
                  <a:gd name="T1" fmla="*/ 0 h 28208"/>
                  <a:gd name="T2" fmla="*/ 2147483646 w 10731"/>
                  <a:gd name="T3" fmla="*/ 2147483646 h 28208"/>
                  <a:gd name="T4" fmla="*/ 2147483646 w 10731"/>
                  <a:gd name="T5" fmla="*/ 2147483646 h 28208"/>
                  <a:gd name="T6" fmla="*/ 2147483646 w 10731"/>
                  <a:gd name="T7" fmla="*/ 2147483646 h 28208"/>
                  <a:gd name="T8" fmla="*/ 2147483646 w 10731"/>
                  <a:gd name="T9" fmla="*/ 2147483646 h 28208"/>
                  <a:gd name="T10" fmla="*/ 2147483646 w 10731"/>
                  <a:gd name="T11" fmla="*/ 2147483646 h 28208"/>
                  <a:gd name="T12" fmla="*/ 2147483646 w 10731"/>
                  <a:gd name="T13" fmla="*/ 2147483646 h 28208"/>
                  <a:gd name="T14" fmla="*/ 2147483646 w 10731"/>
                  <a:gd name="T15" fmla="*/ 0 h 282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5" name="Google Shape;588;p5"/>
              <p:cNvSpPr>
                <a:spLocks/>
              </p:cNvSpPr>
              <p:nvPr/>
            </p:nvSpPr>
            <p:spPr bwMode="auto">
              <a:xfrm>
                <a:off x="5226800" y="3436875"/>
                <a:ext cx="545625" cy="712425"/>
              </a:xfrm>
              <a:custGeom>
                <a:avLst/>
                <a:gdLst>
                  <a:gd name="T0" fmla="*/ 2147483646 w 21825"/>
                  <a:gd name="T1" fmla="*/ 0 h 28497"/>
                  <a:gd name="T2" fmla="*/ 2147483646 w 21825"/>
                  <a:gd name="T3" fmla="*/ 2147483646 h 28497"/>
                  <a:gd name="T4" fmla="*/ 1191406250 w 21825"/>
                  <a:gd name="T5" fmla="*/ 2147483646 h 28497"/>
                  <a:gd name="T6" fmla="*/ 2147483646 w 21825"/>
                  <a:gd name="T7" fmla="*/ 2147483646 h 28497"/>
                  <a:gd name="T8" fmla="*/ 2147483646 w 21825"/>
                  <a:gd name="T9" fmla="*/ 2147483646 h 28497"/>
                  <a:gd name="T10" fmla="*/ 2147483646 w 21825"/>
                  <a:gd name="T11" fmla="*/ 2147483646 h 28497"/>
                  <a:gd name="T12" fmla="*/ 2147483646 w 21825"/>
                  <a:gd name="T13" fmla="*/ 2147483646 h 28497"/>
                  <a:gd name="T14" fmla="*/ 2147483646 w 21825"/>
                  <a:gd name="T15" fmla="*/ 2147483646 h 28497"/>
                  <a:gd name="T16" fmla="*/ 2147483646 w 21825"/>
                  <a:gd name="T17" fmla="*/ 0 h 284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589;p5"/>
              <p:cNvSpPr>
                <a:spLocks/>
              </p:cNvSpPr>
              <p:nvPr/>
            </p:nvSpPr>
            <p:spPr bwMode="auto">
              <a:xfrm>
                <a:off x="5321875" y="4092000"/>
                <a:ext cx="395100" cy="76300"/>
              </a:xfrm>
              <a:custGeom>
                <a:avLst/>
                <a:gdLst>
                  <a:gd name="T0" fmla="*/ 1953125000 w 15804"/>
                  <a:gd name="T1" fmla="*/ 0 h 3052"/>
                  <a:gd name="T2" fmla="*/ 2050781250 w 15804"/>
                  <a:gd name="T3" fmla="*/ 2147483646 h 3052"/>
                  <a:gd name="T4" fmla="*/ 2147483646 w 15804"/>
                  <a:gd name="T5" fmla="*/ 2147483646 h 3052"/>
                  <a:gd name="T6" fmla="*/ 2147483646 w 15804"/>
                  <a:gd name="T7" fmla="*/ 2147483646 h 3052"/>
                  <a:gd name="T8" fmla="*/ 2147483646 w 15804"/>
                  <a:gd name="T9" fmla="*/ 2147483646 h 3052"/>
                  <a:gd name="T10" fmla="*/ 2147483646 w 15804"/>
                  <a:gd name="T11" fmla="*/ 2147483646 h 3052"/>
                  <a:gd name="T12" fmla="*/ 2147483646 w 15804"/>
                  <a:gd name="T13" fmla="*/ 117187500 h 3052"/>
                  <a:gd name="T14" fmla="*/ 1953125000 w 15804"/>
                  <a:gd name="T15" fmla="*/ 0 h 30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7" name="Google Shape;590;p5"/>
              <p:cNvSpPr>
                <a:spLocks/>
              </p:cNvSpPr>
              <p:nvPr/>
            </p:nvSpPr>
            <p:spPr bwMode="auto">
              <a:xfrm>
                <a:off x="5391250" y="3766950"/>
                <a:ext cx="353425" cy="350900"/>
              </a:xfrm>
              <a:custGeom>
                <a:avLst/>
                <a:gdLst>
                  <a:gd name="T0" fmla="*/ 810546875 w 14137"/>
                  <a:gd name="T1" fmla="*/ 9765625 h 14036"/>
                  <a:gd name="T2" fmla="*/ 1074218750 w 14137"/>
                  <a:gd name="T3" fmla="*/ 2147483646 h 14036"/>
                  <a:gd name="T4" fmla="*/ 2147483646 w 14137"/>
                  <a:gd name="T5" fmla="*/ 2147483646 h 14036"/>
                  <a:gd name="T6" fmla="*/ 2147483646 w 14137"/>
                  <a:gd name="T7" fmla="*/ 2147483646 h 14036"/>
                  <a:gd name="T8" fmla="*/ 2147483646 w 14137"/>
                  <a:gd name="T9" fmla="*/ 2147483646 h 14036"/>
                  <a:gd name="T10" fmla="*/ 2147483646 w 14137"/>
                  <a:gd name="T11" fmla="*/ 2147483646 h 14036"/>
                  <a:gd name="T12" fmla="*/ 2147483646 w 14137"/>
                  <a:gd name="T13" fmla="*/ 2147483646 h 14036"/>
                  <a:gd name="T14" fmla="*/ 2147483646 w 14137"/>
                  <a:gd name="T15" fmla="*/ 1533203125 h 14036"/>
                  <a:gd name="T16" fmla="*/ 810546875 w 14137"/>
                  <a:gd name="T17" fmla="*/ 9765625 h 140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591;p5"/>
              <p:cNvSpPr>
                <a:spLocks/>
              </p:cNvSpPr>
              <p:nvPr/>
            </p:nvSpPr>
            <p:spPr bwMode="auto">
              <a:xfrm>
                <a:off x="5581650" y="3830675"/>
                <a:ext cx="158800" cy="235050"/>
              </a:xfrm>
              <a:custGeom>
                <a:avLst/>
                <a:gdLst>
                  <a:gd name="T0" fmla="*/ 1230468750 w 6352"/>
                  <a:gd name="T1" fmla="*/ 0 h 9402"/>
                  <a:gd name="T2" fmla="*/ 605468750 w 6352"/>
                  <a:gd name="T3" fmla="*/ 1875000000 h 9402"/>
                  <a:gd name="T4" fmla="*/ 2147483646 w 6352"/>
                  <a:gd name="T5" fmla="*/ 2147483646 h 9402"/>
                  <a:gd name="T6" fmla="*/ 2147483646 w 6352"/>
                  <a:gd name="T7" fmla="*/ 2147483646 h 9402"/>
                  <a:gd name="T8" fmla="*/ 2147483646 w 6352"/>
                  <a:gd name="T9" fmla="*/ 2147483646 h 9402"/>
                  <a:gd name="T10" fmla="*/ 2147483646 w 6352"/>
                  <a:gd name="T11" fmla="*/ 683593750 h 9402"/>
                  <a:gd name="T12" fmla="*/ 1230468750 w 6352"/>
                  <a:gd name="T13" fmla="*/ 0 h 94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592;p5"/>
              <p:cNvSpPr>
                <a:spLocks/>
              </p:cNvSpPr>
              <p:nvPr/>
            </p:nvSpPr>
            <p:spPr bwMode="auto">
              <a:xfrm>
                <a:off x="5743325" y="3634375"/>
                <a:ext cx="127050" cy="529300"/>
              </a:xfrm>
              <a:custGeom>
                <a:avLst/>
                <a:gdLst>
                  <a:gd name="T0" fmla="*/ 2147483646 w 5082"/>
                  <a:gd name="T1" fmla="*/ 0 h 21172"/>
                  <a:gd name="T2" fmla="*/ 2147483646 w 5082"/>
                  <a:gd name="T3" fmla="*/ 2147483646 h 21172"/>
                  <a:gd name="T4" fmla="*/ 2147483646 w 5082"/>
                  <a:gd name="T5" fmla="*/ 2147483646 h 21172"/>
                  <a:gd name="T6" fmla="*/ 2147483646 w 5082"/>
                  <a:gd name="T7" fmla="*/ 2147483646 h 21172"/>
                  <a:gd name="T8" fmla="*/ 2147483646 w 5082"/>
                  <a:gd name="T9" fmla="*/ 2147483646 h 21172"/>
                  <a:gd name="T10" fmla="*/ 2147483646 w 5082"/>
                  <a:gd name="T11" fmla="*/ 2147483646 h 21172"/>
                  <a:gd name="T12" fmla="*/ 2147483646 w 5082"/>
                  <a:gd name="T13" fmla="*/ 2147483646 h 21172"/>
                  <a:gd name="T14" fmla="*/ 2147483646 w 5082"/>
                  <a:gd name="T15" fmla="*/ 2147483646 h 21172"/>
                  <a:gd name="T16" fmla="*/ 2147483646 w 5082"/>
                  <a:gd name="T17" fmla="*/ 2147483646 h 21172"/>
                  <a:gd name="T18" fmla="*/ 2147483646 w 5082"/>
                  <a:gd name="T19" fmla="*/ 2147483646 h 21172"/>
                  <a:gd name="T20" fmla="*/ 2147483646 w 5082"/>
                  <a:gd name="T21" fmla="*/ 2147483646 h 21172"/>
                  <a:gd name="T22" fmla="*/ 2147483646 w 5082"/>
                  <a:gd name="T23" fmla="*/ 2147483646 h 21172"/>
                  <a:gd name="T24" fmla="*/ 2147483646 w 5082"/>
                  <a:gd name="T25" fmla="*/ 2147483646 h 21172"/>
                  <a:gd name="T26" fmla="*/ 2147483646 w 5082"/>
                  <a:gd name="T27" fmla="*/ 2147483646 h 21172"/>
                  <a:gd name="T28" fmla="*/ 2147483646 w 5082"/>
                  <a:gd name="T29" fmla="*/ 1972656250 h 21172"/>
                  <a:gd name="T30" fmla="*/ 2147483646 w 5082"/>
                  <a:gd name="T31" fmla="*/ 0 h 211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0" name="Google Shape;593;p5"/>
              <p:cNvSpPr>
                <a:spLocks/>
              </p:cNvSpPr>
              <p:nvPr/>
            </p:nvSpPr>
            <p:spPr bwMode="auto">
              <a:xfrm>
                <a:off x="5606000" y="4010000"/>
                <a:ext cx="286500" cy="221450"/>
              </a:xfrm>
              <a:custGeom>
                <a:avLst/>
                <a:gdLst>
                  <a:gd name="T0" fmla="*/ 2147483646 w 11460"/>
                  <a:gd name="T1" fmla="*/ 9765625 h 8858"/>
                  <a:gd name="T2" fmla="*/ 2147483646 w 11460"/>
                  <a:gd name="T3" fmla="*/ 390625000 h 8858"/>
                  <a:gd name="T4" fmla="*/ 2147483646 w 11460"/>
                  <a:gd name="T5" fmla="*/ 2147483646 h 8858"/>
                  <a:gd name="T6" fmla="*/ 2147483646 w 11460"/>
                  <a:gd name="T7" fmla="*/ 2147483646 h 8858"/>
                  <a:gd name="T8" fmla="*/ 2147483646 w 11460"/>
                  <a:gd name="T9" fmla="*/ 2147483646 h 8858"/>
                  <a:gd name="T10" fmla="*/ 1484375000 w 11460"/>
                  <a:gd name="T11" fmla="*/ 2147483646 h 8858"/>
                  <a:gd name="T12" fmla="*/ 2147483646 w 11460"/>
                  <a:gd name="T13" fmla="*/ 2147483646 h 8858"/>
                  <a:gd name="T14" fmla="*/ 2147483646 w 11460"/>
                  <a:gd name="T15" fmla="*/ 2147483646 h 8858"/>
                  <a:gd name="T16" fmla="*/ 2147483646 w 11460"/>
                  <a:gd name="T17" fmla="*/ 2147483646 h 8858"/>
                  <a:gd name="T18" fmla="*/ 2147483646 w 11460"/>
                  <a:gd name="T19" fmla="*/ 2147483646 h 8858"/>
                  <a:gd name="T20" fmla="*/ 2147483646 w 11460"/>
                  <a:gd name="T21" fmla="*/ 2147483646 h 8858"/>
                  <a:gd name="T22" fmla="*/ 2147483646 w 11460"/>
                  <a:gd name="T23" fmla="*/ 2147483646 h 8858"/>
                  <a:gd name="T24" fmla="*/ 2147483646 w 11460"/>
                  <a:gd name="T25" fmla="*/ 2147483646 h 8858"/>
                  <a:gd name="T26" fmla="*/ 2147483646 w 11460"/>
                  <a:gd name="T27" fmla="*/ 2147483646 h 8858"/>
                  <a:gd name="T28" fmla="*/ 2147483646 w 11460"/>
                  <a:gd name="T29" fmla="*/ 2147483646 h 8858"/>
                  <a:gd name="T30" fmla="*/ 2147483646 w 11460"/>
                  <a:gd name="T31" fmla="*/ 9765625 h 88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" name="Google Shape;594;p5"/>
            <p:cNvGrpSpPr>
              <a:grpSpLocks/>
            </p:cNvGrpSpPr>
            <p:nvPr/>
          </p:nvGrpSpPr>
          <p:grpSpPr bwMode="auto"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120" name="Google Shape;595;p5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1" name="Google Shape;596;p5"/>
              <p:cNvSpPr>
                <a:spLocks/>
              </p:cNvSpPr>
              <p:nvPr/>
            </p:nvSpPr>
            <p:spPr bwMode="auto">
              <a:xfrm>
                <a:off x="5064200" y="4748075"/>
                <a:ext cx="1576800" cy="504600"/>
              </a:xfrm>
              <a:custGeom>
                <a:avLst/>
                <a:gdLst>
                  <a:gd name="T0" fmla="*/ 2147483646 w 63072"/>
                  <a:gd name="T1" fmla="*/ 595703125 h 20184"/>
                  <a:gd name="T2" fmla="*/ 2147483646 w 63072"/>
                  <a:gd name="T3" fmla="*/ 2147483646 h 20184"/>
                  <a:gd name="T4" fmla="*/ 2147483646 w 63072"/>
                  <a:gd name="T5" fmla="*/ 2147483646 h 20184"/>
                  <a:gd name="T6" fmla="*/ 2147483646 w 63072"/>
                  <a:gd name="T7" fmla="*/ 2147483646 h 20184"/>
                  <a:gd name="T8" fmla="*/ 2147483646 w 63072"/>
                  <a:gd name="T9" fmla="*/ 2147483646 h 20184"/>
                  <a:gd name="T10" fmla="*/ 2147483646 w 63072"/>
                  <a:gd name="T11" fmla="*/ 2147483646 h 20184"/>
                  <a:gd name="T12" fmla="*/ 2147483646 w 63072"/>
                  <a:gd name="T13" fmla="*/ 2147483646 h 20184"/>
                  <a:gd name="T14" fmla="*/ 2147483646 w 63072"/>
                  <a:gd name="T15" fmla="*/ 2147483646 h 20184"/>
                  <a:gd name="T16" fmla="*/ 0 w 63072"/>
                  <a:gd name="T17" fmla="*/ 2147483646 h 20184"/>
                  <a:gd name="T18" fmla="*/ 2147483646 w 63072"/>
                  <a:gd name="T19" fmla="*/ 2147483646 h 20184"/>
                  <a:gd name="T20" fmla="*/ 2147483646 w 63072"/>
                  <a:gd name="T21" fmla="*/ 2147483646 h 20184"/>
                  <a:gd name="T22" fmla="*/ 2147483646 w 63072"/>
                  <a:gd name="T23" fmla="*/ 2147483646 h 20184"/>
                  <a:gd name="T24" fmla="*/ 2147483646 w 63072"/>
                  <a:gd name="T25" fmla="*/ 2147483646 h 20184"/>
                  <a:gd name="T26" fmla="*/ 2147483646 w 63072"/>
                  <a:gd name="T27" fmla="*/ 2147483646 h 20184"/>
                  <a:gd name="T28" fmla="*/ 2147483646 w 63072"/>
                  <a:gd name="T29" fmla="*/ 2147483646 h 20184"/>
                  <a:gd name="T30" fmla="*/ 2147483646 w 63072"/>
                  <a:gd name="T31" fmla="*/ 2147483646 h 20184"/>
                  <a:gd name="T32" fmla="*/ 2147483646 w 63072"/>
                  <a:gd name="T33" fmla="*/ 2147483646 h 20184"/>
                  <a:gd name="T34" fmla="*/ 2147483646 w 63072"/>
                  <a:gd name="T35" fmla="*/ 2147483646 h 20184"/>
                  <a:gd name="T36" fmla="*/ 2147483646 w 63072"/>
                  <a:gd name="T37" fmla="*/ 2147483646 h 20184"/>
                  <a:gd name="T38" fmla="*/ 2147483646 w 63072"/>
                  <a:gd name="T39" fmla="*/ 2147483646 h 20184"/>
                  <a:gd name="T40" fmla="*/ 2147483646 w 63072"/>
                  <a:gd name="T41" fmla="*/ 2147483646 h 20184"/>
                  <a:gd name="T42" fmla="*/ 2147483646 w 63072"/>
                  <a:gd name="T43" fmla="*/ 2147483646 h 20184"/>
                  <a:gd name="T44" fmla="*/ 2147483646 w 63072"/>
                  <a:gd name="T45" fmla="*/ 2147483646 h 20184"/>
                  <a:gd name="T46" fmla="*/ 2147483646 w 63072"/>
                  <a:gd name="T47" fmla="*/ 2147483646 h 20184"/>
                  <a:gd name="T48" fmla="*/ 2147483646 w 63072"/>
                  <a:gd name="T49" fmla="*/ 2147483646 h 20184"/>
                  <a:gd name="T50" fmla="*/ 2147483646 w 63072"/>
                  <a:gd name="T51" fmla="*/ 2147483646 h 20184"/>
                  <a:gd name="T52" fmla="*/ 2147483646 w 63072"/>
                  <a:gd name="T53" fmla="*/ 2147483646 h 20184"/>
                  <a:gd name="T54" fmla="*/ 2147483646 w 63072"/>
                  <a:gd name="T55" fmla="*/ 2147483646 h 20184"/>
                  <a:gd name="T56" fmla="*/ 2147483646 w 63072"/>
                  <a:gd name="T57" fmla="*/ 2147483646 h 20184"/>
                  <a:gd name="T58" fmla="*/ 2147483646 w 63072"/>
                  <a:gd name="T59" fmla="*/ 2147483646 h 20184"/>
                  <a:gd name="T60" fmla="*/ 2147483646 w 63072"/>
                  <a:gd name="T61" fmla="*/ 2147483646 h 20184"/>
                  <a:gd name="T62" fmla="*/ 2147483646 w 63072"/>
                  <a:gd name="T63" fmla="*/ 2147483646 h 20184"/>
                  <a:gd name="T64" fmla="*/ 2147483646 w 63072"/>
                  <a:gd name="T65" fmla="*/ 2147483646 h 20184"/>
                  <a:gd name="T66" fmla="*/ 2147483646 w 63072"/>
                  <a:gd name="T67" fmla="*/ 2147483646 h 20184"/>
                  <a:gd name="T68" fmla="*/ 2147483646 w 63072"/>
                  <a:gd name="T69" fmla="*/ 2147483646 h 20184"/>
                  <a:gd name="T70" fmla="*/ 2147483646 w 63072"/>
                  <a:gd name="T71" fmla="*/ 2147483646 h 201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5" name="Google Shape;597;p5"/>
            <p:cNvGrpSpPr>
              <a:grpSpLocks/>
            </p:cNvGrpSpPr>
            <p:nvPr/>
          </p:nvGrpSpPr>
          <p:grpSpPr bwMode="auto"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104" name="Google Shape;598;p5"/>
              <p:cNvSpPr>
                <a:spLocks/>
              </p:cNvSpPr>
              <p:nvPr/>
            </p:nvSpPr>
            <p:spPr bwMode="auto">
              <a:xfrm>
                <a:off x="1734750" y="627100"/>
                <a:ext cx="127600" cy="161425"/>
              </a:xfrm>
              <a:custGeom>
                <a:avLst/>
                <a:gdLst>
                  <a:gd name="T0" fmla="*/ 2147483646 w 5104"/>
                  <a:gd name="T1" fmla="*/ 0 h 6457"/>
                  <a:gd name="T2" fmla="*/ 2147483646 w 5104"/>
                  <a:gd name="T3" fmla="*/ 2147483646 h 6457"/>
                  <a:gd name="T4" fmla="*/ 2147483646 w 5104"/>
                  <a:gd name="T5" fmla="*/ 2147483646 h 6457"/>
                  <a:gd name="T6" fmla="*/ 2147483646 w 5104"/>
                  <a:gd name="T7" fmla="*/ 2147483646 h 6457"/>
                  <a:gd name="T8" fmla="*/ 2147483646 w 5104"/>
                  <a:gd name="T9" fmla="*/ 2147483646 h 6457"/>
                  <a:gd name="T10" fmla="*/ 2147483646 w 5104"/>
                  <a:gd name="T11" fmla="*/ 2147483646 h 6457"/>
                  <a:gd name="T12" fmla="*/ 2147483646 w 5104"/>
                  <a:gd name="T13" fmla="*/ 0 h 64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599;p5"/>
              <p:cNvSpPr>
                <a:spLocks/>
              </p:cNvSpPr>
              <p:nvPr/>
            </p:nvSpPr>
            <p:spPr bwMode="auto">
              <a:xfrm>
                <a:off x="1865675" y="683675"/>
                <a:ext cx="165975" cy="101750"/>
              </a:xfrm>
              <a:custGeom>
                <a:avLst/>
                <a:gdLst>
                  <a:gd name="T0" fmla="*/ 2147483646 w 6639"/>
                  <a:gd name="T1" fmla="*/ 0 h 4070"/>
                  <a:gd name="T2" fmla="*/ 2147483646 w 6639"/>
                  <a:gd name="T3" fmla="*/ 2147483646 h 4070"/>
                  <a:gd name="T4" fmla="*/ 0 w 6639"/>
                  <a:gd name="T5" fmla="*/ 2147483646 h 4070"/>
                  <a:gd name="T6" fmla="*/ 2147483646 w 6639"/>
                  <a:gd name="T7" fmla="*/ 2147483646 h 4070"/>
                  <a:gd name="T8" fmla="*/ 2147483646 w 6639"/>
                  <a:gd name="T9" fmla="*/ 2147483646 h 4070"/>
                  <a:gd name="T10" fmla="*/ 2147483646 w 6639"/>
                  <a:gd name="T11" fmla="*/ 2147483646 h 4070"/>
                  <a:gd name="T12" fmla="*/ 2147483646 w 6639"/>
                  <a:gd name="T13" fmla="*/ 2147483646 h 4070"/>
                  <a:gd name="T14" fmla="*/ 2147483646 w 6639"/>
                  <a:gd name="T15" fmla="*/ 234375000 h 4070"/>
                  <a:gd name="T16" fmla="*/ 2147483646 w 6639"/>
                  <a:gd name="T17" fmla="*/ 0 h 40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600;p5"/>
              <p:cNvSpPr>
                <a:spLocks/>
              </p:cNvSpPr>
              <p:nvPr/>
            </p:nvSpPr>
            <p:spPr bwMode="auto">
              <a:xfrm>
                <a:off x="1664700" y="736275"/>
                <a:ext cx="171800" cy="159825"/>
              </a:xfrm>
              <a:custGeom>
                <a:avLst/>
                <a:gdLst>
                  <a:gd name="T0" fmla="*/ 2147483646 w 6872"/>
                  <a:gd name="T1" fmla="*/ 0 h 6393"/>
                  <a:gd name="T2" fmla="*/ 2147483646 w 6872"/>
                  <a:gd name="T3" fmla="*/ 214843750 h 6393"/>
                  <a:gd name="T4" fmla="*/ 332031250 w 6872"/>
                  <a:gd name="T5" fmla="*/ 2147483646 h 6393"/>
                  <a:gd name="T6" fmla="*/ 2147483646 w 6872"/>
                  <a:gd name="T7" fmla="*/ 2147483646 h 6393"/>
                  <a:gd name="T8" fmla="*/ 2147483646 w 6872"/>
                  <a:gd name="T9" fmla="*/ 2147483646 h 6393"/>
                  <a:gd name="T10" fmla="*/ 2147483646 w 6872"/>
                  <a:gd name="T11" fmla="*/ 2147483646 h 6393"/>
                  <a:gd name="T12" fmla="*/ 2147483646 w 6872"/>
                  <a:gd name="T13" fmla="*/ 2147483646 h 6393"/>
                  <a:gd name="T14" fmla="*/ 2147483646 w 6872"/>
                  <a:gd name="T15" fmla="*/ 0 h 63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601;p5"/>
              <p:cNvSpPr>
                <a:spLocks/>
              </p:cNvSpPr>
              <p:nvPr/>
            </p:nvSpPr>
            <p:spPr bwMode="auto">
              <a:xfrm>
                <a:off x="1832325" y="796850"/>
                <a:ext cx="227675" cy="101800"/>
              </a:xfrm>
              <a:custGeom>
                <a:avLst/>
                <a:gdLst>
                  <a:gd name="T0" fmla="*/ 2147483646 w 9107"/>
                  <a:gd name="T1" fmla="*/ 0 h 4072"/>
                  <a:gd name="T2" fmla="*/ 2147483646 w 9107"/>
                  <a:gd name="T3" fmla="*/ 2147483646 h 4072"/>
                  <a:gd name="T4" fmla="*/ 0 w 9107"/>
                  <a:gd name="T5" fmla="*/ 2147483646 h 4072"/>
                  <a:gd name="T6" fmla="*/ 2147483646 w 9107"/>
                  <a:gd name="T7" fmla="*/ 2147483646 h 4072"/>
                  <a:gd name="T8" fmla="*/ 2147483646 w 9107"/>
                  <a:gd name="T9" fmla="*/ 2147483646 h 4072"/>
                  <a:gd name="T10" fmla="*/ 2147483646 w 9107"/>
                  <a:gd name="T11" fmla="*/ 2147483646 h 4072"/>
                  <a:gd name="T12" fmla="*/ 2147483646 w 9107"/>
                  <a:gd name="T13" fmla="*/ 2147483646 h 4072"/>
                  <a:gd name="T14" fmla="*/ 2147483646 w 9107"/>
                  <a:gd name="T15" fmla="*/ 2147483646 h 4072"/>
                  <a:gd name="T16" fmla="*/ 2147483646 w 9107"/>
                  <a:gd name="T17" fmla="*/ 0 h 40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602;p5"/>
              <p:cNvSpPr>
                <a:spLocks/>
              </p:cNvSpPr>
              <p:nvPr/>
            </p:nvSpPr>
            <p:spPr bwMode="auto">
              <a:xfrm>
                <a:off x="1611325" y="872625"/>
                <a:ext cx="204325" cy="129400"/>
              </a:xfrm>
              <a:custGeom>
                <a:avLst/>
                <a:gdLst>
                  <a:gd name="T0" fmla="*/ 2147483646 w 8173"/>
                  <a:gd name="T1" fmla="*/ 9765625 h 5176"/>
                  <a:gd name="T2" fmla="*/ 2147483646 w 8173"/>
                  <a:gd name="T3" fmla="*/ 48828125 h 5176"/>
                  <a:gd name="T4" fmla="*/ 2147483646 w 8173"/>
                  <a:gd name="T5" fmla="*/ 2147483646 h 5176"/>
                  <a:gd name="T6" fmla="*/ 1630859375 w 8173"/>
                  <a:gd name="T7" fmla="*/ 2147483646 h 5176"/>
                  <a:gd name="T8" fmla="*/ 2147483646 w 8173"/>
                  <a:gd name="T9" fmla="*/ 2147483646 h 5176"/>
                  <a:gd name="T10" fmla="*/ 2147483646 w 8173"/>
                  <a:gd name="T11" fmla="*/ 2147483646 h 5176"/>
                  <a:gd name="T12" fmla="*/ 2147483646 w 8173"/>
                  <a:gd name="T13" fmla="*/ 2147483646 h 5176"/>
                  <a:gd name="T14" fmla="*/ 2147483646 w 8173"/>
                  <a:gd name="T15" fmla="*/ 9765625 h 51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603;p5"/>
              <p:cNvSpPr>
                <a:spLocks/>
              </p:cNvSpPr>
              <p:nvPr/>
            </p:nvSpPr>
            <p:spPr bwMode="auto">
              <a:xfrm>
                <a:off x="1814800" y="929450"/>
                <a:ext cx="210175" cy="82125"/>
              </a:xfrm>
              <a:custGeom>
                <a:avLst/>
                <a:gdLst>
                  <a:gd name="T0" fmla="*/ 2147483646 w 8407"/>
                  <a:gd name="T1" fmla="*/ 0 h 3285"/>
                  <a:gd name="T2" fmla="*/ 2147483646 w 8407"/>
                  <a:gd name="T3" fmla="*/ 2147483646 h 3285"/>
                  <a:gd name="T4" fmla="*/ 9765625 w 8407"/>
                  <a:gd name="T5" fmla="*/ 2147483646 h 3285"/>
                  <a:gd name="T6" fmla="*/ 2147483646 w 8407"/>
                  <a:gd name="T7" fmla="*/ 2147483646 h 3285"/>
                  <a:gd name="T8" fmla="*/ 2147483646 w 8407"/>
                  <a:gd name="T9" fmla="*/ 2147483646 h 3285"/>
                  <a:gd name="T10" fmla="*/ 2147483646 w 8407"/>
                  <a:gd name="T11" fmla="*/ 2147483646 h 3285"/>
                  <a:gd name="T12" fmla="*/ 2147483646 w 8407"/>
                  <a:gd name="T13" fmla="*/ 2147483646 h 3285"/>
                  <a:gd name="T14" fmla="*/ 2147483646 w 8407"/>
                  <a:gd name="T15" fmla="*/ 2147483646 h 3285"/>
                  <a:gd name="T16" fmla="*/ 2147483646 w 8407"/>
                  <a:gd name="T17" fmla="*/ 1953125000 h 3285"/>
                  <a:gd name="T18" fmla="*/ 2147483646 w 8407"/>
                  <a:gd name="T19" fmla="*/ 0 h 32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0" name="Google Shape;604;p5"/>
              <p:cNvSpPr>
                <a:spLocks/>
              </p:cNvSpPr>
              <p:nvPr/>
            </p:nvSpPr>
            <p:spPr bwMode="auto">
              <a:xfrm>
                <a:off x="1587150" y="996275"/>
                <a:ext cx="219325" cy="80125"/>
              </a:xfrm>
              <a:custGeom>
                <a:avLst/>
                <a:gdLst>
                  <a:gd name="T0" fmla="*/ 2147483646 w 8773"/>
                  <a:gd name="T1" fmla="*/ 0 h 3205"/>
                  <a:gd name="T2" fmla="*/ 2147483646 w 8773"/>
                  <a:gd name="T3" fmla="*/ 605468750 h 3205"/>
                  <a:gd name="T4" fmla="*/ 2147483646 w 8773"/>
                  <a:gd name="T5" fmla="*/ 2147483646 h 3205"/>
                  <a:gd name="T6" fmla="*/ 2147483646 w 8773"/>
                  <a:gd name="T7" fmla="*/ 2147483646 h 3205"/>
                  <a:gd name="T8" fmla="*/ 2147483646 w 8773"/>
                  <a:gd name="T9" fmla="*/ 2147483646 h 3205"/>
                  <a:gd name="T10" fmla="*/ 2147483646 w 8773"/>
                  <a:gd name="T11" fmla="*/ 2147483646 h 3205"/>
                  <a:gd name="T12" fmla="*/ 2147483646 w 8773"/>
                  <a:gd name="T13" fmla="*/ 2147483646 h 3205"/>
                  <a:gd name="T14" fmla="*/ 2147483646 w 8773"/>
                  <a:gd name="T15" fmla="*/ 2147483646 h 3205"/>
                  <a:gd name="T16" fmla="*/ 2147483646 w 8773"/>
                  <a:gd name="T17" fmla="*/ 0 h 32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1" name="Google Shape;605;p5"/>
              <p:cNvSpPr>
                <a:spLocks/>
              </p:cNvSpPr>
              <p:nvPr/>
            </p:nvSpPr>
            <p:spPr bwMode="auto">
              <a:xfrm>
                <a:off x="1806450" y="1034700"/>
                <a:ext cx="196000" cy="64950"/>
              </a:xfrm>
              <a:custGeom>
                <a:avLst/>
                <a:gdLst>
                  <a:gd name="T0" fmla="*/ 2147483646 w 7840"/>
                  <a:gd name="T1" fmla="*/ 9765625 h 2598"/>
                  <a:gd name="T2" fmla="*/ 9765625 w 7840"/>
                  <a:gd name="T3" fmla="*/ 2147483646 h 2598"/>
                  <a:gd name="T4" fmla="*/ 2147483646 w 7840"/>
                  <a:gd name="T5" fmla="*/ 2147483646 h 2598"/>
                  <a:gd name="T6" fmla="*/ 2147483646 w 7840"/>
                  <a:gd name="T7" fmla="*/ 2147483646 h 2598"/>
                  <a:gd name="T8" fmla="*/ 2147483646 w 7840"/>
                  <a:gd name="T9" fmla="*/ 2147483646 h 2598"/>
                  <a:gd name="T10" fmla="*/ 2147483646 w 7840"/>
                  <a:gd name="T11" fmla="*/ 2147483646 h 2598"/>
                  <a:gd name="T12" fmla="*/ 2147483646 w 7840"/>
                  <a:gd name="T13" fmla="*/ 2147483646 h 2598"/>
                  <a:gd name="T14" fmla="*/ 2147483646 w 7840"/>
                  <a:gd name="T15" fmla="*/ 9765625 h 25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606;p5"/>
              <p:cNvSpPr>
                <a:spLocks/>
              </p:cNvSpPr>
              <p:nvPr/>
            </p:nvSpPr>
            <p:spPr bwMode="auto">
              <a:xfrm>
                <a:off x="1574625" y="1125475"/>
                <a:ext cx="221025" cy="83125"/>
              </a:xfrm>
              <a:custGeom>
                <a:avLst/>
                <a:gdLst>
                  <a:gd name="T0" fmla="*/ 2147483646 w 8841"/>
                  <a:gd name="T1" fmla="*/ 9765625 h 3325"/>
                  <a:gd name="T2" fmla="*/ 2147483646 w 8841"/>
                  <a:gd name="T3" fmla="*/ 1611328125 h 3325"/>
                  <a:gd name="T4" fmla="*/ 654296875 w 8841"/>
                  <a:gd name="T5" fmla="*/ 2147483646 h 3325"/>
                  <a:gd name="T6" fmla="*/ 2147483646 w 8841"/>
                  <a:gd name="T7" fmla="*/ 2147483646 h 3325"/>
                  <a:gd name="T8" fmla="*/ 2147483646 w 8841"/>
                  <a:gd name="T9" fmla="*/ 2147483646 h 3325"/>
                  <a:gd name="T10" fmla="*/ 2147483646 w 8841"/>
                  <a:gd name="T11" fmla="*/ 2147483646 h 3325"/>
                  <a:gd name="T12" fmla="*/ 2147483646 w 8841"/>
                  <a:gd name="T13" fmla="*/ 2147483646 h 3325"/>
                  <a:gd name="T14" fmla="*/ 2147483646 w 8841"/>
                  <a:gd name="T15" fmla="*/ 2147483646 h 3325"/>
                  <a:gd name="T16" fmla="*/ 2147483646 w 8841"/>
                  <a:gd name="T17" fmla="*/ 9765625 h 33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607;p5"/>
              <p:cNvSpPr>
                <a:spLocks/>
              </p:cNvSpPr>
              <p:nvPr/>
            </p:nvSpPr>
            <p:spPr bwMode="auto">
              <a:xfrm>
                <a:off x="1798125" y="1125650"/>
                <a:ext cx="245200" cy="92000"/>
              </a:xfrm>
              <a:custGeom>
                <a:avLst/>
                <a:gdLst>
                  <a:gd name="T0" fmla="*/ 2147483646 w 9808"/>
                  <a:gd name="T1" fmla="*/ 0 h 3680"/>
                  <a:gd name="T2" fmla="*/ 0 w 9808"/>
                  <a:gd name="T3" fmla="*/ 2147483646 h 3680"/>
                  <a:gd name="T4" fmla="*/ 2147483646 w 9808"/>
                  <a:gd name="T5" fmla="*/ 2147483646 h 3680"/>
                  <a:gd name="T6" fmla="*/ 2147483646 w 9808"/>
                  <a:gd name="T7" fmla="*/ 2147483646 h 3680"/>
                  <a:gd name="T8" fmla="*/ 2147483646 w 9808"/>
                  <a:gd name="T9" fmla="*/ 2147483646 h 3680"/>
                  <a:gd name="T10" fmla="*/ 2147483646 w 9808"/>
                  <a:gd name="T11" fmla="*/ 2147483646 h 3680"/>
                  <a:gd name="T12" fmla="*/ 2147483646 w 9808"/>
                  <a:gd name="T13" fmla="*/ 566406250 h 3680"/>
                  <a:gd name="T14" fmla="*/ 2147483646 w 9808"/>
                  <a:gd name="T15" fmla="*/ 0 h 36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608;p5"/>
              <p:cNvSpPr>
                <a:spLocks/>
              </p:cNvSpPr>
              <p:nvPr/>
            </p:nvSpPr>
            <p:spPr bwMode="auto">
              <a:xfrm>
                <a:off x="1544600" y="1233400"/>
                <a:ext cx="248550" cy="105475"/>
              </a:xfrm>
              <a:custGeom>
                <a:avLst/>
                <a:gdLst>
                  <a:gd name="T0" fmla="*/ 2147483646 w 9942"/>
                  <a:gd name="T1" fmla="*/ 0 h 4219"/>
                  <a:gd name="T2" fmla="*/ 2147483646 w 9942"/>
                  <a:gd name="T3" fmla="*/ 2128906250 h 4219"/>
                  <a:gd name="T4" fmla="*/ 9765625 w 9942"/>
                  <a:gd name="T5" fmla="*/ 2147483646 h 4219"/>
                  <a:gd name="T6" fmla="*/ 2147483646 w 9942"/>
                  <a:gd name="T7" fmla="*/ 2147483646 h 4219"/>
                  <a:gd name="T8" fmla="*/ 2147483646 w 9942"/>
                  <a:gd name="T9" fmla="*/ 2147483646 h 4219"/>
                  <a:gd name="T10" fmla="*/ 2147483646 w 9942"/>
                  <a:gd name="T11" fmla="*/ 2147483646 h 4219"/>
                  <a:gd name="T12" fmla="*/ 2147483646 w 9942"/>
                  <a:gd name="T13" fmla="*/ 2147483646 h 4219"/>
                  <a:gd name="T14" fmla="*/ 2147483646 w 9942"/>
                  <a:gd name="T15" fmla="*/ 0 h 42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5" name="Google Shape;609;p5"/>
              <p:cNvSpPr>
                <a:spLocks/>
              </p:cNvSpPr>
              <p:nvPr/>
            </p:nvSpPr>
            <p:spPr bwMode="auto">
              <a:xfrm>
                <a:off x="1793125" y="1242675"/>
                <a:ext cx="243525" cy="91350"/>
              </a:xfrm>
              <a:custGeom>
                <a:avLst/>
                <a:gdLst>
                  <a:gd name="T0" fmla="*/ 2147483646 w 9741"/>
                  <a:gd name="T1" fmla="*/ 0 h 3654"/>
                  <a:gd name="T2" fmla="*/ 0 w 9741"/>
                  <a:gd name="T3" fmla="*/ 2147483646 h 3654"/>
                  <a:gd name="T4" fmla="*/ 2147483646 w 9741"/>
                  <a:gd name="T5" fmla="*/ 2147483646 h 3654"/>
                  <a:gd name="T6" fmla="*/ 2147483646 w 9741"/>
                  <a:gd name="T7" fmla="*/ 2147483646 h 3654"/>
                  <a:gd name="T8" fmla="*/ 2147483646 w 9741"/>
                  <a:gd name="T9" fmla="*/ 2147483646 h 3654"/>
                  <a:gd name="T10" fmla="*/ 2147483646 w 9741"/>
                  <a:gd name="T11" fmla="*/ 2147483646 h 3654"/>
                  <a:gd name="T12" fmla="*/ 2147483646 w 9741"/>
                  <a:gd name="T13" fmla="*/ 2147483646 h 3654"/>
                  <a:gd name="T14" fmla="*/ 2147483646 w 9741"/>
                  <a:gd name="T15" fmla="*/ 2147483646 h 3654"/>
                  <a:gd name="T16" fmla="*/ 2147483646 w 9741"/>
                  <a:gd name="T17" fmla="*/ 126953125 h 3654"/>
                  <a:gd name="T18" fmla="*/ 2147483646 w 9741"/>
                  <a:gd name="T19" fmla="*/ 0 h 36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610;p5"/>
              <p:cNvSpPr>
                <a:spLocks/>
              </p:cNvSpPr>
              <p:nvPr/>
            </p:nvSpPr>
            <p:spPr bwMode="auto">
              <a:xfrm>
                <a:off x="1535425" y="1378150"/>
                <a:ext cx="262725" cy="104800"/>
              </a:xfrm>
              <a:custGeom>
                <a:avLst/>
                <a:gdLst>
                  <a:gd name="T0" fmla="*/ 2147483646 w 10509"/>
                  <a:gd name="T1" fmla="*/ 9765625 h 4192"/>
                  <a:gd name="T2" fmla="*/ 2147483646 w 10509"/>
                  <a:gd name="T3" fmla="*/ 2147483646 h 4192"/>
                  <a:gd name="T4" fmla="*/ 9765625 w 10509"/>
                  <a:gd name="T5" fmla="*/ 2147483646 h 4192"/>
                  <a:gd name="T6" fmla="*/ 2147483646 w 10509"/>
                  <a:gd name="T7" fmla="*/ 2147483646 h 4192"/>
                  <a:gd name="T8" fmla="*/ 2147483646 w 10509"/>
                  <a:gd name="T9" fmla="*/ 2147483646 h 4192"/>
                  <a:gd name="T10" fmla="*/ 2147483646 w 10509"/>
                  <a:gd name="T11" fmla="*/ 2147483646 h 4192"/>
                  <a:gd name="T12" fmla="*/ 2147483646 w 10509"/>
                  <a:gd name="T13" fmla="*/ 2147483646 h 4192"/>
                  <a:gd name="T14" fmla="*/ 2147483646 w 10509"/>
                  <a:gd name="T15" fmla="*/ 9765625 h 41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611;p5"/>
              <p:cNvSpPr>
                <a:spLocks/>
              </p:cNvSpPr>
              <p:nvPr/>
            </p:nvSpPr>
            <p:spPr bwMode="auto">
              <a:xfrm>
                <a:off x="1795625" y="1351125"/>
                <a:ext cx="249375" cy="118975"/>
              </a:xfrm>
              <a:custGeom>
                <a:avLst/>
                <a:gdLst>
                  <a:gd name="T0" fmla="*/ 2147483646 w 9975"/>
                  <a:gd name="T1" fmla="*/ 0 h 4759"/>
                  <a:gd name="T2" fmla="*/ 2147483646 w 9975"/>
                  <a:gd name="T3" fmla="*/ 117187500 h 4759"/>
                  <a:gd name="T4" fmla="*/ 0 w 9975"/>
                  <a:gd name="T5" fmla="*/ 2147483646 h 4759"/>
                  <a:gd name="T6" fmla="*/ 2147483646 w 9975"/>
                  <a:gd name="T7" fmla="*/ 2147483646 h 4759"/>
                  <a:gd name="T8" fmla="*/ 2147483646 w 9975"/>
                  <a:gd name="T9" fmla="*/ 2147483646 h 4759"/>
                  <a:gd name="T10" fmla="*/ 2147483646 w 9975"/>
                  <a:gd name="T11" fmla="*/ 2147483646 h 4759"/>
                  <a:gd name="T12" fmla="*/ 2147483646 w 9975"/>
                  <a:gd name="T13" fmla="*/ 2147483646 h 4759"/>
                  <a:gd name="T14" fmla="*/ 2147483646 w 9975"/>
                  <a:gd name="T15" fmla="*/ 0 h 47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612;p5"/>
              <p:cNvSpPr/>
              <p:nvPr/>
            </p:nvSpPr>
            <p:spPr>
              <a:xfrm>
                <a:off x="1788008" y="588387"/>
                <a:ext cx="139191" cy="1179878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613;p5"/>
              <p:cNvSpPr>
                <a:spLocks/>
              </p:cNvSpPr>
              <p:nvPr/>
            </p:nvSpPr>
            <p:spPr bwMode="auto">
              <a:xfrm>
                <a:off x="1879850" y="492925"/>
                <a:ext cx="124275" cy="185525"/>
              </a:xfrm>
              <a:custGeom>
                <a:avLst/>
                <a:gdLst>
                  <a:gd name="T0" fmla="*/ 2147483646 w 4971"/>
                  <a:gd name="T1" fmla="*/ 9765625 h 7421"/>
                  <a:gd name="T2" fmla="*/ 2147483646 w 4971"/>
                  <a:gd name="T3" fmla="*/ 1777343750 h 7421"/>
                  <a:gd name="T4" fmla="*/ 2147483646 w 4971"/>
                  <a:gd name="T5" fmla="*/ 2147483646 h 7421"/>
                  <a:gd name="T6" fmla="*/ 2147483646 w 4971"/>
                  <a:gd name="T7" fmla="*/ 2147483646 h 7421"/>
                  <a:gd name="T8" fmla="*/ 2147483646 w 4971"/>
                  <a:gd name="T9" fmla="*/ 2147483646 h 7421"/>
                  <a:gd name="T10" fmla="*/ 2147483646 w 4971"/>
                  <a:gd name="T11" fmla="*/ 2147483646 h 7421"/>
                  <a:gd name="T12" fmla="*/ 2147483646 w 4971"/>
                  <a:gd name="T13" fmla="*/ 1455078125 h 7421"/>
                  <a:gd name="T14" fmla="*/ 2147483646 w 4971"/>
                  <a:gd name="T15" fmla="*/ 9765625 h 74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6" name="Google Shape;614;p5"/>
            <p:cNvGrpSpPr>
              <a:grpSpLocks/>
            </p:cNvGrpSpPr>
            <p:nvPr/>
          </p:nvGrpSpPr>
          <p:grpSpPr bwMode="auto"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76" name="Google Shape;615;p5"/>
              <p:cNvSpPr/>
              <p:nvPr/>
            </p:nvSpPr>
            <p:spPr>
              <a:xfrm>
                <a:off x="1655649" y="1865421"/>
                <a:ext cx="306702" cy="499653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616;p5"/>
              <p:cNvSpPr/>
              <p:nvPr/>
            </p:nvSpPr>
            <p:spPr>
              <a:xfrm>
                <a:off x="1356615" y="2109497"/>
                <a:ext cx="530338" cy="328416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617;p5"/>
              <p:cNvSpPr/>
              <p:nvPr/>
            </p:nvSpPr>
            <p:spPr>
              <a:xfrm>
                <a:off x="1488241" y="2413633"/>
                <a:ext cx="412770" cy="350140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618;p5"/>
              <p:cNvSpPr/>
              <p:nvPr/>
            </p:nvSpPr>
            <p:spPr>
              <a:xfrm>
                <a:off x="1830724" y="2423856"/>
                <a:ext cx="253029" cy="489429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619;p5"/>
              <p:cNvSpPr/>
              <p:nvPr/>
            </p:nvSpPr>
            <p:spPr>
              <a:xfrm>
                <a:off x="1918901" y="1947205"/>
                <a:ext cx="382099" cy="41659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620;p5"/>
              <p:cNvSpPr/>
              <p:nvPr/>
            </p:nvSpPr>
            <p:spPr>
              <a:xfrm>
                <a:off x="1902288" y="2322903"/>
                <a:ext cx="479222" cy="270911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621;p5"/>
              <p:cNvSpPr/>
              <p:nvPr/>
            </p:nvSpPr>
            <p:spPr>
              <a:xfrm>
                <a:off x="1870340" y="2450691"/>
                <a:ext cx="95844" cy="332250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622;p5"/>
              <p:cNvSpPr/>
              <p:nvPr/>
            </p:nvSpPr>
            <p:spPr>
              <a:xfrm>
                <a:off x="1884397" y="2435357"/>
                <a:ext cx="127792" cy="284968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623;p5"/>
              <p:cNvSpPr/>
              <p:nvPr/>
            </p:nvSpPr>
            <p:spPr>
              <a:xfrm>
                <a:off x="1866506" y="2472416"/>
                <a:ext cx="52395" cy="281134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624;p5"/>
              <p:cNvSpPr/>
              <p:nvPr/>
            </p:nvSpPr>
            <p:spPr>
              <a:xfrm>
                <a:off x="1663317" y="2440468"/>
                <a:ext cx="226192" cy="182738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625;p5"/>
              <p:cNvSpPr/>
              <p:nvPr/>
            </p:nvSpPr>
            <p:spPr>
              <a:xfrm>
                <a:off x="1766828" y="2427689"/>
                <a:ext cx="161018" cy="17507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626;p5"/>
              <p:cNvSpPr/>
              <p:nvPr/>
            </p:nvSpPr>
            <p:spPr>
              <a:xfrm>
                <a:off x="1576418" y="2417466"/>
                <a:ext cx="314369" cy="164847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627;p5"/>
              <p:cNvSpPr/>
              <p:nvPr/>
            </p:nvSpPr>
            <p:spPr>
              <a:xfrm>
                <a:off x="1658205" y="2411077"/>
                <a:ext cx="219803" cy="100952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628;p5"/>
              <p:cNvSpPr/>
              <p:nvPr/>
            </p:nvSpPr>
            <p:spPr>
              <a:xfrm>
                <a:off x="1513799" y="2351016"/>
                <a:ext cx="371876" cy="92008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629;p5"/>
              <p:cNvSpPr/>
              <p:nvPr/>
            </p:nvSpPr>
            <p:spPr>
              <a:xfrm>
                <a:off x="1658205" y="2294790"/>
                <a:ext cx="249195" cy="136734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630;p5"/>
              <p:cNvSpPr/>
              <p:nvPr/>
            </p:nvSpPr>
            <p:spPr>
              <a:xfrm>
                <a:off x="1654371" y="2238563"/>
                <a:ext cx="269642" cy="181459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631;p5"/>
              <p:cNvSpPr/>
              <p:nvPr/>
            </p:nvSpPr>
            <p:spPr>
              <a:xfrm>
                <a:off x="1777052" y="2068605"/>
                <a:ext cx="136738" cy="348862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632;p5"/>
              <p:cNvSpPr/>
              <p:nvPr/>
            </p:nvSpPr>
            <p:spPr>
              <a:xfrm>
                <a:off x="1834559" y="2089051"/>
                <a:ext cx="106067" cy="339917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633;p5"/>
              <p:cNvSpPr/>
              <p:nvPr/>
            </p:nvSpPr>
            <p:spPr>
              <a:xfrm>
                <a:off x="1890787" y="2113330"/>
                <a:ext cx="63896" cy="310526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634;p5"/>
              <p:cNvSpPr/>
              <p:nvPr/>
            </p:nvSpPr>
            <p:spPr>
              <a:xfrm>
                <a:off x="1906122" y="2108219"/>
                <a:ext cx="209579" cy="286246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635;p5"/>
              <p:cNvSpPr/>
              <p:nvPr/>
            </p:nvSpPr>
            <p:spPr>
              <a:xfrm>
                <a:off x="1897176" y="2188726"/>
                <a:ext cx="242805" cy="246631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636;p5"/>
              <p:cNvSpPr/>
              <p:nvPr/>
            </p:nvSpPr>
            <p:spPr>
              <a:xfrm>
                <a:off x="1886953" y="2237285"/>
                <a:ext cx="267086" cy="199350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637;p5"/>
              <p:cNvSpPr/>
              <p:nvPr/>
            </p:nvSpPr>
            <p:spPr>
              <a:xfrm>
                <a:off x="1893343" y="2371463"/>
                <a:ext cx="352707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638;p5"/>
              <p:cNvSpPr/>
              <p:nvPr/>
            </p:nvSpPr>
            <p:spPr>
              <a:xfrm>
                <a:off x="1903566" y="2430245"/>
                <a:ext cx="304146" cy="52394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639;p5"/>
              <p:cNvSpPr/>
              <p:nvPr/>
            </p:nvSpPr>
            <p:spPr>
              <a:xfrm>
                <a:off x="1897176" y="2399576"/>
                <a:ext cx="260696" cy="56227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640;p5"/>
              <p:cNvSpPr/>
              <p:nvPr/>
            </p:nvSpPr>
            <p:spPr>
              <a:xfrm>
                <a:off x="1880564" y="2440468"/>
                <a:ext cx="263252" cy="81785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641;p5"/>
              <p:cNvSpPr/>
              <p:nvPr/>
            </p:nvSpPr>
            <p:spPr>
              <a:xfrm>
                <a:off x="1778330" y="2225784"/>
                <a:ext cx="256862" cy="291357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642;p5"/>
              <p:cNvSpPr>
                <a:spLocks/>
              </p:cNvSpPr>
              <p:nvPr/>
            </p:nvSpPr>
            <p:spPr bwMode="auto">
              <a:xfrm>
                <a:off x="1854000" y="2320150"/>
                <a:ext cx="101750" cy="105950"/>
              </a:xfrm>
              <a:custGeom>
                <a:avLst/>
                <a:gdLst>
                  <a:gd name="T0" fmla="*/ 2147483646 w 4070"/>
                  <a:gd name="T1" fmla="*/ 9765625 h 4238"/>
                  <a:gd name="T2" fmla="*/ 2147483646 w 4070"/>
                  <a:gd name="T3" fmla="*/ 771484375 h 4238"/>
                  <a:gd name="T4" fmla="*/ 2147483646 w 4070"/>
                  <a:gd name="T5" fmla="*/ 2147483646 h 4238"/>
                  <a:gd name="T6" fmla="*/ 1308593750 w 4070"/>
                  <a:gd name="T7" fmla="*/ 2147483646 h 4238"/>
                  <a:gd name="T8" fmla="*/ 2147483646 w 4070"/>
                  <a:gd name="T9" fmla="*/ 2147483646 h 4238"/>
                  <a:gd name="T10" fmla="*/ 2147483646 w 4070"/>
                  <a:gd name="T11" fmla="*/ 2147483646 h 4238"/>
                  <a:gd name="T12" fmla="*/ 2147483646 w 4070"/>
                  <a:gd name="T13" fmla="*/ 2147483646 h 4238"/>
                  <a:gd name="T14" fmla="*/ 2147483646 w 4070"/>
                  <a:gd name="T15" fmla="*/ 2147483646 h 4238"/>
                  <a:gd name="T16" fmla="*/ 2147483646 w 4070"/>
                  <a:gd name="T17" fmla="*/ 2147483646 h 4238"/>
                  <a:gd name="T18" fmla="*/ 2147483646 w 4070"/>
                  <a:gd name="T19" fmla="*/ 2147483646 h 4238"/>
                  <a:gd name="T20" fmla="*/ 2147483646 w 4070"/>
                  <a:gd name="T21" fmla="*/ 2147483646 h 4238"/>
                  <a:gd name="T22" fmla="*/ 2147483646 w 4070"/>
                  <a:gd name="T23" fmla="*/ 2147483646 h 4238"/>
                  <a:gd name="T24" fmla="*/ 2147483646 w 4070"/>
                  <a:gd name="T25" fmla="*/ 2147483646 h 4238"/>
                  <a:gd name="T26" fmla="*/ 2147483646 w 4070"/>
                  <a:gd name="T27" fmla="*/ 2147483646 h 4238"/>
                  <a:gd name="T28" fmla="*/ 2147483646 w 4070"/>
                  <a:gd name="T29" fmla="*/ 1640625000 h 4238"/>
                  <a:gd name="T30" fmla="*/ 2147483646 w 4070"/>
                  <a:gd name="T31" fmla="*/ 2070312500 h 4238"/>
                  <a:gd name="T32" fmla="*/ 2147483646 w 4070"/>
                  <a:gd name="T33" fmla="*/ 9765625 h 42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7" name="Google Shape;643;p5"/>
            <p:cNvGrpSpPr>
              <a:grpSpLocks/>
            </p:cNvGrpSpPr>
            <p:nvPr/>
          </p:nvGrpSpPr>
          <p:grpSpPr bwMode="auto"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7" name="Google Shape;644;p5"/>
              <p:cNvSpPr>
                <a:spLocks/>
              </p:cNvSpPr>
              <p:nvPr/>
            </p:nvSpPr>
            <p:spPr bwMode="auto">
              <a:xfrm>
                <a:off x="2235100" y="548200"/>
                <a:ext cx="759725" cy="1100125"/>
              </a:xfrm>
              <a:custGeom>
                <a:avLst/>
                <a:gdLst>
                  <a:gd name="T0" fmla="*/ 2147483646 w 30389"/>
                  <a:gd name="T1" fmla="*/ 0 h 44005"/>
                  <a:gd name="T2" fmla="*/ 2147483646 w 30389"/>
                  <a:gd name="T3" fmla="*/ 2147483646 h 44005"/>
                  <a:gd name="T4" fmla="*/ 2147483646 w 30389"/>
                  <a:gd name="T5" fmla="*/ 2147483646 h 44005"/>
                  <a:gd name="T6" fmla="*/ 2147483646 w 30389"/>
                  <a:gd name="T7" fmla="*/ 2147483646 h 44005"/>
                  <a:gd name="T8" fmla="*/ 2147483646 w 30389"/>
                  <a:gd name="T9" fmla="*/ 2147483646 h 44005"/>
                  <a:gd name="T10" fmla="*/ 2147483646 w 30389"/>
                  <a:gd name="T11" fmla="*/ 2147483646 h 44005"/>
                  <a:gd name="T12" fmla="*/ 2147483646 w 30389"/>
                  <a:gd name="T13" fmla="*/ 2147483646 h 44005"/>
                  <a:gd name="T14" fmla="*/ 2147483646 w 30389"/>
                  <a:gd name="T15" fmla="*/ 2147483646 h 44005"/>
                  <a:gd name="T16" fmla="*/ 2147483646 w 30389"/>
                  <a:gd name="T17" fmla="*/ 2147483646 h 44005"/>
                  <a:gd name="T18" fmla="*/ 2147483646 w 30389"/>
                  <a:gd name="T19" fmla="*/ 2147483646 h 44005"/>
                  <a:gd name="T20" fmla="*/ 2147483646 w 30389"/>
                  <a:gd name="T21" fmla="*/ 2147483646 h 44005"/>
                  <a:gd name="T22" fmla="*/ 2147483646 w 30389"/>
                  <a:gd name="T23" fmla="*/ 2147483646 h 44005"/>
                  <a:gd name="T24" fmla="*/ 2147483646 w 30389"/>
                  <a:gd name="T25" fmla="*/ 2147483646 h 44005"/>
                  <a:gd name="T26" fmla="*/ 2147483646 w 30389"/>
                  <a:gd name="T27" fmla="*/ 2147483646 h 44005"/>
                  <a:gd name="T28" fmla="*/ 2147483646 w 30389"/>
                  <a:gd name="T29" fmla="*/ 2147483646 h 44005"/>
                  <a:gd name="T30" fmla="*/ 2147483646 w 30389"/>
                  <a:gd name="T31" fmla="*/ 2147483646 h 44005"/>
                  <a:gd name="T32" fmla="*/ 2147483646 w 30389"/>
                  <a:gd name="T33" fmla="*/ 2147483646 h 44005"/>
                  <a:gd name="T34" fmla="*/ 2147483646 w 30389"/>
                  <a:gd name="T35" fmla="*/ 2147483646 h 44005"/>
                  <a:gd name="T36" fmla="*/ 2147483646 w 30389"/>
                  <a:gd name="T37" fmla="*/ 2147483646 h 44005"/>
                  <a:gd name="T38" fmla="*/ 2147483646 w 30389"/>
                  <a:gd name="T39" fmla="*/ 2147483646 h 44005"/>
                  <a:gd name="T40" fmla="*/ 2147483646 w 30389"/>
                  <a:gd name="T41" fmla="*/ 2147483646 h 44005"/>
                  <a:gd name="T42" fmla="*/ 2147483646 w 30389"/>
                  <a:gd name="T43" fmla="*/ 380859375 h 44005"/>
                  <a:gd name="T44" fmla="*/ 2147483646 w 30389"/>
                  <a:gd name="T45" fmla="*/ 0 h 4400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645;p5"/>
              <p:cNvSpPr>
                <a:spLocks/>
              </p:cNvSpPr>
              <p:nvPr/>
            </p:nvSpPr>
            <p:spPr bwMode="auto">
              <a:xfrm>
                <a:off x="2559150" y="599000"/>
                <a:ext cx="64575" cy="1113975"/>
              </a:xfrm>
              <a:custGeom>
                <a:avLst/>
                <a:gdLst>
                  <a:gd name="T0" fmla="*/ 2147483646 w 2583"/>
                  <a:gd name="T1" fmla="*/ 0 h 44559"/>
                  <a:gd name="T2" fmla="*/ 2147483646 w 2583"/>
                  <a:gd name="T3" fmla="*/ 2147483646 h 44559"/>
                  <a:gd name="T4" fmla="*/ 2147483646 w 2583"/>
                  <a:gd name="T5" fmla="*/ 2147483646 h 44559"/>
                  <a:gd name="T6" fmla="*/ 1933593750 w 2583"/>
                  <a:gd name="T7" fmla="*/ 2147483646 h 44559"/>
                  <a:gd name="T8" fmla="*/ 2147483646 w 2583"/>
                  <a:gd name="T9" fmla="*/ 2147483646 h 44559"/>
                  <a:gd name="T10" fmla="*/ 2147483646 w 2583"/>
                  <a:gd name="T11" fmla="*/ 2147483646 h 44559"/>
                  <a:gd name="T12" fmla="*/ 2147483646 w 2583"/>
                  <a:gd name="T13" fmla="*/ 2147483646 h 44559"/>
                  <a:gd name="T14" fmla="*/ 2147483646 w 2583"/>
                  <a:gd name="T15" fmla="*/ 0 h 445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646;p5"/>
              <p:cNvSpPr>
                <a:spLocks/>
              </p:cNvSpPr>
              <p:nvPr/>
            </p:nvSpPr>
            <p:spPr bwMode="auto">
              <a:xfrm>
                <a:off x="2369175" y="1333150"/>
                <a:ext cx="223000" cy="194875"/>
              </a:xfrm>
              <a:custGeom>
                <a:avLst/>
                <a:gdLst>
                  <a:gd name="T0" fmla="*/ 507812500 w 8920"/>
                  <a:gd name="T1" fmla="*/ 9765625 h 7795"/>
                  <a:gd name="T2" fmla="*/ 732421875 w 8920"/>
                  <a:gd name="T3" fmla="*/ 1601562500 h 7795"/>
                  <a:gd name="T4" fmla="*/ 2147483646 w 8920"/>
                  <a:gd name="T5" fmla="*/ 2147483646 h 7795"/>
                  <a:gd name="T6" fmla="*/ 2147483646 w 8920"/>
                  <a:gd name="T7" fmla="*/ 2147483646 h 7795"/>
                  <a:gd name="T8" fmla="*/ 2147483646 w 8920"/>
                  <a:gd name="T9" fmla="*/ 2147483646 h 7795"/>
                  <a:gd name="T10" fmla="*/ 1708984375 w 8920"/>
                  <a:gd name="T11" fmla="*/ 625000000 h 7795"/>
                  <a:gd name="T12" fmla="*/ 507812500 w 8920"/>
                  <a:gd name="T13" fmla="*/ 9765625 h 77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647;p5"/>
              <p:cNvSpPr>
                <a:spLocks/>
              </p:cNvSpPr>
              <p:nvPr/>
            </p:nvSpPr>
            <p:spPr bwMode="auto">
              <a:xfrm>
                <a:off x="2415400" y="1090275"/>
                <a:ext cx="197975" cy="265900"/>
              </a:xfrm>
              <a:custGeom>
                <a:avLst/>
                <a:gdLst>
                  <a:gd name="T0" fmla="*/ 351562500 w 7919"/>
                  <a:gd name="T1" fmla="*/ 9765625 h 10636"/>
                  <a:gd name="T2" fmla="*/ 585937500 w 7919"/>
                  <a:gd name="T3" fmla="*/ 2001953125 h 10636"/>
                  <a:gd name="T4" fmla="*/ 2147483646 w 7919"/>
                  <a:gd name="T5" fmla="*/ 2147483646 h 10636"/>
                  <a:gd name="T6" fmla="*/ 2147483646 w 7919"/>
                  <a:gd name="T7" fmla="*/ 2147483646 h 10636"/>
                  <a:gd name="T8" fmla="*/ 2147483646 w 7919"/>
                  <a:gd name="T9" fmla="*/ 2147483646 h 10636"/>
                  <a:gd name="T10" fmla="*/ 1562500000 w 7919"/>
                  <a:gd name="T11" fmla="*/ 1025390625 h 10636"/>
                  <a:gd name="T12" fmla="*/ 351562500 w 7919"/>
                  <a:gd name="T13" fmla="*/ 9765625 h 106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648;p5"/>
              <p:cNvSpPr>
                <a:spLocks/>
              </p:cNvSpPr>
              <p:nvPr/>
            </p:nvSpPr>
            <p:spPr bwMode="auto">
              <a:xfrm>
                <a:off x="2583300" y="1281200"/>
                <a:ext cx="207250" cy="197150"/>
              </a:xfrm>
              <a:custGeom>
                <a:avLst/>
                <a:gdLst>
                  <a:gd name="T0" fmla="*/ 2147483646 w 8290"/>
                  <a:gd name="T1" fmla="*/ 9765625 h 7886"/>
                  <a:gd name="T2" fmla="*/ 2147483646 w 8290"/>
                  <a:gd name="T3" fmla="*/ 722656250 h 7886"/>
                  <a:gd name="T4" fmla="*/ 2147483646 w 8290"/>
                  <a:gd name="T5" fmla="*/ 2147483646 h 7886"/>
                  <a:gd name="T6" fmla="*/ 2147483646 w 8290"/>
                  <a:gd name="T7" fmla="*/ 2147483646 h 7886"/>
                  <a:gd name="T8" fmla="*/ 2147483646 w 8290"/>
                  <a:gd name="T9" fmla="*/ 2147483646 h 7886"/>
                  <a:gd name="T10" fmla="*/ 2147483646 w 8290"/>
                  <a:gd name="T11" fmla="*/ 1367187500 h 7886"/>
                  <a:gd name="T12" fmla="*/ 2147483646 w 8290"/>
                  <a:gd name="T13" fmla="*/ 9765625 h 78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649;p5"/>
              <p:cNvSpPr>
                <a:spLocks/>
              </p:cNvSpPr>
              <p:nvPr/>
            </p:nvSpPr>
            <p:spPr bwMode="auto">
              <a:xfrm>
                <a:off x="2611650" y="1014125"/>
                <a:ext cx="185275" cy="167600"/>
              </a:xfrm>
              <a:custGeom>
                <a:avLst/>
                <a:gdLst>
                  <a:gd name="T0" fmla="*/ 2147483646 w 7411"/>
                  <a:gd name="T1" fmla="*/ 9765625 h 6704"/>
                  <a:gd name="T2" fmla="*/ 2147483646 w 7411"/>
                  <a:gd name="T3" fmla="*/ 478515625 h 6704"/>
                  <a:gd name="T4" fmla="*/ 2147483646 w 7411"/>
                  <a:gd name="T5" fmla="*/ 2147483646 h 6704"/>
                  <a:gd name="T6" fmla="*/ 2147483646 w 7411"/>
                  <a:gd name="T7" fmla="*/ 2147483646 h 6704"/>
                  <a:gd name="T8" fmla="*/ 2147483646 w 7411"/>
                  <a:gd name="T9" fmla="*/ 2147483646 h 6704"/>
                  <a:gd name="T10" fmla="*/ 2147483646 w 7411"/>
                  <a:gd name="T11" fmla="*/ 1455078125 h 6704"/>
                  <a:gd name="T12" fmla="*/ 2147483646 w 7411"/>
                  <a:gd name="T13" fmla="*/ 9765625 h 67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650;p5"/>
              <p:cNvSpPr>
                <a:spLocks/>
              </p:cNvSpPr>
              <p:nvPr/>
            </p:nvSpPr>
            <p:spPr bwMode="auto">
              <a:xfrm>
                <a:off x="2488650" y="948675"/>
                <a:ext cx="125025" cy="152275"/>
              </a:xfrm>
              <a:custGeom>
                <a:avLst/>
                <a:gdLst>
                  <a:gd name="T0" fmla="*/ 595703125 w 5001"/>
                  <a:gd name="T1" fmla="*/ 9765625 h 6091"/>
                  <a:gd name="T2" fmla="*/ 644531250 w 5001"/>
                  <a:gd name="T3" fmla="*/ 1289062500 h 6091"/>
                  <a:gd name="T4" fmla="*/ 2147483646 w 5001"/>
                  <a:gd name="T5" fmla="*/ 2147483646 h 6091"/>
                  <a:gd name="T6" fmla="*/ 2147483646 w 5001"/>
                  <a:gd name="T7" fmla="*/ 2147483646 h 6091"/>
                  <a:gd name="T8" fmla="*/ 2147483646 w 5001"/>
                  <a:gd name="T9" fmla="*/ 2147483646 h 6091"/>
                  <a:gd name="T10" fmla="*/ 2147483646 w 5001"/>
                  <a:gd name="T11" fmla="*/ 2147483646 h 6091"/>
                  <a:gd name="T12" fmla="*/ 1298828125 w 5001"/>
                  <a:gd name="T13" fmla="*/ 634765625 h 6091"/>
                  <a:gd name="T14" fmla="*/ 595703125 w 5001"/>
                  <a:gd name="T15" fmla="*/ 9765625 h 60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651;p5"/>
              <p:cNvSpPr>
                <a:spLocks/>
              </p:cNvSpPr>
              <p:nvPr/>
            </p:nvSpPr>
            <p:spPr bwMode="auto">
              <a:xfrm>
                <a:off x="2608050" y="818075"/>
                <a:ext cx="101225" cy="166025"/>
              </a:xfrm>
              <a:custGeom>
                <a:avLst/>
                <a:gdLst>
                  <a:gd name="T0" fmla="*/ 2147483646 w 4049"/>
                  <a:gd name="T1" fmla="*/ 0 h 6641"/>
                  <a:gd name="T2" fmla="*/ 2147483646 w 4049"/>
                  <a:gd name="T3" fmla="*/ 830078125 h 6641"/>
                  <a:gd name="T4" fmla="*/ 2147483646 w 4049"/>
                  <a:gd name="T5" fmla="*/ 2147483646 h 6641"/>
                  <a:gd name="T6" fmla="*/ 2147483646 w 4049"/>
                  <a:gd name="T7" fmla="*/ 2147483646 h 6641"/>
                  <a:gd name="T8" fmla="*/ 2147483646 w 4049"/>
                  <a:gd name="T9" fmla="*/ 2147483646 h 6641"/>
                  <a:gd name="T10" fmla="*/ 2147483646 w 4049"/>
                  <a:gd name="T11" fmla="*/ 2147483646 h 6641"/>
                  <a:gd name="T12" fmla="*/ 2147483646 w 4049"/>
                  <a:gd name="T13" fmla="*/ 1162109375 h 6641"/>
                  <a:gd name="T14" fmla="*/ 2147483646 w 4049"/>
                  <a:gd name="T15" fmla="*/ 0 h 66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652;p5"/>
              <p:cNvSpPr>
                <a:spLocks/>
              </p:cNvSpPr>
              <p:nvPr/>
            </p:nvSpPr>
            <p:spPr bwMode="auto">
              <a:xfrm>
                <a:off x="2523750" y="818350"/>
                <a:ext cx="90075" cy="87075"/>
              </a:xfrm>
              <a:custGeom>
                <a:avLst/>
                <a:gdLst>
                  <a:gd name="T0" fmla="*/ 683593750 w 3603"/>
                  <a:gd name="T1" fmla="*/ 9765625 h 3483"/>
                  <a:gd name="T2" fmla="*/ 283203125 w 3603"/>
                  <a:gd name="T3" fmla="*/ 1054687500 h 3483"/>
                  <a:gd name="T4" fmla="*/ 2147483646 w 3603"/>
                  <a:gd name="T5" fmla="*/ 2147483646 h 3483"/>
                  <a:gd name="T6" fmla="*/ 2147483646 w 3603"/>
                  <a:gd name="T7" fmla="*/ 2147483646 h 3483"/>
                  <a:gd name="T8" fmla="*/ 2147483646 w 3603"/>
                  <a:gd name="T9" fmla="*/ 2147483646 h 3483"/>
                  <a:gd name="T10" fmla="*/ 937500000 w 3603"/>
                  <a:gd name="T11" fmla="*/ 78125000 h 3483"/>
                  <a:gd name="T12" fmla="*/ 683593750 w 3603"/>
                  <a:gd name="T13" fmla="*/ 9765625 h 34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8" name="Google Shape;653;p5"/>
            <p:cNvGrpSpPr>
              <a:grpSpLocks/>
            </p:cNvGrpSpPr>
            <p:nvPr/>
          </p:nvGrpSpPr>
          <p:grpSpPr bwMode="auto"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47" name="Google Shape;654;p5"/>
              <p:cNvSpPr>
                <a:spLocks/>
              </p:cNvSpPr>
              <p:nvPr/>
            </p:nvSpPr>
            <p:spPr bwMode="auto">
              <a:xfrm>
                <a:off x="6030775" y="4399250"/>
                <a:ext cx="17950" cy="63500"/>
              </a:xfrm>
              <a:custGeom>
                <a:avLst/>
                <a:gdLst>
                  <a:gd name="T0" fmla="*/ 2147483646 w 718"/>
                  <a:gd name="T1" fmla="*/ 9765625 h 2540"/>
                  <a:gd name="T2" fmla="*/ 2147483646 w 718"/>
                  <a:gd name="T3" fmla="*/ 322265625 h 2540"/>
                  <a:gd name="T4" fmla="*/ 2147483646 w 718"/>
                  <a:gd name="T5" fmla="*/ 2147483646 h 2540"/>
                  <a:gd name="T6" fmla="*/ 2147483646 w 718"/>
                  <a:gd name="T7" fmla="*/ 2147483646 h 2540"/>
                  <a:gd name="T8" fmla="*/ 2147483646 w 718"/>
                  <a:gd name="T9" fmla="*/ 2147483646 h 2540"/>
                  <a:gd name="T10" fmla="*/ 2147483646 w 718"/>
                  <a:gd name="T11" fmla="*/ 2147483646 h 2540"/>
                  <a:gd name="T12" fmla="*/ 2147483646 w 718"/>
                  <a:gd name="T13" fmla="*/ 908203125 h 2540"/>
                  <a:gd name="T14" fmla="*/ 2147483646 w 718"/>
                  <a:gd name="T15" fmla="*/ 9765625 h 25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655;p5"/>
              <p:cNvSpPr>
                <a:spLocks/>
              </p:cNvSpPr>
              <p:nvPr/>
            </p:nvSpPr>
            <p:spPr bwMode="auto">
              <a:xfrm>
                <a:off x="6181700" y="4458825"/>
                <a:ext cx="39825" cy="49425"/>
              </a:xfrm>
              <a:custGeom>
                <a:avLst/>
                <a:gdLst>
                  <a:gd name="T0" fmla="*/ 2147483646 w 1593"/>
                  <a:gd name="T1" fmla="*/ 0 h 1977"/>
                  <a:gd name="T2" fmla="*/ 2147483646 w 1593"/>
                  <a:gd name="T3" fmla="*/ 195312500 h 1977"/>
                  <a:gd name="T4" fmla="*/ 2147483646 w 1593"/>
                  <a:gd name="T5" fmla="*/ 2147483646 h 1977"/>
                  <a:gd name="T6" fmla="*/ 1308593750 w 1593"/>
                  <a:gd name="T7" fmla="*/ 2147483646 h 1977"/>
                  <a:gd name="T8" fmla="*/ 1972656250 w 1593"/>
                  <a:gd name="T9" fmla="*/ 2147483646 h 1977"/>
                  <a:gd name="T10" fmla="*/ 2147483646 w 1593"/>
                  <a:gd name="T11" fmla="*/ 2147483646 h 1977"/>
                  <a:gd name="T12" fmla="*/ 2147483646 w 1593"/>
                  <a:gd name="T13" fmla="*/ 498046875 h 1977"/>
                  <a:gd name="T14" fmla="*/ 2147483646 w 1593"/>
                  <a:gd name="T15" fmla="*/ 0 h 19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656;p5"/>
              <p:cNvSpPr>
                <a:spLocks/>
              </p:cNvSpPr>
              <p:nvPr/>
            </p:nvSpPr>
            <p:spPr bwMode="auto">
              <a:xfrm>
                <a:off x="5979850" y="4414300"/>
                <a:ext cx="28000" cy="89500"/>
              </a:xfrm>
              <a:custGeom>
                <a:avLst/>
                <a:gdLst>
                  <a:gd name="T0" fmla="*/ 2147483646 w 1120"/>
                  <a:gd name="T1" fmla="*/ 9765625 h 3580"/>
                  <a:gd name="T2" fmla="*/ 2147483646 w 1120"/>
                  <a:gd name="T3" fmla="*/ 371093750 h 3580"/>
                  <a:gd name="T4" fmla="*/ 2147483646 w 1120"/>
                  <a:gd name="T5" fmla="*/ 2147483646 h 3580"/>
                  <a:gd name="T6" fmla="*/ 2147483646 w 1120"/>
                  <a:gd name="T7" fmla="*/ 2147483646 h 3580"/>
                  <a:gd name="T8" fmla="*/ 2147483646 w 1120"/>
                  <a:gd name="T9" fmla="*/ 2147483646 h 3580"/>
                  <a:gd name="T10" fmla="*/ 2147483646 w 1120"/>
                  <a:gd name="T11" fmla="*/ 1269531250 h 3580"/>
                  <a:gd name="T12" fmla="*/ 2147483646 w 1120"/>
                  <a:gd name="T13" fmla="*/ 9765625 h 35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657;p5"/>
              <p:cNvSpPr>
                <a:spLocks/>
              </p:cNvSpPr>
              <p:nvPr/>
            </p:nvSpPr>
            <p:spPr bwMode="auto">
              <a:xfrm>
                <a:off x="6200200" y="4479075"/>
                <a:ext cx="54775" cy="76800"/>
              </a:xfrm>
              <a:custGeom>
                <a:avLst/>
                <a:gdLst>
                  <a:gd name="T0" fmla="*/ 2147483646 w 2191"/>
                  <a:gd name="T1" fmla="*/ 9765625 h 3072"/>
                  <a:gd name="T2" fmla="*/ 2147483646 w 2191"/>
                  <a:gd name="T3" fmla="*/ 898437500 h 3072"/>
                  <a:gd name="T4" fmla="*/ 2147483646 w 2191"/>
                  <a:gd name="T5" fmla="*/ 2147483646 h 3072"/>
                  <a:gd name="T6" fmla="*/ 908203125 w 2191"/>
                  <a:gd name="T7" fmla="*/ 2147483646 h 3072"/>
                  <a:gd name="T8" fmla="*/ 1533203125 w 2191"/>
                  <a:gd name="T9" fmla="*/ 2147483646 h 3072"/>
                  <a:gd name="T10" fmla="*/ 2147483646 w 2191"/>
                  <a:gd name="T11" fmla="*/ 2147483646 h 3072"/>
                  <a:gd name="T12" fmla="*/ 2147483646 w 2191"/>
                  <a:gd name="T13" fmla="*/ 898437500 h 3072"/>
                  <a:gd name="T14" fmla="*/ 2147483646 w 2191"/>
                  <a:gd name="T15" fmla="*/ 9765625 h 30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658;p5"/>
              <p:cNvSpPr>
                <a:spLocks/>
              </p:cNvSpPr>
              <p:nvPr/>
            </p:nvSpPr>
            <p:spPr bwMode="auto">
              <a:xfrm>
                <a:off x="5920600" y="4641950"/>
                <a:ext cx="36200" cy="103400"/>
              </a:xfrm>
              <a:custGeom>
                <a:avLst/>
                <a:gdLst>
                  <a:gd name="T0" fmla="*/ 2147483646 w 1448"/>
                  <a:gd name="T1" fmla="*/ 9765625 h 4136"/>
                  <a:gd name="T2" fmla="*/ 2147483646 w 1448"/>
                  <a:gd name="T3" fmla="*/ 1093750000 h 4136"/>
                  <a:gd name="T4" fmla="*/ 2147483646 w 1448"/>
                  <a:gd name="T5" fmla="*/ 2147483646 h 4136"/>
                  <a:gd name="T6" fmla="*/ 2147483646 w 1448"/>
                  <a:gd name="T7" fmla="*/ 2147483646 h 4136"/>
                  <a:gd name="T8" fmla="*/ 2147483646 w 1448"/>
                  <a:gd name="T9" fmla="*/ 2147483646 h 4136"/>
                  <a:gd name="T10" fmla="*/ 2147483646 w 1448"/>
                  <a:gd name="T11" fmla="*/ 2147483646 h 4136"/>
                  <a:gd name="T12" fmla="*/ 2147483646 w 1448"/>
                  <a:gd name="T13" fmla="*/ 2147483646 h 4136"/>
                  <a:gd name="T14" fmla="*/ 2147483646 w 1448"/>
                  <a:gd name="T15" fmla="*/ 9765625 h 4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659;p5"/>
              <p:cNvSpPr>
                <a:spLocks/>
              </p:cNvSpPr>
              <p:nvPr/>
            </p:nvSpPr>
            <p:spPr bwMode="auto">
              <a:xfrm>
                <a:off x="6120575" y="4712650"/>
                <a:ext cx="45475" cy="87975"/>
              </a:xfrm>
              <a:custGeom>
                <a:avLst/>
                <a:gdLst>
                  <a:gd name="T0" fmla="*/ 2147483646 w 1819"/>
                  <a:gd name="T1" fmla="*/ 0 h 3519"/>
                  <a:gd name="T2" fmla="*/ 2147483646 w 1819"/>
                  <a:gd name="T3" fmla="*/ 1972656250 h 3519"/>
                  <a:gd name="T4" fmla="*/ 2147483646 w 1819"/>
                  <a:gd name="T5" fmla="*/ 2147483646 h 3519"/>
                  <a:gd name="T6" fmla="*/ 546875000 w 1819"/>
                  <a:gd name="T7" fmla="*/ 2147483646 h 3519"/>
                  <a:gd name="T8" fmla="*/ 2147483646 w 1819"/>
                  <a:gd name="T9" fmla="*/ 2147483646 h 3519"/>
                  <a:gd name="T10" fmla="*/ 2147483646 w 1819"/>
                  <a:gd name="T11" fmla="*/ 2147483646 h 3519"/>
                  <a:gd name="T12" fmla="*/ 2147483646 w 1819"/>
                  <a:gd name="T13" fmla="*/ 2147483646 h 3519"/>
                  <a:gd name="T14" fmla="*/ 2147483646 w 1819"/>
                  <a:gd name="T15" fmla="*/ 2147483646 h 3519"/>
                  <a:gd name="T16" fmla="*/ 2147483646 w 1819"/>
                  <a:gd name="T17" fmla="*/ 0 h 35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660;p5"/>
              <p:cNvSpPr>
                <a:spLocks/>
              </p:cNvSpPr>
              <p:nvPr/>
            </p:nvSpPr>
            <p:spPr bwMode="auto">
              <a:xfrm>
                <a:off x="5931225" y="4453575"/>
                <a:ext cx="303975" cy="305925"/>
              </a:xfrm>
              <a:custGeom>
                <a:avLst/>
                <a:gdLst>
                  <a:gd name="T0" fmla="*/ 2147483646 w 12159"/>
                  <a:gd name="T1" fmla="*/ 0 h 12237"/>
                  <a:gd name="T2" fmla="*/ 2147483646 w 12159"/>
                  <a:gd name="T3" fmla="*/ 2147483646 h 12237"/>
                  <a:gd name="T4" fmla="*/ 2147483646 w 12159"/>
                  <a:gd name="T5" fmla="*/ 2147483646 h 12237"/>
                  <a:gd name="T6" fmla="*/ 2147483646 w 12159"/>
                  <a:gd name="T7" fmla="*/ 2147483646 h 12237"/>
                  <a:gd name="T8" fmla="*/ 2147483646 w 12159"/>
                  <a:gd name="T9" fmla="*/ 2147483646 h 12237"/>
                  <a:gd name="T10" fmla="*/ 2147483646 w 12159"/>
                  <a:gd name="T11" fmla="*/ 1953125000 h 12237"/>
                  <a:gd name="T12" fmla="*/ 2147483646 w 12159"/>
                  <a:gd name="T13" fmla="*/ 0 h 122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661;p5"/>
              <p:cNvSpPr>
                <a:spLocks/>
              </p:cNvSpPr>
              <p:nvPr/>
            </p:nvSpPr>
            <p:spPr bwMode="auto">
              <a:xfrm>
                <a:off x="6039900" y="4436875"/>
                <a:ext cx="168725" cy="79375"/>
              </a:xfrm>
              <a:custGeom>
                <a:avLst/>
                <a:gdLst>
                  <a:gd name="T0" fmla="*/ 2147483646 w 6749"/>
                  <a:gd name="T1" fmla="*/ 0 h 3175"/>
                  <a:gd name="T2" fmla="*/ 0 w 6749"/>
                  <a:gd name="T3" fmla="*/ 2147483646 h 3175"/>
                  <a:gd name="T4" fmla="*/ 2147483646 w 6749"/>
                  <a:gd name="T5" fmla="*/ 2147483646 h 3175"/>
                  <a:gd name="T6" fmla="*/ 2147483646 w 6749"/>
                  <a:gd name="T7" fmla="*/ 2147483646 h 3175"/>
                  <a:gd name="T8" fmla="*/ 2147483646 w 6749"/>
                  <a:gd name="T9" fmla="*/ 2147483646 h 3175"/>
                  <a:gd name="T10" fmla="*/ 2147483646 w 6749"/>
                  <a:gd name="T11" fmla="*/ 0 h 3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662;p5"/>
              <p:cNvSpPr>
                <a:spLocks/>
              </p:cNvSpPr>
              <p:nvPr/>
            </p:nvSpPr>
            <p:spPr bwMode="auto">
              <a:xfrm>
                <a:off x="6072575" y="4425725"/>
                <a:ext cx="43325" cy="37425"/>
              </a:xfrm>
              <a:custGeom>
                <a:avLst/>
                <a:gdLst>
                  <a:gd name="T0" fmla="*/ 2147483646 w 1733"/>
                  <a:gd name="T1" fmla="*/ 68359375 h 1497"/>
                  <a:gd name="T2" fmla="*/ 2147483646 w 1733"/>
                  <a:gd name="T3" fmla="*/ 146484375 h 1497"/>
                  <a:gd name="T4" fmla="*/ 2147483646 w 1733"/>
                  <a:gd name="T5" fmla="*/ 146484375 h 1497"/>
                  <a:gd name="T6" fmla="*/ 2147483646 w 1733"/>
                  <a:gd name="T7" fmla="*/ 68359375 h 1497"/>
                  <a:gd name="T8" fmla="*/ 2147483646 w 1733"/>
                  <a:gd name="T9" fmla="*/ 312500000 h 1497"/>
                  <a:gd name="T10" fmla="*/ 2147483646 w 1733"/>
                  <a:gd name="T11" fmla="*/ 361328125 h 1497"/>
                  <a:gd name="T12" fmla="*/ 2147483646 w 1733"/>
                  <a:gd name="T13" fmla="*/ 361328125 h 1497"/>
                  <a:gd name="T14" fmla="*/ 2147483646 w 1733"/>
                  <a:gd name="T15" fmla="*/ 458984375 h 1497"/>
                  <a:gd name="T16" fmla="*/ 2147483646 w 1733"/>
                  <a:gd name="T17" fmla="*/ 458984375 h 1497"/>
                  <a:gd name="T18" fmla="*/ 2147483646 w 1733"/>
                  <a:gd name="T19" fmla="*/ 312500000 h 1497"/>
                  <a:gd name="T20" fmla="*/ 2147483646 w 1733"/>
                  <a:gd name="T21" fmla="*/ 68359375 h 1497"/>
                  <a:gd name="T22" fmla="*/ 2147483646 w 1733"/>
                  <a:gd name="T23" fmla="*/ 996093750 h 1497"/>
                  <a:gd name="T24" fmla="*/ 2147483646 w 1733"/>
                  <a:gd name="T25" fmla="*/ 996093750 h 1497"/>
                  <a:gd name="T26" fmla="*/ 2147483646 w 1733"/>
                  <a:gd name="T27" fmla="*/ 957031250 h 1497"/>
                  <a:gd name="T28" fmla="*/ 2147483646 w 1733"/>
                  <a:gd name="T29" fmla="*/ 957031250 h 1497"/>
                  <a:gd name="T30" fmla="*/ 2147483646 w 1733"/>
                  <a:gd name="T31" fmla="*/ 68359375 h 1497"/>
                  <a:gd name="T32" fmla="*/ 2147483646 w 1733"/>
                  <a:gd name="T33" fmla="*/ 68359375 h 1497"/>
                  <a:gd name="T34" fmla="*/ 2147483646 w 1733"/>
                  <a:gd name="T35" fmla="*/ 1093750000 h 1497"/>
                  <a:gd name="T36" fmla="*/ 2147483646 w 1733"/>
                  <a:gd name="T37" fmla="*/ 1259765625 h 1497"/>
                  <a:gd name="T38" fmla="*/ 2147483646 w 1733"/>
                  <a:gd name="T39" fmla="*/ 1259765625 h 1497"/>
                  <a:gd name="T40" fmla="*/ 2147483646 w 1733"/>
                  <a:gd name="T41" fmla="*/ 1093750000 h 1497"/>
                  <a:gd name="T42" fmla="*/ 2147483646 w 1733"/>
                  <a:gd name="T43" fmla="*/ 1259765625 h 1497"/>
                  <a:gd name="T44" fmla="*/ 2147483646 w 1733"/>
                  <a:gd name="T45" fmla="*/ 1259765625 h 1497"/>
                  <a:gd name="T46" fmla="*/ 2147483646 w 1733"/>
                  <a:gd name="T47" fmla="*/ 1845703125 h 1497"/>
                  <a:gd name="T48" fmla="*/ 2147483646 w 1733"/>
                  <a:gd name="T49" fmla="*/ 1845703125 h 1497"/>
                  <a:gd name="T50" fmla="*/ 2147483646 w 1733"/>
                  <a:gd name="T51" fmla="*/ 1259765625 h 1497"/>
                  <a:gd name="T52" fmla="*/ 2147483646 w 1733"/>
                  <a:gd name="T53" fmla="*/ 9765625 h 1497"/>
                  <a:gd name="T54" fmla="*/ 1787109375 w 1733"/>
                  <a:gd name="T55" fmla="*/ 2147483646 h 1497"/>
                  <a:gd name="T56" fmla="*/ 2147483646 w 1733"/>
                  <a:gd name="T57" fmla="*/ 2147483646 h 1497"/>
                  <a:gd name="T58" fmla="*/ 2147483646 w 1733"/>
                  <a:gd name="T59" fmla="*/ 2147483646 h 1497"/>
                  <a:gd name="T60" fmla="*/ 2147483646 w 1733"/>
                  <a:gd name="T61" fmla="*/ 2147483646 h 1497"/>
                  <a:gd name="T62" fmla="*/ 2147483646 w 1733"/>
                  <a:gd name="T63" fmla="*/ 2147483646 h 1497"/>
                  <a:gd name="T64" fmla="*/ 2147483646 w 1733"/>
                  <a:gd name="T65" fmla="*/ 2147483646 h 1497"/>
                  <a:gd name="T66" fmla="*/ 2147483646 w 1733"/>
                  <a:gd name="T67" fmla="*/ 2147483646 h 1497"/>
                  <a:gd name="T68" fmla="*/ 2147483646 w 1733"/>
                  <a:gd name="T69" fmla="*/ 68359375 h 1497"/>
                  <a:gd name="T70" fmla="*/ 2147483646 w 1733"/>
                  <a:gd name="T71" fmla="*/ 68359375 h 1497"/>
                  <a:gd name="T72" fmla="*/ 2147483646 w 1733"/>
                  <a:gd name="T73" fmla="*/ 9765625 h 149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lnTo>
                      <a:pt x="851" y="7"/>
                    </a:ln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663;p5"/>
              <p:cNvSpPr>
                <a:spLocks/>
              </p:cNvSpPr>
              <p:nvPr/>
            </p:nvSpPr>
            <p:spPr bwMode="auto">
              <a:xfrm>
                <a:off x="6138675" y="4442725"/>
                <a:ext cx="41825" cy="38075"/>
              </a:xfrm>
              <a:custGeom>
                <a:avLst/>
                <a:gdLst>
                  <a:gd name="T0" fmla="*/ 2147483646 w 1673"/>
                  <a:gd name="T1" fmla="*/ 9765625 h 1523"/>
                  <a:gd name="T2" fmla="*/ 1191406250 w 1673"/>
                  <a:gd name="T3" fmla="*/ 2147483646 h 1523"/>
                  <a:gd name="T4" fmla="*/ 1191406250 w 1673"/>
                  <a:gd name="T5" fmla="*/ 2147483646 h 1523"/>
                  <a:gd name="T6" fmla="*/ 2147483646 w 1673"/>
                  <a:gd name="T7" fmla="*/ 2147483646 h 1523"/>
                  <a:gd name="T8" fmla="*/ 2147483646 w 1673"/>
                  <a:gd name="T9" fmla="*/ 2147483646 h 1523"/>
                  <a:gd name="T10" fmla="*/ 2147483646 w 1673"/>
                  <a:gd name="T11" fmla="*/ 2147483646 h 1523"/>
                  <a:gd name="T12" fmla="*/ 2147483646 w 1673"/>
                  <a:gd name="T13" fmla="*/ 2147483646 h 1523"/>
                  <a:gd name="T14" fmla="*/ 2147483646 w 1673"/>
                  <a:gd name="T15" fmla="*/ 253906250 h 1523"/>
                  <a:gd name="T16" fmla="*/ 2147483646 w 1673"/>
                  <a:gd name="T17" fmla="*/ 9765625 h 15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664;p5"/>
              <p:cNvSpPr>
                <a:spLocks/>
              </p:cNvSpPr>
              <p:nvPr/>
            </p:nvSpPr>
            <p:spPr bwMode="auto">
              <a:xfrm>
                <a:off x="6112850" y="4383325"/>
                <a:ext cx="15225" cy="62575"/>
              </a:xfrm>
              <a:custGeom>
                <a:avLst/>
                <a:gdLst>
                  <a:gd name="T0" fmla="*/ 1279296875 w 609"/>
                  <a:gd name="T1" fmla="*/ 9765625 h 2503"/>
                  <a:gd name="T2" fmla="*/ 0 w 609"/>
                  <a:gd name="T3" fmla="*/ 1191406250 h 2503"/>
                  <a:gd name="T4" fmla="*/ 2147483646 w 609"/>
                  <a:gd name="T5" fmla="*/ 2147483646 h 2503"/>
                  <a:gd name="T6" fmla="*/ 2147483646 w 609"/>
                  <a:gd name="T7" fmla="*/ 2147483646 h 2503"/>
                  <a:gd name="T8" fmla="*/ 2147483646 w 609"/>
                  <a:gd name="T9" fmla="*/ 2147483646 h 2503"/>
                  <a:gd name="T10" fmla="*/ 2080078125 w 609"/>
                  <a:gd name="T11" fmla="*/ 302734375 h 2503"/>
                  <a:gd name="T12" fmla="*/ 1279296875 w 609"/>
                  <a:gd name="T13" fmla="*/ 9765625 h 25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665;p5"/>
              <p:cNvSpPr>
                <a:spLocks/>
              </p:cNvSpPr>
              <p:nvPr/>
            </p:nvSpPr>
            <p:spPr bwMode="auto">
              <a:xfrm>
                <a:off x="6132300" y="4398875"/>
                <a:ext cx="44125" cy="59475"/>
              </a:xfrm>
              <a:custGeom>
                <a:avLst/>
                <a:gdLst>
                  <a:gd name="T0" fmla="*/ 2147483646 w 1765"/>
                  <a:gd name="T1" fmla="*/ 9765625 h 2379"/>
                  <a:gd name="T2" fmla="*/ 2147483646 w 1765"/>
                  <a:gd name="T3" fmla="*/ 166015625 h 2379"/>
                  <a:gd name="T4" fmla="*/ 2147483646 w 1765"/>
                  <a:gd name="T5" fmla="*/ 2147483646 h 2379"/>
                  <a:gd name="T6" fmla="*/ 419921875 w 1765"/>
                  <a:gd name="T7" fmla="*/ 2147483646 h 2379"/>
                  <a:gd name="T8" fmla="*/ 1669921875 w 1765"/>
                  <a:gd name="T9" fmla="*/ 2147483646 h 2379"/>
                  <a:gd name="T10" fmla="*/ 2147483646 w 1765"/>
                  <a:gd name="T11" fmla="*/ 2147483646 h 2379"/>
                  <a:gd name="T12" fmla="*/ 2147483646 w 1765"/>
                  <a:gd name="T13" fmla="*/ 2147483646 h 2379"/>
                  <a:gd name="T14" fmla="*/ 2147483646 w 1765"/>
                  <a:gd name="T15" fmla="*/ 1953125000 h 2379"/>
                  <a:gd name="T16" fmla="*/ 2147483646 w 1765"/>
                  <a:gd name="T17" fmla="*/ 9765625 h 23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666;p5"/>
              <p:cNvSpPr>
                <a:spLocks/>
              </p:cNvSpPr>
              <p:nvPr/>
            </p:nvSpPr>
            <p:spPr bwMode="auto">
              <a:xfrm>
                <a:off x="6039450" y="4503575"/>
                <a:ext cx="80625" cy="244450"/>
              </a:xfrm>
              <a:custGeom>
                <a:avLst/>
                <a:gdLst>
                  <a:gd name="T0" fmla="*/ 2147483646 w 3225"/>
                  <a:gd name="T1" fmla="*/ 9765625 h 9778"/>
                  <a:gd name="T2" fmla="*/ 2147483646 w 3225"/>
                  <a:gd name="T3" fmla="*/ 1123046875 h 9778"/>
                  <a:gd name="T4" fmla="*/ 2147483646 w 3225"/>
                  <a:gd name="T5" fmla="*/ 2147483646 h 9778"/>
                  <a:gd name="T6" fmla="*/ 175781250 w 3225"/>
                  <a:gd name="T7" fmla="*/ 2147483646 h 9778"/>
                  <a:gd name="T8" fmla="*/ 1357421875 w 3225"/>
                  <a:gd name="T9" fmla="*/ 2147483646 h 9778"/>
                  <a:gd name="T10" fmla="*/ 2147483646 w 3225"/>
                  <a:gd name="T11" fmla="*/ 2147483646 h 9778"/>
                  <a:gd name="T12" fmla="*/ 2147483646 w 3225"/>
                  <a:gd name="T13" fmla="*/ 2147483646 h 9778"/>
                  <a:gd name="T14" fmla="*/ 2147483646 w 3225"/>
                  <a:gd name="T15" fmla="*/ 1123046875 h 9778"/>
                  <a:gd name="T16" fmla="*/ 2147483646 w 3225"/>
                  <a:gd name="T17" fmla="*/ 9765625 h 97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667;p5"/>
              <p:cNvSpPr>
                <a:spLocks/>
              </p:cNvSpPr>
              <p:nvPr/>
            </p:nvSpPr>
            <p:spPr bwMode="auto">
              <a:xfrm>
                <a:off x="5995050" y="4564225"/>
                <a:ext cx="55500" cy="55075"/>
              </a:xfrm>
              <a:custGeom>
                <a:avLst/>
                <a:gdLst>
                  <a:gd name="T0" fmla="*/ 2147483646 w 2220"/>
                  <a:gd name="T1" fmla="*/ 0 h 2203"/>
                  <a:gd name="T2" fmla="*/ 2147483646 w 2220"/>
                  <a:gd name="T3" fmla="*/ 2147483646 h 2203"/>
                  <a:gd name="T4" fmla="*/ 605468750 w 2220"/>
                  <a:gd name="T5" fmla="*/ 2147483646 h 2203"/>
                  <a:gd name="T6" fmla="*/ 605468750 w 2220"/>
                  <a:gd name="T7" fmla="*/ 2147483646 h 2203"/>
                  <a:gd name="T8" fmla="*/ 2147483646 w 2220"/>
                  <a:gd name="T9" fmla="*/ 2147483646 h 2203"/>
                  <a:gd name="T10" fmla="*/ 2147483646 w 2220"/>
                  <a:gd name="T11" fmla="*/ 2147483646 h 2203"/>
                  <a:gd name="T12" fmla="*/ 2147483646 w 2220"/>
                  <a:gd name="T13" fmla="*/ 2147483646 h 2203"/>
                  <a:gd name="T14" fmla="*/ 2147483646 w 2220"/>
                  <a:gd name="T15" fmla="*/ 2147483646 h 2203"/>
                  <a:gd name="T16" fmla="*/ 2147483646 w 2220"/>
                  <a:gd name="T17" fmla="*/ 2147483646 h 2203"/>
                  <a:gd name="T18" fmla="*/ 2147483646 w 2220"/>
                  <a:gd name="T19" fmla="*/ 585937500 h 2203"/>
                  <a:gd name="T20" fmla="*/ 2147483646 w 2220"/>
                  <a:gd name="T21" fmla="*/ 0 h 220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668;p5"/>
              <p:cNvSpPr>
                <a:spLocks/>
              </p:cNvSpPr>
              <p:nvPr/>
            </p:nvSpPr>
            <p:spPr bwMode="auto">
              <a:xfrm>
                <a:off x="6080925" y="4508150"/>
                <a:ext cx="58550" cy="47450"/>
              </a:xfrm>
              <a:custGeom>
                <a:avLst/>
                <a:gdLst>
                  <a:gd name="T0" fmla="*/ 2147483646 w 2342"/>
                  <a:gd name="T1" fmla="*/ 0 h 1898"/>
                  <a:gd name="T2" fmla="*/ 2147483646 w 2342"/>
                  <a:gd name="T3" fmla="*/ 224609375 h 1898"/>
                  <a:gd name="T4" fmla="*/ 2147483646 w 2342"/>
                  <a:gd name="T5" fmla="*/ 2147483646 h 1898"/>
                  <a:gd name="T6" fmla="*/ 595703125 w 2342"/>
                  <a:gd name="T7" fmla="*/ 2147483646 h 1898"/>
                  <a:gd name="T8" fmla="*/ 2147483646 w 2342"/>
                  <a:gd name="T9" fmla="*/ 2147483646 h 1898"/>
                  <a:gd name="T10" fmla="*/ 2147483646 w 2342"/>
                  <a:gd name="T11" fmla="*/ 2147483646 h 1898"/>
                  <a:gd name="T12" fmla="*/ 2147483646 w 2342"/>
                  <a:gd name="T13" fmla="*/ 2147483646 h 1898"/>
                  <a:gd name="T14" fmla="*/ 2147483646 w 2342"/>
                  <a:gd name="T15" fmla="*/ 2147483646 h 1898"/>
                  <a:gd name="T16" fmla="*/ 2147483646 w 2342"/>
                  <a:gd name="T17" fmla="*/ 2147483646 h 1898"/>
                  <a:gd name="T18" fmla="*/ 2147483646 w 2342"/>
                  <a:gd name="T19" fmla="*/ 2147483646 h 1898"/>
                  <a:gd name="T20" fmla="*/ 2147483646 w 2342"/>
                  <a:gd name="T21" fmla="*/ 2147483646 h 1898"/>
                  <a:gd name="T22" fmla="*/ 2147483646 w 2342"/>
                  <a:gd name="T23" fmla="*/ 2147483646 h 1898"/>
                  <a:gd name="T24" fmla="*/ 2147483646 w 2342"/>
                  <a:gd name="T25" fmla="*/ 2147483646 h 1898"/>
                  <a:gd name="T26" fmla="*/ 2147483646 w 2342"/>
                  <a:gd name="T27" fmla="*/ 2001953125 h 1898"/>
                  <a:gd name="T28" fmla="*/ 2147483646 w 2342"/>
                  <a:gd name="T29" fmla="*/ 517578125 h 1898"/>
                  <a:gd name="T30" fmla="*/ 2147483646 w 2342"/>
                  <a:gd name="T31" fmla="*/ 224609375 h 1898"/>
                  <a:gd name="T32" fmla="*/ 2147483646 w 2342"/>
                  <a:gd name="T33" fmla="*/ 0 h 18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669;p5"/>
              <p:cNvSpPr>
                <a:spLocks/>
              </p:cNvSpPr>
              <p:nvPr/>
            </p:nvSpPr>
            <p:spPr bwMode="auto">
              <a:xfrm>
                <a:off x="6101425" y="4599200"/>
                <a:ext cx="79825" cy="57650"/>
              </a:xfrm>
              <a:custGeom>
                <a:avLst/>
                <a:gdLst>
                  <a:gd name="T0" fmla="*/ 2147483646 w 3193"/>
                  <a:gd name="T1" fmla="*/ 0 h 2306"/>
                  <a:gd name="T2" fmla="*/ 2147483646 w 3193"/>
                  <a:gd name="T3" fmla="*/ 283203125 h 2306"/>
                  <a:gd name="T4" fmla="*/ 2147483646 w 3193"/>
                  <a:gd name="T5" fmla="*/ 2147483646 h 2306"/>
                  <a:gd name="T6" fmla="*/ 2147483646 w 3193"/>
                  <a:gd name="T7" fmla="*/ 2147483646 h 2306"/>
                  <a:gd name="T8" fmla="*/ 2147483646 w 3193"/>
                  <a:gd name="T9" fmla="*/ 0 h 23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670;p5"/>
              <p:cNvSpPr>
                <a:spLocks/>
              </p:cNvSpPr>
              <p:nvPr/>
            </p:nvSpPr>
            <p:spPr bwMode="auto">
              <a:xfrm>
                <a:off x="5969975" y="4652025"/>
                <a:ext cx="51700" cy="53225"/>
              </a:xfrm>
              <a:custGeom>
                <a:avLst/>
                <a:gdLst>
                  <a:gd name="T0" fmla="*/ 2147483646 w 2068"/>
                  <a:gd name="T1" fmla="*/ 0 h 2129"/>
                  <a:gd name="T2" fmla="*/ 2147483646 w 2068"/>
                  <a:gd name="T3" fmla="*/ 1611328125 h 2129"/>
                  <a:gd name="T4" fmla="*/ 1191406250 w 2068"/>
                  <a:gd name="T5" fmla="*/ 2147483646 h 2129"/>
                  <a:gd name="T6" fmla="*/ 302734375 w 2068"/>
                  <a:gd name="T7" fmla="*/ 2147483646 h 2129"/>
                  <a:gd name="T8" fmla="*/ 1787109375 w 2068"/>
                  <a:gd name="T9" fmla="*/ 2147483646 h 2129"/>
                  <a:gd name="T10" fmla="*/ 2147483646 w 2068"/>
                  <a:gd name="T11" fmla="*/ 2147483646 h 2129"/>
                  <a:gd name="T12" fmla="*/ 2147483646 w 2068"/>
                  <a:gd name="T13" fmla="*/ 2147483646 h 2129"/>
                  <a:gd name="T14" fmla="*/ 2147483646 w 2068"/>
                  <a:gd name="T15" fmla="*/ 2147483646 h 2129"/>
                  <a:gd name="T16" fmla="*/ 2147483646 w 2068"/>
                  <a:gd name="T17" fmla="*/ 2147483646 h 2129"/>
                  <a:gd name="T18" fmla="*/ 2147483646 w 2068"/>
                  <a:gd name="T19" fmla="*/ 2147483646 h 2129"/>
                  <a:gd name="T20" fmla="*/ 2147483646 w 2068"/>
                  <a:gd name="T21" fmla="*/ 419921875 h 2129"/>
                  <a:gd name="T22" fmla="*/ 2147483646 w 2068"/>
                  <a:gd name="T23" fmla="*/ 0 h 2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671;p5"/>
              <p:cNvSpPr>
                <a:spLocks/>
              </p:cNvSpPr>
              <p:nvPr/>
            </p:nvSpPr>
            <p:spPr bwMode="auto">
              <a:xfrm>
                <a:off x="6097650" y="4691150"/>
                <a:ext cx="56250" cy="51050"/>
              </a:xfrm>
              <a:custGeom>
                <a:avLst/>
                <a:gdLst>
                  <a:gd name="T0" fmla="*/ 2147483646 w 2250"/>
                  <a:gd name="T1" fmla="*/ 9765625 h 2042"/>
                  <a:gd name="T2" fmla="*/ 2147483646 w 2250"/>
                  <a:gd name="T3" fmla="*/ 576171875 h 2042"/>
                  <a:gd name="T4" fmla="*/ 2147483646 w 2250"/>
                  <a:gd name="T5" fmla="*/ 2147483646 h 2042"/>
                  <a:gd name="T6" fmla="*/ 2147483646 w 2250"/>
                  <a:gd name="T7" fmla="*/ 2147483646 h 2042"/>
                  <a:gd name="T8" fmla="*/ 2147483646 w 2250"/>
                  <a:gd name="T9" fmla="*/ 2147483646 h 2042"/>
                  <a:gd name="T10" fmla="*/ 2080078125 w 2250"/>
                  <a:gd name="T11" fmla="*/ 2147483646 h 2042"/>
                  <a:gd name="T12" fmla="*/ 595703125 w 2250"/>
                  <a:gd name="T13" fmla="*/ 2147483646 h 2042"/>
                  <a:gd name="T14" fmla="*/ 2147483646 w 2250"/>
                  <a:gd name="T15" fmla="*/ 2147483646 h 2042"/>
                  <a:gd name="T16" fmla="*/ 2147483646 w 2250"/>
                  <a:gd name="T17" fmla="*/ 2147483646 h 2042"/>
                  <a:gd name="T18" fmla="*/ 2147483646 w 2250"/>
                  <a:gd name="T19" fmla="*/ 2147483646 h 2042"/>
                  <a:gd name="T20" fmla="*/ 2147483646 w 2250"/>
                  <a:gd name="T21" fmla="*/ 2147483646 h 2042"/>
                  <a:gd name="T22" fmla="*/ 2147483646 w 2250"/>
                  <a:gd name="T23" fmla="*/ 2147483646 h 2042"/>
                  <a:gd name="T24" fmla="*/ 2147483646 w 2250"/>
                  <a:gd name="T25" fmla="*/ 1757812500 h 2042"/>
                  <a:gd name="T26" fmla="*/ 2147483646 w 2250"/>
                  <a:gd name="T27" fmla="*/ 9765625 h 20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672;p5"/>
              <p:cNvSpPr>
                <a:spLocks/>
              </p:cNvSpPr>
              <p:nvPr/>
            </p:nvSpPr>
            <p:spPr bwMode="auto">
              <a:xfrm>
                <a:off x="5996575" y="4510225"/>
                <a:ext cx="40300" cy="40150"/>
              </a:xfrm>
              <a:custGeom>
                <a:avLst/>
                <a:gdLst>
                  <a:gd name="T0" fmla="*/ 2147483646 w 1612"/>
                  <a:gd name="T1" fmla="*/ 9765625 h 1606"/>
                  <a:gd name="T2" fmla="*/ 2147483646 w 1612"/>
                  <a:gd name="T3" fmla="*/ 2089843750 h 1606"/>
                  <a:gd name="T4" fmla="*/ 898437500 w 1612"/>
                  <a:gd name="T5" fmla="*/ 2147483646 h 1606"/>
                  <a:gd name="T6" fmla="*/ 302734375 w 1612"/>
                  <a:gd name="T7" fmla="*/ 2147483646 h 1606"/>
                  <a:gd name="T8" fmla="*/ 2080078125 w 1612"/>
                  <a:gd name="T9" fmla="*/ 2147483646 h 1606"/>
                  <a:gd name="T10" fmla="*/ 2147483646 w 1612"/>
                  <a:gd name="T11" fmla="*/ 2147483646 h 1606"/>
                  <a:gd name="T12" fmla="*/ 2147483646 w 1612"/>
                  <a:gd name="T13" fmla="*/ 2147483646 h 1606"/>
                  <a:gd name="T14" fmla="*/ 2147483646 w 1612"/>
                  <a:gd name="T15" fmla="*/ 2147483646 h 1606"/>
                  <a:gd name="T16" fmla="*/ 2147483646 w 1612"/>
                  <a:gd name="T17" fmla="*/ 2147483646 h 1606"/>
                  <a:gd name="T18" fmla="*/ 2147483646 w 1612"/>
                  <a:gd name="T19" fmla="*/ 1191406250 h 1606"/>
                  <a:gd name="T20" fmla="*/ 2147483646 w 1612"/>
                  <a:gd name="T21" fmla="*/ 9765625 h 160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673;p5"/>
              <p:cNvSpPr>
                <a:spLocks/>
              </p:cNvSpPr>
              <p:nvPr/>
            </p:nvSpPr>
            <p:spPr bwMode="auto">
              <a:xfrm>
                <a:off x="6168325" y="4551275"/>
                <a:ext cx="46375" cy="46150"/>
              </a:xfrm>
              <a:custGeom>
                <a:avLst/>
                <a:gdLst>
                  <a:gd name="T0" fmla="*/ 1972656250 w 1855"/>
                  <a:gd name="T1" fmla="*/ 2147483646 h 1846"/>
                  <a:gd name="T2" fmla="*/ 2080078125 w 1855"/>
                  <a:gd name="T3" fmla="*/ 2147483646 h 1846"/>
                  <a:gd name="T4" fmla="*/ 1972656250 w 1855"/>
                  <a:gd name="T5" fmla="*/ 2147483646 h 1846"/>
                  <a:gd name="T6" fmla="*/ 2147483646 w 1855"/>
                  <a:gd name="T7" fmla="*/ 0 h 1846"/>
                  <a:gd name="T8" fmla="*/ 2147483646 w 1855"/>
                  <a:gd name="T9" fmla="*/ 1484375000 h 1846"/>
                  <a:gd name="T10" fmla="*/ 1777343750 w 1855"/>
                  <a:gd name="T11" fmla="*/ 2147483646 h 1846"/>
                  <a:gd name="T12" fmla="*/ 1875000000 w 1855"/>
                  <a:gd name="T13" fmla="*/ 2147483646 h 1846"/>
                  <a:gd name="T14" fmla="*/ 1875000000 w 1855"/>
                  <a:gd name="T15" fmla="*/ 2147483646 h 1846"/>
                  <a:gd name="T16" fmla="*/ 2147483646 w 1855"/>
                  <a:gd name="T17" fmla="*/ 2147483646 h 1846"/>
                  <a:gd name="T18" fmla="*/ 2147483646 w 1855"/>
                  <a:gd name="T19" fmla="*/ 2147483646 h 1846"/>
                  <a:gd name="T20" fmla="*/ 2147483646 w 1855"/>
                  <a:gd name="T21" fmla="*/ 2147483646 h 1846"/>
                  <a:gd name="T22" fmla="*/ 2147483646 w 1855"/>
                  <a:gd name="T23" fmla="*/ 2147483646 h 1846"/>
                  <a:gd name="T24" fmla="*/ 2147483646 w 1855"/>
                  <a:gd name="T25" fmla="*/ 2147483646 h 1846"/>
                  <a:gd name="T26" fmla="*/ 2147483646 w 1855"/>
                  <a:gd name="T27" fmla="*/ 0 h 18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9" name="Google Shape;674;p5"/>
            <p:cNvGrpSpPr>
              <a:grpSpLocks/>
            </p:cNvGrpSpPr>
            <p:nvPr/>
          </p:nvGrpSpPr>
          <p:grpSpPr bwMode="auto"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5" name="Google Shape;675;p5"/>
              <p:cNvSpPr>
                <a:spLocks/>
              </p:cNvSpPr>
              <p:nvPr/>
            </p:nvSpPr>
            <p:spPr bwMode="auto">
              <a:xfrm>
                <a:off x="1200675" y="4314750"/>
                <a:ext cx="191400" cy="173775"/>
              </a:xfrm>
              <a:custGeom>
                <a:avLst/>
                <a:gdLst>
                  <a:gd name="T0" fmla="*/ 2147483646 w 7656"/>
                  <a:gd name="T1" fmla="*/ 2147483646 h 6951"/>
                  <a:gd name="T2" fmla="*/ 2147483646 w 7656"/>
                  <a:gd name="T3" fmla="*/ 2147483646 h 6951"/>
                  <a:gd name="T4" fmla="*/ 2147483646 w 7656"/>
                  <a:gd name="T5" fmla="*/ 2147483646 h 6951"/>
                  <a:gd name="T6" fmla="*/ 2147483646 w 7656"/>
                  <a:gd name="T7" fmla="*/ 2147483646 h 6951"/>
                  <a:gd name="T8" fmla="*/ 2147483646 w 7656"/>
                  <a:gd name="T9" fmla="*/ 2147483646 h 6951"/>
                  <a:gd name="T10" fmla="*/ 2147483646 w 7656"/>
                  <a:gd name="T11" fmla="*/ 2147483646 h 6951"/>
                  <a:gd name="T12" fmla="*/ 2147483646 w 7656"/>
                  <a:gd name="T13" fmla="*/ 2147483646 h 6951"/>
                  <a:gd name="T14" fmla="*/ 2147483646 w 7656"/>
                  <a:gd name="T15" fmla="*/ 2147483646 h 6951"/>
                  <a:gd name="T16" fmla="*/ 2147483646 w 7656"/>
                  <a:gd name="T17" fmla="*/ 2147483646 h 6951"/>
                  <a:gd name="T18" fmla="*/ 2147483646 w 7656"/>
                  <a:gd name="T19" fmla="*/ 2147483646 h 6951"/>
                  <a:gd name="T20" fmla="*/ 2147483646 w 7656"/>
                  <a:gd name="T21" fmla="*/ 2147483646 h 6951"/>
                  <a:gd name="T22" fmla="*/ 2147483646 w 7656"/>
                  <a:gd name="T23" fmla="*/ 2147483646 h 6951"/>
                  <a:gd name="T24" fmla="*/ 2147483646 w 7656"/>
                  <a:gd name="T25" fmla="*/ 2147483646 h 6951"/>
                  <a:gd name="T26" fmla="*/ 2147483646 w 7656"/>
                  <a:gd name="T27" fmla="*/ 2147483646 h 6951"/>
                  <a:gd name="T28" fmla="*/ 2147483646 w 7656"/>
                  <a:gd name="T29" fmla="*/ 2147483646 h 6951"/>
                  <a:gd name="T30" fmla="*/ 2147483646 w 7656"/>
                  <a:gd name="T31" fmla="*/ 2147483646 h 6951"/>
                  <a:gd name="T32" fmla="*/ 2147483646 w 7656"/>
                  <a:gd name="T33" fmla="*/ 2147483646 h 6951"/>
                  <a:gd name="T34" fmla="*/ 2147483646 w 7656"/>
                  <a:gd name="T35" fmla="*/ 2147483646 h 6951"/>
                  <a:gd name="T36" fmla="*/ 2147483646 w 7656"/>
                  <a:gd name="T37" fmla="*/ 2147483646 h 6951"/>
                  <a:gd name="T38" fmla="*/ 2147483646 w 7656"/>
                  <a:gd name="T39" fmla="*/ 2147483646 h 6951"/>
                  <a:gd name="T40" fmla="*/ 2147483646 w 7656"/>
                  <a:gd name="T41" fmla="*/ 2147483646 h 6951"/>
                  <a:gd name="T42" fmla="*/ 2147483646 w 7656"/>
                  <a:gd name="T43" fmla="*/ 2147483646 h 6951"/>
                  <a:gd name="T44" fmla="*/ 2147483646 w 7656"/>
                  <a:gd name="T45" fmla="*/ 2147483646 h 6951"/>
                  <a:gd name="T46" fmla="*/ 2147483646 w 7656"/>
                  <a:gd name="T47" fmla="*/ 2147483646 h 6951"/>
                  <a:gd name="T48" fmla="*/ 2147483646 w 7656"/>
                  <a:gd name="T49" fmla="*/ 2147483646 h 6951"/>
                  <a:gd name="T50" fmla="*/ 2147483646 w 7656"/>
                  <a:gd name="T51" fmla="*/ 2147483646 h 6951"/>
                  <a:gd name="T52" fmla="*/ 2147483646 w 7656"/>
                  <a:gd name="T53" fmla="*/ 2147483646 h 6951"/>
                  <a:gd name="T54" fmla="*/ 2147483646 w 7656"/>
                  <a:gd name="T55" fmla="*/ 2147483646 h 6951"/>
                  <a:gd name="T56" fmla="*/ 2147483646 w 7656"/>
                  <a:gd name="T57" fmla="*/ 2147483646 h 6951"/>
                  <a:gd name="T58" fmla="*/ 2147483646 w 7656"/>
                  <a:gd name="T59" fmla="*/ 2147483646 h 6951"/>
                  <a:gd name="T60" fmla="*/ 2147483646 w 7656"/>
                  <a:gd name="T61" fmla="*/ 2147483646 h 6951"/>
                  <a:gd name="T62" fmla="*/ 2147483646 w 7656"/>
                  <a:gd name="T63" fmla="*/ 2147483646 h 6951"/>
                  <a:gd name="T64" fmla="*/ 2147483646 w 7656"/>
                  <a:gd name="T65" fmla="*/ 2147483646 h 6951"/>
                  <a:gd name="T66" fmla="*/ 2147483646 w 7656"/>
                  <a:gd name="T67" fmla="*/ 2147483646 h 6951"/>
                  <a:gd name="T68" fmla="*/ 2147483646 w 7656"/>
                  <a:gd name="T69" fmla="*/ 2147483646 h 6951"/>
                  <a:gd name="T70" fmla="*/ 2147483646 w 7656"/>
                  <a:gd name="T71" fmla="*/ 2147483646 h 6951"/>
                  <a:gd name="T72" fmla="*/ 2147483646 w 7656"/>
                  <a:gd name="T73" fmla="*/ 2147483646 h 6951"/>
                  <a:gd name="T74" fmla="*/ 2147483646 w 7656"/>
                  <a:gd name="T75" fmla="*/ 0 h 695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676;p5"/>
              <p:cNvSpPr>
                <a:spLocks/>
              </p:cNvSpPr>
              <p:nvPr/>
            </p:nvSpPr>
            <p:spPr bwMode="auto">
              <a:xfrm>
                <a:off x="1677625" y="4820450"/>
                <a:ext cx="275700" cy="247825"/>
              </a:xfrm>
              <a:custGeom>
                <a:avLst/>
                <a:gdLst>
                  <a:gd name="T0" fmla="*/ 2147483646 w 11028"/>
                  <a:gd name="T1" fmla="*/ 2147483646 h 9913"/>
                  <a:gd name="T2" fmla="*/ 2147483646 w 11028"/>
                  <a:gd name="T3" fmla="*/ 2147483646 h 9913"/>
                  <a:gd name="T4" fmla="*/ 2147483646 w 11028"/>
                  <a:gd name="T5" fmla="*/ 2147483646 h 9913"/>
                  <a:gd name="T6" fmla="*/ 2147483646 w 11028"/>
                  <a:gd name="T7" fmla="*/ 2147483646 h 9913"/>
                  <a:gd name="T8" fmla="*/ 2147483646 w 11028"/>
                  <a:gd name="T9" fmla="*/ 2147483646 h 9913"/>
                  <a:gd name="T10" fmla="*/ 2147483646 w 11028"/>
                  <a:gd name="T11" fmla="*/ 2147483646 h 9913"/>
                  <a:gd name="T12" fmla="*/ 2147483646 w 11028"/>
                  <a:gd name="T13" fmla="*/ 2147483646 h 9913"/>
                  <a:gd name="T14" fmla="*/ 2147483646 w 11028"/>
                  <a:gd name="T15" fmla="*/ 2147483646 h 9913"/>
                  <a:gd name="T16" fmla="*/ 2147483646 w 11028"/>
                  <a:gd name="T17" fmla="*/ 2147483646 h 9913"/>
                  <a:gd name="T18" fmla="*/ 2147483646 w 11028"/>
                  <a:gd name="T19" fmla="*/ 2147483646 h 9913"/>
                  <a:gd name="T20" fmla="*/ 2147483646 w 11028"/>
                  <a:gd name="T21" fmla="*/ 2147483646 h 9913"/>
                  <a:gd name="T22" fmla="*/ 2147483646 w 11028"/>
                  <a:gd name="T23" fmla="*/ 2147483646 h 9913"/>
                  <a:gd name="T24" fmla="*/ 2147483646 w 11028"/>
                  <a:gd name="T25" fmla="*/ 2147483646 h 9913"/>
                  <a:gd name="T26" fmla="*/ 2147483646 w 11028"/>
                  <a:gd name="T27" fmla="*/ 2147483646 h 9913"/>
                  <a:gd name="T28" fmla="*/ 2147483646 w 11028"/>
                  <a:gd name="T29" fmla="*/ 2147483646 h 9913"/>
                  <a:gd name="T30" fmla="*/ 2147483646 w 11028"/>
                  <a:gd name="T31" fmla="*/ 2147483646 h 9913"/>
                  <a:gd name="T32" fmla="*/ 2147483646 w 11028"/>
                  <a:gd name="T33" fmla="*/ 2147483646 h 9913"/>
                  <a:gd name="T34" fmla="*/ 2147483646 w 11028"/>
                  <a:gd name="T35" fmla="*/ 2147483646 h 9913"/>
                  <a:gd name="T36" fmla="*/ 2147483646 w 11028"/>
                  <a:gd name="T37" fmla="*/ 2147483646 h 9913"/>
                  <a:gd name="T38" fmla="*/ 2147483646 w 11028"/>
                  <a:gd name="T39" fmla="*/ 2147483646 h 9913"/>
                  <a:gd name="T40" fmla="*/ 2147483646 w 11028"/>
                  <a:gd name="T41" fmla="*/ 2147483646 h 9913"/>
                  <a:gd name="T42" fmla="*/ 2147483646 w 11028"/>
                  <a:gd name="T43" fmla="*/ 2147483646 h 9913"/>
                  <a:gd name="T44" fmla="*/ 2147483646 w 11028"/>
                  <a:gd name="T45" fmla="*/ 2147483646 h 9913"/>
                  <a:gd name="T46" fmla="*/ 2147483646 w 11028"/>
                  <a:gd name="T47" fmla="*/ 2147483646 h 9913"/>
                  <a:gd name="T48" fmla="*/ 2147483646 w 11028"/>
                  <a:gd name="T49" fmla="*/ 2147483646 h 9913"/>
                  <a:gd name="T50" fmla="*/ 2147483646 w 11028"/>
                  <a:gd name="T51" fmla="*/ 2147483646 h 9913"/>
                  <a:gd name="T52" fmla="*/ 2147483646 w 11028"/>
                  <a:gd name="T53" fmla="*/ 2147483646 h 9913"/>
                  <a:gd name="T54" fmla="*/ 2147483646 w 11028"/>
                  <a:gd name="T55" fmla="*/ 2147483646 h 9913"/>
                  <a:gd name="T56" fmla="*/ 2147483646 w 11028"/>
                  <a:gd name="T57" fmla="*/ 2147483646 h 9913"/>
                  <a:gd name="T58" fmla="*/ 2147483646 w 11028"/>
                  <a:gd name="T59" fmla="*/ 2147483646 h 9913"/>
                  <a:gd name="T60" fmla="*/ 2147483646 w 11028"/>
                  <a:gd name="T61" fmla="*/ 2147483646 h 9913"/>
                  <a:gd name="T62" fmla="*/ 2147483646 w 11028"/>
                  <a:gd name="T63" fmla="*/ 2147483646 h 9913"/>
                  <a:gd name="T64" fmla="*/ 2147483646 w 11028"/>
                  <a:gd name="T65" fmla="*/ 2147483646 h 9913"/>
                  <a:gd name="T66" fmla="*/ 2147483646 w 11028"/>
                  <a:gd name="T67" fmla="*/ 2147483646 h 9913"/>
                  <a:gd name="T68" fmla="*/ 2147483646 w 11028"/>
                  <a:gd name="T69" fmla="*/ 2147483646 h 9913"/>
                  <a:gd name="T70" fmla="*/ 2147483646 w 11028"/>
                  <a:gd name="T71" fmla="*/ 2147483646 h 9913"/>
                  <a:gd name="T72" fmla="*/ 2147483646 w 11028"/>
                  <a:gd name="T73" fmla="*/ 2147483646 h 9913"/>
                  <a:gd name="T74" fmla="*/ 2147483646 w 11028"/>
                  <a:gd name="T75" fmla="*/ 9765625 h 99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0" name="Google Shape;677;p5"/>
            <p:cNvGrpSpPr>
              <a:grpSpLocks/>
            </p:cNvGrpSpPr>
            <p:nvPr/>
          </p:nvGrpSpPr>
          <p:grpSpPr bwMode="auto">
            <a:xfrm rot="20568004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22" name="Google Shape;678;p5"/>
              <p:cNvSpPr/>
              <p:nvPr/>
            </p:nvSpPr>
            <p:spPr>
              <a:xfrm>
                <a:off x="4131442" y="1912336"/>
                <a:ext cx="967424" cy="912443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679;p5"/>
              <p:cNvSpPr/>
              <p:nvPr/>
            </p:nvSpPr>
            <p:spPr>
              <a:xfrm>
                <a:off x="4575578" y="2078139"/>
                <a:ext cx="109906" cy="598072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680;p5"/>
              <p:cNvSpPr/>
              <p:nvPr/>
            </p:nvSpPr>
            <p:spPr>
              <a:xfrm>
                <a:off x="4506855" y="1947818"/>
                <a:ext cx="58787" cy="699028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681;p5"/>
              <p:cNvSpPr/>
              <p:nvPr/>
            </p:nvSpPr>
            <p:spPr>
              <a:xfrm>
                <a:off x="4541884" y="2072419"/>
                <a:ext cx="98403" cy="575069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682;p5"/>
              <p:cNvSpPr/>
              <p:nvPr/>
            </p:nvSpPr>
            <p:spPr>
              <a:xfrm>
                <a:off x="4578820" y="2140472"/>
                <a:ext cx="150801" cy="48817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683;p5"/>
              <p:cNvSpPr/>
              <p:nvPr/>
            </p:nvSpPr>
            <p:spPr>
              <a:xfrm>
                <a:off x="4528930" y="2037468"/>
                <a:ext cx="88180" cy="61468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684;p5"/>
              <p:cNvSpPr/>
              <p:nvPr/>
            </p:nvSpPr>
            <p:spPr>
              <a:xfrm>
                <a:off x="4626997" y="2258644"/>
                <a:ext cx="365500" cy="392325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685;p5"/>
              <p:cNvSpPr/>
              <p:nvPr/>
            </p:nvSpPr>
            <p:spPr>
              <a:xfrm>
                <a:off x="4660618" y="2293767"/>
                <a:ext cx="375724" cy="347597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686;p5"/>
              <p:cNvSpPr/>
              <p:nvPr/>
            </p:nvSpPr>
            <p:spPr>
              <a:xfrm>
                <a:off x="4645617" y="2229292"/>
                <a:ext cx="297767" cy="365488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687;p5"/>
              <p:cNvSpPr/>
              <p:nvPr/>
            </p:nvSpPr>
            <p:spPr>
              <a:xfrm>
                <a:off x="4047869" y="2077923"/>
                <a:ext cx="877966" cy="746312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688;p5"/>
              <p:cNvSpPr/>
              <p:nvPr/>
            </p:nvSpPr>
            <p:spPr>
              <a:xfrm>
                <a:off x="4522270" y="2252150"/>
                <a:ext cx="255594" cy="575069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689;p5"/>
              <p:cNvSpPr/>
              <p:nvPr/>
            </p:nvSpPr>
            <p:spPr>
              <a:xfrm>
                <a:off x="4187693" y="2420097"/>
                <a:ext cx="368056" cy="411494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690;p5"/>
              <p:cNvSpPr/>
              <p:nvPr/>
            </p:nvSpPr>
            <p:spPr>
              <a:xfrm>
                <a:off x="4559781" y="2461832"/>
                <a:ext cx="546972" cy="353987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691;p5"/>
              <p:cNvSpPr/>
              <p:nvPr/>
            </p:nvSpPr>
            <p:spPr>
              <a:xfrm>
                <a:off x="4553916" y="2442486"/>
                <a:ext cx="43451" cy="292646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692;p5"/>
              <p:cNvSpPr/>
              <p:nvPr/>
            </p:nvSpPr>
            <p:spPr>
              <a:xfrm>
                <a:off x="4564859" y="2428848"/>
                <a:ext cx="113739" cy="319483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693;p5"/>
              <p:cNvSpPr/>
              <p:nvPr/>
            </p:nvSpPr>
            <p:spPr>
              <a:xfrm>
                <a:off x="4580102" y="2552434"/>
                <a:ext cx="104794" cy="198080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694;p5"/>
              <p:cNvSpPr/>
              <p:nvPr/>
            </p:nvSpPr>
            <p:spPr>
              <a:xfrm>
                <a:off x="4578557" y="2546413"/>
                <a:ext cx="315659" cy="228749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695;p5"/>
              <p:cNvSpPr/>
              <p:nvPr/>
            </p:nvSpPr>
            <p:spPr>
              <a:xfrm>
                <a:off x="4603042" y="2616637"/>
                <a:ext cx="302880" cy="153352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696;p5"/>
              <p:cNvSpPr/>
              <p:nvPr/>
            </p:nvSpPr>
            <p:spPr>
              <a:xfrm>
                <a:off x="4602304" y="2706771"/>
                <a:ext cx="272208" cy="76676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697;p5"/>
              <p:cNvSpPr/>
              <p:nvPr/>
            </p:nvSpPr>
            <p:spPr>
              <a:xfrm>
                <a:off x="4362023" y="2511334"/>
                <a:ext cx="176360" cy="260698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698;p5"/>
              <p:cNvSpPr/>
              <p:nvPr/>
            </p:nvSpPr>
            <p:spPr>
              <a:xfrm>
                <a:off x="4321935" y="2584268"/>
                <a:ext cx="199364" cy="198079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699;p5"/>
              <p:cNvSpPr/>
              <p:nvPr/>
            </p:nvSpPr>
            <p:spPr>
              <a:xfrm>
                <a:off x="4277546" y="2636437"/>
                <a:ext cx="228757" cy="148240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700;p5"/>
              <p:cNvSpPr>
                <a:spLocks/>
              </p:cNvSpPr>
              <p:nvPr/>
            </p:nvSpPr>
            <p:spPr bwMode="auto">
              <a:xfrm>
                <a:off x="4399081" y="2659390"/>
                <a:ext cx="321900" cy="221075"/>
              </a:xfrm>
              <a:custGeom>
                <a:avLst/>
                <a:gdLst>
                  <a:gd name="T0" fmla="*/ 2147483646 w 12876"/>
                  <a:gd name="T1" fmla="*/ 9765625 h 8843"/>
                  <a:gd name="T2" fmla="*/ 2147483646 w 12876"/>
                  <a:gd name="T3" fmla="*/ 2147483646 h 8843"/>
                  <a:gd name="T4" fmla="*/ 2147483646 w 12876"/>
                  <a:gd name="T5" fmla="*/ 2147483646 h 8843"/>
                  <a:gd name="T6" fmla="*/ 2147483646 w 12876"/>
                  <a:gd name="T7" fmla="*/ 2147483646 h 8843"/>
                  <a:gd name="T8" fmla="*/ 2147483646 w 12876"/>
                  <a:gd name="T9" fmla="*/ 2147483646 h 8843"/>
                  <a:gd name="T10" fmla="*/ 2147483646 w 12876"/>
                  <a:gd name="T11" fmla="*/ 2147483646 h 8843"/>
                  <a:gd name="T12" fmla="*/ 2147483646 w 12876"/>
                  <a:gd name="T13" fmla="*/ 2147483646 h 8843"/>
                  <a:gd name="T14" fmla="*/ 2147483646 w 12876"/>
                  <a:gd name="T15" fmla="*/ 2147483646 h 8843"/>
                  <a:gd name="T16" fmla="*/ 2147483646 w 12876"/>
                  <a:gd name="T17" fmla="*/ 2147483646 h 8843"/>
                  <a:gd name="T18" fmla="*/ 2147483646 w 12876"/>
                  <a:gd name="T19" fmla="*/ 2147483646 h 8843"/>
                  <a:gd name="T20" fmla="*/ 2147483646 w 12876"/>
                  <a:gd name="T21" fmla="*/ 2147483646 h 8843"/>
                  <a:gd name="T22" fmla="*/ 2147483646 w 12876"/>
                  <a:gd name="T23" fmla="*/ 2147483646 h 8843"/>
                  <a:gd name="T24" fmla="*/ 2147483646 w 12876"/>
                  <a:gd name="T25" fmla="*/ 2147483646 h 8843"/>
                  <a:gd name="T26" fmla="*/ 2147483646 w 12876"/>
                  <a:gd name="T27" fmla="*/ 2147483646 h 8843"/>
                  <a:gd name="T28" fmla="*/ 2147483646 w 12876"/>
                  <a:gd name="T29" fmla="*/ 2147483646 h 8843"/>
                  <a:gd name="T30" fmla="*/ 2147483646 w 12876"/>
                  <a:gd name="T31" fmla="*/ 29296875 h 8843"/>
                  <a:gd name="T32" fmla="*/ 2147483646 w 12876"/>
                  <a:gd name="T33" fmla="*/ 9765625 h 88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21" name="Google Shape;701;p5"/>
            <p:cNvSpPr>
              <a:spLocks/>
            </p:cNvSpPr>
            <p:nvPr/>
          </p:nvSpPr>
          <p:spPr bwMode="auto">
            <a:xfrm>
              <a:off x="92175" y="10300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8006272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708;p6"/>
          <p:cNvGrpSpPr>
            <a:grpSpLocks/>
          </p:cNvGrpSpPr>
          <p:nvPr/>
        </p:nvGrpSpPr>
        <p:grpSpPr bwMode="auto">
          <a:xfrm>
            <a:off x="-87313" y="330200"/>
            <a:ext cx="12550776" cy="6981825"/>
            <a:chOff x="-65450" y="247872"/>
            <a:chExt cx="9412669" cy="5235897"/>
          </a:xfrm>
        </p:grpSpPr>
        <p:sp>
          <p:nvSpPr>
            <p:cNvPr id="4" name="Google Shape;709;p6"/>
            <p:cNvSpPr>
              <a:spLocks/>
            </p:cNvSpPr>
            <p:nvPr/>
          </p:nvSpPr>
          <p:spPr bwMode="auto">
            <a:xfrm>
              <a:off x="-38725" y="4357527"/>
              <a:ext cx="9209436" cy="824931"/>
            </a:xfrm>
            <a:custGeom>
              <a:avLst/>
              <a:gdLst>
                <a:gd name="T0" fmla="*/ 2147483646 w 75622"/>
                <a:gd name="T1" fmla="*/ 27680 h 107378"/>
                <a:gd name="T2" fmla="*/ 2147483646 w 75622"/>
                <a:gd name="T3" fmla="*/ 3584330 h 107378"/>
                <a:gd name="T4" fmla="*/ 2147483646 w 75622"/>
                <a:gd name="T5" fmla="*/ 38401607 h 107378"/>
                <a:gd name="T6" fmla="*/ 2147483646 w 75622"/>
                <a:gd name="T7" fmla="*/ 83923358 h 107378"/>
                <a:gd name="T8" fmla="*/ 2147483646 w 75622"/>
                <a:gd name="T9" fmla="*/ 195518880 h 107378"/>
                <a:gd name="T10" fmla="*/ 2147483646 w 75622"/>
                <a:gd name="T11" fmla="*/ 208017586 h 107378"/>
                <a:gd name="T12" fmla="*/ 2147483646 w 75622"/>
                <a:gd name="T13" fmla="*/ 210692815 h 107378"/>
                <a:gd name="T14" fmla="*/ 2147483646 w 75622"/>
                <a:gd name="T15" fmla="*/ 224100613 h 107378"/>
                <a:gd name="T16" fmla="*/ 2147483646 w 75622"/>
                <a:gd name="T17" fmla="*/ 255333092 h 107378"/>
                <a:gd name="T18" fmla="*/ 2147483646 w 75622"/>
                <a:gd name="T19" fmla="*/ 310674709 h 107378"/>
                <a:gd name="T20" fmla="*/ 2147483646 w 75622"/>
                <a:gd name="T21" fmla="*/ 360665928 h 107378"/>
                <a:gd name="T22" fmla="*/ 2147483646 w 75622"/>
                <a:gd name="T23" fmla="*/ 406187203 h 107378"/>
                <a:gd name="T24" fmla="*/ 2147483646 w 75622"/>
                <a:gd name="T25" fmla="*/ 441004480 h 107378"/>
                <a:gd name="T26" fmla="*/ 2147483646 w 75622"/>
                <a:gd name="T27" fmla="*/ 476730850 h 107378"/>
                <a:gd name="T28" fmla="*/ 2147483646 w 75622"/>
                <a:gd name="T29" fmla="*/ 476730850 h 107378"/>
                <a:gd name="T30" fmla="*/ 2147483646 w 75622"/>
                <a:gd name="T31" fmla="*/ 467791982 h 107378"/>
                <a:gd name="T32" fmla="*/ 2147483646 w 75622"/>
                <a:gd name="T33" fmla="*/ 446383041 h 107378"/>
                <a:gd name="T34" fmla="*/ 2147483646 w 75622"/>
                <a:gd name="T35" fmla="*/ 419595002 h 107378"/>
                <a:gd name="T36" fmla="*/ 2147483646 w 75622"/>
                <a:gd name="T37" fmla="*/ 383893124 h 107378"/>
                <a:gd name="T38" fmla="*/ 2147483646 w 75622"/>
                <a:gd name="T39" fmla="*/ 360665928 h 107378"/>
                <a:gd name="T40" fmla="*/ 2147483646 w 75622"/>
                <a:gd name="T41" fmla="*/ 331202713 h 107378"/>
                <a:gd name="T42" fmla="*/ 2147483646 w 75622"/>
                <a:gd name="T43" fmla="*/ 299970242 h 107378"/>
                <a:gd name="T44" fmla="*/ 2147483646 w 75622"/>
                <a:gd name="T45" fmla="*/ 274976434 h 107378"/>
                <a:gd name="T46" fmla="*/ 2147483646 w 75622"/>
                <a:gd name="T47" fmla="*/ 219631214 h 107378"/>
                <a:gd name="T48" fmla="*/ 2147483646 w 75622"/>
                <a:gd name="T49" fmla="*/ 173200309 h 107378"/>
                <a:gd name="T50" fmla="*/ 2147483646 w 75622"/>
                <a:gd name="T51" fmla="*/ 134823194 h 107378"/>
                <a:gd name="T52" fmla="*/ 2147483646 w 75622"/>
                <a:gd name="T53" fmla="*/ 112505091 h 107378"/>
                <a:gd name="T54" fmla="*/ 2147483646 w 75622"/>
                <a:gd name="T55" fmla="*/ 106245117 h 107378"/>
                <a:gd name="T56" fmla="*/ 2147483646 w 75622"/>
                <a:gd name="T57" fmla="*/ 106245117 h 107378"/>
                <a:gd name="T58" fmla="*/ 2147483646 w 75622"/>
                <a:gd name="T59" fmla="*/ 115180328 h 107378"/>
                <a:gd name="T60" fmla="*/ 2147483646 w 75622"/>
                <a:gd name="T61" fmla="*/ 125003321 h 107378"/>
                <a:gd name="T62" fmla="*/ 2147483646 w 75622"/>
                <a:gd name="T63" fmla="*/ 1498861299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1986268536 h 107378"/>
                <a:gd name="T74" fmla="*/ 2147483646 w 75622"/>
                <a:gd name="T75" fmla="*/ 579387981 h 107378"/>
                <a:gd name="T76" fmla="*/ 2147483646 w 75622"/>
                <a:gd name="T77" fmla="*/ 27680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5" name="Google Shape;710;p6"/>
            <p:cNvSpPr>
              <a:spLocks/>
            </p:cNvSpPr>
            <p:nvPr/>
          </p:nvSpPr>
          <p:spPr bwMode="auto">
            <a:xfrm>
              <a:off x="-65450" y="4573370"/>
              <a:ext cx="9209483" cy="608745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00624948 h 81492"/>
                <a:gd name="T4" fmla="*/ 2147483646 w 75655"/>
                <a:gd name="T5" fmla="*/ 700624948 h 81492"/>
                <a:gd name="T6" fmla="*/ 2147483646 w 75655"/>
                <a:gd name="T7" fmla="*/ 1895470765 h 81492"/>
                <a:gd name="T8" fmla="*/ 2147483646 w 75655"/>
                <a:gd name="T9" fmla="*/ 1895470765 h 81492"/>
                <a:gd name="T10" fmla="*/ 2147483646 w 75655"/>
                <a:gd name="T11" fmla="*/ 1124251544 h 81492"/>
                <a:gd name="T12" fmla="*/ 2147483646 w 75655"/>
                <a:gd name="T13" fmla="*/ 568720479 h 81492"/>
                <a:gd name="T14" fmla="*/ 2147483646 w 75655"/>
                <a:gd name="T15" fmla="*/ 575698659 h 81492"/>
                <a:gd name="T16" fmla="*/ 2147483646 w 75655"/>
                <a:gd name="T17" fmla="*/ 585002339 h 81492"/>
                <a:gd name="T18" fmla="*/ 2147483646 w 75655"/>
                <a:gd name="T19" fmla="*/ 588119427 h 81492"/>
                <a:gd name="T20" fmla="*/ 2147483646 w 75655"/>
                <a:gd name="T21" fmla="*/ 587349935 h 81492"/>
                <a:gd name="T22" fmla="*/ 2147483646 w 75655"/>
                <a:gd name="T23" fmla="*/ 581907400 h 81492"/>
                <a:gd name="T24" fmla="*/ 2147483646 w 75655"/>
                <a:gd name="T25" fmla="*/ 548552884 h 81492"/>
                <a:gd name="T26" fmla="*/ 2147483646 w 75655"/>
                <a:gd name="T27" fmla="*/ 523711790 h 81492"/>
                <a:gd name="T28" fmla="*/ 2147483646 w 75655"/>
                <a:gd name="T29" fmla="*/ 491126326 h 81492"/>
                <a:gd name="T30" fmla="*/ 2147483646 w 75655"/>
                <a:gd name="T31" fmla="*/ 412766019 h 81492"/>
                <a:gd name="T32" fmla="*/ 2147483646 w 75655"/>
                <a:gd name="T33" fmla="*/ 412766019 h 81492"/>
                <a:gd name="T34" fmla="*/ 2147483646 w 75655"/>
                <a:gd name="T35" fmla="*/ 335171858 h 81492"/>
                <a:gd name="T36" fmla="*/ 2147483646 w 75655"/>
                <a:gd name="T37" fmla="*/ 243621741 h 81492"/>
                <a:gd name="T38" fmla="*/ 2147483646 w 75655"/>
                <a:gd name="T39" fmla="*/ 193194674 h 81492"/>
                <a:gd name="T40" fmla="*/ 2147483646 w 75655"/>
                <a:gd name="T41" fmla="*/ 167584476 h 81492"/>
                <a:gd name="T42" fmla="*/ 2147483646 w 75655"/>
                <a:gd name="T43" fmla="*/ 166049287 h 81492"/>
                <a:gd name="T44" fmla="*/ 2147483646 w 75655"/>
                <a:gd name="T45" fmla="*/ 162932640 h 81492"/>
                <a:gd name="T46" fmla="*/ 2147483646 w 75655"/>
                <a:gd name="T47" fmla="*/ 141976796 h 81492"/>
                <a:gd name="T48" fmla="*/ 2147483646 w 75655"/>
                <a:gd name="T49" fmla="*/ 50427119 h 81492"/>
                <a:gd name="T50" fmla="*/ 2147483646 w 75655"/>
                <a:gd name="T51" fmla="*/ 10094820 h 81492"/>
                <a:gd name="T52" fmla="*/ 2147483646 w 75655"/>
                <a:gd name="T53" fmla="*/ 1556844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6" name="Google Shape;711;p6"/>
            <p:cNvGrpSpPr>
              <a:grpSpLocks/>
            </p:cNvGrpSpPr>
            <p:nvPr/>
          </p:nvGrpSpPr>
          <p:grpSpPr bwMode="auto"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13" name="Google Shape;712;p6"/>
              <p:cNvGrpSpPr>
                <a:grpSpLocks/>
              </p:cNvGrpSpPr>
              <p:nvPr/>
            </p:nvGrpSpPr>
            <p:grpSpPr bwMode="auto"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100" name="Google Shape;713;p6"/>
                <p:cNvSpPr/>
                <p:nvPr/>
              </p:nvSpPr>
              <p:spPr>
                <a:xfrm>
                  <a:off x="6153791" y="3564684"/>
                  <a:ext cx="260751" cy="538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714;p6"/>
                <p:cNvSpPr/>
                <p:nvPr/>
              </p:nvSpPr>
              <p:spPr>
                <a:xfrm>
                  <a:off x="5832577" y="3645928"/>
                  <a:ext cx="374120" cy="453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715;p6"/>
                <p:cNvSpPr/>
                <p:nvPr/>
              </p:nvSpPr>
              <p:spPr>
                <a:xfrm>
                  <a:off x="5671969" y="3957681"/>
                  <a:ext cx="534728" cy="249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716;p6"/>
                <p:cNvSpPr/>
                <p:nvPr/>
              </p:nvSpPr>
              <p:spPr>
                <a:xfrm>
                  <a:off x="5842024" y="4099386"/>
                  <a:ext cx="360895" cy="432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717;p6"/>
                <p:cNvSpPr/>
                <p:nvPr/>
              </p:nvSpPr>
              <p:spPr>
                <a:xfrm>
                  <a:off x="6110332" y="4103165"/>
                  <a:ext cx="258862" cy="496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718;p6"/>
                <p:cNvSpPr/>
                <p:nvPr/>
              </p:nvSpPr>
              <p:spPr>
                <a:xfrm>
                  <a:off x="6202918" y="3772519"/>
                  <a:ext cx="489379" cy="3400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719;p6"/>
                <p:cNvSpPr/>
                <p:nvPr/>
              </p:nvSpPr>
              <p:spPr>
                <a:xfrm>
                  <a:off x="6199139" y="4006806"/>
                  <a:ext cx="527169" cy="2191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720;p6"/>
                <p:cNvSpPr/>
                <p:nvPr/>
              </p:nvSpPr>
              <p:spPr>
                <a:xfrm>
                  <a:off x="6206697" y="4112613"/>
                  <a:ext cx="423247" cy="358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4" name="Google Shape;721;p6"/>
              <p:cNvGrpSpPr>
                <a:grpSpLocks/>
              </p:cNvGrpSpPr>
              <p:nvPr/>
            </p:nvGrpSpPr>
            <p:grpSpPr bwMode="auto"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47" name="Google Shape;722;p6"/>
                <p:cNvSpPr/>
                <p:nvPr/>
              </p:nvSpPr>
              <p:spPr>
                <a:xfrm>
                  <a:off x="6730087" y="2277995"/>
                  <a:ext cx="239967" cy="279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" name="Google Shape;723;p6"/>
                <p:cNvSpPr>
                  <a:spLocks/>
                </p:cNvSpPr>
                <p:nvPr/>
              </p:nvSpPr>
              <p:spPr bwMode="auto">
                <a:xfrm>
                  <a:off x="6748975" y="2826575"/>
                  <a:ext cx="324400" cy="153775"/>
                </a:xfrm>
                <a:custGeom>
                  <a:avLst/>
                  <a:gdLst>
                    <a:gd name="T0" fmla="*/ 2147483646 w 12976"/>
                    <a:gd name="T1" fmla="*/ 9765625 h 6151"/>
                    <a:gd name="T2" fmla="*/ 2147483646 w 12976"/>
                    <a:gd name="T3" fmla="*/ 791015625 h 6151"/>
                    <a:gd name="T4" fmla="*/ 2147483646 w 12976"/>
                    <a:gd name="T5" fmla="*/ 2147483646 h 6151"/>
                    <a:gd name="T6" fmla="*/ 2147483646 w 12976"/>
                    <a:gd name="T7" fmla="*/ 2147483646 h 6151"/>
                    <a:gd name="T8" fmla="*/ 2147483646 w 12976"/>
                    <a:gd name="T9" fmla="*/ 2147483646 h 6151"/>
                    <a:gd name="T10" fmla="*/ 2147483646 w 12976"/>
                    <a:gd name="T11" fmla="*/ 2147483646 h 6151"/>
                    <a:gd name="T12" fmla="*/ 2147483646 w 12976"/>
                    <a:gd name="T13" fmla="*/ 2147483646 h 6151"/>
                    <a:gd name="T14" fmla="*/ 2147483646 w 12976"/>
                    <a:gd name="T15" fmla="*/ 2147483646 h 6151"/>
                    <a:gd name="T16" fmla="*/ 2147483646 w 12976"/>
                    <a:gd name="T17" fmla="*/ 2147483646 h 6151"/>
                    <a:gd name="T18" fmla="*/ 2147483646 w 12976"/>
                    <a:gd name="T19" fmla="*/ 2147483646 h 6151"/>
                    <a:gd name="T20" fmla="*/ 2147483646 w 12976"/>
                    <a:gd name="T21" fmla="*/ 2147483646 h 6151"/>
                    <a:gd name="T22" fmla="*/ 2147483646 w 12976"/>
                    <a:gd name="T23" fmla="*/ 2147483646 h 6151"/>
                    <a:gd name="T24" fmla="*/ 2147483646 w 12976"/>
                    <a:gd name="T25" fmla="*/ 2147483646 h 6151"/>
                    <a:gd name="T26" fmla="*/ 2147483646 w 12976"/>
                    <a:gd name="T27" fmla="*/ 2147483646 h 6151"/>
                    <a:gd name="T28" fmla="*/ 2147483646 w 12976"/>
                    <a:gd name="T29" fmla="*/ 2147483646 h 6151"/>
                    <a:gd name="T30" fmla="*/ 2147483646 w 12976"/>
                    <a:gd name="T31" fmla="*/ 2147483646 h 6151"/>
                    <a:gd name="T32" fmla="*/ 2147483646 w 12976"/>
                    <a:gd name="T33" fmla="*/ 2147483646 h 6151"/>
                    <a:gd name="T34" fmla="*/ 2147483646 w 12976"/>
                    <a:gd name="T35" fmla="*/ 2147483646 h 6151"/>
                    <a:gd name="T36" fmla="*/ 2147483646 w 12976"/>
                    <a:gd name="T37" fmla="*/ 9765625 h 61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" name="Google Shape;724;p6"/>
                <p:cNvSpPr>
                  <a:spLocks/>
                </p:cNvSpPr>
                <p:nvPr/>
              </p:nvSpPr>
              <p:spPr bwMode="auto">
                <a:xfrm>
                  <a:off x="6990350" y="2757900"/>
                  <a:ext cx="140675" cy="99450"/>
                </a:xfrm>
                <a:custGeom>
                  <a:avLst/>
                  <a:gdLst>
                    <a:gd name="T0" fmla="*/ 2147483646 w 5627"/>
                    <a:gd name="T1" fmla="*/ 0 h 3978"/>
                    <a:gd name="T2" fmla="*/ 2147483646 w 5627"/>
                    <a:gd name="T3" fmla="*/ 908203125 h 3978"/>
                    <a:gd name="T4" fmla="*/ 2147483646 w 5627"/>
                    <a:gd name="T5" fmla="*/ 2147483646 h 3978"/>
                    <a:gd name="T6" fmla="*/ 2147483646 w 5627"/>
                    <a:gd name="T7" fmla="*/ 2147483646 h 3978"/>
                    <a:gd name="T8" fmla="*/ 2147483646 w 5627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0" name="Google Shape;725;p6"/>
                <p:cNvSpPr>
                  <a:spLocks/>
                </p:cNvSpPr>
                <p:nvPr/>
              </p:nvSpPr>
              <p:spPr bwMode="auto">
                <a:xfrm>
                  <a:off x="6732175" y="2235275"/>
                  <a:ext cx="388325" cy="596925"/>
                </a:xfrm>
                <a:custGeom>
                  <a:avLst/>
                  <a:gdLst>
                    <a:gd name="T0" fmla="*/ 2147483646 w 15533"/>
                    <a:gd name="T1" fmla="*/ 2147483646 h 23877"/>
                    <a:gd name="T2" fmla="*/ 2147483646 w 15533"/>
                    <a:gd name="T3" fmla="*/ 2147483646 h 23877"/>
                    <a:gd name="T4" fmla="*/ 2147483646 w 15533"/>
                    <a:gd name="T5" fmla="*/ 2147483646 h 23877"/>
                    <a:gd name="T6" fmla="*/ 2147483646 w 15533"/>
                    <a:gd name="T7" fmla="*/ 2147483646 h 23877"/>
                    <a:gd name="T8" fmla="*/ 2147483646 w 15533"/>
                    <a:gd name="T9" fmla="*/ 2147483646 h 23877"/>
                    <a:gd name="T10" fmla="*/ 2147483646 w 15533"/>
                    <a:gd name="T11" fmla="*/ 2147483646 h 23877"/>
                    <a:gd name="T12" fmla="*/ 2147483646 w 15533"/>
                    <a:gd name="T13" fmla="*/ 2147483646 h 23877"/>
                    <a:gd name="T14" fmla="*/ 2147483646 w 15533"/>
                    <a:gd name="T15" fmla="*/ 0 h 23877"/>
                    <a:gd name="T16" fmla="*/ 2147483646 w 15533"/>
                    <a:gd name="T17" fmla="*/ 2147483646 h 23877"/>
                    <a:gd name="T18" fmla="*/ 2147483646 w 15533"/>
                    <a:gd name="T19" fmla="*/ 2147483646 h 23877"/>
                    <a:gd name="T20" fmla="*/ 2147483646 w 15533"/>
                    <a:gd name="T21" fmla="*/ 2147483646 h 23877"/>
                    <a:gd name="T22" fmla="*/ 2147483646 w 15533"/>
                    <a:gd name="T23" fmla="*/ 2147483646 h 23877"/>
                    <a:gd name="T24" fmla="*/ 2147483646 w 15533"/>
                    <a:gd name="T25" fmla="*/ 2147483646 h 23877"/>
                    <a:gd name="T26" fmla="*/ 2147483646 w 15533"/>
                    <a:gd name="T27" fmla="*/ 2147483646 h 23877"/>
                    <a:gd name="T28" fmla="*/ 2147483646 w 15533"/>
                    <a:gd name="T29" fmla="*/ 2147483646 h 23877"/>
                    <a:gd name="T30" fmla="*/ 2147483646 w 15533"/>
                    <a:gd name="T31" fmla="*/ 2147483646 h 23877"/>
                    <a:gd name="T32" fmla="*/ 2147483646 w 15533"/>
                    <a:gd name="T33" fmla="*/ 2147483646 h 23877"/>
                    <a:gd name="T34" fmla="*/ 2147483646 w 15533"/>
                    <a:gd name="T35" fmla="*/ 2147483646 h 23877"/>
                    <a:gd name="T36" fmla="*/ 2147483646 w 15533"/>
                    <a:gd name="T37" fmla="*/ 2147483646 h 23877"/>
                    <a:gd name="T38" fmla="*/ 2147483646 w 15533"/>
                    <a:gd name="T39" fmla="*/ 2147483646 h 23877"/>
                    <a:gd name="T40" fmla="*/ 2147483646 w 15533"/>
                    <a:gd name="T41" fmla="*/ 2147483646 h 23877"/>
                    <a:gd name="T42" fmla="*/ 2147483646 w 15533"/>
                    <a:gd name="T43" fmla="*/ 2147483646 h 23877"/>
                    <a:gd name="T44" fmla="*/ 2147483646 w 15533"/>
                    <a:gd name="T45" fmla="*/ 2147483646 h 23877"/>
                    <a:gd name="T46" fmla="*/ 2147483646 w 15533"/>
                    <a:gd name="T47" fmla="*/ 2147483646 h 23877"/>
                    <a:gd name="T48" fmla="*/ 2147483646 w 15533"/>
                    <a:gd name="T49" fmla="*/ 2147483646 h 23877"/>
                    <a:gd name="T50" fmla="*/ 2147483646 w 15533"/>
                    <a:gd name="T51" fmla="*/ 2147483646 h 23877"/>
                    <a:gd name="T52" fmla="*/ 2147483646 w 15533"/>
                    <a:gd name="T53" fmla="*/ 2147483646 h 23877"/>
                    <a:gd name="T54" fmla="*/ 2147483646 w 15533"/>
                    <a:gd name="T55" fmla="*/ 2147483646 h 23877"/>
                    <a:gd name="T56" fmla="*/ 2147483646 w 15533"/>
                    <a:gd name="T57" fmla="*/ 2147483646 h 23877"/>
                    <a:gd name="T58" fmla="*/ 2147483646 w 15533"/>
                    <a:gd name="T59" fmla="*/ 2147483646 h 23877"/>
                    <a:gd name="T60" fmla="*/ 2147483646 w 15533"/>
                    <a:gd name="T61" fmla="*/ 2147483646 h 23877"/>
                    <a:gd name="T62" fmla="*/ 2147483646 w 15533"/>
                    <a:gd name="T63" fmla="*/ 2147483646 h 23877"/>
                    <a:gd name="T64" fmla="*/ 2147483646 w 15533"/>
                    <a:gd name="T65" fmla="*/ 0 h 238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1" name="Google Shape;726;p6"/>
                <p:cNvSpPr>
                  <a:spLocks/>
                </p:cNvSpPr>
                <p:nvPr/>
              </p:nvSpPr>
              <p:spPr bwMode="auto">
                <a:xfrm>
                  <a:off x="6732750" y="2127175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917968750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2" name="Google Shape;727;p6"/>
                <p:cNvSpPr>
                  <a:spLocks/>
                </p:cNvSpPr>
                <p:nvPr/>
              </p:nvSpPr>
              <p:spPr bwMode="auto">
                <a:xfrm>
                  <a:off x="6704600" y="1982675"/>
                  <a:ext cx="146950" cy="130100"/>
                </a:xfrm>
                <a:custGeom>
                  <a:avLst/>
                  <a:gdLst>
                    <a:gd name="T0" fmla="*/ 2147483646 w 5878"/>
                    <a:gd name="T1" fmla="*/ 9765625 h 5204"/>
                    <a:gd name="T2" fmla="*/ 2147483646 w 5878"/>
                    <a:gd name="T3" fmla="*/ 957031250 h 5204"/>
                    <a:gd name="T4" fmla="*/ 2147483646 w 5878"/>
                    <a:gd name="T5" fmla="*/ 2147483646 h 5204"/>
                    <a:gd name="T6" fmla="*/ 2147483646 w 5878"/>
                    <a:gd name="T7" fmla="*/ 2147483646 h 5204"/>
                    <a:gd name="T8" fmla="*/ 2147483646 w 5878"/>
                    <a:gd name="T9" fmla="*/ 2147483646 h 5204"/>
                    <a:gd name="T10" fmla="*/ 2147483646 w 5878"/>
                    <a:gd name="T11" fmla="*/ 2147483646 h 5204"/>
                    <a:gd name="T12" fmla="*/ 2147483646 w 5878"/>
                    <a:gd name="T13" fmla="*/ 9765625 h 52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3" name="Google Shape;728;p6"/>
                <p:cNvSpPr>
                  <a:spLocks/>
                </p:cNvSpPr>
                <p:nvPr/>
              </p:nvSpPr>
              <p:spPr bwMode="auto">
                <a:xfrm>
                  <a:off x="6862125" y="2055925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839843750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4" name="Google Shape;729;p6"/>
                <p:cNvSpPr>
                  <a:spLocks/>
                </p:cNvSpPr>
                <p:nvPr/>
              </p:nvSpPr>
              <p:spPr bwMode="auto">
                <a:xfrm>
                  <a:off x="6893350" y="2163250"/>
                  <a:ext cx="140175" cy="99300"/>
                </a:xfrm>
                <a:custGeom>
                  <a:avLst/>
                  <a:gdLst>
                    <a:gd name="T0" fmla="*/ 2147483646 w 5607"/>
                    <a:gd name="T1" fmla="*/ 9765625 h 3972"/>
                    <a:gd name="T2" fmla="*/ 2147483646 w 5607"/>
                    <a:gd name="T3" fmla="*/ 771484375 h 3972"/>
                    <a:gd name="T4" fmla="*/ 2147483646 w 5607"/>
                    <a:gd name="T5" fmla="*/ 2147483646 h 3972"/>
                    <a:gd name="T6" fmla="*/ 2147483646 w 5607"/>
                    <a:gd name="T7" fmla="*/ 2147483646 h 3972"/>
                    <a:gd name="T8" fmla="*/ 2147483646 w 5607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5" name="Google Shape;730;p6"/>
                <p:cNvSpPr>
                  <a:spLocks/>
                </p:cNvSpPr>
                <p:nvPr/>
              </p:nvSpPr>
              <p:spPr bwMode="auto">
                <a:xfrm>
                  <a:off x="6930525" y="2293025"/>
                  <a:ext cx="140775" cy="99450"/>
                </a:xfrm>
                <a:custGeom>
                  <a:avLst/>
                  <a:gdLst>
                    <a:gd name="T0" fmla="*/ 2147483646 w 5631"/>
                    <a:gd name="T1" fmla="*/ 9765625 h 3978"/>
                    <a:gd name="T2" fmla="*/ 2147483646 w 5631"/>
                    <a:gd name="T3" fmla="*/ 839843750 h 3978"/>
                    <a:gd name="T4" fmla="*/ 2147483646 w 5631"/>
                    <a:gd name="T5" fmla="*/ 2147483646 h 3978"/>
                    <a:gd name="T6" fmla="*/ 2147483646 w 5631"/>
                    <a:gd name="T7" fmla="*/ 2147483646 h 3978"/>
                    <a:gd name="T8" fmla="*/ 2147483646 w 5631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6" name="Google Shape;731;p6"/>
                <p:cNvSpPr>
                  <a:spLocks/>
                </p:cNvSpPr>
                <p:nvPr/>
              </p:nvSpPr>
              <p:spPr bwMode="auto">
                <a:xfrm>
                  <a:off x="6974525" y="2439500"/>
                  <a:ext cx="138400" cy="99650"/>
                </a:xfrm>
                <a:custGeom>
                  <a:avLst/>
                  <a:gdLst>
                    <a:gd name="T0" fmla="*/ 2147483646 w 5536"/>
                    <a:gd name="T1" fmla="*/ 9765625 h 3986"/>
                    <a:gd name="T2" fmla="*/ 2147483646 w 5536"/>
                    <a:gd name="T3" fmla="*/ 908203125 h 3986"/>
                    <a:gd name="T4" fmla="*/ 2147483646 w 5536"/>
                    <a:gd name="T5" fmla="*/ 2147483646 h 3986"/>
                    <a:gd name="T6" fmla="*/ 2147483646 w 5536"/>
                    <a:gd name="T7" fmla="*/ 2147483646 h 3986"/>
                    <a:gd name="T8" fmla="*/ 2147483646 w 5536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7" name="Google Shape;732;p6"/>
                <p:cNvSpPr>
                  <a:spLocks/>
                </p:cNvSpPr>
                <p:nvPr/>
              </p:nvSpPr>
              <p:spPr bwMode="auto">
                <a:xfrm>
                  <a:off x="7000975" y="2564125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908203125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8" name="Google Shape;733;p6"/>
                <p:cNvSpPr>
                  <a:spLocks/>
                </p:cNvSpPr>
                <p:nvPr/>
              </p:nvSpPr>
              <p:spPr bwMode="auto">
                <a:xfrm>
                  <a:off x="6919950" y="2428900"/>
                  <a:ext cx="140550" cy="99600"/>
                </a:xfrm>
                <a:custGeom>
                  <a:avLst/>
                  <a:gdLst>
                    <a:gd name="T0" fmla="*/ 2147483646 w 5622"/>
                    <a:gd name="T1" fmla="*/ 0 h 3984"/>
                    <a:gd name="T2" fmla="*/ 2147483646 w 5622"/>
                    <a:gd name="T3" fmla="*/ 898437500 h 3984"/>
                    <a:gd name="T4" fmla="*/ 2147483646 w 5622"/>
                    <a:gd name="T5" fmla="*/ 2147483646 h 3984"/>
                    <a:gd name="T6" fmla="*/ 2147483646 w 5622"/>
                    <a:gd name="T7" fmla="*/ 2147483646 h 3984"/>
                    <a:gd name="T8" fmla="*/ 2147483646 w 5622"/>
                    <a:gd name="T9" fmla="*/ 0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9" name="Google Shape;734;p6"/>
                <p:cNvSpPr>
                  <a:spLocks/>
                </p:cNvSpPr>
                <p:nvPr/>
              </p:nvSpPr>
              <p:spPr bwMode="auto">
                <a:xfrm>
                  <a:off x="6906950" y="2383300"/>
                  <a:ext cx="140575" cy="99600"/>
                </a:xfrm>
                <a:custGeom>
                  <a:avLst/>
                  <a:gdLst>
                    <a:gd name="T0" fmla="*/ 2147483646 w 5623"/>
                    <a:gd name="T1" fmla="*/ 9765625 h 3984"/>
                    <a:gd name="T2" fmla="*/ 2147483646 w 5623"/>
                    <a:gd name="T3" fmla="*/ 898437500 h 3984"/>
                    <a:gd name="T4" fmla="*/ 2147483646 w 5623"/>
                    <a:gd name="T5" fmla="*/ 2147483646 h 3984"/>
                    <a:gd name="T6" fmla="*/ 2147483646 w 5623"/>
                    <a:gd name="T7" fmla="*/ 2147483646 h 3984"/>
                    <a:gd name="T8" fmla="*/ 2147483646 w 5623"/>
                    <a:gd name="T9" fmla="*/ 9765625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0" name="Google Shape;735;p6"/>
                <p:cNvSpPr>
                  <a:spLocks/>
                </p:cNvSpPr>
                <p:nvPr/>
              </p:nvSpPr>
              <p:spPr bwMode="auto">
                <a:xfrm>
                  <a:off x="6868200" y="2220250"/>
                  <a:ext cx="140200" cy="99275"/>
                </a:xfrm>
                <a:custGeom>
                  <a:avLst/>
                  <a:gdLst>
                    <a:gd name="T0" fmla="*/ 2147483646 w 5608"/>
                    <a:gd name="T1" fmla="*/ 0 h 3971"/>
                    <a:gd name="T2" fmla="*/ 2147483646 w 5608"/>
                    <a:gd name="T3" fmla="*/ 771484375 h 3971"/>
                    <a:gd name="T4" fmla="*/ 2147483646 w 5608"/>
                    <a:gd name="T5" fmla="*/ 2147483646 h 3971"/>
                    <a:gd name="T6" fmla="*/ 2147483646 w 5608"/>
                    <a:gd name="T7" fmla="*/ 2147483646 h 3971"/>
                    <a:gd name="T8" fmla="*/ 2147483646 w 5608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1" name="Google Shape;736;p6"/>
                <p:cNvSpPr>
                  <a:spLocks/>
                </p:cNvSpPr>
                <p:nvPr/>
              </p:nvSpPr>
              <p:spPr bwMode="auto">
                <a:xfrm>
                  <a:off x="6854525" y="2174325"/>
                  <a:ext cx="140625" cy="99625"/>
                </a:xfrm>
                <a:custGeom>
                  <a:avLst/>
                  <a:gdLst>
                    <a:gd name="T0" fmla="*/ 2147483646 w 5625"/>
                    <a:gd name="T1" fmla="*/ 9765625 h 3985"/>
                    <a:gd name="T2" fmla="*/ 2147483646 w 5625"/>
                    <a:gd name="T3" fmla="*/ 898437500 h 3985"/>
                    <a:gd name="T4" fmla="*/ 2147483646 w 5625"/>
                    <a:gd name="T5" fmla="*/ 2147483646 h 3985"/>
                    <a:gd name="T6" fmla="*/ 2147483646 w 5625"/>
                    <a:gd name="T7" fmla="*/ 2147483646 h 3985"/>
                    <a:gd name="T8" fmla="*/ 2147483646 w 5625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2" name="Google Shape;737;p6"/>
                <p:cNvSpPr>
                  <a:spLocks/>
                </p:cNvSpPr>
                <p:nvPr/>
              </p:nvSpPr>
              <p:spPr bwMode="auto">
                <a:xfrm>
                  <a:off x="6818800" y="2135550"/>
                  <a:ext cx="139800" cy="99625"/>
                </a:xfrm>
                <a:custGeom>
                  <a:avLst/>
                  <a:gdLst>
                    <a:gd name="T0" fmla="*/ 2147483646 w 5592"/>
                    <a:gd name="T1" fmla="*/ 0 h 3985"/>
                    <a:gd name="T2" fmla="*/ 2147483646 w 5592"/>
                    <a:gd name="T3" fmla="*/ 908203125 h 3985"/>
                    <a:gd name="T4" fmla="*/ 2147483646 w 5592"/>
                    <a:gd name="T5" fmla="*/ 2147483646 h 3985"/>
                    <a:gd name="T6" fmla="*/ 2147483646 w 5592"/>
                    <a:gd name="T7" fmla="*/ 2147483646 h 3985"/>
                    <a:gd name="T8" fmla="*/ 2147483646 w 559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738;p6"/>
                <p:cNvSpPr>
                  <a:spLocks/>
                </p:cNvSpPr>
                <p:nvPr/>
              </p:nvSpPr>
              <p:spPr bwMode="auto">
                <a:xfrm>
                  <a:off x="6777775" y="2080275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739;p6"/>
                <p:cNvSpPr>
                  <a:spLocks/>
                </p:cNvSpPr>
                <p:nvPr/>
              </p:nvSpPr>
              <p:spPr bwMode="auto">
                <a:xfrm>
                  <a:off x="6763950" y="2093000"/>
                  <a:ext cx="140725" cy="99450"/>
                </a:xfrm>
                <a:custGeom>
                  <a:avLst/>
                  <a:gdLst>
                    <a:gd name="T0" fmla="*/ 2147483646 w 5629"/>
                    <a:gd name="T1" fmla="*/ 9765625 h 3978"/>
                    <a:gd name="T2" fmla="*/ 2147483646 w 5629"/>
                    <a:gd name="T3" fmla="*/ 908203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5" name="Google Shape;740;p6"/>
                <p:cNvSpPr>
                  <a:spLocks/>
                </p:cNvSpPr>
                <p:nvPr/>
              </p:nvSpPr>
              <p:spPr bwMode="auto">
                <a:xfrm>
                  <a:off x="6744350" y="2023425"/>
                  <a:ext cx="140950" cy="99300"/>
                </a:xfrm>
                <a:custGeom>
                  <a:avLst/>
                  <a:gdLst>
                    <a:gd name="T0" fmla="*/ 2147483646 w 5638"/>
                    <a:gd name="T1" fmla="*/ 9765625 h 3972"/>
                    <a:gd name="T2" fmla="*/ 2147483646 w 5638"/>
                    <a:gd name="T3" fmla="*/ 771484375 h 3972"/>
                    <a:gd name="T4" fmla="*/ 2147483646 w 5638"/>
                    <a:gd name="T5" fmla="*/ 2147483646 h 3972"/>
                    <a:gd name="T6" fmla="*/ 2147483646 w 5638"/>
                    <a:gd name="T7" fmla="*/ 2147483646 h 3972"/>
                    <a:gd name="T8" fmla="*/ 2147483646 w 5638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6" name="Google Shape;741;p6"/>
                <p:cNvSpPr>
                  <a:spLocks/>
                </p:cNvSpPr>
                <p:nvPr/>
              </p:nvSpPr>
              <p:spPr bwMode="auto">
                <a:xfrm>
                  <a:off x="6686600" y="1966275"/>
                  <a:ext cx="140675" cy="99450"/>
                </a:xfrm>
                <a:custGeom>
                  <a:avLst/>
                  <a:gdLst>
                    <a:gd name="T0" fmla="*/ 2147483646 w 5627"/>
                    <a:gd name="T1" fmla="*/ 0 h 3978"/>
                    <a:gd name="T2" fmla="*/ 2147483646 w 5627"/>
                    <a:gd name="T3" fmla="*/ 839843750 h 3978"/>
                    <a:gd name="T4" fmla="*/ 2147483646 w 5627"/>
                    <a:gd name="T5" fmla="*/ 2147483646 h 3978"/>
                    <a:gd name="T6" fmla="*/ 2147483646 w 5627"/>
                    <a:gd name="T7" fmla="*/ 2147483646 h 3978"/>
                    <a:gd name="T8" fmla="*/ 2147483646 w 5627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7" name="Google Shape;742;p6"/>
                <p:cNvSpPr>
                  <a:spLocks/>
                </p:cNvSpPr>
                <p:nvPr/>
              </p:nvSpPr>
              <p:spPr bwMode="auto">
                <a:xfrm>
                  <a:off x="6650175" y="1926600"/>
                  <a:ext cx="140525" cy="99625"/>
                </a:xfrm>
                <a:custGeom>
                  <a:avLst/>
                  <a:gdLst>
                    <a:gd name="T0" fmla="*/ 2147483646 w 5621"/>
                    <a:gd name="T1" fmla="*/ 0 h 3985"/>
                    <a:gd name="T2" fmla="*/ 2147483646 w 5621"/>
                    <a:gd name="T3" fmla="*/ 898437500 h 3985"/>
                    <a:gd name="T4" fmla="*/ 2147483646 w 5621"/>
                    <a:gd name="T5" fmla="*/ 2147483646 h 3985"/>
                    <a:gd name="T6" fmla="*/ 2147483646 w 5621"/>
                    <a:gd name="T7" fmla="*/ 2147483646 h 3985"/>
                    <a:gd name="T8" fmla="*/ 2147483646 w 5621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8" name="Google Shape;743;p6"/>
                <p:cNvSpPr>
                  <a:spLocks/>
                </p:cNvSpPr>
                <p:nvPr/>
              </p:nvSpPr>
              <p:spPr bwMode="auto">
                <a:xfrm>
                  <a:off x="6611150" y="1880250"/>
                  <a:ext cx="140800" cy="99425"/>
                </a:xfrm>
                <a:custGeom>
                  <a:avLst/>
                  <a:gdLst>
                    <a:gd name="T0" fmla="*/ 2147483646 w 5632"/>
                    <a:gd name="T1" fmla="*/ 0 h 3977"/>
                    <a:gd name="T2" fmla="*/ 2147483646 w 5632"/>
                    <a:gd name="T3" fmla="*/ 898437500 h 3977"/>
                    <a:gd name="T4" fmla="*/ 2147483646 w 5632"/>
                    <a:gd name="T5" fmla="*/ 2147483646 h 3977"/>
                    <a:gd name="T6" fmla="*/ 2147483646 w 5632"/>
                    <a:gd name="T7" fmla="*/ 2147483646 h 3977"/>
                    <a:gd name="T8" fmla="*/ 2147483646 w 5632"/>
                    <a:gd name="T9" fmla="*/ 0 h 39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744;p6"/>
                <p:cNvSpPr>
                  <a:spLocks/>
                </p:cNvSpPr>
                <p:nvPr/>
              </p:nvSpPr>
              <p:spPr bwMode="auto">
                <a:xfrm>
                  <a:off x="6716975" y="2098350"/>
                  <a:ext cx="140575" cy="99600"/>
                </a:xfrm>
                <a:custGeom>
                  <a:avLst/>
                  <a:gdLst>
                    <a:gd name="T0" fmla="*/ 2147483646 w 5623"/>
                    <a:gd name="T1" fmla="*/ 0 h 3984"/>
                    <a:gd name="T2" fmla="*/ 2147483646 w 5623"/>
                    <a:gd name="T3" fmla="*/ 898437500 h 3984"/>
                    <a:gd name="T4" fmla="*/ 2147483646 w 5623"/>
                    <a:gd name="T5" fmla="*/ 2147483646 h 3984"/>
                    <a:gd name="T6" fmla="*/ 2147483646 w 5623"/>
                    <a:gd name="T7" fmla="*/ 2147483646 h 3984"/>
                    <a:gd name="T8" fmla="*/ 2147483646 w 5623"/>
                    <a:gd name="T9" fmla="*/ 0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0" name="Google Shape;745;p6"/>
                <p:cNvSpPr>
                  <a:spLocks/>
                </p:cNvSpPr>
                <p:nvPr/>
              </p:nvSpPr>
              <p:spPr bwMode="auto">
                <a:xfrm>
                  <a:off x="6773975" y="2380425"/>
                  <a:ext cx="139325" cy="99450"/>
                </a:xfrm>
                <a:custGeom>
                  <a:avLst/>
                  <a:gdLst>
                    <a:gd name="T0" fmla="*/ 2147483646 w 5573"/>
                    <a:gd name="T1" fmla="*/ 0 h 3978"/>
                    <a:gd name="T2" fmla="*/ 2147483646 w 5573"/>
                    <a:gd name="T3" fmla="*/ 830078125 h 3978"/>
                    <a:gd name="T4" fmla="*/ 2147483646 w 5573"/>
                    <a:gd name="T5" fmla="*/ 2147483646 h 3978"/>
                    <a:gd name="T6" fmla="*/ 2147483646 w 5573"/>
                    <a:gd name="T7" fmla="*/ 2147483646 h 3978"/>
                    <a:gd name="T8" fmla="*/ 2147483646 w 5573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746;p6"/>
                <p:cNvSpPr>
                  <a:spLocks/>
                </p:cNvSpPr>
                <p:nvPr/>
              </p:nvSpPr>
              <p:spPr bwMode="auto">
                <a:xfrm>
                  <a:off x="6873525" y="2467800"/>
                  <a:ext cx="140750" cy="99450"/>
                </a:xfrm>
                <a:custGeom>
                  <a:avLst/>
                  <a:gdLst>
                    <a:gd name="T0" fmla="*/ 2147483646 w 5630"/>
                    <a:gd name="T1" fmla="*/ 0 h 3978"/>
                    <a:gd name="T2" fmla="*/ 2147483646 w 5630"/>
                    <a:gd name="T3" fmla="*/ 839843750 h 3978"/>
                    <a:gd name="T4" fmla="*/ 2147483646 w 5630"/>
                    <a:gd name="T5" fmla="*/ 2147483646 h 3978"/>
                    <a:gd name="T6" fmla="*/ 2147483646 w 5630"/>
                    <a:gd name="T7" fmla="*/ 2147483646 h 3978"/>
                    <a:gd name="T8" fmla="*/ 2147483646 w 563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747;p6"/>
                <p:cNvSpPr>
                  <a:spLocks/>
                </p:cNvSpPr>
                <p:nvPr/>
              </p:nvSpPr>
              <p:spPr bwMode="auto">
                <a:xfrm>
                  <a:off x="6910750" y="2539975"/>
                  <a:ext cx="140700" cy="99475"/>
                </a:xfrm>
                <a:custGeom>
                  <a:avLst/>
                  <a:gdLst>
                    <a:gd name="T0" fmla="*/ 2147483646 w 5628"/>
                    <a:gd name="T1" fmla="*/ 9765625 h 3979"/>
                    <a:gd name="T2" fmla="*/ 2147483646 w 5628"/>
                    <a:gd name="T3" fmla="*/ 839843750 h 3979"/>
                    <a:gd name="T4" fmla="*/ 2147483646 w 5628"/>
                    <a:gd name="T5" fmla="*/ 2147483646 h 3979"/>
                    <a:gd name="T6" fmla="*/ 2147483646 w 5628"/>
                    <a:gd name="T7" fmla="*/ 2147483646 h 3979"/>
                    <a:gd name="T8" fmla="*/ 2147483646 w 5628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748;p6"/>
                <p:cNvSpPr>
                  <a:spLocks/>
                </p:cNvSpPr>
                <p:nvPr/>
              </p:nvSpPr>
              <p:spPr bwMode="auto">
                <a:xfrm>
                  <a:off x="6911525" y="2656075"/>
                  <a:ext cx="140550" cy="99625"/>
                </a:xfrm>
                <a:custGeom>
                  <a:avLst/>
                  <a:gdLst>
                    <a:gd name="T0" fmla="*/ 2147483646 w 5622"/>
                    <a:gd name="T1" fmla="*/ 0 h 3985"/>
                    <a:gd name="T2" fmla="*/ 2147483646 w 5622"/>
                    <a:gd name="T3" fmla="*/ 908203125 h 3985"/>
                    <a:gd name="T4" fmla="*/ 2147483646 w 5622"/>
                    <a:gd name="T5" fmla="*/ 2147483646 h 3985"/>
                    <a:gd name="T6" fmla="*/ 2147483646 w 5622"/>
                    <a:gd name="T7" fmla="*/ 2147483646 h 3985"/>
                    <a:gd name="T8" fmla="*/ 2147483646 w 562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4" name="Google Shape;749;p6"/>
                <p:cNvSpPr>
                  <a:spLocks/>
                </p:cNvSpPr>
                <p:nvPr/>
              </p:nvSpPr>
              <p:spPr bwMode="auto">
                <a:xfrm>
                  <a:off x="6748775" y="2495750"/>
                  <a:ext cx="140025" cy="99450"/>
                </a:xfrm>
                <a:custGeom>
                  <a:avLst/>
                  <a:gdLst>
                    <a:gd name="T0" fmla="*/ 2147483646 w 5601"/>
                    <a:gd name="T1" fmla="*/ 0 h 3978"/>
                    <a:gd name="T2" fmla="*/ 2147483646 w 5601"/>
                    <a:gd name="T3" fmla="*/ 898437500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5" name="Google Shape;750;p6"/>
                <p:cNvSpPr>
                  <a:spLocks/>
                </p:cNvSpPr>
                <p:nvPr/>
              </p:nvSpPr>
              <p:spPr bwMode="auto">
                <a:xfrm>
                  <a:off x="6745175" y="2338625"/>
                  <a:ext cx="140025" cy="99450"/>
                </a:xfrm>
                <a:custGeom>
                  <a:avLst/>
                  <a:gdLst>
                    <a:gd name="T0" fmla="*/ 2147483646 w 5601"/>
                    <a:gd name="T1" fmla="*/ 9765625 h 3978"/>
                    <a:gd name="T2" fmla="*/ 2147483646 w 5601"/>
                    <a:gd name="T3" fmla="*/ 839843750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6" name="Google Shape;751;p6"/>
                <p:cNvSpPr>
                  <a:spLocks/>
                </p:cNvSpPr>
                <p:nvPr/>
              </p:nvSpPr>
              <p:spPr bwMode="auto">
                <a:xfrm>
                  <a:off x="6674425" y="2152450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839843750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7" name="Google Shape;752;p6"/>
                <p:cNvSpPr>
                  <a:spLocks/>
                </p:cNvSpPr>
                <p:nvPr/>
              </p:nvSpPr>
              <p:spPr bwMode="auto">
                <a:xfrm>
                  <a:off x="6710150" y="2249550"/>
                  <a:ext cx="140575" cy="99625"/>
                </a:xfrm>
                <a:custGeom>
                  <a:avLst/>
                  <a:gdLst>
                    <a:gd name="T0" fmla="*/ 2147483646 w 5623"/>
                    <a:gd name="T1" fmla="*/ 0 h 3985"/>
                    <a:gd name="T2" fmla="*/ 2147483646 w 5623"/>
                    <a:gd name="T3" fmla="*/ 898437500 h 3985"/>
                    <a:gd name="T4" fmla="*/ 2147483646 w 5623"/>
                    <a:gd name="T5" fmla="*/ 2147483646 h 3985"/>
                    <a:gd name="T6" fmla="*/ 2147483646 w 5623"/>
                    <a:gd name="T7" fmla="*/ 2147483646 h 3985"/>
                    <a:gd name="T8" fmla="*/ 2147483646 w 5623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8" name="Google Shape;753;p6"/>
                <p:cNvSpPr>
                  <a:spLocks/>
                </p:cNvSpPr>
                <p:nvPr/>
              </p:nvSpPr>
              <p:spPr bwMode="auto">
                <a:xfrm>
                  <a:off x="6702550" y="2508675"/>
                  <a:ext cx="140625" cy="99625"/>
                </a:xfrm>
                <a:custGeom>
                  <a:avLst/>
                  <a:gdLst>
                    <a:gd name="T0" fmla="*/ 2147483646 w 5625"/>
                    <a:gd name="T1" fmla="*/ 9765625 h 3985"/>
                    <a:gd name="T2" fmla="*/ 2147483646 w 5625"/>
                    <a:gd name="T3" fmla="*/ 898437500 h 3985"/>
                    <a:gd name="T4" fmla="*/ 2147483646 w 5625"/>
                    <a:gd name="T5" fmla="*/ 2147483646 h 3985"/>
                    <a:gd name="T6" fmla="*/ 2147483646 w 5625"/>
                    <a:gd name="T7" fmla="*/ 2147483646 h 3985"/>
                    <a:gd name="T8" fmla="*/ 2147483646 w 5625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9" name="Google Shape;754;p6"/>
                <p:cNvSpPr>
                  <a:spLocks/>
                </p:cNvSpPr>
                <p:nvPr/>
              </p:nvSpPr>
              <p:spPr bwMode="auto">
                <a:xfrm>
                  <a:off x="6694200" y="2735850"/>
                  <a:ext cx="140475" cy="99650"/>
                </a:xfrm>
                <a:custGeom>
                  <a:avLst/>
                  <a:gdLst>
                    <a:gd name="T0" fmla="*/ 2147483646 w 5619"/>
                    <a:gd name="T1" fmla="*/ 9765625 h 3986"/>
                    <a:gd name="T2" fmla="*/ 2147483646 w 5619"/>
                    <a:gd name="T3" fmla="*/ 908203125 h 3986"/>
                    <a:gd name="T4" fmla="*/ 2147483646 w 5619"/>
                    <a:gd name="T5" fmla="*/ 2147483646 h 3986"/>
                    <a:gd name="T6" fmla="*/ 2147483646 w 5619"/>
                    <a:gd name="T7" fmla="*/ 2147483646 h 3986"/>
                    <a:gd name="T8" fmla="*/ 2147483646 w 5619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0" name="Google Shape;755;p6"/>
                <p:cNvSpPr>
                  <a:spLocks/>
                </p:cNvSpPr>
                <p:nvPr/>
              </p:nvSpPr>
              <p:spPr bwMode="auto">
                <a:xfrm>
                  <a:off x="6940400" y="2638950"/>
                  <a:ext cx="140175" cy="99275"/>
                </a:xfrm>
                <a:custGeom>
                  <a:avLst/>
                  <a:gdLst>
                    <a:gd name="T0" fmla="*/ 2147483646 w 5607"/>
                    <a:gd name="T1" fmla="*/ 0 h 3971"/>
                    <a:gd name="T2" fmla="*/ 2147483646 w 5607"/>
                    <a:gd name="T3" fmla="*/ 771484375 h 3971"/>
                    <a:gd name="T4" fmla="*/ 2147483646 w 5607"/>
                    <a:gd name="T5" fmla="*/ 2147483646 h 3971"/>
                    <a:gd name="T6" fmla="*/ 2147483646 w 5607"/>
                    <a:gd name="T7" fmla="*/ 2147483646 h 3971"/>
                    <a:gd name="T8" fmla="*/ 2147483646 w 5607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1" name="Google Shape;756;p6"/>
                <p:cNvSpPr>
                  <a:spLocks/>
                </p:cNvSpPr>
                <p:nvPr/>
              </p:nvSpPr>
              <p:spPr bwMode="auto">
                <a:xfrm>
                  <a:off x="6913800" y="2862350"/>
                  <a:ext cx="140200" cy="99300"/>
                </a:xfrm>
                <a:custGeom>
                  <a:avLst/>
                  <a:gdLst>
                    <a:gd name="T0" fmla="*/ 2147483646 w 5608"/>
                    <a:gd name="T1" fmla="*/ 0 h 3972"/>
                    <a:gd name="T2" fmla="*/ 2147483646 w 5608"/>
                    <a:gd name="T3" fmla="*/ 771484375 h 3972"/>
                    <a:gd name="T4" fmla="*/ 2147483646 w 5608"/>
                    <a:gd name="T5" fmla="*/ 2147483646 h 3972"/>
                    <a:gd name="T6" fmla="*/ 2147483646 w 5608"/>
                    <a:gd name="T7" fmla="*/ 2147483646 h 3972"/>
                    <a:gd name="T8" fmla="*/ 2147483646 w 5608"/>
                    <a:gd name="T9" fmla="*/ 0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2" name="Google Shape;757;p6"/>
                <p:cNvSpPr>
                  <a:spLocks/>
                </p:cNvSpPr>
                <p:nvPr/>
              </p:nvSpPr>
              <p:spPr bwMode="auto">
                <a:xfrm>
                  <a:off x="6786750" y="2799700"/>
                  <a:ext cx="140725" cy="99450"/>
                </a:xfrm>
                <a:custGeom>
                  <a:avLst/>
                  <a:gdLst>
                    <a:gd name="T0" fmla="*/ 2147483646 w 5629"/>
                    <a:gd name="T1" fmla="*/ 9765625 h 3978"/>
                    <a:gd name="T2" fmla="*/ 2147483646 w 5629"/>
                    <a:gd name="T3" fmla="*/ 908203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3" name="Google Shape;758;p6"/>
                <p:cNvSpPr>
                  <a:spLocks/>
                </p:cNvSpPr>
                <p:nvPr/>
              </p:nvSpPr>
              <p:spPr bwMode="auto">
                <a:xfrm>
                  <a:off x="6832550" y="2927550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4" name="Google Shape;759;p6"/>
                <p:cNvSpPr>
                  <a:spLocks/>
                </p:cNvSpPr>
                <p:nvPr/>
              </p:nvSpPr>
              <p:spPr bwMode="auto">
                <a:xfrm>
                  <a:off x="6993575" y="2881000"/>
                  <a:ext cx="139800" cy="99625"/>
                </a:xfrm>
                <a:custGeom>
                  <a:avLst/>
                  <a:gdLst>
                    <a:gd name="T0" fmla="*/ 2147483646 w 5592"/>
                    <a:gd name="T1" fmla="*/ 0 h 3985"/>
                    <a:gd name="T2" fmla="*/ 2147483646 w 5592"/>
                    <a:gd name="T3" fmla="*/ 908203125 h 3985"/>
                    <a:gd name="T4" fmla="*/ 2147483646 w 5592"/>
                    <a:gd name="T5" fmla="*/ 2147483646 h 3985"/>
                    <a:gd name="T6" fmla="*/ 2147483646 w 5592"/>
                    <a:gd name="T7" fmla="*/ 2147483646 h 3985"/>
                    <a:gd name="T8" fmla="*/ 2147483646 w 559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5" name="Google Shape;760;p6"/>
                <p:cNvSpPr>
                  <a:spLocks/>
                </p:cNvSpPr>
                <p:nvPr/>
              </p:nvSpPr>
              <p:spPr bwMode="auto">
                <a:xfrm>
                  <a:off x="7039175" y="2809750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839843750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761;p6"/>
                <p:cNvSpPr>
                  <a:spLocks/>
                </p:cNvSpPr>
                <p:nvPr/>
              </p:nvSpPr>
              <p:spPr bwMode="auto">
                <a:xfrm>
                  <a:off x="7044300" y="2659100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908203125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762;p6"/>
                <p:cNvSpPr>
                  <a:spLocks/>
                </p:cNvSpPr>
                <p:nvPr/>
              </p:nvSpPr>
              <p:spPr bwMode="auto">
                <a:xfrm>
                  <a:off x="7022525" y="2581800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763;p6"/>
                <p:cNvSpPr>
                  <a:spLocks/>
                </p:cNvSpPr>
                <p:nvPr/>
              </p:nvSpPr>
              <p:spPr bwMode="auto">
                <a:xfrm>
                  <a:off x="6960900" y="2367500"/>
                  <a:ext cx="140075" cy="99450"/>
                </a:xfrm>
                <a:custGeom>
                  <a:avLst/>
                  <a:gdLst>
                    <a:gd name="T0" fmla="*/ 2147483646 w 5603"/>
                    <a:gd name="T1" fmla="*/ 0 h 3978"/>
                    <a:gd name="T2" fmla="*/ 2147483646 w 5603"/>
                    <a:gd name="T3" fmla="*/ 839843750 h 3978"/>
                    <a:gd name="T4" fmla="*/ 2147483646 w 5603"/>
                    <a:gd name="T5" fmla="*/ 2147483646 h 3978"/>
                    <a:gd name="T6" fmla="*/ 2147483646 w 5603"/>
                    <a:gd name="T7" fmla="*/ 2147483646 h 3978"/>
                    <a:gd name="T8" fmla="*/ 2147483646 w 5603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764;p6"/>
                <p:cNvSpPr>
                  <a:spLocks/>
                </p:cNvSpPr>
                <p:nvPr/>
              </p:nvSpPr>
              <p:spPr bwMode="auto">
                <a:xfrm>
                  <a:off x="6883400" y="2357025"/>
                  <a:ext cx="140200" cy="99300"/>
                </a:xfrm>
                <a:custGeom>
                  <a:avLst/>
                  <a:gdLst>
                    <a:gd name="T0" fmla="*/ 2147483646 w 5608"/>
                    <a:gd name="T1" fmla="*/ 0 h 3972"/>
                    <a:gd name="T2" fmla="*/ 2147483646 w 5608"/>
                    <a:gd name="T3" fmla="*/ 771484375 h 3972"/>
                    <a:gd name="T4" fmla="*/ 2147483646 w 5608"/>
                    <a:gd name="T5" fmla="*/ 2147483646 h 3972"/>
                    <a:gd name="T6" fmla="*/ 2147483646 w 5608"/>
                    <a:gd name="T7" fmla="*/ 2147483646 h 3972"/>
                    <a:gd name="T8" fmla="*/ 2147483646 w 5608"/>
                    <a:gd name="T9" fmla="*/ 0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765;p6"/>
                <p:cNvSpPr>
                  <a:spLocks/>
                </p:cNvSpPr>
                <p:nvPr/>
              </p:nvSpPr>
              <p:spPr bwMode="auto">
                <a:xfrm>
                  <a:off x="6773025" y="2206975"/>
                  <a:ext cx="139975" cy="99450"/>
                </a:xfrm>
                <a:custGeom>
                  <a:avLst/>
                  <a:gdLst>
                    <a:gd name="T0" fmla="*/ 2147483646 w 5599"/>
                    <a:gd name="T1" fmla="*/ 9765625 h 3978"/>
                    <a:gd name="T2" fmla="*/ 2147483646 w 5599"/>
                    <a:gd name="T3" fmla="*/ 908203125 h 3978"/>
                    <a:gd name="T4" fmla="*/ 2147483646 w 5599"/>
                    <a:gd name="T5" fmla="*/ 2147483646 h 3978"/>
                    <a:gd name="T6" fmla="*/ 2147483646 w 5599"/>
                    <a:gd name="T7" fmla="*/ 2147483646 h 3978"/>
                    <a:gd name="T8" fmla="*/ 2147483646 w 559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766;p6"/>
                <p:cNvSpPr>
                  <a:spLocks/>
                </p:cNvSpPr>
                <p:nvPr/>
              </p:nvSpPr>
              <p:spPr bwMode="auto">
                <a:xfrm>
                  <a:off x="6875800" y="2616150"/>
                  <a:ext cx="139500" cy="99275"/>
                </a:xfrm>
                <a:custGeom>
                  <a:avLst/>
                  <a:gdLst>
                    <a:gd name="T0" fmla="*/ 2147483646 w 5580"/>
                    <a:gd name="T1" fmla="*/ 0 h 3971"/>
                    <a:gd name="T2" fmla="*/ 2147483646 w 5580"/>
                    <a:gd name="T3" fmla="*/ 771484375 h 3971"/>
                    <a:gd name="T4" fmla="*/ 2147483646 w 5580"/>
                    <a:gd name="T5" fmla="*/ 2147483646 h 3971"/>
                    <a:gd name="T6" fmla="*/ 2147483646 w 5580"/>
                    <a:gd name="T7" fmla="*/ 2147483646 h 3971"/>
                    <a:gd name="T8" fmla="*/ 2147483646 w 5580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767;p6"/>
                <p:cNvSpPr>
                  <a:spLocks/>
                </p:cNvSpPr>
                <p:nvPr/>
              </p:nvSpPr>
              <p:spPr bwMode="auto">
                <a:xfrm>
                  <a:off x="6915950" y="2845300"/>
                  <a:ext cx="140700" cy="99450"/>
                </a:xfrm>
                <a:custGeom>
                  <a:avLst/>
                  <a:gdLst>
                    <a:gd name="T0" fmla="*/ 2147483646 w 5628"/>
                    <a:gd name="T1" fmla="*/ 0 h 3978"/>
                    <a:gd name="T2" fmla="*/ 2147483646 w 5628"/>
                    <a:gd name="T3" fmla="*/ 898437500 h 3978"/>
                    <a:gd name="T4" fmla="*/ 2147483646 w 5628"/>
                    <a:gd name="T5" fmla="*/ 2147483646 h 3978"/>
                    <a:gd name="T6" fmla="*/ 2147483646 w 5628"/>
                    <a:gd name="T7" fmla="*/ 2147483646 h 3978"/>
                    <a:gd name="T8" fmla="*/ 2147483646 w 5628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3" name="Google Shape;768;p6"/>
                <p:cNvSpPr>
                  <a:spLocks/>
                </p:cNvSpPr>
                <p:nvPr/>
              </p:nvSpPr>
              <p:spPr bwMode="auto">
                <a:xfrm>
                  <a:off x="6946550" y="2720650"/>
                  <a:ext cx="140475" cy="99650"/>
                </a:xfrm>
                <a:custGeom>
                  <a:avLst/>
                  <a:gdLst>
                    <a:gd name="T0" fmla="*/ 2147483646 w 5619"/>
                    <a:gd name="T1" fmla="*/ 9765625 h 3986"/>
                    <a:gd name="T2" fmla="*/ 2147483646 w 5619"/>
                    <a:gd name="T3" fmla="*/ 908203125 h 3986"/>
                    <a:gd name="T4" fmla="*/ 2147483646 w 5619"/>
                    <a:gd name="T5" fmla="*/ 2147483646 h 3986"/>
                    <a:gd name="T6" fmla="*/ 2147483646 w 5619"/>
                    <a:gd name="T7" fmla="*/ 2147483646 h 3986"/>
                    <a:gd name="T8" fmla="*/ 2147483646 w 5619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769;p6"/>
                <p:cNvSpPr>
                  <a:spLocks/>
                </p:cNvSpPr>
                <p:nvPr/>
              </p:nvSpPr>
              <p:spPr bwMode="auto">
                <a:xfrm>
                  <a:off x="7005750" y="2694850"/>
                  <a:ext cx="140550" cy="99625"/>
                </a:xfrm>
                <a:custGeom>
                  <a:avLst/>
                  <a:gdLst>
                    <a:gd name="T0" fmla="*/ 2147483646 w 5622"/>
                    <a:gd name="T1" fmla="*/ 9765625 h 3985"/>
                    <a:gd name="T2" fmla="*/ 2147483646 w 5622"/>
                    <a:gd name="T3" fmla="*/ 898437500 h 3985"/>
                    <a:gd name="T4" fmla="*/ 2147483646 w 5622"/>
                    <a:gd name="T5" fmla="*/ 2147483646 h 3985"/>
                    <a:gd name="T6" fmla="*/ 2147483646 w 5622"/>
                    <a:gd name="T7" fmla="*/ 2147483646 h 3985"/>
                    <a:gd name="T8" fmla="*/ 2147483646 w 5622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5" name="Google Shape;770;p6"/>
                <p:cNvSpPr>
                  <a:spLocks/>
                </p:cNvSpPr>
                <p:nvPr/>
              </p:nvSpPr>
              <p:spPr bwMode="auto">
                <a:xfrm>
                  <a:off x="6834775" y="1989225"/>
                  <a:ext cx="140875" cy="99300"/>
                </a:xfrm>
                <a:custGeom>
                  <a:avLst/>
                  <a:gdLst>
                    <a:gd name="T0" fmla="*/ 2147483646 w 5635"/>
                    <a:gd name="T1" fmla="*/ 9765625 h 3972"/>
                    <a:gd name="T2" fmla="*/ 2147483646 w 5635"/>
                    <a:gd name="T3" fmla="*/ 781250000 h 3972"/>
                    <a:gd name="T4" fmla="*/ 2147483646 w 5635"/>
                    <a:gd name="T5" fmla="*/ 2147483646 h 3972"/>
                    <a:gd name="T6" fmla="*/ 2147483646 w 5635"/>
                    <a:gd name="T7" fmla="*/ 2147483646 h 3972"/>
                    <a:gd name="T8" fmla="*/ 2147483646 w 5635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771;p6"/>
                <p:cNvSpPr>
                  <a:spLocks/>
                </p:cNvSpPr>
                <p:nvPr/>
              </p:nvSpPr>
              <p:spPr bwMode="auto">
                <a:xfrm>
                  <a:off x="6674225" y="2036175"/>
                  <a:ext cx="139500" cy="99275"/>
                </a:xfrm>
                <a:custGeom>
                  <a:avLst/>
                  <a:gdLst>
                    <a:gd name="T0" fmla="*/ 2147483646 w 5580"/>
                    <a:gd name="T1" fmla="*/ 9765625 h 3971"/>
                    <a:gd name="T2" fmla="*/ 2147483646 w 5580"/>
                    <a:gd name="T3" fmla="*/ 839843750 h 3971"/>
                    <a:gd name="T4" fmla="*/ 2147483646 w 5580"/>
                    <a:gd name="T5" fmla="*/ 2147483646 h 3971"/>
                    <a:gd name="T6" fmla="*/ 2147483646 w 5580"/>
                    <a:gd name="T7" fmla="*/ 2147483646 h 3971"/>
                    <a:gd name="T8" fmla="*/ 2147483646 w 5580"/>
                    <a:gd name="T9" fmla="*/ 9765625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772;p6"/>
                <p:cNvSpPr>
                  <a:spLocks/>
                </p:cNvSpPr>
                <p:nvPr/>
              </p:nvSpPr>
              <p:spPr bwMode="auto">
                <a:xfrm>
                  <a:off x="6691975" y="1897900"/>
                  <a:ext cx="140025" cy="99450"/>
                </a:xfrm>
                <a:custGeom>
                  <a:avLst/>
                  <a:gdLst>
                    <a:gd name="T0" fmla="*/ 2147483646 w 5601"/>
                    <a:gd name="T1" fmla="*/ 0 h 3978"/>
                    <a:gd name="T2" fmla="*/ 2147483646 w 5601"/>
                    <a:gd name="T3" fmla="*/ 830078125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773;p6"/>
                <p:cNvSpPr>
                  <a:spLocks/>
                </p:cNvSpPr>
                <p:nvPr/>
              </p:nvSpPr>
              <p:spPr bwMode="auto">
                <a:xfrm>
                  <a:off x="6765625" y="1951250"/>
                  <a:ext cx="140175" cy="99275"/>
                </a:xfrm>
                <a:custGeom>
                  <a:avLst/>
                  <a:gdLst>
                    <a:gd name="T0" fmla="*/ 2147483646 w 5607"/>
                    <a:gd name="T1" fmla="*/ 0 h 3971"/>
                    <a:gd name="T2" fmla="*/ 2147483646 w 5607"/>
                    <a:gd name="T3" fmla="*/ 771484375 h 3971"/>
                    <a:gd name="T4" fmla="*/ 2147483646 w 5607"/>
                    <a:gd name="T5" fmla="*/ 2147483646 h 3971"/>
                    <a:gd name="T6" fmla="*/ 2147483646 w 5607"/>
                    <a:gd name="T7" fmla="*/ 2147483646 h 3971"/>
                    <a:gd name="T8" fmla="*/ 2147483646 w 5607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774;p6"/>
                <p:cNvSpPr>
                  <a:spLocks/>
                </p:cNvSpPr>
                <p:nvPr/>
              </p:nvSpPr>
              <p:spPr bwMode="auto">
                <a:xfrm>
                  <a:off x="6739025" y="2431925"/>
                  <a:ext cx="139825" cy="99625"/>
                </a:xfrm>
                <a:custGeom>
                  <a:avLst/>
                  <a:gdLst>
                    <a:gd name="T0" fmla="*/ 2147483646 w 5593"/>
                    <a:gd name="T1" fmla="*/ 0 h 3985"/>
                    <a:gd name="T2" fmla="*/ 2147483646 w 5593"/>
                    <a:gd name="T3" fmla="*/ 898437500 h 3985"/>
                    <a:gd name="T4" fmla="*/ 2147483646 w 5593"/>
                    <a:gd name="T5" fmla="*/ 2147483646 h 3985"/>
                    <a:gd name="T6" fmla="*/ 2147483646 w 5593"/>
                    <a:gd name="T7" fmla="*/ 2147483646 h 3985"/>
                    <a:gd name="T8" fmla="*/ 2147483646 w 5593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5" name="Google Shape;775;p6"/>
              <p:cNvGrpSpPr>
                <a:grpSpLocks/>
              </p:cNvGrpSpPr>
              <p:nvPr/>
            </p:nvGrpSpPr>
            <p:grpSpPr bwMode="auto"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45" name="Google Shape;776;p6"/>
                <p:cNvSpPr>
                  <a:spLocks/>
                </p:cNvSpPr>
                <p:nvPr/>
              </p:nvSpPr>
              <p:spPr bwMode="auto">
                <a:xfrm>
                  <a:off x="4976050" y="4611525"/>
                  <a:ext cx="1656575" cy="852975"/>
                </a:xfrm>
                <a:custGeom>
                  <a:avLst/>
                  <a:gdLst>
                    <a:gd name="T0" fmla="*/ 2147483646 w 66263"/>
                    <a:gd name="T1" fmla="*/ 0 h 34119"/>
                    <a:gd name="T2" fmla="*/ 2147483646 w 66263"/>
                    <a:gd name="T3" fmla="*/ 2147483646 h 34119"/>
                    <a:gd name="T4" fmla="*/ 2147483646 w 66263"/>
                    <a:gd name="T5" fmla="*/ 2147483646 h 34119"/>
                    <a:gd name="T6" fmla="*/ 2147483646 w 66263"/>
                    <a:gd name="T7" fmla="*/ 2147483646 h 34119"/>
                    <a:gd name="T8" fmla="*/ 2147483646 w 66263"/>
                    <a:gd name="T9" fmla="*/ 2147483646 h 34119"/>
                    <a:gd name="T10" fmla="*/ 2147483646 w 66263"/>
                    <a:gd name="T11" fmla="*/ 2147483646 h 34119"/>
                    <a:gd name="T12" fmla="*/ 2147483646 w 66263"/>
                    <a:gd name="T13" fmla="*/ 2147483646 h 34119"/>
                    <a:gd name="T14" fmla="*/ 2147483646 w 66263"/>
                    <a:gd name="T15" fmla="*/ 2147483646 h 34119"/>
                    <a:gd name="T16" fmla="*/ 2147483646 w 66263"/>
                    <a:gd name="T17" fmla="*/ 2147483646 h 34119"/>
                    <a:gd name="T18" fmla="*/ 2147483646 w 66263"/>
                    <a:gd name="T19" fmla="*/ 2147483646 h 34119"/>
                    <a:gd name="T20" fmla="*/ 2147483646 w 66263"/>
                    <a:gd name="T21" fmla="*/ 2147483646 h 34119"/>
                    <a:gd name="T22" fmla="*/ 2147483646 w 66263"/>
                    <a:gd name="T23" fmla="*/ 2147483646 h 34119"/>
                    <a:gd name="T24" fmla="*/ 2147483646 w 66263"/>
                    <a:gd name="T25" fmla="*/ 2147483646 h 34119"/>
                    <a:gd name="T26" fmla="*/ 2147483646 w 66263"/>
                    <a:gd name="T27" fmla="*/ 2147483646 h 34119"/>
                    <a:gd name="T28" fmla="*/ 2147483646 w 66263"/>
                    <a:gd name="T29" fmla="*/ 2147483646 h 34119"/>
                    <a:gd name="T30" fmla="*/ 2147483646 w 66263"/>
                    <a:gd name="T31" fmla="*/ 2147483646 h 34119"/>
                    <a:gd name="T32" fmla="*/ 2147483646 w 66263"/>
                    <a:gd name="T33" fmla="*/ 2147483646 h 34119"/>
                    <a:gd name="T34" fmla="*/ 2147483646 w 66263"/>
                    <a:gd name="T35" fmla="*/ 2147483646 h 34119"/>
                    <a:gd name="T36" fmla="*/ 2147483646 w 66263"/>
                    <a:gd name="T37" fmla="*/ 2147483646 h 34119"/>
                    <a:gd name="T38" fmla="*/ 2147483646 w 66263"/>
                    <a:gd name="T39" fmla="*/ 2147483646 h 34119"/>
                    <a:gd name="T40" fmla="*/ 2147483646 w 66263"/>
                    <a:gd name="T41" fmla="*/ 2147483646 h 34119"/>
                    <a:gd name="T42" fmla="*/ 2147483646 w 66263"/>
                    <a:gd name="T43" fmla="*/ 2147483646 h 34119"/>
                    <a:gd name="T44" fmla="*/ 2147483646 w 66263"/>
                    <a:gd name="T45" fmla="*/ 2147483646 h 34119"/>
                    <a:gd name="T46" fmla="*/ 2147483646 w 66263"/>
                    <a:gd name="T47" fmla="*/ 2147483646 h 34119"/>
                    <a:gd name="T48" fmla="*/ 2147483646 w 66263"/>
                    <a:gd name="T49" fmla="*/ 2147483646 h 34119"/>
                    <a:gd name="T50" fmla="*/ 2147483646 w 66263"/>
                    <a:gd name="T51" fmla="*/ 2147483646 h 34119"/>
                    <a:gd name="T52" fmla="*/ 2147483646 w 66263"/>
                    <a:gd name="T53" fmla="*/ 507812500 h 34119"/>
                    <a:gd name="T54" fmla="*/ 2147483646 w 66263"/>
                    <a:gd name="T55" fmla="*/ 0 h 34119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" name="Google Shape;777;p6"/>
                <p:cNvSpPr>
                  <a:spLocks/>
                </p:cNvSpPr>
                <p:nvPr/>
              </p:nvSpPr>
              <p:spPr bwMode="auto">
                <a:xfrm>
                  <a:off x="5064200" y="4748075"/>
                  <a:ext cx="1576800" cy="504600"/>
                </a:xfrm>
                <a:custGeom>
                  <a:avLst/>
                  <a:gdLst>
                    <a:gd name="T0" fmla="*/ 2147483646 w 63072"/>
                    <a:gd name="T1" fmla="*/ 595703125 h 20184"/>
                    <a:gd name="T2" fmla="*/ 2147483646 w 63072"/>
                    <a:gd name="T3" fmla="*/ 2147483646 h 20184"/>
                    <a:gd name="T4" fmla="*/ 2147483646 w 63072"/>
                    <a:gd name="T5" fmla="*/ 2147483646 h 20184"/>
                    <a:gd name="T6" fmla="*/ 2147483646 w 63072"/>
                    <a:gd name="T7" fmla="*/ 2147483646 h 20184"/>
                    <a:gd name="T8" fmla="*/ 2147483646 w 63072"/>
                    <a:gd name="T9" fmla="*/ 2147483646 h 20184"/>
                    <a:gd name="T10" fmla="*/ 2147483646 w 63072"/>
                    <a:gd name="T11" fmla="*/ 2147483646 h 20184"/>
                    <a:gd name="T12" fmla="*/ 2147483646 w 63072"/>
                    <a:gd name="T13" fmla="*/ 2147483646 h 20184"/>
                    <a:gd name="T14" fmla="*/ 2147483646 w 63072"/>
                    <a:gd name="T15" fmla="*/ 2147483646 h 20184"/>
                    <a:gd name="T16" fmla="*/ 0 w 63072"/>
                    <a:gd name="T17" fmla="*/ 2147483646 h 20184"/>
                    <a:gd name="T18" fmla="*/ 2147483646 w 63072"/>
                    <a:gd name="T19" fmla="*/ 2147483646 h 20184"/>
                    <a:gd name="T20" fmla="*/ 2147483646 w 63072"/>
                    <a:gd name="T21" fmla="*/ 2147483646 h 20184"/>
                    <a:gd name="T22" fmla="*/ 2147483646 w 63072"/>
                    <a:gd name="T23" fmla="*/ 2147483646 h 20184"/>
                    <a:gd name="T24" fmla="*/ 2147483646 w 63072"/>
                    <a:gd name="T25" fmla="*/ 2147483646 h 20184"/>
                    <a:gd name="T26" fmla="*/ 2147483646 w 63072"/>
                    <a:gd name="T27" fmla="*/ 2147483646 h 20184"/>
                    <a:gd name="T28" fmla="*/ 2147483646 w 63072"/>
                    <a:gd name="T29" fmla="*/ 2147483646 h 20184"/>
                    <a:gd name="T30" fmla="*/ 2147483646 w 63072"/>
                    <a:gd name="T31" fmla="*/ 2147483646 h 20184"/>
                    <a:gd name="T32" fmla="*/ 2147483646 w 63072"/>
                    <a:gd name="T33" fmla="*/ 2147483646 h 20184"/>
                    <a:gd name="T34" fmla="*/ 2147483646 w 63072"/>
                    <a:gd name="T35" fmla="*/ 2147483646 h 20184"/>
                    <a:gd name="T36" fmla="*/ 2147483646 w 63072"/>
                    <a:gd name="T37" fmla="*/ 2147483646 h 20184"/>
                    <a:gd name="T38" fmla="*/ 2147483646 w 63072"/>
                    <a:gd name="T39" fmla="*/ 2147483646 h 20184"/>
                    <a:gd name="T40" fmla="*/ 2147483646 w 63072"/>
                    <a:gd name="T41" fmla="*/ 2147483646 h 20184"/>
                    <a:gd name="T42" fmla="*/ 2147483646 w 63072"/>
                    <a:gd name="T43" fmla="*/ 2147483646 h 20184"/>
                    <a:gd name="T44" fmla="*/ 2147483646 w 63072"/>
                    <a:gd name="T45" fmla="*/ 2147483646 h 20184"/>
                    <a:gd name="T46" fmla="*/ 2147483646 w 63072"/>
                    <a:gd name="T47" fmla="*/ 2147483646 h 20184"/>
                    <a:gd name="T48" fmla="*/ 2147483646 w 63072"/>
                    <a:gd name="T49" fmla="*/ 2147483646 h 20184"/>
                    <a:gd name="T50" fmla="*/ 2147483646 w 63072"/>
                    <a:gd name="T51" fmla="*/ 2147483646 h 20184"/>
                    <a:gd name="T52" fmla="*/ 2147483646 w 63072"/>
                    <a:gd name="T53" fmla="*/ 2147483646 h 20184"/>
                    <a:gd name="T54" fmla="*/ 2147483646 w 63072"/>
                    <a:gd name="T55" fmla="*/ 2147483646 h 20184"/>
                    <a:gd name="T56" fmla="*/ 2147483646 w 63072"/>
                    <a:gd name="T57" fmla="*/ 2147483646 h 20184"/>
                    <a:gd name="T58" fmla="*/ 2147483646 w 63072"/>
                    <a:gd name="T59" fmla="*/ 2147483646 h 20184"/>
                    <a:gd name="T60" fmla="*/ 2147483646 w 63072"/>
                    <a:gd name="T61" fmla="*/ 2147483646 h 20184"/>
                    <a:gd name="T62" fmla="*/ 2147483646 w 63072"/>
                    <a:gd name="T63" fmla="*/ 2147483646 h 20184"/>
                    <a:gd name="T64" fmla="*/ 2147483646 w 63072"/>
                    <a:gd name="T65" fmla="*/ 2147483646 h 20184"/>
                    <a:gd name="T66" fmla="*/ 2147483646 w 63072"/>
                    <a:gd name="T67" fmla="*/ 2147483646 h 20184"/>
                    <a:gd name="T68" fmla="*/ 2147483646 w 63072"/>
                    <a:gd name="T69" fmla="*/ 2147483646 h 20184"/>
                    <a:gd name="T70" fmla="*/ 2147483646 w 63072"/>
                    <a:gd name="T71" fmla="*/ 2147483646 h 2018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6" name="Google Shape;778;p6"/>
              <p:cNvGrpSpPr>
                <a:grpSpLocks/>
              </p:cNvGrpSpPr>
              <p:nvPr/>
            </p:nvGrpSpPr>
            <p:grpSpPr bwMode="auto"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17" name="Google Shape;779;p6"/>
                <p:cNvSpPr/>
                <p:nvPr/>
              </p:nvSpPr>
              <p:spPr>
                <a:xfrm>
                  <a:off x="974908" y="682258"/>
                  <a:ext cx="410701" cy="660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" name="Google Shape;780;p6"/>
                <p:cNvSpPr/>
                <p:nvPr/>
              </p:nvSpPr>
              <p:spPr>
                <a:xfrm>
                  <a:off x="582597" y="1005593"/>
                  <a:ext cx="701869" cy="433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" name="Google Shape;781;p6"/>
                <p:cNvSpPr/>
                <p:nvPr/>
              </p:nvSpPr>
              <p:spPr>
                <a:xfrm>
                  <a:off x="755766" y="1407080"/>
                  <a:ext cx="547090" cy="464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" name="Google Shape;782;p6"/>
                <p:cNvSpPr/>
                <p:nvPr/>
              </p:nvSpPr>
              <p:spPr>
                <a:xfrm>
                  <a:off x="1207843" y="1420872"/>
                  <a:ext cx="334078" cy="6482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" name="Google Shape;783;p6"/>
                <p:cNvSpPr/>
                <p:nvPr/>
              </p:nvSpPr>
              <p:spPr>
                <a:xfrm>
                  <a:off x="1324311" y="791058"/>
                  <a:ext cx="502649" cy="550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" name="Google Shape;784;p6"/>
                <p:cNvSpPr/>
                <p:nvPr/>
              </p:nvSpPr>
              <p:spPr>
                <a:xfrm>
                  <a:off x="1301324" y="1287554"/>
                  <a:ext cx="631376" cy="358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" name="Google Shape;785;p6"/>
                <p:cNvSpPr>
                  <a:spLocks/>
                </p:cNvSpPr>
                <p:nvPr/>
              </p:nvSpPr>
              <p:spPr bwMode="auto">
                <a:xfrm>
                  <a:off x="1259250" y="1456575"/>
                  <a:ext cx="128600" cy="438325"/>
                </a:xfrm>
                <a:custGeom>
                  <a:avLst/>
                  <a:gdLst>
                    <a:gd name="T0" fmla="*/ 2147483646 w 5144"/>
                    <a:gd name="T1" fmla="*/ 0 h 17533"/>
                    <a:gd name="T2" fmla="*/ 2147483646 w 5144"/>
                    <a:gd name="T3" fmla="*/ 2147483646 h 17533"/>
                    <a:gd name="T4" fmla="*/ 2147483646 w 5144"/>
                    <a:gd name="T5" fmla="*/ 2147483646 h 17533"/>
                    <a:gd name="T6" fmla="*/ 2147483646 w 5144"/>
                    <a:gd name="T7" fmla="*/ 2147483646 h 17533"/>
                    <a:gd name="T8" fmla="*/ 2147483646 w 5144"/>
                    <a:gd name="T9" fmla="*/ 2147483646 h 17533"/>
                    <a:gd name="T10" fmla="*/ 2147483646 w 5144"/>
                    <a:gd name="T11" fmla="*/ 2147483646 h 17533"/>
                    <a:gd name="T12" fmla="*/ 2147483646 w 5144"/>
                    <a:gd name="T13" fmla="*/ 0 h 175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" name="Google Shape;786;p6"/>
                <p:cNvSpPr>
                  <a:spLocks/>
                </p:cNvSpPr>
                <p:nvPr/>
              </p:nvSpPr>
              <p:spPr bwMode="auto">
                <a:xfrm>
                  <a:off x="1278425" y="1436350"/>
                  <a:ext cx="170225" cy="375075"/>
                </a:xfrm>
                <a:custGeom>
                  <a:avLst/>
                  <a:gdLst>
                    <a:gd name="T0" fmla="*/ 2147483646 w 6809"/>
                    <a:gd name="T1" fmla="*/ 0 h 15003"/>
                    <a:gd name="T2" fmla="*/ 2147483646 w 6809"/>
                    <a:gd name="T3" fmla="*/ 2147483646 h 15003"/>
                    <a:gd name="T4" fmla="*/ 2147483646 w 6809"/>
                    <a:gd name="T5" fmla="*/ 2147483646 h 15003"/>
                    <a:gd name="T6" fmla="*/ 2147483646 w 6809"/>
                    <a:gd name="T7" fmla="*/ 2147483646 h 15003"/>
                    <a:gd name="T8" fmla="*/ 2147483646 w 6809"/>
                    <a:gd name="T9" fmla="*/ 2147483646 h 15003"/>
                    <a:gd name="T10" fmla="*/ 2147483646 w 6809"/>
                    <a:gd name="T11" fmla="*/ 2147483646 h 15003"/>
                    <a:gd name="T12" fmla="*/ 2147483646 w 6809"/>
                    <a:gd name="T13" fmla="*/ 0 h 1500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" name="Google Shape;787;p6"/>
                <p:cNvSpPr>
                  <a:spLocks/>
                </p:cNvSpPr>
                <p:nvPr/>
              </p:nvSpPr>
              <p:spPr bwMode="auto">
                <a:xfrm>
                  <a:off x="1256375" y="1484350"/>
                  <a:ext cx="69925" cy="372750"/>
                </a:xfrm>
                <a:custGeom>
                  <a:avLst/>
                  <a:gdLst>
                    <a:gd name="T0" fmla="*/ 2147483646 w 2797"/>
                    <a:gd name="T1" fmla="*/ 9765625 h 14910"/>
                    <a:gd name="T2" fmla="*/ 302734375 w 2797"/>
                    <a:gd name="T3" fmla="*/ 2147483646 h 14910"/>
                    <a:gd name="T4" fmla="*/ 2147483646 w 2797"/>
                    <a:gd name="T5" fmla="*/ 2147483646 h 14910"/>
                    <a:gd name="T6" fmla="*/ 2147483646 w 2797"/>
                    <a:gd name="T7" fmla="*/ 2147483646 h 14910"/>
                    <a:gd name="T8" fmla="*/ 2147483646 w 2797"/>
                    <a:gd name="T9" fmla="*/ 2147483646 h 14910"/>
                    <a:gd name="T10" fmla="*/ 2147483646 w 2797"/>
                    <a:gd name="T11" fmla="*/ 2147483646 h 14910"/>
                    <a:gd name="T12" fmla="*/ 2147483646 w 2797"/>
                    <a:gd name="T13" fmla="*/ 9765625 h 149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" name="Google Shape;788;p6"/>
                <p:cNvSpPr>
                  <a:spLocks/>
                </p:cNvSpPr>
                <p:nvPr/>
              </p:nvSpPr>
              <p:spPr bwMode="auto">
                <a:xfrm>
                  <a:off x="987250" y="1441975"/>
                  <a:ext cx="298650" cy="242300"/>
                </a:xfrm>
                <a:custGeom>
                  <a:avLst/>
                  <a:gdLst>
                    <a:gd name="T0" fmla="*/ 2147483646 w 11946"/>
                    <a:gd name="T1" fmla="*/ 9765625 h 9692"/>
                    <a:gd name="T2" fmla="*/ 2147483646 w 11946"/>
                    <a:gd name="T3" fmla="*/ 830078125 h 9692"/>
                    <a:gd name="T4" fmla="*/ 644531250 w 11946"/>
                    <a:gd name="T5" fmla="*/ 2147483646 h 9692"/>
                    <a:gd name="T6" fmla="*/ 2147483646 w 11946"/>
                    <a:gd name="T7" fmla="*/ 2147483646 h 9692"/>
                    <a:gd name="T8" fmla="*/ 2147483646 w 11946"/>
                    <a:gd name="T9" fmla="*/ 2147483646 h 9692"/>
                    <a:gd name="T10" fmla="*/ 2147483646 w 11946"/>
                    <a:gd name="T11" fmla="*/ 2147483646 h 9692"/>
                    <a:gd name="T12" fmla="*/ 2147483646 w 11946"/>
                    <a:gd name="T13" fmla="*/ 9765625 h 969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" name="Google Shape;789;p6"/>
                <p:cNvSpPr>
                  <a:spLocks/>
                </p:cNvSpPr>
                <p:nvPr/>
              </p:nvSpPr>
              <p:spPr bwMode="auto">
                <a:xfrm>
                  <a:off x="1125950" y="1425825"/>
                  <a:ext cx="212075" cy="231125"/>
                </a:xfrm>
                <a:custGeom>
                  <a:avLst/>
                  <a:gdLst>
                    <a:gd name="T0" fmla="*/ 2147483646 w 8483"/>
                    <a:gd name="T1" fmla="*/ 0 h 9245"/>
                    <a:gd name="T2" fmla="*/ 2147483646 w 8483"/>
                    <a:gd name="T3" fmla="*/ 2147483646 h 9245"/>
                    <a:gd name="T4" fmla="*/ 488281250 w 8483"/>
                    <a:gd name="T5" fmla="*/ 2147483646 h 9245"/>
                    <a:gd name="T6" fmla="*/ 2147483646 w 8483"/>
                    <a:gd name="T7" fmla="*/ 2147483646 h 9245"/>
                    <a:gd name="T8" fmla="*/ 2147483646 w 8483"/>
                    <a:gd name="T9" fmla="*/ 2147483646 h 9245"/>
                    <a:gd name="T10" fmla="*/ 2147483646 w 8483"/>
                    <a:gd name="T11" fmla="*/ 2147483646 h 9245"/>
                    <a:gd name="T12" fmla="*/ 2147483646 w 8483"/>
                    <a:gd name="T13" fmla="*/ 0 h 92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" name="Google Shape;790;p6"/>
                <p:cNvSpPr>
                  <a:spLocks/>
                </p:cNvSpPr>
                <p:nvPr/>
              </p:nvSpPr>
              <p:spPr bwMode="auto">
                <a:xfrm>
                  <a:off x="872725" y="1410800"/>
                  <a:ext cx="414450" cy="218025"/>
                </a:xfrm>
                <a:custGeom>
                  <a:avLst/>
                  <a:gdLst>
                    <a:gd name="T0" fmla="*/ 2147483646 w 16578"/>
                    <a:gd name="T1" fmla="*/ 0 h 8721"/>
                    <a:gd name="T2" fmla="*/ 2147483646 w 16578"/>
                    <a:gd name="T3" fmla="*/ 839843750 h 8721"/>
                    <a:gd name="T4" fmla="*/ 1445312500 w 16578"/>
                    <a:gd name="T5" fmla="*/ 2147483646 h 8721"/>
                    <a:gd name="T6" fmla="*/ 2147483646 w 16578"/>
                    <a:gd name="T7" fmla="*/ 2147483646 h 8721"/>
                    <a:gd name="T8" fmla="*/ 2147483646 w 16578"/>
                    <a:gd name="T9" fmla="*/ 2147483646 h 8721"/>
                    <a:gd name="T10" fmla="*/ 2147483646 w 16578"/>
                    <a:gd name="T11" fmla="*/ 2147483646 h 8721"/>
                    <a:gd name="T12" fmla="*/ 2147483646 w 16578"/>
                    <a:gd name="T13" fmla="*/ 0 h 87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" name="Google Shape;791;p6"/>
                <p:cNvSpPr>
                  <a:spLocks/>
                </p:cNvSpPr>
                <p:nvPr/>
              </p:nvSpPr>
              <p:spPr bwMode="auto">
                <a:xfrm>
                  <a:off x="980400" y="1404150"/>
                  <a:ext cx="289450" cy="134325"/>
                </a:xfrm>
                <a:custGeom>
                  <a:avLst/>
                  <a:gdLst>
                    <a:gd name="T0" fmla="*/ 2147483646 w 11578"/>
                    <a:gd name="T1" fmla="*/ 0 h 5373"/>
                    <a:gd name="T2" fmla="*/ 2147483646 w 11578"/>
                    <a:gd name="T3" fmla="*/ 2147483646 h 5373"/>
                    <a:gd name="T4" fmla="*/ 947265625 w 11578"/>
                    <a:gd name="T5" fmla="*/ 2147483646 h 5373"/>
                    <a:gd name="T6" fmla="*/ 2147483646 w 11578"/>
                    <a:gd name="T7" fmla="*/ 2147483646 h 5373"/>
                    <a:gd name="T8" fmla="*/ 2147483646 w 11578"/>
                    <a:gd name="T9" fmla="*/ 2147483646 h 5373"/>
                    <a:gd name="T10" fmla="*/ 2147483646 w 11578"/>
                    <a:gd name="T11" fmla="*/ 2147483646 h 5373"/>
                    <a:gd name="T12" fmla="*/ 2147483646 w 11578"/>
                    <a:gd name="T13" fmla="*/ 2147483646 h 5373"/>
                    <a:gd name="T14" fmla="*/ 2147483646 w 11578"/>
                    <a:gd name="T15" fmla="*/ 2147483646 h 5373"/>
                    <a:gd name="T16" fmla="*/ 2147483646 w 11578"/>
                    <a:gd name="T17" fmla="*/ 2147483646 h 5373"/>
                    <a:gd name="T18" fmla="*/ 2147483646 w 11578"/>
                    <a:gd name="T19" fmla="*/ 166015625 h 5373"/>
                    <a:gd name="T20" fmla="*/ 2147483646 w 11578"/>
                    <a:gd name="T21" fmla="*/ 0 h 537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0" name="Google Shape;792;p6"/>
                <p:cNvSpPr>
                  <a:spLocks/>
                </p:cNvSpPr>
                <p:nvPr/>
              </p:nvSpPr>
              <p:spPr bwMode="auto">
                <a:xfrm>
                  <a:off x="789025" y="1324225"/>
                  <a:ext cx="491750" cy="121800"/>
                </a:xfrm>
                <a:custGeom>
                  <a:avLst/>
                  <a:gdLst>
                    <a:gd name="T0" fmla="*/ 2147483646 w 19670"/>
                    <a:gd name="T1" fmla="*/ 9765625 h 4872"/>
                    <a:gd name="T2" fmla="*/ 2147483646 w 19670"/>
                    <a:gd name="T3" fmla="*/ 2147483646 h 4872"/>
                    <a:gd name="T4" fmla="*/ 2147483646 w 19670"/>
                    <a:gd name="T5" fmla="*/ 2147483646 h 4872"/>
                    <a:gd name="T6" fmla="*/ 2147483646 w 19670"/>
                    <a:gd name="T7" fmla="*/ 2147483646 h 4872"/>
                    <a:gd name="T8" fmla="*/ 2147483646 w 19670"/>
                    <a:gd name="T9" fmla="*/ 2147483646 h 4872"/>
                    <a:gd name="T10" fmla="*/ 2147483646 w 19670"/>
                    <a:gd name="T11" fmla="*/ 2147483646 h 4872"/>
                    <a:gd name="T12" fmla="*/ 2147483646 w 19670"/>
                    <a:gd name="T13" fmla="*/ 9765625 h 48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793;p6"/>
                <p:cNvSpPr>
                  <a:spLocks/>
                </p:cNvSpPr>
                <p:nvPr/>
              </p:nvSpPr>
              <p:spPr bwMode="auto">
                <a:xfrm>
                  <a:off x="981525" y="1249500"/>
                  <a:ext cx="328025" cy="181475"/>
                </a:xfrm>
                <a:custGeom>
                  <a:avLst/>
                  <a:gdLst>
                    <a:gd name="T0" fmla="*/ 2147483646 w 13121"/>
                    <a:gd name="T1" fmla="*/ 0 h 7259"/>
                    <a:gd name="T2" fmla="*/ 1689453125 w 13121"/>
                    <a:gd name="T3" fmla="*/ 2147483646 h 7259"/>
                    <a:gd name="T4" fmla="*/ 2147483646 w 13121"/>
                    <a:gd name="T5" fmla="*/ 2147483646 h 7259"/>
                    <a:gd name="T6" fmla="*/ 2147483646 w 13121"/>
                    <a:gd name="T7" fmla="*/ 2147483646 h 7259"/>
                    <a:gd name="T8" fmla="*/ 2147483646 w 13121"/>
                    <a:gd name="T9" fmla="*/ 2147483646 h 7259"/>
                    <a:gd name="T10" fmla="*/ 2147483646 w 13121"/>
                    <a:gd name="T11" fmla="*/ 19531250 h 7259"/>
                    <a:gd name="T12" fmla="*/ 2147483646 w 13121"/>
                    <a:gd name="T13" fmla="*/ 0 h 72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794;p6"/>
                <p:cNvSpPr>
                  <a:spLocks/>
                </p:cNvSpPr>
                <p:nvPr/>
              </p:nvSpPr>
              <p:spPr bwMode="auto">
                <a:xfrm>
                  <a:off x="973500" y="1174075"/>
                  <a:ext cx="356800" cy="239800"/>
                </a:xfrm>
                <a:custGeom>
                  <a:avLst/>
                  <a:gdLst>
                    <a:gd name="T0" fmla="*/ 2147483646 w 14272"/>
                    <a:gd name="T1" fmla="*/ 9765625 h 9592"/>
                    <a:gd name="T2" fmla="*/ 1855468750 w 14272"/>
                    <a:gd name="T3" fmla="*/ 2147483646 h 9592"/>
                    <a:gd name="T4" fmla="*/ 2147483646 w 14272"/>
                    <a:gd name="T5" fmla="*/ 2147483646 h 9592"/>
                    <a:gd name="T6" fmla="*/ 2147483646 w 14272"/>
                    <a:gd name="T7" fmla="*/ 2147483646 h 9592"/>
                    <a:gd name="T8" fmla="*/ 2147483646 w 14272"/>
                    <a:gd name="T9" fmla="*/ 2147483646 h 9592"/>
                    <a:gd name="T10" fmla="*/ 2147483646 w 14272"/>
                    <a:gd name="T11" fmla="*/ 97656250 h 9592"/>
                    <a:gd name="T12" fmla="*/ 2147483646 w 14272"/>
                    <a:gd name="T13" fmla="*/ 9765625 h 959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795;p6"/>
                <p:cNvSpPr>
                  <a:spLocks/>
                </p:cNvSpPr>
                <p:nvPr/>
              </p:nvSpPr>
              <p:spPr bwMode="auto">
                <a:xfrm>
                  <a:off x="1137400" y="950450"/>
                  <a:ext cx="180600" cy="461200"/>
                </a:xfrm>
                <a:custGeom>
                  <a:avLst/>
                  <a:gdLst>
                    <a:gd name="T0" fmla="*/ 1767578125 w 7224"/>
                    <a:gd name="T1" fmla="*/ 9765625 h 18448"/>
                    <a:gd name="T2" fmla="*/ 175781250 w 7224"/>
                    <a:gd name="T3" fmla="*/ 2147483646 h 18448"/>
                    <a:gd name="T4" fmla="*/ 2147483646 w 7224"/>
                    <a:gd name="T5" fmla="*/ 2147483646 h 18448"/>
                    <a:gd name="T6" fmla="*/ 2147483646 w 7224"/>
                    <a:gd name="T7" fmla="*/ 2147483646 h 18448"/>
                    <a:gd name="T8" fmla="*/ 2147483646 w 7224"/>
                    <a:gd name="T9" fmla="*/ 2147483646 h 18448"/>
                    <a:gd name="T10" fmla="*/ 2147483646 w 7224"/>
                    <a:gd name="T11" fmla="*/ 1376953125 h 18448"/>
                    <a:gd name="T12" fmla="*/ 1767578125 w 7224"/>
                    <a:gd name="T13" fmla="*/ 9765625 h 184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796;p6"/>
                <p:cNvSpPr>
                  <a:spLocks/>
                </p:cNvSpPr>
                <p:nvPr/>
              </p:nvSpPr>
              <p:spPr bwMode="auto">
                <a:xfrm>
                  <a:off x="1214125" y="977300"/>
                  <a:ext cx="139375" cy="450850"/>
                </a:xfrm>
                <a:custGeom>
                  <a:avLst/>
                  <a:gdLst>
                    <a:gd name="T0" fmla="*/ 1865234375 w 5575"/>
                    <a:gd name="T1" fmla="*/ 0 h 18034"/>
                    <a:gd name="T2" fmla="*/ 175781250 w 5575"/>
                    <a:gd name="T3" fmla="*/ 2147483646 h 18034"/>
                    <a:gd name="T4" fmla="*/ 2147483646 w 5575"/>
                    <a:gd name="T5" fmla="*/ 2147483646 h 18034"/>
                    <a:gd name="T6" fmla="*/ 2147483646 w 5575"/>
                    <a:gd name="T7" fmla="*/ 2147483646 h 18034"/>
                    <a:gd name="T8" fmla="*/ 2147483646 w 5575"/>
                    <a:gd name="T9" fmla="*/ 2147483646 h 18034"/>
                    <a:gd name="T10" fmla="*/ 2147483646 w 5575"/>
                    <a:gd name="T11" fmla="*/ 1269531250 h 18034"/>
                    <a:gd name="T12" fmla="*/ 1865234375 w 5575"/>
                    <a:gd name="T13" fmla="*/ 0 h 180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5" name="Google Shape;797;p6"/>
                <p:cNvSpPr>
                  <a:spLocks/>
                </p:cNvSpPr>
                <p:nvPr/>
              </p:nvSpPr>
              <p:spPr bwMode="auto">
                <a:xfrm>
                  <a:off x="1288100" y="1008875"/>
                  <a:ext cx="84550" cy="411475"/>
                </a:xfrm>
                <a:custGeom>
                  <a:avLst/>
                  <a:gdLst>
                    <a:gd name="T0" fmla="*/ 2050781250 w 3382"/>
                    <a:gd name="T1" fmla="*/ 9765625 h 16459"/>
                    <a:gd name="T2" fmla="*/ 371093750 w 3382"/>
                    <a:gd name="T3" fmla="*/ 2001953125 h 16459"/>
                    <a:gd name="T4" fmla="*/ 2147483646 w 3382"/>
                    <a:gd name="T5" fmla="*/ 2147483646 h 16459"/>
                    <a:gd name="T6" fmla="*/ 2147483646 w 3382"/>
                    <a:gd name="T7" fmla="*/ 2147483646 h 16459"/>
                    <a:gd name="T8" fmla="*/ 2147483646 w 3382"/>
                    <a:gd name="T9" fmla="*/ 2147483646 h 16459"/>
                    <a:gd name="T10" fmla="*/ 2147483646 w 3382"/>
                    <a:gd name="T11" fmla="*/ 1113281250 h 16459"/>
                    <a:gd name="T12" fmla="*/ 2050781250 w 3382"/>
                    <a:gd name="T13" fmla="*/ 9765625 h 164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6" name="Google Shape;798;p6"/>
                <p:cNvSpPr>
                  <a:spLocks/>
                </p:cNvSpPr>
                <p:nvPr/>
              </p:nvSpPr>
              <p:spPr bwMode="auto">
                <a:xfrm>
                  <a:off x="1308525" y="1001450"/>
                  <a:ext cx="276000" cy="379950"/>
                </a:xfrm>
                <a:custGeom>
                  <a:avLst/>
                  <a:gdLst>
                    <a:gd name="T0" fmla="*/ 2147483646 w 11040"/>
                    <a:gd name="T1" fmla="*/ 9765625 h 15198"/>
                    <a:gd name="T2" fmla="*/ 2147483646 w 11040"/>
                    <a:gd name="T3" fmla="*/ 742187500 h 15198"/>
                    <a:gd name="T4" fmla="*/ 2147483646 w 11040"/>
                    <a:gd name="T5" fmla="*/ 2147483646 h 15198"/>
                    <a:gd name="T6" fmla="*/ 2147483646 w 11040"/>
                    <a:gd name="T7" fmla="*/ 2147483646 h 15198"/>
                    <a:gd name="T8" fmla="*/ 2147483646 w 11040"/>
                    <a:gd name="T9" fmla="*/ 2147483646 h 15198"/>
                    <a:gd name="T10" fmla="*/ 2147483646 w 11040"/>
                    <a:gd name="T11" fmla="*/ 2147483646 h 15198"/>
                    <a:gd name="T12" fmla="*/ 2147483646 w 11040"/>
                    <a:gd name="T13" fmla="*/ 9765625 h 1519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7" name="Google Shape;799;p6"/>
                <p:cNvSpPr>
                  <a:spLocks/>
                </p:cNvSpPr>
                <p:nvPr/>
              </p:nvSpPr>
              <p:spPr bwMode="auto">
                <a:xfrm>
                  <a:off x="1296875" y="1110600"/>
                  <a:ext cx="319475" cy="325350"/>
                </a:xfrm>
                <a:custGeom>
                  <a:avLst/>
                  <a:gdLst>
                    <a:gd name="T0" fmla="*/ 2147483646 w 12779"/>
                    <a:gd name="T1" fmla="*/ 0 h 13014"/>
                    <a:gd name="T2" fmla="*/ 2147483646 w 12779"/>
                    <a:gd name="T3" fmla="*/ 556640625 h 13014"/>
                    <a:gd name="T4" fmla="*/ 2147483646 w 12779"/>
                    <a:gd name="T5" fmla="*/ 2147483646 h 13014"/>
                    <a:gd name="T6" fmla="*/ 2147483646 w 12779"/>
                    <a:gd name="T7" fmla="*/ 2147483646 h 13014"/>
                    <a:gd name="T8" fmla="*/ 2147483646 w 12779"/>
                    <a:gd name="T9" fmla="*/ 2147483646 h 13014"/>
                    <a:gd name="T10" fmla="*/ 2147483646 w 12779"/>
                    <a:gd name="T11" fmla="*/ 2147483646 h 13014"/>
                    <a:gd name="T12" fmla="*/ 2147483646 w 12779"/>
                    <a:gd name="T13" fmla="*/ 0 h 130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8" name="Google Shape;800;p6"/>
                <p:cNvSpPr>
                  <a:spLocks/>
                </p:cNvSpPr>
                <p:nvPr/>
              </p:nvSpPr>
              <p:spPr bwMode="auto">
                <a:xfrm>
                  <a:off x="1281425" y="1174950"/>
                  <a:ext cx="353375" cy="261450"/>
                </a:xfrm>
                <a:custGeom>
                  <a:avLst/>
                  <a:gdLst>
                    <a:gd name="T0" fmla="*/ 2147483646 w 14135"/>
                    <a:gd name="T1" fmla="*/ 0 h 10458"/>
                    <a:gd name="T2" fmla="*/ 2147483646 w 14135"/>
                    <a:gd name="T3" fmla="*/ 351562500 h 10458"/>
                    <a:gd name="T4" fmla="*/ 2147483646 w 14135"/>
                    <a:gd name="T5" fmla="*/ 2147483646 h 10458"/>
                    <a:gd name="T6" fmla="*/ 2147483646 w 14135"/>
                    <a:gd name="T7" fmla="*/ 2147483646 h 10458"/>
                    <a:gd name="T8" fmla="*/ 2147483646 w 14135"/>
                    <a:gd name="T9" fmla="*/ 2147483646 h 10458"/>
                    <a:gd name="T10" fmla="*/ 2147483646 w 14135"/>
                    <a:gd name="T11" fmla="*/ 2147483646 h 10458"/>
                    <a:gd name="T12" fmla="*/ 2147483646 w 14135"/>
                    <a:gd name="T13" fmla="*/ 0 h 104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9" name="Google Shape;801;p6"/>
                <p:cNvSpPr>
                  <a:spLocks/>
                </p:cNvSpPr>
                <p:nvPr/>
              </p:nvSpPr>
              <p:spPr bwMode="auto">
                <a:xfrm>
                  <a:off x="1290625" y="1350725"/>
                  <a:ext cx="465300" cy="87950"/>
                </a:xfrm>
                <a:custGeom>
                  <a:avLst/>
                  <a:gdLst>
                    <a:gd name="T0" fmla="*/ 2147483646 w 18612"/>
                    <a:gd name="T1" fmla="*/ 0 h 3518"/>
                    <a:gd name="T2" fmla="*/ 2147483646 w 18612"/>
                    <a:gd name="T3" fmla="*/ 2147483646 h 3518"/>
                    <a:gd name="T4" fmla="*/ 2147483646 w 18612"/>
                    <a:gd name="T5" fmla="*/ 2147483646 h 3518"/>
                    <a:gd name="T6" fmla="*/ 2147483646 w 18612"/>
                    <a:gd name="T7" fmla="*/ 2147483646 h 3518"/>
                    <a:gd name="T8" fmla="*/ 2147483646 w 18612"/>
                    <a:gd name="T9" fmla="*/ 2147483646 h 3518"/>
                    <a:gd name="T10" fmla="*/ 2147483646 w 18612"/>
                    <a:gd name="T11" fmla="*/ 2147483646 h 3518"/>
                    <a:gd name="T12" fmla="*/ 2147483646 w 18612"/>
                    <a:gd name="T13" fmla="*/ 2147483646 h 3518"/>
                    <a:gd name="T14" fmla="*/ 2147483646 w 18612"/>
                    <a:gd name="T15" fmla="*/ 2147483646 h 3518"/>
                    <a:gd name="T16" fmla="*/ 2147483646 w 18612"/>
                    <a:gd name="T17" fmla="*/ 0 h 35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0" name="Google Shape;802;p6"/>
                <p:cNvSpPr>
                  <a:spLocks/>
                </p:cNvSpPr>
                <p:nvPr/>
              </p:nvSpPr>
              <p:spPr bwMode="auto">
                <a:xfrm>
                  <a:off x="1303125" y="1429000"/>
                  <a:ext cx="401400" cy="68750"/>
                </a:xfrm>
                <a:custGeom>
                  <a:avLst/>
                  <a:gdLst>
                    <a:gd name="T0" fmla="*/ 2147483646 w 16056"/>
                    <a:gd name="T1" fmla="*/ 9765625 h 2750"/>
                    <a:gd name="T2" fmla="*/ 2147483646 w 16056"/>
                    <a:gd name="T3" fmla="*/ 253906250 h 2750"/>
                    <a:gd name="T4" fmla="*/ 2147483646 w 16056"/>
                    <a:gd name="T5" fmla="*/ 2147483646 h 2750"/>
                    <a:gd name="T6" fmla="*/ 2147483646 w 16056"/>
                    <a:gd name="T7" fmla="*/ 2147483646 h 2750"/>
                    <a:gd name="T8" fmla="*/ 2147483646 w 16056"/>
                    <a:gd name="T9" fmla="*/ 2147483646 h 2750"/>
                    <a:gd name="T10" fmla="*/ 2147483646 w 16056"/>
                    <a:gd name="T11" fmla="*/ 2147483646 h 2750"/>
                    <a:gd name="T12" fmla="*/ 2147483646 w 16056"/>
                    <a:gd name="T13" fmla="*/ 2147483646 h 2750"/>
                    <a:gd name="T14" fmla="*/ 2147483646 w 16056"/>
                    <a:gd name="T15" fmla="*/ 2147483646 h 2750"/>
                    <a:gd name="T16" fmla="*/ 2147483646 w 16056"/>
                    <a:gd name="T17" fmla="*/ 9765625 h 275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1" name="Google Shape;803;p6"/>
                <p:cNvSpPr>
                  <a:spLocks/>
                </p:cNvSpPr>
                <p:nvPr/>
              </p:nvSpPr>
              <p:spPr bwMode="auto">
                <a:xfrm>
                  <a:off x="1295700" y="1386875"/>
                  <a:ext cx="344450" cy="74750"/>
                </a:xfrm>
                <a:custGeom>
                  <a:avLst/>
                  <a:gdLst>
                    <a:gd name="T0" fmla="*/ 2147483646 w 13778"/>
                    <a:gd name="T1" fmla="*/ 0 h 2990"/>
                    <a:gd name="T2" fmla="*/ 2147483646 w 13778"/>
                    <a:gd name="T3" fmla="*/ 2147483646 h 2990"/>
                    <a:gd name="T4" fmla="*/ 2147483646 w 13778"/>
                    <a:gd name="T5" fmla="*/ 2147483646 h 2990"/>
                    <a:gd name="T6" fmla="*/ 2147483646 w 13778"/>
                    <a:gd name="T7" fmla="*/ 2147483646 h 2990"/>
                    <a:gd name="T8" fmla="*/ 2147483646 w 13778"/>
                    <a:gd name="T9" fmla="*/ 2147483646 h 2990"/>
                    <a:gd name="T10" fmla="*/ 2147483646 w 13778"/>
                    <a:gd name="T11" fmla="*/ 2147483646 h 2990"/>
                    <a:gd name="T12" fmla="*/ 2147483646 w 13778"/>
                    <a:gd name="T13" fmla="*/ 2147483646 h 2990"/>
                    <a:gd name="T14" fmla="*/ 2147483646 w 13778"/>
                    <a:gd name="T15" fmla="*/ 0 h 299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2" name="Google Shape;804;p6"/>
                <p:cNvSpPr>
                  <a:spLocks/>
                </p:cNvSpPr>
                <p:nvPr/>
              </p:nvSpPr>
              <p:spPr bwMode="auto">
                <a:xfrm>
                  <a:off x="1275475" y="1444025"/>
                  <a:ext cx="345175" cy="106875"/>
                </a:xfrm>
                <a:custGeom>
                  <a:avLst/>
                  <a:gdLst>
                    <a:gd name="T0" fmla="*/ 2147483646 w 13807"/>
                    <a:gd name="T1" fmla="*/ 9765625 h 4275"/>
                    <a:gd name="T2" fmla="*/ 2147483646 w 13807"/>
                    <a:gd name="T3" fmla="*/ 2147483646 h 4275"/>
                    <a:gd name="T4" fmla="*/ 2147483646 w 13807"/>
                    <a:gd name="T5" fmla="*/ 2147483646 h 4275"/>
                    <a:gd name="T6" fmla="*/ 2147483646 w 13807"/>
                    <a:gd name="T7" fmla="*/ 2147483646 h 4275"/>
                    <a:gd name="T8" fmla="*/ 2147483646 w 13807"/>
                    <a:gd name="T9" fmla="*/ 2147483646 h 4275"/>
                    <a:gd name="T10" fmla="*/ 2147483646 w 13807"/>
                    <a:gd name="T11" fmla="*/ 2147483646 h 4275"/>
                    <a:gd name="T12" fmla="*/ 2147483646 w 13807"/>
                    <a:gd name="T13" fmla="*/ 2147483646 h 4275"/>
                    <a:gd name="T14" fmla="*/ 2147483646 w 13807"/>
                    <a:gd name="T15" fmla="*/ 29296875 h 4275"/>
                    <a:gd name="T16" fmla="*/ 2147483646 w 13807"/>
                    <a:gd name="T17" fmla="*/ 9765625 h 42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3" name="Google Shape;805;p6"/>
                <p:cNvSpPr/>
                <p:nvPr/>
              </p:nvSpPr>
              <p:spPr>
                <a:xfrm>
                  <a:off x="1137350" y="1157301"/>
                  <a:ext cx="343272" cy="387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4" name="Google Shape;806;p6"/>
                <p:cNvSpPr>
                  <a:spLocks/>
                </p:cNvSpPr>
                <p:nvPr/>
              </p:nvSpPr>
              <p:spPr bwMode="auto">
                <a:xfrm>
                  <a:off x="1239650" y="1283750"/>
                  <a:ext cx="136800" cy="139925"/>
                </a:xfrm>
                <a:custGeom>
                  <a:avLst/>
                  <a:gdLst>
                    <a:gd name="T0" fmla="*/ 2147483646 w 5472"/>
                    <a:gd name="T1" fmla="*/ 0 h 5597"/>
                    <a:gd name="T2" fmla="*/ 2147483646 w 5472"/>
                    <a:gd name="T3" fmla="*/ 888671875 h 5597"/>
                    <a:gd name="T4" fmla="*/ 2147483646 w 5472"/>
                    <a:gd name="T5" fmla="*/ 2147483646 h 5597"/>
                    <a:gd name="T6" fmla="*/ 1494140625 w 5472"/>
                    <a:gd name="T7" fmla="*/ 2147483646 h 5597"/>
                    <a:gd name="T8" fmla="*/ 2147483646 w 5472"/>
                    <a:gd name="T9" fmla="*/ 2147483646 h 5597"/>
                    <a:gd name="T10" fmla="*/ 2147483646 w 5472"/>
                    <a:gd name="T11" fmla="*/ 2147483646 h 5597"/>
                    <a:gd name="T12" fmla="*/ 2147483646 w 5472"/>
                    <a:gd name="T13" fmla="*/ 2147483646 h 5597"/>
                    <a:gd name="T14" fmla="*/ 2147483646 w 5472"/>
                    <a:gd name="T15" fmla="*/ 2147483646 h 5597"/>
                    <a:gd name="T16" fmla="*/ 2147483646 w 5472"/>
                    <a:gd name="T17" fmla="*/ 2147483646 h 5597"/>
                    <a:gd name="T18" fmla="*/ 2147483646 w 5472"/>
                    <a:gd name="T19" fmla="*/ 2147483646 h 5597"/>
                    <a:gd name="T20" fmla="*/ 2147483646 w 5472"/>
                    <a:gd name="T21" fmla="*/ 2147483646 h 5597"/>
                    <a:gd name="T22" fmla="*/ 2147483646 w 5472"/>
                    <a:gd name="T23" fmla="*/ 2147483646 h 5597"/>
                    <a:gd name="T24" fmla="*/ 2147483646 w 5472"/>
                    <a:gd name="T25" fmla="*/ 2147483646 h 5597"/>
                    <a:gd name="T26" fmla="*/ 2147483646 w 5472"/>
                    <a:gd name="T27" fmla="*/ 2147483646 h 5597"/>
                    <a:gd name="T28" fmla="*/ 2147483646 w 5472"/>
                    <a:gd name="T29" fmla="*/ 1914062500 h 5597"/>
                    <a:gd name="T30" fmla="*/ 2147483646 w 5472"/>
                    <a:gd name="T31" fmla="*/ 2147483646 h 5597"/>
                    <a:gd name="T32" fmla="*/ 2147483646 w 5472"/>
                    <a:gd name="T33" fmla="*/ 0 h 559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sp>
          <p:nvSpPr>
            <p:cNvPr id="7" name="Google Shape;807;p6"/>
            <p:cNvSpPr>
              <a:spLocks/>
            </p:cNvSpPr>
            <p:nvPr/>
          </p:nvSpPr>
          <p:spPr bwMode="auto">
            <a:xfrm flipH="1">
              <a:off x="790584" y="247872"/>
              <a:ext cx="592193" cy="292133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800574136 w 19748"/>
                <a:gd name="T39" fmla="*/ 2147483646 h 9741"/>
                <a:gd name="T40" fmla="*/ 1624580917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8" name="Google Shape;808;p6"/>
            <p:cNvSpPr>
              <a:spLocks/>
            </p:cNvSpPr>
            <p:nvPr/>
          </p:nvSpPr>
          <p:spPr bwMode="auto">
            <a:xfrm>
              <a:off x="8551799" y="1051784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9" name="Google Shape;809;p6"/>
            <p:cNvSpPr>
              <a:spLocks/>
            </p:cNvSpPr>
            <p:nvPr/>
          </p:nvSpPr>
          <p:spPr bwMode="auto">
            <a:xfrm>
              <a:off x="92175" y="10300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0" name="Google Shape;810;p6"/>
            <p:cNvGrpSpPr>
              <a:grpSpLocks/>
            </p:cNvGrpSpPr>
            <p:nvPr/>
          </p:nvGrpSpPr>
          <p:grpSpPr bwMode="auto"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11" name="Google Shape;811;p6"/>
              <p:cNvSpPr>
                <a:spLocks/>
              </p:cNvSpPr>
              <p:nvPr/>
            </p:nvSpPr>
            <p:spPr bwMode="auto">
              <a:xfrm>
                <a:off x="1200675" y="4314750"/>
                <a:ext cx="191400" cy="173775"/>
              </a:xfrm>
              <a:custGeom>
                <a:avLst/>
                <a:gdLst>
                  <a:gd name="T0" fmla="*/ 2147483646 w 7656"/>
                  <a:gd name="T1" fmla="*/ 2147483646 h 6951"/>
                  <a:gd name="T2" fmla="*/ 2147483646 w 7656"/>
                  <a:gd name="T3" fmla="*/ 2147483646 h 6951"/>
                  <a:gd name="T4" fmla="*/ 2147483646 w 7656"/>
                  <a:gd name="T5" fmla="*/ 2147483646 h 6951"/>
                  <a:gd name="T6" fmla="*/ 2147483646 w 7656"/>
                  <a:gd name="T7" fmla="*/ 2147483646 h 6951"/>
                  <a:gd name="T8" fmla="*/ 2147483646 w 7656"/>
                  <a:gd name="T9" fmla="*/ 2147483646 h 6951"/>
                  <a:gd name="T10" fmla="*/ 2147483646 w 7656"/>
                  <a:gd name="T11" fmla="*/ 2147483646 h 6951"/>
                  <a:gd name="T12" fmla="*/ 2147483646 w 7656"/>
                  <a:gd name="T13" fmla="*/ 2147483646 h 6951"/>
                  <a:gd name="T14" fmla="*/ 2147483646 w 7656"/>
                  <a:gd name="T15" fmla="*/ 2147483646 h 6951"/>
                  <a:gd name="T16" fmla="*/ 2147483646 w 7656"/>
                  <a:gd name="T17" fmla="*/ 2147483646 h 6951"/>
                  <a:gd name="T18" fmla="*/ 2147483646 w 7656"/>
                  <a:gd name="T19" fmla="*/ 2147483646 h 6951"/>
                  <a:gd name="T20" fmla="*/ 2147483646 w 7656"/>
                  <a:gd name="T21" fmla="*/ 2147483646 h 6951"/>
                  <a:gd name="T22" fmla="*/ 2147483646 w 7656"/>
                  <a:gd name="T23" fmla="*/ 2147483646 h 6951"/>
                  <a:gd name="T24" fmla="*/ 2147483646 w 7656"/>
                  <a:gd name="T25" fmla="*/ 2147483646 h 6951"/>
                  <a:gd name="T26" fmla="*/ 2147483646 w 7656"/>
                  <a:gd name="T27" fmla="*/ 2147483646 h 6951"/>
                  <a:gd name="T28" fmla="*/ 2147483646 w 7656"/>
                  <a:gd name="T29" fmla="*/ 2147483646 h 6951"/>
                  <a:gd name="T30" fmla="*/ 2147483646 w 7656"/>
                  <a:gd name="T31" fmla="*/ 2147483646 h 6951"/>
                  <a:gd name="T32" fmla="*/ 2147483646 w 7656"/>
                  <a:gd name="T33" fmla="*/ 2147483646 h 6951"/>
                  <a:gd name="T34" fmla="*/ 2147483646 w 7656"/>
                  <a:gd name="T35" fmla="*/ 2147483646 h 6951"/>
                  <a:gd name="T36" fmla="*/ 2147483646 w 7656"/>
                  <a:gd name="T37" fmla="*/ 2147483646 h 6951"/>
                  <a:gd name="T38" fmla="*/ 2147483646 w 7656"/>
                  <a:gd name="T39" fmla="*/ 2147483646 h 6951"/>
                  <a:gd name="T40" fmla="*/ 2147483646 w 7656"/>
                  <a:gd name="T41" fmla="*/ 2147483646 h 6951"/>
                  <a:gd name="T42" fmla="*/ 2147483646 w 7656"/>
                  <a:gd name="T43" fmla="*/ 2147483646 h 6951"/>
                  <a:gd name="T44" fmla="*/ 2147483646 w 7656"/>
                  <a:gd name="T45" fmla="*/ 2147483646 h 6951"/>
                  <a:gd name="T46" fmla="*/ 2147483646 w 7656"/>
                  <a:gd name="T47" fmla="*/ 2147483646 h 6951"/>
                  <a:gd name="T48" fmla="*/ 2147483646 w 7656"/>
                  <a:gd name="T49" fmla="*/ 2147483646 h 6951"/>
                  <a:gd name="T50" fmla="*/ 2147483646 w 7656"/>
                  <a:gd name="T51" fmla="*/ 2147483646 h 6951"/>
                  <a:gd name="T52" fmla="*/ 2147483646 w 7656"/>
                  <a:gd name="T53" fmla="*/ 2147483646 h 6951"/>
                  <a:gd name="T54" fmla="*/ 2147483646 w 7656"/>
                  <a:gd name="T55" fmla="*/ 2147483646 h 6951"/>
                  <a:gd name="T56" fmla="*/ 2147483646 w 7656"/>
                  <a:gd name="T57" fmla="*/ 2147483646 h 6951"/>
                  <a:gd name="T58" fmla="*/ 2147483646 w 7656"/>
                  <a:gd name="T59" fmla="*/ 2147483646 h 6951"/>
                  <a:gd name="T60" fmla="*/ 2147483646 w 7656"/>
                  <a:gd name="T61" fmla="*/ 2147483646 h 6951"/>
                  <a:gd name="T62" fmla="*/ 2147483646 w 7656"/>
                  <a:gd name="T63" fmla="*/ 2147483646 h 6951"/>
                  <a:gd name="T64" fmla="*/ 2147483646 w 7656"/>
                  <a:gd name="T65" fmla="*/ 2147483646 h 6951"/>
                  <a:gd name="T66" fmla="*/ 2147483646 w 7656"/>
                  <a:gd name="T67" fmla="*/ 2147483646 h 6951"/>
                  <a:gd name="T68" fmla="*/ 2147483646 w 7656"/>
                  <a:gd name="T69" fmla="*/ 2147483646 h 6951"/>
                  <a:gd name="T70" fmla="*/ 2147483646 w 7656"/>
                  <a:gd name="T71" fmla="*/ 2147483646 h 6951"/>
                  <a:gd name="T72" fmla="*/ 2147483646 w 7656"/>
                  <a:gd name="T73" fmla="*/ 2147483646 h 6951"/>
                  <a:gd name="T74" fmla="*/ 2147483646 w 7656"/>
                  <a:gd name="T75" fmla="*/ 0 h 695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" name="Google Shape;812;p6"/>
              <p:cNvSpPr>
                <a:spLocks/>
              </p:cNvSpPr>
              <p:nvPr/>
            </p:nvSpPr>
            <p:spPr bwMode="auto">
              <a:xfrm>
                <a:off x="1677625" y="4820450"/>
                <a:ext cx="275700" cy="247825"/>
              </a:xfrm>
              <a:custGeom>
                <a:avLst/>
                <a:gdLst>
                  <a:gd name="T0" fmla="*/ 2147483646 w 11028"/>
                  <a:gd name="T1" fmla="*/ 2147483646 h 9913"/>
                  <a:gd name="T2" fmla="*/ 2147483646 w 11028"/>
                  <a:gd name="T3" fmla="*/ 2147483646 h 9913"/>
                  <a:gd name="T4" fmla="*/ 2147483646 w 11028"/>
                  <a:gd name="T5" fmla="*/ 2147483646 h 9913"/>
                  <a:gd name="T6" fmla="*/ 2147483646 w 11028"/>
                  <a:gd name="T7" fmla="*/ 2147483646 h 9913"/>
                  <a:gd name="T8" fmla="*/ 2147483646 w 11028"/>
                  <a:gd name="T9" fmla="*/ 2147483646 h 9913"/>
                  <a:gd name="T10" fmla="*/ 2147483646 w 11028"/>
                  <a:gd name="T11" fmla="*/ 2147483646 h 9913"/>
                  <a:gd name="T12" fmla="*/ 2147483646 w 11028"/>
                  <a:gd name="T13" fmla="*/ 2147483646 h 9913"/>
                  <a:gd name="T14" fmla="*/ 2147483646 w 11028"/>
                  <a:gd name="T15" fmla="*/ 2147483646 h 9913"/>
                  <a:gd name="T16" fmla="*/ 2147483646 w 11028"/>
                  <a:gd name="T17" fmla="*/ 2147483646 h 9913"/>
                  <a:gd name="T18" fmla="*/ 2147483646 w 11028"/>
                  <a:gd name="T19" fmla="*/ 2147483646 h 9913"/>
                  <a:gd name="T20" fmla="*/ 2147483646 w 11028"/>
                  <a:gd name="T21" fmla="*/ 2147483646 h 9913"/>
                  <a:gd name="T22" fmla="*/ 2147483646 w 11028"/>
                  <a:gd name="T23" fmla="*/ 2147483646 h 9913"/>
                  <a:gd name="T24" fmla="*/ 2147483646 w 11028"/>
                  <a:gd name="T25" fmla="*/ 2147483646 h 9913"/>
                  <a:gd name="T26" fmla="*/ 2147483646 w 11028"/>
                  <a:gd name="T27" fmla="*/ 2147483646 h 9913"/>
                  <a:gd name="T28" fmla="*/ 2147483646 w 11028"/>
                  <a:gd name="T29" fmla="*/ 2147483646 h 9913"/>
                  <a:gd name="T30" fmla="*/ 2147483646 w 11028"/>
                  <a:gd name="T31" fmla="*/ 2147483646 h 9913"/>
                  <a:gd name="T32" fmla="*/ 2147483646 w 11028"/>
                  <a:gd name="T33" fmla="*/ 2147483646 h 9913"/>
                  <a:gd name="T34" fmla="*/ 2147483646 w 11028"/>
                  <a:gd name="T35" fmla="*/ 2147483646 h 9913"/>
                  <a:gd name="T36" fmla="*/ 2147483646 w 11028"/>
                  <a:gd name="T37" fmla="*/ 2147483646 h 9913"/>
                  <a:gd name="T38" fmla="*/ 2147483646 w 11028"/>
                  <a:gd name="T39" fmla="*/ 2147483646 h 9913"/>
                  <a:gd name="T40" fmla="*/ 2147483646 w 11028"/>
                  <a:gd name="T41" fmla="*/ 2147483646 h 9913"/>
                  <a:gd name="T42" fmla="*/ 2147483646 w 11028"/>
                  <a:gd name="T43" fmla="*/ 2147483646 h 9913"/>
                  <a:gd name="T44" fmla="*/ 2147483646 w 11028"/>
                  <a:gd name="T45" fmla="*/ 2147483646 h 9913"/>
                  <a:gd name="T46" fmla="*/ 2147483646 w 11028"/>
                  <a:gd name="T47" fmla="*/ 2147483646 h 9913"/>
                  <a:gd name="T48" fmla="*/ 2147483646 w 11028"/>
                  <a:gd name="T49" fmla="*/ 2147483646 h 9913"/>
                  <a:gd name="T50" fmla="*/ 2147483646 w 11028"/>
                  <a:gd name="T51" fmla="*/ 2147483646 h 9913"/>
                  <a:gd name="T52" fmla="*/ 2147483646 w 11028"/>
                  <a:gd name="T53" fmla="*/ 2147483646 h 9913"/>
                  <a:gd name="T54" fmla="*/ 2147483646 w 11028"/>
                  <a:gd name="T55" fmla="*/ 2147483646 h 9913"/>
                  <a:gd name="T56" fmla="*/ 2147483646 w 11028"/>
                  <a:gd name="T57" fmla="*/ 2147483646 h 9913"/>
                  <a:gd name="T58" fmla="*/ 2147483646 w 11028"/>
                  <a:gd name="T59" fmla="*/ 2147483646 h 9913"/>
                  <a:gd name="T60" fmla="*/ 2147483646 w 11028"/>
                  <a:gd name="T61" fmla="*/ 2147483646 h 9913"/>
                  <a:gd name="T62" fmla="*/ 2147483646 w 11028"/>
                  <a:gd name="T63" fmla="*/ 2147483646 h 9913"/>
                  <a:gd name="T64" fmla="*/ 2147483646 w 11028"/>
                  <a:gd name="T65" fmla="*/ 2147483646 h 9913"/>
                  <a:gd name="T66" fmla="*/ 2147483646 w 11028"/>
                  <a:gd name="T67" fmla="*/ 2147483646 h 9913"/>
                  <a:gd name="T68" fmla="*/ 2147483646 w 11028"/>
                  <a:gd name="T69" fmla="*/ 2147483646 h 9913"/>
                  <a:gd name="T70" fmla="*/ 2147483646 w 11028"/>
                  <a:gd name="T71" fmla="*/ 2147483646 h 9913"/>
                  <a:gd name="T72" fmla="*/ 2147483646 w 11028"/>
                  <a:gd name="T73" fmla="*/ 2147483646 h 9913"/>
                  <a:gd name="T74" fmla="*/ 2147483646 w 11028"/>
                  <a:gd name="T75" fmla="*/ 9765625 h 99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651938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003;p8"/>
          <p:cNvGrpSpPr>
            <a:grpSpLocks/>
          </p:cNvGrpSpPr>
          <p:nvPr/>
        </p:nvGrpSpPr>
        <p:grpSpPr bwMode="auto">
          <a:xfrm>
            <a:off x="-215900" y="255588"/>
            <a:ext cx="12442825" cy="7383462"/>
            <a:chOff x="-161499" y="191125"/>
            <a:chExt cx="9332210" cy="5537762"/>
          </a:xfrm>
        </p:grpSpPr>
        <p:grpSp>
          <p:nvGrpSpPr>
            <p:cNvPr id="4" name="Google Shape;1004;p8"/>
            <p:cNvGrpSpPr>
              <a:grpSpLocks/>
            </p:cNvGrpSpPr>
            <p:nvPr/>
          </p:nvGrpSpPr>
          <p:grpSpPr bwMode="auto"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300" name="Google Shape;1005;p8"/>
              <p:cNvSpPr>
                <a:spLocks/>
              </p:cNvSpPr>
              <p:nvPr/>
            </p:nvSpPr>
            <p:spPr bwMode="auto">
              <a:xfrm flipH="1">
                <a:off x="-65450" y="3697900"/>
                <a:ext cx="9209436" cy="1484501"/>
              </a:xfrm>
              <a:custGeom>
                <a:avLst/>
                <a:gdLst>
                  <a:gd name="T0" fmla="*/ 2147483646 w 75622"/>
                  <a:gd name="T1" fmla="*/ 512617 h 107378"/>
                  <a:gd name="T2" fmla="*/ 2147483646 w 75622"/>
                  <a:gd name="T3" fmla="*/ 67692557 h 107378"/>
                  <a:gd name="T4" fmla="*/ 2147483646 w 75622"/>
                  <a:gd name="T5" fmla="*/ 724736518 h 107378"/>
                  <a:gd name="T6" fmla="*/ 2147483646 w 75622"/>
                  <a:gd name="T7" fmla="*/ 1583798699 h 107378"/>
                  <a:gd name="T8" fmla="*/ 2147483646 w 75622"/>
                  <a:gd name="T9" fmla="*/ 2147483646 h 107378"/>
                  <a:gd name="T10" fmla="*/ 2147483646 w 75622"/>
                  <a:gd name="T11" fmla="*/ 2147483646 h 107378"/>
                  <a:gd name="T12" fmla="*/ 2147483646 w 75622"/>
                  <a:gd name="T13" fmla="*/ 2147483646 h 107378"/>
                  <a:gd name="T14" fmla="*/ 2147483646 w 75622"/>
                  <a:gd name="T15" fmla="*/ 2147483646 h 107378"/>
                  <a:gd name="T16" fmla="*/ 2147483646 w 75622"/>
                  <a:gd name="T17" fmla="*/ 2147483646 h 107378"/>
                  <a:gd name="T18" fmla="*/ 2147483646 w 75622"/>
                  <a:gd name="T19" fmla="*/ 2147483646 h 107378"/>
                  <a:gd name="T20" fmla="*/ 2147483646 w 75622"/>
                  <a:gd name="T21" fmla="*/ 2147483646 h 107378"/>
                  <a:gd name="T22" fmla="*/ 2147483646 w 75622"/>
                  <a:gd name="T23" fmla="*/ 2147483646 h 107378"/>
                  <a:gd name="T24" fmla="*/ 2147483646 w 75622"/>
                  <a:gd name="T25" fmla="*/ 2147483646 h 107378"/>
                  <a:gd name="T26" fmla="*/ 2147483646 w 75622"/>
                  <a:gd name="T27" fmla="*/ 2147483646 h 107378"/>
                  <a:gd name="T28" fmla="*/ 2147483646 w 75622"/>
                  <a:gd name="T29" fmla="*/ 2147483646 h 107378"/>
                  <a:gd name="T30" fmla="*/ 2147483646 w 75622"/>
                  <a:gd name="T31" fmla="*/ 2147483646 h 107378"/>
                  <a:gd name="T32" fmla="*/ 2147483646 w 75622"/>
                  <a:gd name="T33" fmla="*/ 2147483646 h 107378"/>
                  <a:gd name="T34" fmla="*/ 2147483646 w 75622"/>
                  <a:gd name="T35" fmla="*/ 2147483646 h 107378"/>
                  <a:gd name="T36" fmla="*/ 2147483646 w 75622"/>
                  <a:gd name="T37" fmla="*/ 2147483646 h 107378"/>
                  <a:gd name="T38" fmla="*/ 2147483646 w 75622"/>
                  <a:gd name="T39" fmla="*/ 2147483646 h 107378"/>
                  <a:gd name="T40" fmla="*/ 2147483646 w 75622"/>
                  <a:gd name="T41" fmla="*/ 2147483646 h 107378"/>
                  <a:gd name="T42" fmla="*/ 2147483646 w 75622"/>
                  <a:gd name="T43" fmla="*/ 2147483646 h 107378"/>
                  <a:gd name="T44" fmla="*/ 2147483646 w 75622"/>
                  <a:gd name="T45" fmla="*/ 2147483646 h 107378"/>
                  <a:gd name="T46" fmla="*/ 2147483646 w 75622"/>
                  <a:gd name="T47" fmla="*/ 2147483646 h 107378"/>
                  <a:gd name="T48" fmla="*/ 2147483646 w 75622"/>
                  <a:gd name="T49" fmla="*/ 2147483646 h 107378"/>
                  <a:gd name="T50" fmla="*/ 2147483646 w 75622"/>
                  <a:gd name="T51" fmla="*/ 2147483646 h 107378"/>
                  <a:gd name="T52" fmla="*/ 2147483646 w 75622"/>
                  <a:gd name="T53" fmla="*/ 2123177465 h 107378"/>
                  <a:gd name="T54" fmla="*/ 2147483646 w 75622"/>
                  <a:gd name="T55" fmla="*/ 2004999653 h 107378"/>
                  <a:gd name="T56" fmla="*/ 2147483646 w 75622"/>
                  <a:gd name="T57" fmla="*/ 2004999653 h 107378"/>
                  <a:gd name="T58" fmla="*/ 2147483646 w 75622"/>
                  <a:gd name="T59" fmla="*/ 2147483646 h 107378"/>
                  <a:gd name="T60" fmla="*/ 2147483646 w 75622"/>
                  <a:gd name="T61" fmla="*/ 2147483646 h 107378"/>
                  <a:gd name="T62" fmla="*/ 2147483646 w 75622"/>
                  <a:gd name="T63" fmla="*/ 2147483646 h 107378"/>
                  <a:gd name="T64" fmla="*/ 2147483646 w 75622"/>
                  <a:gd name="T65" fmla="*/ 2147483646 h 107378"/>
                  <a:gd name="T66" fmla="*/ 2147483646 w 75622"/>
                  <a:gd name="T67" fmla="*/ 2147483646 h 107378"/>
                  <a:gd name="T68" fmla="*/ 2147483646 w 75622"/>
                  <a:gd name="T69" fmla="*/ 2147483646 h 107378"/>
                  <a:gd name="T70" fmla="*/ 2147483646 w 75622"/>
                  <a:gd name="T71" fmla="*/ 2147483646 h 107378"/>
                  <a:gd name="T72" fmla="*/ 2147483646 w 75622"/>
                  <a:gd name="T73" fmla="*/ 2147483646 h 107378"/>
                  <a:gd name="T74" fmla="*/ 2147483646 w 75622"/>
                  <a:gd name="T75" fmla="*/ 2147483646 h 107378"/>
                  <a:gd name="T76" fmla="*/ 2147483646 w 75622"/>
                  <a:gd name="T77" fmla="*/ 512617 h 10737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1" name="Google Shape;1006;p8"/>
              <p:cNvSpPr>
                <a:spLocks/>
              </p:cNvSpPr>
              <p:nvPr/>
            </p:nvSpPr>
            <p:spPr bwMode="auto">
              <a:xfrm flipH="1">
                <a:off x="-38772" y="3988074"/>
                <a:ext cx="9209483" cy="1194062"/>
              </a:xfrm>
              <a:custGeom>
                <a:avLst/>
                <a:gdLst>
                  <a:gd name="T0" fmla="*/ 2147483646 w 75655"/>
                  <a:gd name="T1" fmla="*/ 0 h 81492"/>
                  <a:gd name="T2" fmla="*/ 2147483646 w 75655"/>
                  <a:gd name="T3" fmla="*/ 2147483646 h 81492"/>
                  <a:gd name="T4" fmla="*/ 2147483646 w 75655"/>
                  <a:gd name="T5" fmla="*/ 2147483646 h 81492"/>
                  <a:gd name="T6" fmla="*/ 2147483646 w 75655"/>
                  <a:gd name="T7" fmla="*/ 2147483646 h 81492"/>
                  <a:gd name="T8" fmla="*/ 2147483646 w 75655"/>
                  <a:gd name="T9" fmla="*/ 2147483646 h 81492"/>
                  <a:gd name="T10" fmla="*/ 2147483646 w 75655"/>
                  <a:gd name="T11" fmla="*/ 2147483646 h 81492"/>
                  <a:gd name="T12" fmla="*/ 2147483646 w 75655"/>
                  <a:gd name="T13" fmla="*/ 2147483646 h 81492"/>
                  <a:gd name="T14" fmla="*/ 2147483646 w 75655"/>
                  <a:gd name="T15" fmla="*/ 2147483646 h 81492"/>
                  <a:gd name="T16" fmla="*/ 2147483646 w 75655"/>
                  <a:gd name="T17" fmla="*/ 2147483646 h 81492"/>
                  <a:gd name="T18" fmla="*/ 2147483646 w 75655"/>
                  <a:gd name="T19" fmla="*/ 2147483646 h 81492"/>
                  <a:gd name="T20" fmla="*/ 2147483646 w 75655"/>
                  <a:gd name="T21" fmla="*/ 2147483646 h 81492"/>
                  <a:gd name="T22" fmla="*/ 2147483646 w 75655"/>
                  <a:gd name="T23" fmla="*/ 2147483646 h 81492"/>
                  <a:gd name="T24" fmla="*/ 2147483646 w 75655"/>
                  <a:gd name="T25" fmla="*/ 2147483646 h 81492"/>
                  <a:gd name="T26" fmla="*/ 2147483646 w 75655"/>
                  <a:gd name="T27" fmla="*/ 2147483646 h 81492"/>
                  <a:gd name="T28" fmla="*/ 2147483646 w 75655"/>
                  <a:gd name="T29" fmla="*/ 2147483646 h 81492"/>
                  <a:gd name="T30" fmla="*/ 2147483646 w 75655"/>
                  <a:gd name="T31" fmla="*/ 2147483646 h 81492"/>
                  <a:gd name="T32" fmla="*/ 2147483646 w 75655"/>
                  <a:gd name="T33" fmla="*/ 2147483646 h 81492"/>
                  <a:gd name="T34" fmla="*/ 2147483646 w 75655"/>
                  <a:gd name="T35" fmla="*/ 2147483646 h 81492"/>
                  <a:gd name="T36" fmla="*/ 2147483646 w 75655"/>
                  <a:gd name="T37" fmla="*/ 2147483646 h 81492"/>
                  <a:gd name="T38" fmla="*/ 2147483646 w 75655"/>
                  <a:gd name="T39" fmla="*/ 2147483646 h 81492"/>
                  <a:gd name="T40" fmla="*/ 2147483646 w 75655"/>
                  <a:gd name="T41" fmla="*/ 2147483646 h 81492"/>
                  <a:gd name="T42" fmla="*/ 2147483646 w 75655"/>
                  <a:gd name="T43" fmla="*/ 2147483646 h 81492"/>
                  <a:gd name="T44" fmla="*/ 2147483646 w 75655"/>
                  <a:gd name="T45" fmla="*/ 2147483646 h 81492"/>
                  <a:gd name="T46" fmla="*/ 2147483646 w 75655"/>
                  <a:gd name="T47" fmla="*/ 2147483646 h 81492"/>
                  <a:gd name="T48" fmla="*/ 2147483646 w 75655"/>
                  <a:gd name="T49" fmla="*/ 1464278383 h 81492"/>
                  <a:gd name="T50" fmla="*/ 2147483646 w 75655"/>
                  <a:gd name="T51" fmla="*/ 293112975 h 81492"/>
                  <a:gd name="T52" fmla="*/ 2147483646 w 75655"/>
                  <a:gd name="T53" fmla="*/ 45265415 h 81492"/>
                  <a:gd name="T54" fmla="*/ 2147483646 w 75655"/>
                  <a:gd name="T55" fmla="*/ 0 h 8149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5" name="Google Shape;1007;p8"/>
            <p:cNvGrpSpPr>
              <a:grpSpLocks/>
            </p:cNvGrpSpPr>
            <p:nvPr/>
          </p:nvGrpSpPr>
          <p:grpSpPr bwMode="auto"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99" name="Google Shape;1008;p8"/>
              <p:cNvSpPr>
                <a:spLocks/>
              </p:cNvSpPr>
              <p:nvPr/>
            </p:nvSpPr>
            <p:spPr bwMode="auto">
              <a:xfrm>
                <a:off x="3311125" y="3194100"/>
                <a:ext cx="1527400" cy="2491250"/>
              </a:xfrm>
              <a:custGeom>
                <a:avLst/>
                <a:gdLst>
                  <a:gd name="T0" fmla="*/ 2147483646 w 61096"/>
                  <a:gd name="T1" fmla="*/ 9765625 h 99650"/>
                  <a:gd name="T2" fmla="*/ 2147483646 w 61096"/>
                  <a:gd name="T3" fmla="*/ 2147483646 h 99650"/>
                  <a:gd name="T4" fmla="*/ 2147483646 w 61096"/>
                  <a:gd name="T5" fmla="*/ 2147483646 h 99650"/>
                  <a:gd name="T6" fmla="*/ 2147483646 w 61096"/>
                  <a:gd name="T7" fmla="*/ 2147483646 h 99650"/>
                  <a:gd name="T8" fmla="*/ 2147483646 w 61096"/>
                  <a:gd name="T9" fmla="*/ 2147483646 h 99650"/>
                  <a:gd name="T10" fmla="*/ 2147483646 w 61096"/>
                  <a:gd name="T11" fmla="*/ 2147483646 h 99650"/>
                  <a:gd name="T12" fmla="*/ 2147483646 w 61096"/>
                  <a:gd name="T13" fmla="*/ 2147483646 h 99650"/>
                  <a:gd name="T14" fmla="*/ 2147483646 w 61096"/>
                  <a:gd name="T15" fmla="*/ 2147483646 h 99650"/>
                  <a:gd name="T16" fmla="*/ 0 w 61096"/>
                  <a:gd name="T17" fmla="*/ 2147483646 h 99650"/>
                  <a:gd name="T18" fmla="*/ 0 w 61096"/>
                  <a:gd name="T19" fmla="*/ 2147483646 h 99650"/>
                  <a:gd name="T20" fmla="*/ 2147483646 w 61096"/>
                  <a:gd name="T21" fmla="*/ 2147483646 h 99650"/>
                  <a:gd name="T22" fmla="*/ 2147483646 w 61096"/>
                  <a:gd name="T23" fmla="*/ 2147483646 h 99650"/>
                  <a:gd name="T24" fmla="*/ 2147483646 w 61096"/>
                  <a:gd name="T25" fmla="*/ 2147483646 h 99650"/>
                  <a:gd name="T26" fmla="*/ 2147483646 w 61096"/>
                  <a:gd name="T27" fmla="*/ 2147483646 h 99650"/>
                  <a:gd name="T28" fmla="*/ 2147483646 w 61096"/>
                  <a:gd name="T29" fmla="*/ 2147483646 h 99650"/>
                  <a:gd name="T30" fmla="*/ 2147483646 w 61096"/>
                  <a:gd name="T31" fmla="*/ 2147483646 h 99650"/>
                  <a:gd name="T32" fmla="*/ 2147483646 w 61096"/>
                  <a:gd name="T33" fmla="*/ 2147483646 h 99650"/>
                  <a:gd name="T34" fmla="*/ 2147483646 w 61096"/>
                  <a:gd name="T35" fmla="*/ 2147483646 h 99650"/>
                  <a:gd name="T36" fmla="*/ 2147483646 w 61096"/>
                  <a:gd name="T37" fmla="*/ 2147483646 h 99650"/>
                  <a:gd name="T38" fmla="*/ 2147483646 w 61096"/>
                  <a:gd name="T39" fmla="*/ 2147483646 h 99650"/>
                  <a:gd name="T40" fmla="*/ 2147483646 w 61096"/>
                  <a:gd name="T41" fmla="*/ 2147483646 h 99650"/>
                  <a:gd name="T42" fmla="*/ 2147483646 w 61096"/>
                  <a:gd name="T43" fmla="*/ 9765625 h 996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0" name="Google Shape;1009;p8"/>
              <p:cNvSpPr>
                <a:spLocks/>
              </p:cNvSpPr>
              <p:nvPr/>
            </p:nvSpPr>
            <p:spPr bwMode="auto">
              <a:xfrm>
                <a:off x="53450" y="2891675"/>
                <a:ext cx="1843525" cy="2629225"/>
              </a:xfrm>
              <a:custGeom>
                <a:avLst/>
                <a:gdLst>
                  <a:gd name="T0" fmla="*/ 2147483646 w 73741"/>
                  <a:gd name="T1" fmla="*/ 0 h 105169"/>
                  <a:gd name="T2" fmla="*/ 9765625 w 73741"/>
                  <a:gd name="T3" fmla="*/ 2147483646 h 105169"/>
                  <a:gd name="T4" fmla="*/ 2147483646 w 73741"/>
                  <a:gd name="T5" fmla="*/ 2147483646 h 105169"/>
                  <a:gd name="T6" fmla="*/ 2147483646 w 73741"/>
                  <a:gd name="T7" fmla="*/ 2147483646 h 105169"/>
                  <a:gd name="T8" fmla="*/ 2147483646 w 73741"/>
                  <a:gd name="T9" fmla="*/ 2147483646 h 105169"/>
                  <a:gd name="T10" fmla="*/ 2147483646 w 73741"/>
                  <a:gd name="T11" fmla="*/ 2147483646 h 105169"/>
                  <a:gd name="T12" fmla="*/ 2147483646 w 73741"/>
                  <a:gd name="T13" fmla="*/ 2147483646 h 105169"/>
                  <a:gd name="T14" fmla="*/ 2147483646 w 73741"/>
                  <a:gd name="T15" fmla="*/ 2147483646 h 105169"/>
                  <a:gd name="T16" fmla="*/ 2147483646 w 73741"/>
                  <a:gd name="T17" fmla="*/ 2147483646 h 105169"/>
                  <a:gd name="T18" fmla="*/ 2147483646 w 73741"/>
                  <a:gd name="T19" fmla="*/ 2147483646 h 105169"/>
                  <a:gd name="T20" fmla="*/ 2147483646 w 73741"/>
                  <a:gd name="T21" fmla="*/ 2147483646 h 105169"/>
                  <a:gd name="T22" fmla="*/ 2147483646 w 73741"/>
                  <a:gd name="T23" fmla="*/ 2147483646 h 105169"/>
                  <a:gd name="T24" fmla="*/ 2147483646 w 73741"/>
                  <a:gd name="T25" fmla="*/ 2147483646 h 105169"/>
                  <a:gd name="T26" fmla="*/ 2147483646 w 73741"/>
                  <a:gd name="T27" fmla="*/ 0 h 1051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cubicBezTo>
                      <a:pt x="55412" y="50852"/>
                      <a:pt x="47084" y="60913"/>
                      <a:pt x="32038" y="80822"/>
                    </a:cubicBezTo>
                    <a:cubicBezTo>
                      <a:pt x="42950" y="53740"/>
                      <a:pt x="51248" y="44803"/>
                      <a:pt x="60154" y="24104"/>
                    </a:cubicBez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1" name="Google Shape;1010;p8"/>
              <p:cNvSpPr>
                <a:spLocks/>
              </p:cNvSpPr>
              <p:nvPr/>
            </p:nvSpPr>
            <p:spPr bwMode="auto">
              <a:xfrm>
                <a:off x="3054275" y="3868125"/>
                <a:ext cx="712800" cy="1652775"/>
              </a:xfrm>
              <a:custGeom>
                <a:avLst/>
                <a:gdLst>
                  <a:gd name="T0" fmla="*/ 2147483646 w 28512"/>
                  <a:gd name="T1" fmla="*/ 9765625 h 66111"/>
                  <a:gd name="T2" fmla="*/ 2147483646 w 28512"/>
                  <a:gd name="T3" fmla="*/ 9765625 h 66111"/>
                  <a:gd name="T4" fmla="*/ 2147483646 w 28512"/>
                  <a:gd name="T5" fmla="*/ 2147483646 h 66111"/>
                  <a:gd name="T6" fmla="*/ 2147483646 w 28512"/>
                  <a:gd name="T7" fmla="*/ 2147483646 h 66111"/>
                  <a:gd name="T8" fmla="*/ 2147483646 w 28512"/>
                  <a:gd name="T9" fmla="*/ 2147483646 h 66111"/>
                  <a:gd name="T10" fmla="*/ 2147483646 w 28512"/>
                  <a:gd name="T11" fmla="*/ 2147483646 h 66111"/>
                  <a:gd name="T12" fmla="*/ 2147483646 w 28512"/>
                  <a:gd name="T13" fmla="*/ 2147483646 h 66111"/>
                  <a:gd name="T14" fmla="*/ 2147483646 w 28512"/>
                  <a:gd name="T15" fmla="*/ 2147483646 h 66111"/>
                  <a:gd name="T16" fmla="*/ 2147483646 w 28512"/>
                  <a:gd name="T17" fmla="*/ 2147483646 h 66111"/>
                  <a:gd name="T18" fmla="*/ 2147483646 w 28512"/>
                  <a:gd name="T19" fmla="*/ 9765625 h 66111"/>
                  <a:gd name="T20" fmla="*/ 2147483646 w 28512"/>
                  <a:gd name="T21" fmla="*/ 2147483646 h 66111"/>
                  <a:gd name="T22" fmla="*/ 2147483646 w 28512"/>
                  <a:gd name="T23" fmla="*/ 2147483646 h 66111"/>
                  <a:gd name="T24" fmla="*/ 2147483646 w 28512"/>
                  <a:gd name="T25" fmla="*/ 2147483646 h 66111"/>
                  <a:gd name="T26" fmla="*/ 2147483646 w 28512"/>
                  <a:gd name="T27" fmla="*/ 2147483646 h 661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2" name="Google Shape;1011;p8"/>
              <p:cNvSpPr>
                <a:spLocks/>
              </p:cNvSpPr>
              <p:nvPr/>
            </p:nvSpPr>
            <p:spPr bwMode="auto">
              <a:xfrm>
                <a:off x="2879500" y="3231350"/>
                <a:ext cx="1749300" cy="2479525"/>
              </a:xfrm>
              <a:custGeom>
                <a:avLst/>
                <a:gdLst>
                  <a:gd name="T0" fmla="*/ 2147483646 w 69972"/>
                  <a:gd name="T1" fmla="*/ 0 h 99181"/>
                  <a:gd name="T2" fmla="*/ 2147483646 w 69972"/>
                  <a:gd name="T3" fmla="*/ 0 h 99181"/>
                  <a:gd name="T4" fmla="*/ 2147483646 w 69972"/>
                  <a:gd name="T5" fmla="*/ 2147483646 h 99181"/>
                  <a:gd name="T6" fmla="*/ 2147483646 w 69972"/>
                  <a:gd name="T7" fmla="*/ 2147483646 h 99181"/>
                  <a:gd name="T8" fmla="*/ 2147483646 w 69972"/>
                  <a:gd name="T9" fmla="*/ 2147483646 h 99181"/>
                  <a:gd name="T10" fmla="*/ 2147483646 w 69972"/>
                  <a:gd name="T11" fmla="*/ 2147483646 h 99181"/>
                  <a:gd name="T12" fmla="*/ 2147483646 w 69972"/>
                  <a:gd name="T13" fmla="*/ 2147483646 h 99181"/>
                  <a:gd name="T14" fmla="*/ 2147483646 w 69972"/>
                  <a:gd name="T15" fmla="*/ 2147483646 h 99181"/>
                  <a:gd name="T16" fmla="*/ 2147483646 w 69972"/>
                  <a:gd name="T17" fmla="*/ 2147483646 h 99181"/>
                  <a:gd name="T18" fmla="*/ 2147483646 w 69972"/>
                  <a:gd name="T19" fmla="*/ 2147483646 h 99181"/>
                  <a:gd name="T20" fmla="*/ 2147483646 w 69972"/>
                  <a:gd name="T21" fmla="*/ 2147483646 h 99181"/>
                  <a:gd name="T22" fmla="*/ 2147483646 w 69972"/>
                  <a:gd name="T23" fmla="*/ 2147483646 h 99181"/>
                  <a:gd name="T24" fmla="*/ 2147483646 w 69972"/>
                  <a:gd name="T25" fmla="*/ 2147483646 h 99181"/>
                  <a:gd name="T26" fmla="*/ 2147483646 w 69972"/>
                  <a:gd name="T27" fmla="*/ 2147483646 h 99181"/>
                  <a:gd name="T28" fmla="*/ 2147483646 w 69972"/>
                  <a:gd name="T29" fmla="*/ 0 h 991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3" name="Google Shape;1012;p8"/>
              <p:cNvSpPr>
                <a:spLocks/>
              </p:cNvSpPr>
              <p:nvPr/>
            </p:nvSpPr>
            <p:spPr bwMode="auto">
              <a:xfrm>
                <a:off x="-58250" y="3326325"/>
                <a:ext cx="1812375" cy="2366325"/>
              </a:xfrm>
              <a:custGeom>
                <a:avLst/>
                <a:gdLst>
                  <a:gd name="T0" fmla="*/ 2147483646 w 72495"/>
                  <a:gd name="T1" fmla="*/ 9765625 h 94653"/>
                  <a:gd name="T2" fmla="*/ 2147483646 w 72495"/>
                  <a:gd name="T3" fmla="*/ 117187500 h 94653"/>
                  <a:gd name="T4" fmla="*/ 2147483646 w 72495"/>
                  <a:gd name="T5" fmla="*/ 117187500 h 94653"/>
                  <a:gd name="T6" fmla="*/ 2147483646 w 72495"/>
                  <a:gd name="T7" fmla="*/ 9765625 h 94653"/>
                  <a:gd name="T8" fmla="*/ 2147483646 w 72495"/>
                  <a:gd name="T9" fmla="*/ 117187500 h 94653"/>
                  <a:gd name="T10" fmla="*/ 2147483646 w 72495"/>
                  <a:gd name="T11" fmla="*/ 2147483646 h 94653"/>
                  <a:gd name="T12" fmla="*/ 2147483646 w 72495"/>
                  <a:gd name="T13" fmla="*/ 2147483646 h 94653"/>
                  <a:gd name="T14" fmla="*/ 2147483646 w 72495"/>
                  <a:gd name="T15" fmla="*/ 2147483646 h 94653"/>
                  <a:gd name="T16" fmla="*/ 2147483646 w 72495"/>
                  <a:gd name="T17" fmla="*/ 2147483646 h 94653"/>
                  <a:gd name="T18" fmla="*/ 2147483646 w 72495"/>
                  <a:gd name="T19" fmla="*/ 2147483646 h 94653"/>
                  <a:gd name="T20" fmla="*/ 2147483646 w 72495"/>
                  <a:gd name="T21" fmla="*/ 2147483646 h 94653"/>
                  <a:gd name="T22" fmla="*/ 2147483646 w 72495"/>
                  <a:gd name="T23" fmla="*/ 2147483646 h 94653"/>
                  <a:gd name="T24" fmla="*/ 9765625 w 72495"/>
                  <a:gd name="T25" fmla="*/ 2147483646 h 94653"/>
                  <a:gd name="T26" fmla="*/ 9765625 w 72495"/>
                  <a:gd name="T27" fmla="*/ 2147483646 h 94653"/>
                  <a:gd name="T28" fmla="*/ 2147483646 w 72495"/>
                  <a:gd name="T29" fmla="*/ 2147483646 h 94653"/>
                  <a:gd name="T30" fmla="*/ 2147483646 w 72495"/>
                  <a:gd name="T31" fmla="*/ 2147483646 h 94653"/>
                  <a:gd name="T32" fmla="*/ 2147483646 w 72495"/>
                  <a:gd name="T33" fmla="*/ 2147483646 h 94653"/>
                  <a:gd name="T34" fmla="*/ 2147483646 w 72495"/>
                  <a:gd name="T35" fmla="*/ 2147483646 h 94653"/>
                  <a:gd name="T36" fmla="*/ 2147483646 w 72495"/>
                  <a:gd name="T37" fmla="*/ 2147483646 h 94653"/>
                  <a:gd name="T38" fmla="*/ 2147483646 w 72495"/>
                  <a:gd name="T39" fmla="*/ 2147483646 h 94653"/>
                  <a:gd name="T40" fmla="*/ 2147483646 w 72495"/>
                  <a:gd name="T41" fmla="*/ 2147483646 h 94653"/>
                  <a:gd name="T42" fmla="*/ 2147483646 w 72495"/>
                  <a:gd name="T43" fmla="*/ 2147483646 h 94653"/>
                  <a:gd name="T44" fmla="*/ 2147483646 w 72495"/>
                  <a:gd name="T45" fmla="*/ 2147483646 h 94653"/>
                  <a:gd name="T46" fmla="*/ 2147483646 w 72495"/>
                  <a:gd name="T47" fmla="*/ 2147483646 h 94653"/>
                  <a:gd name="T48" fmla="*/ 2147483646 w 72495"/>
                  <a:gd name="T49" fmla="*/ 2147483646 h 94653"/>
                  <a:gd name="T50" fmla="*/ 2147483646 w 72495"/>
                  <a:gd name="T51" fmla="*/ 117187500 h 9465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4" name="Google Shape;1013;p8"/>
              <p:cNvSpPr/>
              <p:nvPr/>
            </p:nvSpPr>
            <p:spPr>
              <a:xfrm>
                <a:off x="2772739" y="2298599"/>
                <a:ext cx="658523" cy="512930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05" name="Google Shape;1014;p8"/>
              <p:cNvSpPr>
                <a:spLocks/>
              </p:cNvSpPr>
              <p:nvPr/>
            </p:nvSpPr>
            <p:spPr bwMode="auto">
              <a:xfrm>
                <a:off x="2920450" y="2444225"/>
                <a:ext cx="97700" cy="170900"/>
              </a:xfrm>
              <a:custGeom>
                <a:avLst/>
                <a:gdLst>
                  <a:gd name="T0" fmla="*/ 2147483646 w 3908"/>
                  <a:gd name="T1" fmla="*/ 9765625 h 6836"/>
                  <a:gd name="T2" fmla="*/ 1220703125 w 3908"/>
                  <a:gd name="T3" fmla="*/ 2147483646 h 6836"/>
                  <a:gd name="T4" fmla="*/ 2147483646 w 3908"/>
                  <a:gd name="T5" fmla="*/ 2147483646 h 6836"/>
                  <a:gd name="T6" fmla="*/ 2147483646 w 3908"/>
                  <a:gd name="T7" fmla="*/ 2147483646 h 6836"/>
                  <a:gd name="T8" fmla="*/ 2147483646 w 3908"/>
                  <a:gd name="T9" fmla="*/ 2147483646 h 6836"/>
                  <a:gd name="T10" fmla="*/ 2147483646 w 3908"/>
                  <a:gd name="T11" fmla="*/ 1738281250 h 6836"/>
                  <a:gd name="T12" fmla="*/ 2147483646 w 3908"/>
                  <a:gd name="T13" fmla="*/ 9765625 h 68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6" name="Google Shape;1015;p8"/>
              <p:cNvSpPr>
                <a:spLocks/>
              </p:cNvSpPr>
              <p:nvPr/>
            </p:nvSpPr>
            <p:spPr bwMode="auto">
              <a:xfrm>
                <a:off x="3062625" y="2395325"/>
                <a:ext cx="36500" cy="238575"/>
              </a:xfrm>
              <a:custGeom>
                <a:avLst/>
                <a:gdLst>
                  <a:gd name="T0" fmla="*/ 2147483646 w 1460"/>
                  <a:gd name="T1" fmla="*/ 9765625 h 9543"/>
                  <a:gd name="T2" fmla="*/ 605468750 w 1460"/>
                  <a:gd name="T3" fmla="*/ 2147483646 h 9543"/>
                  <a:gd name="T4" fmla="*/ 2147483646 w 1460"/>
                  <a:gd name="T5" fmla="*/ 2147483646 h 9543"/>
                  <a:gd name="T6" fmla="*/ 2147483646 w 1460"/>
                  <a:gd name="T7" fmla="*/ 2147483646 h 9543"/>
                  <a:gd name="T8" fmla="*/ 2147483646 w 1460"/>
                  <a:gd name="T9" fmla="*/ 2147483646 h 9543"/>
                  <a:gd name="T10" fmla="*/ 2147483646 w 1460"/>
                  <a:gd name="T11" fmla="*/ 1835937500 h 9543"/>
                  <a:gd name="T12" fmla="*/ 2147483646 w 1460"/>
                  <a:gd name="T13" fmla="*/ 9765625 h 95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7" name="Google Shape;1016;p8"/>
              <p:cNvSpPr>
                <a:spLocks/>
              </p:cNvSpPr>
              <p:nvPr/>
            </p:nvSpPr>
            <p:spPr bwMode="auto">
              <a:xfrm>
                <a:off x="3141850" y="2433325"/>
                <a:ext cx="73325" cy="204625"/>
              </a:xfrm>
              <a:custGeom>
                <a:avLst/>
                <a:gdLst>
                  <a:gd name="T0" fmla="*/ 2147483646 w 2933"/>
                  <a:gd name="T1" fmla="*/ 9765625 h 8185"/>
                  <a:gd name="T2" fmla="*/ 2147483646 w 2933"/>
                  <a:gd name="T3" fmla="*/ 1835937500 h 8185"/>
                  <a:gd name="T4" fmla="*/ 527343750 w 2933"/>
                  <a:gd name="T5" fmla="*/ 2147483646 h 8185"/>
                  <a:gd name="T6" fmla="*/ 2147483646 w 2933"/>
                  <a:gd name="T7" fmla="*/ 2147483646 h 8185"/>
                  <a:gd name="T8" fmla="*/ 2147483646 w 2933"/>
                  <a:gd name="T9" fmla="*/ 2147483646 h 8185"/>
                  <a:gd name="T10" fmla="*/ 2147483646 w 2933"/>
                  <a:gd name="T11" fmla="*/ 2147483646 h 8185"/>
                  <a:gd name="T12" fmla="*/ 2147483646 w 2933"/>
                  <a:gd name="T13" fmla="*/ 9765625 h 81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8" name="Google Shape;1017;p8"/>
              <p:cNvSpPr>
                <a:spLocks/>
              </p:cNvSpPr>
              <p:nvPr/>
            </p:nvSpPr>
            <p:spPr bwMode="auto">
              <a:xfrm>
                <a:off x="3213275" y="2509400"/>
                <a:ext cx="120725" cy="147775"/>
              </a:xfrm>
              <a:custGeom>
                <a:avLst/>
                <a:gdLst>
                  <a:gd name="T0" fmla="*/ 2147483646 w 4829"/>
                  <a:gd name="T1" fmla="*/ 0 h 5911"/>
                  <a:gd name="T2" fmla="*/ 2147483646 w 4829"/>
                  <a:gd name="T3" fmla="*/ 322265625 h 5911"/>
                  <a:gd name="T4" fmla="*/ 2147483646 w 4829"/>
                  <a:gd name="T5" fmla="*/ 2147483646 h 5911"/>
                  <a:gd name="T6" fmla="*/ 820312500 w 4829"/>
                  <a:gd name="T7" fmla="*/ 2147483646 h 5911"/>
                  <a:gd name="T8" fmla="*/ 2147483646 w 4829"/>
                  <a:gd name="T9" fmla="*/ 2147483646 h 5911"/>
                  <a:gd name="T10" fmla="*/ 2147483646 w 4829"/>
                  <a:gd name="T11" fmla="*/ 2147483646 h 5911"/>
                  <a:gd name="T12" fmla="*/ 2147483646 w 4829"/>
                  <a:gd name="T13" fmla="*/ 2147483646 h 5911"/>
                  <a:gd name="T14" fmla="*/ 2147483646 w 4829"/>
                  <a:gd name="T15" fmla="*/ 2147483646 h 5911"/>
                  <a:gd name="T16" fmla="*/ 2147483646 w 4829"/>
                  <a:gd name="T17" fmla="*/ 0 h 5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9" name="Google Shape;1018;p8"/>
              <p:cNvSpPr>
                <a:spLocks/>
              </p:cNvSpPr>
              <p:nvPr/>
            </p:nvSpPr>
            <p:spPr bwMode="auto">
              <a:xfrm>
                <a:off x="2944100" y="2678700"/>
                <a:ext cx="352600" cy="178875"/>
              </a:xfrm>
              <a:custGeom>
                <a:avLst/>
                <a:gdLst>
                  <a:gd name="T0" fmla="*/ 2147483646 w 14104"/>
                  <a:gd name="T1" fmla="*/ 0 h 7155"/>
                  <a:gd name="T2" fmla="*/ 2147483646 w 14104"/>
                  <a:gd name="T3" fmla="*/ 2147483646 h 7155"/>
                  <a:gd name="T4" fmla="*/ 0 w 14104"/>
                  <a:gd name="T5" fmla="*/ 2147483646 h 7155"/>
                  <a:gd name="T6" fmla="*/ 0 w 14104"/>
                  <a:gd name="T7" fmla="*/ 2147483646 h 7155"/>
                  <a:gd name="T8" fmla="*/ 2147483646 w 14104"/>
                  <a:gd name="T9" fmla="*/ 2147483646 h 7155"/>
                  <a:gd name="T10" fmla="*/ 2147483646 w 14104"/>
                  <a:gd name="T11" fmla="*/ 2147483646 h 7155"/>
                  <a:gd name="T12" fmla="*/ 2147483646 w 14104"/>
                  <a:gd name="T13" fmla="*/ 2147483646 h 7155"/>
                  <a:gd name="T14" fmla="*/ 2147483646 w 14104"/>
                  <a:gd name="T15" fmla="*/ 2147483646 h 7155"/>
                  <a:gd name="T16" fmla="*/ 2147483646 w 14104"/>
                  <a:gd name="T17" fmla="*/ 2147483646 h 7155"/>
                  <a:gd name="T18" fmla="*/ 2147483646 w 14104"/>
                  <a:gd name="T19" fmla="*/ 1269531250 h 7155"/>
                  <a:gd name="T20" fmla="*/ 2147483646 w 14104"/>
                  <a:gd name="T21" fmla="*/ 1269531250 h 7155"/>
                  <a:gd name="T22" fmla="*/ 2147483646 w 14104"/>
                  <a:gd name="T23" fmla="*/ 2147483646 h 7155"/>
                  <a:gd name="T24" fmla="*/ 2147483646 w 14104"/>
                  <a:gd name="T25" fmla="*/ 87890625 h 7155"/>
                  <a:gd name="T26" fmla="*/ 2147483646 w 14104"/>
                  <a:gd name="T27" fmla="*/ 0 h 71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0" name="Google Shape;1019;p8"/>
              <p:cNvSpPr>
                <a:spLocks/>
              </p:cNvSpPr>
              <p:nvPr/>
            </p:nvSpPr>
            <p:spPr bwMode="auto">
              <a:xfrm>
                <a:off x="2944100" y="2808600"/>
                <a:ext cx="183750" cy="2811100"/>
              </a:xfrm>
              <a:custGeom>
                <a:avLst/>
                <a:gdLst>
                  <a:gd name="T0" fmla="*/ 2147483646 w 7350"/>
                  <a:gd name="T1" fmla="*/ 9765625 h 112444"/>
                  <a:gd name="T2" fmla="*/ 2147483646 w 7350"/>
                  <a:gd name="T3" fmla="*/ 2147483646 h 112444"/>
                  <a:gd name="T4" fmla="*/ 2147483646 w 7350"/>
                  <a:gd name="T5" fmla="*/ 2147483646 h 112444"/>
                  <a:gd name="T6" fmla="*/ 2147483646 w 7350"/>
                  <a:gd name="T7" fmla="*/ 2147483646 h 112444"/>
                  <a:gd name="T8" fmla="*/ 2147483646 w 7350"/>
                  <a:gd name="T9" fmla="*/ 2147483646 h 112444"/>
                  <a:gd name="T10" fmla="*/ 2147483646 w 7350"/>
                  <a:gd name="T11" fmla="*/ 2147483646 h 112444"/>
                  <a:gd name="T12" fmla="*/ 2147483646 w 7350"/>
                  <a:gd name="T13" fmla="*/ 9765625 h 1124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1" name="Google Shape;1020;p8"/>
              <p:cNvSpPr>
                <a:spLocks/>
              </p:cNvSpPr>
              <p:nvPr/>
            </p:nvSpPr>
            <p:spPr bwMode="auto">
              <a:xfrm>
                <a:off x="2710800" y="2931175"/>
                <a:ext cx="330575" cy="388725"/>
              </a:xfrm>
              <a:custGeom>
                <a:avLst/>
                <a:gdLst>
                  <a:gd name="T0" fmla="*/ 2147483646 w 13223"/>
                  <a:gd name="T1" fmla="*/ 9765625 h 15549"/>
                  <a:gd name="T2" fmla="*/ 2147483646 w 13223"/>
                  <a:gd name="T3" fmla="*/ 19531250 h 15549"/>
                  <a:gd name="T4" fmla="*/ 2147483646 w 13223"/>
                  <a:gd name="T5" fmla="*/ 19531250 h 15549"/>
                  <a:gd name="T6" fmla="*/ 2147483646 w 13223"/>
                  <a:gd name="T7" fmla="*/ 9765625 h 15549"/>
                  <a:gd name="T8" fmla="*/ 2147483646 w 13223"/>
                  <a:gd name="T9" fmla="*/ 19531250 h 15549"/>
                  <a:gd name="T10" fmla="*/ 2147483646 w 13223"/>
                  <a:gd name="T11" fmla="*/ 2147483646 h 15549"/>
                  <a:gd name="T12" fmla="*/ 2147483646 w 13223"/>
                  <a:gd name="T13" fmla="*/ 2147483646 h 15549"/>
                  <a:gd name="T14" fmla="*/ 2147483646 w 13223"/>
                  <a:gd name="T15" fmla="*/ 2147483646 h 15549"/>
                  <a:gd name="T16" fmla="*/ 2147483646 w 13223"/>
                  <a:gd name="T17" fmla="*/ 2147483646 h 15549"/>
                  <a:gd name="T18" fmla="*/ 2147483646 w 13223"/>
                  <a:gd name="T19" fmla="*/ 19531250 h 155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2" name="Google Shape;1021;p8"/>
              <p:cNvSpPr>
                <a:spLocks/>
              </p:cNvSpPr>
              <p:nvPr/>
            </p:nvSpPr>
            <p:spPr bwMode="auto">
              <a:xfrm>
                <a:off x="3025775" y="3166750"/>
                <a:ext cx="328675" cy="317775"/>
              </a:xfrm>
              <a:custGeom>
                <a:avLst/>
                <a:gdLst>
                  <a:gd name="T0" fmla="*/ 2147483646 w 13147"/>
                  <a:gd name="T1" fmla="*/ 9765625 h 12711"/>
                  <a:gd name="T2" fmla="*/ 2147483646 w 13147"/>
                  <a:gd name="T3" fmla="*/ 9765625 h 12711"/>
                  <a:gd name="T4" fmla="*/ 2147483646 w 13147"/>
                  <a:gd name="T5" fmla="*/ 9765625 h 12711"/>
                  <a:gd name="T6" fmla="*/ 2147483646 w 13147"/>
                  <a:gd name="T7" fmla="*/ 9765625 h 12711"/>
                  <a:gd name="T8" fmla="*/ 2147483646 w 13147"/>
                  <a:gd name="T9" fmla="*/ 9765625 h 12711"/>
                  <a:gd name="T10" fmla="*/ 2147483646 w 13147"/>
                  <a:gd name="T11" fmla="*/ 9765625 h 12711"/>
                  <a:gd name="T12" fmla="*/ 1933593750 w 13147"/>
                  <a:gd name="T13" fmla="*/ 2147483646 h 12711"/>
                  <a:gd name="T14" fmla="*/ 2147483646 w 13147"/>
                  <a:gd name="T15" fmla="*/ 2147483646 h 12711"/>
                  <a:gd name="T16" fmla="*/ 2147483646 w 13147"/>
                  <a:gd name="T17" fmla="*/ 2147483646 h 12711"/>
                  <a:gd name="T18" fmla="*/ 2147483646 w 13147"/>
                  <a:gd name="T19" fmla="*/ 9765625 h 127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3" name="Google Shape;1022;p8"/>
              <p:cNvSpPr>
                <a:spLocks/>
              </p:cNvSpPr>
              <p:nvPr/>
            </p:nvSpPr>
            <p:spPr bwMode="auto">
              <a:xfrm>
                <a:off x="2735125" y="3497300"/>
                <a:ext cx="263700" cy="325950"/>
              </a:xfrm>
              <a:custGeom>
                <a:avLst/>
                <a:gdLst>
                  <a:gd name="T0" fmla="*/ 2147483646 w 10548"/>
                  <a:gd name="T1" fmla="*/ 9765625 h 13038"/>
                  <a:gd name="T2" fmla="*/ 2147483646 w 10548"/>
                  <a:gd name="T3" fmla="*/ 9765625 h 13038"/>
                  <a:gd name="T4" fmla="*/ 2147483646 w 10548"/>
                  <a:gd name="T5" fmla="*/ 2147483646 h 13038"/>
                  <a:gd name="T6" fmla="*/ 2147483646 w 10548"/>
                  <a:gd name="T7" fmla="*/ 2147483646 h 13038"/>
                  <a:gd name="T8" fmla="*/ 2147483646 w 10548"/>
                  <a:gd name="T9" fmla="*/ 2147483646 h 13038"/>
                  <a:gd name="T10" fmla="*/ 2147483646 w 10548"/>
                  <a:gd name="T11" fmla="*/ 9765625 h 130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4" name="Google Shape;1023;p8"/>
              <p:cNvSpPr>
                <a:spLocks/>
              </p:cNvSpPr>
              <p:nvPr/>
            </p:nvSpPr>
            <p:spPr bwMode="auto">
              <a:xfrm>
                <a:off x="2908375" y="3659150"/>
                <a:ext cx="448950" cy="315075"/>
              </a:xfrm>
              <a:custGeom>
                <a:avLst/>
                <a:gdLst>
                  <a:gd name="T0" fmla="*/ 2147483646 w 17958"/>
                  <a:gd name="T1" fmla="*/ 9765625 h 12603"/>
                  <a:gd name="T2" fmla="*/ 2147483646 w 17958"/>
                  <a:gd name="T3" fmla="*/ 9765625 h 12603"/>
                  <a:gd name="T4" fmla="*/ 2147483646 w 17958"/>
                  <a:gd name="T5" fmla="*/ 2147483646 h 12603"/>
                  <a:gd name="T6" fmla="*/ 2147483646 w 17958"/>
                  <a:gd name="T7" fmla="*/ 2147483646 h 12603"/>
                  <a:gd name="T8" fmla="*/ 2147483646 w 17958"/>
                  <a:gd name="T9" fmla="*/ 2147483646 h 12603"/>
                  <a:gd name="T10" fmla="*/ 2147483646 w 17958"/>
                  <a:gd name="T11" fmla="*/ 9765625 h 126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5" name="Google Shape;1024;p8"/>
              <p:cNvSpPr>
                <a:spLocks/>
              </p:cNvSpPr>
              <p:nvPr/>
            </p:nvSpPr>
            <p:spPr bwMode="auto">
              <a:xfrm>
                <a:off x="2759575" y="3010175"/>
                <a:ext cx="233575" cy="232800"/>
              </a:xfrm>
              <a:custGeom>
                <a:avLst/>
                <a:gdLst>
                  <a:gd name="T0" fmla="*/ 2147483646 w 9343"/>
                  <a:gd name="T1" fmla="*/ 0 h 9312"/>
                  <a:gd name="T2" fmla="*/ 2031250000 w 9343"/>
                  <a:gd name="T3" fmla="*/ 2147483646 h 9312"/>
                  <a:gd name="T4" fmla="*/ 2147483646 w 9343"/>
                  <a:gd name="T5" fmla="*/ 2147483646 h 9312"/>
                  <a:gd name="T6" fmla="*/ 2147483646 w 9343"/>
                  <a:gd name="T7" fmla="*/ 2147483646 h 9312"/>
                  <a:gd name="T8" fmla="*/ 2147483646 w 9343"/>
                  <a:gd name="T9" fmla="*/ 2147483646 h 9312"/>
                  <a:gd name="T10" fmla="*/ 2147483646 w 9343"/>
                  <a:gd name="T11" fmla="*/ 2147483646 h 9312"/>
                  <a:gd name="T12" fmla="*/ 2147483646 w 9343"/>
                  <a:gd name="T13" fmla="*/ 2147483646 h 9312"/>
                  <a:gd name="T14" fmla="*/ 2147483646 w 9343"/>
                  <a:gd name="T15" fmla="*/ 908203125 h 9312"/>
                  <a:gd name="T16" fmla="*/ 2147483646 w 9343"/>
                  <a:gd name="T17" fmla="*/ 0 h 93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6" name="Google Shape;1025;p8"/>
              <p:cNvSpPr>
                <a:spLocks/>
              </p:cNvSpPr>
              <p:nvPr/>
            </p:nvSpPr>
            <p:spPr bwMode="auto">
              <a:xfrm>
                <a:off x="3101400" y="3278400"/>
                <a:ext cx="194725" cy="141075"/>
              </a:xfrm>
              <a:custGeom>
                <a:avLst/>
                <a:gdLst>
                  <a:gd name="T0" fmla="*/ 2147483646 w 7789"/>
                  <a:gd name="T1" fmla="*/ 0 h 5643"/>
                  <a:gd name="T2" fmla="*/ 2147483646 w 7789"/>
                  <a:gd name="T3" fmla="*/ 322265625 h 5643"/>
                  <a:gd name="T4" fmla="*/ 2080078125 w 7789"/>
                  <a:gd name="T5" fmla="*/ 2147483646 h 5643"/>
                  <a:gd name="T6" fmla="*/ 2147483646 w 7789"/>
                  <a:gd name="T7" fmla="*/ 2147483646 h 5643"/>
                  <a:gd name="T8" fmla="*/ 2147483646 w 7789"/>
                  <a:gd name="T9" fmla="*/ 2147483646 h 5643"/>
                  <a:gd name="T10" fmla="*/ 2147483646 w 7789"/>
                  <a:gd name="T11" fmla="*/ 2147483646 h 5643"/>
                  <a:gd name="T12" fmla="*/ 2147483646 w 7789"/>
                  <a:gd name="T13" fmla="*/ 2147483646 h 5643"/>
                  <a:gd name="T14" fmla="*/ 2147483646 w 7789"/>
                  <a:gd name="T15" fmla="*/ 0 h 56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7" name="Google Shape;1026;p8"/>
              <p:cNvSpPr>
                <a:spLocks/>
              </p:cNvSpPr>
              <p:nvPr/>
            </p:nvSpPr>
            <p:spPr bwMode="auto">
              <a:xfrm>
                <a:off x="2781050" y="3580225"/>
                <a:ext cx="148575" cy="176850"/>
              </a:xfrm>
              <a:custGeom>
                <a:avLst/>
                <a:gdLst>
                  <a:gd name="T0" fmla="*/ 2147483646 w 5943"/>
                  <a:gd name="T1" fmla="*/ 9765625 h 7074"/>
                  <a:gd name="T2" fmla="*/ 1064453125 w 5943"/>
                  <a:gd name="T3" fmla="*/ 2147483646 h 7074"/>
                  <a:gd name="T4" fmla="*/ 2147483646 w 5943"/>
                  <a:gd name="T5" fmla="*/ 2147483646 h 7074"/>
                  <a:gd name="T6" fmla="*/ 2147483646 w 5943"/>
                  <a:gd name="T7" fmla="*/ 2147483646 h 7074"/>
                  <a:gd name="T8" fmla="*/ 2147483646 w 5943"/>
                  <a:gd name="T9" fmla="*/ 2147483646 h 7074"/>
                  <a:gd name="T10" fmla="*/ 2147483646 w 5943"/>
                  <a:gd name="T11" fmla="*/ 859375000 h 7074"/>
                  <a:gd name="T12" fmla="*/ 2147483646 w 5943"/>
                  <a:gd name="T13" fmla="*/ 9765625 h 70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8" name="Google Shape;1027;p8"/>
              <p:cNvSpPr>
                <a:spLocks/>
              </p:cNvSpPr>
              <p:nvPr/>
            </p:nvSpPr>
            <p:spPr bwMode="auto">
              <a:xfrm>
                <a:off x="3079725" y="3732600"/>
                <a:ext cx="228050" cy="158625"/>
              </a:xfrm>
              <a:custGeom>
                <a:avLst/>
                <a:gdLst>
                  <a:gd name="T0" fmla="*/ 2147483646 w 9122"/>
                  <a:gd name="T1" fmla="*/ 0 h 6345"/>
                  <a:gd name="T2" fmla="*/ 2147483646 w 9122"/>
                  <a:gd name="T3" fmla="*/ 703125000 h 6345"/>
                  <a:gd name="T4" fmla="*/ 2147483646 w 9122"/>
                  <a:gd name="T5" fmla="*/ 2147483646 h 6345"/>
                  <a:gd name="T6" fmla="*/ 1044921875 w 9122"/>
                  <a:gd name="T7" fmla="*/ 2147483646 h 6345"/>
                  <a:gd name="T8" fmla="*/ 1142578125 w 9122"/>
                  <a:gd name="T9" fmla="*/ 2147483646 h 6345"/>
                  <a:gd name="T10" fmla="*/ 1640625000 w 9122"/>
                  <a:gd name="T11" fmla="*/ 2147483646 h 6345"/>
                  <a:gd name="T12" fmla="*/ 2147483646 w 9122"/>
                  <a:gd name="T13" fmla="*/ 2147483646 h 6345"/>
                  <a:gd name="T14" fmla="*/ 2147483646 w 9122"/>
                  <a:gd name="T15" fmla="*/ 2147483646 h 6345"/>
                  <a:gd name="T16" fmla="*/ 2147483646 w 9122"/>
                  <a:gd name="T17" fmla="*/ 0 h 63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9" name="Google Shape;1028;p8"/>
              <p:cNvSpPr>
                <a:spLocks/>
              </p:cNvSpPr>
              <p:nvPr/>
            </p:nvSpPr>
            <p:spPr bwMode="auto">
              <a:xfrm>
                <a:off x="2984450" y="2757925"/>
                <a:ext cx="65600" cy="46775"/>
              </a:xfrm>
              <a:custGeom>
                <a:avLst/>
                <a:gdLst>
                  <a:gd name="T0" fmla="*/ 2147483646 w 2624"/>
                  <a:gd name="T1" fmla="*/ 9765625 h 1871"/>
                  <a:gd name="T2" fmla="*/ 2050781250 w 2624"/>
                  <a:gd name="T3" fmla="*/ 2147483646 h 1871"/>
                  <a:gd name="T4" fmla="*/ 2147483646 w 2624"/>
                  <a:gd name="T5" fmla="*/ 2147483646 h 1871"/>
                  <a:gd name="T6" fmla="*/ 2147483646 w 2624"/>
                  <a:gd name="T7" fmla="*/ 2147483646 h 1871"/>
                  <a:gd name="T8" fmla="*/ 2147483646 w 2624"/>
                  <a:gd name="T9" fmla="*/ 2147483646 h 1871"/>
                  <a:gd name="T10" fmla="*/ 2147483646 w 2624"/>
                  <a:gd name="T11" fmla="*/ 2147483646 h 1871"/>
                  <a:gd name="T12" fmla="*/ 2147483646 w 2624"/>
                  <a:gd name="T13" fmla="*/ 2147483646 h 1871"/>
                  <a:gd name="T14" fmla="*/ 2147483646 w 2624"/>
                  <a:gd name="T15" fmla="*/ 302734375 h 1871"/>
                  <a:gd name="T16" fmla="*/ 2147483646 w 2624"/>
                  <a:gd name="T17" fmla="*/ 9765625 h 18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0" name="Google Shape;1029;p8"/>
              <p:cNvSpPr>
                <a:spLocks/>
              </p:cNvSpPr>
              <p:nvPr/>
            </p:nvSpPr>
            <p:spPr bwMode="auto">
              <a:xfrm>
                <a:off x="3063750" y="2767675"/>
                <a:ext cx="41450" cy="35300"/>
              </a:xfrm>
              <a:custGeom>
                <a:avLst/>
                <a:gdLst>
                  <a:gd name="T0" fmla="*/ 2147483646 w 1658"/>
                  <a:gd name="T1" fmla="*/ 0 h 1412"/>
                  <a:gd name="T2" fmla="*/ 2147483646 w 1658"/>
                  <a:gd name="T3" fmla="*/ 2147483646 h 1412"/>
                  <a:gd name="T4" fmla="*/ 2147483646 w 1658"/>
                  <a:gd name="T5" fmla="*/ 2147483646 h 1412"/>
                  <a:gd name="T6" fmla="*/ 2147483646 w 1658"/>
                  <a:gd name="T7" fmla="*/ 2147483646 h 1412"/>
                  <a:gd name="T8" fmla="*/ 2147483646 w 1658"/>
                  <a:gd name="T9" fmla="*/ 2147483646 h 1412"/>
                  <a:gd name="T10" fmla="*/ 2147483646 w 1658"/>
                  <a:gd name="T11" fmla="*/ 2147483646 h 1412"/>
                  <a:gd name="T12" fmla="*/ 2147483646 w 1658"/>
                  <a:gd name="T13" fmla="*/ 351562500 h 1412"/>
                  <a:gd name="T14" fmla="*/ 2147483646 w 1658"/>
                  <a:gd name="T15" fmla="*/ 0 h 14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1" name="Google Shape;1030;p8"/>
              <p:cNvSpPr>
                <a:spLocks/>
              </p:cNvSpPr>
              <p:nvPr/>
            </p:nvSpPr>
            <p:spPr bwMode="auto">
              <a:xfrm>
                <a:off x="3123350" y="2761400"/>
                <a:ext cx="29575" cy="34950"/>
              </a:xfrm>
              <a:custGeom>
                <a:avLst/>
                <a:gdLst>
                  <a:gd name="T0" fmla="*/ 2147483646 w 1183"/>
                  <a:gd name="T1" fmla="*/ 0 h 1398"/>
                  <a:gd name="T2" fmla="*/ 2147483646 w 1183"/>
                  <a:gd name="T3" fmla="*/ 429687500 h 1398"/>
                  <a:gd name="T4" fmla="*/ 1220703125 w 1183"/>
                  <a:gd name="T5" fmla="*/ 2147483646 h 1398"/>
                  <a:gd name="T6" fmla="*/ 2147483646 w 1183"/>
                  <a:gd name="T7" fmla="*/ 2147483646 h 1398"/>
                  <a:gd name="T8" fmla="*/ 2147483646 w 1183"/>
                  <a:gd name="T9" fmla="*/ 2147483646 h 1398"/>
                  <a:gd name="T10" fmla="*/ 2147483646 w 1183"/>
                  <a:gd name="T11" fmla="*/ 2147483646 h 1398"/>
                  <a:gd name="T12" fmla="*/ 2147483646 w 1183"/>
                  <a:gd name="T13" fmla="*/ 0 h 13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2" name="Google Shape;1031;p8"/>
              <p:cNvSpPr>
                <a:spLocks/>
              </p:cNvSpPr>
              <p:nvPr/>
            </p:nvSpPr>
            <p:spPr bwMode="auto">
              <a:xfrm>
                <a:off x="3160500" y="2786600"/>
                <a:ext cx="43500" cy="21025"/>
              </a:xfrm>
              <a:custGeom>
                <a:avLst/>
                <a:gdLst>
                  <a:gd name="T0" fmla="*/ 2147483646 w 1740"/>
                  <a:gd name="T1" fmla="*/ 9765625 h 841"/>
                  <a:gd name="T2" fmla="*/ 2147483646 w 1740"/>
                  <a:gd name="T3" fmla="*/ 976562500 h 841"/>
                  <a:gd name="T4" fmla="*/ 2147483646 w 1740"/>
                  <a:gd name="T5" fmla="*/ 2147483646 h 841"/>
                  <a:gd name="T6" fmla="*/ 2147483646 w 1740"/>
                  <a:gd name="T7" fmla="*/ 2147483646 h 841"/>
                  <a:gd name="T8" fmla="*/ 2147483646 w 1740"/>
                  <a:gd name="T9" fmla="*/ 2147483646 h 841"/>
                  <a:gd name="T10" fmla="*/ 2147483646 w 1740"/>
                  <a:gd name="T11" fmla="*/ 2147483646 h 841"/>
                  <a:gd name="T12" fmla="*/ 2147483646 w 1740"/>
                  <a:gd name="T13" fmla="*/ 2147483646 h 841"/>
                  <a:gd name="T14" fmla="*/ 2147483646 w 1740"/>
                  <a:gd name="T15" fmla="*/ 380859375 h 841"/>
                  <a:gd name="T16" fmla="*/ 2147483646 w 1740"/>
                  <a:gd name="T17" fmla="*/ 9765625 h 8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3" name="Google Shape;1032;p8"/>
              <p:cNvSpPr>
                <a:spLocks/>
              </p:cNvSpPr>
              <p:nvPr/>
            </p:nvSpPr>
            <p:spPr bwMode="auto">
              <a:xfrm>
                <a:off x="2108675" y="2245425"/>
                <a:ext cx="36025" cy="177075"/>
              </a:xfrm>
              <a:custGeom>
                <a:avLst/>
                <a:gdLst>
                  <a:gd name="T0" fmla="*/ 2147483646 w 1441"/>
                  <a:gd name="T1" fmla="*/ 9765625 h 7083"/>
                  <a:gd name="T2" fmla="*/ 2147483646 w 1441"/>
                  <a:gd name="T3" fmla="*/ 1621093750 h 7083"/>
                  <a:gd name="T4" fmla="*/ 712890625 w 1441"/>
                  <a:gd name="T5" fmla="*/ 2147483646 h 7083"/>
                  <a:gd name="T6" fmla="*/ 2147483646 w 1441"/>
                  <a:gd name="T7" fmla="*/ 2147483646 h 7083"/>
                  <a:gd name="T8" fmla="*/ 2147483646 w 1441"/>
                  <a:gd name="T9" fmla="*/ 2147483646 h 7083"/>
                  <a:gd name="T10" fmla="*/ 2147483646 w 1441"/>
                  <a:gd name="T11" fmla="*/ 1328125000 h 7083"/>
                  <a:gd name="T12" fmla="*/ 2147483646 w 1441"/>
                  <a:gd name="T13" fmla="*/ 9765625 h 70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224" name="Google Shape;1033;p8"/>
              <p:cNvGrpSpPr>
                <a:grpSpLocks/>
              </p:cNvGrpSpPr>
              <p:nvPr/>
            </p:nvGrpSpPr>
            <p:grpSpPr bwMode="auto"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282" name="Google Shape;1034;p8"/>
                <p:cNvSpPr>
                  <a:spLocks/>
                </p:cNvSpPr>
                <p:nvPr/>
              </p:nvSpPr>
              <p:spPr bwMode="auto">
                <a:xfrm>
                  <a:off x="1518525" y="3490475"/>
                  <a:ext cx="813875" cy="2089425"/>
                </a:xfrm>
                <a:custGeom>
                  <a:avLst/>
                  <a:gdLst>
                    <a:gd name="T0" fmla="*/ 2147483646 w 32555"/>
                    <a:gd name="T1" fmla="*/ 0 h 83577"/>
                    <a:gd name="T2" fmla="*/ 2147483646 w 32555"/>
                    <a:gd name="T3" fmla="*/ 0 h 83577"/>
                    <a:gd name="T4" fmla="*/ 2147483646 w 32555"/>
                    <a:gd name="T5" fmla="*/ 2147483646 h 83577"/>
                    <a:gd name="T6" fmla="*/ 2147483646 w 32555"/>
                    <a:gd name="T7" fmla="*/ 2147483646 h 83577"/>
                    <a:gd name="T8" fmla="*/ 2147483646 w 32555"/>
                    <a:gd name="T9" fmla="*/ 2147483646 h 83577"/>
                    <a:gd name="T10" fmla="*/ 2147483646 w 32555"/>
                    <a:gd name="T11" fmla="*/ 2147483646 h 83577"/>
                    <a:gd name="T12" fmla="*/ 2147483646 w 32555"/>
                    <a:gd name="T13" fmla="*/ 2147483646 h 83577"/>
                    <a:gd name="T14" fmla="*/ 2147483646 w 32555"/>
                    <a:gd name="T15" fmla="*/ 2147483646 h 83577"/>
                    <a:gd name="T16" fmla="*/ 2147483646 w 32555"/>
                    <a:gd name="T17" fmla="*/ 0 h 835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3" name="Google Shape;1035;p8"/>
                <p:cNvSpPr>
                  <a:spLocks/>
                </p:cNvSpPr>
                <p:nvPr/>
              </p:nvSpPr>
              <p:spPr bwMode="auto">
                <a:xfrm>
                  <a:off x="1574775" y="3593050"/>
                  <a:ext cx="623125" cy="1959775"/>
                </a:xfrm>
                <a:custGeom>
                  <a:avLst/>
                  <a:gdLst>
                    <a:gd name="T0" fmla="*/ 2147483646 w 24925"/>
                    <a:gd name="T1" fmla="*/ 2147483646 h 78391"/>
                    <a:gd name="T2" fmla="*/ 2147483646 w 24925"/>
                    <a:gd name="T3" fmla="*/ 2147483646 h 78391"/>
                    <a:gd name="T4" fmla="*/ 2147483646 w 24925"/>
                    <a:gd name="T5" fmla="*/ 2147483646 h 78391"/>
                    <a:gd name="T6" fmla="*/ 2147483646 w 24925"/>
                    <a:gd name="T7" fmla="*/ 2147483646 h 78391"/>
                    <a:gd name="T8" fmla="*/ 2147483646 w 24925"/>
                    <a:gd name="T9" fmla="*/ 2147483646 h 78391"/>
                    <a:gd name="T10" fmla="*/ 0 w 24925"/>
                    <a:gd name="T11" fmla="*/ 0 h 78391"/>
                    <a:gd name="T12" fmla="*/ 2147483646 w 24925"/>
                    <a:gd name="T13" fmla="*/ 2147483646 h 78391"/>
                    <a:gd name="T14" fmla="*/ 2147483646 w 24925"/>
                    <a:gd name="T15" fmla="*/ 2147483646 h 78391"/>
                    <a:gd name="T16" fmla="*/ 2147483646 w 24925"/>
                    <a:gd name="T17" fmla="*/ 2147483646 h 78391"/>
                    <a:gd name="T18" fmla="*/ 2147483646 w 24925"/>
                    <a:gd name="T19" fmla="*/ 2147483646 h 78391"/>
                    <a:gd name="T20" fmla="*/ 2147483646 w 24925"/>
                    <a:gd name="T21" fmla="*/ 2147483646 h 78391"/>
                    <a:gd name="T22" fmla="*/ 2147483646 w 24925"/>
                    <a:gd name="T23" fmla="*/ 2147483646 h 78391"/>
                    <a:gd name="T24" fmla="*/ 2147483646 w 24925"/>
                    <a:gd name="T25" fmla="*/ 2147483646 h 78391"/>
                    <a:gd name="T26" fmla="*/ 0 w 24925"/>
                    <a:gd name="T27" fmla="*/ 0 h 78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4" name="Google Shape;1036;p8"/>
                <p:cNvSpPr>
                  <a:spLocks/>
                </p:cNvSpPr>
                <p:nvPr/>
              </p:nvSpPr>
              <p:spPr bwMode="auto">
                <a:xfrm>
                  <a:off x="2007150" y="3495775"/>
                  <a:ext cx="967350" cy="2078675"/>
                </a:xfrm>
                <a:custGeom>
                  <a:avLst/>
                  <a:gdLst>
                    <a:gd name="T0" fmla="*/ 2147483646 w 38694"/>
                    <a:gd name="T1" fmla="*/ 9765625 h 83147"/>
                    <a:gd name="T2" fmla="*/ 2147483646 w 38694"/>
                    <a:gd name="T3" fmla="*/ 2147483646 h 83147"/>
                    <a:gd name="T4" fmla="*/ 2147483646 w 38694"/>
                    <a:gd name="T5" fmla="*/ 2147483646 h 83147"/>
                    <a:gd name="T6" fmla="*/ 2147483646 w 38694"/>
                    <a:gd name="T7" fmla="*/ 2147483646 h 83147"/>
                    <a:gd name="T8" fmla="*/ 2147483646 w 38694"/>
                    <a:gd name="T9" fmla="*/ 2147483646 h 83147"/>
                    <a:gd name="T10" fmla="*/ 2147483646 w 38694"/>
                    <a:gd name="T11" fmla="*/ 2147483646 h 83147"/>
                    <a:gd name="T12" fmla="*/ 2147483646 w 38694"/>
                    <a:gd name="T13" fmla="*/ 9765625 h 8314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5" name="Google Shape;1037;p8"/>
                <p:cNvSpPr>
                  <a:spLocks/>
                </p:cNvSpPr>
                <p:nvPr/>
              </p:nvSpPr>
              <p:spPr bwMode="auto">
                <a:xfrm>
                  <a:off x="2699400" y="3858250"/>
                  <a:ext cx="475725" cy="1710525"/>
                </a:xfrm>
                <a:custGeom>
                  <a:avLst/>
                  <a:gdLst>
                    <a:gd name="T0" fmla="*/ 2147483646 w 19029"/>
                    <a:gd name="T1" fmla="*/ 0 h 68421"/>
                    <a:gd name="T2" fmla="*/ 2147483646 w 19029"/>
                    <a:gd name="T3" fmla="*/ 0 h 68421"/>
                    <a:gd name="T4" fmla="*/ 2147483646 w 19029"/>
                    <a:gd name="T5" fmla="*/ 2147483646 h 68421"/>
                    <a:gd name="T6" fmla="*/ 2147483646 w 19029"/>
                    <a:gd name="T7" fmla="*/ 2147483646 h 68421"/>
                    <a:gd name="T8" fmla="*/ 2147483646 w 19029"/>
                    <a:gd name="T9" fmla="*/ 2147483646 h 68421"/>
                    <a:gd name="T10" fmla="*/ 2147483646 w 19029"/>
                    <a:gd name="T11" fmla="*/ 2147483646 h 68421"/>
                    <a:gd name="T12" fmla="*/ 2147483646 w 19029"/>
                    <a:gd name="T13" fmla="*/ 2147483646 h 68421"/>
                    <a:gd name="T14" fmla="*/ 2147483646 w 19029"/>
                    <a:gd name="T15" fmla="*/ 2147483646 h 68421"/>
                    <a:gd name="T16" fmla="*/ 2147483646 w 19029"/>
                    <a:gd name="T17" fmla="*/ 0 h 684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6" name="Google Shape;1038;p8"/>
                <p:cNvSpPr>
                  <a:spLocks/>
                </p:cNvSpPr>
                <p:nvPr/>
              </p:nvSpPr>
              <p:spPr bwMode="auto">
                <a:xfrm>
                  <a:off x="1579325" y="2837525"/>
                  <a:ext cx="849575" cy="2975475"/>
                </a:xfrm>
                <a:custGeom>
                  <a:avLst/>
                  <a:gdLst>
                    <a:gd name="T0" fmla="*/ 2147483646 w 33983"/>
                    <a:gd name="T1" fmla="*/ 0 h 119019"/>
                    <a:gd name="T2" fmla="*/ 2147483646 w 33983"/>
                    <a:gd name="T3" fmla="*/ 2147483646 h 119019"/>
                    <a:gd name="T4" fmla="*/ 2147483646 w 33983"/>
                    <a:gd name="T5" fmla="*/ 2147483646 h 119019"/>
                    <a:gd name="T6" fmla="*/ 2147483646 w 33983"/>
                    <a:gd name="T7" fmla="*/ 2147483646 h 119019"/>
                    <a:gd name="T8" fmla="*/ 2147483646 w 33983"/>
                    <a:gd name="T9" fmla="*/ 2147483646 h 119019"/>
                    <a:gd name="T10" fmla="*/ 2147483646 w 33983"/>
                    <a:gd name="T11" fmla="*/ 2147483646 h 119019"/>
                    <a:gd name="T12" fmla="*/ 2147483646 w 33983"/>
                    <a:gd name="T13" fmla="*/ 2147483646 h 119019"/>
                    <a:gd name="T14" fmla="*/ 2147483646 w 33983"/>
                    <a:gd name="T15" fmla="*/ 2147483646 h 119019"/>
                    <a:gd name="T16" fmla="*/ 2147483646 w 33983"/>
                    <a:gd name="T17" fmla="*/ 2147483646 h 119019"/>
                    <a:gd name="T18" fmla="*/ 2147483646 w 33983"/>
                    <a:gd name="T19" fmla="*/ 2147483646 h 119019"/>
                    <a:gd name="T20" fmla="*/ 2147483646 w 33983"/>
                    <a:gd name="T21" fmla="*/ 2147483646 h 119019"/>
                    <a:gd name="T22" fmla="*/ 2147483646 w 33983"/>
                    <a:gd name="T23" fmla="*/ 2147483646 h 119019"/>
                    <a:gd name="T24" fmla="*/ 2147483646 w 33983"/>
                    <a:gd name="T25" fmla="*/ 2147483646 h 119019"/>
                    <a:gd name="T26" fmla="*/ 2147483646 w 33983"/>
                    <a:gd name="T27" fmla="*/ 2147483646 h 119019"/>
                    <a:gd name="T28" fmla="*/ 2147483646 w 33983"/>
                    <a:gd name="T29" fmla="*/ 2147483646 h 119019"/>
                    <a:gd name="T30" fmla="*/ 2147483646 w 33983"/>
                    <a:gd name="T31" fmla="*/ 2147483646 h 119019"/>
                    <a:gd name="T32" fmla="*/ 2147483646 w 33983"/>
                    <a:gd name="T33" fmla="*/ 2147483646 h 119019"/>
                    <a:gd name="T34" fmla="*/ 2147483646 w 33983"/>
                    <a:gd name="T35" fmla="*/ 2147483646 h 119019"/>
                    <a:gd name="T36" fmla="*/ 2147483646 w 33983"/>
                    <a:gd name="T37" fmla="*/ 2147483646 h 119019"/>
                    <a:gd name="T38" fmla="*/ 2147483646 w 33983"/>
                    <a:gd name="T39" fmla="*/ 2147483646 h 119019"/>
                    <a:gd name="T40" fmla="*/ 2147483646 w 33983"/>
                    <a:gd name="T41" fmla="*/ 2147483646 h 119019"/>
                    <a:gd name="T42" fmla="*/ 2147483646 w 33983"/>
                    <a:gd name="T43" fmla="*/ 2147483646 h 119019"/>
                    <a:gd name="T44" fmla="*/ 2147483646 w 33983"/>
                    <a:gd name="T45" fmla="*/ 2147483646 h 119019"/>
                    <a:gd name="T46" fmla="*/ 2147483646 w 33983"/>
                    <a:gd name="T47" fmla="*/ 2147483646 h 119019"/>
                    <a:gd name="T48" fmla="*/ 2147483646 w 33983"/>
                    <a:gd name="T49" fmla="*/ 2147483646 h 119019"/>
                    <a:gd name="T50" fmla="*/ 2147483646 w 33983"/>
                    <a:gd name="T51" fmla="*/ 2147483646 h 119019"/>
                    <a:gd name="T52" fmla="*/ 2147483646 w 33983"/>
                    <a:gd name="T53" fmla="*/ 2147483646 h 119019"/>
                    <a:gd name="T54" fmla="*/ 2147483646 w 33983"/>
                    <a:gd name="T55" fmla="*/ 2147483646 h 119019"/>
                    <a:gd name="T56" fmla="*/ 2147483646 w 33983"/>
                    <a:gd name="T57" fmla="*/ 2147483646 h 119019"/>
                    <a:gd name="T58" fmla="*/ 2147483646 w 33983"/>
                    <a:gd name="T59" fmla="*/ 2147483646 h 119019"/>
                    <a:gd name="T60" fmla="*/ 2147483646 w 33983"/>
                    <a:gd name="T61" fmla="*/ 2147483646 h 119019"/>
                    <a:gd name="T62" fmla="*/ 2147483646 w 33983"/>
                    <a:gd name="T63" fmla="*/ 2147483646 h 119019"/>
                    <a:gd name="T64" fmla="*/ 2147483646 w 33983"/>
                    <a:gd name="T65" fmla="*/ 2147483646 h 119019"/>
                    <a:gd name="T66" fmla="*/ 2147483646 w 33983"/>
                    <a:gd name="T67" fmla="*/ 2147483646 h 119019"/>
                    <a:gd name="T68" fmla="*/ 2147483646 w 33983"/>
                    <a:gd name="T69" fmla="*/ 2147483646 h 119019"/>
                    <a:gd name="T70" fmla="*/ 2147483646 w 33983"/>
                    <a:gd name="T71" fmla="*/ 2147483646 h 119019"/>
                    <a:gd name="T72" fmla="*/ 2147483646 w 33983"/>
                    <a:gd name="T73" fmla="*/ 2147483646 h 119019"/>
                    <a:gd name="T74" fmla="*/ 2147483646 w 33983"/>
                    <a:gd name="T75" fmla="*/ 2147483646 h 119019"/>
                    <a:gd name="T76" fmla="*/ 2147483646 w 33983"/>
                    <a:gd name="T77" fmla="*/ 2147483646 h 119019"/>
                    <a:gd name="T78" fmla="*/ 2147483646 w 33983"/>
                    <a:gd name="T79" fmla="*/ 2147483646 h 119019"/>
                    <a:gd name="T80" fmla="*/ 2147483646 w 33983"/>
                    <a:gd name="T81" fmla="*/ 2147483646 h 119019"/>
                    <a:gd name="T82" fmla="*/ 2147483646 w 33983"/>
                    <a:gd name="T83" fmla="*/ 2147483646 h 119019"/>
                    <a:gd name="T84" fmla="*/ 2147483646 w 33983"/>
                    <a:gd name="T85" fmla="*/ 2147483646 h 119019"/>
                    <a:gd name="T86" fmla="*/ 2147483646 w 33983"/>
                    <a:gd name="T87" fmla="*/ 2147483646 h 119019"/>
                    <a:gd name="T88" fmla="*/ 2147483646 w 33983"/>
                    <a:gd name="T89" fmla="*/ 2147483646 h 119019"/>
                    <a:gd name="T90" fmla="*/ 2147483646 w 33983"/>
                    <a:gd name="T91" fmla="*/ 2147483646 h 119019"/>
                    <a:gd name="T92" fmla="*/ 2147483646 w 33983"/>
                    <a:gd name="T93" fmla="*/ 2147483646 h 119019"/>
                    <a:gd name="T94" fmla="*/ 2147483646 w 33983"/>
                    <a:gd name="T95" fmla="*/ 2147483646 h 119019"/>
                    <a:gd name="T96" fmla="*/ 2147483646 w 33983"/>
                    <a:gd name="T97" fmla="*/ 2147483646 h 119019"/>
                    <a:gd name="T98" fmla="*/ 2147483646 w 33983"/>
                    <a:gd name="T99" fmla="*/ 2147483646 h 119019"/>
                    <a:gd name="T100" fmla="*/ 2147483646 w 33983"/>
                    <a:gd name="T101" fmla="*/ 2147483646 h 119019"/>
                    <a:gd name="T102" fmla="*/ 2147483646 w 33983"/>
                    <a:gd name="T103" fmla="*/ 2147483646 h 119019"/>
                    <a:gd name="T104" fmla="*/ 2147483646 w 33983"/>
                    <a:gd name="T105" fmla="*/ 2147483646 h 119019"/>
                    <a:gd name="T106" fmla="*/ 2147483646 w 33983"/>
                    <a:gd name="T107" fmla="*/ 0 h 119019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7" name="Google Shape;1039;p8"/>
                <p:cNvSpPr>
                  <a:spLocks/>
                </p:cNvSpPr>
                <p:nvPr/>
              </p:nvSpPr>
              <p:spPr bwMode="auto">
                <a:xfrm>
                  <a:off x="1681625" y="3026450"/>
                  <a:ext cx="301525" cy="412675"/>
                </a:xfrm>
                <a:custGeom>
                  <a:avLst/>
                  <a:gdLst>
                    <a:gd name="T0" fmla="*/ 2147483646 w 12061"/>
                    <a:gd name="T1" fmla="*/ 9765625 h 16507"/>
                    <a:gd name="T2" fmla="*/ 1601562500 w 12061"/>
                    <a:gd name="T3" fmla="*/ 2147483646 h 16507"/>
                    <a:gd name="T4" fmla="*/ 2147483646 w 12061"/>
                    <a:gd name="T5" fmla="*/ 2147483646 h 16507"/>
                    <a:gd name="T6" fmla="*/ 2147483646 w 12061"/>
                    <a:gd name="T7" fmla="*/ 2147483646 h 16507"/>
                    <a:gd name="T8" fmla="*/ 2147483646 w 12061"/>
                    <a:gd name="T9" fmla="*/ 2147483646 h 16507"/>
                    <a:gd name="T10" fmla="*/ 2147483646 w 12061"/>
                    <a:gd name="T11" fmla="*/ 791015625 h 16507"/>
                    <a:gd name="T12" fmla="*/ 2147483646 w 12061"/>
                    <a:gd name="T13" fmla="*/ 9765625 h 1650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8" name="Google Shape;1040;p8"/>
                <p:cNvSpPr>
                  <a:spLocks/>
                </p:cNvSpPr>
                <p:nvPr/>
              </p:nvSpPr>
              <p:spPr bwMode="auto">
                <a:xfrm>
                  <a:off x="2026000" y="3384450"/>
                  <a:ext cx="312075" cy="352950"/>
                </a:xfrm>
                <a:custGeom>
                  <a:avLst/>
                  <a:gdLst>
                    <a:gd name="T0" fmla="*/ 2147483646 w 12483"/>
                    <a:gd name="T1" fmla="*/ 9765625 h 14118"/>
                    <a:gd name="T2" fmla="*/ 2147483646 w 12483"/>
                    <a:gd name="T3" fmla="*/ 751953125 h 14118"/>
                    <a:gd name="T4" fmla="*/ 1542968750 w 12483"/>
                    <a:gd name="T5" fmla="*/ 2147483646 h 14118"/>
                    <a:gd name="T6" fmla="*/ 2147483646 w 12483"/>
                    <a:gd name="T7" fmla="*/ 2147483646 h 14118"/>
                    <a:gd name="T8" fmla="*/ 2147483646 w 12483"/>
                    <a:gd name="T9" fmla="*/ 2147483646 h 14118"/>
                    <a:gd name="T10" fmla="*/ 2147483646 w 12483"/>
                    <a:gd name="T11" fmla="*/ 2147483646 h 14118"/>
                    <a:gd name="T12" fmla="*/ 2147483646 w 12483"/>
                    <a:gd name="T13" fmla="*/ 9765625 h 141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9" name="Google Shape;1041;p8"/>
                <p:cNvSpPr>
                  <a:spLocks/>
                </p:cNvSpPr>
                <p:nvPr/>
              </p:nvSpPr>
              <p:spPr bwMode="auto">
                <a:xfrm>
                  <a:off x="1695125" y="3695075"/>
                  <a:ext cx="258875" cy="435475"/>
                </a:xfrm>
                <a:custGeom>
                  <a:avLst/>
                  <a:gdLst>
                    <a:gd name="T0" fmla="*/ 2147483646 w 10355"/>
                    <a:gd name="T1" fmla="*/ 9765625 h 17419"/>
                    <a:gd name="T2" fmla="*/ 1669921875 w 10355"/>
                    <a:gd name="T3" fmla="*/ 2147483646 h 17419"/>
                    <a:gd name="T4" fmla="*/ 2147483646 w 10355"/>
                    <a:gd name="T5" fmla="*/ 2147483646 h 17419"/>
                    <a:gd name="T6" fmla="*/ 2147483646 w 10355"/>
                    <a:gd name="T7" fmla="*/ 2147483646 h 17419"/>
                    <a:gd name="T8" fmla="*/ 2147483646 w 10355"/>
                    <a:gd name="T9" fmla="*/ 2147483646 h 17419"/>
                    <a:gd name="T10" fmla="*/ 2147483646 w 10355"/>
                    <a:gd name="T11" fmla="*/ 517578125 h 17419"/>
                    <a:gd name="T12" fmla="*/ 2147483646 w 10355"/>
                    <a:gd name="T13" fmla="*/ 9765625 h 174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0" name="Google Shape;1042;p8"/>
                <p:cNvSpPr>
                  <a:spLocks/>
                </p:cNvSpPr>
                <p:nvPr/>
              </p:nvSpPr>
              <p:spPr bwMode="auto">
                <a:xfrm>
                  <a:off x="2057625" y="4116200"/>
                  <a:ext cx="223675" cy="312250"/>
                </a:xfrm>
                <a:custGeom>
                  <a:avLst/>
                  <a:gdLst>
                    <a:gd name="T0" fmla="*/ 2147483646 w 8947"/>
                    <a:gd name="T1" fmla="*/ 9765625 h 12490"/>
                    <a:gd name="T2" fmla="*/ 2147483646 w 8947"/>
                    <a:gd name="T3" fmla="*/ 458984375 h 12490"/>
                    <a:gd name="T4" fmla="*/ 2147483646 w 8947"/>
                    <a:gd name="T5" fmla="*/ 2147483646 h 12490"/>
                    <a:gd name="T6" fmla="*/ 175781250 w 8947"/>
                    <a:gd name="T7" fmla="*/ 2147483646 h 12490"/>
                    <a:gd name="T8" fmla="*/ 1806640625 w 8947"/>
                    <a:gd name="T9" fmla="*/ 2147483646 h 12490"/>
                    <a:gd name="T10" fmla="*/ 2147483646 w 8947"/>
                    <a:gd name="T11" fmla="*/ 2147483646 h 12490"/>
                    <a:gd name="T12" fmla="*/ 2147483646 w 8947"/>
                    <a:gd name="T13" fmla="*/ 2147483646 h 12490"/>
                    <a:gd name="T14" fmla="*/ 2147483646 w 8947"/>
                    <a:gd name="T15" fmla="*/ 2147483646 h 12490"/>
                    <a:gd name="T16" fmla="*/ 2147483646 w 8947"/>
                    <a:gd name="T17" fmla="*/ 9765625 h 1249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1" name="Google Shape;1043;p8"/>
                <p:cNvSpPr>
                  <a:spLocks/>
                </p:cNvSpPr>
                <p:nvPr/>
              </p:nvSpPr>
              <p:spPr bwMode="auto">
                <a:xfrm>
                  <a:off x="1659875" y="2153325"/>
                  <a:ext cx="883775" cy="740775"/>
                </a:xfrm>
                <a:custGeom>
                  <a:avLst/>
                  <a:gdLst>
                    <a:gd name="T0" fmla="*/ 2147483646 w 35351"/>
                    <a:gd name="T1" fmla="*/ 0 h 29631"/>
                    <a:gd name="T2" fmla="*/ 2147483646 w 35351"/>
                    <a:gd name="T3" fmla="*/ 2147483646 h 29631"/>
                    <a:gd name="T4" fmla="*/ 2147483646 w 35351"/>
                    <a:gd name="T5" fmla="*/ 2147483646 h 29631"/>
                    <a:gd name="T6" fmla="*/ 2147483646 w 35351"/>
                    <a:gd name="T7" fmla="*/ 2147483646 h 29631"/>
                    <a:gd name="T8" fmla="*/ 2147483646 w 35351"/>
                    <a:gd name="T9" fmla="*/ 2147483646 h 29631"/>
                    <a:gd name="T10" fmla="*/ 2147483646 w 35351"/>
                    <a:gd name="T11" fmla="*/ 2147483646 h 29631"/>
                    <a:gd name="T12" fmla="*/ 2147483646 w 35351"/>
                    <a:gd name="T13" fmla="*/ 2147483646 h 29631"/>
                    <a:gd name="T14" fmla="*/ 2147483646 w 35351"/>
                    <a:gd name="T15" fmla="*/ 2147483646 h 29631"/>
                    <a:gd name="T16" fmla="*/ 2147483646 w 35351"/>
                    <a:gd name="T17" fmla="*/ 2147483646 h 29631"/>
                    <a:gd name="T18" fmla="*/ 2147483646 w 35351"/>
                    <a:gd name="T19" fmla="*/ 2147483646 h 29631"/>
                    <a:gd name="T20" fmla="*/ 2147483646 w 35351"/>
                    <a:gd name="T21" fmla="*/ 2147483646 h 29631"/>
                    <a:gd name="T22" fmla="*/ 2147483646 w 35351"/>
                    <a:gd name="T23" fmla="*/ 2147483646 h 29631"/>
                    <a:gd name="T24" fmla="*/ 2147483646 w 35351"/>
                    <a:gd name="T25" fmla="*/ 2147483646 h 29631"/>
                    <a:gd name="T26" fmla="*/ 2147483646 w 35351"/>
                    <a:gd name="T27" fmla="*/ 2147483646 h 29631"/>
                    <a:gd name="T28" fmla="*/ 2147483646 w 35351"/>
                    <a:gd name="T29" fmla="*/ 2147483646 h 29631"/>
                    <a:gd name="T30" fmla="*/ 2147483646 w 35351"/>
                    <a:gd name="T31" fmla="*/ 2147483646 h 29631"/>
                    <a:gd name="T32" fmla="*/ 2147483646 w 35351"/>
                    <a:gd name="T33" fmla="*/ 2147483646 h 29631"/>
                    <a:gd name="T34" fmla="*/ 2147483646 w 35351"/>
                    <a:gd name="T35" fmla="*/ 2147483646 h 29631"/>
                    <a:gd name="T36" fmla="*/ 2147483646 w 35351"/>
                    <a:gd name="T37" fmla="*/ 2147483646 h 29631"/>
                    <a:gd name="T38" fmla="*/ 2147483646 w 35351"/>
                    <a:gd name="T39" fmla="*/ 2147483646 h 29631"/>
                    <a:gd name="T40" fmla="*/ 2147483646 w 35351"/>
                    <a:gd name="T41" fmla="*/ 2147483646 h 29631"/>
                    <a:gd name="T42" fmla="*/ 2147483646 w 35351"/>
                    <a:gd name="T43" fmla="*/ 2147483646 h 29631"/>
                    <a:gd name="T44" fmla="*/ 2147483646 w 35351"/>
                    <a:gd name="T45" fmla="*/ 2147483646 h 29631"/>
                    <a:gd name="T46" fmla="*/ 2147483646 w 35351"/>
                    <a:gd name="T47" fmla="*/ 2147483646 h 29631"/>
                    <a:gd name="T48" fmla="*/ 2147483646 w 35351"/>
                    <a:gd name="T49" fmla="*/ 2147483646 h 29631"/>
                    <a:gd name="T50" fmla="*/ 2147483646 w 35351"/>
                    <a:gd name="T51" fmla="*/ 2147483646 h 29631"/>
                    <a:gd name="T52" fmla="*/ 2147483646 w 35351"/>
                    <a:gd name="T53" fmla="*/ 2147483646 h 29631"/>
                    <a:gd name="T54" fmla="*/ 2147483646 w 35351"/>
                    <a:gd name="T55" fmla="*/ 2147483646 h 29631"/>
                    <a:gd name="T56" fmla="*/ 2147483646 w 35351"/>
                    <a:gd name="T57" fmla="*/ 2147483646 h 29631"/>
                    <a:gd name="T58" fmla="*/ 2147483646 w 35351"/>
                    <a:gd name="T59" fmla="*/ 2147483646 h 29631"/>
                    <a:gd name="T60" fmla="*/ 2147483646 w 35351"/>
                    <a:gd name="T61" fmla="*/ 2147483646 h 29631"/>
                    <a:gd name="T62" fmla="*/ 2147483646 w 35351"/>
                    <a:gd name="T63" fmla="*/ 2147483646 h 29631"/>
                    <a:gd name="T64" fmla="*/ 2147483646 w 35351"/>
                    <a:gd name="T65" fmla="*/ 2147483646 h 29631"/>
                    <a:gd name="T66" fmla="*/ 2147483646 w 35351"/>
                    <a:gd name="T67" fmla="*/ 2147483646 h 29631"/>
                    <a:gd name="T68" fmla="*/ 2147483646 w 35351"/>
                    <a:gd name="T69" fmla="*/ 2147483646 h 29631"/>
                    <a:gd name="T70" fmla="*/ 2147483646 w 35351"/>
                    <a:gd name="T71" fmla="*/ 2147483646 h 29631"/>
                    <a:gd name="T72" fmla="*/ 2147483646 w 35351"/>
                    <a:gd name="T73" fmla="*/ 2147483646 h 29631"/>
                    <a:gd name="T74" fmla="*/ 2147483646 w 35351"/>
                    <a:gd name="T75" fmla="*/ 195312500 h 29631"/>
                    <a:gd name="T76" fmla="*/ 2147483646 w 35351"/>
                    <a:gd name="T77" fmla="*/ 0 h 2963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2" name="Google Shape;1044;p8"/>
                <p:cNvSpPr/>
                <p:nvPr/>
              </p:nvSpPr>
              <p:spPr>
                <a:xfrm>
                  <a:off x="2026523" y="2440896"/>
                  <a:ext cx="183659" cy="162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3" name="Google Shape;1045;p8"/>
                <p:cNvSpPr/>
                <p:nvPr/>
              </p:nvSpPr>
              <p:spPr>
                <a:xfrm>
                  <a:off x="2205217" y="2626213"/>
                  <a:ext cx="104239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4" name="Google Shape;1046;p8"/>
                <p:cNvSpPr/>
                <p:nvPr/>
              </p:nvSpPr>
              <p:spPr>
                <a:xfrm>
                  <a:off x="2231691" y="2540173"/>
                  <a:ext cx="168767" cy="33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5" name="Google Shape;1047;p8"/>
                <p:cNvSpPr/>
                <p:nvPr/>
              </p:nvSpPr>
              <p:spPr>
                <a:xfrm>
                  <a:off x="2230037" y="2361475"/>
                  <a:ext cx="147257" cy="84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6" name="Google Shape;1048;p8"/>
                <p:cNvSpPr/>
                <p:nvPr/>
              </p:nvSpPr>
              <p:spPr>
                <a:xfrm>
                  <a:off x="1872647" y="2325073"/>
                  <a:ext cx="148912" cy="122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7" name="Google Shape;1049;p8"/>
                <p:cNvSpPr/>
                <p:nvPr/>
              </p:nvSpPr>
              <p:spPr>
                <a:xfrm>
                  <a:off x="1776681" y="2493844"/>
                  <a:ext cx="175386" cy="38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8" name="Google Shape;1050;p8"/>
                <p:cNvSpPr/>
                <p:nvPr/>
              </p:nvSpPr>
              <p:spPr>
                <a:xfrm>
                  <a:off x="1879265" y="2601395"/>
                  <a:ext cx="117475" cy="109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9" name="Google Shape;1051;p8"/>
                <p:cNvSpPr/>
                <p:nvPr/>
              </p:nvSpPr>
              <p:spPr>
                <a:xfrm>
                  <a:off x="2071197" y="2651033"/>
                  <a:ext cx="34746" cy="19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sp>
            <p:nvSpPr>
              <p:cNvPr id="225" name="Google Shape;1052;p8"/>
              <p:cNvSpPr>
                <a:spLocks/>
              </p:cNvSpPr>
              <p:nvPr/>
            </p:nvSpPr>
            <p:spPr bwMode="auto">
              <a:xfrm>
                <a:off x="2070225" y="2491975"/>
                <a:ext cx="32700" cy="25100"/>
              </a:xfrm>
              <a:custGeom>
                <a:avLst/>
                <a:gdLst>
                  <a:gd name="T0" fmla="*/ 2147483646 w 1308"/>
                  <a:gd name="T1" fmla="*/ 0 h 1004"/>
                  <a:gd name="T2" fmla="*/ 2147483646 w 1308"/>
                  <a:gd name="T3" fmla="*/ 2147483646 h 1004"/>
                  <a:gd name="T4" fmla="*/ 2147483646 w 1308"/>
                  <a:gd name="T5" fmla="*/ 0 h 10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6" name="Google Shape;1053;p8"/>
              <p:cNvSpPr>
                <a:spLocks/>
              </p:cNvSpPr>
              <p:nvPr/>
            </p:nvSpPr>
            <p:spPr bwMode="auto">
              <a:xfrm>
                <a:off x="2068700" y="2541350"/>
                <a:ext cx="24325" cy="19800"/>
              </a:xfrm>
              <a:custGeom>
                <a:avLst/>
                <a:gdLst>
                  <a:gd name="T0" fmla="*/ 2147483646 w 973"/>
                  <a:gd name="T1" fmla="*/ 9765625 h 792"/>
                  <a:gd name="T2" fmla="*/ 2147483646 w 973"/>
                  <a:gd name="T3" fmla="*/ 2147483646 h 792"/>
                  <a:gd name="T4" fmla="*/ 2147483646 w 973"/>
                  <a:gd name="T5" fmla="*/ 9765625 h 7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7" name="Google Shape;1054;p8"/>
              <p:cNvSpPr>
                <a:spLocks/>
              </p:cNvSpPr>
              <p:nvPr/>
            </p:nvSpPr>
            <p:spPr bwMode="auto">
              <a:xfrm>
                <a:off x="2117325" y="2530725"/>
                <a:ext cx="26625" cy="20550"/>
              </a:xfrm>
              <a:custGeom>
                <a:avLst/>
                <a:gdLst>
                  <a:gd name="T0" fmla="*/ 2147483646 w 1065"/>
                  <a:gd name="T1" fmla="*/ 0 h 822"/>
                  <a:gd name="T2" fmla="*/ 2147483646 w 1065"/>
                  <a:gd name="T3" fmla="*/ 2147483646 h 822"/>
                  <a:gd name="T4" fmla="*/ 2147483646 w 1065"/>
                  <a:gd name="T5" fmla="*/ 0 h 8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8" name="Google Shape;1055;p8"/>
              <p:cNvSpPr>
                <a:spLocks/>
              </p:cNvSpPr>
              <p:nvPr/>
            </p:nvSpPr>
            <p:spPr bwMode="auto">
              <a:xfrm>
                <a:off x="2113525" y="2469925"/>
                <a:ext cx="24350" cy="20550"/>
              </a:xfrm>
              <a:custGeom>
                <a:avLst/>
                <a:gdLst>
                  <a:gd name="T0" fmla="*/ 2147483646 w 974"/>
                  <a:gd name="T1" fmla="*/ 9765625 h 822"/>
                  <a:gd name="T2" fmla="*/ 2147483646 w 974"/>
                  <a:gd name="T3" fmla="*/ 2147483646 h 822"/>
                  <a:gd name="T4" fmla="*/ 2147483646 w 974"/>
                  <a:gd name="T5" fmla="*/ 9765625 h 8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9" name="Google Shape;1056;p8"/>
              <p:cNvSpPr>
                <a:spLocks/>
              </p:cNvSpPr>
              <p:nvPr/>
            </p:nvSpPr>
            <p:spPr bwMode="auto">
              <a:xfrm>
                <a:off x="2144675" y="2500325"/>
                <a:ext cx="22825" cy="18275"/>
              </a:xfrm>
              <a:custGeom>
                <a:avLst/>
                <a:gdLst>
                  <a:gd name="T0" fmla="*/ 2147483646 w 913"/>
                  <a:gd name="T1" fmla="*/ 9765625 h 731"/>
                  <a:gd name="T2" fmla="*/ 2147483646 w 913"/>
                  <a:gd name="T3" fmla="*/ 2147483646 h 731"/>
                  <a:gd name="T4" fmla="*/ 2147483646 w 913"/>
                  <a:gd name="T5" fmla="*/ 9765625 h 7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0" name="Google Shape;1057;p8"/>
              <p:cNvSpPr>
                <a:spLocks/>
              </p:cNvSpPr>
              <p:nvPr/>
            </p:nvSpPr>
            <p:spPr bwMode="auto">
              <a:xfrm>
                <a:off x="2147725" y="2552750"/>
                <a:ext cx="19775" cy="16000"/>
              </a:xfrm>
              <a:custGeom>
                <a:avLst/>
                <a:gdLst>
                  <a:gd name="T0" fmla="*/ 2147483646 w 791"/>
                  <a:gd name="T1" fmla="*/ 9765625 h 640"/>
                  <a:gd name="T2" fmla="*/ 2147483646 w 791"/>
                  <a:gd name="T3" fmla="*/ 2147483646 h 640"/>
                  <a:gd name="T4" fmla="*/ 2147483646 w 791"/>
                  <a:gd name="T5" fmla="*/ 9765625 h 6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1" name="Google Shape;1058;p8"/>
              <p:cNvSpPr>
                <a:spLocks/>
              </p:cNvSpPr>
              <p:nvPr/>
            </p:nvSpPr>
            <p:spPr bwMode="auto">
              <a:xfrm>
                <a:off x="2102900" y="2567950"/>
                <a:ext cx="24325" cy="19025"/>
              </a:xfrm>
              <a:custGeom>
                <a:avLst/>
                <a:gdLst>
                  <a:gd name="T0" fmla="*/ 2147483646 w 973"/>
                  <a:gd name="T1" fmla="*/ 9765625 h 761"/>
                  <a:gd name="T2" fmla="*/ 2147483646 w 973"/>
                  <a:gd name="T3" fmla="*/ 2147483646 h 761"/>
                  <a:gd name="T4" fmla="*/ 2147483646 w 973"/>
                  <a:gd name="T5" fmla="*/ 9765625 h 7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2" name="Google Shape;1059;p8"/>
              <p:cNvSpPr>
                <a:spLocks/>
              </p:cNvSpPr>
              <p:nvPr/>
            </p:nvSpPr>
            <p:spPr bwMode="auto">
              <a:xfrm>
                <a:off x="2042100" y="2515525"/>
                <a:ext cx="20550" cy="17500"/>
              </a:xfrm>
              <a:custGeom>
                <a:avLst/>
                <a:gdLst>
                  <a:gd name="T0" fmla="*/ 2147483646 w 822"/>
                  <a:gd name="T1" fmla="*/ 0 h 700"/>
                  <a:gd name="T2" fmla="*/ 2147483646 w 822"/>
                  <a:gd name="T3" fmla="*/ 2147483646 h 700"/>
                  <a:gd name="T4" fmla="*/ 2147483646 w 822"/>
                  <a:gd name="T5" fmla="*/ 0 h 7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3" name="Google Shape;1060;p8"/>
              <p:cNvSpPr>
                <a:spLocks/>
              </p:cNvSpPr>
              <p:nvPr/>
            </p:nvSpPr>
            <p:spPr bwMode="auto">
              <a:xfrm>
                <a:off x="2071725" y="2457775"/>
                <a:ext cx="28150" cy="22050"/>
              </a:xfrm>
              <a:custGeom>
                <a:avLst/>
                <a:gdLst>
                  <a:gd name="T0" fmla="*/ 2147483646 w 1126"/>
                  <a:gd name="T1" fmla="*/ 0 h 882"/>
                  <a:gd name="T2" fmla="*/ 2147483646 w 1126"/>
                  <a:gd name="T3" fmla="*/ 2147483646 h 882"/>
                  <a:gd name="T4" fmla="*/ 2147483646 w 1126"/>
                  <a:gd name="T5" fmla="*/ 0 h 8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4" name="Google Shape;1061;p8"/>
              <p:cNvSpPr/>
              <p:nvPr/>
            </p:nvSpPr>
            <p:spPr>
              <a:xfrm>
                <a:off x="635020" y="1860127"/>
                <a:ext cx="774344" cy="55926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35" name="Google Shape;1062;p8"/>
              <p:cNvSpPr>
                <a:spLocks/>
              </p:cNvSpPr>
              <p:nvPr/>
            </p:nvSpPr>
            <p:spPr bwMode="auto">
              <a:xfrm>
                <a:off x="715750" y="2054725"/>
                <a:ext cx="121850" cy="179225"/>
              </a:xfrm>
              <a:custGeom>
                <a:avLst/>
                <a:gdLst>
                  <a:gd name="T0" fmla="*/ 2147483646 w 4874"/>
                  <a:gd name="T1" fmla="*/ 0 h 7169"/>
                  <a:gd name="T2" fmla="*/ 1621093750 w 4874"/>
                  <a:gd name="T3" fmla="*/ 2147483646 h 7169"/>
                  <a:gd name="T4" fmla="*/ 2147483646 w 4874"/>
                  <a:gd name="T5" fmla="*/ 2147483646 h 7169"/>
                  <a:gd name="T6" fmla="*/ 2147483646 w 4874"/>
                  <a:gd name="T7" fmla="*/ 2147483646 h 7169"/>
                  <a:gd name="T8" fmla="*/ 2147483646 w 4874"/>
                  <a:gd name="T9" fmla="*/ 2147483646 h 7169"/>
                  <a:gd name="T10" fmla="*/ 2147483646 w 4874"/>
                  <a:gd name="T11" fmla="*/ 2147483646 h 7169"/>
                  <a:gd name="T12" fmla="*/ 2147483646 w 4874"/>
                  <a:gd name="T13" fmla="*/ 2147483646 h 7169"/>
                  <a:gd name="T14" fmla="*/ 2147483646 w 4874"/>
                  <a:gd name="T15" fmla="*/ 1611328125 h 7169"/>
                  <a:gd name="T16" fmla="*/ 2147483646 w 4874"/>
                  <a:gd name="T17" fmla="*/ 0 h 71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6" name="Google Shape;1063;p8"/>
              <p:cNvSpPr>
                <a:spLocks/>
              </p:cNvSpPr>
              <p:nvPr/>
            </p:nvSpPr>
            <p:spPr bwMode="auto">
              <a:xfrm>
                <a:off x="922375" y="1974175"/>
                <a:ext cx="61650" cy="261350"/>
              </a:xfrm>
              <a:custGeom>
                <a:avLst/>
                <a:gdLst>
                  <a:gd name="T0" fmla="*/ 2147483646 w 2466"/>
                  <a:gd name="T1" fmla="*/ 0 h 10454"/>
                  <a:gd name="T2" fmla="*/ 166015625 w 2466"/>
                  <a:gd name="T3" fmla="*/ 2147483646 h 10454"/>
                  <a:gd name="T4" fmla="*/ 2147483646 w 2466"/>
                  <a:gd name="T5" fmla="*/ 2147483646 h 10454"/>
                  <a:gd name="T6" fmla="*/ 2147483646 w 2466"/>
                  <a:gd name="T7" fmla="*/ 2147483646 h 10454"/>
                  <a:gd name="T8" fmla="*/ 2147483646 w 2466"/>
                  <a:gd name="T9" fmla="*/ 2147483646 h 10454"/>
                  <a:gd name="T10" fmla="*/ 2147483646 w 2466"/>
                  <a:gd name="T11" fmla="*/ 2147483646 h 10454"/>
                  <a:gd name="T12" fmla="*/ 2147483646 w 2466"/>
                  <a:gd name="T13" fmla="*/ 1904296875 h 10454"/>
                  <a:gd name="T14" fmla="*/ 2147483646 w 2466"/>
                  <a:gd name="T15" fmla="*/ 0 h 104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7" name="Google Shape;1064;p8"/>
              <p:cNvSpPr>
                <a:spLocks/>
              </p:cNvSpPr>
              <p:nvPr/>
            </p:nvSpPr>
            <p:spPr bwMode="auto">
              <a:xfrm>
                <a:off x="1068050" y="1991825"/>
                <a:ext cx="59150" cy="226400"/>
              </a:xfrm>
              <a:custGeom>
                <a:avLst/>
                <a:gdLst>
                  <a:gd name="T0" fmla="*/ 2147483646 w 2366"/>
                  <a:gd name="T1" fmla="*/ 0 h 9056"/>
                  <a:gd name="T2" fmla="*/ 2147483646 w 2366"/>
                  <a:gd name="T3" fmla="*/ 1250000000 h 9056"/>
                  <a:gd name="T4" fmla="*/ 546875000 w 2366"/>
                  <a:gd name="T5" fmla="*/ 2147483646 h 9056"/>
                  <a:gd name="T6" fmla="*/ 2147483646 w 2366"/>
                  <a:gd name="T7" fmla="*/ 2147483646 h 9056"/>
                  <a:gd name="T8" fmla="*/ 2147483646 w 2366"/>
                  <a:gd name="T9" fmla="*/ 2147483646 h 9056"/>
                  <a:gd name="T10" fmla="*/ 2147483646 w 2366"/>
                  <a:gd name="T11" fmla="*/ 2138671875 h 9056"/>
                  <a:gd name="T12" fmla="*/ 2147483646 w 2366"/>
                  <a:gd name="T13" fmla="*/ 0 h 90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8" name="Google Shape;1065;p8"/>
              <p:cNvSpPr>
                <a:spLocks/>
              </p:cNvSpPr>
              <p:nvPr/>
            </p:nvSpPr>
            <p:spPr bwMode="auto">
              <a:xfrm>
                <a:off x="1197950" y="2064175"/>
                <a:ext cx="117850" cy="182625"/>
              </a:xfrm>
              <a:custGeom>
                <a:avLst/>
                <a:gdLst>
                  <a:gd name="T0" fmla="*/ 2147483646 w 4714"/>
                  <a:gd name="T1" fmla="*/ 0 h 7305"/>
                  <a:gd name="T2" fmla="*/ 2147483646 w 4714"/>
                  <a:gd name="T3" fmla="*/ 585937500 h 7305"/>
                  <a:gd name="T4" fmla="*/ 2147483646 w 4714"/>
                  <a:gd name="T5" fmla="*/ 2147483646 h 7305"/>
                  <a:gd name="T6" fmla="*/ 1455078125 w 4714"/>
                  <a:gd name="T7" fmla="*/ 2147483646 h 7305"/>
                  <a:gd name="T8" fmla="*/ 2147483646 w 4714"/>
                  <a:gd name="T9" fmla="*/ 2147483646 h 7305"/>
                  <a:gd name="T10" fmla="*/ 2147483646 w 4714"/>
                  <a:gd name="T11" fmla="*/ 2147483646 h 7305"/>
                  <a:gd name="T12" fmla="*/ 2147483646 w 4714"/>
                  <a:gd name="T13" fmla="*/ 2147483646 h 7305"/>
                  <a:gd name="T14" fmla="*/ 2147483646 w 4714"/>
                  <a:gd name="T15" fmla="*/ 2147483646 h 7305"/>
                  <a:gd name="T16" fmla="*/ 2147483646 w 4714"/>
                  <a:gd name="T17" fmla="*/ 0 h 73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9" name="Google Shape;1066;p8"/>
              <p:cNvSpPr>
                <a:spLocks/>
              </p:cNvSpPr>
              <p:nvPr/>
            </p:nvSpPr>
            <p:spPr bwMode="auto">
              <a:xfrm>
                <a:off x="713875" y="2266275"/>
                <a:ext cx="543350" cy="3193150"/>
              </a:xfrm>
              <a:custGeom>
                <a:avLst/>
                <a:gdLst>
                  <a:gd name="T0" fmla="*/ 2147483646 w 21734"/>
                  <a:gd name="T1" fmla="*/ 9765625 h 127726"/>
                  <a:gd name="T2" fmla="*/ 2147483646 w 21734"/>
                  <a:gd name="T3" fmla="*/ 2147483646 h 127726"/>
                  <a:gd name="T4" fmla="*/ 2147483646 w 21734"/>
                  <a:gd name="T5" fmla="*/ 2147483646 h 127726"/>
                  <a:gd name="T6" fmla="*/ 2147483646 w 21734"/>
                  <a:gd name="T7" fmla="*/ 2147483646 h 127726"/>
                  <a:gd name="T8" fmla="*/ 2147483646 w 21734"/>
                  <a:gd name="T9" fmla="*/ 2147483646 h 127726"/>
                  <a:gd name="T10" fmla="*/ 2147483646 w 21734"/>
                  <a:gd name="T11" fmla="*/ 2147483646 h 127726"/>
                  <a:gd name="T12" fmla="*/ 2147483646 w 21734"/>
                  <a:gd name="T13" fmla="*/ 2147483646 h 127726"/>
                  <a:gd name="T14" fmla="*/ 2147483646 w 21734"/>
                  <a:gd name="T15" fmla="*/ 2147483646 h 127726"/>
                  <a:gd name="T16" fmla="*/ 2147483646 w 21734"/>
                  <a:gd name="T17" fmla="*/ 2147483646 h 127726"/>
                  <a:gd name="T18" fmla="*/ 2147483646 w 21734"/>
                  <a:gd name="T19" fmla="*/ 2147483646 h 127726"/>
                  <a:gd name="T20" fmla="*/ 2147483646 w 21734"/>
                  <a:gd name="T21" fmla="*/ 2147483646 h 127726"/>
                  <a:gd name="T22" fmla="*/ 2147483646 w 21734"/>
                  <a:gd name="T23" fmla="*/ 2147483646 h 127726"/>
                  <a:gd name="T24" fmla="*/ 2147483646 w 21734"/>
                  <a:gd name="T25" fmla="*/ 2147483646 h 127726"/>
                  <a:gd name="T26" fmla="*/ 2147483646 w 21734"/>
                  <a:gd name="T27" fmla="*/ 2147483646 h 127726"/>
                  <a:gd name="T28" fmla="*/ 2147483646 w 21734"/>
                  <a:gd name="T29" fmla="*/ 2147483646 h 127726"/>
                  <a:gd name="T30" fmla="*/ 2147483646 w 21734"/>
                  <a:gd name="T31" fmla="*/ 2147483646 h 127726"/>
                  <a:gd name="T32" fmla="*/ 2147483646 w 21734"/>
                  <a:gd name="T33" fmla="*/ 2147483646 h 127726"/>
                  <a:gd name="T34" fmla="*/ 2147483646 w 21734"/>
                  <a:gd name="T35" fmla="*/ 2147483646 h 127726"/>
                  <a:gd name="T36" fmla="*/ 2147483646 w 21734"/>
                  <a:gd name="T37" fmla="*/ 2147483646 h 127726"/>
                  <a:gd name="T38" fmla="*/ 2147483646 w 21734"/>
                  <a:gd name="T39" fmla="*/ 2147483646 h 127726"/>
                  <a:gd name="T40" fmla="*/ 2147483646 w 21734"/>
                  <a:gd name="T41" fmla="*/ 2147483646 h 127726"/>
                  <a:gd name="T42" fmla="*/ 2147483646 w 21734"/>
                  <a:gd name="T43" fmla="*/ 2147483646 h 127726"/>
                  <a:gd name="T44" fmla="*/ 2147483646 w 21734"/>
                  <a:gd name="T45" fmla="*/ 2147483646 h 127726"/>
                  <a:gd name="T46" fmla="*/ 2147483646 w 21734"/>
                  <a:gd name="T47" fmla="*/ 2147483646 h 127726"/>
                  <a:gd name="T48" fmla="*/ 2147483646 w 21734"/>
                  <a:gd name="T49" fmla="*/ 2147483646 h 127726"/>
                  <a:gd name="T50" fmla="*/ 2147483646 w 21734"/>
                  <a:gd name="T51" fmla="*/ 2147483646 h 127726"/>
                  <a:gd name="T52" fmla="*/ 2147483646 w 21734"/>
                  <a:gd name="T53" fmla="*/ 2147483646 h 127726"/>
                  <a:gd name="T54" fmla="*/ 2147483646 w 21734"/>
                  <a:gd name="T55" fmla="*/ 2147483646 h 127726"/>
                  <a:gd name="T56" fmla="*/ 2147483646 w 21734"/>
                  <a:gd name="T57" fmla="*/ 2147483646 h 127726"/>
                  <a:gd name="T58" fmla="*/ 2147483646 w 21734"/>
                  <a:gd name="T59" fmla="*/ 2147483646 h 127726"/>
                  <a:gd name="T60" fmla="*/ 2147483646 w 21734"/>
                  <a:gd name="T61" fmla="*/ 2147483646 h 127726"/>
                  <a:gd name="T62" fmla="*/ 2147483646 w 21734"/>
                  <a:gd name="T63" fmla="*/ 2147483646 h 127726"/>
                  <a:gd name="T64" fmla="*/ 2147483646 w 21734"/>
                  <a:gd name="T65" fmla="*/ 2147483646 h 127726"/>
                  <a:gd name="T66" fmla="*/ 2147483646 w 21734"/>
                  <a:gd name="T67" fmla="*/ 2147483646 h 127726"/>
                  <a:gd name="T68" fmla="*/ 2147483646 w 21734"/>
                  <a:gd name="T69" fmla="*/ 2147483646 h 127726"/>
                  <a:gd name="T70" fmla="*/ 2147483646 w 21734"/>
                  <a:gd name="T71" fmla="*/ 2147483646 h 127726"/>
                  <a:gd name="T72" fmla="*/ 2147483646 w 21734"/>
                  <a:gd name="T73" fmla="*/ 2147483646 h 127726"/>
                  <a:gd name="T74" fmla="*/ 2147483646 w 21734"/>
                  <a:gd name="T75" fmla="*/ 2147483646 h 127726"/>
                  <a:gd name="T76" fmla="*/ 2147483646 w 21734"/>
                  <a:gd name="T77" fmla="*/ 2147483646 h 127726"/>
                  <a:gd name="T78" fmla="*/ 2147483646 w 21734"/>
                  <a:gd name="T79" fmla="*/ 2147483646 h 127726"/>
                  <a:gd name="T80" fmla="*/ 2147483646 w 21734"/>
                  <a:gd name="T81" fmla="*/ 2147483646 h 127726"/>
                  <a:gd name="T82" fmla="*/ 2147483646 w 21734"/>
                  <a:gd name="T83" fmla="*/ 2147483646 h 127726"/>
                  <a:gd name="T84" fmla="*/ 2147483646 w 21734"/>
                  <a:gd name="T85" fmla="*/ 2147483646 h 127726"/>
                  <a:gd name="T86" fmla="*/ 2147483646 w 21734"/>
                  <a:gd name="T87" fmla="*/ 2147483646 h 127726"/>
                  <a:gd name="T88" fmla="*/ 2147483646 w 21734"/>
                  <a:gd name="T89" fmla="*/ 2147483646 h 127726"/>
                  <a:gd name="T90" fmla="*/ 2147483646 w 21734"/>
                  <a:gd name="T91" fmla="*/ 2147483646 h 127726"/>
                  <a:gd name="T92" fmla="*/ 2147483646 w 21734"/>
                  <a:gd name="T93" fmla="*/ 2147483646 h 127726"/>
                  <a:gd name="T94" fmla="*/ 2147483646 w 21734"/>
                  <a:gd name="T95" fmla="*/ 2147483646 h 127726"/>
                  <a:gd name="T96" fmla="*/ 2147483646 w 21734"/>
                  <a:gd name="T97" fmla="*/ 2147483646 h 127726"/>
                  <a:gd name="T98" fmla="*/ 2147483646 w 21734"/>
                  <a:gd name="T99" fmla="*/ 2147483646 h 127726"/>
                  <a:gd name="T100" fmla="*/ 2147483646 w 21734"/>
                  <a:gd name="T101" fmla="*/ 2147483646 h 127726"/>
                  <a:gd name="T102" fmla="*/ 2147483646 w 21734"/>
                  <a:gd name="T103" fmla="*/ 2147483646 h 127726"/>
                  <a:gd name="T104" fmla="*/ 2147483646 w 21734"/>
                  <a:gd name="T105" fmla="*/ 2147483646 h 1277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0" name="Google Shape;1067;p8"/>
              <p:cNvSpPr>
                <a:spLocks/>
              </p:cNvSpPr>
              <p:nvPr/>
            </p:nvSpPr>
            <p:spPr bwMode="auto">
              <a:xfrm>
                <a:off x="801000" y="2644700"/>
                <a:ext cx="54925" cy="63525"/>
              </a:xfrm>
              <a:custGeom>
                <a:avLst/>
                <a:gdLst>
                  <a:gd name="T0" fmla="*/ 2147483646 w 2197"/>
                  <a:gd name="T1" fmla="*/ 0 h 2541"/>
                  <a:gd name="T2" fmla="*/ 2147483646 w 2197"/>
                  <a:gd name="T3" fmla="*/ 2147483646 h 2541"/>
                  <a:gd name="T4" fmla="*/ 2147483646 w 2197"/>
                  <a:gd name="T5" fmla="*/ 2147483646 h 2541"/>
                  <a:gd name="T6" fmla="*/ 2147483646 w 2197"/>
                  <a:gd name="T7" fmla="*/ 2147483646 h 2541"/>
                  <a:gd name="T8" fmla="*/ 2147483646 w 2197"/>
                  <a:gd name="T9" fmla="*/ 2147483646 h 2541"/>
                  <a:gd name="T10" fmla="*/ 2147483646 w 2197"/>
                  <a:gd name="T11" fmla="*/ 2147483646 h 2541"/>
                  <a:gd name="T12" fmla="*/ 2147483646 w 2197"/>
                  <a:gd name="T13" fmla="*/ 2147483646 h 2541"/>
                  <a:gd name="T14" fmla="*/ 2147483646 w 2197"/>
                  <a:gd name="T15" fmla="*/ 605468750 h 2541"/>
                  <a:gd name="T16" fmla="*/ 2147483646 w 2197"/>
                  <a:gd name="T17" fmla="*/ 0 h 25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1" name="Google Shape;1068;p8"/>
              <p:cNvSpPr>
                <a:spLocks/>
              </p:cNvSpPr>
              <p:nvPr/>
            </p:nvSpPr>
            <p:spPr bwMode="auto">
              <a:xfrm>
                <a:off x="1164900" y="2623425"/>
                <a:ext cx="39050" cy="41075"/>
              </a:xfrm>
              <a:custGeom>
                <a:avLst/>
                <a:gdLst>
                  <a:gd name="T0" fmla="*/ 2147483646 w 1562"/>
                  <a:gd name="T1" fmla="*/ 9765625 h 1643"/>
                  <a:gd name="T2" fmla="*/ 2147483646 w 1562"/>
                  <a:gd name="T3" fmla="*/ 2147483646 h 1643"/>
                  <a:gd name="T4" fmla="*/ 1601562500 w 1562"/>
                  <a:gd name="T5" fmla="*/ 2147483646 h 1643"/>
                  <a:gd name="T6" fmla="*/ 2147483646 w 1562"/>
                  <a:gd name="T7" fmla="*/ 2147483646 h 1643"/>
                  <a:gd name="T8" fmla="*/ 2147483646 w 1562"/>
                  <a:gd name="T9" fmla="*/ 2147483646 h 1643"/>
                  <a:gd name="T10" fmla="*/ 2147483646 w 1562"/>
                  <a:gd name="T11" fmla="*/ 2147483646 h 1643"/>
                  <a:gd name="T12" fmla="*/ 2147483646 w 1562"/>
                  <a:gd name="T13" fmla="*/ 2080078125 h 1643"/>
                  <a:gd name="T14" fmla="*/ 2147483646 w 1562"/>
                  <a:gd name="T15" fmla="*/ 9765625 h 16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2" name="Google Shape;1069;p8"/>
              <p:cNvSpPr>
                <a:spLocks/>
              </p:cNvSpPr>
              <p:nvPr/>
            </p:nvSpPr>
            <p:spPr bwMode="auto">
              <a:xfrm>
                <a:off x="775025" y="3093175"/>
                <a:ext cx="49000" cy="67750"/>
              </a:xfrm>
              <a:custGeom>
                <a:avLst/>
                <a:gdLst>
                  <a:gd name="T0" fmla="*/ 2147483646 w 1960"/>
                  <a:gd name="T1" fmla="*/ 9765625 h 2710"/>
                  <a:gd name="T2" fmla="*/ 732421875 w 1960"/>
                  <a:gd name="T3" fmla="*/ 2147483646 h 2710"/>
                  <a:gd name="T4" fmla="*/ 2147483646 w 1960"/>
                  <a:gd name="T5" fmla="*/ 2147483646 h 2710"/>
                  <a:gd name="T6" fmla="*/ 2147483646 w 1960"/>
                  <a:gd name="T7" fmla="*/ 2147483646 h 2710"/>
                  <a:gd name="T8" fmla="*/ 2147483646 w 1960"/>
                  <a:gd name="T9" fmla="*/ 2147483646 h 2710"/>
                  <a:gd name="T10" fmla="*/ 2147483646 w 1960"/>
                  <a:gd name="T11" fmla="*/ 2147483646 h 2710"/>
                  <a:gd name="T12" fmla="*/ 2147483646 w 1960"/>
                  <a:gd name="T13" fmla="*/ 2147483646 h 2710"/>
                  <a:gd name="T14" fmla="*/ 2147483646 w 1960"/>
                  <a:gd name="T15" fmla="*/ 2031250000 h 2710"/>
                  <a:gd name="T16" fmla="*/ 2147483646 w 1960"/>
                  <a:gd name="T17" fmla="*/ 9765625 h 27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3" name="Google Shape;1070;p8"/>
              <p:cNvSpPr>
                <a:spLocks/>
              </p:cNvSpPr>
              <p:nvPr/>
            </p:nvSpPr>
            <p:spPr bwMode="auto">
              <a:xfrm>
                <a:off x="1024250" y="3385550"/>
                <a:ext cx="53425" cy="50125"/>
              </a:xfrm>
              <a:custGeom>
                <a:avLst/>
                <a:gdLst>
                  <a:gd name="T0" fmla="*/ 2147483646 w 2137"/>
                  <a:gd name="T1" fmla="*/ 0 h 2005"/>
                  <a:gd name="T2" fmla="*/ 2147483646 w 2137"/>
                  <a:gd name="T3" fmla="*/ 19531250 h 2005"/>
                  <a:gd name="T4" fmla="*/ 439453125 w 2137"/>
                  <a:gd name="T5" fmla="*/ 2147483646 h 2005"/>
                  <a:gd name="T6" fmla="*/ 2147483646 w 2137"/>
                  <a:gd name="T7" fmla="*/ 2147483646 h 2005"/>
                  <a:gd name="T8" fmla="*/ 2147483646 w 2137"/>
                  <a:gd name="T9" fmla="*/ 2147483646 h 2005"/>
                  <a:gd name="T10" fmla="*/ 2147483646 w 2137"/>
                  <a:gd name="T11" fmla="*/ 2147483646 h 2005"/>
                  <a:gd name="T12" fmla="*/ 2147483646 w 2137"/>
                  <a:gd name="T13" fmla="*/ 2147483646 h 2005"/>
                  <a:gd name="T14" fmla="*/ 2147483646 w 2137"/>
                  <a:gd name="T15" fmla="*/ 0 h 20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4" name="Google Shape;1071;p8"/>
              <p:cNvSpPr>
                <a:spLocks/>
              </p:cNvSpPr>
              <p:nvPr/>
            </p:nvSpPr>
            <p:spPr bwMode="auto">
              <a:xfrm>
                <a:off x="763000" y="3669375"/>
                <a:ext cx="42675" cy="52950"/>
              </a:xfrm>
              <a:custGeom>
                <a:avLst/>
                <a:gdLst>
                  <a:gd name="T0" fmla="*/ 2147483646 w 1707"/>
                  <a:gd name="T1" fmla="*/ 0 h 2118"/>
                  <a:gd name="T2" fmla="*/ 976562500 w 1707"/>
                  <a:gd name="T3" fmla="*/ 2147483646 h 2118"/>
                  <a:gd name="T4" fmla="*/ 2147483646 w 1707"/>
                  <a:gd name="T5" fmla="*/ 2147483646 h 2118"/>
                  <a:gd name="T6" fmla="*/ 2147483646 w 1707"/>
                  <a:gd name="T7" fmla="*/ 2147483646 h 2118"/>
                  <a:gd name="T8" fmla="*/ 2147483646 w 1707"/>
                  <a:gd name="T9" fmla="*/ 2147483646 h 2118"/>
                  <a:gd name="T10" fmla="*/ 2147483646 w 1707"/>
                  <a:gd name="T11" fmla="*/ 1357421875 h 2118"/>
                  <a:gd name="T12" fmla="*/ 2147483646 w 1707"/>
                  <a:gd name="T13" fmla="*/ 0 h 2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5" name="Google Shape;1072;p8"/>
              <p:cNvSpPr>
                <a:spLocks/>
              </p:cNvSpPr>
              <p:nvPr/>
            </p:nvSpPr>
            <p:spPr bwMode="auto">
              <a:xfrm>
                <a:off x="1086275" y="3833825"/>
                <a:ext cx="47700" cy="70425"/>
              </a:xfrm>
              <a:custGeom>
                <a:avLst/>
                <a:gdLst>
                  <a:gd name="T0" fmla="*/ 2147483646 w 1908"/>
                  <a:gd name="T1" fmla="*/ 0 h 2817"/>
                  <a:gd name="T2" fmla="*/ 2147483646 w 1908"/>
                  <a:gd name="T3" fmla="*/ 48828125 h 2817"/>
                  <a:gd name="T4" fmla="*/ 2147483646 w 1908"/>
                  <a:gd name="T5" fmla="*/ 2147483646 h 2817"/>
                  <a:gd name="T6" fmla="*/ 546875000 w 1908"/>
                  <a:gd name="T7" fmla="*/ 2147483646 h 2817"/>
                  <a:gd name="T8" fmla="*/ 2147483646 w 1908"/>
                  <a:gd name="T9" fmla="*/ 2147483646 h 2817"/>
                  <a:gd name="T10" fmla="*/ 2147483646 w 1908"/>
                  <a:gd name="T11" fmla="*/ 2147483646 h 2817"/>
                  <a:gd name="T12" fmla="*/ 2147483646 w 1908"/>
                  <a:gd name="T13" fmla="*/ 2147483646 h 2817"/>
                  <a:gd name="T14" fmla="*/ 2147483646 w 1908"/>
                  <a:gd name="T15" fmla="*/ 2147483646 h 2817"/>
                  <a:gd name="T16" fmla="*/ 2147483646 w 1908"/>
                  <a:gd name="T17" fmla="*/ 0 h 28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6" name="Google Shape;1073;p8"/>
              <p:cNvSpPr>
                <a:spLocks/>
              </p:cNvSpPr>
              <p:nvPr/>
            </p:nvSpPr>
            <p:spPr bwMode="auto">
              <a:xfrm>
                <a:off x="1101350" y="4281300"/>
                <a:ext cx="45400" cy="84600"/>
              </a:xfrm>
              <a:custGeom>
                <a:avLst/>
                <a:gdLst>
                  <a:gd name="T0" fmla="*/ 2147483646 w 1816"/>
                  <a:gd name="T1" fmla="*/ 0 h 3384"/>
                  <a:gd name="T2" fmla="*/ 2147483646 w 1816"/>
                  <a:gd name="T3" fmla="*/ 87890625 h 3384"/>
                  <a:gd name="T4" fmla="*/ 2147483646 w 1816"/>
                  <a:gd name="T5" fmla="*/ 2147483646 h 3384"/>
                  <a:gd name="T6" fmla="*/ 2147483646 w 1816"/>
                  <a:gd name="T7" fmla="*/ 2147483646 h 3384"/>
                  <a:gd name="T8" fmla="*/ 2147483646 w 1816"/>
                  <a:gd name="T9" fmla="*/ 2147483646 h 3384"/>
                  <a:gd name="T10" fmla="*/ 2147483646 w 1816"/>
                  <a:gd name="T11" fmla="*/ 2147483646 h 3384"/>
                  <a:gd name="T12" fmla="*/ 2147483646 w 1816"/>
                  <a:gd name="T13" fmla="*/ 2147483646 h 3384"/>
                  <a:gd name="T14" fmla="*/ 2147483646 w 1816"/>
                  <a:gd name="T15" fmla="*/ 0 h 33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7" name="Google Shape;1074;p8"/>
              <p:cNvSpPr>
                <a:spLocks/>
              </p:cNvSpPr>
              <p:nvPr/>
            </p:nvSpPr>
            <p:spPr bwMode="auto">
              <a:xfrm>
                <a:off x="746700" y="4107500"/>
                <a:ext cx="56800" cy="24575"/>
              </a:xfrm>
              <a:custGeom>
                <a:avLst/>
                <a:gdLst>
                  <a:gd name="T0" fmla="*/ 2147483646 w 2272"/>
                  <a:gd name="T1" fmla="*/ 0 h 983"/>
                  <a:gd name="T2" fmla="*/ 1103515625 w 2272"/>
                  <a:gd name="T3" fmla="*/ 2147483646 h 983"/>
                  <a:gd name="T4" fmla="*/ 2147483646 w 2272"/>
                  <a:gd name="T5" fmla="*/ 2147483646 h 983"/>
                  <a:gd name="T6" fmla="*/ 2147483646 w 2272"/>
                  <a:gd name="T7" fmla="*/ 2147483646 h 983"/>
                  <a:gd name="T8" fmla="*/ 2147483646 w 2272"/>
                  <a:gd name="T9" fmla="*/ 2147483646 h 983"/>
                  <a:gd name="T10" fmla="*/ 2147483646 w 2272"/>
                  <a:gd name="T11" fmla="*/ 2147483646 h 983"/>
                  <a:gd name="T12" fmla="*/ 2147483646 w 2272"/>
                  <a:gd name="T13" fmla="*/ 2147483646 h 983"/>
                  <a:gd name="T14" fmla="*/ 2147483646 w 2272"/>
                  <a:gd name="T15" fmla="*/ 2147483646 h 983"/>
                  <a:gd name="T16" fmla="*/ 2147483646 w 2272"/>
                  <a:gd name="T17" fmla="*/ 2147483646 h 983"/>
                  <a:gd name="T18" fmla="*/ 2147483646 w 2272"/>
                  <a:gd name="T19" fmla="*/ 0 h 98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8" name="Google Shape;1075;p8"/>
              <p:cNvSpPr>
                <a:spLocks/>
              </p:cNvSpPr>
              <p:nvPr/>
            </p:nvSpPr>
            <p:spPr bwMode="auto">
              <a:xfrm>
                <a:off x="890675" y="2348725"/>
                <a:ext cx="67450" cy="49800"/>
              </a:xfrm>
              <a:custGeom>
                <a:avLst/>
                <a:gdLst>
                  <a:gd name="T0" fmla="*/ 2147483646 w 2698"/>
                  <a:gd name="T1" fmla="*/ 9765625 h 1992"/>
                  <a:gd name="T2" fmla="*/ 1855468750 w 2698"/>
                  <a:gd name="T3" fmla="*/ 2147483646 h 1992"/>
                  <a:gd name="T4" fmla="*/ 2147483646 w 2698"/>
                  <a:gd name="T5" fmla="*/ 2147483646 h 1992"/>
                  <a:gd name="T6" fmla="*/ 2147483646 w 2698"/>
                  <a:gd name="T7" fmla="*/ 2147483646 h 1992"/>
                  <a:gd name="T8" fmla="*/ 2147483646 w 2698"/>
                  <a:gd name="T9" fmla="*/ 2147483646 h 1992"/>
                  <a:gd name="T10" fmla="*/ 2147483646 w 2698"/>
                  <a:gd name="T11" fmla="*/ 751953125 h 1992"/>
                  <a:gd name="T12" fmla="*/ 2147483646 w 2698"/>
                  <a:gd name="T13" fmla="*/ 9765625 h 19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9" name="Google Shape;1076;p8"/>
              <p:cNvSpPr>
                <a:spLocks/>
              </p:cNvSpPr>
              <p:nvPr/>
            </p:nvSpPr>
            <p:spPr bwMode="auto">
              <a:xfrm>
                <a:off x="970775" y="2346000"/>
                <a:ext cx="27250" cy="48475"/>
              </a:xfrm>
              <a:custGeom>
                <a:avLst/>
                <a:gdLst>
                  <a:gd name="T0" fmla="*/ 2147483646 w 1090"/>
                  <a:gd name="T1" fmla="*/ 0 h 1939"/>
                  <a:gd name="T2" fmla="*/ 546875000 w 1090"/>
                  <a:gd name="T3" fmla="*/ 2147483646 h 1939"/>
                  <a:gd name="T4" fmla="*/ 2147483646 w 1090"/>
                  <a:gd name="T5" fmla="*/ 2147483646 h 1939"/>
                  <a:gd name="T6" fmla="*/ 2147483646 w 1090"/>
                  <a:gd name="T7" fmla="*/ 2147483646 h 1939"/>
                  <a:gd name="T8" fmla="*/ 2147483646 w 1090"/>
                  <a:gd name="T9" fmla="*/ 2147483646 h 1939"/>
                  <a:gd name="T10" fmla="*/ 2147483646 w 1090"/>
                  <a:gd name="T11" fmla="*/ 2147483646 h 1939"/>
                  <a:gd name="T12" fmla="*/ 2147483646 w 1090"/>
                  <a:gd name="T13" fmla="*/ 2147483646 h 1939"/>
                  <a:gd name="T14" fmla="*/ 2147483646 w 1090"/>
                  <a:gd name="T15" fmla="*/ 1816406250 h 1939"/>
                  <a:gd name="T16" fmla="*/ 2147483646 w 1090"/>
                  <a:gd name="T17" fmla="*/ 0 h 19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0" name="Google Shape;1077;p8"/>
              <p:cNvSpPr>
                <a:spLocks/>
              </p:cNvSpPr>
              <p:nvPr/>
            </p:nvSpPr>
            <p:spPr bwMode="auto">
              <a:xfrm>
                <a:off x="1040975" y="2350850"/>
                <a:ext cx="46775" cy="49150"/>
              </a:xfrm>
              <a:custGeom>
                <a:avLst/>
                <a:gdLst>
                  <a:gd name="T0" fmla="*/ 2147483646 w 1871"/>
                  <a:gd name="T1" fmla="*/ 9765625 h 1966"/>
                  <a:gd name="T2" fmla="*/ 2147483646 w 1871"/>
                  <a:gd name="T3" fmla="*/ 507812500 h 1966"/>
                  <a:gd name="T4" fmla="*/ 1328125000 w 1871"/>
                  <a:gd name="T5" fmla="*/ 2147483646 h 1966"/>
                  <a:gd name="T6" fmla="*/ 2147483646 w 1871"/>
                  <a:gd name="T7" fmla="*/ 2147483646 h 1966"/>
                  <a:gd name="T8" fmla="*/ 2147483646 w 1871"/>
                  <a:gd name="T9" fmla="*/ 2147483646 h 1966"/>
                  <a:gd name="T10" fmla="*/ 2147483646 w 1871"/>
                  <a:gd name="T11" fmla="*/ 2147483646 h 1966"/>
                  <a:gd name="T12" fmla="*/ 2147483646 w 1871"/>
                  <a:gd name="T13" fmla="*/ 9765625 h 19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1" name="Google Shape;1078;p8"/>
              <p:cNvSpPr>
                <a:spLocks/>
              </p:cNvSpPr>
              <p:nvPr/>
            </p:nvSpPr>
            <p:spPr bwMode="auto">
              <a:xfrm>
                <a:off x="1083125" y="2370300"/>
                <a:ext cx="47050" cy="36225"/>
              </a:xfrm>
              <a:custGeom>
                <a:avLst/>
                <a:gdLst>
                  <a:gd name="T0" fmla="*/ 2147483646 w 1882"/>
                  <a:gd name="T1" fmla="*/ 0 h 1449"/>
                  <a:gd name="T2" fmla="*/ 2147483646 w 1882"/>
                  <a:gd name="T3" fmla="*/ 39062500 h 1449"/>
                  <a:gd name="T4" fmla="*/ 2147483646 w 1882"/>
                  <a:gd name="T5" fmla="*/ 2147483646 h 1449"/>
                  <a:gd name="T6" fmla="*/ 2080078125 w 1882"/>
                  <a:gd name="T7" fmla="*/ 2147483646 h 1449"/>
                  <a:gd name="T8" fmla="*/ 2147483646 w 1882"/>
                  <a:gd name="T9" fmla="*/ 2147483646 h 1449"/>
                  <a:gd name="T10" fmla="*/ 2147483646 w 1882"/>
                  <a:gd name="T11" fmla="*/ 2147483646 h 1449"/>
                  <a:gd name="T12" fmla="*/ 2147483646 w 1882"/>
                  <a:gd name="T13" fmla="*/ 2147483646 h 1449"/>
                  <a:gd name="T14" fmla="*/ 2147483646 w 1882"/>
                  <a:gd name="T15" fmla="*/ 2147483646 h 1449"/>
                  <a:gd name="T16" fmla="*/ 2147483646 w 1882"/>
                  <a:gd name="T17" fmla="*/ 0 h 14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2" name="Google Shape;1079;p8"/>
              <p:cNvSpPr>
                <a:spLocks/>
              </p:cNvSpPr>
              <p:nvPr/>
            </p:nvSpPr>
            <p:spPr bwMode="auto">
              <a:xfrm>
                <a:off x="3367350" y="4000350"/>
                <a:ext cx="106400" cy="20350"/>
              </a:xfrm>
              <a:custGeom>
                <a:avLst/>
                <a:gdLst>
                  <a:gd name="T0" fmla="*/ 2147483646 w 4256"/>
                  <a:gd name="T1" fmla="*/ 0 h 814"/>
                  <a:gd name="T2" fmla="*/ 2147483646 w 4256"/>
                  <a:gd name="T3" fmla="*/ 2147483646 h 814"/>
                  <a:gd name="T4" fmla="*/ 2147483646 w 4256"/>
                  <a:gd name="T5" fmla="*/ 2147483646 h 814"/>
                  <a:gd name="T6" fmla="*/ 1484375000 w 4256"/>
                  <a:gd name="T7" fmla="*/ 2147483646 h 814"/>
                  <a:gd name="T8" fmla="*/ 595703125 w 4256"/>
                  <a:gd name="T9" fmla="*/ 2147483646 h 814"/>
                  <a:gd name="T10" fmla="*/ 2147483646 w 4256"/>
                  <a:gd name="T11" fmla="*/ 2147483646 h 814"/>
                  <a:gd name="T12" fmla="*/ 2147483646 w 4256"/>
                  <a:gd name="T13" fmla="*/ 2147483646 h 814"/>
                  <a:gd name="T14" fmla="*/ 2147483646 w 4256"/>
                  <a:gd name="T15" fmla="*/ 1484375000 h 814"/>
                  <a:gd name="T16" fmla="*/ 2147483646 w 4256"/>
                  <a:gd name="T17" fmla="*/ 0 h 8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3" name="Google Shape;1080;p8"/>
              <p:cNvSpPr>
                <a:spLocks/>
              </p:cNvSpPr>
              <p:nvPr/>
            </p:nvSpPr>
            <p:spPr bwMode="auto">
              <a:xfrm>
                <a:off x="3284425" y="4206975"/>
                <a:ext cx="33550" cy="83675"/>
              </a:xfrm>
              <a:custGeom>
                <a:avLst/>
                <a:gdLst>
                  <a:gd name="T0" fmla="*/ 1943359375 w 1342"/>
                  <a:gd name="T1" fmla="*/ 9765625 h 3347"/>
                  <a:gd name="T2" fmla="*/ 634765625 w 1342"/>
                  <a:gd name="T3" fmla="*/ 2109375000 h 3347"/>
                  <a:gd name="T4" fmla="*/ 2147483646 w 1342"/>
                  <a:gd name="T5" fmla="*/ 2147483646 h 3347"/>
                  <a:gd name="T6" fmla="*/ 2147483646 w 1342"/>
                  <a:gd name="T7" fmla="*/ 2147483646 h 3347"/>
                  <a:gd name="T8" fmla="*/ 2147483646 w 1342"/>
                  <a:gd name="T9" fmla="*/ 2147483646 h 3347"/>
                  <a:gd name="T10" fmla="*/ 2147483646 w 1342"/>
                  <a:gd name="T11" fmla="*/ 2147483646 h 3347"/>
                  <a:gd name="T12" fmla="*/ 2147483646 w 1342"/>
                  <a:gd name="T13" fmla="*/ 2147483646 h 3347"/>
                  <a:gd name="T14" fmla="*/ 2147483646 w 1342"/>
                  <a:gd name="T15" fmla="*/ 625000000 h 3347"/>
                  <a:gd name="T16" fmla="*/ 1943359375 w 1342"/>
                  <a:gd name="T17" fmla="*/ 9765625 h 33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4" name="Google Shape;1081;p8"/>
              <p:cNvSpPr>
                <a:spLocks/>
              </p:cNvSpPr>
              <p:nvPr/>
            </p:nvSpPr>
            <p:spPr bwMode="auto">
              <a:xfrm>
                <a:off x="3238700" y="4202100"/>
                <a:ext cx="32175" cy="83425"/>
              </a:xfrm>
              <a:custGeom>
                <a:avLst/>
                <a:gdLst>
                  <a:gd name="T0" fmla="*/ 1679687500 w 1287"/>
                  <a:gd name="T1" fmla="*/ 9765625 h 3337"/>
                  <a:gd name="T2" fmla="*/ 390625000 w 1287"/>
                  <a:gd name="T3" fmla="*/ 2147483646 h 3337"/>
                  <a:gd name="T4" fmla="*/ 2147483646 w 1287"/>
                  <a:gd name="T5" fmla="*/ 2147483646 h 3337"/>
                  <a:gd name="T6" fmla="*/ 2147483646 w 1287"/>
                  <a:gd name="T7" fmla="*/ 2147483646 h 3337"/>
                  <a:gd name="T8" fmla="*/ 2147483646 w 1287"/>
                  <a:gd name="T9" fmla="*/ 2147483646 h 3337"/>
                  <a:gd name="T10" fmla="*/ 2147483646 w 1287"/>
                  <a:gd name="T11" fmla="*/ 2147483646 h 3337"/>
                  <a:gd name="T12" fmla="*/ 2147483646 w 1287"/>
                  <a:gd name="T13" fmla="*/ 2147483646 h 3337"/>
                  <a:gd name="T14" fmla="*/ 2147483646 w 1287"/>
                  <a:gd name="T15" fmla="*/ 742187500 h 3337"/>
                  <a:gd name="T16" fmla="*/ 1679687500 w 1287"/>
                  <a:gd name="T17" fmla="*/ 9765625 h 3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5" name="Google Shape;1082;p8"/>
              <p:cNvSpPr>
                <a:spLocks/>
              </p:cNvSpPr>
              <p:nvPr/>
            </p:nvSpPr>
            <p:spPr bwMode="auto">
              <a:xfrm>
                <a:off x="3356575" y="3891325"/>
                <a:ext cx="89075" cy="68950"/>
              </a:xfrm>
              <a:custGeom>
                <a:avLst/>
                <a:gdLst>
                  <a:gd name="T0" fmla="*/ 2147483646 w 3563"/>
                  <a:gd name="T1" fmla="*/ 9765625 h 2758"/>
                  <a:gd name="T2" fmla="*/ 2147483646 w 3563"/>
                  <a:gd name="T3" fmla="*/ 2147483646 h 2758"/>
                  <a:gd name="T4" fmla="*/ 2147483646 w 3563"/>
                  <a:gd name="T5" fmla="*/ 2147483646 h 2758"/>
                  <a:gd name="T6" fmla="*/ 2147483646 w 3563"/>
                  <a:gd name="T7" fmla="*/ 2147483646 h 2758"/>
                  <a:gd name="T8" fmla="*/ 2147483646 w 3563"/>
                  <a:gd name="T9" fmla="*/ 1035156250 h 2758"/>
                  <a:gd name="T10" fmla="*/ 2147483646 w 3563"/>
                  <a:gd name="T11" fmla="*/ 9765625 h 27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6" name="Google Shape;1083;p8"/>
              <p:cNvSpPr>
                <a:spLocks/>
              </p:cNvSpPr>
              <p:nvPr/>
            </p:nvSpPr>
            <p:spPr bwMode="auto">
              <a:xfrm>
                <a:off x="3294225" y="3899775"/>
                <a:ext cx="138500" cy="90325"/>
              </a:xfrm>
              <a:custGeom>
                <a:avLst/>
                <a:gdLst>
                  <a:gd name="T0" fmla="*/ 2147483646 w 5540"/>
                  <a:gd name="T1" fmla="*/ 9765625 h 3613"/>
                  <a:gd name="T2" fmla="*/ 2147483646 w 5540"/>
                  <a:gd name="T3" fmla="*/ 2147483646 h 3613"/>
                  <a:gd name="T4" fmla="*/ 2147483646 w 5540"/>
                  <a:gd name="T5" fmla="*/ 2147483646 h 3613"/>
                  <a:gd name="T6" fmla="*/ 2147483646 w 5540"/>
                  <a:gd name="T7" fmla="*/ 2147483646 h 3613"/>
                  <a:gd name="T8" fmla="*/ 2147483646 w 5540"/>
                  <a:gd name="T9" fmla="*/ 2147483646 h 3613"/>
                  <a:gd name="T10" fmla="*/ 2147483646 w 5540"/>
                  <a:gd name="T11" fmla="*/ 107421875 h 3613"/>
                  <a:gd name="T12" fmla="*/ 2147483646 w 5540"/>
                  <a:gd name="T13" fmla="*/ 9765625 h 36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7" name="Google Shape;1084;p8"/>
              <p:cNvSpPr/>
              <p:nvPr/>
            </p:nvSpPr>
            <p:spPr>
              <a:xfrm>
                <a:off x="3171493" y="3920121"/>
                <a:ext cx="243224" cy="334232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58" name="Google Shape;1085;p8"/>
              <p:cNvSpPr>
                <a:spLocks/>
              </p:cNvSpPr>
              <p:nvPr/>
            </p:nvSpPr>
            <p:spPr bwMode="auto">
              <a:xfrm>
                <a:off x="3305050" y="4003400"/>
                <a:ext cx="60800" cy="55875"/>
              </a:xfrm>
              <a:custGeom>
                <a:avLst/>
                <a:gdLst>
                  <a:gd name="T0" fmla="*/ 2147483646 w 2432"/>
                  <a:gd name="T1" fmla="*/ 0 h 2235"/>
                  <a:gd name="T2" fmla="*/ 2147483646 w 2432"/>
                  <a:gd name="T3" fmla="*/ 2080078125 h 2235"/>
                  <a:gd name="T4" fmla="*/ 2147483646 w 2432"/>
                  <a:gd name="T5" fmla="*/ 2147483646 h 2235"/>
                  <a:gd name="T6" fmla="*/ 1484375000 w 2432"/>
                  <a:gd name="T7" fmla="*/ 2147483646 h 2235"/>
                  <a:gd name="T8" fmla="*/ 888671875 w 2432"/>
                  <a:gd name="T9" fmla="*/ 2147483646 h 2235"/>
                  <a:gd name="T10" fmla="*/ 2147483646 w 2432"/>
                  <a:gd name="T11" fmla="*/ 2147483646 h 2235"/>
                  <a:gd name="T12" fmla="*/ 2147483646 w 2432"/>
                  <a:gd name="T13" fmla="*/ 2147483646 h 2235"/>
                  <a:gd name="T14" fmla="*/ 2147483646 w 2432"/>
                  <a:gd name="T15" fmla="*/ 2147483646 h 2235"/>
                  <a:gd name="T16" fmla="*/ 2147483646 w 2432"/>
                  <a:gd name="T17" fmla="*/ 2147483646 h 2235"/>
                  <a:gd name="T18" fmla="*/ 2147483646 w 2432"/>
                  <a:gd name="T19" fmla="*/ 2147483646 h 2235"/>
                  <a:gd name="T20" fmla="*/ 2147483646 w 2432"/>
                  <a:gd name="T21" fmla="*/ 2147483646 h 2235"/>
                  <a:gd name="T22" fmla="*/ 2147483646 w 2432"/>
                  <a:gd name="T23" fmla="*/ 2147483646 h 2235"/>
                  <a:gd name="T24" fmla="*/ 2147483646 w 2432"/>
                  <a:gd name="T25" fmla="*/ 1484375000 h 2235"/>
                  <a:gd name="T26" fmla="*/ 2147483646 w 2432"/>
                  <a:gd name="T27" fmla="*/ 292968750 h 2235"/>
                  <a:gd name="T28" fmla="*/ 2147483646 w 2432"/>
                  <a:gd name="T29" fmla="*/ 0 h 22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9" name="Google Shape;1086;p8"/>
              <p:cNvSpPr>
                <a:spLocks/>
              </p:cNvSpPr>
              <p:nvPr/>
            </p:nvSpPr>
            <p:spPr bwMode="auto">
              <a:xfrm>
                <a:off x="3215125" y="4138475"/>
                <a:ext cx="75750" cy="57375"/>
              </a:xfrm>
              <a:custGeom>
                <a:avLst/>
                <a:gdLst>
                  <a:gd name="T0" fmla="*/ 2147483646 w 3030"/>
                  <a:gd name="T1" fmla="*/ 0 h 2295"/>
                  <a:gd name="T2" fmla="*/ 2147483646 w 3030"/>
                  <a:gd name="T3" fmla="*/ 2147483646 h 2295"/>
                  <a:gd name="T4" fmla="*/ 2147483646 w 3030"/>
                  <a:gd name="T5" fmla="*/ 2147483646 h 2295"/>
                  <a:gd name="T6" fmla="*/ 2147483646 w 3030"/>
                  <a:gd name="T7" fmla="*/ 2147483646 h 2295"/>
                  <a:gd name="T8" fmla="*/ 2147483646 w 3030"/>
                  <a:gd name="T9" fmla="*/ 0 h 22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0" name="Google Shape;1087;p8"/>
              <p:cNvSpPr>
                <a:spLocks/>
              </p:cNvSpPr>
              <p:nvPr/>
            </p:nvSpPr>
            <p:spPr bwMode="auto">
              <a:xfrm>
                <a:off x="3187250" y="4038500"/>
                <a:ext cx="56250" cy="53975"/>
              </a:xfrm>
              <a:custGeom>
                <a:avLst/>
                <a:gdLst>
                  <a:gd name="T0" fmla="*/ 2147483646 w 2250"/>
                  <a:gd name="T1" fmla="*/ 9765625 h 2159"/>
                  <a:gd name="T2" fmla="*/ 2147483646 w 2250"/>
                  <a:gd name="T3" fmla="*/ 244140625 h 2159"/>
                  <a:gd name="T4" fmla="*/ 2080078125 w 2250"/>
                  <a:gd name="T5" fmla="*/ 2147483646 h 2159"/>
                  <a:gd name="T6" fmla="*/ 898437500 w 2250"/>
                  <a:gd name="T7" fmla="*/ 2147483646 h 2159"/>
                  <a:gd name="T8" fmla="*/ 2147483646 w 2250"/>
                  <a:gd name="T9" fmla="*/ 2147483646 h 2159"/>
                  <a:gd name="T10" fmla="*/ 2147483646 w 2250"/>
                  <a:gd name="T11" fmla="*/ 2147483646 h 2159"/>
                  <a:gd name="T12" fmla="*/ 2147483646 w 2250"/>
                  <a:gd name="T13" fmla="*/ 2147483646 h 2159"/>
                  <a:gd name="T14" fmla="*/ 2147483646 w 2250"/>
                  <a:gd name="T15" fmla="*/ 2147483646 h 2159"/>
                  <a:gd name="T16" fmla="*/ 2147483646 w 2250"/>
                  <a:gd name="T17" fmla="*/ 2147483646 h 2159"/>
                  <a:gd name="T18" fmla="*/ 2147483646 w 2250"/>
                  <a:gd name="T19" fmla="*/ 1425781250 h 2159"/>
                  <a:gd name="T20" fmla="*/ 2147483646 w 2250"/>
                  <a:gd name="T21" fmla="*/ 9765625 h 21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1" name="Google Shape;1088;p8"/>
              <p:cNvSpPr>
                <a:spLocks/>
              </p:cNvSpPr>
              <p:nvPr/>
            </p:nvSpPr>
            <p:spPr bwMode="auto">
              <a:xfrm>
                <a:off x="3255650" y="3921200"/>
                <a:ext cx="59300" cy="40025"/>
              </a:xfrm>
              <a:custGeom>
                <a:avLst/>
                <a:gdLst>
                  <a:gd name="T0" fmla="*/ 2147483646 w 2372"/>
                  <a:gd name="T1" fmla="*/ 0 h 1601"/>
                  <a:gd name="T2" fmla="*/ 2147483646 w 2372"/>
                  <a:gd name="T3" fmla="*/ 48828125 h 1601"/>
                  <a:gd name="T4" fmla="*/ 0 w 2372"/>
                  <a:gd name="T5" fmla="*/ 2147483646 h 1601"/>
                  <a:gd name="T6" fmla="*/ 2147483646 w 2372"/>
                  <a:gd name="T7" fmla="*/ 2147483646 h 1601"/>
                  <a:gd name="T8" fmla="*/ 2147483646 w 2372"/>
                  <a:gd name="T9" fmla="*/ 2147483646 h 1601"/>
                  <a:gd name="T10" fmla="*/ 2147483646 w 2372"/>
                  <a:gd name="T11" fmla="*/ 644531250 h 1601"/>
                  <a:gd name="T12" fmla="*/ 2147483646 w 2372"/>
                  <a:gd name="T13" fmla="*/ 0 h 16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2" name="Google Shape;1089;p8"/>
              <p:cNvSpPr>
                <a:spLocks/>
              </p:cNvSpPr>
              <p:nvPr/>
            </p:nvSpPr>
            <p:spPr bwMode="auto">
              <a:xfrm>
                <a:off x="1090500" y="4536050"/>
                <a:ext cx="39100" cy="47100"/>
              </a:xfrm>
              <a:custGeom>
                <a:avLst/>
                <a:gdLst>
                  <a:gd name="T0" fmla="*/ 742187500 w 1564"/>
                  <a:gd name="T1" fmla="*/ 0 h 1884"/>
                  <a:gd name="T2" fmla="*/ 380859375 w 1564"/>
                  <a:gd name="T3" fmla="*/ 908203125 h 1884"/>
                  <a:gd name="T4" fmla="*/ 2147483646 w 1564"/>
                  <a:gd name="T5" fmla="*/ 2147483646 h 1884"/>
                  <a:gd name="T6" fmla="*/ 2147483646 w 1564"/>
                  <a:gd name="T7" fmla="*/ 2147483646 h 1884"/>
                  <a:gd name="T8" fmla="*/ 2147483646 w 1564"/>
                  <a:gd name="T9" fmla="*/ 2147483646 h 1884"/>
                  <a:gd name="T10" fmla="*/ 2147483646 w 1564"/>
                  <a:gd name="T11" fmla="*/ 2147483646 h 1884"/>
                  <a:gd name="T12" fmla="*/ 1279296875 w 1564"/>
                  <a:gd name="T13" fmla="*/ 312500000 h 1884"/>
                  <a:gd name="T14" fmla="*/ 742187500 w 1564"/>
                  <a:gd name="T15" fmla="*/ 0 h 18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3" name="Google Shape;1090;p8"/>
              <p:cNvSpPr>
                <a:spLocks/>
              </p:cNvSpPr>
              <p:nvPr/>
            </p:nvSpPr>
            <p:spPr bwMode="auto">
              <a:xfrm>
                <a:off x="1248775" y="4489875"/>
                <a:ext cx="15975" cy="52975"/>
              </a:xfrm>
              <a:custGeom>
                <a:avLst/>
                <a:gdLst>
                  <a:gd name="T0" fmla="*/ 1240234375 w 639"/>
                  <a:gd name="T1" fmla="*/ 0 h 2119"/>
                  <a:gd name="T2" fmla="*/ 302734375 w 639"/>
                  <a:gd name="T3" fmla="*/ 1132812500 h 2119"/>
                  <a:gd name="T4" fmla="*/ 1484375000 w 639"/>
                  <a:gd name="T5" fmla="*/ 2147483646 h 2119"/>
                  <a:gd name="T6" fmla="*/ 0 w 639"/>
                  <a:gd name="T7" fmla="*/ 2147483646 h 2119"/>
                  <a:gd name="T8" fmla="*/ 1591796875 w 639"/>
                  <a:gd name="T9" fmla="*/ 2147483646 h 2119"/>
                  <a:gd name="T10" fmla="*/ 2147483646 w 639"/>
                  <a:gd name="T11" fmla="*/ 2147483646 h 2119"/>
                  <a:gd name="T12" fmla="*/ 1787109375 w 639"/>
                  <a:gd name="T13" fmla="*/ 244140625 h 2119"/>
                  <a:gd name="T14" fmla="*/ 1240234375 w 639"/>
                  <a:gd name="T15" fmla="*/ 0 h 21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4" name="Google Shape;1091;p8"/>
              <p:cNvSpPr>
                <a:spLocks/>
              </p:cNvSpPr>
              <p:nvPr/>
            </p:nvSpPr>
            <p:spPr bwMode="auto">
              <a:xfrm>
                <a:off x="1067850" y="4571675"/>
                <a:ext cx="52325" cy="65550"/>
              </a:xfrm>
              <a:custGeom>
                <a:avLst/>
                <a:gdLst>
                  <a:gd name="T0" fmla="*/ 703125000 w 2093"/>
                  <a:gd name="T1" fmla="*/ 9765625 h 2622"/>
                  <a:gd name="T2" fmla="*/ 332031250 w 2093"/>
                  <a:gd name="T3" fmla="*/ 937500000 h 2622"/>
                  <a:gd name="T4" fmla="*/ 2147483646 w 2093"/>
                  <a:gd name="T5" fmla="*/ 2147483646 h 2622"/>
                  <a:gd name="T6" fmla="*/ 2147483646 w 2093"/>
                  <a:gd name="T7" fmla="*/ 2147483646 h 2622"/>
                  <a:gd name="T8" fmla="*/ 2147483646 w 2093"/>
                  <a:gd name="T9" fmla="*/ 2147483646 h 2622"/>
                  <a:gd name="T10" fmla="*/ 1806640625 w 2093"/>
                  <a:gd name="T11" fmla="*/ 644531250 h 2622"/>
                  <a:gd name="T12" fmla="*/ 703125000 w 2093"/>
                  <a:gd name="T13" fmla="*/ 9765625 h 26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5" name="Google Shape;1092;p8"/>
              <p:cNvSpPr>
                <a:spLocks/>
              </p:cNvSpPr>
              <p:nvPr/>
            </p:nvSpPr>
            <p:spPr bwMode="auto">
              <a:xfrm>
                <a:off x="1280200" y="4490825"/>
                <a:ext cx="26350" cy="78425"/>
              </a:xfrm>
              <a:custGeom>
                <a:avLst/>
                <a:gdLst>
                  <a:gd name="T0" fmla="*/ 1728515625 w 1054"/>
                  <a:gd name="T1" fmla="*/ 9765625 h 3137"/>
                  <a:gd name="T2" fmla="*/ 488281250 w 1054"/>
                  <a:gd name="T3" fmla="*/ 1650390625 h 3137"/>
                  <a:gd name="T4" fmla="*/ 2147483646 w 1054"/>
                  <a:gd name="T5" fmla="*/ 2147483646 h 3137"/>
                  <a:gd name="T6" fmla="*/ 2147483646 w 1054"/>
                  <a:gd name="T7" fmla="*/ 2147483646 h 3137"/>
                  <a:gd name="T8" fmla="*/ 2147483646 w 1054"/>
                  <a:gd name="T9" fmla="*/ 2147483646 h 3137"/>
                  <a:gd name="T10" fmla="*/ 2147483646 w 1054"/>
                  <a:gd name="T11" fmla="*/ 2147483646 h 3137"/>
                  <a:gd name="T12" fmla="*/ 2147483646 w 1054"/>
                  <a:gd name="T13" fmla="*/ 166015625 h 3137"/>
                  <a:gd name="T14" fmla="*/ 1728515625 w 1054"/>
                  <a:gd name="T15" fmla="*/ 9765625 h 31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6" name="Google Shape;1093;p8"/>
              <p:cNvSpPr>
                <a:spLocks/>
              </p:cNvSpPr>
              <p:nvPr/>
            </p:nvSpPr>
            <p:spPr bwMode="auto">
              <a:xfrm>
                <a:off x="1149225" y="4764025"/>
                <a:ext cx="46100" cy="86325"/>
              </a:xfrm>
              <a:custGeom>
                <a:avLst/>
                <a:gdLst>
                  <a:gd name="T0" fmla="*/ 1552734375 w 1844"/>
                  <a:gd name="T1" fmla="*/ 0 h 3453"/>
                  <a:gd name="T2" fmla="*/ 0 w 1844"/>
                  <a:gd name="T3" fmla="*/ 1494140625 h 3453"/>
                  <a:gd name="T4" fmla="*/ 2147483646 w 1844"/>
                  <a:gd name="T5" fmla="*/ 2147483646 h 3453"/>
                  <a:gd name="T6" fmla="*/ 2147483646 w 1844"/>
                  <a:gd name="T7" fmla="*/ 2147483646 h 3453"/>
                  <a:gd name="T8" fmla="*/ 2147483646 w 1844"/>
                  <a:gd name="T9" fmla="*/ 2147483646 h 3453"/>
                  <a:gd name="T10" fmla="*/ 2147483646 w 1844"/>
                  <a:gd name="T11" fmla="*/ 2147483646 h 3453"/>
                  <a:gd name="T12" fmla="*/ 2147483646 w 1844"/>
                  <a:gd name="T13" fmla="*/ 1201171875 h 3453"/>
                  <a:gd name="T14" fmla="*/ 1552734375 w 1844"/>
                  <a:gd name="T15" fmla="*/ 0 h 34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7" name="Google Shape;1094;p8"/>
              <p:cNvSpPr>
                <a:spLocks/>
              </p:cNvSpPr>
              <p:nvPr/>
            </p:nvSpPr>
            <p:spPr bwMode="auto">
              <a:xfrm>
                <a:off x="1339975" y="4705650"/>
                <a:ext cx="30400" cy="83900"/>
              </a:xfrm>
              <a:custGeom>
                <a:avLst/>
                <a:gdLst>
                  <a:gd name="T0" fmla="*/ 2147483646 w 1216"/>
                  <a:gd name="T1" fmla="*/ 0 h 3356"/>
                  <a:gd name="T2" fmla="*/ 888671875 w 1216"/>
                  <a:gd name="T3" fmla="*/ 2147483646 h 3356"/>
                  <a:gd name="T4" fmla="*/ 2147483646 w 1216"/>
                  <a:gd name="T5" fmla="*/ 2147483646 h 3356"/>
                  <a:gd name="T6" fmla="*/ 2147483646 w 1216"/>
                  <a:gd name="T7" fmla="*/ 2147483646 h 3356"/>
                  <a:gd name="T8" fmla="*/ 2147483646 w 1216"/>
                  <a:gd name="T9" fmla="*/ 2147483646 h 3356"/>
                  <a:gd name="T10" fmla="*/ 2147483646 w 1216"/>
                  <a:gd name="T11" fmla="*/ 2147483646 h 3356"/>
                  <a:gd name="T12" fmla="*/ 2147483646 w 1216"/>
                  <a:gd name="T13" fmla="*/ 2147483646 h 3356"/>
                  <a:gd name="T14" fmla="*/ 2147483646 w 1216"/>
                  <a:gd name="T15" fmla="*/ 546875000 h 3356"/>
                  <a:gd name="T16" fmla="*/ 2147483646 w 1216"/>
                  <a:gd name="T17" fmla="*/ 0 h 33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8" name="Google Shape;1095;p8"/>
              <p:cNvSpPr/>
              <p:nvPr/>
            </p:nvSpPr>
            <p:spPr>
              <a:xfrm>
                <a:off x="1093339" y="4530674"/>
                <a:ext cx="276316" cy="27632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69" name="Google Shape;1096;p8"/>
              <p:cNvSpPr>
                <a:spLocks/>
              </p:cNvSpPr>
              <p:nvPr/>
            </p:nvSpPr>
            <p:spPr bwMode="auto">
              <a:xfrm>
                <a:off x="1118075" y="4517875"/>
                <a:ext cx="145925" cy="71625"/>
              </a:xfrm>
              <a:custGeom>
                <a:avLst/>
                <a:gdLst>
                  <a:gd name="T0" fmla="*/ 2147483646 w 5837"/>
                  <a:gd name="T1" fmla="*/ 0 h 2865"/>
                  <a:gd name="T2" fmla="*/ 2147483646 w 5837"/>
                  <a:gd name="T3" fmla="*/ 2147483646 h 2865"/>
                  <a:gd name="T4" fmla="*/ 2147483646 w 5837"/>
                  <a:gd name="T5" fmla="*/ 2147483646 h 2865"/>
                  <a:gd name="T6" fmla="*/ 2147483646 w 5837"/>
                  <a:gd name="T7" fmla="*/ 2147483646 h 2865"/>
                  <a:gd name="T8" fmla="*/ 2147483646 w 5837"/>
                  <a:gd name="T9" fmla="*/ 2147483646 h 2865"/>
                  <a:gd name="T10" fmla="*/ 2147483646 w 5837"/>
                  <a:gd name="T11" fmla="*/ 0 h 28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0" name="Google Shape;1097;p8"/>
              <p:cNvSpPr>
                <a:spLocks/>
              </p:cNvSpPr>
              <p:nvPr/>
            </p:nvSpPr>
            <p:spPr bwMode="auto">
              <a:xfrm>
                <a:off x="1135975" y="4526325"/>
                <a:ext cx="36825" cy="34850"/>
              </a:xfrm>
              <a:custGeom>
                <a:avLst/>
                <a:gdLst>
                  <a:gd name="T0" fmla="*/ 2147483646 w 1473"/>
                  <a:gd name="T1" fmla="*/ 0 h 1394"/>
                  <a:gd name="T2" fmla="*/ 2147483646 w 1473"/>
                  <a:gd name="T3" fmla="*/ 839843750 h 1394"/>
                  <a:gd name="T4" fmla="*/ 2147483646 w 1473"/>
                  <a:gd name="T5" fmla="*/ 1269531250 h 1394"/>
                  <a:gd name="T6" fmla="*/ 2147483646 w 1473"/>
                  <a:gd name="T7" fmla="*/ 1269531250 h 1394"/>
                  <a:gd name="T8" fmla="*/ 429687500 w 1473"/>
                  <a:gd name="T9" fmla="*/ 2147483646 h 1394"/>
                  <a:gd name="T10" fmla="*/ 2147483646 w 1473"/>
                  <a:gd name="T11" fmla="*/ 2147483646 h 1394"/>
                  <a:gd name="T12" fmla="*/ 2147483646 w 1473"/>
                  <a:gd name="T13" fmla="*/ 2147483646 h 1394"/>
                  <a:gd name="T14" fmla="*/ 2147483646 w 1473"/>
                  <a:gd name="T15" fmla="*/ 2147483646 h 1394"/>
                  <a:gd name="T16" fmla="*/ 2147483646 w 1473"/>
                  <a:gd name="T17" fmla="*/ 2147483646 h 1394"/>
                  <a:gd name="T18" fmla="*/ 2147483646 w 1473"/>
                  <a:gd name="T19" fmla="*/ 2147483646 h 1394"/>
                  <a:gd name="T20" fmla="*/ 2147483646 w 1473"/>
                  <a:gd name="T21" fmla="*/ 253906250 h 1394"/>
                  <a:gd name="T22" fmla="*/ 2147483646 w 1473"/>
                  <a:gd name="T23" fmla="*/ 0 h 139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1" name="Google Shape;1098;p8"/>
              <p:cNvSpPr>
                <a:spLocks/>
              </p:cNvSpPr>
              <p:nvPr/>
            </p:nvSpPr>
            <p:spPr bwMode="auto">
              <a:xfrm>
                <a:off x="1191025" y="4505900"/>
                <a:ext cx="38000" cy="34800"/>
              </a:xfrm>
              <a:custGeom>
                <a:avLst/>
                <a:gdLst>
                  <a:gd name="T0" fmla="*/ 2147483646 w 1520"/>
                  <a:gd name="T1" fmla="*/ 9765625 h 1392"/>
                  <a:gd name="T2" fmla="*/ 2147483646 w 1520"/>
                  <a:gd name="T3" fmla="*/ 214843750 h 1392"/>
                  <a:gd name="T4" fmla="*/ 1191406250 w 1520"/>
                  <a:gd name="T5" fmla="*/ 2147483646 h 1392"/>
                  <a:gd name="T6" fmla="*/ 1191406250 w 1520"/>
                  <a:gd name="T7" fmla="*/ 2147483646 h 1392"/>
                  <a:gd name="T8" fmla="*/ 2147483646 w 1520"/>
                  <a:gd name="T9" fmla="*/ 2147483646 h 1392"/>
                  <a:gd name="T10" fmla="*/ 2147483646 w 1520"/>
                  <a:gd name="T11" fmla="*/ 2147483646 h 1392"/>
                  <a:gd name="T12" fmla="*/ 2147483646 w 1520"/>
                  <a:gd name="T13" fmla="*/ 2147483646 h 1392"/>
                  <a:gd name="T14" fmla="*/ 2147483646 w 1520"/>
                  <a:gd name="T15" fmla="*/ 2147483646 h 1392"/>
                  <a:gd name="T16" fmla="*/ 2147483646 w 1520"/>
                  <a:gd name="T17" fmla="*/ 9765625 h 1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2" name="Google Shape;1099;p8"/>
              <p:cNvSpPr>
                <a:spLocks/>
              </p:cNvSpPr>
              <p:nvPr/>
            </p:nvSpPr>
            <p:spPr bwMode="auto">
              <a:xfrm>
                <a:off x="1135800" y="4486550"/>
                <a:ext cx="39800" cy="44975"/>
              </a:xfrm>
              <a:custGeom>
                <a:avLst/>
                <a:gdLst>
                  <a:gd name="T0" fmla="*/ 1191406250 w 1592"/>
                  <a:gd name="T1" fmla="*/ 9765625 h 1799"/>
                  <a:gd name="T2" fmla="*/ 800781250 w 1592"/>
                  <a:gd name="T3" fmla="*/ 1542968750 h 1799"/>
                  <a:gd name="T4" fmla="*/ 2147483646 w 1592"/>
                  <a:gd name="T5" fmla="*/ 2147483646 h 1799"/>
                  <a:gd name="T6" fmla="*/ 2147483646 w 1592"/>
                  <a:gd name="T7" fmla="*/ 2147483646 h 1799"/>
                  <a:gd name="T8" fmla="*/ 2147483646 w 1592"/>
                  <a:gd name="T9" fmla="*/ 2147483646 h 1799"/>
                  <a:gd name="T10" fmla="*/ 1386718750 w 1592"/>
                  <a:gd name="T11" fmla="*/ 58593750 h 1799"/>
                  <a:gd name="T12" fmla="*/ 1191406250 w 1592"/>
                  <a:gd name="T13" fmla="*/ 9765625 h 17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3" name="Google Shape;1100;p8"/>
              <p:cNvSpPr>
                <a:spLocks/>
              </p:cNvSpPr>
              <p:nvPr/>
            </p:nvSpPr>
            <p:spPr bwMode="auto">
              <a:xfrm>
                <a:off x="1182650" y="4470925"/>
                <a:ext cx="9925" cy="62500"/>
              </a:xfrm>
              <a:custGeom>
                <a:avLst/>
                <a:gdLst>
                  <a:gd name="T0" fmla="*/ 2147483646 w 397"/>
                  <a:gd name="T1" fmla="*/ 0 h 2500"/>
                  <a:gd name="T2" fmla="*/ 1494140625 w 397"/>
                  <a:gd name="T3" fmla="*/ 517578125 h 2500"/>
                  <a:gd name="T4" fmla="*/ 9765625 w 397"/>
                  <a:gd name="T5" fmla="*/ 2147483646 h 2500"/>
                  <a:gd name="T6" fmla="*/ 1787109375 w 397"/>
                  <a:gd name="T7" fmla="*/ 2147483646 h 2500"/>
                  <a:gd name="T8" fmla="*/ 2147483646 w 397"/>
                  <a:gd name="T9" fmla="*/ 2147483646 h 2500"/>
                  <a:gd name="T10" fmla="*/ 2147483646 w 397"/>
                  <a:gd name="T11" fmla="*/ 2147483646 h 2500"/>
                  <a:gd name="T12" fmla="*/ 2147483646 w 397"/>
                  <a:gd name="T13" fmla="*/ 2147483646 h 2500"/>
                  <a:gd name="T14" fmla="*/ 2147483646 w 397"/>
                  <a:gd name="T15" fmla="*/ 1113281250 h 2500"/>
                  <a:gd name="T16" fmla="*/ 2147483646 w 397"/>
                  <a:gd name="T17" fmla="*/ 0 h 25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4" name="Google Shape;1101;p8"/>
              <p:cNvSpPr>
                <a:spLocks/>
              </p:cNvSpPr>
              <p:nvPr/>
            </p:nvSpPr>
            <p:spPr bwMode="auto">
              <a:xfrm>
                <a:off x="1198625" y="4575525"/>
                <a:ext cx="77225" cy="221125"/>
              </a:xfrm>
              <a:custGeom>
                <a:avLst/>
                <a:gdLst>
                  <a:gd name="T0" fmla="*/ 1835937500 w 3089"/>
                  <a:gd name="T1" fmla="*/ 9765625 h 8845"/>
                  <a:gd name="T2" fmla="*/ 0 w 3089"/>
                  <a:gd name="T3" fmla="*/ 2109375000 h 8845"/>
                  <a:gd name="T4" fmla="*/ 2147483646 w 3089"/>
                  <a:gd name="T5" fmla="*/ 2147483646 h 8845"/>
                  <a:gd name="T6" fmla="*/ 2147483646 w 3089"/>
                  <a:gd name="T7" fmla="*/ 2147483646 h 8845"/>
                  <a:gd name="T8" fmla="*/ 2147483646 w 3089"/>
                  <a:gd name="T9" fmla="*/ 2147483646 h 8845"/>
                  <a:gd name="T10" fmla="*/ 2147483646 w 3089"/>
                  <a:gd name="T11" fmla="*/ 2147483646 h 8845"/>
                  <a:gd name="T12" fmla="*/ 2147483646 w 3089"/>
                  <a:gd name="T13" fmla="*/ 2147483646 h 8845"/>
                  <a:gd name="T14" fmla="*/ 2147483646 w 3089"/>
                  <a:gd name="T15" fmla="*/ 625000000 h 8845"/>
                  <a:gd name="T16" fmla="*/ 1835937500 w 3089"/>
                  <a:gd name="T17" fmla="*/ 9765625 h 88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5" name="Google Shape;1102;p8"/>
              <p:cNvSpPr>
                <a:spLocks/>
              </p:cNvSpPr>
              <p:nvPr/>
            </p:nvSpPr>
            <p:spPr bwMode="auto">
              <a:xfrm>
                <a:off x="1153025" y="4664700"/>
                <a:ext cx="50175" cy="49000"/>
              </a:xfrm>
              <a:custGeom>
                <a:avLst/>
                <a:gdLst>
                  <a:gd name="T0" fmla="*/ 2147483646 w 2007"/>
                  <a:gd name="T1" fmla="*/ 9765625 h 1960"/>
                  <a:gd name="T2" fmla="*/ 2147483646 w 2007"/>
                  <a:gd name="T3" fmla="*/ 224609375 h 1960"/>
                  <a:gd name="T4" fmla="*/ 595703125 w 2007"/>
                  <a:gd name="T5" fmla="*/ 2147483646 h 1960"/>
                  <a:gd name="T6" fmla="*/ 2147483646 w 2007"/>
                  <a:gd name="T7" fmla="*/ 2147483646 h 1960"/>
                  <a:gd name="T8" fmla="*/ 2147483646 w 2007"/>
                  <a:gd name="T9" fmla="*/ 2147483646 h 1960"/>
                  <a:gd name="T10" fmla="*/ 2147483646 w 2007"/>
                  <a:gd name="T11" fmla="*/ 2147483646 h 1960"/>
                  <a:gd name="T12" fmla="*/ 2147483646 w 2007"/>
                  <a:gd name="T13" fmla="*/ 2147483646 h 1960"/>
                  <a:gd name="T14" fmla="*/ 2147483646 w 2007"/>
                  <a:gd name="T15" fmla="*/ 2147483646 h 1960"/>
                  <a:gd name="T16" fmla="*/ 2147483646 w 2007"/>
                  <a:gd name="T17" fmla="*/ 2147483646 h 1960"/>
                  <a:gd name="T18" fmla="*/ 2147483646 w 2007"/>
                  <a:gd name="T19" fmla="*/ 9765625 h 19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6" name="Google Shape;1103;p8"/>
              <p:cNvSpPr>
                <a:spLocks/>
              </p:cNvSpPr>
              <p:nvPr/>
            </p:nvSpPr>
            <p:spPr bwMode="auto">
              <a:xfrm>
                <a:off x="1183425" y="4577100"/>
                <a:ext cx="50925" cy="42900"/>
              </a:xfrm>
              <a:custGeom>
                <a:avLst/>
                <a:gdLst>
                  <a:gd name="T0" fmla="*/ 2147483646 w 2037"/>
                  <a:gd name="T1" fmla="*/ 9765625 h 1716"/>
                  <a:gd name="T2" fmla="*/ 2147483646 w 2037"/>
                  <a:gd name="T3" fmla="*/ 1494140625 h 1716"/>
                  <a:gd name="T4" fmla="*/ 2147483646 w 2037"/>
                  <a:gd name="T5" fmla="*/ 2147483646 h 1716"/>
                  <a:gd name="T6" fmla="*/ 2080078125 w 2037"/>
                  <a:gd name="T7" fmla="*/ 2147483646 h 1716"/>
                  <a:gd name="T8" fmla="*/ 0 w 2037"/>
                  <a:gd name="T9" fmla="*/ 2147483646 h 1716"/>
                  <a:gd name="T10" fmla="*/ 2147483646 w 2037"/>
                  <a:gd name="T11" fmla="*/ 2147483646 h 1716"/>
                  <a:gd name="T12" fmla="*/ 2147483646 w 2037"/>
                  <a:gd name="T13" fmla="*/ 2147483646 h 1716"/>
                  <a:gd name="T14" fmla="*/ 2147483646 w 2037"/>
                  <a:gd name="T15" fmla="*/ 2147483646 h 1716"/>
                  <a:gd name="T16" fmla="*/ 2147483646 w 2037"/>
                  <a:gd name="T17" fmla="*/ 2147483646 h 1716"/>
                  <a:gd name="T18" fmla="*/ 2147483646 w 2037"/>
                  <a:gd name="T19" fmla="*/ 2147483646 h 1716"/>
                  <a:gd name="T20" fmla="*/ 2147483646 w 2037"/>
                  <a:gd name="T21" fmla="*/ 2147483646 h 1716"/>
                  <a:gd name="T22" fmla="*/ 2147483646 w 2037"/>
                  <a:gd name="T23" fmla="*/ 2147483646 h 1716"/>
                  <a:gd name="T24" fmla="*/ 2147483646 w 2037"/>
                  <a:gd name="T25" fmla="*/ 2147483646 h 1716"/>
                  <a:gd name="T26" fmla="*/ 2147483646 w 2037"/>
                  <a:gd name="T27" fmla="*/ 2147483646 h 1716"/>
                  <a:gd name="T28" fmla="*/ 2147483646 w 2037"/>
                  <a:gd name="T29" fmla="*/ 898437500 h 1716"/>
                  <a:gd name="T30" fmla="*/ 2147483646 w 2037"/>
                  <a:gd name="T31" fmla="*/ 9765625 h 171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7" name="Google Shape;1104;p8"/>
              <p:cNvSpPr>
                <a:spLocks/>
              </p:cNvSpPr>
              <p:nvPr/>
            </p:nvSpPr>
            <p:spPr bwMode="auto">
              <a:xfrm>
                <a:off x="1247375" y="4628475"/>
                <a:ext cx="72625" cy="51875"/>
              </a:xfrm>
              <a:custGeom>
                <a:avLst/>
                <a:gdLst>
                  <a:gd name="T0" fmla="*/ 2147483646 w 2905"/>
                  <a:gd name="T1" fmla="*/ 9765625 h 2075"/>
                  <a:gd name="T2" fmla="*/ 2147483646 w 2905"/>
                  <a:gd name="T3" fmla="*/ 2147483646 h 2075"/>
                  <a:gd name="T4" fmla="*/ 2147483646 w 2905"/>
                  <a:gd name="T5" fmla="*/ 2147483646 h 2075"/>
                  <a:gd name="T6" fmla="*/ 2147483646 w 2905"/>
                  <a:gd name="T7" fmla="*/ 2147483646 h 2075"/>
                  <a:gd name="T8" fmla="*/ 2147483646 w 2905"/>
                  <a:gd name="T9" fmla="*/ 9765625 h 20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8" name="Google Shape;1105;p8"/>
              <p:cNvSpPr>
                <a:spLocks/>
              </p:cNvSpPr>
              <p:nvPr/>
            </p:nvSpPr>
            <p:spPr bwMode="auto">
              <a:xfrm>
                <a:off x="1177350" y="4747350"/>
                <a:ext cx="49400" cy="42675"/>
              </a:xfrm>
              <a:custGeom>
                <a:avLst/>
                <a:gdLst>
                  <a:gd name="T0" fmla="*/ 2147483646 w 1976"/>
                  <a:gd name="T1" fmla="*/ 0 h 1707"/>
                  <a:gd name="T2" fmla="*/ 2147483646 w 1976"/>
                  <a:gd name="T3" fmla="*/ 585937500 h 1707"/>
                  <a:gd name="T4" fmla="*/ 595703125 w 1976"/>
                  <a:gd name="T5" fmla="*/ 2147483646 h 1707"/>
                  <a:gd name="T6" fmla="*/ 0 w 1976"/>
                  <a:gd name="T7" fmla="*/ 2147483646 h 1707"/>
                  <a:gd name="T8" fmla="*/ 1191406250 w 1976"/>
                  <a:gd name="T9" fmla="*/ 2147483646 h 1707"/>
                  <a:gd name="T10" fmla="*/ 2147483646 w 1976"/>
                  <a:gd name="T11" fmla="*/ 2147483646 h 1707"/>
                  <a:gd name="T12" fmla="*/ 2147483646 w 1976"/>
                  <a:gd name="T13" fmla="*/ 2147483646 h 1707"/>
                  <a:gd name="T14" fmla="*/ 2147483646 w 1976"/>
                  <a:gd name="T15" fmla="*/ 2147483646 h 1707"/>
                  <a:gd name="T16" fmla="*/ 2147483646 w 1976"/>
                  <a:gd name="T17" fmla="*/ 2147483646 h 1707"/>
                  <a:gd name="T18" fmla="*/ 2147483646 w 1976"/>
                  <a:gd name="T19" fmla="*/ 2147483646 h 1707"/>
                  <a:gd name="T20" fmla="*/ 2147483646 w 1976"/>
                  <a:gd name="T21" fmla="*/ 878906250 h 1707"/>
                  <a:gd name="T22" fmla="*/ 2147483646 w 1976"/>
                  <a:gd name="T23" fmla="*/ 0 h 17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9" name="Google Shape;1106;p8"/>
              <p:cNvSpPr>
                <a:spLocks/>
              </p:cNvSpPr>
              <p:nvPr/>
            </p:nvSpPr>
            <p:spPr bwMode="auto">
              <a:xfrm>
                <a:off x="1298925" y="4703175"/>
                <a:ext cx="41050" cy="51875"/>
              </a:xfrm>
              <a:custGeom>
                <a:avLst/>
                <a:gdLst>
                  <a:gd name="T0" fmla="*/ 2147483646 w 1642"/>
                  <a:gd name="T1" fmla="*/ 0 h 2075"/>
                  <a:gd name="T2" fmla="*/ 1484375000 w 1642"/>
                  <a:gd name="T3" fmla="*/ 2147483646 h 2075"/>
                  <a:gd name="T4" fmla="*/ 0 w 1642"/>
                  <a:gd name="T5" fmla="*/ 2147483646 h 2075"/>
                  <a:gd name="T6" fmla="*/ 0 w 1642"/>
                  <a:gd name="T7" fmla="*/ 2147483646 h 2075"/>
                  <a:gd name="T8" fmla="*/ 1191406250 w 1642"/>
                  <a:gd name="T9" fmla="*/ 2147483646 h 2075"/>
                  <a:gd name="T10" fmla="*/ 2147483646 w 1642"/>
                  <a:gd name="T11" fmla="*/ 2147483646 h 2075"/>
                  <a:gd name="T12" fmla="*/ 2147483646 w 1642"/>
                  <a:gd name="T13" fmla="*/ 2147483646 h 2075"/>
                  <a:gd name="T14" fmla="*/ 2147483646 w 1642"/>
                  <a:gd name="T15" fmla="*/ 2147483646 h 2075"/>
                  <a:gd name="T16" fmla="*/ 2147483646 w 1642"/>
                  <a:gd name="T17" fmla="*/ 2147483646 h 2075"/>
                  <a:gd name="T18" fmla="*/ 2147483646 w 1642"/>
                  <a:gd name="T19" fmla="*/ 2147483646 h 2075"/>
                  <a:gd name="T20" fmla="*/ 2147483646 w 1642"/>
                  <a:gd name="T21" fmla="*/ 29296875 h 2075"/>
                  <a:gd name="T22" fmla="*/ 2147483646 w 1642"/>
                  <a:gd name="T23" fmla="*/ 0 h 20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0" name="Google Shape;1107;p8"/>
              <p:cNvSpPr>
                <a:spLocks/>
              </p:cNvSpPr>
              <p:nvPr/>
            </p:nvSpPr>
            <p:spPr bwMode="auto">
              <a:xfrm>
                <a:off x="1123375" y="4628700"/>
                <a:ext cx="31200" cy="38400"/>
              </a:xfrm>
              <a:custGeom>
                <a:avLst/>
                <a:gdLst>
                  <a:gd name="T0" fmla="*/ 2147483646 w 1248"/>
                  <a:gd name="T1" fmla="*/ 9765625 h 1536"/>
                  <a:gd name="T2" fmla="*/ 2147483646 w 1248"/>
                  <a:gd name="T3" fmla="*/ 39062500 h 1536"/>
                  <a:gd name="T4" fmla="*/ 2147483646 w 1248"/>
                  <a:gd name="T5" fmla="*/ 927734375 h 1536"/>
                  <a:gd name="T6" fmla="*/ 302734375 w 1248"/>
                  <a:gd name="T7" fmla="*/ 2147483646 h 1536"/>
                  <a:gd name="T8" fmla="*/ 898437500 w 1248"/>
                  <a:gd name="T9" fmla="*/ 2147483646 h 1536"/>
                  <a:gd name="T10" fmla="*/ 2147483646 w 1248"/>
                  <a:gd name="T11" fmla="*/ 2147483646 h 1536"/>
                  <a:gd name="T12" fmla="*/ 2147483646 w 1248"/>
                  <a:gd name="T13" fmla="*/ 2147483646 h 1536"/>
                  <a:gd name="T14" fmla="*/ 2147483646 w 1248"/>
                  <a:gd name="T15" fmla="*/ 2147483646 h 1536"/>
                  <a:gd name="T16" fmla="*/ 2147483646 w 1248"/>
                  <a:gd name="T17" fmla="*/ 2147483646 h 1536"/>
                  <a:gd name="T18" fmla="*/ 2147483646 w 1248"/>
                  <a:gd name="T19" fmla="*/ 2147483646 h 1536"/>
                  <a:gd name="T20" fmla="*/ 2147483646 w 1248"/>
                  <a:gd name="T21" fmla="*/ 2147483646 h 1536"/>
                  <a:gd name="T22" fmla="*/ 2147483646 w 1248"/>
                  <a:gd name="T23" fmla="*/ 9765625 h 1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1" name="Google Shape;1108;p8"/>
              <p:cNvSpPr>
                <a:spLocks/>
              </p:cNvSpPr>
              <p:nvPr/>
            </p:nvSpPr>
            <p:spPr bwMode="auto">
              <a:xfrm>
                <a:off x="1270800" y="4569225"/>
                <a:ext cx="45625" cy="39425"/>
              </a:xfrm>
              <a:custGeom>
                <a:avLst/>
                <a:gdLst>
                  <a:gd name="T0" fmla="*/ 2147483646 w 1825"/>
                  <a:gd name="T1" fmla="*/ 2147483646 h 1577"/>
                  <a:gd name="T2" fmla="*/ 2147483646 w 1825"/>
                  <a:gd name="T3" fmla="*/ 2147483646 h 1577"/>
                  <a:gd name="T4" fmla="*/ 2147483646 w 1825"/>
                  <a:gd name="T5" fmla="*/ 2147483646 h 1577"/>
                  <a:gd name="T6" fmla="*/ 2147483646 w 1825"/>
                  <a:gd name="T7" fmla="*/ 2147483646 h 1577"/>
                  <a:gd name="T8" fmla="*/ 2147483646 w 1825"/>
                  <a:gd name="T9" fmla="*/ 9765625 h 1577"/>
                  <a:gd name="T10" fmla="*/ 2147483646 w 1825"/>
                  <a:gd name="T11" fmla="*/ 1298828125 h 1577"/>
                  <a:gd name="T12" fmla="*/ 1494140625 w 1825"/>
                  <a:gd name="T13" fmla="*/ 2147483646 h 1577"/>
                  <a:gd name="T14" fmla="*/ 2147483646 w 1825"/>
                  <a:gd name="T15" fmla="*/ 2147483646 h 1577"/>
                  <a:gd name="T16" fmla="*/ 2147483646 w 1825"/>
                  <a:gd name="T17" fmla="*/ 2147483646 h 1577"/>
                  <a:gd name="T18" fmla="*/ 2147483646 w 1825"/>
                  <a:gd name="T19" fmla="*/ 2147483646 h 1577"/>
                  <a:gd name="T20" fmla="*/ 2147483646 w 1825"/>
                  <a:gd name="T21" fmla="*/ 2147483646 h 1577"/>
                  <a:gd name="T22" fmla="*/ 2147483646 w 1825"/>
                  <a:gd name="T23" fmla="*/ 2147483646 h 1577"/>
                  <a:gd name="T24" fmla="*/ 2147483646 w 1825"/>
                  <a:gd name="T25" fmla="*/ 2147483646 h 1577"/>
                  <a:gd name="T26" fmla="*/ 2147483646 w 1825"/>
                  <a:gd name="T27" fmla="*/ 2147483646 h 1577"/>
                  <a:gd name="T28" fmla="*/ 2147483646 w 1825"/>
                  <a:gd name="T29" fmla="*/ 117187500 h 1577"/>
                  <a:gd name="T30" fmla="*/ 2147483646 w 1825"/>
                  <a:gd name="T31" fmla="*/ 9765625 h 15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6" name="Google Shape;1109;p8"/>
            <p:cNvGrpSpPr>
              <a:grpSpLocks/>
            </p:cNvGrpSpPr>
            <p:nvPr/>
          </p:nvGrpSpPr>
          <p:grpSpPr bwMode="auto"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21" name="Google Shape;1110;p8"/>
              <p:cNvGrpSpPr>
                <a:grpSpLocks/>
              </p:cNvGrpSpPr>
              <p:nvPr/>
            </p:nvGrpSpPr>
            <p:grpSpPr bwMode="auto"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46" name="Google Shape;1111;p8"/>
                <p:cNvSpPr/>
                <p:nvPr/>
              </p:nvSpPr>
              <p:spPr>
                <a:xfrm>
                  <a:off x="4659946" y="736011"/>
                  <a:ext cx="889700" cy="1220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7" name="Google Shape;1112;p8"/>
                <p:cNvSpPr>
                  <a:spLocks/>
                </p:cNvSpPr>
                <p:nvPr/>
              </p:nvSpPr>
              <p:spPr bwMode="auto">
                <a:xfrm>
                  <a:off x="4771875" y="1591075"/>
                  <a:ext cx="143675" cy="129975"/>
                </a:xfrm>
                <a:custGeom>
                  <a:avLst/>
                  <a:gdLst>
                    <a:gd name="T0" fmla="*/ 2147483646 w 5747"/>
                    <a:gd name="T1" fmla="*/ 0 h 5199"/>
                    <a:gd name="T2" fmla="*/ 2147483646 w 5747"/>
                    <a:gd name="T3" fmla="*/ 2147483646 h 5199"/>
                    <a:gd name="T4" fmla="*/ 2147483646 w 5747"/>
                    <a:gd name="T5" fmla="*/ 2147483646 h 5199"/>
                    <a:gd name="T6" fmla="*/ 2147483646 w 5747"/>
                    <a:gd name="T7" fmla="*/ 2147483646 h 5199"/>
                    <a:gd name="T8" fmla="*/ 2147483646 w 5747"/>
                    <a:gd name="T9" fmla="*/ 2147483646 h 5199"/>
                    <a:gd name="T10" fmla="*/ 2147483646 w 5747"/>
                    <a:gd name="T11" fmla="*/ 2147483646 h 5199"/>
                    <a:gd name="T12" fmla="*/ 2147483646 w 5747"/>
                    <a:gd name="T13" fmla="*/ 2147483646 h 5199"/>
                    <a:gd name="T14" fmla="*/ 2147483646 w 5747"/>
                    <a:gd name="T15" fmla="*/ 2147483646 h 5199"/>
                    <a:gd name="T16" fmla="*/ 2147483646 w 5747"/>
                    <a:gd name="T17" fmla="*/ 2147483646 h 5199"/>
                    <a:gd name="T18" fmla="*/ 2147483646 w 5747"/>
                    <a:gd name="T19" fmla="*/ 2147483646 h 5199"/>
                    <a:gd name="T20" fmla="*/ 2147483646 w 5747"/>
                    <a:gd name="T21" fmla="*/ 2147483646 h 5199"/>
                    <a:gd name="T22" fmla="*/ 2147483646 w 5747"/>
                    <a:gd name="T23" fmla="*/ 2147483646 h 5199"/>
                    <a:gd name="T24" fmla="*/ 2147483646 w 5747"/>
                    <a:gd name="T25" fmla="*/ 2147483646 h 5199"/>
                    <a:gd name="T26" fmla="*/ 2147483646 w 5747"/>
                    <a:gd name="T27" fmla="*/ 2147483646 h 5199"/>
                    <a:gd name="T28" fmla="*/ 2147483646 w 5747"/>
                    <a:gd name="T29" fmla="*/ 2147483646 h 5199"/>
                    <a:gd name="T30" fmla="*/ 2147483646 w 5747"/>
                    <a:gd name="T31" fmla="*/ 468750000 h 5199"/>
                    <a:gd name="T32" fmla="*/ 2147483646 w 5747"/>
                    <a:gd name="T33" fmla="*/ 0 h 519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8" name="Google Shape;1113;p8"/>
                <p:cNvSpPr>
                  <a:spLocks/>
                </p:cNvSpPr>
                <p:nvPr/>
              </p:nvSpPr>
              <p:spPr bwMode="auto">
                <a:xfrm>
                  <a:off x="4707600" y="1631275"/>
                  <a:ext cx="75525" cy="53475"/>
                </a:xfrm>
                <a:custGeom>
                  <a:avLst/>
                  <a:gdLst>
                    <a:gd name="T0" fmla="*/ 2147483646 w 3021"/>
                    <a:gd name="T1" fmla="*/ 9765625 h 2139"/>
                    <a:gd name="T2" fmla="*/ 2147483646 w 3021"/>
                    <a:gd name="T3" fmla="*/ 2147483646 h 2139"/>
                    <a:gd name="T4" fmla="*/ 2147483646 w 3021"/>
                    <a:gd name="T5" fmla="*/ 2147483646 h 2139"/>
                    <a:gd name="T6" fmla="*/ 2147483646 w 3021"/>
                    <a:gd name="T7" fmla="*/ 498046875 h 2139"/>
                    <a:gd name="T8" fmla="*/ 2147483646 w 3021"/>
                    <a:gd name="T9" fmla="*/ 9765625 h 21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9" name="Google Shape;1114;p8"/>
                <p:cNvSpPr>
                  <a:spLocks/>
                </p:cNvSpPr>
                <p:nvPr/>
              </p:nvSpPr>
              <p:spPr bwMode="auto">
                <a:xfrm>
                  <a:off x="4648100" y="1682375"/>
                  <a:ext cx="213100" cy="304675"/>
                </a:xfrm>
                <a:custGeom>
                  <a:avLst/>
                  <a:gdLst>
                    <a:gd name="T0" fmla="*/ 2147483646 w 8524"/>
                    <a:gd name="T1" fmla="*/ 2147483646 h 12187"/>
                    <a:gd name="T2" fmla="*/ 2147483646 w 8524"/>
                    <a:gd name="T3" fmla="*/ 2147483646 h 12187"/>
                    <a:gd name="T4" fmla="*/ 2147483646 w 8524"/>
                    <a:gd name="T5" fmla="*/ 2147483646 h 12187"/>
                    <a:gd name="T6" fmla="*/ 2147483646 w 8524"/>
                    <a:gd name="T7" fmla="*/ 2147483646 h 12187"/>
                    <a:gd name="T8" fmla="*/ 2147483646 w 8524"/>
                    <a:gd name="T9" fmla="*/ 2147483646 h 12187"/>
                    <a:gd name="T10" fmla="*/ 2147483646 w 8524"/>
                    <a:gd name="T11" fmla="*/ 2147483646 h 12187"/>
                    <a:gd name="T12" fmla="*/ 2147483646 w 8524"/>
                    <a:gd name="T13" fmla="*/ 2147483646 h 12187"/>
                    <a:gd name="T14" fmla="*/ 2147483646 w 8524"/>
                    <a:gd name="T15" fmla="*/ 2147483646 h 12187"/>
                    <a:gd name="T16" fmla="*/ 2147483646 w 8524"/>
                    <a:gd name="T17" fmla="*/ 2147483646 h 12187"/>
                    <a:gd name="T18" fmla="*/ 2147483646 w 8524"/>
                    <a:gd name="T19" fmla="*/ 2147483646 h 12187"/>
                    <a:gd name="T20" fmla="*/ 2147483646 w 8524"/>
                    <a:gd name="T21" fmla="*/ 2147483646 h 12187"/>
                    <a:gd name="T22" fmla="*/ 2147483646 w 8524"/>
                    <a:gd name="T23" fmla="*/ 2147483646 h 12187"/>
                    <a:gd name="T24" fmla="*/ 2147483646 w 8524"/>
                    <a:gd name="T25" fmla="*/ 0 h 12187"/>
                    <a:gd name="T26" fmla="*/ 2147483646 w 8524"/>
                    <a:gd name="T27" fmla="*/ 2147483646 h 12187"/>
                    <a:gd name="T28" fmla="*/ 2147483646 w 8524"/>
                    <a:gd name="T29" fmla="*/ 2147483646 h 12187"/>
                    <a:gd name="T30" fmla="*/ 2147483646 w 8524"/>
                    <a:gd name="T31" fmla="*/ 2147483646 h 12187"/>
                    <a:gd name="T32" fmla="*/ 2147483646 w 8524"/>
                    <a:gd name="T33" fmla="*/ 2147483646 h 12187"/>
                    <a:gd name="T34" fmla="*/ 2147483646 w 8524"/>
                    <a:gd name="T35" fmla="*/ 2147483646 h 12187"/>
                    <a:gd name="T36" fmla="*/ 2147483646 w 8524"/>
                    <a:gd name="T37" fmla="*/ 2147483646 h 12187"/>
                    <a:gd name="T38" fmla="*/ 2147483646 w 8524"/>
                    <a:gd name="T39" fmla="*/ 2147483646 h 12187"/>
                    <a:gd name="T40" fmla="*/ 2147483646 w 8524"/>
                    <a:gd name="T41" fmla="*/ 2147483646 h 12187"/>
                    <a:gd name="T42" fmla="*/ 2147483646 w 8524"/>
                    <a:gd name="T43" fmla="*/ 2147483646 h 12187"/>
                    <a:gd name="T44" fmla="*/ 2147483646 w 8524"/>
                    <a:gd name="T45" fmla="*/ 2147483646 h 12187"/>
                    <a:gd name="T46" fmla="*/ 2147483646 w 8524"/>
                    <a:gd name="T47" fmla="*/ 2147483646 h 12187"/>
                    <a:gd name="T48" fmla="*/ 2147483646 w 8524"/>
                    <a:gd name="T49" fmla="*/ 2147483646 h 12187"/>
                    <a:gd name="T50" fmla="*/ 2147483646 w 8524"/>
                    <a:gd name="T51" fmla="*/ 2147483646 h 12187"/>
                    <a:gd name="T52" fmla="*/ 2147483646 w 8524"/>
                    <a:gd name="T53" fmla="*/ 2147483646 h 12187"/>
                    <a:gd name="T54" fmla="*/ 2147483646 w 8524"/>
                    <a:gd name="T55" fmla="*/ 2147483646 h 12187"/>
                    <a:gd name="T56" fmla="*/ 2147483646 w 8524"/>
                    <a:gd name="T57" fmla="*/ 2147483646 h 12187"/>
                    <a:gd name="T58" fmla="*/ 2147483646 w 8524"/>
                    <a:gd name="T59" fmla="*/ 2147483646 h 12187"/>
                    <a:gd name="T60" fmla="*/ 2147483646 w 8524"/>
                    <a:gd name="T61" fmla="*/ 2147483646 h 12187"/>
                    <a:gd name="T62" fmla="*/ 2147483646 w 8524"/>
                    <a:gd name="T63" fmla="*/ 2147483646 h 12187"/>
                    <a:gd name="T64" fmla="*/ 2147483646 w 8524"/>
                    <a:gd name="T65" fmla="*/ 2147483646 h 12187"/>
                    <a:gd name="T66" fmla="*/ 2147483646 w 8524"/>
                    <a:gd name="T67" fmla="*/ 2147483646 h 12187"/>
                    <a:gd name="T68" fmla="*/ 2147483646 w 8524"/>
                    <a:gd name="T69" fmla="*/ 2147483646 h 12187"/>
                    <a:gd name="T70" fmla="*/ 2147483646 w 8524"/>
                    <a:gd name="T71" fmla="*/ 2147483646 h 12187"/>
                    <a:gd name="T72" fmla="*/ 2147483646 w 8524"/>
                    <a:gd name="T73" fmla="*/ 2147483646 h 12187"/>
                    <a:gd name="T74" fmla="*/ 2147483646 w 8524"/>
                    <a:gd name="T75" fmla="*/ 2147483646 h 12187"/>
                    <a:gd name="T76" fmla="*/ 2147483646 w 8524"/>
                    <a:gd name="T77" fmla="*/ 2147483646 h 12187"/>
                    <a:gd name="T78" fmla="*/ 2147483646 w 8524"/>
                    <a:gd name="T79" fmla="*/ 2147483646 h 12187"/>
                    <a:gd name="T80" fmla="*/ 2147483646 w 8524"/>
                    <a:gd name="T81" fmla="*/ 2147483646 h 12187"/>
                    <a:gd name="T82" fmla="*/ 2147483646 w 8524"/>
                    <a:gd name="T83" fmla="*/ 2147483646 h 12187"/>
                    <a:gd name="T84" fmla="*/ 2147483646 w 8524"/>
                    <a:gd name="T85" fmla="*/ 2147483646 h 12187"/>
                    <a:gd name="T86" fmla="*/ 2147483646 w 8524"/>
                    <a:gd name="T87" fmla="*/ 2147483646 h 12187"/>
                    <a:gd name="T88" fmla="*/ 2147483646 w 8524"/>
                    <a:gd name="T89" fmla="*/ 2147483646 h 12187"/>
                    <a:gd name="T90" fmla="*/ 2147483646 w 8524"/>
                    <a:gd name="T91" fmla="*/ 2147483646 h 12187"/>
                    <a:gd name="T92" fmla="*/ 2147483646 w 8524"/>
                    <a:gd name="T93" fmla="*/ 2147483646 h 12187"/>
                    <a:gd name="T94" fmla="*/ 2147483646 w 8524"/>
                    <a:gd name="T95" fmla="*/ 2147483646 h 12187"/>
                    <a:gd name="T96" fmla="*/ 2147483646 w 8524"/>
                    <a:gd name="T97" fmla="*/ 2147483646 h 12187"/>
                    <a:gd name="T98" fmla="*/ 2147483646 w 8524"/>
                    <a:gd name="T99" fmla="*/ 2147483646 h 12187"/>
                    <a:gd name="T100" fmla="*/ 2147483646 w 8524"/>
                    <a:gd name="T101" fmla="*/ 2147483646 h 12187"/>
                    <a:gd name="T102" fmla="*/ 2147483646 w 8524"/>
                    <a:gd name="T103" fmla="*/ 2147483646 h 12187"/>
                    <a:gd name="T104" fmla="*/ 2147483646 w 8524"/>
                    <a:gd name="T105" fmla="*/ 1611328125 h 12187"/>
                    <a:gd name="T106" fmla="*/ 2147483646 w 8524"/>
                    <a:gd name="T107" fmla="*/ 1152343750 h 12187"/>
                    <a:gd name="T108" fmla="*/ 2147483646 w 8524"/>
                    <a:gd name="T109" fmla="*/ 2147483646 h 12187"/>
                    <a:gd name="T110" fmla="*/ 2147483646 w 8524"/>
                    <a:gd name="T111" fmla="*/ 419921875 h 12187"/>
                    <a:gd name="T112" fmla="*/ 2147483646 w 8524"/>
                    <a:gd name="T113" fmla="*/ 0 h 1218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0" name="Google Shape;1115;p8"/>
                <p:cNvSpPr>
                  <a:spLocks/>
                </p:cNvSpPr>
                <p:nvPr/>
              </p:nvSpPr>
              <p:spPr bwMode="auto">
                <a:xfrm>
                  <a:off x="4639000" y="1990875"/>
                  <a:ext cx="75775" cy="54050"/>
                </a:xfrm>
                <a:custGeom>
                  <a:avLst/>
                  <a:gdLst>
                    <a:gd name="T0" fmla="*/ 2147483646 w 3031"/>
                    <a:gd name="T1" fmla="*/ 9765625 h 2162"/>
                    <a:gd name="T2" fmla="*/ 2147483646 w 3031"/>
                    <a:gd name="T3" fmla="*/ 2147483646 h 2162"/>
                    <a:gd name="T4" fmla="*/ 2147483646 w 3031"/>
                    <a:gd name="T5" fmla="*/ 2147483646 h 2162"/>
                    <a:gd name="T6" fmla="*/ 2147483646 w 3031"/>
                    <a:gd name="T7" fmla="*/ 429687500 h 2162"/>
                    <a:gd name="T8" fmla="*/ 2147483646 w 3031"/>
                    <a:gd name="T9" fmla="*/ 9765625 h 21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1" name="Google Shape;1116;p8"/>
                <p:cNvSpPr>
                  <a:spLocks/>
                </p:cNvSpPr>
                <p:nvPr/>
              </p:nvSpPr>
              <p:spPr bwMode="auto">
                <a:xfrm>
                  <a:off x="4605975" y="2052900"/>
                  <a:ext cx="89700" cy="62700"/>
                </a:xfrm>
                <a:custGeom>
                  <a:avLst/>
                  <a:gdLst>
                    <a:gd name="T0" fmla="*/ 2147483646 w 3588"/>
                    <a:gd name="T1" fmla="*/ 0 h 2508"/>
                    <a:gd name="T2" fmla="*/ 2147483646 w 3588"/>
                    <a:gd name="T3" fmla="*/ 2147483646 h 2508"/>
                    <a:gd name="T4" fmla="*/ 2147483646 w 3588"/>
                    <a:gd name="T5" fmla="*/ 2147483646 h 2508"/>
                    <a:gd name="T6" fmla="*/ 2147483646 w 3588"/>
                    <a:gd name="T7" fmla="*/ 2147483646 h 2508"/>
                    <a:gd name="T8" fmla="*/ 2147483646 w 3588"/>
                    <a:gd name="T9" fmla="*/ 2147483646 h 2508"/>
                    <a:gd name="T10" fmla="*/ 2147483646 w 3588"/>
                    <a:gd name="T11" fmla="*/ 537109375 h 2508"/>
                    <a:gd name="T12" fmla="*/ 2147483646 w 3588"/>
                    <a:gd name="T13" fmla="*/ 0 h 25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2" name="Google Shape;1117;p8"/>
                <p:cNvSpPr>
                  <a:spLocks/>
                </p:cNvSpPr>
                <p:nvPr/>
              </p:nvSpPr>
              <p:spPr bwMode="auto">
                <a:xfrm>
                  <a:off x="4560075" y="1985550"/>
                  <a:ext cx="75900" cy="53900"/>
                </a:xfrm>
                <a:custGeom>
                  <a:avLst/>
                  <a:gdLst>
                    <a:gd name="T0" fmla="*/ 2147483646 w 3036"/>
                    <a:gd name="T1" fmla="*/ 9765625 h 2156"/>
                    <a:gd name="T2" fmla="*/ 2147483646 w 3036"/>
                    <a:gd name="T3" fmla="*/ 2147483646 h 2156"/>
                    <a:gd name="T4" fmla="*/ 2147483646 w 3036"/>
                    <a:gd name="T5" fmla="*/ 2147483646 h 2156"/>
                    <a:gd name="T6" fmla="*/ 2147483646 w 3036"/>
                    <a:gd name="T7" fmla="*/ 429687500 h 2156"/>
                    <a:gd name="T8" fmla="*/ 2147483646 w 3036"/>
                    <a:gd name="T9" fmla="*/ 9765625 h 21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3" name="Google Shape;1118;p8"/>
                <p:cNvSpPr>
                  <a:spLocks/>
                </p:cNvSpPr>
                <p:nvPr/>
              </p:nvSpPr>
              <p:spPr bwMode="auto">
                <a:xfrm>
                  <a:off x="4577150" y="1928225"/>
                  <a:ext cx="76250" cy="54225"/>
                </a:xfrm>
                <a:custGeom>
                  <a:avLst/>
                  <a:gdLst>
                    <a:gd name="T0" fmla="*/ 2147483646 w 3050"/>
                    <a:gd name="T1" fmla="*/ 0 h 2169"/>
                    <a:gd name="T2" fmla="*/ 2147483646 w 3050"/>
                    <a:gd name="T3" fmla="*/ 2147483646 h 2169"/>
                    <a:gd name="T4" fmla="*/ 2147483646 w 3050"/>
                    <a:gd name="T5" fmla="*/ 2147483646 h 2169"/>
                    <a:gd name="T6" fmla="*/ 2147483646 w 3050"/>
                    <a:gd name="T7" fmla="*/ 566406250 h 2169"/>
                    <a:gd name="T8" fmla="*/ 2147483646 w 3050"/>
                    <a:gd name="T9" fmla="*/ 0 h 2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4" name="Google Shape;1119;p8"/>
                <p:cNvSpPr>
                  <a:spLocks/>
                </p:cNvSpPr>
                <p:nvPr/>
              </p:nvSpPr>
              <p:spPr bwMode="auto">
                <a:xfrm>
                  <a:off x="4598725" y="1857900"/>
                  <a:ext cx="75075" cy="54050"/>
                </a:xfrm>
                <a:custGeom>
                  <a:avLst/>
                  <a:gdLst>
                    <a:gd name="T0" fmla="*/ 2147483646 w 3003"/>
                    <a:gd name="T1" fmla="*/ 9765625 h 2162"/>
                    <a:gd name="T2" fmla="*/ 2147483646 w 3003"/>
                    <a:gd name="T3" fmla="*/ 2147483646 h 2162"/>
                    <a:gd name="T4" fmla="*/ 2147483646 w 3003"/>
                    <a:gd name="T5" fmla="*/ 2147483646 h 2162"/>
                    <a:gd name="T6" fmla="*/ 2147483646 w 3003"/>
                    <a:gd name="T7" fmla="*/ 429687500 h 2162"/>
                    <a:gd name="T8" fmla="*/ 2147483646 w 3003"/>
                    <a:gd name="T9" fmla="*/ 9765625 h 21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5" name="Google Shape;1120;p8"/>
                <p:cNvSpPr>
                  <a:spLocks/>
                </p:cNvSpPr>
                <p:nvPr/>
              </p:nvSpPr>
              <p:spPr bwMode="auto">
                <a:xfrm>
                  <a:off x="4622325" y="1780375"/>
                  <a:ext cx="75900" cy="53900"/>
                </a:xfrm>
                <a:custGeom>
                  <a:avLst/>
                  <a:gdLst>
                    <a:gd name="T0" fmla="*/ 2147483646 w 3036"/>
                    <a:gd name="T1" fmla="*/ 9765625 h 2156"/>
                    <a:gd name="T2" fmla="*/ 2147483646 w 3036"/>
                    <a:gd name="T3" fmla="*/ 2147483646 h 2156"/>
                    <a:gd name="T4" fmla="*/ 2147483646 w 3036"/>
                    <a:gd name="T5" fmla="*/ 2147483646 h 2156"/>
                    <a:gd name="T6" fmla="*/ 2147483646 w 3036"/>
                    <a:gd name="T7" fmla="*/ 429687500 h 2156"/>
                    <a:gd name="T8" fmla="*/ 2147483646 w 3036"/>
                    <a:gd name="T9" fmla="*/ 9765625 h 21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6" name="Google Shape;1121;p8"/>
                <p:cNvSpPr>
                  <a:spLocks/>
                </p:cNvSpPr>
                <p:nvPr/>
              </p:nvSpPr>
              <p:spPr bwMode="auto">
                <a:xfrm>
                  <a:off x="4645350" y="1715625"/>
                  <a:ext cx="76425" cy="54050"/>
                </a:xfrm>
                <a:custGeom>
                  <a:avLst/>
                  <a:gdLst>
                    <a:gd name="T0" fmla="*/ 2147483646 w 3057"/>
                    <a:gd name="T1" fmla="*/ 9765625 h 2162"/>
                    <a:gd name="T2" fmla="*/ 2147483646 w 3057"/>
                    <a:gd name="T3" fmla="*/ 2147483646 h 2162"/>
                    <a:gd name="T4" fmla="*/ 2147483646 w 3057"/>
                    <a:gd name="T5" fmla="*/ 2147483646 h 2162"/>
                    <a:gd name="T6" fmla="*/ 2147483646 w 3057"/>
                    <a:gd name="T7" fmla="*/ 498046875 h 2162"/>
                    <a:gd name="T8" fmla="*/ 2147483646 w 3057"/>
                    <a:gd name="T9" fmla="*/ 9765625 h 21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7" name="Google Shape;1122;p8"/>
                <p:cNvSpPr>
                  <a:spLocks/>
                </p:cNvSpPr>
                <p:nvPr/>
              </p:nvSpPr>
              <p:spPr bwMode="auto">
                <a:xfrm>
                  <a:off x="4642875" y="1800125"/>
                  <a:ext cx="75875" cy="53900"/>
                </a:xfrm>
                <a:custGeom>
                  <a:avLst/>
                  <a:gdLst>
                    <a:gd name="T0" fmla="*/ 2147483646 w 3035"/>
                    <a:gd name="T1" fmla="*/ 9765625 h 2156"/>
                    <a:gd name="T2" fmla="*/ 2147483646 w 3035"/>
                    <a:gd name="T3" fmla="*/ 2147483646 h 2156"/>
                    <a:gd name="T4" fmla="*/ 2147483646 w 3035"/>
                    <a:gd name="T5" fmla="*/ 2147483646 h 2156"/>
                    <a:gd name="T6" fmla="*/ 2147483646 w 3035"/>
                    <a:gd name="T7" fmla="*/ 439453125 h 2156"/>
                    <a:gd name="T8" fmla="*/ 2147483646 w 3035"/>
                    <a:gd name="T9" fmla="*/ 9765625 h 21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8" name="Google Shape;1123;p8"/>
                <p:cNvSpPr>
                  <a:spLocks/>
                </p:cNvSpPr>
                <p:nvPr/>
              </p:nvSpPr>
              <p:spPr bwMode="auto">
                <a:xfrm>
                  <a:off x="4636275" y="1824875"/>
                  <a:ext cx="74700" cy="53625"/>
                </a:xfrm>
                <a:custGeom>
                  <a:avLst/>
                  <a:gdLst>
                    <a:gd name="T0" fmla="*/ 2147483646 w 2988"/>
                    <a:gd name="T1" fmla="*/ 0 h 2145"/>
                    <a:gd name="T2" fmla="*/ 2147483646 w 2988"/>
                    <a:gd name="T3" fmla="*/ 2147483646 h 2145"/>
                    <a:gd name="T4" fmla="*/ 2147483646 w 2988"/>
                    <a:gd name="T5" fmla="*/ 2147483646 h 2145"/>
                    <a:gd name="T6" fmla="*/ 2147483646 w 2988"/>
                    <a:gd name="T7" fmla="*/ 566406250 h 2145"/>
                    <a:gd name="T8" fmla="*/ 2147483646 w 2988"/>
                    <a:gd name="T9" fmla="*/ 0 h 21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9" name="Google Shape;1124;p8"/>
                <p:cNvSpPr>
                  <a:spLocks/>
                </p:cNvSpPr>
                <p:nvPr/>
              </p:nvSpPr>
              <p:spPr bwMode="auto">
                <a:xfrm>
                  <a:off x="4605650" y="1909575"/>
                  <a:ext cx="75925" cy="53875"/>
                </a:xfrm>
                <a:custGeom>
                  <a:avLst/>
                  <a:gdLst>
                    <a:gd name="T0" fmla="*/ 2147483646 w 3037"/>
                    <a:gd name="T1" fmla="*/ 0 h 2155"/>
                    <a:gd name="T2" fmla="*/ 2147483646 w 3037"/>
                    <a:gd name="T3" fmla="*/ 2147483646 h 2155"/>
                    <a:gd name="T4" fmla="*/ 2147483646 w 3037"/>
                    <a:gd name="T5" fmla="*/ 2147483646 h 2155"/>
                    <a:gd name="T6" fmla="*/ 2147483646 w 3037"/>
                    <a:gd name="T7" fmla="*/ 429687500 h 2155"/>
                    <a:gd name="T8" fmla="*/ 2147483646 w 3037"/>
                    <a:gd name="T9" fmla="*/ 0 h 21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0" name="Google Shape;1125;p8"/>
                <p:cNvSpPr>
                  <a:spLocks/>
                </p:cNvSpPr>
                <p:nvPr/>
              </p:nvSpPr>
              <p:spPr bwMode="auto">
                <a:xfrm>
                  <a:off x="4598025" y="1933900"/>
                  <a:ext cx="75775" cy="54025"/>
                </a:xfrm>
                <a:custGeom>
                  <a:avLst/>
                  <a:gdLst>
                    <a:gd name="T0" fmla="*/ 2147483646 w 3031"/>
                    <a:gd name="T1" fmla="*/ 0 h 2161"/>
                    <a:gd name="T2" fmla="*/ 2147483646 w 3031"/>
                    <a:gd name="T3" fmla="*/ 2147483646 h 2161"/>
                    <a:gd name="T4" fmla="*/ 2147483646 w 3031"/>
                    <a:gd name="T5" fmla="*/ 2147483646 h 2161"/>
                    <a:gd name="T6" fmla="*/ 2147483646 w 3031"/>
                    <a:gd name="T7" fmla="*/ 419921875 h 2161"/>
                    <a:gd name="T8" fmla="*/ 2147483646 w 3031"/>
                    <a:gd name="T9" fmla="*/ 0 h 21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1" name="Google Shape;1126;p8"/>
                <p:cNvSpPr>
                  <a:spLocks/>
                </p:cNvSpPr>
                <p:nvPr/>
              </p:nvSpPr>
              <p:spPr bwMode="auto">
                <a:xfrm>
                  <a:off x="4602800" y="1962600"/>
                  <a:ext cx="76425" cy="54050"/>
                </a:xfrm>
                <a:custGeom>
                  <a:avLst/>
                  <a:gdLst>
                    <a:gd name="T0" fmla="*/ 2147483646 w 3057"/>
                    <a:gd name="T1" fmla="*/ 0 h 2162"/>
                    <a:gd name="T2" fmla="*/ 2147483646 w 3057"/>
                    <a:gd name="T3" fmla="*/ 2147483646 h 2162"/>
                    <a:gd name="T4" fmla="*/ 2147483646 w 3057"/>
                    <a:gd name="T5" fmla="*/ 2147483646 h 2162"/>
                    <a:gd name="T6" fmla="*/ 2147483646 w 3057"/>
                    <a:gd name="T7" fmla="*/ 488281250 h 2162"/>
                    <a:gd name="T8" fmla="*/ 2147483646 w 3057"/>
                    <a:gd name="T9" fmla="*/ 0 h 21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2" name="Google Shape;1127;p8"/>
                <p:cNvSpPr>
                  <a:spLocks/>
                </p:cNvSpPr>
                <p:nvPr/>
              </p:nvSpPr>
              <p:spPr bwMode="auto">
                <a:xfrm>
                  <a:off x="4606025" y="1999650"/>
                  <a:ext cx="75375" cy="53625"/>
                </a:xfrm>
                <a:custGeom>
                  <a:avLst/>
                  <a:gdLst>
                    <a:gd name="T0" fmla="*/ 2147483646 w 3015"/>
                    <a:gd name="T1" fmla="*/ 0 h 2145"/>
                    <a:gd name="T2" fmla="*/ 2147483646 w 3015"/>
                    <a:gd name="T3" fmla="*/ 2147483646 h 2145"/>
                    <a:gd name="T4" fmla="*/ 2147483646 w 3015"/>
                    <a:gd name="T5" fmla="*/ 2147483646 h 2145"/>
                    <a:gd name="T6" fmla="*/ 2147483646 w 3015"/>
                    <a:gd name="T7" fmla="*/ 566406250 h 2145"/>
                    <a:gd name="T8" fmla="*/ 2147483646 w 3015"/>
                    <a:gd name="T9" fmla="*/ 0 h 21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3" name="Google Shape;1128;p8"/>
                <p:cNvSpPr>
                  <a:spLocks/>
                </p:cNvSpPr>
                <p:nvPr/>
              </p:nvSpPr>
              <p:spPr bwMode="auto">
                <a:xfrm>
                  <a:off x="4614925" y="1997525"/>
                  <a:ext cx="75700" cy="54075"/>
                </a:xfrm>
                <a:custGeom>
                  <a:avLst/>
                  <a:gdLst>
                    <a:gd name="T0" fmla="*/ 2147483646 w 3028"/>
                    <a:gd name="T1" fmla="*/ 9765625 h 2163"/>
                    <a:gd name="T2" fmla="*/ 2147483646 w 3028"/>
                    <a:gd name="T3" fmla="*/ 2147483646 h 2163"/>
                    <a:gd name="T4" fmla="*/ 2147483646 w 3028"/>
                    <a:gd name="T5" fmla="*/ 2147483646 h 2163"/>
                    <a:gd name="T6" fmla="*/ 2147483646 w 3028"/>
                    <a:gd name="T7" fmla="*/ 507812500 h 2163"/>
                    <a:gd name="T8" fmla="*/ 2147483646 w 3028"/>
                    <a:gd name="T9" fmla="*/ 9765625 h 21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4" name="Google Shape;1129;p8"/>
                <p:cNvSpPr>
                  <a:spLocks/>
                </p:cNvSpPr>
                <p:nvPr/>
              </p:nvSpPr>
              <p:spPr bwMode="auto">
                <a:xfrm>
                  <a:off x="4603750" y="2034600"/>
                  <a:ext cx="76225" cy="54225"/>
                </a:xfrm>
                <a:custGeom>
                  <a:avLst/>
                  <a:gdLst>
                    <a:gd name="T0" fmla="*/ 2147483646 w 3049"/>
                    <a:gd name="T1" fmla="*/ 9765625 h 2169"/>
                    <a:gd name="T2" fmla="*/ 2147483646 w 3049"/>
                    <a:gd name="T3" fmla="*/ 2147483646 h 2169"/>
                    <a:gd name="T4" fmla="*/ 2147483646 w 3049"/>
                    <a:gd name="T5" fmla="*/ 2147483646 h 2169"/>
                    <a:gd name="T6" fmla="*/ 2147483646 w 3049"/>
                    <a:gd name="T7" fmla="*/ 566406250 h 2169"/>
                    <a:gd name="T8" fmla="*/ 2147483646 w 3049"/>
                    <a:gd name="T9" fmla="*/ 9765625 h 2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5" name="Google Shape;1130;p8"/>
                <p:cNvSpPr>
                  <a:spLocks/>
                </p:cNvSpPr>
                <p:nvPr/>
              </p:nvSpPr>
              <p:spPr bwMode="auto">
                <a:xfrm>
                  <a:off x="4613250" y="2077500"/>
                  <a:ext cx="75925" cy="53900"/>
                </a:xfrm>
                <a:custGeom>
                  <a:avLst/>
                  <a:gdLst>
                    <a:gd name="T0" fmla="*/ 2147483646 w 3037"/>
                    <a:gd name="T1" fmla="*/ 9765625 h 2156"/>
                    <a:gd name="T2" fmla="*/ 2147483646 w 3037"/>
                    <a:gd name="T3" fmla="*/ 2147483646 h 2156"/>
                    <a:gd name="T4" fmla="*/ 2147483646 w 3037"/>
                    <a:gd name="T5" fmla="*/ 2147483646 h 2156"/>
                    <a:gd name="T6" fmla="*/ 2147483646 w 3037"/>
                    <a:gd name="T7" fmla="*/ 429687500 h 2156"/>
                    <a:gd name="T8" fmla="*/ 2147483646 w 3037"/>
                    <a:gd name="T9" fmla="*/ 9765625 h 21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6" name="Google Shape;1131;p8"/>
                <p:cNvSpPr>
                  <a:spLocks/>
                </p:cNvSpPr>
                <p:nvPr/>
              </p:nvSpPr>
              <p:spPr bwMode="auto">
                <a:xfrm>
                  <a:off x="4618000" y="2106225"/>
                  <a:ext cx="76250" cy="53450"/>
                </a:xfrm>
                <a:custGeom>
                  <a:avLst/>
                  <a:gdLst>
                    <a:gd name="T0" fmla="*/ 2147483646 w 3050"/>
                    <a:gd name="T1" fmla="*/ 0 h 2138"/>
                    <a:gd name="T2" fmla="*/ 2147483646 w 3050"/>
                    <a:gd name="T3" fmla="*/ 2147483646 h 2138"/>
                    <a:gd name="T4" fmla="*/ 2147483646 w 3050"/>
                    <a:gd name="T5" fmla="*/ 2147483646 h 2138"/>
                    <a:gd name="T6" fmla="*/ 2147483646 w 3050"/>
                    <a:gd name="T7" fmla="*/ 488281250 h 2138"/>
                    <a:gd name="T8" fmla="*/ 2147483646 w 3050"/>
                    <a:gd name="T9" fmla="*/ 0 h 21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7" name="Google Shape;1132;p8"/>
                <p:cNvSpPr>
                  <a:spLocks/>
                </p:cNvSpPr>
                <p:nvPr/>
              </p:nvSpPr>
              <p:spPr bwMode="auto">
                <a:xfrm>
                  <a:off x="4621625" y="2138300"/>
                  <a:ext cx="76600" cy="53875"/>
                </a:xfrm>
                <a:custGeom>
                  <a:avLst/>
                  <a:gdLst>
                    <a:gd name="T0" fmla="*/ 2147483646 w 3064"/>
                    <a:gd name="T1" fmla="*/ 0 h 2155"/>
                    <a:gd name="T2" fmla="*/ 2147483646 w 3064"/>
                    <a:gd name="T3" fmla="*/ 2147483646 h 2155"/>
                    <a:gd name="T4" fmla="*/ 2147483646 w 3064"/>
                    <a:gd name="T5" fmla="*/ 2147483646 h 2155"/>
                    <a:gd name="T6" fmla="*/ 2147483646 w 3064"/>
                    <a:gd name="T7" fmla="*/ 429687500 h 2155"/>
                    <a:gd name="T8" fmla="*/ 2147483646 w 3064"/>
                    <a:gd name="T9" fmla="*/ 0 h 21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8" name="Google Shape;1133;p8"/>
                <p:cNvSpPr>
                  <a:spLocks/>
                </p:cNvSpPr>
                <p:nvPr/>
              </p:nvSpPr>
              <p:spPr bwMode="auto">
                <a:xfrm>
                  <a:off x="4637625" y="2009100"/>
                  <a:ext cx="76550" cy="53900"/>
                </a:xfrm>
                <a:custGeom>
                  <a:avLst/>
                  <a:gdLst>
                    <a:gd name="T0" fmla="*/ 2147483646 w 3062"/>
                    <a:gd name="T1" fmla="*/ 0 h 2156"/>
                    <a:gd name="T2" fmla="*/ 2147483646 w 3062"/>
                    <a:gd name="T3" fmla="*/ 2147483646 h 2156"/>
                    <a:gd name="T4" fmla="*/ 2147483646 w 3062"/>
                    <a:gd name="T5" fmla="*/ 2147483646 h 2156"/>
                    <a:gd name="T6" fmla="*/ 2147483646 w 3062"/>
                    <a:gd name="T7" fmla="*/ 429687500 h 2156"/>
                    <a:gd name="T8" fmla="*/ 2147483646 w 3062"/>
                    <a:gd name="T9" fmla="*/ 0 h 21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9" name="Google Shape;1134;p8"/>
                <p:cNvSpPr>
                  <a:spLocks/>
                </p:cNvSpPr>
                <p:nvPr/>
              </p:nvSpPr>
              <p:spPr bwMode="auto">
                <a:xfrm>
                  <a:off x="4694575" y="1864725"/>
                  <a:ext cx="76600" cy="53900"/>
                </a:xfrm>
                <a:custGeom>
                  <a:avLst/>
                  <a:gdLst>
                    <a:gd name="T0" fmla="*/ 2147483646 w 3064"/>
                    <a:gd name="T1" fmla="*/ 9765625 h 2156"/>
                    <a:gd name="T2" fmla="*/ 2147483646 w 3064"/>
                    <a:gd name="T3" fmla="*/ 2147483646 h 2156"/>
                    <a:gd name="T4" fmla="*/ 2147483646 w 3064"/>
                    <a:gd name="T5" fmla="*/ 2147483646 h 2156"/>
                    <a:gd name="T6" fmla="*/ 2147483646 w 3064"/>
                    <a:gd name="T7" fmla="*/ 429687500 h 2156"/>
                    <a:gd name="T8" fmla="*/ 2147483646 w 3064"/>
                    <a:gd name="T9" fmla="*/ 9765625 h 21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0" name="Google Shape;1135;p8"/>
                <p:cNvSpPr>
                  <a:spLocks/>
                </p:cNvSpPr>
                <p:nvPr/>
              </p:nvSpPr>
              <p:spPr bwMode="auto">
                <a:xfrm>
                  <a:off x="4675500" y="1796350"/>
                  <a:ext cx="75925" cy="53875"/>
                </a:xfrm>
                <a:custGeom>
                  <a:avLst/>
                  <a:gdLst>
                    <a:gd name="T0" fmla="*/ 2147483646 w 3037"/>
                    <a:gd name="T1" fmla="*/ 0 h 2155"/>
                    <a:gd name="T2" fmla="*/ 2147483646 w 3037"/>
                    <a:gd name="T3" fmla="*/ 2147483646 h 2155"/>
                    <a:gd name="T4" fmla="*/ 2147483646 w 3037"/>
                    <a:gd name="T5" fmla="*/ 2147483646 h 2155"/>
                    <a:gd name="T6" fmla="*/ 2147483646 w 3037"/>
                    <a:gd name="T7" fmla="*/ 429687500 h 2155"/>
                    <a:gd name="T8" fmla="*/ 2147483646 w 3037"/>
                    <a:gd name="T9" fmla="*/ 0 h 21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1" name="Google Shape;1136;p8"/>
                <p:cNvSpPr>
                  <a:spLocks/>
                </p:cNvSpPr>
                <p:nvPr/>
              </p:nvSpPr>
              <p:spPr bwMode="auto">
                <a:xfrm>
                  <a:off x="4679550" y="1752875"/>
                  <a:ext cx="76250" cy="53450"/>
                </a:xfrm>
                <a:custGeom>
                  <a:avLst/>
                  <a:gdLst>
                    <a:gd name="T0" fmla="*/ 2147483646 w 3050"/>
                    <a:gd name="T1" fmla="*/ 0 h 2138"/>
                    <a:gd name="T2" fmla="*/ 2147483646 w 3050"/>
                    <a:gd name="T3" fmla="*/ 2147483646 h 2138"/>
                    <a:gd name="T4" fmla="*/ 2147483646 w 3050"/>
                    <a:gd name="T5" fmla="*/ 2147483646 h 2138"/>
                    <a:gd name="T6" fmla="*/ 2147483646 w 3050"/>
                    <a:gd name="T7" fmla="*/ 488281250 h 2138"/>
                    <a:gd name="T8" fmla="*/ 2147483646 w 3050"/>
                    <a:gd name="T9" fmla="*/ 0 h 21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2" name="Google Shape;1137;p8"/>
                <p:cNvSpPr>
                  <a:spLocks/>
                </p:cNvSpPr>
                <p:nvPr/>
              </p:nvSpPr>
              <p:spPr bwMode="auto">
                <a:xfrm>
                  <a:off x="4713175" y="1700250"/>
                  <a:ext cx="76225" cy="54225"/>
                </a:xfrm>
                <a:custGeom>
                  <a:avLst/>
                  <a:gdLst>
                    <a:gd name="T0" fmla="*/ 2147483646 w 3049"/>
                    <a:gd name="T1" fmla="*/ 0 h 2169"/>
                    <a:gd name="T2" fmla="*/ 2147483646 w 3049"/>
                    <a:gd name="T3" fmla="*/ 2147483646 h 2169"/>
                    <a:gd name="T4" fmla="*/ 2147483646 w 3049"/>
                    <a:gd name="T5" fmla="*/ 2147483646 h 2169"/>
                    <a:gd name="T6" fmla="*/ 2147483646 w 3049"/>
                    <a:gd name="T7" fmla="*/ 566406250 h 2169"/>
                    <a:gd name="T8" fmla="*/ 2147483646 w 3049"/>
                    <a:gd name="T9" fmla="*/ 0 h 2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3" name="Google Shape;1138;p8"/>
                <p:cNvSpPr>
                  <a:spLocks/>
                </p:cNvSpPr>
                <p:nvPr/>
              </p:nvSpPr>
              <p:spPr bwMode="auto">
                <a:xfrm>
                  <a:off x="4739375" y="1819900"/>
                  <a:ext cx="76475" cy="54050"/>
                </a:xfrm>
                <a:custGeom>
                  <a:avLst/>
                  <a:gdLst>
                    <a:gd name="T0" fmla="*/ 2147483646 w 3059"/>
                    <a:gd name="T1" fmla="*/ 9765625 h 2162"/>
                    <a:gd name="T2" fmla="*/ 2147483646 w 3059"/>
                    <a:gd name="T3" fmla="*/ 2147483646 h 2162"/>
                    <a:gd name="T4" fmla="*/ 2147483646 w 3059"/>
                    <a:gd name="T5" fmla="*/ 2147483646 h 2162"/>
                    <a:gd name="T6" fmla="*/ 2147483646 w 3059"/>
                    <a:gd name="T7" fmla="*/ 429687500 h 2162"/>
                    <a:gd name="T8" fmla="*/ 2147483646 w 3059"/>
                    <a:gd name="T9" fmla="*/ 9765625 h 21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4" name="Google Shape;1139;p8"/>
                <p:cNvSpPr>
                  <a:spLocks/>
                </p:cNvSpPr>
                <p:nvPr/>
              </p:nvSpPr>
              <p:spPr bwMode="auto">
                <a:xfrm>
                  <a:off x="4696225" y="1891900"/>
                  <a:ext cx="75700" cy="54075"/>
                </a:xfrm>
                <a:custGeom>
                  <a:avLst/>
                  <a:gdLst>
                    <a:gd name="T0" fmla="*/ 2147483646 w 3028"/>
                    <a:gd name="T1" fmla="*/ 9765625 h 2163"/>
                    <a:gd name="T2" fmla="*/ 2147483646 w 3028"/>
                    <a:gd name="T3" fmla="*/ 2147483646 h 2163"/>
                    <a:gd name="T4" fmla="*/ 2147483646 w 3028"/>
                    <a:gd name="T5" fmla="*/ 2147483646 h 2163"/>
                    <a:gd name="T6" fmla="*/ 2147483646 w 3028"/>
                    <a:gd name="T7" fmla="*/ 507812500 h 2163"/>
                    <a:gd name="T8" fmla="*/ 2147483646 w 3028"/>
                    <a:gd name="T9" fmla="*/ 9765625 h 21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5" name="Google Shape;1140;p8"/>
                <p:cNvSpPr>
                  <a:spLocks/>
                </p:cNvSpPr>
                <p:nvPr/>
              </p:nvSpPr>
              <p:spPr bwMode="auto">
                <a:xfrm>
                  <a:off x="4673225" y="1996950"/>
                  <a:ext cx="75900" cy="53900"/>
                </a:xfrm>
                <a:custGeom>
                  <a:avLst/>
                  <a:gdLst>
                    <a:gd name="T0" fmla="*/ 2147483646 w 3036"/>
                    <a:gd name="T1" fmla="*/ 9765625 h 2156"/>
                    <a:gd name="T2" fmla="*/ 2147483646 w 3036"/>
                    <a:gd name="T3" fmla="*/ 2147483646 h 2156"/>
                    <a:gd name="T4" fmla="*/ 2147483646 w 3036"/>
                    <a:gd name="T5" fmla="*/ 2147483646 h 2156"/>
                    <a:gd name="T6" fmla="*/ 2147483646 w 3036"/>
                    <a:gd name="T7" fmla="*/ 429687500 h 2156"/>
                    <a:gd name="T8" fmla="*/ 2147483646 w 3036"/>
                    <a:gd name="T9" fmla="*/ 9765625 h 21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6" name="Google Shape;1141;p8"/>
                <p:cNvSpPr>
                  <a:spLocks/>
                </p:cNvSpPr>
                <p:nvPr/>
              </p:nvSpPr>
              <p:spPr bwMode="auto">
                <a:xfrm>
                  <a:off x="4685525" y="1942825"/>
                  <a:ext cx="74850" cy="53475"/>
                </a:xfrm>
                <a:custGeom>
                  <a:avLst/>
                  <a:gdLst>
                    <a:gd name="T0" fmla="*/ 2147483646 w 2994"/>
                    <a:gd name="T1" fmla="*/ 0 h 2139"/>
                    <a:gd name="T2" fmla="*/ 2147483646 w 2994"/>
                    <a:gd name="T3" fmla="*/ 2147483646 h 2139"/>
                    <a:gd name="T4" fmla="*/ 2147483646 w 2994"/>
                    <a:gd name="T5" fmla="*/ 2147483646 h 2139"/>
                    <a:gd name="T6" fmla="*/ 2147483646 w 2994"/>
                    <a:gd name="T7" fmla="*/ 498046875 h 2139"/>
                    <a:gd name="T8" fmla="*/ 2147483646 w 2994"/>
                    <a:gd name="T9" fmla="*/ 0 h 21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7" name="Google Shape;1142;p8"/>
                <p:cNvSpPr>
                  <a:spLocks/>
                </p:cNvSpPr>
                <p:nvPr/>
              </p:nvSpPr>
              <p:spPr bwMode="auto">
                <a:xfrm>
                  <a:off x="4764650" y="1828075"/>
                  <a:ext cx="75500" cy="53475"/>
                </a:xfrm>
                <a:custGeom>
                  <a:avLst/>
                  <a:gdLst>
                    <a:gd name="T0" fmla="*/ 2147483646 w 3020"/>
                    <a:gd name="T1" fmla="*/ 0 h 2139"/>
                    <a:gd name="T2" fmla="*/ 2147483646 w 3020"/>
                    <a:gd name="T3" fmla="*/ 2147483646 h 2139"/>
                    <a:gd name="T4" fmla="*/ 2147483646 w 3020"/>
                    <a:gd name="T5" fmla="*/ 2147483646 h 2139"/>
                    <a:gd name="T6" fmla="*/ 2147483646 w 3020"/>
                    <a:gd name="T7" fmla="*/ 498046875 h 2139"/>
                    <a:gd name="T8" fmla="*/ 2147483646 w 3020"/>
                    <a:gd name="T9" fmla="*/ 0 h 21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8" name="Google Shape;1143;p8"/>
                <p:cNvSpPr>
                  <a:spLocks/>
                </p:cNvSpPr>
                <p:nvPr/>
              </p:nvSpPr>
              <p:spPr bwMode="auto">
                <a:xfrm>
                  <a:off x="4834425" y="1727925"/>
                  <a:ext cx="76575" cy="53925"/>
                </a:xfrm>
                <a:custGeom>
                  <a:avLst/>
                  <a:gdLst>
                    <a:gd name="T0" fmla="*/ 2147483646 w 3063"/>
                    <a:gd name="T1" fmla="*/ 9765625 h 2157"/>
                    <a:gd name="T2" fmla="*/ 2147483646 w 3063"/>
                    <a:gd name="T3" fmla="*/ 2147483646 h 2157"/>
                    <a:gd name="T4" fmla="*/ 2147483646 w 3063"/>
                    <a:gd name="T5" fmla="*/ 2147483646 h 2157"/>
                    <a:gd name="T6" fmla="*/ 2147483646 w 3063"/>
                    <a:gd name="T7" fmla="*/ 439453125 h 2157"/>
                    <a:gd name="T8" fmla="*/ 2147483646 w 3063"/>
                    <a:gd name="T9" fmla="*/ 9765625 h 215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9" name="Google Shape;1144;p8"/>
                <p:cNvSpPr>
                  <a:spLocks/>
                </p:cNvSpPr>
                <p:nvPr/>
              </p:nvSpPr>
              <p:spPr bwMode="auto">
                <a:xfrm>
                  <a:off x="4696225" y="1699650"/>
                  <a:ext cx="75500" cy="53500"/>
                </a:xfrm>
                <a:custGeom>
                  <a:avLst/>
                  <a:gdLst>
                    <a:gd name="T0" fmla="*/ 2147483646 w 3020"/>
                    <a:gd name="T1" fmla="*/ 9765625 h 2140"/>
                    <a:gd name="T2" fmla="*/ 2147483646 w 3020"/>
                    <a:gd name="T3" fmla="*/ 2147483646 h 2140"/>
                    <a:gd name="T4" fmla="*/ 2147483646 w 3020"/>
                    <a:gd name="T5" fmla="*/ 2147483646 h 2140"/>
                    <a:gd name="T6" fmla="*/ 2147483646 w 3020"/>
                    <a:gd name="T7" fmla="*/ 498046875 h 2140"/>
                    <a:gd name="T8" fmla="*/ 2147483646 w 3020"/>
                    <a:gd name="T9" fmla="*/ 9765625 h 21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0" name="Google Shape;1145;p8"/>
                <p:cNvSpPr>
                  <a:spLocks/>
                </p:cNvSpPr>
                <p:nvPr/>
              </p:nvSpPr>
              <p:spPr bwMode="auto">
                <a:xfrm>
                  <a:off x="4772875" y="1606350"/>
                  <a:ext cx="75875" cy="53900"/>
                </a:xfrm>
                <a:custGeom>
                  <a:avLst/>
                  <a:gdLst>
                    <a:gd name="T0" fmla="*/ 2147483646 w 3035"/>
                    <a:gd name="T1" fmla="*/ 9765625 h 2156"/>
                    <a:gd name="T2" fmla="*/ 2147483646 w 3035"/>
                    <a:gd name="T3" fmla="*/ 2147483646 h 2156"/>
                    <a:gd name="T4" fmla="*/ 2147483646 w 3035"/>
                    <a:gd name="T5" fmla="*/ 2147483646 h 2156"/>
                    <a:gd name="T6" fmla="*/ 2147483646 w 3035"/>
                    <a:gd name="T7" fmla="*/ 439453125 h 2156"/>
                    <a:gd name="T8" fmla="*/ 2147483646 w 3035"/>
                    <a:gd name="T9" fmla="*/ 9765625 h 21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1" name="Google Shape;1146;p8"/>
                <p:cNvSpPr>
                  <a:spLocks/>
                </p:cNvSpPr>
                <p:nvPr/>
              </p:nvSpPr>
              <p:spPr bwMode="auto">
                <a:xfrm>
                  <a:off x="4812000" y="1672125"/>
                  <a:ext cx="76025" cy="53650"/>
                </a:xfrm>
                <a:custGeom>
                  <a:avLst/>
                  <a:gdLst>
                    <a:gd name="T0" fmla="*/ 2147483646 w 3041"/>
                    <a:gd name="T1" fmla="*/ 0 h 2146"/>
                    <a:gd name="T2" fmla="*/ 2147483646 w 3041"/>
                    <a:gd name="T3" fmla="*/ 2147483646 h 2146"/>
                    <a:gd name="T4" fmla="*/ 2147483646 w 3041"/>
                    <a:gd name="T5" fmla="*/ 2147483646 h 2146"/>
                    <a:gd name="T6" fmla="*/ 2147483646 w 3041"/>
                    <a:gd name="T7" fmla="*/ 566406250 h 2146"/>
                    <a:gd name="T8" fmla="*/ 2147483646 w 3041"/>
                    <a:gd name="T9" fmla="*/ 0 h 2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1147;p8"/>
                <p:cNvSpPr>
                  <a:spLocks/>
                </p:cNvSpPr>
                <p:nvPr/>
              </p:nvSpPr>
              <p:spPr bwMode="auto">
                <a:xfrm>
                  <a:off x="4829150" y="1600875"/>
                  <a:ext cx="74800" cy="53475"/>
                </a:xfrm>
                <a:custGeom>
                  <a:avLst/>
                  <a:gdLst>
                    <a:gd name="T0" fmla="*/ 2147483646 w 2992"/>
                    <a:gd name="T1" fmla="*/ 0 h 2139"/>
                    <a:gd name="T2" fmla="*/ 2147483646 w 2992"/>
                    <a:gd name="T3" fmla="*/ 2147483646 h 2139"/>
                    <a:gd name="T4" fmla="*/ 2147483646 w 2992"/>
                    <a:gd name="T5" fmla="*/ 2147483646 h 2139"/>
                    <a:gd name="T6" fmla="*/ 2147483646 w 2992"/>
                    <a:gd name="T7" fmla="*/ 498046875 h 2139"/>
                    <a:gd name="T8" fmla="*/ 2147483646 w 2992"/>
                    <a:gd name="T9" fmla="*/ 0 h 21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1148;p8"/>
                <p:cNvSpPr>
                  <a:spLocks/>
                </p:cNvSpPr>
                <p:nvPr/>
              </p:nvSpPr>
              <p:spPr bwMode="auto">
                <a:xfrm>
                  <a:off x="4742800" y="1574875"/>
                  <a:ext cx="75550" cy="54225"/>
                </a:xfrm>
                <a:custGeom>
                  <a:avLst/>
                  <a:gdLst>
                    <a:gd name="T0" fmla="*/ 2147483646 w 3022"/>
                    <a:gd name="T1" fmla="*/ 0 h 2169"/>
                    <a:gd name="T2" fmla="*/ 2147483646 w 3022"/>
                    <a:gd name="T3" fmla="*/ 2147483646 h 2169"/>
                    <a:gd name="T4" fmla="*/ 2147483646 w 3022"/>
                    <a:gd name="T5" fmla="*/ 2147483646 h 2169"/>
                    <a:gd name="T6" fmla="*/ 2147483646 w 3022"/>
                    <a:gd name="T7" fmla="*/ 566406250 h 2169"/>
                    <a:gd name="T8" fmla="*/ 2147483646 w 3022"/>
                    <a:gd name="T9" fmla="*/ 0 h 2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1149;p8"/>
                <p:cNvSpPr>
                  <a:spLocks/>
                </p:cNvSpPr>
                <p:nvPr/>
              </p:nvSpPr>
              <p:spPr bwMode="auto">
                <a:xfrm>
                  <a:off x="4700825" y="1593300"/>
                  <a:ext cx="75525" cy="53450"/>
                </a:xfrm>
                <a:custGeom>
                  <a:avLst/>
                  <a:gdLst>
                    <a:gd name="T0" fmla="*/ 2147483646 w 3021"/>
                    <a:gd name="T1" fmla="*/ 0 h 2138"/>
                    <a:gd name="T2" fmla="*/ 2147483646 w 3021"/>
                    <a:gd name="T3" fmla="*/ 2147483646 h 2138"/>
                    <a:gd name="T4" fmla="*/ 2147483646 w 3021"/>
                    <a:gd name="T5" fmla="*/ 2147483646 h 2138"/>
                    <a:gd name="T6" fmla="*/ 2147483646 w 3021"/>
                    <a:gd name="T7" fmla="*/ 488281250 h 2138"/>
                    <a:gd name="T8" fmla="*/ 2147483646 w 3021"/>
                    <a:gd name="T9" fmla="*/ 0 h 21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5" name="Google Shape;1150;p8"/>
                <p:cNvSpPr>
                  <a:spLocks/>
                </p:cNvSpPr>
                <p:nvPr/>
              </p:nvSpPr>
              <p:spPr bwMode="auto">
                <a:xfrm>
                  <a:off x="4654175" y="1659550"/>
                  <a:ext cx="75200" cy="53900"/>
                </a:xfrm>
                <a:custGeom>
                  <a:avLst/>
                  <a:gdLst>
                    <a:gd name="T0" fmla="*/ 2147483646 w 3008"/>
                    <a:gd name="T1" fmla="*/ 9765625 h 2156"/>
                    <a:gd name="T2" fmla="*/ 2147483646 w 3008"/>
                    <a:gd name="T3" fmla="*/ 2147483646 h 2156"/>
                    <a:gd name="T4" fmla="*/ 2147483646 w 3008"/>
                    <a:gd name="T5" fmla="*/ 2147483646 h 2156"/>
                    <a:gd name="T6" fmla="*/ 2147483646 w 3008"/>
                    <a:gd name="T7" fmla="*/ 429687500 h 2156"/>
                    <a:gd name="T8" fmla="*/ 2147483646 w 3008"/>
                    <a:gd name="T9" fmla="*/ 9765625 h 21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1151;p8"/>
                <p:cNvSpPr>
                  <a:spLocks/>
                </p:cNvSpPr>
                <p:nvPr/>
              </p:nvSpPr>
              <p:spPr bwMode="auto">
                <a:xfrm>
                  <a:off x="4641525" y="1701175"/>
                  <a:ext cx="75700" cy="54075"/>
                </a:xfrm>
                <a:custGeom>
                  <a:avLst/>
                  <a:gdLst>
                    <a:gd name="T0" fmla="*/ 2147483646 w 3028"/>
                    <a:gd name="T1" fmla="*/ 9765625 h 2163"/>
                    <a:gd name="T2" fmla="*/ 2147483646 w 3028"/>
                    <a:gd name="T3" fmla="*/ 2147483646 h 2163"/>
                    <a:gd name="T4" fmla="*/ 2147483646 w 3028"/>
                    <a:gd name="T5" fmla="*/ 2147483646 h 2163"/>
                    <a:gd name="T6" fmla="*/ 2147483646 w 3028"/>
                    <a:gd name="T7" fmla="*/ 498046875 h 2163"/>
                    <a:gd name="T8" fmla="*/ 2147483646 w 3028"/>
                    <a:gd name="T9" fmla="*/ 9765625 h 21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7" name="Google Shape;1152;p8"/>
                <p:cNvSpPr>
                  <a:spLocks/>
                </p:cNvSpPr>
                <p:nvPr/>
              </p:nvSpPr>
              <p:spPr bwMode="auto">
                <a:xfrm>
                  <a:off x="4606625" y="1815925"/>
                  <a:ext cx="76400" cy="54050"/>
                </a:xfrm>
                <a:custGeom>
                  <a:avLst/>
                  <a:gdLst>
                    <a:gd name="T0" fmla="*/ 2147483646 w 3056"/>
                    <a:gd name="T1" fmla="*/ 0 h 2162"/>
                    <a:gd name="T2" fmla="*/ 2147483646 w 3056"/>
                    <a:gd name="T3" fmla="*/ 2147483646 h 2162"/>
                    <a:gd name="T4" fmla="*/ 2147483646 w 3056"/>
                    <a:gd name="T5" fmla="*/ 2147483646 h 2162"/>
                    <a:gd name="T6" fmla="*/ 2147483646 w 3056"/>
                    <a:gd name="T7" fmla="*/ 498046875 h 2162"/>
                    <a:gd name="T8" fmla="*/ 2147483646 w 3056"/>
                    <a:gd name="T9" fmla="*/ 0 h 21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1153;p8"/>
                <p:cNvSpPr>
                  <a:spLocks/>
                </p:cNvSpPr>
                <p:nvPr/>
              </p:nvSpPr>
              <p:spPr bwMode="auto">
                <a:xfrm>
                  <a:off x="4639400" y="1843875"/>
                  <a:ext cx="75375" cy="53625"/>
                </a:xfrm>
                <a:custGeom>
                  <a:avLst/>
                  <a:gdLst>
                    <a:gd name="T0" fmla="*/ 2147483646 w 3015"/>
                    <a:gd name="T1" fmla="*/ 0 h 2145"/>
                    <a:gd name="T2" fmla="*/ 2147483646 w 3015"/>
                    <a:gd name="T3" fmla="*/ 2147483646 h 2145"/>
                    <a:gd name="T4" fmla="*/ 2147483646 w 3015"/>
                    <a:gd name="T5" fmla="*/ 2147483646 h 2145"/>
                    <a:gd name="T6" fmla="*/ 2147483646 w 3015"/>
                    <a:gd name="T7" fmla="*/ 566406250 h 2145"/>
                    <a:gd name="T8" fmla="*/ 2147483646 w 3015"/>
                    <a:gd name="T9" fmla="*/ 0 h 21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1154;p8"/>
                <p:cNvSpPr>
                  <a:spLocks/>
                </p:cNvSpPr>
                <p:nvPr/>
              </p:nvSpPr>
              <p:spPr bwMode="auto">
                <a:xfrm>
                  <a:off x="4644575" y="1943600"/>
                  <a:ext cx="76450" cy="54050"/>
                </a:xfrm>
                <a:custGeom>
                  <a:avLst/>
                  <a:gdLst>
                    <a:gd name="T0" fmla="*/ 2147483646 w 3058"/>
                    <a:gd name="T1" fmla="*/ 0 h 2162"/>
                    <a:gd name="T2" fmla="*/ 2147483646 w 3058"/>
                    <a:gd name="T3" fmla="*/ 2147483646 h 2162"/>
                    <a:gd name="T4" fmla="*/ 2147483646 w 3058"/>
                    <a:gd name="T5" fmla="*/ 2147483646 h 2162"/>
                    <a:gd name="T6" fmla="*/ 2147483646 w 3058"/>
                    <a:gd name="T7" fmla="*/ 488281250 h 2162"/>
                    <a:gd name="T8" fmla="*/ 2147483646 w 3058"/>
                    <a:gd name="T9" fmla="*/ 0 h 21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1155;p8"/>
                <p:cNvSpPr>
                  <a:spLocks/>
                </p:cNvSpPr>
                <p:nvPr/>
              </p:nvSpPr>
              <p:spPr bwMode="auto">
                <a:xfrm>
                  <a:off x="4719150" y="1729100"/>
                  <a:ext cx="74650" cy="53650"/>
                </a:xfrm>
                <a:custGeom>
                  <a:avLst/>
                  <a:gdLst>
                    <a:gd name="T0" fmla="*/ 2147483646 w 2986"/>
                    <a:gd name="T1" fmla="*/ 9765625 h 2146"/>
                    <a:gd name="T2" fmla="*/ 2147483646 w 2986"/>
                    <a:gd name="T3" fmla="*/ 2147483646 h 2146"/>
                    <a:gd name="T4" fmla="*/ 2147483646 w 2986"/>
                    <a:gd name="T5" fmla="*/ 2147483646 h 2146"/>
                    <a:gd name="T6" fmla="*/ 2147483646 w 2986"/>
                    <a:gd name="T7" fmla="*/ 576171875 h 2146"/>
                    <a:gd name="T8" fmla="*/ 2147483646 w 2986"/>
                    <a:gd name="T9" fmla="*/ 9765625 h 2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1" name="Google Shape;1156;p8"/>
                <p:cNvSpPr>
                  <a:spLocks/>
                </p:cNvSpPr>
                <p:nvPr/>
              </p:nvSpPr>
              <p:spPr bwMode="auto">
                <a:xfrm>
                  <a:off x="4766000" y="1613200"/>
                  <a:ext cx="76600" cy="53900"/>
                </a:xfrm>
                <a:custGeom>
                  <a:avLst/>
                  <a:gdLst>
                    <a:gd name="T0" fmla="*/ 2147483646 w 3064"/>
                    <a:gd name="T1" fmla="*/ 9765625 h 2156"/>
                    <a:gd name="T2" fmla="*/ 2147483646 w 3064"/>
                    <a:gd name="T3" fmla="*/ 2147483646 h 2156"/>
                    <a:gd name="T4" fmla="*/ 2147483646 w 3064"/>
                    <a:gd name="T5" fmla="*/ 2147483646 h 2156"/>
                    <a:gd name="T6" fmla="*/ 2147483646 w 3064"/>
                    <a:gd name="T7" fmla="*/ 429687500 h 2156"/>
                    <a:gd name="T8" fmla="*/ 2147483646 w 3064"/>
                    <a:gd name="T9" fmla="*/ 9765625 h 21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2" name="Google Shape;1157;p8"/>
                <p:cNvSpPr>
                  <a:spLocks/>
                </p:cNvSpPr>
                <p:nvPr/>
              </p:nvSpPr>
              <p:spPr bwMode="auto">
                <a:xfrm>
                  <a:off x="4716025" y="1660925"/>
                  <a:ext cx="75575" cy="53450"/>
                </a:xfrm>
                <a:custGeom>
                  <a:avLst/>
                  <a:gdLst>
                    <a:gd name="T0" fmla="*/ 2147483646 w 3023"/>
                    <a:gd name="T1" fmla="*/ 0 h 2138"/>
                    <a:gd name="T2" fmla="*/ 2147483646 w 3023"/>
                    <a:gd name="T3" fmla="*/ 2147483646 h 2138"/>
                    <a:gd name="T4" fmla="*/ 2147483646 w 3023"/>
                    <a:gd name="T5" fmla="*/ 2147483646 h 2138"/>
                    <a:gd name="T6" fmla="*/ 2147483646 w 3023"/>
                    <a:gd name="T7" fmla="*/ 488281250 h 2138"/>
                    <a:gd name="T8" fmla="*/ 2147483646 w 3023"/>
                    <a:gd name="T9" fmla="*/ 0 h 21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3" name="Google Shape;1158;p8"/>
                <p:cNvSpPr>
                  <a:spLocks/>
                </p:cNvSpPr>
                <p:nvPr/>
              </p:nvSpPr>
              <p:spPr bwMode="auto">
                <a:xfrm>
                  <a:off x="4682350" y="1655000"/>
                  <a:ext cx="75000" cy="53300"/>
                </a:xfrm>
                <a:custGeom>
                  <a:avLst/>
                  <a:gdLst>
                    <a:gd name="T0" fmla="*/ 2147483646 w 3000"/>
                    <a:gd name="T1" fmla="*/ 9765625 h 2132"/>
                    <a:gd name="T2" fmla="*/ 2147483646 w 3000"/>
                    <a:gd name="T3" fmla="*/ 2147483646 h 2132"/>
                    <a:gd name="T4" fmla="*/ 2147483646 w 3000"/>
                    <a:gd name="T5" fmla="*/ 2147483646 h 2132"/>
                    <a:gd name="T6" fmla="*/ 2147483646 w 3000"/>
                    <a:gd name="T7" fmla="*/ 429687500 h 2132"/>
                    <a:gd name="T8" fmla="*/ 2147483646 w 3000"/>
                    <a:gd name="T9" fmla="*/ 9765625 h 2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4" name="Google Shape;1159;p8"/>
                <p:cNvSpPr>
                  <a:spLocks/>
                </p:cNvSpPr>
                <p:nvPr/>
              </p:nvSpPr>
              <p:spPr bwMode="auto">
                <a:xfrm>
                  <a:off x="4553225" y="2023550"/>
                  <a:ext cx="76600" cy="53875"/>
                </a:xfrm>
                <a:custGeom>
                  <a:avLst/>
                  <a:gdLst>
                    <a:gd name="T0" fmla="*/ 2147483646 w 3064"/>
                    <a:gd name="T1" fmla="*/ 0 h 2155"/>
                    <a:gd name="T2" fmla="*/ 2147483646 w 3064"/>
                    <a:gd name="T3" fmla="*/ 2147483646 h 2155"/>
                    <a:gd name="T4" fmla="*/ 2147483646 w 3064"/>
                    <a:gd name="T5" fmla="*/ 2147483646 h 2155"/>
                    <a:gd name="T6" fmla="*/ 2147483646 w 3064"/>
                    <a:gd name="T7" fmla="*/ 429687500 h 2155"/>
                    <a:gd name="T8" fmla="*/ 2147483646 w 3064"/>
                    <a:gd name="T9" fmla="*/ 0 h 21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5" name="Google Shape;1160;p8"/>
                <p:cNvSpPr>
                  <a:spLocks/>
                </p:cNvSpPr>
                <p:nvPr/>
              </p:nvSpPr>
              <p:spPr bwMode="auto">
                <a:xfrm>
                  <a:off x="4640075" y="2049800"/>
                  <a:ext cx="74875" cy="54225"/>
                </a:xfrm>
                <a:custGeom>
                  <a:avLst/>
                  <a:gdLst>
                    <a:gd name="T0" fmla="*/ 2147483646 w 2995"/>
                    <a:gd name="T1" fmla="*/ 0 h 2169"/>
                    <a:gd name="T2" fmla="*/ 2147483646 w 2995"/>
                    <a:gd name="T3" fmla="*/ 2147483646 h 2169"/>
                    <a:gd name="T4" fmla="*/ 2147483646 w 2995"/>
                    <a:gd name="T5" fmla="*/ 2147483646 h 2169"/>
                    <a:gd name="T6" fmla="*/ 2147483646 w 2995"/>
                    <a:gd name="T7" fmla="*/ 566406250 h 2169"/>
                    <a:gd name="T8" fmla="*/ 2147483646 w 2995"/>
                    <a:gd name="T9" fmla="*/ 0 h 2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6" name="Google Shape;1161;p8"/>
                <p:cNvSpPr>
                  <a:spLocks/>
                </p:cNvSpPr>
                <p:nvPr/>
              </p:nvSpPr>
              <p:spPr bwMode="auto">
                <a:xfrm>
                  <a:off x="4591525" y="2106800"/>
                  <a:ext cx="74850" cy="54225"/>
                </a:xfrm>
                <a:custGeom>
                  <a:avLst/>
                  <a:gdLst>
                    <a:gd name="T0" fmla="*/ 2147483646 w 2994"/>
                    <a:gd name="T1" fmla="*/ 0 h 2169"/>
                    <a:gd name="T2" fmla="*/ 2147483646 w 2994"/>
                    <a:gd name="T3" fmla="*/ 2147483646 h 2169"/>
                    <a:gd name="T4" fmla="*/ 2147483646 w 2994"/>
                    <a:gd name="T5" fmla="*/ 2147483646 h 2169"/>
                    <a:gd name="T6" fmla="*/ 2147483646 w 2994"/>
                    <a:gd name="T7" fmla="*/ 556640625 h 2169"/>
                    <a:gd name="T8" fmla="*/ 2147483646 w 2994"/>
                    <a:gd name="T9" fmla="*/ 0 h 2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7" name="Google Shape;1162;p8"/>
                <p:cNvSpPr>
                  <a:spLocks/>
                </p:cNvSpPr>
                <p:nvPr/>
              </p:nvSpPr>
              <p:spPr bwMode="auto">
                <a:xfrm>
                  <a:off x="4573350" y="2061200"/>
                  <a:ext cx="76250" cy="54225"/>
                </a:xfrm>
                <a:custGeom>
                  <a:avLst/>
                  <a:gdLst>
                    <a:gd name="T0" fmla="*/ 2147483646 w 3050"/>
                    <a:gd name="T1" fmla="*/ 0 h 2169"/>
                    <a:gd name="T2" fmla="*/ 2147483646 w 3050"/>
                    <a:gd name="T3" fmla="*/ 2147483646 h 2169"/>
                    <a:gd name="T4" fmla="*/ 2147483646 w 3050"/>
                    <a:gd name="T5" fmla="*/ 2147483646 h 2169"/>
                    <a:gd name="T6" fmla="*/ 2147483646 w 3050"/>
                    <a:gd name="T7" fmla="*/ 566406250 h 2169"/>
                    <a:gd name="T8" fmla="*/ 2147483646 w 3050"/>
                    <a:gd name="T9" fmla="*/ 0 h 2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8" name="Google Shape;1163;p8"/>
                <p:cNvSpPr>
                  <a:spLocks/>
                </p:cNvSpPr>
                <p:nvPr/>
              </p:nvSpPr>
              <p:spPr bwMode="auto">
                <a:xfrm>
                  <a:off x="4726525" y="1851650"/>
                  <a:ext cx="74825" cy="53475"/>
                </a:xfrm>
                <a:custGeom>
                  <a:avLst/>
                  <a:gdLst>
                    <a:gd name="T0" fmla="*/ 2147483646 w 2993"/>
                    <a:gd name="T1" fmla="*/ 9765625 h 2139"/>
                    <a:gd name="T2" fmla="*/ 2147483646 w 2993"/>
                    <a:gd name="T3" fmla="*/ 2147483646 h 2139"/>
                    <a:gd name="T4" fmla="*/ 2147483646 w 2993"/>
                    <a:gd name="T5" fmla="*/ 2147483646 h 2139"/>
                    <a:gd name="T6" fmla="*/ 2147483646 w 2993"/>
                    <a:gd name="T7" fmla="*/ 498046875 h 2139"/>
                    <a:gd name="T8" fmla="*/ 2147483646 w 2993"/>
                    <a:gd name="T9" fmla="*/ 9765625 h 21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2" name="Google Shape;1164;p8"/>
              <p:cNvGrpSpPr>
                <a:grpSpLocks/>
              </p:cNvGrpSpPr>
              <p:nvPr/>
            </p:nvGrpSpPr>
            <p:grpSpPr bwMode="auto"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40" name="Google Shape;1165;p8"/>
                <p:cNvSpPr>
                  <a:spLocks/>
                </p:cNvSpPr>
                <p:nvPr/>
              </p:nvSpPr>
              <p:spPr bwMode="auto">
                <a:xfrm>
                  <a:off x="6874250" y="1681775"/>
                  <a:ext cx="605675" cy="281950"/>
                </a:xfrm>
                <a:custGeom>
                  <a:avLst/>
                  <a:gdLst>
                    <a:gd name="T0" fmla="*/ 2147483646 w 24227"/>
                    <a:gd name="T1" fmla="*/ 0 h 11278"/>
                    <a:gd name="T2" fmla="*/ 9765625 w 24227"/>
                    <a:gd name="T3" fmla="*/ 2147483646 h 11278"/>
                    <a:gd name="T4" fmla="*/ 2147483646 w 24227"/>
                    <a:gd name="T5" fmla="*/ 2147483646 h 11278"/>
                    <a:gd name="T6" fmla="*/ 2147483646 w 24227"/>
                    <a:gd name="T7" fmla="*/ 2147483646 h 11278"/>
                    <a:gd name="T8" fmla="*/ 2147483646 w 24227"/>
                    <a:gd name="T9" fmla="*/ 2147483646 h 11278"/>
                    <a:gd name="T10" fmla="*/ 2147483646 w 24227"/>
                    <a:gd name="T11" fmla="*/ 2147483646 h 11278"/>
                    <a:gd name="T12" fmla="*/ 2147483646 w 24227"/>
                    <a:gd name="T13" fmla="*/ 0 h 1127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1" name="Google Shape;1166;p8"/>
                <p:cNvSpPr>
                  <a:spLocks/>
                </p:cNvSpPr>
                <p:nvPr/>
              </p:nvSpPr>
              <p:spPr bwMode="auto">
                <a:xfrm>
                  <a:off x="6475725" y="1079125"/>
                  <a:ext cx="510250" cy="322750"/>
                </a:xfrm>
                <a:custGeom>
                  <a:avLst/>
                  <a:gdLst>
                    <a:gd name="T0" fmla="*/ 2147483646 w 20410"/>
                    <a:gd name="T1" fmla="*/ 0 h 12910"/>
                    <a:gd name="T2" fmla="*/ 2147483646 w 20410"/>
                    <a:gd name="T3" fmla="*/ 2147483646 h 12910"/>
                    <a:gd name="T4" fmla="*/ 2147483646 w 20410"/>
                    <a:gd name="T5" fmla="*/ 2147483646 h 12910"/>
                    <a:gd name="T6" fmla="*/ 2147483646 w 20410"/>
                    <a:gd name="T7" fmla="*/ 2147483646 h 12910"/>
                    <a:gd name="T8" fmla="*/ 2147483646 w 20410"/>
                    <a:gd name="T9" fmla="*/ 2147483646 h 12910"/>
                    <a:gd name="T10" fmla="*/ 2147483646 w 20410"/>
                    <a:gd name="T11" fmla="*/ 2147483646 h 12910"/>
                    <a:gd name="T12" fmla="*/ 2147483646 w 20410"/>
                    <a:gd name="T13" fmla="*/ 2147483646 h 12910"/>
                    <a:gd name="T14" fmla="*/ 2147483646 w 20410"/>
                    <a:gd name="T15" fmla="*/ 0 h 1291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2" name="Google Shape;1167;p8"/>
                <p:cNvSpPr>
                  <a:spLocks/>
                </p:cNvSpPr>
                <p:nvPr/>
              </p:nvSpPr>
              <p:spPr bwMode="auto">
                <a:xfrm>
                  <a:off x="6640975" y="1966125"/>
                  <a:ext cx="237875" cy="424050"/>
                </a:xfrm>
                <a:custGeom>
                  <a:avLst/>
                  <a:gdLst>
                    <a:gd name="T0" fmla="*/ 2147483646 w 9515"/>
                    <a:gd name="T1" fmla="*/ 0 h 16962"/>
                    <a:gd name="T2" fmla="*/ 2147483646 w 9515"/>
                    <a:gd name="T3" fmla="*/ 2147483646 h 16962"/>
                    <a:gd name="T4" fmla="*/ 2147483646 w 9515"/>
                    <a:gd name="T5" fmla="*/ 2147483646 h 16962"/>
                    <a:gd name="T6" fmla="*/ 2147483646 w 9515"/>
                    <a:gd name="T7" fmla="*/ 2147483646 h 16962"/>
                    <a:gd name="T8" fmla="*/ 2147483646 w 9515"/>
                    <a:gd name="T9" fmla="*/ 0 h 169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3" name="Google Shape;1168;p8"/>
                <p:cNvSpPr>
                  <a:spLocks/>
                </p:cNvSpPr>
                <p:nvPr/>
              </p:nvSpPr>
              <p:spPr bwMode="auto">
                <a:xfrm>
                  <a:off x="7102225" y="2064275"/>
                  <a:ext cx="492425" cy="230950"/>
                </a:xfrm>
                <a:custGeom>
                  <a:avLst/>
                  <a:gdLst>
                    <a:gd name="T0" fmla="*/ 2147483646 w 19697"/>
                    <a:gd name="T1" fmla="*/ 0 h 9238"/>
                    <a:gd name="T2" fmla="*/ 0 w 19697"/>
                    <a:gd name="T3" fmla="*/ 2147483646 h 9238"/>
                    <a:gd name="T4" fmla="*/ 2147483646 w 19697"/>
                    <a:gd name="T5" fmla="*/ 2147483646 h 9238"/>
                    <a:gd name="T6" fmla="*/ 2147483646 w 19697"/>
                    <a:gd name="T7" fmla="*/ 2147483646 h 9238"/>
                    <a:gd name="T8" fmla="*/ 2147483646 w 19697"/>
                    <a:gd name="T9" fmla="*/ 2147483646 h 9238"/>
                    <a:gd name="T10" fmla="*/ 2147483646 w 19697"/>
                    <a:gd name="T11" fmla="*/ 1142578125 h 9238"/>
                    <a:gd name="T12" fmla="*/ 2147483646 w 19697"/>
                    <a:gd name="T13" fmla="*/ 0 h 923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4" name="Google Shape;1169;p8"/>
                <p:cNvSpPr>
                  <a:spLocks/>
                </p:cNvSpPr>
                <p:nvPr/>
              </p:nvSpPr>
              <p:spPr bwMode="auto">
                <a:xfrm>
                  <a:off x="7012550" y="2202450"/>
                  <a:ext cx="299425" cy="277375"/>
                </a:xfrm>
                <a:custGeom>
                  <a:avLst/>
                  <a:gdLst>
                    <a:gd name="T0" fmla="*/ 2147483646 w 11977"/>
                    <a:gd name="T1" fmla="*/ 9765625 h 11095"/>
                    <a:gd name="T2" fmla="*/ 2147483646 w 11977"/>
                    <a:gd name="T3" fmla="*/ 9765625 h 11095"/>
                    <a:gd name="T4" fmla="*/ 2147483646 w 11977"/>
                    <a:gd name="T5" fmla="*/ 2147483646 h 11095"/>
                    <a:gd name="T6" fmla="*/ 2147483646 w 11977"/>
                    <a:gd name="T7" fmla="*/ 2147483646 h 11095"/>
                    <a:gd name="T8" fmla="*/ 2147483646 w 11977"/>
                    <a:gd name="T9" fmla="*/ 2147483646 h 11095"/>
                    <a:gd name="T10" fmla="*/ 2147483646 w 11977"/>
                    <a:gd name="T11" fmla="*/ 2147483646 h 11095"/>
                    <a:gd name="T12" fmla="*/ 2147483646 w 11977"/>
                    <a:gd name="T13" fmla="*/ 2147483646 h 11095"/>
                    <a:gd name="T14" fmla="*/ 2147483646 w 11977"/>
                    <a:gd name="T15" fmla="*/ 9765625 h 1109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5" name="Google Shape;1170;p8"/>
                <p:cNvSpPr/>
                <p:nvPr/>
              </p:nvSpPr>
              <p:spPr>
                <a:xfrm>
                  <a:off x="6220591" y="620026"/>
                  <a:ext cx="1261144" cy="1700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3" name="Google Shape;1171;p8"/>
              <p:cNvGrpSpPr>
                <a:grpSpLocks/>
              </p:cNvGrpSpPr>
              <p:nvPr/>
            </p:nvGrpSpPr>
            <p:grpSpPr bwMode="auto"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25" name="Google Shape;1172;p8"/>
                <p:cNvSpPr>
                  <a:spLocks/>
                </p:cNvSpPr>
                <p:nvPr/>
              </p:nvSpPr>
              <p:spPr bwMode="auto">
                <a:xfrm>
                  <a:off x="5374225" y="2061100"/>
                  <a:ext cx="140600" cy="285125"/>
                </a:xfrm>
                <a:custGeom>
                  <a:avLst/>
                  <a:gdLst>
                    <a:gd name="T0" fmla="*/ 2147483646 w 5624"/>
                    <a:gd name="T1" fmla="*/ 9765625 h 11405"/>
                    <a:gd name="T2" fmla="*/ 595703125 w 5624"/>
                    <a:gd name="T3" fmla="*/ 2147483646 h 11405"/>
                    <a:gd name="T4" fmla="*/ 2147483646 w 5624"/>
                    <a:gd name="T5" fmla="*/ 2147483646 h 11405"/>
                    <a:gd name="T6" fmla="*/ 2147483646 w 5624"/>
                    <a:gd name="T7" fmla="*/ 2147483646 h 11405"/>
                    <a:gd name="T8" fmla="*/ 2147483646 w 5624"/>
                    <a:gd name="T9" fmla="*/ 2147483646 h 11405"/>
                    <a:gd name="T10" fmla="*/ 2147483646 w 5624"/>
                    <a:gd name="T11" fmla="*/ 2147483646 h 11405"/>
                    <a:gd name="T12" fmla="*/ 2147483646 w 5624"/>
                    <a:gd name="T13" fmla="*/ 9765625 h 1140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6" name="Google Shape;1173;p8"/>
                <p:cNvSpPr>
                  <a:spLocks/>
                </p:cNvSpPr>
                <p:nvPr/>
              </p:nvSpPr>
              <p:spPr bwMode="auto">
                <a:xfrm>
                  <a:off x="5146250" y="1992725"/>
                  <a:ext cx="267525" cy="137575"/>
                </a:xfrm>
                <a:custGeom>
                  <a:avLst/>
                  <a:gdLst>
                    <a:gd name="T0" fmla="*/ 2147483646 w 10701"/>
                    <a:gd name="T1" fmla="*/ 0 h 5503"/>
                    <a:gd name="T2" fmla="*/ 2147483646 w 10701"/>
                    <a:gd name="T3" fmla="*/ 1787109375 h 5503"/>
                    <a:gd name="T4" fmla="*/ 1191406250 w 10701"/>
                    <a:gd name="T5" fmla="*/ 2147483646 h 5503"/>
                    <a:gd name="T6" fmla="*/ 2147483646 w 10701"/>
                    <a:gd name="T7" fmla="*/ 2147483646 h 5503"/>
                    <a:gd name="T8" fmla="*/ 2147483646 w 10701"/>
                    <a:gd name="T9" fmla="*/ 2147483646 h 5503"/>
                    <a:gd name="T10" fmla="*/ 2147483646 w 10701"/>
                    <a:gd name="T11" fmla="*/ 2147483646 h 5503"/>
                    <a:gd name="T12" fmla="*/ 2147483646 w 10701"/>
                    <a:gd name="T13" fmla="*/ 2147483646 h 5503"/>
                    <a:gd name="T14" fmla="*/ 2147483646 w 10701"/>
                    <a:gd name="T15" fmla="*/ 898437500 h 5503"/>
                    <a:gd name="T16" fmla="*/ 2147483646 w 10701"/>
                    <a:gd name="T17" fmla="*/ 0 h 550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7" name="Google Shape;1174;p8"/>
                <p:cNvSpPr>
                  <a:spLocks/>
                </p:cNvSpPr>
                <p:nvPr/>
              </p:nvSpPr>
              <p:spPr bwMode="auto">
                <a:xfrm>
                  <a:off x="5530775" y="1934200"/>
                  <a:ext cx="154275" cy="321450"/>
                </a:xfrm>
                <a:custGeom>
                  <a:avLst/>
                  <a:gdLst>
                    <a:gd name="T0" fmla="*/ 0 w 6171"/>
                    <a:gd name="T1" fmla="*/ 9765625 h 12858"/>
                    <a:gd name="T2" fmla="*/ 0 w 6171"/>
                    <a:gd name="T3" fmla="*/ 9765625 h 12858"/>
                    <a:gd name="T4" fmla="*/ 2147483646 w 6171"/>
                    <a:gd name="T5" fmla="*/ 2147483646 h 12858"/>
                    <a:gd name="T6" fmla="*/ 2147483646 w 6171"/>
                    <a:gd name="T7" fmla="*/ 2147483646 h 12858"/>
                    <a:gd name="T8" fmla="*/ 2147483646 w 6171"/>
                    <a:gd name="T9" fmla="*/ 2147483646 h 12858"/>
                    <a:gd name="T10" fmla="*/ 2147483646 w 6171"/>
                    <a:gd name="T11" fmla="*/ 2147483646 h 12858"/>
                    <a:gd name="T12" fmla="*/ 2147483646 w 6171"/>
                    <a:gd name="T13" fmla="*/ 2147483646 h 12858"/>
                    <a:gd name="T14" fmla="*/ 2147483646 w 6171"/>
                    <a:gd name="T15" fmla="*/ 2147483646 h 12858"/>
                    <a:gd name="T16" fmla="*/ 0 w 6171"/>
                    <a:gd name="T17" fmla="*/ 9765625 h 128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8" name="Google Shape;1175;p8"/>
                <p:cNvSpPr>
                  <a:spLocks/>
                </p:cNvSpPr>
                <p:nvPr/>
              </p:nvSpPr>
              <p:spPr bwMode="auto">
                <a:xfrm>
                  <a:off x="5178175" y="1835325"/>
                  <a:ext cx="357925" cy="141350"/>
                </a:xfrm>
                <a:custGeom>
                  <a:avLst/>
                  <a:gdLst>
                    <a:gd name="T0" fmla="*/ 2147483646 w 14317"/>
                    <a:gd name="T1" fmla="*/ 9765625 h 5654"/>
                    <a:gd name="T2" fmla="*/ 2147483646 w 14317"/>
                    <a:gd name="T3" fmla="*/ 341796875 h 5654"/>
                    <a:gd name="T4" fmla="*/ 2147483646 w 14317"/>
                    <a:gd name="T5" fmla="*/ 2147483646 h 5654"/>
                    <a:gd name="T6" fmla="*/ 898437500 w 14317"/>
                    <a:gd name="T7" fmla="*/ 2147483646 h 5654"/>
                    <a:gd name="T8" fmla="*/ 2147483646 w 14317"/>
                    <a:gd name="T9" fmla="*/ 2147483646 h 5654"/>
                    <a:gd name="T10" fmla="*/ 2147483646 w 14317"/>
                    <a:gd name="T11" fmla="*/ 2147483646 h 5654"/>
                    <a:gd name="T12" fmla="*/ 2147483646 w 14317"/>
                    <a:gd name="T13" fmla="*/ 2147483646 h 5654"/>
                    <a:gd name="T14" fmla="*/ 2147483646 w 14317"/>
                    <a:gd name="T15" fmla="*/ 2147483646 h 5654"/>
                    <a:gd name="T16" fmla="*/ 2147483646 w 14317"/>
                    <a:gd name="T17" fmla="*/ 2147483646 h 5654"/>
                    <a:gd name="T18" fmla="*/ 2147483646 w 14317"/>
                    <a:gd name="T19" fmla="*/ 9765625 h 5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9" name="Google Shape;1176;p8"/>
                <p:cNvSpPr>
                  <a:spLocks/>
                </p:cNvSpPr>
                <p:nvPr/>
              </p:nvSpPr>
              <p:spPr bwMode="auto">
                <a:xfrm>
                  <a:off x="5631075" y="1804275"/>
                  <a:ext cx="212025" cy="300300"/>
                </a:xfrm>
                <a:custGeom>
                  <a:avLst/>
                  <a:gdLst>
                    <a:gd name="T0" fmla="*/ 0 w 8481"/>
                    <a:gd name="T1" fmla="*/ 0 h 12012"/>
                    <a:gd name="T2" fmla="*/ 2147483646 w 8481"/>
                    <a:gd name="T3" fmla="*/ 2147483646 h 12012"/>
                    <a:gd name="T4" fmla="*/ 2147483646 w 8481"/>
                    <a:gd name="T5" fmla="*/ 2147483646 h 12012"/>
                    <a:gd name="T6" fmla="*/ 2147483646 w 8481"/>
                    <a:gd name="T7" fmla="*/ 2147483646 h 12012"/>
                    <a:gd name="T8" fmla="*/ 2147483646 w 8481"/>
                    <a:gd name="T9" fmla="*/ 2147483646 h 12012"/>
                    <a:gd name="T10" fmla="*/ 2147483646 w 8481"/>
                    <a:gd name="T11" fmla="*/ 2147483646 h 12012"/>
                    <a:gd name="T12" fmla="*/ 2147483646 w 8481"/>
                    <a:gd name="T13" fmla="*/ 2147483646 h 12012"/>
                    <a:gd name="T14" fmla="*/ 0 w 8481"/>
                    <a:gd name="T15" fmla="*/ 0 h 120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0" name="Google Shape;1177;p8"/>
                <p:cNvSpPr>
                  <a:spLocks/>
                </p:cNvSpPr>
                <p:nvPr/>
              </p:nvSpPr>
              <p:spPr bwMode="auto">
                <a:xfrm>
                  <a:off x="5310400" y="1690475"/>
                  <a:ext cx="322975" cy="141825"/>
                </a:xfrm>
                <a:custGeom>
                  <a:avLst/>
                  <a:gdLst>
                    <a:gd name="T0" fmla="*/ 2147483646 w 12919"/>
                    <a:gd name="T1" fmla="*/ 9765625 h 5673"/>
                    <a:gd name="T2" fmla="*/ 2147483646 w 12919"/>
                    <a:gd name="T3" fmla="*/ 1708984375 h 5673"/>
                    <a:gd name="T4" fmla="*/ 2147483646 w 12919"/>
                    <a:gd name="T5" fmla="*/ 2147483646 h 5673"/>
                    <a:gd name="T6" fmla="*/ 2147483646 w 12919"/>
                    <a:gd name="T7" fmla="*/ 2147483646 h 5673"/>
                    <a:gd name="T8" fmla="*/ 2147483646 w 12919"/>
                    <a:gd name="T9" fmla="*/ 2147483646 h 5673"/>
                    <a:gd name="T10" fmla="*/ 2147483646 w 12919"/>
                    <a:gd name="T11" fmla="*/ 2147483646 h 5673"/>
                    <a:gd name="T12" fmla="*/ 2147483646 w 12919"/>
                    <a:gd name="T13" fmla="*/ 2147483646 h 5673"/>
                    <a:gd name="T14" fmla="*/ 2147483646 w 12919"/>
                    <a:gd name="T15" fmla="*/ 2147483646 h 5673"/>
                    <a:gd name="T16" fmla="*/ 2147483646 w 12919"/>
                    <a:gd name="T17" fmla="*/ 2147483646 h 5673"/>
                    <a:gd name="T18" fmla="*/ 2147483646 w 12919"/>
                    <a:gd name="T19" fmla="*/ 1416015625 h 5673"/>
                    <a:gd name="T20" fmla="*/ 2147483646 w 12919"/>
                    <a:gd name="T21" fmla="*/ 9765625 h 567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1" name="Google Shape;1178;p8"/>
                <p:cNvSpPr>
                  <a:spLocks/>
                </p:cNvSpPr>
                <p:nvPr/>
              </p:nvSpPr>
              <p:spPr bwMode="auto">
                <a:xfrm>
                  <a:off x="5693375" y="1715350"/>
                  <a:ext cx="266000" cy="234300"/>
                </a:xfrm>
                <a:custGeom>
                  <a:avLst/>
                  <a:gdLst>
                    <a:gd name="T0" fmla="*/ 9765625 w 10640"/>
                    <a:gd name="T1" fmla="*/ 9765625 h 9372"/>
                    <a:gd name="T2" fmla="*/ 2147483646 w 10640"/>
                    <a:gd name="T3" fmla="*/ 2147483646 h 9372"/>
                    <a:gd name="T4" fmla="*/ 2147483646 w 10640"/>
                    <a:gd name="T5" fmla="*/ 2147483646 h 9372"/>
                    <a:gd name="T6" fmla="*/ 2147483646 w 10640"/>
                    <a:gd name="T7" fmla="*/ 2147483646 h 9372"/>
                    <a:gd name="T8" fmla="*/ 2147483646 w 10640"/>
                    <a:gd name="T9" fmla="*/ 2147483646 h 9372"/>
                    <a:gd name="T10" fmla="*/ 2147483646 w 10640"/>
                    <a:gd name="T11" fmla="*/ 2147483646 h 9372"/>
                    <a:gd name="T12" fmla="*/ 2147483646 w 10640"/>
                    <a:gd name="T13" fmla="*/ 2147483646 h 9372"/>
                    <a:gd name="T14" fmla="*/ 9765625 w 10640"/>
                    <a:gd name="T15" fmla="*/ 9765625 h 93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2" name="Google Shape;1179;p8"/>
                <p:cNvSpPr>
                  <a:spLocks/>
                </p:cNvSpPr>
                <p:nvPr/>
              </p:nvSpPr>
              <p:spPr bwMode="auto">
                <a:xfrm>
                  <a:off x="5420575" y="1564075"/>
                  <a:ext cx="273600" cy="154475"/>
                </a:xfrm>
                <a:custGeom>
                  <a:avLst/>
                  <a:gdLst>
                    <a:gd name="T0" fmla="*/ 2147483646 w 10944"/>
                    <a:gd name="T1" fmla="*/ 9765625 h 6179"/>
                    <a:gd name="T2" fmla="*/ 2147483646 w 10944"/>
                    <a:gd name="T3" fmla="*/ 29296875 h 6179"/>
                    <a:gd name="T4" fmla="*/ 1787109375 w 10944"/>
                    <a:gd name="T5" fmla="*/ 2147483646 h 6179"/>
                    <a:gd name="T6" fmla="*/ 2147483646 w 10944"/>
                    <a:gd name="T7" fmla="*/ 2147483646 h 6179"/>
                    <a:gd name="T8" fmla="*/ 2147483646 w 10944"/>
                    <a:gd name="T9" fmla="*/ 2147483646 h 6179"/>
                    <a:gd name="T10" fmla="*/ 2147483646 w 10944"/>
                    <a:gd name="T11" fmla="*/ 2147483646 h 6179"/>
                    <a:gd name="T12" fmla="*/ 2147483646 w 10944"/>
                    <a:gd name="T13" fmla="*/ 2147483646 h 6179"/>
                    <a:gd name="T14" fmla="*/ 2147483646 w 10944"/>
                    <a:gd name="T15" fmla="*/ 9765625 h 617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3" name="Google Shape;1180;p8"/>
                <p:cNvSpPr>
                  <a:spLocks/>
                </p:cNvSpPr>
                <p:nvPr/>
              </p:nvSpPr>
              <p:spPr bwMode="auto">
                <a:xfrm>
                  <a:off x="5777725" y="1584875"/>
                  <a:ext cx="294875" cy="192925"/>
                </a:xfrm>
                <a:custGeom>
                  <a:avLst/>
                  <a:gdLst>
                    <a:gd name="T0" fmla="*/ 2147483646 w 11795"/>
                    <a:gd name="T1" fmla="*/ 0 h 7717"/>
                    <a:gd name="T2" fmla="*/ 9765625 w 11795"/>
                    <a:gd name="T3" fmla="*/ 517578125 h 7717"/>
                    <a:gd name="T4" fmla="*/ 2147483646 w 11795"/>
                    <a:gd name="T5" fmla="*/ 2147483646 h 7717"/>
                    <a:gd name="T6" fmla="*/ 2147483646 w 11795"/>
                    <a:gd name="T7" fmla="*/ 2147483646 h 7717"/>
                    <a:gd name="T8" fmla="*/ 2147483646 w 11795"/>
                    <a:gd name="T9" fmla="*/ 2147483646 h 7717"/>
                    <a:gd name="T10" fmla="*/ 2147483646 w 11795"/>
                    <a:gd name="T11" fmla="*/ 2147483646 h 7717"/>
                    <a:gd name="T12" fmla="*/ 2147483646 w 11795"/>
                    <a:gd name="T13" fmla="*/ 2147483646 h 7717"/>
                    <a:gd name="T14" fmla="*/ 2147483646 w 11795"/>
                    <a:gd name="T15" fmla="*/ 2147483646 h 7717"/>
                    <a:gd name="T16" fmla="*/ 2147483646 w 11795"/>
                    <a:gd name="T17" fmla="*/ 0 h 77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4" name="Google Shape;1181;p8"/>
                <p:cNvSpPr>
                  <a:spLocks/>
                </p:cNvSpPr>
                <p:nvPr/>
              </p:nvSpPr>
              <p:spPr bwMode="auto">
                <a:xfrm>
                  <a:off x="5435775" y="1398300"/>
                  <a:ext cx="340450" cy="187500"/>
                </a:xfrm>
                <a:custGeom>
                  <a:avLst/>
                  <a:gdLst>
                    <a:gd name="T0" fmla="*/ 2147483646 w 13618"/>
                    <a:gd name="T1" fmla="*/ 9765625 h 7500"/>
                    <a:gd name="T2" fmla="*/ 2147483646 w 13618"/>
                    <a:gd name="T3" fmla="*/ 673828125 h 7500"/>
                    <a:gd name="T4" fmla="*/ 898437500 w 13618"/>
                    <a:gd name="T5" fmla="*/ 2147483646 h 7500"/>
                    <a:gd name="T6" fmla="*/ 2147483646 w 13618"/>
                    <a:gd name="T7" fmla="*/ 2147483646 h 7500"/>
                    <a:gd name="T8" fmla="*/ 2147483646 w 13618"/>
                    <a:gd name="T9" fmla="*/ 2147483646 h 7500"/>
                    <a:gd name="T10" fmla="*/ 2147483646 w 13618"/>
                    <a:gd name="T11" fmla="*/ 2147483646 h 7500"/>
                    <a:gd name="T12" fmla="*/ 2147483646 w 13618"/>
                    <a:gd name="T13" fmla="*/ 2147483646 h 7500"/>
                    <a:gd name="T14" fmla="*/ 2147483646 w 13618"/>
                    <a:gd name="T15" fmla="*/ 9765625 h 750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5" name="Google Shape;1182;p8"/>
                <p:cNvSpPr>
                  <a:spLocks/>
                </p:cNvSpPr>
                <p:nvPr/>
              </p:nvSpPr>
              <p:spPr bwMode="auto">
                <a:xfrm>
                  <a:off x="5860550" y="1426400"/>
                  <a:ext cx="346550" cy="217750"/>
                </a:xfrm>
                <a:custGeom>
                  <a:avLst/>
                  <a:gdLst>
                    <a:gd name="T0" fmla="*/ 2147483646 w 13862"/>
                    <a:gd name="T1" fmla="*/ 0 h 8710"/>
                    <a:gd name="T2" fmla="*/ 9765625 w 13862"/>
                    <a:gd name="T3" fmla="*/ 2147483646 h 8710"/>
                    <a:gd name="T4" fmla="*/ 2147483646 w 13862"/>
                    <a:gd name="T5" fmla="*/ 2147483646 h 8710"/>
                    <a:gd name="T6" fmla="*/ 2147483646 w 13862"/>
                    <a:gd name="T7" fmla="*/ 2147483646 h 8710"/>
                    <a:gd name="T8" fmla="*/ 2147483646 w 13862"/>
                    <a:gd name="T9" fmla="*/ 2147483646 h 8710"/>
                    <a:gd name="T10" fmla="*/ 2147483646 w 13862"/>
                    <a:gd name="T11" fmla="*/ 2147483646 h 8710"/>
                    <a:gd name="T12" fmla="*/ 2147483646 w 13862"/>
                    <a:gd name="T13" fmla="*/ 2147483646 h 8710"/>
                    <a:gd name="T14" fmla="*/ 2147483646 w 13862"/>
                    <a:gd name="T15" fmla="*/ 0 h 871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6" name="Google Shape;1183;p8"/>
                <p:cNvSpPr>
                  <a:spLocks/>
                </p:cNvSpPr>
                <p:nvPr/>
              </p:nvSpPr>
              <p:spPr bwMode="auto">
                <a:xfrm>
                  <a:off x="5943375" y="1246900"/>
                  <a:ext cx="374675" cy="198650"/>
                </a:xfrm>
                <a:custGeom>
                  <a:avLst/>
                  <a:gdLst>
                    <a:gd name="T0" fmla="*/ 2147483646 w 14987"/>
                    <a:gd name="T1" fmla="*/ 0 h 7946"/>
                    <a:gd name="T2" fmla="*/ 9765625 w 14987"/>
                    <a:gd name="T3" fmla="*/ 2147483646 h 7946"/>
                    <a:gd name="T4" fmla="*/ 2147483646 w 14987"/>
                    <a:gd name="T5" fmla="*/ 2147483646 h 7946"/>
                    <a:gd name="T6" fmla="*/ 2147483646 w 14987"/>
                    <a:gd name="T7" fmla="*/ 2147483646 h 7946"/>
                    <a:gd name="T8" fmla="*/ 2147483646 w 14987"/>
                    <a:gd name="T9" fmla="*/ 2147483646 h 7946"/>
                    <a:gd name="T10" fmla="*/ 2147483646 w 14987"/>
                    <a:gd name="T11" fmla="*/ 2147483646 h 7946"/>
                    <a:gd name="T12" fmla="*/ 2147483646 w 14987"/>
                    <a:gd name="T13" fmla="*/ 2147483646 h 7946"/>
                    <a:gd name="T14" fmla="*/ 2147483646 w 14987"/>
                    <a:gd name="T15" fmla="*/ 0 h 794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7" name="Google Shape;1184;p8"/>
                <p:cNvSpPr>
                  <a:spLocks/>
                </p:cNvSpPr>
                <p:nvPr/>
              </p:nvSpPr>
              <p:spPr bwMode="auto">
                <a:xfrm>
                  <a:off x="5593825" y="1062325"/>
                  <a:ext cx="354150" cy="203100"/>
                </a:xfrm>
                <a:custGeom>
                  <a:avLst/>
                  <a:gdLst>
                    <a:gd name="T0" fmla="*/ 2147483646 w 14166"/>
                    <a:gd name="T1" fmla="*/ 9765625 h 8124"/>
                    <a:gd name="T2" fmla="*/ 2147483646 w 14166"/>
                    <a:gd name="T3" fmla="*/ 2147483646 h 8124"/>
                    <a:gd name="T4" fmla="*/ 302734375 w 14166"/>
                    <a:gd name="T5" fmla="*/ 2147483646 h 8124"/>
                    <a:gd name="T6" fmla="*/ 2147483646 w 14166"/>
                    <a:gd name="T7" fmla="*/ 2147483646 h 8124"/>
                    <a:gd name="T8" fmla="*/ 2147483646 w 14166"/>
                    <a:gd name="T9" fmla="*/ 2147483646 h 8124"/>
                    <a:gd name="T10" fmla="*/ 2147483646 w 14166"/>
                    <a:gd name="T11" fmla="*/ 2147483646 h 8124"/>
                    <a:gd name="T12" fmla="*/ 2147483646 w 14166"/>
                    <a:gd name="T13" fmla="*/ 2147483646 h 8124"/>
                    <a:gd name="T14" fmla="*/ 2147483646 w 14166"/>
                    <a:gd name="T15" fmla="*/ 9765625 h 812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8" name="Google Shape;1185;p8"/>
                <p:cNvSpPr>
                  <a:spLocks/>
                </p:cNvSpPr>
                <p:nvPr/>
              </p:nvSpPr>
              <p:spPr bwMode="auto">
                <a:xfrm>
                  <a:off x="5204575" y="742850"/>
                  <a:ext cx="918500" cy="1547425"/>
                </a:xfrm>
                <a:custGeom>
                  <a:avLst/>
                  <a:gdLst>
                    <a:gd name="T0" fmla="*/ 2147483646 w 36740"/>
                    <a:gd name="T1" fmla="*/ 9765625 h 61897"/>
                    <a:gd name="T2" fmla="*/ 2147483646 w 36740"/>
                    <a:gd name="T3" fmla="*/ 2147483646 h 61897"/>
                    <a:gd name="T4" fmla="*/ 2147483646 w 36740"/>
                    <a:gd name="T5" fmla="*/ 2147483646 h 61897"/>
                    <a:gd name="T6" fmla="*/ 2147483646 w 36740"/>
                    <a:gd name="T7" fmla="*/ 2147483646 h 61897"/>
                    <a:gd name="T8" fmla="*/ 673828125 w 36740"/>
                    <a:gd name="T9" fmla="*/ 2147483646 h 61897"/>
                    <a:gd name="T10" fmla="*/ 673828125 w 36740"/>
                    <a:gd name="T11" fmla="*/ 2147483646 h 61897"/>
                    <a:gd name="T12" fmla="*/ 2147483646 w 36740"/>
                    <a:gd name="T13" fmla="*/ 2147483646 h 61897"/>
                    <a:gd name="T14" fmla="*/ 2147483646 w 36740"/>
                    <a:gd name="T15" fmla="*/ 2147483646 h 61897"/>
                    <a:gd name="T16" fmla="*/ 2147483646 w 36740"/>
                    <a:gd name="T17" fmla="*/ 2147483646 h 61897"/>
                    <a:gd name="T18" fmla="*/ 2147483646 w 36740"/>
                    <a:gd name="T19" fmla="*/ 2147483646 h 61897"/>
                    <a:gd name="T20" fmla="*/ 2147483646 w 36740"/>
                    <a:gd name="T21" fmla="*/ 2147483646 h 61897"/>
                    <a:gd name="T22" fmla="*/ 2147483646 w 36740"/>
                    <a:gd name="T23" fmla="*/ 2147483646 h 61897"/>
                    <a:gd name="T24" fmla="*/ 2147483646 w 36740"/>
                    <a:gd name="T25" fmla="*/ 2147483646 h 61897"/>
                    <a:gd name="T26" fmla="*/ 2147483646 w 36740"/>
                    <a:gd name="T27" fmla="*/ 9765625 h 6189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9" name="Google Shape;1186;p8"/>
                <p:cNvSpPr>
                  <a:spLocks/>
                </p:cNvSpPr>
                <p:nvPr/>
              </p:nvSpPr>
              <p:spPr bwMode="auto">
                <a:xfrm>
                  <a:off x="5037600" y="2187250"/>
                  <a:ext cx="262175" cy="205950"/>
                </a:xfrm>
                <a:custGeom>
                  <a:avLst/>
                  <a:gdLst>
                    <a:gd name="T0" fmla="*/ 2147483646 w 10487"/>
                    <a:gd name="T1" fmla="*/ 9765625 h 8238"/>
                    <a:gd name="T2" fmla="*/ 2147483646 w 10487"/>
                    <a:gd name="T3" fmla="*/ 9765625 h 8238"/>
                    <a:gd name="T4" fmla="*/ 2147483646 w 10487"/>
                    <a:gd name="T5" fmla="*/ 2147483646 h 8238"/>
                    <a:gd name="T6" fmla="*/ 2147483646 w 10487"/>
                    <a:gd name="T7" fmla="*/ 2147483646 h 8238"/>
                    <a:gd name="T8" fmla="*/ 2147483646 w 10487"/>
                    <a:gd name="T9" fmla="*/ 2147483646 h 8238"/>
                    <a:gd name="T10" fmla="*/ 2147483646 w 10487"/>
                    <a:gd name="T11" fmla="*/ 2147483646 h 8238"/>
                    <a:gd name="T12" fmla="*/ 2147483646 w 10487"/>
                    <a:gd name="T13" fmla="*/ 2147483646 h 8238"/>
                    <a:gd name="T14" fmla="*/ 2147483646 w 10487"/>
                    <a:gd name="T15" fmla="*/ 9765625 h 823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4" name="Google Shape;1187;p8"/>
              <p:cNvGrpSpPr>
                <a:grpSpLocks/>
              </p:cNvGrpSpPr>
              <p:nvPr/>
            </p:nvGrpSpPr>
            <p:grpSpPr bwMode="auto"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9" name="Google Shape;1188;p8"/>
                <p:cNvSpPr>
                  <a:spLocks/>
                </p:cNvSpPr>
                <p:nvPr/>
              </p:nvSpPr>
              <p:spPr bwMode="auto">
                <a:xfrm>
                  <a:off x="6608300" y="376500"/>
                  <a:ext cx="1468900" cy="885025"/>
                </a:xfrm>
                <a:custGeom>
                  <a:avLst/>
                  <a:gdLst>
                    <a:gd name="T0" fmla="*/ 2147483646 w 58756"/>
                    <a:gd name="T1" fmla="*/ 9765625 h 35401"/>
                    <a:gd name="T2" fmla="*/ 2147483646 w 58756"/>
                    <a:gd name="T3" fmla="*/ 2147483646 h 35401"/>
                    <a:gd name="T4" fmla="*/ 0 w 58756"/>
                    <a:gd name="T5" fmla="*/ 2147483646 h 35401"/>
                    <a:gd name="T6" fmla="*/ 2147483646 w 58756"/>
                    <a:gd name="T7" fmla="*/ 2147483646 h 35401"/>
                    <a:gd name="T8" fmla="*/ 2147483646 w 58756"/>
                    <a:gd name="T9" fmla="*/ 2147483646 h 35401"/>
                    <a:gd name="T10" fmla="*/ 2147483646 w 58756"/>
                    <a:gd name="T11" fmla="*/ 2147483646 h 35401"/>
                    <a:gd name="T12" fmla="*/ 2147483646 w 58756"/>
                    <a:gd name="T13" fmla="*/ 2147483646 h 35401"/>
                    <a:gd name="T14" fmla="*/ 2147483646 w 58756"/>
                    <a:gd name="T15" fmla="*/ 2147483646 h 35401"/>
                    <a:gd name="T16" fmla="*/ 2147483646 w 58756"/>
                    <a:gd name="T17" fmla="*/ 2147483646 h 35401"/>
                    <a:gd name="T18" fmla="*/ 2147483646 w 58756"/>
                    <a:gd name="T19" fmla="*/ 2147483646 h 35401"/>
                    <a:gd name="T20" fmla="*/ 2147483646 w 58756"/>
                    <a:gd name="T21" fmla="*/ 2147483646 h 35401"/>
                    <a:gd name="T22" fmla="*/ 2147483646 w 58756"/>
                    <a:gd name="T23" fmla="*/ 2147483646 h 35401"/>
                    <a:gd name="T24" fmla="*/ 2147483646 w 58756"/>
                    <a:gd name="T25" fmla="*/ 2147483646 h 35401"/>
                    <a:gd name="T26" fmla="*/ 2147483646 w 58756"/>
                    <a:gd name="T27" fmla="*/ 2147483646 h 35401"/>
                    <a:gd name="T28" fmla="*/ 2147483646 w 58756"/>
                    <a:gd name="T29" fmla="*/ 2147483646 h 35401"/>
                    <a:gd name="T30" fmla="*/ 2147483646 w 58756"/>
                    <a:gd name="T31" fmla="*/ 2147483646 h 35401"/>
                    <a:gd name="T32" fmla="*/ 2147483646 w 58756"/>
                    <a:gd name="T33" fmla="*/ 2147483646 h 35401"/>
                    <a:gd name="T34" fmla="*/ 2147483646 w 58756"/>
                    <a:gd name="T35" fmla="*/ 2147483646 h 35401"/>
                    <a:gd name="T36" fmla="*/ 2147483646 w 58756"/>
                    <a:gd name="T37" fmla="*/ 2147483646 h 35401"/>
                    <a:gd name="T38" fmla="*/ 2147483646 w 58756"/>
                    <a:gd name="T39" fmla="*/ 2147483646 h 35401"/>
                    <a:gd name="T40" fmla="*/ 2147483646 w 58756"/>
                    <a:gd name="T41" fmla="*/ 2147483646 h 35401"/>
                    <a:gd name="T42" fmla="*/ 2147483646 w 58756"/>
                    <a:gd name="T43" fmla="*/ 2147483646 h 35401"/>
                    <a:gd name="T44" fmla="*/ 2147483646 w 58756"/>
                    <a:gd name="T45" fmla="*/ 2147483646 h 35401"/>
                    <a:gd name="T46" fmla="*/ 2147483646 w 58756"/>
                    <a:gd name="T47" fmla="*/ 2147483646 h 35401"/>
                    <a:gd name="T48" fmla="*/ 2147483646 w 58756"/>
                    <a:gd name="T49" fmla="*/ 2147483646 h 35401"/>
                    <a:gd name="T50" fmla="*/ 2147483646 w 58756"/>
                    <a:gd name="T51" fmla="*/ 2147483646 h 35401"/>
                    <a:gd name="T52" fmla="*/ 2147483646 w 58756"/>
                    <a:gd name="T53" fmla="*/ 2147483646 h 35401"/>
                    <a:gd name="T54" fmla="*/ 2147483646 w 58756"/>
                    <a:gd name="T55" fmla="*/ 9765625 h 3540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0" name="Google Shape;1189;p8"/>
                <p:cNvSpPr>
                  <a:spLocks/>
                </p:cNvSpPr>
                <p:nvPr/>
              </p:nvSpPr>
              <p:spPr bwMode="auto">
                <a:xfrm>
                  <a:off x="6449650" y="567150"/>
                  <a:ext cx="1550450" cy="431325"/>
                </a:xfrm>
                <a:custGeom>
                  <a:avLst/>
                  <a:gdLst>
                    <a:gd name="T0" fmla="*/ 2147483646 w 62018"/>
                    <a:gd name="T1" fmla="*/ 9765625 h 17253"/>
                    <a:gd name="T2" fmla="*/ 2147483646 w 62018"/>
                    <a:gd name="T3" fmla="*/ 2147483646 h 17253"/>
                    <a:gd name="T4" fmla="*/ 2147483646 w 62018"/>
                    <a:gd name="T5" fmla="*/ 2147483646 h 17253"/>
                    <a:gd name="T6" fmla="*/ 2147483646 w 62018"/>
                    <a:gd name="T7" fmla="*/ 2147483646 h 17253"/>
                    <a:gd name="T8" fmla="*/ 2147483646 w 62018"/>
                    <a:gd name="T9" fmla="*/ 2147483646 h 17253"/>
                    <a:gd name="T10" fmla="*/ 2147483646 w 62018"/>
                    <a:gd name="T11" fmla="*/ 2147483646 h 17253"/>
                    <a:gd name="T12" fmla="*/ 2147483646 w 62018"/>
                    <a:gd name="T13" fmla="*/ 2147483646 h 17253"/>
                    <a:gd name="T14" fmla="*/ 2147483646 w 62018"/>
                    <a:gd name="T15" fmla="*/ 9765625 h 172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1" name="Google Shape;1190;p8"/>
                <p:cNvSpPr>
                  <a:spLocks/>
                </p:cNvSpPr>
                <p:nvPr/>
              </p:nvSpPr>
              <p:spPr bwMode="auto">
                <a:xfrm>
                  <a:off x="7132850" y="686650"/>
                  <a:ext cx="415500" cy="362775"/>
                </a:xfrm>
                <a:custGeom>
                  <a:avLst/>
                  <a:gdLst>
                    <a:gd name="T0" fmla="*/ 2147483646 w 16620"/>
                    <a:gd name="T1" fmla="*/ 9765625 h 14511"/>
                    <a:gd name="T2" fmla="*/ 2147483646 w 16620"/>
                    <a:gd name="T3" fmla="*/ 2147483646 h 14511"/>
                    <a:gd name="T4" fmla="*/ 2147483646 w 16620"/>
                    <a:gd name="T5" fmla="*/ 2147483646 h 14511"/>
                    <a:gd name="T6" fmla="*/ 2147483646 w 16620"/>
                    <a:gd name="T7" fmla="*/ 2147483646 h 14511"/>
                    <a:gd name="T8" fmla="*/ 2147483646 w 16620"/>
                    <a:gd name="T9" fmla="*/ 2147483646 h 14511"/>
                    <a:gd name="T10" fmla="*/ 2147483646 w 16620"/>
                    <a:gd name="T11" fmla="*/ 2147483646 h 14511"/>
                    <a:gd name="T12" fmla="*/ 2147483646 w 16620"/>
                    <a:gd name="T13" fmla="*/ 9765625 h 1451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2" name="Google Shape;1191;p8"/>
                <p:cNvSpPr>
                  <a:spLocks/>
                </p:cNvSpPr>
                <p:nvPr/>
              </p:nvSpPr>
              <p:spPr bwMode="auto">
                <a:xfrm>
                  <a:off x="7260575" y="673600"/>
                  <a:ext cx="407025" cy="64175"/>
                </a:xfrm>
                <a:custGeom>
                  <a:avLst/>
                  <a:gdLst>
                    <a:gd name="T0" fmla="*/ 2147483646 w 16281"/>
                    <a:gd name="T1" fmla="*/ 0 h 2567"/>
                    <a:gd name="T2" fmla="*/ 2147483646 w 16281"/>
                    <a:gd name="T3" fmla="*/ 2147483646 h 2567"/>
                    <a:gd name="T4" fmla="*/ 2147483646 w 16281"/>
                    <a:gd name="T5" fmla="*/ 2147483646 h 2567"/>
                    <a:gd name="T6" fmla="*/ 2147483646 w 16281"/>
                    <a:gd name="T7" fmla="*/ 2147483646 h 2567"/>
                    <a:gd name="T8" fmla="*/ 2147483646 w 16281"/>
                    <a:gd name="T9" fmla="*/ 2147483646 h 2567"/>
                    <a:gd name="T10" fmla="*/ 2147483646 w 16281"/>
                    <a:gd name="T11" fmla="*/ 2147483646 h 2567"/>
                    <a:gd name="T12" fmla="*/ 2147483646 w 16281"/>
                    <a:gd name="T13" fmla="*/ 2147483646 h 2567"/>
                    <a:gd name="T14" fmla="*/ 2147483646 w 16281"/>
                    <a:gd name="T15" fmla="*/ 2147483646 h 2567"/>
                    <a:gd name="T16" fmla="*/ 2147483646 w 16281"/>
                    <a:gd name="T17" fmla="*/ 0 h 256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3" name="Google Shape;1192;p8"/>
                <p:cNvSpPr>
                  <a:spLocks/>
                </p:cNvSpPr>
                <p:nvPr/>
              </p:nvSpPr>
              <p:spPr bwMode="auto">
                <a:xfrm>
                  <a:off x="6814425" y="497500"/>
                  <a:ext cx="468675" cy="122275"/>
                </a:xfrm>
                <a:custGeom>
                  <a:avLst/>
                  <a:gdLst>
                    <a:gd name="T0" fmla="*/ 2147483646 w 18747"/>
                    <a:gd name="T1" fmla="*/ 0 h 4891"/>
                    <a:gd name="T2" fmla="*/ 2147483646 w 18747"/>
                    <a:gd name="T3" fmla="*/ 2147483646 h 4891"/>
                    <a:gd name="T4" fmla="*/ 2147483646 w 18747"/>
                    <a:gd name="T5" fmla="*/ 2147483646 h 4891"/>
                    <a:gd name="T6" fmla="*/ 2147483646 w 18747"/>
                    <a:gd name="T7" fmla="*/ 2147483646 h 4891"/>
                    <a:gd name="T8" fmla="*/ 2147483646 w 18747"/>
                    <a:gd name="T9" fmla="*/ 2147483646 h 4891"/>
                    <a:gd name="T10" fmla="*/ 2147483646 w 18747"/>
                    <a:gd name="T11" fmla="*/ 1992187500 h 4891"/>
                    <a:gd name="T12" fmla="*/ 2147483646 w 18747"/>
                    <a:gd name="T13" fmla="*/ 205078125 h 4891"/>
                    <a:gd name="T14" fmla="*/ 2147483646 w 18747"/>
                    <a:gd name="T15" fmla="*/ 0 h 48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4" name="Google Shape;1193;p8"/>
                <p:cNvSpPr>
                  <a:spLocks/>
                </p:cNvSpPr>
                <p:nvPr/>
              </p:nvSpPr>
              <p:spPr bwMode="auto">
                <a:xfrm>
                  <a:off x="6725375" y="614150"/>
                  <a:ext cx="365800" cy="430475"/>
                </a:xfrm>
                <a:custGeom>
                  <a:avLst/>
                  <a:gdLst>
                    <a:gd name="T0" fmla="*/ 2147483646 w 14632"/>
                    <a:gd name="T1" fmla="*/ 0 h 17219"/>
                    <a:gd name="T2" fmla="*/ 2147483646 w 14632"/>
                    <a:gd name="T3" fmla="*/ 2147483646 h 17219"/>
                    <a:gd name="T4" fmla="*/ 2147483646 w 14632"/>
                    <a:gd name="T5" fmla="*/ 2147483646 h 17219"/>
                    <a:gd name="T6" fmla="*/ 2147483646 w 14632"/>
                    <a:gd name="T7" fmla="*/ 2147483646 h 17219"/>
                    <a:gd name="T8" fmla="*/ 2147483646 w 14632"/>
                    <a:gd name="T9" fmla="*/ 2147483646 h 17219"/>
                    <a:gd name="T10" fmla="*/ 2147483646 w 14632"/>
                    <a:gd name="T11" fmla="*/ 2147483646 h 17219"/>
                    <a:gd name="T12" fmla="*/ 2147483646 w 14632"/>
                    <a:gd name="T13" fmla="*/ 2147483646 h 17219"/>
                    <a:gd name="T14" fmla="*/ 2147483646 w 14632"/>
                    <a:gd name="T15" fmla="*/ 0 h 172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5" name="Google Shape;1194;p8"/>
              <p:cNvGrpSpPr>
                <a:grpSpLocks/>
              </p:cNvGrpSpPr>
              <p:nvPr/>
            </p:nvGrpSpPr>
            <p:grpSpPr bwMode="auto"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09" name="Google Shape;1195;p8"/>
                <p:cNvSpPr/>
                <p:nvPr/>
              </p:nvSpPr>
              <p:spPr>
                <a:xfrm>
                  <a:off x="5167577" y="149848"/>
                  <a:ext cx="299503" cy="744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1196;p8"/>
                <p:cNvSpPr/>
                <p:nvPr/>
              </p:nvSpPr>
              <p:spPr>
                <a:xfrm>
                  <a:off x="4728599" y="502212"/>
                  <a:ext cx="700309" cy="393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1197;p8"/>
                <p:cNvSpPr/>
                <p:nvPr/>
              </p:nvSpPr>
              <p:spPr>
                <a:xfrm>
                  <a:off x="4794666" y="886876"/>
                  <a:ext cx="650391" cy="436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1198;p8"/>
                <p:cNvSpPr/>
                <p:nvPr/>
              </p:nvSpPr>
              <p:spPr>
                <a:xfrm>
                  <a:off x="5155832" y="897154"/>
                  <a:ext cx="273076" cy="717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3" name="Google Shape;1199;p8"/>
                <p:cNvSpPr/>
                <p:nvPr/>
              </p:nvSpPr>
              <p:spPr>
                <a:xfrm>
                  <a:off x="5417163" y="888344"/>
                  <a:ext cx="472745" cy="581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4" name="Google Shape;1200;p8"/>
                <p:cNvSpPr/>
                <p:nvPr/>
              </p:nvSpPr>
              <p:spPr>
                <a:xfrm>
                  <a:off x="5423036" y="227662"/>
                  <a:ext cx="446319" cy="675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5" name="Google Shape;1201;p8"/>
                <p:cNvSpPr/>
                <p:nvPr/>
              </p:nvSpPr>
              <p:spPr>
                <a:xfrm>
                  <a:off x="5425972" y="522766"/>
                  <a:ext cx="653328" cy="386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6" name="Google Shape;1202;p8"/>
                <p:cNvSpPr/>
                <p:nvPr/>
              </p:nvSpPr>
              <p:spPr>
                <a:xfrm>
                  <a:off x="5449463" y="838426"/>
                  <a:ext cx="706181" cy="30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7" name="Google Shape;1203;p8"/>
                <p:cNvSpPr/>
                <p:nvPr/>
              </p:nvSpPr>
              <p:spPr>
                <a:xfrm>
                  <a:off x="5051593" y="412653"/>
                  <a:ext cx="889701" cy="9411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8" name="Google Shape;1204;p8"/>
                <p:cNvSpPr/>
                <p:nvPr/>
              </p:nvSpPr>
              <p:spPr>
                <a:xfrm>
                  <a:off x="5299711" y="742994"/>
                  <a:ext cx="245181" cy="240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6" name="Google Shape;1205;p8"/>
              <p:cNvGrpSpPr>
                <a:grpSpLocks/>
              </p:cNvGrpSpPr>
              <p:nvPr/>
            </p:nvGrpSpPr>
            <p:grpSpPr bwMode="auto"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76" name="Google Shape;1206;p8"/>
                <p:cNvSpPr>
                  <a:spLocks/>
                </p:cNvSpPr>
                <p:nvPr/>
              </p:nvSpPr>
              <p:spPr bwMode="auto">
                <a:xfrm>
                  <a:off x="6238225" y="660625"/>
                  <a:ext cx="353375" cy="530550"/>
                </a:xfrm>
                <a:custGeom>
                  <a:avLst/>
                  <a:gdLst>
                    <a:gd name="T0" fmla="*/ 2147483646 w 14135"/>
                    <a:gd name="T1" fmla="*/ 9765625 h 21222"/>
                    <a:gd name="T2" fmla="*/ 1484375000 w 14135"/>
                    <a:gd name="T3" fmla="*/ 2147483646 h 21222"/>
                    <a:gd name="T4" fmla="*/ 2147483646 w 14135"/>
                    <a:gd name="T5" fmla="*/ 2147483646 h 21222"/>
                    <a:gd name="T6" fmla="*/ 2147483646 w 14135"/>
                    <a:gd name="T7" fmla="*/ 2147483646 h 21222"/>
                    <a:gd name="T8" fmla="*/ 2147483646 w 14135"/>
                    <a:gd name="T9" fmla="*/ 2147483646 h 21222"/>
                    <a:gd name="T10" fmla="*/ 2147483646 w 14135"/>
                    <a:gd name="T11" fmla="*/ 2147483646 h 21222"/>
                    <a:gd name="T12" fmla="*/ 2147483646 w 14135"/>
                    <a:gd name="T13" fmla="*/ 2147483646 h 21222"/>
                    <a:gd name="T14" fmla="*/ 2147483646 w 14135"/>
                    <a:gd name="T15" fmla="*/ 2147483646 h 21222"/>
                    <a:gd name="T16" fmla="*/ 2147483646 w 14135"/>
                    <a:gd name="T17" fmla="*/ 2147483646 h 21222"/>
                    <a:gd name="T18" fmla="*/ 2147483646 w 14135"/>
                    <a:gd name="T19" fmla="*/ 2147483646 h 21222"/>
                    <a:gd name="T20" fmla="*/ 2147483646 w 14135"/>
                    <a:gd name="T21" fmla="*/ 2147483646 h 21222"/>
                    <a:gd name="T22" fmla="*/ 2147483646 w 14135"/>
                    <a:gd name="T23" fmla="*/ 9765625 h 2122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7" name="Google Shape;1207;p8"/>
                <p:cNvSpPr>
                  <a:spLocks/>
                </p:cNvSpPr>
                <p:nvPr/>
              </p:nvSpPr>
              <p:spPr bwMode="auto">
                <a:xfrm>
                  <a:off x="6378050" y="670500"/>
                  <a:ext cx="526625" cy="378175"/>
                </a:xfrm>
                <a:custGeom>
                  <a:avLst/>
                  <a:gdLst>
                    <a:gd name="T0" fmla="*/ 2147483646 w 21065"/>
                    <a:gd name="T1" fmla="*/ 9765625 h 15127"/>
                    <a:gd name="T2" fmla="*/ 0 w 21065"/>
                    <a:gd name="T3" fmla="*/ 898437500 h 15127"/>
                    <a:gd name="T4" fmla="*/ 2147483646 w 21065"/>
                    <a:gd name="T5" fmla="*/ 2147483646 h 15127"/>
                    <a:gd name="T6" fmla="*/ 2147483646 w 21065"/>
                    <a:gd name="T7" fmla="*/ 2147483646 h 15127"/>
                    <a:gd name="T8" fmla="*/ 2147483646 w 21065"/>
                    <a:gd name="T9" fmla="*/ 2147483646 h 15127"/>
                    <a:gd name="T10" fmla="*/ 2147483646 w 21065"/>
                    <a:gd name="T11" fmla="*/ 2147483646 h 15127"/>
                    <a:gd name="T12" fmla="*/ 2147483646 w 21065"/>
                    <a:gd name="T13" fmla="*/ 2147483646 h 15127"/>
                    <a:gd name="T14" fmla="*/ 2147483646 w 21065"/>
                    <a:gd name="T15" fmla="*/ 2147483646 h 15127"/>
                    <a:gd name="T16" fmla="*/ 2147483646 w 21065"/>
                    <a:gd name="T17" fmla="*/ 2147483646 h 15127"/>
                    <a:gd name="T18" fmla="*/ 2147483646 w 21065"/>
                    <a:gd name="T19" fmla="*/ 2147483646 h 15127"/>
                    <a:gd name="T20" fmla="*/ 2147483646 w 21065"/>
                    <a:gd name="T21" fmla="*/ 2147483646 h 15127"/>
                    <a:gd name="T22" fmla="*/ 2147483646 w 21065"/>
                    <a:gd name="T23" fmla="*/ 2147483646 h 15127"/>
                    <a:gd name="T24" fmla="*/ 2147483646 w 21065"/>
                    <a:gd name="T25" fmla="*/ 2147483646 h 15127"/>
                    <a:gd name="T26" fmla="*/ 2147483646 w 21065"/>
                    <a:gd name="T27" fmla="*/ 9765625 h 151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8" name="Google Shape;1208;p8"/>
                <p:cNvSpPr>
                  <a:spLocks/>
                </p:cNvSpPr>
                <p:nvPr/>
              </p:nvSpPr>
              <p:spPr bwMode="auto">
                <a:xfrm>
                  <a:off x="6367400" y="337075"/>
                  <a:ext cx="506875" cy="394325"/>
                </a:xfrm>
                <a:custGeom>
                  <a:avLst/>
                  <a:gdLst>
                    <a:gd name="T0" fmla="*/ 2147483646 w 20275"/>
                    <a:gd name="T1" fmla="*/ 9765625 h 15773"/>
                    <a:gd name="T2" fmla="*/ 2147483646 w 20275"/>
                    <a:gd name="T3" fmla="*/ 2147483646 h 15773"/>
                    <a:gd name="T4" fmla="*/ 9765625 w 20275"/>
                    <a:gd name="T5" fmla="*/ 2147483646 h 15773"/>
                    <a:gd name="T6" fmla="*/ 2147483646 w 20275"/>
                    <a:gd name="T7" fmla="*/ 2147483646 h 15773"/>
                    <a:gd name="T8" fmla="*/ 2147483646 w 20275"/>
                    <a:gd name="T9" fmla="*/ 2147483646 h 15773"/>
                    <a:gd name="T10" fmla="*/ 2147483646 w 20275"/>
                    <a:gd name="T11" fmla="*/ 2147483646 h 15773"/>
                    <a:gd name="T12" fmla="*/ 2147483646 w 20275"/>
                    <a:gd name="T13" fmla="*/ 2147483646 h 15773"/>
                    <a:gd name="T14" fmla="*/ 2147483646 w 20275"/>
                    <a:gd name="T15" fmla="*/ 2147483646 h 15773"/>
                    <a:gd name="T16" fmla="*/ 2147483646 w 20275"/>
                    <a:gd name="T17" fmla="*/ 2147483646 h 15773"/>
                    <a:gd name="T18" fmla="*/ 2147483646 w 20275"/>
                    <a:gd name="T19" fmla="*/ 2147483646 h 15773"/>
                    <a:gd name="T20" fmla="*/ 2147483646 w 20275"/>
                    <a:gd name="T21" fmla="*/ 2147483646 h 15773"/>
                    <a:gd name="T22" fmla="*/ 2147483646 w 20275"/>
                    <a:gd name="T23" fmla="*/ 537109375 h 15773"/>
                    <a:gd name="T24" fmla="*/ 2147483646 w 20275"/>
                    <a:gd name="T25" fmla="*/ 9765625 h 1577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9" name="Google Shape;1209;p8"/>
                <p:cNvSpPr>
                  <a:spLocks/>
                </p:cNvSpPr>
                <p:nvPr/>
              </p:nvSpPr>
              <p:spPr bwMode="auto">
                <a:xfrm>
                  <a:off x="6230625" y="218850"/>
                  <a:ext cx="353375" cy="529950"/>
                </a:xfrm>
                <a:custGeom>
                  <a:avLst/>
                  <a:gdLst>
                    <a:gd name="T0" fmla="*/ 2147483646 w 14135"/>
                    <a:gd name="T1" fmla="*/ 9765625 h 21198"/>
                    <a:gd name="T2" fmla="*/ 2147483646 w 14135"/>
                    <a:gd name="T3" fmla="*/ 2147483646 h 21198"/>
                    <a:gd name="T4" fmla="*/ 2147483646 w 14135"/>
                    <a:gd name="T5" fmla="*/ 2147483646 h 21198"/>
                    <a:gd name="T6" fmla="*/ 2147483646 w 14135"/>
                    <a:gd name="T7" fmla="*/ 2147483646 h 21198"/>
                    <a:gd name="T8" fmla="*/ 2147483646 w 14135"/>
                    <a:gd name="T9" fmla="*/ 2147483646 h 21198"/>
                    <a:gd name="T10" fmla="*/ 2147483646 w 14135"/>
                    <a:gd name="T11" fmla="*/ 2147483646 h 21198"/>
                    <a:gd name="T12" fmla="*/ 2147483646 w 14135"/>
                    <a:gd name="T13" fmla="*/ 2147483646 h 21198"/>
                    <a:gd name="T14" fmla="*/ 2147483646 w 14135"/>
                    <a:gd name="T15" fmla="*/ 2147483646 h 21198"/>
                    <a:gd name="T16" fmla="*/ 2147483646 w 14135"/>
                    <a:gd name="T17" fmla="*/ 2147483646 h 21198"/>
                    <a:gd name="T18" fmla="*/ 2147483646 w 14135"/>
                    <a:gd name="T19" fmla="*/ 2147483646 h 21198"/>
                    <a:gd name="T20" fmla="*/ 2147483646 w 14135"/>
                    <a:gd name="T21" fmla="*/ 2147483646 h 21198"/>
                    <a:gd name="T22" fmla="*/ 2147483646 w 14135"/>
                    <a:gd name="T23" fmla="*/ 9765625 h 2119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0" name="Google Shape;1210;p8"/>
                <p:cNvSpPr>
                  <a:spLocks/>
                </p:cNvSpPr>
                <p:nvPr/>
              </p:nvSpPr>
              <p:spPr bwMode="auto">
                <a:xfrm>
                  <a:off x="5918300" y="360750"/>
                  <a:ext cx="526650" cy="378175"/>
                </a:xfrm>
                <a:custGeom>
                  <a:avLst/>
                  <a:gdLst>
                    <a:gd name="T0" fmla="*/ 2147483646 w 21066"/>
                    <a:gd name="T1" fmla="*/ 9765625 h 15127"/>
                    <a:gd name="T2" fmla="*/ 2147483646 w 21066"/>
                    <a:gd name="T3" fmla="*/ 2147483646 h 15127"/>
                    <a:gd name="T4" fmla="*/ 2147483646 w 21066"/>
                    <a:gd name="T5" fmla="*/ 2147483646 h 15127"/>
                    <a:gd name="T6" fmla="*/ 2147483646 w 21066"/>
                    <a:gd name="T7" fmla="*/ 2147483646 h 15127"/>
                    <a:gd name="T8" fmla="*/ 2147483646 w 21066"/>
                    <a:gd name="T9" fmla="*/ 2147483646 h 15127"/>
                    <a:gd name="T10" fmla="*/ 2147483646 w 21066"/>
                    <a:gd name="T11" fmla="*/ 2147483646 h 15127"/>
                    <a:gd name="T12" fmla="*/ 2147483646 w 21066"/>
                    <a:gd name="T13" fmla="*/ 2147483646 h 15127"/>
                    <a:gd name="T14" fmla="*/ 2147483646 w 21066"/>
                    <a:gd name="T15" fmla="*/ 2147483646 h 15127"/>
                    <a:gd name="T16" fmla="*/ 2147483646 w 21066"/>
                    <a:gd name="T17" fmla="*/ 2147483646 h 15127"/>
                    <a:gd name="T18" fmla="*/ 2147483646 w 21066"/>
                    <a:gd name="T19" fmla="*/ 2147483646 h 15127"/>
                    <a:gd name="T20" fmla="*/ 2147483646 w 21066"/>
                    <a:gd name="T21" fmla="*/ 2147483646 h 15127"/>
                    <a:gd name="T22" fmla="*/ 2147483646 w 21066"/>
                    <a:gd name="T23" fmla="*/ 195312500 h 15127"/>
                    <a:gd name="T24" fmla="*/ 2147483646 w 21066"/>
                    <a:gd name="T25" fmla="*/ 9765625 h 1512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1" name="Google Shape;1211;p8"/>
                <p:cNvSpPr>
                  <a:spLocks/>
                </p:cNvSpPr>
                <p:nvPr/>
              </p:nvSpPr>
              <p:spPr bwMode="auto">
                <a:xfrm>
                  <a:off x="5948700" y="678300"/>
                  <a:ext cx="506125" cy="394075"/>
                </a:xfrm>
                <a:custGeom>
                  <a:avLst/>
                  <a:gdLst>
                    <a:gd name="T0" fmla="*/ 2147483646 w 20245"/>
                    <a:gd name="T1" fmla="*/ 0 h 15763"/>
                    <a:gd name="T2" fmla="*/ 2147483646 w 20245"/>
                    <a:gd name="T3" fmla="*/ 2147483646 h 15763"/>
                    <a:gd name="T4" fmla="*/ 2147483646 w 20245"/>
                    <a:gd name="T5" fmla="*/ 2147483646 h 15763"/>
                    <a:gd name="T6" fmla="*/ 2147483646 w 20245"/>
                    <a:gd name="T7" fmla="*/ 2147483646 h 15763"/>
                    <a:gd name="T8" fmla="*/ 2147483646 w 20245"/>
                    <a:gd name="T9" fmla="*/ 2147483646 h 15763"/>
                    <a:gd name="T10" fmla="*/ 2147483646 w 20245"/>
                    <a:gd name="T11" fmla="*/ 2147483646 h 15763"/>
                    <a:gd name="T12" fmla="*/ 2147483646 w 20245"/>
                    <a:gd name="T13" fmla="*/ 2147483646 h 15763"/>
                    <a:gd name="T14" fmla="*/ 2147483646 w 20245"/>
                    <a:gd name="T15" fmla="*/ 2147483646 h 15763"/>
                    <a:gd name="T16" fmla="*/ 2147483646 w 20245"/>
                    <a:gd name="T17" fmla="*/ 2147483646 h 15763"/>
                    <a:gd name="T18" fmla="*/ 2147483646 w 20245"/>
                    <a:gd name="T19" fmla="*/ 2147483646 h 15763"/>
                    <a:gd name="T20" fmla="*/ 2147483646 w 20245"/>
                    <a:gd name="T21" fmla="*/ 2147483646 h 15763"/>
                    <a:gd name="T22" fmla="*/ 2147483646 w 20245"/>
                    <a:gd name="T23" fmla="*/ 2147483646 h 15763"/>
                    <a:gd name="T24" fmla="*/ 2147483646 w 20245"/>
                    <a:gd name="T25" fmla="*/ 2147483646 h 15763"/>
                    <a:gd name="T26" fmla="*/ 2147483646 w 20245"/>
                    <a:gd name="T27" fmla="*/ 0 h 1576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2" name="Google Shape;1212;p8"/>
                <p:cNvSpPr>
                  <a:spLocks/>
                </p:cNvSpPr>
                <p:nvPr/>
              </p:nvSpPr>
              <p:spPr bwMode="auto">
                <a:xfrm>
                  <a:off x="6405150" y="447525"/>
                  <a:ext cx="82350" cy="228425"/>
                </a:xfrm>
                <a:custGeom>
                  <a:avLst/>
                  <a:gdLst>
                    <a:gd name="T0" fmla="*/ 2147483646 w 3294"/>
                    <a:gd name="T1" fmla="*/ 9765625 h 9137"/>
                    <a:gd name="T2" fmla="*/ 2147483646 w 3294"/>
                    <a:gd name="T3" fmla="*/ 136718750 h 9137"/>
                    <a:gd name="T4" fmla="*/ 2147483646 w 3294"/>
                    <a:gd name="T5" fmla="*/ 2147483646 h 9137"/>
                    <a:gd name="T6" fmla="*/ 1289062500 w 3294"/>
                    <a:gd name="T7" fmla="*/ 2147483646 h 9137"/>
                    <a:gd name="T8" fmla="*/ 2147483646 w 3294"/>
                    <a:gd name="T9" fmla="*/ 2147483646 h 9137"/>
                    <a:gd name="T10" fmla="*/ 2147483646 w 3294"/>
                    <a:gd name="T11" fmla="*/ 2147483646 h 9137"/>
                    <a:gd name="T12" fmla="*/ 2147483646 w 3294"/>
                    <a:gd name="T13" fmla="*/ 2147483646 h 9137"/>
                    <a:gd name="T14" fmla="*/ 2147483646 w 3294"/>
                    <a:gd name="T15" fmla="*/ 136718750 h 9137"/>
                    <a:gd name="T16" fmla="*/ 2147483646 w 3294"/>
                    <a:gd name="T17" fmla="*/ 9765625 h 913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3" name="Google Shape;1213;p8"/>
                <p:cNvSpPr>
                  <a:spLocks/>
                </p:cNvSpPr>
                <p:nvPr/>
              </p:nvSpPr>
              <p:spPr bwMode="auto">
                <a:xfrm>
                  <a:off x="6380325" y="479025"/>
                  <a:ext cx="67650" cy="193475"/>
                </a:xfrm>
                <a:custGeom>
                  <a:avLst/>
                  <a:gdLst>
                    <a:gd name="T0" fmla="*/ 898437500 w 2706"/>
                    <a:gd name="T1" fmla="*/ 0 h 7739"/>
                    <a:gd name="T2" fmla="*/ 0 w 2706"/>
                    <a:gd name="T3" fmla="*/ 595703125 h 7739"/>
                    <a:gd name="T4" fmla="*/ 2147483646 w 2706"/>
                    <a:gd name="T5" fmla="*/ 2147483646 h 7739"/>
                    <a:gd name="T6" fmla="*/ 2147483646 w 2706"/>
                    <a:gd name="T7" fmla="*/ 2147483646 h 7739"/>
                    <a:gd name="T8" fmla="*/ 2147483646 w 2706"/>
                    <a:gd name="T9" fmla="*/ 2147483646 h 7739"/>
                    <a:gd name="T10" fmla="*/ 2147483646 w 2706"/>
                    <a:gd name="T11" fmla="*/ 2147483646 h 7739"/>
                    <a:gd name="T12" fmla="*/ 898437500 w 2706"/>
                    <a:gd name="T13" fmla="*/ 0 h 77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4" name="Google Shape;1214;p8"/>
                <p:cNvSpPr>
                  <a:spLocks/>
                </p:cNvSpPr>
                <p:nvPr/>
              </p:nvSpPr>
              <p:spPr bwMode="auto">
                <a:xfrm>
                  <a:off x="6319525" y="517025"/>
                  <a:ext cx="102400" cy="151125"/>
                </a:xfrm>
                <a:custGeom>
                  <a:avLst/>
                  <a:gdLst>
                    <a:gd name="T0" fmla="*/ 898437500 w 4096"/>
                    <a:gd name="T1" fmla="*/ 0 h 6045"/>
                    <a:gd name="T2" fmla="*/ 9765625 w 4096"/>
                    <a:gd name="T3" fmla="*/ 595703125 h 6045"/>
                    <a:gd name="T4" fmla="*/ 2147483646 w 4096"/>
                    <a:gd name="T5" fmla="*/ 2147483646 h 6045"/>
                    <a:gd name="T6" fmla="*/ 2147483646 w 4096"/>
                    <a:gd name="T7" fmla="*/ 2147483646 h 6045"/>
                    <a:gd name="T8" fmla="*/ 2147483646 w 4096"/>
                    <a:gd name="T9" fmla="*/ 2147483646 h 6045"/>
                    <a:gd name="T10" fmla="*/ 898437500 w 4096"/>
                    <a:gd name="T11" fmla="*/ 0 h 60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5" name="Google Shape;1215;p8"/>
                <p:cNvSpPr>
                  <a:spLocks/>
                </p:cNvSpPr>
                <p:nvPr/>
              </p:nvSpPr>
              <p:spPr bwMode="auto">
                <a:xfrm>
                  <a:off x="6257225" y="604400"/>
                  <a:ext cx="146525" cy="102775"/>
                </a:xfrm>
                <a:custGeom>
                  <a:avLst/>
                  <a:gdLst>
                    <a:gd name="T0" fmla="*/ 898437500 w 5861"/>
                    <a:gd name="T1" fmla="*/ 9765625 h 4111"/>
                    <a:gd name="T2" fmla="*/ 0 w 5861"/>
                    <a:gd name="T3" fmla="*/ 898437500 h 4111"/>
                    <a:gd name="T4" fmla="*/ 2147483646 w 5861"/>
                    <a:gd name="T5" fmla="*/ 2147483646 h 4111"/>
                    <a:gd name="T6" fmla="*/ 2147483646 w 5861"/>
                    <a:gd name="T7" fmla="*/ 2147483646 h 4111"/>
                    <a:gd name="T8" fmla="*/ 2147483646 w 5861"/>
                    <a:gd name="T9" fmla="*/ 2147483646 h 4111"/>
                    <a:gd name="T10" fmla="*/ 898437500 w 5861"/>
                    <a:gd name="T11" fmla="*/ 9765625 h 411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1216;p8"/>
                <p:cNvSpPr>
                  <a:spLocks/>
                </p:cNvSpPr>
                <p:nvPr/>
              </p:nvSpPr>
              <p:spPr bwMode="auto">
                <a:xfrm>
                  <a:off x="6195675" y="661400"/>
                  <a:ext cx="188475" cy="64425"/>
                </a:xfrm>
                <a:custGeom>
                  <a:avLst/>
                  <a:gdLst>
                    <a:gd name="T0" fmla="*/ 2147483646 w 7539"/>
                    <a:gd name="T1" fmla="*/ 0 h 2577"/>
                    <a:gd name="T2" fmla="*/ 302734375 w 7539"/>
                    <a:gd name="T3" fmla="*/ 2147483646 h 2577"/>
                    <a:gd name="T4" fmla="*/ 302734375 w 7539"/>
                    <a:gd name="T5" fmla="*/ 2147483646 h 2577"/>
                    <a:gd name="T6" fmla="*/ 2147483646 w 7539"/>
                    <a:gd name="T7" fmla="*/ 2147483646 h 2577"/>
                    <a:gd name="T8" fmla="*/ 2147483646 w 7539"/>
                    <a:gd name="T9" fmla="*/ 2147483646 h 2577"/>
                    <a:gd name="T10" fmla="*/ 2147483646 w 7539"/>
                    <a:gd name="T11" fmla="*/ 0 h 25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1217;p8"/>
                <p:cNvSpPr>
                  <a:spLocks/>
                </p:cNvSpPr>
                <p:nvPr/>
              </p:nvSpPr>
              <p:spPr bwMode="auto">
                <a:xfrm>
                  <a:off x="6190350" y="686075"/>
                  <a:ext cx="208625" cy="109500"/>
                </a:xfrm>
                <a:custGeom>
                  <a:avLst/>
                  <a:gdLst>
                    <a:gd name="T0" fmla="*/ 2147483646 w 8345"/>
                    <a:gd name="T1" fmla="*/ 0 h 4380"/>
                    <a:gd name="T2" fmla="*/ 2147483646 w 8345"/>
                    <a:gd name="T3" fmla="*/ 156250000 h 4380"/>
                    <a:gd name="T4" fmla="*/ 2147483646 w 8345"/>
                    <a:gd name="T5" fmla="*/ 2147483646 h 4380"/>
                    <a:gd name="T6" fmla="*/ 9765625 w 8345"/>
                    <a:gd name="T7" fmla="*/ 2147483646 h 4380"/>
                    <a:gd name="T8" fmla="*/ 9765625 w 8345"/>
                    <a:gd name="T9" fmla="*/ 2147483646 h 4380"/>
                    <a:gd name="T10" fmla="*/ 2147483646 w 8345"/>
                    <a:gd name="T11" fmla="*/ 2147483646 h 4380"/>
                    <a:gd name="T12" fmla="*/ 2147483646 w 8345"/>
                    <a:gd name="T13" fmla="*/ 2147483646 h 4380"/>
                    <a:gd name="T14" fmla="*/ 2147483646 w 8345"/>
                    <a:gd name="T15" fmla="*/ 2147483646 h 4380"/>
                    <a:gd name="T16" fmla="*/ 2147483646 w 8345"/>
                    <a:gd name="T17" fmla="*/ 0 h 438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1218;p8"/>
                <p:cNvSpPr>
                  <a:spLocks/>
                </p:cNvSpPr>
                <p:nvPr/>
              </p:nvSpPr>
              <p:spPr bwMode="auto">
                <a:xfrm>
                  <a:off x="6306625" y="713950"/>
                  <a:ext cx="102600" cy="156450"/>
                </a:xfrm>
                <a:custGeom>
                  <a:avLst/>
                  <a:gdLst>
                    <a:gd name="T0" fmla="*/ 2147483646 w 4104"/>
                    <a:gd name="T1" fmla="*/ 9765625 h 6258"/>
                    <a:gd name="T2" fmla="*/ 2147483646 w 4104"/>
                    <a:gd name="T3" fmla="*/ 1445312500 h 6258"/>
                    <a:gd name="T4" fmla="*/ 2147483646 w 4104"/>
                    <a:gd name="T5" fmla="*/ 2147483646 h 6258"/>
                    <a:gd name="T6" fmla="*/ 0 w 4104"/>
                    <a:gd name="T7" fmla="*/ 2147483646 h 6258"/>
                    <a:gd name="T8" fmla="*/ 888671875 w 4104"/>
                    <a:gd name="T9" fmla="*/ 2147483646 h 6258"/>
                    <a:gd name="T10" fmla="*/ 2147483646 w 4104"/>
                    <a:gd name="T11" fmla="*/ 2147483646 h 6258"/>
                    <a:gd name="T12" fmla="*/ 2147483646 w 4104"/>
                    <a:gd name="T13" fmla="*/ 2147483646 h 6258"/>
                    <a:gd name="T14" fmla="*/ 2147483646 w 4104"/>
                    <a:gd name="T15" fmla="*/ 9765625 h 62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1219;p8"/>
                <p:cNvSpPr>
                  <a:spLocks/>
                </p:cNvSpPr>
                <p:nvPr/>
              </p:nvSpPr>
              <p:spPr bwMode="auto">
                <a:xfrm>
                  <a:off x="6374250" y="736525"/>
                  <a:ext cx="67650" cy="189675"/>
                </a:xfrm>
                <a:custGeom>
                  <a:avLst/>
                  <a:gdLst>
                    <a:gd name="T0" fmla="*/ 2147483646 w 2706"/>
                    <a:gd name="T1" fmla="*/ 0 h 7587"/>
                    <a:gd name="T2" fmla="*/ 302734375 w 2706"/>
                    <a:gd name="T3" fmla="*/ 2147483646 h 7587"/>
                    <a:gd name="T4" fmla="*/ 2147483646 w 2706"/>
                    <a:gd name="T5" fmla="*/ 2147483646 h 7587"/>
                    <a:gd name="T6" fmla="*/ 2147483646 w 2706"/>
                    <a:gd name="T7" fmla="*/ 2147483646 h 7587"/>
                    <a:gd name="T8" fmla="*/ 2147483646 w 2706"/>
                    <a:gd name="T9" fmla="*/ 2147483646 h 7587"/>
                    <a:gd name="T10" fmla="*/ 2147483646 w 2706"/>
                    <a:gd name="T11" fmla="*/ 1523437500 h 7587"/>
                    <a:gd name="T12" fmla="*/ 2147483646 w 2706"/>
                    <a:gd name="T13" fmla="*/ 0 h 758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1220;p8"/>
                <p:cNvSpPr>
                  <a:spLocks/>
                </p:cNvSpPr>
                <p:nvPr/>
              </p:nvSpPr>
              <p:spPr bwMode="auto">
                <a:xfrm>
                  <a:off x="6406125" y="711225"/>
                  <a:ext cx="112525" cy="200400"/>
                </a:xfrm>
                <a:custGeom>
                  <a:avLst/>
                  <a:gdLst>
                    <a:gd name="T0" fmla="*/ 2147483646 w 4501"/>
                    <a:gd name="T1" fmla="*/ 9765625 h 8016"/>
                    <a:gd name="T2" fmla="*/ 908203125 w 4501"/>
                    <a:gd name="T3" fmla="*/ 2147483646 h 8016"/>
                    <a:gd name="T4" fmla="*/ 2147483646 w 4501"/>
                    <a:gd name="T5" fmla="*/ 2147483646 h 8016"/>
                    <a:gd name="T6" fmla="*/ 2147483646 w 4501"/>
                    <a:gd name="T7" fmla="*/ 2147483646 h 8016"/>
                    <a:gd name="T8" fmla="*/ 2147483646 w 4501"/>
                    <a:gd name="T9" fmla="*/ 2147483646 h 8016"/>
                    <a:gd name="T10" fmla="*/ 2147483646 w 4501"/>
                    <a:gd name="T11" fmla="*/ 2147483646 h 8016"/>
                    <a:gd name="T12" fmla="*/ 2147483646 w 4501"/>
                    <a:gd name="T13" fmla="*/ 1025390625 h 8016"/>
                    <a:gd name="T14" fmla="*/ 2147483646 w 4501"/>
                    <a:gd name="T15" fmla="*/ 9765625 h 80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1221;p8"/>
                <p:cNvSpPr>
                  <a:spLocks/>
                </p:cNvSpPr>
                <p:nvPr/>
              </p:nvSpPr>
              <p:spPr bwMode="auto">
                <a:xfrm>
                  <a:off x="6424650" y="702925"/>
                  <a:ext cx="183675" cy="102875"/>
                </a:xfrm>
                <a:custGeom>
                  <a:avLst/>
                  <a:gdLst>
                    <a:gd name="T0" fmla="*/ 2147483646 w 7347"/>
                    <a:gd name="T1" fmla="*/ 9765625 h 4115"/>
                    <a:gd name="T2" fmla="*/ 1982421875 w 7347"/>
                    <a:gd name="T3" fmla="*/ 2147483646 h 4115"/>
                    <a:gd name="T4" fmla="*/ 2147483646 w 7347"/>
                    <a:gd name="T5" fmla="*/ 2147483646 h 4115"/>
                    <a:gd name="T6" fmla="*/ 2147483646 w 7347"/>
                    <a:gd name="T7" fmla="*/ 2147483646 h 4115"/>
                    <a:gd name="T8" fmla="*/ 2147483646 w 7347"/>
                    <a:gd name="T9" fmla="*/ 2147483646 h 4115"/>
                    <a:gd name="T10" fmla="*/ 2147483646 w 7347"/>
                    <a:gd name="T11" fmla="*/ 2147483646 h 4115"/>
                    <a:gd name="T12" fmla="*/ 2147483646 w 7347"/>
                    <a:gd name="T13" fmla="*/ 107421875 h 4115"/>
                    <a:gd name="T14" fmla="*/ 2147483646 w 7347"/>
                    <a:gd name="T15" fmla="*/ 9765625 h 41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1222;p8"/>
                <p:cNvSpPr>
                  <a:spLocks/>
                </p:cNvSpPr>
                <p:nvPr/>
              </p:nvSpPr>
              <p:spPr bwMode="auto">
                <a:xfrm>
                  <a:off x="6470050" y="659875"/>
                  <a:ext cx="201350" cy="61975"/>
                </a:xfrm>
                <a:custGeom>
                  <a:avLst/>
                  <a:gdLst>
                    <a:gd name="T0" fmla="*/ 2147483646 w 8054"/>
                    <a:gd name="T1" fmla="*/ 0 h 2479"/>
                    <a:gd name="T2" fmla="*/ 2147483646 w 8054"/>
                    <a:gd name="T3" fmla="*/ 2147483646 h 2479"/>
                    <a:gd name="T4" fmla="*/ 2147483646 w 8054"/>
                    <a:gd name="T5" fmla="*/ 2147483646 h 2479"/>
                    <a:gd name="T6" fmla="*/ 2147483646 w 8054"/>
                    <a:gd name="T7" fmla="*/ 2147483646 h 2479"/>
                    <a:gd name="T8" fmla="*/ 2147483646 w 8054"/>
                    <a:gd name="T9" fmla="*/ 2147483646 h 2479"/>
                    <a:gd name="T10" fmla="*/ 2147483646 w 8054"/>
                    <a:gd name="T11" fmla="*/ 2147483646 h 2479"/>
                    <a:gd name="T12" fmla="*/ 2147483646 w 8054"/>
                    <a:gd name="T13" fmla="*/ 2147483646 h 2479"/>
                    <a:gd name="T14" fmla="*/ 2147483646 w 8054"/>
                    <a:gd name="T15" fmla="*/ 2147483646 h 2479"/>
                    <a:gd name="T16" fmla="*/ 2147483646 w 8054"/>
                    <a:gd name="T17" fmla="*/ 0 h 2479"/>
                    <a:gd name="T18" fmla="*/ 2147483646 w 8054"/>
                    <a:gd name="T19" fmla="*/ 0 h 247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3" name="Google Shape;1223;p8"/>
                <p:cNvSpPr>
                  <a:spLocks/>
                </p:cNvSpPr>
                <p:nvPr/>
              </p:nvSpPr>
              <p:spPr bwMode="auto">
                <a:xfrm>
                  <a:off x="6449775" y="572500"/>
                  <a:ext cx="216300" cy="133975"/>
                </a:xfrm>
                <a:custGeom>
                  <a:avLst/>
                  <a:gdLst>
                    <a:gd name="T0" fmla="*/ 2147483646 w 8652"/>
                    <a:gd name="T1" fmla="*/ 0 h 5359"/>
                    <a:gd name="T2" fmla="*/ 2147483646 w 8652"/>
                    <a:gd name="T3" fmla="*/ 2147483646 h 5359"/>
                    <a:gd name="T4" fmla="*/ 2147483646 w 8652"/>
                    <a:gd name="T5" fmla="*/ 2147483646 h 5359"/>
                    <a:gd name="T6" fmla="*/ 2147483646 w 8652"/>
                    <a:gd name="T7" fmla="*/ 2147483646 h 5359"/>
                    <a:gd name="T8" fmla="*/ 2147483646 w 8652"/>
                    <a:gd name="T9" fmla="*/ 1191406250 h 5359"/>
                    <a:gd name="T10" fmla="*/ 2147483646 w 8652"/>
                    <a:gd name="T11" fmla="*/ 0 h 535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1224;p8"/>
                <p:cNvSpPr>
                  <a:spLocks/>
                </p:cNvSpPr>
                <p:nvPr/>
              </p:nvSpPr>
              <p:spPr bwMode="auto">
                <a:xfrm>
                  <a:off x="6388975" y="545125"/>
                  <a:ext cx="160075" cy="166175"/>
                </a:xfrm>
                <a:custGeom>
                  <a:avLst/>
                  <a:gdLst>
                    <a:gd name="T0" fmla="*/ 2147483646 w 6403"/>
                    <a:gd name="T1" fmla="*/ 9765625 h 6647"/>
                    <a:gd name="T2" fmla="*/ 1669921875 w 6403"/>
                    <a:gd name="T3" fmla="*/ 2147483646 h 6647"/>
                    <a:gd name="T4" fmla="*/ 2147483646 w 6403"/>
                    <a:gd name="T5" fmla="*/ 2147483646 h 6647"/>
                    <a:gd name="T6" fmla="*/ 2147483646 w 6403"/>
                    <a:gd name="T7" fmla="*/ 2147483646 h 6647"/>
                    <a:gd name="T8" fmla="*/ 2147483646 w 6403"/>
                    <a:gd name="T9" fmla="*/ 605468750 h 6647"/>
                    <a:gd name="T10" fmla="*/ 2147483646 w 6403"/>
                    <a:gd name="T11" fmla="*/ 9765625 h 66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5" name="Google Shape;1225;p8"/>
                <p:cNvSpPr>
                  <a:spLocks/>
                </p:cNvSpPr>
                <p:nvPr/>
              </p:nvSpPr>
              <p:spPr bwMode="auto">
                <a:xfrm>
                  <a:off x="6112075" y="592125"/>
                  <a:ext cx="278850" cy="117175"/>
                </a:xfrm>
                <a:custGeom>
                  <a:avLst/>
                  <a:gdLst>
                    <a:gd name="T0" fmla="*/ 498046875 w 11154"/>
                    <a:gd name="T1" fmla="*/ 0 h 4687"/>
                    <a:gd name="T2" fmla="*/ 9765625 w 11154"/>
                    <a:gd name="T3" fmla="*/ 937500000 h 4687"/>
                    <a:gd name="T4" fmla="*/ 2147483646 w 11154"/>
                    <a:gd name="T5" fmla="*/ 2147483646 h 4687"/>
                    <a:gd name="T6" fmla="*/ 2147483646 w 11154"/>
                    <a:gd name="T7" fmla="*/ 2147483646 h 4687"/>
                    <a:gd name="T8" fmla="*/ 2147483646 w 11154"/>
                    <a:gd name="T9" fmla="*/ 2147483646 h 4687"/>
                    <a:gd name="T10" fmla="*/ 2147483646 w 11154"/>
                    <a:gd name="T11" fmla="*/ 2147483646 h 4687"/>
                    <a:gd name="T12" fmla="*/ 2147483646 w 11154"/>
                    <a:gd name="T13" fmla="*/ 2147483646 h 4687"/>
                    <a:gd name="T14" fmla="*/ 605468750 w 11154"/>
                    <a:gd name="T15" fmla="*/ 48828125 h 4687"/>
                    <a:gd name="T16" fmla="*/ 498046875 w 11154"/>
                    <a:gd name="T17" fmla="*/ 0 h 468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1226;p8"/>
                <p:cNvSpPr>
                  <a:spLocks/>
                </p:cNvSpPr>
                <p:nvPr/>
              </p:nvSpPr>
              <p:spPr bwMode="auto">
                <a:xfrm>
                  <a:off x="6238525" y="482900"/>
                  <a:ext cx="147275" cy="186375"/>
                </a:xfrm>
                <a:custGeom>
                  <a:avLst/>
                  <a:gdLst>
                    <a:gd name="T0" fmla="*/ 1240234375 w 5891"/>
                    <a:gd name="T1" fmla="*/ 0 h 7455"/>
                    <a:gd name="T2" fmla="*/ 185546875 w 5891"/>
                    <a:gd name="T3" fmla="*/ 1455078125 h 7455"/>
                    <a:gd name="T4" fmla="*/ 2147483646 w 5891"/>
                    <a:gd name="T5" fmla="*/ 2147483646 h 7455"/>
                    <a:gd name="T6" fmla="*/ 2147483646 w 5891"/>
                    <a:gd name="T7" fmla="*/ 2147483646 h 7455"/>
                    <a:gd name="T8" fmla="*/ 2147483646 w 5891"/>
                    <a:gd name="T9" fmla="*/ 2147483646 h 7455"/>
                    <a:gd name="T10" fmla="*/ 2147483646 w 5891"/>
                    <a:gd name="T11" fmla="*/ 2147483646 h 7455"/>
                    <a:gd name="T12" fmla="*/ 2147483646 w 5891"/>
                    <a:gd name="T13" fmla="*/ 2147483646 h 7455"/>
                    <a:gd name="T14" fmla="*/ 2147483646 w 5891"/>
                    <a:gd name="T15" fmla="*/ 869140625 h 7455"/>
                    <a:gd name="T16" fmla="*/ 1240234375 w 5891"/>
                    <a:gd name="T17" fmla="*/ 0 h 745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1227;p8"/>
                <p:cNvSpPr>
                  <a:spLocks/>
                </p:cNvSpPr>
                <p:nvPr/>
              </p:nvSpPr>
              <p:spPr bwMode="auto">
                <a:xfrm>
                  <a:off x="6327025" y="446450"/>
                  <a:ext cx="158200" cy="263400"/>
                </a:xfrm>
                <a:custGeom>
                  <a:avLst/>
                  <a:gdLst>
                    <a:gd name="T0" fmla="*/ 1347656250 w 6328"/>
                    <a:gd name="T1" fmla="*/ 9765625 h 10536"/>
                    <a:gd name="T2" fmla="*/ 341796875 w 6328"/>
                    <a:gd name="T3" fmla="*/ 2041015625 h 10536"/>
                    <a:gd name="T4" fmla="*/ 2147483646 w 6328"/>
                    <a:gd name="T5" fmla="*/ 2147483646 h 10536"/>
                    <a:gd name="T6" fmla="*/ 2147483646 w 6328"/>
                    <a:gd name="T7" fmla="*/ 2147483646 h 10536"/>
                    <a:gd name="T8" fmla="*/ 2147483646 w 6328"/>
                    <a:gd name="T9" fmla="*/ 2147483646 h 10536"/>
                    <a:gd name="T10" fmla="*/ 2147483646 w 6328"/>
                    <a:gd name="T11" fmla="*/ 2147483646 h 10536"/>
                    <a:gd name="T12" fmla="*/ 2147483646 w 6328"/>
                    <a:gd name="T13" fmla="*/ 2147483646 h 10536"/>
                    <a:gd name="T14" fmla="*/ 2147483646 w 6328"/>
                    <a:gd name="T15" fmla="*/ 2147483646 h 10536"/>
                    <a:gd name="T16" fmla="*/ 2147483646 w 6328"/>
                    <a:gd name="T17" fmla="*/ 1152343750 h 10536"/>
                    <a:gd name="T18" fmla="*/ 1347656250 w 6328"/>
                    <a:gd name="T19" fmla="*/ 9765625 h 10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1228;p8"/>
                <p:cNvSpPr>
                  <a:spLocks/>
                </p:cNvSpPr>
                <p:nvPr/>
              </p:nvSpPr>
              <p:spPr bwMode="auto">
                <a:xfrm>
                  <a:off x="6431725" y="472450"/>
                  <a:ext cx="117850" cy="192075"/>
                </a:xfrm>
                <a:custGeom>
                  <a:avLst/>
                  <a:gdLst>
                    <a:gd name="T0" fmla="*/ 2147483646 w 4714"/>
                    <a:gd name="T1" fmla="*/ 0 h 7683"/>
                    <a:gd name="T2" fmla="*/ 2147483646 w 4714"/>
                    <a:gd name="T3" fmla="*/ 498046875 h 7683"/>
                    <a:gd name="T4" fmla="*/ 1005859375 w 4714"/>
                    <a:gd name="T5" fmla="*/ 2147483646 h 7683"/>
                    <a:gd name="T6" fmla="*/ 2147483646 w 4714"/>
                    <a:gd name="T7" fmla="*/ 2147483646 h 7683"/>
                    <a:gd name="T8" fmla="*/ 2147483646 w 4714"/>
                    <a:gd name="T9" fmla="*/ 2147483646 h 7683"/>
                    <a:gd name="T10" fmla="*/ 2147483646 w 4714"/>
                    <a:gd name="T11" fmla="*/ 1679687500 h 7683"/>
                    <a:gd name="T12" fmla="*/ 2147483646 w 4714"/>
                    <a:gd name="T13" fmla="*/ 0 h 76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1229;p8"/>
                <p:cNvSpPr>
                  <a:spLocks/>
                </p:cNvSpPr>
                <p:nvPr/>
              </p:nvSpPr>
              <p:spPr bwMode="auto">
                <a:xfrm>
                  <a:off x="6435025" y="702700"/>
                  <a:ext cx="152775" cy="52300"/>
                </a:xfrm>
                <a:custGeom>
                  <a:avLst/>
                  <a:gdLst>
                    <a:gd name="T0" fmla="*/ 2147483646 w 6111"/>
                    <a:gd name="T1" fmla="*/ 9765625 h 2092"/>
                    <a:gd name="T2" fmla="*/ 2147483646 w 6111"/>
                    <a:gd name="T3" fmla="*/ 195312500 h 2092"/>
                    <a:gd name="T4" fmla="*/ 2147483646 w 6111"/>
                    <a:gd name="T5" fmla="*/ 2147483646 h 2092"/>
                    <a:gd name="T6" fmla="*/ 2147483646 w 6111"/>
                    <a:gd name="T7" fmla="*/ 2147483646 h 2092"/>
                    <a:gd name="T8" fmla="*/ 2147483646 w 6111"/>
                    <a:gd name="T9" fmla="*/ 2147483646 h 2092"/>
                    <a:gd name="T10" fmla="*/ 2147483646 w 6111"/>
                    <a:gd name="T11" fmla="*/ 2147483646 h 2092"/>
                    <a:gd name="T12" fmla="*/ 2147483646 w 6111"/>
                    <a:gd name="T13" fmla="*/ 2147483646 h 2092"/>
                    <a:gd name="T14" fmla="*/ 2147483646 w 6111"/>
                    <a:gd name="T15" fmla="*/ 2147483646 h 2092"/>
                    <a:gd name="T16" fmla="*/ 2147483646 w 6111"/>
                    <a:gd name="T17" fmla="*/ 9765625 h 20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1230;p8"/>
                <p:cNvSpPr>
                  <a:spLocks/>
                </p:cNvSpPr>
                <p:nvPr/>
              </p:nvSpPr>
              <p:spPr bwMode="auto">
                <a:xfrm>
                  <a:off x="6407950" y="722650"/>
                  <a:ext cx="177650" cy="190350"/>
                </a:xfrm>
                <a:custGeom>
                  <a:avLst/>
                  <a:gdLst>
                    <a:gd name="T0" fmla="*/ 2147483646 w 7106"/>
                    <a:gd name="T1" fmla="*/ 9765625 h 7614"/>
                    <a:gd name="T2" fmla="*/ 2147483646 w 7106"/>
                    <a:gd name="T3" fmla="*/ 2147483646 h 7614"/>
                    <a:gd name="T4" fmla="*/ 2147483646 w 7106"/>
                    <a:gd name="T5" fmla="*/ 2147483646 h 7614"/>
                    <a:gd name="T6" fmla="*/ 2147483646 w 7106"/>
                    <a:gd name="T7" fmla="*/ 2147483646 h 7614"/>
                    <a:gd name="T8" fmla="*/ 2147483646 w 7106"/>
                    <a:gd name="T9" fmla="*/ 2147483646 h 7614"/>
                    <a:gd name="T10" fmla="*/ 2147483646 w 7106"/>
                    <a:gd name="T11" fmla="*/ 1308593750 h 7614"/>
                    <a:gd name="T12" fmla="*/ 2147483646 w 7106"/>
                    <a:gd name="T13" fmla="*/ 9765625 h 76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1231;p8"/>
                <p:cNvSpPr>
                  <a:spLocks/>
                </p:cNvSpPr>
                <p:nvPr/>
              </p:nvSpPr>
              <p:spPr bwMode="auto">
                <a:xfrm>
                  <a:off x="6241475" y="716325"/>
                  <a:ext cx="136600" cy="126025"/>
                </a:xfrm>
                <a:custGeom>
                  <a:avLst/>
                  <a:gdLst>
                    <a:gd name="T0" fmla="*/ 2147483646 w 5464"/>
                    <a:gd name="T1" fmla="*/ 0 h 5041"/>
                    <a:gd name="T2" fmla="*/ 2147483646 w 5464"/>
                    <a:gd name="T3" fmla="*/ 2147483646 h 5041"/>
                    <a:gd name="T4" fmla="*/ 2147483646 w 5464"/>
                    <a:gd name="T5" fmla="*/ 2147483646 h 5041"/>
                    <a:gd name="T6" fmla="*/ 1113281250 w 5464"/>
                    <a:gd name="T7" fmla="*/ 2147483646 h 5041"/>
                    <a:gd name="T8" fmla="*/ 1523437500 w 5464"/>
                    <a:gd name="T9" fmla="*/ 2147483646 h 5041"/>
                    <a:gd name="T10" fmla="*/ 1699218750 w 5464"/>
                    <a:gd name="T11" fmla="*/ 2147483646 h 5041"/>
                    <a:gd name="T12" fmla="*/ 2147483646 w 5464"/>
                    <a:gd name="T13" fmla="*/ 2147483646 h 5041"/>
                    <a:gd name="T14" fmla="*/ 2147483646 w 5464"/>
                    <a:gd name="T15" fmla="*/ 2147483646 h 5041"/>
                    <a:gd name="T16" fmla="*/ 2147483646 w 5464"/>
                    <a:gd name="T17" fmla="*/ 2147483646 h 5041"/>
                    <a:gd name="T18" fmla="*/ 2147483646 w 5464"/>
                    <a:gd name="T19" fmla="*/ 2147483646 h 5041"/>
                    <a:gd name="T20" fmla="*/ 2147483646 w 5464"/>
                    <a:gd name="T21" fmla="*/ 517578125 h 5041"/>
                    <a:gd name="T22" fmla="*/ 2147483646 w 5464"/>
                    <a:gd name="T23" fmla="*/ 0 h 504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1232;p8"/>
                <p:cNvSpPr>
                  <a:spLocks/>
                </p:cNvSpPr>
                <p:nvPr/>
              </p:nvSpPr>
              <p:spPr bwMode="auto">
                <a:xfrm>
                  <a:off x="6404650" y="697100"/>
                  <a:ext cx="109450" cy="87675"/>
                </a:xfrm>
                <a:custGeom>
                  <a:avLst/>
                  <a:gdLst>
                    <a:gd name="T0" fmla="*/ 0 w 4378"/>
                    <a:gd name="T1" fmla="*/ 9765625 h 3507"/>
                    <a:gd name="T2" fmla="*/ 2147483646 w 4378"/>
                    <a:gd name="T3" fmla="*/ 2147483646 h 3507"/>
                    <a:gd name="T4" fmla="*/ 2147483646 w 4378"/>
                    <a:gd name="T5" fmla="*/ 2147483646 h 3507"/>
                    <a:gd name="T6" fmla="*/ 2147483646 w 4378"/>
                    <a:gd name="T7" fmla="*/ 2147483646 h 3507"/>
                    <a:gd name="T8" fmla="*/ 2147483646 w 4378"/>
                    <a:gd name="T9" fmla="*/ 2147483646 h 3507"/>
                    <a:gd name="T10" fmla="*/ 2147483646 w 4378"/>
                    <a:gd name="T11" fmla="*/ 2147483646 h 3507"/>
                    <a:gd name="T12" fmla="*/ 2147483646 w 4378"/>
                    <a:gd name="T13" fmla="*/ 2147483646 h 3507"/>
                    <a:gd name="T14" fmla="*/ 2147483646 w 4378"/>
                    <a:gd name="T15" fmla="*/ 2147483646 h 3507"/>
                    <a:gd name="T16" fmla="*/ 2147483646 w 4378"/>
                    <a:gd name="T17" fmla="*/ 2147483646 h 3507"/>
                    <a:gd name="T18" fmla="*/ 2147483646 w 4378"/>
                    <a:gd name="T19" fmla="*/ 2147483646 h 3507"/>
                    <a:gd name="T20" fmla="*/ 2147483646 w 4378"/>
                    <a:gd name="T21" fmla="*/ 2147483646 h 3507"/>
                    <a:gd name="T22" fmla="*/ 2147483646 w 4378"/>
                    <a:gd name="T23" fmla="*/ 2147483646 h 3507"/>
                    <a:gd name="T24" fmla="*/ 0 w 4378"/>
                    <a:gd name="T25" fmla="*/ 9765625 h 350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1233;p8"/>
                <p:cNvSpPr>
                  <a:spLocks/>
                </p:cNvSpPr>
                <p:nvPr/>
              </p:nvSpPr>
              <p:spPr bwMode="auto">
                <a:xfrm>
                  <a:off x="6401600" y="632625"/>
                  <a:ext cx="111725" cy="81700"/>
                </a:xfrm>
                <a:custGeom>
                  <a:avLst/>
                  <a:gdLst>
                    <a:gd name="T0" fmla="*/ 2147483646 w 4469"/>
                    <a:gd name="T1" fmla="*/ 9765625 h 3268"/>
                    <a:gd name="T2" fmla="*/ 2147483646 w 4469"/>
                    <a:gd name="T3" fmla="*/ 556640625 h 3268"/>
                    <a:gd name="T4" fmla="*/ 9765625 w 4469"/>
                    <a:gd name="T5" fmla="*/ 2147483646 h 3268"/>
                    <a:gd name="T6" fmla="*/ 2147483646 w 4469"/>
                    <a:gd name="T7" fmla="*/ 2147483646 h 3268"/>
                    <a:gd name="T8" fmla="*/ 2147483646 w 4469"/>
                    <a:gd name="T9" fmla="*/ 2147483646 h 3268"/>
                    <a:gd name="T10" fmla="*/ 2147483646 w 4469"/>
                    <a:gd name="T11" fmla="*/ 2147483646 h 3268"/>
                    <a:gd name="T12" fmla="*/ 2147483646 w 4469"/>
                    <a:gd name="T13" fmla="*/ 2147483646 h 3268"/>
                    <a:gd name="T14" fmla="*/ 2147483646 w 4469"/>
                    <a:gd name="T15" fmla="*/ 2147483646 h 3268"/>
                    <a:gd name="T16" fmla="*/ 2147483646 w 4469"/>
                    <a:gd name="T17" fmla="*/ 2147483646 h 3268"/>
                    <a:gd name="T18" fmla="*/ 2147483646 w 4469"/>
                    <a:gd name="T19" fmla="*/ 2147483646 h 3268"/>
                    <a:gd name="T20" fmla="*/ 2147483646 w 4469"/>
                    <a:gd name="T21" fmla="*/ 263671875 h 3268"/>
                    <a:gd name="T22" fmla="*/ 2147483646 w 4469"/>
                    <a:gd name="T23" fmla="*/ 9765625 h 326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1234;p8"/>
                <p:cNvSpPr>
                  <a:spLocks/>
                </p:cNvSpPr>
                <p:nvPr/>
              </p:nvSpPr>
              <p:spPr bwMode="auto">
                <a:xfrm>
                  <a:off x="6378050" y="597475"/>
                  <a:ext cx="79050" cy="116375"/>
                </a:xfrm>
                <a:custGeom>
                  <a:avLst/>
                  <a:gdLst>
                    <a:gd name="T0" fmla="*/ 2147483646 w 3162"/>
                    <a:gd name="T1" fmla="*/ 0 h 4655"/>
                    <a:gd name="T2" fmla="*/ 2147483646 w 3162"/>
                    <a:gd name="T3" fmla="*/ 927734375 h 4655"/>
                    <a:gd name="T4" fmla="*/ 2147483646 w 3162"/>
                    <a:gd name="T5" fmla="*/ 2147483646 h 4655"/>
                    <a:gd name="T6" fmla="*/ 2147483646 w 3162"/>
                    <a:gd name="T7" fmla="*/ 2147483646 h 4655"/>
                    <a:gd name="T8" fmla="*/ 2147483646 w 3162"/>
                    <a:gd name="T9" fmla="*/ 2147483646 h 4655"/>
                    <a:gd name="T10" fmla="*/ 2147483646 w 3162"/>
                    <a:gd name="T11" fmla="*/ 2147483646 h 4655"/>
                    <a:gd name="T12" fmla="*/ 2147483646 w 3162"/>
                    <a:gd name="T13" fmla="*/ 2147483646 h 4655"/>
                    <a:gd name="T14" fmla="*/ 2147483646 w 3162"/>
                    <a:gd name="T15" fmla="*/ 2147483646 h 4655"/>
                    <a:gd name="T16" fmla="*/ 2147483646 w 3162"/>
                    <a:gd name="T17" fmla="*/ 2147483646 h 4655"/>
                    <a:gd name="T18" fmla="*/ 2147483646 w 3162"/>
                    <a:gd name="T19" fmla="*/ 2147483646 h 4655"/>
                    <a:gd name="T20" fmla="*/ 2147483646 w 3162"/>
                    <a:gd name="T21" fmla="*/ 2147483646 h 4655"/>
                    <a:gd name="T22" fmla="*/ 2147483646 w 3162"/>
                    <a:gd name="T23" fmla="*/ 0 h 465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1235;p8"/>
                <p:cNvSpPr>
                  <a:spLocks/>
                </p:cNvSpPr>
                <p:nvPr/>
              </p:nvSpPr>
              <p:spPr bwMode="auto">
                <a:xfrm>
                  <a:off x="6308900" y="623925"/>
                  <a:ext cx="109450" cy="88400"/>
                </a:xfrm>
                <a:custGeom>
                  <a:avLst/>
                  <a:gdLst>
                    <a:gd name="T0" fmla="*/ 2147483646 w 4378"/>
                    <a:gd name="T1" fmla="*/ 0 h 3536"/>
                    <a:gd name="T2" fmla="*/ 2147483646 w 4378"/>
                    <a:gd name="T3" fmla="*/ 2147483646 h 3536"/>
                    <a:gd name="T4" fmla="*/ 2147483646 w 4378"/>
                    <a:gd name="T5" fmla="*/ 2147483646 h 3536"/>
                    <a:gd name="T6" fmla="*/ 2147483646 w 4378"/>
                    <a:gd name="T7" fmla="*/ 2147483646 h 3536"/>
                    <a:gd name="T8" fmla="*/ 2147483646 w 4378"/>
                    <a:gd name="T9" fmla="*/ 2147483646 h 3536"/>
                    <a:gd name="T10" fmla="*/ 2147483646 w 4378"/>
                    <a:gd name="T11" fmla="*/ 2147483646 h 3536"/>
                    <a:gd name="T12" fmla="*/ 302734375 w 4378"/>
                    <a:gd name="T13" fmla="*/ 2147483646 h 3536"/>
                    <a:gd name="T14" fmla="*/ 2147483646 w 4378"/>
                    <a:gd name="T15" fmla="*/ 2147483646 h 3536"/>
                    <a:gd name="T16" fmla="*/ 2147483646 w 4378"/>
                    <a:gd name="T17" fmla="*/ 2147483646 h 3536"/>
                    <a:gd name="T18" fmla="*/ 2147483646 w 4378"/>
                    <a:gd name="T19" fmla="*/ 2147483646 h 3536"/>
                    <a:gd name="T20" fmla="*/ 2147483646 w 4378"/>
                    <a:gd name="T21" fmla="*/ 97656250 h 3536"/>
                    <a:gd name="T22" fmla="*/ 2147483646 w 4378"/>
                    <a:gd name="T23" fmla="*/ 0 h 3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1236;p8"/>
                <p:cNvSpPr>
                  <a:spLocks/>
                </p:cNvSpPr>
                <p:nvPr/>
              </p:nvSpPr>
              <p:spPr bwMode="auto">
                <a:xfrm>
                  <a:off x="6309650" y="694350"/>
                  <a:ext cx="110975" cy="81700"/>
                </a:xfrm>
                <a:custGeom>
                  <a:avLst/>
                  <a:gdLst>
                    <a:gd name="T0" fmla="*/ 2147483646 w 4439"/>
                    <a:gd name="T1" fmla="*/ 9765625 h 3268"/>
                    <a:gd name="T2" fmla="*/ 2147483646 w 4439"/>
                    <a:gd name="T3" fmla="*/ 1679687500 h 3268"/>
                    <a:gd name="T4" fmla="*/ 2147483646 w 4439"/>
                    <a:gd name="T5" fmla="*/ 2147483646 h 3268"/>
                    <a:gd name="T6" fmla="*/ 898437500 w 4439"/>
                    <a:gd name="T7" fmla="*/ 2147483646 h 3268"/>
                    <a:gd name="T8" fmla="*/ 2147483646 w 4439"/>
                    <a:gd name="T9" fmla="*/ 2147483646 h 3268"/>
                    <a:gd name="T10" fmla="*/ 2147483646 w 4439"/>
                    <a:gd name="T11" fmla="*/ 2147483646 h 3268"/>
                    <a:gd name="T12" fmla="*/ 2147483646 w 4439"/>
                    <a:gd name="T13" fmla="*/ 2147483646 h 3268"/>
                    <a:gd name="T14" fmla="*/ 2147483646 w 4439"/>
                    <a:gd name="T15" fmla="*/ 2147483646 h 3268"/>
                    <a:gd name="T16" fmla="*/ 2147483646 w 4439"/>
                    <a:gd name="T17" fmla="*/ 2147483646 h 3268"/>
                    <a:gd name="T18" fmla="*/ 2147483646 w 4439"/>
                    <a:gd name="T19" fmla="*/ 2147483646 h 3268"/>
                    <a:gd name="T20" fmla="*/ 2147483646 w 4439"/>
                    <a:gd name="T21" fmla="*/ 2147483646 h 3268"/>
                    <a:gd name="T22" fmla="*/ 2147483646 w 4439"/>
                    <a:gd name="T23" fmla="*/ 9765625 h 326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1237;p8"/>
                <p:cNvSpPr>
                  <a:spLocks/>
                </p:cNvSpPr>
                <p:nvPr/>
              </p:nvSpPr>
              <p:spPr bwMode="auto">
                <a:xfrm>
                  <a:off x="6365875" y="695600"/>
                  <a:ext cx="79075" cy="116375"/>
                </a:xfrm>
                <a:custGeom>
                  <a:avLst/>
                  <a:gdLst>
                    <a:gd name="T0" fmla="*/ 2147483646 w 3163"/>
                    <a:gd name="T1" fmla="*/ 0 h 4655"/>
                    <a:gd name="T2" fmla="*/ 605468750 w 3163"/>
                    <a:gd name="T3" fmla="*/ 2147483646 h 4655"/>
                    <a:gd name="T4" fmla="*/ 605468750 w 3163"/>
                    <a:gd name="T5" fmla="*/ 2147483646 h 4655"/>
                    <a:gd name="T6" fmla="*/ 2147483646 w 3163"/>
                    <a:gd name="T7" fmla="*/ 2147483646 h 4655"/>
                    <a:gd name="T8" fmla="*/ 2147483646 w 3163"/>
                    <a:gd name="T9" fmla="*/ 2147483646 h 4655"/>
                    <a:gd name="T10" fmla="*/ 2147483646 w 3163"/>
                    <a:gd name="T11" fmla="*/ 2147483646 h 4655"/>
                    <a:gd name="T12" fmla="*/ 2147483646 w 3163"/>
                    <a:gd name="T13" fmla="*/ 2147483646 h 4655"/>
                    <a:gd name="T14" fmla="*/ 2147483646 w 3163"/>
                    <a:gd name="T15" fmla="*/ 2147483646 h 4655"/>
                    <a:gd name="T16" fmla="*/ 2147483646 w 3163"/>
                    <a:gd name="T17" fmla="*/ 2147483646 h 4655"/>
                    <a:gd name="T18" fmla="*/ 2147483646 w 3163"/>
                    <a:gd name="T19" fmla="*/ 2147483646 h 4655"/>
                    <a:gd name="T20" fmla="*/ 2147483646 w 3163"/>
                    <a:gd name="T21" fmla="*/ 2147483646 h 4655"/>
                    <a:gd name="T22" fmla="*/ 2147483646 w 3163"/>
                    <a:gd name="T23" fmla="*/ 0 h 465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1238;p8"/>
                <p:cNvSpPr>
                  <a:spLocks/>
                </p:cNvSpPr>
                <p:nvPr/>
              </p:nvSpPr>
              <p:spPr bwMode="auto">
                <a:xfrm>
                  <a:off x="6357525" y="650000"/>
                  <a:ext cx="107925" cy="108675"/>
                </a:xfrm>
                <a:custGeom>
                  <a:avLst/>
                  <a:gdLst>
                    <a:gd name="T0" fmla="*/ 2147483646 w 4317"/>
                    <a:gd name="T1" fmla="*/ 0 h 4347"/>
                    <a:gd name="T2" fmla="*/ 9765625 w 4317"/>
                    <a:gd name="T3" fmla="*/ 2147483646 h 4347"/>
                    <a:gd name="T4" fmla="*/ 2147483646 w 4317"/>
                    <a:gd name="T5" fmla="*/ 2147483646 h 4347"/>
                    <a:gd name="T6" fmla="*/ 2147483646 w 4317"/>
                    <a:gd name="T7" fmla="*/ 2147483646 h 4347"/>
                    <a:gd name="T8" fmla="*/ 2147483646 w 4317"/>
                    <a:gd name="T9" fmla="*/ 0 h 43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7" name="Google Shape;1239;p8"/>
              <p:cNvGrpSpPr>
                <a:grpSpLocks/>
              </p:cNvGrpSpPr>
              <p:nvPr/>
            </p:nvGrpSpPr>
            <p:grpSpPr bwMode="auto"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70" name="Google Shape;1240;p8"/>
                <p:cNvSpPr>
                  <a:spLocks/>
                </p:cNvSpPr>
                <p:nvPr/>
              </p:nvSpPr>
              <p:spPr bwMode="auto">
                <a:xfrm>
                  <a:off x="-142600" y="4343675"/>
                  <a:ext cx="1137600" cy="1070850"/>
                </a:xfrm>
                <a:custGeom>
                  <a:avLst/>
                  <a:gdLst>
                    <a:gd name="T0" fmla="*/ 2147483646 w 45504"/>
                    <a:gd name="T1" fmla="*/ 0 h 42834"/>
                    <a:gd name="T2" fmla="*/ 2147483646 w 45504"/>
                    <a:gd name="T3" fmla="*/ 2147483646 h 42834"/>
                    <a:gd name="T4" fmla="*/ 2147483646 w 45504"/>
                    <a:gd name="T5" fmla="*/ 2147483646 h 42834"/>
                    <a:gd name="T6" fmla="*/ 2147483646 w 45504"/>
                    <a:gd name="T7" fmla="*/ 2147483646 h 42834"/>
                    <a:gd name="T8" fmla="*/ 2147483646 w 45504"/>
                    <a:gd name="T9" fmla="*/ 2147483646 h 42834"/>
                    <a:gd name="T10" fmla="*/ 2147483646 w 45504"/>
                    <a:gd name="T11" fmla="*/ 2147483646 h 42834"/>
                    <a:gd name="T12" fmla="*/ 2147483646 w 45504"/>
                    <a:gd name="T13" fmla="*/ 2147483646 h 42834"/>
                    <a:gd name="T14" fmla="*/ 2147483646 w 45504"/>
                    <a:gd name="T15" fmla="*/ 2147483646 h 42834"/>
                    <a:gd name="T16" fmla="*/ 2147483646 w 45504"/>
                    <a:gd name="T17" fmla="*/ 2147483646 h 42834"/>
                    <a:gd name="T18" fmla="*/ 2147483646 w 45504"/>
                    <a:gd name="T19" fmla="*/ 2147483646 h 42834"/>
                    <a:gd name="T20" fmla="*/ 2147483646 w 45504"/>
                    <a:gd name="T21" fmla="*/ 2147483646 h 42834"/>
                    <a:gd name="T22" fmla="*/ 2147483646 w 45504"/>
                    <a:gd name="T23" fmla="*/ 2147483646 h 42834"/>
                    <a:gd name="T24" fmla="*/ 2147483646 w 45504"/>
                    <a:gd name="T25" fmla="*/ 2147483646 h 42834"/>
                    <a:gd name="T26" fmla="*/ 2147483646 w 45504"/>
                    <a:gd name="T27" fmla="*/ 2147483646 h 42834"/>
                    <a:gd name="T28" fmla="*/ 2147483646 w 45504"/>
                    <a:gd name="T29" fmla="*/ 2147483646 h 42834"/>
                    <a:gd name="T30" fmla="*/ 2147483646 w 45504"/>
                    <a:gd name="T31" fmla="*/ 2147483646 h 42834"/>
                    <a:gd name="T32" fmla="*/ 2147483646 w 45504"/>
                    <a:gd name="T33" fmla="*/ 2147483646 h 42834"/>
                    <a:gd name="T34" fmla="*/ 2147483646 w 45504"/>
                    <a:gd name="T35" fmla="*/ 2147483646 h 42834"/>
                    <a:gd name="T36" fmla="*/ 2147483646 w 45504"/>
                    <a:gd name="T37" fmla="*/ 2147483646 h 42834"/>
                    <a:gd name="T38" fmla="*/ 2147483646 w 45504"/>
                    <a:gd name="T39" fmla="*/ 2147483646 h 42834"/>
                    <a:gd name="T40" fmla="*/ 2147483646 w 45504"/>
                    <a:gd name="T41" fmla="*/ 2147483646 h 42834"/>
                    <a:gd name="T42" fmla="*/ 2147483646 w 45504"/>
                    <a:gd name="T43" fmla="*/ 2147483646 h 42834"/>
                    <a:gd name="T44" fmla="*/ 2147483646 w 45504"/>
                    <a:gd name="T45" fmla="*/ 2147483646 h 42834"/>
                    <a:gd name="T46" fmla="*/ 2147483646 w 45504"/>
                    <a:gd name="T47" fmla="*/ 2147483646 h 42834"/>
                    <a:gd name="T48" fmla="*/ 2147483646 w 45504"/>
                    <a:gd name="T49" fmla="*/ 2138671875 h 42834"/>
                    <a:gd name="T50" fmla="*/ 2147483646 w 45504"/>
                    <a:gd name="T51" fmla="*/ 0 h 4283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1241;p8"/>
                <p:cNvSpPr>
                  <a:spLocks/>
                </p:cNvSpPr>
                <p:nvPr/>
              </p:nvSpPr>
              <p:spPr bwMode="auto">
                <a:xfrm>
                  <a:off x="-39150" y="4392300"/>
                  <a:ext cx="1116400" cy="1127500"/>
                </a:xfrm>
                <a:custGeom>
                  <a:avLst/>
                  <a:gdLst>
                    <a:gd name="T0" fmla="*/ 791015625 w 44656"/>
                    <a:gd name="T1" fmla="*/ 0 h 45100"/>
                    <a:gd name="T2" fmla="*/ 2147483646 w 44656"/>
                    <a:gd name="T3" fmla="*/ 2147483646 h 45100"/>
                    <a:gd name="T4" fmla="*/ 2147483646 w 44656"/>
                    <a:gd name="T5" fmla="*/ 2147483646 h 45100"/>
                    <a:gd name="T6" fmla="*/ 2147483646 w 44656"/>
                    <a:gd name="T7" fmla="*/ 2147483646 h 45100"/>
                    <a:gd name="T8" fmla="*/ 2147483646 w 44656"/>
                    <a:gd name="T9" fmla="*/ 2147483646 h 45100"/>
                    <a:gd name="T10" fmla="*/ 2147483646 w 44656"/>
                    <a:gd name="T11" fmla="*/ 2147483646 h 45100"/>
                    <a:gd name="T12" fmla="*/ 2147483646 w 44656"/>
                    <a:gd name="T13" fmla="*/ 2147483646 h 45100"/>
                    <a:gd name="T14" fmla="*/ 791015625 w 44656"/>
                    <a:gd name="T15" fmla="*/ 0 h 4510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1242;p8"/>
                <p:cNvSpPr>
                  <a:spLocks/>
                </p:cNvSpPr>
                <p:nvPr/>
              </p:nvSpPr>
              <p:spPr bwMode="auto">
                <a:xfrm>
                  <a:off x="132700" y="4811575"/>
                  <a:ext cx="526200" cy="190100"/>
                </a:xfrm>
                <a:custGeom>
                  <a:avLst/>
                  <a:gdLst>
                    <a:gd name="T0" fmla="*/ 1523437500 w 21048"/>
                    <a:gd name="T1" fmla="*/ 0 h 7604"/>
                    <a:gd name="T2" fmla="*/ 2147483646 w 21048"/>
                    <a:gd name="T3" fmla="*/ 2147483646 h 7604"/>
                    <a:gd name="T4" fmla="*/ 2147483646 w 21048"/>
                    <a:gd name="T5" fmla="*/ 2147483646 h 7604"/>
                    <a:gd name="T6" fmla="*/ 2147483646 w 21048"/>
                    <a:gd name="T7" fmla="*/ 2147483646 h 7604"/>
                    <a:gd name="T8" fmla="*/ 2147483646 w 21048"/>
                    <a:gd name="T9" fmla="*/ 2147483646 h 7604"/>
                    <a:gd name="T10" fmla="*/ 2147483646 w 21048"/>
                    <a:gd name="T11" fmla="*/ 429687500 h 7604"/>
                    <a:gd name="T12" fmla="*/ 1523437500 w 21048"/>
                    <a:gd name="T13" fmla="*/ 0 h 76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1243;p8"/>
                <p:cNvSpPr>
                  <a:spLocks/>
                </p:cNvSpPr>
                <p:nvPr/>
              </p:nvSpPr>
              <p:spPr bwMode="auto">
                <a:xfrm>
                  <a:off x="395375" y="4531200"/>
                  <a:ext cx="166350" cy="369350"/>
                </a:xfrm>
                <a:custGeom>
                  <a:avLst/>
                  <a:gdLst>
                    <a:gd name="T0" fmla="*/ 830078125 w 6654"/>
                    <a:gd name="T1" fmla="*/ 0 h 14774"/>
                    <a:gd name="T2" fmla="*/ 908203125 w 6654"/>
                    <a:gd name="T3" fmla="*/ 2147483646 h 14774"/>
                    <a:gd name="T4" fmla="*/ 2147483646 w 6654"/>
                    <a:gd name="T5" fmla="*/ 2147483646 h 14774"/>
                    <a:gd name="T6" fmla="*/ 2147483646 w 6654"/>
                    <a:gd name="T7" fmla="*/ 2147483646 h 14774"/>
                    <a:gd name="T8" fmla="*/ 2147483646 w 6654"/>
                    <a:gd name="T9" fmla="*/ 2147483646 h 14774"/>
                    <a:gd name="T10" fmla="*/ 2147483646 w 6654"/>
                    <a:gd name="T11" fmla="*/ 2147483646 h 14774"/>
                    <a:gd name="T12" fmla="*/ 2147483646 w 6654"/>
                    <a:gd name="T13" fmla="*/ 1318359375 h 14774"/>
                    <a:gd name="T14" fmla="*/ 830078125 w 6654"/>
                    <a:gd name="T15" fmla="*/ 0 h 147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4" name="Google Shape;1244;p8"/>
                <p:cNvSpPr>
                  <a:spLocks/>
                </p:cNvSpPr>
                <p:nvPr/>
              </p:nvSpPr>
              <p:spPr bwMode="auto">
                <a:xfrm>
                  <a:off x="742025" y="4779100"/>
                  <a:ext cx="136825" cy="456825"/>
                </a:xfrm>
                <a:custGeom>
                  <a:avLst/>
                  <a:gdLst>
                    <a:gd name="T0" fmla="*/ 673828125 w 5473"/>
                    <a:gd name="T1" fmla="*/ 9765625 h 18273"/>
                    <a:gd name="T2" fmla="*/ 859375000 w 5473"/>
                    <a:gd name="T3" fmla="*/ 2147483646 h 18273"/>
                    <a:gd name="T4" fmla="*/ 2147483646 w 5473"/>
                    <a:gd name="T5" fmla="*/ 2147483646 h 18273"/>
                    <a:gd name="T6" fmla="*/ 2147483646 w 5473"/>
                    <a:gd name="T7" fmla="*/ 2147483646 h 18273"/>
                    <a:gd name="T8" fmla="*/ 2147483646 w 5473"/>
                    <a:gd name="T9" fmla="*/ 2147483646 h 18273"/>
                    <a:gd name="T10" fmla="*/ 2147483646 w 5473"/>
                    <a:gd name="T11" fmla="*/ 2147483646 h 18273"/>
                    <a:gd name="T12" fmla="*/ 2147483646 w 5473"/>
                    <a:gd name="T13" fmla="*/ 1835937500 h 18273"/>
                    <a:gd name="T14" fmla="*/ 673828125 w 5473"/>
                    <a:gd name="T15" fmla="*/ 9765625 h 182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5" name="Google Shape;1245;p8"/>
                <p:cNvSpPr>
                  <a:spLocks/>
                </p:cNvSpPr>
                <p:nvPr/>
              </p:nvSpPr>
              <p:spPr bwMode="auto">
                <a:xfrm>
                  <a:off x="357325" y="5209750"/>
                  <a:ext cx="567750" cy="121425"/>
                </a:xfrm>
                <a:custGeom>
                  <a:avLst/>
                  <a:gdLst>
                    <a:gd name="T0" fmla="*/ 1601562500 w 22710"/>
                    <a:gd name="T1" fmla="*/ 0 h 4857"/>
                    <a:gd name="T2" fmla="*/ 2147483646 w 22710"/>
                    <a:gd name="T3" fmla="*/ 2147483646 h 4857"/>
                    <a:gd name="T4" fmla="*/ 2147483646 w 22710"/>
                    <a:gd name="T5" fmla="*/ 2147483646 h 4857"/>
                    <a:gd name="T6" fmla="*/ 2147483646 w 22710"/>
                    <a:gd name="T7" fmla="*/ 2147483646 h 4857"/>
                    <a:gd name="T8" fmla="*/ 2147483646 w 22710"/>
                    <a:gd name="T9" fmla="*/ 2147483646 h 4857"/>
                    <a:gd name="T10" fmla="*/ 2147483646 w 22710"/>
                    <a:gd name="T11" fmla="*/ 2147483646 h 4857"/>
                    <a:gd name="T12" fmla="*/ 2147483646 w 22710"/>
                    <a:gd name="T13" fmla="*/ 439453125 h 4857"/>
                    <a:gd name="T14" fmla="*/ 1601562500 w 22710"/>
                    <a:gd name="T15" fmla="*/ 0 h 485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8" name="Google Shape;1246;p8"/>
              <p:cNvGrpSpPr>
                <a:grpSpLocks/>
              </p:cNvGrpSpPr>
              <p:nvPr/>
            </p:nvGrpSpPr>
            <p:grpSpPr bwMode="auto"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38" name="Google Shape;1247;p8"/>
                <p:cNvSpPr/>
                <p:nvPr/>
              </p:nvSpPr>
              <p:spPr>
                <a:xfrm>
                  <a:off x="1162786" y="4287266"/>
                  <a:ext cx="1003953" cy="10855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9" name="Google Shape;1248;p8"/>
                <p:cNvSpPr/>
                <p:nvPr/>
              </p:nvSpPr>
              <p:spPr>
                <a:xfrm>
                  <a:off x="436999" y="4191345"/>
                  <a:ext cx="1045518" cy="1103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0" name="Google Shape;1249;p8"/>
                <p:cNvSpPr/>
                <p:nvPr/>
              </p:nvSpPr>
              <p:spPr>
                <a:xfrm>
                  <a:off x="1265100" y="4915549"/>
                  <a:ext cx="751366" cy="5147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1" name="Google Shape;1250;p8"/>
                <p:cNvSpPr/>
                <p:nvPr/>
              </p:nvSpPr>
              <p:spPr>
                <a:xfrm>
                  <a:off x="1207548" y="4782858"/>
                  <a:ext cx="655447" cy="644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2" name="Google Shape;1251;p8"/>
                <p:cNvSpPr/>
                <p:nvPr/>
              </p:nvSpPr>
              <p:spPr>
                <a:xfrm>
                  <a:off x="1156391" y="4640575"/>
                  <a:ext cx="636263" cy="767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3" name="Google Shape;1252;p8"/>
                <p:cNvSpPr/>
                <p:nvPr/>
              </p:nvSpPr>
              <p:spPr>
                <a:xfrm>
                  <a:off x="1079656" y="4567036"/>
                  <a:ext cx="548338" cy="839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4" name="Google Shape;1253;p8"/>
                <p:cNvSpPr/>
                <p:nvPr/>
              </p:nvSpPr>
              <p:spPr>
                <a:xfrm>
                  <a:off x="1046085" y="4536660"/>
                  <a:ext cx="449220" cy="845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5" name="Google Shape;1254;p8"/>
                <p:cNvSpPr/>
                <p:nvPr/>
              </p:nvSpPr>
              <p:spPr>
                <a:xfrm>
                  <a:off x="635231" y="4435944"/>
                  <a:ext cx="489187" cy="876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" name="Google Shape;1255;p8"/>
                <p:cNvSpPr/>
                <p:nvPr/>
              </p:nvSpPr>
              <p:spPr>
                <a:xfrm>
                  <a:off x="825471" y="4562239"/>
                  <a:ext cx="354901" cy="736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" name="Google Shape;1256;p8"/>
                <p:cNvSpPr/>
                <p:nvPr/>
              </p:nvSpPr>
              <p:spPr>
                <a:xfrm>
                  <a:off x="974145" y="4314444"/>
                  <a:ext cx="214219" cy="951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" name="Google Shape;1257;p8"/>
                <p:cNvSpPr/>
                <p:nvPr/>
              </p:nvSpPr>
              <p:spPr>
                <a:xfrm>
                  <a:off x="1135610" y="4439141"/>
                  <a:ext cx="177450" cy="81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" name="Google Shape;1258;p8"/>
                <p:cNvSpPr/>
                <p:nvPr/>
              </p:nvSpPr>
              <p:spPr>
                <a:xfrm>
                  <a:off x="1047683" y="4443937"/>
                  <a:ext cx="151872" cy="7945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0" name="Google Shape;1259;p8"/>
                <p:cNvSpPr/>
                <p:nvPr/>
              </p:nvSpPr>
              <p:spPr>
                <a:xfrm>
                  <a:off x="672001" y="4466318"/>
                  <a:ext cx="455615" cy="781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1" name="Google Shape;1260;p8"/>
                <p:cNvSpPr/>
                <p:nvPr/>
              </p:nvSpPr>
              <p:spPr>
                <a:xfrm>
                  <a:off x="883023" y="4544654"/>
                  <a:ext cx="244593" cy="655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2" name="Google Shape;1261;p8"/>
                <p:cNvSpPr/>
                <p:nvPr/>
              </p:nvSpPr>
              <p:spPr>
                <a:xfrm>
                  <a:off x="1188364" y="4527068"/>
                  <a:ext cx="188641" cy="67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3" name="Google Shape;1262;p8"/>
                <p:cNvSpPr/>
                <p:nvPr/>
              </p:nvSpPr>
              <p:spPr>
                <a:xfrm>
                  <a:off x="1097242" y="4421555"/>
                  <a:ext cx="113504" cy="736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4" name="Google Shape;1263;p8"/>
                <p:cNvSpPr/>
                <p:nvPr/>
              </p:nvSpPr>
              <p:spPr>
                <a:xfrm>
                  <a:off x="1204351" y="4653365"/>
                  <a:ext cx="553133" cy="650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5" name="Google Shape;1264;p8"/>
                <p:cNvSpPr/>
                <p:nvPr/>
              </p:nvSpPr>
              <p:spPr>
                <a:xfrm>
                  <a:off x="1335440" y="4846805"/>
                  <a:ext cx="588304" cy="4923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6" name="Google Shape;1265;p8"/>
                <p:cNvSpPr/>
                <p:nvPr/>
              </p:nvSpPr>
              <p:spPr>
                <a:xfrm>
                  <a:off x="1426564" y="4766871"/>
                  <a:ext cx="372485" cy="4428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7" name="Google Shape;1266;p8"/>
                <p:cNvSpPr/>
                <p:nvPr/>
              </p:nvSpPr>
              <p:spPr>
                <a:xfrm>
                  <a:off x="715164" y="4418358"/>
                  <a:ext cx="302146" cy="689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8" name="Google Shape;1267;p8"/>
                <p:cNvSpPr/>
                <p:nvPr/>
              </p:nvSpPr>
              <p:spPr>
                <a:xfrm>
                  <a:off x="1249113" y="4560641"/>
                  <a:ext cx="334119" cy="580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9" name="Google Shape;1268;p8"/>
                <p:cNvSpPr/>
                <p:nvPr/>
              </p:nvSpPr>
              <p:spPr>
                <a:xfrm>
                  <a:off x="878226" y="4627786"/>
                  <a:ext cx="744971" cy="698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0" name="Google Shape;1269;p8"/>
                <p:cNvSpPr/>
                <p:nvPr/>
              </p:nvSpPr>
              <p:spPr>
                <a:xfrm>
                  <a:off x="628837" y="4720509"/>
                  <a:ext cx="1266132" cy="7433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1" name="Google Shape;1270;p8"/>
                <p:cNvSpPr/>
                <p:nvPr/>
              </p:nvSpPr>
              <p:spPr>
                <a:xfrm>
                  <a:off x="902206" y="4990686"/>
                  <a:ext cx="700209" cy="4732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2" name="Google Shape;1271;p8"/>
                <p:cNvSpPr>
                  <a:spLocks/>
                </p:cNvSpPr>
                <p:nvPr/>
              </p:nvSpPr>
              <p:spPr bwMode="auto">
                <a:xfrm>
                  <a:off x="1469100" y="4358415"/>
                  <a:ext cx="178250" cy="453725"/>
                </a:xfrm>
                <a:custGeom>
                  <a:avLst/>
                  <a:gdLst>
                    <a:gd name="T0" fmla="*/ 2147483646 w 7130"/>
                    <a:gd name="T1" fmla="*/ 0 h 18149"/>
                    <a:gd name="T2" fmla="*/ 2147483646 w 7130"/>
                    <a:gd name="T3" fmla="*/ 1787109375 h 18149"/>
                    <a:gd name="T4" fmla="*/ 2147483646 w 7130"/>
                    <a:gd name="T5" fmla="*/ 2147483646 h 18149"/>
                    <a:gd name="T6" fmla="*/ 2147483646 w 7130"/>
                    <a:gd name="T7" fmla="*/ 2147483646 h 18149"/>
                    <a:gd name="T8" fmla="*/ 2147483646 w 7130"/>
                    <a:gd name="T9" fmla="*/ 2147483646 h 18149"/>
                    <a:gd name="T10" fmla="*/ 2147483646 w 7130"/>
                    <a:gd name="T11" fmla="*/ 1787109375 h 18149"/>
                    <a:gd name="T12" fmla="*/ 2147483646 w 7130"/>
                    <a:gd name="T13" fmla="*/ 0 h 18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1272;p8"/>
                <p:cNvSpPr>
                  <a:spLocks/>
                </p:cNvSpPr>
                <p:nvPr/>
              </p:nvSpPr>
              <p:spPr bwMode="auto">
                <a:xfrm>
                  <a:off x="1339300" y="4302500"/>
                  <a:ext cx="98700" cy="446025"/>
                </a:xfrm>
                <a:custGeom>
                  <a:avLst/>
                  <a:gdLst>
                    <a:gd name="T0" fmla="*/ 2147483646 w 3948"/>
                    <a:gd name="T1" fmla="*/ 0 h 17841"/>
                    <a:gd name="T2" fmla="*/ 2147483646 w 3948"/>
                    <a:gd name="T3" fmla="*/ 1894531250 h 17841"/>
                    <a:gd name="T4" fmla="*/ 2147483646 w 3948"/>
                    <a:gd name="T5" fmla="*/ 2147483646 h 17841"/>
                    <a:gd name="T6" fmla="*/ 2147483646 w 3948"/>
                    <a:gd name="T7" fmla="*/ 2147483646 h 17841"/>
                    <a:gd name="T8" fmla="*/ 2147483646 w 3948"/>
                    <a:gd name="T9" fmla="*/ 2147483646 h 17841"/>
                    <a:gd name="T10" fmla="*/ 2147483646 w 3948"/>
                    <a:gd name="T11" fmla="*/ 1894531250 h 17841"/>
                    <a:gd name="T12" fmla="*/ 2147483646 w 3948"/>
                    <a:gd name="T13" fmla="*/ 0 h 1784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1273;p8"/>
                <p:cNvSpPr>
                  <a:spLocks/>
                </p:cNvSpPr>
                <p:nvPr/>
              </p:nvSpPr>
              <p:spPr bwMode="auto">
                <a:xfrm>
                  <a:off x="1169975" y="4269200"/>
                  <a:ext cx="60575" cy="427100"/>
                </a:xfrm>
                <a:custGeom>
                  <a:avLst/>
                  <a:gdLst>
                    <a:gd name="T0" fmla="*/ 2147483646 w 2423"/>
                    <a:gd name="T1" fmla="*/ 9765625 h 17084"/>
                    <a:gd name="T2" fmla="*/ 2147483646 w 2423"/>
                    <a:gd name="T3" fmla="*/ 1845703125 h 17084"/>
                    <a:gd name="T4" fmla="*/ 2147483646 w 2423"/>
                    <a:gd name="T5" fmla="*/ 2147483646 h 17084"/>
                    <a:gd name="T6" fmla="*/ 2147483646 w 2423"/>
                    <a:gd name="T7" fmla="*/ 2147483646 h 17084"/>
                    <a:gd name="T8" fmla="*/ 2147483646 w 2423"/>
                    <a:gd name="T9" fmla="*/ 2147483646 h 17084"/>
                    <a:gd name="T10" fmla="*/ 2147483646 w 2423"/>
                    <a:gd name="T11" fmla="*/ 1542968750 h 17084"/>
                    <a:gd name="T12" fmla="*/ 2147483646 w 2423"/>
                    <a:gd name="T13" fmla="*/ 9765625 h 170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5" name="Google Shape;1274;p8"/>
                <p:cNvSpPr>
                  <a:spLocks/>
                </p:cNvSpPr>
                <p:nvPr/>
              </p:nvSpPr>
              <p:spPr bwMode="auto">
                <a:xfrm>
                  <a:off x="971325" y="4322200"/>
                  <a:ext cx="121475" cy="345700"/>
                </a:xfrm>
                <a:custGeom>
                  <a:avLst/>
                  <a:gdLst>
                    <a:gd name="T0" fmla="*/ 341796875 w 4859"/>
                    <a:gd name="T1" fmla="*/ 9765625 h 13828"/>
                    <a:gd name="T2" fmla="*/ 332031250 w 4859"/>
                    <a:gd name="T3" fmla="*/ 1621093750 h 13828"/>
                    <a:gd name="T4" fmla="*/ 2147483646 w 4859"/>
                    <a:gd name="T5" fmla="*/ 2147483646 h 13828"/>
                    <a:gd name="T6" fmla="*/ 2147483646 w 4859"/>
                    <a:gd name="T7" fmla="*/ 2147483646 h 13828"/>
                    <a:gd name="T8" fmla="*/ 2147483646 w 4859"/>
                    <a:gd name="T9" fmla="*/ 2147483646 h 13828"/>
                    <a:gd name="T10" fmla="*/ 1523437500 w 4859"/>
                    <a:gd name="T11" fmla="*/ 1328125000 h 13828"/>
                    <a:gd name="T12" fmla="*/ 341796875 w 4859"/>
                    <a:gd name="T13" fmla="*/ 9765625 h 138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6" name="Google Shape;1275;p8"/>
                <p:cNvSpPr>
                  <a:spLocks/>
                </p:cNvSpPr>
                <p:nvPr/>
              </p:nvSpPr>
              <p:spPr bwMode="auto">
                <a:xfrm>
                  <a:off x="1601725" y="4321040"/>
                  <a:ext cx="95850" cy="67100"/>
                </a:xfrm>
                <a:custGeom>
                  <a:avLst/>
                  <a:gdLst>
                    <a:gd name="T0" fmla="*/ 2147483646 w 3834"/>
                    <a:gd name="T1" fmla="*/ 9765625 h 2684"/>
                    <a:gd name="T2" fmla="*/ 2147483646 w 3834"/>
                    <a:gd name="T3" fmla="*/ 2147483646 h 2684"/>
                    <a:gd name="T4" fmla="*/ 2147483646 w 3834"/>
                    <a:gd name="T5" fmla="*/ 2147483646 h 2684"/>
                    <a:gd name="T6" fmla="*/ 2147483646 w 3834"/>
                    <a:gd name="T7" fmla="*/ 2147483646 h 2684"/>
                    <a:gd name="T8" fmla="*/ 2147483646 w 3834"/>
                    <a:gd name="T9" fmla="*/ 9765625 h 26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7" name="Google Shape;1276;p8"/>
                <p:cNvSpPr>
                  <a:spLocks/>
                </p:cNvSpPr>
                <p:nvPr/>
              </p:nvSpPr>
              <p:spPr bwMode="auto">
                <a:xfrm>
                  <a:off x="1376125" y="4262450"/>
                  <a:ext cx="96525" cy="67025"/>
                </a:xfrm>
                <a:custGeom>
                  <a:avLst/>
                  <a:gdLst>
                    <a:gd name="T0" fmla="*/ 2147483646 w 3861"/>
                    <a:gd name="T1" fmla="*/ 9765625 h 2681"/>
                    <a:gd name="T2" fmla="*/ 2147483646 w 3861"/>
                    <a:gd name="T3" fmla="*/ 2147483646 h 2681"/>
                    <a:gd name="T4" fmla="*/ 2147483646 w 3861"/>
                    <a:gd name="T5" fmla="*/ 2147483646 h 2681"/>
                    <a:gd name="T6" fmla="*/ 2147483646 w 3861"/>
                    <a:gd name="T7" fmla="*/ 2147483646 h 2681"/>
                    <a:gd name="T8" fmla="*/ 2147483646 w 3861"/>
                    <a:gd name="T9" fmla="*/ 9765625 h 268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8" name="Google Shape;1277;p8"/>
                <p:cNvSpPr>
                  <a:spLocks/>
                </p:cNvSpPr>
                <p:nvPr/>
              </p:nvSpPr>
              <p:spPr bwMode="auto">
                <a:xfrm>
                  <a:off x="1133875" y="4251475"/>
                  <a:ext cx="96375" cy="67350"/>
                </a:xfrm>
                <a:custGeom>
                  <a:avLst/>
                  <a:gdLst>
                    <a:gd name="T0" fmla="*/ 2147483646 w 3855"/>
                    <a:gd name="T1" fmla="*/ 0 h 2694"/>
                    <a:gd name="T2" fmla="*/ 2147483646 w 3855"/>
                    <a:gd name="T3" fmla="*/ 2147483646 h 2694"/>
                    <a:gd name="T4" fmla="*/ 2147483646 w 3855"/>
                    <a:gd name="T5" fmla="*/ 2147483646 h 2694"/>
                    <a:gd name="T6" fmla="*/ 2147483646 w 3855"/>
                    <a:gd name="T7" fmla="*/ 2147483646 h 2694"/>
                    <a:gd name="T8" fmla="*/ 2147483646 w 3855"/>
                    <a:gd name="T9" fmla="*/ 0 h 269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1278;p8"/>
                <p:cNvSpPr>
                  <a:spLocks/>
                </p:cNvSpPr>
                <p:nvPr/>
              </p:nvSpPr>
              <p:spPr bwMode="auto">
                <a:xfrm>
                  <a:off x="927700" y="4285175"/>
                  <a:ext cx="95100" cy="67075"/>
                </a:xfrm>
                <a:custGeom>
                  <a:avLst/>
                  <a:gdLst>
                    <a:gd name="T0" fmla="*/ 2147483646 w 3804"/>
                    <a:gd name="T1" fmla="*/ 9765625 h 2683"/>
                    <a:gd name="T2" fmla="*/ 2147483646 w 3804"/>
                    <a:gd name="T3" fmla="*/ 2147483646 h 2683"/>
                    <a:gd name="T4" fmla="*/ 2147483646 w 3804"/>
                    <a:gd name="T5" fmla="*/ 2147483646 h 2683"/>
                    <a:gd name="T6" fmla="*/ 2147483646 w 3804"/>
                    <a:gd name="T7" fmla="*/ 2147483646 h 2683"/>
                    <a:gd name="T8" fmla="*/ 2147483646 w 3804"/>
                    <a:gd name="T9" fmla="*/ 9765625 h 26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9" name="Google Shape;1279;p8"/>
              <p:cNvGrpSpPr>
                <a:grpSpLocks/>
              </p:cNvGrpSpPr>
              <p:nvPr/>
            </p:nvGrpSpPr>
            <p:grpSpPr bwMode="auto"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30" name="Google Shape;1280;p8"/>
                <p:cNvSpPr/>
                <p:nvPr/>
              </p:nvSpPr>
              <p:spPr>
                <a:xfrm>
                  <a:off x="6070460" y="1794289"/>
                  <a:ext cx="160028" cy="330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1281;p8"/>
                <p:cNvSpPr/>
                <p:nvPr/>
              </p:nvSpPr>
              <p:spPr>
                <a:xfrm>
                  <a:off x="5863450" y="1835398"/>
                  <a:ext cx="229032" cy="278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1282;p8"/>
                <p:cNvSpPr/>
                <p:nvPr/>
              </p:nvSpPr>
              <p:spPr>
                <a:xfrm>
                  <a:off x="5765085" y="2035071"/>
                  <a:ext cx="328866" cy="154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1283;p8"/>
                <p:cNvSpPr/>
                <p:nvPr/>
              </p:nvSpPr>
              <p:spPr>
                <a:xfrm>
                  <a:off x="5876664" y="2114353"/>
                  <a:ext cx="224627" cy="264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1284;p8"/>
                <p:cNvSpPr/>
                <p:nvPr/>
              </p:nvSpPr>
              <p:spPr>
                <a:xfrm>
                  <a:off x="6035225" y="2115821"/>
                  <a:ext cx="158560" cy="305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5" name="Google Shape;1285;p8"/>
                <p:cNvSpPr/>
                <p:nvPr/>
              </p:nvSpPr>
              <p:spPr>
                <a:xfrm>
                  <a:off x="6092482" y="1920553"/>
                  <a:ext cx="299503" cy="20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6" name="Google Shape;1286;p8"/>
                <p:cNvSpPr/>
                <p:nvPr/>
              </p:nvSpPr>
              <p:spPr>
                <a:xfrm>
                  <a:off x="6089546" y="2057094"/>
                  <a:ext cx="322993" cy="13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7" name="Google Shape;1287;p8"/>
                <p:cNvSpPr/>
                <p:nvPr/>
              </p:nvSpPr>
              <p:spPr>
                <a:xfrm>
                  <a:off x="6102760" y="2130503"/>
                  <a:ext cx="259862" cy="221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7" name="Google Shape;1288;p8"/>
            <p:cNvGrpSpPr>
              <a:grpSpLocks/>
            </p:cNvGrpSpPr>
            <p:nvPr/>
          </p:nvGrpSpPr>
          <p:grpSpPr bwMode="auto"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3" name="Google Shape;1289;p8"/>
              <p:cNvSpPr/>
              <p:nvPr/>
            </p:nvSpPr>
            <p:spPr>
              <a:xfrm>
                <a:off x="2673445" y="2249349"/>
                <a:ext cx="194074" cy="61914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" name="Google Shape;1290;p8"/>
              <p:cNvSpPr/>
              <p:nvPr/>
            </p:nvSpPr>
            <p:spPr>
              <a:xfrm>
                <a:off x="2673445" y="2127902"/>
                <a:ext cx="113111" cy="166693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" name="Google Shape;1291;p8"/>
              <p:cNvSpPr/>
              <p:nvPr/>
            </p:nvSpPr>
            <p:spPr>
              <a:xfrm>
                <a:off x="2578194" y="2126712"/>
                <a:ext cx="107157" cy="170264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6" name="Google Shape;1292;p8"/>
              <p:cNvSpPr/>
              <p:nvPr/>
            </p:nvSpPr>
            <p:spPr>
              <a:xfrm>
                <a:off x="2493659" y="2220774"/>
                <a:ext cx="179786" cy="73821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7" name="Google Shape;1293;p8"/>
              <p:cNvSpPr/>
              <p:nvPr/>
            </p:nvSpPr>
            <p:spPr>
              <a:xfrm>
                <a:off x="2513899" y="2293404"/>
                <a:ext cx="158355" cy="104778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8" name="Google Shape;1294;p8"/>
              <p:cNvSpPr/>
              <p:nvPr/>
            </p:nvSpPr>
            <p:spPr>
              <a:xfrm>
                <a:off x="2668682" y="2296976"/>
                <a:ext cx="164308" cy="123829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" name="Google Shape;1295;p8"/>
              <p:cNvSpPr/>
              <p:nvPr/>
            </p:nvSpPr>
            <p:spPr>
              <a:xfrm>
                <a:off x="2668682" y="2294595"/>
                <a:ext cx="86917" cy="167884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0" name="Google Shape;1296;p8"/>
              <p:cNvSpPr/>
              <p:nvPr/>
            </p:nvSpPr>
            <p:spPr>
              <a:xfrm>
                <a:off x="2592481" y="2298167"/>
                <a:ext cx="97632" cy="172646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8" name="Google Shape;1297;p8"/>
            <p:cNvSpPr>
              <a:spLocks/>
            </p:cNvSpPr>
            <p:nvPr/>
          </p:nvSpPr>
          <p:spPr bwMode="auto">
            <a:xfrm>
              <a:off x="6710954" y="191125"/>
              <a:ext cx="1138176" cy="56144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9" name="Google Shape;1298;p8"/>
            <p:cNvSpPr>
              <a:spLocks/>
            </p:cNvSpPr>
            <p:nvPr/>
          </p:nvSpPr>
          <p:spPr bwMode="auto">
            <a:xfrm>
              <a:off x="8161949" y="2538147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0" name="Google Shape;1299;p8"/>
            <p:cNvSpPr>
              <a:spLocks/>
            </p:cNvSpPr>
            <p:nvPr/>
          </p:nvSpPr>
          <p:spPr bwMode="auto">
            <a:xfrm>
              <a:off x="40425" y="17657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1" name="Google Shape;1300;p8"/>
            <p:cNvSpPr>
              <a:spLocks/>
            </p:cNvSpPr>
            <p:nvPr/>
          </p:nvSpPr>
          <p:spPr bwMode="auto">
            <a:xfrm>
              <a:off x="5319825" y="4355675"/>
              <a:ext cx="275700" cy="247825"/>
            </a:xfrm>
            <a:custGeom>
              <a:avLst/>
              <a:gdLst>
                <a:gd name="T0" fmla="*/ 2147483646 w 11028"/>
                <a:gd name="T1" fmla="*/ 2147483646 h 9913"/>
                <a:gd name="T2" fmla="*/ 2147483646 w 11028"/>
                <a:gd name="T3" fmla="*/ 2147483646 h 9913"/>
                <a:gd name="T4" fmla="*/ 2147483646 w 11028"/>
                <a:gd name="T5" fmla="*/ 2147483646 h 9913"/>
                <a:gd name="T6" fmla="*/ 2147483646 w 11028"/>
                <a:gd name="T7" fmla="*/ 2147483646 h 9913"/>
                <a:gd name="T8" fmla="*/ 2147483646 w 11028"/>
                <a:gd name="T9" fmla="*/ 2147483646 h 9913"/>
                <a:gd name="T10" fmla="*/ 2147483646 w 11028"/>
                <a:gd name="T11" fmla="*/ 2147483646 h 9913"/>
                <a:gd name="T12" fmla="*/ 2147483646 w 11028"/>
                <a:gd name="T13" fmla="*/ 2147483646 h 9913"/>
                <a:gd name="T14" fmla="*/ 2147483646 w 11028"/>
                <a:gd name="T15" fmla="*/ 2147483646 h 9913"/>
                <a:gd name="T16" fmla="*/ 2147483646 w 11028"/>
                <a:gd name="T17" fmla="*/ 2147483646 h 9913"/>
                <a:gd name="T18" fmla="*/ 2147483646 w 11028"/>
                <a:gd name="T19" fmla="*/ 2147483646 h 9913"/>
                <a:gd name="T20" fmla="*/ 2147483646 w 11028"/>
                <a:gd name="T21" fmla="*/ 2147483646 h 9913"/>
                <a:gd name="T22" fmla="*/ 2147483646 w 11028"/>
                <a:gd name="T23" fmla="*/ 2147483646 h 9913"/>
                <a:gd name="T24" fmla="*/ 2147483646 w 11028"/>
                <a:gd name="T25" fmla="*/ 2147483646 h 9913"/>
                <a:gd name="T26" fmla="*/ 2147483646 w 11028"/>
                <a:gd name="T27" fmla="*/ 2147483646 h 9913"/>
                <a:gd name="T28" fmla="*/ 2147483646 w 11028"/>
                <a:gd name="T29" fmla="*/ 2147483646 h 9913"/>
                <a:gd name="T30" fmla="*/ 2147483646 w 11028"/>
                <a:gd name="T31" fmla="*/ 2147483646 h 9913"/>
                <a:gd name="T32" fmla="*/ 2147483646 w 11028"/>
                <a:gd name="T33" fmla="*/ 2147483646 h 9913"/>
                <a:gd name="T34" fmla="*/ 2147483646 w 11028"/>
                <a:gd name="T35" fmla="*/ 2147483646 h 9913"/>
                <a:gd name="T36" fmla="*/ 2147483646 w 11028"/>
                <a:gd name="T37" fmla="*/ 2147483646 h 9913"/>
                <a:gd name="T38" fmla="*/ 2147483646 w 11028"/>
                <a:gd name="T39" fmla="*/ 2147483646 h 9913"/>
                <a:gd name="T40" fmla="*/ 2147483646 w 11028"/>
                <a:gd name="T41" fmla="*/ 2147483646 h 9913"/>
                <a:gd name="T42" fmla="*/ 2147483646 w 11028"/>
                <a:gd name="T43" fmla="*/ 2147483646 h 9913"/>
                <a:gd name="T44" fmla="*/ 2147483646 w 11028"/>
                <a:gd name="T45" fmla="*/ 2147483646 h 9913"/>
                <a:gd name="T46" fmla="*/ 2147483646 w 11028"/>
                <a:gd name="T47" fmla="*/ 2147483646 h 9913"/>
                <a:gd name="T48" fmla="*/ 2147483646 w 11028"/>
                <a:gd name="T49" fmla="*/ 2147483646 h 9913"/>
                <a:gd name="T50" fmla="*/ 2147483646 w 11028"/>
                <a:gd name="T51" fmla="*/ 2147483646 h 9913"/>
                <a:gd name="T52" fmla="*/ 2147483646 w 11028"/>
                <a:gd name="T53" fmla="*/ 2147483646 h 9913"/>
                <a:gd name="T54" fmla="*/ 2147483646 w 11028"/>
                <a:gd name="T55" fmla="*/ 2147483646 h 9913"/>
                <a:gd name="T56" fmla="*/ 2147483646 w 11028"/>
                <a:gd name="T57" fmla="*/ 2147483646 h 9913"/>
                <a:gd name="T58" fmla="*/ 2147483646 w 11028"/>
                <a:gd name="T59" fmla="*/ 2147483646 h 9913"/>
                <a:gd name="T60" fmla="*/ 2147483646 w 11028"/>
                <a:gd name="T61" fmla="*/ 2147483646 h 9913"/>
                <a:gd name="T62" fmla="*/ 2147483646 w 11028"/>
                <a:gd name="T63" fmla="*/ 2147483646 h 9913"/>
                <a:gd name="T64" fmla="*/ 2147483646 w 11028"/>
                <a:gd name="T65" fmla="*/ 2147483646 h 9913"/>
                <a:gd name="T66" fmla="*/ 2147483646 w 11028"/>
                <a:gd name="T67" fmla="*/ 2147483646 h 9913"/>
                <a:gd name="T68" fmla="*/ 2147483646 w 11028"/>
                <a:gd name="T69" fmla="*/ 2147483646 h 9913"/>
                <a:gd name="T70" fmla="*/ 2147483646 w 11028"/>
                <a:gd name="T71" fmla="*/ 2147483646 h 9913"/>
                <a:gd name="T72" fmla="*/ 2147483646 w 11028"/>
                <a:gd name="T73" fmla="*/ 2147483646 h 9913"/>
                <a:gd name="T74" fmla="*/ 2147483646 w 11028"/>
                <a:gd name="T75" fmla="*/ 9765625 h 99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2" name="Google Shape;1301;p8"/>
            <p:cNvSpPr>
              <a:spLocks/>
            </p:cNvSpPr>
            <p:nvPr/>
          </p:nvSpPr>
          <p:spPr bwMode="auto">
            <a:xfrm>
              <a:off x="4882250" y="4045425"/>
              <a:ext cx="191400" cy="173775"/>
            </a:xfrm>
            <a:custGeom>
              <a:avLst/>
              <a:gdLst>
                <a:gd name="T0" fmla="*/ 2147483646 w 7656"/>
                <a:gd name="T1" fmla="*/ 2147483646 h 6951"/>
                <a:gd name="T2" fmla="*/ 2147483646 w 7656"/>
                <a:gd name="T3" fmla="*/ 2147483646 h 6951"/>
                <a:gd name="T4" fmla="*/ 2147483646 w 7656"/>
                <a:gd name="T5" fmla="*/ 2147483646 h 6951"/>
                <a:gd name="T6" fmla="*/ 2147483646 w 7656"/>
                <a:gd name="T7" fmla="*/ 2147483646 h 6951"/>
                <a:gd name="T8" fmla="*/ 2147483646 w 7656"/>
                <a:gd name="T9" fmla="*/ 2147483646 h 6951"/>
                <a:gd name="T10" fmla="*/ 2147483646 w 7656"/>
                <a:gd name="T11" fmla="*/ 2147483646 h 6951"/>
                <a:gd name="T12" fmla="*/ 2147483646 w 7656"/>
                <a:gd name="T13" fmla="*/ 2147483646 h 6951"/>
                <a:gd name="T14" fmla="*/ 2147483646 w 7656"/>
                <a:gd name="T15" fmla="*/ 2147483646 h 6951"/>
                <a:gd name="T16" fmla="*/ 2147483646 w 7656"/>
                <a:gd name="T17" fmla="*/ 2147483646 h 6951"/>
                <a:gd name="T18" fmla="*/ 2147483646 w 7656"/>
                <a:gd name="T19" fmla="*/ 2147483646 h 6951"/>
                <a:gd name="T20" fmla="*/ 2147483646 w 7656"/>
                <a:gd name="T21" fmla="*/ 2147483646 h 6951"/>
                <a:gd name="T22" fmla="*/ 2147483646 w 7656"/>
                <a:gd name="T23" fmla="*/ 2147483646 h 6951"/>
                <a:gd name="T24" fmla="*/ 2147483646 w 7656"/>
                <a:gd name="T25" fmla="*/ 2147483646 h 6951"/>
                <a:gd name="T26" fmla="*/ 2147483646 w 7656"/>
                <a:gd name="T27" fmla="*/ 2147483646 h 6951"/>
                <a:gd name="T28" fmla="*/ 2147483646 w 7656"/>
                <a:gd name="T29" fmla="*/ 2147483646 h 6951"/>
                <a:gd name="T30" fmla="*/ 2147483646 w 7656"/>
                <a:gd name="T31" fmla="*/ 2147483646 h 6951"/>
                <a:gd name="T32" fmla="*/ 2147483646 w 7656"/>
                <a:gd name="T33" fmla="*/ 2147483646 h 6951"/>
                <a:gd name="T34" fmla="*/ 2147483646 w 7656"/>
                <a:gd name="T35" fmla="*/ 2147483646 h 6951"/>
                <a:gd name="T36" fmla="*/ 2147483646 w 7656"/>
                <a:gd name="T37" fmla="*/ 2147483646 h 6951"/>
                <a:gd name="T38" fmla="*/ 2147483646 w 7656"/>
                <a:gd name="T39" fmla="*/ 2147483646 h 6951"/>
                <a:gd name="T40" fmla="*/ 2147483646 w 7656"/>
                <a:gd name="T41" fmla="*/ 2147483646 h 6951"/>
                <a:gd name="T42" fmla="*/ 2147483646 w 7656"/>
                <a:gd name="T43" fmla="*/ 2147483646 h 6951"/>
                <a:gd name="T44" fmla="*/ 2147483646 w 7656"/>
                <a:gd name="T45" fmla="*/ 2147483646 h 6951"/>
                <a:gd name="T46" fmla="*/ 2147483646 w 7656"/>
                <a:gd name="T47" fmla="*/ 2147483646 h 6951"/>
                <a:gd name="T48" fmla="*/ 2147483646 w 7656"/>
                <a:gd name="T49" fmla="*/ 2147483646 h 6951"/>
                <a:gd name="T50" fmla="*/ 2147483646 w 7656"/>
                <a:gd name="T51" fmla="*/ 2147483646 h 6951"/>
                <a:gd name="T52" fmla="*/ 2147483646 w 7656"/>
                <a:gd name="T53" fmla="*/ 2147483646 h 6951"/>
                <a:gd name="T54" fmla="*/ 2147483646 w 7656"/>
                <a:gd name="T55" fmla="*/ 2147483646 h 6951"/>
                <a:gd name="T56" fmla="*/ 2147483646 w 7656"/>
                <a:gd name="T57" fmla="*/ 2147483646 h 6951"/>
                <a:gd name="T58" fmla="*/ 2147483646 w 7656"/>
                <a:gd name="T59" fmla="*/ 2147483646 h 6951"/>
                <a:gd name="T60" fmla="*/ 2147483646 w 7656"/>
                <a:gd name="T61" fmla="*/ 2147483646 h 6951"/>
                <a:gd name="T62" fmla="*/ 2147483646 w 7656"/>
                <a:gd name="T63" fmla="*/ 2147483646 h 6951"/>
                <a:gd name="T64" fmla="*/ 2147483646 w 7656"/>
                <a:gd name="T65" fmla="*/ 2147483646 h 6951"/>
                <a:gd name="T66" fmla="*/ 2147483646 w 7656"/>
                <a:gd name="T67" fmla="*/ 2147483646 h 6951"/>
                <a:gd name="T68" fmla="*/ 2147483646 w 7656"/>
                <a:gd name="T69" fmla="*/ 2147483646 h 6951"/>
                <a:gd name="T70" fmla="*/ 2147483646 w 7656"/>
                <a:gd name="T71" fmla="*/ 2147483646 h 6951"/>
                <a:gd name="T72" fmla="*/ 2147483646 w 7656"/>
                <a:gd name="T73" fmla="*/ 2147483646 h 6951"/>
                <a:gd name="T74" fmla="*/ 2147483646 w 7656"/>
                <a:gd name="T75" fmla="*/ 0 h 69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grpSp>
        <p:nvGrpSpPr>
          <p:cNvPr id="302" name="Google Shape;1303;p8"/>
          <p:cNvGrpSpPr>
            <a:grpSpLocks/>
          </p:cNvGrpSpPr>
          <p:nvPr/>
        </p:nvGrpSpPr>
        <p:grpSpPr bwMode="auto">
          <a:xfrm>
            <a:off x="10023475" y="4735513"/>
            <a:ext cx="498475" cy="496887"/>
            <a:chOff x="779925" y="724750"/>
            <a:chExt cx="930125" cy="927750"/>
          </a:xfrm>
        </p:grpSpPr>
        <p:sp>
          <p:nvSpPr>
            <p:cNvPr id="303" name="Google Shape;1304;p8"/>
            <p:cNvSpPr>
              <a:spLocks/>
            </p:cNvSpPr>
            <p:nvPr/>
          </p:nvSpPr>
          <p:spPr bwMode="auto">
            <a:xfrm>
              <a:off x="780675" y="724750"/>
              <a:ext cx="497000" cy="627375"/>
            </a:xfrm>
            <a:custGeom>
              <a:avLst/>
              <a:gdLst>
                <a:gd name="T0" fmla="*/ 2147483646 w 19880"/>
                <a:gd name="T1" fmla="*/ 0 h 25095"/>
                <a:gd name="T2" fmla="*/ 2147483646 w 19880"/>
                <a:gd name="T3" fmla="*/ 2147483646 h 25095"/>
                <a:gd name="T4" fmla="*/ 2147483646 w 19880"/>
                <a:gd name="T5" fmla="*/ 2147483646 h 25095"/>
                <a:gd name="T6" fmla="*/ 2147483646 w 19880"/>
                <a:gd name="T7" fmla="*/ 2147483646 h 25095"/>
                <a:gd name="T8" fmla="*/ 2147483646 w 19880"/>
                <a:gd name="T9" fmla="*/ 2147483646 h 25095"/>
                <a:gd name="T10" fmla="*/ 2147483646 w 19880"/>
                <a:gd name="T11" fmla="*/ 2147483646 h 25095"/>
                <a:gd name="T12" fmla="*/ 2147483646 w 19880"/>
                <a:gd name="T13" fmla="*/ 2147483646 h 25095"/>
                <a:gd name="T14" fmla="*/ 2147483646 w 19880"/>
                <a:gd name="T15" fmla="*/ 2147483646 h 25095"/>
                <a:gd name="T16" fmla="*/ 2147483646 w 19880"/>
                <a:gd name="T17" fmla="*/ 2147483646 h 25095"/>
                <a:gd name="T18" fmla="*/ 2147483646 w 19880"/>
                <a:gd name="T19" fmla="*/ 2147483646 h 25095"/>
                <a:gd name="T20" fmla="*/ 2147483646 w 19880"/>
                <a:gd name="T21" fmla="*/ 2147483646 h 25095"/>
                <a:gd name="T22" fmla="*/ 2147483646 w 19880"/>
                <a:gd name="T23" fmla="*/ 2147483646 h 25095"/>
                <a:gd name="T24" fmla="*/ 2147483646 w 19880"/>
                <a:gd name="T25" fmla="*/ 2147483646 h 25095"/>
                <a:gd name="T26" fmla="*/ 2147483646 w 19880"/>
                <a:gd name="T27" fmla="*/ 2147483646 h 25095"/>
                <a:gd name="T28" fmla="*/ 9765625 w 19880"/>
                <a:gd name="T29" fmla="*/ 2147483646 h 25095"/>
                <a:gd name="T30" fmla="*/ 2147483646 w 19880"/>
                <a:gd name="T31" fmla="*/ 2147483646 h 25095"/>
                <a:gd name="T32" fmla="*/ 2147483646 w 19880"/>
                <a:gd name="T33" fmla="*/ 2147483646 h 25095"/>
                <a:gd name="T34" fmla="*/ 2147483646 w 19880"/>
                <a:gd name="T35" fmla="*/ 2147483646 h 25095"/>
                <a:gd name="T36" fmla="*/ 2147483646 w 19880"/>
                <a:gd name="T37" fmla="*/ 2147483646 h 25095"/>
                <a:gd name="T38" fmla="*/ 2147483646 w 19880"/>
                <a:gd name="T39" fmla="*/ 2147483646 h 25095"/>
                <a:gd name="T40" fmla="*/ 2147483646 w 19880"/>
                <a:gd name="T41" fmla="*/ 2147483646 h 25095"/>
                <a:gd name="T42" fmla="*/ 2147483646 w 19880"/>
                <a:gd name="T43" fmla="*/ 2147483646 h 25095"/>
                <a:gd name="T44" fmla="*/ 2147483646 w 19880"/>
                <a:gd name="T45" fmla="*/ 2147483646 h 25095"/>
                <a:gd name="T46" fmla="*/ 2147483646 w 19880"/>
                <a:gd name="T47" fmla="*/ 2147483646 h 25095"/>
                <a:gd name="T48" fmla="*/ 2147483646 w 19880"/>
                <a:gd name="T49" fmla="*/ 195312500 h 25095"/>
                <a:gd name="T50" fmla="*/ 2147483646 w 19880"/>
                <a:gd name="T51" fmla="*/ 0 h 2509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04" name="Google Shape;1305;p8"/>
            <p:cNvSpPr>
              <a:spLocks/>
            </p:cNvSpPr>
            <p:nvPr/>
          </p:nvSpPr>
          <p:spPr bwMode="auto">
            <a:xfrm>
              <a:off x="779925" y="724750"/>
              <a:ext cx="496225" cy="627375"/>
            </a:xfrm>
            <a:custGeom>
              <a:avLst/>
              <a:gdLst>
                <a:gd name="T0" fmla="*/ 2147483646 w 19849"/>
                <a:gd name="T1" fmla="*/ 0 h 25095"/>
                <a:gd name="T2" fmla="*/ 2147483646 w 19849"/>
                <a:gd name="T3" fmla="*/ 2147483646 h 25095"/>
                <a:gd name="T4" fmla="*/ 2147483646 w 19849"/>
                <a:gd name="T5" fmla="*/ 2147483646 h 25095"/>
                <a:gd name="T6" fmla="*/ 2147483646 w 19849"/>
                <a:gd name="T7" fmla="*/ 2147483646 h 25095"/>
                <a:gd name="T8" fmla="*/ 2147483646 w 19849"/>
                <a:gd name="T9" fmla="*/ 2147483646 h 25095"/>
                <a:gd name="T10" fmla="*/ 2147483646 w 19849"/>
                <a:gd name="T11" fmla="*/ 2147483646 h 25095"/>
                <a:gd name="T12" fmla="*/ 2147483646 w 19849"/>
                <a:gd name="T13" fmla="*/ 2147483646 h 25095"/>
                <a:gd name="T14" fmla="*/ 2147483646 w 19849"/>
                <a:gd name="T15" fmla="*/ 2147483646 h 25095"/>
                <a:gd name="T16" fmla="*/ 2147483646 w 19849"/>
                <a:gd name="T17" fmla="*/ 2147483646 h 25095"/>
                <a:gd name="T18" fmla="*/ 2147483646 w 19849"/>
                <a:gd name="T19" fmla="*/ 2147483646 h 25095"/>
                <a:gd name="T20" fmla="*/ 2147483646 w 19849"/>
                <a:gd name="T21" fmla="*/ 2147483646 h 25095"/>
                <a:gd name="T22" fmla="*/ 2147483646 w 19849"/>
                <a:gd name="T23" fmla="*/ 2147483646 h 25095"/>
                <a:gd name="T24" fmla="*/ 2147483646 w 19849"/>
                <a:gd name="T25" fmla="*/ 2147483646 h 25095"/>
                <a:gd name="T26" fmla="*/ 2147483646 w 19849"/>
                <a:gd name="T27" fmla="*/ 2147483646 h 25095"/>
                <a:gd name="T28" fmla="*/ 0 w 19849"/>
                <a:gd name="T29" fmla="*/ 2147483646 h 25095"/>
                <a:gd name="T30" fmla="*/ 2147483646 w 19849"/>
                <a:gd name="T31" fmla="*/ 2147483646 h 25095"/>
                <a:gd name="T32" fmla="*/ 2147483646 w 19849"/>
                <a:gd name="T33" fmla="*/ 2147483646 h 25095"/>
                <a:gd name="T34" fmla="*/ 2147483646 w 19849"/>
                <a:gd name="T35" fmla="*/ 2147483646 h 25095"/>
                <a:gd name="T36" fmla="*/ 2147483646 w 19849"/>
                <a:gd name="T37" fmla="*/ 2147483646 h 25095"/>
                <a:gd name="T38" fmla="*/ 2147483646 w 19849"/>
                <a:gd name="T39" fmla="*/ 2147483646 h 25095"/>
                <a:gd name="T40" fmla="*/ 2147483646 w 19849"/>
                <a:gd name="T41" fmla="*/ 2147483646 h 25095"/>
                <a:gd name="T42" fmla="*/ 2147483646 w 19849"/>
                <a:gd name="T43" fmla="*/ 2147483646 h 25095"/>
                <a:gd name="T44" fmla="*/ 2147483646 w 19849"/>
                <a:gd name="T45" fmla="*/ 2147483646 h 25095"/>
                <a:gd name="T46" fmla="*/ 2147483646 w 19849"/>
                <a:gd name="T47" fmla="*/ 2147483646 h 25095"/>
                <a:gd name="T48" fmla="*/ 2147483646 w 19849"/>
                <a:gd name="T49" fmla="*/ 2147483646 h 25095"/>
                <a:gd name="T50" fmla="*/ 2147483646 w 19849"/>
                <a:gd name="T51" fmla="*/ 2147483646 h 25095"/>
                <a:gd name="T52" fmla="*/ 2147483646 w 19849"/>
                <a:gd name="T53" fmla="*/ 2147483646 h 25095"/>
                <a:gd name="T54" fmla="*/ 2147483646 w 19849"/>
                <a:gd name="T55" fmla="*/ 2147483646 h 25095"/>
                <a:gd name="T56" fmla="*/ 2147483646 w 19849"/>
                <a:gd name="T57" fmla="*/ 2147483646 h 25095"/>
                <a:gd name="T58" fmla="*/ 2147483646 w 19849"/>
                <a:gd name="T59" fmla="*/ 2147483646 h 25095"/>
                <a:gd name="T60" fmla="*/ 2147483646 w 19849"/>
                <a:gd name="T61" fmla="*/ 2147483646 h 25095"/>
                <a:gd name="T62" fmla="*/ 2147483646 w 19849"/>
                <a:gd name="T63" fmla="*/ 2147483646 h 25095"/>
                <a:gd name="T64" fmla="*/ 2147483646 w 19849"/>
                <a:gd name="T65" fmla="*/ 2147483646 h 25095"/>
                <a:gd name="T66" fmla="*/ 2147483646 w 19849"/>
                <a:gd name="T67" fmla="*/ 2147483646 h 25095"/>
                <a:gd name="T68" fmla="*/ 2147483646 w 19849"/>
                <a:gd name="T69" fmla="*/ 2147483646 h 25095"/>
                <a:gd name="T70" fmla="*/ 2147483646 w 19849"/>
                <a:gd name="T71" fmla="*/ 2147483646 h 25095"/>
                <a:gd name="T72" fmla="*/ 2147483646 w 19849"/>
                <a:gd name="T73" fmla="*/ 2147483646 h 25095"/>
                <a:gd name="T74" fmla="*/ 2147483646 w 19849"/>
                <a:gd name="T75" fmla="*/ 2147483646 h 25095"/>
                <a:gd name="T76" fmla="*/ 2147483646 w 19849"/>
                <a:gd name="T77" fmla="*/ 2147483646 h 25095"/>
                <a:gd name="T78" fmla="*/ 2147483646 w 19849"/>
                <a:gd name="T79" fmla="*/ 2147483646 h 25095"/>
                <a:gd name="T80" fmla="*/ 2147483646 w 19849"/>
                <a:gd name="T81" fmla="*/ 2147483646 h 25095"/>
                <a:gd name="T82" fmla="*/ 2147483646 w 19849"/>
                <a:gd name="T83" fmla="*/ 2147483646 h 25095"/>
                <a:gd name="T84" fmla="*/ 2147483646 w 19849"/>
                <a:gd name="T85" fmla="*/ 2147483646 h 25095"/>
                <a:gd name="T86" fmla="*/ 2147483646 w 19849"/>
                <a:gd name="T87" fmla="*/ 2147483646 h 25095"/>
                <a:gd name="T88" fmla="*/ 2147483646 w 19849"/>
                <a:gd name="T89" fmla="*/ 2147483646 h 25095"/>
                <a:gd name="T90" fmla="*/ 2147483646 w 19849"/>
                <a:gd name="T91" fmla="*/ 2147483646 h 25095"/>
                <a:gd name="T92" fmla="*/ 2147483646 w 19849"/>
                <a:gd name="T93" fmla="*/ 2147483646 h 25095"/>
                <a:gd name="T94" fmla="*/ 2147483646 w 19849"/>
                <a:gd name="T95" fmla="*/ 195312500 h 25095"/>
                <a:gd name="T96" fmla="*/ 2147483646 w 19849"/>
                <a:gd name="T97" fmla="*/ 0 h 250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05" name="Google Shape;1306;p8"/>
            <p:cNvSpPr>
              <a:spLocks/>
            </p:cNvSpPr>
            <p:nvPr/>
          </p:nvSpPr>
          <p:spPr bwMode="auto">
            <a:xfrm>
              <a:off x="1128525" y="761300"/>
              <a:ext cx="138500" cy="424075"/>
            </a:xfrm>
            <a:custGeom>
              <a:avLst/>
              <a:gdLst>
                <a:gd name="T0" fmla="*/ 1503906250 w 5540"/>
                <a:gd name="T1" fmla="*/ 0 h 16963"/>
                <a:gd name="T2" fmla="*/ 966796875 w 5540"/>
                <a:gd name="T3" fmla="*/ 1640625000 h 16963"/>
                <a:gd name="T4" fmla="*/ 2147483646 w 5540"/>
                <a:gd name="T5" fmla="*/ 2147483646 h 16963"/>
                <a:gd name="T6" fmla="*/ 2147483646 w 5540"/>
                <a:gd name="T7" fmla="*/ 2147483646 h 16963"/>
                <a:gd name="T8" fmla="*/ 2147483646 w 5540"/>
                <a:gd name="T9" fmla="*/ 2147483646 h 16963"/>
                <a:gd name="T10" fmla="*/ 2147483646 w 5540"/>
                <a:gd name="T11" fmla="*/ 166015625 h 16963"/>
                <a:gd name="T12" fmla="*/ 1503906250 w 5540"/>
                <a:gd name="T13" fmla="*/ 0 h 169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06" name="Google Shape;1307;p8"/>
            <p:cNvSpPr>
              <a:spLocks/>
            </p:cNvSpPr>
            <p:nvPr/>
          </p:nvSpPr>
          <p:spPr bwMode="auto">
            <a:xfrm>
              <a:off x="854375" y="1222400"/>
              <a:ext cx="298975" cy="73850"/>
            </a:xfrm>
            <a:custGeom>
              <a:avLst/>
              <a:gdLst>
                <a:gd name="T0" fmla="*/ 2147483646 w 11959"/>
                <a:gd name="T1" fmla="*/ 9765625 h 2954"/>
                <a:gd name="T2" fmla="*/ 2147483646 w 11959"/>
                <a:gd name="T3" fmla="*/ 517578125 h 2954"/>
                <a:gd name="T4" fmla="*/ 1494140625 w 11959"/>
                <a:gd name="T5" fmla="*/ 2147483646 h 2954"/>
                <a:gd name="T6" fmla="*/ 1191406250 w 11959"/>
                <a:gd name="T7" fmla="*/ 2147483646 h 2954"/>
                <a:gd name="T8" fmla="*/ 2147483646 w 11959"/>
                <a:gd name="T9" fmla="*/ 2147483646 h 2954"/>
                <a:gd name="T10" fmla="*/ 2147483646 w 11959"/>
                <a:gd name="T11" fmla="*/ 2147483646 h 2954"/>
                <a:gd name="T12" fmla="*/ 2147483646 w 11959"/>
                <a:gd name="T13" fmla="*/ 9765625 h 29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07" name="Google Shape;1308;p8"/>
            <p:cNvSpPr>
              <a:spLocks/>
            </p:cNvSpPr>
            <p:nvPr/>
          </p:nvSpPr>
          <p:spPr bwMode="auto">
            <a:xfrm>
              <a:off x="1001325" y="1070025"/>
              <a:ext cx="175125" cy="149000"/>
            </a:xfrm>
            <a:custGeom>
              <a:avLst/>
              <a:gdLst>
                <a:gd name="T0" fmla="*/ 1591796875 w 7005"/>
                <a:gd name="T1" fmla="*/ 0 h 5960"/>
                <a:gd name="T2" fmla="*/ 488281250 w 7005"/>
                <a:gd name="T3" fmla="*/ 1269531250 h 5960"/>
                <a:gd name="T4" fmla="*/ 2147483646 w 7005"/>
                <a:gd name="T5" fmla="*/ 2147483646 h 5960"/>
                <a:gd name="T6" fmla="*/ 2147483646 w 7005"/>
                <a:gd name="T7" fmla="*/ 2147483646 h 5960"/>
                <a:gd name="T8" fmla="*/ 2147483646 w 7005"/>
                <a:gd name="T9" fmla="*/ 2147483646 h 5960"/>
                <a:gd name="T10" fmla="*/ 1972656250 w 7005"/>
                <a:gd name="T11" fmla="*/ 78125000 h 5960"/>
                <a:gd name="T12" fmla="*/ 1591796875 w 7005"/>
                <a:gd name="T13" fmla="*/ 0 h 59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08" name="Google Shape;1309;p8"/>
            <p:cNvSpPr>
              <a:spLocks/>
            </p:cNvSpPr>
            <p:nvPr/>
          </p:nvSpPr>
          <p:spPr bwMode="auto">
            <a:xfrm>
              <a:off x="1119100" y="852500"/>
              <a:ext cx="93975" cy="156375"/>
            </a:xfrm>
            <a:custGeom>
              <a:avLst/>
              <a:gdLst>
                <a:gd name="T0" fmla="*/ 1728515625 w 3759"/>
                <a:gd name="T1" fmla="*/ 0 h 6255"/>
                <a:gd name="T2" fmla="*/ 195312500 w 3759"/>
                <a:gd name="T3" fmla="*/ 1933593750 h 6255"/>
                <a:gd name="T4" fmla="*/ 2147483646 w 3759"/>
                <a:gd name="T5" fmla="*/ 2147483646 h 6255"/>
                <a:gd name="T6" fmla="*/ 2147483646 w 3759"/>
                <a:gd name="T7" fmla="*/ 2147483646 h 6255"/>
                <a:gd name="T8" fmla="*/ 2147483646 w 3759"/>
                <a:gd name="T9" fmla="*/ 2147483646 h 6255"/>
                <a:gd name="T10" fmla="*/ 2147483646 w 3759"/>
                <a:gd name="T11" fmla="*/ 2147483646 h 6255"/>
                <a:gd name="T12" fmla="*/ 2147483646 w 3759"/>
                <a:gd name="T13" fmla="*/ 2147483646 h 6255"/>
                <a:gd name="T14" fmla="*/ 2147483646 w 3759"/>
                <a:gd name="T15" fmla="*/ 751953125 h 6255"/>
                <a:gd name="T16" fmla="*/ 1728515625 w 3759"/>
                <a:gd name="T17" fmla="*/ 0 h 62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09" name="Google Shape;1310;p8"/>
            <p:cNvSpPr>
              <a:spLocks/>
            </p:cNvSpPr>
            <p:nvPr/>
          </p:nvSpPr>
          <p:spPr bwMode="auto">
            <a:xfrm>
              <a:off x="1121875" y="942725"/>
              <a:ext cx="79825" cy="136675"/>
            </a:xfrm>
            <a:custGeom>
              <a:avLst/>
              <a:gdLst>
                <a:gd name="T0" fmla="*/ 1503906250 w 3193"/>
                <a:gd name="T1" fmla="*/ 0 h 5467"/>
                <a:gd name="T2" fmla="*/ 0 w 3193"/>
                <a:gd name="T3" fmla="*/ 2011718750 h 5467"/>
                <a:gd name="T4" fmla="*/ 2147483646 w 3193"/>
                <a:gd name="T5" fmla="*/ 2147483646 h 5467"/>
                <a:gd name="T6" fmla="*/ 2147483646 w 3193"/>
                <a:gd name="T7" fmla="*/ 2147483646 h 5467"/>
                <a:gd name="T8" fmla="*/ 2147483646 w 3193"/>
                <a:gd name="T9" fmla="*/ 2147483646 h 5467"/>
                <a:gd name="T10" fmla="*/ 2147483646 w 3193"/>
                <a:gd name="T11" fmla="*/ 2147483646 h 5467"/>
                <a:gd name="T12" fmla="*/ 2147483646 w 3193"/>
                <a:gd name="T13" fmla="*/ 2147483646 h 5467"/>
                <a:gd name="T14" fmla="*/ 2147483646 w 3193"/>
                <a:gd name="T15" fmla="*/ 830078125 h 5467"/>
                <a:gd name="T16" fmla="*/ 1503906250 w 3193"/>
                <a:gd name="T17" fmla="*/ 0 h 54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10" name="Google Shape;1311;p8"/>
            <p:cNvSpPr>
              <a:spLocks/>
            </p:cNvSpPr>
            <p:nvPr/>
          </p:nvSpPr>
          <p:spPr bwMode="auto">
            <a:xfrm>
              <a:off x="1059175" y="1034375"/>
              <a:ext cx="58575" cy="54500"/>
            </a:xfrm>
            <a:custGeom>
              <a:avLst/>
              <a:gdLst>
                <a:gd name="T0" fmla="*/ 2147483646 w 2343"/>
                <a:gd name="T1" fmla="*/ 9765625 h 2180"/>
                <a:gd name="T2" fmla="*/ 156250000 w 2343"/>
                <a:gd name="T3" fmla="*/ 2147483646 h 2180"/>
                <a:gd name="T4" fmla="*/ 2147483646 w 2343"/>
                <a:gd name="T5" fmla="*/ 2147483646 h 2180"/>
                <a:gd name="T6" fmla="*/ 2147483646 w 2343"/>
                <a:gd name="T7" fmla="*/ 2147483646 h 2180"/>
                <a:gd name="T8" fmla="*/ 2147483646 w 2343"/>
                <a:gd name="T9" fmla="*/ 9765625 h 2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11" name="Google Shape;1312;p8"/>
            <p:cNvSpPr>
              <a:spLocks/>
            </p:cNvSpPr>
            <p:nvPr/>
          </p:nvSpPr>
          <p:spPr bwMode="auto">
            <a:xfrm>
              <a:off x="918225" y="1173550"/>
              <a:ext cx="37250" cy="37275"/>
            </a:xfrm>
            <a:custGeom>
              <a:avLst/>
              <a:gdLst>
                <a:gd name="T0" fmla="*/ 2147483646 w 1490"/>
                <a:gd name="T1" fmla="*/ 9765625 h 1491"/>
                <a:gd name="T2" fmla="*/ 0 w 1490"/>
                <a:gd name="T3" fmla="*/ 2147483646 h 1491"/>
                <a:gd name="T4" fmla="*/ 2147483646 w 1490"/>
                <a:gd name="T5" fmla="*/ 2147483646 h 1491"/>
                <a:gd name="T6" fmla="*/ 2147483646 w 1490"/>
                <a:gd name="T7" fmla="*/ 2147483646 h 1491"/>
                <a:gd name="T8" fmla="*/ 2147483646 w 1490"/>
                <a:gd name="T9" fmla="*/ 9765625 h 14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12" name="Google Shape;1313;p8"/>
            <p:cNvSpPr>
              <a:spLocks/>
            </p:cNvSpPr>
            <p:nvPr/>
          </p:nvSpPr>
          <p:spPr bwMode="auto">
            <a:xfrm>
              <a:off x="1000650" y="1161300"/>
              <a:ext cx="33125" cy="31100"/>
            </a:xfrm>
            <a:custGeom>
              <a:avLst/>
              <a:gdLst>
                <a:gd name="T0" fmla="*/ 2147483646 w 1325"/>
                <a:gd name="T1" fmla="*/ 0 h 1244"/>
                <a:gd name="T2" fmla="*/ 156250000 w 1325"/>
                <a:gd name="T3" fmla="*/ 2147483646 h 1244"/>
                <a:gd name="T4" fmla="*/ 2147483646 w 1325"/>
                <a:gd name="T5" fmla="*/ 2147483646 h 1244"/>
                <a:gd name="T6" fmla="*/ 2147483646 w 1325"/>
                <a:gd name="T7" fmla="*/ 2147483646 h 1244"/>
                <a:gd name="T8" fmla="*/ 2147483646 w 1325"/>
                <a:gd name="T9" fmla="*/ 0 h 1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13" name="Google Shape;1314;p8"/>
            <p:cNvSpPr>
              <a:spLocks/>
            </p:cNvSpPr>
            <p:nvPr/>
          </p:nvSpPr>
          <p:spPr bwMode="auto">
            <a:xfrm>
              <a:off x="1058025" y="968375"/>
              <a:ext cx="18275" cy="17450"/>
            </a:xfrm>
            <a:custGeom>
              <a:avLst/>
              <a:gdLst>
                <a:gd name="T0" fmla="*/ 2147483646 w 731"/>
                <a:gd name="T1" fmla="*/ 9765625 h 698"/>
                <a:gd name="T2" fmla="*/ 9765625 w 731"/>
                <a:gd name="T3" fmla="*/ 2147483646 h 698"/>
                <a:gd name="T4" fmla="*/ 2147483646 w 731"/>
                <a:gd name="T5" fmla="*/ 2147483646 h 698"/>
                <a:gd name="T6" fmla="*/ 2147483646 w 731"/>
                <a:gd name="T7" fmla="*/ 2147483646 h 698"/>
                <a:gd name="T8" fmla="*/ 2147483646 w 731"/>
                <a:gd name="T9" fmla="*/ 9765625 h 6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14" name="Google Shape;1315;p8"/>
            <p:cNvSpPr>
              <a:spLocks/>
            </p:cNvSpPr>
            <p:nvPr/>
          </p:nvSpPr>
          <p:spPr bwMode="auto">
            <a:xfrm>
              <a:off x="1066750" y="894850"/>
              <a:ext cx="30075" cy="28575"/>
            </a:xfrm>
            <a:custGeom>
              <a:avLst/>
              <a:gdLst>
                <a:gd name="T0" fmla="*/ 2147483646 w 1203"/>
                <a:gd name="T1" fmla="*/ 0 h 1143"/>
                <a:gd name="T2" fmla="*/ 166015625 w 1203"/>
                <a:gd name="T3" fmla="*/ 2147483646 h 1143"/>
                <a:gd name="T4" fmla="*/ 2147483646 w 1203"/>
                <a:gd name="T5" fmla="*/ 2147483646 h 1143"/>
                <a:gd name="T6" fmla="*/ 2147483646 w 1203"/>
                <a:gd name="T7" fmla="*/ 2147483646 h 1143"/>
                <a:gd name="T8" fmla="*/ 2147483646 w 1203"/>
                <a:gd name="T9" fmla="*/ 0 h 1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15" name="Google Shape;1316;p8"/>
            <p:cNvSpPr>
              <a:spLocks/>
            </p:cNvSpPr>
            <p:nvPr/>
          </p:nvSpPr>
          <p:spPr bwMode="auto">
            <a:xfrm>
              <a:off x="1059550" y="1181925"/>
              <a:ext cx="650500" cy="469725"/>
            </a:xfrm>
            <a:custGeom>
              <a:avLst/>
              <a:gdLst>
                <a:gd name="T0" fmla="*/ 2147483646 w 26020"/>
                <a:gd name="T1" fmla="*/ 0 h 18789"/>
                <a:gd name="T2" fmla="*/ 2147483646 w 26020"/>
                <a:gd name="T3" fmla="*/ 2147483646 h 18789"/>
                <a:gd name="T4" fmla="*/ 2147483646 w 26020"/>
                <a:gd name="T5" fmla="*/ 2147483646 h 18789"/>
                <a:gd name="T6" fmla="*/ 2147483646 w 26020"/>
                <a:gd name="T7" fmla="*/ 2147483646 h 18789"/>
                <a:gd name="T8" fmla="*/ 2147483646 w 26020"/>
                <a:gd name="T9" fmla="*/ 2147483646 h 18789"/>
                <a:gd name="T10" fmla="*/ 2147483646 w 26020"/>
                <a:gd name="T11" fmla="*/ 2147483646 h 18789"/>
                <a:gd name="T12" fmla="*/ 1191406250 w 26020"/>
                <a:gd name="T13" fmla="*/ 2147483646 h 18789"/>
                <a:gd name="T14" fmla="*/ 2147483646 w 26020"/>
                <a:gd name="T15" fmla="*/ 2147483646 h 18789"/>
                <a:gd name="T16" fmla="*/ 2147483646 w 26020"/>
                <a:gd name="T17" fmla="*/ 2147483646 h 18789"/>
                <a:gd name="T18" fmla="*/ 2147483646 w 26020"/>
                <a:gd name="T19" fmla="*/ 2147483646 h 18789"/>
                <a:gd name="T20" fmla="*/ 2147483646 w 26020"/>
                <a:gd name="T21" fmla="*/ 2147483646 h 18789"/>
                <a:gd name="T22" fmla="*/ 2147483646 w 26020"/>
                <a:gd name="T23" fmla="*/ 2147483646 h 18789"/>
                <a:gd name="T24" fmla="*/ 2147483646 w 26020"/>
                <a:gd name="T25" fmla="*/ 2147483646 h 18789"/>
                <a:gd name="T26" fmla="*/ 2147483646 w 26020"/>
                <a:gd name="T27" fmla="*/ 2147483646 h 18789"/>
                <a:gd name="T28" fmla="*/ 2147483646 w 26020"/>
                <a:gd name="T29" fmla="*/ 2147483646 h 18789"/>
                <a:gd name="T30" fmla="*/ 2147483646 w 26020"/>
                <a:gd name="T31" fmla="*/ 2147483646 h 18789"/>
                <a:gd name="T32" fmla="*/ 2147483646 w 26020"/>
                <a:gd name="T33" fmla="*/ 2147483646 h 18789"/>
                <a:gd name="T34" fmla="*/ 2147483646 w 26020"/>
                <a:gd name="T35" fmla="*/ 2147483646 h 18789"/>
                <a:gd name="T36" fmla="*/ 2147483646 w 26020"/>
                <a:gd name="T37" fmla="*/ 2147483646 h 18789"/>
                <a:gd name="T38" fmla="*/ 2147483646 w 26020"/>
                <a:gd name="T39" fmla="*/ 2147483646 h 18789"/>
                <a:gd name="T40" fmla="*/ 2147483646 w 26020"/>
                <a:gd name="T41" fmla="*/ 2147483646 h 18789"/>
                <a:gd name="T42" fmla="*/ 2147483646 w 26020"/>
                <a:gd name="T43" fmla="*/ 2147483646 h 18789"/>
                <a:gd name="T44" fmla="*/ 2147483646 w 26020"/>
                <a:gd name="T45" fmla="*/ 2147483646 h 18789"/>
                <a:gd name="T46" fmla="*/ 2147483646 w 26020"/>
                <a:gd name="T47" fmla="*/ 2147483646 h 18789"/>
                <a:gd name="T48" fmla="*/ 2147483646 w 26020"/>
                <a:gd name="T49" fmla="*/ 2147483646 h 18789"/>
                <a:gd name="T50" fmla="*/ 2147483646 w 26020"/>
                <a:gd name="T51" fmla="*/ 2147483646 h 18789"/>
                <a:gd name="T52" fmla="*/ 2147483646 w 26020"/>
                <a:gd name="T53" fmla="*/ 2147483646 h 18789"/>
                <a:gd name="T54" fmla="*/ 2147483646 w 26020"/>
                <a:gd name="T55" fmla="*/ 2147483646 h 18789"/>
                <a:gd name="T56" fmla="*/ 2147483646 w 26020"/>
                <a:gd name="T57" fmla="*/ 2147483646 h 18789"/>
                <a:gd name="T58" fmla="*/ 2147483646 w 26020"/>
                <a:gd name="T59" fmla="*/ 2147483646 h 18789"/>
                <a:gd name="T60" fmla="*/ 2147483646 w 26020"/>
                <a:gd name="T61" fmla="*/ 2147483646 h 18789"/>
                <a:gd name="T62" fmla="*/ 2147483646 w 26020"/>
                <a:gd name="T63" fmla="*/ 0 h 187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16" name="Google Shape;1317;p8"/>
            <p:cNvSpPr>
              <a:spLocks/>
            </p:cNvSpPr>
            <p:nvPr/>
          </p:nvSpPr>
          <p:spPr bwMode="auto">
            <a:xfrm>
              <a:off x="1059550" y="1183450"/>
              <a:ext cx="650500" cy="469050"/>
            </a:xfrm>
            <a:custGeom>
              <a:avLst/>
              <a:gdLst>
                <a:gd name="T0" fmla="*/ 2147483646 w 26020"/>
                <a:gd name="T1" fmla="*/ 0 h 18762"/>
                <a:gd name="T2" fmla="*/ 2147483646 w 26020"/>
                <a:gd name="T3" fmla="*/ 2147483646 h 18762"/>
                <a:gd name="T4" fmla="*/ 2147483646 w 26020"/>
                <a:gd name="T5" fmla="*/ 2147483646 h 18762"/>
                <a:gd name="T6" fmla="*/ 2147483646 w 26020"/>
                <a:gd name="T7" fmla="*/ 2147483646 h 18762"/>
                <a:gd name="T8" fmla="*/ 2147483646 w 26020"/>
                <a:gd name="T9" fmla="*/ 2147483646 h 18762"/>
                <a:gd name="T10" fmla="*/ 2147483646 w 26020"/>
                <a:gd name="T11" fmla="*/ 2147483646 h 18762"/>
                <a:gd name="T12" fmla="*/ 2147483646 w 26020"/>
                <a:gd name="T13" fmla="*/ 2147483646 h 18762"/>
                <a:gd name="T14" fmla="*/ 2147483646 w 26020"/>
                <a:gd name="T15" fmla="*/ 2147483646 h 18762"/>
                <a:gd name="T16" fmla="*/ 2147483646 w 26020"/>
                <a:gd name="T17" fmla="*/ 2147483646 h 18762"/>
                <a:gd name="T18" fmla="*/ 2147483646 w 26020"/>
                <a:gd name="T19" fmla="*/ 2147483646 h 18762"/>
                <a:gd name="T20" fmla="*/ 2147483646 w 26020"/>
                <a:gd name="T21" fmla="*/ 2147483646 h 18762"/>
                <a:gd name="T22" fmla="*/ 2147483646 w 26020"/>
                <a:gd name="T23" fmla="*/ 2147483646 h 18762"/>
                <a:gd name="T24" fmla="*/ 2147483646 w 26020"/>
                <a:gd name="T25" fmla="*/ 2147483646 h 18762"/>
                <a:gd name="T26" fmla="*/ 2147483646 w 26020"/>
                <a:gd name="T27" fmla="*/ 2147483646 h 18762"/>
                <a:gd name="T28" fmla="*/ 2147483646 w 26020"/>
                <a:gd name="T29" fmla="*/ 2147483646 h 18762"/>
                <a:gd name="T30" fmla="*/ 2147483646 w 26020"/>
                <a:gd name="T31" fmla="*/ 2147483646 h 18762"/>
                <a:gd name="T32" fmla="*/ 2147483646 w 26020"/>
                <a:gd name="T33" fmla="*/ 2147483646 h 18762"/>
                <a:gd name="T34" fmla="*/ 2147483646 w 26020"/>
                <a:gd name="T35" fmla="*/ 2147483646 h 18762"/>
                <a:gd name="T36" fmla="*/ 2147483646 w 26020"/>
                <a:gd name="T37" fmla="*/ 2147483646 h 18762"/>
                <a:gd name="T38" fmla="*/ 2147483646 w 26020"/>
                <a:gd name="T39" fmla="*/ 2147483646 h 18762"/>
                <a:gd name="T40" fmla="*/ 2147483646 w 26020"/>
                <a:gd name="T41" fmla="*/ 2147483646 h 18762"/>
                <a:gd name="T42" fmla="*/ 2147483646 w 26020"/>
                <a:gd name="T43" fmla="*/ 2147483646 h 18762"/>
                <a:gd name="T44" fmla="*/ 2147483646 w 26020"/>
                <a:gd name="T45" fmla="*/ 2147483646 h 18762"/>
                <a:gd name="T46" fmla="*/ 2147483646 w 26020"/>
                <a:gd name="T47" fmla="*/ 2147483646 h 18762"/>
                <a:gd name="T48" fmla="*/ 2147483646 w 26020"/>
                <a:gd name="T49" fmla="*/ 2147483646 h 18762"/>
                <a:gd name="T50" fmla="*/ 2147483646 w 26020"/>
                <a:gd name="T51" fmla="*/ 2147483646 h 18762"/>
                <a:gd name="T52" fmla="*/ 2147483646 w 26020"/>
                <a:gd name="T53" fmla="*/ 2147483646 h 18762"/>
                <a:gd name="T54" fmla="*/ 2147483646 w 26020"/>
                <a:gd name="T55" fmla="*/ 2147483646 h 18762"/>
                <a:gd name="T56" fmla="*/ 2147483646 w 26020"/>
                <a:gd name="T57" fmla="*/ 2147483646 h 18762"/>
                <a:gd name="T58" fmla="*/ 2147483646 w 26020"/>
                <a:gd name="T59" fmla="*/ 2147483646 h 18762"/>
                <a:gd name="T60" fmla="*/ 2147483646 w 26020"/>
                <a:gd name="T61" fmla="*/ 2147483646 h 18762"/>
                <a:gd name="T62" fmla="*/ 2147483646 w 26020"/>
                <a:gd name="T63" fmla="*/ 2147483646 h 18762"/>
                <a:gd name="T64" fmla="*/ 2147483646 w 26020"/>
                <a:gd name="T65" fmla="*/ 2147483646 h 18762"/>
                <a:gd name="T66" fmla="*/ 2147483646 w 26020"/>
                <a:gd name="T67" fmla="*/ 2147483646 h 18762"/>
                <a:gd name="T68" fmla="*/ 2147483646 w 26020"/>
                <a:gd name="T69" fmla="*/ 2147483646 h 18762"/>
                <a:gd name="T70" fmla="*/ 1191406250 w 26020"/>
                <a:gd name="T71" fmla="*/ 2147483646 h 18762"/>
                <a:gd name="T72" fmla="*/ 2147483646 w 26020"/>
                <a:gd name="T73" fmla="*/ 2147483646 h 18762"/>
                <a:gd name="T74" fmla="*/ 2147483646 w 26020"/>
                <a:gd name="T75" fmla="*/ 2147483646 h 18762"/>
                <a:gd name="T76" fmla="*/ 2147483646 w 26020"/>
                <a:gd name="T77" fmla="*/ 2147483646 h 18762"/>
                <a:gd name="T78" fmla="*/ 2147483646 w 26020"/>
                <a:gd name="T79" fmla="*/ 2147483646 h 18762"/>
                <a:gd name="T80" fmla="*/ 2147483646 w 26020"/>
                <a:gd name="T81" fmla="*/ 2147483646 h 18762"/>
                <a:gd name="T82" fmla="*/ 2147483646 w 26020"/>
                <a:gd name="T83" fmla="*/ 2147483646 h 18762"/>
                <a:gd name="T84" fmla="*/ 2147483646 w 26020"/>
                <a:gd name="T85" fmla="*/ 2147483646 h 18762"/>
                <a:gd name="T86" fmla="*/ 2147483646 w 26020"/>
                <a:gd name="T87" fmla="*/ 2147483646 h 18762"/>
                <a:gd name="T88" fmla="*/ 2147483646 w 26020"/>
                <a:gd name="T89" fmla="*/ 2147483646 h 18762"/>
                <a:gd name="T90" fmla="*/ 2147483646 w 26020"/>
                <a:gd name="T91" fmla="*/ 2147483646 h 18762"/>
                <a:gd name="T92" fmla="*/ 2147483646 w 26020"/>
                <a:gd name="T93" fmla="*/ 2147483646 h 18762"/>
                <a:gd name="T94" fmla="*/ 2147483646 w 26020"/>
                <a:gd name="T95" fmla="*/ 2147483646 h 18762"/>
                <a:gd name="T96" fmla="*/ 2147483646 w 26020"/>
                <a:gd name="T97" fmla="*/ 2147483646 h 18762"/>
                <a:gd name="T98" fmla="*/ 2147483646 w 26020"/>
                <a:gd name="T99" fmla="*/ 2147483646 h 18762"/>
                <a:gd name="T100" fmla="*/ 2147483646 w 26020"/>
                <a:gd name="T101" fmla="*/ 2147483646 h 18762"/>
                <a:gd name="T102" fmla="*/ 2147483646 w 26020"/>
                <a:gd name="T103" fmla="*/ 2147483646 h 18762"/>
                <a:gd name="T104" fmla="*/ 2147483646 w 26020"/>
                <a:gd name="T105" fmla="*/ 2147483646 h 18762"/>
                <a:gd name="T106" fmla="*/ 2147483646 w 26020"/>
                <a:gd name="T107" fmla="*/ 2147483646 h 18762"/>
                <a:gd name="T108" fmla="*/ 2147483646 w 26020"/>
                <a:gd name="T109" fmla="*/ 2147483646 h 18762"/>
                <a:gd name="T110" fmla="*/ 2147483646 w 26020"/>
                <a:gd name="T111" fmla="*/ 2147483646 h 18762"/>
                <a:gd name="T112" fmla="*/ 2147483646 w 26020"/>
                <a:gd name="T113" fmla="*/ 2147483646 h 18762"/>
                <a:gd name="T114" fmla="*/ 2147483646 w 26020"/>
                <a:gd name="T115" fmla="*/ 2147483646 h 18762"/>
                <a:gd name="T116" fmla="*/ 2147483646 w 26020"/>
                <a:gd name="T117" fmla="*/ 2147483646 h 18762"/>
                <a:gd name="T118" fmla="*/ 2147483646 w 26020"/>
                <a:gd name="T119" fmla="*/ 2147483646 h 18762"/>
                <a:gd name="T120" fmla="*/ 2147483646 w 26020"/>
                <a:gd name="T121" fmla="*/ 0 h 1876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17" name="Google Shape;1318;p8"/>
            <p:cNvSpPr>
              <a:spLocks/>
            </p:cNvSpPr>
            <p:nvPr/>
          </p:nvSpPr>
          <p:spPr bwMode="auto">
            <a:xfrm>
              <a:off x="1251050" y="1237450"/>
              <a:ext cx="421775" cy="107775"/>
            </a:xfrm>
            <a:custGeom>
              <a:avLst/>
              <a:gdLst>
                <a:gd name="T0" fmla="*/ 2147483646 w 16871"/>
                <a:gd name="T1" fmla="*/ 0 h 4311"/>
                <a:gd name="T2" fmla="*/ 2147483646 w 16871"/>
                <a:gd name="T3" fmla="*/ 2147483646 h 4311"/>
                <a:gd name="T4" fmla="*/ 2147483646 w 16871"/>
                <a:gd name="T5" fmla="*/ 2147483646 h 4311"/>
                <a:gd name="T6" fmla="*/ 2147483646 w 16871"/>
                <a:gd name="T7" fmla="*/ 2147483646 h 4311"/>
                <a:gd name="T8" fmla="*/ 2147483646 w 16871"/>
                <a:gd name="T9" fmla="*/ 2147483646 h 4311"/>
                <a:gd name="T10" fmla="*/ 2147483646 w 16871"/>
                <a:gd name="T11" fmla="*/ 2147483646 h 4311"/>
                <a:gd name="T12" fmla="*/ 2147483646 w 16871"/>
                <a:gd name="T13" fmla="*/ 2147483646 h 4311"/>
                <a:gd name="T14" fmla="*/ 2147483646 w 16871"/>
                <a:gd name="T15" fmla="*/ 2147483646 h 4311"/>
                <a:gd name="T16" fmla="*/ 2147483646 w 16871"/>
                <a:gd name="T17" fmla="*/ 0 h 43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18" name="Google Shape;1319;p8"/>
            <p:cNvSpPr>
              <a:spLocks/>
            </p:cNvSpPr>
            <p:nvPr/>
          </p:nvSpPr>
          <p:spPr bwMode="auto">
            <a:xfrm>
              <a:off x="1118825" y="1289750"/>
              <a:ext cx="96775" cy="289425"/>
            </a:xfrm>
            <a:custGeom>
              <a:avLst/>
              <a:gdLst>
                <a:gd name="T0" fmla="*/ 2147483646 w 3871"/>
                <a:gd name="T1" fmla="*/ 0 h 11577"/>
                <a:gd name="T2" fmla="*/ 2147483646 w 3871"/>
                <a:gd name="T3" fmla="*/ 625000000 h 11577"/>
                <a:gd name="T4" fmla="*/ 9765625 w 3871"/>
                <a:gd name="T5" fmla="*/ 2147483646 h 11577"/>
                <a:gd name="T6" fmla="*/ 898437500 w 3871"/>
                <a:gd name="T7" fmla="*/ 2147483646 h 11577"/>
                <a:gd name="T8" fmla="*/ 1787109375 w 3871"/>
                <a:gd name="T9" fmla="*/ 2147483646 h 11577"/>
                <a:gd name="T10" fmla="*/ 2147483646 w 3871"/>
                <a:gd name="T11" fmla="*/ 2147483646 h 11577"/>
                <a:gd name="T12" fmla="*/ 2147483646 w 3871"/>
                <a:gd name="T13" fmla="*/ 0 h 115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19" name="Google Shape;1320;p8"/>
            <p:cNvSpPr>
              <a:spLocks/>
            </p:cNvSpPr>
            <p:nvPr/>
          </p:nvSpPr>
          <p:spPr bwMode="auto">
            <a:xfrm>
              <a:off x="1216350" y="1268800"/>
              <a:ext cx="138750" cy="180750"/>
            </a:xfrm>
            <a:custGeom>
              <a:avLst/>
              <a:gdLst>
                <a:gd name="T0" fmla="*/ 2147483646 w 5550"/>
                <a:gd name="T1" fmla="*/ 0 h 7230"/>
                <a:gd name="T2" fmla="*/ 791015625 w 5550"/>
                <a:gd name="T3" fmla="*/ 2147483646 h 7230"/>
                <a:gd name="T4" fmla="*/ 2147483646 w 5550"/>
                <a:gd name="T5" fmla="*/ 2147483646 h 7230"/>
                <a:gd name="T6" fmla="*/ 2147483646 w 5550"/>
                <a:gd name="T7" fmla="*/ 2147483646 h 7230"/>
                <a:gd name="T8" fmla="*/ 2147483646 w 5550"/>
                <a:gd name="T9" fmla="*/ 2147483646 h 7230"/>
                <a:gd name="T10" fmla="*/ 2147483646 w 5550"/>
                <a:gd name="T11" fmla="*/ 1689453125 h 7230"/>
                <a:gd name="T12" fmla="*/ 2147483646 w 5550"/>
                <a:gd name="T13" fmla="*/ 0 h 72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20" name="Google Shape;1321;p8"/>
            <p:cNvSpPr>
              <a:spLocks/>
            </p:cNvSpPr>
            <p:nvPr/>
          </p:nvSpPr>
          <p:spPr bwMode="auto">
            <a:xfrm>
              <a:off x="1430525" y="1244775"/>
              <a:ext cx="150100" cy="103075"/>
            </a:xfrm>
            <a:custGeom>
              <a:avLst/>
              <a:gdLst>
                <a:gd name="T0" fmla="*/ 537109375 w 6004"/>
                <a:gd name="T1" fmla="*/ 9765625 h 4123"/>
                <a:gd name="T2" fmla="*/ 244140625 w 6004"/>
                <a:gd name="T3" fmla="*/ 683593750 h 4123"/>
                <a:gd name="T4" fmla="*/ 2147483646 w 6004"/>
                <a:gd name="T5" fmla="*/ 2147483646 h 4123"/>
                <a:gd name="T6" fmla="*/ 2147483646 w 6004"/>
                <a:gd name="T7" fmla="*/ 2147483646 h 4123"/>
                <a:gd name="T8" fmla="*/ 2147483646 w 6004"/>
                <a:gd name="T9" fmla="*/ 2147483646 h 4123"/>
                <a:gd name="T10" fmla="*/ 2147483646 w 6004"/>
                <a:gd name="T11" fmla="*/ 2147483646 h 4123"/>
                <a:gd name="T12" fmla="*/ 2147483646 w 6004"/>
                <a:gd name="T13" fmla="*/ 2147483646 h 4123"/>
                <a:gd name="T14" fmla="*/ 839843750 w 6004"/>
                <a:gd name="T15" fmla="*/ 87890625 h 4123"/>
                <a:gd name="T16" fmla="*/ 537109375 w 6004"/>
                <a:gd name="T17" fmla="*/ 9765625 h 4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21" name="Google Shape;1322;p8"/>
            <p:cNvSpPr>
              <a:spLocks/>
            </p:cNvSpPr>
            <p:nvPr/>
          </p:nvSpPr>
          <p:spPr bwMode="auto">
            <a:xfrm>
              <a:off x="1358900" y="1251575"/>
              <a:ext cx="133525" cy="87750"/>
            </a:xfrm>
            <a:custGeom>
              <a:avLst/>
              <a:gdLst>
                <a:gd name="T0" fmla="*/ 1562500000 w 5341"/>
                <a:gd name="T1" fmla="*/ 9765625 h 3510"/>
                <a:gd name="T2" fmla="*/ 917968750 w 5341"/>
                <a:gd name="T3" fmla="*/ 2147483646 h 3510"/>
                <a:gd name="T4" fmla="*/ 2147483646 w 5341"/>
                <a:gd name="T5" fmla="*/ 2147483646 h 3510"/>
                <a:gd name="T6" fmla="*/ 2147483646 w 5341"/>
                <a:gd name="T7" fmla="*/ 2147483646 h 3510"/>
                <a:gd name="T8" fmla="*/ 2147483646 w 5341"/>
                <a:gd name="T9" fmla="*/ 2147483646 h 3510"/>
                <a:gd name="T10" fmla="*/ 2147483646 w 5341"/>
                <a:gd name="T11" fmla="*/ 2147483646 h 3510"/>
                <a:gd name="T12" fmla="*/ 2147483646 w 5341"/>
                <a:gd name="T13" fmla="*/ 2147483646 h 3510"/>
                <a:gd name="T14" fmla="*/ 2147483646 w 5341"/>
                <a:gd name="T15" fmla="*/ 400390625 h 3510"/>
                <a:gd name="T16" fmla="*/ 1562500000 w 5341"/>
                <a:gd name="T17" fmla="*/ 9765625 h 35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22" name="Google Shape;1323;p8"/>
            <p:cNvSpPr>
              <a:spLocks/>
            </p:cNvSpPr>
            <p:nvPr/>
          </p:nvSpPr>
          <p:spPr bwMode="auto">
            <a:xfrm>
              <a:off x="1339575" y="1336450"/>
              <a:ext cx="57800" cy="54750"/>
            </a:xfrm>
            <a:custGeom>
              <a:avLst/>
              <a:gdLst>
                <a:gd name="T0" fmla="*/ 2147483646 w 2312"/>
                <a:gd name="T1" fmla="*/ 0 h 2190"/>
                <a:gd name="T2" fmla="*/ 156250000 w 2312"/>
                <a:gd name="T3" fmla="*/ 2147483646 h 2190"/>
                <a:gd name="T4" fmla="*/ 2147483646 w 2312"/>
                <a:gd name="T5" fmla="*/ 2147483646 h 2190"/>
                <a:gd name="T6" fmla="*/ 2147483646 w 2312"/>
                <a:gd name="T7" fmla="*/ 2147483646 h 2190"/>
                <a:gd name="T8" fmla="*/ 2147483646 w 2312"/>
                <a:gd name="T9" fmla="*/ 0 h 2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23" name="Google Shape;1324;p8"/>
            <p:cNvSpPr>
              <a:spLocks/>
            </p:cNvSpPr>
            <p:nvPr/>
          </p:nvSpPr>
          <p:spPr bwMode="auto">
            <a:xfrm>
              <a:off x="1209250" y="1487400"/>
              <a:ext cx="36500" cy="36500"/>
            </a:xfrm>
            <a:custGeom>
              <a:avLst/>
              <a:gdLst>
                <a:gd name="T0" fmla="*/ 2147483646 w 1460"/>
                <a:gd name="T1" fmla="*/ 0 h 1460"/>
                <a:gd name="T2" fmla="*/ 9765625 w 1460"/>
                <a:gd name="T3" fmla="*/ 2147483646 h 1460"/>
                <a:gd name="T4" fmla="*/ 2147483646 w 1460"/>
                <a:gd name="T5" fmla="*/ 2147483646 h 1460"/>
                <a:gd name="T6" fmla="*/ 2147483646 w 1460"/>
                <a:gd name="T7" fmla="*/ 2147483646 h 1460"/>
                <a:gd name="T8" fmla="*/ 2147483646 w 1460"/>
                <a:gd name="T9" fmla="*/ 0 h 14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24" name="Google Shape;1325;p8"/>
            <p:cNvSpPr>
              <a:spLocks/>
            </p:cNvSpPr>
            <p:nvPr/>
          </p:nvSpPr>
          <p:spPr bwMode="auto">
            <a:xfrm>
              <a:off x="1232425" y="1411025"/>
              <a:ext cx="33100" cy="31375"/>
            </a:xfrm>
            <a:custGeom>
              <a:avLst/>
              <a:gdLst>
                <a:gd name="T0" fmla="*/ 2147483646 w 1324"/>
                <a:gd name="T1" fmla="*/ 0 h 1255"/>
                <a:gd name="T2" fmla="*/ 156250000 w 1324"/>
                <a:gd name="T3" fmla="*/ 2147483646 h 1255"/>
                <a:gd name="T4" fmla="*/ 2147483646 w 1324"/>
                <a:gd name="T5" fmla="*/ 2147483646 h 1255"/>
                <a:gd name="T6" fmla="*/ 2147483646 w 1324"/>
                <a:gd name="T7" fmla="*/ 2147483646 h 1255"/>
                <a:gd name="T8" fmla="*/ 2147483646 w 1324"/>
                <a:gd name="T9" fmla="*/ 0 h 1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25" name="Google Shape;1326;p8"/>
            <p:cNvSpPr>
              <a:spLocks/>
            </p:cNvSpPr>
            <p:nvPr/>
          </p:nvSpPr>
          <p:spPr bwMode="auto">
            <a:xfrm>
              <a:off x="1442550" y="1383375"/>
              <a:ext cx="18250" cy="18000"/>
            </a:xfrm>
            <a:custGeom>
              <a:avLst/>
              <a:gdLst>
                <a:gd name="T0" fmla="*/ 2147483646 w 730"/>
                <a:gd name="T1" fmla="*/ 0 h 720"/>
                <a:gd name="T2" fmla="*/ 0 w 730"/>
                <a:gd name="T3" fmla="*/ 2147483646 h 720"/>
                <a:gd name="T4" fmla="*/ 2147483646 w 730"/>
                <a:gd name="T5" fmla="*/ 2147483646 h 720"/>
                <a:gd name="T6" fmla="*/ 2147483646 w 730"/>
                <a:gd name="T7" fmla="*/ 2147483646 h 720"/>
                <a:gd name="T8" fmla="*/ 2147483646 w 730"/>
                <a:gd name="T9" fmla="*/ 0 h 7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26" name="Google Shape;1327;p8"/>
            <p:cNvSpPr>
              <a:spLocks/>
            </p:cNvSpPr>
            <p:nvPr/>
          </p:nvSpPr>
          <p:spPr bwMode="auto">
            <a:xfrm>
              <a:off x="1505975" y="1367900"/>
              <a:ext cx="30050" cy="28525"/>
            </a:xfrm>
            <a:custGeom>
              <a:avLst/>
              <a:gdLst>
                <a:gd name="T0" fmla="*/ 2147483646 w 1202"/>
                <a:gd name="T1" fmla="*/ 0 h 1141"/>
                <a:gd name="T2" fmla="*/ 156250000 w 1202"/>
                <a:gd name="T3" fmla="*/ 2147483646 h 1141"/>
                <a:gd name="T4" fmla="*/ 2147483646 w 1202"/>
                <a:gd name="T5" fmla="*/ 2147483646 h 1141"/>
                <a:gd name="T6" fmla="*/ 2147483646 w 1202"/>
                <a:gd name="T7" fmla="*/ 2147483646 h 1141"/>
                <a:gd name="T8" fmla="*/ 2147483646 w 1202"/>
                <a:gd name="T9" fmla="*/ 0 h 1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27" name="Google Shape;1328;p8"/>
            <p:cNvSpPr>
              <a:spLocks/>
            </p:cNvSpPr>
            <p:nvPr/>
          </p:nvSpPr>
          <p:spPr bwMode="auto">
            <a:xfrm>
              <a:off x="1112750" y="1197850"/>
              <a:ext cx="147450" cy="130000"/>
            </a:xfrm>
            <a:custGeom>
              <a:avLst/>
              <a:gdLst>
                <a:gd name="T0" fmla="*/ 2147483646 w 5898"/>
                <a:gd name="T1" fmla="*/ 0 h 5200"/>
                <a:gd name="T2" fmla="*/ 2147483646 w 5898"/>
                <a:gd name="T3" fmla="*/ 2147483646 h 5200"/>
                <a:gd name="T4" fmla="*/ 2147483646 w 5898"/>
                <a:gd name="T5" fmla="*/ 2147483646 h 5200"/>
                <a:gd name="T6" fmla="*/ 2147483646 w 5898"/>
                <a:gd name="T7" fmla="*/ 2147483646 h 5200"/>
                <a:gd name="T8" fmla="*/ 2080078125 w 5898"/>
                <a:gd name="T9" fmla="*/ 2147483646 h 5200"/>
                <a:gd name="T10" fmla="*/ 2147483646 w 5898"/>
                <a:gd name="T11" fmla="*/ 2147483646 h 5200"/>
                <a:gd name="T12" fmla="*/ 2147483646 w 5898"/>
                <a:gd name="T13" fmla="*/ 2147483646 h 5200"/>
                <a:gd name="T14" fmla="*/ 2147483646 w 5898"/>
                <a:gd name="T15" fmla="*/ 2147483646 h 5200"/>
                <a:gd name="T16" fmla="*/ 2147483646 w 5898"/>
                <a:gd name="T17" fmla="*/ 2147483646 h 5200"/>
                <a:gd name="T18" fmla="*/ 2147483646 w 5898"/>
                <a:gd name="T19" fmla="*/ 1201171875 h 5200"/>
                <a:gd name="T20" fmla="*/ 2147483646 w 5898"/>
                <a:gd name="T21" fmla="*/ 0 h 52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28" name="Google Shape;1329;p8"/>
            <p:cNvSpPr>
              <a:spLocks/>
            </p:cNvSpPr>
            <p:nvPr/>
          </p:nvSpPr>
          <p:spPr bwMode="auto">
            <a:xfrm>
              <a:off x="1229775" y="1040075"/>
              <a:ext cx="105125" cy="168000"/>
            </a:xfrm>
            <a:custGeom>
              <a:avLst/>
              <a:gdLst>
                <a:gd name="T0" fmla="*/ 2147483646 w 4205"/>
                <a:gd name="T1" fmla="*/ 9765625 h 6720"/>
                <a:gd name="T2" fmla="*/ 2147483646 w 4205"/>
                <a:gd name="T3" fmla="*/ 205078125 h 6720"/>
                <a:gd name="T4" fmla="*/ 0 w 4205"/>
                <a:gd name="T5" fmla="*/ 2147483646 h 6720"/>
                <a:gd name="T6" fmla="*/ 478515625 w 4205"/>
                <a:gd name="T7" fmla="*/ 2147483646 h 6720"/>
                <a:gd name="T8" fmla="*/ 898437500 w 4205"/>
                <a:gd name="T9" fmla="*/ 2147483646 h 6720"/>
                <a:gd name="T10" fmla="*/ 2147483646 w 4205"/>
                <a:gd name="T11" fmla="*/ 1386718750 h 6720"/>
                <a:gd name="T12" fmla="*/ 2147483646 w 4205"/>
                <a:gd name="T13" fmla="*/ 9765625 h 67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29" name="Google Shape;1330;p8"/>
            <p:cNvSpPr>
              <a:spLocks/>
            </p:cNvSpPr>
            <p:nvPr/>
          </p:nvSpPr>
          <p:spPr bwMode="auto">
            <a:xfrm>
              <a:off x="1233675" y="1101825"/>
              <a:ext cx="176975" cy="112175"/>
            </a:xfrm>
            <a:custGeom>
              <a:avLst/>
              <a:gdLst>
                <a:gd name="T0" fmla="*/ 2147483646 w 7079"/>
                <a:gd name="T1" fmla="*/ 9765625 h 4487"/>
                <a:gd name="T2" fmla="*/ 2147483646 w 7079"/>
                <a:gd name="T3" fmla="*/ 126953125 h 4487"/>
                <a:gd name="T4" fmla="*/ 263671875 w 7079"/>
                <a:gd name="T5" fmla="*/ 2147483646 h 4487"/>
                <a:gd name="T6" fmla="*/ 1279296875 w 7079"/>
                <a:gd name="T7" fmla="*/ 2147483646 h 4487"/>
                <a:gd name="T8" fmla="*/ 1445312500 w 7079"/>
                <a:gd name="T9" fmla="*/ 2147483646 h 4487"/>
                <a:gd name="T10" fmla="*/ 2147483646 w 7079"/>
                <a:gd name="T11" fmla="*/ 722656250 h 4487"/>
                <a:gd name="T12" fmla="*/ 2147483646 w 7079"/>
                <a:gd name="T13" fmla="*/ 9765625 h 44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765966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332;p9"/>
          <p:cNvGrpSpPr>
            <a:grpSpLocks/>
          </p:cNvGrpSpPr>
          <p:nvPr/>
        </p:nvGrpSpPr>
        <p:grpSpPr bwMode="auto">
          <a:xfrm>
            <a:off x="-506413" y="779463"/>
            <a:ext cx="12901613" cy="6516687"/>
            <a:chOff x="-380268" y="584775"/>
            <a:chExt cx="9676389" cy="4887138"/>
          </a:xfrm>
        </p:grpSpPr>
        <p:sp>
          <p:nvSpPr>
            <p:cNvPr id="5" name="Google Shape;1333;p9"/>
            <p:cNvSpPr>
              <a:spLocks/>
            </p:cNvSpPr>
            <p:nvPr/>
          </p:nvSpPr>
          <p:spPr bwMode="auto">
            <a:xfrm>
              <a:off x="-38725" y="3994776"/>
              <a:ext cx="9209436" cy="1187601"/>
            </a:xfrm>
            <a:custGeom>
              <a:avLst/>
              <a:gdLst>
                <a:gd name="T0" fmla="*/ 2147483646 w 75622"/>
                <a:gd name="T1" fmla="*/ 165015 h 107378"/>
                <a:gd name="T2" fmla="*/ 2147483646 w 75622"/>
                <a:gd name="T3" fmla="*/ 22175450 h 107378"/>
                <a:gd name="T4" fmla="*/ 2147483646 w 75622"/>
                <a:gd name="T5" fmla="*/ 237478681 h 107378"/>
                <a:gd name="T6" fmla="*/ 2147483646 w 75622"/>
                <a:gd name="T7" fmla="*/ 518979193 h 107378"/>
                <a:gd name="T8" fmla="*/ 2147483646 w 75622"/>
                <a:gd name="T9" fmla="*/ 1209075987 h 107378"/>
                <a:gd name="T10" fmla="*/ 2147483646 w 75622"/>
                <a:gd name="T11" fmla="*/ 1286360445 h 107378"/>
                <a:gd name="T12" fmla="*/ 2147483646 w 75622"/>
                <a:gd name="T13" fmla="*/ 1302910468 h 107378"/>
                <a:gd name="T14" fmla="*/ 2147483646 w 75622"/>
                <a:gd name="T15" fmla="*/ 1385820220 h 107378"/>
                <a:gd name="T16" fmla="*/ 2147483646 w 75622"/>
                <a:gd name="T17" fmla="*/ 1578949473 h 107378"/>
                <a:gd name="T18" fmla="*/ 2147483646 w 75622"/>
                <a:gd name="T19" fmla="*/ 1921199351 h 107378"/>
                <a:gd name="T20" fmla="*/ 2147483646 w 75622"/>
                <a:gd name="T21" fmla="*/ 2147483646 h 107378"/>
                <a:gd name="T22" fmla="*/ 2147483646 w 75622"/>
                <a:gd name="T23" fmla="*/ 2147483646 h 107378"/>
                <a:gd name="T24" fmla="*/ 2147483646 w 75622"/>
                <a:gd name="T25" fmla="*/ 2147483646 h 107378"/>
                <a:gd name="T26" fmla="*/ 2147483646 w 75622"/>
                <a:gd name="T27" fmla="*/ 2147483646 h 107378"/>
                <a:gd name="T28" fmla="*/ 2147483646 w 75622"/>
                <a:gd name="T29" fmla="*/ 2147483646 h 107378"/>
                <a:gd name="T30" fmla="*/ 2147483646 w 75622"/>
                <a:gd name="T31" fmla="*/ 2147483646 h 107378"/>
                <a:gd name="T32" fmla="*/ 2147483646 w 75622"/>
                <a:gd name="T33" fmla="*/ 2147483646 h 107378"/>
                <a:gd name="T34" fmla="*/ 2147483646 w 75622"/>
                <a:gd name="T35" fmla="*/ 2147483646 h 107378"/>
                <a:gd name="T36" fmla="*/ 2147483646 w 75622"/>
                <a:gd name="T37" fmla="*/ 2147483646 h 107378"/>
                <a:gd name="T38" fmla="*/ 2147483646 w 75622"/>
                <a:gd name="T39" fmla="*/ 2147483646 h 107378"/>
                <a:gd name="T40" fmla="*/ 2147483646 w 75622"/>
                <a:gd name="T41" fmla="*/ 2048131068 h 107378"/>
                <a:gd name="T42" fmla="*/ 2147483646 w 75622"/>
                <a:gd name="T43" fmla="*/ 1855003287 h 107378"/>
                <a:gd name="T44" fmla="*/ 2147483646 w 75622"/>
                <a:gd name="T45" fmla="*/ 1700434492 h 107378"/>
                <a:gd name="T46" fmla="*/ 2147483646 w 75622"/>
                <a:gd name="T47" fmla="*/ 1358183153 h 107378"/>
                <a:gd name="T48" fmla="*/ 2147483646 w 75622"/>
                <a:gd name="T49" fmla="*/ 1071057214 h 107378"/>
                <a:gd name="T50" fmla="*/ 2147483646 w 75622"/>
                <a:gd name="T51" fmla="*/ 833742332 h 107378"/>
                <a:gd name="T52" fmla="*/ 2147483646 w 75622"/>
                <a:gd name="T53" fmla="*/ 695723438 h 107378"/>
                <a:gd name="T54" fmla="*/ 2147483646 w 75622"/>
                <a:gd name="T55" fmla="*/ 656999436 h 107378"/>
                <a:gd name="T56" fmla="*/ 2147483646 w 75622"/>
                <a:gd name="T57" fmla="*/ 656999436 h 107378"/>
                <a:gd name="T58" fmla="*/ 2147483646 w 75622"/>
                <a:gd name="T59" fmla="*/ 712272111 h 107378"/>
                <a:gd name="T60" fmla="*/ 2147483646 w 75622"/>
                <a:gd name="T61" fmla="*/ 773007896 h 107378"/>
                <a:gd name="T62" fmla="*/ 2147483646 w 75622"/>
                <a:gd name="T63" fmla="*/ 2147483646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147483646 h 107378"/>
                <a:gd name="T74" fmla="*/ 2147483646 w 75622"/>
                <a:gd name="T75" fmla="*/ 2147483646 h 107378"/>
                <a:gd name="T76" fmla="*/ 2147483646 w 75622"/>
                <a:gd name="T77" fmla="*/ 165015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6" name="Google Shape;1334;p9"/>
            <p:cNvSpPr>
              <a:spLocks/>
            </p:cNvSpPr>
            <p:nvPr/>
          </p:nvSpPr>
          <p:spPr bwMode="auto">
            <a:xfrm>
              <a:off x="-65450" y="4046402"/>
              <a:ext cx="9209483" cy="1135795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2147483646 h 81492"/>
                <a:gd name="T4" fmla="*/ 2147483646 w 75655"/>
                <a:gd name="T5" fmla="*/ 2147483646 h 81492"/>
                <a:gd name="T6" fmla="*/ 2147483646 w 75655"/>
                <a:gd name="T7" fmla="*/ 2147483646 h 81492"/>
                <a:gd name="T8" fmla="*/ 2147483646 w 75655"/>
                <a:gd name="T9" fmla="*/ 2147483646 h 81492"/>
                <a:gd name="T10" fmla="*/ 2147483646 w 75655"/>
                <a:gd name="T11" fmla="*/ 2147483646 h 81492"/>
                <a:gd name="T12" fmla="*/ 2147483646 w 75655"/>
                <a:gd name="T13" fmla="*/ 2147483646 h 81492"/>
                <a:gd name="T14" fmla="*/ 2147483646 w 75655"/>
                <a:gd name="T15" fmla="*/ 2147483646 h 81492"/>
                <a:gd name="T16" fmla="*/ 2147483646 w 75655"/>
                <a:gd name="T17" fmla="*/ 2147483646 h 81492"/>
                <a:gd name="T18" fmla="*/ 2147483646 w 75655"/>
                <a:gd name="T19" fmla="*/ 2147483646 h 81492"/>
                <a:gd name="T20" fmla="*/ 2147483646 w 75655"/>
                <a:gd name="T21" fmla="*/ 2147483646 h 81492"/>
                <a:gd name="T22" fmla="*/ 2147483646 w 75655"/>
                <a:gd name="T23" fmla="*/ 2147483646 h 81492"/>
                <a:gd name="T24" fmla="*/ 2147483646 w 75655"/>
                <a:gd name="T25" fmla="*/ 2147483646 h 81492"/>
                <a:gd name="T26" fmla="*/ 2147483646 w 75655"/>
                <a:gd name="T27" fmla="*/ 2147483646 h 81492"/>
                <a:gd name="T28" fmla="*/ 2147483646 w 75655"/>
                <a:gd name="T29" fmla="*/ 2147483646 h 81492"/>
                <a:gd name="T30" fmla="*/ 2147483646 w 75655"/>
                <a:gd name="T31" fmla="*/ 2147483646 h 81492"/>
                <a:gd name="T32" fmla="*/ 2147483646 w 75655"/>
                <a:gd name="T33" fmla="*/ 2147483646 h 81492"/>
                <a:gd name="T34" fmla="*/ 2147483646 w 75655"/>
                <a:gd name="T35" fmla="*/ 2147483646 h 81492"/>
                <a:gd name="T36" fmla="*/ 2147483646 w 75655"/>
                <a:gd name="T37" fmla="*/ 2147483646 h 81492"/>
                <a:gd name="T38" fmla="*/ 2147483646 w 75655"/>
                <a:gd name="T39" fmla="*/ 2147483646 h 81492"/>
                <a:gd name="T40" fmla="*/ 2147483646 w 75655"/>
                <a:gd name="T41" fmla="*/ 2147483646 h 81492"/>
                <a:gd name="T42" fmla="*/ 2147483646 w 75655"/>
                <a:gd name="T43" fmla="*/ 2147483646 h 81492"/>
                <a:gd name="T44" fmla="*/ 2147483646 w 75655"/>
                <a:gd name="T45" fmla="*/ 2147483646 h 81492"/>
                <a:gd name="T46" fmla="*/ 2147483646 w 75655"/>
                <a:gd name="T47" fmla="*/ 2147483646 h 81492"/>
                <a:gd name="T48" fmla="*/ 2147483646 w 75655"/>
                <a:gd name="T49" fmla="*/ 1140228004 h 81492"/>
                <a:gd name="T50" fmla="*/ 2147483646 w 75655"/>
                <a:gd name="T51" fmla="*/ 228256787 h 81492"/>
                <a:gd name="T52" fmla="*/ 2147483646 w 75655"/>
                <a:gd name="T53" fmla="*/ 35245060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7" name="Google Shape;1335;p9"/>
            <p:cNvSpPr>
              <a:spLocks/>
            </p:cNvSpPr>
            <p:nvPr/>
          </p:nvSpPr>
          <p:spPr bwMode="auto">
            <a:xfrm>
              <a:off x="1418994" y="584775"/>
              <a:ext cx="668025" cy="329514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14612927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8" name="Google Shape;1336;p9"/>
            <p:cNvSpPr>
              <a:spLocks/>
            </p:cNvSpPr>
            <p:nvPr/>
          </p:nvSpPr>
          <p:spPr bwMode="auto">
            <a:xfrm>
              <a:off x="8255722" y="2125916"/>
              <a:ext cx="1040399" cy="578890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2147483646 w 30756"/>
                <a:gd name="T51" fmla="*/ 2147483646 h 17113"/>
                <a:gd name="T52" fmla="*/ 2147483646 w 30756"/>
                <a:gd name="T53" fmla="*/ 2147483646 h 17113"/>
                <a:gd name="T54" fmla="*/ 2147483646 w 30756"/>
                <a:gd name="T55" fmla="*/ 2147483646 h 17113"/>
                <a:gd name="T56" fmla="*/ 2147483646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9" name="Google Shape;1337;p9"/>
            <p:cNvSpPr>
              <a:spLocks/>
            </p:cNvSpPr>
            <p:nvPr/>
          </p:nvSpPr>
          <p:spPr bwMode="auto">
            <a:xfrm>
              <a:off x="0" y="2515286"/>
              <a:ext cx="890340" cy="435597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1505851087 w 26320"/>
                <a:gd name="T19" fmla="*/ 2147483646 h 12877"/>
                <a:gd name="T20" fmla="*/ 0 w 26320"/>
                <a:gd name="T21" fmla="*/ 2147483646 h 12877"/>
                <a:gd name="T22" fmla="*/ 1505851087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0" name="Google Shape;1338;p9"/>
            <p:cNvGrpSpPr>
              <a:grpSpLocks/>
            </p:cNvGrpSpPr>
            <p:nvPr/>
          </p:nvGrpSpPr>
          <p:grpSpPr bwMode="auto"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22" name="Google Shape;1339;p9"/>
              <p:cNvSpPr>
                <a:spLocks/>
              </p:cNvSpPr>
              <p:nvPr/>
            </p:nvSpPr>
            <p:spPr bwMode="auto">
              <a:xfrm>
                <a:off x="4935000" y="1585225"/>
                <a:ext cx="49425" cy="45250"/>
              </a:xfrm>
              <a:custGeom>
                <a:avLst/>
                <a:gdLst>
                  <a:gd name="T0" fmla="*/ 2147483646 w 1977"/>
                  <a:gd name="T1" fmla="*/ 0 h 1810"/>
                  <a:gd name="T2" fmla="*/ 2147483646 w 1977"/>
                  <a:gd name="T3" fmla="*/ 966796875 h 1810"/>
                  <a:gd name="T4" fmla="*/ 2147483646 w 1977"/>
                  <a:gd name="T5" fmla="*/ 2147483646 h 1810"/>
                  <a:gd name="T6" fmla="*/ 2147483646 w 1977"/>
                  <a:gd name="T7" fmla="*/ 2147483646 h 1810"/>
                  <a:gd name="T8" fmla="*/ 2147483646 w 1977"/>
                  <a:gd name="T9" fmla="*/ 2147483646 h 1810"/>
                  <a:gd name="T10" fmla="*/ 2147483646 w 1977"/>
                  <a:gd name="T11" fmla="*/ 2147483646 h 1810"/>
                  <a:gd name="T12" fmla="*/ 605468750 w 1977"/>
                  <a:gd name="T13" fmla="*/ 2147483646 h 1810"/>
                  <a:gd name="T14" fmla="*/ 605468750 w 1977"/>
                  <a:gd name="T15" fmla="*/ 2147483646 h 1810"/>
                  <a:gd name="T16" fmla="*/ 2147483646 w 1977"/>
                  <a:gd name="T17" fmla="*/ 2147483646 h 1810"/>
                  <a:gd name="T18" fmla="*/ 2147483646 w 1977"/>
                  <a:gd name="T19" fmla="*/ 2147483646 h 1810"/>
                  <a:gd name="T20" fmla="*/ 2147483646 w 1977"/>
                  <a:gd name="T21" fmla="*/ 2147483646 h 1810"/>
                  <a:gd name="T22" fmla="*/ 2147483646 w 1977"/>
                  <a:gd name="T23" fmla="*/ 2147483646 h 1810"/>
                  <a:gd name="T24" fmla="*/ 2147483646 w 1977"/>
                  <a:gd name="T25" fmla="*/ 380859375 h 1810"/>
                  <a:gd name="T26" fmla="*/ 2147483646 w 1977"/>
                  <a:gd name="T27" fmla="*/ 0 h 18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3" name="Google Shape;1340;p9"/>
              <p:cNvSpPr>
                <a:spLocks/>
              </p:cNvSpPr>
              <p:nvPr/>
            </p:nvSpPr>
            <p:spPr bwMode="auto">
              <a:xfrm>
                <a:off x="4908400" y="1519450"/>
                <a:ext cx="57025" cy="43300"/>
              </a:xfrm>
              <a:custGeom>
                <a:avLst/>
                <a:gdLst>
                  <a:gd name="T0" fmla="*/ 2147483646 w 2281"/>
                  <a:gd name="T1" fmla="*/ 9765625 h 1732"/>
                  <a:gd name="T2" fmla="*/ 2147483646 w 2281"/>
                  <a:gd name="T3" fmla="*/ 1132812500 h 1732"/>
                  <a:gd name="T4" fmla="*/ 302734375 w 2281"/>
                  <a:gd name="T5" fmla="*/ 2147483646 h 1732"/>
                  <a:gd name="T6" fmla="*/ 898437500 w 2281"/>
                  <a:gd name="T7" fmla="*/ 2147483646 h 1732"/>
                  <a:gd name="T8" fmla="*/ 2147483646 w 2281"/>
                  <a:gd name="T9" fmla="*/ 2147483646 h 1732"/>
                  <a:gd name="T10" fmla="*/ 2147483646 w 2281"/>
                  <a:gd name="T11" fmla="*/ 2060546875 h 1732"/>
                  <a:gd name="T12" fmla="*/ 2147483646 w 2281"/>
                  <a:gd name="T13" fmla="*/ 2147483646 h 1732"/>
                  <a:gd name="T14" fmla="*/ 2147483646 w 2281"/>
                  <a:gd name="T15" fmla="*/ 2147483646 h 1732"/>
                  <a:gd name="T16" fmla="*/ 2147483646 w 2281"/>
                  <a:gd name="T17" fmla="*/ 2147483646 h 1732"/>
                  <a:gd name="T18" fmla="*/ 2147483646 w 2281"/>
                  <a:gd name="T19" fmla="*/ 2147483646 h 1732"/>
                  <a:gd name="T20" fmla="*/ 2147483646 w 2281"/>
                  <a:gd name="T21" fmla="*/ 244140625 h 1732"/>
                  <a:gd name="T22" fmla="*/ 2147483646 w 2281"/>
                  <a:gd name="T23" fmla="*/ 9765625 h 17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4" name="Google Shape;1341;p9"/>
              <p:cNvSpPr>
                <a:spLocks/>
              </p:cNvSpPr>
              <p:nvPr/>
            </p:nvSpPr>
            <p:spPr bwMode="auto">
              <a:xfrm>
                <a:off x="4955525" y="1526100"/>
                <a:ext cx="145925" cy="66900"/>
              </a:xfrm>
              <a:custGeom>
                <a:avLst/>
                <a:gdLst>
                  <a:gd name="T0" fmla="*/ 2147483646 w 5837"/>
                  <a:gd name="T1" fmla="*/ 9765625 h 2676"/>
                  <a:gd name="T2" fmla="*/ 2147483646 w 5837"/>
                  <a:gd name="T3" fmla="*/ 19531250 h 2676"/>
                  <a:gd name="T4" fmla="*/ 2147483646 w 5837"/>
                  <a:gd name="T5" fmla="*/ 2147483646 h 2676"/>
                  <a:gd name="T6" fmla="*/ 2147483646 w 5837"/>
                  <a:gd name="T7" fmla="*/ 2147483646 h 2676"/>
                  <a:gd name="T8" fmla="*/ 2147483646 w 5837"/>
                  <a:gd name="T9" fmla="*/ 2147483646 h 2676"/>
                  <a:gd name="T10" fmla="*/ 2147483646 w 5837"/>
                  <a:gd name="T11" fmla="*/ 2147483646 h 2676"/>
                  <a:gd name="T12" fmla="*/ 2147483646 w 5837"/>
                  <a:gd name="T13" fmla="*/ 2147483646 h 2676"/>
                  <a:gd name="T14" fmla="*/ 2147483646 w 5837"/>
                  <a:gd name="T15" fmla="*/ 2147483646 h 2676"/>
                  <a:gd name="T16" fmla="*/ 2147483646 w 5837"/>
                  <a:gd name="T17" fmla="*/ 2147483646 h 2676"/>
                  <a:gd name="T18" fmla="*/ 2147483646 w 5837"/>
                  <a:gd name="T19" fmla="*/ 2147483646 h 2676"/>
                  <a:gd name="T20" fmla="*/ 2147483646 w 5837"/>
                  <a:gd name="T21" fmla="*/ 2147483646 h 2676"/>
                  <a:gd name="T22" fmla="*/ 2147483646 w 5837"/>
                  <a:gd name="T23" fmla="*/ 2147483646 h 2676"/>
                  <a:gd name="T24" fmla="*/ 2147483646 w 5837"/>
                  <a:gd name="T25" fmla="*/ 2147483646 h 2676"/>
                  <a:gd name="T26" fmla="*/ 2147483646 w 5837"/>
                  <a:gd name="T27" fmla="*/ 2147483646 h 2676"/>
                  <a:gd name="T28" fmla="*/ 2147483646 w 5837"/>
                  <a:gd name="T29" fmla="*/ 2147483646 h 2676"/>
                  <a:gd name="T30" fmla="*/ 2147483646 w 5837"/>
                  <a:gd name="T31" fmla="*/ 1503906250 h 2676"/>
                  <a:gd name="T32" fmla="*/ 2147483646 w 5837"/>
                  <a:gd name="T33" fmla="*/ 9765625 h 26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5" name="Google Shape;1342;p9"/>
              <p:cNvSpPr>
                <a:spLocks/>
              </p:cNvSpPr>
              <p:nvPr/>
            </p:nvSpPr>
            <p:spPr bwMode="auto">
              <a:xfrm>
                <a:off x="5086000" y="1446175"/>
                <a:ext cx="340675" cy="99100"/>
              </a:xfrm>
              <a:custGeom>
                <a:avLst/>
                <a:gdLst>
                  <a:gd name="T0" fmla="*/ 2147483646 w 13627"/>
                  <a:gd name="T1" fmla="*/ 0 h 3964"/>
                  <a:gd name="T2" fmla="*/ 2147483646 w 13627"/>
                  <a:gd name="T3" fmla="*/ 78125000 h 3964"/>
                  <a:gd name="T4" fmla="*/ 2147483646 w 13627"/>
                  <a:gd name="T5" fmla="*/ 2147483646 h 3964"/>
                  <a:gd name="T6" fmla="*/ 2147483646 w 13627"/>
                  <a:gd name="T7" fmla="*/ 2147483646 h 3964"/>
                  <a:gd name="T8" fmla="*/ 2147483646 w 13627"/>
                  <a:gd name="T9" fmla="*/ 2147483646 h 3964"/>
                  <a:gd name="T10" fmla="*/ 2147483646 w 13627"/>
                  <a:gd name="T11" fmla="*/ 2147483646 h 3964"/>
                  <a:gd name="T12" fmla="*/ 2147483646 w 13627"/>
                  <a:gd name="T13" fmla="*/ 2147483646 h 3964"/>
                  <a:gd name="T14" fmla="*/ 2147483646 w 13627"/>
                  <a:gd name="T15" fmla="*/ 2147483646 h 3964"/>
                  <a:gd name="T16" fmla="*/ 2147483646 w 13627"/>
                  <a:gd name="T17" fmla="*/ 0 h 39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1343;p9"/>
              <p:cNvSpPr>
                <a:spLocks/>
              </p:cNvSpPr>
              <p:nvPr/>
            </p:nvSpPr>
            <p:spPr bwMode="auto">
              <a:xfrm>
                <a:off x="4906125" y="1545675"/>
                <a:ext cx="59300" cy="62000"/>
              </a:xfrm>
              <a:custGeom>
                <a:avLst/>
                <a:gdLst>
                  <a:gd name="T0" fmla="*/ 2147483646 w 2372"/>
                  <a:gd name="T1" fmla="*/ 0 h 2480"/>
                  <a:gd name="T2" fmla="*/ 2147483646 w 2372"/>
                  <a:gd name="T3" fmla="*/ 2147483646 h 2480"/>
                  <a:gd name="T4" fmla="*/ 2147483646 w 2372"/>
                  <a:gd name="T5" fmla="*/ 2147483646 h 2480"/>
                  <a:gd name="T6" fmla="*/ 605468750 w 2372"/>
                  <a:gd name="T7" fmla="*/ 2147483646 h 2480"/>
                  <a:gd name="T8" fmla="*/ 302734375 w 2372"/>
                  <a:gd name="T9" fmla="*/ 2147483646 h 2480"/>
                  <a:gd name="T10" fmla="*/ 605468750 w 2372"/>
                  <a:gd name="T11" fmla="*/ 2147483646 h 2480"/>
                  <a:gd name="T12" fmla="*/ 1494140625 w 2372"/>
                  <a:gd name="T13" fmla="*/ 2147483646 h 2480"/>
                  <a:gd name="T14" fmla="*/ 2147483646 w 2372"/>
                  <a:gd name="T15" fmla="*/ 2147483646 h 2480"/>
                  <a:gd name="T16" fmla="*/ 2147483646 w 2372"/>
                  <a:gd name="T17" fmla="*/ 2147483646 h 2480"/>
                  <a:gd name="T18" fmla="*/ 2147483646 w 2372"/>
                  <a:gd name="T19" fmla="*/ 2147483646 h 2480"/>
                  <a:gd name="T20" fmla="*/ 2147483646 w 2372"/>
                  <a:gd name="T21" fmla="*/ 2147483646 h 2480"/>
                  <a:gd name="T22" fmla="*/ 2147483646 w 2372"/>
                  <a:gd name="T23" fmla="*/ 2147483646 h 2480"/>
                  <a:gd name="T24" fmla="*/ 2147483646 w 2372"/>
                  <a:gd name="T25" fmla="*/ 2147483646 h 2480"/>
                  <a:gd name="T26" fmla="*/ 2147483646 w 2372"/>
                  <a:gd name="T27" fmla="*/ 2147483646 h 2480"/>
                  <a:gd name="T28" fmla="*/ 2147483646 w 2372"/>
                  <a:gd name="T29" fmla="*/ 2147483646 h 2480"/>
                  <a:gd name="T30" fmla="*/ 2147483646 w 2372"/>
                  <a:gd name="T31" fmla="*/ 390625000 h 2480"/>
                  <a:gd name="T32" fmla="*/ 2147483646 w 2372"/>
                  <a:gd name="T33" fmla="*/ 0 h 24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7" name="Google Shape;1344;p9"/>
              <p:cNvSpPr/>
              <p:nvPr/>
            </p:nvSpPr>
            <p:spPr>
              <a:xfrm>
                <a:off x="5006283" y="1564302"/>
                <a:ext cx="108506" cy="325488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1345;p9"/>
              <p:cNvSpPr/>
              <p:nvPr/>
            </p:nvSpPr>
            <p:spPr>
              <a:xfrm>
                <a:off x="5031323" y="1553870"/>
                <a:ext cx="254572" cy="267067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1346;p9"/>
              <p:cNvSpPr>
                <a:spLocks/>
              </p:cNvSpPr>
              <p:nvPr/>
            </p:nvSpPr>
            <p:spPr bwMode="auto">
              <a:xfrm>
                <a:off x="5032275" y="1649825"/>
                <a:ext cx="49425" cy="214975"/>
              </a:xfrm>
              <a:custGeom>
                <a:avLst/>
                <a:gdLst>
                  <a:gd name="T0" fmla="*/ 927734375 w 1977"/>
                  <a:gd name="T1" fmla="*/ 0 h 8599"/>
                  <a:gd name="T2" fmla="*/ 302734375 w 1977"/>
                  <a:gd name="T3" fmla="*/ 673828125 h 8599"/>
                  <a:gd name="T4" fmla="*/ 2147483646 w 1977"/>
                  <a:gd name="T5" fmla="*/ 2147483646 h 8599"/>
                  <a:gd name="T6" fmla="*/ 2147483646 w 1977"/>
                  <a:gd name="T7" fmla="*/ 2147483646 h 8599"/>
                  <a:gd name="T8" fmla="*/ 2147483646 w 1977"/>
                  <a:gd name="T9" fmla="*/ 2147483646 h 8599"/>
                  <a:gd name="T10" fmla="*/ 2147483646 w 1977"/>
                  <a:gd name="T11" fmla="*/ 2147483646 h 8599"/>
                  <a:gd name="T12" fmla="*/ 2147483646 w 1977"/>
                  <a:gd name="T13" fmla="*/ 2147483646 h 8599"/>
                  <a:gd name="T14" fmla="*/ 2147483646 w 1977"/>
                  <a:gd name="T15" fmla="*/ 2147483646 h 8599"/>
                  <a:gd name="T16" fmla="*/ 2147483646 w 1977"/>
                  <a:gd name="T17" fmla="*/ 2147483646 h 8599"/>
                  <a:gd name="T18" fmla="*/ 1787109375 w 1977"/>
                  <a:gd name="T19" fmla="*/ 673828125 h 8599"/>
                  <a:gd name="T20" fmla="*/ 927734375 w 1977"/>
                  <a:gd name="T21" fmla="*/ 0 h 85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0" name="Google Shape;1347;p9"/>
              <p:cNvSpPr>
                <a:spLocks/>
              </p:cNvSpPr>
              <p:nvPr/>
            </p:nvSpPr>
            <p:spPr bwMode="auto">
              <a:xfrm>
                <a:off x="5042150" y="1642425"/>
                <a:ext cx="58550" cy="198250"/>
              </a:xfrm>
              <a:custGeom>
                <a:avLst/>
                <a:gdLst>
                  <a:gd name="T0" fmla="*/ 2147483646 w 2342"/>
                  <a:gd name="T1" fmla="*/ 9765625 h 7930"/>
                  <a:gd name="T2" fmla="*/ 898437500 w 2342"/>
                  <a:gd name="T3" fmla="*/ 888671875 h 7930"/>
                  <a:gd name="T4" fmla="*/ 2147483646 w 2342"/>
                  <a:gd name="T5" fmla="*/ 2147483646 h 7930"/>
                  <a:gd name="T6" fmla="*/ 2147483646 w 2342"/>
                  <a:gd name="T7" fmla="*/ 2147483646 h 7930"/>
                  <a:gd name="T8" fmla="*/ 2147483646 w 2342"/>
                  <a:gd name="T9" fmla="*/ 2147483646 h 7930"/>
                  <a:gd name="T10" fmla="*/ 2147483646 w 2342"/>
                  <a:gd name="T11" fmla="*/ 2147483646 h 7930"/>
                  <a:gd name="T12" fmla="*/ 2147483646 w 2342"/>
                  <a:gd name="T13" fmla="*/ 2147483646 h 7930"/>
                  <a:gd name="T14" fmla="*/ 2147483646 w 2342"/>
                  <a:gd name="T15" fmla="*/ 2147483646 h 7930"/>
                  <a:gd name="T16" fmla="*/ 2147483646 w 2342"/>
                  <a:gd name="T17" fmla="*/ 2147483646 h 7930"/>
                  <a:gd name="T18" fmla="*/ 2147483646 w 2342"/>
                  <a:gd name="T19" fmla="*/ 2147483646 h 7930"/>
                  <a:gd name="T20" fmla="*/ 2147483646 w 2342"/>
                  <a:gd name="T21" fmla="*/ 595703125 h 7930"/>
                  <a:gd name="T22" fmla="*/ 2147483646 w 2342"/>
                  <a:gd name="T23" fmla="*/ 9765625 h 79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1" name="Google Shape;1348;p9"/>
              <p:cNvSpPr>
                <a:spLocks/>
              </p:cNvSpPr>
              <p:nvPr/>
            </p:nvSpPr>
            <p:spPr bwMode="auto">
              <a:xfrm>
                <a:off x="5116750" y="1617900"/>
                <a:ext cx="126750" cy="159950"/>
              </a:xfrm>
              <a:custGeom>
                <a:avLst/>
                <a:gdLst>
                  <a:gd name="T0" fmla="*/ 1386718750 w 5070"/>
                  <a:gd name="T1" fmla="*/ 9765625 h 6398"/>
                  <a:gd name="T2" fmla="*/ 253906250 w 5070"/>
                  <a:gd name="T3" fmla="*/ 1562500000 h 6398"/>
                  <a:gd name="T4" fmla="*/ 2147483646 w 5070"/>
                  <a:gd name="T5" fmla="*/ 2147483646 h 6398"/>
                  <a:gd name="T6" fmla="*/ 2147483646 w 5070"/>
                  <a:gd name="T7" fmla="*/ 2147483646 h 6398"/>
                  <a:gd name="T8" fmla="*/ 2147483646 w 5070"/>
                  <a:gd name="T9" fmla="*/ 2147483646 h 6398"/>
                  <a:gd name="T10" fmla="*/ 2147483646 w 5070"/>
                  <a:gd name="T11" fmla="*/ 2147483646 h 6398"/>
                  <a:gd name="T12" fmla="*/ 2147483646 w 5070"/>
                  <a:gd name="T13" fmla="*/ 2147483646 h 6398"/>
                  <a:gd name="T14" fmla="*/ 2147483646 w 5070"/>
                  <a:gd name="T15" fmla="*/ 2147483646 h 6398"/>
                  <a:gd name="T16" fmla="*/ 2147483646 w 5070"/>
                  <a:gd name="T17" fmla="*/ 2147483646 h 6398"/>
                  <a:gd name="T18" fmla="*/ 2147483646 w 5070"/>
                  <a:gd name="T19" fmla="*/ 2147483646 h 6398"/>
                  <a:gd name="T20" fmla="*/ 1738281250 w 5070"/>
                  <a:gd name="T21" fmla="*/ 78125000 h 6398"/>
                  <a:gd name="T22" fmla="*/ 1386718750 w 5070"/>
                  <a:gd name="T23" fmla="*/ 9765625 h 63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2" name="Google Shape;1349;p9"/>
              <p:cNvSpPr>
                <a:spLocks/>
              </p:cNvSpPr>
              <p:nvPr/>
            </p:nvSpPr>
            <p:spPr bwMode="auto">
              <a:xfrm>
                <a:off x="5074825" y="1568200"/>
                <a:ext cx="182575" cy="182725"/>
              </a:xfrm>
              <a:custGeom>
                <a:avLst/>
                <a:gdLst>
                  <a:gd name="T0" fmla="*/ 2147483646 w 7303"/>
                  <a:gd name="T1" fmla="*/ 0 h 7309"/>
                  <a:gd name="T2" fmla="*/ 2080078125 w 7303"/>
                  <a:gd name="T3" fmla="*/ 205078125 h 7309"/>
                  <a:gd name="T4" fmla="*/ 2147483646 w 7303"/>
                  <a:gd name="T5" fmla="*/ 2147483646 h 7309"/>
                  <a:gd name="T6" fmla="*/ 2147483646 w 7303"/>
                  <a:gd name="T7" fmla="*/ 2147483646 h 7309"/>
                  <a:gd name="T8" fmla="*/ 2147483646 w 7303"/>
                  <a:gd name="T9" fmla="*/ 2147483646 h 7309"/>
                  <a:gd name="T10" fmla="*/ 2147483646 w 7303"/>
                  <a:gd name="T11" fmla="*/ 2147483646 h 7309"/>
                  <a:gd name="T12" fmla="*/ 2147483646 w 7303"/>
                  <a:gd name="T13" fmla="*/ 2147483646 h 7309"/>
                  <a:gd name="T14" fmla="*/ 2147483646 w 7303"/>
                  <a:gd name="T15" fmla="*/ 2147483646 h 7309"/>
                  <a:gd name="T16" fmla="*/ 2147483646 w 7303"/>
                  <a:gd name="T17" fmla="*/ 2147483646 h 7309"/>
                  <a:gd name="T18" fmla="*/ 2147483646 w 7303"/>
                  <a:gd name="T19" fmla="*/ 0 h 73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3" name="Google Shape;1350;p9"/>
              <p:cNvSpPr>
                <a:spLocks/>
              </p:cNvSpPr>
              <p:nvPr/>
            </p:nvSpPr>
            <p:spPr bwMode="auto">
              <a:xfrm>
                <a:off x="5241250" y="1759425"/>
                <a:ext cx="11425" cy="12950"/>
              </a:xfrm>
              <a:custGeom>
                <a:avLst/>
                <a:gdLst>
                  <a:gd name="T0" fmla="*/ 1787109375 w 457"/>
                  <a:gd name="T1" fmla="*/ 9765625 h 518"/>
                  <a:gd name="T2" fmla="*/ 302734375 w 457"/>
                  <a:gd name="T3" fmla="*/ 1191406250 h 518"/>
                  <a:gd name="T4" fmla="*/ 302734375 w 457"/>
                  <a:gd name="T5" fmla="*/ 2147483646 h 518"/>
                  <a:gd name="T6" fmla="*/ 302734375 w 457"/>
                  <a:gd name="T7" fmla="*/ 2147483646 h 518"/>
                  <a:gd name="T8" fmla="*/ 2147483646 w 457"/>
                  <a:gd name="T9" fmla="*/ 2147483646 h 518"/>
                  <a:gd name="T10" fmla="*/ 2147483646 w 457"/>
                  <a:gd name="T11" fmla="*/ 2147483646 h 518"/>
                  <a:gd name="T12" fmla="*/ 2147483646 w 457"/>
                  <a:gd name="T13" fmla="*/ 2147483646 h 518"/>
                  <a:gd name="T14" fmla="*/ 2147483646 w 457"/>
                  <a:gd name="T15" fmla="*/ 605468750 h 518"/>
                  <a:gd name="T16" fmla="*/ 1787109375 w 457"/>
                  <a:gd name="T17" fmla="*/ 9765625 h 5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4" name="Google Shape;1351;p9"/>
              <p:cNvSpPr>
                <a:spLocks/>
              </p:cNvSpPr>
              <p:nvPr/>
            </p:nvSpPr>
            <p:spPr bwMode="auto">
              <a:xfrm>
                <a:off x="5223975" y="1731250"/>
                <a:ext cx="12725" cy="11575"/>
              </a:xfrm>
              <a:custGeom>
                <a:avLst/>
                <a:gdLst>
                  <a:gd name="T0" fmla="*/ 2147483646 w 509"/>
                  <a:gd name="T1" fmla="*/ 9765625 h 463"/>
                  <a:gd name="T2" fmla="*/ 1113281250 w 509"/>
                  <a:gd name="T3" fmla="*/ 625000000 h 463"/>
                  <a:gd name="T4" fmla="*/ 1113281250 w 509"/>
                  <a:gd name="T5" fmla="*/ 1220703125 h 463"/>
                  <a:gd name="T6" fmla="*/ 2147483646 w 509"/>
                  <a:gd name="T7" fmla="*/ 2147483646 h 463"/>
                  <a:gd name="T8" fmla="*/ 2147483646 w 509"/>
                  <a:gd name="T9" fmla="*/ 2147483646 h 463"/>
                  <a:gd name="T10" fmla="*/ 2147483646 w 509"/>
                  <a:gd name="T11" fmla="*/ 2147483646 h 463"/>
                  <a:gd name="T12" fmla="*/ 2147483646 w 509"/>
                  <a:gd name="T13" fmla="*/ 332031250 h 463"/>
                  <a:gd name="T14" fmla="*/ 2147483646 w 509"/>
                  <a:gd name="T15" fmla="*/ 9765625 h 4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5" name="Google Shape;1352;p9"/>
              <p:cNvSpPr>
                <a:spLocks/>
              </p:cNvSpPr>
              <p:nvPr/>
            </p:nvSpPr>
            <p:spPr bwMode="auto">
              <a:xfrm>
                <a:off x="5210375" y="1704850"/>
                <a:ext cx="6750" cy="6600"/>
              </a:xfrm>
              <a:custGeom>
                <a:avLst/>
                <a:gdLst>
                  <a:gd name="T0" fmla="*/ 1357421875 w 270"/>
                  <a:gd name="T1" fmla="*/ 0 h 264"/>
                  <a:gd name="T2" fmla="*/ 185546875 w 270"/>
                  <a:gd name="T3" fmla="*/ 1738281250 h 264"/>
                  <a:gd name="T4" fmla="*/ 1181640625 w 270"/>
                  <a:gd name="T5" fmla="*/ 2147483646 h 264"/>
                  <a:gd name="T6" fmla="*/ 2147483646 w 270"/>
                  <a:gd name="T7" fmla="*/ 849609375 h 264"/>
                  <a:gd name="T8" fmla="*/ 1357421875 w 270"/>
                  <a:gd name="T9" fmla="*/ 0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6" name="Google Shape;1353;p9"/>
              <p:cNvSpPr>
                <a:spLocks/>
              </p:cNvSpPr>
              <p:nvPr/>
            </p:nvSpPr>
            <p:spPr bwMode="auto">
              <a:xfrm>
                <a:off x="5177425" y="1667500"/>
                <a:ext cx="15975" cy="15600"/>
              </a:xfrm>
              <a:custGeom>
                <a:avLst/>
                <a:gdLst>
                  <a:gd name="T0" fmla="*/ 2147483646 w 639"/>
                  <a:gd name="T1" fmla="*/ 0 h 624"/>
                  <a:gd name="T2" fmla="*/ 1191406250 w 639"/>
                  <a:gd name="T3" fmla="*/ 292968750 h 624"/>
                  <a:gd name="T4" fmla="*/ 0 w 639"/>
                  <a:gd name="T5" fmla="*/ 2147483646 h 624"/>
                  <a:gd name="T6" fmla="*/ 0 w 639"/>
                  <a:gd name="T7" fmla="*/ 2147483646 h 624"/>
                  <a:gd name="T8" fmla="*/ 1484375000 w 639"/>
                  <a:gd name="T9" fmla="*/ 2147483646 h 624"/>
                  <a:gd name="T10" fmla="*/ 2147483646 w 639"/>
                  <a:gd name="T11" fmla="*/ 2147483646 h 624"/>
                  <a:gd name="T12" fmla="*/ 2147483646 w 639"/>
                  <a:gd name="T13" fmla="*/ 2147483646 h 624"/>
                  <a:gd name="T14" fmla="*/ 2147483646 w 639"/>
                  <a:gd name="T15" fmla="*/ 2147483646 h 624"/>
                  <a:gd name="T16" fmla="*/ 2147483646 w 639"/>
                  <a:gd name="T17" fmla="*/ 1191406250 h 624"/>
                  <a:gd name="T18" fmla="*/ 2147483646 w 639"/>
                  <a:gd name="T19" fmla="*/ 0 h 624"/>
                  <a:gd name="T20" fmla="*/ 2147483646 w 639"/>
                  <a:gd name="T21" fmla="*/ 0 h 6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7" name="Google Shape;1354;p9"/>
              <p:cNvSpPr>
                <a:spLocks/>
              </p:cNvSpPr>
              <p:nvPr/>
            </p:nvSpPr>
            <p:spPr bwMode="auto">
              <a:xfrm>
                <a:off x="5138100" y="1626200"/>
                <a:ext cx="17075" cy="14000"/>
              </a:xfrm>
              <a:custGeom>
                <a:avLst/>
                <a:gdLst>
                  <a:gd name="T0" fmla="*/ 2147483646 w 683"/>
                  <a:gd name="T1" fmla="*/ 9765625 h 560"/>
                  <a:gd name="T2" fmla="*/ 517578125 w 683"/>
                  <a:gd name="T3" fmla="*/ 2147483646 h 560"/>
                  <a:gd name="T4" fmla="*/ 2147483646 w 683"/>
                  <a:gd name="T5" fmla="*/ 2147483646 h 560"/>
                  <a:gd name="T6" fmla="*/ 2147483646 w 683"/>
                  <a:gd name="T7" fmla="*/ 2147483646 h 560"/>
                  <a:gd name="T8" fmla="*/ 2147483646 w 683"/>
                  <a:gd name="T9" fmla="*/ 9765625 h 5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8" name="Google Shape;1355;p9"/>
              <p:cNvSpPr>
                <a:spLocks/>
              </p:cNvSpPr>
              <p:nvPr/>
            </p:nvSpPr>
            <p:spPr bwMode="auto">
              <a:xfrm>
                <a:off x="5079400" y="1815600"/>
                <a:ext cx="9125" cy="11500"/>
              </a:xfrm>
              <a:custGeom>
                <a:avLst/>
                <a:gdLst>
                  <a:gd name="T0" fmla="*/ 1142578125 w 365"/>
                  <a:gd name="T1" fmla="*/ 0 h 460"/>
                  <a:gd name="T2" fmla="*/ 0 w 365"/>
                  <a:gd name="T3" fmla="*/ 625000000 h 460"/>
                  <a:gd name="T4" fmla="*/ 0 w 365"/>
                  <a:gd name="T5" fmla="*/ 2109375000 h 460"/>
                  <a:gd name="T6" fmla="*/ 0 w 365"/>
                  <a:gd name="T7" fmla="*/ 2147483646 h 460"/>
                  <a:gd name="T8" fmla="*/ 2080078125 w 365"/>
                  <a:gd name="T9" fmla="*/ 2147483646 h 460"/>
                  <a:gd name="T10" fmla="*/ 2147483646 w 365"/>
                  <a:gd name="T11" fmla="*/ 2147483646 h 460"/>
                  <a:gd name="T12" fmla="*/ 2147483646 w 365"/>
                  <a:gd name="T13" fmla="*/ 1513671875 h 460"/>
                  <a:gd name="T14" fmla="*/ 2080078125 w 365"/>
                  <a:gd name="T15" fmla="*/ 332031250 h 460"/>
                  <a:gd name="T16" fmla="*/ 1142578125 w 365"/>
                  <a:gd name="T17" fmla="*/ 0 h 4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9" name="Google Shape;1356;p9"/>
              <p:cNvSpPr>
                <a:spLocks/>
              </p:cNvSpPr>
              <p:nvPr/>
            </p:nvSpPr>
            <p:spPr bwMode="auto">
              <a:xfrm>
                <a:off x="5071025" y="1784500"/>
                <a:ext cx="8400" cy="7175"/>
              </a:xfrm>
              <a:custGeom>
                <a:avLst/>
                <a:gdLst>
                  <a:gd name="T0" fmla="*/ 1787109375 w 336"/>
                  <a:gd name="T1" fmla="*/ 9765625 h 287"/>
                  <a:gd name="T2" fmla="*/ 898437500 w 336"/>
                  <a:gd name="T3" fmla="*/ 302734375 h 287"/>
                  <a:gd name="T4" fmla="*/ 302734375 w 336"/>
                  <a:gd name="T5" fmla="*/ 605468750 h 287"/>
                  <a:gd name="T6" fmla="*/ 302734375 w 336"/>
                  <a:gd name="T7" fmla="*/ 2089843750 h 287"/>
                  <a:gd name="T8" fmla="*/ 1367187500 w 336"/>
                  <a:gd name="T9" fmla="*/ 2147483646 h 287"/>
                  <a:gd name="T10" fmla="*/ 1787109375 w 336"/>
                  <a:gd name="T11" fmla="*/ 2147483646 h 287"/>
                  <a:gd name="T12" fmla="*/ 2147483646 w 336"/>
                  <a:gd name="T13" fmla="*/ 1494140625 h 287"/>
                  <a:gd name="T14" fmla="*/ 2147483646 w 336"/>
                  <a:gd name="T15" fmla="*/ 302734375 h 287"/>
                  <a:gd name="T16" fmla="*/ 1787109375 w 336"/>
                  <a:gd name="T17" fmla="*/ 9765625 h 2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0" name="Google Shape;1357;p9"/>
              <p:cNvSpPr>
                <a:spLocks/>
              </p:cNvSpPr>
              <p:nvPr/>
            </p:nvSpPr>
            <p:spPr bwMode="auto">
              <a:xfrm>
                <a:off x="5055075" y="1744425"/>
                <a:ext cx="12950" cy="14475"/>
              </a:xfrm>
              <a:custGeom>
                <a:avLst/>
                <a:gdLst>
                  <a:gd name="T0" fmla="*/ 2147483646 w 518"/>
                  <a:gd name="T1" fmla="*/ 9765625 h 579"/>
                  <a:gd name="T2" fmla="*/ 595703125 w 518"/>
                  <a:gd name="T3" fmla="*/ 1123046875 h 579"/>
                  <a:gd name="T4" fmla="*/ 302734375 w 518"/>
                  <a:gd name="T5" fmla="*/ 2147483646 h 579"/>
                  <a:gd name="T6" fmla="*/ 2147483646 w 518"/>
                  <a:gd name="T7" fmla="*/ 2147483646 h 579"/>
                  <a:gd name="T8" fmla="*/ 2147483646 w 518"/>
                  <a:gd name="T9" fmla="*/ 2147483646 h 579"/>
                  <a:gd name="T10" fmla="*/ 2147483646 w 518"/>
                  <a:gd name="T11" fmla="*/ 2147483646 h 579"/>
                  <a:gd name="T12" fmla="*/ 2147483646 w 518"/>
                  <a:gd name="T13" fmla="*/ 527343750 h 579"/>
                  <a:gd name="T14" fmla="*/ 2147483646 w 518"/>
                  <a:gd name="T15" fmla="*/ 9765625 h 5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1" name="Google Shape;1358;p9"/>
              <p:cNvSpPr>
                <a:spLocks/>
              </p:cNvSpPr>
              <p:nvPr/>
            </p:nvSpPr>
            <p:spPr bwMode="auto">
              <a:xfrm>
                <a:off x="5046725" y="1700900"/>
                <a:ext cx="13700" cy="16150"/>
              </a:xfrm>
              <a:custGeom>
                <a:avLst/>
                <a:gdLst>
                  <a:gd name="T0" fmla="*/ 2147483646 w 548"/>
                  <a:gd name="T1" fmla="*/ 0 h 646"/>
                  <a:gd name="T2" fmla="*/ 595703125 w 548"/>
                  <a:gd name="T3" fmla="*/ 908203125 h 646"/>
                  <a:gd name="T4" fmla="*/ 292968750 w 548"/>
                  <a:gd name="T5" fmla="*/ 2147483646 h 646"/>
                  <a:gd name="T6" fmla="*/ 595703125 w 548"/>
                  <a:gd name="T7" fmla="*/ 2147483646 h 646"/>
                  <a:gd name="T8" fmla="*/ 2147483646 w 548"/>
                  <a:gd name="T9" fmla="*/ 2147483646 h 646"/>
                  <a:gd name="T10" fmla="*/ 2147483646 w 548"/>
                  <a:gd name="T11" fmla="*/ 2147483646 h 646"/>
                  <a:gd name="T12" fmla="*/ 2147483646 w 548"/>
                  <a:gd name="T13" fmla="*/ 2147483646 h 646"/>
                  <a:gd name="T14" fmla="*/ 2147483646 w 548"/>
                  <a:gd name="T15" fmla="*/ 1796875000 h 646"/>
                  <a:gd name="T16" fmla="*/ 2147483646 w 548"/>
                  <a:gd name="T17" fmla="*/ 312500000 h 646"/>
                  <a:gd name="T18" fmla="*/ 2147483646 w 548"/>
                  <a:gd name="T19" fmla="*/ 0 h 6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2" name="Google Shape;1359;p9"/>
              <p:cNvSpPr>
                <a:spLocks/>
              </p:cNvSpPr>
              <p:nvPr/>
            </p:nvSpPr>
            <p:spPr bwMode="auto">
              <a:xfrm>
                <a:off x="5096100" y="1610500"/>
                <a:ext cx="16750" cy="14450"/>
              </a:xfrm>
              <a:custGeom>
                <a:avLst/>
                <a:gdLst>
                  <a:gd name="T0" fmla="*/ 1787109375 w 670"/>
                  <a:gd name="T1" fmla="*/ 0 h 578"/>
                  <a:gd name="T2" fmla="*/ 302734375 w 670"/>
                  <a:gd name="T3" fmla="*/ 2147483646 h 578"/>
                  <a:gd name="T4" fmla="*/ 1787109375 w 670"/>
                  <a:gd name="T5" fmla="*/ 2147483646 h 578"/>
                  <a:gd name="T6" fmla="*/ 2147483646 w 670"/>
                  <a:gd name="T7" fmla="*/ 2147483646 h 578"/>
                  <a:gd name="T8" fmla="*/ 2147483646 w 670"/>
                  <a:gd name="T9" fmla="*/ 2147483646 h 578"/>
                  <a:gd name="T10" fmla="*/ 2147483646 w 670"/>
                  <a:gd name="T11" fmla="*/ 2147483646 h 578"/>
                  <a:gd name="T12" fmla="*/ 2147483646 w 670"/>
                  <a:gd name="T13" fmla="*/ 1191406250 h 578"/>
                  <a:gd name="T14" fmla="*/ 2147483646 w 670"/>
                  <a:gd name="T15" fmla="*/ 302734375 h 578"/>
                  <a:gd name="T16" fmla="*/ 1787109375 w 670"/>
                  <a:gd name="T17" fmla="*/ 0 h 5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3" name="Google Shape;1360;p9"/>
              <p:cNvSpPr>
                <a:spLocks/>
              </p:cNvSpPr>
              <p:nvPr/>
            </p:nvSpPr>
            <p:spPr bwMode="auto">
              <a:xfrm>
                <a:off x="5080300" y="1590075"/>
                <a:ext cx="17225" cy="13725"/>
              </a:xfrm>
              <a:custGeom>
                <a:avLst/>
                <a:gdLst>
                  <a:gd name="T0" fmla="*/ 2147483646 w 689"/>
                  <a:gd name="T1" fmla="*/ 0 h 549"/>
                  <a:gd name="T2" fmla="*/ 537109375 w 689"/>
                  <a:gd name="T3" fmla="*/ 2147483646 h 549"/>
                  <a:gd name="T4" fmla="*/ 2147483646 w 689"/>
                  <a:gd name="T5" fmla="*/ 2147483646 h 549"/>
                  <a:gd name="T6" fmla="*/ 2147483646 w 689"/>
                  <a:gd name="T7" fmla="*/ 2041015625 h 549"/>
                  <a:gd name="T8" fmla="*/ 2147483646 w 689"/>
                  <a:gd name="T9" fmla="*/ 0 h 5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4" name="Google Shape;1361;p9"/>
              <p:cNvSpPr>
                <a:spLocks/>
              </p:cNvSpPr>
              <p:nvPr/>
            </p:nvSpPr>
            <p:spPr bwMode="auto">
              <a:xfrm>
                <a:off x="5027725" y="1677750"/>
                <a:ext cx="7025" cy="23775"/>
              </a:xfrm>
              <a:custGeom>
                <a:avLst/>
                <a:gdLst>
                  <a:gd name="T0" fmla="*/ 449218750 w 281"/>
                  <a:gd name="T1" fmla="*/ 0 h 951"/>
                  <a:gd name="T2" fmla="*/ 0 w 281"/>
                  <a:gd name="T3" fmla="*/ 449218750 h 951"/>
                  <a:gd name="T4" fmla="*/ 888671875 w 281"/>
                  <a:gd name="T5" fmla="*/ 2147483646 h 951"/>
                  <a:gd name="T6" fmla="*/ 1572265625 w 281"/>
                  <a:gd name="T7" fmla="*/ 2147483646 h 951"/>
                  <a:gd name="T8" fmla="*/ 2147483646 w 281"/>
                  <a:gd name="T9" fmla="*/ 2147483646 h 951"/>
                  <a:gd name="T10" fmla="*/ 888671875 w 281"/>
                  <a:gd name="T11" fmla="*/ 449218750 h 951"/>
                  <a:gd name="T12" fmla="*/ 449218750 w 281"/>
                  <a:gd name="T13" fmla="*/ 0 h 9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5" name="Google Shape;1362;p9"/>
              <p:cNvSpPr>
                <a:spLocks/>
              </p:cNvSpPr>
              <p:nvPr/>
            </p:nvSpPr>
            <p:spPr bwMode="auto">
              <a:xfrm>
                <a:off x="5017700" y="1643650"/>
                <a:ext cx="12025" cy="10675"/>
              </a:xfrm>
              <a:custGeom>
                <a:avLst/>
                <a:gdLst>
                  <a:gd name="T0" fmla="*/ 2147483646 w 481"/>
                  <a:gd name="T1" fmla="*/ 9765625 h 427"/>
                  <a:gd name="T2" fmla="*/ 351562500 w 481"/>
                  <a:gd name="T3" fmla="*/ 2147483646 h 427"/>
                  <a:gd name="T4" fmla="*/ 2147483646 w 481"/>
                  <a:gd name="T5" fmla="*/ 2147483646 h 427"/>
                  <a:gd name="T6" fmla="*/ 2147483646 w 481"/>
                  <a:gd name="T7" fmla="*/ 1601562500 h 427"/>
                  <a:gd name="T8" fmla="*/ 2147483646 w 481"/>
                  <a:gd name="T9" fmla="*/ 9765625 h 4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6" name="Google Shape;1363;p9"/>
              <p:cNvSpPr>
                <a:spLocks/>
              </p:cNvSpPr>
              <p:nvPr/>
            </p:nvSpPr>
            <p:spPr bwMode="auto">
              <a:xfrm>
                <a:off x="5016950" y="1604600"/>
                <a:ext cx="16275" cy="13650"/>
              </a:xfrm>
              <a:custGeom>
                <a:avLst/>
                <a:gdLst>
                  <a:gd name="T0" fmla="*/ 2147483646 w 651"/>
                  <a:gd name="T1" fmla="*/ 9765625 h 546"/>
                  <a:gd name="T2" fmla="*/ 351562500 w 651"/>
                  <a:gd name="T3" fmla="*/ 2147483646 h 546"/>
                  <a:gd name="T4" fmla="*/ 2147483646 w 651"/>
                  <a:gd name="T5" fmla="*/ 2147483646 h 546"/>
                  <a:gd name="T6" fmla="*/ 2147483646 w 651"/>
                  <a:gd name="T7" fmla="*/ 2011718750 h 546"/>
                  <a:gd name="T8" fmla="*/ 2147483646 w 651"/>
                  <a:gd name="T9" fmla="*/ 9765625 h 5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7" name="Google Shape;1364;p9"/>
              <p:cNvSpPr/>
              <p:nvPr/>
            </p:nvSpPr>
            <p:spPr>
              <a:xfrm>
                <a:off x="4910297" y="1226295"/>
                <a:ext cx="121026" cy="321315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8" name="Google Shape;1365;p9"/>
              <p:cNvSpPr/>
              <p:nvPr/>
            </p:nvSpPr>
            <p:spPr>
              <a:xfrm>
                <a:off x="5033411" y="1207518"/>
                <a:ext cx="133546" cy="338006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9" name="Google Shape;1366;p9"/>
              <p:cNvSpPr>
                <a:spLocks/>
              </p:cNvSpPr>
              <p:nvPr/>
            </p:nvSpPr>
            <p:spPr bwMode="auto">
              <a:xfrm>
                <a:off x="4933875" y="1256000"/>
                <a:ext cx="59675" cy="211300"/>
              </a:xfrm>
              <a:custGeom>
                <a:avLst/>
                <a:gdLst>
                  <a:gd name="T0" fmla="*/ 488281250 w 2387"/>
                  <a:gd name="T1" fmla="*/ 9765625 h 8452"/>
                  <a:gd name="T2" fmla="*/ 146484375 w 2387"/>
                  <a:gd name="T3" fmla="*/ 449218750 h 8452"/>
                  <a:gd name="T4" fmla="*/ 2147483646 w 2387"/>
                  <a:gd name="T5" fmla="*/ 2147483646 h 8452"/>
                  <a:gd name="T6" fmla="*/ 2147483646 w 2387"/>
                  <a:gd name="T7" fmla="*/ 2147483646 h 8452"/>
                  <a:gd name="T8" fmla="*/ 2147483646 w 2387"/>
                  <a:gd name="T9" fmla="*/ 2147483646 h 8452"/>
                  <a:gd name="T10" fmla="*/ 2147483646 w 2387"/>
                  <a:gd name="T11" fmla="*/ 2147483646 h 8452"/>
                  <a:gd name="T12" fmla="*/ 2147483646 w 2387"/>
                  <a:gd name="T13" fmla="*/ 2147483646 h 8452"/>
                  <a:gd name="T14" fmla="*/ 2147483646 w 2387"/>
                  <a:gd name="T15" fmla="*/ 2147483646 h 8452"/>
                  <a:gd name="T16" fmla="*/ 2147483646 w 2387"/>
                  <a:gd name="T17" fmla="*/ 2147483646 h 8452"/>
                  <a:gd name="T18" fmla="*/ 1044921875 w 2387"/>
                  <a:gd name="T19" fmla="*/ 449218750 h 8452"/>
                  <a:gd name="T20" fmla="*/ 488281250 w 2387"/>
                  <a:gd name="T21" fmla="*/ 9765625 h 84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0" name="Google Shape;1367;p9"/>
              <p:cNvSpPr>
                <a:spLocks/>
              </p:cNvSpPr>
              <p:nvPr/>
            </p:nvSpPr>
            <p:spPr bwMode="auto">
              <a:xfrm>
                <a:off x="4958000" y="1269700"/>
                <a:ext cx="51500" cy="198825"/>
              </a:xfrm>
              <a:custGeom>
                <a:avLst/>
                <a:gdLst>
                  <a:gd name="T0" fmla="*/ 1591796875 w 2060"/>
                  <a:gd name="T1" fmla="*/ 9765625 h 7953"/>
                  <a:gd name="T2" fmla="*/ 527343750 w 2060"/>
                  <a:gd name="T3" fmla="*/ 1337890625 h 7953"/>
                  <a:gd name="T4" fmla="*/ 2147483646 w 2060"/>
                  <a:gd name="T5" fmla="*/ 2147483646 h 7953"/>
                  <a:gd name="T6" fmla="*/ 2147483646 w 2060"/>
                  <a:gd name="T7" fmla="*/ 2147483646 h 7953"/>
                  <a:gd name="T8" fmla="*/ 2147483646 w 2060"/>
                  <a:gd name="T9" fmla="*/ 2147483646 h 7953"/>
                  <a:gd name="T10" fmla="*/ 2147483646 w 2060"/>
                  <a:gd name="T11" fmla="*/ 2147483646 h 7953"/>
                  <a:gd name="T12" fmla="*/ 2147483646 w 2060"/>
                  <a:gd name="T13" fmla="*/ 2147483646 h 7953"/>
                  <a:gd name="T14" fmla="*/ 2147483646 w 2060"/>
                  <a:gd name="T15" fmla="*/ 2147483646 h 7953"/>
                  <a:gd name="T16" fmla="*/ 2147483646 w 2060"/>
                  <a:gd name="T17" fmla="*/ 2147483646 h 7953"/>
                  <a:gd name="T18" fmla="*/ 2147483646 w 2060"/>
                  <a:gd name="T19" fmla="*/ 2147483646 h 7953"/>
                  <a:gd name="T20" fmla="*/ 2147483646 w 2060"/>
                  <a:gd name="T21" fmla="*/ 742187500 h 7953"/>
                  <a:gd name="T22" fmla="*/ 1591796875 w 2060"/>
                  <a:gd name="T23" fmla="*/ 9765625 h 79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1" name="Google Shape;1368;p9"/>
              <p:cNvSpPr>
                <a:spLocks/>
              </p:cNvSpPr>
              <p:nvPr/>
            </p:nvSpPr>
            <p:spPr bwMode="auto">
              <a:xfrm>
                <a:off x="5078625" y="1261925"/>
                <a:ext cx="41925" cy="195725"/>
              </a:xfrm>
              <a:custGeom>
                <a:avLst/>
                <a:gdLst>
                  <a:gd name="T0" fmla="*/ 2147483646 w 1677"/>
                  <a:gd name="T1" fmla="*/ 9765625 h 7829"/>
                  <a:gd name="T2" fmla="*/ 2147483646 w 1677"/>
                  <a:gd name="T3" fmla="*/ 1103515625 h 7829"/>
                  <a:gd name="T4" fmla="*/ 2147483646 w 1677"/>
                  <a:gd name="T5" fmla="*/ 2147483646 h 7829"/>
                  <a:gd name="T6" fmla="*/ 2147483646 w 1677"/>
                  <a:gd name="T7" fmla="*/ 2147483646 h 7829"/>
                  <a:gd name="T8" fmla="*/ 1787109375 w 1677"/>
                  <a:gd name="T9" fmla="*/ 2147483646 h 7829"/>
                  <a:gd name="T10" fmla="*/ 9765625 w 1677"/>
                  <a:gd name="T11" fmla="*/ 2147483646 h 7829"/>
                  <a:gd name="T12" fmla="*/ 986328125 w 1677"/>
                  <a:gd name="T13" fmla="*/ 2147483646 h 7829"/>
                  <a:gd name="T14" fmla="*/ 1787109375 w 1677"/>
                  <a:gd name="T15" fmla="*/ 2147483646 h 7829"/>
                  <a:gd name="T16" fmla="*/ 2147483646 w 1677"/>
                  <a:gd name="T17" fmla="*/ 2147483646 h 7829"/>
                  <a:gd name="T18" fmla="*/ 2147483646 w 1677"/>
                  <a:gd name="T19" fmla="*/ 2147483646 h 7829"/>
                  <a:gd name="T20" fmla="*/ 2147483646 w 1677"/>
                  <a:gd name="T21" fmla="*/ 1406250000 h 7829"/>
                  <a:gd name="T22" fmla="*/ 2147483646 w 1677"/>
                  <a:gd name="T23" fmla="*/ 9765625 h 78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2" name="Google Shape;1369;p9"/>
              <p:cNvSpPr>
                <a:spLocks/>
              </p:cNvSpPr>
              <p:nvPr/>
            </p:nvSpPr>
            <p:spPr bwMode="auto">
              <a:xfrm>
                <a:off x="5061075" y="1279375"/>
                <a:ext cx="85975" cy="240375"/>
              </a:xfrm>
              <a:custGeom>
                <a:avLst/>
                <a:gdLst>
                  <a:gd name="T0" fmla="*/ 2147483646 w 3439"/>
                  <a:gd name="T1" fmla="*/ 0 h 9615"/>
                  <a:gd name="T2" fmla="*/ 2147483646 w 3439"/>
                  <a:gd name="T3" fmla="*/ 1113281250 h 9615"/>
                  <a:gd name="T4" fmla="*/ 2147483646 w 3439"/>
                  <a:gd name="T5" fmla="*/ 2147483646 h 9615"/>
                  <a:gd name="T6" fmla="*/ 2147483646 w 3439"/>
                  <a:gd name="T7" fmla="*/ 2147483646 h 9615"/>
                  <a:gd name="T8" fmla="*/ 1816406250 w 3439"/>
                  <a:gd name="T9" fmla="*/ 2147483646 h 9615"/>
                  <a:gd name="T10" fmla="*/ 2147483646 w 3439"/>
                  <a:gd name="T11" fmla="*/ 2147483646 h 9615"/>
                  <a:gd name="T12" fmla="*/ 2147483646 w 3439"/>
                  <a:gd name="T13" fmla="*/ 2147483646 h 9615"/>
                  <a:gd name="T14" fmla="*/ 2147483646 w 3439"/>
                  <a:gd name="T15" fmla="*/ 2147483646 h 9615"/>
                  <a:gd name="T16" fmla="*/ 2147483646 w 3439"/>
                  <a:gd name="T17" fmla="*/ 1113281250 h 9615"/>
                  <a:gd name="T18" fmla="*/ 2147483646 w 3439"/>
                  <a:gd name="T19" fmla="*/ 0 h 96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3" name="Google Shape;1370;p9"/>
              <p:cNvSpPr>
                <a:spLocks/>
              </p:cNvSpPr>
              <p:nvPr/>
            </p:nvSpPr>
            <p:spPr bwMode="auto">
              <a:xfrm>
                <a:off x="5123450" y="1263225"/>
                <a:ext cx="11425" cy="12175"/>
              </a:xfrm>
              <a:custGeom>
                <a:avLst/>
                <a:gdLst>
                  <a:gd name="T0" fmla="*/ 1787109375 w 457"/>
                  <a:gd name="T1" fmla="*/ 9765625 h 487"/>
                  <a:gd name="T2" fmla="*/ 9765625 w 457"/>
                  <a:gd name="T3" fmla="*/ 2080078125 h 487"/>
                  <a:gd name="T4" fmla="*/ 9765625 w 457"/>
                  <a:gd name="T5" fmla="*/ 2147483646 h 487"/>
                  <a:gd name="T6" fmla="*/ 898437500 w 457"/>
                  <a:gd name="T7" fmla="*/ 2147483646 h 487"/>
                  <a:gd name="T8" fmla="*/ 2147483646 w 457"/>
                  <a:gd name="T9" fmla="*/ 2147483646 h 487"/>
                  <a:gd name="T10" fmla="*/ 2147483646 w 457"/>
                  <a:gd name="T11" fmla="*/ 2147483646 h 487"/>
                  <a:gd name="T12" fmla="*/ 2147483646 w 457"/>
                  <a:gd name="T13" fmla="*/ 1494140625 h 487"/>
                  <a:gd name="T14" fmla="*/ 2147483646 w 457"/>
                  <a:gd name="T15" fmla="*/ 898437500 h 487"/>
                  <a:gd name="T16" fmla="*/ 1787109375 w 457"/>
                  <a:gd name="T17" fmla="*/ 9765625 h 4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4" name="Google Shape;1371;p9"/>
              <p:cNvSpPr>
                <a:spLocks/>
              </p:cNvSpPr>
              <p:nvPr/>
            </p:nvSpPr>
            <p:spPr bwMode="auto">
              <a:xfrm>
                <a:off x="5120425" y="1295825"/>
                <a:ext cx="13525" cy="11900"/>
              </a:xfrm>
              <a:custGeom>
                <a:avLst/>
                <a:gdLst>
                  <a:gd name="T0" fmla="*/ 2050781250 w 541"/>
                  <a:gd name="T1" fmla="*/ 9765625 h 476"/>
                  <a:gd name="T2" fmla="*/ 1787109375 w 541"/>
                  <a:gd name="T3" fmla="*/ 39062500 h 476"/>
                  <a:gd name="T4" fmla="*/ 302734375 w 541"/>
                  <a:gd name="T5" fmla="*/ 1523437500 h 476"/>
                  <a:gd name="T6" fmla="*/ 1484375000 w 541"/>
                  <a:gd name="T7" fmla="*/ 2147483646 h 476"/>
                  <a:gd name="T8" fmla="*/ 2147483646 w 541"/>
                  <a:gd name="T9" fmla="*/ 2147483646 h 476"/>
                  <a:gd name="T10" fmla="*/ 2147483646 w 541"/>
                  <a:gd name="T11" fmla="*/ 2147483646 h 476"/>
                  <a:gd name="T12" fmla="*/ 2147483646 w 541"/>
                  <a:gd name="T13" fmla="*/ 2147483646 h 476"/>
                  <a:gd name="T14" fmla="*/ 2050781250 w 541"/>
                  <a:gd name="T15" fmla="*/ 9765625 h 4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5" name="Google Shape;1372;p9"/>
              <p:cNvSpPr>
                <a:spLocks/>
              </p:cNvSpPr>
              <p:nvPr/>
            </p:nvSpPr>
            <p:spPr bwMode="auto">
              <a:xfrm>
                <a:off x="5120750" y="1332975"/>
                <a:ext cx="6975" cy="5850"/>
              </a:xfrm>
              <a:custGeom>
                <a:avLst/>
                <a:gdLst>
                  <a:gd name="T0" fmla="*/ 1386718750 w 279"/>
                  <a:gd name="T1" fmla="*/ 9765625 h 234"/>
                  <a:gd name="T2" fmla="*/ 175781250 w 279"/>
                  <a:gd name="T3" fmla="*/ 1552734375 h 234"/>
                  <a:gd name="T4" fmla="*/ 1416015625 w 279"/>
                  <a:gd name="T5" fmla="*/ 2147483646 h 234"/>
                  <a:gd name="T6" fmla="*/ 2147483646 w 279"/>
                  <a:gd name="T7" fmla="*/ 957031250 h 234"/>
                  <a:gd name="T8" fmla="*/ 1386718750 w 279"/>
                  <a:gd name="T9" fmla="*/ 9765625 h 2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6" name="Google Shape;1373;p9"/>
              <p:cNvSpPr>
                <a:spLocks/>
              </p:cNvSpPr>
              <p:nvPr/>
            </p:nvSpPr>
            <p:spPr bwMode="auto">
              <a:xfrm>
                <a:off x="5105975" y="1370375"/>
                <a:ext cx="16750" cy="15975"/>
              </a:xfrm>
              <a:custGeom>
                <a:avLst/>
                <a:gdLst>
                  <a:gd name="T0" fmla="*/ 2147483646 w 670"/>
                  <a:gd name="T1" fmla="*/ 0 h 639"/>
                  <a:gd name="T2" fmla="*/ 898437500 w 670"/>
                  <a:gd name="T3" fmla="*/ 1191406250 h 639"/>
                  <a:gd name="T4" fmla="*/ 605468750 w 670"/>
                  <a:gd name="T5" fmla="*/ 2147483646 h 639"/>
                  <a:gd name="T6" fmla="*/ 898437500 w 670"/>
                  <a:gd name="T7" fmla="*/ 2147483646 h 639"/>
                  <a:gd name="T8" fmla="*/ 2147483646 w 670"/>
                  <a:gd name="T9" fmla="*/ 2147483646 h 639"/>
                  <a:gd name="T10" fmla="*/ 2147483646 w 670"/>
                  <a:gd name="T11" fmla="*/ 2147483646 h 639"/>
                  <a:gd name="T12" fmla="*/ 2147483646 w 670"/>
                  <a:gd name="T13" fmla="*/ 2147483646 h 639"/>
                  <a:gd name="T14" fmla="*/ 2147483646 w 670"/>
                  <a:gd name="T15" fmla="*/ 2147483646 h 639"/>
                  <a:gd name="T16" fmla="*/ 2147483646 w 670"/>
                  <a:gd name="T17" fmla="*/ 2080078125 h 639"/>
                  <a:gd name="T18" fmla="*/ 2147483646 w 670"/>
                  <a:gd name="T19" fmla="*/ 0 h 6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7" name="Google Shape;1374;p9"/>
              <p:cNvSpPr>
                <a:spLocks/>
              </p:cNvSpPr>
              <p:nvPr/>
            </p:nvSpPr>
            <p:spPr bwMode="auto">
              <a:xfrm>
                <a:off x="5091000" y="1424850"/>
                <a:ext cx="16300" cy="13975"/>
              </a:xfrm>
              <a:custGeom>
                <a:avLst/>
                <a:gdLst>
                  <a:gd name="T0" fmla="*/ 2147483646 w 652"/>
                  <a:gd name="T1" fmla="*/ 0 h 559"/>
                  <a:gd name="T2" fmla="*/ 517578125 w 652"/>
                  <a:gd name="T3" fmla="*/ 2147483646 h 559"/>
                  <a:gd name="T4" fmla="*/ 2147483646 w 652"/>
                  <a:gd name="T5" fmla="*/ 2147483646 h 559"/>
                  <a:gd name="T6" fmla="*/ 2147483646 w 652"/>
                  <a:gd name="T7" fmla="*/ 2147483646 h 559"/>
                  <a:gd name="T8" fmla="*/ 2147483646 w 652"/>
                  <a:gd name="T9" fmla="*/ 0 h 5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8" name="Google Shape;1375;p9"/>
              <p:cNvSpPr>
                <a:spLocks/>
              </p:cNvSpPr>
              <p:nvPr/>
            </p:nvSpPr>
            <p:spPr bwMode="auto">
              <a:xfrm>
                <a:off x="4953250" y="1287550"/>
                <a:ext cx="7625" cy="11475"/>
              </a:xfrm>
              <a:custGeom>
                <a:avLst/>
                <a:gdLst>
                  <a:gd name="T0" fmla="*/ 1191406250 w 305"/>
                  <a:gd name="T1" fmla="*/ 0 h 459"/>
                  <a:gd name="T2" fmla="*/ 0 w 305"/>
                  <a:gd name="T3" fmla="*/ 1787109375 h 459"/>
                  <a:gd name="T4" fmla="*/ 302734375 w 305"/>
                  <a:gd name="T5" fmla="*/ 2147483646 h 459"/>
                  <a:gd name="T6" fmla="*/ 1191406250 w 305"/>
                  <a:gd name="T7" fmla="*/ 2147483646 h 459"/>
                  <a:gd name="T8" fmla="*/ 1904296875 w 305"/>
                  <a:gd name="T9" fmla="*/ 2147483646 h 459"/>
                  <a:gd name="T10" fmla="*/ 2147483646 w 305"/>
                  <a:gd name="T11" fmla="*/ 2147483646 h 459"/>
                  <a:gd name="T12" fmla="*/ 2147483646 w 305"/>
                  <a:gd name="T13" fmla="*/ 2147483646 h 459"/>
                  <a:gd name="T14" fmla="*/ 2147483646 w 305"/>
                  <a:gd name="T15" fmla="*/ 1191406250 h 459"/>
                  <a:gd name="T16" fmla="*/ 1191406250 w 305"/>
                  <a:gd name="T17" fmla="*/ 0 h 4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9" name="Google Shape;1376;p9"/>
              <p:cNvSpPr>
                <a:spLocks/>
              </p:cNvSpPr>
              <p:nvPr/>
            </p:nvSpPr>
            <p:spPr bwMode="auto">
              <a:xfrm>
                <a:off x="4961600" y="1323375"/>
                <a:ext cx="9150" cy="6750"/>
              </a:xfrm>
              <a:custGeom>
                <a:avLst/>
                <a:gdLst>
                  <a:gd name="T0" fmla="*/ 2147483646 w 366"/>
                  <a:gd name="T1" fmla="*/ 0 h 270"/>
                  <a:gd name="T2" fmla="*/ 1494140625 w 366"/>
                  <a:gd name="T3" fmla="*/ 253906250 h 270"/>
                  <a:gd name="T4" fmla="*/ 595703125 w 366"/>
                  <a:gd name="T5" fmla="*/ 1142578125 h 270"/>
                  <a:gd name="T6" fmla="*/ 898437500 w 366"/>
                  <a:gd name="T7" fmla="*/ 2147483646 h 270"/>
                  <a:gd name="T8" fmla="*/ 1494140625 w 366"/>
                  <a:gd name="T9" fmla="*/ 2147483646 h 270"/>
                  <a:gd name="T10" fmla="*/ 2147483646 w 366"/>
                  <a:gd name="T11" fmla="*/ 2147483646 h 270"/>
                  <a:gd name="T12" fmla="*/ 2147483646 w 366"/>
                  <a:gd name="T13" fmla="*/ 2041015625 h 270"/>
                  <a:gd name="T14" fmla="*/ 2147483646 w 366"/>
                  <a:gd name="T15" fmla="*/ 556640625 h 270"/>
                  <a:gd name="T16" fmla="*/ 2147483646 w 366"/>
                  <a:gd name="T17" fmla="*/ 0 h 2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0" name="Google Shape;1377;p9"/>
              <p:cNvSpPr>
                <a:spLocks/>
              </p:cNvSpPr>
              <p:nvPr/>
            </p:nvSpPr>
            <p:spPr bwMode="auto">
              <a:xfrm>
                <a:off x="4961600" y="1357725"/>
                <a:ext cx="13700" cy="14550"/>
              </a:xfrm>
              <a:custGeom>
                <a:avLst/>
                <a:gdLst>
                  <a:gd name="T0" fmla="*/ 2147483646 w 548"/>
                  <a:gd name="T1" fmla="*/ 9765625 h 582"/>
                  <a:gd name="T2" fmla="*/ 2080078125 w 548"/>
                  <a:gd name="T3" fmla="*/ 195312500 h 582"/>
                  <a:gd name="T4" fmla="*/ 9765625 w 548"/>
                  <a:gd name="T5" fmla="*/ 2147483646 h 582"/>
                  <a:gd name="T6" fmla="*/ 1494140625 w 548"/>
                  <a:gd name="T7" fmla="*/ 2147483646 h 582"/>
                  <a:gd name="T8" fmla="*/ 2147483646 w 548"/>
                  <a:gd name="T9" fmla="*/ 2147483646 h 582"/>
                  <a:gd name="T10" fmla="*/ 2147483646 w 548"/>
                  <a:gd name="T11" fmla="*/ 2147483646 h 582"/>
                  <a:gd name="T12" fmla="*/ 2147483646 w 548"/>
                  <a:gd name="T13" fmla="*/ 1972656250 h 582"/>
                  <a:gd name="T14" fmla="*/ 2147483646 w 548"/>
                  <a:gd name="T15" fmla="*/ 9765625 h 5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1" name="Google Shape;1378;p9"/>
              <p:cNvSpPr>
                <a:spLocks/>
              </p:cNvSpPr>
              <p:nvPr/>
            </p:nvSpPr>
            <p:spPr bwMode="auto">
              <a:xfrm>
                <a:off x="4974525" y="1398375"/>
                <a:ext cx="12950" cy="16650"/>
              </a:xfrm>
              <a:custGeom>
                <a:avLst/>
                <a:gdLst>
                  <a:gd name="T0" fmla="*/ 1943359375 w 518"/>
                  <a:gd name="T1" fmla="*/ 0 h 666"/>
                  <a:gd name="T2" fmla="*/ 1484375000 w 518"/>
                  <a:gd name="T3" fmla="*/ 48828125 h 666"/>
                  <a:gd name="T4" fmla="*/ 0 w 518"/>
                  <a:gd name="T5" fmla="*/ 2147483646 h 666"/>
                  <a:gd name="T6" fmla="*/ 302734375 w 518"/>
                  <a:gd name="T7" fmla="*/ 2147483646 h 666"/>
                  <a:gd name="T8" fmla="*/ 1787109375 w 518"/>
                  <a:gd name="T9" fmla="*/ 2147483646 h 666"/>
                  <a:gd name="T10" fmla="*/ 2147483646 w 518"/>
                  <a:gd name="T11" fmla="*/ 2147483646 h 666"/>
                  <a:gd name="T12" fmla="*/ 2147483646 w 518"/>
                  <a:gd name="T13" fmla="*/ 2147483646 h 666"/>
                  <a:gd name="T14" fmla="*/ 2147483646 w 518"/>
                  <a:gd name="T15" fmla="*/ 2147483646 h 666"/>
                  <a:gd name="T16" fmla="*/ 2147483646 w 518"/>
                  <a:gd name="T17" fmla="*/ 2128906250 h 666"/>
                  <a:gd name="T18" fmla="*/ 1943359375 w 518"/>
                  <a:gd name="T19" fmla="*/ 0 h 6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2" name="Google Shape;1379;p9"/>
              <p:cNvSpPr>
                <a:spLocks/>
              </p:cNvSpPr>
              <p:nvPr/>
            </p:nvSpPr>
            <p:spPr bwMode="auto">
              <a:xfrm>
                <a:off x="5061900" y="1457750"/>
                <a:ext cx="15225" cy="15425"/>
              </a:xfrm>
              <a:custGeom>
                <a:avLst/>
                <a:gdLst>
                  <a:gd name="T0" fmla="*/ 2147483646 w 609"/>
                  <a:gd name="T1" fmla="*/ 9765625 h 617"/>
                  <a:gd name="T2" fmla="*/ 898437500 w 609"/>
                  <a:gd name="T3" fmla="*/ 1191406250 h 617"/>
                  <a:gd name="T4" fmla="*/ 302734375 w 609"/>
                  <a:gd name="T5" fmla="*/ 2089843750 h 617"/>
                  <a:gd name="T6" fmla="*/ 9765625 w 609"/>
                  <a:gd name="T7" fmla="*/ 2147483646 h 617"/>
                  <a:gd name="T8" fmla="*/ 1884765625 w 609"/>
                  <a:gd name="T9" fmla="*/ 2147483646 h 617"/>
                  <a:gd name="T10" fmla="*/ 2147483646 w 609"/>
                  <a:gd name="T11" fmla="*/ 2147483646 h 617"/>
                  <a:gd name="T12" fmla="*/ 2147483646 w 609"/>
                  <a:gd name="T13" fmla="*/ 2147483646 h 617"/>
                  <a:gd name="T14" fmla="*/ 2147483646 w 609"/>
                  <a:gd name="T15" fmla="*/ 2147483646 h 617"/>
                  <a:gd name="T16" fmla="*/ 2147483646 w 609"/>
                  <a:gd name="T17" fmla="*/ 9765625 h 6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3" name="Google Shape;1380;p9"/>
              <p:cNvSpPr>
                <a:spLocks/>
              </p:cNvSpPr>
              <p:nvPr/>
            </p:nvSpPr>
            <p:spPr bwMode="auto">
              <a:xfrm>
                <a:off x="5055675" y="1484450"/>
                <a:ext cx="16750" cy="14275"/>
              </a:xfrm>
              <a:custGeom>
                <a:avLst/>
                <a:gdLst>
                  <a:gd name="T0" fmla="*/ 2147483646 w 670"/>
                  <a:gd name="T1" fmla="*/ 0 h 571"/>
                  <a:gd name="T2" fmla="*/ 361328125 w 670"/>
                  <a:gd name="T3" fmla="*/ 2147483646 h 571"/>
                  <a:gd name="T4" fmla="*/ 2147483646 w 670"/>
                  <a:gd name="T5" fmla="*/ 2147483646 h 571"/>
                  <a:gd name="T6" fmla="*/ 2147483646 w 670"/>
                  <a:gd name="T7" fmla="*/ 2041015625 h 571"/>
                  <a:gd name="T8" fmla="*/ 2147483646 w 670"/>
                  <a:gd name="T9" fmla="*/ 0 h 5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4" name="Google Shape;1381;p9"/>
              <p:cNvSpPr>
                <a:spLocks/>
              </p:cNvSpPr>
              <p:nvPr/>
            </p:nvSpPr>
            <p:spPr bwMode="auto">
              <a:xfrm>
                <a:off x="4964200" y="1422625"/>
                <a:ext cx="10350" cy="23800"/>
              </a:xfrm>
              <a:custGeom>
                <a:avLst/>
                <a:gdLst>
                  <a:gd name="T0" fmla="*/ 927734375 w 414"/>
                  <a:gd name="T1" fmla="*/ 0 h 952"/>
                  <a:gd name="T2" fmla="*/ 175781250 w 414"/>
                  <a:gd name="T3" fmla="*/ 966796875 h 952"/>
                  <a:gd name="T4" fmla="*/ 2147483646 w 414"/>
                  <a:gd name="T5" fmla="*/ 2147483646 h 952"/>
                  <a:gd name="T6" fmla="*/ 2147483646 w 414"/>
                  <a:gd name="T7" fmla="*/ 2147483646 h 952"/>
                  <a:gd name="T8" fmla="*/ 2147483646 w 414"/>
                  <a:gd name="T9" fmla="*/ 2147483646 h 952"/>
                  <a:gd name="T10" fmla="*/ 1660156250 w 414"/>
                  <a:gd name="T11" fmla="*/ 664062500 h 952"/>
                  <a:gd name="T12" fmla="*/ 927734375 w 414"/>
                  <a:gd name="T13" fmla="*/ 0 h 9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5" name="Google Shape;1382;p9"/>
              <p:cNvSpPr>
                <a:spLocks/>
              </p:cNvSpPr>
              <p:nvPr/>
            </p:nvSpPr>
            <p:spPr bwMode="auto">
              <a:xfrm>
                <a:off x="4975900" y="1468875"/>
                <a:ext cx="12025" cy="10675"/>
              </a:xfrm>
              <a:custGeom>
                <a:avLst/>
                <a:gdLst>
                  <a:gd name="T0" fmla="*/ 2147483646 w 481"/>
                  <a:gd name="T1" fmla="*/ 9765625 h 427"/>
                  <a:gd name="T2" fmla="*/ 361328125 w 481"/>
                  <a:gd name="T3" fmla="*/ 2147483646 h 427"/>
                  <a:gd name="T4" fmla="*/ 2147483646 w 481"/>
                  <a:gd name="T5" fmla="*/ 2147483646 h 427"/>
                  <a:gd name="T6" fmla="*/ 2147483646 w 481"/>
                  <a:gd name="T7" fmla="*/ 1601562500 h 427"/>
                  <a:gd name="T8" fmla="*/ 2147483646 w 481"/>
                  <a:gd name="T9" fmla="*/ 9765625 h 4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6" name="Google Shape;1383;p9"/>
              <p:cNvSpPr>
                <a:spLocks/>
              </p:cNvSpPr>
              <p:nvPr/>
            </p:nvSpPr>
            <p:spPr bwMode="auto">
              <a:xfrm>
                <a:off x="4992175" y="1500950"/>
                <a:ext cx="16425" cy="13950"/>
              </a:xfrm>
              <a:custGeom>
                <a:avLst/>
                <a:gdLst>
                  <a:gd name="T0" fmla="*/ 2147483646 w 657"/>
                  <a:gd name="T1" fmla="*/ 0 h 558"/>
                  <a:gd name="T2" fmla="*/ 527343750 w 657"/>
                  <a:gd name="T3" fmla="*/ 2147483646 h 558"/>
                  <a:gd name="T4" fmla="*/ 2147483646 w 657"/>
                  <a:gd name="T5" fmla="*/ 2147483646 h 558"/>
                  <a:gd name="T6" fmla="*/ 2147483646 w 657"/>
                  <a:gd name="T7" fmla="*/ 2128906250 h 558"/>
                  <a:gd name="T8" fmla="*/ 2147483646 w 657"/>
                  <a:gd name="T9" fmla="*/ 0 h 5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1" name="Google Shape;1384;p9"/>
            <p:cNvGrpSpPr>
              <a:grpSpLocks/>
            </p:cNvGrpSpPr>
            <p:nvPr/>
          </p:nvGrpSpPr>
          <p:grpSpPr bwMode="auto">
            <a:xfrm rot="2053238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77" name="Google Shape;1385;p9"/>
              <p:cNvSpPr>
                <a:spLocks/>
              </p:cNvSpPr>
              <p:nvPr/>
            </p:nvSpPr>
            <p:spPr bwMode="auto">
              <a:xfrm>
                <a:off x="4935000" y="1585225"/>
                <a:ext cx="49425" cy="45250"/>
              </a:xfrm>
              <a:custGeom>
                <a:avLst/>
                <a:gdLst>
                  <a:gd name="T0" fmla="*/ 2147483646 w 1977"/>
                  <a:gd name="T1" fmla="*/ 0 h 1810"/>
                  <a:gd name="T2" fmla="*/ 2147483646 w 1977"/>
                  <a:gd name="T3" fmla="*/ 966796875 h 1810"/>
                  <a:gd name="T4" fmla="*/ 2147483646 w 1977"/>
                  <a:gd name="T5" fmla="*/ 2147483646 h 1810"/>
                  <a:gd name="T6" fmla="*/ 2147483646 w 1977"/>
                  <a:gd name="T7" fmla="*/ 2147483646 h 1810"/>
                  <a:gd name="T8" fmla="*/ 2147483646 w 1977"/>
                  <a:gd name="T9" fmla="*/ 2147483646 h 1810"/>
                  <a:gd name="T10" fmla="*/ 2147483646 w 1977"/>
                  <a:gd name="T11" fmla="*/ 2147483646 h 1810"/>
                  <a:gd name="T12" fmla="*/ 605468750 w 1977"/>
                  <a:gd name="T13" fmla="*/ 2147483646 h 1810"/>
                  <a:gd name="T14" fmla="*/ 605468750 w 1977"/>
                  <a:gd name="T15" fmla="*/ 2147483646 h 1810"/>
                  <a:gd name="T16" fmla="*/ 2147483646 w 1977"/>
                  <a:gd name="T17" fmla="*/ 2147483646 h 1810"/>
                  <a:gd name="T18" fmla="*/ 2147483646 w 1977"/>
                  <a:gd name="T19" fmla="*/ 2147483646 h 1810"/>
                  <a:gd name="T20" fmla="*/ 2147483646 w 1977"/>
                  <a:gd name="T21" fmla="*/ 2147483646 h 1810"/>
                  <a:gd name="T22" fmla="*/ 2147483646 w 1977"/>
                  <a:gd name="T23" fmla="*/ 2147483646 h 1810"/>
                  <a:gd name="T24" fmla="*/ 2147483646 w 1977"/>
                  <a:gd name="T25" fmla="*/ 380859375 h 1810"/>
                  <a:gd name="T26" fmla="*/ 2147483646 w 1977"/>
                  <a:gd name="T27" fmla="*/ 0 h 18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1386;p9"/>
              <p:cNvSpPr>
                <a:spLocks/>
              </p:cNvSpPr>
              <p:nvPr/>
            </p:nvSpPr>
            <p:spPr bwMode="auto">
              <a:xfrm>
                <a:off x="4908400" y="1519450"/>
                <a:ext cx="57025" cy="43300"/>
              </a:xfrm>
              <a:custGeom>
                <a:avLst/>
                <a:gdLst>
                  <a:gd name="T0" fmla="*/ 2147483646 w 2281"/>
                  <a:gd name="T1" fmla="*/ 9765625 h 1732"/>
                  <a:gd name="T2" fmla="*/ 2147483646 w 2281"/>
                  <a:gd name="T3" fmla="*/ 1132812500 h 1732"/>
                  <a:gd name="T4" fmla="*/ 302734375 w 2281"/>
                  <a:gd name="T5" fmla="*/ 2147483646 h 1732"/>
                  <a:gd name="T6" fmla="*/ 898437500 w 2281"/>
                  <a:gd name="T7" fmla="*/ 2147483646 h 1732"/>
                  <a:gd name="T8" fmla="*/ 2147483646 w 2281"/>
                  <a:gd name="T9" fmla="*/ 2147483646 h 1732"/>
                  <a:gd name="T10" fmla="*/ 2147483646 w 2281"/>
                  <a:gd name="T11" fmla="*/ 2060546875 h 1732"/>
                  <a:gd name="T12" fmla="*/ 2147483646 w 2281"/>
                  <a:gd name="T13" fmla="*/ 2147483646 h 1732"/>
                  <a:gd name="T14" fmla="*/ 2147483646 w 2281"/>
                  <a:gd name="T15" fmla="*/ 2147483646 h 1732"/>
                  <a:gd name="T16" fmla="*/ 2147483646 w 2281"/>
                  <a:gd name="T17" fmla="*/ 2147483646 h 1732"/>
                  <a:gd name="T18" fmla="*/ 2147483646 w 2281"/>
                  <a:gd name="T19" fmla="*/ 2147483646 h 1732"/>
                  <a:gd name="T20" fmla="*/ 2147483646 w 2281"/>
                  <a:gd name="T21" fmla="*/ 244140625 h 1732"/>
                  <a:gd name="T22" fmla="*/ 2147483646 w 2281"/>
                  <a:gd name="T23" fmla="*/ 9765625 h 17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1387;p9"/>
              <p:cNvSpPr>
                <a:spLocks/>
              </p:cNvSpPr>
              <p:nvPr/>
            </p:nvSpPr>
            <p:spPr bwMode="auto">
              <a:xfrm>
                <a:off x="4955525" y="1526100"/>
                <a:ext cx="145925" cy="66900"/>
              </a:xfrm>
              <a:custGeom>
                <a:avLst/>
                <a:gdLst>
                  <a:gd name="T0" fmla="*/ 2147483646 w 5837"/>
                  <a:gd name="T1" fmla="*/ 9765625 h 2676"/>
                  <a:gd name="T2" fmla="*/ 2147483646 w 5837"/>
                  <a:gd name="T3" fmla="*/ 19531250 h 2676"/>
                  <a:gd name="T4" fmla="*/ 2147483646 w 5837"/>
                  <a:gd name="T5" fmla="*/ 2147483646 h 2676"/>
                  <a:gd name="T6" fmla="*/ 2147483646 w 5837"/>
                  <a:gd name="T7" fmla="*/ 2147483646 h 2676"/>
                  <a:gd name="T8" fmla="*/ 2147483646 w 5837"/>
                  <a:gd name="T9" fmla="*/ 2147483646 h 2676"/>
                  <a:gd name="T10" fmla="*/ 2147483646 w 5837"/>
                  <a:gd name="T11" fmla="*/ 2147483646 h 2676"/>
                  <a:gd name="T12" fmla="*/ 2147483646 w 5837"/>
                  <a:gd name="T13" fmla="*/ 2147483646 h 2676"/>
                  <a:gd name="T14" fmla="*/ 2147483646 w 5837"/>
                  <a:gd name="T15" fmla="*/ 2147483646 h 2676"/>
                  <a:gd name="T16" fmla="*/ 2147483646 w 5837"/>
                  <a:gd name="T17" fmla="*/ 2147483646 h 2676"/>
                  <a:gd name="T18" fmla="*/ 2147483646 w 5837"/>
                  <a:gd name="T19" fmla="*/ 2147483646 h 2676"/>
                  <a:gd name="T20" fmla="*/ 2147483646 w 5837"/>
                  <a:gd name="T21" fmla="*/ 2147483646 h 2676"/>
                  <a:gd name="T22" fmla="*/ 2147483646 w 5837"/>
                  <a:gd name="T23" fmla="*/ 2147483646 h 2676"/>
                  <a:gd name="T24" fmla="*/ 2147483646 w 5837"/>
                  <a:gd name="T25" fmla="*/ 2147483646 h 2676"/>
                  <a:gd name="T26" fmla="*/ 2147483646 w 5837"/>
                  <a:gd name="T27" fmla="*/ 2147483646 h 2676"/>
                  <a:gd name="T28" fmla="*/ 2147483646 w 5837"/>
                  <a:gd name="T29" fmla="*/ 2147483646 h 2676"/>
                  <a:gd name="T30" fmla="*/ 2147483646 w 5837"/>
                  <a:gd name="T31" fmla="*/ 1503906250 h 2676"/>
                  <a:gd name="T32" fmla="*/ 2147483646 w 5837"/>
                  <a:gd name="T33" fmla="*/ 9765625 h 26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1388;p9"/>
              <p:cNvSpPr>
                <a:spLocks/>
              </p:cNvSpPr>
              <p:nvPr/>
            </p:nvSpPr>
            <p:spPr bwMode="auto">
              <a:xfrm>
                <a:off x="5086000" y="1446175"/>
                <a:ext cx="340675" cy="99100"/>
              </a:xfrm>
              <a:custGeom>
                <a:avLst/>
                <a:gdLst>
                  <a:gd name="T0" fmla="*/ 2147483646 w 13627"/>
                  <a:gd name="T1" fmla="*/ 0 h 3964"/>
                  <a:gd name="T2" fmla="*/ 2147483646 w 13627"/>
                  <a:gd name="T3" fmla="*/ 78125000 h 3964"/>
                  <a:gd name="T4" fmla="*/ 2147483646 w 13627"/>
                  <a:gd name="T5" fmla="*/ 2147483646 h 3964"/>
                  <a:gd name="T6" fmla="*/ 2147483646 w 13627"/>
                  <a:gd name="T7" fmla="*/ 2147483646 h 3964"/>
                  <a:gd name="T8" fmla="*/ 2147483646 w 13627"/>
                  <a:gd name="T9" fmla="*/ 2147483646 h 3964"/>
                  <a:gd name="T10" fmla="*/ 2147483646 w 13627"/>
                  <a:gd name="T11" fmla="*/ 2147483646 h 3964"/>
                  <a:gd name="T12" fmla="*/ 2147483646 w 13627"/>
                  <a:gd name="T13" fmla="*/ 2147483646 h 3964"/>
                  <a:gd name="T14" fmla="*/ 2147483646 w 13627"/>
                  <a:gd name="T15" fmla="*/ 2147483646 h 3964"/>
                  <a:gd name="T16" fmla="*/ 2147483646 w 13627"/>
                  <a:gd name="T17" fmla="*/ 0 h 39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1389;p9"/>
              <p:cNvSpPr>
                <a:spLocks/>
              </p:cNvSpPr>
              <p:nvPr/>
            </p:nvSpPr>
            <p:spPr bwMode="auto">
              <a:xfrm>
                <a:off x="4906125" y="1545675"/>
                <a:ext cx="59300" cy="62000"/>
              </a:xfrm>
              <a:custGeom>
                <a:avLst/>
                <a:gdLst>
                  <a:gd name="T0" fmla="*/ 2147483646 w 2372"/>
                  <a:gd name="T1" fmla="*/ 0 h 2480"/>
                  <a:gd name="T2" fmla="*/ 2147483646 w 2372"/>
                  <a:gd name="T3" fmla="*/ 2147483646 h 2480"/>
                  <a:gd name="T4" fmla="*/ 2147483646 w 2372"/>
                  <a:gd name="T5" fmla="*/ 2147483646 h 2480"/>
                  <a:gd name="T6" fmla="*/ 605468750 w 2372"/>
                  <a:gd name="T7" fmla="*/ 2147483646 h 2480"/>
                  <a:gd name="T8" fmla="*/ 302734375 w 2372"/>
                  <a:gd name="T9" fmla="*/ 2147483646 h 2480"/>
                  <a:gd name="T10" fmla="*/ 605468750 w 2372"/>
                  <a:gd name="T11" fmla="*/ 2147483646 h 2480"/>
                  <a:gd name="T12" fmla="*/ 1494140625 w 2372"/>
                  <a:gd name="T13" fmla="*/ 2147483646 h 2480"/>
                  <a:gd name="T14" fmla="*/ 2147483646 w 2372"/>
                  <a:gd name="T15" fmla="*/ 2147483646 h 2480"/>
                  <a:gd name="T16" fmla="*/ 2147483646 w 2372"/>
                  <a:gd name="T17" fmla="*/ 2147483646 h 2480"/>
                  <a:gd name="T18" fmla="*/ 2147483646 w 2372"/>
                  <a:gd name="T19" fmla="*/ 2147483646 h 2480"/>
                  <a:gd name="T20" fmla="*/ 2147483646 w 2372"/>
                  <a:gd name="T21" fmla="*/ 2147483646 h 2480"/>
                  <a:gd name="T22" fmla="*/ 2147483646 w 2372"/>
                  <a:gd name="T23" fmla="*/ 2147483646 h 2480"/>
                  <a:gd name="T24" fmla="*/ 2147483646 w 2372"/>
                  <a:gd name="T25" fmla="*/ 2147483646 h 2480"/>
                  <a:gd name="T26" fmla="*/ 2147483646 w 2372"/>
                  <a:gd name="T27" fmla="*/ 2147483646 h 2480"/>
                  <a:gd name="T28" fmla="*/ 2147483646 w 2372"/>
                  <a:gd name="T29" fmla="*/ 2147483646 h 2480"/>
                  <a:gd name="T30" fmla="*/ 2147483646 w 2372"/>
                  <a:gd name="T31" fmla="*/ 390625000 h 2480"/>
                  <a:gd name="T32" fmla="*/ 2147483646 w 2372"/>
                  <a:gd name="T33" fmla="*/ 0 h 24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1390;p9"/>
              <p:cNvSpPr>
                <a:spLocks/>
              </p:cNvSpPr>
              <p:nvPr/>
            </p:nvSpPr>
            <p:spPr bwMode="auto">
              <a:xfrm>
                <a:off x="5005675" y="1564700"/>
                <a:ext cx="110225" cy="326100"/>
              </a:xfrm>
              <a:custGeom>
                <a:avLst/>
                <a:gdLst>
                  <a:gd name="T0" fmla="*/ 2147483646 w 4409"/>
                  <a:gd name="T1" fmla="*/ 9765625 h 13044"/>
                  <a:gd name="T2" fmla="*/ 2147483646 w 4409"/>
                  <a:gd name="T3" fmla="*/ 2147483646 h 13044"/>
                  <a:gd name="T4" fmla="*/ 2147483646 w 4409"/>
                  <a:gd name="T5" fmla="*/ 2147483646 h 13044"/>
                  <a:gd name="T6" fmla="*/ 2147483646 w 4409"/>
                  <a:gd name="T7" fmla="*/ 2147483646 h 13044"/>
                  <a:gd name="T8" fmla="*/ 2147483646 w 4409"/>
                  <a:gd name="T9" fmla="*/ 2147483646 h 13044"/>
                  <a:gd name="T10" fmla="*/ 2147483646 w 4409"/>
                  <a:gd name="T11" fmla="*/ 2147483646 h 13044"/>
                  <a:gd name="T12" fmla="*/ 2147483646 w 4409"/>
                  <a:gd name="T13" fmla="*/ 2147483646 h 13044"/>
                  <a:gd name="T14" fmla="*/ 2147483646 w 4409"/>
                  <a:gd name="T15" fmla="*/ 2147483646 h 13044"/>
                  <a:gd name="T16" fmla="*/ 2147483646 w 4409"/>
                  <a:gd name="T17" fmla="*/ 2147483646 h 13044"/>
                  <a:gd name="T18" fmla="*/ 2147483646 w 4409"/>
                  <a:gd name="T19" fmla="*/ 9765625 h 130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35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1391;p9"/>
              <p:cNvSpPr>
                <a:spLocks/>
              </p:cNvSpPr>
              <p:nvPr/>
            </p:nvSpPr>
            <p:spPr bwMode="auto">
              <a:xfrm>
                <a:off x="5030750" y="1553500"/>
                <a:ext cx="256875" cy="268375"/>
              </a:xfrm>
              <a:custGeom>
                <a:avLst/>
                <a:gdLst>
                  <a:gd name="T0" fmla="*/ 2147483646 w 10275"/>
                  <a:gd name="T1" fmla="*/ 0 h 10735"/>
                  <a:gd name="T2" fmla="*/ 2147483646 w 10275"/>
                  <a:gd name="T3" fmla="*/ 302734375 h 10735"/>
                  <a:gd name="T4" fmla="*/ 2147483646 w 10275"/>
                  <a:gd name="T5" fmla="*/ 2147483646 h 10735"/>
                  <a:gd name="T6" fmla="*/ 2147483646 w 10275"/>
                  <a:gd name="T7" fmla="*/ 2147483646 h 10735"/>
                  <a:gd name="T8" fmla="*/ 2147483646 w 10275"/>
                  <a:gd name="T9" fmla="*/ 2147483646 h 10735"/>
                  <a:gd name="T10" fmla="*/ 2147483646 w 10275"/>
                  <a:gd name="T11" fmla="*/ 2147483646 h 10735"/>
                  <a:gd name="T12" fmla="*/ 2147483646 w 10275"/>
                  <a:gd name="T13" fmla="*/ 2147483646 h 10735"/>
                  <a:gd name="T14" fmla="*/ 2147483646 w 10275"/>
                  <a:gd name="T15" fmla="*/ 2147483646 h 10735"/>
                  <a:gd name="T16" fmla="*/ 2147483646 w 10275"/>
                  <a:gd name="T17" fmla="*/ 2147483646 h 10735"/>
                  <a:gd name="T18" fmla="*/ 2147483646 w 10275"/>
                  <a:gd name="T19" fmla="*/ 2147483646 h 10735"/>
                  <a:gd name="T20" fmla="*/ 2147483646 w 10275"/>
                  <a:gd name="T21" fmla="*/ 2147483646 h 10735"/>
                  <a:gd name="T22" fmla="*/ 2147483646 w 10275"/>
                  <a:gd name="T23" fmla="*/ 2147483646 h 10735"/>
                  <a:gd name="T24" fmla="*/ 2147483646 w 10275"/>
                  <a:gd name="T25" fmla="*/ 2147483646 h 10735"/>
                  <a:gd name="T26" fmla="*/ 2147483646 w 10275"/>
                  <a:gd name="T27" fmla="*/ 0 h 107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35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1392;p9"/>
              <p:cNvSpPr>
                <a:spLocks/>
              </p:cNvSpPr>
              <p:nvPr/>
            </p:nvSpPr>
            <p:spPr bwMode="auto">
              <a:xfrm>
                <a:off x="5032275" y="1649825"/>
                <a:ext cx="49425" cy="214975"/>
              </a:xfrm>
              <a:custGeom>
                <a:avLst/>
                <a:gdLst>
                  <a:gd name="T0" fmla="*/ 927734375 w 1977"/>
                  <a:gd name="T1" fmla="*/ 0 h 8599"/>
                  <a:gd name="T2" fmla="*/ 302734375 w 1977"/>
                  <a:gd name="T3" fmla="*/ 673828125 h 8599"/>
                  <a:gd name="T4" fmla="*/ 2147483646 w 1977"/>
                  <a:gd name="T5" fmla="*/ 2147483646 h 8599"/>
                  <a:gd name="T6" fmla="*/ 2147483646 w 1977"/>
                  <a:gd name="T7" fmla="*/ 2147483646 h 8599"/>
                  <a:gd name="T8" fmla="*/ 2147483646 w 1977"/>
                  <a:gd name="T9" fmla="*/ 2147483646 h 8599"/>
                  <a:gd name="T10" fmla="*/ 2147483646 w 1977"/>
                  <a:gd name="T11" fmla="*/ 2147483646 h 8599"/>
                  <a:gd name="T12" fmla="*/ 2147483646 w 1977"/>
                  <a:gd name="T13" fmla="*/ 2147483646 h 8599"/>
                  <a:gd name="T14" fmla="*/ 2147483646 w 1977"/>
                  <a:gd name="T15" fmla="*/ 2147483646 h 8599"/>
                  <a:gd name="T16" fmla="*/ 2147483646 w 1977"/>
                  <a:gd name="T17" fmla="*/ 2147483646 h 8599"/>
                  <a:gd name="T18" fmla="*/ 1787109375 w 1977"/>
                  <a:gd name="T19" fmla="*/ 673828125 h 8599"/>
                  <a:gd name="T20" fmla="*/ 927734375 w 1977"/>
                  <a:gd name="T21" fmla="*/ 0 h 85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1393;p9"/>
              <p:cNvSpPr>
                <a:spLocks/>
              </p:cNvSpPr>
              <p:nvPr/>
            </p:nvSpPr>
            <p:spPr bwMode="auto">
              <a:xfrm>
                <a:off x="5042150" y="1642425"/>
                <a:ext cx="58550" cy="198250"/>
              </a:xfrm>
              <a:custGeom>
                <a:avLst/>
                <a:gdLst>
                  <a:gd name="T0" fmla="*/ 2147483646 w 2342"/>
                  <a:gd name="T1" fmla="*/ 9765625 h 7930"/>
                  <a:gd name="T2" fmla="*/ 898437500 w 2342"/>
                  <a:gd name="T3" fmla="*/ 888671875 h 7930"/>
                  <a:gd name="T4" fmla="*/ 2147483646 w 2342"/>
                  <a:gd name="T5" fmla="*/ 2147483646 h 7930"/>
                  <a:gd name="T6" fmla="*/ 2147483646 w 2342"/>
                  <a:gd name="T7" fmla="*/ 2147483646 h 7930"/>
                  <a:gd name="T8" fmla="*/ 2147483646 w 2342"/>
                  <a:gd name="T9" fmla="*/ 2147483646 h 7930"/>
                  <a:gd name="T10" fmla="*/ 2147483646 w 2342"/>
                  <a:gd name="T11" fmla="*/ 2147483646 h 7930"/>
                  <a:gd name="T12" fmla="*/ 2147483646 w 2342"/>
                  <a:gd name="T13" fmla="*/ 2147483646 h 7930"/>
                  <a:gd name="T14" fmla="*/ 2147483646 w 2342"/>
                  <a:gd name="T15" fmla="*/ 2147483646 h 7930"/>
                  <a:gd name="T16" fmla="*/ 2147483646 w 2342"/>
                  <a:gd name="T17" fmla="*/ 2147483646 h 7930"/>
                  <a:gd name="T18" fmla="*/ 2147483646 w 2342"/>
                  <a:gd name="T19" fmla="*/ 2147483646 h 7930"/>
                  <a:gd name="T20" fmla="*/ 2147483646 w 2342"/>
                  <a:gd name="T21" fmla="*/ 595703125 h 7930"/>
                  <a:gd name="T22" fmla="*/ 2147483646 w 2342"/>
                  <a:gd name="T23" fmla="*/ 9765625 h 79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1394;p9"/>
              <p:cNvSpPr>
                <a:spLocks/>
              </p:cNvSpPr>
              <p:nvPr/>
            </p:nvSpPr>
            <p:spPr bwMode="auto">
              <a:xfrm>
                <a:off x="5116750" y="1617900"/>
                <a:ext cx="126750" cy="159950"/>
              </a:xfrm>
              <a:custGeom>
                <a:avLst/>
                <a:gdLst>
                  <a:gd name="T0" fmla="*/ 1386718750 w 5070"/>
                  <a:gd name="T1" fmla="*/ 9765625 h 6398"/>
                  <a:gd name="T2" fmla="*/ 253906250 w 5070"/>
                  <a:gd name="T3" fmla="*/ 1562500000 h 6398"/>
                  <a:gd name="T4" fmla="*/ 2147483646 w 5070"/>
                  <a:gd name="T5" fmla="*/ 2147483646 h 6398"/>
                  <a:gd name="T6" fmla="*/ 2147483646 w 5070"/>
                  <a:gd name="T7" fmla="*/ 2147483646 h 6398"/>
                  <a:gd name="T8" fmla="*/ 2147483646 w 5070"/>
                  <a:gd name="T9" fmla="*/ 2147483646 h 6398"/>
                  <a:gd name="T10" fmla="*/ 2147483646 w 5070"/>
                  <a:gd name="T11" fmla="*/ 2147483646 h 6398"/>
                  <a:gd name="T12" fmla="*/ 2147483646 w 5070"/>
                  <a:gd name="T13" fmla="*/ 2147483646 h 6398"/>
                  <a:gd name="T14" fmla="*/ 2147483646 w 5070"/>
                  <a:gd name="T15" fmla="*/ 2147483646 h 6398"/>
                  <a:gd name="T16" fmla="*/ 2147483646 w 5070"/>
                  <a:gd name="T17" fmla="*/ 2147483646 h 6398"/>
                  <a:gd name="T18" fmla="*/ 2147483646 w 5070"/>
                  <a:gd name="T19" fmla="*/ 2147483646 h 6398"/>
                  <a:gd name="T20" fmla="*/ 1738281250 w 5070"/>
                  <a:gd name="T21" fmla="*/ 78125000 h 6398"/>
                  <a:gd name="T22" fmla="*/ 1386718750 w 5070"/>
                  <a:gd name="T23" fmla="*/ 9765625 h 63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1395;p9"/>
              <p:cNvSpPr>
                <a:spLocks/>
              </p:cNvSpPr>
              <p:nvPr/>
            </p:nvSpPr>
            <p:spPr bwMode="auto">
              <a:xfrm>
                <a:off x="5074825" y="1568200"/>
                <a:ext cx="182575" cy="182725"/>
              </a:xfrm>
              <a:custGeom>
                <a:avLst/>
                <a:gdLst>
                  <a:gd name="T0" fmla="*/ 2147483646 w 7303"/>
                  <a:gd name="T1" fmla="*/ 0 h 7309"/>
                  <a:gd name="T2" fmla="*/ 2080078125 w 7303"/>
                  <a:gd name="T3" fmla="*/ 205078125 h 7309"/>
                  <a:gd name="T4" fmla="*/ 2147483646 w 7303"/>
                  <a:gd name="T5" fmla="*/ 2147483646 h 7309"/>
                  <a:gd name="T6" fmla="*/ 2147483646 w 7303"/>
                  <a:gd name="T7" fmla="*/ 2147483646 h 7309"/>
                  <a:gd name="T8" fmla="*/ 2147483646 w 7303"/>
                  <a:gd name="T9" fmla="*/ 2147483646 h 7309"/>
                  <a:gd name="T10" fmla="*/ 2147483646 w 7303"/>
                  <a:gd name="T11" fmla="*/ 2147483646 h 7309"/>
                  <a:gd name="T12" fmla="*/ 2147483646 w 7303"/>
                  <a:gd name="T13" fmla="*/ 2147483646 h 7309"/>
                  <a:gd name="T14" fmla="*/ 2147483646 w 7303"/>
                  <a:gd name="T15" fmla="*/ 2147483646 h 7309"/>
                  <a:gd name="T16" fmla="*/ 2147483646 w 7303"/>
                  <a:gd name="T17" fmla="*/ 2147483646 h 7309"/>
                  <a:gd name="T18" fmla="*/ 2147483646 w 7303"/>
                  <a:gd name="T19" fmla="*/ 0 h 73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1396;p9"/>
              <p:cNvSpPr>
                <a:spLocks/>
              </p:cNvSpPr>
              <p:nvPr/>
            </p:nvSpPr>
            <p:spPr bwMode="auto">
              <a:xfrm>
                <a:off x="5241250" y="1759425"/>
                <a:ext cx="11425" cy="12950"/>
              </a:xfrm>
              <a:custGeom>
                <a:avLst/>
                <a:gdLst>
                  <a:gd name="T0" fmla="*/ 1787109375 w 457"/>
                  <a:gd name="T1" fmla="*/ 9765625 h 518"/>
                  <a:gd name="T2" fmla="*/ 302734375 w 457"/>
                  <a:gd name="T3" fmla="*/ 1191406250 h 518"/>
                  <a:gd name="T4" fmla="*/ 302734375 w 457"/>
                  <a:gd name="T5" fmla="*/ 2147483646 h 518"/>
                  <a:gd name="T6" fmla="*/ 302734375 w 457"/>
                  <a:gd name="T7" fmla="*/ 2147483646 h 518"/>
                  <a:gd name="T8" fmla="*/ 2147483646 w 457"/>
                  <a:gd name="T9" fmla="*/ 2147483646 h 518"/>
                  <a:gd name="T10" fmla="*/ 2147483646 w 457"/>
                  <a:gd name="T11" fmla="*/ 2147483646 h 518"/>
                  <a:gd name="T12" fmla="*/ 2147483646 w 457"/>
                  <a:gd name="T13" fmla="*/ 2147483646 h 518"/>
                  <a:gd name="T14" fmla="*/ 2147483646 w 457"/>
                  <a:gd name="T15" fmla="*/ 605468750 h 518"/>
                  <a:gd name="T16" fmla="*/ 1787109375 w 457"/>
                  <a:gd name="T17" fmla="*/ 9765625 h 5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1397;p9"/>
              <p:cNvSpPr>
                <a:spLocks/>
              </p:cNvSpPr>
              <p:nvPr/>
            </p:nvSpPr>
            <p:spPr bwMode="auto">
              <a:xfrm>
                <a:off x="5223975" y="1731250"/>
                <a:ext cx="12725" cy="11575"/>
              </a:xfrm>
              <a:custGeom>
                <a:avLst/>
                <a:gdLst>
                  <a:gd name="T0" fmla="*/ 2147483646 w 509"/>
                  <a:gd name="T1" fmla="*/ 9765625 h 463"/>
                  <a:gd name="T2" fmla="*/ 1113281250 w 509"/>
                  <a:gd name="T3" fmla="*/ 625000000 h 463"/>
                  <a:gd name="T4" fmla="*/ 1113281250 w 509"/>
                  <a:gd name="T5" fmla="*/ 1220703125 h 463"/>
                  <a:gd name="T6" fmla="*/ 2147483646 w 509"/>
                  <a:gd name="T7" fmla="*/ 2147483646 h 463"/>
                  <a:gd name="T8" fmla="*/ 2147483646 w 509"/>
                  <a:gd name="T9" fmla="*/ 2147483646 h 463"/>
                  <a:gd name="T10" fmla="*/ 2147483646 w 509"/>
                  <a:gd name="T11" fmla="*/ 2147483646 h 463"/>
                  <a:gd name="T12" fmla="*/ 2147483646 w 509"/>
                  <a:gd name="T13" fmla="*/ 332031250 h 463"/>
                  <a:gd name="T14" fmla="*/ 2147483646 w 509"/>
                  <a:gd name="T15" fmla="*/ 9765625 h 4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1398;p9"/>
              <p:cNvSpPr>
                <a:spLocks/>
              </p:cNvSpPr>
              <p:nvPr/>
            </p:nvSpPr>
            <p:spPr bwMode="auto">
              <a:xfrm>
                <a:off x="5210375" y="1704850"/>
                <a:ext cx="6750" cy="6600"/>
              </a:xfrm>
              <a:custGeom>
                <a:avLst/>
                <a:gdLst>
                  <a:gd name="T0" fmla="*/ 1357421875 w 270"/>
                  <a:gd name="T1" fmla="*/ 0 h 264"/>
                  <a:gd name="T2" fmla="*/ 185546875 w 270"/>
                  <a:gd name="T3" fmla="*/ 1738281250 h 264"/>
                  <a:gd name="T4" fmla="*/ 1181640625 w 270"/>
                  <a:gd name="T5" fmla="*/ 2147483646 h 264"/>
                  <a:gd name="T6" fmla="*/ 2147483646 w 270"/>
                  <a:gd name="T7" fmla="*/ 849609375 h 264"/>
                  <a:gd name="T8" fmla="*/ 1357421875 w 270"/>
                  <a:gd name="T9" fmla="*/ 0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1399;p9"/>
              <p:cNvSpPr>
                <a:spLocks/>
              </p:cNvSpPr>
              <p:nvPr/>
            </p:nvSpPr>
            <p:spPr bwMode="auto">
              <a:xfrm>
                <a:off x="5177425" y="1667500"/>
                <a:ext cx="15975" cy="15600"/>
              </a:xfrm>
              <a:custGeom>
                <a:avLst/>
                <a:gdLst>
                  <a:gd name="T0" fmla="*/ 2147483646 w 639"/>
                  <a:gd name="T1" fmla="*/ 0 h 624"/>
                  <a:gd name="T2" fmla="*/ 1191406250 w 639"/>
                  <a:gd name="T3" fmla="*/ 292968750 h 624"/>
                  <a:gd name="T4" fmla="*/ 0 w 639"/>
                  <a:gd name="T5" fmla="*/ 2147483646 h 624"/>
                  <a:gd name="T6" fmla="*/ 0 w 639"/>
                  <a:gd name="T7" fmla="*/ 2147483646 h 624"/>
                  <a:gd name="T8" fmla="*/ 1484375000 w 639"/>
                  <a:gd name="T9" fmla="*/ 2147483646 h 624"/>
                  <a:gd name="T10" fmla="*/ 2147483646 w 639"/>
                  <a:gd name="T11" fmla="*/ 2147483646 h 624"/>
                  <a:gd name="T12" fmla="*/ 2147483646 w 639"/>
                  <a:gd name="T13" fmla="*/ 2147483646 h 624"/>
                  <a:gd name="T14" fmla="*/ 2147483646 w 639"/>
                  <a:gd name="T15" fmla="*/ 2147483646 h 624"/>
                  <a:gd name="T16" fmla="*/ 2147483646 w 639"/>
                  <a:gd name="T17" fmla="*/ 1191406250 h 624"/>
                  <a:gd name="T18" fmla="*/ 2147483646 w 639"/>
                  <a:gd name="T19" fmla="*/ 0 h 624"/>
                  <a:gd name="T20" fmla="*/ 2147483646 w 639"/>
                  <a:gd name="T21" fmla="*/ 0 h 6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1400;p9"/>
              <p:cNvSpPr>
                <a:spLocks/>
              </p:cNvSpPr>
              <p:nvPr/>
            </p:nvSpPr>
            <p:spPr bwMode="auto">
              <a:xfrm>
                <a:off x="5138100" y="1626200"/>
                <a:ext cx="17075" cy="14000"/>
              </a:xfrm>
              <a:custGeom>
                <a:avLst/>
                <a:gdLst>
                  <a:gd name="T0" fmla="*/ 2147483646 w 683"/>
                  <a:gd name="T1" fmla="*/ 9765625 h 560"/>
                  <a:gd name="T2" fmla="*/ 517578125 w 683"/>
                  <a:gd name="T3" fmla="*/ 2147483646 h 560"/>
                  <a:gd name="T4" fmla="*/ 2147483646 w 683"/>
                  <a:gd name="T5" fmla="*/ 2147483646 h 560"/>
                  <a:gd name="T6" fmla="*/ 2147483646 w 683"/>
                  <a:gd name="T7" fmla="*/ 2147483646 h 560"/>
                  <a:gd name="T8" fmla="*/ 2147483646 w 683"/>
                  <a:gd name="T9" fmla="*/ 9765625 h 5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1401;p9"/>
              <p:cNvSpPr>
                <a:spLocks/>
              </p:cNvSpPr>
              <p:nvPr/>
            </p:nvSpPr>
            <p:spPr bwMode="auto">
              <a:xfrm>
                <a:off x="5079400" y="1815600"/>
                <a:ext cx="9125" cy="11500"/>
              </a:xfrm>
              <a:custGeom>
                <a:avLst/>
                <a:gdLst>
                  <a:gd name="T0" fmla="*/ 1142578125 w 365"/>
                  <a:gd name="T1" fmla="*/ 0 h 460"/>
                  <a:gd name="T2" fmla="*/ 0 w 365"/>
                  <a:gd name="T3" fmla="*/ 625000000 h 460"/>
                  <a:gd name="T4" fmla="*/ 0 w 365"/>
                  <a:gd name="T5" fmla="*/ 2109375000 h 460"/>
                  <a:gd name="T6" fmla="*/ 0 w 365"/>
                  <a:gd name="T7" fmla="*/ 2147483646 h 460"/>
                  <a:gd name="T8" fmla="*/ 2080078125 w 365"/>
                  <a:gd name="T9" fmla="*/ 2147483646 h 460"/>
                  <a:gd name="T10" fmla="*/ 2147483646 w 365"/>
                  <a:gd name="T11" fmla="*/ 2147483646 h 460"/>
                  <a:gd name="T12" fmla="*/ 2147483646 w 365"/>
                  <a:gd name="T13" fmla="*/ 1513671875 h 460"/>
                  <a:gd name="T14" fmla="*/ 2080078125 w 365"/>
                  <a:gd name="T15" fmla="*/ 332031250 h 460"/>
                  <a:gd name="T16" fmla="*/ 1142578125 w 365"/>
                  <a:gd name="T17" fmla="*/ 0 h 4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1402;p9"/>
              <p:cNvSpPr>
                <a:spLocks/>
              </p:cNvSpPr>
              <p:nvPr/>
            </p:nvSpPr>
            <p:spPr bwMode="auto">
              <a:xfrm>
                <a:off x="5071025" y="1784500"/>
                <a:ext cx="8400" cy="7175"/>
              </a:xfrm>
              <a:custGeom>
                <a:avLst/>
                <a:gdLst>
                  <a:gd name="T0" fmla="*/ 1787109375 w 336"/>
                  <a:gd name="T1" fmla="*/ 9765625 h 287"/>
                  <a:gd name="T2" fmla="*/ 898437500 w 336"/>
                  <a:gd name="T3" fmla="*/ 302734375 h 287"/>
                  <a:gd name="T4" fmla="*/ 302734375 w 336"/>
                  <a:gd name="T5" fmla="*/ 605468750 h 287"/>
                  <a:gd name="T6" fmla="*/ 302734375 w 336"/>
                  <a:gd name="T7" fmla="*/ 2089843750 h 287"/>
                  <a:gd name="T8" fmla="*/ 1367187500 w 336"/>
                  <a:gd name="T9" fmla="*/ 2147483646 h 287"/>
                  <a:gd name="T10" fmla="*/ 1787109375 w 336"/>
                  <a:gd name="T11" fmla="*/ 2147483646 h 287"/>
                  <a:gd name="T12" fmla="*/ 2147483646 w 336"/>
                  <a:gd name="T13" fmla="*/ 1494140625 h 287"/>
                  <a:gd name="T14" fmla="*/ 2147483646 w 336"/>
                  <a:gd name="T15" fmla="*/ 302734375 h 287"/>
                  <a:gd name="T16" fmla="*/ 1787109375 w 336"/>
                  <a:gd name="T17" fmla="*/ 9765625 h 2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1403;p9"/>
              <p:cNvSpPr>
                <a:spLocks/>
              </p:cNvSpPr>
              <p:nvPr/>
            </p:nvSpPr>
            <p:spPr bwMode="auto">
              <a:xfrm>
                <a:off x="5055075" y="1744425"/>
                <a:ext cx="12950" cy="14475"/>
              </a:xfrm>
              <a:custGeom>
                <a:avLst/>
                <a:gdLst>
                  <a:gd name="T0" fmla="*/ 2147483646 w 518"/>
                  <a:gd name="T1" fmla="*/ 9765625 h 579"/>
                  <a:gd name="T2" fmla="*/ 595703125 w 518"/>
                  <a:gd name="T3" fmla="*/ 1123046875 h 579"/>
                  <a:gd name="T4" fmla="*/ 302734375 w 518"/>
                  <a:gd name="T5" fmla="*/ 2147483646 h 579"/>
                  <a:gd name="T6" fmla="*/ 2147483646 w 518"/>
                  <a:gd name="T7" fmla="*/ 2147483646 h 579"/>
                  <a:gd name="T8" fmla="*/ 2147483646 w 518"/>
                  <a:gd name="T9" fmla="*/ 2147483646 h 579"/>
                  <a:gd name="T10" fmla="*/ 2147483646 w 518"/>
                  <a:gd name="T11" fmla="*/ 2147483646 h 579"/>
                  <a:gd name="T12" fmla="*/ 2147483646 w 518"/>
                  <a:gd name="T13" fmla="*/ 527343750 h 579"/>
                  <a:gd name="T14" fmla="*/ 2147483646 w 518"/>
                  <a:gd name="T15" fmla="*/ 9765625 h 5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1404;p9"/>
              <p:cNvSpPr>
                <a:spLocks/>
              </p:cNvSpPr>
              <p:nvPr/>
            </p:nvSpPr>
            <p:spPr bwMode="auto">
              <a:xfrm>
                <a:off x="5046725" y="1700900"/>
                <a:ext cx="13700" cy="16150"/>
              </a:xfrm>
              <a:custGeom>
                <a:avLst/>
                <a:gdLst>
                  <a:gd name="T0" fmla="*/ 2147483646 w 548"/>
                  <a:gd name="T1" fmla="*/ 0 h 646"/>
                  <a:gd name="T2" fmla="*/ 595703125 w 548"/>
                  <a:gd name="T3" fmla="*/ 908203125 h 646"/>
                  <a:gd name="T4" fmla="*/ 292968750 w 548"/>
                  <a:gd name="T5" fmla="*/ 2147483646 h 646"/>
                  <a:gd name="T6" fmla="*/ 595703125 w 548"/>
                  <a:gd name="T7" fmla="*/ 2147483646 h 646"/>
                  <a:gd name="T8" fmla="*/ 2147483646 w 548"/>
                  <a:gd name="T9" fmla="*/ 2147483646 h 646"/>
                  <a:gd name="T10" fmla="*/ 2147483646 w 548"/>
                  <a:gd name="T11" fmla="*/ 2147483646 h 646"/>
                  <a:gd name="T12" fmla="*/ 2147483646 w 548"/>
                  <a:gd name="T13" fmla="*/ 2147483646 h 646"/>
                  <a:gd name="T14" fmla="*/ 2147483646 w 548"/>
                  <a:gd name="T15" fmla="*/ 1796875000 h 646"/>
                  <a:gd name="T16" fmla="*/ 2147483646 w 548"/>
                  <a:gd name="T17" fmla="*/ 312500000 h 646"/>
                  <a:gd name="T18" fmla="*/ 2147483646 w 548"/>
                  <a:gd name="T19" fmla="*/ 0 h 6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1405;p9"/>
              <p:cNvSpPr>
                <a:spLocks/>
              </p:cNvSpPr>
              <p:nvPr/>
            </p:nvSpPr>
            <p:spPr bwMode="auto">
              <a:xfrm>
                <a:off x="5096100" y="1610500"/>
                <a:ext cx="16750" cy="14450"/>
              </a:xfrm>
              <a:custGeom>
                <a:avLst/>
                <a:gdLst>
                  <a:gd name="T0" fmla="*/ 1787109375 w 670"/>
                  <a:gd name="T1" fmla="*/ 0 h 578"/>
                  <a:gd name="T2" fmla="*/ 302734375 w 670"/>
                  <a:gd name="T3" fmla="*/ 2147483646 h 578"/>
                  <a:gd name="T4" fmla="*/ 1787109375 w 670"/>
                  <a:gd name="T5" fmla="*/ 2147483646 h 578"/>
                  <a:gd name="T6" fmla="*/ 2147483646 w 670"/>
                  <a:gd name="T7" fmla="*/ 2147483646 h 578"/>
                  <a:gd name="T8" fmla="*/ 2147483646 w 670"/>
                  <a:gd name="T9" fmla="*/ 2147483646 h 578"/>
                  <a:gd name="T10" fmla="*/ 2147483646 w 670"/>
                  <a:gd name="T11" fmla="*/ 2147483646 h 578"/>
                  <a:gd name="T12" fmla="*/ 2147483646 w 670"/>
                  <a:gd name="T13" fmla="*/ 1191406250 h 578"/>
                  <a:gd name="T14" fmla="*/ 2147483646 w 670"/>
                  <a:gd name="T15" fmla="*/ 302734375 h 578"/>
                  <a:gd name="T16" fmla="*/ 1787109375 w 670"/>
                  <a:gd name="T17" fmla="*/ 0 h 5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1406;p9"/>
              <p:cNvSpPr>
                <a:spLocks/>
              </p:cNvSpPr>
              <p:nvPr/>
            </p:nvSpPr>
            <p:spPr bwMode="auto">
              <a:xfrm>
                <a:off x="5080300" y="1590075"/>
                <a:ext cx="17225" cy="13725"/>
              </a:xfrm>
              <a:custGeom>
                <a:avLst/>
                <a:gdLst>
                  <a:gd name="T0" fmla="*/ 2147483646 w 689"/>
                  <a:gd name="T1" fmla="*/ 0 h 549"/>
                  <a:gd name="T2" fmla="*/ 537109375 w 689"/>
                  <a:gd name="T3" fmla="*/ 2147483646 h 549"/>
                  <a:gd name="T4" fmla="*/ 2147483646 w 689"/>
                  <a:gd name="T5" fmla="*/ 2147483646 h 549"/>
                  <a:gd name="T6" fmla="*/ 2147483646 w 689"/>
                  <a:gd name="T7" fmla="*/ 2041015625 h 549"/>
                  <a:gd name="T8" fmla="*/ 2147483646 w 689"/>
                  <a:gd name="T9" fmla="*/ 0 h 5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1407;p9"/>
              <p:cNvSpPr>
                <a:spLocks/>
              </p:cNvSpPr>
              <p:nvPr/>
            </p:nvSpPr>
            <p:spPr bwMode="auto">
              <a:xfrm>
                <a:off x="5027725" y="1677750"/>
                <a:ext cx="7025" cy="23775"/>
              </a:xfrm>
              <a:custGeom>
                <a:avLst/>
                <a:gdLst>
                  <a:gd name="T0" fmla="*/ 449218750 w 281"/>
                  <a:gd name="T1" fmla="*/ 0 h 951"/>
                  <a:gd name="T2" fmla="*/ 0 w 281"/>
                  <a:gd name="T3" fmla="*/ 449218750 h 951"/>
                  <a:gd name="T4" fmla="*/ 888671875 w 281"/>
                  <a:gd name="T5" fmla="*/ 2147483646 h 951"/>
                  <a:gd name="T6" fmla="*/ 1572265625 w 281"/>
                  <a:gd name="T7" fmla="*/ 2147483646 h 951"/>
                  <a:gd name="T8" fmla="*/ 2147483646 w 281"/>
                  <a:gd name="T9" fmla="*/ 2147483646 h 951"/>
                  <a:gd name="T10" fmla="*/ 888671875 w 281"/>
                  <a:gd name="T11" fmla="*/ 449218750 h 951"/>
                  <a:gd name="T12" fmla="*/ 449218750 w 281"/>
                  <a:gd name="T13" fmla="*/ 0 h 9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1408;p9"/>
              <p:cNvSpPr>
                <a:spLocks/>
              </p:cNvSpPr>
              <p:nvPr/>
            </p:nvSpPr>
            <p:spPr bwMode="auto">
              <a:xfrm>
                <a:off x="5017700" y="1643650"/>
                <a:ext cx="12025" cy="10675"/>
              </a:xfrm>
              <a:custGeom>
                <a:avLst/>
                <a:gdLst>
                  <a:gd name="T0" fmla="*/ 2147483646 w 481"/>
                  <a:gd name="T1" fmla="*/ 9765625 h 427"/>
                  <a:gd name="T2" fmla="*/ 351562500 w 481"/>
                  <a:gd name="T3" fmla="*/ 2147483646 h 427"/>
                  <a:gd name="T4" fmla="*/ 2147483646 w 481"/>
                  <a:gd name="T5" fmla="*/ 2147483646 h 427"/>
                  <a:gd name="T6" fmla="*/ 2147483646 w 481"/>
                  <a:gd name="T7" fmla="*/ 1601562500 h 427"/>
                  <a:gd name="T8" fmla="*/ 2147483646 w 481"/>
                  <a:gd name="T9" fmla="*/ 9765625 h 4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1409;p9"/>
              <p:cNvSpPr>
                <a:spLocks/>
              </p:cNvSpPr>
              <p:nvPr/>
            </p:nvSpPr>
            <p:spPr bwMode="auto">
              <a:xfrm>
                <a:off x="5016950" y="1604600"/>
                <a:ext cx="16275" cy="13650"/>
              </a:xfrm>
              <a:custGeom>
                <a:avLst/>
                <a:gdLst>
                  <a:gd name="T0" fmla="*/ 2147483646 w 651"/>
                  <a:gd name="T1" fmla="*/ 9765625 h 546"/>
                  <a:gd name="T2" fmla="*/ 351562500 w 651"/>
                  <a:gd name="T3" fmla="*/ 2147483646 h 546"/>
                  <a:gd name="T4" fmla="*/ 2147483646 w 651"/>
                  <a:gd name="T5" fmla="*/ 2147483646 h 546"/>
                  <a:gd name="T6" fmla="*/ 2147483646 w 651"/>
                  <a:gd name="T7" fmla="*/ 2011718750 h 546"/>
                  <a:gd name="T8" fmla="*/ 2147483646 w 651"/>
                  <a:gd name="T9" fmla="*/ 9765625 h 5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1410;p9"/>
              <p:cNvSpPr>
                <a:spLocks/>
              </p:cNvSpPr>
              <p:nvPr/>
            </p:nvSpPr>
            <p:spPr bwMode="auto">
              <a:xfrm>
                <a:off x="4909925" y="1225900"/>
                <a:ext cx="122675" cy="322100"/>
              </a:xfrm>
              <a:custGeom>
                <a:avLst/>
                <a:gdLst>
                  <a:gd name="T0" fmla="*/ 2147483646 w 4907"/>
                  <a:gd name="T1" fmla="*/ 0 h 12884"/>
                  <a:gd name="T2" fmla="*/ 2147483646 w 4907"/>
                  <a:gd name="T3" fmla="*/ 2147483646 h 12884"/>
                  <a:gd name="T4" fmla="*/ 2147483646 w 4907"/>
                  <a:gd name="T5" fmla="*/ 2147483646 h 12884"/>
                  <a:gd name="T6" fmla="*/ 2147483646 w 4907"/>
                  <a:gd name="T7" fmla="*/ 2147483646 h 12884"/>
                  <a:gd name="T8" fmla="*/ 2147483646 w 4907"/>
                  <a:gd name="T9" fmla="*/ 2147483646 h 12884"/>
                  <a:gd name="T10" fmla="*/ 2147483646 w 4907"/>
                  <a:gd name="T11" fmla="*/ 2147483646 h 12884"/>
                  <a:gd name="T12" fmla="*/ 2147483646 w 4907"/>
                  <a:gd name="T13" fmla="*/ 2147483646 h 12884"/>
                  <a:gd name="T14" fmla="*/ 2147483646 w 4907"/>
                  <a:gd name="T15" fmla="*/ 2147483646 h 12884"/>
                  <a:gd name="T16" fmla="*/ 2147483646 w 4907"/>
                  <a:gd name="T17" fmla="*/ 2147483646 h 12884"/>
                  <a:gd name="T18" fmla="*/ 2147483646 w 4907"/>
                  <a:gd name="T19" fmla="*/ 0 h 1288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35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1411;p9"/>
              <p:cNvSpPr>
                <a:spLocks/>
              </p:cNvSpPr>
              <p:nvPr/>
            </p:nvSpPr>
            <p:spPr bwMode="auto">
              <a:xfrm>
                <a:off x="5033750" y="1207000"/>
                <a:ext cx="134575" cy="337975"/>
              </a:xfrm>
              <a:custGeom>
                <a:avLst/>
                <a:gdLst>
                  <a:gd name="T0" fmla="*/ 2147483646 w 5383"/>
                  <a:gd name="T1" fmla="*/ 0 h 13519"/>
                  <a:gd name="T2" fmla="*/ 2147483646 w 5383"/>
                  <a:gd name="T3" fmla="*/ 2147483646 h 13519"/>
                  <a:gd name="T4" fmla="*/ 2147483646 w 5383"/>
                  <a:gd name="T5" fmla="*/ 2147483646 h 13519"/>
                  <a:gd name="T6" fmla="*/ 2147483646 w 5383"/>
                  <a:gd name="T7" fmla="*/ 2147483646 h 13519"/>
                  <a:gd name="T8" fmla="*/ 2147483646 w 5383"/>
                  <a:gd name="T9" fmla="*/ 2147483646 h 13519"/>
                  <a:gd name="T10" fmla="*/ 2147483646 w 5383"/>
                  <a:gd name="T11" fmla="*/ 2147483646 h 13519"/>
                  <a:gd name="T12" fmla="*/ 2147483646 w 5383"/>
                  <a:gd name="T13" fmla="*/ 2147483646 h 13519"/>
                  <a:gd name="T14" fmla="*/ 2147483646 w 5383"/>
                  <a:gd name="T15" fmla="*/ 2147483646 h 13519"/>
                  <a:gd name="T16" fmla="*/ 2147483646 w 5383"/>
                  <a:gd name="T17" fmla="*/ 2147483646 h 13519"/>
                  <a:gd name="T18" fmla="*/ 2147483646 w 5383"/>
                  <a:gd name="T19" fmla="*/ 2147483646 h 13519"/>
                  <a:gd name="T20" fmla="*/ 2147483646 w 5383"/>
                  <a:gd name="T21" fmla="*/ 2147483646 h 13519"/>
                  <a:gd name="T22" fmla="*/ 2147483646 w 5383"/>
                  <a:gd name="T23" fmla="*/ 2147483646 h 13519"/>
                  <a:gd name="T24" fmla="*/ 2147483646 w 5383"/>
                  <a:gd name="T25" fmla="*/ 0 h 135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35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1412;p9"/>
              <p:cNvSpPr>
                <a:spLocks/>
              </p:cNvSpPr>
              <p:nvPr/>
            </p:nvSpPr>
            <p:spPr bwMode="auto">
              <a:xfrm>
                <a:off x="4933875" y="1256000"/>
                <a:ext cx="59675" cy="211300"/>
              </a:xfrm>
              <a:custGeom>
                <a:avLst/>
                <a:gdLst>
                  <a:gd name="T0" fmla="*/ 488281250 w 2387"/>
                  <a:gd name="T1" fmla="*/ 9765625 h 8452"/>
                  <a:gd name="T2" fmla="*/ 146484375 w 2387"/>
                  <a:gd name="T3" fmla="*/ 449218750 h 8452"/>
                  <a:gd name="T4" fmla="*/ 2147483646 w 2387"/>
                  <a:gd name="T5" fmla="*/ 2147483646 h 8452"/>
                  <a:gd name="T6" fmla="*/ 2147483646 w 2387"/>
                  <a:gd name="T7" fmla="*/ 2147483646 h 8452"/>
                  <a:gd name="T8" fmla="*/ 2147483646 w 2387"/>
                  <a:gd name="T9" fmla="*/ 2147483646 h 8452"/>
                  <a:gd name="T10" fmla="*/ 2147483646 w 2387"/>
                  <a:gd name="T11" fmla="*/ 2147483646 h 8452"/>
                  <a:gd name="T12" fmla="*/ 2147483646 w 2387"/>
                  <a:gd name="T13" fmla="*/ 2147483646 h 8452"/>
                  <a:gd name="T14" fmla="*/ 2147483646 w 2387"/>
                  <a:gd name="T15" fmla="*/ 2147483646 h 8452"/>
                  <a:gd name="T16" fmla="*/ 2147483646 w 2387"/>
                  <a:gd name="T17" fmla="*/ 2147483646 h 8452"/>
                  <a:gd name="T18" fmla="*/ 1044921875 w 2387"/>
                  <a:gd name="T19" fmla="*/ 449218750 h 8452"/>
                  <a:gd name="T20" fmla="*/ 488281250 w 2387"/>
                  <a:gd name="T21" fmla="*/ 9765625 h 84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1413;p9"/>
              <p:cNvSpPr>
                <a:spLocks/>
              </p:cNvSpPr>
              <p:nvPr/>
            </p:nvSpPr>
            <p:spPr bwMode="auto">
              <a:xfrm>
                <a:off x="4958000" y="1269700"/>
                <a:ext cx="51500" cy="198825"/>
              </a:xfrm>
              <a:custGeom>
                <a:avLst/>
                <a:gdLst>
                  <a:gd name="T0" fmla="*/ 1591796875 w 2060"/>
                  <a:gd name="T1" fmla="*/ 9765625 h 7953"/>
                  <a:gd name="T2" fmla="*/ 527343750 w 2060"/>
                  <a:gd name="T3" fmla="*/ 1337890625 h 7953"/>
                  <a:gd name="T4" fmla="*/ 2147483646 w 2060"/>
                  <a:gd name="T5" fmla="*/ 2147483646 h 7953"/>
                  <a:gd name="T6" fmla="*/ 2147483646 w 2060"/>
                  <a:gd name="T7" fmla="*/ 2147483646 h 7953"/>
                  <a:gd name="T8" fmla="*/ 2147483646 w 2060"/>
                  <a:gd name="T9" fmla="*/ 2147483646 h 7953"/>
                  <a:gd name="T10" fmla="*/ 2147483646 w 2060"/>
                  <a:gd name="T11" fmla="*/ 2147483646 h 7953"/>
                  <a:gd name="T12" fmla="*/ 2147483646 w 2060"/>
                  <a:gd name="T13" fmla="*/ 2147483646 h 7953"/>
                  <a:gd name="T14" fmla="*/ 2147483646 w 2060"/>
                  <a:gd name="T15" fmla="*/ 2147483646 h 7953"/>
                  <a:gd name="T16" fmla="*/ 2147483646 w 2060"/>
                  <a:gd name="T17" fmla="*/ 2147483646 h 7953"/>
                  <a:gd name="T18" fmla="*/ 2147483646 w 2060"/>
                  <a:gd name="T19" fmla="*/ 2147483646 h 7953"/>
                  <a:gd name="T20" fmla="*/ 2147483646 w 2060"/>
                  <a:gd name="T21" fmla="*/ 742187500 h 7953"/>
                  <a:gd name="T22" fmla="*/ 1591796875 w 2060"/>
                  <a:gd name="T23" fmla="*/ 9765625 h 79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1414;p9"/>
              <p:cNvSpPr>
                <a:spLocks/>
              </p:cNvSpPr>
              <p:nvPr/>
            </p:nvSpPr>
            <p:spPr bwMode="auto">
              <a:xfrm>
                <a:off x="5078625" y="1261925"/>
                <a:ext cx="41925" cy="195725"/>
              </a:xfrm>
              <a:custGeom>
                <a:avLst/>
                <a:gdLst>
                  <a:gd name="T0" fmla="*/ 2147483646 w 1677"/>
                  <a:gd name="T1" fmla="*/ 9765625 h 7829"/>
                  <a:gd name="T2" fmla="*/ 2147483646 w 1677"/>
                  <a:gd name="T3" fmla="*/ 1103515625 h 7829"/>
                  <a:gd name="T4" fmla="*/ 2147483646 w 1677"/>
                  <a:gd name="T5" fmla="*/ 2147483646 h 7829"/>
                  <a:gd name="T6" fmla="*/ 2147483646 w 1677"/>
                  <a:gd name="T7" fmla="*/ 2147483646 h 7829"/>
                  <a:gd name="T8" fmla="*/ 1787109375 w 1677"/>
                  <a:gd name="T9" fmla="*/ 2147483646 h 7829"/>
                  <a:gd name="T10" fmla="*/ 9765625 w 1677"/>
                  <a:gd name="T11" fmla="*/ 2147483646 h 7829"/>
                  <a:gd name="T12" fmla="*/ 986328125 w 1677"/>
                  <a:gd name="T13" fmla="*/ 2147483646 h 7829"/>
                  <a:gd name="T14" fmla="*/ 1787109375 w 1677"/>
                  <a:gd name="T15" fmla="*/ 2147483646 h 7829"/>
                  <a:gd name="T16" fmla="*/ 2147483646 w 1677"/>
                  <a:gd name="T17" fmla="*/ 2147483646 h 7829"/>
                  <a:gd name="T18" fmla="*/ 2147483646 w 1677"/>
                  <a:gd name="T19" fmla="*/ 2147483646 h 7829"/>
                  <a:gd name="T20" fmla="*/ 2147483646 w 1677"/>
                  <a:gd name="T21" fmla="*/ 1406250000 h 7829"/>
                  <a:gd name="T22" fmla="*/ 2147483646 w 1677"/>
                  <a:gd name="T23" fmla="*/ 9765625 h 78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1415;p9"/>
              <p:cNvSpPr>
                <a:spLocks/>
              </p:cNvSpPr>
              <p:nvPr/>
            </p:nvSpPr>
            <p:spPr bwMode="auto">
              <a:xfrm>
                <a:off x="5061075" y="1279375"/>
                <a:ext cx="85975" cy="240375"/>
              </a:xfrm>
              <a:custGeom>
                <a:avLst/>
                <a:gdLst>
                  <a:gd name="T0" fmla="*/ 2147483646 w 3439"/>
                  <a:gd name="T1" fmla="*/ 0 h 9615"/>
                  <a:gd name="T2" fmla="*/ 2147483646 w 3439"/>
                  <a:gd name="T3" fmla="*/ 1113281250 h 9615"/>
                  <a:gd name="T4" fmla="*/ 2147483646 w 3439"/>
                  <a:gd name="T5" fmla="*/ 2147483646 h 9615"/>
                  <a:gd name="T6" fmla="*/ 2147483646 w 3439"/>
                  <a:gd name="T7" fmla="*/ 2147483646 h 9615"/>
                  <a:gd name="T8" fmla="*/ 1816406250 w 3439"/>
                  <a:gd name="T9" fmla="*/ 2147483646 h 9615"/>
                  <a:gd name="T10" fmla="*/ 2147483646 w 3439"/>
                  <a:gd name="T11" fmla="*/ 2147483646 h 9615"/>
                  <a:gd name="T12" fmla="*/ 2147483646 w 3439"/>
                  <a:gd name="T13" fmla="*/ 2147483646 h 9615"/>
                  <a:gd name="T14" fmla="*/ 2147483646 w 3439"/>
                  <a:gd name="T15" fmla="*/ 2147483646 h 9615"/>
                  <a:gd name="T16" fmla="*/ 2147483646 w 3439"/>
                  <a:gd name="T17" fmla="*/ 1113281250 h 9615"/>
                  <a:gd name="T18" fmla="*/ 2147483646 w 3439"/>
                  <a:gd name="T19" fmla="*/ 0 h 96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1416;p9"/>
              <p:cNvSpPr>
                <a:spLocks/>
              </p:cNvSpPr>
              <p:nvPr/>
            </p:nvSpPr>
            <p:spPr bwMode="auto">
              <a:xfrm>
                <a:off x="5123450" y="1263225"/>
                <a:ext cx="11425" cy="12175"/>
              </a:xfrm>
              <a:custGeom>
                <a:avLst/>
                <a:gdLst>
                  <a:gd name="T0" fmla="*/ 1787109375 w 457"/>
                  <a:gd name="T1" fmla="*/ 9765625 h 487"/>
                  <a:gd name="T2" fmla="*/ 9765625 w 457"/>
                  <a:gd name="T3" fmla="*/ 2080078125 h 487"/>
                  <a:gd name="T4" fmla="*/ 9765625 w 457"/>
                  <a:gd name="T5" fmla="*/ 2147483646 h 487"/>
                  <a:gd name="T6" fmla="*/ 898437500 w 457"/>
                  <a:gd name="T7" fmla="*/ 2147483646 h 487"/>
                  <a:gd name="T8" fmla="*/ 2147483646 w 457"/>
                  <a:gd name="T9" fmla="*/ 2147483646 h 487"/>
                  <a:gd name="T10" fmla="*/ 2147483646 w 457"/>
                  <a:gd name="T11" fmla="*/ 2147483646 h 487"/>
                  <a:gd name="T12" fmla="*/ 2147483646 w 457"/>
                  <a:gd name="T13" fmla="*/ 1494140625 h 487"/>
                  <a:gd name="T14" fmla="*/ 2147483646 w 457"/>
                  <a:gd name="T15" fmla="*/ 898437500 h 487"/>
                  <a:gd name="T16" fmla="*/ 1787109375 w 457"/>
                  <a:gd name="T17" fmla="*/ 9765625 h 4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1417;p9"/>
              <p:cNvSpPr>
                <a:spLocks/>
              </p:cNvSpPr>
              <p:nvPr/>
            </p:nvSpPr>
            <p:spPr bwMode="auto">
              <a:xfrm>
                <a:off x="5120425" y="1295825"/>
                <a:ext cx="13525" cy="11900"/>
              </a:xfrm>
              <a:custGeom>
                <a:avLst/>
                <a:gdLst>
                  <a:gd name="T0" fmla="*/ 2050781250 w 541"/>
                  <a:gd name="T1" fmla="*/ 9765625 h 476"/>
                  <a:gd name="T2" fmla="*/ 1787109375 w 541"/>
                  <a:gd name="T3" fmla="*/ 39062500 h 476"/>
                  <a:gd name="T4" fmla="*/ 302734375 w 541"/>
                  <a:gd name="T5" fmla="*/ 1523437500 h 476"/>
                  <a:gd name="T6" fmla="*/ 1484375000 w 541"/>
                  <a:gd name="T7" fmla="*/ 2147483646 h 476"/>
                  <a:gd name="T8" fmla="*/ 2147483646 w 541"/>
                  <a:gd name="T9" fmla="*/ 2147483646 h 476"/>
                  <a:gd name="T10" fmla="*/ 2147483646 w 541"/>
                  <a:gd name="T11" fmla="*/ 2147483646 h 476"/>
                  <a:gd name="T12" fmla="*/ 2147483646 w 541"/>
                  <a:gd name="T13" fmla="*/ 2147483646 h 476"/>
                  <a:gd name="T14" fmla="*/ 2050781250 w 541"/>
                  <a:gd name="T15" fmla="*/ 9765625 h 4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0" name="Google Shape;1418;p9"/>
              <p:cNvSpPr>
                <a:spLocks/>
              </p:cNvSpPr>
              <p:nvPr/>
            </p:nvSpPr>
            <p:spPr bwMode="auto">
              <a:xfrm>
                <a:off x="5120750" y="1332975"/>
                <a:ext cx="6975" cy="5850"/>
              </a:xfrm>
              <a:custGeom>
                <a:avLst/>
                <a:gdLst>
                  <a:gd name="T0" fmla="*/ 1386718750 w 279"/>
                  <a:gd name="T1" fmla="*/ 9765625 h 234"/>
                  <a:gd name="T2" fmla="*/ 175781250 w 279"/>
                  <a:gd name="T3" fmla="*/ 1552734375 h 234"/>
                  <a:gd name="T4" fmla="*/ 1416015625 w 279"/>
                  <a:gd name="T5" fmla="*/ 2147483646 h 234"/>
                  <a:gd name="T6" fmla="*/ 2147483646 w 279"/>
                  <a:gd name="T7" fmla="*/ 957031250 h 234"/>
                  <a:gd name="T8" fmla="*/ 1386718750 w 279"/>
                  <a:gd name="T9" fmla="*/ 9765625 h 2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1" name="Google Shape;1419;p9"/>
              <p:cNvSpPr>
                <a:spLocks/>
              </p:cNvSpPr>
              <p:nvPr/>
            </p:nvSpPr>
            <p:spPr bwMode="auto">
              <a:xfrm>
                <a:off x="5105975" y="1370375"/>
                <a:ext cx="16750" cy="15975"/>
              </a:xfrm>
              <a:custGeom>
                <a:avLst/>
                <a:gdLst>
                  <a:gd name="T0" fmla="*/ 2147483646 w 670"/>
                  <a:gd name="T1" fmla="*/ 0 h 639"/>
                  <a:gd name="T2" fmla="*/ 898437500 w 670"/>
                  <a:gd name="T3" fmla="*/ 1191406250 h 639"/>
                  <a:gd name="T4" fmla="*/ 605468750 w 670"/>
                  <a:gd name="T5" fmla="*/ 2147483646 h 639"/>
                  <a:gd name="T6" fmla="*/ 898437500 w 670"/>
                  <a:gd name="T7" fmla="*/ 2147483646 h 639"/>
                  <a:gd name="T8" fmla="*/ 2147483646 w 670"/>
                  <a:gd name="T9" fmla="*/ 2147483646 h 639"/>
                  <a:gd name="T10" fmla="*/ 2147483646 w 670"/>
                  <a:gd name="T11" fmla="*/ 2147483646 h 639"/>
                  <a:gd name="T12" fmla="*/ 2147483646 w 670"/>
                  <a:gd name="T13" fmla="*/ 2147483646 h 639"/>
                  <a:gd name="T14" fmla="*/ 2147483646 w 670"/>
                  <a:gd name="T15" fmla="*/ 2147483646 h 639"/>
                  <a:gd name="T16" fmla="*/ 2147483646 w 670"/>
                  <a:gd name="T17" fmla="*/ 2080078125 h 639"/>
                  <a:gd name="T18" fmla="*/ 2147483646 w 670"/>
                  <a:gd name="T19" fmla="*/ 0 h 6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1420;p9"/>
              <p:cNvSpPr>
                <a:spLocks/>
              </p:cNvSpPr>
              <p:nvPr/>
            </p:nvSpPr>
            <p:spPr bwMode="auto">
              <a:xfrm>
                <a:off x="5091000" y="1424850"/>
                <a:ext cx="16300" cy="13975"/>
              </a:xfrm>
              <a:custGeom>
                <a:avLst/>
                <a:gdLst>
                  <a:gd name="T0" fmla="*/ 2147483646 w 652"/>
                  <a:gd name="T1" fmla="*/ 0 h 559"/>
                  <a:gd name="T2" fmla="*/ 517578125 w 652"/>
                  <a:gd name="T3" fmla="*/ 2147483646 h 559"/>
                  <a:gd name="T4" fmla="*/ 2147483646 w 652"/>
                  <a:gd name="T5" fmla="*/ 2147483646 h 559"/>
                  <a:gd name="T6" fmla="*/ 2147483646 w 652"/>
                  <a:gd name="T7" fmla="*/ 2147483646 h 559"/>
                  <a:gd name="T8" fmla="*/ 2147483646 w 652"/>
                  <a:gd name="T9" fmla="*/ 0 h 5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1421;p9"/>
              <p:cNvSpPr>
                <a:spLocks/>
              </p:cNvSpPr>
              <p:nvPr/>
            </p:nvSpPr>
            <p:spPr bwMode="auto">
              <a:xfrm>
                <a:off x="4953250" y="1287550"/>
                <a:ext cx="7625" cy="11475"/>
              </a:xfrm>
              <a:custGeom>
                <a:avLst/>
                <a:gdLst>
                  <a:gd name="T0" fmla="*/ 1191406250 w 305"/>
                  <a:gd name="T1" fmla="*/ 0 h 459"/>
                  <a:gd name="T2" fmla="*/ 0 w 305"/>
                  <a:gd name="T3" fmla="*/ 1787109375 h 459"/>
                  <a:gd name="T4" fmla="*/ 302734375 w 305"/>
                  <a:gd name="T5" fmla="*/ 2147483646 h 459"/>
                  <a:gd name="T6" fmla="*/ 1191406250 w 305"/>
                  <a:gd name="T7" fmla="*/ 2147483646 h 459"/>
                  <a:gd name="T8" fmla="*/ 1904296875 w 305"/>
                  <a:gd name="T9" fmla="*/ 2147483646 h 459"/>
                  <a:gd name="T10" fmla="*/ 2147483646 w 305"/>
                  <a:gd name="T11" fmla="*/ 2147483646 h 459"/>
                  <a:gd name="T12" fmla="*/ 2147483646 w 305"/>
                  <a:gd name="T13" fmla="*/ 2147483646 h 459"/>
                  <a:gd name="T14" fmla="*/ 2147483646 w 305"/>
                  <a:gd name="T15" fmla="*/ 1191406250 h 459"/>
                  <a:gd name="T16" fmla="*/ 1191406250 w 305"/>
                  <a:gd name="T17" fmla="*/ 0 h 4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1422;p9"/>
              <p:cNvSpPr>
                <a:spLocks/>
              </p:cNvSpPr>
              <p:nvPr/>
            </p:nvSpPr>
            <p:spPr bwMode="auto">
              <a:xfrm>
                <a:off x="4961600" y="1323375"/>
                <a:ext cx="9150" cy="6750"/>
              </a:xfrm>
              <a:custGeom>
                <a:avLst/>
                <a:gdLst>
                  <a:gd name="T0" fmla="*/ 2147483646 w 366"/>
                  <a:gd name="T1" fmla="*/ 0 h 270"/>
                  <a:gd name="T2" fmla="*/ 1494140625 w 366"/>
                  <a:gd name="T3" fmla="*/ 253906250 h 270"/>
                  <a:gd name="T4" fmla="*/ 595703125 w 366"/>
                  <a:gd name="T5" fmla="*/ 1142578125 h 270"/>
                  <a:gd name="T6" fmla="*/ 898437500 w 366"/>
                  <a:gd name="T7" fmla="*/ 2147483646 h 270"/>
                  <a:gd name="T8" fmla="*/ 1494140625 w 366"/>
                  <a:gd name="T9" fmla="*/ 2147483646 h 270"/>
                  <a:gd name="T10" fmla="*/ 2147483646 w 366"/>
                  <a:gd name="T11" fmla="*/ 2147483646 h 270"/>
                  <a:gd name="T12" fmla="*/ 2147483646 w 366"/>
                  <a:gd name="T13" fmla="*/ 2041015625 h 270"/>
                  <a:gd name="T14" fmla="*/ 2147483646 w 366"/>
                  <a:gd name="T15" fmla="*/ 556640625 h 270"/>
                  <a:gd name="T16" fmla="*/ 2147483646 w 366"/>
                  <a:gd name="T17" fmla="*/ 0 h 2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5" name="Google Shape;1423;p9"/>
              <p:cNvSpPr>
                <a:spLocks/>
              </p:cNvSpPr>
              <p:nvPr/>
            </p:nvSpPr>
            <p:spPr bwMode="auto">
              <a:xfrm>
                <a:off x="4961600" y="1357725"/>
                <a:ext cx="13700" cy="14550"/>
              </a:xfrm>
              <a:custGeom>
                <a:avLst/>
                <a:gdLst>
                  <a:gd name="T0" fmla="*/ 2147483646 w 548"/>
                  <a:gd name="T1" fmla="*/ 9765625 h 582"/>
                  <a:gd name="T2" fmla="*/ 2080078125 w 548"/>
                  <a:gd name="T3" fmla="*/ 195312500 h 582"/>
                  <a:gd name="T4" fmla="*/ 9765625 w 548"/>
                  <a:gd name="T5" fmla="*/ 2147483646 h 582"/>
                  <a:gd name="T6" fmla="*/ 1494140625 w 548"/>
                  <a:gd name="T7" fmla="*/ 2147483646 h 582"/>
                  <a:gd name="T8" fmla="*/ 2147483646 w 548"/>
                  <a:gd name="T9" fmla="*/ 2147483646 h 582"/>
                  <a:gd name="T10" fmla="*/ 2147483646 w 548"/>
                  <a:gd name="T11" fmla="*/ 2147483646 h 582"/>
                  <a:gd name="T12" fmla="*/ 2147483646 w 548"/>
                  <a:gd name="T13" fmla="*/ 1972656250 h 582"/>
                  <a:gd name="T14" fmla="*/ 2147483646 w 548"/>
                  <a:gd name="T15" fmla="*/ 9765625 h 5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1424;p9"/>
              <p:cNvSpPr>
                <a:spLocks/>
              </p:cNvSpPr>
              <p:nvPr/>
            </p:nvSpPr>
            <p:spPr bwMode="auto">
              <a:xfrm>
                <a:off x="4974525" y="1398375"/>
                <a:ext cx="12950" cy="16650"/>
              </a:xfrm>
              <a:custGeom>
                <a:avLst/>
                <a:gdLst>
                  <a:gd name="T0" fmla="*/ 1943359375 w 518"/>
                  <a:gd name="T1" fmla="*/ 0 h 666"/>
                  <a:gd name="T2" fmla="*/ 1484375000 w 518"/>
                  <a:gd name="T3" fmla="*/ 48828125 h 666"/>
                  <a:gd name="T4" fmla="*/ 0 w 518"/>
                  <a:gd name="T5" fmla="*/ 2147483646 h 666"/>
                  <a:gd name="T6" fmla="*/ 302734375 w 518"/>
                  <a:gd name="T7" fmla="*/ 2147483646 h 666"/>
                  <a:gd name="T8" fmla="*/ 1787109375 w 518"/>
                  <a:gd name="T9" fmla="*/ 2147483646 h 666"/>
                  <a:gd name="T10" fmla="*/ 2147483646 w 518"/>
                  <a:gd name="T11" fmla="*/ 2147483646 h 666"/>
                  <a:gd name="T12" fmla="*/ 2147483646 w 518"/>
                  <a:gd name="T13" fmla="*/ 2147483646 h 666"/>
                  <a:gd name="T14" fmla="*/ 2147483646 w 518"/>
                  <a:gd name="T15" fmla="*/ 2147483646 h 666"/>
                  <a:gd name="T16" fmla="*/ 2147483646 w 518"/>
                  <a:gd name="T17" fmla="*/ 2128906250 h 666"/>
                  <a:gd name="T18" fmla="*/ 1943359375 w 518"/>
                  <a:gd name="T19" fmla="*/ 0 h 6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1425;p9"/>
              <p:cNvSpPr>
                <a:spLocks/>
              </p:cNvSpPr>
              <p:nvPr/>
            </p:nvSpPr>
            <p:spPr bwMode="auto">
              <a:xfrm>
                <a:off x="5061900" y="1457750"/>
                <a:ext cx="15225" cy="15425"/>
              </a:xfrm>
              <a:custGeom>
                <a:avLst/>
                <a:gdLst>
                  <a:gd name="T0" fmla="*/ 2147483646 w 609"/>
                  <a:gd name="T1" fmla="*/ 9765625 h 617"/>
                  <a:gd name="T2" fmla="*/ 898437500 w 609"/>
                  <a:gd name="T3" fmla="*/ 1191406250 h 617"/>
                  <a:gd name="T4" fmla="*/ 302734375 w 609"/>
                  <a:gd name="T5" fmla="*/ 2089843750 h 617"/>
                  <a:gd name="T6" fmla="*/ 9765625 w 609"/>
                  <a:gd name="T7" fmla="*/ 2147483646 h 617"/>
                  <a:gd name="T8" fmla="*/ 1884765625 w 609"/>
                  <a:gd name="T9" fmla="*/ 2147483646 h 617"/>
                  <a:gd name="T10" fmla="*/ 2147483646 w 609"/>
                  <a:gd name="T11" fmla="*/ 2147483646 h 617"/>
                  <a:gd name="T12" fmla="*/ 2147483646 w 609"/>
                  <a:gd name="T13" fmla="*/ 2147483646 h 617"/>
                  <a:gd name="T14" fmla="*/ 2147483646 w 609"/>
                  <a:gd name="T15" fmla="*/ 2147483646 h 617"/>
                  <a:gd name="T16" fmla="*/ 2147483646 w 609"/>
                  <a:gd name="T17" fmla="*/ 9765625 h 6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1426;p9"/>
              <p:cNvSpPr>
                <a:spLocks/>
              </p:cNvSpPr>
              <p:nvPr/>
            </p:nvSpPr>
            <p:spPr bwMode="auto">
              <a:xfrm>
                <a:off x="5055675" y="1484450"/>
                <a:ext cx="16750" cy="14275"/>
              </a:xfrm>
              <a:custGeom>
                <a:avLst/>
                <a:gdLst>
                  <a:gd name="T0" fmla="*/ 2147483646 w 670"/>
                  <a:gd name="T1" fmla="*/ 0 h 571"/>
                  <a:gd name="T2" fmla="*/ 361328125 w 670"/>
                  <a:gd name="T3" fmla="*/ 2147483646 h 571"/>
                  <a:gd name="T4" fmla="*/ 2147483646 w 670"/>
                  <a:gd name="T5" fmla="*/ 2147483646 h 571"/>
                  <a:gd name="T6" fmla="*/ 2147483646 w 670"/>
                  <a:gd name="T7" fmla="*/ 2041015625 h 571"/>
                  <a:gd name="T8" fmla="*/ 2147483646 w 670"/>
                  <a:gd name="T9" fmla="*/ 0 h 5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1427;p9"/>
              <p:cNvSpPr>
                <a:spLocks/>
              </p:cNvSpPr>
              <p:nvPr/>
            </p:nvSpPr>
            <p:spPr bwMode="auto">
              <a:xfrm>
                <a:off x="4964200" y="1422625"/>
                <a:ext cx="10350" cy="23800"/>
              </a:xfrm>
              <a:custGeom>
                <a:avLst/>
                <a:gdLst>
                  <a:gd name="T0" fmla="*/ 927734375 w 414"/>
                  <a:gd name="T1" fmla="*/ 0 h 952"/>
                  <a:gd name="T2" fmla="*/ 175781250 w 414"/>
                  <a:gd name="T3" fmla="*/ 966796875 h 952"/>
                  <a:gd name="T4" fmla="*/ 2147483646 w 414"/>
                  <a:gd name="T5" fmla="*/ 2147483646 h 952"/>
                  <a:gd name="T6" fmla="*/ 2147483646 w 414"/>
                  <a:gd name="T7" fmla="*/ 2147483646 h 952"/>
                  <a:gd name="T8" fmla="*/ 2147483646 w 414"/>
                  <a:gd name="T9" fmla="*/ 2147483646 h 952"/>
                  <a:gd name="T10" fmla="*/ 1660156250 w 414"/>
                  <a:gd name="T11" fmla="*/ 664062500 h 952"/>
                  <a:gd name="T12" fmla="*/ 927734375 w 414"/>
                  <a:gd name="T13" fmla="*/ 0 h 9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0" name="Google Shape;1428;p9"/>
              <p:cNvSpPr>
                <a:spLocks/>
              </p:cNvSpPr>
              <p:nvPr/>
            </p:nvSpPr>
            <p:spPr bwMode="auto">
              <a:xfrm>
                <a:off x="4975900" y="1468875"/>
                <a:ext cx="12025" cy="10675"/>
              </a:xfrm>
              <a:custGeom>
                <a:avLst/>
                <a:gdLst>
                  <a:gd name="T0" fmla="*/ 2147483646 w 481"/>
                  <a:gd name="T1" fmla="*/ 9765625 h 427"/>
                  <a:gd name="T2" fmla="*/ 361328125 w 481"/>
                  <a:gd name="T3" fmla="*/ 2147483646 h 427"/>
                  <a:gd name="T4" fmla="*/ 2147483646 w 481"/>
                  <a:gd name="T5" fmla="*/ 2147483646 h 427"/>
                  <a:gd name="T6" fmla="*/ 2147483646 w 481"/>
                  <a:gd name="T7" fmla="*/ 1601562500 h 427"/>
                  <a:gd name="T8" fmla="*/ 2147483646 w 481"/>
                  <a:gd name="T9" fmla="*/ 9765625 h 4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1" name="Google Shape;1429;p9"/>
              <p:cNvSpPr>
                <a:spLocks/>
              </p:cNvSpPr>
              <p:nvPr/>
            </p:nvSpPr>
            <p:spPr bwMode="auto">
              <a:xfrm>
                <a:off x="4992175" y="1500950"/>
                <a:ext cx="16425" cy="13950"/>
              </a:xfrm>
              <a:custGeom>
                <a:avLst/>
                <a:gdLst>
                  <a:gd name="T0" fmla="*/ 2147483646 w 657"/>
                  <a:gd name="T1" fmla="*/ 0 h 558"/>
                  <a:gd name="T2" fmla="*/ 527343750 w 657"/>
                  <a:gd name="T3" fmla="*/ 2147483646 h 558"/>
                  <a:gd name="T4" fmla="*/ 2147483646 w 657"/>
                  <a:gd name="T5" fmla="*/ 2147483646 h 558"/>
                  <a:gd name="T6" fmla="*/ 2147483646 w 657"/>
                  <a:gd name="T7" fmla="*/ 2128906250 h 558"/>
                  <a:gd name="T8" fmla="*/ 2147483646 w 657"/>
                  <a:gd name="T9" fmla="*/ 0 h 5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2" name="Google Shape;1430;p9"/>
            <p:cNvGrpSpPr>
              <a:grpSpLocks/>
            </p:cNvGrpSpPr>
            <p:nvPr/>
          </p:nvGrpSpPr>
          <p:grpSpPr bwMode="auto"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75" name="Google Shape;1431;p9"/>
              <p:cNvSpPr>
                <a:spLocks/>
              </p:cNvSpPr>
              <p:nvPr/>
            </p:nvSpPr>
            <p:spPr bwMode="auto">
              <a:xfrm>
                <a:off x="4666000" y="579200"/>
                <a:ext cx="561250" cy="1085800"/>
              </a:xfrm>
              <a:custGeom>
                <a:avLst/>
                <a:gdLst>
                  <a:gd name="T0" fmla="*/ 2147483646 w 22450"/>
                  <a:gd name="T1" fmla="*/ 0 h 43432"/>
                  <a:gd name="T2" fmla="*/ 2147483646 w 22450"/>
                  <a:gd name="T3" fmla="*/ 2147483646 h 43432"/>
                  <a:gd name="T4" fmla="*/ 9765625 w 22450"/>
                  <a:gd name="T5" fmla="*/ 2147483646 h 43432"/>
                  <a:gd name="T6" fmla="*/ 2147483646 w 22450"/>
                  <a:gd name="T7" fmla="*/ 2147483646 h 43432"/>
                  <a:gd name="T8" fmla="*/ 2147483646 w 22450"/>
                  <a:gd name="T9" fmla="*/ 0 h 434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1432;p9"/>
              <p:cNvSpPr>
                <a:spLocks/>
              </p:cNvSpPr>
              <p:nvPr/>
            </p:nvSpPr>
            <p:spPr bwMode="auto">
              <a:xfrm>
                <a:off x="4648125" y="583575"/>
                <a:ext cx="532425" cy="1098400"/>
              </a:xfrm>
              <a:custGeom>
                <a:avLst/>
                <a:gdLst>
                  <a:gd name="T0" fmla="*/ 2147483646 w 21297"/>
                  <a:gd name="T1" fmla="*/ 0 h 43936"/>
                  <a:gd name="T2" fmla="*/ 2147483646 w 21297"/>
                  <a:gd name="T3" fmla="*/ 1220703125 h 43936"/>
                  <a:gd name="T4" fmla="*/ 2147483646 w 21297"/>
                  <a:gd name="T5" fmla="*/ 2147483646 h 43936"/>
                  <a:gd name="T6" fmla="*/ 2147483646 w 21297"/>
                  <a:gd name="T7" fmla="*/ 2147483646 h 43936"/>
                  <a:gd name="T8" fmla="*/ 2147483646 w 21297"/>
                  <a:gd name="T9" fmla="*/ 2147483646 h 43936"/>
                  <a:gd name="T10" fmla="*/ 2147483646 w 21297"/>
                  <a:gd name="T11" fmla="*/ 2147483646 h 43936"/>
                  <a:gd name="T12" fmla="*/ 2147483646 w 21297"/>
                  <a:gd name="T13" fmla="*/ 2147483646 h 43936"/>
                  <a:gd name="T14" fmla="*/ 2099609375 w 21297"/>
                  <a:gd name="T15" fmla="*/ 2147483646 h 43936"/>
                  <a:gd name="T16" fmla="*/ 2147483646 w 21297"/>
                  <a:gd name="T17" fmla="*/ 2147483646 h 43936"/>
                  <a:gd name="T18" fmla="*/ 2147483646 w 21297"/>
                  <a:gd name="T19" fmla="*/ 2147483646 h 43936"/>
                  <a:gd name="T20" fmla="*/ 2147483646 w 21297"/>
                  <a:gd name="T21" fmla="*/ 2147483646 h 43936"/>
                  <a:gd name="T22" fmla="*/ 2147483646 w 21297"/>
                  <a:gd name="T23" fmla="*/ 2147483646 h 43936"/>
                  <a:gd name="T24" fmla="*/ 2147483646 w 21297"/>
                  <a:gd name="T25" fmla="*/ 576171875 h 43936"/>
                  <a:gd name="T26" fmla="*/ 2147483646 w 21297"/>
                  <a:gd name="T27" fmla="*/ 0 h 439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3" name="Google Shape;1433;p9"/>
            <p:cNvGrpSpPr>
              <a:grpSpLocks/>
            </p:cNvGrpSpPr>
            <p:nvPr/>
          </p:nvGrpSpPr>
          <p:grpSpPr bwMode="auto"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60" name="Google Shape;1434;p9"/>
              <p:cNvSpPr>
                <a:spLocks/>
              </p:cNvSpPr>
              <p:nvPr/>
            </p:nvSpPr>
            <p:spPr bwMode="auto">
              <a:xfrm rot="-549552">
                <a:off x="328027" y="3679692"/>
                <a:ext cx="393741" cy="284703"/>
              </a:xfrm>
              <a:custGeom>
                <a:avLst/>
                <a:gdLst>
                  <a:gd name="T0" fmla="*/ 2147483646 w 20944"/>
                  <a:gd name="T1" fmla="*/ 2371234 h 15146"/>
                  <a:gd name="T2" fmla="*/ 2147483646 w 20944"/>
                  <a:gd name="T3" fmla="*/ 2147483646 h 15146"/>
                  <a:gd name="T4" fmla="*/ 2371865 w 20944"/>
                  <a:gd name="T5" fmla="*/ 2147483646 h 15146"/>
                  <a:gd name="T6" fmla="*/ 2147483646 w 20944"/>
                  <a:gd name="T7" fmla="*/ 2147483646 h 15146"/>
                  <a:gd name="T8" fmla="*/ 2147483646 w 20944"/>
                  <a:gd name="T9" fmla="*/ 2147483646 h 15146"/>
                  <a:gd name="T10" fmla="*/ 2147483646 w 20944"/>
                  <a:gd name="T11" fmla="*/ 84522975 h 15146"/>
                  <a:gd name="T12" fmla="*/ 2147483646 w 20944"/>
                  <a:gd name="T13" fmla="*/ 2371234 h 151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61" name="Google Shape;1435;p9"/>
              <p:cNvGrpSpPr>
                <a:grpSpLocks/>
              </p:cNvGrpSpPr>
              <p:nvPr/>
            </p:nvGrpSpPr>
            <p:grpSpPr bwMode="auto"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62" name="Google Shape;1436;p9"/>
                <p:cNvSpPr>
                  <a:spLocks/>
                </p:cNvSpPr>
                <p:nvPr/>
              </p:nvSpPr>
              <p:spPr bwMode="auto">
                <a:xfrm>
                  <a:off x="916700" y="2276150"/>
                  <a:ext cx="289550" cy="661150"/>
                </a:xfrm>
                <a:custGeom>
                  <a:avLst/>
                  <a:gdLst>
                    <a:gd name="T0" fmla="*/ 2147483646 w 11582"/>
                    <a:gd name="T1" fmla="*/ 9765625 h 26446"/>
                    <a:gd name="T2" fmla="*/ 2147483646 w 11582"/>
                    <a:gd name="T3" fmla="*/ 2147483646 h 26446"/>
                    <a:gd name="T4" fmla="*/ 2147483646 w 11582"/>
                    <a:gd name="T5" fmla="*/ 2147483646 h 26446"/>
                    <a:gd name="T6" fmla="*/ 2147483646 w 11582"/>
                    <a:gd name="T7" fmla="*/ 2147483646 h 26446"/>
                    <a:gd name="T8" fmla="*/ 2147483646 w 11582"/>
                    <a:gd name="T9" fmla="*/ 9765625 h 264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1437;p9"/>
                <p:cNvSpPr>
                  <a:spLocks/>
                </p:cNvSpPr>
                <p:nvPr/>
              </p:nvSpPr>
              <p:spPr bwMode="auto">
                <a:xfrm>
                  <a:off x="249500" y="3548225"/>
                  <a:ext cx="383775" cy="487100"/>
                </a:xfrm>
                <a:custGeom>
                  <a:avLst/>
                  <a:gdLst>
                    <a:gd name="T0" fmla="*/ 2147483646 w 15351"/>
                    <a:gd name="T1" fmla="*/ 0 h 19484"/>
                    <a:gd name="T2" fmla="*/ 2147483646 w 15351"/>
                    <a:gd name="T3" fmla="*/ 2147483646 h 19484"/>
                    <a:gd name="T4" fmla="*/ 2147483646 w 15351"/>
                    <a:gd name="T5" fmla="*/ 2147483646 h 19484"/>
                    <a:gd name="T6" fmla="*/ 2147483646 w 15351"/>
                    <a:gd name="T7" fmla="*/ 2147483646 h 19484"/>
                    <a:gd name="T8" fmla="*/ 2147483646 w 15351"/>
                    <a:gd name="T9" fmla="*/ 0 h 194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1438;p9"/>
                <p:cNvSpPr>
                  <a:spLocks/>
                </p:cNvSpPr>
                <p:nvPr/>
              </p:nvSpPr>
              <p:spPr bwMode="auto">
                <a:xfrm>
                  <a:off x="765475" y="3687275"/>
                  <a:ext cx="476475" cy="386675"/>
                </a:xfrm>
                <a:custGeom>
                  <a:avLst/>
                  <a:gdLst>
                    <a:gd name="T0" fmla="*/ 2147483646 w 19059"/>
                    <a:gd name="T1" fmla="*/ 0 h 15467"/>
                    <a:gd name="T2" fmla="*/ 2147483646 w 19059"/>
                    <a:gd name="T3" fmla="*/ 2147483646 h 15467"/>
                    <a:gd name="T4" fmla="*/ 9765625 w 19059"/>
                    <a:gd name="T5" fmla="*/ 2147483646 h 15467"/>
                    <a:gd name="T6" fmla="*/ 2147483646 w 19059"/>
                    <a:gd name="T7" fmla="*/ 2147483646 h 15467"/>
                    <a:gd name="T8" fmla="*/ 2147483646 w 19059"/>
                    <a:gd name="T9" fmla="*/ 2147483646 h 15467"/>
                    <a:gd name="T10" fmla="*/ 2147483646 w 19059"/>
                    <a:gd name="T11" fmla="*/ 0 h 154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5" name="Google Shape;1439;p9"/>
                <p:cNvSpPr>
                  <a:spLocks/>
                </p:cNvSpPr>
                <p:nvPr/>
              </p:nvSpPr>
              <p:spPr bwMode="auto">
                <a:xfrm>
                  <a:off x="371100" y="3007175"/>
                  <a:ext cx="448350" cy="604125"/>
                </a:xfrm>
                <a:custGeom>
                  <a:avLst/>
                  <a:gdLst>
                    <a:gd name="T0" fmla="*/ 2147483646 w 17934"/>
                    <a:gd name="T1" fmla="*/ 0 h 24165"/>
                    <a:gd name="T2" fmla="*/ 2147483646 w 17934"/>
                    <a:gd name="T3" fmla="*/ 0 h 24165"/>
                    <a:gd name="T4" fmla="*/ 2147483646 w 17934"/>
                    <a:gd name="T5" fmla="*/ 2147483646 h 24165"/>
                    <a:gd name="T6" fmla="*/ 2147483646 w 17934"/>
                    <a:gd name="T7" fmla="*/ 2147483646 h 24165"/>
                    <a:gd name="T8" fmla="*/ 2147483646 w 17934"/>
                    <a:gd name="T9" fmla="*/ 2147483646 h 24165"/>
                    <a:gd name="T10" fmla="*/ 2147483646 w 17934"/>
                    <a:gd name="T11" fmla="*/ 0 h 2416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6" name="Google Shape;1440;p9"/>
                <p:cNvSpPr>
                  <a:spLocks/>
                </p:cNvSpPr>
                <p:nvPr/>
              </p:nvSpPr>
              <p:spPr bwMode="auto">
                <a:xfrm>
                  <a:off x="469875" y="2689550"/>
                  <a:ext cx="405800" cy="396850"/>
                </a:xfrm>
                <a:custGeom>
                  <a:avLst/>
                  <a:gdLst>
                    <a:gd name="T0" fmla="*/ 2147483646 w 16232"/>
                    <a:gd name="T1" fmla="*/ 0 h 15874"/>
                    <a:gd name="T2" fmla="*/ 2147483646 w 16232"/>
                    <a:gd name="T3" fmla="*/ 0 h 15874"/>
                    <a:gd name="T4" fmla="*/ 2147483646 w 16232"/>
                    <a:gd name="T5" fmla="*/ 2147483646 h 15874"/>
                    <a:gd name="T6" fmla="*/ 2147483646 w 16232"/>
                    <a:gd name="T7" fmla="*/ 2147483646 h 15874"/>
                    <a:gd name="T8" fmla="*/ 2147483646 w 16232"/>
                    <a:gd name="T9" fmla="*/ 2147483646 h 15874"/>
                    <a:gd name="T10" fmla="*/ 2147483646 w 16232"/>
                    <a:gd name="T11" fmla="*/ 2147483646 h 15874"/>
                    <a:gd name="T12" fmla="*/ 2147483646 w 16232"/>
                    <a:gd name="T13" fmla="*/ 0 h 158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7" name="Google Shape;1441;p9"/>
                <p:cNvSpPr>
                  <a:spLocks/>
                </p:cNvSpPr>
                <p:nvPr/>
              </p:nvSpPr>
              <p:spPr bwMode="auto">
                <a:xfrm>
                  <a:off x="1035250" y="2811925"/>
                  <a:ext cx="471900" cy="332850"/>
                </a:xfrm>
                <a:custGeom>
                  <a:avLst/>
                  <a:gdLst>
                    <a:gd name="T0" fmla="*/ 2147483646 w 18876"/>
                    <a:gd name="T1" fmla="*/ 0 h 13314"/>
                    <a:gd name="T2" fmla="*/ 2147483646 w 18876"/>
                    <a:gd name="T3" fmla="*/ 2147483646 h 13314"/>
                    <a:gd name="T4" fmla="*/ 1484375000 w 18876"/>
                    <a:gd name="T5" fmla="*/ 2147483646 h 13314"/>
                    <a:gd name="T6" fmla="*/ 2147483646 w 18876"/>
                    <a:gd name="T7" fmla="*/ 2147483646 h 13314"/>
                    <a:gd name="T8" fmla="*/ 2147483646 w 18876"/>
                    <a:gd name="T9" fmla="*/ 2147483646 h 13314"/>
                    <a:gd name="T10" fmla="*/ 2147483646 w 18876"/>
                    <a:gd name="T11" fmla="*/ 585937500 h 13314"/>
                    <a:gd name="T12" fmla="*/ 2147483646 w 18876"/>
                    <a:gd name="T13" fmla="*/ 0 h 133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8" name="Google Shape;1442;p9"/>
                <p:cNvSpPr>
                  <a:spLocks/>
                </p:cNvSpPr>
                <p:nvPr/>
              </p:nvSpPr>
              <p:spPr bwMode="auto">
                <a:xfrm>
                  <a:off x="511675" y="2502600"/>
                  <a:ext cx="588950" cy="2074525"/>
                </a:xfrm>
                <a:custGeom>
                  <a:avLst/>
                  <a:gdLst>
                    <a:gd name="T0" fmla="*/ 2147483646 w 23558"/>
                    <a:gd name="T1" fmla="*/ 9765625 h 82981"/>
                    <a:gd name="T2" fmla="*/ 2147483646 w 23558"/>
                    <a:gd name="T3" fmla="*/ 605468750 h 82981"/>
                    <a:gd name="T4" fmla="*/ 2147483646 w 23558"/>
                    <a:gd name="T5" fmla="*/ 2147483646 h 82981"/>
                    <a:gd name="T6" fmla="*/ 2147483646 w 23558"/>
                    <a:gd name="T7" fmla="*/ 2147483646 h 82981"/>
                    <a:gd name="T8" fmla="*/ 2147483646 w 23558"/>
                    <a:gd name="T9" fmla="*/ 2147483646 h 82981"/>
                    <a:gd name="T10" fmla="*/ 2147483646 w 23558"/>
                    <a:gd name="T11" fmla="*/ 2147483646 h 82981"/>
                    <a:gd name="T12" fmla="*/ 0 w 23558"/>
                    <a:gd name="T13" fmla="*/ 2147483646 h 82981"/>
                    <a:gd name="T14" fmla="*/ 302734375 w 23558"/>
                    <a:gd name="T15" fmla="*/ 2147483646 h 82981"/>
                    <a:gd name="T16" fmla="*/ 1484375000 w 23558"/>
                    <a:gd name="T17" fmla="*/ 2147483646 h 82981"/>
                    <a:gd name="T18" fmla="*/ 2147483646 w 23558"/>
                    <a:gd name="T19" fmla="*/ 2147483646 h 82981"/>
                    <a:gd name="T20" fmla="*/ 2147483646 w 23558"/>
                    <a:gd name="T21" fmla="*/ 2147483646 h 82981"/>
                    <a:gd name="T22" fmla="*/ 2147483646 w 23558"/>
                    <a:gd name="T23" fmla="*/ 2147483646 h 82981"/>
                    <a:gd name="T24" fmla="*/ 2147483646 w 23558"/>
                    <a:gd name="T25" fmla="*/ 2147483646 h 82981"/>
                    <a:gd name="T26" fmla="*/ 2147483646 w 23558"/>
                    <a:gd name="T27" fmla="*/ 2147483646 h 82981"/>
                    <a:gd name="T28" fmla="*/ 2147483646 w 23558"/>
                    <a:gd name="T29" fmla="*/ 605468750 h 82981"/>
                    <a:gd name="T30" fmla="*/ 2147483646 w 23558"/>
                    <a:gd name="T31" fmla="*/ 9765625 h 8298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1443;p9"/>
                <p:cNvSpPr>
                  <a:spLocks/>
                </p:cNvSpPr>
                <p:nvPr/>
              </p:nvSpPr>
              <p:spPr bwMode="auto">
                <a:xfrm>
                  <a:off x="564875" y="2794400"/>
                  <a:ext cx="880725" cy="403775"/>
                </a:xfrm>
                <a:custGeom>
                  <a:avLst/>
                  <a:gdLst>
                    <a:gd name="T0" fmla="*/ 0 w 35229"/>
                    <a:gd name="T1" fmla="*/ 9765625 h 16151"/>
                    <a:gd name="T2" fmla="*/ 0 w 35229"/>
                    <a:gd name="T3" fmla="*/ 302734375 h 16151"/>
                    <a:gd name="T4" fmla="*/ 2147483646 w 35229"/>
                    <a:gd name="T5" fmla="*/ 2147483646 h 16151"/>
                    <a:gd name="T6" fmla="*/ 2147483646 w 35229"/>
                    <a:gd name="T7" fmla="*/ 2147483646 h 16151"/>
                    <a:gd name="T8" fmla="*/ 2147483646 w 35229"/>
                    <a:gd name="T9" fmla="*/ 2147483646 h 16151"/>
                    <a:gd name="T10" fmla="*/ 2147483646 w 35229"/>
                    <a:gd name="T11" fmla="*/ 2147483646 h 16151"/>
                    <a:gd name="T12" fmla="*/ 2147483646 w 35229"/>
                    <a:gd name="T13" fmla="*/ 2147483646 h 16151"/>
                    <a:gd name="T14" fmla="*/ 2147483646 w 35229"/>
                    <a:gd name="T15" fmla="*/ 2147483646 h 16151"/>
                    <a:gd name="T16" fmla="*/ 2147483646 w 35229"/>
                    <a:gd name="T17" fmla="*/ 2147483646 h 16151"/>
                    <a:gd name="T18" fmla="*/ 2147483646 w 35229"/>
                    <a:gd name="T19" fmla="*/ 2147483646 h 16151"/>
                    <a:gd name="T20" fmla="*/ 2147483646 w 35229"/>
                    <a:gd name="T21" fmla="*/ 2147483646 h 16151"/>
                    <a:gd name="T22" fmla="*/ 2147483646 w 35229"/>
                    <a:gd name="T23" fmla="*/ 2147483646 h 16151"/>
                    <a:gd name="T24" fmla="*/ 2147483646 w 35229"/>
                    <a:gd name="T25" fmla="*/ 2147483646 h 16151"/>
                    <a:gd name="T26" fmla="*/ 2147483646 w 35229"/>
                    <a:gd name="T27" fmla="*/ 2147483646 h 16151"/>
                    <a:gd name="T28" fmla="*/ 2147483646 w 35229"/>
                    <a:gd name="T29" fmla="*/ 2147483646 h 16151"/>
                    <a:gd name="T30" fmla="*/ 302734375 w 35229"/>
                    <a:gd name="T31" fmla="*/ 9765625 h 16151"/>
                    <a:gd name="T32" fmla="*/ 0 w 35229"/>
                    <a:gd name="T33" fmla="*/ 9765625 h 161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0" name="Google Shape;1444;p9"/>
                <p:cNvSpPr>
                  <a:spLocks/>
                </p:cNvSpPr>
                <p:nvPr/>
              </p:nvSpPr>
              <p:spPr bwMode="auto">
                <a:xfrm>
                  <a:off x="504825" y="3130275"/>
                  <a:ext cx="867825" cy="596275"/>
                </a:xfrm>
                <a:custGeom>
                  <a:avLst/>
                  <a:gdLst>
                    <a:gd name="T0" fmla="*/ 898437500 w 34713"/>
                    <a:gd name="T1" fmla="*/ 9765625 h 23851"/>
                    <a:gd name="T2" fmla="*/ 9765625 w 34713"/>
                    <a:gd name="T3" fmla="*/ 302734375 h 23851"/>
                    <a:gd name="T4" fmla="*/ 2147483646 w 34713"/>
                    <a:gd name="T5" fmla="*/ 2147483646 h 23851"/>
                    <a:gd name="T6" fmla="*/ 2147483646 w 34713"/>
                    <a:gd name="T7" fmla="*/ 2147483646 h 23851"/>
                    <a:gd name="T8" fmla="*/ 2147483646 w 34713"/>
                    <a:gd name="T9" fmla="*/ 2147483646 h 23851"/>
                    <a:gd name="T10" fmla="*/ 2147483646 w 34713"/>
                    <a:gd name="T11" fmla="*/ 2147483646 h 23851"/>
                    <a:gd name="T12" fmla="*/ 2147483646 w 34713"/>
                    <a:gd name="T13" fmla="*/ 2147483646 h 23851"/>
                    <a:gd name="T14" fmla="*/ 2147483646 w 34713"/>
                    <a:gd name="T15" fmla="*/ 2147483646 h 23851"/>
                    <a:gd name="T16" fmla="*/ 2147483646 w 34713"/>
                    <a:gd name="T17" fmla="*/ 2147483646 h 23851"/>
                    <a:gd name="T18" fmla="*/ 2147483646 w 34713"/>
                    <a:gd name="T19" fmla="*/ 2147483646 h 23851"/>
                    <a:gd name="T20" fmla="*/ 2147483646 w 34713"/>
                    <a:gd name="T21" fmla="*/ 2147483646 h 23851"/>
                    <a:gd name="T22" fmla="*/ 2147483646 w 34713"/>
                    <a:gd name="T23" fmla="*/ 2147483646 h 23851"/>
                    <a:gd name="T24" fmla="*/ 2147483646 w 34713"/>
                    <a:gd name="T25" fmla="*/ 2147483646 h 23851"/>
                    <a:gd name="T26" fmla="*/ 2147483646 w 34713"/>
                    <a:gd name="T27" fmla="*/ 2147483646 h 23851"/>
                    <a:gd name="T28" fmla="*/ 2147483646 w 34713"/>
                    <a:gd name="T29" fmla="*/ 2147483646 h 23851"/>
                    <a:gd name="T30" fmla="*/ 2147483646 w 34713"/>
                    <a:gd name="T31" fmla="*/ 2147483646 h 23851"/>
                    <a:gd name="T32" fmla="*/ 2147483646 w 34713"/>
                    <a:gd name="T33" fmla="*/ 2147483646 h 23851"/>
                    <a:gd name="T34" fmla="*/ 2147483646 w 34713"/>
                    <a:gd name="T35" fmla="*/ 2147483646 h 23851"/>
                    <a:gd name="T36" fmla="*/ 2147483646 w 34713"/>
                    <a:gd name="T37" fmla="*/ 2147483646 h 23851"/>
                    <a:gd name="T38" fmla="*/ 2147483646 w 34713"/>
                    <a:gd name="T39" fmla="*/ 2147483646 h 23851"/>
                    <a:gd name="T40" fmla="*/ 2147483646 w 34713"/>
                    <a:gd name="T41" fmla="*/ 2147483646 h 23851"/>
                    <a:gd name="T42" fmla="*/ 2147483646 w 34713"/>
                    <a:gd name="T43" fmla="*/ 2147483646 h 23851"/>
                    <a:gd name="T44" fmla="*/ 2147483646 w 34713"/>
                    <a:gd name="T45" fmla="*/ 2147483646 h 23851"/>
                    <a:gd name="T46" fmla="*/ 898437500 w 34713"/>
                    <a:gd name="T47" fmla="*/ 9765625 h 238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1445;p9"/>
                <p:cNvSpPr>
                  <a:spLocks/>
                </p:cNvSpPr>
                <p:nvPr/>
              </p:nvSpPr>
              <p:spPr bwMode="auto">
                <a:xfrm>
                  <a:off x="281425" y="3558850"/>
                  <a:ext cx="949125" cy="562050"/>
                </a:xfrm>
                <a:custGeom>
                  <a:avLst/>
                  <a:gdLst>
                    <a:gd name="T0" fmla="*/ 898437500 w 37965"/>
                    <a:gd name="T1" fmla="*/ 9765625 h 22482"/>
                    <a:gd name="T2" fmla="*/ 9765625 w 37965"/>
                    <a:gd name="T3" fmla="*/ 302734375 h 22482"/>
                    <a:gd name="T4" fmla="*/ 2147483646 w 37965"/>
                    <a:gd name="T5" fmla="*/ 2147483646 h 22482"/>
                    <a:gd name="T6" fmla="*/ 2147483646 w 37965"/>
                    <a:gd name="T7" fmla="*/ 2147483646 h 22482"/>
                    <a:gd name="T8" fmla="*/ 2147483646 w 37965"/>
                    <a:gd name="T9" fmla="*/ 2147483646 h 22482"/>
                    <a:gd name="T10" fmla="*/ 2147483646 w 37965"/>
                    <a:gd name="T11" fmla="*/ 2147483646 h 22482"/>
                    <a:gd name="T12" fmla="*/ 2147483646 w 37965"/>
                    <a:gd name="T13" fmla="*/ 2147483646 h 22482"/>
                    <a:gd name="T14" fmla="*/ 2147483646 w 37965"/>
                    <a:gd name="T15" fmla="*/ 2147483646 h 22482"/>
                    <a:gd name="T16" fmla="*/ 2147483646 w 37965"/>
                    <a:gd name="T17" fmla="*/ 2147483646 h 22482"/>
                    <a:gd name="T18" fmla="*/ 2147483646 w 37965"/>
                    <a:gd name="T19" fmla="*/ 2147483646 h 22482"/>
                    <a:gd name="T20" fmla="*/ 2147483646 w 37965"/>
                    <a:gd name="T21" fmla="*/ 2147483646 h 22482"/>
                    <a:gd name="T22" fmla="*/ 2147483646 w 37965"/>
                    <a:gd name="T23" fmla="*/ 2147483646 h 22482"/>
                    <a:gd name="T24" fmla="*/ 2147483646 w 37965"/>
                    <a:gd name="T25" fmla="*/ 2147483646 h 22482"/>
                    <a:gd name="T26" fmla="*/ 2147483646 w 37965"/>
                    <a:gd name="T27" fmla="*/ 2147483646 h 22482"/>
                    <a:gd name="T28" fmla="*/ 2147483646 w 37965"/>
                    <a:gd name="T29" fmla="*/ 2147483646 h 22482"/>
                    <a:gd name="T30" fmla="*/ 2147483646 w 37965"/>
                    <a:gd name="T31" fmla="*/ 2147483646 h 22482"/>
                    <a:gd name="T32" fmla="*/ 898437500 w 37965"/>
                    <a:gd name="T33" fmla="*/ 9765625 h 2248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1446;p9"/>
                <p:cNvSpPr>
                  <a:spLocks/>
                </p:cNvSpPr>
                <p:nvPr/>
              </p:nvSpPr>
              <p:spPr bwMode="auto">
                <a:xfrm>
                  <a:off x="207725" y="3847600"/>
                  <a:ext cx="327525" cy="539550"/>
                </a:xfrm>
                <a:custGeom>
                  <a:avLst/>
                  <a:gdLst>
                    <a:gd name="T0" fmla="*/ 2147483646 w 13101"/>
                    <a:gd name="T1" fmla="*/ 9765625 h 21582"/>
                    <a:gd name="T2" fmla="*/ 2147483646 w 13101"/>
                    <a:gd name="T3" fmla="*/ 2147483646 h 21582"/>
                    <a:gd name="T4" fmla="*/ 2147483646 w 13101"/>
                    <a:gd name="T5" fmla="*/ 2147483646 h 21582"/>
                    <a:gd name="T6" fmla="*/ 2147483646 w 13101"/>
                    <a:gd name="T7" fmla="*/ 2147483646 h 21582"/>
                    <a:gd name="T8" fmla="*/ 2147483646 w 13101"/>
                    <a:gd name="T9" fmla="*/ 9765625 h 215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1447;p9"/>
                <p:cNvSpPr>
                  <a:spLocks/>
                </p:cNvSpPr>
                <p:nvPr/>
              </p:nvSpPr>
              <p:spPr bwMode="auto">
                <a:xfrm>
                  <a:off x="639325" y="4151400"/>
                  <a:ext cx="539550" cy="316675"/>
                </a:xfrm>
                <a:custGeom>
                  <a:avLst/>
                  <a:gdLst>
                    <a:gd name="T0" fmla="*/ 2147483646 w 21582"/>
                    <a:gd name="T1" fmla="*/ 9765625 h 12667"/>
                    <a:gd name="T2" fmla="*/ 2147483646 w 21582"/>
                    <a:gd name="T3" fmla="*/ 2147483646 h 12667"/>
                    <a:gd name="T4" fmla="*/ 9765625 w 21582"/>
                    <a:gd name="T5" fmla="*/ 2147483646 h 12667"/>
                    <a:gd name="T6" fmla="*/ 2147483646 w 21582"/>
                    <a:gd name="T7" fmla="*/ 2147483646 h 12667"/>
                    <a:gd name="T8" fmla="*/ 2147483646 w 21582"/>
                    <a:gd name="T9" fmla="*/ 2147483646 h 12667"/>
                    <a:gd name="T10" fmla="*/ 2147483646 w 21582"/>
                    <a:gd name="T11" fmla="*/ 2147483646 h 12667"/>
                    <a:gd name="T12" fmla="*/ 2147483646 w 21582"/>
                    <a:gd name="T13" fmla="*/ 9765625 h 1266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4" name="Google Shape;1448;p9"/>
                <p:cNvSpPr>
                  <a:spLocks/>
                </p:cNvSpPr>
                <p:nvPr/>
              </p:nvSpPr>
              <p:spPr bwMode="auto">
                <a:xfrm>
                  <a:off x="257875" y="3856725"/>
                  <a:ext cx="911125" cy="627575"/>
                </a:xfrm>
                <a:custGeom>
                  <a:avLst/>
                  <a:gdLst>
                    <a:gd name="T0" fmla="*/ 888671875 w 36445"/>
                    <a:gd name="T1" fmla="*/ 9765625 h 25103"/>
                    <a:gd name="T2" fmla="*/ 595703125 w 36445"/>
                    <a:gd name="T3" fmla="*/ 595703125 h 25103"/>
                    <a:gd name="T4" fmla="*/ 2147483646 w 36445"/>
                    <a:gd name="T5" fmla="*/ 2147483646 h 25103"/>
                    <a:gd name="T6" fmla="*/ 2147483646 w 36445"/>
                    <a:gd name="T7" fmla="*/ 2147483646 h 25103"/>
                    <a:gd name="T8" fmla="*/ 2147483646 w 36445"/>
                    <a:gd name="T9" fmla="*/ 2147483646 h 25103"/>
                    <a:gd name="T10" fmla="*/ 2147483646 w 36445"/>
                    <a:gd name="T11" fmla="*/ 2147483646 h 25103"/>
                    <a:gd name="T12" fmla="*/ 2147483646 w 36445"/>
                    <a:gd name="T13" fmla="*/ 2147483646 h 25103"/>
                    <a:gd name="T14" fmla="*/ 2147483646 w 36445"/>
                    <a:gd name="T15" fmla="*/ 2147483646 h 25103"/>
                    <a:gd name="T16" fmla="*/ 2147483646 w 36445"/>
                    <a:gd name="T17" fmla="*/ 2147483646 h 25103"/>
                    <a:gd name="T18" fmla="*/ 2147483646 w 36445"/>
                    <a:gd name="T19" fmla="*/ 2147483646 h 25103"/>
                    <a:gd name="T20" fmla="*/ 2147483646 w 36445"/>
                    <a:gd name="T21" fmla="*/ 2147483646 h 25103"/>
                    <a:gd name="T22" fmla="*/ 2147483646 w 36445"/>
                    <a:gd name="T23" fmla="*/ 2147483646 h 25103"/>
                    <a:gd name="T24" fmla="*/ 2147483646 w 36445"/>
                    <a:gd name="T25" fmla="*/ 2147483646 h 25103"/>
                    <a:gd name="T26" fmla="*/ 2147483646 w 36445"/>
                    <a:gd name="T27" fmla="*/ 2147483646 h 25103"/>
                    <a:gd name="T28" fmla="*/ 2147483646 w 36445"/>
                    <a:gd name="T29" fmla="*/ 2147483646 h 25103"/>
                    <a:gd name="T30" fmla="*/ 2147483646 w 36445"/>
                    <a:gd name="T31" fmla="*/ 2147483646 h 25103"/>
                    <a:gd name="T32" fmla="*/ 888671875 w 36445"/>
                    <a:gd name="T33" fmla="*/ 9765625 h 2510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14" name="Google Shape;1449;p9"/>
            <p:cNvGrpSpPr>
              <a:grpSpLocks/>
            </p:cNvGrpSpPr>
            <p:nvPr/>
          </p:nvGrpSpPr>
          <p:grpSpPr bwMode="auto"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34" name="Google Shape;1450;p9"/>
              <p:cNvSpPr/>
              <p:nvPr/>
            </p:nvSpPr>
            <p:spPr>
              <a:xfrm>
                <a:off x="3081807" y="3541664"/>
                <a:ext cx="164309" cy="525025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1451;p9"/>
              <p:cNvSpPr/>
              <p:nvPr/>
            </p:nvSpPr>
            <p:spPr>
              <a:xfrm>
                <a:off x="2843678" y="3551188"/>
                <a:ext cx="333381" cy="430973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1452;p9"/>
              <p:cNvSpPr/>
              <p:nvPr/>
            </p:nvSpPr>
            <p:spPr>
              <a:xfrm>
                <a:off x="2679368" y="3559523"/>
                <a:ext cx="496500" cy="219058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1453;p9"/>
              <p:cNvSpPr/>
              <p:nvPr/>
            </p:nvSpPr>
            <p:spPr>
              <a:xfrm>
                <a:off x="2649602" y="3426183"/>
                <a:ext cx="521503" cy="16786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1454;p9"/>
              <p:cNvSpPr/>
              <p:nvPr/>
            </p:nvSpPr>
            <p:spPr>
              <a:xfrm>
                <a:off x="2773429" y="3191647"/>
                <a:ext cx="388151" cy="380971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1455;p9"/>
              <p:cNvSpPr/>
              <p:nvPr/>
            </p:nvSpPr>
            <p:spPr>
              <a:xfrm>
                <a:off x="2991318" y="3055927"/>
                <a:ext cx="198838" cy="51431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1456;p9"/>
              <p:cNvSpPr/>
              <p:nvPr/>
            </p:nvSpPr>
            <p:spPr>
              <a:xfrm>
                <a:off x="3121098" y="3069023"/>
                <a:ext cx="233367" cy="495262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1457;p9"/>
              <p:cNvSpPr/>
              <p:nvPr/>
            </p:nvSpPr>
            <p:spPr>
              <a:xfrm>
                <a:off x="3140149" y="3217839"/>
                <a:ext cx="433396" cy="33573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1458;p9"/>
              <p:cNvSpPr/>
              <p:nvPr/>
            </p:nvSpPr>
            <p:spPr>
              <a:xfrm>
                <a:off x="3143721" y="3444040"/>
                <a:ext cx="529838" cy="141674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1459;p9"/>
              <p:cNvSpPr/>
              <p:nvPr/>
            </p:nvSpPr>
            <p:spPr>
              <a:xfrm>
                <a:off x="3152055" y="3539283"/>
                <a:ext cx="472687" cy="26906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1460;p9"/>
              <p:cNvSpPr/>
              <p:nvPr/>
            </p:nvSpPr>
            <p:spPr>
              <a:xfrm>
                <a:off x="3162771" y="3536902"/>
                <a:ext cx="282183" cy="465499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1461;p9"/>
              <p:cNvSpPr>
                <a:spLocks/>
              </p:cNvSpPr>
              <p:nvPr/>
            </p:nvSpPr>
            <p:spPr bwMode="auto">
              <a:xfrm>
                <a:off x="3061900" y="3244800"/>
                <a:ext cx="97875" cy="234325"/>
              </a:xfrm>
              <a:custGeom>
                <a:avLst/>
                <a:gdLst>
                  <a:gd name="T0" fmla="*/ 908203125 w 3915"/>
                  <a:gd name="T1" fmla="*/ 9765625 h 9373"/>
                  <a:gd name="T2" fmla="*/ 185546875 w 3915"/>
                  <a:gd name="T3" fmla="*/ 1162109375 h 9373"/>
                  <a:gd name="T4" fmla="*/ 2147483646 w 3915"/>
                  <a:gd name="T5" fmla="*/ 2147483646 h 9373"/>
                  <a:gd name="T6" fmla="*/ 2147483646 w 3915"/>
                  <a:gd name="T7" fmla="*/ 2147483646 h 9373"/>
                  <a:gd name="T8" fmla="*/ 2147483646 w 3915"/>
                  <a:gd name="T9" fmla="*/ 2147483646 h 9373"/>
                  <a:gd name="T10" fmla="*/ 1816406250 w 3915"/>
                  <a:gd name="T11" fmla="*/ 839843750 h 9373"/>
                  <a:gd name="T12" fmla="*/ 908203125 w 3915"/>
                  <a:gd name="T13" fmla="*/ 9765625 h 93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1462;p9"/>
              <p:cNvSpPr>
                <a:spLocks/>
              </p:cNvSpPr>
              <p:nvPr/>
            </p:nvSpPr>
            <p:spPr bwMode="auto">
              <a:xfrm>
                <a:off x="3173475" y="3254825"/>
                <a:ext cx="78300" cy="257575"/>
              </a:xfrm>
              <a:custGeom>
                <a:avLst/>
                <a:gdLst>
                  <a:gd name="T0" fmla="*/ 2147483646 w 3132"/>
                  <a:gd name="T1" fmla="*/ 0 h 10303"/>
                  <a:gd name="T2" fmla="*/ 2147483646 w 3132"/>
                  <a:gd name="T3" fmla="*/ 830078125 h 10303"/>
                  <a:gd name="T4" fmla="*/ 1875000000 w 3132"/>
                  <a:gd name="T5" fmla="*/ 2147483646 h 10303"/>
                  <a:gd name="T6" fmla="*/ 2147483646 w 3132"/>
                  <a:gd name="T7" fmla="*/ 2147483646 h 10303"/>
                  <a:gd name="T8" fmla="*/ 2147483646 w 3132"/>
                  <a:gd name="T9" fmla="*/ 2147483646 h 10303"/>
                  <a:gd name="T10" fmla="*/ 2147483646 w 3132"/>
                  <a:gd name="T11" fmla="*/ 1152343750 h 10303"/>
                  <a:gd name="T12" fmla="*/ 2147483646 w 3132"/>
                  <a:gd name="T13" fmla="*/ 0 h 103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1463;p9"/>
              <p:cNvSpPr>
                <a:spLocks/>
              </p:cNvSpPr>
              <p:nvPr/>
            </p:nvSpPr>
            <p:spPr bwMode="auto">
              <a:xfrm>
                <a:off x="3218425" y="3324350"/>
                <a:ext cx="211450" cy="178725"/>
              </a:xfrm>
              <a:custGeom>
                <a:avLst/>
                <a:gdLst>
                  <a:gd name="T0" fmla="*/ 2147483646 w 8458"/>
                  <a:gd name="T1" fmla="*/ 9765625 h 7149"/>
                  <a:gd name="T2" fmla="*/ 2147483646 w 8458"/>
                  <a:gd name="T3" fmla="*/ 58593750 h 7149"/>
                  <a:gd name="T4" fmla="*/ 2147483646 w 8458"/>
                  <a:gd name="T5" fmla="*/ 2147483646 h 7149"/>
                  <a:gd name="T6" fmla="*/ 2147483646 w 8458"/>
                  <a:gd name="T7" fmla="*/ 2147483646 h 7149"/>
                  <a:gd name="T8" fmla="*/ 2147483646 w 8458"/>
                  <a:gd name="T9" fmla="*/ 2147483646 h 7149"/>
                  <a:gd name="T10" fmla="*/ 2147483646 w 8458"/>
                  <a:gd name="T11" fmla="*/ 1689453125 h 7149"/>
                  <a:gd name="T12" fmla="*/ 2147483646 w 8458"/>
                  <a:gd name="T13" fmla="*/ 9765625 h 71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1464;p9"/>
              <p:cNvSpPr>
                <a:spLocks/>
              </p:cNvSpPr>
              <p:nvPr/>
            </p:nvSpPr>
            <p:spPr bwMode="auto">
              <a:xfrm>
                <a:off x="3242325" y="3488625"/>
                <a:ext cx="317075" cy="73725"/>
              </a:xfrm>
              <a:custGeom>
                <a:avLst/>
                <a:gdLst>
                  <a:gd name="T0" fmla="*/ 2147483646 w 12683"/>
                  <a:gd name="T1" fmla="*/ 0 h 2949"/>
                  <a:gd name="T2" fmla="*/ 2147483646 w 12683"/>
                  <a:gd name="T3" fmla="*/ 2147483646 h 2949"/>
                  <a:gd name="T4" fmla="*/ 2147483646 w 12683"/>
                  <a:gd name="T5" fmla="*/ 2147483646 h 2949"/>
                  <a:gd name="T6" fmla="*/ 2147483646 w 12683"/>
                  <a:gd name="T7" fmla="*/ 2147483646 h 2949"/>
                  <a:gd name="T8" fmla="*/ 2147483646 w 12683"/>
                  <a:gd name="T9" fmla="*/ 1689453125 h 2949"/>
                  <a:gd name="T10" fmla="*/ 2147483646 w 12683"/>
                  <a:gd name="T11" fmla="*/ 58593750 h 2949"/>
                  <a:gd name="T12" fmla="*/ 2147483646 w 12683"/>
                  <a:gd name="T13" fmla="*/ 0 h 29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1465;p9"/>
              <p:cNvSpPr>
                <a:spLocks/>
              </p:cNvSpPr>
              <p:nvPr/>
            </p:nvSpPr>
            <p:spPr bwMode="auto">
              <a:xfrm>
                <a:off x="3212700" y="3586550"/>
                <a:ext cx="254600" cy="120450"/>
              </a:xfrm>
              <a:custGeom>
                <a:avLst/>
                <a:gdLst>
                  <a:gd name="T0" fmla="*/ 2147483646 w 10184"/>
                  <a:gd name="T1" fmla="*/ 0 h 4818"/>
                  <a:gd name="T2" fmla="*/ 2147483646 w 10184"/>
                  <a:gd name="T3" fmla="*/ 2147483646 h 4818"/>
                  <a:gd name="T4" fmla="*/ 2147483646 w 10184"/>
                  <a:gd name="T5" fmla="*/ 2147483646 h 4818"/>
                  <a:gd name="T6" fmla="*/ 2147483646 w 10184"/>
                  <a:gd name="T7" fmla="*/ 2147483646 h 4818"/>
                  <a:gd name="T8" fmla="*/ 2147483646 w 10184"/>
                  <a:gd name="T9" fmla="*/ 2147483646 h 4818"/>
                  <a:gd name="T10" fmla="*/ 2147483646 w 10184"/>
                  <a:gd name="T11" fmla="*/ 253906250 h 4818"/>
                  <a:gd name="T12" fmla="*/ 2147483646 w 10184"/>
                  <a:gd name="T13" fmla="*/ 0 h 48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1466;p9"/>
              <p:cNvSpPr>
                <a:spLocks/>
              </p:cNvSpPr>
              <p:nvPr/>
            </p:nvSpPr>
            <p:spPr bwMode="auto">
              <a:xfrm>
                <a:off x="3207075" y="3638900"/>
                <a:ext cx="178125" cy="255425"/>
              </a:xfrm>
              <a:custGeom>
                <a:avLst/>
                <a:gdLst>
                  <a:gd name="T0" fmla="*/ 2147483646 w 7125"/>
                  <a:gd name="T1" fmla="*/ 9765625 h 10217"/>
                  <a:gd name="T2" fmla="*/ 2147483646 w 7125"/>
                  <a:gd name="T3" fmla="*/ 2147483646 h 10217"/>
                  <a:gd name="T4" fmla="*/ 2147483646 w 7125"/>
                  <a:gd name="T5" fmla="*/ 2147483646 h 10217"/>
                  <a:gd name="T6" fmla="*/ 2147483646 w 7125"/>
                  <a:gd name="T7" fmla="*/ 2147483646 h 10217"/>
                  <a:gd name="T8" fmla="*/ 2147483646 w 7125"/>
                  <a:gd name="T9" fmla="*/ 2147483646 h 10217"/>
                  <a:gd name="T10" fmla="*/ 2147483646 w 7125"/>
                  <a:gd name="T11" fmla="*/ 2147483646 h 10217"/>
                  <a:gd name="T12" fmla="*/ 2147483646 w 7125"/>
                  <a:gd name="T13" fmla="*/ 9765625 h 102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1467;p9"/>
              <p:cNvSpPr>
                <a:spLocks/>
              </p:cNvSpPr>
              <p:nvPr/>
            </p:nvSpPr>
            <p:spPr bwMode="auto">
              <a:xfrm>
                <a:off x="3139000" y="3619550"/>
                <a:ext cx="35975" cy="281825"/>
              </a:xfrm>
              <a:custGeom>
                <a:avLst/>
                <a:gdLst>
                  <a:gd name="T0" fmla="*/ 2147483646 w 1439"/>
                  <a:gd name="T1" fmla="*/ 0 h 11273"/>
                  <a:gd name="T2" fmla="*/ 683593750 w 1439"/>
                  <a:gd name="T3" fmla="*/ 2147483646 h 11273"/>
                  <a:gd name="T4" fmla="*/ 2147483646 w 1439"/>
                  <a:gd name="T5" fmla="*/ 2147483646 h 11273"/>
                  <a:gd name="T6" fmla="*/ 2147483646 w 1439"/>
                  <a:gd name="T7" fmla="*/ 2147483646 h 11273"/>
                  <a:gd name="T8" fmla="*/ 2147483646 w 1439"/>
                  <a:gd name="T9" fmla="*/ 2147483646 h 11273"/>
                  <a:gd name="T10" fmla="*/ 2147483646 w 1439"/>
                  <a:gd name="T11" fmla="*/ 2147483646 h 11273"/>
                  <a:gd name="T12" fmla="*/ 2147483646 w 1439"/>
                  <a:gd name="T13" fmla="*/ 0 h 112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1468;p9"/>
              <p:cNvSpPr>
                <a:spLocks/>
              </p:cNvSpPr>
              <p:nvPr/>
            </p:nvSpPr>
            <p:spPr bwMode="auto">
              <a:xfrm>
                <a:off x="2934800" y="3625600"/>
                <a:ext cx="189250" cy="245900"/>
              </a:xfrm>
              <a:custGeom>
                <a:avLst/>
                <a:gdLst>
                  <a:gd name="T0" fmla="*/ 2147483646 w 7570"/>
                  <a:gd name="T1" fmla="*/ 0 h 9836"/>
                  <a:gd name="T2" fmla="*/ 2147483646 w 7570"/>
                  <a:gd name="T3" fmla="*/ 2147483646 h 9836"/>
                  <a:gd name="T4" fmla="*/ 644531250 w 7570"/>
                  <a:gd name="T5" fmla="*/ 2147483646 h 9836"/>
                  <a:gd name="T6" fmla="*/ 1015625000 w 7570"/>
                  <a:gd name="T7" fmla="*/ 2147483646 h 9836"/>
                  <a:gd name="T8" fmla="*/ 2147483646 w 7570"/>
                  <a:gd name="T9" fmla="*/ 2147483646 h 9836"/>
                  <a:gd name="T10" fmla="*/ 2147483646 w 7570"/>
                  <a:gd name="T11" fmla="*/ 2147483646 h 9836"/>
                  <a:gd name="T12" fmla="*/ 2147483646 w 7570"/>
                  <a:gd name="T13" fmla="*/ 0 h 98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1469;p9"/>
              <p:cNvSpPr>
                <a:spLocks/>
              </p:cNvSpPr>
              <p:nvPr/>
            </p:nvSpPr>
            <p:spPr bwMode="auto">
              <a:xfrm>
                <a:off x="2804400" y="3591025"/>
                <a:ext cx="317225" cy="128925"/>
              </a:xfrm>
              <a:custGeom>
                <a:avLst/>
                <a:gdLst>
                  <a:gd name="T0" fmla="*/ 2147483646 w 12689"/>
                  <a:gd name="T1" fmla="*/ 9765625 h 5157"/>
                  <a:gd name="T2" fmla="*/ 2147483646 w 12689"/>
                  <a:gd name="T3" fmla="*/ 781250000 h 5157"/>
                  <a:gd name="T4" fmla="*/ 1416015625 w 12689"/>
                  <a:gd name="T5" fmla="*/ 2147483646 h 5157"/>
                  <a:gd name="T6" fmla="*/ 1562500000 w 12689"/>
                  <a:gd name="T7" fmla="*/ 2147483646 h 5157"/>
                  <a:gd name="T8" fmla="*/ 2070312500 w 12689"/>
                  <a:gd name="T9" fmla="*/ 2147483646 h 5157"/>
                  <a:gd name="T10" fmla="*/ 2147483646 w 12689"/>
                  <a:gd name="T11" fmla="*/ 2147483646 h 5157"/>
                  <a:gd name="T12" fmla="*/ 2147483646 w 12689"/>
                  <a:gd name="T13" fmla="*/ 9765625 h 51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1470;p9"/>
              <p:cNvSpPr>
                <a:spLocks/>
              </p:cNvSpPr>
              <p:nvPr/>
            </p:nvSpPr>
            <p:spPr bwMode="auto">
              <a:xfrm>
                <a:off x="2797175" y="3512125"/>
                <a:ext cx="315125" cy="67125"/>
              </a:xfrm>
              <a:custGeom>
                <a:avLst/>
                <a:gdLst>
                  <a:gd name="T0" fmla="*/ 1953125000 w 12605"/>
                  <a:gd name="T1" fmla="*/ 0 h 2685"/>
                  <a:gd name="T2" fmla="*/ 1953125000 w 12605"/>
                  <a:gd name="T3" fmla="*/ 1630859375 h 2685"/>
                  <a:gd name="T4" fmla="*/ 2147483646 w 12605"/>
                  <a:gd name="T5" fmla="*/ 2147483646 h 2685"/>
                  <a:gd name="T6" fmla="*/ 2147483646 w 12605"/>
                  <a:gd name="T7" fmla="*/ 2147483646 h 2685"/>
                  <a:gd name="T8" fmla="*/ 2147483646 w 12605"/>
                  <a:gd name="T9" fmla="*/ 2147483646 h 2685"/>
                  <a:gd name="T10" fmla="*/ 1953125000 w 12605"/>
                  <a:gd name="T11" fmla="*/ 0 h 26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1471;p9"/>
              <p:cNvSpPr>
                <a:spLocks/>
              </p:cNvSpPr>
              <p:nvPr/>
            </p:nvSpPr>
            <p:spPr bwMode="auto">
              <a:xfrm>
                <a:off x="2900125" y="3324375"/>
                <a:ext cx="230050" cy="205750"/>
              </a:xfrm>
              <a:custGeom>
                <a:avLst/>
                <a:gdLst>
                  <a:gd name="T0" fmla="*/ 888671875 w 9202"/>
                  <a:gd name="T1" fmla="*/ 9765625 h 8230"/>
                  <a:gd name="T2" fmla="*/ 830078125 w 9202"/>
                  <a:gd name="T3" fmla="*/ 1679687500 h 8230"/>
                  <a:gd name="T4" fmla="*/ 2147483646 w 9202"/>
                  <a:gd name="T5" fmla="*/ 2147483646 h 8230"/>
                  <a:gd name="T6" fmla="*/ 2147483646 w 9202"/>
                  <a:gd name="T7" fmla="*/ 2147483646 h 8230"/>
                  <a:gd name="T8" fmla="*/ 2147483646 w 9202"/>
                  <a:gd name="T9" fmla="*/ 2147483646 h 8230"/>
                  <a:gd name="T10" fmla="*/ 1806640625 w 9202"/>
                  <a:gd name="T11" fmla="*/ 703125000 h 8230"/>
                  <a:gd name="T12" fmla="*/ 888671875 w 9202"/>
                  <a:gd name="T13" fmla="*/ 9765625 h 82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1472;p9"/>
              <p:cNvSpPr>
                <a:spLocks/>
              </p:cNvSpPr>
              <p:nvPr/>
            </p:nvSpPr>
            <p:spPr bwMode="auto">
              <a:xfrm>
                <a:off x="3013150" y="3408875"/>
                <a:ext cx="325275" cy="303675"/>
              </a:xfrm>
              <a:custGeom>
                <a:avLst/>
                <a:gdLst>
                  <a:gd name="T0" fmla="*/ 2147483646 w 13011"/>
                  <a:gd name="T1" fmla="*/ 9765625 h 12147"/>
                  <a:gd name="T2" fmla="*/ 2147483646 w 13011"/>
                  <a:gd name="T3" fmla="*/ 2147483646 h 12147"/>
                  <a:gd name="T4" fmla="*/ 2147483646 w 13011"/>
                  <a:gd name="T5" fmla="*/ 2147483646 h 12147"/>
                  <a:gd name="T6" fmla="*/ 2147483646 w 13011"/>
                  <a:gd name="T7" fmla="*/ 2147483646 h 12147"/>
                  <a:gd name="T8" fmla="*/ 2147483646 w 13011"/>
                  <a:gd name="T9" fmla="*/ 2147483646 h 12147"/>
                  <a:gd name="T10" fmla="*/ 2147483646 w 13011"/>
                  <a:gd name="T11" fmla="*/ 2147483646 h 12147"/>
                  <a:gd name="T12" fmla="*/ 2147483646 w 13011"/>
                  <a:gd name="T13" fmla="*/ 2147483646 h 12147"/>
                  <a:gd name="T14" fmla="*/ 2147483646 w 13011"/>
                  <a:gd name="T15" fmla="*/ 2147483646 h 12147"/>
                  <a:gd name="T16" fmla="*/ 9765625 w 13011"/>
                  <a:gd name="T17" fmla="*/ 2147483646 h 12147"/>
                  <a:gd name="T18" fmla="*/ 2147483646 w 13011"/>
                  <a:gd name="T19" fmla="*/ 2147483646 h 12147"/>
                  <a:gd name="T20" fmla="*/ 2147483646 w 13011"/>
                  <a:gd name="T21" fmla="*/ 2147483646 h 12147"/>
                  <a:gd name="T22" fmla="*/ 2147483646 w 13011"/>
                  <a:gd name="T23" fmla="*/ 2147483646 h 12147"/>
                  <a:gd name="T24" fmla="*/ 2147483646 w 13011"/>
                  <a:gd name="T25" fmla="*/ 2147483646 h 12147"/>
                  <a:gd name="T26" fmla="*/ 2147483646 w 13011"/>
                  <a:gd name="T27" fmla="*/ 2147483646 h 12147"/>
                  <a:gd name="T28" fmla="*/ 2147483646 w 13011"/>
                  <a:gd name="T29" fmla="*/ 2147483646 h 12147"/>
                  <a:gd name="T30" fmla="*/ 2147483646 w 13011"/>
                  <a:gd name="T31" fmla="*/ 2147483646 h 12147"/>
                  <a:gd name="T32" fmla="*/ 2147483646 w 13011"/>
                  <a:gd name="T33" fmla="*/ 2147483646 h 12147"/>
                  <a:gd name="T34" fmla="*/ 2147483646 w 13011"/>
                  <a:gd name="T35" fmla="*/ 2147483646 h 12147"/>
                  <a:gd name="T36" fmla="*/ 2147483646 w 13011"/>
                  <a:gd name="T37" fmla="*/ 2147483646 h 12147"/>
                  <a:gd name="T38" fmla="*/ 2147483646 w 13011"/>
                  <a:gd name="T39" fmla="*/ 2147483646 h 12147"/>
                  <a:gd name="T40" fmla="*/ 2147483646 w 13011"/>
                  <a:gd name="T41" fmla="*/ 2147483646 h 12147"/>
                  <a:gd name="T42" fmla="*/ 2147483646 w 13011"/>
                  <a:gd name="T43" fmla="*/ 2147483646 h 12147"/>
                  <a:gd name="T44" fmla="*/ 2147483646 w 13011"/>
                  <a:gd name="T45" fmla="*/ 2147483646 h 12147"/>
                  <a:gd name="T46" fmla="*/ 2147483646 w 13011"/>
                  <a:gd name="T47" fmla="*/ 2147483646 h 12147"/>
                  <a:gd name="T48" fmla="*/ 2147483646 w 13011"/>
                  <a:gd name="T49" fmla="*/ 2147483646 h 12147"/>
                  <a:gd name="T50" fmla="*/ 2147483646 w 13011"/>
                  <a:gd name="T51" fmla="*/ 2147483646 h 12147"/>
                  <a:gd name="T52" fmla="*/ 2147483646 w 13011"/>
                  <a:gd name="T53" fmla="*/ 2147483646 h 12147"/>
                  <a:gd name="T54" fmla="*/ 2147483646 w 13011"/>
                  <a:gd name="T55" fmla="*/ 2147483646 h 12147"/>
                  <a:gd name="T56" fmla="*/ 2147483646 w 13011"/>
                  <a:gd name="T57" fmla="*/ 2147483646 h 12147"/>
                  <a:gd name="T58" fmla="*/ 2147483646 w 13011"/>
                  <a:gd name="T59" fmla="*/ 2147483646 h 12147"/>
                  <a:gd name="T60" fmla="*/ 2147483646 w 13011"/>
                  <a:gd name="T61" fmla="*/ 2147483646 h 12147"/>
                  <a:gd name="T62" fmla="*/ 2147483646 w 13011"/>
                  <a:gd name="T63" fmla="*/ 9765625 h 1214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1473;p9"/>
              <p:cNvSpPr>
                <a:spLocks/>
              </p:cNvSpPr>
              <p:nvPr/>
            </p:nvSpPr>
            <p:spPr bwMode="auto">
              <a:xfrm>
                <a:off x="3113225" y="3510450"/>
                <a:ext cx="153475" cy="140125"/>
              </a:xfrm>
              <a:custGeom>
                <a:avLst/>
                <a:gdLst>
                  <a:gd name="T0" fmla="*/ 2147483646 w 6139"/>
                  <a:gd name="T1" fmla="*/ 2147483646 h 5605"/>
                  <a:gd name="T2" fmla="*/ 2147483646 w 6139"/>
                  <a:gd name="T3" fmla="*/ 2147483646 h 5605"/>
                  <a:gd name="T4" fmla="*/ 2147483646 w 6139"/>
                  <a:gd name="T5" fmla="*/ 2147483646 h 5605"/>
                  <a:gd name="T6" fmla="*/ 2147483646 w 6139"/>
                  <a:gd name="T7" fmla="*/ 2147483646 h 5605"/>
                  <a:gd name="T8" fmla="*/ 2147483646 w 6139"/>
                  <a:gd name="T9" fmla="*/ 2147483646 h 5605"/>
                  <a:gd name="T10" fmla="*/ 2147483646 w 6139"/>
                  <a:gd name="T11" fmla="*/ 2147483646 h 5605"/>
                  <a:gd name="T12" fmla="*/ 2147483646 w 6139"/>
                  <a:gd name="T13" fmla="*/ 9765625 h 5605"/>
                  <a:gd name="T14" fmla="*/ 2147483646 w 6139"/>
                  <a:gd name="T15" fmla="*/ 654296875 h 5605"/>
                  <a:gd name="T16" fmla="*/ 2147483646 w 6139"/>
                  <a:gd name="T17" fmla="*/ 2147483646 h 5605"/>
                  <a:gd name="T18" fmla="*/ 2147483646 w 6139"/>
                  <a:gd name="T19" fmla="*/ 2147483646 h 5605"/>
                  <a:gd name="T20" fmla="*/ 2147483646 w 6139"/>
                  <a:gd name="T21" fmla="*/ 2147483646 h 5605"/>
                  <a:gd name="T22" fmla="*/ 2147483646 w 6139"/>
                  <a:gd name="T23" fmla="*/ 2147483646 h 5605"/>
                  <a:gd name="T24" fmla="*/ 2147483646 w 6139"/>
                  <a:gd name="T25" fmla="*/ 2147483646 h 5605"/>
                  <a:gd name="T26" fmla="*/ 2147483646 w 6139"/>
                  <a:gd name="T27" fmla="*/ 2147483646 h 5605"/>
                  <a:gd name="T28" fmla="*/ 2147483646 w 6139"/>
                  <a:gd name="T29" fmla="*/ 2147483646 h 5605"/>
                  <a:gd name="T30" fmla="*/ 2147483646 w 6139"/>
                  <a:gd name="T31" fmla="*/ 2147483646 h 5605"/>
                  <a:gd name="T32" fmla="*/ 2147483646 w 6139"/>
                  <a:gd name="T33" fmla="*/ 2147483646 h 5605"/>
                  <a:gd name="T34" fmla="*/ 2147483646 w 6139"/>
                  <a:gd name="T35" fmla="*/ 2147483646 h 5605"/>
                  <a:gd name="T36" fmla="*/ 2147483646 w 6139"/>
                  <a:gd name="T37" fmla="*/ 2147483646 h 5605"/>
                  <a:gd name="T38" fmla="*/ 2147483646 w 6139"/>
                  <a:gd name="T39" fmla="*/ 2147483646 h 5605"/>
                  <a:gd name="T40" fmla="*/ 2147483646 w 6139"/>
                  <a:gd name="T41" fmla="*/ 2147483646 h 5605"/>
                  <a:gd name="T42" fmla="*/ 2147483646 w 6139"/>
                  <a:gd name="T43" fmla="*/ 2147483646 h 5605"/>
                  <a:gd name="T44" fmla="*/ 2147483646 w 6139"/>
                  <a:gd name="T45" fmla="*/ 2147483646 h 5605"/>
                  <a:gd name="T46" fmla="*/ 2147483646 w 6139"/>
                  <a:gd name="T47" fmla="*/ 2147483646 h 5605"/>
                  <a:gd name="T48" fmla="*/ 2147483646 w 6139"/>
                  <a:gd name="T49" fmla="*/ 2147483646 h 5605"/>
                  <a:gd name="T50" fmla="*/ 2147483646 w 6139"/>
                  <a:gd name="T51" fmla="*/ 2147483646 h 5605"/>
                  <a:gd name="T52" fmla="*/ 2147483646 w 6139"/>
                  <a:gd name="T53" fmla="*/ 2147483646 h 5605"/>
                  <a:gd name="T54" fmla="*/ 2147483646 w 6139"/>
                  <a:gd name="T55" fmla="*/ 2147483646 h 5605"/>
                  <a:gd name="T56" fmla="*/ 2147483646 w 6139"/>
                  <a:gd name="T57" fmla="*/ 2147483646 h 5605"/>
                  <a:gd name="T58" fmla="*/ 2147483646 w 6139"/>
                  <a:gd name="T59" fmla="*/ 2147483646 h 5605"/>
                  <a:gd name="T60" fmla="*/ 2147483646 w 6139"/>
                  <a:gd name="T61" fmla="*/ 2147483646 h 5605"/>
                  <a:gd name="T62" fmla="*/ 2147483646 w 6139"/>
                  <a:gd name="T63" fmla="*/ 2147483646 h 5605"/>
                  <a:gd name="T64" fmla="*/ 2147483646 w 6139"/>
                  <a:gd name="T65" fmla="*/ 2147483646 h 5605"/>
                  <a:gd name="T66" fmla="*/ 2147483646 w 6139"/>
                  <a:gd name="T67" fmla="*/ 2147483646 h 5605"/>
                  <a:gd name="T68" fmla="*/ 2147483646 w 6139"/>
                  <a:gd name="T69" fmla="*/ 2147483646 h 5605"/>
                  <a:gd name="T70" fmla="*/ 2147483646 w 6139"/>
                  <a:gd name="T71" fmla="*/ 2147483646 h 5605"/>
                  <a:gd name="T72" fmla="*/ 2147483646 w 6139"/>
                  <a:gd name="T73" fmla="*/ 1308593750 h 5605"/>
                  <a:gd name="T74" fmla="*/ 2147483646 w 6139"/>
                  <a:gd name="T75" fmla="*/ 9765625 h 5605"/>
                  <a:gd name="T76" fmla="*/ 2147483646 w 6139"/>
                  <a:gd name="T77" fmla="*/ 9765625 h 560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lnTo>
                      <a:pt x="2803" y="1"/>
                    </a:ln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1474;p9"/>
              <p:cNvSpPr>
                <a:spLocks/>
              </p:cNvSpPr>
              <p:nvPr/>
            </p:nvSpPr>
            <p:spPr bwMode="auto">
              <a:xfrm>
                <a:off x="3089875" y="3573825"/>
                <a:ext cx="54225" cy="41725"/>
              </a:xfrm>
              <a:custGeom>
                <a:avLst/>
                <a:gdLst>
                  <a:gd name="T0" fmla="*/ 2147483646 w 2169"/>
                  <a:gd name="T1" fmla="*/ 9765625 h 1669"/>
                  <a:gd name="T2" fmla="*/ 2147483646 w 2169"/>
                  <a:gd name="T3" fmla="*/ 2147483646 h 1669"/>
                  <a:gd name="T4" fmla="*/ 2147483646 w 2169"/>
                  <a:gd name="T5" fmla="*/ 9765625 h 16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1475;p9"/>
              <p:cNvSpPr>
                <a:spLocks/>
              </p:cNvSpPr>
              <p:nvPr/>
            </p:nvSpPr>
            <p:spPr bwMode="auto">
              <a:xfrm>
                <a:off x="3220800" y="3544650"/>
                <a:ext cx="53400" cy="41725"/>
              </a:xfrm>
              <a:custGeom>
                <a:avLst/>
                <a:gdLst>
                  <a:gd name="T0" fmla="*/ 2147483646 w 2136"/>
                  <a:gd name="T1" fmla="*/ 0 h 1669"/>
                  <a:gd name="T2" fmla="*/ 2147483646 w 2136"/>
                  <a:gd name="T3" fmla="*/ 2147483646 h 1669"/>
                  <a:gd name="T4" fmla="*/ 2147483646 w 2136"/>
                  <a:gd name="T5" fmla="*/ 0 h 16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5" name="Google Shape;1476;p9"/>
            <p:cNvGrpSpPr>
              <a:grpSpLocks/>
            </p:cNvGrpSpPr>
            <p:nvPr/>
          </p:nvGrpSpPr>
          <p:grpSpPr bwMode="auto"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6" name="Google Shape;1477;p9"/>
              <p:cNvSpPr>
                <a:spLocks/>
              </p:cNvSpPr>
              <p:nvPr/>
            </p:nvSpPr>
            <p:spPr bwMode="auto">
              <a:xfrm>
                <a:off x="5659200" y="3452725"/>
                <a:ext cx="289400" cy="1698550"/>
              </a:xfrm>
              <a:custGeom>
                <a:avLst/>
                <a:gdLst>
                  <a:gd name="T0" fmla="*/ 2147483646 w 11576"/>
                  <a:gd name="T1" fmla="*/ 9765625 h 67942"/>
                  <a:gd name="T2" fmla="*/ 2147483646 w 11576"/>
                  <a:gd name="T3" fmla="*/ 1708984375 h 67942"/>
                  <a:gd name="T4" fmla="*/ 2147483646 w 11576"/>
                  <a:gd name="T5" fmla="*/ 2147483646 h 67942"/>
                  <a:gd name="T6" fmla="*/ 2147483646 w 11576"/>
                  <a:gd name="T7" fmla="*/ 2147483646 h 67942"/>
                  <a:gd name="T8" fmla="*/ 1962890625 w 11576"/>
                  <a:gd name="T9" fmla="*/ 2147483646 h 67942"/>
                  <a:gd name="T10" fmla="*/ 2147483646 w 11576"/>
                  <a:gd name="T11" fmla="*/ 2147483646 h 67942"/>
                  <a:gd name="T12" fmla="*/ 2147483646 w 11576"/>
                  <a:gd name="T13" fmla="*/ 2147483646 h 67942"/>
                  <a:gd name="T14" fmla="*/ 2147483646 w 11576"/>
                  <a:gd name="T15" fmla="*/ 2147483646 h 67942"/>
                  <a:gd name="T16" fmla="*/ 2147483646 w 11576"/>
                  <a:gd name="T17" fmla="*/ 2147483646 h 67942"/>
                  <a:gd name="T18" fmla="*/ 2147483646 w 11576"/>
                  <a:gd name="T19" fmla="*/ 2147483646 h 67942"/>
                  <a:gd name="T20" fmla="*/ 2147483646 w 11576"/>
                  <a:gd name="T21" fmla="*/ 2147483646 h 67942"/>
                  <a:gd name="T22" fmla="*/ 2147483646 w 11576"/>
                  <a:gd name="T23" fmla="*/ 2147483646 h 67942"/>
                  <a:gd name="T24" fmla="*/ 2147483646 w 11576"/>
                  <a:gd name="T25" fmla="*/ 2147483646 h 67942"/>
                  <a:gd name="T26" fmla="*/ 2147483646 w 11576"/>
                  <a:gd name="T27" fmla="*/ 2147483646 h 67942"/>
                  <a:gd name="T28" fmla="*/ 2147483646 w 11576"/>
                  <a:gd name="T29" fmla="*/ 2147483646 h 67942"/>
                  <a:gd name="T30" fmla="*/ 2147483646 w 11576"/>
                  <a:gd name="T31" fmla="*/ 2147483646 h 67942"/>
                  <a:gd name="T32" fmla="*/ 2147483646 w 11576"/>
                  <a:gd name="T33" fmla="*/ 2147483646 h 67942"/>
                  <a:gd name="T34" fmla="*/ 2147483646 w 11576"/>
                  <a:gd name="T35" fmla="*/ 400390625 h 67942"/>
                  <a:gd name="T36" fmla="*/ 2147483646 w 11576"/>
                  <a:gd name="T37" fmla="*/ 9765625 h 679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" name="Google Shape;1478;p9"/>
              <p:cNvSpPr>
                <a:spLocks/>
              </p:cNvSpPr>
              <p:nvPr/>
            </p:nvSpPr>
            <p:spPr bwMode="auto">
              <a:xfrm>
                <a:off x="5714250" y="3325575"/>
                <a:ext cx="120950" cy="196575"/>
              </a:xfrm>
              <a:custGeom>
                <a:avLst/>
                <a:gdLst>
                  <a:gd name="T0" fmla="*/ 2147483646 w 4838"/>
                  <a:gd name="T1" fmla="*/ 9765625 h 7863"/>
                  <a:gd name="T2" fmla="*/ 2147483646 w 4838"/>
                  <a:gd name="T3" fmla="*/ 2147483646 h 7863"/>
                  <a:gd name="T4" fmla="*/ 2147483646 w 4838"/>
                  <a:gd name="T5" fmla="*/ 2147483646 h 7863"/>
                  <a:gd name="T6" fmla="*/ 2147483646 w 4838"/>
                  <a:gd name="T7" fmla="*/ 2147483646 h 7863"/>
                  <a:gd name="T8" fmla="*/ 2147483646 w 4838"/>
                  <a:gd name="T9" fmla="*/ 2147483646 h 7863"/>
                  <a:gd name="T10" fmla="*/ 2147483646 w 4838"/>
                  <a:gd name="T11" fmla="*/ 2147483646 h 7863"/>
                  <a:gd name="T12" fmla="*/ 2147483646 w 4838"/>
                  <a:gd name="T13" fmla="*/ 2147483646 h 7863"/>
                  <a:gd name="T14" fmla="*/ 2147483646 w 4838"/>
                  <a:gd name="T15" fmla="*/ 878906250 h 7863"/>
                  <a:gd name="T16" fmla="*/ 2147483646 w 4838"/>
                  <a:gd name="T17" fmla="*/ 9765625 h 78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" name="Google Shape;1479;p9"/>
              <p:cNvSpPr>
                <a:spLocks/>
              </p:cNvSpPr>
              <p:nvPr/>
            </p:nvSpPr>
            <p:spPr bwMode="auto">
              <a:xfrm>
                <a:off x="5896875" y="3533175"/>
                <a:ext cx="140675" cy="291700"/>
              </a:xfrm>
              <a:custGeom>
                <a:avLst/>
                <a:gdLst>
                  <a:gd name="T0" fmla="*/ 2147483646 w 5627"/>
                  <a:gd name="T1" fmla="*/ 9765625 h 11668"/>
                  <a:gd name="T2" fmla="*/ 2147483646 w 5627"/>
                  <a:gd name="T3" fmla="*/ 576171875 h 11668"/>
                  <a:gd name="T4" fmla="*/ 2147483646 w 5627"/>
                  <a:gd name="T5" fmla="*/ 2147483646 h 11668"/>
                  <a:gd name="T6" fmla="*/ 332031250 w 5627"/>
                  <a:gd name="T7" fmla="*/ 2147483646 h 11668"/>
                  <a:gd name="T8" fmla="*/ 2147483646 w 5627"/>
                  <a:gd name="T9" fmla="*/ 2147483646 h 11668"/>
                  <a:gd name="T10" fmla="*/ 2147483646 w 5627"/>
                  <a:gd name="T11" fmla="*/ 2147483646 h 11668"/>
                  <a:gd name="T12" fmla="*/ 2147483646 w 5627"/>
                  <a:gd name="T13" fmla="*/ 2147483646 h 11668"/>
                  <a:gd name="T14" fmla="*/ 2147483646 w 5627"/>
                  <a:gd name="T15" fmla="*/ 1230468750 h 11668"/>
                  <a:gd name="T16" fmla="*/ 2147483646 w 5627"/>
                  <a:gd name="T17" fmla="*/ 9765625 h 116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" name="Google Shape;1480;p9"/>
              <p:cNvSpPr>
                <a:spLocks/>
              </p:cNvSpPr>
              <p:nvPr/>
            </p:nvSpPr>
            <p:spPr bwMode="auto">
              <a:xfrm>
                <a:off x="5985275" y="3457050"/>
                <a:ext cx="115950" cy="120975"/>
              </a:xfrm>
              <a:custGeom>
                <a:avLst/>
                <a:gdLst>
                  <a:gd name="T0" fmla="*/ 2147483646 w 4638"/>
                  <a:gd name="T1" fmla="*/ 9765625 h 4839"/>
                  <a:gd name="T2" fmla="*/ 2147483646 w 4638"/>
                  <a:gd name="T3" fmla="*/ 2147483646 h 4839"/>
                  <a:gd name="T4" fmla="*/ 9765625 w 4638"/>
                  <a:gd name="T5" fmla="*/ 2147483646 h 4839"/>
                  <a:gd name="T6" fmla="*/ 2147483646 w 4638"/>
                  <a:gd name="T7" fmla="*/ 2147483646 h 4839"/>
                  <a:gd name="T8" fmla="*/ 2147483646 w 4638"/>
                  <a:gd name="T9" fmla="*/ 2147483646 h 4839"/>
                  <a:gd name="T10" fmla="*/ 2147483646 w 4638"/>
                  <a:gd name="T11" fmla="*/ 341796875 h 4839"/>
                  <a:gd name="T12" fmla="*/ 2147483646 w 4638"/>
                  <a:gd name="T13" fmla="*/ 9765625 h 48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" name="Google Shape;1481;p9"/>
              <p:cNvSpPr>
                <a:spLocks/>
              </p:cNvSpPr>
              <p:nvPr/>
            </p:nvSpPr>
            <p:spPr bwMode="auto">
              <a:xfrm>
                <a:off x="5754925" y="3677025"/>
                <a:ext cx="169250" cy="219250"/>
              </a:xfrm>
              <a:custGeom>
                <a:avLst/>
                <a:gdLst>
                  <a:gd name="T0" fmla="*/ 478515625 w 6770"/>
                  <a:gd name="T1" fmla="*/ 0 h 8770"/>
                  <a:gd name="T2" fmla="*/ 732421875 w 6770"/>
                  <a:gd name="T3" fmla="*/ 1064453125 h 8770"/>
                  <a:gd name="T4" fmla="*/ 2147483646 w 6770"/>
                  <a:gd name="T5" fmla="*/ 2147483646 h 8770"/>
                  <a:gd name="T6" fmla="*/ 2147483646 w 6770"/>
                  <a:gd name="T7" fmla="*/ 2147483646 h 8770"/>
                  <a:gd name="T8" fmla="*/ 2147483646 w 6770"/>
                  <a:gd name="T9" fmla="*/ 2147483646 h 8770"/>
                  <a:gd name="T10" fmla="*/ 2147483646 w 6770"/>
                  <a:gd name="T11" fmla="*/ 2147483646 h 8770"/>
                  <a:gd name="T12" fmla="*/ 2147483646 w 6770"/>
                  <a:gd name="T13" fmla="*/ 2147483646 h 8770"/>
                  <a:gd name="T14" fmla="*/ 1376953125 w 6770"/>
                  <a:gd name="T15" fmla="*/ 419921875 h 8770"/>
                  <a:gd name="T16" fmla="*/ 478515625 w 6770"/>
                  <a:gd name="T17" fmla="*/ 0 h 87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1482;p9"/>
              <p:cNvSpPr>
                <a:spLocks/>
              </p:cNvSpPr>
              <p:nvPr/>
            </p:nvSpPr>
            <p:spPr bwMode="auto">
              <a:xfrm>
                <a:off x="5693400" y="3603800"/>
                <a:ext cx="121775" cy="119325"/>
              </a:xfrm>
              <a:custGeom>
                <a:avLst/>
                <a:gdLst>
                  <a:gd name="T0" fmla="*/ 2147483646 w 4871"/>
                  <a:gd name="T1" fmla="*/ 9765625 h 4773"/>
                  <a:gd name="T2" fmla="*/ 2147483646 w 4871"/>
                  <a:gd name="T3" fmla="*/ 29296875 h 4773"/>
                  <a:gd name="T4" fmla="*/ 1630859375 w 4871"/>
                  <a:gd name="T5" fmla="*/ 2147483646 h 4773"/>
                  <a:gd name="T6" fmla="*/ 2147483646 w 4871"/>
                  <a:gd name="T7" fmla="*/ 2147483646 h 4773"/>
                  <a:gd name="T8" fmla="*/ 2147483646 w 4871"/>
                  <a:gd name="T9" fmla="*/ 2147483646 h 4773"/>
                  <a:gd name="T10" fmla="*/ 2147483646 w 4871"/>
                  <a:gd name="T11" fmla="*/ 2147483646 h 4773"/>
                  <a:gd name="T12" fmla="*/ 2147483646 w 4871"/>
                  <a:gd name="T13" fmla="*/ 2147483646 h 4773"/>
                  <a:gd name="T14" fmla="*/ 2147483646 w 4871"/>
                  <a:gd name="T15" fmla="*/ 9765625 h 47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1483;p9"/>
              <p:cNvSpPr>
                <a:spLocks/>
              </p:cNvSpPr>
              <p:nvPr/>
            </p:nvSpPr>
            <p:spPr bwMode="auto">
              <a:xfrm>
                <a:off x="5906450" y="3881700"/>
                <a:ext cx="178225" cy="202375"/>
              </a:xfrm>
              <a:custGeom>
                <a:avLst/>
                <a:gdLst>
                  <a:gd name="T0" fmla="*/ 2147483646 w 7129"/>
                  <a:gd name="T1" fmla="*/ 0 h 8095"/>
                  <a:gd name="T2" fmla="*/ 2147483646 w 7129"/>
                  <a:gd name="T3" fmla="*/ 273437500 h 8095"/>
                  <a:gd name="T4" fmla="*/ 2147483646 w 7129"/>
                  <a:gd name="T5" fmla="*/ 2147483646 h 8095"/>
                  <a:gd name="T6" fmla="*/ 2147483646 w 7129"/>
                  <a:gd name="T7" fmla="*/ 2147483646 h 8095"/>
                  <a:gd name="T8" fmla="*/ 2147483646 w 7129"/>
                  <a:gd name="T9" fmla="*/ 2147483646 h 8095"/>
                  <a:gd name="T10" fmla="*/ 2147483646 w 7129"/>
                  <a:gd name="T11" fmla="*/ 927734375 h 8095"/>
                  <a:gd name="T12" fmla="*/ 2147483646 w 7129"/>
                  <a:gd name="T13" fmla="*/ 0 h 80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1484;p9"/>
              <p:cNvSpPr>
                <a:spLocks/>
              </p:cNvSpPr>
              <p:nvPr/>
            </p:nvSpPr>
            <p:spPr bwMode="auto">
              <a:xfrm>
                <a:off x="5796800" y="3928475"/>
                <a:ext cx="101775" cy="298350"/>
              </a:xfrm>
              <a:custGeom>
                <a:avLst/>
                <a:gdLst>
                  <a:gd name="T0" fmla="*/ 1152343750 w 4071"/>
                  <a:gd name="T1" fmla="*/ 0 h 11934"/>
                  <a:gd name="T2" fmla="*/ 664062500 w 4071"/>
                  <a:gd name="T3" fmla="*/ 1220703125 h 11934"/>
                  <a:gd name="T4" fmla="*/ 2147483646 w 4071"/>
                  <a:gd name="T5" fmla="*/ 2147483646 h 11934"/>
                  <a:gd name="T6" fmla="*/ 2147483646 w 4071"/>
                  <a:gd name="T7" fmla="*/ 2147483646 h 11934"/>
                  <a:gd name="T8" fmla="*/ 2147483646 w 4071"/>
                  <a:gd name="T9" fmla="*/ 2147483646 h 11934"/>
                  <a:gd name="T10" fmla="*/ 2147483646 w 4071"/>
                  <a:gd name="T11" fmla="*/ 2147483646 h 11934"/>
                  <a:gd name="T12" fmla="*/ 2147483646 w 4071"/>
                  <a:gd name="T13" fmla="*/ 2147483646 h 11934"/>
                  <a:gd name="T14" fmla="*/ 2147483646 w 4071"/>
                  <a:gd name="T15" fmla="*/ 2147483646 h 11934"/>
                  <a:gd name="T16" fmla="*/ 2147483646 w 4071"/>
                  <a:gd name="T17" fmla="*/ 2147483646 h 11934"/>
                  <a:gd name="T18" fmla="*/ 2147483646 w 4071"/>
                  <a:gd name="T19" fmla="*/ 2147483646 h 11934"/>
                  <a:gd name="T20" fmla="*/ 2147483646 w 4071"/>
                  <a:gd name="T21" fmla="*/ 2147483646 h 11934"/>
                  <a:gd name="T22" fmla="*/ 1640625000 w 4071"/>
                  <a:gd name="T23" fmla="*/ 1220703125 h 11934"/>
                  <a:gd name="T24" fmla="*/ 1152343750 w 4071"/>
                  <a:gd name="T25" fmla="*/ 0 h 119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1485;p9"/>
              <p:cNvSpPr>
                <a:spLocks/>
              </p:cNvSpPr>
              <p:nvPr/>
            </p:nvSpPr>
            <p:spPr bwMode="auto">
              <a:xfrm>
                <a:off x="5819325" y="4099175"/>
                <a:ext cx="331575" cy="331150"/>
              </a:xfrm>
              <a:custGeom>
                <a:avLst/>
                <a:gdLst>
                  <a:gd name="T0" fmla="*/ 2147483646 w 13263"/>
                  <a:gd name="T1" fmla="*/ 9765625 h 13246"/>
                  <a:gd name="T2" fmla="*/ 2147483646 w 13263"/>
                  <a:gd name="T3" fmla="*/ 1318359375 h 13246"/>
                  <a:gd name="T4" fmla="*/ 2147483646 w 13263"/>
                  <a:gd name="T5" fmla="*/ 2147483646 h 13246"/>
                  <a:gd name="T6" fmla="*/ 986328125 w 13263"/>
                  <a:gd name="T7" fmla="*/ 2147483646 h 13246"/>
                  <a:gd name="T8" fmla="*/ 2147483646 w 13263"/>
                  <a:gd name="T9" fmla="*/ 2147483646 h 13246"/>
                  <a:gd name="T10" fmla="*/ 2147483646 w 13263"/>
                  <a:gd name="T11" fmla="*/ 2147483646 h 13246"/>
                  <a:gd name="T12" fmla="*/ 2147483646 w 13263"/>
                  <a:gd name="T13" fmla="*/ 2147483646 h 13246"/>
                  <a:gd name="T14" fmla="*/ 2147483646 w 13263"/>
                  <a:gd name="T15" fmla="*/ 1650390625 h 13246"/>
                  <a:gd name="T16" fmla="*/ 2147483646 w 13263"/>
                  <a:gd name="T17" fmla="*/ 9765625 h 13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1486;p9"/>
              <p:cNvSpPr>
                <a:spLocks/>
              </p:cNvSpPr>
              <p:nvPr/>
            </p:nvSpPr>
            <p:spPr bwMode="auto">
              <a:xfrm>
                <a:off x="5692575" y="4168225"/>
                <a:ext cx="110100" cy="363875"/>
              </a:xfrm>
              <a:custGeom>
                <a:avLst/>
                <a:gdLst>
                  <a:gd name="T0" fmla="*/ 2147483646 w 4404"/>
                  <a:gd name="T1" fmla="*/ 0 h 14555"/>
                  <a:gd name="T2" fmla="*/ 2147483646 w 4404"/>
                  <a:gd name="T3" fmla="*/ 1708984375 h 14555"/>
                  <a:gd name="T4" fmla="*/ 2147483646 w 4404"/>
                  <a:gd name="T5" fmla="*/ 2147483646 h 14555"/>
                  <a:gd name="T6" fmla="*/ 2147483646 w 4404"/>
                  <a:gd name="T7" fmla="*/ 2147483646 h 14555"/>
                  <a:gd name="T8" fmla="*/ 2147483646 w 4404"/>
                  <a:gd name="T9" fmla="*/ 2147483646 h 14555"/>
                  <a:gd name="T10" fmla="*/ 2147483646 w 4404"/>
                  <a:gd name="T11" fmla="*/ 2147483646 h 14555"/>
                  <a:gd name="T12" fmla="*/ 2147483646 w 4404"/>
                  <a:gd name="T13" fmla="*/ 2147483646 h 14555"/>
                  <a:gd name="T14" fmla="*/ 2147483646 w 4404"/>
                  <a:gd name="T15" fmla="*/ 2147483646 h 14555"/>
                  <a:gd name="T16" fmla="*/ 2147483646 w 4404"/>
                  <a:gd name="T17" fmla="*/ 1708984375 h 14555"/>
                  <a:gd name="T18" fmla="*/ 2147483646 w 4404"/>
                  <a:gd name="T19" fmla="*/ 0 h 145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1487;p9"/>
              <p:cNvSpPr>
                <a:spLocks/>
              </p:cNvSpPr>
              <p:nvPr/>
            </p:nvSpPr>
            <p:spPr bwMode="auto">
              <a:xfrm>
                <a:off x="5680900" y="4615725"/>
                <a:ext cx="271925" cy="264550"/>
              </a:xfrm>
              <a:custGeom>
                <a:avLst/>
                <a:gdLst>
                  <a:gd name="T0" fmla="*/ 2147483646 w 10877"/>
                  <a:gd name="T1" fmla="*/ 0 h 10582"/>
                  <a:gd name="T2" fmla="*/ 2147483646 w 10877"/>
                  <a:gd name="T3" fmla="*/ 1181640625 h 10582"/>
                  <a:gd name="T4" fmla="*/ 2147483646 w 10877"/>
                  <a:gd name="T5" fmla="*/ 2147483646 h 10582"/>
                  <a:gd name="T6" fmla="*/ 2147483646 w 10877"/>
                  <a:gd name="T7" fmla="*/ 2147483646 h 10582"/>
                  <a:gd name="T8" fmla="*/ 2147483646 w 10877"/>
                  <a:gd name="T9" fmla="*/ 2147483646 h 10582"/>
                  <a:gd name="T10" fmla="*/ 2147483646 w 10877"/>
                  <a:gd name="T11" fmla="*/ 2147483646 h 10582"/>
                  <a:gd name="T12" fmla="*/ 1953125000 w 10877"/>
                  <a:gd name="T13" fmla="*/ 2147483646 h 10582"/>
                  <a:gd name="T14" fmla="*/ 2147483646 w 10877"/>
                  <a:gd name="T15" fmla="*/ 2147483646 h 10582"/>
                  <a:gd name="T16" fmla="*/ 2147483646 w 10877"/>
                  <a:gd name="T17" fmla="*/ 2147483646 h 10582"/>
                  <a:gd name="T18" fmla="*/ 2147483646 w 10877"/>
                  <a:gd name="T19" fmla="*/ 2147483646 h 10582"/>
                  <a:gd name="T20" fmla="*/ 2147483646 w 10877"/>
                  <a:gd name="T21" fmla="*/ 2147483646 h 10582"/>
                  <a:gd name="T22" fmla="*/ 2147483646 w 10877"/>
                  <a:gd name="T23" fmla="*/ 2147483646 h 10582"/>
                  <a:gd name="T24" fmla="*/ 2147483646 w 10877"/>
                  <a:gd name="T25" fmla="*/ 1513671875 h 10582"/>
                  <a:gd name="T26" fmla="*/ 2147483646 w 10877"/>
                  <a:gd name="T27" fmla="*/ 0 h 105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1488;p9"/>
              <p:cNvSpPr>
                <a:spLocks/>
              </p:cNvSpPr>
              <p:nvPr/>
            </p:nvSpPr>
            <p:spPr bwMode="auto">
              <a:xfrm>
                <a:off x="5642525" y="4488425"/>
                <a:ext cx="67575" cy="311300"/>
              </a:xfrm>
              <a:custGeom>
                <a:avLst/>
                <a:gdLst>
                  <a:gd name="T0" fmla="*/ 2147483646 w 2703"/>
                  <a:gd name="T1" fmla="*/ 0 h 12452"/>
                  <a:gd name="T2" fmla="*/ 2147483646 w 2703"/>
                  <a:gd name="T3" fmla="*/ 1074218750 h 12452"/>
                  <a:gd name="T4" fmla="*/ 332031250 w 2703"/>
                  <a:gd name="T5" fmla="*/ 2147483646 h 12452"/>
                  <a:gd name="T6" fmla="*/ 2147483646 w 2703"/>
                  <a:gd name="T7" fmla="*/ 2147483646 h 12452"/>
                  <a:gd name="T8" fmla="*/ 2147483646 w 2703"/>
                  <a:gd name="T9" fmla="*/ 2147483646 h 12452"/>
                  <a:gd name="T10" fmla="*/ 2147483646 w 2703"/>
                  <a:gd name="T11" fmla="*/ 2147483646 h 12452"/>
                  <a:gd name="T12" fmla="*/ 2147483646 w 2703"/>
                  <a:gd name="T13" fmla="*/ 2147483646 h 12452"/>
                  <a:gd name="T14" fmla="*/ 2147483646 w 2703"/>
                  <a:gd name="T15" fmla="*/ 2147483646 h 12452"/>
                  <a:gd name="T16" fmla="*/ 2147483646 w 2703"/>
                  <a:gd name="T17" fmla="*/ 2147483646 h 12452"/>
                  <a:gd name="T18" fmla="*/ 2147483646 w 2703"/>
                  <a:gd name="T19" fmla="*/ 1396484375 h 12452"/>
                  <a:gd name="T20" fmla="*/ 2147483646 w 2703"/>
                  <a:gd name="T21" fmla="*/ 0 h 124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1489;p9"/>
              <p:cNvSpPr>
                <a:spLocks/>
              </p:cNvSpPr>
              <p:nvPr/>
            </p:nvSpPr>
            <p:spPr bwMode="auto">
              <a:xfrm>
                <a:off x="5612500" y="4389600"/>
                <a:ext cx="83425" cy="141600"/>
              </a:xfrm>
              <a:custGeom>
                <a:avLst/>
                <a:gdLst>
                  <a:gd name="T0" fmla="*/ 2147483646 w 3337"/>
                  <a:gd name="T1" fmla="*/ 0 h 5664"/>
                  <a:gd name="T2" fmla="*/ 2147483646 w 3337"/>
                  <a:gd name="T3" fmla="*/ 2147483646 h 5664"/>
                  <a:gd name="T4" fmla="*/ 2147483646 w 3337"/>
                  <a:gd name="T5" fmla="*/ 2147483646 h 5664"/>
                  <a:gd name="T6" fmla="*/ 2147483646 w 3337"/>
                  <a:gd name="T7" fmla="*/ 2147483646 h 5664"/>
                  <a:gd name="T8" fmla="*/ 2147483646 w 3337"/>
                  <a:gd name="T9" fmla="*/ 2147483646 h 5664"/>
                  <a:gd name="T10" fmla="*/ 2147483646 w 3337"/>
                  <a:gd name="T11" fmla="*/ 2147483646 h 5664"/>
                  <a:gd name="T12" fmla="*/ 2147483646 w 3337"/>
                  <a:gd name="T13" fmla="*/ 585937500 h 5664"/>
                  <a:gd name="T14" fmla="*/ 2147483646 w 3337"/>
                  <a:gd name="T15" fmla="*/ 0 h 56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1490;p9"/>
              <p:cNvSpPr>
                <a:spLocks/>
              </p:cNvSpPr>
              <p:nvPr/>
            </p:nvSpPr>
            <p:spPr bwMode="auto">
              <a:xfrm>
                <a:off x="5665050" y="4108275"/>
                <a:ext cx="85075" cy="131050"/>
              </a:xfrm>
              <a:custGeom>
                <a:avLst/>
                <a:gdLst>
                  <a:gd name="T0" fmla="*/ 2147483646 w 3403"/>
                  <a:gd name="T1" fmla="*/ 9765625 h 5242"/>
                  <a:gd name="T2" fmla="*/ 2147483646 w 3403"/>
                  <a:gd name="T3" fmla="*/ 2147483646 h 5242"/>
                  <a:gd name="T4" fmla="*/ 2147483646 w 3403"/>
                  <a:gd name="T5" fmla="*/ 2147483646 h 5242"/>
                  <a:gd name="T6" fmla="*/ 2147483646 w 3403"/>
                  <a:gd name="T7" fmla="*/ 2147483646 h 5242"/>
                  <a:gd name="T8" fmla="*/ 2147483646 w 3403"/>
                  <a:gd name="T9" fmla="*/ 2147483646 h 5242"/>
                  <a:gd name="T10" fmla="*/ 2147483646 w 3403"/>
                  <a:gd name="T11" fmla="*/ 2147483646 h 5242"/>
                  <a:gd name="T12" fmla="*/ 2147483646 w 3403"/>
                  <a:gd name="T13" fmla="*/ 48828125 h 5242"/>
                  <a:gd name="T14" fmla="*/ 2147483646 w 3403"/>
                  <a:gd name="T15" fmla="*/ 9765625 h 52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1491;p9"/>
              <p:cNvSpPr>
                <a:spLocks/>
              </p:cNvSpPr>
              <p:nvPr/>
            </p:nvSpPr>
            <p:spPr bwMode="auto">
              <a:xfrm>
                <a:off x="6093700" y="4082350"/>
                <a:ext cx="96750" cy="116125"/>
              </a:xfrm>
              <a:custGeom>
                <a:avLst/>
                <a:gdLst>
                  <a:gd name="T0" fmla="*/ 2147483646 w 3870"/>
                  <a:gd name="T1" fmla="*/ 9765625 h 4645"/>
                  <a:gd name="T2" fmla="*/ 2147483646 w 3870"/>
                  <a:gd name="T3" fmla="*/ 2147483646 h 4645"/>
                  <a:gd name="T4" fmla="*/ 0 w 3870"/>
                  <a:gd name="T5" fmla="*/ 2147483646 h 4645"/>
                  <a:gd name="T6" fmla="*/ 2147483646 w 3870"/>
                  <a:gd name="T7" fmla="*/ 2147483646 h 4645"/>
                  <a:gd name="T8" fmla="*/ 2147483646 w 3870"/>
                  <a:gd name="T9" fmla="*/ 2147483646 h 4645"/>
                  <a:gd name="T10" fmla="*/ 2147483646 w 3870"/>
                  <a:gd name="T11" fmla="*/ 78125000 h 4645"/>
                  <a:gd name="T12" fmla="*/ 2147483646 w 3870"/>
                  <a:gd name="T13" fmla="*/ 9765625 h 46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1492;p9"/>
              <p:cNvSpPr>
                <a:spLocks/>
              </p:cNvSpPr>
              <p:nvPr/>
            </p:nvSpPr>
            <p:spPr bwMode="auto">
              <a:xfrm>
                <a:off x="5892725" y="4552825"/>
                <a:ext cx="113425" cy="141825"/>
              </a:xfrm>
              <a:custGeom>
                <a:avLst/>
                <a:gdLst>
                  <a:gd name="T0" fmla="*/ 2147483646 w 4537"/>
                  <a:gd name="T1" fmla="*/ 9765625 h 5673"/>
                  <a:gd name="T2" fmla="*/ 2147483646 w 4537"/>
                  <a:gd name="T3" fmla="*/ 2147483646 h 5673"/>
                  <a:gd name="T4" fmla="*/ 1298828125 w 4537"/>
                  <a:gd name="T5" fmla="*/ 2147483646 h 5673"/>
                  <a:gd name="T6" fmla="*/ 654296875 w 4537"/>
                  <a:gd name="T7" fmla="*/ 2147483646 h 5673"/>
                  <a:gd name="T8" fmla="*/ 2147483646 w 4537"/>
                  <a:gd name="T9" fmla="*/ 2147483646 h 5673"/>
                  <a:gd name="T10" fmla="*/ 2147483646 w 4537"/>
                  <a:gd name="T11" fmla="*/ 2147483646 h 5673"/>
                  <a:gd name="T12" fmla="*/ 2147483646 w 4537"/>
                  <a:gd name="T13" fmla="*/ 351562500 h 5673"/>
                  <a:gd name="T14" fmla="*/ 2147483646 w 4537"/>
                  <a:gd name="T15" fmla="*/ 9765625 h 56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1493;p9"/>
              <p:cNvSpPr>
                <a:spLocks/>
              </p:cNvSpPr>
              <p:nvPr/>
            </p:nvSpPr>
            <p:spPr bwMode="auto">
              <a:xfrm>
                <a:off x="5744275" y="3868300"/>
                <a:ext cx="87575" cy="143375"/>
              </a:xfrm>
              <a:custGeom>
                <a:avLst/>
                <a:gdLst>
                  <a:gd name="T0" fmla="*/ 2147483646 w 3503"/>
                  <a:gd name="T1" fmla="*/ 9765625 h 5735"/>
                  <a:gd name="T2" fmla="*/ 2147483646 w 3503"/>
                  <a:gd name="T3" fmla="*/ 2147483646 h 5735"/>
                  <a:gd name="T4" fmla="*/ 2147483646 w 3503"/>
                  <a:gd name="T5" fmla="*/ 2147483646 h 5735"/>
                  <a:gd name="T6" fmla="*/ 2147483646 w 3503"/>
                  <a:gd name="T7" fmla="*/ 2147483646 h 5735"/>
                  <a:gd name="T8" fmla="*/ 2147483646 w 3503"/>
                  <a:gd name="T9" fmla="*/ 2147483646 h 5735"/>
                  <a:gd name="T10" fmla="*/ 2147483646 w 3503"/>
                  <a:gd name="T11" fmla="*/ 2147483646 h 5735"/>
                  <a:gd name="T12" fmla="*/ 2147483646 w 3503"/>
                  <a:gd name="T13" fmla="*/ 2147483646 h 5735"/>
                  <a:gd name="T14" fmla="*/ 2147483646 w 3503"/>
                  <a:gd name="T15" fmla="*/ 9765625 h 57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1494;p9"/>
              <p:cNvSpPr>
                <a:spLocks/>
              </p:cNvSpPr>
              <p:nvPr/>
            </p:nvSpPr>
            <p:spPr bwMode="auto">
              <a:xfrm>
                <a:off x="6004450" y="3842450"/>
                <a:ext cx="148475" cy="104500"/>
              </a:xfrm>
              <a:custGeom>
                <a:avLst/>
                <a:gdLst>
                  <a:gd name="T0" fmla="*/ 2147483646 w 5939"/>
                  <a:gd name="T1" fmla="*/ 9765625 h 4180"/>
                  <a:gd name="T2" fmla="*/ 2147483646 w 5939"/>
                  <a:gd name="T3" fmla="*/ 2147483646 h 4180"/>
                  <a:gd name="T4" fmla="*/ 2147483646 w 5939"/>
                  <a:gd name="T5" fmla="*/ 2147483646 h 4180"/>
                  <a:gd name="T6" fmla="*/ 9765625 w 5939"/>
                  <a:gd name="T7" fmla="*/ 2147483646 h 4180"/>
                  <a:gd name="T8" fmla="*/ 2147483646 w 5939"/>
                  <a:gd name="T9" fmla="*/ 2147483646 h 4180"/>
                  <a:gd name="T10" fmla="*/ 2147483646 w 5939"/>
                  <a:gd name="T11" fmla="*/ 2147483646 h 4180"/>
                  <a:gd name="T12" fmla="*/ 2147483646 w 5939"/>
                  <a:gd name="T13" fmla="*/ 2147483646 h 4180"/>
                  <a:gd name="T14" fmla="*/ 2147483646 w 5939"/>
                  <a:gd name="T15" fmla="*/ 2147483646 h 4180"/>
                  <a:gd name="T16" fmla="*/ 2147483646 w 5939"/>
                  <a:gd name="T17" fmla="*/ 2147483646 h 4180"/>
                  <a:gd name="T18" fmla="*/ 2147483646 w 5939"/>
                  <a:gd name="T19" fmla="*/ 9765625 h 41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058544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bg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499;p10"/>
          <p:cNvSpPr>
            <a:spLocks/>
          </p:cNvSpPr>
          <p:nvPr/>
        </p:nvSpPr>
        <p:spPr bwMode="auto">
          <a:xfrm>
            <a:off x="11150600" y="539750"/>
            <a:ext cx="788988" cy="438150"/>
          </a:xfrm>
          <a:custGeom>
            <a:avLst/>
            <a:gdLst>
              <a:gd name="T0" fmla="*/ 2147483646 w 30756"/>
              <a:gd name="T1" fmla="*/ 0 h 17113"/>
              <a:gd name="T2" fmla="*/ 2147483646 w 30756"/>
              <a:gd name="T3" fmla="*/ 2147483646 h 17113"/>
              <a:gd name="T4" fmla="*/ 2147483646 w 30756"/>
              <a:gd name="T5" fmla="*/ 2147483646 h 17113"/>
              <a:gd name="T6" fmla="*/ 2147483646 w 30756"/>
              <a:gd name="T7" fmla="*/ 2147483646 h 17113"/>
              <a:gd name="T8" fmla="*/ 2147483646 w 30756"/>
              <a:gd name="T9" fmla="*/ 2147483646 h 17113"/>
              <a:gd name="T10" fmla="*/ 2147483646 w 30756"/>
              <a:gd name="T11" fmla="*/ 2147483646 h 17113"/>
              <a:gd name="T12" fmla="*/ 2147483646 w 30756"/>
              <a:gd name="T13" fmla="*/ 2147483646 h 17113"/>
              <a:gd name="T14" fmla="*/ 2147483646 w 30756"/>
              <a:gd name="T15" fmla="*/ 2147483646 h 17113"/>
              <a:gd name="T16" fmla="*/ 2147483646 w 30756"/>
              <a:gd name="T17" fmla="*/ 2147483646 h 17113"/>
              <a:gd name="T18" fmla="*/ 2147483646 w 30756"/>
              <a:gd name="T19" fmla="*/ 2147483646 h 17113"/>
              <a:gd name="T20" fmla="*/ 2147483646 w 30756"/>
              <a:gd name="T21" fmla="*/ 2147483646 h 17113"/>
              <a:gd name="T22" fmla="*/ 2147483646 w 30756"/>
              <a:gd name="T23" fmla="*/ 2147483646 h 17113"/>
              <a:gd name="T24" fmla="*/ 2147483646 w 30756"/>
              <a:gd name="T25" fmla="*/ 2147483646 h 17113"/>
              <a:gd name="T26" fmla="*/ 2147483646 w 30756"/>
              <a:gd name="T27" fmla="*/ 2147483646 h 17113"/>
              <a:gd name="T28" fmla="*/ 2147483646 w 30756"/>
              <a:gd name="T29" fmla="*/ 2147483646 h 17113"/>
              <a:gd name="T30" fmla="*/ 2147483646 w 30756"/>
              <a:gd name="T31" fmla="*/ 2147483646 h 17113"/>
              <a:gd name="T32" fmla="*/ 2147483646 w 30756"/>
              <a:gd name="T33" fmla="*/ 2147483646 h 17113"/>
              <a:gd name="T34" fmla="*/ 2147483646 w 30756"/>
              <a:gd name="T35" fmla="*/ 2147483646 h 17113"/>
              <a:gd name="T36" fmla="*/ 2147483646 w 30756"/>
              <a:gd name="T37" fmla="*/ 2147483646 h 17113"/>
              <a:gd name="T38" fmla="*/ 2147483646 w 30756"/>
              <a:gd name="T39" fmla="*/ 2147483646 h 17113"/>
              <a:gd name="T40" fmla="*/ 2147483646 w 30756"/>
              <a:gd name="T41" fmla="*/ 2147483646 h 17113"/>
              <a:gd name="T42" fmla="*/ 2147483646 w 30756"/>
              <a:gd name="T43" fmla="*/ 2147483646 h 17113"/>
              <a:gd name="T44" fmla="*/ 2147483646 w 30756"/>
              <a:gd name="T45" fmla="*/ 2147483646 h 17113"/>
              <a:gd name="T46" fmla="*/ 2147483646 w 30756"/>
              <a:gd name="T47" fmla="*/ 2147483646 h 17113"/>
              <a:gd name="T48" fmla="*/ 2147483646 w 30756"/>
              <a:gd name="T49" fmla="*/ 2147483646 h 17113"/>
              <a:gd name="T50" fmla="*/ 2147483646 w 30756"/>
              <a:gd name="T51" fmla="*/ 2147483646 h 17113"/>
              <a:gd name="T52" fmla="*/ 1488900394 w 30756"/>
              <a:gd name="T53" fmla="*/ 2147483646 h 17113"/>
              <a:gd name="T54" fmla="*/ 744458432 w 30756"/>
              <a:gd name="T55" fmla="*/ 2147483646 h 17113"/>
              <a:gd name="T56" fmla="*/ 1110830048 w 30756"/>
              <a:gd name="T57" fmla="*/ 2147483646 h 17113"/>
              <a:gd name="T58" fmla="*/ 2147483646 w 30756"/>
              <a:gd name="T59" fmla="*/ 2147483646 h 17113"/>
              <a:gd name="T60" fmla="*/ 2147483646 w 30756"/>
              <a:gd name="T61" fmla="*/ 2147483646 h 17113"/>
              <a:gd name="T62" fmla="*/ 2147483646 w 30756"/>
              <a:gd name="T63" fmla="*/ 2147483646 h 17113"/>
              <a:gd name="T64" fmla="*/ 2147483646 w 30756"/>
              <a:gd name="T65" fmla="*/ 2147483646 h 17113"/>
              <a:gd name="T66" fmla="*/ 2147483646 w 30756"/>
              <a:gd name="T67" fmla="*/ 2147483646 h 17113"/>
              <a:gd name="T68" fmla="*/ 2147483646 w 30756"/>
              <a:gd name="T69" fmla="*/ 2147483646 h 17113"/>
              <a:gd name="T70" fmla="*/ 2147483646 w 30756"/>
              <a:gd name="T71" fmla="*/ 2147483646 h 17113"/>
              <a:gd name="T72" fmla="*/ 2147483646 w 30756"/>
              <a:gd name="T73" fmla="*/ 2147483646 h 17113"/>
              <a:gd name="T74" fmla="*/ 2147483646 w 30756"/>
              <a:gd name="T75" fmla="*/ 2147483646 h 17113"/>
              <a:gd name="T76" fmla="*/ 2147483646 w 30756"/>
              <a:gd name="T77" fmla="*/ 2147483646 h 17113"/>
              <a:gd name="T78" fmla="*/ 2147483646 w 30756"/>
              <a:gd name="T79" fmla="*/ 2147483646 h 17113"/>
              <a:gd name="T80" fmla="*/ 2147483646 w 30756"/>
              <a:gd name="T81" fmla="*/ 0 h 17113"/>
              <a:gd name="T82" fmla="*/ 2147483646 w 30756"/>
              <a:gd name="T83" fmla="*/ 0 h 1711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lnTo>
                  <a:pt x="21949" y="0"/>
                </a:lnTo>
                <a:close/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00" tIns="121900" rIns="121900" bIns="121900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434343"/>
              </a:solidFill>
            </a:endParaRPr>
          </a:p>
        </p:txBody>
      </p:sp>
      <p:sp>
        <p:nvSpPr>
          <p:cNvPr id="4" name="Google Shape;1500;p10"/>
          <p:cNvSpPr>
            <a:spLocks/>
          </p:cNvSpPr>
          <p:nvPr/>
        </p:nvSpPr>
        <p:spPr bwMode="auto">
          <a:xfrm>
            <a:off x="265113" y="222250"/>
            <a:ext cx="1016000" cy="498475"/>
          </a:xfrm>
          <a:custGeom>
            <a:avLst/>
            <a:gdLst>
              <a:gd name="T0" fmla="*/ 2147483646 w 26320"/>
              <a:gd name="T1" fmla="*/ 0 h 12877"/>
              <a:gd name="T2" fmla="*/ 2147483646 w 26320"/>
              <a:gd name="T3" fmla="*/ 2147483646 h 12877"/>
              <a:gd name="T4" fmla="*/ 2147483646 w 26320"/>
              <a:gd name="T5" fmla="*/ 2147483646 h 12877"/>
              <a:gd name="T6" fmla="*/ 2147483646 w 26320"/>
              <a:gd name="T7" fmla="*/ 2147483646 h 12877"/>
              <a:gd name="T8" fmla="*/ 2147483646 w 26320"/>
              <a:gd name="T9" fmla="*/ 2147483646 h 12877"/>
              <a:gd name="T10" fmla="*/ 2147483646 w 26320"/>
              <a:gd name="T11" fmla="*/ 2147483646 h 12877"/>
              <a:gd name="T12" fmla="*/ 2147483646 w 26320"/>
              <a:gd name="T13" fmla="*/ 2147483646 h 12877"/>
              <a:gd name="T14" fmla="*/ 2147483646 w 26320"/>
              <a:gd name="T15" fmla="*/ 2147483646 h 12877"/>
              <a:gd name="T16" fmla="*/ 2147483646 w 26320"/>
              <a:gd name="T17" fmla="*/ 2147483646 h 12877"/>
              <a:gd name="T18" fmla="*/ 2147483646 w 26320"/>
              <a:gd name="T19" fmla="*/ 2147483646 h 12877"/>
              <a:gd name="T20" fmla="*/ 0 w 26320"/>
              <a:gd name="T21" fmla="*/ 2147483646 h 12877"/>
              <a:gd name="T22" fmla="*/ 2147483646 w 26320"/>
              <a:gd name="T23" fmla="*/ 2147483646 h 12877"/>
              <a:gd name="T24" fmla="*/ 2147483646 w 26320"/>
              <a:gd name="T25" fmla="*/ 2147483646 h 12877"/>
              <a:gd name="T26" fmla="*/ 2147483646 w 26320"/>
              <a:gd name="T27" fmla="*/ 2147483646 h 12877"/>
              <a:gd name="T28" fmla="*/ 2147483646 w 26320"/>
              <a:gd name="T29" fmla="*/ 2147483646 h 12877"/>
              <a:gd name="T30" fmla="*/ 2147483646 w 26320"/>
              <a:gd name="T31" fmla="*/ 2147483646 h 12877"/>
              <a:gd name="T32" fmla="*/ 2147483646 w 26320"/>
              <a:gd name="T33" fmla="*/ 2147483646 h 12877"/>
              <a:gd name="T34" fmla="*/ 2147483646 w 26320"/>
              <a:gd name="T35" fmla="*/ 2147483646 h 12877"/>
              <a:gd name="T36" fmla="*/ 2147483646 w 26320"/>
              <a:gd name="T37" fmla="*/ 2147483646 h 12877"/>
              <a:gd name="T38" fmla="*/ 2147483646 w 26320"/>
              <a:gd name="T39" fmla="*/ 2147483646 h 12877"/>
              <a:gd name="T40" fmla="*/ 2147483646 w 26320"/>
              <a:gd name="T41" fmla="*/ 2147483646 h 12877"/>
              <a:gd name="T42" fmla="*/ 2147483646 w 26320"/>
              <a:gd name="T43" fmla="*/ 2147483646 h 12877"/>
              <a:gd name="T44" fmla="*/ 2147483646 w 26320"/>
              <a:gd name="T45" fmla="*/ 2147483646 h 12877"/>
              <a:gd name="T46" fmla="*/ 2147483646 w 26320"/>
              <a:gd name="T47" fmla="*/ 2147483646 h 12877"/>
              <a:gd name="T48" fmla="*/ 2147483646 w 26320"/>
              <a:gd name="T49" fmla="*/ 2147483646 h 12877"/>
              <a:gd name="T50" fmla="*/ 2147483646 w 26320"/>
              <a:gd name="T51" fmla="*/ 2147483646 h 12877"/>
              <a:gd name="T52" fmla="*/ 2147483646 w 26320"/>
              <a:gd name="T53" fmla="*/ 2147483646 h 12877"/>
              <a:gd name="T54" fmla="*/ 2147483646 w 26320"/>
              <a:gd name="T55" fmla="*/ 2147483646 h 12877"/>
              <a:gd name="T56" fmla="*/ 2147483646 w 26320"/>
              <a:gd name="T57" fmla="*/ 2147483646 h 12877"/>
              <a:gd name="T58" fmla="*/ 2147483646 w 26320"/>
              <a:gd name="T59" fmla="*/ 2147483646 h 12877"/>
              <a:gd name="T60" fmla="*/ 2147483646 w 26320"/>
              <a:gd name="T61" fmla="*/ 2147483646 h 12877"/>
              <a:gd name="T62" fmla="*/ 2147483646 w 26320"/>
              <a:gd name="T63" fmla="*/ 2147483646 h 12877"/>
              <a:gd name="T64" fmla="*/ 2147483646 w 26320"/>
              <a:gd name="T65" fmla="*/ 2147483646 h 12877"/>
              <a:gd name="T66" fmla="*/ 2147483646 w 26320"/>
              <a:gd name="T67" fmla="*/ 2147483646 h 12877"/>
              <a:gd name="T68" fmla="*/ 2147483646 w 26320"/>
              <a:gd name="T69" fmla="*/ 2147483646 h 12877"/>
              <a:gd name="T70" fmla="*/ 2147483646 w 26320"/>
              <a:gd name="T71" fmla="*/ 2147483646 h 12877"/>
              <a:gd name="T72" fmla="*/ 2147483646 w 26320"/>
              <a:gd name="T73" fmla="*/ 2147483646 h 12877"/>
              <a:gd name="T74" fmla="*/ 2147483646 w 26320"/>
              <a:gd name="T75" fmla="*/ 2147483646 h 12877"/>
              <a:gd name="T76" fmla="*/ 2147483646 w 26320"/>
              <a:gd name="T77" fmla="*/ 2147483646 h 12877"/>
              <a:gd name="T78" fmla="*/ 2147483646 w 26320"/>
              <a:gd name="T79" fmla="*/ 2147483646 h 12877"/>
              <a:gd name="T80" fmla="*/ 2147483646 w 26320"/>
              <a:gd name="T81" fmla="*/ 2147483646 h 12877"/>
              <a:gd name="T82" fmla="*/ 2147483646 w 26320"/>
              <a:gd name="T83" fmla="*/ 2147483646 h 12877"/>
              <a:gd name="T84" fmla="*/ 2147483646 w 26320"/>
              <a:gd name="T85" fmla="*/ 2147483646 h 12877"/>
              <a:gd name="T86" fmla="*/ 2147483646 w 26320"/>
              <a:gd name="T87" fmla="*/ 0 h 12877"/>
              <a:gd name="T88" fmla="*/ 2147483646 w 26320"/>
              <a:gd name="T89" fmla="*/ 0 h 128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lnTo>
                  <a:pt x="9173" y="0"/>
                </a:lnTo>
                <a:close/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00" tIns="121900" rIns="121900" bIns="121900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434343"/>
              </a:solidFill>
            </a:endParaRPr>
          </a:p>
        </p:txBody>
      </p:sp>
      <p:grpSp>
        <p:nvGrpSpPr>
          <p:cNvPr id="5" name="Google Shape;1501;p10"/>
          <p:cNvGrpSpPr>
            <a:grpSpLocks/>
          </p:cNvGrpSpPr>
          <p:nvPr/>
        </p:nvGrpSpPr>
        <p:grpSpPr bwMode="auto">
          <a:xfrm flipH="1">
            <a:off x="519113" y="1795463"/>
            <a:ext cx="1003300" cy="1004887"/>
            <a:chOff x="1200675" y="4314750"/>
            <a:chExt cx="752650" cy="753525"/>
          </a:xfrm>
        </p:grpSpPr>
        <p:sp>
          <p:nvSpPr>
            <p:cNvPr id="6" name="Google Shape;1502;p10"/>
            <p:cNvSpPr>
              <a:spLocks/>
            </p:cNvSpPr>
            <p:nvPr/>
          </p:nvSpPr>
          <p:spPr bwMode="auto">
            <a:xfrm>
              <a:off x="1200675" y="4314750"/>
              <a:ext cx="191400" cy="173775"/>
            </a:xfrm>
            <a:custGeom>
              <a:avLst/>
              <a:gdLst>
                <a:gd name="T0" fmla="*/ 2147483646 w 7656"/>
                <a:gd name="T1" fmla="*/ 2147483646 h 6951"/>
                <a:gd name="T2" fmla="*/ 2147483646 w 7656"/>
                <a:gd name="T3" fmla="*/ 2147483646 h 6951"/>
                <a:gd name="T4" fmla="*/ 2147483646 w 7656"/>
                <a:gd name="T5" fmla="*/ 2147483646 h 6951"/>
                <a:gd name="T6" fmla="*/ 2147483646 w 7656"/>
                <a:gd name="T7" fmla="*/ 2147483646 h 6951"/>
                <a:gd name="T8" fmla="*/ 2147483646 w 7656"/>
                <a:gd name="T9" fmla="*/ 2147483646 h 6951"/>
                <a:gd name="T10" fmla="*/ 2147483646 w 7656"/>
                <a:gd name="T11" fmla="*/ 2147483646 h 6951"/>
                <a:gd name="T12" fmla="*/ 2147483646 w 7656"/>
                <a:gd name="T13" fmla="*/ 2147483646 h 6951"/>
                <a:gd name="T14" fmla="*/ 2147483646 w 7656"/>
                <a:gd name="T15" fmla="*/ 2147483646 h 6951"/>
                <a:gd name="T16" fmla="*/ 2147483646 w 7656"/>
                <a:gd name="T17" fmla="*/ 2147483646 h 6951"/>
                <a:gd name="T18" fmla="*/ 2147483646 w 7656"/>
                <a:gd name="T19" fmla="*/ 2147483646 h 6951"/>
                <a:gd name="T20" fmla="*/ 2147483646 w 7656"/>
                <a:gd name="T21" fmla="*/ 2147483646 h 6951"/>
                <a:gd name="T22" fmla="*/ 2147483646 w 7656"/>
                <a:gd name="T23" fmla="*/ 2147483646 h 6951"/>
                <a:gd name="T24" fmla="*/ 2147483646 w 7656"/>
                <a:gd name="T25" fmla="*/ 2147483646 h 6951"/>
                <a:gd name="T26" fmla="*/ 2147483646 w 7656"/>
                <a:gd name="T27" fmla="*/ 2147483646 h 6951"/>
                <a:gd name="T28" fmla="*/ 2147483646 w 7656"/>
                <a:gd name="T29" fmla="*/ 2147483646 h 6951"/>
                <a:gd name="T30" fmla="*/ 2147483646 w 7656"/>
                <a:gd name="T31" fmla="*/ 2147483646 h 6951"/>
                <a:gd name="T32" fmla="*/ 2147483646 w 7656"/>
                <a:gd name="T33" fmla="*/ 2147483646 h 6951"/>
                <a:gd name="T34" fmla="*/ 2147483646 w 7656"/>
                <a:gd name="T35" fmla="*/ 2147483646 h 6951"/>
                <a:gd name="T36" fmla="*/ 2147483646 w 7656"/>
                <a:gd name="T37" fmla="*/ 2147483646 h 6951"/>
                <a:gd name="T38" fmla="*/ 2147483646 w 7656"/>
                <a:gd name="T39" fmla="*/ 2147483646 h 6951"/>
                <a:gd name="T40" fmla="*/ 2147483646 w 7656"/>
                <a:gd name="T41" fmla="*/ 2147483646 h 6951"/>
                <a:gd name="T42" fmla="*/ 2147483646 w 7656"/>
                <a:gd name="T43" fmla="*/ 2147483646 h 6951"/>
                <a:gd name="T44" fmla="*/ 2147483646 w 7656"/>
                <a:gd name="T45" fmla="*/ 2147483646 h 6951"/>
                <a:gd name="T46" fmla="*/ 2147483646 w 7656"/>
                <a:gd name="T47" fmla="*/ 2147483646 h 6951"/>
                <a:gd name="T48" fmla="*/ 2147483646 w 7656"/>
                <a:gd name="T49" fmla="*/ 2147483646 h 6951"/>
                <a:gd name="T50" fmla="*/ 2147483646 w 7656"/>
                <a:gd name="T51" fmla="*/ 2147483646 h 6951"/>
                <a:gd name="T52" fmla="*/ 2147483646 w 7656"/>
                <a:gd name="T53" fmla="*/ 2147483646 h 6951"/>
                <a:gd name="T54" fmla="*/ 2147483646 w 7656"/>
                <a:gd name="T55" fmla="*/ 2147483646 h 6951"/>
                <a:gd name="T56" fmla="*/ 2147483646 w 7656"/>
                <a:gd name="T57" fmla="*/ 2147483646 h 6951"/>
                <a:gd name="T58" fmla="*/ 2147483646 w 7656"/>
                <a:gd name="T59" fmla="*/ 2147483646 h 6951"/>
                <a:gd name="T60" fmla="*/ 2147483646 w 7656"/>
                <a:gd name="T61" fmla="*/ 2147483646 h 6951"/>
                <a:gd name="T62" fmla="*/ 2147483646 w 7656"/>
                <a:gd name="T63" fmla="*/ 2147483646 h 6951"/>
                <a:gd name="T64" fmla="*/ 2147483646 w 7656"/>
                <a:gd name="T65" fmla="*/ 2147483646 h 6951"/>
                <a:gd name="T66" fmla="*/ 2147483646 w 7656"/>
                <a:gd name="T67" fmla="*/ 2147483646 h 6951"/>
                <a:gd name="T68" fmla="*/ 2147483646 w 7656"/>
                <a:gd name="T69" fmla="*/ 2147483646 h 6951"/>
                <a:gd name="T70" fmla="*/ 2147483646 w 7656"/>
                <a:gd name="T71" fmla="*/ 2147483646 h 6951"/>
                <a:gd name="T72" fmla="*/ 2147483646 w 7656"/>
                <a:gd name="T73" fmla="*/ 2147483646 h 6951"/>
                <a:gd name="T74" fmla="*/ 2147483646 w 7656"/>
                <a:gd name="T75" fmla="*/ 0 h 69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7" name="Google Shape;1503;p10"/>
            <p:cNvSpPr>
              <a:spLocks/>
            </p:cNvSpPr>
            <p:nvPr/>
          </p:nvSpPr>
          <p:spPr bwMode="auto">
            <a:xfrm>
              <a:off x="1677625" y="4820450"/>
              <a:ext cx="275700" cy="247825"/>
            </a:xfrm>
            <a:custGeom>
              <a:avLst/>
              <a:gdLst>
                <a:gd name="T0" fmla="*/ 2147483646 w 11028"/>
                <a:gd name="T1" fmla="*/ 2147483646 h 9913"/>
                <a:gd name="T2" fmla="*/ 2147483646 w 11028"/>
                <a:gd name="T3" fmla="*/ 2147483646 h 9913"/>
                <a:gd name="T4" fmla="*/ 2147483646 w 11028"/>
                <a:gd name="T5" fmla="*/ 2147483646 h 9913"/>
                <a:gd name="T6" fmla="*/ 2147483646 w 11028"/>
                <a:gd name="T7" fmla="*/ 2147483646 h 9913"/>
                <a:gd name="T8" fmla="*/ 2147483646 w 11028"/>
                <a:gd name="T9" fmla="*/ 2147483646 h 9913"/>
                <a:gd name="T10" fmla="*/ 2147483646 w 11028"/>
                <a:gd name="T11" fmla="*/ 2147483646 h 9913"/>
                <a:gd name="T12" fmla="*/ 2147483646 w 11028"/>
                <a:gd name="T13" fmla="*/ 2147483646 h 9913"/>
                <a:gd name="T14" fmla="*/ 2147483646 w 11028"/>
                <a:gd name="T15" fmla="*/ 2147483646 h 9913"/>
                <a:gd name="T16" fmla="*/ 2147483646 w 11028"/>
                <a:gd name="T17" fmla="*/ 2147483646 h 9913"/>
                <a:gd name="T18" fmla="*/ 2147483646 w 11028"/>
                <a:gd name="T19" fmla="*/ 2147483646 h 9913"/>
                <a:gd name="T20" fmla="*/ 2147483646 w 11028"/>
                <a:gd name="T21" fmla="*/ 2147483646 h 9913"/>
                <a:gd name="T22" fmla="*/ 2147483646 w 11028"/>
                <a:gd name="T23" fmla="*/ 2147483646 h 9913"/>
                <a:gd name="T24" fmla="*/ 2147483646 w 11028"/>
                <a:gd name="T25" fmla="*/ 2147483646 h 9913"/>
                <a:gd name="T26" fmla="*/ 2147483646 w 11028"/>
                <a:gd name="T27" fmla="*/ 2147483646 h 9913"/>
                <a:gd name="T28" fmla="*/ 2147483646 w 11028"/>
                <a:gd name="T29" fmla="*/ 2147483646 h 9913"/>
                <a:gd name="T30" fmla="*/ 2147483646 w 11028"/>
                <a:gd name="T31" fmla="*/ 2147483646 h 9913"/>
                <a:gd name="T32" fmla="*/ 2147483646 w 11028"/>
                <a:gd name="T33" fmla="*/ 2147483646 h 9913"/>
                <a:gd name="T34" fmla="*/ 2147483646 w 11028"/>
                <a:gd name="T35" fmla="*/ 2147483646 h 9913"/>
                <a:gd name="T36" fmla="*/ 2147483646 w 11028"/>
                <a:gd name="T37" fmla="*/ 2147483646 h 9913"/>
                <a:gd name="T38" fmla="*/ 2147483646 w 11028"/>
                <a:gd name="T39" fmla="*/ 2147483646 h 9913"/>
                <a:gd name="T40" fmla="*/ 2147483646 w 11028"/>
                <a:gd name="T41" fmla="*/ 2147483646 h 9913"/>
                <a:gd name="T42" fmla="*/ 2147483646 w 11028"/>
                <a:gd name="T43" fmla="*/ 2147483646 h 9913"/>
                <a:gd name="T44" fmla="*/ 2147483646 w 11028"/>
                <a:gd name="T45" fmla="*/ 2147483646 h 9913"/>
                <a:gd name="T46" fmla="*/ 2147483646 w 11028"/>
                <a:gd name="T47" fmla="*/ 2147483646 h 9913"/>
                <a:gd name="T48" fmla="*/ 2147483646 w 11028"/>
                <a:gd name="T49" fmla="*/ 2147483646 h 9913"/>
                <a:gd name="T50" fmla="*/ 2147483646 w 11028"/>
                <a:gd name="T51" fmla="*/ 2147483646 h 9913"/>
                <a:gd name="T52" fmla="*/ 2147483646 w 11028"/>
                <a:gd name="T53" fmla="*/ 2147483646 h 9913"/>
                <a:gd name="T54" fmla="*/ 2147483646 w 11028"/>
                <a:gd name="T55" fmla="*/ 2147483646 h 9913"/>
                <a:gd name="T56" fmla="*/ 2147483646 w 11028"/>
                <a:gd name="T57" fmla="*/ 2147483646 h 9913"/>
                <a:gd name="T58" fmla="*/ 2147483646 w 11028"/>
                <a:gd name="T59" fmla="*/ 2147483646 h 9913"/>
                <a:gd name="T60" fmla="*/ 2147483646 w 11028"/>
                <a:gd name="T61" fmla="*/ 2147483646 h 9913"/>
                <a:gd name="T62" fmla="*/ 2147483646 w 11028"/>
                <a:gd name="T63" fmla="*/ 2147483646 h 9913"/>
                <a:gd name="T64" fmla="*/ 2147483646 w 11028"/>
                <a:gd name="T65" fmla="*/ 2147483646 h 9913"/>
                <a:gd name="T66" fmla="*/ 2147483646 w 11028"/>
                <a:gd name="T67" fmla="*/ 2147483646 h 9913"/>
                <a:gd name="T68" fmla="*/ 2147483646 w 11028"/>
                <a:gd name="T69" fmla="*/ 2147483646 h 9913"/>
                <a:gd name="T70" fmla="*/ 2147483646 w 11028"/>
                <a:gd name="T71" fmla="*/ 2147483646 h 9913"/>
                <a:gd name="T72" fmla="*/ 2147483646 w 11028"/>
                <a:gd name="T73" fmla="*/ 2147483646 h 9913"/>
                <a:gd name="T74" fmla="*/ 2147483646 w 11028"/>
                <a:gd name="T75" fmla="*/ 9765625 h 99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grpSp>
        <p:nvGrpSpPr>
          <p:cNvPr id="8" name="Google Shape;1504;p10"/>
          <p:cNvGrpSpPr>
            <a:grpSpLocks/>
          </p:cNvGrpSpPr>
          <p:nvPr/>
        </p:nvGrpSpPr>
        <p:grpSpPr bwMode="auto">
          <a:xfrm>
            <a:off x="-496888" y="3883025"/>
            <a:ext cx="13281026" cy="3681413"/>
            <a:chOff x="-372654" y="2911675"/>
            <a:chExt cx="9960981" cy="2761766"/>
          </a:xfrm>
        </p:grpSpPr>
        <p:grpSp>
          <p:nvGrpSpPr>
            <p:cNvPr id="9" name="Google Shape;1505;p10"/>
            <p:cNvGrpSpPr>
              <a:grpSpLocks/>
            </p:cNvGrpSpPr>
            <p:nvPr/>
          </p:nvGrpSpPr>
          <p:grpSpPr bwMode="auto"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92" name="Google Shape;1506;p10"/>
              <p:cNvSpPr/>
              <p:nvPr/>
            </p:nvSpPr>
            <p:spPr>
              <a:xfrm>
                <a:off x="6152816" y="3574459"/>
                <a:ext cx="262940" cy="538729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3" name="Google Shape;1507;p10"/>
              <p:cNvSpPr/>
              <p:nvPr/>
            </p:nvSpPr>
            <p:spPr>
              <a:xfrm>
                <a:off x="5832624" y="3655056"/>
                <a:ext cx="373205" cy="453890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4" name="Google Shape;1508;p10"/>
              <p:cNvSpPr/>
              <p:nvPr/>
            </p:nvSpPr>
            <p:spPr>
              <a:xfrm>
                <a:off x="5671467" y="3968961"/>
                <a:ext cx="536481" cy="248154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5" name="Google Shape;1509;p10"/>
              <p:cNvSpPr/>
              <p:nvPr/>
            </p:nvSpPr>
            <p:spPr>
              <a:xfrm>
                <a:off x="5841105" y="4111066"/>
                <a:ext cx="362602" cy="43268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6" name="Google Shape;1510;p10"/>
              <p:cNvSpPr/>
              <p:nvPr/>
            </p:nvSpPr>
            <p:spPr>
              <a:xfrm>
                <a:off x="6110406" y="4113188"/>
                <a:ext cx="258699" cy="498429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7" name="Google Shape;1511;p10"/>
              <p:cNvSpPr/>
              <p:nvPr/>
            </p:nvSpPr>
            <p:spPr>
              <a:xfrm>
                <a:off x="6203707" y="3782315"/>
                <a:ext cx="489832" cy="341477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8" name="Google Shape;1512;p10"/>
              <p:cNvSpPr/>
              <p:nvPr/>
            </p:nvSpPr>
            <p:spPr>
              <a:xfrm>
                <a:off x="6199466" y="4017743"/>
                <a:ext cx="528001" cy="220582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9" name="Google Shape;1513;p10"/>
              <p:cNvSpPr/>
              <p:nvPr/>
            </p:nvSpPr>
            <p:spPr>
              <a:xfrm>
                <a:off x="6207948" y="4121672"/>
                <a:ext cx="424096" cy="362687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0" name="Google Shape;1514;p10"/>
            <p:cNvGrpSpPr>
              <a:grpSpLocks/>
            </p:cNvGrpSpPr>
            <p:nvPr/>
          </p:nvGrpSpPr>
          <p:grpSpPr bwMode="auto"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77" name="Google Shape;1515;p10"/>
              <p:cNvSpPr>
                <a:spLocks/>
              </p:cNvSpPr>
              <p:nvPr/>
            </p:nvSpPr>
            <p:spPr bwMode="auto">
              <a:xfrm>
                <a:off x="892375" y="3285175"/>
                <a:ext cx="523600" cy="378650"/>
              </a:xfrm>
              <a:custGeom>
                <a:avLst/>
                <a:gdLst>
                  <a:gd name="T0" fmla="*/ 2147483646 w 20944"/>
                  <a:gd name="T1" fmla="*/ 9765625 h 15146"/>
                  <a:gd name="T2" fmla="*/ 2147483646 w 20944"/>
                  <a:gd name="T3" fmla="*/ 2147483646 h 15146"/>
                  <a:gd name="T4" fmla="*/ 9765625 w 20944"/>
                  <a:gd name="T5" fmla="*/ 2147483646 h 15146"/>
                  <a:gd name="T6" fmla="*/ 2147483646 w 20944"/>
                  <a:gd name="T7" fmla="*/ 2147483646 h 15146"/>
                  <a:gd name="T8" fmla="*/ 2147483646 w 20944"/>
                  <a:gd name="T9" fmla="*/ 2147483646 h 15146"/>
                  <a:gd name="T10" fmla="*/ 2147483646 w 20944"/>
                  <a:gd name="T11" fmla="*/ 351562500 h 15146"/>
                  <a:gd name="T12" fmla="*/ 2147483646 w 20944"/>
                  <a:gd name="T13" fmla="*/ 9765625 h 151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178" name="Google Shape;1516;p10"/>
              <p:cNvGrpSpPr>
                <a:grpSpLocks/>
              </p:cNvGrpSpPr>
              <p:nvPr/>
            </p:nvGrpSpPr>
            <p:grpSpPr bwMode="auto"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79" name="Google Shape;1517;p10"/>
                <p:cNvSpPr>
                  <a:spLocks/>
                </p:cNvSpPr>
                <p:nvPr/>
              </p:nvSpPr>
              <p:spPr bwMode="auto">
                <a:xfrm>
                  <a:off x="916700" y="2276150"/>
                  <a:ext cx="289550" cy="661150"/>
                </a:xfrm>
                <a:custGeom>
                  <a:avLst/>
                  <a:gdLst>
                    <a:gd name="T0" fmla="*/ 2147483646 w 11582"/>
                    <a:gd name="T1" fmla="*/ 9765625 h 26446"/>
                    <a:gd name="T2" fmla="*/ 2147483646 w 11582"/>
                    <a:gd name="T3" fmla="*/ 2147483646 h 26446"/>
                    <a:gd name="T4" fmla="*/ 2147483646 w 11582"/>
                    <a:gd name="T5" fmla="*/ 2147483646 h 26446"/>
                    <a:gd name="T6" fmla="*/ 2147483646 w 11582"/>
                    <a:gd name="T7" fmla="*/ 2147483646 h 26446"/>
                    <a:gd name="T8" fmla="*/ 2147483646 w 11582"/>
                    <a:gd name="T9" fmla="*/ 9765625 h 264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0" name="Google Shape;1518;p10"/>
                <p:cNvSpPr>
                  <a:spLocks/>
                </p:cNvSpPr>
                <p:nvPr/>
              </p:nvSpPr>
              <p:spPr bwMode="auto">
                <a:xfrm>
                  <a:off x="249500" y="3548225"/>
                  <a:ext cx="383775" cy="487100"/>
                </a:xfrm>
                <a:custGeom>
                  <a:avLst/>
                  <a:gdLst>
                    <a:gd name="T0" fmla="*/ 2147483646 w 15351"/>
                    <a:gd name="T1" fmla="*/ 0 h 19484"/>
                    <a:gd name="T2" fmla="*/ 2147483646 w 15351"/>
                    <a:gd name="T3" fmla="*/ 2147483646 h 19484"/>
                    <a:gd name="T4" fmla="*/ 2147483646 w 15351"/>
                    <a:gd name="T5" fmla="*/ 2147483646 h 19484"/>
                    <a:gd name="T6" fmla="*/ 2147483646 w 15351"/>
                    <a:gd name="T7" fmla="*/ 2147483646 h 19484"/>
                    <a:gd name="T8" fmla="*/ 2147483646 w 15351"/>
                    <a:gd name="T9" fmla="*/ 0 h 194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1" name="Google Shape;1519;p10"/>
                <p:cNvSpPr>
                  <a:spLocks/>
                </p:cNvSpPr>
                <p:nvPr/>
              </p:nvSpPr>
              <p:spPr bwMode="auto">
                <a:xfrm>
                  <a:off x="765475" y="3687275"/>
                  <a:ext cx="476475" cy="386675"/>
                </a:xfrm>
                <a:custGeom>
                  <a:avLst/>
                  <a:gdLst>
                    <a:gd name="T0" fmla="*/ 2147483646 w 19059"/>
                    <a:gd name="T1" fmla="*/ 0 h 15467"/>
                    <a:gd name="T2" fmla="*/ 2147483646 w 19059"/>
                    <a:gd name="T3" fmla="*/ 2147483646 h 15467"/>
                    <a:gd name="T4" fmla="*/ 9765625 w 19059"/>
                    <a:gd name="T5" fmla="*/ 2147483646 h 15467"/>
                    <a:gd name="T6" fmla="*/ 2147483646 w 19059"/>
                    <a:gd name="T7" fmla="*/ 2147483646 h 15467"/>
                    <a:gd name="T8" fmla="*/ 2147483646 w 19059"/>
                    <a:gd name="T9" fmla="*/ 2147483646 h 15467"/>
                    <a:gd name="T10" fmla="*/ 2147483646 w 19059"/>
                    <a:gd name="T11" fmla="*/ 0 h 154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1520;p10"/>
                <p:cNvSpPr>
                  <a:spLocks/>
                </p:cNvSpPr>
                <p:nvPr/>
              </p:nvSpPr>
              <p:spPr bwMode="auto">
                <a:xfrm>
                  <a:off x="371100" y="3007175"/>
                  <a:ext cx="448350" cy="604125"/>
                </a:xfrm>
                <a:custGeom>
                  <a:avLst/>
                  <a:gdLst>
                    <a:gd name="T0" fmla="*/ 2147483646 w 17934"/>
                    <a:gd name="T1" fmla="*/ 0 h 24165"/>
                    <a:gd name="T2" fmla="*/ 2147483646 w 17934"/>
                    <a:gd name="T3" fmla="*/ 0 h 24165"/>
                    <a:gd name="T4" fmla="*/ 2147483646 w 17934"/>
                    <a:gd name="T5" fmla="*/ 2147483646 h 24165"/>
                    <a:gd name="T6" fmla="*/ 2147483646 w 17934"/>
                    <a:gd name="T7" fmla="*/ 2147483646 h 24165"/>
                    <a:gd name="T8" fmla="*/ 2147483646 w 17934"/>
                    <a:gd name="T9" fmla="*/ 2147483646 h 24165"/>
                    <a:gd name="T10" fmla="*/ 2147483646 w 17934"/>
                    <a:gd name="T11" fmla="*/ 0 h 2416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1521;p10"/>
                <p:cNvSpPr>
                  <a:spLocks/>
                </p:cNvSpPr>
                <p:nvPr/>
              </p:nvSpPr>
              <p:spPr bwMode="auto">
                <a:xfrm>
                  <a:off x="469875" y="2689550"/>
                  <a:ext cx="405800" cy="396850"/>
                </a:xfrm>
                <a:custGeom>
                  <a:avLst/>
                  <a:gdLst>
                    <a:gd name="T0" fmla="*/ 2147483646 w 16232"/>
                    <a:gd name="T1" fmla="*/ 0 h 15874"/>
                    <a:gd name="T2" fmla="*/ 2147483646 w 16232"/>
                    <a:gd name="T3" fmla="*/ 0 h 15874"/>
                    <a:gd name="T4" fmla="*/ 2147483646 w 16232"/>
                    <a:gd name="T5" fmla="*/ 2147483646 h 15874"/>
                    <a:gd name="T6" fmla="*/ 2147483646 w 16232"/>
                    <a:gd name="T7" fmla="*/ 2147483646 h 15874"/>
                    <a:gd name="T8" fmla="*/ 2147483646 w 16232"/>
                    <a:gd name="T9" fmla="*/ 2147483646 h 15874"/>
                    <a:gd name="T10" fmla="*/ 2147483646 w 16232"/>
                    <a:gd name="T11" fmla="*/ 2147483646 h 15874"/>
                    <a:gd name="T12" fmla="*/ 2147483646 w 16232"/>
                    <a:gd name="T13" fmla="*/ 0 h 158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1522;p10"/>
                <p:cNvSpPr>
                  <a:spLocks/>
                </p:cNvSpPr>
                <p:nvPr/>
              </p:nvSpPr>
              <p:spPr bwMode="auto">
                <a:xfrm>
                  <a:off x="1035250" y="2811925"/>
                  <a:ext cx="471900" cy="332850"/>
                </a:xfrm>
                <a:custGeom>
                  <a:avLst/>
                  <a:gdLst>
                    <a:gd name="T0" fmla="*/ 2147483646 w 18876"/>
                    <a:gd name="T1" fmla="*/ 0 h 13314"/>
                    <a:gd name="T2" fmla="*/ 2147483646 w 18876"/>
                    <a:gd name="T3" fmla="*/ 2147483646 h 13314"/>
                    <a:gd name="T4" fmla="*/ 1484375000 w 18876"/>
                    <a:gd name="T5" fmla="*/ 2147483646 h 13314"/>
                    <a:gd name="T6" fmla="*/ 2147483646 w 18876"/>
                    <a:gd name="T7" fmla="*/ 2147483646 h 13314"/>
                    <a:gd name="T8" fmla="*/ 2147483646 w 18876"/>
                    <a:gd name="T9" fmla="*/ 2147483646 h 13314"/>
                    <a:gd name="T10" fmla="*/ 2147483646 w 18876"/>
                    <a:gd name="T11" fmla="*/ 585937500 h 13314"/>
                    <a:gd name="T12" fmla="*/ 2147483646 w 18876"/>
                    <a:gd name="T13" fmla="*/ 0 h 133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5" name="Google Shape;1523;p10"/>
                <p:cNvSpPr>
                  <a:spLocks/>
                </p:cNvSpPr>
                <p:nvPr/>
              </p:nvSpPr>
              <p:spPr bwMode="auto">
                <a:xfrm>
                  <a:off x="511675" y="2502600"/>
                  <a:ext cx="588950" cy="2074525"/>
                </a:xfrm>
                <a:custGeom>
                  <a:avLst/>
                  <a:gdLst>
                    <a:gd name="T0" fmla="*/ 2147483646 w 23558"/>
                    <a:gd name="T1" fmla="*/ 9765625 h 82981"/>
                    <a:gd name="T2" fmla="*/ 2147483646 w 23558"/>
                    <a:gd name="T3" fmla="*/ 605468750 h 82981"/>
                    <a:gd name="T4" fmla="*/ 2147483646 w 23558"/>
                    <a:gd name="T5" fmla="*/ 2147483646 h 82981"/>
                    <a:gd name="T6" fmla="*/ 2147483646 w 23558"/>
                    <a:gd name="T7" fmla="*/ 2147483646 h 82981"/>
                    <a:gd name="T8" fmla="*/ 2147483646 w 23558"/>
                    <a:gd name="T9" fmla="*/ 2147483646 h 82981"/>
                    <a:gd name="T10" fmla="*/ 2147483646 w 23558"/>
                    <a:gd name="T11" fmla="*/ 2147483646 h 82981"/>
                    <a:gd name="T12" fmla="*/ 0 w 23558"/>
                    <a:gd name="T13" fmla="*/ 2147483646 h 82981"/>
                    <a:gd name="T14" fmla="*/ 302734375 w 23558"/>
                    <a:gd name="T15" fmla="*/ 2147483646 h 82981"/>
                    <a:gd name="T16" fmla="*/ 1484375000 w 23558"/>
                    <a:gd name="T17" fmla="*/ 2147483646 h 82981"/>
                    <a:gd name="T18" fmla="*/ 2147483646 w 23558"/>
                    <a:gd name="T19" fmla="*/ 2147483646 h 82981"/>
                    <a:gd name="T20" fmla="*/ 2147483646 w 23558"/>
                    <a:gd name="T21" fmla="*/ 2147483646 h 82981"/>
                    <a:gd name="T22" fmla="*/ 2147483646 w 23558"/>
                    <a:gd name="T23" fmla="*/ 2147483646 h 82981"/>
                    <a:gd name="T24" fmla="*/ 2147483646 w 23558"/>
                    <a:gd name="T25" fmla="*/ 2147483646 h 82981"/>
                    <a:gd name="T26" fmla="*/ 2147483646 w 23558"/>
                    <a:gd name="T27" fmla="*/ 2147483646 h 82981"/>
                    <a:gd name="T28" fmla="*/ 2147483646 w 23558"/>
                    <a:gd name="T29" fmla="*/ 605468750 h 82981"/>
                    <a:gd name="T30" fmla="*/ 2147483646 w 23558"/>
                    <a:gd name="T31" fmla="*/ 9765625 h 8298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1524;p10"/>
                <p:cNvSpPr>
                  <a:spLocks/>
                </p:cNvSpPr>
                <p:nvPr/>
              </p:nvSpPr>
              <p:spPr bwMode="auto">
                <a:xfrm>
                  <a:off x="564875" y="2794400"/>
                  <a:ext cx="880725" cy="403775"/>
                </a:xfrm>
                <a:custGeom>
                  <a:avLst/>
                  <a:gdLst>
                    <a:gd name="T0" fmla="*/ 0 w 35229"/>
                    <a:gd name="T1" fmla="*/ 9765625 h 16151"/>
                    <a:gd name="T2" fmla="*/ 0 w 35229"/>
                    <a:gd name="T3" fmla="*/ 302734375 h 16151"/>
                    <a:gd name="T4" fmla="*/ 2147483646 w 35229"/>
                    <a:gd name="T5" fmla="*/ 2147483646 h 16151"/>
                    <a:gd name="T6" fmla="*/ 2147483646 w 35229"/>
                    <a:gd name="T7" fmla="*/ 2147483646 h 16151"/>
                    <a:gd name="T8" fmla="*/ 2147483646 w 35229"/>
                    <a:gd name="T9" fmla="*/ 2147483646 h 16151"/>
                    <a:gd name="T10" fmla="*/ 2147483646 w 35229"/>
                    <a:gd name="T11" fmla="*/ 2147483646 h 16151"/>
                    <a:gd name="T12" fmla="*/ 2147483646 w 35229"/>
                    <a:gd name="T13" fmla="*/ 2147483646 h 16151"/>
                    <a:gd name="T14" fmla="*/ 2147483646 w 35229"/>
                    <a:gd name="T15" fmla="*/ 2147483646 h 16151"/>
                    <a:gd name="T16" fmla="*/ 2147483646 w 35229"/>
                    <a:gd name="T17" fmla="*/ 2147483646 h 16151"/>
                    <a:gd name="T18" fmla="*/ 2147483646 w 35229"/>
                    <a:gd name="T19" fmla="*/ 2147483646 h 16151"/>
                    <a:gd name="T20" fmla="*/ 2147483646 w 35229"/>
                    <a:gd name="T21" fmla="*/ 2147483646 h 16151"/>
                    <a:gd name="T22" fmla="*/ 2147483646 w 35229"/>
                    <a:gd name="T23" fmla="*/ 2147483646 h 16151"/>
                    <a:gd name="T24" fmla="*/ 2147483646 w 35229"/>
                    <a:gd name="T25" fmla="*/ 2147483646 h 16151"/>
                    <a:gd name="T26" fmla="*/ 2147483646 w 35229"/>
                    <a:gd name="T27" fmla="*/ 2147483646 h 16151"/>
                    <a:gd name="T28" fmla="*/ 2147483646 w 35229"/>
                    <a:gd name="T29" fmla="*/ 2147483646 h 16151"/>
                    <a:gd name="T30" fmla="*/ 302734375 w 35229"/>
                    <a:gd name="T31" fmla="*/ 9765625 h 16151"/>
                    <a:gd name="T32" fmla="*/ 0 w 35229"/>
                    <a:gd name="T33" fmla="*/ 9765625 h 161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7" name="Google Shape;1525;p10"/>
                <p:cNvSpPr>
                  <a:spLocks/>
                </p:cNvSpPr>
                <p:nvPr/>
              </p:nvSpPr>
              <p:spPr bwMode="auto">
                <a:xfrm>
                  <a:off x="504825" y="3130275"/>
                  <a:ext cx="867825" cy="596275"/>
                </a:xfrm>
                <a:custGeom>
                  <a:avLst/>
                  <a:gdLst>
                    <a:gd name="T0" fmla="*/ 898437500 w 34713"/>
                    <a:gd name="T1" fmla="*/ 9765625 h 23851"/>
                    <a:gd name="T2" fmla="*/ 9765625 w 34713"/>
                    <a:gd name="T3" fmla="*/ 302734375 h 23851"/>
                    <a:gd name="T4" fmla="*/ 2147483646 w 34713"/>
                    <a:gd name="T5" fmla="*/ 2147483646 h 23851"/>
                    <a:gd name="T6" fmla="*/ 2147483646 w 34713"/>
                    <a:gd name="T7" fmla="*/ 2147483646 h 23851"/>
                    <a:gd name="T8" fmla="*/ 2147483646 w 34713"/>
                    <a:gd name="T9" fmla="*/ 2147483646 h 23851"/>
                    <a:gd name="T10" fmla="*/ 2147483646 w 34713"/>
                    <a:gd name="T11" fmla="*/ 2147483646 h 23851"/>
                    <a:gd name="T12" fmla="*/ 2147483646 w 34713"/>
                    <a:gd name="T13" fmla="*/ 2147483646 h 23851"/>
                    <a:gd name="T14" fmla="*/ 2147483646 w 34713"/>
                    <a:gd name="T15" fmla="*/ 2147483646 h 23851"/>
                    <a:gd name="T16" fmla="*/ 2147483646 w 34713"/>
                    <a:gd name="T17" fmla="*/ 2147483646 h 23851"/>
                    <a:gd name="T18" fmla="*/ 2147483646 w 34713"/>
                    <a:gd name="T19" fmla="*/ 2147483646 h 23851"/>
                    <a:gd name="T20" fmla="*/ 2147483646 w 34713"/>
                    <a:gd name="T21" fmla="*/ 2147483646 h 23851"/>
                    <a:gd name="T22" fmla="*/ 2147483646 w 34713"/>
                    <a:gd name="T23" fmla="*/ 2147483646 h 23851"/>
                    <a:gd name="T24" fmla="*/ 2147483646 w 34713"/>
                    <a:gd name="T25" fmla="*/ 2147483646 h 23851"/>
                    <a:gd name="T26" fmla="*/ 2147483646 w 34713"/>
                    <a:gd name="T27" fmla="*/ 2147483646 h 23851"/>
                    <a:gd name="T28" fmla="*/ 2147483646 w 34713"/>
                    <a:gd name="T29" fmla="*/ 2147483646 h 23851"/>
                    <a:gd name="T30" fmla="*/ 2147483646 w 34713"/>
                    <a:gd name="T31" fmla="*/ 2147483646 h 23851"/>
                    <a:gd name="T32" fmla="*/ 2147483646 w 34713"/>
                    <a:gd name="T33" fmla="*/ 2147483646 h 23851"/>
                    <a:gd name="T34" fmla="*/ 2147483646 w 34713"/>
                    <a:gd name="T35" fmla="*/ 2147483646 h 23851"/>
                    <a:gd name="T36" fmla="*/ 2147483646 w 34713"/>
                    <a:gd name="T37" fmla="*/ 2147483646 h 23851"/>
                    <a:gd name="T38" fmla="*/ 2147483646 w 34713"/>
                    <a:gd name="T39" fmla="*/ 2147483646 h 23851"/>
                    <a:gd name="T40" fmla="*/ 2147483646 w 34713"/>
                    <a:gd name="T41" fmla="*/ 2147483646 h 23851"/>
                    <a:gd name="T42" fmla="*/ 2147483646 w 34713"/>
                    <a:gd name="T43" fmla="*/ 2147483646 h 23851"/>
                    <a:gd name="T44" fmla="*/ 2147483646 w 34713"/>
                    <a:gd name="T45" fmla="*/ 2147483646 h 23851"/>
                    <a:gd name="T46" fmla="*/ 898437500 w 34713"/>
                    <a:gd name="T47" fmla="*/ 9765625 h 238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1526;p10"/>
                <p:cNvSpPr>
                  <a:spLocks/>
                </p:cNvSpPr>
                <p:nvPr/>
              </p:nvSpPr>
              <p:spPr bwMode="auto">
                <a:xfrm>
                  <a:off x="281425" y="3558850"/>
                  <a:ext cx="949125" cy="562050"/>
                </a:xfrm>
                <a:custGeom>
                  <a:avLst/>
                  <a:gdLst>
                    <a:gd name="T0" fmla="*/ 898437500 w 37965"/>
                    <a:gd name="T1" fmla="*/ 9765625 h 22482"/>
                    <a:gd name="T2" fmla="*/ 9765625 w 37965"/>
                    <a:gd name="T3" fmla="*/ 302734375 h 22482"/>
                    <a:gd name="T4" fmla="*/ 2147483646 w 37965"/>
                    <a:gd name="T5" fmla="*/ 2147483646 h 22482"/>
                    <a:gd name="T6" fmla="*/ 2147483646 w 37965"/>
                    <a:gd name="T7" fmla="*/ 2147483646 h 22482"/>
                    <a:gd name="T8" fmla="*/ 2147483646 w 37965"/>
                    <a:gd name="T9" fmla="*/ 2147483646 h 22482"/>
                    <a:gd name="T10" fmla="*/ 2147483646 w 37965"/>
                    <a:gd name="T11" fmla="*/ 2147483646 h 22482"/>
                    <a:gd name="T12" fmla="*/ 2147483646 w 37965"/>
                    <a:gd name="T13" fmla="*/ 2147483646 h 22482"/>
                    <a:gd name="T14" fmla="*/ 2147483646 w 37965"/>
                    <a:gd name="T15" fmla="*/ 2147483646 h 22482"/>
                    <a:gd name="T16" fmla="*/ 2147483646 w 37965"/>
                    <a:gd name="T17" fmla="*/ 2147483646 h 22482"/>
                    <a:gd name="T18" fmla="*/ 2147483646 w 37965"/>
                    <a:gd name="T19" fmla="*/ 2147483646 h 22482"/>
                    <a:gd name="T20" fmla="*/ 2147483646 w 37965"/>
                    <a:gd name="T21" fmla="*/ 2147483646 h 22482"/>
                    <a:gd name="T22" fmla="*/ 2147483646 w 37965"/>
                    <a:gd name="T23" fmla="*/ 2147483646 h 22482"/>
                    <a:gd name="T24" fmla="*/ 2147483646 w 37965"/>
                    <a:gd name="T25" fmla="*/ 2147483646 h 22482"/>
                    <a:gd name="T26" fmla="*/ 2147483646 w 37965"/>
                    <a:gd name="T27" fmla="*/ 2147483646 h 22482"/>
                    <a:gd name="T28" fmla="*/ 2147483646 w 37965"/>
                    <a:gd name="T29" fmla="*/ 2147483646 h 22482"/>
                    <a:gd name="T30" fmla="*/ 2147483646 w 37965"/>
                    <a:gd name="T31" fmla="*/ 2147483646 h 22482"/>
                    <a:gd name="T32" fmla="*/ 898437500 w 37965"/>
                    <a:gd name="T33" fmla="*/ 9765625 h 2248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1527;p10"/>
                <p:cNvSpPr>
                  <a:spLocks/>
                </p:cNvSpPr>
                <p:nvPr/>
              </p:nvSpPr>
              <p:spPr bwMode="auto">
                <a:xfrm>
                  <a:off x="207725" y="3847600"/>
                  <a:ext cx="327525" cy="539550"/>
                </a:xfrm>
                <a:custGeom>
                  <a:avLst/>
                  <a:gdLst>
                    <a:gd name="T0" fmla="*/ 2147483646 w 13101"/>
                    <a:gd name="T1" fmla="*/ 9765625 h 21582"/>
                    <a:gd name="T2" fmla="*/ 2147483646 w 13101"/>
                    <a:gd name="T3" fmla="*/ 2147483646 h 21582"/>
                    <a:gd name="T4" fmla="*/ 2147483646 w 13101"/>
                    <a:gd name="T5" fmla="*/ 2147483646 h 21582"/>
                    <a:gd name="T6" fmla="*/ 2147483646 w 13101"/>
                    <a:gd name="T7" fmla="*/ 2147483646 h 21582"/>
                    <a:gd name="T8" fmla="*/ 2147483646 w 13101"/>
                    <a:gd name="T9" fmla="*/ 9765625 h 215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1528;p10"/>
                <p:cNvSpPr>
                  <a:spLocks/>
                </p:cNvSpPr>
                <p:nvPr/>
              </p:nvSpPr>
              <p:spPr bwMode="auto">
                <a:xfrm>
                  <a:off x="639325" y="4151400"/>
                  <a:ext cx="539550" cy="316675"/>
                </a:xfrm>
                <a:custGeom>
                  <a:avLst/>
                  <a:gdLst>
                    <a:gd name="T0" fmla="*/ 2147483646 w 21582"/>
                    <a:gd name="T1" fmla="*/ 9765625 h 12667"/>
                    <a:gd name="T2" fmla="*/ 2147483646 w 21582"/>
                    <a:gd name="T3" fmla="*/ 2147483646 h 12667"/>
                    <a:gd name="T4" fmla="*/ 9765625 w 21582"/>
                    <a:gd name="T5" fmla="*/ 2147483646 h 12667"/>
                    <a:gd name="T6" fmla="*/ 2147483646 w 21582"/>
                    <a:gd name="T7" fmla="*/ 2147483646 h 12667"/>
                    <a:gd name="T8" fmla="*/ 2147483646 w 21582"/>
                    <a:gd name="T9" fmla="*/ 2147483646 h 12667"/>
                    <a:gd name="T10" fmla="*/ 2147483646 w 21582"/>
                    <a:gd name="T11" fmla="*/ 2147483646 h 12667"/>
                    <a:gd name="T12" fmla="*/ 2147483646 w 21582"/>
                    <a:gd name="T13" fmla="*/ 9765625 h 1266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1" name="Google Shape;1529;p10"/>
                <p:cNvSpPr>
                  <a:spLocks/>
                </p:cNvSpPr>
                <p:nvPr/>
              </p:nvSpPr>
              <p:spPr bwMode="auto">
                <a:xfrm>
                  <a:off x="257875" y="3856725"/>
                  <a:ext cx="911125" cy="627575"/>
                </a:xfrm>
                <a:custGeom>
                  <a:avLst/>
                  <a:gdLst>
                    <a:gd name="T0" fmla="*/ 888671875 w 36445"/>
                    <a:gd name="T1" fmla="*/ 9765625 h 25103"/>
                    <a:gd name="T2" fmla="*/ 595703125 w 36445"/>
                    <a:gd name="T3" fmla="*/ 595703125 h 25103"/>
                    <a:gd name="T4" fmla="*/ 2147483646 w 36445"/>
                    <a:gd name="T5" fmla="*/ 2147483646 h 25103"/>
                    <a:gd name="T6" fmla="*/ 2147483646 w 36445"/>
                    <a:gd name="T7" fmla="*/ 2147483646 h 25103"/>
                    <a:gd name="T8" fmla="*/ 2147483646 w 36445"/>
                    <a:gd name="T9" fmla="*/ 2147483646 h 25103"/>
                    <a:gd name="T10" fmla="*/ 2147483646 w 36445"/>
                    <a:gd name="T11" fmla="*/ 2147483646 h 25103"/>
                    <a:gd name="T12" fmla="*/ 2147483646 w 36445"/>
                    <a:gd name="T13" fmla="*/ 2147483646 h 25103"/>
                    <a:gd name="T14" fmla="*/ 2147483646 w 36445"/>
                    <a:gd name="T15" fmla="*/ 2147483646 h 25103"/>
                    <a:gd name="T16" fmla="*/ 2147483646 w 36445"/>
                    <a:gd name="T17" fmla="*/ 2147483646 h 25103"/>
                    <a:gd name="T18" fmla="*/ 2147483646 w 36445"/>
                    <a:gd name="T19" fmla="*/ 2147483646 h 25103"/>
                    <a:gd name="T20" fmla="*/ 2147483646 w 36445"/>
                    <a:gd name="T21" fmla="*/ 2147483646 h 25103"/>
                    <a:gd name="T22" fmla="*/ 2147483646 w 36445"/>
                    <a:gd name="T23" fmla="*/ 2147483646 h 25103"/>
                    <a:gd name="T24" fmla="*/ 2147483646 w 36445"/>
                    <a:gd name="T25" fmla="*/ 2147483646 h 25103"/>
                    <a:gd name="T26" fmla="*/ 2147483646 w 36445"/>
                    <a:gd name="T27" fmla="*/ 2147483646 h 25103"/>
                    <a:gd name="T28" fmla="*/ 2147483646 w 36445"/>
                    <a:gd name="T29" fmla="*/ 2147483646 h 25103"/>
                    <a:gd name="T30" fmla="*/ 2147483646 w 36445"/>
                    <a:gd name="T31" fmla="*/ 2147483646 h 25103"/>
                    <a:gd name="T32" fmla="*/ 888671875 w 36445"/>
                    <a:gd name="T33" fmla="*/ 9765625 h 2510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11" name="Google Shape;1530;p10"/>
            <p:cNvGrpSpPr>
              <a:grpSpLocks/>
            </p:cNvGrpSpPr>
            <p:nvPr/>
          </p:nvGrpSpPr>
          <p:grpSpPr bwMode="auto"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68" name="Google Shape;1531;p10"/>
              <p:cNvSpPr/>
              <p:nvPr/>
            </p:nvSpPr>
            <p:spPr>
              <a:xfrm>
                <a:off x="5655749" y="3954768"/>
                <a:ext cx="1388231" cy="961562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69" name="Google Shape;1532;p10"/>
              <p:cNvSpPr>
                <a:spLocks/>
              </p:cNvSpPr>
              <p:nvPr/>
            </p:nvSpPr>
            <p:spPr bwMode="auto">
              <a:xfrm>
                <a:off x="5065700" y="3937625"/>
                <a:ext cx="706725" cy="285400"/>
              </a:xfrm>
              <a:custGeom>
                <a:avLst/>
                <a:gdLst>
                  <a:gd name="T0" fmla="*/ 2147483646 w 28269"/>
                  <a:gd name="T1" fmla="*/ 9765625 h 11416"/>
                  <a:gd name="T2" fmla="*/ 2147483646 w 28269"/>
                  <a:gd name="T3" fmla="*/ 2147483646 h 11416"/>
                  <a:gd name="T4" fmla="*/ 2147483646 w 28269"/>
                  <a:gd name="T5" fmla="*/ 2147483646 h 11416"/>
                  <a:gd name="T6" fmla="*/ 2147483646 w 28269"/>
                  <a:gd name="T7" fmla="*/ 2147483646 h 11416"/>
                  <a:gd name="T8" fmla="*/ 2147483646 w 28269"/>
                  <a:gd name="T9" fmla="*/ 2147483646 h 11416"/>
                  <a:gd name="T10" fmla="*/ 2147483646 w 28269"/>
                  <a:gd name="T11" fmla="*/ 2147483646 h 11416"/>
                  <a:gd name="T12" fmla="*/ 2147483646 w 28269"/>
                  <a:gd name="T13" fmla="*/ 2147483646 h 11416"/>
                  <a:gd name="T14" fmla="*/ 2147483646 w 28269"/>
                  <a:gd name="T15" fmla="*/ 9765625 h 114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0" name="Google Shape;1533;p10"/>
              <p:cNvSpPr>
                <a:spLocks/>
              </p:cNvSpPr>
              <p:nvPr/>
            </p:nvSpPr>
            <p:spPr bwMode="auto">
              <a:xfrm>
                <a:off x="5654625" y="3444100"/>
                <a:ext cx="268275" cy="705200"/>
              </a:xfrm>
              <a:custGeom>
                <a:avLst/>
                <a:gdLst>
                  <a:gd name="T0" fmla="*/ 2147483646 w 10731"/>
                  <a:gd name="T1" fmla="*/ 0 h 28208"/>
                  <a:gd name="T2" fmla="*/ 2147483646 w 10731"/>
                  <a:gd name="T3" fmla="*/ 2147483646 h 28208"/>
                  <a:gd name="T4" fmla="*/ 2147483646 w 10731"/>
                  <a:gd name="T5" fmla="*/ 2147483646 h 28208"/>
                  <a:gd name="T6" fmla="*/ 2147483646 w 10731"/>
                  <a:gd name="T7" fmla="*/ 2147483646 h 28208"/>
                  <a:gd name="T8" fmla="*/ 2147483646 w 10731"/>
                  <a:gd name="T9" fmla="*/ 2147483646 h 28208"/>
                  <a:gd name="T10" fmla="*/ 2147483646 w 10731"/>
                  <a:gd name="T11" fmla="*/ 2147483646 h 28208"/>
                  <a:gd name="T12" fmla="*/ 2147483646 w 10731"/>
                  <a:gd name="T13" fmla="*/ 2147483646 h 28208"/>
                  <a:gd name="T14" fmla="*/ 2147483646 w 10731"/>
                  <a:gd name="T15" fmla="*/ 0 h 282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1" name="Google Shape;1534;p10"/>
              <p:cNvSpPr>
                <a:spLocks/>
              </p:cNvSpPr>
              <p:nvPr/>
            </p:nvSpPr>
            <p:spPr bwMode="auto">
              <a:xfrm>
                <a:off x="5226800" y="3436875"/>
                <a:ext cx="545625" cy="712425"/>
              </a:xfrm>
              <a:custGeom>
                <a:avLst/>
                <a:gdLst>
                  <a:gd name="T0" fmla="*/ 2147483646 w 21825"/>
                  <a:gd name="T1" fmla="*/ 0 h 28497"/>
                  <a:gd name="T2" fmla="*/ 2147483646 w 21825"/>
                  <a:gd name="T3" fmla="*/ 2147483646 h 28497"/>
                  <a:gd name="T4" fmla="*/ 1191406250 w 21825"/>
                  <a:gd name="T5" fmla="*/ 2147483646 h 28497"/>
                  <a:gd name="T6" fmla="*/ 2147483646 w 21825"/>
                  <a:gd name="T7" fmla="*/ 2147483646 h 28497"/>
                  <a:gd name="T8" fmla="*/ 2147483646 w 21825"/>
                  <a:gd name="T9" fmla="*/ 2147483646 h 28497"/>
                  <a:gd name="T10" fmla="*/ 2147483646 w 21825"/>
                  <a:gd name="T11" fmla="*/ 2147483646 h 28497"/>
                  <a:gd name="T12" fmla="*/ 2147483646 w 21825"/>
                  <a:gd name="T13" fmla="*/ 2147483646 h 28497"/>
                  <a:gd name="T14" fmla="*/ 2147483646 w 21825"/>
                  <a:gd name="T15" fmla="*/ 2147483646 h 28497"/>
                  <a:gd name="T16" fmla="*/ 2147483646 w 21825"/>
                  <a:gd name="T17" fmla="*/ 0 h 284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2" name="Google Shape;1535;p10"/>
              <p:cNvSpPr>
                <a:spLocks/>
              </p:cNvSpPr>
              <p:nvPr/>
            </p:nvSpPr>
            <p:spPr bwMode="auto">
              <a:xfrm>
                <a:off x="5321875" y="4092000"/>
                <a:ext cx="395100" cy="76300"/>
              </a:xfrm>
              <a:custGeom>
                <a:avLst/>
                <a:gdLst>
                  <a:gd name="T0" fmla="*/ 1953125000 w 15804"/>
                  <a:gd name="T1" fmla="*/ 0 h 3052"/>
                  <a:gd name="T2" fmla="*/ 2050781250 w 15804"/>
                  <a:gd name="T3" fmla="*/ 2147483646 h 3052"/>
                  <a:gd name="T4" fmla="*/ 2147483646 w 15804"/>
                  <a:gd name="T5" fmla="*/ 2147483646 h 3052"/>
                  <a:gd name="T6" fmla="*/ 2147483646 w 15804"/>
                  <a:gd name="T7" fmla="*/ 2147483646 h 3052"/>
                  <a:gd name="T8" fmla="*/ 2147483646 w 15804"/>
                  <a:gd name="T9" fmla="*/ 2147483646 h 3052"/>
                  <a:gd name="T10" fmla="*/ 2147483646 w 15804"/>
                  <a:gd name="T11" fmla="*/ 2147483646 h 3052"/>
                  <a:gd name="T12" fmla="*/ 2147483646 w 15804"/>
                  <a:gd name="T13" fmla="*/ 117187500 h 3052"/>
                  <a:gd name="T14" fmla="*/ 1953125000 w 15804"/>
                  <a:gd name="T15" fmla="*/ 0 h 30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3" name="Google Shape;1536;p10"/>
              <p:cNvSpPr>
                <a:spLocks/>
              </p:cNvSpPr>
              <p:nvPr/>
            </p:nvSpPr>
            <p:spPr bwMode="auto">
              <a:xfrm>
                <a:off x="5391250" y="3766950"/>
                <a:ext cx="353425" cy="350900"/>
              </a:xfrm>
              <a:custGeom>
                <a:avLst/>
                <a:gdLst>
                  <a:gd name="T0" fmla="*/ 810546875 w 14137"/>
                  <a:gd name="T1" fmla="*/ 9765625 h 14036"/>
                  <a:gd name="T2" fmla="*/ 1074218750 w 14137"/>
                  <a:gd name="T3" fmla="*/ 2147483646 h 14036"/>
                  <a:gd name="T4" fmla="*/ 2147483646 w 14137"/>
                  <a:gd name="T5" fmla="*/ 2147483646 h 14036"/>
                  <a:gd name="T6" fmla="*/ 2147483646 w 14137"/>
                  <a:gd name="T7" fmla="*/ 2147483646 h 14036"/>
                  <a:gd name="T8" fmla="*/ 2147483646 w 14137"/>
                  <a:gd name="T9" fmla="*/ 2147483646 h 14036"/>
                  <a:gd name="T10" fmla="*/ 2147483646 w 14137"/>
                  <a:gd name="T11" fmla="*/ 2147483646 h 14036"/>
                  <a:gd name="T12" fmla="*/ 2147483646 w 14137"/>
                  <a:gd name="T13" fmla="*/ 2147483646 h 14036"/>
                  <a:gd name="T14" fmla="*/ 2147483646 w 14137"/>
                  <a:gd name="T15" fmla="*/ 1533203125 h 14036"/>
                  <a:gd name="T16" fmla="*/ 810546875 w 14137"/>
                  <a:gd name="T17" fmla="*/ 9765625 h 140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4" name="Google Shape;1537;p10"/>
              <p:cNvSpPr>
                <a:spLocks/>
              </p:cNvSpPr>
              <p:nvPr/>
            </p:nvSpPr>
            <p:spPr bwMode="auto">
              <a:xfrm>
                <a:off x="5581650" y="3830675"/>
                <a:ext cx="158800" cy="235050"/>
              </a:xfrm>
              <a:custGeom>
                <a:avLst/>
                <a:gdLst>
                  <a:gd name="T0" fmla="*/ 1230468750 w 6352"/>
                  <a:gd name="T1" fmla="*/ 0 h 9402"/>
                  <a:gd name="T2" fmla="*/ 605468750 w 6352"/>
                  <a:gd name="T3" fmla="*/ 1875000000 h 9402"/>
                  <a:gd name="T4" fmla="*/ 2147483646 w 6352"/>
                  <a:gd name="T5" fmla="*/ 2147483646 h 9402"/>
                  <a:gd name="T6" fmla="*/ 2147483646 w 6352"/>
                  <a:gd name="T7" fmla="*/ 2147483646 h 9402"/>
                  <a:gd name="T8" fmla="*/ 2147483646 w 6352"/>
                  <a:gd name="T9" fmla="*/ 2147483646 h 9402"/>
                  <a:gd name="T10" fmla="*/ 2147483646 w 6352"/>
                  <a:gd name="T11" fmla="*/ 683593750 h 9402"/>
                  <a:gd name="T12" fmla="*/ 1230468750 w 6352"/>
                  <a:gd name="T13" fmla="*/ 0 h 94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5" name="Google Shape;1538;p10"/>
              <p:cNvSpPr>
                <a:spLocks/>
              </p:cNvSpPr>
              <p:nvPr/>
            </p:nvSpPr>
            <p:spPr bwMode="auto">
              <a:xfrm>
                <a:off x="5743325" y="3634375"/>
                <a:ext cx="127050" cy="529300"/>
              </a:xfrm>
              <a:custGeom>
                <a:avLst/>
                <a:gdLst>
                  <a:gd name="T0" fmla="*/ 2147483646 w 5082"/>
                  <a:gd name="T1" fmla="*/ 0 h 21172"/>
                  <a:gd name="T2" fmla="*/ 2147483646 w 5082"/>
                  <a:gd name="T3" fmla="*/ 2147483646 h 21172"/>
                  <a:gd name="T4" fmla="*/ 2147483646 w 5082"/>
                  <a:gd name="T5" fmla="*/ 2147483646 h 21172"/>
                  <a:gd name="T6" fmla="*/ 2147483646 w 5082"/>
                  <a:gd name="T7" fmla="*/ 2147483646 h 21172"/>
                  <a:gd name="T8" fmla="*/ 2147483646 w 5082"/>
                  <a:gd name="T9" fmla="*/ 2147483646 h 21172"/>
                  <a:gd name="T10" fmla="*/ 2147483646 w 5082"/>
                  <a:gd name="T11" fmla="*/ 2147483646 h 21172"/>
                  <a:gd name="T12" fmla="*/ 2147483646 w 5082"/>
                  <a:gd name="T13" fmla="*/ 2147483646 h 21172"/>
                  <a:gd name="T14" fmla="*/ 2147483646 w 5082"/>
                  <a:gd name="T15" fmla="*/ 2147483646 h 21172"/>
                  <a:gd name="T16" fmla="*/ 2147483646 w 5082"/>
                  <a:gd name="T17" fmla="*/ 2147483646 h 21172"/>
                  <a:gd name="T18" fmla="*/ 2147483646 w 5082"/>
                  <a:gd name="T19" fmla="*/ 2147483646 h 21172"/>
                  <a:gd name="T20" fmla="*/ 2147483646 w 5082"/>
                  <a:gd name="T21" fmla="*/ 2147483646 h 21172"/>
                  <a:gd name="T22" fmla="*/ 2147483646 w 5082"/>
                  <a:gd name="T23" fmla="*/ 2147483646 h 21172"/>
                  <a:gd name="T24" fmla="*/ 2147483646 w 5082"/>
                  <a:gd name="T25" fmla="*/ 2147483646 h 21172"/>
                  <a:gd name="T26" fmla="*/ 2147483646 w 5082"/>
                  <a:gd name="T27" fmla="*/ 2147483646 h 21172"/>
                  <a:gd name="T28" fmla="*/ 2147483646 w 5082"/>
                  <a:gd name="T29" fmla="*/ 1972656250 h 21172"/>
                  <a:gd name="T30" fmla="*/ 2147483646 w 5082"/>
                  <a:gd name="T31" fmla="*/ 0 h 211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6" name="Google Shape;1539;p10"/>
              <p:cNvSpPr/>
              <p:nvPr/>
            </p:nvSpPr>
            <p:spPr>
              <a:xfrm>
                <a:off x="5599470" y="4008808"/>
                <a:ext cx="286251" cy="221772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2" name="Google Shape;1540;p10"/>
            <p:cNvGrpSpPr>
              <a:grpSpLocks/>
            </p:cNvGrpSpPr>
            <p:nvPr/>
          </p:nvGrpSpPr>
          <p:grpSpPr bwMode="auto"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66" name="Google Shape;1541;p10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7" name="Google Shape;1542;p10"/>
              <p:cNvSpPr>
                <a:spLocks/>
              </p:cNvSpPr>
              <p:nvPr/>
            </p:nvSpPr>
            <p:spPr bwMode="auto">
              <a:xfrm>
                <a:off x="5064200" y="4748075"/>
                <a:ext cx="1576800" cy="504600"/>
              </a:xfrm>
              <a:custGeom>
                <a:avLst/>
                <a:gdLst>
                  <a:gd name="T0" fmla="*/ 2147483646 w 63072"/>
                  <a:gd name="T1" fmla="*/ 595703125 h 20184"/>
                  <a:gd name="T2" fmla="*/ 2147483646 w 63072"/>
                  <a:gd name="T3" fmla="*/ 2147483646 h 20184"/>
                  <a:gd name="T4" fmla="*/ 2147483646 w 63072"/>
                  <a:gd name="T5" fmla="*/ 2147483646 h 20184"/>
                  <a:gd name="T6" fmla="*/ 2147483646 w 63072"/>
                  <a:gd name="T7" fmla="*/ 2147483646 h 20184"/>
                  <a:gd name="T8" fmla="*/ 2147483646 w 63072"/>
                  <a:gd name="T9" fmla="*/ 2147483646 h 20184"/>
                  <a:gd name="T10" fmla="*/ 2147483646 w 63072"/>
                  <a:gd name="T11" fmla="*/ 2147483646 h 20184"/>
                  <a:gd name="T12" fmla="*/ 2147483646 w 63072"/>
                  <a:gd name="T13" fmla="*/ 2147483646 h 20184"/>
                  <a:gd name="T14" fmla="*/ 2147483646 w 63072"/>
                  <a:gd name="T15" fmla="*/ 2147483646 h 20184"/>
                  <a:gd name="T16" fmla="*/ 0 w 63072"/>
                  <a:gd name="T17" fmla="*/ 2147483646 h 20184"/>
                  <a:gd name="T18" fmla="*/ 2147483646 w 63072"/>
                  <a:gd name="T19" fmla="*/ 2147483646 h 20184"/>
                  <a:gd name="T20" fmla="*/ 2147483646 w 63072"/>
                  <a:gd name="T21" fmla="*/ 2147483646 h 20184"/>
                  <a:gd name="T22" fmla="*/ 2147483646 w 63072"/>
                  <a:gd name="T23" fmla="*/ 2147483646 h 20184"/>
                  <a:gd name="T24" fmla="*/ 2147483646 w 63072"/>
                  <a:gd name="T25" fmla="*/ 2147483646 h 20184"/>
                  <a:gd name="T26" fmla="*/ 2147483646 w 63072"/>
                  <a:gd name="T27" fmla="*/ 2147483646 h 20184"/>
                  <a:gd name="T28" fmla="*/ 2147483646 w 63072"/>
                  <a:gd name="T29" fmla="*/ 2147483646 h 20184"/>
                  <a:gd name="T30" fmla="*/ 2147483646 w 63072"/>
                  <a:gd name="T31" fmla="*/ 2147483646 h 20184"/>
                  <a:gd name="T32" fmla="*/ 2147483646 w 63072"/>
                  <a:gd name="T33" fmla="*/ 2147483646 h 20184"/>
                  <a:gd name="T34" fmla="*/ 2147483646 w 63072"/>
                  <a:gd name="T35" fmla="*/ 2147483646 h 20184"/>
                  <a:gd name="T36" fmla="*/ 2147483646 w 63072"/>
                  <a:gd name="T37" fmla="*/ 2147483646 h 20184"/>
                  <a:gd name="T38" fmla="*/ 2147483646 w 63072"/>
                  <a:gd name="T39" fmla="*/ 2147483646 h 20184"/>
                  <a:gd name="T40" fmla="*/ 2147483646 w 63072"/>
                  <a:gd name="T41" fmla="*/ 2147483646 h 20184"/>
                  <a:gd name="T42" fmla="*/ 2147483646 w 63072"/>
                  <a:gd name="T43" fmla="*/ 2147483646 h 20184"/>
                  <a:gd name="T44" fmla="*/ 2147483646 w 63072"/>
                  <a:gd name="T45" fmla="*/ 2147483646 h 20184"/>
                  <a:gd name="T46" fmla="*/ 2147483646 w 63072"/>
                  <a:gd name="T47" fmla="*/ 2147483646 h 20184"/>
                  <a:gd name="T48" fmla="*/ 2147483646 w 63072"/>
                  <a:gd name="T49" fmla="*/ 2147483646 h 20184"/>
                  <a:gd name="T50" fmla="*/ 2147483646 w 63072"/>
                  <a:gd name="T51" fmla="*/ 2147483646 h 20184"/>
                  <a:gd name="T52" fmla="*/ 2147483646 w 63072"/>
                  <a:gd name="T53" fmla="*/ 2147483646 h 20184"/>
                  <a:gd name="T54" fmla="*/ 2147483646 w 63072"/>
                  <a:gd name="T55" fmla="*/ 2147483646 h 20184"/>
                  <a:gd name="T56" fmla="*/ 2147483646 w 63072"/>
                  <a:gd name="T57" fmla="*/ 2147483646 h 20184"/>
                  <a:gd name="T58" fmla="*/ 2147483646 w 63072"/>
                  <a:gd name="T59" fmla="*/ 2147483646 h 20184"/>
                  <a:gd name="T60" fmla="*/ 2147483646 w 63072"/>
                  <a:gd name="T61" fmla="*/ 2147483646 h 20184"/>
                  <a:gd name="T62" fmla="*/ 2147483646 w 63072"/>
                  <a:gd name="T63" fmla="*/ 2147483646 h 20184"/>
                  <a:gd name="T64" fmla="*/ 2147483646 w 63072"/>
                  <a:gd name="T65" fmla="*/ 2147483646 h 20184"/>
                  <a:gd name="T66" fmla="*/ 2147483646 w 63072"/>
                  <a:gd name="T67" fmla="*/ 2147483646 h 20184"/>
                  <a:gd name="T68" fmla="*/ 2147483646 w 63072"/>
                  <a:gd name="T69" fmla="*/ 2147483646 h 20184"/>
                  <a:gd name="T70" fmla="*/ 2147483646 w 63072"/>
                  <a:gd name="T71" fmla="*/ 2147483646 h 201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3" name="Google Shape;1543;p10"/>
            <p:cNvGrpSpPr>
              <a:grpSpLocks/>
            </p:cNvGrpSpPr>
            <p:nvPr/>
          </p:nvGrpSpPr>
          <p:grpSpPr bwMode="auto"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0" name="Google Shape;1544;p10"/>
              <p:cNvSpPr>
                <a:spLocks/>
              </p:cNvSpPr>
              <p:nvPr/>
            </p:nvSpPr>
            <p:spPr bwMode="auto">
              <a:xfrm>
                <a:off x="1734750" y="627100"/>
                <a:ext cx="127600" cy="161425"/>
              </a:xfrm>
              <a:custGeom>
                <a:avLst/>
                <a:gdLst>
                  <a:gd name="T0" fmla="*/ 2147483646 w 5104"/>
                  <a:gd name="T1" fmla="*/ 0 h 6457"/>
                  <a:gd name="T2" fmla="*/ 2147483646 w 5104"/>
                  <a:gd name="T3" fmla="*/ 2147483646 h 6457"/>
                  <a:gd name="T4" fmla="*/ 2147483646 w 5104"/>
                  <a:gd name="T5" fmla="*/ 2147483646 h 6457"/>
                  <a:gd name="T6" fmla="*/ 2147483646 w 5104"/>
                  <a:gd name="T7" fmla="*/ 2147483646 h 6457"/>
                  <a:gd name="T8" fmla="*/ 2147483646 w 5104"/>
                  <a:gd name="T9" fmla="*/ 2147483646 h 6457"/>
                  <a:gd name="T10" fmla="*/ 2147483646 w 5104"/>
                  <a:gd name="T11" fmla="*/ 2147483646 h 6457"/>
                  <a:gd name="T12" fmla="*/ 2147483646 w 5104"/>
                  <a:gd name="T13" fmla="*/ 0 h 64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1" name="Google Shape;1545;p10"/>
              <p:cNvSpPr>
                <a:spLocks/>
              </p:cNvSpPr>
              <p:nvPr/>
            </p:nvSpPr>
            <p:spPr bwMode="auto">
              <a:xfrm>
                <a:off x="1865675" y="683675"/>
                <a:ext cx="165975" cy="101750"/>
              </a:xfrm>
              <a:custGeom>
                <a:avLst/>
                <a:gdLst>
                  <a:gd name="T0" fmla="*/ 2147483646 w 6639"/>
                  <a:gd name="T1" fmla="*/ 0 h 4070"/>
                  <a:gd name="T2" fmla="*/ 2147483646 w 6639"/>
                  <a:gd name="T3" fmla="*/ 2147483646 h 4070"/>
                  <a:gd name="T4" fmla="*/ 0 w 6639"/>
                  <a:gd name="T5" fmla="*/ 2147483646 h 4070"/>
                  <a:gd name="T6" fmla="*/ 2147483646 w 6639"/>
                  <a:gd name="T7" fmla="*/ 2147483646 h 4070"/>
                  <a:gd name="T8" fmla="*/ 2147483646 w 6639"/>
                  <a:gd name="T9" fmla="*/ 2147483646 h 4070"/>
                  <a:gd name="T10" fmla="*/ 2147483646 w 6639"/>
                  <a:gd name="T11" fmla="*/ 2147483646 h 4070"/>
                  <a:gd name="T12" fmla="*/ 2147483646 w 6639"/>
                  <a:gd name="T13" fmla="*/ 2147483646 h 4070"/>
                  <a:gd name="T14" fmla="*/ 2147483646 w 6639"/>
                  <a:gd name="T15" fmla="*/ 234375000 h 4070"/>
                  <a:gd name="T16" fmla="*/ 2147483646 w 6639"/>
                  <a:gd name="T17" fmla="*/ 0 h 40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2" name="Google Shape;1546;p10"/>
              <p:cNvSpPr>
                <a:spLocks/>
              </p:cNvSpPr>
              <p:nvPr/>
            </p:nvSpPr>
            <p:spPr bwMode="auto">
              <a:xfrm>
                <a:off x="1664700" y="736275"/>
                <a:ext cx="171800" cy="159825"/>
              </a:xfrm>
              <a:custGeom>
                <a:avLst/>
                <a:gdLst>
                  <a:gd name="T0" fmla="*/ 2147483646 w 6872"/>
                  <a:gd name="T1" fmla="*/ 0 h 6393"/>
                  <a:gd name="T2" fmla="*/ 2147483646 w 6872"/>
                  <a:gd name="T3" fmla="*/ 214843750 h 6393"/>
                  <a:gd name="T4" fmla="*/ 332031250 w 6872"/>
                  <a:gd name="T5" fmla="*/ 2147483646 h 6393"/>
                  <a:gd name="T6" fmla="*/ 2147483646 w 6872"/>
                  <a:gd name="T7" fmla="*/ 2147483646 h 6393"/>
                  <a:gd name="T8" fmla="*/ 2147483646 w 6872"/>
                  <a:gd name="T9" fmla="*/ 2147483646 h 6393"/>
                  <a:gd name="T10" fmla="*/ 2147483646 w 6872"/>
                  <a:gd name="T11" fmla="*/ 2147483646 h 6393"/>
                  <a:gd name="T12" fmla="*/ 2147483646 w 6872"/>
                  <a:gd name="T13" fmla="*/ 2147483646 h 6393"/>
                  <a:gd name="T14" fmla="*/ 2147483646 w 6872"/>
                  <a:gd name="T15" fmla="*/ 0 h 63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3" name="Google Shape;1547;p10"/>
              <p:cNvSpPr>
                <a:spLocks/>
              </p:cNvSpPr>
              <p:nvPr/>
            </p:nvSpPr>
            <p:spPr bwMode="auto">
              <a:xfrm>
                <a:off x="1832325" y="796850"/>
                <a:ext cx="227675" cy="101800"/>
              </a:xfrm>
              <a:custGeom>
                <a:avLst/>
                <a:gdLst>
                  <a:gd name="T0" fmla="*/ 2147483646 w 9107"/>
                  <a:gd name="T1" fmla="*/ 0 h 4072"/>
                  <a:gd name="T2" fmla="*/ 2147483646 w 9107"/>
                  <a:gd name="T3" fmla="*/ 2147483646 h 4072"/>
                  <a:gd name="T4" fmla="*/ 0 w 9107"/>
                  <a:gd name="T5" fmla="*/ 2147483646 h 4072"/>
                  <a:gd name="T6" fmla="*/ 2147483646 w 9107"/>
                  <a:gd name="T7" fmla="*/ 2147483646 h 4072"/>
                  <a:gd name="T8" fmla="*/ 2147483646 w 9107"/>
                  <a:gd name="T9" fmla="*/ 2147483646 h 4072"/>
                  <a:gd name="T10" fmla="*/ 2147483646 w 9107"/>
                  <a:gd name="T11" fmla="*/ 2147483646 h 4072"/>
                  <a:gd name="T12" fmla="*/ 2147483646 w 9107"/>
                  <a:gd name="T13" fmla="*/ 2147483646 h 4072"/>
                  <a:gd name="T14" fmla="*/ 2147483646 w 9107"/>
                  <a:gd name="T15" fmla="*/ 2147483646 h 4072"/>
                  <a:gd name="T16" fmla="*/ 2147483646 w 9107"/>
                  <a:gd name="T17" fmla="*/ 0 h 40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4" name="Google Shape;1548;p10"/>
              <p:cNvSpPr>
                <a:spLocks/>
              </p:cNvSpPr>
              <p:nvPr/>
            </p:nvSpPr>
            <p:spPr bwMode="auto">
              <a:xfrm>
                <a:off x="1611325" y="872625"/>
                <a:ext cx="204325" cy="129400"/>
              </a:xfrm>
              <a:custGeom>
                <a:avLst/>
                <a:gdLst>
                  <a:gd name="T0" fmla="*/ 2147483646 w 8173"/>
                  <a:gd name="T1" fmla="*/ 9765625 h 5176"/>
                  <a:gd name="T2" fmla="*/ 2147483646 w 8173"/>
                  <a:gd name="T3" fmla="*/ 48828125 h 5176"/>
                  <a:gd name="T4" fmla="*/ 2147483646 w 8173"/>
                  <a:gd name="T5" fmla="*/ 2147483646 h 5176"/>
                  <a:gd name="T6" fmla="*/ 1630859375 w 8173"/>
                  <a:gd name="T7" fmla="*/ 2147483646 h 5176"/>
                  <a:gd name="T8" fmla="*/ 2147483646 w 8173"/>
                  <a:gd name="T9" fmla="*/ 2147483646 h 5176"/>
                  <a:gd name="T10" fmla="*/ 2147483646 w 8173"/>
                  <a:gd name="T11" fmla="*/ 2147483646 h 5176"/>
                  <a:gd name="T12" fmla="*/ 2147483646 w 8173"/>
                  <a:gd name="T13" fmla="*/ 2147483646 h 5176"/>
                  <a:gd name="T14" fmla="*/ 2147483646 w 8173"/>
                  <a:gd name="T15" fmla="*/ 9765625 h 51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5" name="Google Shape;1549;p10"/>
              <p:cNvSpPr>
                <a:spLocks/>
              </p:cNvSpPr>
              <p:nvPr/>
            </p:nvSpPr>
            <p:spPr bwMode="auto">
              <a:xfrm>
                <a:off x="1814800" y="929450"/>
                <a:ext cx="210175" cy="82125"/>
              </a:xfrm>
              <a:custGeom>
                <a:avLst/>
                <a:gdLst>
                  <a:gd name="T0" fmla="*/ 2147483646 w 8407"/>
                  <a:gd name="T1" fmla="*/ 0 h 3285"/>
                  <a:gd name="T2" fmla="*/ 2147483646 w 8407"/>
                  <a:gd name="T3" fmla="*/ 2147483646 h 3285"/>
                  <a:gd name="T4" fmla="*/ 9765625 w 8407"/>
                  <a:gd name="T5" fmla="*/ 2147483646 h 3285"/>
                  <a:gd name="T6" fmla="*/ 2147483646 w 8407"/>
                  <a:gd name="T7" fmla="*/ 2147483646 h 3285"/>
                  <a:gd name="T8" fmla="*/ 2147483646 w 8407"/>
                  <a:gd name="T9" fmla="*/ 2147483646 h 3285"/>
                  <a:gd name="T10" fmla="*/ 2147483646 w 8407"/>
                  <a:gd name="T11" fmla="*/ 2147483646 h 3285"/>
                  <a:gd name="T12" fmla="*/ 2147483646 w 8407"/>
                  <a:gd name="T13" fmla="*/ 2147483646 h 3285"/>
                  <a:gd name="T14" fmla="*/ 2147483646 w 8407"/>
                  <a:gd name="T15" fmla="*/ 2147483646 h 3285"/>
                  <a:gd name="T16" fmla="*/ 2147483646 w 8407"/>
                  <a:gd name="T17" fmla="*/ 1953125000 h 3285"/>
                  <a:gd name="T18" fmla="*/ 2147483646 w 8407"/>
                  <a:gd name="T19" fmla="*/ 0 h 32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6" name="Google Shape;1550;p10"/>
              <p:cNvSpPr>
                <a:spLocks/>
              </p:cNvSpPr>
              <p:nvPr/>
            </p:nvSpPr>
            <p:spPr bwMode="auto">
              <a:xfrm>
                <a:off x="1587150" y="996275"/>
                <a:ext cx="219325" cy="80125"/>
              </a:xfrm>
              <a:custGeom>
                <a:avLst/>
                <a:gdLst>
                  <a:gd name="T0" fmla="*/ 2147483646 w 8773"/>
                  <a:gd name="T1" fmla="*/ 0 h 3205"/>
                  <a:gd name="T2" fmla="*/ 2147483646 w 8773"/>
                  <a:gd name="T3" fmla="*/ 605468750 h 3205"/>
                  <a:gd name="T4" fmla="*/ 2147483646 w 8773"/>
                  <a:gd name="T5" fmla="*/ 2147483646 h 3205"/>
                  <a:gd name="T6" fmla="*/ 2147483646 w 8773"/>
                  <a:gd name="T7" fmla="*/ 2147483646 h 3205"/>
                  <a:gd name="T8" fmla="*/ 2147483646 w 8773"/>
                  <a:gd name="T9" fmla="*/ 2147483646 h 3205"/>
                  <a:gd name="T10" fmla="*/ 2147483646 w 8773"/>
                  <a:gd name="T11" fmla="*/ 2147483646 h 3205"/>
                  <a:gd name="T12" fmla="*/ 2147483646 w 8773"/>
                  <a:gd name="T13" fmla="*/ 2147483646 h 3205"/>
                  <a:gd name="T14" fmla="*/ 2147483646 w 8773"/>
                  <a:gd name="T15" fmla="*/ 2147483646 h 3205"/>
                  <a:gd name="T16" fmla="*/ 2147483646 w 8773"/>
                  <a:gd name="T17" fmla="*/ 0 h 32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7" name="Google Shape;1551;p10"/>
              <p:cNvSpPr>
                <a:spLocks/>
              </p:cNvSpPr>
              <p:nvPr/>
            </p:nvSpPr>
            <p:spPr bwMode="auto">
              <a:xfrm>
                <a:off x="1806450" y="1034700"/>
                <a:ext cx="196000" cy="64950"/>
              </a:xfrm>
              <a:custGeom>
                <a:avLst/>
                <a:gdLst>
                  <a:gd name="T0" fmla="*/ 2147483646 w 7840"/>
                  <a:gd name="T1" fmla="*/ 9765625 h 2598"/>
                  <a:gd name="T2" fmla="*/ 9765625 w 7840"/>
                  <a:gd name="T3" fmla="*/ 2147483646 h 2598"/>
                  <a:gd name="T4" fmla="*/ 2147483646 w 7840"/>
                  <a:gd name="T5" fmla="*/ 2147483646 h 2598"/>
                  <a:gd name="T6" fmla="*/ 2147483646 w 7840"/>
                  <a:gd name="T7" fmla="*/ 2147483646 h 2598"/>
                  <a:gd name="T8" fmla="*/ 2147483646 w 7840"/>
                  <a:gd name="T9" fmla="*/ 2147483646 h 2598"/>
                  <a:gd name="T10" fmla="*/ 2147483646 w 7840"/>
                  <a:gd name="T11" fmla="*/ 2147483646 h 2598"/>
                  <a:gd name="T12" fmla="*/ 2147483646 w 7840"/>
                  <a:gd name="T13" fmla="*/ 2147483646 h 2598"/>
                  <a:gd name="T14" fmla="*/ 2147483646 w 7840"/>
                  <a:gd name="T15" fmla="*/ 9765625 h 25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8" name="Google Shape;1552;p10"/>
              <p:cNvSpPr>
                <a:spLocks/>
              </p:cNvSpPr>
              <p:nvPr/>
            </p:nvSpPr>
            <p:spPr bwMode="auto">
              <a:xfrm>
                <a:off x="1574625" y="1125475"/>
                <a:ext cx="221025" cy="83125"/>
              </a:xfrm>
              <a:custGeom>
                <a:avLst/>
                <a:gdLst>
                  <a:gd name="T0" fmla="*/ 2147483646 w 8841"/>
                  <a:gd name="T1" fmla="*/ 9765625 h 3325"/>
                  <a:gd name="T2" fmla="*/ 2147483646 w 8841"/>
                  <a:gd name="T3" fmla="*/ 1611328125 h 3325"/>
                  <a:gd name="T4" fmla="*/ 654296875 w 8841"/>
                  <a:gd name="T5" fmla="*/ 2147483646 h 3325"/>
                  <a:gd name="T6" fmla="*/ 2147483646 w 8841"/>
                  <a:gd name="T7" fmla="*/ 2147483646 h 3325"/>
                  <a:gd name="T8" fmla="*/ 2147483646 w 8841"/>
                  <a:gd name="T9" fmla="*/ 2147483646 h 3325"/>
                  <a:gd name="T10" fmla="*/ 2147483646 w 8841"/>
                  <a:gd name="T11" fmla="*/ 2147483646 h 3325"/>
                  <a:gd name="T12" fmla="*/ 2147483646 w 8841"/>
                  <a:gd name="T13" fmla="*/ 2147483646 h 3325"/>
                  <a:gd name="T14" fmla="*/ 2147483646 w 8841"/>
                  <a:gd name="T15" fmla="*/ 2147483646 h 3325"/>
                  <a:gd name="T16" fmla="*/ 2147483646 w 8841"/>
                  <a:gd name="T17" fmla="*/ 9765625 h 33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9" name="Google Shape;1553;p10"/>
              <p:cNvSpPr>
                <a:spLocks/>
              </p:cNvSpPr>
              <p:nvPr/>
            </p:nvSpPr>
            <p:spPr bwMode="auto">
              <a:xfrm>
                <a:off x="1798125" y="1125650"/>
                <a:ext cx="245200" cy="92000"/>
              </a:xfrm>
              <a:custGeom>
                <a:avLst/>
                <a:gdLst>
                  <a:gd name="T0" fmla="*/ 2147483646 w 9808"/>
                  <a:gd name="T1" fmla="*/ 0 h 3680"/>
                  <a:gd name="T2" fmla="*/ 0 w 9808"/>
                  <a:gd name="T3" fmla="*/ 2147483646 h 3680"/>
                  <a:gd name="T4" fmla="*/ 2147483646 w 9808"/>
                  <a:gd name="T5" fmla="*/ 2147483646 h 3680"/>
                  <a:gd name="T6" fmla="*/ 2147483646 w 9808"/>
                  <a:gd name="T7" fmla="*/ 2147483646 h 3680"/>
                  <a:gd name="T8" fmla="*/ 2147483646 w 9808"/>
                  <a:gd name="T9" fmla="*/ 2147483646 h 3680"/>
                  <a:gd name="T10" fmla="*/ 2147483646 w 9808"/>
                  <a:gd name="T11" fmla="*/ 2147483646 h 3680"/>
                  <a:gd name="T12" fmla="*/ 2147483646 w 9808"/>
                  <a:gd name="T13" fmla="*/ 566406250 h 3680"/>
                  <a:gd name="T14" fmla="*/ 2147483646 w 9808"/>
                  <a:gd name="T15" fmla="*/ 0 h 36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0" name="Google Shape;1554;p10"/>
              <p:cNvSpPr>
                <a:spLocks/>
              </p:cNvSpPr>
              <p:nvPr/>
            </p:nvSpPr>
            <p:spPr bwMode="auto">
              <a:xfrm>
                <a:off x="1544600" y="1233400"/>
                <a:ext cx="248550" cy="105475"/>
              </a:xfrm>
              <a:custGeom>
                <a:avLst/>
                <a:gdLst>
                  <a:gd name="T0" fmla="*/ 2147483646 w 9942"/>
                  <a:gd name="T1" fmla="*/ 0 h 4219"/>
                  <a:gd name="T2" fmla="*/ 2147483646 w 9942"/>
                  <a:gd name="T3" fmla="*/ 2128906250 h 4219"/>
                  <a:gd name="T4" fmla="*/ 9765625 w 9942"/>
                  <a:gd name="T5" fmla="*/ 2147483646 h 4219"/>
                  <a:gd name="T6" fmla="*/ 2147483646 w 9942"/>
                  <a:gd name="T7" fmla="*/ 2147483646 h 4219"/>
                  <a:gd name="T8" fmla="*/ 2147483646 w 9942"/>
                  <a:gd name="T9" fmla="*/ 2147483646 h 4219"/>
                  <a:gd name="T10" fmla="*/ 2147483646 w 9942"/>
                  <a:gd name="T11" fmla="*/ 2147483646 h 4219"/>
                  <a:gd name="T12" fmla="*/ 2147483646 w 9942"/>
                  <a:gd name="T13" fmla="*/ 2147483646 h 4219"/>
                  <a:gd name="T14" fmla="*/ 2147483646 w 9942"/>
                  <a:gd name="T15" fmla="*/ 0 h 42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1" name="Google Shape;1555;p10"/>
              <p:cNvSpPr>
                <a:spLocks/>
              </p:cNvSpPr>
              <p:nvPr/>
            </p:nvSpPr>
            <p:spPr bwMode="auto">
              <a:xfrm>
                <a:off x="1793125" y="1242675"/>
                <a:ext cx="243525" cy="91350"/>
              </a:xfrm>
              <a:custGeom>
                <a:avLst/>
                <a:gdLst>
                  <a:gd name="T0" fmla="*/ 2147483646 w 9741"/>
                  <a:gd name="T1" fmla="*/ 0 h 3654"/>
                  <a:gd name="T2" fmla="*/ 0 w 9741"/>
                  <a:gd name="T3" fmla="*/ 2147483646 h 3654"/>
                  <a:gd name="T4" fmla="*/ 2147483646 w 9741"/>
                  <a:gd name="T5" fmla="*/ 2147483646 h 3654"/>
                  <a:gd name="T6" fmla="*/ 2147483646 w 9741"/>
                  <a:gd name="T7" fmla="*/ 2147483646 h 3654"/>
                  <a:gd name="T8" fmla="*/ 2147483646 w 9741"/>
                  <a:gd name="T9" fmla="*/ 2147483646 h 3654"/>
                  <a:gd name="T10" fmla="*/ 2147483646 w 9741"/>
                  <a:gd name="T11" fmla="*/ 2147483646 h 3654"/>
                  <a:gd name="T12" fmla="*/ 2147483646 w 9741"/>
                  <a:gd name="T13" fmla="*/ 2147483646 h 3654"/>
                  <a:gd name="T14" fmla="*/ 2147483646 w 9741"/>
                  <a:gd name="T15" fmla="*/ 2147483646 h 3654"/>
                  <a:gd name="T16" fmla="*/ 2147483646 w 9741"/>
                  <a:gd name="T17" fmla="*/ 126953125 h 3654"/>
                  <a:gd name="T18" fmla="*/ 2147483646 w 9741"/>
                  <a:gd name="T19" fmla="*/ 0 h 36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2" name="Google Shape;1556;p10"/>
              <p:cNvSpPr>
                <a:spLocks/>
              </p:cNvSpPr>
              <p:nvPr/>
            </p:nvSpPr>
            <p:spPr bwMode="auto">
              <a:xfrm>
                <a:off x="1535425" y="1378150"/>
                <a:ext cx="262725" cy="104800"/>
              </a:xfrm>
              <a:custGeom>
                <a:avLst/>
                <a:gdLst>
                  <a:gd name="T0" fmla="*/ 2147483646 w 10509"/>
                  <a:gd name="T1" fmla="*/ 9765625 h 4192"/>
                  <a:gd name="T2" fmla="*/ 2147483646 w 10509"/>
                  <a:gd name="T3" fmla="*/ 2147483646 h 4192"/>
                  <a:gd name="T4" fmla="*/ 9765625 w 10509"/>
                  <a:gd name="T5" fmla="*/ 2147483646 h 4192"/>
                  <a:gd name="T6" fmla="*/ 2147483646 w 10509"/>
                  <a:gd name="T7" fmla="*/ 2147483646 h 4192"/>
                  <a:gd name="T8" fmla="*/ 2147483646 w 10509"/>
                  <a:gd name="T9" fmla="*/ 2147483646 h 4192"/>
                  <a:gd name="T10" fmla="*/ 2147483646 w 10509"/>
                  <a:gd name="T11" fmla="*/ 2147483646 h 4192"/>
                  <a:gd name="T12" fmla="*/ 2147483646 w 10509"/>
                  <a:gd name="T13" fmla="*/ 2147483646 h 4192"/>
                  <a:gd name="T14" fmla="*/ 2147483646 w 10509"/>
                  <a:gd name="T15" fmla="*/ 9765625 h 41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3" name="Google Shape;1557;p10"/>
              <p:cNvSpPr>
                <a:spLocks/>
              </p:cNvSpPr>
              <p:nvPr/>
            </p:nvSpPr>
            <p:spPr bwMode="auto">
              <a:xfrm>
                <a:off x="1795625" y="1351125"/>
                <a:ext cx="249375" cy="118975"/>
              </a:xfrm>
              <a:custGeom>
                <a:avLst/>
                <a:gdLst>
                  <a:gd name="T0" fmla="*/ 2147483646 w 9975"/>
                  <a:gd name="T1" fmla="*/ 0 h 4759"/>
                  <a:gd name="T2" fmla="*/ 2147483646 w 9975"/>
                  <a:gd name="T3" fmla="*/ 117187500 h 4759"/>
                  <a:gd name="T4" fmla="*/ 0 w 9975"/>
                  <a:gd name="T5" fmla="*/ 2147483646 h 4759"/>
                  <a:gd name="T6" fmla="*/ 2147483646 w 9975"/>
                  <a:gd name="T7" fmla="*/ 2147483646 h 4759"/>
                  <a:gd name="T8" fmla="*/ 2147483646 w 9975"/>
                  <a:gd name="T9" fmla="*/ 2147483646 h 4759"/>
                  <a:gd name="T10" fmla="*/ 2147483646 w 9975"/>
                  <a:gd name="T11" fmla="*/ 2147483646 h 4759"/>
                  <a:gd name="T12" fmla="*/ 2147483646 w 9975"/>
                  <a:gd name="T13" fmla="*/ 2147483646 h 4759"/>
                  <a:gd name="T14" fmla="*/ 2147483646 w 9975"/>
                  <a:gd name="T15" fmla="*/ 0 h 47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4" name="Google Shape;1558;p10"/>
              <p:cNvSpPr>
                <a:spLocks/>
              </p:cNvSpPr>
              <p:nvPr/>
            </p:nvSpPr>
            <p:spPr bwMode="auto">
              <a:xfrm>
                <a:off x="1781450" y="589500"/>
                <a:ext cx="139275" cy="1178200"/>
              </a:xfrm>
              <a:custGeom>
                <a:avLst/>
                <a:gdLst>
                  <a:gd name="T0" fmla="*/ 2147483646 w 5571"/>
                  <a:gd name="T1" fmla="*/ 0 h 47128"/>
                  <a:gd name="T2" fmla="*/ 2147483646 w 5571"/>
                  <a:gd name="T3" fmla="*/ 859375000 h 47128"/>
                  <a:gd name="T4" fmla="*/ 2147483646 w 5571"/>
                  <a:gd name="T5" fmla="*/ 2147483646 h 47128"/>
                  <a:gd name="T6" fmla="*/ 2147483646 w 5571"/>
                  <a:gd name="T7" fmla="*/ 2147483646 h 47128"/>
                  <a:gd name="T8" fmla="*/ 2147483646 w 5571"/>
                  <a:gd name="T9" fmla="*/ 2147483646 h 47128"/>
                  <a:gd name="T10" fmla="*/ 2147483646 w 5571"/>
                  <a:gd name="T11" fmla="*/ 2147483646 h 47128"/>
                  <a:gd name="T12" fmla="*/ 2147483646 w 5571"/>
                  <a:gd name="T13" fmla="*/ 2147483646 h 47128"/>
                  <a:gd name="T14" fmla="*/ 2147483646 w 5571"/>
                  <a:gd name="T15" fmla="*/ 2147483646 h 47128"/>
                  <a:gd name="T16" fmla="*/ 2147483646 w 5571"/>
                  <a:gd name="T17" fmla="*/ 2147483646 h 47128"/>
                  <a:gd name="T18" fmla="*/ 2147483646 w 5571"/>
                  <a:gd name="T19" fmla="*/ 2147483646 h 47128"/>
                  <a:gd name="T20" fmla="*/ 2147483646 w 5571"/>
                  <a:gd name="T21" fmla="*/ 2147483646 h 47128"/>
                  <a:gd name="T22" fmla="*/ 2147483646 w 5571"/>
                  <a:gd name="T23" fmla="*/ 2147483646 h 47128"/>
                  <a:gd name="T24" fmla="*/ 2147483646 w 5571"/>
                  <a:gd name="T25" fmla="*/ 859375000 h 47128"/>
                  <a:gd name="T26" fmla="*/ 2147483646 w 5571"/>
                  <a:gd name="T27" fmla="*/ 0 h 4712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5" name="Google Shape;1559;p10"/>
              <p:cNvSpPr>
                <a:spLocks/>
              </p:cNvSpPr>
              <p:nvPr/>
            </p:nvSpPr>
            <p:spPr bwMode="auto">
              <a:xfrm>
                <a:off x="1879850" y="492925"/>
                <a:ext cx="124275" cy="185525"/>
              </a:xfrm>
              <a:custGeom>
                <a:avLst/>
                <a:gdLst>
                  <a:gd name="T0" fmla="*/ 2147483646 w 4971"/>
                  <a:gd name="T1" fmla="*/ 9765625 h 7421"/>
                  <a:gd name="T2" fmla="*/ 2147483646 w 4971"/>
                  <a:gd name="T3" fmla="*/ 1777343750 h 7421"/>
                  <a:gd name="T4" fmla="*/ 2147483646 w 4971"/>
                  <a:gd name="T5" fmla="*/ 2147483646 h 7421"/>
                  <a:gd name="T6" fmla="*/ 2147483646 w 4971"/>
                  <a:gd name="T7" fmla="*/ 2147483646 h 7421"/>
                  <a:gd name="T8" fmla="*/ 2147483646 w 4971"/>
                  <a:gd name="T9" fmla="*/ 2147483646 h 7421"/>
                  <a:gd name="T10" fmla="*/ 2147483646 w 4971"/>
                  <a:gd name="T11" fmla="*/ 2147483646 h 7421"/>
                  <a:gd name="T12" fmla="*/ 2147483646 w 4971"/>
                  <a:gd name="T13" fmla="*/ 1455078125 h 7421"/>
                  <a:gd name="T14" fmla="*/ 2147483646 w 4971"/>
                  <a:gd name="T15" fmla="*/ 9765625 h 74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" name="Google Shape;1560;p10"/>
            <p:cNvGrpSpPr>
              <a:grpSpLocks/>
            </p:cNvGrpSpPr>
            <p:nvPr/>
          </p:nvGrpSpPr>
          <p:grpSpPr bwMode="auto"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20" name="Google Shape;1561;p10"/>
              <p:cNvSpPr>
                <a:spLocks/>
              </p:cNvSpPr>
              <p:nvPr/>
            </p:nvSpPr>
            <p:spPr bwMode="auto">
              <a:xfrm>
                <a:off x="6248875" y="2456250"/>
                <a:ext cx="827300" cy="2890950"/>
              </a:xfrm>
              <a:custGeom>
                <a:avLst/>
                <a:gdLst>
                  <a:gd name="T0" fmla="*/ 2147483646 w 33092"/>
                  <a:gd name="T1" fmla="*/ 2147483646 h 115638"/>
                  <a:gd name="T2" fmla="*/ 2147483646 w 33092"/>
                  <a:gd name="T3" fmla="*/ 2147483646 h 115638"/>
                  <a:gd name="T4" fmla="*/ 2147483646 w 33092"/>
                  <a:gd name="T5" fmla="*/ 2147483646 h 115638"/>
                  <a:gd name="T6" fmla="*/ 2147483646 w 33092"/>
                  <a:gd name="T7" fmla="*/ 2147483646 h 115638"/>
                  <a:gd name="T8" fmla="*/ 2147483646 w 33092"/>
                  <a:gd name="T9" fmla="*/ 2147483646 h 115638"/>
                  <a:gd name="T10" fmla="*/ 2147483646 w 33092"/>
                  <a:gd name="T11" fmla="*/ 2147483646 h 115638"/>
                  <a:gd name="T12" fmla="*/ 2147483646 w 33092"/>
                  <a:gd name="T13" fmla="*/ 2147483646 h 115638"/>
                  <a:gd name="T14" fmla="*/ 2147483646 w 33092"/>
                  <a:gd name="T15" fmla="*/ 2147483646 h 115638"/>
                  <a:gd name="T16" fmla="*/ 2147483646 w 33092"/>
                  <a:gd name="T17" fmla="*/ 2147483646 h 115638"/>
                  <a:gd name="T18" fmla="*/ 2147483646 w 33092"/>
                  <a:gd name="T19" fmla="*/ 2147483646 h 115638"/>
                  <a:gd name="T20" fmla="*/ 2147483646 w 33092"/>
                  <a:gd name="T21" fmla="*/ 2147483646 h 115638"/>
                  <a:gd name="T22" fmla="*/ 2147483646 w 33092"/>
                  <a:gd name="T23" fmla="*/ 2147483646 h 115638"/>
                  <a:gd name="T24" fmla="*/ 2147483646 w 33092"/>
                  <a:gd name="T25" fmla="*/ 2147483646 h 115638"/>
                  <a:gd name="T26" fmla="*/ 2147483646 w 33092"/>
                  <a:gd name="T27" fmla="*/ 2147483646 h 115638"/>
                  <a:gd name="T28" fmla="*/ 2147483646 w 33092"/>
                  <a:gd name="T29" fmla="*/ 2147483646 h 115638"/>
                  <a:gd name="T30" fmla="*/ 2147483646 w 33092"/>
                  <a:gd name="T31" fmla="*/ 2147483646 h 115638"/>
                  <a:gd name="T32" fmla="*/ 2147483646 w 33092"/>
                  <a:gd name="T33" fmla="*/ 2147483646 h 115638"/>
                  <a:gd name="T34" fmla="*/ 2147483646 w 33092"/>
                  <a:gd name="T35" fmla="*/ 2147483646 h 115638"/>
                  <a:gd name="T36" fmla="*/ 2147483646 w 33092"/>
                  <a:gd name="T37" fmla="*/ 2147483646 h 115638"/>
                  <a:gd name="T38" fmla="*/ 2147483646 w 33092"/>
                  <a:gd name="T39" fmla="*/ 2147483646 h 115638"/>
                  <a:gd name="T40" fmla="*/ 2147483646 w 33092"/>
                  <a:gd name="T41" fmla="*/ 2147483646 h 115638"/>
                  <a:gd name="T42" fmla="*/ 2147483646 w 33092"/>
                  <a:gd name="T43" fmla="*/ 2147483646 h 115638"/>
                  <a:gd name="T44" fmla="*/ 2147483646 w 33092"/>
                  <a:gd name="T45" fmla="*/ 2147483646 h 115638"/>
                  <a:gd name="T46" fmla="*/ 2147483646 w 33092"/>
                  <a:gd name="T47" fmla="*/ 2147483646 h 115638"/>
                  <a:gd name="T48" fmla="*/ 2147483646 w 33092"/>
                  <a:gd name="T49" fmla="*/ 2147483646 h 115638"/>
                  <a:gd name="T50" fmla="*/ 2147483646 w 33092"/>
                  <a:gd name="T51" fmla="*/ 2147483646 h 115638"/>
                  <a:gd name="T52" fmla="*/ 2147483646 w 33092"/>
                  <a:gd name="T53" fmla="*/ 2147483646 h 115638"/>
                  <a:gd name="T54" fmla="*/ 2147483646 w 33092"/>
                  <a:gd name="T55" fmla="*/ 2147483646 h 115638"/>
                  <a:gd name="T56" fmla="*/ 2147483646 w 33092"/>
                  <a:gd name="T57" fmla="*/ 2147483646 h 115638"/>
                  <a:gd name="T58" fmla="*/ 2147483646 w 33092"/>
                  <a:gd name="T59" fmla="*/ 2147483646 h 115638"/>
                  <a:gd name="T60" fmla="*/ 2147483646 w 33092"/>
                  <a:gd name="T61" fmla="*/ 2147483646 h 115638"/>
                  <a:gd name="T62" fmla="*/ 2147483646 w 33092"/>
                  <a:gd name="T63" fmla="*/ 2147483646 h 115638"/>
                  <a:gd name="T64" fmla="*/ 2147483646 w 33092"/>
                  <a:gd name="T65" fmla="*/ 2147483646 h 115638"/>
                  <a:gd name="T66" fmla="*/ 2147483646 w 33092"/>
                  <a:gd name="T67" fmla="*/ 2147483646 h 1156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1" name="Google Shape;1562;p10"/>
              <p:cNvSpPr>
                <a:spLocks/>
              </p:cNvSpPr>
              <p:nvPr/>
            </p:nvSpPr>
            <p:spPr bwMode="auto">
              <a:xfrm>
                <a:off x="6370100" y="2739075"/>
                <a:ext cx="261625" cy="295425"/>
              </a:xfrm>
              <a:custGeom>
                <a:avLst/>
                <a:gdLst>
                  <a:gd name="T0" fmla="*/ 2147483646 w 10465"/>
                  <a:gd name="T1" fmla="*/ 9765625 h 11817"/>
                  <a:gd name="T2" fmla="*/ 732421875 w 10465"/>
                  <a:gd name="T3" fmla="*/ 2147483646 h 11817"/>
                  <a:gd name="T4" fmla="*/ 2147483646 w 10465"/>
                  <a:gd name="T5" fmla="*/ 2147483646 h 11817"/>
                  <a:gd name="T6" fmla="*/ 2147483646 w 10465"/>
                  <a:gd name="T7" fmla="*/ 2147483646 h 11817"/>
                  <a:gd name="T8" fmla="*/ 2147483646 w 10465"/>
                  <a:gd name="T9" fmla="*/ 2147483646 h 11817"/>
                  <a:gd name="T10" fmla="*/ 2147483646 w 10465"/>
                  <a:gd name="T11" fmla="*/ 244140625 h 11817"/>
                  <a:gd name="T12" fmla="*/ 2147483646 w 10465"/>
                  <a:gd name="T13" fmla="*/ 9765625 h 118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2" name="Google Shape;1563;p10"/>
              <p:cNvSpPr>
                <a:spLocks/>
              </p:cNvSpPr>
              <p:nvPr/>
            </p:nvSpPr>
            <p:spPr bwMode="auto">
              <a:xfrm>
                <a:off x="6721700" y="3006900"/>
                <a:ext cx="252175" cy="188075"/>
              </a:xfrm>
              <a:custGeom>
                <a:avLst/>
                <a:gdLst>
                  <a:gd name="T0" fmla="*/ 2147483646 w 10087"/>
                  <a:gd name="T1" fmla="*/ 9765625 h 7523"/>
                  <a:gd name="T2" fmla="*/ 2147483646 w 10087"/>
                  <a:gd name="T3" fmla="*/ 410156250 h 7523"/>
                  <a:gd name="T4" fmla="*/ 2011718750 w 10087"/>
                  <a:gd name="T5" fmla="*/ 2147483646 h 7523"/>
                  <a:gd name="T6" fmla="*/ 2147483646 w 10087"/>
                  <a:gd name="T7" fmla="*/ 2147483646 h 7523"/>
                  <a:gd name="T8" fmla="*/ 2147483646 w 10087"/>
                  <a:gd name="T9" fmla="*/ 2147483646 h 7523"/>
                  <a:gd name="T10" fmla="*/ 2147483646 w 10087"/>
                  <a:gd name="T11" fmla="*/ 2147483646 h 7523"/>
                  <a:gd name="T12" fmla="*/ 2147483646 w 10087"/>
                  <a:gd name="T13" fmla="*/ 2147483646 h 7523"/>
                  <a:gd name="T14" fmla="*/ 2147483646 w 10087"/>
                  <a:gd name="T15" fmla="*/ 9765625 h 75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3" name="Google Shape;1564;p10"/>
              <p:cNvSpPr>
                <a:spLocks/>
              </p:cNvSpPr>
              <p:nvPr/>
            </p:nvSpPr>
            <p:spPr bwMode="auto">
              <a:xfrm>
                <a:off x="6420475" y="3232600"/>
                <a:ext cx="199850" cy="265900"/>
              </a:xfrm>
              <a:custGeom>
                <a:avLst/>
                <a:gdLst>
                  <a:gd name="T0" fmla="*/ 2147483646 w 7994"/>
                  <a:gd name="T1" fmla="*/ 0 h 10636"/>
                  <a:gd name="T2" fmla="*/ 1533203125 w 7994"/>
                  <a:gd name="T3" fmla="*/ 2147483646 h 10636"/>
                  <a:gd name="T4" fmla="*/ 2147483646 w 7994"/>
                  <a:gd name="T5" fmla="*/ 2147483646 h 10636"/>
                  <a:gd name="T6" fmla="*/ 2147483646 w 7994"/>
                  <a:gd name="T7" fmla="*/ 2147483646 h 10636"/>
                  <a:gd name="T8" fmla="*/ 2147483646 w 7994"/>
                  <a:gd name="T9" fmla="*/ 2147483646 h 10636"/>
                  <a:gd name="T10" fmla="*/ 2147483646 w 7994"/>
                  <a:gd name="T11" fmla="*/ 996093750 h 10636"/>
                  <a:gd name="T12" fmla="*/ 2147483646 w 7994"/>
                  <a:gd name="T13" fmla="*/ 0 h 106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4" name="Google Shape;1565;p10"/>
              <p:cNvSpPr>
                <a:spLocks/>
              </p:cNvSpPr>
              <p:nvPr/>
            </p:nvSpPr>
            <p:spPr bwMode="auto">
              <a:xfrm>
                <a:off x="6670750" y="3506750"/>
                <a:ext cx="264400" cy="168275"/>
              </a:xfrm>
              <a:custGeom>
                <a:avLst/>
                <a:gdLst>
                  <a:gd name="T0" fmla="*/ 2147483646 w 10576"/>
                  <a:gd name="T1" fmla="*/ 9765625 h 6731"/>
                  <a:gd name="T2" fmla="*/ 2147483646 w 10576"/>
                  <a:gd name="T3" fmla="*/ 175781250 h 6731"/>
                  <a:gd name="T4" fmla="*/ 2021484375 w 10576"/>
                  <a:gd name="T5" fmla="*/ 2147483646 h 6731"/>
                  <a:gd name="T6" fmla="*/ 2147483646 w 10576"/>
                  <a:gd name="T7" fmla="*/ 2147483646 h 6731"/>
                  <a:gd name="T8" fmla="*/ 2147483646 w 10576"/>
                  <a:gd name="T9" fmla="*/ 2147483646 h 6731"/>
                  <a:gd name="T10" fmla="*/ 2147483646 w 10576"/>
                  <a:gd name="T11" fmla="*/ 2147483646 h 6731"/>
                  <a:gd name="T12" fmla="*/ 2147483646 w 10576"/>
                  <a:gd name="T13" fmla="*/ 9765625 h 67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5" name="Google Shape;1566;p10"/>
              <p:cNvSpPr>
                <a:spLocks/>
              </p:cNvSpPr>
              <p:nvPr/>
            </p:nvSpPr>
            <p:spPr bwMode="auto">
              <a:xfrm>
                <a:off x="6300300" y="3626950"/>
                <a:ext cx="227825" cy="322025"/>
              </a:xfrm>
              <a:custGeom>
                <a:avLst/>
                <a:gdLst>
                  <a:gd name="T0" fmla="*/ 2147483646 w 9113"/>
                  <a:gd name="T1" fmla="*/ 0 h 12881"/>
                  <a:gd name="T2" fmla="*/ 1582031250 w 9113"/>
                  <a:gd name="T3" fmla="*/ 2147483646 h 12881"/>
                  <a:gd name="T4" fmla="*/ 2147483646 w 9113"/>
                  <a:gd name="T5" fmla="*/ 2147483646 h 12881"/>
                  <a:gd name="T6" fmla="*/ 2147483646 w 9113"/>
                  <a:gd name="T7" fmla="*/ 2147483646 h 12881"/>
                  <a:gd name="T8" fmla="*/ 2147483646 w 9113"/>
                  <a:gd name="T9" fmla="*/ 2147483646 h 12881"/>
                  <a:gd name="T10" fmla="*/ 2147483646 w 9113"/>
                  <a:gd name="T11" fmla="*/ 712890625 h 12881"/>
                  <a:gd name="T12" fmla="*/ 2147483646 w 9113"/>
                  <a:gd name="T13" fmla="*/ 0 h 128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1567;p10"/>
              <p:cNvSpPr>
                <a:spLocks/>
              </p:cNvSpPr>
              <p:nvPr/>
            </p:nvSpPr>
            <p:spPr bwMode="auto">
              <a:xfrm>
                <a:off x="6597650" y="4052025"/>
                <a:ext cx="252300" cy="138850"/>
              </a:xfrm>
              <a:custGeom>
                <a:avLst/>
                <a:gdLst>
                  <a:gd name="T0" fmla="*/ 2147483646 w 10092"/>
                  <a:gd name="T1" fmla="*/ 0 h 5554"/>
                  <a:gd name="T2" fmla="*/ 2147483646 w 10092"/>
                  <a:gd name="T3" fmla="*/ 2147483646 h 5554"/>
                  <a:gd name="T4" fmla="*/ 2080078125 w 10092"/>
                  <a:gd name="T5" fmla="*/ 2147483646 h 5554"/>
                  <a:gd name="T6" fmla="*/ 2147483646 w 10092"/>
                  <a:gd name="T7" fmla="*/ 2147483646 h 5554"/>
                  <a:gd name="T8" fmla="*/ 2147483646 w 10092"/>
                  <a:gd name="T9" fmla="*/ 2147483646 h 5554"/>
                  <a:gd name="T10" fmla="*/ 2147483646 w 10092"/>
                  <a:gd name="T11" fmla="*/ 2147483646 h 5554"/>
                  <a:gd name="T12" fmla="*/ 2147483646 w 10092"/>
                  <a:gd name="T13" fmla="*/ 0 h 55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7" name="Google Shape;1568;p10"/>
              <p:cNvSpPr>
                <a:spLocks/>
              </p:cNvSpPr>
              <p:nvPr/>
            </p:nvSpPr>
            <p:spPr bwMode="auto">
              <a:xfrm>
                <a:off x="6299025" y="1941050"/>
                <a:ext cx="707475" cy="714925"/>
              </a:xfrm>
              <a:custGeom>
                <a:avLst/>
                <a:gdLst>
                  <a:gd name="T0" fmla="*/ 2147483646 w 28299"/>
                  <a:gd name="T1" fmla="*/ 0 h 28597"/>
                  <a:gd name="T2" fmla="*/ 2147483646 w 28299"/>
                  <a:gd name="T3" fmla="*/ 2147483646 h 28597"/>
                  <a:gd name="T4" fmla="*/ 2147483646 w 28299"/>
                  <a:gd name="T5" fmla="*/ 2147483646 h 28597"/>
                  <a:gd name="T6" fmla="*/ 2147483646 w 28299"/>
                  <a:gd name="T7" fmla="*/ 2147483646 h 28597"/>
                  <a:gd name="T8" fmla="*/ 2147483646 w 28299"/>
                  <a:gd name="T9" fmla="*/ 2147483646 h 28597"/>
                  <a:gd name="T10" fmla="*/ 2147483646 w 28299"/>
                  <a:gd name="T11" fmla="*/ 2147483646 h 28597"/>
                  <a:gd name="T12" fmla="*/ 0 w 28299"/>
                  <a:gd name="T13" fmla="*/ 2147483646 h 28597"/>
                  <a:gd name="T14" fmla="*/ 2147483646 w 28299"/>
                  <a:gd name="T15" fmla="*/ 2147483646 h 28597"/>
                  <a:gd name="T16" fmla="*/ 2147483646 w 28299"/>
                  <a:gd name="T17" fmla="*/ 2147483646 h 28597"/>
                  <a:gd name="T18" fmla="*/ 2147483646 w 28299"/>
                  <a:gd name="T19" fmla="*/ 2147483646 h 28597"/>
                  <a:gd name="T20" fmla="*/ 2147483646 w 28299"/>
                  <a:gd name="T21" fmla="*/ 2147483646 h 28597"/>
                  <a:gd name="T22" fmla="*/ 2147483646 w 28299"/>
                  <a:gd name="T23" fmla="*/ 2147483646 h 28597"/>
                  <a:gd name="T24" fmla="*/ 2147483646 w 28299"/>
                  <a:gd name="T25" fmla="*/ 2147483646 h 28597"/>
                  <a:gd name="T26" fmla="*/ 2147483646 w 28299"/>
                  <a:gd name="T27" fmla="*/ 2147483646 h 28597"/>
                  <a:gd name="T28" fmla="*/ 2147483646 w 28299"/>
                  <a:gd name="T29" fmla="*/ 2147483646 h 28597"/>
                  <a:gd name="T30" fmla="*/ 2147483646 w 28299"/>
                  <a:gd name="T31" fmla="*/ 2147483646 h 28597"/>
                  <a:gd name="T32" fmla="*/ 2147483646 w 28299"/>
                  <a:gd name="T33" fmla="*/ 2147483646 h 28597"/>
                  <a:gd name="T34" fmla="*/ 2147483646 w 28299"/>
                  <a:gd name="T35" fmla="*/ 2147483646 h 28597"/>
                  <a:gd name="T36" fmla="*/ 2147483646 w 28299"/>
                  <a:gd name="T37" fmla="*/ 2147483646 h 28597"/>
                  <a:gd name="T38" fmla="*/ 2147483646 w 28299"/>
                  <a:gd name="T39" fmla="*/ 2147483646 h 28597"/>
                  <a:gd name="T40" fmla="*/ 2147483646 w 28299"/>
                  <a:gd name="T41" fmla="*/ 2147483646 h 28597"/>
                  <a:gd name="T42" fmla="*/ 2147483646 w 28299"/>
                  <a:gd name="T43" fmla="*/ 2147483646 h 28597"/>
                  <a:gd name="T44" fmla="*/ 2147483646 w 28299"/>
                  <a:gd name="T45" fmla="*/ 2147483646 h 28597"/>
                  <a:gd name="T46" fmla="*/ 2147483646 w 28299"/>
                  <a:gd name="T47" fmla="*/ 2147483646 h 28597"/>
                  <a:gd name="T48" fmla="*/ 2147483646 w 28299"/>
                  <a:gd name="T49" fmla="*/ 2147483646 h 28597"/>
                  <a:gd name="T50" fmla="*/ 2147483646 w 28299"/>
                  <a:gd name="T51" fmla="*/ 2147483646 h 28597"/>
                  <a:gd name="T52" fmla="*/ 2147483646 w 28299"/>
                  <a:gd name="T53" fmla="*/ 2147483646 h 28597"/>
                  <a:gd name="T54" fmla="*/ 2147483646 w 28299"/>
                  <a:gd name="T55" fmla="*/ 2147483646 h 28597"/>
                  <a:gd name="T56" fmla="*/ 2147483646 w 28299"/>
                  <a:gd name="T57" fmla="*/ 2147483646 h 28597"/>
                  <a:gd name="T58" fmla="*/ 2147483646 w 28299"/>
                  <a:gd name="T59" fmla="*/ 2147483646 h 28597"/>
                  <a:gd name="T60" fmla="*/ 2147483646 w 28299"/>
                  <a:gd name="T61" fmla="*/ 2147483646 h 28597"/>
                  <a:gd name="T62" fmla="*/ 2147483646 w 28299"/>
                  <a:gd name="T63" fmla="*/ 2147483646 h 28597"/>
                  <a:gd name="T64" fmla="*/ 2147483646 w 28299"/>
                  <a:gd name="T65" fmla="*/ 2147483646 h 28597"/>
                  <a:gd name="T66" fmla="*/ 2147483646 w 28299"/>
                  <a:gd name="T67" fmla="*/ 2147483646 h 28597"/>
                  <a:gd name="T68" fmla="*/ 2147483646 w 28299"/>
                  <a:gd name="T69" fmla="*/ 2147483646 h 28597"/>
                  <a:gd name="T70" fmla="*/ 2147483646 w 28299"/>
                  <a:gd name="T71" fmla="*/ 2147483646 h 28597"/>
                  <a:gd name="T72" fmla="*/ 2147483646 w 28299"/>
                  <a:gd name="T73" fmla="*/ 2147483646 h 28597"/>
                  <a:gd name="T74" fmla="*/ 2147483646 w 28299"/>
                  <a:gd name="T75" fmla="*/ 2147483646 h 28597"/>
                  <a:gd name="T76" fmla="*/ 2147483646 w 28299"/>
                  <a:gd name="T77" fmla="*/ 2147483646 h 28597"/>
                  <a:gd name="T78" fmla="*/ 2147483646 w 28299"/>
                  <a:gd name="T79" fmla="*/ 2147483646 h 28597"/>
                  <a:gd name="T80" fmla="*/ 2147483646 w 28299"/>
                  <a:gd name="T81" fmla="*/ 0 h 2859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1569;p10"/>
              <p:cNvSpPr/>
              <p:nvPr/>
            </p:nvSpPr>
            <p:spPr>
              <a:xfrm>
                <a:off x="6553812" y="2222607"/>
                <a:ext cx="197148" cy="185243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1570;p10"/>
              <p:cNvSpPr>
                <a:spLocks/>
              </p:cNvSpPr>
              <p:nvPr/>
            </p:nvSpPr>
            <p:spPr bwMode="auto">
              <a:xfrm>
                <a:off x="6710475" y="2419950"/>
                <a:ext cx="96300" cy="130875"/>
              </a:xfrm>
              <a:custGeom>
                <a:avLst/>
                <a:gdLst>
                  <a:gd name="T0" fmla="*/ 2147483646 w 3852"/>
                  <a:gd name="T1" fmla="*/ 9765625 h 5235"/>
                  <a:gd name="T2" fmla="*/ 1650390625 w 3852"/>
                  <a:gd name="T3" fmla="*/ 2147483646 h 5235"/>
                  <a:gd name="T4" fmla="*/ 2147483646 w 3852"/>
                  <a:gd name="T5" fmla="*/ 2147483646 h 5235"/>
                  <a:gd name="T6" fmla="*/ 2147483646 w 3852"/>
                  <a:gd name="T7" fmla="*/ 2147483646 h 5235"/>
                  <a:gd name="T8" fmla="*/ 2147483646 w 3852"/>
                  <a:gd name="T9" fmla="*/ 2147483646 h 5235"/>
                  <a:gd name="T10" fmla="*/ 2147483646 w 3852"/>
                  <a:gd name="T11" fmla="*/ 2147483646 h 5235"/>
                  <a:gd name="T12" fmla="*/ 2147483646 w 3852"/>
                  <a:gd name="T13" fmla="*/ 1425781250 h 5235"/>
                  <a:gd name="T14" fmla="*/ 2147483646 w 3852"/>
                  <a:gd name="T15" fmla="*/ 9765625 h 52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0" name="Google Shape;1571;p10"/>
              <p:cNvSpPr>
                <a:spLocks/>
              </p:cNvSpPr>
              <p:nvPr/>
            </p:nvSpPr>
            <p:spPr bwMode="auto">
              <a:xfrm>
                <a:off x="6745475" y="2358750"/>
                <a:ext cx="168700" cy="84875"/>
              </a:xfrm>
              <a:custGeom>
                <a:avLst/>
                <a:gdLst>
                  <a:gd name="T0" fmla="*/ 1757812500 w 6748"/>
                  <a:gd name="T1" fmla="*/ 0 h 3395"/>
                  <a:gd name="T2" fmla="*/ 1328125000 w 6748"/>
                  <a:gd name="T3" fmla="*/ 2147483646 h 3395"/>
                  <a:gd name="T4" fmla="*/ 2147483646 w 6748"/>
                  <a:gd name="T5" fmla="*/ 2147483646 h 3395"/>
                  <a:gd name="T6" fmla="*/ 2147483646 w 6748"/>
                  <a:gd name="T7" fmla="*/ 2147483646 h 3395"/>
                  <a:gd name="T8" fmla="*/ 2147483646 w 6748"/>
                  <a:gd name="T9" fmla="*/ 2147483646 h 3395"/>
                  <a:gd name="T10" fmla="*/ 2147483646 w 6748"/>
                  <a:gd name="T11" fmla="*/ 2147483646 h 3395"/>
                  <a:gd name="T12" fmla="*/ 2147483646 w 6748"/>
                  <a:gd name="T13" fmla="*/ 2147483646 h 3395"/>
                  <a:gd name="T14" fmla="*/ 2147483646 w 6748"/>
                  <a:gd name="T15" fmla="*/ 97656250 h 3395"/>
                  <a:gd name="T16" fmla="*/ 1757812500 w 6748"/>
                  <a:gd name="T17" fmla="*/ 0 h 33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1" name="Google Shape;1572;p10"/>
              <p:cNvSpPr>
                <a:spLocks/>
              </p:cNvSpPr>
              <p:nvPr/>
            </p:nvSpPr>
            <p:spPr bwMode="auto">
              <a:xfrm>
                <a:off x="6758000" y="2262475"/>
                <a:ext cx="189225" cy="41825"/>
              </a:xfrm>
              <a:custGeom>
                <a:avLst/>
                <a:gdLst>
                  <a:gd name="T0" fmla="*/ 2147483646 w 7569"/>
                  <a:gd name="T1" fmla="*/ 9765625 h 1673"/>
                  <a:gd name="T2" fmla="*/ 2147483646 w 7569"/>
                  <a:gd name="T3" fmla="*/ 2147483646 h 1673"/>
                  <a:gd name="T4" fmla="*/ 2147483646 w 7569"/>
                  <a:gd name="T5" fmla="*/ 2147483646 h 1673"/>
                  <a:gd name="T6" fmla="*/ 2147483646 w 7569"/>
                  <a:gd name="T7" fmla="*/ 2147483646 h 1673"/>
                  <a:gd name="T8" fmla="*/ 2147483646 w 7569"/>
                  <a:gd name="T9" fmla="*/ 2147483646 h 1673"/>
                  <a:gd name="T10" fmla="*/ 2147483646 w 7569"/>
                  <a:gd name="T11" fmla="*/ 9765625 h 16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2" name="Google Shape;1573;p10"/>
              <p:cNvSpPr>
                <a:spLocks/>
              </p:cNvSpPr>
              <p:nvPr/>
            </p:nvSpPr>
            <p:spPr bwMode="auto">
              <a:xfrm>
                <a:off x="6751575" y="2134750"/>
                <a:ext cx="136125" cy="104900"/>
              </a:xfrm>
              <a:custGeom>
                <a:avLst/>
                <a:gdLst>
                  <a:gd name="T0" fmla="*/ 2147483646 w 5445"/>
                  <a:gd name="T1" fmla="*/ 0 h 4196"/>
                  <a:gd name="T2" fmla="*/ 2147483646 w 5445"/>
                  <a:gd name="T3" fmla="*/ 29296875 h 4196"/>
                  <a:gd name="T4" fmla="*/ 2147483646 w 5445"/>
                  <a:gd name="T5" fmla="*/ 2147483646 h 4196"/>
                  <a:gd name="T6" fmla="*/ 1328125000 w 5445"/>
                  <a:gd name="T7" fmla="*/ 2147483646 h 4196"/>
                  <a:gd name="T8" fmla="*/ 2147483646 w 5445"/>
                  <a:gd name="T9" fmla="*/ 2147483646 h 4196"/>
                  <a:gd name="T10" fmla="*/ 2147483646 w 5445"/>
                  <a:gd name="T11" fmla="*/ 2147483646 h 4196"/>
                  <a:gd name="T12" fmla="*/ 2147483646 w 5445"/>
                  <a:gd name="T13" fmla="*/ 2147483646 h 4196"/>
                  <a:gd name="T14" fmla="*/ 2147483646 w 5445"/>
                  <a:gd name="T15" fmla="*/ 2147483646 h 4196"/>
                  <a:gd name="T16" fmla="*/ 2147483646 w 5445"/>
                  <a:gd name="T17" fmla="*/ 0 h 41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3" name="Google Shape;1574;p10"/>
              <p:cNvSpPr>
                <a:spLocks/>
              </p:cNvSpPr>
              <p:nvPr/>
            </p:nvSpPr>
            <p:spPr bwMode="auto">
              <a:xfrm>
                <a:off x="6695275" y="2062750"/>
                <a:ext cx="72025" cy="133875"/>
              </a:xfrm>
              <a:custGeom>
                <a:avLst/>
                <a:gdLst>
                  <a:gd name="T0" fmla="*/ 2147483646 w 2881"/>
                  <a:gd name="T1" fmla="*/ 9765625 h 5355"/>
                  <a:gd name="T2" fmla="*/ 2147483646 w 2881"/>
                  <a:gd name="T3" fmla="*/ 849609375 h 5355"/>
                  <a:gd name="T4" fmla="*/ 1054687500 w 2881"/>
                  <a:gd name="T5" fmla="*/ 2147483646 h 5355"/>
                  <a:gd name="T6" fmla="*/ 2147483646 w 2881"/>
                  <a:gd name="T7" fmla="*/ 2147483646 h 5355"/>
                  <a:gd name="T8" fmla="*/ 2147483646 w 2881"/>
                  <a:gd name="T9" fmla="*/ 2147483646 h 5355"/>
                  <a:gd name="T10" fmla="*/ 2147483646 w 2881"/>
                  <a:gd name="T11" fmla="*/ 1738281250 h 5355"/>
                  <a:gd name="T12" fmla="*/ 2147483646 w 2881"/>
                  <a:gd name="T13" fmla="*/ 9765625 h 53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4" name="Google Shape;1575;p10"/>
              <p:cNvSpPr>
                <a:spLocks/>
              </p:cNvSpPr>
              <p:nvPr/>
            </p:nvSpPr>
            <p:spPr bwMode="auto">
              <a:xfrm>
                <a:off x="6613600" y="2024300"/>
                <a:ext cx="28900" cy="177700"/>
              </a:xfrm>
              <a:custGeom>
                <a:avLst/>
                <a:gdLst>
                  <a:gd name="T0" fmla="*/ 2147483646 w 1156"/>
                  <a:gd name="T1" fmla="*/ 9765625 h 7108"/>
                  <a:gd name="T2" fmla="*/ 2147483646 w 1156"/>
                  <a:gd name="T3" fmla="*/ 2147483646 h 7108"/>
                  <a:gd name="T4" fmla="*/ 2147483646 w 1156"/>
                  <a:gd name="T5" fmla="*/ 2147483646 h 7108"/>
                  <a:gd name="T6" fmla="*/ 2147483646 w 1156"/>
                  <a:gd name="T7" fmla="*/ 2147483646 h 7108"/>
                  <a:gd name="T8" fmla="*/ 2147483646 w 1156"/>
                  <a:gd name="T9" fmla="*/ 2147483646 h 7108"/>
                  <a:gd name="T10" fmla="*/ 2147483646 w 1156"/>
                  <a:gd name="T11" fmla="*/ 1621093750 h 7108"/>
                  <a:gd name="T12" fmla="*/ 2147483646 w 1156"/>
                  <a:gd name="T13" fmla="*/ 9765625 h 71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5" name="Google Shape;1576;p10"/>
              <p:cNvSpPr>
                <a:spLocks/>
              </p:cNvSpPr>
              <p:nvPr/>
            </p:nvSpPr>
            <p:spPr bwMode="auto">
              <a:xfrm>
                <a:off x="6444125" y="2086225"/>
                <a:ext cx="125700" cy="141750"/>
              </a:xfrm>
              <a:custGeom>
                <a:avLst/>
                <a:gdLst>
                  <a:gd name="T0" fmla="*/ 2147483646 w 5028"/>
                  <a:gd name="T1" fmla="*/ 0 h 5670"/>
                  <a:gd name="T2" fmla="*/ 1503906250 w 5028"/>
                  <a:gd name="T3" fmla="*/ 2147483646 h 5670"/>
                  <a:gd name="T4" fmla="*/ 2147483646 w 5028"/>
                  <a:gd name="T5" fmla="*/ 2147483646 h 5670"/>
                  <a:gd name="T6" fmla="*/ 2147483646 w 5028"/>
                  <a:gd name="T7" fmla="*/ 2147483646 h 5670"/>
                  <a:gd name="T8" fmla="*/ 2147483646 w 5028"/>
                  <a:gd name="T9" fmla="*/ 2147483646 h 5670"/>
                  <a:gd name="T10" fmla="*/ 2147483646 w 5028"/>
                  <a:gd name="T11" fmla="*/ 2147483646 h 5670"/>
                  <a:gd name="T12" fmla="*/ 2147483646 w 5028"/>
                  <a:gd name="T13" fmla="*/ 2147483646 h 5670"/>
                  <a:gd name="T14" fmla="*/ 2147483646 w 5028"/>
                  <a:gd name="T15" fmla="*/ 1181640625 h 5670"/>
                  <a:gd name="T16" fmla="*/ 2147483646 w 5028"/>
                  <a:gd name="T17" fmla="*/ 0 h 56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6" name="Google Shape;1577;p10"/>
              <p:cNvSpPr>
                <a:spLocks/>
              </p:cNvSpPr>
              <p:nvPr/>
            </p:nvSpPr>
            <p:spPr bwMode="auto">
              <a:xfrm>
                <a:off x="6363325" y="2288925"/>
                <a:ext cx="147725" cy="21525"/>
              </a:xfrm>
              <a:custGeom>
                <a:avLst/>
                <a:gdLst>
                  <a:gd name="T0" fmla="*/ 2147483646 w 5909"/>
                  <a:gd name="T1" fmla="*/ 0 h 861"/>
                  <a:gd name="T2" fmla="*/ 2147483646 w 5909"/>
                  <a:gd name="T3" fmla="*/ 2147483646 h 861"/>
                  <a:gd name="T4" fmla="*/ 2147483646 w 5909"/>
                  <a:gd name="T5" fmla="*/ 2147483646 h 861"/>
                  <a:gd name="T6" fmla="*/ 2147483646 w 5909"/>
                  <a:gd name="T7" fmla="*/ 2147483646 h 861"/>
                  <a:gd name="T8" fmla="*/ 2147483646 w 5909"/>
                  <a:gd name="T9" fmla="*/ 2147483646 h 861"/>
                  <a:gd name="T10" fmla="*/ 2147483646 w 5909"/>
                  <a:gd name="T11" fmla="*/ 68359375 h 861"/>
                  <a:gd name="T12" fmla="*/ 2147483646 w 5909"/>
                  <a:gd name="T13" fmla="*/ 0 h 8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7" name="Google Shape;1578;p10"/>
              <p:cNvSpPr>
                <a:spLocks/>
              </p:cNvSpPr>
              <p:nvPr/>
            </p:nvSpPr>
            <p:spPr bwMode="auto">
              <a:xfrm>
                <a:off x="6386375" y="2390150"/>
                <a:ext cx="139125" cy="53825"/>
              </a:xfrm>
              <a:custGeom>
                <a:avLst/>
                <a:gdLst>
                  <a:gd name="T0" fmla="*/ 2147483646 w 5565"/>
                  <a:gd name="T1" fmla="*/ 0 h 2153"/>
                  <a:gd name="T2" fmla="*/ 1796875000 w 5565"/>
                  <a:gd name="T3" fmla="*/ 2147483646 h 2153"/>
                  <a:gd name="T4" fmla="*/ 2147483646 w 5565"/>
                  <a:gd name="T5" fmla="*/ 2147483646 h 2153"/>
                  <a:gd name="T6" fmla="*/ 2147483646 w 5565"/>
                  <a:gd name="T7" fmla="*/ 2147483646 h 2153"/>
                  <a:gd name="T8" fmla="*/ 2147483646 w 5565"/>
                  <a:gd name="T9" fmla="*/ 2147483646 h 2153"/>
                  <a:gd name="T10" fmla="*/ 2147483646 w 5565"/>
                  <a:gd name="T11" fmla="*/ 2147483646 h 2153"/>
                  <a:gd name="T12" fmla="*/ 2147483646 w 5565"/>
                  <a:gd name="T13" fmla="*/ 0 h 21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8" name="Google Shape;1579;p10"/>
              <p:cNvSpPr>
                <a:spLocks/>
              </p:cNvSpPr>
              <p:nvPr/>
            </p:nvSpPr>
            <p:spPr bwMode="auto">
              <a:xfrm>
                <a:off x="6493800" y="2438825"/>
                <a:ext cx="84775" cy="104000"/>
              </a:xfrm>
              <a:custGeom>
                <a:avLst/>
                <a:gdLst>
                  <a:gd name="T0" fmla="*/ 2147483646 w 3391"/>
                  <a:gd name="T1" fmla="*/ 0 h 4160"/>
                  <a:gd name="T2" fmla="*/ 2147483646 w 3391"/>
                  <a:gd name="T3" fmla="*/ 576171875 h 4160"/>
                  <a:gd name="T4" fmla="*/ 2147483646 w 3391"/>
                  <a:gd name="T5" fmla="*/ 2147483646 h 4160"/>
                  <a:gd name="T6" fmla="*/ 1093750000 w 3391"/>
                  <a:gd name="T7" fmla="*/ 2147483646 h 4160"/>
                  <a:gd name="T8" fmla="*/ 2070312500 w 3391"/>
                  <a:gd name="T9" fmla="*/ 2147483646 h 4160"/>
                  <a:gd name="T10" fmla="*/ 2147483646 w 3391"/>
                  <a:gd name="T11" fmla="*/ 2147483646 h 4160"/>
                  <a:gd name="T12" fmla="*/ 2147483646 w 3391"/>
                  <a:gd name="T13" fmla="*/ 2147483646 h 4160"/>
                  <a:gd name="T14" fmla="*/ 2147483646 w 3391"/>
                  <a:gd name="T15" fmla="*/ 2147483646 h 4160"/>
                  <a:gd name="T16" fmla="*/ 2147483646 w 3391"/>
                  <a:gd name="T17" fmla="*/ 0 h 41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9" name="Google Shape;1580;p10"/>
              <p:cNvSpPr>
                <a:spLocks/>
              </p:cNvSpPr>
              <p:nvPr/>
            </p:nvSpPr>
            <p:spPr bwMode="auto">
              <a:xfrm>
                <a:off x="6625425" y="2463125"/>
                <a:ext cx="34575" cy="119675"/>
              </a:xfrm>
              <a:custGeom>
                <a:avLst/>
                <a:gdLst>
                  <a:gd name="T0" fmla="*/ 2147483646 w 1383"/>
                  <a:gd name="T1" fmla="*/ 0 h 4787"/>
                  <a:gd name="T2" fmla="*/ 2147483646 w 1383"/>
                  <a:gd name="T3" fmla="*/ 878906250 h 4787"/>
                  <a:gd name="T4" fmla="*/ 2147483646 w 1383"/>
                  <a:gd name="T5" fmla="*/ 2147483646 h 4787"/>
                  <a:gd name="T6" fmla="*/ 732421875 w 1383"/>
                  <a:gd name="T7" fmla="*/ 2147483646 h 4787"/>
                  <a:gd name="T8" fmla="*/ 2147483646 w 1383"/>
                  <a:gd name="T9" fmla="*/ 2147483646 h 4787"/>
                  <a:gd name="T10" fmla="*/ 2147483646 w 1383"/>
                  <a:gd name="T11" fmla="*/ 2147483646 h 4787"/>
                  <a:gd name="T12" fmla="*/ 2147483646 w 1383"/>
                  <a:gd name="T13" fmla="*/ 2147483646 h 4787"/>
                  <a:gd name="T14" fmla="*/ 2147483646 w 1383"/>
                  <a:gd name="T15" fmla="*/ 2070312500 h 4787"/>
                  <a:gd name="T16" fmla="*/ 2147483646 w 1383"/>
                  <a:gd name="T17" fmla="*/ 0 h 47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0" name="Google Shape;1581;p10"/>
              <p:cNvSpPr>
                <a:spLocks/>
              </p:cNvSpPr>
              <p:nvPr/>
            </p:nvSpPr>
            <p:spPr bwMode="auto">
              <a:xfrm>
                <a:off x="6616650" y="2282250"/>
                <a:ext cx="30425" cy="22800"/>
              </a:xfrm>
              <a:custGeom>
                <a:avLst/>
                <a:gdLst>
                  <a:gd name="T0" fmla="*/ 2147483646 w 1217"/>
                  <a:gd name="T1" fmla="*/ 0 h 912"/>
                  <a:gd name="T2" fmla="*/ 2147483646 w 1217"/>
                  <a:gd name="T3" fmla="*/ 2147483646 h 912"/>
                  <a:gd name="T4" fmla="*/ 2147483646 w 1217"/>
                  <a:gd name="T5" fmla="*/ 0 h 9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1" name="Google Shape;1582;p10"/>
              <p:cNvSpPr>
                <a:spLocks/>
              </p:cNvSpPr>
              <p:nvPr/>
            </p:nvSpPr>
            <p:spPr bwMode="auto">
              <a:xfrm>
                <a:off x="6670600" y="2289850"/>
                <a:ext cx="30425" cy="23575"/>
              </a:xfrm>
              <a:custGeom>
                <a:avLst/>
                <a:gdLst>
                  <a:gd name="T0" fmla="*/ 2147483646 w 1217"/>
                  <a:gd name="T1" fmla="*/ 0 h 943"/>
                  <a:gd name="T2" fmla="*/ 2147483646 w 1217"/>
                  <a:gd name="T3" fmla="*/ 2147483646 h 943"/>
                  <a:gd name="T4" fmla="*/ 2147483646 w 1217"/>
                  <a:gd name="T5" fmla="*/ 0 h 9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2" name="Google Shape;1583;p10"/>
              <p:cNvSpPr>
                <a:spLocks/>
              </p:cNvSpPr>
              <p:nvPr/>
            </p:nvSpPr>
            <p:spPr bwMode="auto">
              <a:xfrm>
                <a:off x="6627300" y="2358225"/>
                <a:ext cx="35725" cy="28150"/>
              </a:xfrm>
              <a:custGeom>
                <a:avLst/>
                <a:gdLst>
                  <a:gd name="T0" fmla="*/ 2147483646 w 1429"/>
                  <a:gd name="T1" fmla="*/ 9765625 h 1126"/>
                  <a:gd name="T2" fmla="*/ 2147483646 w 1429"/>
                  <a:gd name="T3" fmla="*/ 2147483646 h 1126"/>
                  <a:gd name="T4" fmla="*/ 2147483646 w 1429"/>
                  <a:gd name="T5" fmla="*/ 9765625 h 11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3" name="Google Shape;1584;p10"/>
              <p:cNvSpPr>
                <a:spLocks/>
              </p:cNvSpPr>
              <p:nvPr/>
            </p:nvSpPr>
            <p:spPr bwMode="auto">
              <a:xfrm>
                <a:off x="6583225" y="2308825"/>
                <a:ext cx="33225" cy="24475"/>
              </a:xfrm>
              <a:custGeom>
                <a:avLst/>
                <a:gdLst>
                  <a:gd name="T0" fmla="*/ 2147483646 w 1329"/>
                  <a:gd name="T1" fmla="*/ 0 h 979"/>
                  <a:gd name="T2" fmla="*/ 2147483646 w 1329"/>
                  <a:gd name="T3" fmla="*/ 9765625 h 979"/>
                  <a:gd name="T4" fmla="*/ 2147483646 w 1329"/>
                  <a:gd name="T5" fmla="*/ 9765625 h 979"/>
                  <a:gd name="T6" fmla="*/ 2147483646 w 1329"/>
                  <a:gd name="T7" fmla="*/ 2147483646 h 979"/>
                  <a:gd name="T8" fmla="*/ 2147483646 w 1329"/>
                  <a:gd name="T9" fmla="*/ 2147483646 h 979"/>
                  <a:gd name="T10" fmla="*/ 2147483646 w 1329"/>
                  <a:gd name="T11" fmla="*/ 2147483646 h 979"/>
                  <a:gd name="T12" fmla="*/ 2147483646 w 1329"/>
                  <a:gd name="T13" fmla="*/ 0 h 9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4" name="Google Shape;1585;p10"/>
              <p:cNvSpPr>
                <a:spLocks/>
              </p:cNvSpPr>
              <p:nvPr/>
            </p:nvSpPr>
            <p:spPr bwMode="auto">
              <a:xfrm>
                <a:off x="6624250" y="2317950"/>
                <a:ext cx="20550" cy="16750"/>
              </a:xfrm>
              <a:custGeom>
                <a:avLst/>
                <a:gdLst>
                  <a:gd name="T0" fmla="*/ 2147483646 w 822"/>
                  <a:gd name="T1" fmla="*/ 9765625 h 670"/>
                  <a:gd name="T2" fmla="*/ 2147483646 w 822"/>
                  <a:gd name="T3" fmla="*/ 2147483646 h 670"/>
                  <a:gd name="T4" fmla="*/ 2147483646 w 822"/>
                  <a:gd name="T5" fmla="*/ 9765625 h 6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5" name="Google Shape;1586;p10"/>
              <p:cNvSpPr>
                <a:spLocks/>
              </p:cNvSpPr>
              <p:nvPr/>
            </p:nvSpPr>
            <p:spPr bwMode="auto">
              <a:xfrm>
                <a:off x="6666800" y="2346075"/>
                <a:ext cx="22075" cy="15975"/>
              </a:xfrm>
              <a:custGeom>
                <a:avLst/>
                <a:gdLst>
                  <a:gd name="T0" fmla="*/ 2147483646 w 883"/>
                  <a:gd name="T1" fmla="*/ 0 h 639"/>
                  <a:gd name="T2" fmla="*/ 2147483646 w 883"/>
                  <a:gd name="T3" fmla="*/ 2147483646 h 639"/>
                  <a:gd name="T4" fmla="*/ 2147483646 w 883"/>
                  <a:gd name="T5" fmla="*/ 0 h 6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6" name="Google Shape;1587;p10"/>
              <p:cNvSpPr>
                <a:spLocks/>
              </p:cNvSpPr>
              <p:nvPr/>
            </p:nvSpPr>
            <p:spPr bwMode="auto">
              <a:xfrm>
                <a:off x="6656175" y="2239675"/>
                <a:ext cx="26600" cy="20550"/>
              </a:xfrm>
              <a:custGeom>
                <a:avLst/>
                <a:gdLst>
                  <a:gd name="T0" fmla="*/ 2147483646 w 1064"/>
                  <a:gd name="T1" fmla="*/ 9765625 h 822"/>
                  <a:gd name="T2" fmla="*/ 2147483646 w 1064"/>
                  <a:gd name="T3" fmla="*/ 2147483646 h 822"/>
                  <a:gd name="T4" fmla="*/ 2147483646 w 1064"/>
                  <a:gd name="T5" fmla="*/ 9765625 h 8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7" name="Google Shape;1588;p10"/>
              <p:cNvSpPr>
                <a:spLocks/>
              </p:cNvSpPr>
              <p:nvPr/>
            </p:nvSpPr>
            <p:spPr bwMode="auto">
              <a:xfrm>
                <a:off x="6609050" y="2246675"/>
                <a:ext cx="19025" cy="17950"/>
              </a:xfrm>
              <a:custGeom>
                <a:avLst/>
                <a:gdLst>
                  <a:gd name="T0" fmla="*/ 2147483646 w 761"/>
                  <a:gd name="T1" fmla="*/ 9765625 h 718"/>
                  <a:gd name="T2" fmla="*/ 9765625 w 761"/>
                  <a:gd name="T3" fmla="*/ 2147483646 h 718"/>
                  <a:gd name="T4" fmla="*/ 2147483646 w 761"/>
                  <a:gd name="T5" fmla="*/ 2147483646 h 718"/>
                  <a:gd name="T6" fmla="*/ 2147483646 w 761"/>
                  <a:gd name="T7" fmla="*/ 2147483646 h 718"/>
                  <a:gd name="T8" fmla="*/ 2147483646 w 761"/>
                  <a:gd name="T9" fmla="*/ 1132812500 h 718"/>
                  <a:gd name="T10" fmla="*/ 2147483646 w 761"/>
                  <a:gd name="T11" fmla="*/ 839843750 h 718"/>
                  <a:gd name="T12" fmla="*/ 2147483646 w 761"/>
                  <a:gd name="T13" fmla="*/ 9765625 h 7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8" name="Google Shape;1589;p10"/>
              <p:cNvSpPr>
                <a:spLocks/>
              </p:cNvSpPr>
              <p:nvPr/>
            </p:nvSpPr>
            <p:spPr bwMode="auto">
              <a:xfrm>
                <a:off x="6685800" y="2263250"/>
                <a:ext cx="22825" cy="18250"/>
              </a:xfrm>
              <a:custGeom>
                <a:avLst/>
                <a:gdLst>
                  <a:gd name="T0" fmla="*/ 2147483646 w 913"/>
                  <a:gd name="T1" fmla="*/ 0 h 730"/>
                  <a:gd name="T2" fmla="*/ 2147483646 w 913"/>
                  <a:gd name="T3" fmla="*/ 2147483646 h 730"/>
                  <a:gd name="T4" fmla="*/ 2147483646 w 913"/>
                  <a:gd name="T5" fmla="*/ 0 h 7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9" name="Google Shape;1590;p10"/>
              <p:cNvSpPr>
                <a:spLocks/>
              </p:cNvSpPr>
              <p:nvPr/>
            </p:nvSpPr>
            <p:spPr bwMode="auto">
              <a:xfrm>
                <a:off x="6689600" y="2328600"/>
                <a:ext cx="30425" cy="22825"/>
              </a:xfrm>
              <a:custGeom>
                <a:avLst/>
                <a:gdLst>
                  <a:gd name="T0" fmla="*/ 2147483646 w 1217"/>
                  <a:gd name="T1" fmla="*/ 0 h 913"/>
                  <a:gd name="T2" fmla="*/ 2147483646 w 1217"/>
                  <a:gd name="T3" fmla="*/ 2147483646 h 913"/>
                  <a:gd name="T4" fmla="*/ 2147483646 w 1217"/>
                  <a:gd name="T5" fmla="*/ 0 h 9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5" name="Google Shape;1591;p10"/>
            <p:cNvGrpSpPr>
              <a:grpSpLocks/>
            </p:cNvGrpSpPr>
            <p:nvPr/>
          </p:nvGrpSpPr>
          <p:grpSpPr bwMode="auto">
            <a:xfrm rot="19880654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11" name="Google Shape;1592;p10"/>
              <p:cNvSpPr>
                <a:spLocks/>
              </p:cNvSpPr>
              <p:nvPr/>
            </p:nvSpPr>
            <p:spPr bwMode="auto">
              <a:xfrm>
                <a:off x="2235100" y="548200"/>
                <a:ext cx="759725" cy="1100125"/>
              </a:xfrm>
              <a:custGeom>
                <a:avLst/>
                <a:gdLst>
                  <a:gd name="T0" fmla="*/ 2147483646 w 30389"/>
                  <a:gd name="T1" fmla="*/ 0 h 44005"/>
                  <a:gd name="T2" fmla="*/ 2147483646 w 30389"/>
                  <a:gd name="T3" fmla="*/ 2147483646 h 44005"/>
                  <a:gd name="T4" fmla="*/ 2147483646 w 30389"/>
                  <a:gd name="T5" fmla="*/ 2147483646 h 44005"/>
                  <a:gd name="T6" fmla="*/ 2147483646 w 30389"/>
                  <a:gd name="T7" fmla="*/ 2147483646 h 44005"/>
                  <a:gd name="T8" fmla="*/ 2147483646 w 30389"/>
                  <a:gd name="T9" fmla="*/ 2147483646 h 44005"/>
                  <a:gd name="T10" fmla="*/ 2147483646 w 30389"/>
                  <a:gd name="T11" fmla="*/ 2147483646 h 44005"/>
                  <a:gd name="T12" fmla="*/ 2147483646 w 30389"/>
                  <a:gd name="T13" fmla="*/ 2147483646 h 44005"/>
                  <a:gd name="T14" fmla="*/ 2147483646 w 30389"/>
                  <a:gd name="T15" fmla="*/ 2147483646 h 44005"/>
                  <a:gd name="T16" fmla="*/ 2147483646 w 30389"/>
                  <a:gd name="T17" fmla="*/ 2147483646 h 44005"/>
                  <a:gd name="T18" fmla="*/ 2147483646 w 30389"/>
                  <a:gd name="T19" fmla="*/ 2147483646 h 44005"/>
                  <a:gd name="T20" fmla="*/ 2147483646 w 30389"/>
                  <a:gd name="T21" fmla="*/ 2147483646 h 44005"/>
                  <a:gd name="T22" fmla="*/ 2147483646 w 30389"/>
                  <a:gd name="T23" fmla="*/ 2147483646 h 44005"/>
                  <a:gd name="T24" fmla="*/ 2147483646 w 30389"/>
                  <a:gd name="T25" fmla="*/ 2147483646 h 44005"/>
                  <a:gd name="T26" fmla="*/ 2147483646 w 30389"/>
                  <a:gd name="T27" fmla="*/ 2147483646 h 44005"/>
                  <a:gd name="T28" fmla="*/ 2147483646 w 30389"/>
                  <a:gd name="T29" fmla="*/ 2147483646 h 44005"/>
                  <a:gd name="T30" fmla="*/ 2147483646 w 30389"/>
                  <a:gd name="T31" fmla="*/ 2147483646 h 44005"/>
                  <a:gd name="T32" fmla="*/ 2147483646 w 30389"/>
                  <a:gd name="T33" fmla="*/ 2147483646 h 44005"/>
                  <a:gd name="T34" fmla="*/ 2147483646 w 30389"/>
                  <a:gd name="T35" fmla="*/ 2147483646 h 44005"/>
                  <a:gd name="T36" fmla="*/ 2147483646 w 30389"/>
                  <a:gd name="T37" fmla="*/ 2147483646 h 44005"/>
                  <a:gd name="T38" fmla="*/ 2147483646 w 30389"/>
                  <a:gd name="T39" fmla="*/ 2147483646 h 44005"/>
                  <a:gd name="T40" fmla="*/ 2147483646 w 30389"/>
                  <a:gd name="T41" fmla="*/ 2147483646 h 44005"/>
                  <a:gd name="T42" fmla="*/ 2147483646 w 30389"/>
                  <a:gd name="T43" fmla="*/ 380859375 h 44005"/>
                  <a:gd name="T44" fmla="*/ 2147483646 w 30389"/>
                  <a:gd name="T45" fmla="*/ 0 h 4400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1593;p10"/>
              <p:cNvSpPr>
                <a:spLocks/>
              </p:cNvSpPr>
              <p:nvPr/>
            </p:nvSpPr>
            <p:spPr bwMode="auto">
              <a:xfrm>
                <a:off x="2559150" y="599000"/>
                <a:ext cx="64575" cy="1113975"/>
              </a:xfrm>
              <a:custGeom>
                <a:avLst/>
                <a:gdLst>
                  <a:gd name="T0" fmla="*/ 2147483646 w 2583"/>
                  <a:gd name="T1" fmla="*/ 0 h 44559"/>
                  <a:gd name="T2" fmla="*/ 2147483646 w 2583"/>
                  <a:gd name="T3" fmla="*/ 2147483646 h 44559"/>
                  <a:gd name="T4" fmla="*/ 2147483646 w 2583"/>
                  <a:gd name="T5" fmla="*/ 2147483646 h 44559"/>
                  <a:gd name="T6" fmla="*/ 1933593750 w 2583"/>
                  <a:gd name="T7" fmla="*/ 2147483646 h 44559"/>
                  <a:gd name="T8" fmla="*/ 2147483646 w 2583"/>
                  <a:gd name="T9" fmla="*/ 2147483646 h 44559"/>
                  <a:gd name="T10" fmla="*/ 2147483646 w 2583"/>
                  <a:gd name="T11" fmla="*/ 2147483646 h 44559"/>
                  <a:gd name="T12" fmla="*/ 2147483646 w 2583"/>
                  <a:gd name="T13" fmla="*/ 2147483646 h 44559"/>
                  <a:gd name="T14" fmla="*/ 2147483646 w 2583"/>
                  <a:gd name="T15" fmla="*/ 0 h 445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1594;p10"/>
              <p:cNvSpPr>
                <a:spLocks/>
              </p:cNvSpPr>
              <p:nvPr/>
            </p:nvSpPr>
            <p:spPr bwMode="auto">
              <a:xfrm>
                <a:off x="2369175" y="1333150"/>
                <a:ext cx="223000" cy="194875"/>
              </a:xfrm>
              <a:custGeom>
                <a:avLst/>
                <a:gdLst>
                  <a:gd name="T0" fmla="*/ 507812500 w 8920"/>
                  <a:gd name="T1" fmla="*/ 9765625 h 7795"/>
                  <a:gd name="T2" fmla="*/ 732421875 w 8920"/>
                  <a:gd name="T3" fmla="*/ 1601562500 h 7795"/>
                  <a:gd name="T4" fmla="*/ 2147483646 w 8920"/>
                  <a:gd name="T5" fmla="*/ 2147483646 h 7795"/>
                  <a:gd name="T6" fmla="*/ 2147483646 w 8920"/>
                  <a:gd name="T7" fmla="*/ 2147483646 h 7795"/>
                  <a:gd name="T8" fmla="*/ 2147483646 w 8920"/>
                  <a:gd name="T9" fmla="*/ 2147483646 h 7795"/>
                  <a:gd name="T10" fmla="*/ 1708984375 w 8920"/>
                  <a:gd name="T11" fmla="*/ 625000000 h 7795"/>
                  <a:gd name="T12" fmla="*/ 507812500 w 8920"/>
                  <a:gd name="T13" fmla="*/ 9765625 h 77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1595;p10"/>
              <p:cNvSpPr>
                <a:spLocks/>
              </p:cNvSpPr>
              <p:nvPr/>
            </p:nvSpPr>
            <p:spPr bwMode="auto">
              <a:xfrm>
                <a:off x="2415400" y="1090275"/>
                <a:ext cx="197975" cy="265900"/>
              </a:xfrm>
              <a:custGeom>
                <a:avLst/>
                <a:gdLst>
                  <a:gd name="T0" fmla="*/ 351562500 w 7919"/>
                  <a:gd name="T1" fmla="*/ 9765625 h 10636"/>
                  <a:gd name="T2" fmla="*/ 585937500 w 7919"/>
                  <a:gd name="T3" fmla="*/ 2001953125 h 10636"/>
                  <a:gd name="T4" fmla="*/ 2147483646 w 7919"/>
                  <a:gd name="T5" fmla="*/ 2147483646 h 10636"/>
                  <a:gd name="T6" fmla="*/ 2147483646 w 7919"/>
                  <a:gd name="T7" fmla="*/ 2147483646 h 10636"/>
                  <a:gd name="T8" fmla="*/ 2147483646 w 7919"/>
                  <a:gd name="T9" fmla="*/ 2147483646 h 10636"/>
                  <a:gd name="T10" fmla="*/ 1562500000 w 7919"/>
                  <a:gd name="T11" fmla="*/ 1025390625 h 10636"/>
                  <a:gd name="T12" fmla="*/ 351562500 w 7919"/>
                  <a:gd name="T13" fmla="*/ 9765625 h 106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5" name="Google Shape;1596;p10"/>
              <p:cNvSpPr>
                <a:spLocks/>
              </p:cNvSpPr>
              <p:nvPr/>
            </p:nvSpPr>
            <p:spPr bwMode="auto">
              <a:xfrm>
                <a:off x="2583300" y="1281200"/>
                <a:ext cx="207250" cy="197150"/>
              </a:xfrm>
              <a:custGeom>
                <a:avLst/>
                <a:gdLst>
                  <a:gd name="T0" fmla="*/ 2147483646 w 8290"/>
                  <a:gd name="T1" fmla="*/ 9765625 h 7886"/>
                  <a:gd name="T2" fmla="*/ 2147483646 w 8290"/>
                  <a:gd name="T3" fmla="*/ 722656250 h 7886"/>
                  <a:gd name="T4" fmla="*/ 2147483646 w 8290"/>
                  <a:gd name="T5" fmla="*/ 2147483646 h 7886"/>
                  <a:gd name="T6" fmla="*/ 2147483646 w 8290"/>
                  <a:gd name="T7" fmla="*/ 2147483646 h 7886"/>
                  <a:gd name="T8" fmla="*/ 2147483646 w 8290"/>
                  <a:gd name="T9" fmla="*/ 2147483646 h 7886"/>
                  <a:gd name="T10" fmla="*/ 2147483646 w 8290"/>
                  <a:gd name="T11" fmla="*/ 1367187500 h 7886"/>
                  <a:gd name="T12" fmla="*/ 2147483646 w 8290"/>
                  <a:gd name="T13" fmla="*/ 9765625 h 78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1597;p10"/>
              <p:cNvSpPr>
                <a:spLocks/>
              </p:cNvSpPr>
              <p:nvPr/>
            </p:nvSpPr>
            <p:spPr bwMode="auto">
              <a:xfrm>
                <a:off x="2611650" y="1014125"/>
                <a:ext cx="185275" cy="167600"/>
              </a:xfrm>
              <a:custGeom>
                <a:avLst/>
                <a:gdLst>
                  <a:gd name="T0" fmla="*/ 2147483646 w 7411"/>
                  <a:gd name="T1" fmla="*/ 9765625 h 6704"/>
                  <a:gd name="T2" fmla="*/ 2147483646 w 7411"/>
                  <a:gd name="T3" fmla="*/ 478515625 h 6704"/>
                  <a:gd name="T4" fmla="*/ 2147483646 w 7411"/>
                  <a:gd name="T5" fmla="*/ 2147483646 h 6704"/>
                  <a:gd name="T6" fmla="*/ 2147483646 w 7411"/>
                  <a:gd name="T7" fmla="*/ 2147483646 h 6704"/>
                  <a:gd name="T8" fmla="*/ 2147483646 w 7411"/>
                  <a:gd name="T9" fmla="*/ 2147483646 h 6704"/>
                  <a:gd name="T10" fmla="*/ 2147483646 w 7411"/>
                  <a:gd name="T11" fmla="*/ 1455078125 h 6704"/>
                  <a:gd name="T12" fmla="*/ 2147483646 w 7411"/>
                  <a:gd name="T13" fmla="*/ 9765625 h 67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1598;p10"/>
              <p:cNvSpPr>
                <a:spLocks/>
              </p:cNvSpPr>
              <p:nvPr/>
            </p:nvSpPr>
            <p:spPr bwMode="auto">
              <a:xfrm>
                <a:off x="2488650" y="948675"/>
                <a:ext cx="125025" cy="152275"/>
              </a:xfrm>
              <a:custGeom>
                <a:avLst/>
                <a:gdLst>
                  <a:gd name="T0" fmla="*/ 595703125 w 5001"/>
                  <a:gd name="T1" fmla="*/ 9765625 h 6091"/>
                  <a:gd name="T2" fmla="*/ 644531250 w 5001"/>
                  <a:gd name="T3" fmla="*/ 1289062500 h 6091"/>
                  <a:gd name="T4" fmla="*/ 2147483646 w 5001"/>
                  <a:gd name="T5" fmla="*/ 2147483646 h 6091"/>
                  <a:gd name="T6" fmla="*/ 2147483646 w 5001"/>
                  <a:gd name="T7" fmla="*/ 2147483646 h 6091"/>
                  <a:gd name="T8" fmla="*/ 2147483646 w 5001"/>
                  <a:gd name="T9" fmla="*/ 2147483646 h 6091"/>
                  <a:gd name="T10" fmla="*/ 2147483646 w 5001"/>
                  <a:gd name="T11" fmla="*/ 2147483646 h 6091"/>
                  <a:gd name="T12" fmla="*/ 1298828125 w 5001"/>
                  <a:gd name="T13" fmla="*/ 634765625 h 6091"/>
                  <a:gd name="T14" fmla="*/ 595703125 w 5001"/>
                  <a:gd name="T15" fmla="*/ 9765625 h 60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1599;p10"/>
              <p:cNvSpPr>
                <a:spLocks/>
              </p:cNvSpPr>
              <p:nvPr/>
            </p:nvSpPr>
            <p:spPr bwMode="auto">
              <a:xfrm>
                <a:off x="2608050" y="818075"/>
                <a:ext cx="101225" cy="166025"/>
              </a:xfrm>
              <a:custGeom>
                <a:avLst/>
                <a:gdLst>
                  <a:gd name="T0" fmla="*/ 2147483646 w 4049"/>
                  <a:gd name="T1" fmla="*/ 0 h 6641"/>
                  <a:gd name="T2" fmla="*/ 2147483646 w 4049"/>
                  <a:gd name="T3" fmla="*/ 830078125 h 6641"/>
                  <a:gd name="T4" fmla="*/ 2147483646 w 4049"/>
                  <a:gd name="T5" fmla="*/ 2147483646 h 6641"/>
                  <a:gd name="T6" fmla="*/ 2147483646 w 4049"/>
                  <a:gd name="T7" fmla="*/ 2147483646 h 6641"/>
                  <a:gd name="T8" fmla="*/ 2147483646 w 4049"/>
                  <a:gd name="T9" fmla="*/ 2147483646 h 6641"/>
                  <a:gd name="T10" fmla="*/ 2147483646 w 4049"/>
                  <a:gd name="T11" fmla="*/ 2147483646 h 6641"/>
                  <a:gd name="T12" fmla="*/ 2147483646 w 4049"/>
                  <a:gd name="T13" fmla="*/ 1162109375 h 6641"/>
                  <a:gd name="T14" fmla="*/ 2147483646 w 4049"/>
                  <a:gd name="T15" fmla="*/ 0 h 66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1600;p10"/>
              <p:cNvSpPr>
                <a:spLocks/>
              </p:cNvSpPr>
              <p:nvPr/>
            </p:nvSpPr>
            <p:spPr bwMode="auto">
              <a:xfrm>
                <a:off x="2523750" y="818350"/>
                <a:ext cx="90075" cy="87075"/>
              </a:xfrm>
              <a:custGeom>
                <a:avLst/>
                <a:gdLst>
                  <a:gd name="T0" fmla="*/ 683593750 w 3603"/>
                  <a:gd name="T1" fmla="*/ 9765625 h 3483"/>
                  <a:gd name="T2" fmla="*/ 283203125 w 3603"/>
                  <a:gd name="T3" fmla="*/ 1054687500 h 3483"/>
                  <a:gd name="T4" fmla="*/ 2147483646 w 3603"/>
                  <a:gd name="T5" fmla="*/ 2147483646 h 3483"/>
                  <a:gd name="T6" fmla="*/ 2147483646 w 3603"/>
                  <a:gd name="T7" fmla="*/ 2147483646 h 3483"/>
                  <a:gd name="T8" fmla="*/ 2147483646 w 3603"/>
                  <a:gd name="T9" fmla="*/ 2147483646 h 3483"/>
                  <a:gd name="T10" fmla="*/ 937500000 w 3603"/>
                  <a:gd name="T11" fmla="*/ 78125000 h 3483"/>
                  <a:gd name="T12" fmla="*/ 683593750 w 3603"/>
                  <a:gd name="T13" fmla="*/ 9765625 h 34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6" name="Google Shape;1601;p10"/>
            <p:cNvGrpSpPr>
              <a:grpSpLocks/>
            </p:cNvGrpSpPr>
            <p:nvPr/>
          </p:nvGrpSpPr>
          <p:grpSpPr bwMode="auto"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91" name="Google Shape;1602;p10"/>
              <p:cNvSpPr>
                <a:spLocks/>
              </p:cNvSpPr>
              <p:nvPr/>
            </p:nvSpPr>
            <p:spPr bwMode="auto">
              <a:xfrm>
                <a:off x="6030775" y="4399250"/>
                <a:ext cx="17950" cy="63500"/>
              </a:xfrm>
              <a:custGeom>
                <a:avLst/>
                <a:gdLst>
                  <a:gd name="T0" fmla="*/ 2147483646 w 718"/>
                  <a:gd name="T1" fmla="*/ 9765625 h 2540"/>
                  <a:gd name="T2" fmla="*/ 2147483646 w 718"/>
                  <a:gd name="T3" fmla="*/ 322265625 h 2540"/>
                  <a:gd name="T4" fmla="*/ 2147483646 w 718"/>
                  <a:gd name="T5" fmla="*/ 2147483646 h 2540"/>
                  <a:gd name="T6" fmla="*/ 2147483646 w 718"/>
                  <a:gd name="T7" fmla="*/ 2147483646 h 2540"/>
                  <a:gd name="T8" fmla="*/ 2147483646 w 718"/>
                  <a:gd name="T9" fmla="*/ 2147483646 h 2540"/>
                  <a:gd name="T10" fmla="*/ 2147483646 w 718"/>
                  <a:gd name="T11" fmla="*/ 2147483646 h 2540"/>
                  <a:gd name="T12" fmla="*/ 2147483646 w 718"/>
                  <a:gd name="T13" fmla="*/ 908203125 h 2540"/>
                  <a:gd name="T14" fmla="*/ 2147483646 w 718"/>
                  <a:gd name="T15" fmla="*/ 9765625 h 25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1603;p10"/>
              <p:cNvSpPr>
                <a:spLocks/>
              </p:cNvSpPr>
              <p:nvPr/>
            </p:nvSpPr>
            <p:spPr bwMode="auto">
              <a:xfrm>
                <a:off x="6181700" y="4458825"/>
                <a:ext cx="39825" cy="49425"/>
              </a:xfrm>
              <a:custGeom>
                <a:avLst/>
                <a:gdLst>
                  <a:gd name="T0" fmla="*/ 2147483646 w 1593"/>
                  <a:gd name="T1" fmla="*/ 0 h 1977"/>
                  <a:gd name="T2" fmla="*/ 2147483646 w 1593"/>
                  <a:gd name="T3" fmla="*/ 195312500 h 1977"/>
                  <a:gd name="T4" fmla="*/ 2147483646 w 1593"/>
                  <a:gd name="T5" fmla="*/ 2147483646 h 1977"/>
                  <a:gd name="T6" fmla="*/ 1308593750 w 1593"/>
                  <a:gd name="T7" fmla="*/ 2147483646 h 1977"/>
                  <a:gd name="T8" fmla="*/ 1972656250 w 1593"/>
                  <a:gd name="T9" fmla="*/ 2147483646 h 1977"/>
                  <a:gd name="T10" fmla="*/ 2147483646 w 1593"/>
                  <a:gd name="T11" fmla="*/ 2147483646 h 1977"/>
                  <a:gd name="T12" fmla="*/ 2147483646 w 1593"/>
                  <a:gd name="T13" fmla="*/ 498046875 h 1977"/>
                  <a:gd name="T14" fmla="*/ 2147483646 w 1593"/>
                  <a:gd name="T15" fmla="*/ 0 h 19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1604;p10"/>
              <p:cNvSpPr>
                <a:spLocks/>
              </p:cNvSpPr>
              <p:nvPr/>
            </p:nvSpPr>
            <p:spPr bwMode="auto">
              <a:xfrm>
                <a:off x="5979850" y="4414300"/>
                <a:ext cx="28000" cy="89500"/>
              </a:xfrm>
              <a:custGeom>
                <a:avLst/>
                <a:gdLst>
                  <a:gd name="T0" fmla="*/ 2147483646 w 1120"/>
                  <a:gd name="T1" fmla="*/ 9765625 h 3580"/>
                  <a:gd name="T2" fmla="*/ 2147483646 w 1120"/>
                  <a:gd name="T3" fmla="*/ 371093750 h 3580"/>
                  <a:gd name="T4" fmla="*/ 2147483646 w 1120"/>
                  <a:gd name="T5" fmla="*/ 2147483646 h 3580"/>
                  <a:gd name="T6" fmla="*/ 2147483646 w 1120"/>
                  <a:gd name="T7" fmla="*/ 2147483646 h 3580"/>
                  <a:gd name="T8" fmla="*/ 2147483646 w 1120"/>
                  <a:gd name="T9" fmla="*/ 2147483646 h 3580"/>
                  <a:gd name="T10" fmla="*/ 2147483646 w 1120"/>
                  <a:gd name="T11" fmla="*/ 1269531250 h 3580"/>
                  <a:gd name="T12" fmla="*/ 2147483646 w 1120"/>
                  <a:gd name="T13" fmla="*/ 9765625 h 35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1605;p10"/>
              <p:cNvSpPr>
                <a:spLocks/>
              </p:cNvSpPr>
              <p:nvPr/>
            </p:nvSpPr>
            <p:spPr bwMode="auto">
              <a:xfrm>
                <a:off x="6200200" y="4479075"/>
                <a:ext cx="54775" cy="76800"/>
              </a:xfrm>
              <a:custGeom>
                <a:avLst/>
                <a:gdLst>
                  <a:gd name="T0" fmla="*/ 2147483646 w 2191"/>
                  <a:gd name="T1" fmla="*/ 9765625 h 3072"/>
                  <a:gd name="T2" fmla="*/ 2147483646 w 2191"/>
                  <a:gd name="T3" fmla="*/ 898437500 h 3072"/>
                  <a:gd name="T4" fmla="*/ 2147483646 w 2191"/>
                  <a:gd name="T5" fmla="*/ 2147483646 h 3072"/>
                  <a:gd name="T6" fmla="*/ 908203125 w 2191"/>
                  <a:gd name="T7" fmla="*/ 2147483646 h 3072"/>
                  <a:gd name="T8" fmla="*/ 1533203125 w 2191"/>
                  <a:gd name="T9" fmla="*/ 2147483646 h 3072"/>
                  <a:gd name="T10" fmla="*/ 2147483646 w 2191"/>
                  <a:gd name="T11" fmla="*/ 2147483646 h 3072"/>
                  <a:gd name="T12" fmla="*/ 2147483646 w 2191"/>
                  <a:gd name="T13" fmla="*/ 898437500 h 3072"/>
                  <a:gd name="T14" fmla="*/ 2147483646 w 2191"/>
                  <a:gd name="T15" fmla="*/ 9765625 h 30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1606;p10"/>
              <p:cNvSpPr>
                <a:spLocks/>
              </p:cNvSpPr>
              <p:nvPr/>
            </p:nvSpPr>
            <p:spPr bwMode="auto">
              <a:xfrm>
                <a:off x="5920600" y="4641950"/>
                <a:ext cx="36200" cy="103400"/>
              </a:xfrm>
              <a:custGeom>
                <a:avLst/>
                <a:gdLst>
                  <a:gd name="T0" fmla="*/ 2147483646 w 1448"/>
                  <a:gd name="T1" fmla="*/ 9765625 h 4136"/>
                  <a:gd name="T2" fmla="*/ 2147483646 w 1448"/>
                  <a:gd name="T3" fmla="*/ 1093750000 h 4136"/>
                  <a:gd name="T4" fmla="*/ 2147483646 w 1448"/>
                  <a:gd name="T5" fmla="*/ 2147483646 h 4136"/>
                  <a:gd name="T6" fmla="*/ 2147483646 w 1448"/>
                  <a:gd name="T7" fmla="*/ 2147483646 h 4136"/>
                  <a:gd name="T8" fmla="*/ 2147483646 w 1448"/>
                  <a:gd name="T9" fmla="*/ 2147483646 h 4136"/>
                  <a:gd name="T10" fmla="*/ 2147483646 w 1448"/>
                  <a:gd name="T11" fmla="*/ 2147483646 h 4136"/>
                  <a:gd name="T12" fmla="*/ 2147483646 w 1448"/>
                  <a:gd name="T13" fmla="*/ 2147483646 h 4136"/>
                  <a:gd name="T14" fmla="*/ 2147483646 w 1448"/>
                  <a:gd name="T15" fmla="*/ 9765625 h 4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1607;p10"/>
              <p:cNvSpPr>
                <a:spLocks/>
              </p:cNvSpPr>
              <p:nvPr/>
            </p:nvSpPr>
            <p:spPr bwMode="auto">
              <a:xfrm>
                <a:off x="6120575" y="4712650"/>
                <a:ext cx="45475" cy="87975"/>
              </a:xfrm>
              <a:custGeom>
                <a:avLst/>
                <a:gdLst>
                  <a:gd name="T0" fmla="*/ 2147483646 w 1819"/>
                  <a:gd name="T1" fmla="*/ 0 h 3519"/>
                  <a:gd name="T2" fmla="*/ 2147483646 w 1819"/>
                  <a:gd name="T3" fmla="*/ 1972656250 h 3519"/>
                  <a:gd name="T4" fmla="*/ 2147483646 w 1819"/>
                  <a:gd name="T5" fmla="*/ 2147483646 h 3519"/>
                  <a:gd name="T6" fmla="*/ 546875000 w 1819"/>
                  <a:gd name="T7" fmla="*/ 2147483646 h 3519"/>
                  <a:gd name="T8" fmla="*/ 2147483646 w 1819"/>
                  <a:gd name="T9" fmla="*/ 2147483646 h 3519"/>
                  <a:gd name="T10" fmla="*/ 2147483646 w 1819"/>
                  <a:gd name="T11" fmla="*/ 2147483646 h 3519"/>
                  <a:gd name="T12" fmla="*/ 2147483646 w 1819"/>
                  <a:gd name="T13" fmla="*/ 2147483646 h 3519"/>
                  <a:gd name="T14" fmla="*/ 2147483646 w 1819"/>
                  <a:gd name="T15" fmla="*/ 2147483646 h 3519"/>
                  <a:gd name="T16" fmla="*/ 2147483646 w 1819"/>
                  <a:gd name="T17" fmla="*/ 0 h 35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1608;p10"/>
              <p:cNvSpPr>
                <a:spLocks/>
              </p:cNvSpPr>
              <p:nvPr/>
            </p:nvSpPr>
            <p:spPr bwMode="auto">
              <a:xfrm>
                <a:off x="5931225" y="4453575"/>
                <a:ext cx="303975" cy="305925"/>
              </a:xfrm>
              <a:custGeom>
                <a:avLst/>
                <a:gdLst>
                  <a:gd name="T0" fmla="*/ 2147483646 w 12159"/>
                  <a:gd name="T1" fmla="*/ 0 h 12237"/>
                  <a:gd name="T2" fmla="*/ 2147483646 w 12159"/>
                  <a:gd name="T3" fmla="*/ 2147483646 h 12237"/>
                  <a:gd name="T4" fmla="*/ 2147483646 w 12159"/>
                  <a:gd name="T5" fmla="*/ 2147483646 h 12237"/>
                  <a:gd name="T6" fmla="*/ 2147483646 w 12159"/>
                  <a:gd name="T7" fmla="*/ 2147483646 h 12237"/>
                  <a:gd name="T8" fmla="*/ 2147483646 w 12159"/>
                  <a:gd name="T9" fmla="*/ 2147483646 h 12237"/>
                  <a:gd name="T10" fmla="*/ 2147483646 w 12159"/>
                  <a:gd name="T11" fmla="*/ 1953125000 h 12237"/>
                  <a:gd name="T12" fmla="*/ 2147483646 w 12159"/>
                  <a:gd name="T13" fmla="*/ 0 h 122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1609;p10"/>
              <p:cNvSpPr>
                <a:spLocks/>
              </p:cNvSpPr>
              <p:nvPr/>
            </p:nvSpPr>
            <p:spPr bwMode="auto">
              <a:xfrm>
                <a:off x="6039900" y="4436875"/>
                <a:ext cx="168725" cy="79375"/>
              </a:xfrm>
              <a:custGeom>
                <a:avLst/>
                <a:gdLst>
                  <a:gd name="T0" fmla="*/ 2147483646 w 6749"/>
                  <a:gd name="T1" fmla="*/ 0 h 3175"/>
                  <a:gd name="T2" fmla="*/ 0 w 6749"/>
                  <a:gd name="T3" fmla="*/ 2147483646 h 3175"/>
                  <a:gd name="T4" fmla="*/ 2147483646 w 6749"/>
                  <a:gd name="T5" fmla="*/ 2147483646 h 3175"/>
                  <a:gd name="T6" fmla="*/ 2147483646 w 6749"/>
                  <a:gd name="T7" fmla="*/ 2147483646 h 3175"/>
                  <a:gd name="T8" fmla="*/ 2147483646 w 6749"/>
                  <a:gd name="T9" fmla="*/ 2147483646 h 3175"/>
                  <a:gd name="T10" fmla="*/ 2147483646 w 6749"/>
                  <a:gd name="T11" fmla="*/ 0 h 3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1610;p10"/>
              <p:cNvSpPr>
                <a:spLocks/>
              </p:cNvSpPr>
              <p:nvPr/>
            </p:nvSpPr>
            <p:spPr bwMode="auto">
              <a:xfrm>
                <a:off x="6072575" y="4425725"/>
                <a:ext cx="43325" cy="37425"/>
              </a:xfrm>
              <a:custGeom>
                <a:avLst/>
                <a:gdLst>
                  <a:gd name="T0" fmla="*/ 2147483646 w 1733"/>
                  <a:gd name="T1" fmla="*/ 68359375 h 1497"/>
                  <a:gd name="T2" fmla="*/ 2147483646 w 1733"/>
                  <a:gd name="T3" fmla="*/ 146484375 h 1497"/>
                  <a:gd name="T4" fmla="*/ 2147483646 w 1733"/>
                  <a:gd name="T5" fmla="*/ 146484375 h 1497"/>
                  <a:gd name="T6" fmla="*/ 2147483646 w 1733"/>
                  <a:gd name="T7" fmla="*/ 68359375 h 1497"/>
                  <a:gd name="T8" fmla="*/ 2147483646 w 1733"/>
                  <a:gd name="T9" fmla="*/ 312500000 h 1497"/>
                  <a:gd name="T10" fmla="*/ 2147483646 w 1733"/>
                  <a:gd name="T11" fmla="*/ 361328125 h 1497"/>
                  <a:gd name="T12" fmla="*/ 2147483646 w 1733"/>
                  <a:gd name="T13" fmla="*/ 361328125 h 1497"/>
                  <a:gd name="T14" fmla="*/ 2147483646 w 1733"/>
                  <a:gd name="T15" fmla="*/ 458984375 h 1497"/>
                  <a:gd name="T16" fmla="*/ 2147483646 w 1733"/>
                  <a:gd name="T17" fmla="*/ 458984375 h 1497"/>
                  <a:gd name="T18" fmla="*/ 2147483646 w 1733"/>
                  <a:gd name="T19" fmla="*/ 312500000 h 1497"/>
                  <a:gd name="T20" fmla="*/ 2147483646 w 1733"/>
                  <a:gd name="T21" fmla="*/ 68359375 h 1497"/>
                  <a:gd name="T22" fmla="*/ 2147483646 w 1733"/>
                  <a:gd name="T23" fmla="*/ 996093750 h 1497"/>
                  <a:gd name="T24" fmla="*/ 2147483646 w 1733"/>
                  <a:gd name="T25" fmla="*/ 996093750 h 1497"/>
                  <a:gd name="T26" fmla="*/ 2147483646 w 1733"/>
                  <a:gd name="T27" fmla="*/ 957031250 h 1497"/>
                  <a:gd name="T28" fmla="*/ 2147483646 w 1733"/>
                  <a:gd name="T29" fmla="*/ 957031250 h 1497"/>
                  <a:gd name="T30" fmla="*/ 2147483646 w 1733"/>
                  <a:gd name="T31" fmla="*/ 68359375 h 1497"/>
                  <a:gd name="T32" fmla="*/ 2147483646 w 1733"/>
                  <a:gd name="T33" fmla="*/ 68359375 h 1497"/>
                  <a:gd name="T34" fmla="*/ 2147483646 w 1733"/>
                  <a:gd name="T35" fmla="*/ 1093750000 h 1497"/>
                  <a:gd name="T36" fmla="*/ 2147483646 w 1733"/>
                  <a:gd name="T37" fmla="*/ 1259765625 h 1497"/>
                  <a:gd name="T38" fmla="*/ 2147483646 w 1733"/>
                  <a:gd name="T39" fmla="*/ 1259765625 h 1497"/>
                  <a:gd name="T40" fmla="*/ 2147483646 w 1733"/>
                  <a:gd name="T41" fmla="*/ 1093750000 h 1497"/>
                  <a:gd name="T42" fmla="*/ 2147483646 w 1733"/>
                  <a:gd name="T43" fmla="*/ 1259765625 h 1497"/>
                  <a:gd name="T44" fmla="*/ 2147483646 w 1733"/>
                  <a:gd name="T45" fmla="*/ 1259765625 h 1497"/>
                  <a:gd name="T46" fmla="*/ 2147483646 w 1733"/>
                  <a:gd name="T47" fmla="*/ 1845703125 h 1497"/>
                  <a:gd name="T48" fmla="*/ 2147483646 w 1733"/>
                  <a:gd name="T49" fmla="*/ 1845703125 h 1497"/>
                  <a:gd name="T50" fmla="*/ 2147483646 w 1733"/>
                  <a:gd name="T51" fmla="*/ 1259765625 h 1497"/>
                  <a:gd name="T52" fmla="*/ 2147483646 w 1733"/>
                  <a:gd name="T53" fmla="*/ 9765625 h 1497"/>
                  <a:gd name="T54" fmla="*/ 1787109375 w 1733"/>
                  <a:gd name="T55" fmla="*/ 2147483646 h 1497"/>
                  <a:gd name="T56" fmla="*/ 2147483646 w 1733"/>
                  <a:gd name="T57" fmla="*/ 2147483646 h 1497"/>
                  <a:gd name="T58" fmla="*/ 2147483646 w 1733"/>
                  <a:gd name="T59" fmla="*/ 2147483646 h 1497"/>
                  <a:gd name="T60" fmla="*/ 2147483646 w 1733"/>
                  <a:gd name="T61" fmla="*/ 2147483646 h 1497"/>
                  <a:gd name="T62" fmla="*/ 2147483646 w 1733"/>
                  <a:gd name="T63" fmla="*/ 2147483646 h 1497"/>
                  <a:gd name="T64" fmla="*/ 2147483646 w 1733"/>
                  <a:gd name="T65" fmla="*/ 2147483646 h 1497"/>
                  <a:gd name="T66" fmla="*/ 2147483646 w 1733"/>
                  <a:gd name="T67" fmla="*/ 2147483646 h 1497"/>
                  <a:gd name="T68" fmla="*/ 2147483646 w 1733"/>
                  <a:gd name="T69" fmla="*/ 68359375 h 1497"/>
                  <a:gd name="T70" fmla="*/ 2147483646 w 1733"/>
                  <a:gd name="T71" fmla="*/ 68359375 h 1497"/>
                  <a:gd name="T72" fmla="*/ 2147483646 w 1733"/>
                  <a:gd name="T73" fmla="*/ 9765625 h 149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lnTo>
                      <a:pt x="851" y="7"/>
                    </a:ln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1611;p10"/>
              <p:cNvSpPr>
                <a:spLocks/>
              </p:cNvSpPr>
              <p:nvPr/>
            </p:nvSpPr>
            <p:spPr bwMode="auto">
              <a:xfrm>
                <a:off x="6138675" y="4442725"/>
                <a:ext cx="41825" cy="38075"/>
              </a:xfrm>
              <a:custGeom>
                <a:avLst/>
                <a:gdLst>
                  <a:gd name="T0" fmla="*/ 2147483646 w 1673"/>
                  <a:gd name="T1" fmla="*/ 9765625 h 1523"/>
                  <a:gd name="T2" fmla="*/ 1191406250 w 1673"/>
                  <a:gd name="T3" fmla="*/ 2147483646 h 1523"/>
                  <a:gd name="T4" fmla="*/ 1191406250 w 1673"/>
                  <a:gd name="T5" fmla="*/ 2147483646 h 1523"/>
                  <a:gd name="T6" fmla="*/ 2147483646 w 1673"/>
                  <a:gd name="T7" fmla="*/ 2147483646 h 1523"/>
                  <a:gd name="T8" fmla="*/ 2147483646 w 1673"/>
                  <a:gd name="T9" fmla="*/ 2147483646 h 1523"/>
                  <a:gd name="T10" fmla="*/ 2147483646 w 1673"/>
                  <a:gd name="T11" fmla="*/ 2147483646 h 1523"/>
                  <a:gd name="T12" fmla="*/ 2147483646 w 1673"/>
                  <a:gd name="T13" fmla="*/ 2147483646 h 1523"/>
                  <a:gd name="T14" fmla="*/ 2147483646 w 1673"/>
                  <a:gd name="T15" fmla="*/ 253906250 h 1523"/>
                  <a:gd name="T16" fmla="*/ 2147483646 w 1673"/>
                  <a:gd name="T17" fmla="*/ 9765625 h 15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1612;p10"/>
              <p:cNvSpPr>
                <a:spLocks/>
              </p:cNvSpPr>
              <p:nvPr/>
            </p:nvSpPr>
            <p:spPr bwMode="auto">
              <a:xfrm>
                <a:off x="6112850" y="4383325"/>
                <a:ext cx="15225" cy="62575"/>
              </a:xfrm>
              <a:custGeom>
                <a:avLst/>
                <a:gdLst>
                  <a:gd name="T0" fmla="*/ 1279296875 w 609"/>
                  <a:gd name="T1" fmla="*/ 9765625 h 2503"/>
                  <a:gd name="T2" fmla="*/ 0 w 609"/>
                  <a:gd name="T3" fmla="*/ 1191406250 h 2503"/>
                  <a:gd name="T4" fmla="*/ 2147483646 w 609"/>
                  <a:gd name="T5" fmla="*/ 2147483646 h 2503"/>
                  <a:gd name="T6" fmla="*/ 2147483646 w 609"/>
                  <a:gd name="T7" fmla="*/ 2147483646 h 2503"/>
                  <a:gd name="T8" fmla="*/ 2147483646 w 609"/>
                  <a:gd name="T9" fmla="*/ 2147483646 h 2503"/>
                  <a:gd name="T10" fmla="*/ 2080078125 w 609"/>
                  <a:gd name="T11" fmla="*/ 302734375 h 2503"/>
                  <a:gd name="T12" fmla="*/ 1279296875 w 609"/>
                  <a:gd name="T13" fmla="*/ 9765625 h 25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1613;p10"/>
              <p:cNvSpPr>
                <a:spLocks/>
              </p:cNvSpPr>
              <p:nvPr/>
            </p:nvSpPr>
            <p:spPr bwMode="auto">
              <a:xfrm>
                <a:off x="6132300" y="4398875"/>
                <a:ext cx="44125" cy="59475"/>
              </a:xfrm>
              <a:custGeom>
                <a:avLst/>
                <a:gdLst>
                  <a:gd name="T0" fmla="*/ 2147483646 w 1765"/>
                  <a:gd name="T1" fmla="*/ 9765625 h 2379"/>
                  <a:gd name="T2" fmla="*/ 2147483646 w 1765"/>
                  <a:gd name="T3" fmla="*/ 166015625 h 2379"/>
                  <a:gd name="T4" fmla="*/ 2147483646 w 1765"/>
                  <a:gd name="T5" fmla="*/ 2147483646 h 2379"/>
                  <a:gd name="T6" fmla="*/ 419921875 w 1765"/>
                  <a:gd name="T7" fmla="*/ 2147483646 h 2379"/>
                  <a:gd name="T8" fmla="*/ 1669921875 w 1765"/>
                  <a:gd name="T9" fmla="*/ 2147483646 h 2379"/>
                  <a:gd name="T10" fmla="*/ 2147483646 w 1765"/>
                  <a:gd name="T11" fmla="*/ 2147483646 h 2379"/>
                  <a:gd name="T12" fmla="*/ 2147483646 w 1765"/>
                  <a:gd name="T13" fmla="*/ 2147483646 h 2379"/>
                  <a:gd name="T14" fmla="*/ 2147483646 w 1765"/>
                  <a:gd name="T15" fmla="*/ 1953125000 h 2379"/>
                  <a:gd name="T16" fmla="*/ 2147483646 w 1765"/>
                  <a:gd name="T17" fmla="*/ 9765625 h 23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1614;p10"/>
              <p:cNvSpPr>
                <a:spLocks/>
              </p:cNvSpPr>
              <p:nvPr/>
            </p:nvSpPr>
            <p:spPr bwMode="auto">
              <a:xfrm>
                <a:off x="6039450" y="4503575"/>
                <a:ext cx="80625" cy="244450"/>
              </a:xfrm>
              <a:custGeom>
                <a:avLst/>
                <a:gdLst>
                  <a:gd name="T0" fmla="*/ 2147483646 w 3225"/>
                  <a:gd name="T1" fmla="*/ 9765625 h 9778"/>
                  <a:gd name="T2" fmla="*/ 2147483646 w 3225"/>
                  <a:gd name="T3" fmla="*/ 1123046875 h 9778"/>
                  <a:gd name="T4" fmla="*/ 2147483646 w 3225"/>
                  <a:gd name="T5" fmla="*/ 2147483646 h 9778"/>
                  <a:gd name="T6" fmla="*/ 175781250 w 3225"/>
                  <a:gd name="T7" fmla="*/ 2147483646 h 9778"/>
                  <a:gd name="T8" fmla="*/ 1357421875 w 3225"/>
                  <a:gd name="T9" fmla="*/ 2147483646 h 9778"/>
                  <a:gd name="T10" fmla="*/ 2147483646 w 3225"/>
                  <a:gd name="T11" fmla="*/ 2147483646 h 9778"/>
                  <a:gd name="T12" fmla="*/ 2147483646 w 3225"/>
                  <a:gd name="T13" fmla="*/ 2147483646 h 9778"/>
                  <a:gd name="T14" fmla="*/ 2147483646 w 3225"/>
                  <a:gd name="T15" fmla="*/ 1123046875 h 9778"/>
                  <a:gd name="T16" fmla="*/ 2147483646 w 3225"/>
                  <a:gd name="T17" fmla="*/ 9765625 h 97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1615;p10"/>
              <p:cNvSpPr>
                <a:spLocks/>
              </p:cNvSpPr>
              <p:nvPr/>
            </p:nvSpPr>
            <p:spPr bwMode="auto">
              <a:xfrm>
                <a:off x="5995050" y="4564225"/>
                <a:ext cx="55500" cy="55075"/>
              </a:xfrm>
              <a:custGeom>
                <a:avLst/>
                <a:gdLst>
                  <a:gd name="T0" fmla="*/ 2147483646 w 2220"/>
                  <a:gd name="T1" fmla="*/ 0 h 2203"/>
                  <a:gd name="T2" fmla="*/ 2147483646 w 2220"/>
                  <a:gd name="T3" fmla="*/ 2147483646 h 2203"/>
                  <a:gd name="T4" fmla="*/ 605468750 w 2220"/>
                  <a:gd name="T5" fmla="*/ 2147483646 h 2203"/>
                  <a:gd name="T6" fmla="*/ 605468750 w 2220"/>
                  <a:gd name="T7" fmla="*/ 2147483646 h 2203"/>
                  <a:gd name="T8" fmla="*/ 2147483646 w 2220"/>
                  <a:gd name="T9" fmla="*/ 2147483646 h 2203"/>
                  <a:gd name="T10" fmla="*/ 2147483646 w 2220"/>
                  <a:gd name="T11" fmla="*/ 2147483646 h 2203"/>
                  <a:gd name="T12" fmla="*/ 2147483646 w 2220"/>
                  <a:gd name="T13" fmla="*/ 2147483646 h 2203"/>
                  <a:gd name="T14" fmla="*/ 2147483646 w 2220"/>
                  <a:gd name="T15" fmla="*/ 2147483646 h 2203"/>
                  <a:gd name="T16" fmla="*/ 2147483646 w 2220"/>
                  <a:gd name="T17" fmla="*/ 2147483646 h 2203"/>
                  <a:gd name="T18" fmla="*/ 2147483646 w 2220"/>
                  <a:gd name="T19" fmla="*/ 585937500 h 2203"/>
                  <a:gd name="T20" fmla="*/ 2147483646 w 2220"/>
                  <a:gd name="T21" fmla="*/ 0 h 220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1616;p10"/>
              <p:cNvSpPr>
                <a:spLocks/>
              </p:cNvSpPr>
              <p:nvPr/>
            </p:nvSpPr>
            <p:spPr bwMode="auto">
              <a:xfrm>
                <a:off x="6080925" y="4508150"/>
                <a:ext cx="58550" cy="47450"/>
              </a:xfrm>
              <a:custGeom>
                <a:avLst/>
                <a:gdLst>
                  <a:gd name="T0" fmla="*/ 2147483646 w 2342"/>
                  <a:gd name="T1" fmla="*/ 0 h 1898"/>
                  <a:gd name="T2" fmla="*/ 2147483646 w 2342"/>
                  <a:gd name="T3" fmla="*/ 224609375 h 1898"/>
                  <a:gd name="T4" fmla="*/ 2147483646 w 2342"/>
                  <a:gd name="T5" fmla="*/ 2147483646 h 1898"/>
                  <a:gd name="T6" fmla="*/ 595703125 w 2342"/>
                  <a:gd name="T7" fmla="*/ 2147483646 h 1898"/>
                  <a:gd name="T8" fmla="*/ 2147483646 w 2342"/>
                  <a:gd name="T9" fmla="*/ 2147483646 h 1898"/>
                  <a:gd name="T10" fmla="*/ 2147483646 w 2342"/>
                  <a:gd name="T11" fmla="*/ 2147483646 h 1898"/>
                  <a:gd name="T12" fmla="*/ 2147483646 w 2342"/>
                  <a:gd name="T13" fmla="*/ 2147483646 h 1898"/>
                  <a:gd name="T14" fmla="*/ 2147483646 w 2342"/>
                  <a:gd name="T15" fmla="*/ 2147483646 h 1898"/>
                  <a:gd name="T16" fmla="*/ 2147483646 w 2342"/>
                  <a:gd name="T17" fmla="*/ 2147483646 h 1898"/>
                  <a:gd name="T18" fmla="*/ 2147483646 w 2342"/>
                  <a:gd name="T19" fmla="*/ 2147483646 h 1898"/>
                  <a:gd name="T20" fmla="*/ 2147483646 w 2342"/>
                  <a:gd name="T21" fmla="*/ 2147483646 h 1898"/>
                  <a:gd name="T22" fmla="*/ 2147483646 w 2342"/>
                  <a:gd name="T23" fmla="*/ 2147483646 h 1898"/>
                  <a:gd name="T24" fmla="*/ 2147483646 w 2342"/>
                  <a:gd name="T25" fmla="*/ 2147483646 h 1898"/>
                  <a:gd name="T26" fmla="*/ 2147483646 w 2342"/>
                  <a:gd name="T27" fmla="*/ 2001953125 h 1898"/>
                  <a:gd name="T28" fmla="*/ 2147483646 w 2342"/>
                  <a:gd name="T29" fmla="*/ 517578125 h 1898"/>
                  <a:gd name="T30" fmla="*/ 2147483646 w 2342"/>
                  <a:gd name="T31" fmla="*/ 224609375 h 1898"/>
                  <a:gd name="T32" fmla="*/ 2147483646 w 2342"/>
                  <a:gd name="T33" fmla="*/ 0 h 18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1617;p10"/>
              <p:cNvSpPr>
                <a:spLocks/>
              </p:cNvSpPr>
              <p:nvPr/>
            </p:nvSpPr>
            <p:spPr bwMode="auto">
              <a:xfrm>
                <a:off x="6101425" y="4599200"/>
                <a:ext cx="79825" cy="57650"/>
              </a:xfrm>
              <a:custGeom>
                <a:avLst/>
                <a:gdLst>
                  <a:gd name="T0" fmla="*/ 2147483646 w 3193"/>
                  <a:gd name="T1" fmla="*/ 0 h 2306"/>
                  <a:gd name="T2" fmla="*/ 2147483646 w 3193"/>
                  <a:gd name="T3" fmla="*/ 283203125 h 2306"/>
                  <a:gd name="T4" fmla="*/ 2147483646 w 3193"/>
                  <a:gd name="T5" fmla="*/ 2147483646 h 2306"/>
                  <a:gd name="T6" fmla="*/ 2147483646 w 3193"/>
                  <a:gd name="T7" fmla="*/ 2147483646 h 2306"/>
                  <a:gd name="T8" fmla="*/ 2147483646 w 3193"/>
                  <a:gd name="T9" fmla="*/ 0 h 23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1618;p10"/>
              <p:cNvSpPr>
                <a:spLocks/>
              </p:cNvSpPr>
              <p:nvPr/>
            </p:nvSpPr>
            <p:spPr bwMode="auto">
              <a:xfrm>
                <a:off x="5969975" y="4652025"/>
                <a:ext cx="51700" cy="53225"/>
              </a:xfrm>
              <a:custGeom>
                <a:avLst/>
                <a:gdLst>
                  <a:gd name="T0" fmla="*/ 2147483646 w 2068"/>
                  <a:gd name="T1" fmla="*/ 0 h 2129"/>
                  <a:gd name="T2" fmla="*/ 2147483646 w 2068"/>
                  <a:gd name="T3" fmla="*/ 1611328125 h 2129"/>
                  <a:gd name="T4" fmla="*/ 1191406250 w 2068"/>
                  <a:gd name="T5" fmla="*/ 2147483646 h 2129"/>
                  <a:gd name="T6" fmla="*/ 302734375 w 2068"/>
                  <a:gd name="T7" fmla="*/ 2147483646 h 2129"/>
                  <a:gd name="T8" fmla="*/ 1787109375 w 2068"/>
                  <a:gd name="T9" fmla="*/ 2147483646 h 2129"/>
                  <a:gd name="T10" fmla="*/ 2147483646 w 2068"/>
                  <a:gd name="T11" fmla="*/ 2147483646 h 2129"/>
                  <a:gd name="T12" fmla="*/ 2147483646 w 2068"/>
                  <a:gd name="T13" fmla="*/ 2147483646 h 2129"/>
                  <a:gd name="T14" fmla="*/ 2147483646 w 2068"/>
                  <a:gd name="T15" fmla="*/ 2147483646 h 2129"/>
                  <a:gd name="T16" fmla="*/ 2147483646 w 2068"/>
                  <a:gd name="T17" fmla="*/ 2147483646 h 2129"/>
                  <a:gd name="T18" fmla="*/ 2147483646 w 2068"/>
                  <a:gd name="T19" fmla="*/ 2147483646 h 2129"/>
                  <a:gd name="T20" fmla="*/ 2147483646 w 2068"/>
                  <a:gd name="T21" fmla="*/ 419921875 h 2129"/>
                  <a:gd name="T22" fmla="*/ 2147483646 w 2068"/>
                  <a:gd name="T23" fmla="*/ 0 h 2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1619;p10"/>
              <p:cNvSpPr>
                <a:spLocks/>
              </p:cNvSpPr>
              <p:nvPr/>
            </p:nvSpPr>
            <p:spPr bwMode="auto">
              <a:xfrm>
                <a:off x="6097650" y="4691150"/>
                <a:ext cx="56250" cy="51050"/>
              </a:xfrm>
              <a:custGeom>
                <a:avLst/>
                <a:gdLst>
                  <a:gd name="T0" fmla="*/ 2147483646 w 2250"/>
                  <a:gd name="T1" fmla="*/ 9765625 h 2042"/>
                  <a:gd name="T2" fmla="*/ 2147483646 w 2250"/>
                  <a:gd name="T3" fmla="*/ 576171875 h 2042"/>
                  <a:gd name="T4" fmla="*/ 2147483646 w 2250"/>
                  <a:gd name="T5" fmla="*/ 2147483646 h 2042"/>
                  <a:gd name="T6" fmla="*/ 2147483646 w 2250"/>
                  <a:gd name="T7" fmla="*/ 2147483646 h 2042"/>
                  <a:gd name="T8" fmla="*/ 2147483646 w 2250"/>
                  <a:gd name="T9" fmla="*/ 2147483646 h 2042"/>
                  <a:gd name="T10" fmla="*/ 2080078125 w 2250"/>
                  <a:gd name="T11" fmla="*/ 2147483646 h 2042"/>
                  <a:gd name="T12" fmla="*/ 595703125 w 2250"/>
                  <a:gd name="T13" fmla="*/ 2147483646 h 2042"/>
                  <a:gd name="T14" fmla="*/ 2147483646 w 2250"/>
                  <a:gd name="T15" fmla="*/ 2147483646 h 2042"/>
                  <a:gd name="T16" fmla="*/ 2147483646 w 2250"/>
                  <a:gd name="T17" fmla="*/ 2147483646 h 2042"/>
                  <a:gd name="T18" fmla="*/ 2147483646 w 2250"/>
                  <a:gd name="T19" fmla="*/ 2147483646 h 2042"/>
                  <a:gd name="T20" fmla="*/ 2147483646 w 2250"/>
                  <a:gd name="T21" fmla="*/ 2147483646 h 2042"/>
                  <a:gd name="T22" fmla="*/ 2147483646 w 2250"/>
                  <a:gd name="T23" fmla="*/ 2147483646 h 2042"/>
                  <a:gd name="T24" fmla="*/ 2147483646 w 2250"/>
                  <a:gd name="T25" fmla="*/ 1757812500 h 2042"/>
                  <a:gd name="T26" fmla="*/ 2147483646 w 2250"/>
                  <a:gd name="T27" fmla="*/ 9765625 h 20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1620;p10"/>
              <p:cNvSpPr>
                <a:spLocks/>
              </p:cNvSpPr>
              <p:nvPr/>
            </p:nvSpPr>
            <p:spPr bwMode="auto">
              <a:xfrm>
                <a:off x="5996575" y="4510225"/>
                <a:ext cx="40300" cy="40150"/>
              </a:xfrm>
              <a:custGeom>
                <a:avLst/>
                <a:gdLst>
                  <a:gd name="T0" fmla="*/ 2147483646 w 1612"/>
                  <a:gd name="T1" fmla="*/ 9765625 h 1606"/>
                  <a:gd name="T2" fmla="*/ 2147483646 w 1612"/>
                  <a:gd name="T3" fmla="*/ 2089843750 h 1606"/>
                  <a:gd name="T4" fmla="*/ 898437500 w 1612"/>
                  <a:gd name="T5" fmla="*/ 2147483646 h 1606"/>
                  <a:gd name="T6" fmla="*/ 302734375 w 1612"/>
                  <a:gd name="T7" fmla="*/ 2147483646 h 1606"/>
                  <a:gd name="T8" fmla="*/ 2080078125 w 1612"/>
                  <a:gd name="T9" fmla="*/ 2147483646 h 1606"/>
                  <a:gd name="T10" fmla="*/ 2147483646 w 1612"/>
                  <a:gd name="T11" fmla="*/ 2147483646 h 1606"/>
                  <a:gd name="T12" fmla="*/ 2147483646 w 1612"/>
                  <a:gd name="T13" fmla="*/ 2147483646 h 1606"/>
                  <a:gd name="T14" fmla="*/ 2147483646 w 1612"/>
                  <a:gd name="T15" fmla="*/ 2147483646 h 1606"/>
                  <a:gd name="T16" fmla="*/ 2147483646 w 1612"/>
                  <a:gd name="T17" fmla="*/ 2147483646 h 1606"/>
                  <a:gd name="T18" fmla="*/ 2147483646 w 1612"/>
                  <a:gd name="T19" fmla="*/ 1191406250 h 1606"/>
                  <a:gd name="T20" fmla="*/ 2147483646 w 1612"/>
                  <a:gd name="T21" fmla="*/ 9765625 h 160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0" name="Google Shape;1621;p10"/>
              <p:cNvSpPr>
                <a:spLocks/>
              </p:cNvSpPr>
              <p:nvPr/>
            </p:nvSpPr>
            <p:spPr bwMode="auto">
              <a:xfrm>
                <a:off x="6168325" y="4551275"/>
                <a:ext cx="46375" cy="46150"/>
              </a:xfrm>
              <a:custGeom>
                <a:avLst/>
                <a:gdLst>
                  <a:gd name="T0" fmla="*/ 1972656250 w 1855"/>
                  <a:gd name="T1" fmla="*/ 2147483646 h 1846"/>
                  <a:gd name="T2" fmla="*/ 2080078125 w 1855"/>
                  <a:gd name="T3" fmla="*/ 2147483646 h 1846"/>
                  <a:gd name="T4" fmla="*/ 1972656250 w 1855"/>
                  <a:gd name="T5" fmla="*/ 2147483646 h 1846"/>
                  <a:gd name="T6" fmla="*/ 2147483646 w 1855"/>
                  <a:gd name="T7" fmla="*/ 0 h 1846"/>
                  <a:gd name="T8" fmla="*/ 2147483646 w 1855"/>
                  <a:gd name="T9" fmla="*/ 1484375000 h 1846"/>
                  <a:gd name="T10" fmla="*/ 1777343750 w 1855"/>
                  <a:gd name="T11" fmla="*/ 2147483646 h 1846"/>
                  <a:gd name="T12" fmla="*/ 1875000000 w 1855"/>
                  <a:gd name="T13" fmla="*/ 2147483646 h 1846"/>
                  <a:gd name="T14" fmla="*/ 1875000000 w 1855"/>
                  <a:gd name="T15" fmla="*/ 2147483646 h 1846"/>
                  <a:gd name="T16" fmla="*/ 2147483646 w 1855"/>
                  <a:gd name="T17" fmla="*/ 2147483646 h 1846"/>
                  <a:gd name="T18" fmla="*/ 2147483646 w 1855"/>
                  <a:gd name="T19" fmla="*/ 2147483646 h 1846"/>
                  <a:gd name="T20" fmla="*/ 2147483646 w 1855"/>
                  <a:gd name="T21" fmla="*/ 2147483646 h 1846"/>
                  <a:gd name="T22" fmla="*/ 2147483646 w 1855"/>
                  <a:gd name="T23" fmla="*/ 2147483646 h 1846"/>
                  <a:gd name="T24" fmla="*/ 2147483646 w 1855"/>
                  <a:gd name="T25" fmla="*/ 2147483646 h 1846"/>
                  <a:gd name="T26" fmla="*/ 2147483646 w 1855"/>
                  <a:gd name="T27" fmla="*/ 0 h 18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7" name="Google Shape;1622;p10"/>
            <p:cNvGrpSpPr>
              <a:grpSpLocks/>
            </p:cNvGrpSpPr>
            <p:nvPr/>
          </p:nvGrpSpPr>
          <p:grpSpPr bwMode="auto"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71" name="Google Shape;1623;p10"/>
              <p:cNvSpPr>
                <a:spLocks/>
              </p:cNvSpPr>
              <p:nvPr/>
            </p:nvSpPr>
            <p:spPr bwMode="auto">
              <a:xfrm>
                <a:off x="5239725" y="2330950"/>
                <a:ext cx="848825" cy="3686750"/>
              </a:xfrm>
              <a:custGeom>
                <a:avLst/>
                <a:gdLst>
                  <a:gd name="T0" fmla="*/ 2147483646 w 33953"/>
                  <a:gd name="T1" fmla="*/ 2147483646 h 147470"/>
                  <a:gd name="T2" fmla="*/ 2147483646 w 33953"/>
                  <a:gd name="T3" fmla="*/ 2147483646 h 147470"/>
                  <a:gd name="T4" fmla="*/ 2147483646 w 33953"/>
                  <a:gd name="T5" fmla="*/ 2147483646 h 147470"/>
                  <a:gd name="T6" fmla="*/ 2147483646 w 33953"/>
                  <a:gd name="T7" fmla="*/ 2147483646 h 147470"/>
                  <a:gd name="T8" fmla="*/ 2147483646 w 33953"/>
                  <a:gd name="T9" fmla="*/ 2147483646 h 147470"/>
                  <a:gd name="T10" fmla="*/ 2147483646 w 33953"/>
                  <a:gd name="T11" fmla="*/ 2147483646 h 147470"/>
                  <a:gd name="T12" fmla="*/ 2147483646 w 33953"/>
                  <a:gd name="T13" fmla="*/ 2147483646 h 147470"/>
                  <a:gd name="T14" fmla="*/ 2147483646 w 33953"/>
                  <a:gd name="T15" fmla="*/ 2147483646 h 147470"/>
                  <a:gd name="T16" fmla="*/ 2147483646 w 33953"/>
                  <a:gd name="T17" fmla="*/ 2147483646 h 147470"/>
                  <a:gd name="T18" fmla="*/ 2147483646 w 33953"/>
                  <a:gd name="T19" fmla="*/ 2147483646 h 147470"/>
                  <a:gd name="T20" fmla="*/ 2147483646 w 33953"/>
                  <a:gd name="T21" fmla="*/ 2147483646 h 147470"/>
                  <a:gd name="T22" fmla="*/ 2147483646 w 33953"/>
                  <a:gd name="T23" fmla="*/ 2147483646 h 147470"/>
                  <a:gd name="T24" fmla="*/ 2147483646 w 33953"/>
                  <a:gd name="T25" fmla="*/ 2147483646 h 147470"/>
                  <a:gd name="T26" fmla="*/ 2147483646 w 33953"/>
                  <a:gd name="T27" fmla="*/ 2147483646 h 147470"/>
                  <a:gd name="T28" fmla="*/ 2147483646 w 33953"/>
                  <a:gd name="T29" fmla="*/ 2147483646 h 147470"/>
                  <a:gd name="T30" fmla="*/ 2147483646 w 33953"/>
                  <a:gd name="T31" fmla="*/ 2147483646 h 147470"/>
                  <a:gd name="T32" fmla="*/ 2147483646 w 33953"/>
                  <a:gd name="T33" fmla="*/ 2147483646 h 147470"/>
                  <a:gd name="T34" fmla="*/ 2147483646 w 33953"/>
                  <a:gd name="T35" fmla="*/ 2147483646 h 147470"/>
                  <a:gd name="T36" fmla="*/ 2147483646 w 33953"/>
                  <a:gd name="T37" fmla="*/ 2147483646 h 147470"/>
                  <a:gd name="T38" fmla="*/ 2147483646 w 33953"/>
                  <a:gd name="T39" fmla="*/ 2147483646 h 147470"/>
                  <a:gd name="T40" fmla="*/ 2147483646 w 33953"/>
                  <a:gd name="T41" fmla="*/ 2147483646 h 147470"/>
                  <a:gd name="T42" fmla="*/ 2147483646 w 33953"/>
                  <a:gd name="T43" fmla="*/ 2147483646 h 147470"/>
                  <a:gd name="T44" fmla="*/ 2147483646 w 33953"/>
                  <a:gd name="T45" fmla="*/ 2147483646 h 147470"/>
                  <a:gd name="T46" fmla="*/ 2147483646 w 33953"/>
                  <a:gd name="T47" fmla="*/ 2147483646 h 147470"/>
                  <a:gd name="T48" fmla="*/ 2147483646 w 33953"/>
                  <a:gd name="T49" fmla="*/ 2147483646 h 147470"/>
                  <a:gd name="T50" fmla="*/ 2147483646 w 33953"/>
                  <a:gd name="T51" fmla="*/ 2147483646 h 147470"/>
                  <a:gd name="T52" fmla="*/ 2147483646 w 33953"/>
                  <a:gd name="T53" fmla="*/ 2147483646 h 147470"/>
                  <a:gd name="T54" fmla="*/ 2147483646 w 33953"/>
                  <a:gd name="T55" fmla="*/ 2147483646 h 147470"/>
                  <a:gd name="T56" fmla="*/ 2147483646 w 33953"/>
                  <a:gd name="T57" fmla="*/ 2147483646 h 147470"/>
                  <a:gd name="T58" fmla="*/ 2147483646 w 33953"/>
                  <a:gd name="T59" fmla="*/ 2147483646 h 147470"/>
                  <a:gd name="T60" fmla="*/ 2147483646 w 33953"/>
                  <a:gd name="T61" fmla="*/ 2147483646 h 147470"/>
                  <a:gd name="T62" fmla="*/ 2147483646 w 33953"/>
                  <a:gd name="T63" fmla="*/ 2147483646 h 147470"/>
                  <a:gd name="T64" fmla="*/ 2147483646 w 33953"/>
                  <a:gd name="T65" fmla="*/ 2147483646 h 147470"/>
                  <a:gd name="T66" fmla="*/ 2147483646 w 33953"/>
                  <a:gd name="T67" fmla="*/ 2147483646 h 147470"/>
                  <a:gd name="T68" fmla="*/ 2147483646 w 33953"/>
                  <a:gd name="T69" fmla="*/ 2147483646 h 14747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1624;p10"/>
              <p:cNvSpPr>
                <a:spLocks/>
              </p:cNvSpPr>
              <p:nvPr/>
            </p:nvSpPr>
            <p:spPr bwMode="auto">
              <a:xfrm>
                <a:off x="5360800" y="2737125"/>
                <a:ext cx="174175" cy="100825"/>
              </a:xfrm>
              <a:custGeom>
                <a:avLst/>
                <a:gdLst>
                  <a:gd name="T0" fmla="*/ 2147483646 w 6967"/>
                  <a:gd name="T1" fmla="*/ 9765625 h 4033"/>
                  <a:gd name="T2" fmla="*/ 1689453125 w 6967"/>
                  <a:gd name="T3" fmla="*/ 2147483646 h 4033"/>
                  <a:gd name="T4" fmla="*/ 2147483646 w 6967"/>
                  <a:gd name="T5" fmla="*/ 2147483646 h 4033"/>
                  <a:gd name="T6" fmla="*/ 2147483646 w 6967"/>
                  <a:gd name="T7" fmla="*/ 2147483646 h 4033"/>
                  <a:gd name="T8" fmla="*/ 2147483646 w 6967"/>
                  <a:gd name="T9" fmla="*/ 2147483646 h 4033"/>
                  <a:gd name="T10" fmla="*/ 2147483646 w 6967"/>
                  <a:gd name="T11" fmla="*/ 2147483646 h 4033"/>
                  <a:gd name="T12" fmla="*/ 2147483646 w 6967"/>
                  <a:gd name="T13" fmla="*/ 2147483646 h 4033"/>
                  <a:gd name="T14" fmla="*/ 2147483646 w 6967"/>
                  <a:gd name="T15" fmla="*/ 410156250 h 4033"/>
                  <a:gd name="T16" fmla="*/ 2147483646 w 6967"/>
                  <a:gd name="T17" fmla="*/ 9765625 h 40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1625;p10"/>
              <p:cNvSpPr>
                <a:spLocks/>
              </p:cNvSpPr>
              <p:nvPr/>
            </p:nvSpPr>
            <p:spPr bwMode="auto">
              <a:xfrm>
                <a:off x="5855475" y="2593800"/>
                <a:ext cx="96300" cy="54875"/>
              </a:xfrm>
              <a:custGeom>
                <a:avLst/>
                <a:gdLst>
                  <a:gd name="T0" fmla="*/ 2147483646 w 3852"/>
                  <a:gd name="T1" fmla="*/ 0 h 2195"/>
                  <a:gd name="T2" fmla="*/ 2147483646 w 3852"/>
                  <a:gd name="T3" fmla="*/ 2147483646 h 2195"/>
                  <a:gd name="T4" fmla="*/ 1992187500 w 3852"/>
                  <a:gd name="T5" fmla="*/ 2147483646 h 2195"/>
                  <a:gd name="T6" fmla="*/ 2147483646 w 3852"/>
                  <a:gd name="T7" fmla="*/ 2147483646 h 2195"/>
                  <a:gd name="T8" fmla="*/ 2147483646 w 3852"/>
                  <a:gd name="T9" fmla="*/ 2147483646 h 2195"/>
                  <a:gd name="T10" fmla="*/ 2147483646 w 3852"/>
                  <a:gd name="T11" fmla="*/ 2147483646 h 2195"/>
                  <a:gd name="T12" fmla="*/ 2147483646 w 3852"/>
                  <a:gd name="T13" fmla="*/ 2147483646 h 2195"/>
                  <a:gd name="T14" fmla="*/ 2147483646 w 3852"/>
                  <a:gd name="T15" fmla="*/ 0 h 21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1626;p10"/>
              <p:cNvSpPr>
                <a:spLocks/>
              </p:cNvSpPr>
              <p:nvPr/>
            </p:nvSpPr>
            <p:spPr bwMode="auto">
              <a:xfrm>
                <a:off x="5429575" y="3078325"/>
                <a:ext cx="156450" cy="102400"/>
              </a:xfrm>
              <a:custGeom>
                <a:avLst/>
                <a:gdLst>
                  <a:gd name="T0" fmla="*/ 2147483646 w 6258"/>
                  <a:gd name="T1" fmla="*/ 0 h 4096"/>
                  <a:gd name="T2" fmla="*/ 2147483646 w 6258"/>
                  <a:gd name="T3" fmla="*/ 2147483646 h 4096"/>
                  <a:gd name="T4" fmla="*/ 2147483646 w 6258"/>
                  <a:gd name="T5" fmla="*/ 2147483646 h 4096"/>
                  <a:gd name="T6" fmla="*/ 2147483646 w 6258"/>
                  <a:gd name="T7" fmla="*/ 2147483646 h 4096"/>
                  <a:gd name="T8" fmla="*/ 2147483646 w 6258"/>
                  <a:gd name="T9" fmla="*/ 2147483646 h 4096"/>
                  <a:gd name="T10" fmla="*/ 2147483646 w 6258"/>
                  <a:gd name="T11" fmla="*/ 2147483646 h 4096"/>
                  <a:gd name="T12" fmla="*/ 2147483646 w 6258"/>
                  <a:gd name="T13" fmla="*/ 117187500 h 4096"/>
                  <a:gd name="T14" fmla="*/ 2147483646 w 6258"/>
                  <a:gd name="T15" fmla="*/ 0 h 40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1627;p10"/>
              <p:cNvSpPr>
                <a:spLocks/>
              </p:cNvSpPr>
              <p:nvPr/>
            </p:nvSpPr>
            <p:spPr bwMode="auto">
              <a:xfrm>
                <a:off x="5891700" y="3229625"/>
                <a:ext cx="118250" cy="84725"/>
              </a:xfrm>
              <a:custGeom>
                <a:avLst/>
                <a:gdLst>
                  <a:gd name="T0" fmla="*/ 2147483646 w 4730"/>
                  <a:gd name="T1" fmla="*/ 0 h 3389"/>
                  <a:gd name="T2" fmla="*/ 2147483646 w 4730"/>
                  <a:gd name="T3" fmla="*/ 78125000 h 3389"/>
                  <a:gd name="T4" fmla="*/ 2147483646 w 4730"/>
                  <a:gd name="T5" fmla="*/ 2147483646 h 3389"/>
                  <a:gd name="T6" fmla="*/ 1494140625 w 4730"/>
                  <a:gd name="T7" fmla="*/ 2147483646 h 3389"/>
                  <a:gd name="T8" fmla="*/ 2147483646 w 4730"/>
                  <a:gd name="T9" fmla="*/ 2147483646 h 3389"/>
                  <a:gd name="T10" fmla="*/ 2147483646 w 4730"/>
                  <a:gd name="T11" fmla="*/ 2147483646 h 3389"/>
                  <a:gd name="T12" fmla="*/ 2147483646 w 4730"/>
                  <a:gd name="T13" fmla="*/ 2147483646 h 3389"/>
                  <a:gd name="T14" fmla="*/ 2147483646 w 4730"/>
                  <a:gd name="T15" fmla="*/ 2147483646 h 3389"/>
                  <a:gd name="T16" fmla="*/ 2147483646 w 4730"/>
                  <a:gd name="T17" fmla="*/ 0 h 33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1628;p10"/>
              <p:cNvSpPr>
                <a:spLocks/>
              </p:cNvSpPr>
              <p:nvPr/>
            </p:nvSpPr>
            <p:spPr bwMode="auto">
              <a:xfrm>
                <a:off x="5383825" y="3457650"/>
                <a:ext cx="156300" cy="91950"/>
              </a:xfrm>
              <a:custGeom>
                <a:avLst/>
                <a:gdLst>
                  <a:gd name="T0" fmla="*/ 2147483646 w 6252"/>
                  <a:gd name="T1" fmla="*/ 0 h 3678"/>
                  <a:gd name="T2" fmla="*/ 2147483646 w 6252"/>
                  <a:gd name="T3" fmla="*/ 2147483646 h 3678"/>
                  <a:gd name="T4" fmla="*/ 2147483646 w 6252"/>
                  <a:gd name="T5" fmla="*/ 2147483646 h 3678"/>
                  <a:gd name="T6" fmla="*/ 2147483646 w 6252"/>
                  <a:gd name="T7" fmla="*/ 2147483646 h 3678"/>
                  <a:gd name="T8" fmla="*/ 2147483646 w 6252"/>
                  <a:gd name="T9" fmla="*/ 2147483646 h 3678"/>
                  <a:gd name="T10" fmla="*/ 2147483646 w 6252"/>
                  <a:gd name="T11" fmla="*/ 2147483646 h 3678"/>
                  <a:gd name="T12" fmla="*/ 2147483646 w 6252"/>
                  <a:gd name="T13" fmla="*/ 58593750 h 3678"/>
                  <a:gd name="T14" fmla="*/ 2147483646 w 6252"/>
                  <a:gd name="T15" fmla="*/ 0 h 36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1629;p10"/>
              <p:cNvSpPr>
                <a:spLocks/>
              </p:cNvSpPr>
              <p:nvPr/>
            </p:nvSpPr>
            <p:spPr bwMode="auto">
              <a:xfrm>
                <a:off x="5835350" y="3724575"/>
                <a:ext cx="141175" cy="86325"/>
              </a:xfrm>
              <a:custGeom>
                <a:avLst/>
                <a:gdLst>
                  <a:gd name="T0" fmla="*/ 2147483646 w 5647"/>
                  <a:gd name="T1" fmla="*/ 0 h 3453"/>
                  <a:gd name="T2" fmla="*/ 2147483646 w 5647"/>
                  <a:gd name="T3" fmla="*/ 273437500 h 3453"/>
                  <a:gd name="T4" fmla="*/ 2147483646 w 5647"/>
                  <a:gd name="T5" fmla="*/ 2147483646 h 3453"/>
                  <a:gd name="T6" fmla="*/ 2147483646 w 5647"/>
                  <a:gd name="T7" fmla="*/ 2147483646 h 3453"/>
                  <a:gd name="T8" fmla="*/ 2147483646 w 5647"/>
                  <a:gd name="T9" fmla="*/ 2147483646 h 3453"/>
                  <a:gd name="T10" fmla="*/ 2147483646 w 5647"/>
                  <a:gd name="T11" fmla="*/ 2147483646 h 3453"/>
                  <a:gd name="T12" fmla="*/ 2147483646 w 5647"/>
                  <a:gd name="T13" fmla="*/ 0 h 34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1630;p10"/>
              <p:cNvSpPr/>
              <p:nvPr/>
            </p:nvSpPr>
            <p:spPr>
              <a:xfrm>
                <a:off x="5162171" y="1889228"/>
                <a:ext cx="738431" cy="738111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1631;p10"/>
              <p:cNvSpPr>
                <a:spLocks/>
              </p:cNvSpPr>
              <p:nvPr/>
            </p:nvSpPr>
            <p:spPr bwMode="auto">
              <a:xfrm>
                <a:off x="5507200" y="2177950"/>
                <a:ext cx="117825" cy="111425"/>
              </a:xfrm>
              <a:custGeom>
                <a:avLst/>
                <a:gdLst>
                  <a:gd name="T0" fmla="*/ 2147483646 w 4713"/>
                  <a:gd name="T1" fmla="*/ 2147483646 h 4457"/>
                  <a:gd name="T2" fmla="*/ 2147483646 w 4713"/>
                  <a:gd name="T3" fmla="*/ 2147483646 h 4457"/>
                  <a:gd name="T4" fmla="*/ 2147483646 w 4713"/>
                  <a:gd name="T5" fmla="*/ 2147483646 h 4457"/>
                  <a:gd name="T6" fmla="*/ 2147483646 w 4713"/>
                  <a:gd name="T7" fmla="*/ 2147483646 h 4457"/>
                  <a:gd name="T8" fmla="*/ 2147483646 w 4713"/>
                  <a:gd name="T9" fmla="*/ 9765625 h 4457"/>
                  <a:gd name="T10" fmla="*/ 2147483646 w 4713"/>
                  <a:gd name="T11" fmla="*/ 2147483646 h 4457"/>
                  <a:gd name="T12" fmla="*/ 2147483646 w 4713"/>
                  <a:gd name="T13" fmla="*/ 2147483646 h 4457"/>
                  <a:gd name="T14" fmla="*/ 2147483646 w 4713"/>
                  <a:gd name="T15" fmla="*/ 2147483646 h 4457"/>
                  <a:gd name="T16" fmla="*/ 2147483646 w 4713"/>
                  <a:gd name="T17" fmla="*/ 2147483646 h 4457"/>
                  <a:gd name="T18" fmla="*/ 2147483646 w 4713"/>
                  <a:gd name="T19" fmla="*/ 2147483646 h 4457"/>
                  <a:gd name="T20" fmla="*/ 2147483646 w 4713"/>
                  <a:gd name="T21" fmla="*/ 2147483646 h 4457"/>
                  <a:gd name="T22" fmla="*/ 2147483646 w 4713"/>
                  <a:gd name="T23" fmla="*/ 2147483646 h 4457"/>
                  <a:gd name="T24" fmla="*/ 2147483646 w 4713"/>
                  <a:gd name="T25" fmla="*/ 2147483646 h 4457"/>
                  <a:gd name="T26" fmla="*/ 2147483646 w 4713"/>
                  <a:gd name="T27" fmla="*/ 9765625 h 44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1632;p10"/>
              <p:cNvSpPr>
                <a:spLocks/>
              </p:cNvSpPr>
              <p:nvPr/>
            </p:nvSpPr>
            <p:spPr bwMode="auto">
              <a:xfrm>
                <a:off x="5638925" y="2279150"/>
                <a:ext cx="161975" cy="97700"/>
              </a:xfrm>
              <a:custGeom>
                <a:avLst/>
                <a:gdLst>
                  <a:gd name="T0" fmla="*/ 2147483646 w 6479"/>
                  <a:gd name="T1" fmla="*/ 9765625 h 3908"/>
                  <a:gd name="T2" fmla="*/ 2147483646 w 6479"/>
                  <a:gd name="T3" fmla="*/ 2147483646 h 3908"/>
                  <a:gd name="T4" fmla="*/ 2147483646 w 6479"/>
                  <a:gd name="T5" fmla="*/ 2147483646 h 3908"/>
                  <a:gd name="T6" fmla="*/ 2147483646 w 6479"/>
                  <a:gd name="T7" fmla="*/ 2147483646 h 3908"/>
                  <a:gd name="T8" fmla="*/ 2147483646 w 6479"/>
                  <a:gd name="T9" fmla="*/ 2147483646 h 3908"/>
                  <a:gd name="T10" fmla="*/ 2147483646 w 6479"/>
                  <a:gd name="T11" fmla="*/ 2147483646 h 3908"/>
                  <a:gd name="T12" fmla="*/ 2147483646 w 6479"/>
                  <a:gd name="T13" fmla="*/ 2147483646 h 3908"/>
                  <a:gd name="T14" fmla="*/ 2147483646 w 6479"/>
                  <a:gd name="T15" fmla="*/ 322265625 h 3908"/>
                  <a:gd name="T16" fmla="*/ 2147483646 w 6479"/>
                  <a:gd name="T17" fmla="*/ 9765625 h 39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1633;p10"/>
              <p:cNvSpPr>
                <a:spLocks/>
              </p:cNvSpPr>
              <p:nvPr/>
            </p:nvSpPr>
            <p:spPr bwMode="auto">
              <a:xfrm>
                <a:off x="5642475" y="2086325"/>
                <a:ext cx="104700" cy="103625"/>
              </a:xfrm>
              <a:custGeom>
                <a:avLst/>
                <a:gdLst>
                  <a:gd name="T0" fmla="*/ 2147483646 w 4188"/>
                  <a:gd name="T1" fmla="*/ 9765625 h 4145"/>
                  <a:gd name="T2" fmla="*/ 2147483646 w 4188"/>
                  <a:gd name="T3" fmla="*/ 546875000 h 4145"/>
                  <a:gd name="T4" fmla="*/ 2147483646 w 4188"/>
                  <a:gd name="T5" fmla="*/ 2147483646 h 4145"/>
                  <a:gd name="T6" fmla="*/ 2080078125 w 4188"/>
                  <a:gd name="T7" fmla="*/ 2147483646 h 4145"/>
                  <a:gd name="T8" fmla="*/ 2147483646 w 4188"/>
                  <a:gd name="T9" fmla="*/ 2147483646 h 4145"/>
                  <a:gd name="T10" fmla="*/ 2147483646 w 4188"/>
                  <a:gd name="T11" fmla="*/ 2147483646 h 4145"/>
                  <a:gd name="T12" fmla="*/ 2147483646 w 4188"/>
                  <a:gd name="T13" fmla="*/ 2147483646 h 4145"/>
                  <a:gd name="T14" fmla="*/ 2147483646 w 4188"/>
                  <a:gd name="T15" fmla="*/ 2147483646 h 4145"/>
                  <a:gd name="T16" fmla="*/ 2147483646 w 4188"/>
                  <a:gd name="T17" fmla="*/ 9765625 h 41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1634;p10"/>
              <p:cNvSpPr>
                <a:spLocks/>
              </p:cNvSpPr>
              <p:nvPr/>
            </p:nvSpPr>
            <p:spPr bwMode="auto">
              <a:xfrm>
                <a:off x="5449875" y="2023550"/>
                <a:ext cx="91450" cy="133925"/>
              </a:xfrm>
              <a:custGeom>
                <a:avLst/>
                <a:gdLst>
                  <a:gd name="T0" fmla="*/ 2147483646 w 3658"/>
                  <a:gd name="T1" fmla="*/ 9765625 h 5357"/>
                  <a:gd name="T2" fmla="*/ 439453125 w 3658"/>
                  <a:gd name="T3" fmla="*/ 2147483646 h 5357"/>
                  <a:gd name="T4" fmla="*/ 2147483646 w 3658"/>
                  <a:gd name="T5" fmla="*/ 2147483646 h 5357"/>
                  <a:gd name="T6" fmla="*/ 2147483646 w 3658"/>
                  <a:gd name="T7" fmla="*/ 2147483646 h 5357"/>
                  <a:gd name="T8" fmla="*/ 2147483646 w 3658"/>
                  <a:gd name="T9" fmla="*/ 2147483646 h 5357"/>
                  <a:gd name="T10" fmla="*/ 2147483646 w 3658"/>
                  <a:gd name="T11" fmla="*/ 722656250 h 5357"/>
                  <a:gd name="T12" fmla="*/ 2147483646 w 3658"/>
                  <a:gd name="T13" fmla="*/ 9765625 h 53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1635;p10"/>
              <p:cNvSpPr>
                <a:spLocks/>
              </p:cNvSpPr>
              <p:nvPr/>
            </p:nvSpPr>
            <p:spPr bwMode="auto">
              <a:xfrm>
                <a:off x="5286850" y="2237300"/>
                <a:ext cx="160350" cy="28050"/>
              </a:xfrm>
              <a:custGeom>
                <a:avLst/>
                <a:gdLst>
                  <a:gd name="T0" fmla="*/ 2147483646 w 6414"/>
                  <a:gd name="T1" fmla="*/ 9765625 h 1122"/>
                  <a:gd name="T2" fmla="*/ 2147483646 w 6414"/>
                  <a:gd name="T3" fmla="*/ 2147483646 h 1122"/>
                  <a:gd name="T4" fmla="*/ 2147483646 w 6414"/>
                  <a:gd name="T5" fmla="*/ 2147483646 h 1122"/>
                  <a:gd name="T6" fmla="*/ 2147483646 w 6414"/>
                  <a:gd name="T7" fmla="*/ 2147483646 h 1122"/>
                  <a:gd name="T8" fmla="*/ 2147483646 w 6414"/>
                  <a:gd name="T9" fmla="*/ 2147483646 h 1122"/>
                  <a:gd name="T10" fmla="*/ 2147483646 w 6414"/>
                  <a:gd name="T11" fmla="*/ 2147483646 h 1122"/>
                  <a:gd name="T12" fmla="*/ 2147483646 w 6414"/>
                  <a:gd name="T13" fmla="*/ 48828125 h 1122"/>
                  <a:gd name="T14" fmla="*/ 2147483646 w 6414"/>
                  <a:gd name="T15" fmla="*/ 9765625 h 11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1636;p10"/>
              <p:cNvSpPr>
                <a:spLocks/>
              </p:cNvSpPr>
              <p:nvPr/>
            </p:nvSpPr>
            <p:spPr bwMode="auto">
              <a:xfrm>
                <a:off x="5485500" y="2373875"/>
                <a:ext cx="45525" cy="129325"/>
              </a:xfrm>
              <a:custGeom>
                <a:avLst/>
                <a:gdLst>
                  <a:gd name="T0" fmla="*/ 2147483646 w 1821"/>
                  <a:gd name="T1" fmla="*/ 0 h 5173"/>
                  <a:gd name="T2" fmla="*/ 2147483646 w 1821"/>
                  <a:gd name="T3" fmla="*/ 1318359375 h 5173"/>
                  <a:gd name="T4" fmla="*/ 175781250 w 1821"/>
                  <a:gd name="T5" fmla="*/ 2147483646 h 5173"/>
                  <a:gd name="T6" fmla="*/ 2147483646 w 1821"/>
                  <a:gd name="T7" fmla="*/ 2147483646 h 5173"/>
                  <a:gd name="T8" fmla="*/ 2147483646 w 1821"/>
                  <a:gd name="T9" fmla="*/ 2147483646 h 5173"/>
                  <a:gd name="T10" fmla="*/ 2147483646 w 1821"/>
                  <a:gd name="T11" fmla="*/ 2147483646 h 5173"/>
                  <a:gd name="T12" fmla="*/ 2147483646 w 1821"/>
                  <a:gd name="T13" fmla="*/ 0 h 51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1637;p10"/>
              <p:cNvSpPr>
                <a:spLocks/>
              </p:cNvSpPr>
              <p:nvPr/>
            </p:nvSpPr>
            <p:spPr bwMode="auto">
              <a:xfrm>
                <a:off x="5539125" y="2196375"/>
                <a:ext cx="30425" cy="24350"/>
              </a:xfrm>
              <a:custGeom>
                <a:avLst/>
                <a:gdLst>
                  <a:gd name="T0" fmla="*/ 2147483646 w 1217"/>
                  <a:gd name="T1" fmla="*/ 0 h 974"/>
                  <a:gd name="T2" fmla="*/ 2147483646 w 1217"/>
                  <a:gd name="T3" fmla="*/ 2147483646 h 974"/>
                  <a:gd name="T4" fmla="*/ 2147483646 w 1217"/>
                  <a:gd name="T5" fmla="*/ 0 h 9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1638;p10"/>
              <p:cNvSpPr>
                <a:spLocks/>
              </p:cNvSpPr>
              <p:nvPr/>
            </p:nvSpPr>
            <p:spPr bwMode="auto">
              <a:xfrm>
                <a:off x="5525450" y="2221450"/>
                <a:ext cx="31925" cy="25850"/>
              </a:xfrm>
              <a:custGeom>
                <a:avLst/>
                <a:gdLst>
                  <a:gd name="T0" fmla="*/ 2147483646 w 1277"/>
                  <a:gd name="T1" fmla="*/ 0 h 1034"/>
                  <a:gd name="T2" fmla="*/ 2147483646 w 1277"/>
                  <a:gd name="T3" fmla="*/ 2147483646 h 1034"/>
                  <a:gd name="T4" fmla="*/ 2147483646 w 1277"/>
                  <a:gd name="T5" fmla="*/ 0 h 10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1639;p10"/>
              <p:cNvSpPr>
                <a:spLocks/>
              </p:cNvSpPr>
              <p:nvPr/>
            </p:nvSpPr>
            <p:spPr bwMode="auto">
              <a:xfrm>
                <a:off x="5547475" y="2251225"/>
                <a:ext cx="29575" cy="21800"/>
              </a:xfrm>
              <a:custGeom>
                <a:avLst/>
                <a:gdLst>
                  <a:gd name="T0" fmla="*/ 2147483646 w 1183"/>
                  <a:gd name="T1" fmla="*/ 0 h 872"/>
                  <a:gd name="T2" fmla="*/ 2147483646 w 1183"/>
                  <a:gd name="T3" fmla="*/ 546875000 h 872"/>
                  <a:gd name="T4" fmla="*/ 2147483646 w 1183"/>
                  <a:gd name="T5" fmla="*/ 839843750 h 872"/>
                  <a:gd name="T6" fmla="*/ 1191406250 w 1183"/>
                  <a:gd name="T7" fmla="*/ 2147483646 h 872"/>
                  <a:gd name="T8" fmla="*/ 2147483646 w 1183"/>
                  <a:gd name="T9" fmla="*/ 2147483646 h 872"/>
                  <a:gd name="T10" fmla="*/ 2147483646 w 1183"/>
                  <a:gd name="T11" fmla="*/ 2147483646 h 872"/>
                  <a:gd name="T12" fmla="*/ 2147483646 w 1183"/>
                  <a:gd name="T13" fmla="*/ 2147483646 h 872"/>
                  <a:gd name="T14" fmla="*/ 2147483646 w 1183"/>
                  <a:gd name="T15" fmla="*/ 0 h 8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1640;p10"/>
              <p:cNvSpPr>
                <a:spLocks/>
              </p:cNvSpPr>
              <p:nvPr/>
            </p:nvSpPr>
            <p:spPr bwMode="auto">
              <a:xfrm>
                <a:off x="5572550" y="2216900"/>
                <a:ext cx="24350" cy="19000"/>
              </a:xfrm>
              <a:custGeom>
                <a:avLst/>
                <a:gdLst>
                  <a:gd name="T0" fmla="*/ 2147483646 w 974"/>
                  <a:gd name="T1" fmla="*/ 0 h 760"/>
                  <a:gd name="T2" fmla="*/ 2147483646 w 974"/>
                  <a:gd name="T3" fmla="*/ 2147483646 h 760"/>
                  <a:gd name="T4" fmla="*/ 2147483646 w 974"/>
                  <a:gd name="T5" fmla="*/ 0 h 7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1641;p10"/>
              <p:cNvSpPr>
                <a:spLocks/>
              </p:cNvSpPr>
              <p:nvPr/>
            </p:nvSpPr>
            <p:spPr bwMode="auto">
              <a:xfrm>
                <a:off x="5574075" y="2184975"/>
                <a:ext cx="18275" cy="14450"/>
              </a:xfrm>
              <a:custGeom>
                <a:avLst/>
                <a:gdLst>
                  <a:gd name="T0" fmla="*/ 2147483646 w 731"/>
                  <a:gd name="T1" fmla="*/ 0 h 578"/>
                  <a:gd name="T2" fmla="*/ 2147483646 w 731"/>
                  <a:gd name="T3" fmla="*/ 2147483646 h 578"/>
                  <a:gd name="T4" fmla="*/ 2147483646 w 731"/>
                  <a:gd name="T5" fmla="*/ 0 h 5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1642;p10"/>
              <p:cNvSpPr>
                <a:spLocks/>
              </p:cNvSpPr>
              <p:nvPr/>
            </p:nvSpPr>
            <p:spPr bwMode="auto">
              <a:xfrm>
                <a:off x="5583200" y="2245775"/>
                <a:ext cx="19025" cy="15200"/>
              </a:xfrm>
              <a:custGeom>
                <a:avLst/>
                <a:gdLst>
                  <a:gd name="T0" fmla="*/ 2147483646 w 761"/>
                  <a:gd name="T1" fmla="*/ 0 h 608"/>
                  <a:gd name="T2" fmla="*/ 2147483646 w 761"/>
                  <a:gd name="T3" fmla="*/ 2147483646 h 608"/>
                  <a:gd name="T4" fmla="*/ 2147483646 w 761"/>
                  <a:gd name="T5" fmla="*/ 0 h 6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8" name="Google Shape;1643;p10"/>
            <p:cNvGrpSpPr>
              <a:grpSpLocks/>
            </p:cNvGrpSpPr>
            <p:nvPr/>
          </p:nvGrpSpPr>
          <p:grpSpPr bwMode="auto"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48" name="Google Shape;1644;p10"/>
              <p:cNvSpPr/>
              <p:nvPr/>
            </p:nvSpPr>
            <p:spPr>
              <a:xfrm>
                <a:off x="4132868" y="1920058"/>
                <a:ext cx="967395" cy="91138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1645;p10"/>
              <p:cNvSpPr/>
              <p:nvPr/>
            </p:nvSpPr>
            <p:spPr>
              <a:xfrm>
                <a:off x="4576310" y="2086229"/>
                <a:ext cx="109902" cy="59693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1646;p10"/>
              <p:cNvSpPr/>
              <p:nvPr/>
            </p:nvSpPr>
            <p:spPr>
              <a:xfrm>
                <a:off x="4508580" y="1955849"/>
                <a:ext cx="58785" cy="697915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1647;p10"/>
              <p:cNvSpPr/>
              <p:nvPr/>
            </p:nvSpPr>
            <p:spPr>
              <a:xfrm>
                <a:off x="4541806" y="2076003"/>
                <a:ext cx="98400" cy="572648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1648;p10"/>
              <p:cNvSpPr/>
              <p:nvPr/>
            </p:nvSpPr>
            <p:spPr>
              <a:xfrm>
                <a:off x="4578866" y="2148862"/>
                <a:ext cx="150796" cy="488285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1649;p10"/>
              <p:cNvSpPr/>
              <p:nvPr/>
            </p:nvSpPr>
            <p:spPr>
              <a:xfrm>
                <a:off x="4529027" y="2045325"/>
                <a:ext cx="88177" cy="613552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1650;p10"/>
              <p:cNvSpPr/>
              <p:nvPr/>
            </p:nvSpPr>
            <p:spPr>
              <a:xfrm>
                <a:off x="4629983" y="2266460"/>
                <a:ext cx="365489" cy="392417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1651;p10"/>
              <p:cNvSpPr/>
              <p:nvPr/>
            </p:nvSpPr>
            <p:spPr>
              <a:xfrm>
                <a:off x="4660654" y="2299694"/>
                <a:ext cx="375712" cy="347679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1652;p10"/>
              <p:cNvSpPr/>
              <p:nvPr/>
            </p:nvSpPr>
            <p:spPr>
              <a:xfrm>
                <a:off x="4645319" y="2237060"/>
                <a:ext cx="299036" cy="364297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1653;p10"/>
              <p:cNvSpPr/>
              <p:nvPr/>
            </p:nvSpPr>
            <p:spPr>
              <a:xfrm>
                <a:off x="4048524" y="2086229"/>
                <a:ext cx="879218" cy="745210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1654;p10"/>
              <p:cNvSpPr/>
              <p:nvPr/>
            </p:nvSpPr>
            <p:spPr>
              <a:xfrm>
                <a:off x="4521359" y="2260068"/>
                <a:ext cx="255587" cy="567535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1655;p10"/>
              <p:cNvSpPr/>
              <p:nvPr/>
            </p:nvSpPr>
            <p:spPr>
              <a:xfrm>
                <a:off x="4187818" y="2421126"/>
                <a:ext cx="368045" cy="411591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1656;p10"/>
              <p:cNvSpPr/>
              <p:nvPr/>
            </p:nvSpPr>
            <p:spPr>
              <a:xfrm>
                <a:off x="4562253" y="2469699"/>
                <a:ext cx="546956" cy="352792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1657;p10"/>
              <p:cNvSpPr/>
              <p:nvPr/>
            </p:nvSpPr>
            <p:spPr>
              <a:xfrm>
                <a:off x="4555863" y="2449247"/>
                <a:ext cx="43450" cy="292716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1658;p10"/>
              <p:cNvSpPr/>
              <p:nvPr/>
            </p:nvSpPr>
            <p:spPr>
              <a:xfrm>
                <a:off x="4566087" y="2436464"/>
                <a:ext cx="113736" cy="314445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1659;p10"/>
              <p:cNvSpPr/>
              <p:nvPr/>
            </p:nvSpPr>
            <p:spPr>
              <a:xfrm>
                <a:off x="4583978" y="2557897"/>
                <a:ext cx="104791" cy="195569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1660;p10"/>
              <p:cNvSpPr/>
              <p:nvPr/>
            </p:nvSpPr>
            <p:spPr>
              <a:xfrm>
                <a:off x="4580144" y="2552784"/>
                <a:ext cx="315649" cy="224969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1661;p10"/>
              <p:cNvSpPr/>
              <p:nvPr/>
            </p:nvSpPr>
            <p:spPr>
              <a:xfrm>
                <a:off x="4604425" y="2623086"/>
                <a:ext cx="302871" cy="15211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1662;p10"/>
              <p:cNvSpPr/>
              <p:nvPr/>
            </p:nvSpPr>
            <p:spPr>
              <a:xfrm>
                <a:off x="4601869" y="2713841"/>
                <a:ext cx="272200" cy="76694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1663;p10"/>
              <p:cNvSpPr/>
              <p:nvPr/>
            </p:nvSpPr>
            <p:spPr>
              <a:xfrm>
                <a:off x="4362896" y="2519550"/>
                <a:ext cx="177632" cy="26076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1664;p10"/>
              <p:cNvSpPr/>
              <p:nvPr/>
            </p:nvSpPr>
            <p:spPr>
              <a:xfrm>
                <a:off x="4323279" y="2592409"/>
                <a:ext cx="199358" cy="198126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1665;p10"/>
              <p:cNvSpPr/>
              <p:nvPr/>
            </p:nvSpPr>
            <p:spPr>
              <a:xfrm>
                <a:off x="4279830" y="2644817"/>
                <a:ext cx="228751" cy="146996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1666;p10"/>
              <p:cNvSpPr>
                <a:spLocks/>
              </p:cNvSpPr>
              <p:nvPr/>
            </p:nvSpPr>
            <p:spPr bwMode="auto">
              <a:xfrm>
                <a:off x="4399081" y="2659390"/>
                <a:ext cx="321900" cy="221075"/>
              </a:xfrm>
              <a:custGeom>
                <a:avLst/>
                <a:gdLst>
                  <a:gd name="T0" fmla="*/ 2147483646 w 12876"/>
                  <a:gd name="T1" fmla="*/ 9765625 h 8843"/>
                  <a:gd name="T2" fmla="*/ 2147483646 w 12876"/>
                  <a:gd name="T3" fmla="*/ 2147483646 h 8843"/>
                  <a:gd name="T4" fmla="*/ 2147483646 w 12876"/>
                  <a:gd name="T5" fmla="*/ 2147483646 h 8843"/>
                  <a:gd name="T6" fmla="*/ 2147483646 w 12876"/>
                  <a:gd name="T7" fmla="*/ 2147483646 h 8843"/>
                  <a:gd name="T8" fmla="*/ 2147483646 w 12876"/>
                  <a:gd name="T9" fmla="*/ 2147483646 h 8843"/>
                  <a:gd name="T10" fmla="*/ 2147483646 w 12876"/>
                  <a:gd name="T11" fmla="*/ 2147483646 h 8843"/>
                  <a:gd name="T12" fmla="*/ 2147483646 w 12876"/>
                  <a:gd name="T13" fmla="*/ 2147483646 h 8843"/>
                  <a:gd name="T14" fmla="*/ 2147483646 w 12876"/>
                  <a:gd name="T15" fmla="*/ 2147483646 h 8843"/>
                  <a:gd name="T16" fmla="*/ 2147483646 w 12876"/>
                  <a:gd name="T17" fmla="*/ 2147483646 h 8843"/>
                  <a:gd name="T18" fmla="*/ 2147483646 w 12876"/>
                  <a:gd name="T19" fmla="*/ 2147483646 h 8843"/>
                  <a:gd name="T20" fmla="*/ 2147483646 w 12876"/>
                  <a:gd name="T21" fmla="*/ 2147483646 h 8843"/>
                  <a:gd name="T22" fmla="*/ 2147483646 w 12876"/>
                  <a:gd name="T23" fmla="*/ 2147483646 h 8843"/>
                  <a:gd name="T24" fmla="*/ 2147483646 w 12876"/>
                  <a:gd name="T25" fmla="*/ 2147483646 h 8843"/>
                  <a:gd name="T26" fmla="*/ 2147483646 w 12876"/>
                  <a:gd name="T27" fmla="*/ 2147483646 h 8843"/>
                  <a:gd name="T28" fmla="*/ 2147483646 w 12876"/>
                  <a:gd name="T29" fmla="*/ 2147483646 h 8843"/>
                  <a:gd name="T30" fmla="*/ 2147483646 w 12876"/>
                  <a:gd name="T31" fmla="*/ 29296875 h 8843"/>
                  <a:gd name="T32" fmla="*/ 2147483646 w 12876"/>
                  <a:gd name="T33" fmla="*/ 9765625 h 88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9" name="Google Shape;1667;p10"/>
            <p:cNvGrpSpPr>
              <a:grpSpLocks/>
            </p:cNvGrpSpPr>
            <p:nvPr/>
          </p:nvGrpSpPr>
          <p:grpSpPr bwMode="auto"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20" name="Google Shape;1668;p10"/>
              <p:cNvSpPr>
                <a:spLocks/>
              </p:cNvSpPr>
              <p:nvPr/>
            </p:nvSpPr>
            <p:spPr bwMode="auto">
              <a:xfrm>
                <a:off x="1655525" y="1865675"/>
                <a:ext cx="306900" cy="499075"/>
              </a:xfrm>
              <a:custGeom>
                <a:avLst/>
                <a:gdLst>
                  <a:gd name="T0" fmla="*/ 2147483646 w 12276"/>
                  <a:gd name="T1" fmla="*/ 0 h 19963"/>
                  <a:gd name="T2" fmla="*/ 2147483646 w 12276"/>
                  <a:gd name="T3" fmla="*/ 2147483646 h 19963"/>
                  <a:gd name="T4" fmla="*/ 2147483646 w 12276"/>
                  <a:gd name="T5" fmla="*/ 2147483646 h 19963"/>
                  <a:gd name="T6" fmla="*/ 2147483646 w 12276"/>
                  <a:gd name="T7" fmla="*/ 2147483646 h 19963"/>
                  <a:gd name="T8" fmla="*/ 2147483646 w 12276"/>
                  <a:gd name="T9" fmla="*/ 2147483646 h 19963"/>
                  <a:gd name="T10" fmla="*/ 2147483646 w 12276"/>
                  <a:gd name="T11" fmla="*/ 2147483646 h 19963"/>
                  <a:gd name="T12" fmla="*/ 2147483646 w 12276"/>
                  <a:gd name="T13" fmla="*/ 2147483646 h 19963"/>
                  <a:gd name="T14" fmla="*/ 2147483646 w 12276"/>
                  <a:gd name="T15" fmla="*/ 2147483646 h 19963"/>
                  <a:gd name="T16" fmla="*/ 2147483646 w 12276"/>
                  <a:gd name="T17" fmla="*/ 2147483646 h 19963"/>
                  <a:gd name="T18" fmla="*/ 2147483646 w 12276"/>
                  <a:gd name="T19" fmla="*/ 2147483646 h 19963"/>
                  <a:gd name="T20" fmla="*/ 2147483646 w 12276"/>
                  <a:gd name="T21" fmla="*/ 2147483646 h 19963"/>
                  <a:gd name="T22" fmla="*/ 2147483646 w 12276"/>
                  <a:gd name="T23" fmla="*/ 0 h 199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1669;p10"/>
              <p:cNvSpPr>
                <a:spLocks/>
              </p:cNvSpPr>
              <p:nvPr/>
            </p:nvSpPr>
            <p:spPr bwMode="auto">
              <a:xfrm>
                <a:off x="1356975" y="2109675"/>
                <a:ext cx="530400" cy="328125"/>
              </a:xfrm>
              <a:custGeom>
                <a:avLst/>
                <a:gdLst>
                  <a:gd name="T0" fmla="*/ 2147483646 w 21216"/>
                  <a:gd name="T1" fmla="*/ 9765625 h 13125"/>
                  <a:gd name="T2" fmla="*/ 2147483646 w 21216"/>
                  <a:gd name="T3" fmla="*/ 2147483646 h 13125"/>
                  <a:gd name="T4" fmla="*/ 2147483646 w 21216"/>
                  <a:gd name="T5" fmla="*/ 2147483646 h 13125"/>
                  <a:gd name="T6" fmla="*/ 2147483646 w 21216"/>
                  <a:gd name="T7" fmla="*/ 2147483646 h 13125"/>
                  <a:gd name="T8" fmla="*/ 2147483646 w 21216"/>
                  <a:gd name="T9" fmla="*/ 2147483646 h 13125"/>
                  <a:gd name="T10" fmla="*/ 2147483646 w 21216"/>
                  <a:gd name="T11" fmla="*/ 2147483646 h 13125"/>
                  <a:gd name="T12" fmla="*/ 2147483646 w 21216"/>
                  <a:gd name="T13" fmla="*/ 2147483646 h 13125"/>
                  <a:gd name="T14" fmla="*/ 2147483646 w 21216"/>
                  <a:gd name="T15" fmla="*/ 2147483646 h 13125"/>
                  <a:gd name="T16" fmla="*/ 2147483646 w 21216"/>
                  <a:gd name="T17" fmla="*/ 2147483646 h 13125"/>
                  <a:gd name="T18" fmla="*/ 2147483646 w 21216"/>
                  <a:gd name="T19" fmla="*/ 2147483646 h 13125"/>
                  <a:gd name="T20" fmla="*/ 2147483646 w 21216"/>
                  <a:gd name="T21" fmla="*/ 9765625 h 131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1670;p10"/>
              <p:cNvSpPr>
                <a:spLocks/>
              </p:cNvSpPr>
              <p:nvPr/>
            </p:nvSpPr>
            <p:spPr bwMode="auto">
              <a:xfrm>
                <a:off x="1488725" y="2413475"/>
                <a:ext cx="412825" cy="350875"/>
              </a:xfrm>
              <a:custGeom>
                <a:avLst/>
                <a:gdLst>
                  <a:gd name="T0" fmla="*/ 2147483646 w 16513"/>
                  <a:gd name="T1" fmla="*/ 0 h 14035"/>
                  <a:gd name="T2" fmla="*/ 2147483646 w 16513"/>
                  <a:gd name="T3" fmla="*/ 2147483646 h 14035"/>
                  <a:gd name="T4" fmla="*/ 2147483646 w 16513"/>
                  <a:gd name="T5" fmla="*/ 2147483646 h 14035"/>
                  <a:gd name="T6" fmla="*/ 2147483646 w 16513"/>
                  <a:gd name="T7" fmla="*/ 2147483646 h 14035"/>
                  <a:gd name="T8" fmla="*/ 2147483646 w 16513"/>
                  <a:gd name="T9" fmla="*/ 2147483646 h 14035"/>
                  <a:gd name="T10" fmla="*/ 2147483646 w 16513"/>
                  <a:gd name="T11" fmla="*/ 2147483646 h 14035"/>
                  <a:gd name="T12" fmla="*/ 2147483646 w 16513"/>
                  <a:gd name="T13" fmla="*/ 2147483646 h 14035"/>
                  <a:gd name="T14" fmla="*/ 2147483646 w 16513"/>
                  <a:gd name="T15" fmla="*/ 2147483646 h 14035"/>
                  <a:gd name="T16" fmla="*/ 2147483646 w 16513"/>
                  <a:gd name="T17" fmla="*/ 2147483646 h 14035"/>
                  <a:gd name="T18" fmla="*/ 2147483646 w 16513"/>
                  <a:gd name="T19" fmla="*/ 1777343750 h 14035"/>
                  <a:gd name="T20" fmla="*/ 2147483646 w 16513"/>
                  <a:gd name="T21" fmla="*/ 0 h 140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1671;p10"/>
              <p:cNvSpPr>
                <a:spLocks/>
              </p:cNvSpPr>
              <p:nvPr/>
            </p:nvSpPr>
            <p:spPr bwMode="auto">
              <a:xfrm>
                <a:off x="1830650" y="2424000"/>
                <a:ext cx="252700" cy="489175"/>
              </a:xfrm>
              <a:custGeom>
                <a:avLst/>
                <a:gdLst>
                  <a:gd name="T0" fmla="*/ 2147483646 w 10108"/>
                  <a:gd name="T1" fmla="*/ 9765625 h 19567"/>
                  <a:gd name="T2" fmla="*/ 2147483646 w 10108"/>
                  <a:gd name="T3" fmla="*/ 2147483646 h 19567"/>
                  <a:gd name="T4" fmla="*/ 332031250 w 10108"/>
                  <a:gd name="T5" fmla="*/ 2147483646 h 19567"/>
                  <a:gd name="T6" fmla="*/ 2147483646 w 10108"/>
                  <a:gd name="T7" fmla="*/ 2147483646 h 19567"/>
                  <a:gd name="T8" fmla="*/ 2147483646 w 10108"/>
                  <a:gd name="T9" fmla="*/ 2147483646 h 19567"/>
                  <a:gd name="T10" fmla="*/ 2147483646 w 10108"/>
                  <a:gd name="T11" fmla="*/ 2147483646 h 19567"/>
                  <a:gd name="T12" fmla="*/ 2147483646 w 10108"/>
                  <a:gd name="T13" fmla="*/ 2147483646 h 19567"/>
                  <a:gd name="T14" fmla="*/ 2147483646 w 10108"/>
                  <a:gd name="T15" fmla="*/ 2147483646 h 19567"/>
                  <a:gd name="T16" fmla="*/ 2147483646 w 10108"/>
                  <a:gd name="T17" fmla="*/ 2147483646 h 19567"/>
                  <a:gd name="T18" fmla="*/ 2147483646 w 10108"/>
                  <a:gd name="T19" fmla="*/ 1572265625 h 19567"/>
                  <a:gd name="T20" fmla="*/ 2147483646 w 10108"/>
                  <a:gd name="T21" fmla="*/ 9765625 h 195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1672;p10"/>
              <p:cNvSpPr>
                <a:spLocks/>
              </p:cNvSpPr>
              <p:nvPr/>
            </p:nvSpPr>
            <p:spPr bwMode="auto">
              <a:xfrm>
                <a:off x="1918200" y="1947800"/>
                <a:ext cx="381975" cy="416350"/>
              </a:xfrm>
              <a:custGeom>
                <a:avLst/>
                <a:gdLst>
                  <a:gd name="T0" fmla="*/ 2147483646 w 15279"/>
                  <a:gd name="T1" fmla="*/ 0 h 16654"/>
                  <a:gd name="T2" fmla="*/ 2147483646 w 15279"/>
                  <a:gd name="T3" fmla="*/ 2147483646 h 16654"/>
                  <a:gd name="T4" fmla="*/ 2147483646 w 15279"/>
                  <a:gd name="T5" fmla="*/ 2147483646 h 16654"/>
                  <a:gd name="T6" fmla="*/ 2147483646 w 15279"/>
                  <a:gd name="T7" fmla="*/ 2147483646 h 16654"/>
                  <a:gd name="T8" fmla="*/ 2147483646 w 15279"/>
                  <a:gd name="T9" fmla="*/ 2147483646 h 16654"/>
                  <a:gd name="T10" fmla="*/ 2147483646 w 15279"/>
                  <a:gd name="T11" fmla="*/ 2147483646 h 16654"/>
                  <a:gd name="T12" fmla="*/ 2147483646 w 15279"/>
                  <a:gd name="T13" fmla="*/ 2147483646 h 16654"/>
                  <a:gd name="T14" fmla="*/ 2147483646 w 15279"/>
                  <a:gd name="T15" fmla="*/ 2147483646 h 16654"/>
                  <a:gd name="T16" fmla="*/ 2147483646 w 15279"/>
                  <a:gd name="T17" fmla="*/ 2147483646 h 16654"/>
                  <a:gd name="T18" fmla="*/ 2147483646 w 15279"/>
                  <a:gd name="T19" fmla="*/ 0 h 166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1673;p10"/>
              <p:cNvSpPr>
                <a:spLocks/>
              </p:cNvSpPr>
              <p:nvPr/>
            </p:nvSpPr>
            <p:spPr bwMode="auto">
              <a:xfrm>
                <a:off x="1902375" y="2322900"/>
                <a:ext cx="478700" cy="270975"/>
              </a:xfrm>
              <a:custGeom>
                <a:avLst/>
                <a:gdLst>
                  <a:gd name="T0" fmla="*/ 2147483646 w 19148"/>
                  <a:gd name="T1" fmla="*/ 0 h 10839"/>
                  <a:gd name="T2" fmla="*/ 2147483646 w 19148"/>
                  <a:gd name="T3" fmla="*/ 2147483646 h 10839"/>
                  <a:gd name="T4" fmla="*/ 2147483646 w 19148"/>
                  <a:gd name="T5" fmla="*/ 2147483646 h 10839"/>
                  <a:gd name="T6" fmla="*/ 2147483646 w 19148"/>
                  <a:gd name="T7" fmla="*/ 2147483646 h 10839"/>
                  <a:gd name="T8" fmla="*/ 2147483646 w 19148"/>
                  <a:gd name="T9" fmla="*/ 2147483646 h 10839"/>
                  <a:gd name="T10" fmla="*/ 2147483646 w 19148"/>
                  <a:gd name="T11" fmla="*/ 2147483646 h 10839"/>
                  <a:gd name="T12" fmla="*/ 2147483646 w 19148"/>
                  <a:gd name="T13" fmla="*/ 2147483646 h 10839"/>
                  <a:gd name="T14" fmla="*/ 2147483646 w 19148"/>
                  <a:gd name="T15" fmla="*/ 2147483646 h 10839"/>
                  <a:gd name="T16" fmla="*/ 2147483646 w 19148"/>
                  <a:gd name="T17" fmla="*/ 2147483646 h 10839"/>
                  <a:gd name="T18" fmla="*/ 2147483646 w 19148"/>
                  <a:gd name="T19" fmla="*/ 1972656250 h 10839"/>
                  <a:gd name="T20" fmla="*/ 2147483646 w 19148"/>
                  <a:gd name="T21" fmla="*/ 0 h 108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1674;p10"/>
              <p:cNvSpPr/>
              <p:nvPr/>
            </p:nvSpPr>
            <p:spPr>
              <a:xfrm>
                <a:off x="1870059" y="2451386"/>
                <a:ext cx="95845" cy="331062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1675;p10"/>
              <p:cNvSpPr/>
              <p:nvPr/>
            </p:nvSpPr>
            <p:spPr>
              <a:xfrm>
                <a:off x="1884115" y="2436048"/>
                <a:ext cx="127793" cy="283768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1676;p10"/>
              <p:cNvSpPr/>
              <p:nvPr/>
            </p:nvSpPr>
            <p:spPr>
              <a:xfrm>
                <a:off x="1867503" y="2471838"/>
                <a:ext cx="52395" cy="281211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1677;p10"/>
              <p:cNvSpPr/>
              <p:nvPr/>
            </p:nvSpPr>
            <p:spPr>
              <a:xfrm>
                <a:off x="1663033" y="2441161"/>
                <a:ext cx="226194" cy="182787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1678;p10"/>
              <p:cNvSpPr/>
              <p:nvPr/>
            </p:nvSpPr>
            <p:spPr>
              <a:xfrm>
                <a:off x="1767824" y="2428378"/>
                <a:ext cx="161020" cy="175117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1679;p10"/>
              <p:cNvSpPr/>
              <p:nvPr/>
            </p:nvSpPr>
            <p:spPr>
              <a:xfrm>
                <a:off x="1577411" y="2416874"/>
                <a:ext cx="313094" cy="164892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1680;p10"/>
              <p:cNvSpPr/>
              <p:nvPr/>
            </p:nvSpPr>
            <p:spPr>
              <a:xfrm>
                <a:off x="1659199" y="2410483"/>
                <a:ext cx="218527" cy="10098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1681;p10"/>
              <p:cNvSpPr/>
              <p:nvPr/>
            </p:nvSpPr>
            <p:spPr>
              <a:xfrm>
                <a:off x="1514793" y="2351684"/>
                <a:ext cx="370601" cy="90754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1682;p10"/>
              <p:cNvSpPr/>
              <p:nvPr/>
            </p:nvSpPr>
            <p:spPr>
              <a:xfrm>
                <a:off x="1659199" y="2294163"/>
                <a:ext cx="247919" cy="138049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1683;p10"/>
              <p:cNvSpPr/>
              <p:nvPr/>
            </p:nvSpPr>
            <p:spPr>
              <a:xfrm>
                <a:off x="1655366" y="2237921"/>
                <a:ext cx="268366" cy="181509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1684;p10"/>
              <p:cNvSpPr/>
              <p:nvPr/>
            </p:nvSpPr>
            <p:spPr>
              <a:xfrm>
                <a:off x="1776769" y="2067917"/>
                <a:ext cx="136739" cy="348957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1685;p10"/>
              <p:cNvSpPr/>
              <p:nvPr/>
            </p:nvSpPr>
            <p:spPr>
              <a:xfrm>
                <a:off x="1835554" y="2088368"/>
                <a:ext cx="106069" cy="341288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1686;p10"/>
              <p:cNvSpPr/>
              <p:nvPr/>
            </p:nvSpPr>
            <p:spPr>
              <a:xfrm>
                <a:off x="1890506" y="2112654"/>
                <a:ext cx="65174" cy="311889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1687;p10"/>
              <p:cNvSpPr/>
              <p:nvPr/>
            </p:nvSpPr>
            <p:spPr>
              <a:xfrm>
                <a:off x="1905841" y="2108820"/>
                <a:ext cx="209581" cy="286324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1688;p10"/>
              <p:cNvSpPr/>
              <p:nvPr/>
            </p:nvSpPr>
            <p:spPr>
              <a:xfrm>
                <a:off x="1898173" y="2189348"/>
                <a:ext cx="242807" cy="246699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1689;p10"/>
              <p:cNvSpPr/>
              <p:nvPr/>
            </p:nvSpPr>
            <p:spPr>
              <a:xfrm>
                <a:off x="1886671" y="2237921"/>
                <a:ext cx="267088" cy="198126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1690;p10"/>
              <p:cNvSpPr/>
              <p:nvPr/>
            </p:nvSpPr>
            <p:spPr>
              <a:xfrm>
                <a:off x="1893061" y="2372136"/>
                <a:ext cx="352710" cy="66468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1691;p10"/>
              <p:cNvSpPr/>
              <p:nvPr/>
            </p:nvSpPr>
            <p:spPr>
              <a:xfrm>
                <a:off x="1903285" y="2430935"/>
                <a:ext cx="304148" cy="51129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1692;p10"/>
              <p:cNvSpPr/>
              <p:nvPr/>
            </p:nvSpPr>
            <p:spPr>
              <a:xfrm>
                <a:off x="1896895" y="2400257"/>
                <a:ext cx="260698" cy="54964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1693;p10"/>
              <p:cNvSpPr/>
              <p:nvPr/>
            </p:nvSpPr>
            <p:spPr>
              <a:xfrm>
                <a:off x="1881560" y="2439882"/>
                <a:ext cx="263254" cy="81807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1694;p10"/>
              <p:cNvSpPr/>
              <p:nvPr/>
            </p:nvSpPr>
            <p:spPr>
              <a:xfrm>
                <a:off x="1779325" y="2225139"/>
                <a:ext cx="255587" cy="292716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1695;p10"/>
              <p:cNvSpPr>
                <a:spLocks/>
              </p:cNvSpPr>
              <p:nvPr/>
            </p:nvSpPr>
            <p:spPr bwMode="auto">
              <a:xfrm>
                <a:off x="1854000" y="2320150"/>
                <a:ext cx="101750" cy="105950"/>
              </a:xfrm>
              <a:custGeom>
                <a:avLst/>
                <a:gdLst>
                  <a:gd name="T0" fmla="*/ 2147483646 w 4070"/>
                  <a:gd name="T1" fmla="*/ 9765625 h 4238"/>
                  <a:gd name="T2" fmla="*/ 2147483646 w 4070"/>
                  <a:gd name="T3" fmla="*/ 771484375 h 4238"/>
                  <a:gd name="T4" fmla="*/ 2147483646 w 4070"/>
                  <a:gd name="T5" fmla="*/ 2147483646 h 4238"/>
                  <a:gd name="T6" fmla="*/ 1308593750 w 4070"/>
                  <a:gd name="T7" fmla="*/ 2147483646 h 4238"/>
                  <a:gd name="T8" fmla="*/ 2147483646 w 4070"/>
                  <a:gd name="T9" fmla="*/ 2147483646 h 4238"/>
                  <a:gd name="T10" fmla="*/ 2147483646 w 4070"/>
                  <a:gd name="T11" fmla="*/ 2147483646 h 4238"/>
                  <a:gd name="T12" fmla="*/ 2147483646 w 4070"/>
                  <a:gd name="T13" fmla="*/ 2147483646 h 4238"/>
                  <a:gd name="T14" fmla="*/ 2147483646 w 4070"/>
                  <a:gd name="T15" fmla="*/ 2147483646 h 4238"/>
                  <a:gd name="T16" fmla="*/ 2147483646 w 4070"/>
                  <a:gd name="T17" fmla="*/ 2147483646 h 4238"/>
                  <a:gd name="T18" fmla="*/ 2147483646 w 4070"/>
                  <a:gd name="T19" fmla="*/ 2147483646 h 4238"/>
                  <a:gd name="T20" fmla="*/ 2147483646 w 4070"/>
                  <a:gd name="T21" fmla="*/ 2147483646 h 4238"/>
                  <a:gd name="T22" fmla="*/ 2147483646 w 4070"/>
                  <a:gd name="T23" fmla="*/ 2147483646 h 4238"/>
                  <a:gd name="T24" fmla="*/ 2147483646 w 4070"/>
                  <a:gd name="T25" fmla="*/ 2147483646 h 4238"/>
                  <a:gd name="T26" fmla="*/ 2147483646 w 4070"/>
                  <a:gd name="T27" fmla="*/ 2147483646 h 4238"/>
                  <a:gd name="T28" fmla="*/ 2147483646 w 4070"/>
                  <a:gd name="T29" fmla="*/ 1640625000 h 4238"/>
                  <a:gd name="T30" fmla="*/ 2147483646 w 4070"/>
                  <a:gd name="T31" fmla="*/ 2070312500 h 4238"/>
                  <a:gd name="T32" fmla="*/ 2147483646 w 4070"/>
                  <a:gd name="T33" fmla="*/ 9765625 h 42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718956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697;p11"/>
          <p:cNvGrpSpPr>
            <a:grpSpLocks/>
          </p:cNvGrpSpPr>
          <p:nvPr/>
        </p:nvGrpSpPr>
        <p:grpSpPr bwMode="auto">
          <a:xfrm>
            <a:off x="-295275" y="193675"/>
            <a:ext cx="12593638" cy="7310438"/>
            <a:chOff x="-221260" y="145672"/>
            <a:chExt cx="9444734" cy="5482594"/>
          </a:xfrm>
        </p:grpSpPr>
        <p:sp>
          <p:nvSpPr>
            <p:cNvPr id="5" name="Google Shape;1698;p11"/>
            <p:cNvSpPr>
              <a:spLocks/>
            </p:cNvSpPr>
            <p:nvPr/>
          </p:nvSpPr>
          <p:spPr bwMode="auto">
            <a:xfrm>
              <a:off x="-38725" y="3697900"/>
              <a:ext cx="9209436" cy="1484501"/>
            </a:xfrm>
            <a:custGeom>
              <a:avLst/>
              <a:gdLst>
                <a:gd name="T0" fmla="*/ 2147483646 w 75622"/>
                <a:gd name="T1" fmla="*/ 512617 h 107378"/>
                <a:gd name="T2" fmla="*/ 2147483646 w 75622"/>
                <a:gd name="T3" fmla="*/ 67692557 h 107378"/>
                <a:gd name="T4" fmla="*/ 2147483646 w 75622"/>
                <a:gd name="T5" fmla="*/ 724736518 h 107378"/>
                <a:gd name="T6" fmla="*/ 2147483646 w 75622"/>
                <a:gd name="T7" fmla="*/ 1583798699 h 107378"/>
                <a:gd name="T8" fmla="*/ 2147483646 w 75622"/>
                <a:gd name="T9" fmla="*/ 2147483646 h 107378"/>
                <a:gd name="T10" fmla="*/ 2147483646 w 75622"/>
                <a:gd name="T11" fmla="*/ 2147483646 h 107378"/>
                <a:gd name="T12" fmla="*/ 2147483646 w 75622"/>
                <a:gd name="T13" fmla="*/ 2147483646 h 107378"/>
                <a:gd name="T14" fmla="*/ 2147483646 w 75622"/>
                <a:gd name="T15" fmla="*/ 2147483646 h 107378"/>
                <a:gd name="T16" fmla="*/ 2147483646 w 75622"/>
                <a:gd name="T17" fmla="*/ 2147483646 h 107378"/>
                <a:gd name="T18" fmla="*/ 2147483646 w 75622"/>
                <a:gd name="T19" fmla="*/ 2147483646 h 107378"/>
                <a:gd name="T20" fmla="*/ 2147483646 w 75622"/>
                <a:gd name="T21" fmla="*/ 2147483646 h 107378"/>
                <a:gd name="T22" fmla="*/ 2147483646 w 75622"/>
                <a:gd name="T23" fmla="*/ 2147483646 h 107378"/>
                <a:gd name="T24" fmla="*/ 2147483646 w 75622"/>
                <a:gd name="T25" fmla="*/ 2147483646 h 107378"/>
                <a:gd name="T26" fmla="*/ 2147483646 w 75622"/>
                <a:gd name="T27" fmla="*/ 2147483646 h 107378"/>
                <a:gd name="T28" fmla="*/ 2147483646 w 75622"/>
                <a:gd name="T29" fmla="*/ 2147483646 h 107378"/>
                <a:gd name="T30" fmla="*/ 2147483646 w 75622"/>
                <a:gd name="T31" fmla="*/ 2147483646 h 107378"/>
                <a:gd name="T32" fmla="*/ 2147483646 w 75622"/>
                <a:gd name="T33" fmla="*/ 2147483646 h 107378"/>
                <a:gd name="T34" fmla="*/ 2147483646 w 75622"/>
                <a:gd name="T35" fmla="*/ 2147483646 h 107378"/>
                <a:gd name="T36" fmla="*/ 2147483646 w 75622"/>
                <a:gd name="T37" fmla="*/ 2147483646 h 107378"/>
                <a:gd name="T38" fmla="*/ 2147483646 w 75622"/>
                <a:gd name="T39" fmla="*/ 2147483646 h 107378"/>
                <a:gd name="T40" fmla="*/ 2147483646 w 75622"/>
                <a:gd name="T41" fmla="*/ 2147483646 h 107378"/>
                <a:gd name="T42" fmla="*/ 2147483646 w 75622"/>
                <a:gd name="T43" fmla="*/ 2147483646 h 107378"/>
                <a:gd name="T44" fmla="*/ 2147483646 w 75622"/>
                <a:gd name="T45" fmla="*/ 2147483646 h 107378"/>
                <a:gd name="T46" fmla="*/ 2147483646 w 75622"/>
                <a:gd name="T47" fmla="*/ 2147483646 h 107378"/>
                <a:gd name="T48" fmla="*/ 2147483646 w 75622"/>
                <a:gd name="T49" fmla="*/ 2147483646 h 107378"/>
                <a:gd name="T50" fmla="*/ 2147483646 w 75622"/>
                <a:gd name="T51" fmla="*/ 2147483646 h 107378"/>
                <a:gd name="T52" fmla="*/ 2147483646 w 75622"/>
                <a:gd name="T53" fmla="*/ 2123177465 h 107378"/>
                <a:gd name="T54" fmla="*/ 2147483646 w 75622"/>
                <a:gd name="T55" fmla="*/ 2004999653 h 107378"/>
                <a:gd name="T56" fmla="*/ 2147483646 w 75622"/>
                <a:gd name="T57" fmla="*/ 2004999653 h 107378"/>
                <a:gd name="T58" fmla="*/ 2147483646 w 75622"/>
                <a:gd name="T59" fmla="*/ 2147483646 h 107378"/>
                <a:gd name="T60" fmla="*/ 2147483646 w 75622"/>
                <a:gd name="T61" fmla="*/ 2147483646 h 107378"/>
                <a:gd name="T62" fmla="*/ 2147483646 w 75622"/>
                <a:gd name="T63" fmla="*/ 2147483646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147483646 h 107378"/>
                <a:gd name="T74" fmla="*/ 2147483646 w 75622"/>
                <a:gd name="T75" fmla="*/ 2147483646 h 107378"/>
                <a:gd name="T76" fmla="*/ 2147483646 w 75622"/>
                <a:gd name="T77" fmla="*/ 512617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6" name="Google Shape;1699;p11"/>
            <p:cNvSpPr>
              <a:spLocks/>
            </p:cNvSpPr>
            <p:nvPr/>
          </p:nvSpPr>
          <p:spPr bwMode="auto">
            <a:xfrm>
              <a:off x="-65450" y="3988074"/>
              <a:ext cx="9209483" cy="1194062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2147483646 h 81492"/>
                <a:gd name="T4" fmla="*/ 2147483646 w 75655"/>
                <a:gd name="T5" fmla="*/ 2147483646 h 81492"/>
                <a:gd name="T6" fmla="*/ 2147483646 w 75655"/>
                <a:gd name="T7" fmla="*/ 2147483646 h 81492"/>
                <a:gd name="T8" fmla="*/ 2147483646 w 75655"/>
                <a:gd name="T9" fmla="*/ 2147483646 h 81492"/>
                <a:gd name="T10" fmla="*/ 2147483646 w 75655"/>
                <a:gd name="T11" fmla="*/ 2147483646 h 81492"/>
                <a:gd name="T12" fmla="*/ 2147483646 w 75655"/>
                <a:gd name="T13" fmla="*/ 2147483646 h 81492"/>
                <a:gd name="T14" fmla="*/ 2147483646 w 75655"/>
                <a:gd name="T15" fmla="*/ 2147483646 h 81492"/>
                <a:gd name="T16" fmla="*/ 2147483646 w 75655"/>
                <a:gd name="T17" fmla="*/ 2147483646 h 81492"/>
                <a:gd name="T18" fmla="*/ 2147483646 w 75655"/>
                <a:gd name="T19" fmla="*/ 2147483646 h 81492"/>
                <a:gd name="T20" fmla="*/ 2147483646 w 75655"/>
                <a:gd name="T21" fmla="*/ 2147483646 h 81492"/>
                <a:gd name="T22" fmla="*/ 2147483646 w 75655"/>
                <a:gd name="T23" fmla="*/ 2147483646 h 81492"/>
                <a:gd name="T24" fmla="*/ 2147483646 w 75655"/>
                <a:gd name="T25" fmla="*/ 2147483646 h 81492"/>
                <a:gd name="T26" fmla="*/ 2147483646 w 75655"/>
                <a:gd name="T27" fmla="*/ 2147483646 h 81492"/>
                <a:gd name="T28" fmla="*/ 2147483646 w 75655"/>
                <a:gd name="T29" fmla="*/ 2147483646 h 81492"/>
                <a:gd name="T30" fmla="*/ 2147483646 w 75655"/>
                <a:gd name="T31" fmla="*/ 2147483646 h 81492"/>
                <a:gd name="T32" fmla="*/ 2147483646 w 75655"/>
                <a:gd name="T33" fmla="*/ 2147483646 h 81492"/>
                <a:gd name="T34" fmla="*/ 2147483646 w 75655"/>
                <a:gd name="T35" fmla="*/ 2147483646 h 81492"/>
                <a:gd name="T36" fmla="*/ 2147483646 w 75655"/>
                <a:gd name="T37" fmla="*/ 2147483646 h 81492"/>
                <a:gd name="T38" fmla="*/ 2147483646 w 75655"/>
                <a:gd name="T39" fmla="*/ 2147483646 h 81492"/>
                <a:gd name="T40" fmla="*/ 2147483646 w 75655"/>
                <a:gd name="T41" fmla="*/ 2147483646 h 81492"/>
                <a:gd name="T42" fmla="*/ 2147483646 w 75655"/>
                <a:gd name="T43" fmla="*/ 2147483646 h 81492"/>
                <a:gd name="T44" fmla="*/ 2147483646 w 75655"/>
                <a:gd name="T45" fmla="*/ 2147483646 h 81492"/>
                <a:gd name="T46" fmla="*/ 2147483646 w 75655"/>
                <a:gd name="T47" fmla="*/ 2147483646 h 81492"/>
                <a:gd name="T48" fmla="*/ 2147483646 w 75655"/>
                <a:gd name="T49" fmla="*/ 1464278383 h 81492"/>
                <a:gd name="T50" fmla="*/ 2147483646 w 75655"/>
                <a:gd name="T51" fmla="*/ 293112975 h 81492"/>
                <a:gd name="T52" fmla="*/ 2147483646 w 75655"/>
                <a:gd name="T53" fmla="*/ 45265415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7" name="Google Shape;1700;p11"/>
            <p:cNvGrpSpPr>
              <a:grpSpLocks/>
            </p:cNvGrpSpPr>
            <p:nvPr/>
          </p:nvGrpSpPr>
          <p:grpSpPr bwMode="auto"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20" name="Google Shape;1701;p11"/>
              <p:cNvGrpSpPr>
                <a:grpSpLocks/>
              </p:cNvGrpSpPr>
              <p:nvPr/>
            </p:nvGrpSpPr>
            <p:grpSpPr bwMode="auto"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223" name="Google Shape;1702;p11"/>
                <p:cNvSpPr>
                  <a:spLocks/>
                </p:cNvSpPr>
                <p:nvPr/>
              </p:nvSpPr>
              <p:spPr bwMode="auto">
                <a:xfrm>
                  <a:off x="1734750" y="627100"/>
                  <a:ext cx="127600" cy="161425"/>
                </a:xfrm>
                <a:custGeom>
                  <a:avLst/>
                  <a:gdLst>
                    <a:gd name="T0" fmla="*/ 2147483646 w 5104"/>
                    <a:gd name="T1" fmla="*/ 0 h 6457"/>
                    <a:gd name="T2" fmla="*/ 2147483646 w 5104"/>
                    <a:gd name="T3" fmla="*/ 2147483646 h 6457"/>
                    <a:gd name="T4" fmla="*/ 2147483646 w 5104"/>
                    <a:gd name="T5" fmla="*/ 2147483646 h 6457"/>
                    <a:gd name="T6" fmla="*/ 2147483646 w 5104"/>
                    <a:gd name="T7" fmla="*/ 2147483646 h 6457"/>
                    <a:gd name="T8" fmla="*/ 2147483646 w 5104"/>
                    <a:gd name="T9" fmla="*/ 2147483646 h 6457"/>
                    <a:gd name="T10" fmla="*/ 2147483646 w 5104"/>
                    <a:gd name="T11" fmla="*/ 2147483646 h 6457"/>
                    <a:gd name="T12" fmla="*/ 2147483646 w 5104"/>
                    <a:gd name="T13" fmla="*/ 0 h 64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4" name="Google Shape;1703;p11"/>
                <p:cNvSpPr>
                  <a:spLocks/>
                </p:cNvSpPr>
                <p:nvPr/>
              </p:nvSpPr>
              <p:spPr bwMode="auto">
                <a:xfrm>
                  <a:off x="1865675" y="683675"/>
                  <a:ext cx="165975" cy="101750"/>
                </a:xfrm>
                <a:custGeom>
                  <a:avLst/>
                  <a:gdLst>
                    <a:gd name="T0" fmla="*/ 2147483646 w 6639"/>
                    <a:gd name="T1" fmla="*/ 0 h 4070"/>
                    <a:gd name="T2" fmla="*/ 2147483646 w 6639"/>
                    <a:gd name="T3" fmla="*/ 2147483646 h 4070"/>
                    <a:gd name="T4" fmla="*/ 0 w 6639"/>
                    <a:gd name="T5" fmla="*/ 2147483646 h 4070"/>
                    <a:gd name="T6" fmla="*/ 2147483646 w 6639"/>
                    <a:gd name="T7" fmla="*/ 2147483646 h 4070"/>
                    <a:gd name="T8" fmla="*/ 2147483646 w 6639"/>
                    <a:gd name="T9" fmla="*/ 2147483646 h 4070"/>
                    <a:gd name="T10" fmla="*/ 2147483646 w 6639"/>
                    <a:gd name="T11" fmla="*/ 2147483646 h 4070"/>
                    <a:gd name="T12" fmla="*/ 2147483646 w 6639"/>
                    <a:gd name="T13" fmla="*/ 2147483646 h 4070"/>
                    <a:gd name="T14" fmla="*/ 2147483646 w 6639"/>
                    <a:gd name="T15" fmla="*/ 234375000 h 4070"/>
                    <a:gd name="T16" fmla="*/ 2147483646 w 6639"/>
                    <a:gd name="T17" fmla="*/ 0 h 40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5" name="Google Shape;1704;p11"/>
                <p:cNvSpPr>
                  <a:spLocks/>
                </p:cNvSpPr>
                <p:nvPr/>
              </p:nvSpPr>
              <p:spPr bwMode="auto">
                <a:xfrm>
                  <a:off x="1664700" y="736275"/>
                  <a:ext cx="171800" cy="159825"/>
                </a:xfrm>
                <a:custGeom>
                  <a:avLst/>
                  <a:gdLst>
                    <a:gd name="T0" fmla="*/ 2147483646 w 6872"/>
                    <a:gd name="T1" fmla="*/ 0 h 6393"/>
                    <a:gd name="T2" fmla="*/ 2147483646 w 6872"/>
                    <a:gd name="T3" fmla="*/ 214843750 h 6393"/>
                    <a:gd name="T4" fmla="*/ 332031250 w 6872"/>
                    <a:gd name="T5" fmla="*/ 2147483646 h 6393"/>
                    <a:gd name="T6" fmla="*/ 2147483646 w 6872"/>
                    <a:gd name="T7" fmla="*/ 2147483646 h 6393"/>
                    <a:gd name="T8" fmla="*/ 2147483646 w 6872"/>
                    <a:gd name="T9" fmla="*/ 2147483646 h 6393"/>
                    <a:gd name="T10" fmla="*/ 2147483646 w 6872"/>
                    <a:gd name="T11" fmla="*/ 2147483646 h 6393"/>
                    <a:gd name="T12" fmla="*/ 2147483646 w 6872"/>
                    <a:gd name="T13" fmla="*/ 2147483646 h 6393"/>
                    <a:gd name="T14" fmla="*/ 2147483646 w 6872"/>
                    <a:gd name="T15" fmla="*/ 0 h 639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6" name="Google Shape;1705;p11"/>
                <p:cNvSpPr>
                  <a:spLocks/>
                </p:cNvSpPr>
                <p:nvPr/>
              </p:nvSpPr>
              <p:spPr bwMode="auto">
                <a:xfrm>
                  <a:off x="1832325" y="796850"/>
                  <a:ext cx="227675" cy="101800"/>
                </a:xfrm>
                <a:custGeom>
                  <a:avLst/>
                  <a:gdLst>
                    <a:gd name="T0" fmla="*/ 2147483646 w 9107"/>
                    <a:gd name="T1" fmla="*/ 0 h 4072"/>
                    <a:gd name="T2" fmla="*/ 2147483646 w 9107"/>
                    <a:gd name="T3" fmla="*/ 2147483646 h 4072"/>
                    <a:gd name="T4" fmla="*/ 0 w 9107"/>
                    <a:gd name="T5" fmla="*/ 2147483646 h 4072"/>
                    <a:gd name="T6" fmla="*/ 2147483646 w 9107"/>
                    <a:gd name="T7" fmla="*/ 2147483646 h 4072"/>
                    <a:gd name="T8" fmla="*/ 2147483646 w 9107"/>
                    <a:gd name="T9" fmla="*/ 2147483646 h 4072"/>
                    <a:gd name="T10" fmla="*/ 2147483646 w 9107"/>
                    <a:gd name="T11" fmla="*/ 2147483646 h 4072"/>
                    <a:gd name="T12" fmla="*/ 2147483646 w 9107"/>
                    <a:gd name="T13" fmla="*/ 2147483646 h 4072"/>
                    <a:gd name="T14" fmla="*/ 2147483646 w 9107"/>
                    <a:gd name="T15" fmla="*/ 2147483646 h 4072"/>
                    <a:gd name="T16" fmla="*/ 2147483646 w 9107"/>
                    <a:gd name="T17" fmla="*/ 0 h 40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7" name="Google Shape;1706;p11"/>
                <p:cNvSpPr>
                  <a:spLocks/>
                </p:cNvSpPr>
                <p:nvPr/>
              </p:nvSpPr>
              <p:spPr bwMode="auto">
                <a:xfrm>
                  <a:off x="1611325" y="872625"/>
                  <a:ext cx="204325" cy="129400"/>
                </a:xfrm>
                <a:custGeom>
                  <a:avLst/>
                  <a:gdLst>
                    <a:gd name="T0" fmla="*/ 2147483646 w 8173"/>
                    <a:gd name="T1" fmla="*/ 9765625 h 5176"/>
                    <a:gd name="T2" fmla="*/ 2147483646 w 8173"/>
                    <a:gd name="T3" fmla="*/ 48828125 h 5176"/>
                    <a:gd name="T4" fmla="*/ 2147483646 w 8173"/>
                    <a:gd name="T5" fmla="*/ 2147483646 h 5176"/>
                    <a:gd name="T6" fmla="*/ 1630859375 w 8173"/>
                    <a:gd name="T7" fmla="*/ 2147483646 h 5176"/>
                    <a:gd name="T8" fmla="*/ 2147483646 w 8173"/>
                    <a:gd name="T9" fmla="*/ 2147483646 h 5176"/>
                    <a:gd name="T10" fmla="*/ 2147483646 w 8173"/>
                    <a:gd name="T11" fmla="*/ 2147483646 h 5176"/>
                    <a:gd name="T12" fmla="*/ 2147483646 w 8173"/>
                    <a:gd name="T13" fmla="*/ 2147483646 h 5176"/>
                    <a:gd name="T14" fmla="*/ 2147483646 w 8173"/>
                    <a:gd name="T15" fmla="*/ 9765625 h 51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8" name="Google Shape;1707;p11"/>
                <p:cNvSpPr>
                  <a:spLocks/>
                </p:cNvSpPr>
                <p:nvPr/>
              </p:nvSpPr>
              <p:spPr bwMode="auto">
                <a:xfrm>
                  <a:off x="1814800" y="929450"/>
                  <a:ext cx="210175" cy="82125"/>
                </a:xfrm>
                <a:custGeom>
                  <a:avLst/>
                  <a:gdLst>
                    <a:gd name="T0" fmla="*/ 2147483646 w 8407"/>
                    <a:gd name="T1" fmla="*/ 0 h 3285"/>
                    <a:gd name="T2" fmla="*/ 2147483646 w 8407"/>
                    <a:gd name="T3" fmla="*/ 2147483646 h 3285"/>
                    <a:gd name="T4" fmla="*/ 9765625 w 8407"/>
                    <a:gd name="T5" fmla="*/ 2147483646 h 3285"/>
                    <a:gd name="T6" fmla="*/ 2147483646 w 8407"/>
                    <a:gd name="T7" fmla="*/ 2147483646 h 3285"/>
                    <a:gd name="T8" fmla="*/ 2147483646 w 8407"/>
                    <a:gd name="T9" fmla="*/ 2147483646 h 3285"/>
                    <a:gd name="T10" fmla="*/ 2147483646 w 8407"/>
                    <a:gd name="T11" fmla="*/ 2147483646 h 3285"/>
                    <a:gd name="T12" fmla="*/ 2147483646 w 8407"/>
                    <a:gd name="T13" fmla="*/ 2147483646 h 3285"/>
                    <a:gd name="T14" fmla="*/ 2147483646 w 8407"/>
                    <a:gd name="T15" fmla="*/ 2147483646 h 3285"/>
                    <a:gd name="T16" fmla="*/ 2147483646 w 8407"/>
                    <a:gd name="T17" fmla="*/ 1953125000 h 3285"/>
                    <a:gd name="T18" fmla="*/ 2147483646 w 8407"/>
                    <a:gd name="T19" fmla="*/ 0 h 328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9" name="Google Shape;1708;p11"/>
                <p:cNvSpPr>
                  <a:spLocks/>
                </p:cNvSpPr>
                <p:nvPr/>
              </p:nvSpPr>
              <p:spPr bwMode="auto">
                <a:xfrm>
                  <a:off x="1587150" y="996275"/>
                  <a:ext cx="219325" cy="80125"/>
                </a:xfrm>
                <a:custGeom>
                  <a:avLst/>
                  <a:gdLst>
                    <a:gd name="T0" fmla="*/ 2147483646 w 8773"/>
                    <a:gd name="T1" fmla="*/ 0 h 3205"/>
                    <a:gd name="T2" fmla="*/ 2147483646 w 8773"/>
                    <a:gd name="T3" fmla="*/ 605468750 h 3205"/>
                    <a:gd name="T4" fmla="*/ 2147483646 w 8773"/>
                    <a:gd name="T5" fmla="*/ 2147483646 h 3205"/>
                    <a:gd name="T6" fmla="*/ 2147483646 w 8773"/>
                    <a:gd name="T7" fmla="*/ 2147483646 h 3205"/>
                    <a:gd name="T8" fmla="*/ 2147483646 w 8773"/>
                    <a:gd name="T9" fmla="*/ 2147483646 h 3205"/>
                    <a:gd name="T10" fmla="*/ 2147483646 w 8773"/>
                    <a:gd name="T11" fmla="*/ 2147483646 h 3205"/>
                    <a:gd name="T12" fmla="*/ 2147483646 w 8773"/>
                    <a:gd name="T13" fmla="*/ 2147483646 h 3205"/>
                    <a:gd name="T14" fmla="*/ 2147483646 w 8773"/>
                    <a:gd name="T15" fmla="*/ 2147483646 h 3205"/>
                    <a:gd name="T16" fmla="*/ 2147483646 w 8773"/>
                    <a:gd name="T17" fmla="*/ 0 h 320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0" name="Google Shape;1709;p11"/>
                <p:cNvSpPr>
                  <a:spLocks/>
                </p:cNvSpPr>
                <p:nvPr/>
              </p:nvSpPr>
              <p:spPr bwMode="auto">
                <a:xfrm>
                  <a:off x="1806450" y="1034700"/>
                  <a:ext cx="196000" cy="64950"/>
                </a:xfrm>
                <a:custGeom>
                  <a:avLst/>
                  <a:gdLst>
                    <a:gd name="T0" fmla="*/ 2147483646 w 7840"/>
                    <a:gd name="T1" fmla="*/ 9765625 h 2598"/>
                    <a:gd name="T2" fmla="*/ 9765625 w 7840"/>
                    <a:gd name="T3" fmla="*/ 2147483646 h 2598"/>
                    <a:gd name="T4" fmla="*/ 2147483646 w 7840"/>
                    <a:gd name="T5" fmla="*/ 2147483646 h 2598"/>
                    <a:gd name="T6" fmla="*/ 2147483646 w 7840"/>
                    <a:gd name="T7" fmla="*/ 2147483646 h 2598"/>
                    <a:gd name="T8" fmla="*/ 2147483646 w 7840"/>
                    <a:gd name="T9" fmla="*/ 2147483646 h 2598"/>
                    <a:gd name="T10" fmla="*/ 2147483646 w 7840"/>
                    <a:gd name="T11" fmla="*/ 2147483646 h 2598"/>
                    <a:gd name="T12" fmla="*/ 2147483646 w 7840"/>
                    <a:gd name="T13" fmla="*/ 2147483646 h 2598"/>
                    <a:gd name="T14" fmla="*/ 2147483646 w 7840"/>
                    <a:gd name="T15" fmla="*/ 9765625 h 259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1" name="Google Shape;1710;p11"/>
                <p:cNvSpPr>
                  <a:spLocks/>
                </p:cNvSpPr>
                <p:nvPr/>
              </p:nvSpPr>
              <p:spPr bwMode="auto">
                <a:xfrm>
                  <a:off x="1574625" y="1125475"/>
                  <a:ext cx="221025" cy="83125"/>
                </a:xfrm>
                <a:custGeom>
                  <a:avLst/>
                  <a:gdLst>
                    <a:gd name="T0" fmla="*/ 2147483646 w 8841"/>
                    <a:gd name="T1" fmla="*/ 9765625 h 3325"/>
                    <a:gd name="T2" fmla="*/ 2147483646 w 8841"/>
                    <a:gd name="T3" fmla="*/ 1611328125 h 3325"/>
                    <a:gd name="T4" fmla="*/ 654296875 w 8841"/>
                    <a:gd name="T5" fmla="*/ 2147483646 h 3325"/>
                    <a:gd name="T6" fmla="*/ 2147483646 w 8841"/>
                    <a:gd name="T7" fmla="*/ 2147483646 h 3325"/>
                    <a:gd name="T8" fmla="*/ 2147483646 w 8841"/>
                    <a:gd name="T9" fmla="*/ 2147483646 h 3325"/>
                    <a:gd name="T10" fmla="*/ 2147483646 w 8841"/>
                    <a:gd name="T11" fmla="*/ 2147483646 h 3325"/>
                    <a:gd name="T12" fmla="*/ 2147483646 w 8841"/>
                    <a:gd name="T13" fmla="*/ 2147483646 h 3325"/>
                    <a:gd name="T14" fmla="*/ 2147483646 w 8841"/>
                    <a:gd name="T15" fmla="*/ 2147483646 h 3325"/>
                    <a:gd name="T16" fmla="*/ 2147483646 w 8841"/>
                    <a:gd name="T17" fmla="*/ 9765625 h 33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2" name="Google Shape;1711;p11"/>
                <p:cNvSpPr>
                  <a:spLocks/>
                </p:cNvSpPr>
                <p:nvPr/>
              </p:nvSpPr>
              <p:spPr bwMode="auto">
                <a:xfrm>
                  <a:off x="1798125" y="1125650"/>
                  <a:ext cx="245200" cy="92000"/>
                </a:xfrm>
                <a:custGeom>
                  <a:avLst/>
                  <a:gdLst>
                    <a:gd name="T0" fmla="*/ 2147483646 w 9808"/>
                    <a:gd name="T1" fmla="*/ 0 h 3680"/>
                    <a:gd name="T2" fmla="*/ 0 w 9808"/>
                    <a:gd name="T3" fmla="*/ 2147483646 h 3680"/>
                    <a:gd name="T4" fmla="*/ 2147483646 w 9808"/>
                    <a:gd name="T5" fmla="*/ 2147483646 h 3680"/>
                    <a:gd name="T6" fmla="*/ 2147483646 w 9808"/>
                    <a:gd name="T7" fmla="*/ 2147483646 h 3680"/>
                    <a:gd name="T8" fmla="*/ 2147483646 w 9808"/>
                    <a:gd name="T9" fmla="*/ 2147483646 h 3680"/>
                    <a:gd name="T10" fmla="*/ 2147483646 w 9808"/>
                    <a:gd name="T11" fmla="*/ 2147483646 h 3680"/>
                    <a:gd name="T12" fmla="*/ 2147483646 w 9808"/>
                    <a:gd name="T13" fmla="*/ 566406250 h 3680"/>
                    <a:gd name="T14" fmla="*/ 2147483646 w 9808"/>
                    <a:gd name="T15" fmla="*/ 0 h 36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3" name="Google Shape;1712;p11"/>
                <p:cNvSpPr>
                  <a:spLocks/>
                </p:cNvSpPr>
                <p:nvPr/>
              </p:nvSpPr>
              <p:spPr bwMode="auto">
                <a:xfrm>
                  <a:off x="1544600" y="1233400"/>
                  <a:ext cx="248550" cy="105475"/>
                </a:xfrm>
                <a:custGeom>
                  <a:avLst/>
                  <a:gdLst>
                    <a:gd name="T0" fmla="*/ 2147483646 w 9942"/>
                    <a:gd name="T1" fmla="*/ 0 h 4219"/>
                    <a:gd name="T2" fmla="*/ 2147483646 w 9942"/>
                    <a:gd name="T3" fmla="*/ 2128906250 h 4219"/>
                    <a:gd name="T4" fmla="*/ 9765625 w 9942"/>
                    <a:gd name="T5" fmla="*/ 2147483646 h 4219"/>
                    <a:gd name="T6" fmla="*/ 2147483646 w 9942"/>
                    <a:gd name="T7" fmla="*/ 2147483646 h 4219"/>
                    <a:gd name="T8" fmla="*/ 2147483646 w 9942"/>
                    <a:gd name="T9" fmla="*/ 2147483646 h 4219"/>
                    <a:gd name="T10" fmla="*/ 2147483646 w 9942"/>
                    <a:gd name="T11" fmla="*/ 2147483646 h 4219"/>
                    <a:gd name="T12" fmla="*/ 2147483646 w 9942"/>
                    <a:gd name="T13" fmla="*/ 2147483646 h 4219"/>
                    <a:gd name="T14" fmla="*/ 2147483646 w 9942"/>
                    <a:gd name="T15" fmla="*/ 0 h 42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4" name="Google Shape;1713;p11"/>
                <p:cNvSpPr>
                  <a:spLocks/>
                </p:cNvSpPr>
                <p:nvPr/>
              </p:nvSpPr>
              <p:spPr bwMode="auto">
                <a:xfrm>
                  <a:off x="1793125" y="1242675"/>
                  <a:ext cx="243525" cy="91350"/>
                </a:xfrm>
                <a:custGeom>
                  <a:avLst/>
                  <a:gdLst>
                    <a:gd name="T0" fmla="*/ 2147483646 w 9741"/>
                    <a:gd name="T1" fmla="*/ 0 h 3654"/>
                    <a:gd name="T2" fmla="*/ 0 w 9741"/>
                    <a:gd name="T3" fmla="*/ 2147483646 h 3654"/>
                    <a:gd name="T4" fmla="*/ 2147483646 w 9741"/>
                    <a:gd name="T5" fmla="*/ 2147483646 h 3654"/>
                    <a:gd name="T6" fmla="*/ 2147483646 w 9741"/>
                    <a:gd name="T7" fmla="*/ 2147483646 h 3654"/>
                    <a:gd name="T8" fmla="*/ 2147483646 w 9741"/>
                    <a:gd name="T9" fmla="*/ 2147483646 h 3654"/>
                    <a:gd name="T10" fmla="*/ 2147483646 w 9741"/>
                    <a:gd name="T11" fmla="*/ 2147483646 h 3654"/>
                    <a:gd name="T12" fmla="*/ 2147483646 w 9741"/>
                    <a:gd name="T13" fmla="*/ 2147483646 h 3654"/>
                    <a:gd name="T14" fmla="*/ 2147483646 w 9741"/>
                    <a:gd name="T15" fmla="*/ 2147483646 h 3654"/>
                    <a:gd name="T16" fmla="*/ 2147483646 w 9741"/>
                    <a:gd name="T17" fmla="*/ 126953125 h 3654"/>
                    <a:gd name="T18" fmla="*/ 2147483646 w 9741"/>
                    <a:gd name="T19" fmla="*/ 0 h 3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5" name="Google Shape;1714;p11"/>
                <p:cNvSpPr>
                  <a:spLocks/>
                </p:cNvSpPr>
                <p:nvPr/>
              </p:nvSpPr>
              <p:spPr bwMode="auto">
                <a:xfrm>
                  <a:off x="1535425" y="1378150"/>
                  <a:ext cx="262725" cy="104800"/>
                </a:xfrm>
                <a:custGeom>
                  <a:avLst/>
                  <a:gdLst>
                    <a:gd name="T0" fmla="*/ 2147483646 w 10509"/>
                    <a:gd name="T1" fmla="*/ 9765625 h 4192"/>
                    <a:gd name="T2" fmla="*/ 2147483646 w 10509"/>
                    <a:gd name="T3" fmla="*/ 2147483646 h 4192"/>
                    <a:gd name="T4" fmla="*/ 9765625 w 10509"/>
                    <a:gd name="T5" fmla="*/ 2147483646 h 4192"/>
                    <a:gd name="T6" fmla="*/ 2147483646 w 10509"/>
                    <a:gd name="T7" fmla="*/ 2147483646 h 4192"/>
                    <a:gd name="T8" fmla="*/ 2147483646 w 10509"/>
                    <a:gd name="T9" fmla="*/ 2147483646 h 4192"/>
                    <a:gd name="T10" fmla="*/ 2147483646 w 10509"/>
                    <a:gd name="T11" fmla="*/ 2147483646 h 4192"/>
                    <a:gd name="T12" fmla="*/ 2147483646 w 10509"/>
                    <a:gd name="T13" fmla="*/ 2147483646 h 4192"/>
                    <a:gd name="T14" fmla="*/ 2147483646 w 10509"/>
                    <a:gd name="T15" fmla="*/ 9765625 h 419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6" name="Google Shape;1715;p11"/>
                <p:cNvSpPr>
                  <a:spLocks/>
                </p:cNvSpPr>
                <p:nvPr/>
              </p:nvSpPr>
              <p:spPr bwMode="auto">
                <a:xfrm>
                  <a:off x="1795625" y="1351125"/>
                  <a:ext cx="249375" cy="118975"/>
                </a:xfrm>
                <a:custGeom>
                  <a:avLst/>
                  <a:gdLst>
                    <a:gd name="T0" fmla="*/ 2147483646 w 9975"/>
                    <a:gd name="T1" fmla="*/ 0 h 4759"/>
                    <a:gd name="T2" fmla="*/ 2147483646 w 9975"/>
                    <a:gd name="T3" fmla="*/ 117187500 h 4759"/>
                    <a:gd name="T4" fmla="*/ 0 w 9975"/>
                    <a:gd name="T5" fmla="*/ 2147483646 h 4759"/>
                    <a:gd name="T6" fmla="*/ 2147483646 w 9975"/>
                    <a:gd name="T7" fmla="*/ 2147483646 h 4759"/>
                    <a:gd name="T8" fmla="*/ 2147483646 w 9975"/>
                    <a:gd name="T9" fmla="*/ 2147483646 h 4759"/>
                    <a:gd name="T10" fmla="*/ 2147483646 w 9975"/>
                    <a:gd name="T11" fmla="*/ 2147483646 h 4759"/>
                    <a:gd name="T12" fmla="*/ 2147483646 w 9975"/>
                    <a:gd name="T13" fmla="*/ 2147483646 h 4759"/>
                    <a:gd name="T14" fmla="*/ 2147483646 w 9975"/>
                    <a:gd name="T15" fmla="*/ 0 h 47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7" name="Google Shape;1716;p11"/>
                <p:cNvSpPr/>
                <p:nvPr/>
              </p:nvSpPr>
              <p:spPr>
                <a:xfrm>
                  <a:off x="1779285" y="580671"/>
                  <a:ext cx="136917" cy="11822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8" name="Google Shape;1717;p11"/>
                <p:cNvSpPr>
                  <a:spLocks/>
                </p:cNvSpPr>
                <p:nvPr/>
              </p:nvSpPr>
              <p:spPr bwMode="auto">
                <a:xfrm>
                  <a:off x="1879850" y="492925"/>
                  <a:ext cx="124275" cy="185525"/>
                </a:xfrm>
                <a:custGeom>
                  <a:avLst/>
                  <a:gdLst>
                    <a:gd name="T0" fmla="*/ 2147483646 w 4971"/>
                    <a:gd name="T1" fmla="*/ 9765625 h 7421"/>
                    <a:gd name="T2" fmla="*/ 2147483646 w 4971"/>
                    <a:gd name="T3" fmla="*/ 1777343750 h 7421"/>
                    <a:gd name="T4" fmla="*/ 2147483646 w 4971"/>
                    <a:gd name="T5" fmla="*/ 2147483646 h 7421"/>
                    <a:gd name="T6" fmla="*/ 2147483646 w 4971"/>
                    <a:gd name="T7" fmla="*/ 2147483646 h 7421"/>
                    <a:gd name="T8" fmla="*/ 2147483646 w 4971"/>
                    <a:gd name="T9" fmla="*/ 2147483646 h 7421"/>
                    <a:gd name="T10" fmla="*/ 2147483646 w 4971"/>
                    <a:gd name="T11" fmla="*/ 2147483646 h 7421"/>
                    <a:gd name="T12" fmla="*/ 2147483646 w 4971"/>
                    <a:gd name="T13" fmla="*/ 1455078125 h 7421"/>
                    <a:gd name="T14" fmla="*/ 2147483646 w 4971"/>
                    <a:gd name="T15" fmla="*/ 9765625 h 74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21" name="Google Shape;1718;p11"/>
              <p:cNvGrpSpPr>
                <a:grpSpLocks/>
              </p:cNvGrpSpPr>
              <p:nvPr/>
            </p:nvGrpSpPr>
            <p:grpSpPr bwMode="auto"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209" name="Google Shape;1719;p11"/>
                <p:cNvSpPr>
                  <a:spLocks/>
                </p:cNvSpPr>
                <p:nvPr/>
              </p:nvSpPr>
              <p:spPr bwMode="auto">
                <a:xfrm>
                  <a:off x="5010425" y="3748125"/>
                  <a:ext cx="153450" cy="1468575"/>
                </a:xfrm>
                <a:custGeom>
                  <a:avLst/>
                  <a:gdLst>
                    <a:gd name="T0" fmla="*/ 2147483646 w 6138"/>
                    <a:gd name="T1" fmla="*/ 9765625 h 58743"/>
                    <a:gd name="T2" fmla="*/ 2147483646 w 6138"/>
                    <a:gd name="T3" fmla="*/ 654296875 h 58743"/>
                    <a:gd name="T4" fmla="*/ 2147483646 w 6138"/>
                    <a:gd name="T5" fmla="*/ 2147483646 h 58743"/>
                    <a:gd name="T6" fmla="*/ 2147483646 w 6138"/>
                    <a:gd name="T7" fmla="*/ 2147483646 h 58743"/>
                    <a:gd name="T8" fmla="*/ 2147483646 w 6138"/>
                    <a:gd name="T9" fmla="*/ 2147483646 h 58743"/>
                    <a:gd name="T10" fmla="*/ 0 w 6138"/>
                    <a:gd name="T11" fmla="*/ 2147483646 h 58743"/>
                    <a:gd name="T12" fmla="*/ 1308593750 w 6138"/>
                    <a:gd name="T13" fmla="*/ 2147483646 h 58743"/>
                    <a:gd name="T14" fmla="*/ 2147483646 w 6138"/>
                    <a:gd name="T15" fmla="*/ 2147483646 h 58743"/>
                    <a:gd name="T16" fmla="*/ 2147483646 w 6138"/>
                    <a:gd name="T17" fmla="*/ 2147483646 h 58743"/>
                    <a:gd name="T18" fmla="*/ 2147483646 w 6138"/>
                    <a:gd name="T19" fmla="*/ 2147483646 h 58743"/>
                    <a:gd name="T20" fmla="*/ 2147483646 w 6138"/>
                    <a:gd name="T21" fmla="*/ 2147483646 h 58743"/>
                    <a:gd name="T22" fmla="*/ 2147483646 w 6138"/>
                    <a:gd name="T23" fmla="*/ 654296875 h 58743"/>
                    <a:gd name="T24" fmla="*/ 2147483646 w 6138"/>
                    <a:gd name="T25" fmla="*/ 9765625 h 5874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0" name="Google Shape;1720;p11"/>
                <p:cNvSpPr>
                  <a:spLocks/>
                </p:cNvSpPr>
                <p:nvPr/>
              </p:nvSpPr>
              <p:spPr bwMode="auto">
                <a:xfrm>
                  <a:off x="4946200" y="3756125"/>
                  <a:ext cx="76750" cy="1459225"/>
                </a:xfrm>
                <a:custGeom>
                  <a:avLst/>
                  <a:gdLst>
                    <a:gd name="T0" fmla="*/ 302734375 w 3070"/>
                    <a:gd name="T1" fmla="*/ 0 h 58369"/>
                    <a:gd name="T2" fmla="*/ 302734375 w 3070"/>
                    <a:gd name="T3" fmla="*/ 263671875 h 58369"/>
                    <a:gd name="T4" fmla="*/ 302734375 w 3070"/>
                    <a:gd name="T5" fmla="*/ 263671875 h 58369"/>
                    <a:gd name="T6" fmla="*/ 654296875 w 3070"/>
                    <a:gd name="T7" fmla="*/ 136718750 h 58369"/>
                    <a:gd name="T8" fmla="*/ 302734375 w 3070"/>
                    <a:gd name="T9" fmla="*/ 0 h 58369"/>
                    <a:gd name="T10" fmla="*/ 302734375 w 3070"/>
                    <a:gd name="T11" fmla="*/ 263671875 h 58369"/>
                    <a:gd name="T12" fmla="*/ 9765625 w 3070"/>
                    <a:gd name="T13" fmla="*/ 791015625 h 58369"/>
                    <a:gd name="T14" fmla="*/ 2147483646 w 3070"/>
                    <a:gd name="T15" fmla="*/ 2147483646 h 58369"/>
                    <a:gd name="T16" fmla="*/ 2147483646 w 3070"/>
                    <a:gd name="T17" fmla="*/ 2147483646 h 58369"/>
                    <a:gd name="T18" fmla="*/ 2147483646 w 3070"/>
                    <a:gd name="T19" fmla="*/ 2147483646 h 58369"/>
                    <a:gd name="T20" fmla="*/ 2147483646 w 3070"/>
                    <a:gd name="T21" fmla="*/ 2147483646 h 58369"/>
                    <a:gd name="T22" fmla="*/ 2147483646 w 3070"/>
                    <a:gd name="T23" fmla="*/ 2147483646 h 58369"/>
                    <a:gd name="T24" fmla="*/ 2147483646 w 3070"/>
                    <a:gd name="T25" fmla="*/ 2147483646 h 58369"/>
                    <a:gd name="T26" fmla="*/ 2147483646 w 3070"/>
                    <a:gd name="T27" fmla="*/ 2147483646 h 58369"/>
                    <a:gd name="T28" fmla="*/ 2147483646 w 3070"/>
                    <a:gd name="T29" fmla="*/ 2147483646 h 58369"/>
                    <a:gd name="T30" fmla="*/ 2147483646 w 3070"/>
                    <a:gd name="T31" fmla="*/ 2147483646 h 58369"/>
                    <a:gd name="T32" fmla="*/ 2147483646 w 3070"/>
                    <a:gd name="T33" fmla="*/ 2147483646 h 58369"/>
                    <a:gd name="T34" fmla="*/ 332031250 w 3070"/>
                    <a:gd name="T35" fmla="*/ 458984375 h 58369"/>
                    <a:gd name="T36" fmla="*/ 302734375 w 3070"/>
                    <a:gd name="T37" fmla="*/ 263671875 h 5836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1" name="Google Shape;1721;p11"/>
                <p:cNvSpPr>
                  <a:spLocks/>
                </p:cNvSpPr>
                <p:nvPr/>
              </p:nvSpPr>
              <p:spPr bwMode="auto">
                <a:xfrm>
                  <a:off x="4856975" y="3311450"/>
                  <a:ext cx="196825" cy="531925"/>
                </a:xfrm>
                <a:custGeom>
                  <a:avLst/>
                  <a:gdLst>
                    <a:gd name="T0" fmla="*/ 2147483646 w 7873"/>
                    <a:gd name="T1" fmla="*/ 9765625 h 21277"/>
                    <a:gd name="T2" fmla="*/ 2147483646 w 7873"/>
                    <a:gd name="T3" fmla="*/ 2147483646 h 21277"/>
                    <a:gd name="T4" fmla="*/ 654296875 w 7873"/>
                    <a:gd name="T5" fmla="*/ 2147483646 h 21277"/>
                    <a:gd name="T6" fmla="*/ 2147483646 w 7873"/>
                    <a:gd name="T7" fmla="*/ 2147483646 h 21277"/>
                    <a:gd name="T8" fmla="*/ 2147483646 w 7873"/>
                    <a:gd name="T9" fmla="*/ 2147483646 h 21277"/>
                    <a:gd name="T10" fmla="*/ 2147483646 w 7873"/>
                    <a:gd name="T11" fmla="*/ 2147483646 h 21277"/>
                    <a:gd name="T12" fmla="*/ 2147483646 w 7873"/>
                    <a:gd name="T13" fmla="*/ 2147483646 h 21277"/>
                    <a:gd name="T14" fmla="*/ 2147483646 w 7873"/>
                    <a:gd name="T15" fmla="*/ 2147483646 h 21277"/>
                    <a:gd name="T16" fmla="*/ 2147483646 w 7873"/>
                    <a:gd name="T17" fmla="*/ 2147483646 h 21277"/>
                    <a:gd name="T18" fmla="*/ 2147483646 w 7873"/>
                    <a:gd name="T19" fmla="*/ 2147483646 h 21277"/>
                    <a:gd name="T20" fmla="*/ 2147483646 w 7873"/>
                    <a:gd name="T21" fmla="*/ 2147483646 h 21277"/>
                    <a:gd name="T22" fmla="*/ 2147483646 w 7873"/>
                    <a:gd name="T23" fmla="*/ 9765625 h 2127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2" name="Google Shape;1722;p11"/>
                <p:cNvSpPr/>
                <p:nvPr/>
              </p:nvSpPr>
              <p:spPr>
                <a:xfrm>
                  <a:off x="4890923" y="3463106"/>
                  <a:ext cx="50002" cy="363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3" name="Google Shape;1723;p11"/>
                <p:cNvSpPr/>
                <p:nvPr/>
              </p:nvSpPr>
              <p:spPr>
                <a:xfrm>
                  <a:off x="4930518" y="3483238"/>
                  <a:ext cx="53574" cy="3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4" name="Google Shape;1724;p11"/>
                <p:cNvSpPr>
                  <a:spLocks/>
                </p:cNvSpPr>
                <p:nvPr/>
              </p:nvSpPr>
              <p:spPr bwMode="auto">
                <a:xfrm>
                  <a:off x="4971975" y="3634675"/>
                  <a:ext cx="31800" cy="211750"/>
                </a:xfrm>
                <a:custGeom>
                  <a:avLst/>
                  <a:gdLst>
                    <a:gd name="T0" fmla="*/ 2147483646 w 1272"/>
                    <a:gd name="T1" fmla="*/ 0 h 8470"/>
                    <a:gd name="T2" fmla="*/ 2147483646 w 1272"/>
                    <a:gd name="T3" fmla="*/ 996093750 h 8470"/>
                    <a:gd name="T4" fmla="*/ 361328125 w 1272"/>
                    <a:gd name="T5" fmla="*/ 2147483646 h 8470"/>
                    <a:gd name="T6" fmla="*/ 2147483646 w 1272"/>
                    <a:gd name="T7" fmla="*/ 2147483646 h 8470"/>
                    <a:gd name="T8" fmla="*/ 2147483646 w 1272"/>
                    <a:gd name="T9" fmla="*/ 2147483646 h 8470"/>
                    <a:gd name="T10" fmla="*/ 2147483646 w 1272"/>
                    <a:gd name="T11" fmla="*/ 996093750 h 8470"/>
                    <a:gd name="T12" fmla="*/ 2147483646 w 1272"/>
                    <a:gd name="T13" fmla="*/ 0 h 847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5" name="Google Shape;1725;p11"/>
                <p:cNvSpPr>
                  <a:spLocks/>
                </p:cNvSpPr>
                <p:nvPr/>
              </p:nvSpPr>
              <p:spPr bwMode="auto">
                <a:xfrm>
                  <a:off x="4858650" y="3692300"/>
                  <a:ext cx="192650" cy="181775"/>
                </a:xfrm>
                <a:custGeom>
                  <a:avLst/>
                  <a:gdLst>
                    <a:gd name="T0" fmla="*/ 2147483646 w 7706"/>
                    <a:gd name="T1" fmla="*/ 9765625 h 7271"/>
                    <a:gd name="T2" fmla="*/ 2147483646 w 7706"/>
                    <a:gd name="T3" fmla="*/ 2147483646 h 7271"/>
                    <a:gd name="T4" fmla="*/ 2147483646 w 7706"/>
                    <a:gd name="T5" fmla="*/ 2147483646 h 7271"/>
                    <a:gd name="T6" fmla="*/ 2147483646 w 7706"/>
                    <a:gd name="T7" fmla="*/ 2147483646 h 7271"/>
                    <a:gd name="T8" fmla="*/ 2147483646 w 7706"/>
                    <a:gd name="T9" fmla="*/ 2147483646 h 7271"/>
                    <a:gd name="T10" fmla="*/ 2147483646 w 7706"/>
                    <a:gd name="T11" fmla="*/ 2147483646 h 7271"/>
                    <a:gd name="T12" fmla="*/ 0 w 7706"/>
                    <a:gd name="T13" fmla="*/ 2147483646 h 7271"/>
                    <a:gd name="T14" fmla="*/ 2147483646 w 7706"/>
                    <a:gd name="T15" fmla="*/ 2147483646 h 7271"/>
                    <a:gd name="T16" fmla="*/ 2147483646 w 7706"/>
                    <a:gd name="T17" fmla="*/ 2147483646 h 7271"/>
                    <a:gd name="T18" fmla="*/ 2147483646 w 7706"/>
                    <a:gd name="T19" fmla="*/ 2147483646 h 7271"/>
                    <a:gd name="T20" fmla="*/ 2147483646 w 7706"/>
                    <a:gd name="T21" fmla="*/ 2147483646 h 7271"/>
                    <a:gd name="T22" fmla="*/ 2147483646 w 7706"/>
                    <a:gd name="T23" fmla="*/ 2147483646 h 7271"/>
                    <a:gd name="T24" fmla="*/ 2147483646 w 7706"/>
                    <a:gd name="T25" fmla="*/ 2147483646 h 7271"/>
                    <a:gd name="T26" fmla="*/ 2147483646 w 7706"/>
                    <a:gd name="T27" fmla="*/ 2147483646 h 7271"/>
                    <a:gd name="T28" fmla="*/ 2147483646 w 7706"/>
                    <a:gd name="T29" fmla="*/ 2147483646 h 7271"/>
                    <a:gd name="T30" fmla="*/ 2147483646 w 7706"/>
                    <a:gd name="T31" fmla="*/ 312500000 h 7271"/>
                    <a:gd name="T32" fmla="*/ 2147483646 w 7706"/>
                    <a:gd name="T33" fmla="*/ 9765625 h 727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6" name="Google Shape;1726;p11"/>
                <p:cNvSpPr>
                  <a:spLocks/>
                </p:cNvSpPr>
                <p:nvPr/>
              </p:nvSpPr>
              <p:spPr bwMode="auto">
                <a:xfrm>
                  <a:off x="4906175" y="3233950"/>
                  <a:ext cx="46525" cy="98875"/>
                </a:xfrm>
                <a:custGeom>
                  <a:avLst/>
                  <a:gdLst>
                    <a:gd name="T0" fmla="*/ 2147483646 w 1861"/>
                    <a:gd name="T1" fmla="*/ 9765625 h 3955"/>
                    <a:gd name="T2" fmla="*/ 654296875 w 1861"/>
                    <a:gd name="T3" fmla="*/ 2147483646 h 3955"/>
                    <a:gd name="T4" fmla="*/ 2147483646 w 1861"/>
                    <a:gd name="T5" fmla="*/ 2147483646 h 3955"/>
                    <a:gd name="T6" fmla="*/ 2147483646 w 1861"/>
                    <a:gd name="T7" fmla="*/ 2147483646 h 3955"/>
                    <a:gd name="T8" fmla="*/ 2147483646 w 1861"/>
                    <a:gd name="T9" fmla="*/ 2147483646 h 3955"/>
                    <a:gd name="T10" fmla="*/ 2147483646 w 1861"/>
                    <a:gd name="T11" fmla="*/ 2147483646 h 3955"/>
                    <a:gd name="T12" fmla="*/ 2147483646 w 1861"/>
                    <a:gd name="T13" fmla="*/ 2147483646 h 3955"/>
                    <a:gd name="T14" fmla="*/ 2147483646 w 1861"/>
                    <a:gd name="T15" fmla="*/ 2147483646 h 3955"/>
                    <a:gd name="T16" fmla="*/ 2147483646 w 1861"/>
                    <a:gd name="T17" fmla="*/ 9765625 h 395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7" name="Google Shape;1727;p11"/>
                <p:cNvSpPr>
                  <a:spLocks/>
                </p:cNvSpPr>
                <p:nvPr/>
              </p:nvSpPr>
              <p:spPr bwMode="auto">
                <a:xfrm>
                  <a:off x="4900325" y="3226275"/>
                  <a:ext cx="59250" cy="113250"/>
                </a:xfrm>
                <a:custGeom>
                  <a:avLst/>
                  <a:gdLst>
                    <a:gd name="T0" fmla="*/ 2147483646 w 2370"/>
                    <a:gd name="T1" fmla="*/ 2147483646 h 4530"/>
                    <a:gd name="T2" fmla="*/ 2147483646 w 2370"/>
                    <a:gd name="T3" fmla="*/ 2147483646 h 4530"/>
                    <a:gd name="T4" fmla="*/ 2147483646 w 2370"/>
                    <a:gd name="T5" fmla="*/ 2147483646 h 4530"/>
                    <a:gd name="T6" fmla="*/ 2147483646 w 2370"/>
                    <a:gd name="T7" fmla="*/ 2147483646 h 4530"/>
                    <a:gd name="T8" fmla="*/ 2147483646 w 2370"/>
                    <a:gd name="T9" fmla="*/ 2147483646 h 4530"/>
                    <a:gd name="T10" fmla="*/ 2147483646 w 2370"/>
                    <a:gd name="T11" fmla="*/ 2147483646 h 4530"/>
                    <a:gd name="T12" fmla="*/ 2147483646 w 2370"/>
                    <a:gd name="T13" fmla="*/ 2147483646 h 4530"/>
                    <a:gd name="T14" fmla="*/ 2147483646 w 2370"/>
                    <a:gd name="T15" fmla="*/ 2147483646 h 4530"/>
                    <a:gd name="T16" fmla="*/ 2147483646 w 2370"/>
                    <a:gd name="T17" fmla="*/ 2147483646 h 4530"/>
                    <a:gd name="T18" fmla="*/ 2147483646 w 2370"/>
                    <a:gd name="T19" fmla="*/ 2147483646 h 4530"/>
                    <a:gd name="T20" fmla="*/ 2147483646 w 2370"/>
                    <a:gd name="T21" fmla="*/ 2147483646 h 4530"/>
                    <a:gd name="T22" fmla="*/ 2147483646 w 2370"/>
                    <a:gd name="T23" fmla="*/ 2147483646 h 4530"/>
                    <a:gd name="T24" fmla="*/ 2147483646 w 2370"/>
                    <a:gd name="T25" fmla="*/ 2147483646 h 4530"/>
                    <a:gd name="T26" fmla="*/ 2147483646 w 2370"/>
                    <a:gd name="T27" fmla="*/ 2147483646 h 4530"/>
                    <a:gd name="T28" fmla="*/ 2147483646 w 2370"/>
                    <a:gd name="T29" fmla="*/ 0 h 4530"/>
                    <a:gd name="T30" fmla="*/ 2147483646 w 2370"/>
                    <a:gd name="T31" fmla="*/ 253906250 h 4530"/>
                    <a:gd name="T32" fmla="*/ 9765625 w 2370"/>
                    <a:gd name="T33" fmla="*/ 2147483646 h 4530"/>
                    <a:gd name="T34" fmla="*/ 1640625000 w 2370"/>
                    <a:gd name="T35" fmla="*/ 2147483646 h 4530"/>
                    <a:gd name="T36" fmla="*/ 2147483646 w 2370"/>
                    <a:gd name="T37" fmla="*/ 2147483646 h 4530"/>
                    <a:gd name="T38" fmla="*/ 2147483646 w 2370"/>
                    <a:gd name="T39" fmla="*/ 2147483646 h 4530"/>
                    <a:gd name="T40" fmla="*/ 2147483646 w 2370"/>
                    <a:gd name="T41" fmla="*/ 2147483646 h 4530"/>
                    <a:gd name="T42" fmla="*/ 2147483646 w 2370"/>
                    <a:gd name="T43" fmla="*/ 2147483646 h 4530"/>
                    <a:gd name="T44" fmla="*/ 2147483646 w 2370"/>
                    <a:gd name="T45" fmla="*/ 2147483646 h 4530"/>
                    <a:gd name="T46" fmla="*/ 2147483646 w 2370"/>
                    <a:gd name="T47" fmla="*/ 2147483646 h 4530"/>
                    <a:gd name="T48" fmla="*/ 2147483646 w 2370"/>
                    <a:gd name="T49" fmla="*/ 2147483646 h 4530"/>
                    <a:gd name="T50" fmla="*/ 2147483646 w 2370"/>
                    <a:gd name="T51" fmla="*/ 2147483646 h 4530"/>
                    <a:gd name="T52" fmla="*/ 2147483646 w 2370"/>
                    <a:gd name="T53" fmla="*/ 2147483646 h 4530"/>
                    <a:gd name="T54" fmla="*/ 2147483646 w 2370"/>
                    <a:gd name="T55" fmla="*/ 0 h 453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lnTo>
                        <a:pt x="735" y="560"/>
                      </a:ln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8" name="Google Shape;1728;p11"/>
                <p:cNvSpPr>
                  <a:spLocks/>
                </p:cNvSpPr>
                <p:nvPr/>
              </p:nvSpPr>
              <p:spPr bwMode="auto">
                <a:xfrm>
                  <a:off x="5108825" y="3284050"/>
                  <a:ext cx="216850" cy="524725"/>
                </a:xfrm>
                <a:custGeom>
                  <a:avLst/>
                  <a:gdLst>
                    <a:gd name="T0" fmla="*/ 2147483646 w 8674"/>
                    <a:gd name="T1" fmla="*/ 9765625 h 20989"/>
                    <a:gd name="T2" fmla="*/ 2147483646 w 8674"/>
                    <a:gd name="T3" fmla="*/ 2147483646 h 20989"/>
                    <a:gd name="T4" fmla="*/ 2147483646 w 8674"/>
                    <a:gd name="T5" fmla="*/ 2147483646 h 20989"/>
                    <a:gd name="T6" fmla="*/ 654296875 w 8674"/>
                    <a:gd name="T7" fmla="*/ 2147483646 h 20989"/>
                    <a:gd name="T8" fmla="*/ 2147483646 w 8674"/>
                    <a:gd name="T9" fmla="*/ 2147483646 h 20989"/>
                    <a:gd name="T10" fmla="*/ 2147483646 w 8674"/>
                    <a:gd name="T11" fmla="*/ 2147483646 h 20989"/>
                    <a:gd name="T12" fmla="*/ 2147483646 w 8674"/>
                    <a:gd name="T13" fmla="*/ 2147483646 h 20989"/>
                    <a:gd name="T14" fmla="*/ 2147483646 w 8674"/>
                    <a:gd name="T15" fmla="*/ 2147483646 h 20989"/>
                    <a:gd name="T16" fmla="*/ 2147483646 w 8674"/>
                    <a:gd name="T17" fmla="*/ 2147483646 h 20989"/>
                    <a:gd name="T18" fmla="*/ 2147483646 w 8674"/>
                    <a:gd name="T19" fmla="*/ 2147483646 h 20989"/>
                    <a:gd name="T20" fmla="*/ 2147483646 w 8674"/>
                    <a:gd name="T21" fmla="*/ 9765625 h 2098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9" name="Google Shape;1729;p11"/>
                <p:cNvSpPr/>
                <p:nvPr/>
              </p:nvSpPr>
              <p:spPr>
                <a:xfrm>
                  <a:off x="5114425" y="3435576"/>
                  <a:ext cx="150007" cy="333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0" name="Google Shape;1730;p11"/>
                <p:cNvSpPr>
                  <a:spLocks/>
                </p:cNvSpPr>
                <p:nvPr/>
              </p:nvSpPr>
              <p:spPr bwMode="auto">
                <a:xfrm>
                  <a:off x="5081300" y="3658500"/>
                  <a:ext cx="195175" cy="178050"/>
                </a:xfrm>
                <a:custGeom>
                  <a:avLst/>
                  <a:gdLst>
                    <a:gd name="T0" fmla="*/ 2147483646 w 7807"/>
                    <a:gd name="T1" fmla="*/ 9765625 h 7122"/>
                    <a:gd name="T2" fmla="*/ 2147483646 w 7807"/>
                    <a:gd name="T3" fmla="*/ 2147483646 h 7122"/>
                    <a:gd name="T4" fmla="*/ 2147483646 w 7807"/>
                    <a:gd name="T5" fmla="*/ 2147483646 h 7122"/>
                    <a:gd name="T6" fmla="*/ 2147483646 w 7807"/>
                    <a:gd name="T7" fmla="*/ 2147483646 h 7122"/>
                    <a:gd name="T8" fmla="*/ 2147483646 w 7807"/>
                    <a:gd name="T9" fmla="*/ 2147483646 h 7122"/>
                    <a:gd name="T10" fmla="*/ 2147483646 w 7807"/>
                    <a:gd name="T11" fmla="*/ 2147483646 h 7122"/>
                    <a:gd name="T12" fmla="*/ 986328125 w 7807"/>
                    <a:gd name="T13" fmla="*/ 2147483646 h 7122"/>
                    <a:gd name="T14" fmla="*/ 1630859375 w 7807"/>
                    <a:gd name="T15" fmla="*/ 2147483646 h 7122"/>
                    <a:gd name="T16" fmla="*/ 2147483646 w 7807"/>
                    <a:gd name="T17" fmla="*/ 2147483646 h 7122"/>
                    <a:gd name="T18" fmla="*/ 2147483646 w 7807"/>
                    <a:gd name="T19" fmla="*/ 2147483646 h 7122"/>
                    <a:gd name="T20" fmla="*/ 2147483646 w 7807"/>
                    <a:gd name="T21" fmla="*/ 2147483646 h 7122"/>
                    <a:gd name="T22" fmla="*/ 2147483646 w 7807"/>
                    <a:gd name="T23" fmla="*/ 2147483646 h 7122"/>
                    <a:gd name="T24" fmla="*/ 2147483646 w 7807"/>
                    <a:gd name="T25" fmla="*/ 2147483646 h 7122"/>
                    <a:gd name="T26" fmla="*/ 2147483646 w 7807"/>
                    <a:gd name="T27" fmla="*/ 2147483646 h 7122"/>
                    <a:gd name="T28" fmla="*/ 2147483646 w 7807"/>
                    <a:gd name="T29" fmla="*/ 2147483646 h 7122"/>
                    <a:gd name="T30" fmla="*/ 2147483646 w 7807"/>
                    <a:gd name="T31" fmla="*/ 810546875 h 7122"/>
                    <a:gd name="T32" fmla="*/ 2147483646 w 7807"/>
                    <a:gd name="T33" fmla="*/ 9765625 h 71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1" name="Google Shape;1731;p11"/>
                <p:cNvSpPr>
                  <a:spLocks/>
                </p:cNvSpPr>
                <p:nvPr/>
              </p:nvSpPr>
              <p:spPr bwMode="auto">
                <a:xfrm>
                  <a:off x="5238475" y="3203625"/>
                  <a:ext cx="32150" cy="100825"/>
                </a:xfrm>
                <a:custGeom>
                  <a:avLst/>
                  <a:gdLst>
                    <a:gd name="T0" fmla="*/ 2147483646 w 1286"/>
                    <a:gd name="T1" fmla="*/ 0 h 4033"/>
                    <a:gd name="T2" fmla="*/ 1474609375 w 1286"/>
                    <a:gd name="T3" fmla="*/ 2147483646 h 4033"/>
                    <a:gd name="T4" fmla="*/ 498046875 w 1286"/>
                    <a:gd name="T5" fmla="*/ 2147483646 h 4033"/>
                    <a:gd name="T6" fmla="*/ 175781250 w 1286"/>
                    <a:gd name="T7" fmla="*/ 2147483646 h 4033"/>
                    <a:gd name="T8" fmla="*/ 2147483646 w 1286"/>
                    <a:gd name="T9" fmla="*/ 2147483646 h 4033"/>
                    <a:gd name="T10" fmla="*/ 2147483646 w 1286"/>
                    <a:gd name="T11" fmla="*/ 2147483646 h 4033"/>
                    <a:gd name="T12" fmla="*/ 2147483646 w 1286"/>
                    <a:gd name="T13" fmla="*/ 2147483646 h 4033"/>
                    <a:gd name="T14" fmla="*/ 2147483646 w 1286"/>
                    <a:gd name="T15" fmla="*/ 2147483646 h 4033"/>
                    <a:gd name="T16" fmla="*/ 2147483646 w 1286"/>
                    <a:gd name="T17" fmla="*/ 0 h 403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2" name="Google Shape;1732;p11"/>
                <p:cNvSpPr>
                  <a:spLocks/>
                </p:cNvSpPr>
                <p:nvPr/>
              </p:nvSpPr>
              <p:spPr bwMode="auto">
                <a:xfrm>
                  <a:off x="5231400" y="3196900"/>
                  <a:ext cx="45075" cy="114275"/>
                </a:xfrm>
                <a:custGeom>
                  <a:avLst/>
                  <a:gdLst>
                    <a:gd name="T0" fmla="*/ 2147483646 w 1803"/>
                    <a:gd name="T1" fmla="*/ 2147483646 h 4571"/>
                    <a:gd name="T2" fmla="*/ 2147483646 w 1803"/>
                    <a:gd name="T3" fmla="*/ 2147483646 h 4571"/>
                    <a:gd name="T4" fmla="*/ 2147483646 w 1803"/>
                    <a:gd name="T5" fmla="*/ 2147483646 h 4571"/>
                    <a:gd name="T6" fmla="*/ 2147483646 w 1803"/>
                    <a:gd name="T7" fmla="*/ 2147483646 h 4571"/>
                    <a:gd name="T8" fmla="*/ 2147483646 w 1803"/>
                    <a:gd name="T9" fmla="*/ 2147483646 h 4571"/>
                    <a:gd name="T10" fmla="*/ 2147483646 w 1803"/>
                    <a:gd name="T11" fmla="*/ 2147483646 h 4571"/>
                    <a:gd name="T12" fmla="*/ 2147483646 w 1803"/>
                    <a:gd name="T13" fmla="*/ 2147483646 h 4571"/>
                    <a:gd name="T14" fmla="*/ 2147483646 w 1803"/>
                    <a:gd name="T15" fmla="*/ 2147483646 h 4571"/>
                    <a:gd name="T16" fmla="*/ 2147483646 w 1803"/>
                    <a:gd name="T17" fmla="*/ 2147483646 h 4571"/>
                    <a:gd name="T18" fmla="*/ 2147483646 w 1803"/>
                    <a:gd name="T19" fmla="*/ 2147483646 h 4571"/>
                    <a:gd name="T20" fmla="*/ 2147483646 w 1803"/>
                    <a:gd name="T21" fmla="*/ 2147483646 h 4571"/>
                    <a:gd name="T22" fmla="*/ 2147483646 w 1803"/>
                    <a:gd name="T23" fmla="*/ 2147483646 h 4571"/>
                    <a:gd name="T24" fmla="*/ 2147483646 w 1803"/>
                    <a:gd name="T25" fmla="*/ 2147483646 h 4571"/>
                    <a:gd name="T26" fmla="*/ 2147483646 w 1803"/>
                    <a:gd name="T27" fmla="*/ 0 h 4571"/>
                    <a:gd name="T28" fmla="*/ 1640625000 w 1803"/>
                    <a:gd name="T29" fmla="*/ 2147483646 h 4571"/>
                    <a:gd name="T30" fmla="*/ 654296875 w 1803"/>
                    <a:gd name="T31" fmla="*/ 2147483646 h 4571"/>
                    <a:gd name="T32" fmla="*/ 654296875 w 1803"/>
                    <a:gd name="T33" fmla="*/ 2147483646 h 4571"/>
                    <a:gd name="T34" fmla="*/ 9765625 w 1803"/>
                    <a:gd name="T35" fmla="*/ 2147483646 h 4571"/>
                    <a:gd name="T36" fmla="*/ 2147483646 w 1803"/>
                    <a:gd name="T37" fmla="*/ 2147483646 h 4571"/>
                    <a:gd name="T38" fmla="*/ 2147483646 w 1803"/>
                    <a:gd name="T39" fmla="*/ 2147483646 h 4571"/>
                    <a:gd name="T40" fmla="*/ 2147483646 w 1803"/>
                    <a:gd name="T41" fmla="*/ 2147483646 h 4571"/>
                    <a:gd name="T42" fmla="*/ 2147483646 w 1803"/>
                    <a:gd name="T43" fmla="*/ 2147483646 h 4571"/>
                    <a:gd name="T44" fmla="*/ 2147483646 w 1803"/>
                    <a:gd name="T45" fmla="*/ 2147483646 h 4571"/>
                    <a:gd name="T46" fmla="*/ 2147483646 w 1803"/>
                    <a:gd name="T47" fmla="*/ 2147483646 h 4571"/>
                    <a:gd name="T48" fmla="*/ 2147483646 w 1803"/>
                    <a:gd name="T49" fmla="*/ 2147483646 h 4571"/>
                    <a:gd name="T50" fmla="*/ 2147483646 w 1803"/>
                    <a:gd name="T51" fmla="*/ 0 h 457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22" name="Google Shape;1733;p11"/>
              <p:cNvGrpSpPr>
                <a:grpSpLocks/>
              </p:cNvGrpSpPr>
              <p:nvPr/>
            </p:nvGrpSpPr>
            <p:grpSpPr bwMode="auto"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23" name="Google Shape;1734;p11"/>
                <p:cNvGrpSpPr>
                  <a:grpSpLocks/>
                </p:cNvGrpSpPr>
                <p:nvPr/>
              </p:nvGrpSpPr>
              <p:grpSpPr bwMode="auto"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207" name="Google Shape;1735;p11"/>
                  <p:cNvSpPr>
                    <a:spLocks/>
                  </p:cNvSpPr>
                  <p:nvPr/>
                </p:nvSpPr>
                <p:spPr bwMode="auto">
                  <a:xfrm>
                    <a:off x="4976050" y="4611525"/>
                    <a:ext cx="1656575" cy="852975"/>
                  </a:xfrm>
                  <a:custGeom>
                    <a:avLst/>
                    <a:gdLst>
                      <a:gd name="T0" fmla="*/ 2147483646 w 66263"/>
                      <a:gd name="T1" fmla="*/ 0 h 34119"/>
                      <a:gd name="T2" fmla="*/ 2147483646 w 66263"/>
                      <a:gd name="T3" fmla="*/ 2147483646 h 34119"/>
                      <a:gd name="T4" fmla="*/ 2147483646 w 66263"/>
                      <a:gd name="T5" fmla="*/ 2147483646 h 34119"/>
                      <a:gd name="T6" fmla="*/ 2147483646 w 66263"/>
                      <a:gd name="T7" fmla="*/ 2147483646 h 34119"/>
                      <a:gd name="T8" fmla="*/ 2147483646 w 66263"/>
                      <a:gd name="T9" fmla="*/ 2147483646 h 34119"/>
                      <a:gd name="T10" fmla="*/ 2147483646 w 66263"/>
                      <a:gd name="T11" fmla="*/ 2147483646 h 34119"/>
                      <a:gd name="T12" fmla="*/ 2147483646 w 66263"/>
                      <a:gd name="T13" fmla="*/ 2147483646 h 34119"/>
                      <a:gd name="T14" fmla="*/ 2147483646 w 66263"/>
                      <a:gd name="T15" fmla="*/ 2147483646 h 34119"/>
                      <a:gd name="T16" fmla="*/ 2147483646 w 66263"/>
                      <a:gd name="T17" fmla="*/ 2147483646 h 34119"/>
                      <a:gd name="T18" fmla="*/ 2147483646 w 66263"/>
                      <a:gd name="T19" fmla="*/ 2147483646 h 34119"/>
                      <a:gd name="T20" fmla="*/ 2147483646 w 66263"/>
                      <a:gd name="T21" fmla="*/ 2147483646 h 34119"/>
                      <a:gd name="T22" fmla="*/ 2147483646 w 66263"/>
                      <a:gd name="T23" fmla="*/ 2147483646 h 34119"/>
                      <a:gd name="T24" fmla="*/ 2147483646 w 66263"/>
                      <a:gd name="T25" fmla="*/ 2147483646 h 34119"/>
                      <a:gd name="T26" fmla="*/ 2147483646 w 66263"/>
                      <a:gd name="T27" fmla="*/ 2147483646 h 34119"/>
                      <a:gd name="T28" fmla="*/ 2147483646 w 66263"/>
                      <a:gd name="T29" fmla="*/ 2147483646 h 34119"/>
                      <a:gd name="T30" fmla="*/ 2147483646 w 66263"/>
                      <a:gd name="T31" fmla="*/ 2147483646 h 34119"/>
                      <a:gd name="T32" fmla="*/ 2147483646 w 66263"/>
                      <a:gd name="T33" fmla="*/ 2147483646 h 34119"/>
                      <a:gd name="T34" fmla="*/ 2147483646 w 66263"/>
                      <a:gd name="T35" fmla="*/ 2147483646 h 34119"/>
                      <a:gd name="T36" fmla="*/ 2147483646 w 66263"/>
                      <a:gd name="T37" fmla="*/ 2147483646 h 34119"/>
                      <a:gd name="T38" fmla="*/ 2147483646 w 66263"/>
                      <a:gd name="T39" fmla="*/ 2147483646 h 34119"/>
                      <a:gd name="T40" fmla="*/ 2147483646 w 66263"/>
                      <a:gd name="T41" fmla="*/ 2147483646 h 34119"/>
                      <a:gd name="T42" fmla="*/ 2147483646 w 66263"/>
                      <a:gd name="T43" fmla="*/ 2147483646 h 34119"/>
                      <a:gd name="T44" fmla="*/ 2147483646 w 66263"/>
                      <a:gd name="T45" fmla="*/ 2147483646 h 34119"/>
                      <a:gd name="T46" fmla="*/ 2147483646 w 66263"/>
                      <a:gd name="T47" fmla="*/ 2147483646 h 34119"/>
                      <a:gd name="T48" fmla="*/ 2147483646 w 66263"/>
                      <a:gd name="T49" fmla="*/ 2147483646 h 34119"/>
                      <a:gd name="T50" fmla="*/ 2147483646 w 66263"/>
                      <a:gd name="T51" fmla="*/ 2147483646 h 34119"/>
                      <a:gd name="T52" fmla="*/ 2147483646 w 66263"/>
                      <a:gd name="T53" fmla="*/ 507812500 h 34119"/>
                      <a:gd name="T54" fmla="*/ 2147483646 w 66263"/>
                      <a:gd name="T55" fmla="*/ 0 h 34119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8" name="Google Shape;1736;p11"/>
                  <p:cNvSpPr>
                    <a:spLocks/>
                  </p:cNvSpPr>
                  <p:nvPr/>
                </p:nvSpPr>
                <p:spPr bwMode="auto">
                  <a:xfrm>
                    <a:off x="5064200" y="4748075"/>
                    <a:ext cx="1576800" cy="504600"/>
                  </a:xfrm>
                  <a:custGeom>
                    <a:avLst/>
                    <a:gdLst>
                      <a:gd name="T0" fmla="*/ 2147483646 w 63072"/>
                      <a:gd name="T1" fmla="*/ 595703125 h 20184"/>
                      <a:gd name="T2" fmla="*/ 2147483646 w 63072"/>
                      <a:gd name="T3" fmla="*/ 2147483646 h 20184"/>
                      <a:gd name="T4" fmla="*/ 2147483646 w 63072"/>
                      <a:gd name="T5" fmla="*/ 2147483646 h 20184"/>
                      <a:gd name="T6" fmla="*/ 2147483646 w 63072"/>
                      <a:gd name="T7" fmla="*/ 2147483646 h 20184"/>
                      <a:gd name="T8" fmla="*/ 2147483646 w 63072"/>
                      <a:gd name="T9" fmla="*/ 2147483646 h 20184"/>
                      <a:gd name="T10" fmla="*/ 2147483646 w 63072"/>
                      <a:gd name="T11" fmla="*/ 2147483646 h 20184"/>
                      <a:gd name="T12" fmla="*/ 2147483646 w 63072"/>
                      <a:gd name="T13" fmla="*/ 2147483646 h 20184"/>
                      <a:gd name="T14" fmla="*/ 2147483646 w 63072"/>
                      <a:gd name="T15" fmla="*/ 2147483646 h 20184"/>
                      <a:gd name="T16" fmla="*/ 0 w 63072"/>
                      <a:gd name="T17" fmla="*/ 2147483646 h 20184"/>
                      <a:gd name="T18" fmla="*/ 2147483646 w 63072"/>
                      <a:gd name="T19" fmla="*/ 2147483646 h 20184"/>
                      <a:gd name="T20" fmla="*/ 2147483646 w 63072"/>
                      <a:gd name="T21" fmla="*/ 2147483646 h 20184"/>
                      <a:gd name="T22" fmla="*/ 2147483646 w 63072"/>
                      <a:gd name="T23" fmla="*/ 2147483646 h 20184"/>
                      <a:gd name="T24" fmla="*/ 2147483646 w 63072"/>
                      <a:gd name="T25" fmla="*/ 2147483646 h 20184"/>
                      <a:gd name="T26" fmla="*/ 2147483646 w 63072"/>
                      <a:gd name="T27" fmla="*/ 2147483646 h 20184"/>
                      <a:gd name="T28" fmla="*/ 2147483646 w 63072"/>
                      <a:gd name="T29" fmla="*/ 2147483646 h 20184"/>
                      <a:gd name="T30" fmla="*/ 2147483646 w 63072"/>
                      <a:gd name="T31" fmla="*/ 2147483646 h 20184"/>
                      <a:gd name="T32" fmla="*/ 2147483646 w 63072"/>
                      <a:gd name="T33" fmla="*/ 2147483646 h 20184"/>
                      <a:gd name="T34" fmla="*/ 2147483646 w 63072"/>
                      <a:gd name="T35" fmla="*/ 2147483646 h 20184"/>
                      <a:gd name="T36" fmla="*/ 2147483646 w 63072"/>
                      <a:gd name="T37" fmla="*/ 2147483646 h 20184"/>
                      <a:gd name="T38" fmla="*/ 2147483646 w 63072"/>
                      <a:gd name="T39" fmla="*/ 2147483646 h 20184"/>
                      <a:gd name="T40" fmla="*/ 2147483646 w 63072"/>
                      <a:gd name="T41" fmla="*/ 2147483646 h 20184"/>
                      <a:gd name="T42" fmla="*/ 2147483646 w 63072"/>
                      <a:gd name="T43" fmla="*/ 2147483646 h 20184"/>
                      <a:gd name="T44" fmla="*/ 2147483646 w 63072"/>
                      <a:gd name="T45" fmla="*/ 2147483646 h 20184"/>
                      <a:gd name="T46" fmla="*/ 2147483646 w 63072"/>
                      <a:gd name="T47" fmla="*/ 2147483646 h 20184"/>
                      <a:gd name="T48" fmla="*/ 2147483646 w 63072"/>
                      <a:gd name="T49" fmla="*/ 2147483646 h 20184"/>
                      <a:gd name="T50" fmla="*/ 2147483646 w 63072"/>
                      <a:gd name="T51" fmla="*/ 2147483646 h 20184"/>
                      <a:gd name="T52" fmla="*/ 2147483646 w 63072"/>
                      <a:gd name="T53" fmla="*/ 2147483646 h 20184"/>
                      <a:gd name="T54" fmla="*/ 2147483646 w 63072"/>
                      <a:gd name="T55" fmla="*/ 2147483646 h 20184"/>
                      <a:gd name="T56" fmla="*/ 2147483646 w 63072"/>
                      <a:gd name="T57" fmla="*/ 2147483646 h 20184"/>
                      <a:gd name="T58" fmla="*/ 2147483646 w 63072"/>
                      <a:gd name="T59" fmla="*/ 2147483646 h 20184"/>
                      <a:gd name="T60" fmla="*/ 2147483646 w 63072"/>
                      <a:gd name="T61" fmla="*/ 2147483646 h 20184"/>
                      <a:gd name="T62" fmla="*/ 2147483646 w 63072"/>
                      <a:gd name="T63" fmla="*/ 2147483646 h 20184"/>
                      <a:gd name="T64" fmla="*/ 2147483646 w 63072"/>
                      <a:gd name="T65" fmla="*/ 2147483646 h 20184"/>
                      <a:gd name="T66" fmla="*/ 2147483646 w 63072"/>
                      <a:gd name="T67" fmla="*/ 2147483646 h 20184"/>
                      <a:gd name="T68" fmla="*/ 2147483646 w 63072"/>
                      <a:gd name="T69" fmla="*/ 2147483646 h 20184"/>
                      <a:gd name="T70" fmla="*/ 2147483646 w 63072"/>
                      <a:gd name="T71" fmla="*/ 2147483646 h 20184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  <p:grpSp>
              <p:nvGrpSpPr>
                <p:cNvPr id="124" name="Google Shape;1737;p11"/>
                <p:cNvGrpSpPr>
                  <a:grpSpLocks/>
                </p:cNvGrpSpPr>
                <p:nvPr/>
              </p:nvGrpSpPr>
              <p:grpSpPr bwMode="auto"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54" name="Google Shape;1738;p11"/>
                  <p:cNvSpPr/>
                  <p:nvPr/>
                </p:nvSpPr>
                <p:spPr>
                  <a:xfrm>
                    <a:off x="6731187" y="2278903"/>
                    <a:ext cx="239342" cy="27973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5" name="Google Shape;1739;p11"/>
                  <p:cNvSpPr>
                    <a:spLocks/>
                  </p:cNvSpPr>
                  <p:nvPr/>
                </p:nvSpPr>
                <p:spPr bwMode="auto">
                  <a:xfrm>
                    <a:off x="6748975" y="2826575"/>
                    <a:ext cx="324400" cy="153775"/>
                  </a:xfrm>
                  <a:custGeom>
                    <a:avLst/>
                    <a:gdLst>
                      <a:gd name="T0" fmla="*/ 2147483646 w 12976"/>
                      <a:gd name="T1" fmla="*/ 9765625 h 6151"/>
                      <a:gd name="T2" fmla="*/ 2147483646 w 12976"/>
                      <a:gd name="T3" fmla="*/ 791015625 h 6151"/>
                      <a:gd name="T4" fmla="*/ 2147483646 w 12976"/>
                      <a:gd name="T5" fmla="*/ 2147483646 h 6151"/>
                      <a:gd name="T6" fmla="*/ 2147483646 w 12976"/>
                      <a:gd name="T7" fmla="*/ 2147483646 h 6151"/>
                      <a:gd name="T8" fmla="*/ 2147483646 w 12976"/>
                      <a:gd name="T9" fmla="*/ 2147483646 h 6151"/>
                      <a:gd name="T10" fmla="*/ 2147483646 w 12976"/>
                      <a:gd name="T11" fmla="*/ 2147483646 h 6151"/>
                      <a:gd name="T12" fmla="*/ 2147483646 w 12976"/>
                      <a:gd name="T13" fmla="*/ 2147483646 h 6151"/>
                      <a:gd name="T14" fmla="*/ 2147483646 w 12976"/>
                      <a:gd name="T15" fmla="*/ 2147483646 h 6151"/>
                      <a:gd name="T16" fmla="*/ 2147483646 w 12976"/>
                      <a:gd name="T17" fmla="*/ 2147483646 h 6151"/>
                      <a:gd name="T18" fmla="*/ 2147483646 w 12976"/>
                      <a:gd name="T19" fmla="*/ 2147483646 h 6151"/>
                      <a:gd name="T20" fmla="*/ 2147483646 w 12976"/>
                      <a:gd name="T21" fmla="*/ 2147483646 h 6151"/>
                      <a:gd name="T22" fmla="*/ 2147483646 w 12976"/>
                      <a:gd name="T23" fmla="*/ 2147483646 h 6151"/>
                      <a:gd name="T24" fmla="*/ 2147483646 w 12976"/>
                      <a:gd name="T25" fmla="*/ 2147483646 h 6151"/>
                      <a:gd name="T26" fmla="*/ 2147483646 w 12976"/>
                      <a:gd name="T27" fmla="*/ 2147483646 h 6151"/>
                      <a:gd name="T28" fmla="*/ 2147483646 w 12976"/>
                      <a:gd name="T29" fmla="*/ 2147483646 h 6151"/>
                      <a:gd name="T30" fmla="*/ 2147483646 w 12976"/>
                      <a:gd name="T31" fmla="*/ 2147483646 h 6151"/>
                      <a:gd name="T32" fmla="*/ 2147483646 w 12976"/>
                      <a:gd name="T33" fmla="*/ 2147483646 h 6151"/>
                      <a:gd name="T34" fmla="*/ 2147483646 w 12976"/>
                      <a:gd name="T35" fmla="*/ 2147483646 h 6151"/>
                      <a:gd name="T36" fmla="*/ 2147483646 w 12976"/>
                      <a:gd name="T37" fmla="*/ 9765625 h 6151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6" name="Google Shape;1740;p11"/>
                  <p:cNvSpPr>
                    <a:spLocks/>
                  </p:cNvSpPr>
                  <p:nvPr/>
                </p:nvSpPr>
                <p:spPr bwMode="auto">
                  <a:xfrm>
                    <a:off x="6990350" y="2757900"/>
                    <a:ext cx="140675" cy="99450"/>
                  </a:xfrm>
                  <a:custGeom>
                    <a:avLst/>
                    <a:gdLst>
                      <a:gd name="T0" fmla="*/ 2147483646 w 5627"/>
                      <a:gd name="T1" fmla="*/ 0 h 3978"/>
                      <a:gd name="T2" fmla="*/ 2147483646 w 5627"/>
                      <a:gd name="T3" fmla="*/ 908203125 h 3978"/>
                      <a:gd name="T4" fmla="*/ 2147483646 w 5627"/>
                      <a:gd name="T5" fmla="*/ 2147483646 h 3978"/>
                      <a:gd name="T6" fmla="*/ 2147483646 w 5627"/>
                      <a:gd name="T7" fmla="*/ 2147483646 h 3978"/>
                      <a:gd name="T8" fmla="*/ 2147483646 w 5627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7" name="Google Shape;1741;p11"/>
                  <p:cNvSpPr>
                    <a:spLocks/>
                  </p:cNvSpPr>
                  <p:nvPr/>
                </p:nvSpPr>
                <p:spPr bwMode="auto">
                  <a:xfrm>
                    <a:off x="6732175" y="2235275"/>
                    <a:ext cx="388325" cy="596925"/>
                  </a:xfrm>
                  <a:custGeom>
                    <a:avLst/>
                    <a:gdLst>
                      <a:gd name="T0" fmla="*/ 2147483646 w 15533"/>
                      <a:gd name="T1" fmla="*/ 2147483646 h 23877"/>
                      <a:gd name="T2" fmla="*/ 2147483646 w 15533"/>
                      <a:gd name="T3" fmla="*/ 2147483646 h 23877"/>
                      <a:gd name="T4" fmla="*/ 2147483646 w 15533"/>
                      <a:gd name="T5" fmla="*/ 2147483646 h 23877"/>
                      <a:gd name="T6" fmla="*/ 2147483646 w 15533"/>
                      <a:gd name="T7" fmla="*/ 2147483646 h 23877"/>
                      <a:gd name="T8" fmla="*/ 2147483646 w 15533"/>
                      <a:gd name="T9" fmla="*/ 2147483646 h 23877"/>
                      <a:gd name="T10" fmla="*/ 2147483646 w 15533"/>
                      <a:gd name="T11" fmla="*/ 2147483646 h 23877"/>
                      <a:gd name="T12" fmla="*/ 2147483646 w 15533"/>
                      <a:gd name="T13" fmla="*/ 2147483646 h 23877"/>
                      <a:gd name="T14" fmla="*/ 2147483646 w 15533"/>
                      <a:gd name="T15" fmla="*/ 0 h 23877"/>
                      <a:gd name="T16" fmla="*/ 2147483646 w 15533"/>
                      <a:gd name="T17" fmla="*/ 2147483646 h 23877"/>
                      <a:gd name="T18" fmla="*/ 2147483646 w 15533"/>
                      <a:gd name="T19" fmla="*/ 2147483646 h 23877"/>
                      <a:gd name="T20" fmla="*/ 2147483646 w 15533"/>
                      <a:gd name="T21" fmla="*/ 2147483646 h 23877"/>
                      <a:gd name="T22" fmla="*/ 2147483646 w 15533"/>
                      <a:gd name="T23" fmla="*/ 2147483646 h 23877"/>
                      <a:gd name="T24" fmla="*/ 2147483646 w 15533"/>
                      <a:gd name="T25" fmla="*/ 2147483646 h 23877"/>
                      <a:gd name="T26" fmla="*/ 2147483646 w 15533"/>
                      <a:gd name="T27" fmla="*/ 2147483646 h 23877"/>
                      <a:gd name="T28" fmla="*/ 2147483646 w 15533"/>
                      <a:gd name="T29" fmla="*/ 2147483646 h 23877"/>
                      <a:gd name="T30" fmla="*/ 2147483646 w 15533"/>
                      <a:gd name="T31" fmla="*/ 2147483646 h 23877"/>
                      <a:gd name="T32" fmla="*/ 2147483646 w 15533"/>
                      <a:gd name="T33" fmla="*/ 2147483646 h 23877"/>
                      <a:gd name="T34" fmla="*/ 2147483646 w 15533"/>
                      <a:gd name="T35" fmla="*/ 2147483646 h 23877"/>
                      <a:gd name="T36" fmla="*/ 2147483646 w 15533"/>
                      <a:gd name="T37" fmla="*/ 2147483646 h 23877"/>
                      <a:gd name="T38" fmla="*/ 2147483646 w 15533"/>
                      <a:gd name="T39" fmla="*/ 2147483646 h 23877"/>
                      <a:gd name="T40" fmla="*/ 2147483646 w 15533"/>
                      <a:gd name="T41" fmla="*/ 2147483646 h 23877"/>
                      <a:gd name="T42" fmla="*/ 2147483646 w 15533"/>
                      <a:gd name="T43" fmla="*/ 2147483646 h 23877"/>
                      <a:gd name="T44" fmla="*/ 2147483646 w 15533"/>
                      <a:gd name="T45" fmla="*/ 2147483646 h 23877"/>
                      <a:gd name="T46" fmla="*/ 2147483646 w 15533"/>
                      <a:gd name="T47" fmla="*/ 2147483646 h 23877"/>
                      <a:gd name="T48" fmla="*/ 2147483646 w 15533"/>
                      <a:gd name="T49" fmla="*/ 2147483646 h 23877"/>
                      <a:gd name="T50" fmla="*/ 2147483646 w 15533"/>
                      <a:gd name="T51" fmla="*/ 2147483646 h 23877"/>
                      <a:gd name="T52" fmla="*/ 2147483646 w 15533"/>
                      <a:gd name="T53" fmla="*/ 2147483646 h 23877"/>
                      <a:gd name="T54" fmla="*/ 2147483646 w 15533"/>
                      <a:gd name="T55" fmla="*/ 2147483646 h 23877"/>
                      <a:gd name="T56" fmla="*/ 2147483646 w 15533"/>
                      <a:gd name="T57" fmla="*/ 2147483646 h 23877"/>
                      <a:gd name="T58" fmla="*/ 2147483646 w 15533"/>
                      <a:gd name="T59" fmla="*/ 2147483646 h 23877"/>
                      <a:gd name="T60" fmla="*/ 2147483646 w 15533"/>
                      <a:gd name="T61" fmla="*/ 2147483646 h 23877"/>
                      <a:gd name="T62" fmla="*/ 2147483646 w 15533"/>
                      <a:gd name="T63" fmla="*/ 2147483646 h 23877"/>
                      <a:gd name="T64" fmla="*/ 2147483646 w 15533"/>
                      <a:gd name="T65" fmla="*/ 0 h 238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0" t="0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8" name="Google Shape;1742;p11"/>
                  <p:cNvSpPr>
                    <a:spLocks/>
                  </p:cNvSpPr>
                  <p:nvPr/>
                </p:nvSpPr>
                <p:spPr bwMode="auto">
                  <a:xfrm>
                    <a:off x="6732750" y="2127175"/>
                    <a:ext cx="140750" cy="99475"/>
                  </a:xfrm>
                  <a:custGeom>
                    <a:avLst/>
                    <a:gdLst>
                      <a:gd name="T0" fmla="*/ 2147483646 w 5630"/>
                      <a:gd name="T1" fmla="*/ 9765625 h 3979"/>
                      <a:gd name="T2" fmla="*/ 2147483646 w 5630"/>
                      <a:gd name="T3" fmla="*/ 917968750 h 3979"/>
                      <a:gd name="T4" fmla="*/ 2147483646 w 5630"/>
                      <a:gd name="T5" fmla="*/ 2147483646 h 3979"/>
                      <a:gd name="T6" fmla="*/ 2147483646 w 5630"/>
                      <a:gd name="T7" fmla="*/ 2147483646 h 3979"/>
                      <a:gd name="T8" fmla="*/ 2147483646 w 5630"/>
                      <a:gd name="T9" fmla="*/ 9765625 h 397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9" name="Google Shape;1743;p11"/>
                  <p:cNvSpPr>
                    <a:spLocks/>
                  </p:cNvSpPr>
                  <p:nvPr/>
                </p:nvSpPr>
                <p:spPr bwMode="auto">
                  <a:xfrm>
                    <a:off x="6704600" y="1982675"/>
                    <a:ext cx="146950" cy="130100"/>
                  </a:xfrm>
                  <a:custGeom>
                    <a:avLst/>
                    <a:gdLst>
                      <a:gd name="T0" fmla="*/ 2147483646 w 5878"/>
                      <a:gd name="T1" fmla="*/ 9765625 h 5204"/>
                      <a:gd name="T2" fmla="*/ 2147483646 w 5878"/>
                      <a:gd name="T3" fmla="*/ 957031250 h 5204"/>
                      <a:gd name="T4" fmla="*/ 2147483646 w 5878"/>
                      <a:gd name="T5" fmla="*/ 2147483646 h 5204"/>
                      <a:gd name="T6" fmla="*/ 2147483646 w 5878"/>
                      <a:gd name="T7" fmla="*/ 2147483646 h 5204"/>
                      <a:gd name="T8" fmla="*/ 2147483646 w 5878"/>
                      <a:gd name="T9" fmla="*/ 2147483646 h 5204"/>
                      <a:gd name="T10" fmla="*/ 2147483646 w 5878"/>
                      <a:gd name="T11" fmla="*/ 2147483646 h 5204"/>
                      <a:gd name="T12" fmla="*/ 2147483646 w 5878"/>
                      <a:gd name="T13" fmla="*/ 9765625 h 520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60" name="Google Shape;1744;p11"/>
                  <p:cNvSpPr>
                    <a:spLocks/>
                  </p:cNvSpPr>
                  <p:nvPr/>
                </p:nvSpPr>
                <p:spPr bwMode="auto">
                  <a:xfrm>
                    <a:off x="6862125" y="2055925"/>
                    <a:ext cx="140750" cy="99475"/>
                  </a:xfrm>
                  <a:custGeom>
                    <a:avLst/>
                    <a:gdLst>
                      <a:gd name="T0" fmla="*/ 2147483646 w 5630"/>
                      <a:gd name="T1" fmla="*/ 9765625 h 3979"/>
                      <a:gd name="T2" fmla="*/ 2147483646 w 5630"/>
                      <a:gd name="T3" fmla="*/ 839843750 h 3979"/>
                      <a:gd name="T4" fmla="*/ 2147483646 w 5630"/>
                      <a:gd name="T5" fmla="*/ 2147483646 h 3979"/>
                      <a:gd name="T6" fmla="*/ 2147483646 w 5630"/>
                      <a:gd name="T7" fmla="*/ 2147483646 h 3979"/>
                      <a:gd name="T8" fmla="*/ 2147483646 w 5630"/>
                      <a:gd name="T9" fmla="*/ 9765625 h 397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61" name="Google Shape;1745;p11"/>
                  <p:cNvSpPr>
                    <a:spLocks/>
                  </p:cNvSpPr>
                  <p:nvPr/>
                </p:nvSpPr>
                <p:spPr bwMode="auto">
                  <a:xfrm>
                    <a:off x="6893350" y="2163250"/>
                    <a:ext cx="140175" cy="99300"/>
                  </a:xfrm>
                  <a:custGeom>
                    <a:avLst/>
                    <a:gdLst>
                      <a:gd name="T0" fmla="*/ 2147483646 w 5607"/>
                      <a:gd name="T1" fmla="*/ 9765625 h 3972"/>
                      <a:gd name="T2" fmla="*/ 2147483646 w 5607"/>
                      <a:gd name="T3" fmla="*/ 771484375 h 3972"/>
                      <a:gd name="T4" fmla="*/ 2147483646 w 5607"/>
                      <a:gd name="T5" fmla="*/ 2147483646 h 3972"/>
                      <a:gd name="T6" fmla="*/ 2147483646 w 5607"/>
                      <a:gd name="T7" fmla="*/ 2147483646 h 3972"/>
                      <a:gd name="T8" fmla="*/ 2147483646 w 5607"/>
                      <a:gd name="T9" fmla="*/ 9765625 h 397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62" name="Google Shape;1746;p11"/>
                  <p:cNvSpPr>
                    <a:spLocks/>
                  </p:cNvSpPr>
                  <p:nvPr/>
                </p:nvSpPr>
                <p:spPr bwMode="auto">
                  <a:xfrm>
                    <a:off x="6930525" y="2293025"/>
                    <a:ext cx="140775" cy="99450"/>
                  </a:xfrm>
                  <a:custGeom>
                    <a:avLst/>
                    <a:gdLst>
                      <a:gd name="T0" fmla="*/ 2147483646 w 5631"/>
                      <a:gd name="T1" fmla="*/ 9765625 h 3978"/>
                      <a:gd name="T2" fmla="*/ 2147483646 w 5631"/>
                      <a:gd name="T3" fmla="*/ 839843750 h 3978"/>
                      <a:gd name="T4" fmla="*/ 2147483646 w 5631"/>
                      <a:gd name="T5" fmla="*/ 2147483646 h 3978"/>
                      <a:gd name="T6" fmla="*/ 2147483646 w 5631"/>
                      <a:gd name="T7" fmla="*/ 2147483646 h 3978"/>
                      <a:gd name="T8" fmla="*/ 2147483646 w 5631"/>
                      <a:gd name="T9" fmla="*/ 9765625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63" name="Google Shape;1747;p11"/>
                  <p:cNvSpPr>
                    <a:spLocks/>
                  </p:cNvSpPr>
                  <p:nvPr/>
                </p:nvSpPr>
                <p:spPr bwMode="auto">
                  <a:xfrm>
                    <a:off x="6974525" y="2439500"/>
                    <a:ext cx="138400" cy="99650"/>
                  </a:xfrm>
                  <a:custGeom>
                    <a:avLst/>
                    <a:gdLst>
                      <a:gd name="T0" fmla="*/ 2147483646 w 5536"/>
                      <a:gd name="T1" fmla="*/ 9765625 h 3986"/>
                      <a:gd name="T2" fmla="*/ 2147483646 w 5536"/>
                      <a:gd name="T3" fmla="*/ 908203125 h 3986"/>
                      <a:gd name="T4" fmla="*/ 2147483646 w 5536"/>
                      <a:gd name="T5" fmla="*/ 2147483646 h 3986"/>
                      <a:gd name="T6" fmla="*/ 2147483646 w 5536"/>
                      <a:gd name="T7" fmla="*/ 2147483646 h 3986"/>
                      <a:gd name="T8" fmla="*/ 2147483646 w 5536"/>
                      <a:gd name="T9" fmla="*/ 9765625 h 398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64" name="Google Shape;1748;p11"/>
                  <p:cNvSpPr>
                    <a:spLocks/>
                  </p:cNvSpPr>
                  <p:nvPr/>
                </p:nvSpPr>
                <p:spPr bwMode="auto">
                  <a:xfrm>
                    <a:off x="7000975" y="2564125"/>
                    <a:ext cx="140000" cy="99450"/>
                  </a:xfrm>
                  <a:custGeom>
                    <a:avLst/>
                    <a:gdLst>
                      <a:gd name="T0" fmla="*/ 2147483646 w 5600"/>
                      <a:gd name="T1" fmla="*/ 0 h 3978"/>
                      <a:gd name="T2" fmla="*/ 2147483646 w 5600"/>
                      <a:gd name="T3" fmla="*/ 908203125 h 3978"/>
                      <a:gd name="T4" fmla="*/ 2147483646 w 5600"/>
                      <a:gd name="T5" fmla="*/ 2147483646 h 3978"/>
                      <a:gd name="T6" fmla="*/ 2147483646 w 5600"/>
                      <a:gd name="T7" fmla="*/ 2147483646 h 3978"/>
                      <a:gd name="T8" fmla="*/ 2147483646 w 5600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65" name="Google Shape;1749;p11"/>
                  <p:cNvSpPr>
                    <a:spLocks/>
                  </p:cNvSpPr>
                  <p:nvPr/>
                </p:nvSpPr>
                <p:spPr bwMode="auto">
                  <a:xfrm>
                    <a:off x="6919950" y="2428900"/>
                    <a:ext cx="140550" cy="99600"/>
                  </a:xfrm>
                  <a:custGeom>
                    <a:avLst/>
                    <a:gdLst>
                      <a:gd name="T0" fmla="*/ 2147483646 w 5622"/>
                      <a:gd name="T1" fmla="*/ 0 h 3984"/>
                      <a:gd name="T2" fmla="*/ 2147483646 w 5622"/>
                      <a:gd name="T3" fmla="*/ 898437500 h 3984"/>
                      <a:gd name="T4" fmla="*/ 2147483646 w 5622"/>
                      <a:gd name="T5" fmla="*/ 2147483646 h 3984"/>
                      <a:gd name="T6" fmla="*/ 2147483646 w 5622"/>
                      <a:gd name="T7" fmla="*/ 2147483646 h 3984"/>
                      <a:gd name="T8" fmla="*/ 2147483646 w 5622"/>
                      <a:gd name="T9" fmla="*/ 0 h 39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66" name="Google Shape;1750;p11"/>
                  <p:cNvSpPr>
                    <a:spLocks/>
                  </p:cNvSpPr>
                  <p:nvPr/>
                </p:nvSpPr>
                <p:spPr bwMode="auto">
                  <a:xfrm>
                    <a:off x="6906950" y="2383300"/>
                    <a:ext cx="140575" cy="99600"/>
                  </a:xfrm>
                  <a:custGeom>
                    <a:avLst/>
                    <a:gdLst>
                      <a:gd name="T0" fmla="*/ 2147483646 w 5623"/>
                      <a:gd name="T1" fmla="*/ 9765625 h 3984"/>
                      <a:gd name="T2" fmla="*/ 2147483646 w 5623"/>
                      <a:gd name="T3" fmla="*/ 898437500 h 3984"/>
                      <a:gd name="T4" fmla="*/ 2147483646 w 5623"/>
                      <a:gd name="T5" fmla="*/ 2147483646 h 3984"/>
                      <a:gd name="T6" fmla="*/ 2147483646 w 5623"/>
                      <a:gd name="T7" fmla="*/ 2147483646 h 3984"/>
                      <a:gd name="T8" fmla="*/ 2147483646 w 5623"/>
                      <a:gd name="T9" fmla="*/ 9765625 h 39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67" name="Google Shape;1751;p11"/>
                  <p:cNvSpPr>
                    <a:spLocks/>
                  </p:cNvSpPr>
                  <p:nvPr/>
                </p:nvSpPr>
                <p:spPr bwMode="auto">
                  <a:xfrm>
                    <a:off x="6868200" y="2220250"/>
                    <a:ext cx="140200" cy="99275"/>
                  </a:xfrm>
                  <a:custGeom>
                    <a:avLst/>
                    <a:gdLst>
                      <a:gd name="T0" fmla="*/ 2147483646 w 5608"/>
                      <a:gd name="T1" fmla="*/ 0 h 3971"/>
                      <a:gd name="T2" fmla="*/ 2147483646 w 5608"/>
                      <a:gd name="T3" fmla="*/ 771484375 h 3971"/>
                      <a:gd name="T4" fmla="*/ 2147483646 w 5608"/>
                      <a:gd name="T5" fmla="*/ 2147483646 h 3971"/>
                      <a:gd name="T6" fmla="*/ 2147483646 w 5608"/>
                      <a:gd name="T7" fmla="*/ 2147483646 h 3971"/>
                      <a:gd name="T8" fmla="*/ 2147483646 w 5608"/>
                      <a:gd name="T9" fmla="*/ 0 h 397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68" name="Google Shape;1752;p11"/>
                  <p:cNvSpPr>
                    <a:spLocks/>
                  </p:cNvSpPr>
                  <p:nvPr/>
                </p:nvSpPr>
                <p:spPr bwMode="auto">
                  <a:xfrm>
                    <a:off x="6854525" y="2174325"/>
                    <a:ext cx="140625" cy="99625"/>
                  </a:xfrm>
                  <a:custGeom>
                    <a:avLst/>
                    <a:gdLst>
                      <a:gd name="T0" fmla="*/ 2147483646 w 5625"/>
                      <a:gd name="T1" fmla="*/ 9765625 h 3985"/>
                      <a:gd name="T2" fmla="*/ 2147483646 w 5625"/>
                      <a:gd name="T3" fmla="*/ 898437500 h 3985"/>
                      <a:gd name="T4" fmla="*/ 2147483646 w 5625"/>
                      <a:gd name="T5" fmla="*/ 2147483646 h 3985"/>
                      <a:gd name="T6" fmla="*/ 2147483646 w 5625"/>
                      <a:gd name="T7" fmla="*/ 2147483646 h 3985"/>
                      <a:gd name="T8" fmla="*/ 2147483646 w 5625"/>
                      <a:gd name="T9" fmla="*/ 9765625 h 398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69" name="Google Shape;1753;p11"/>
                  <p:cNvSpPr>
                    <a:spLocks/>
                  </p:cNvSpPr>
                  <p:nvPr/>
                </p:nvSpPr>
                <p:spPr bwMode="auto">
                  <a:xfrm>
                    <a:off x="6818800" y="2135550"/>
                    <a:ext cx="139800" cy="99625"/>
                  </a:xfrm>
                  <a:custGeom>
                    <a:avLst/>
                    <a:gdLst>
                      <a:gd name="T0" fmla="*/ 2147483646 w 5592"/>
                      <a:gd name="T1" fmla="*/ 0 h 3985"/>
                      <a:gd name="T2" fmla="*/ 2147483646 w 5592"/>
                      <a:gd name="T3" fmla="*/ 908203125 h 3985"/>
                      <a:gd name="T4" fmla="*/ 2147483646 w 5592"/>
                      <a:gd name="T5" fmla="*/ 2147483646 h 3985"/>
                      <a:gd name="T6" fmla="*/ 2147483646 w 5592"/>
                      <a:gd name="T7" fmla="*/ 2147483646 h 3985"/>
                      <a:gd name="T8" fmla="*/ 2147483646 w 5592"/>
                      <a:gd name="T9" fmla="*/ 0 h 398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70" name="Google Shape;1754;p11"/>
                  <p:cNvSpPr>
                    <a:spLocks/>
                  </p:cNvSpPr>
                  <p:nvPr/>
                </p:nvSpPr>
                <p:spPr bwMode="auto">
                  <a:xfrm>
                    <a:off x="6777775" y="2080275"/>
                    <a:ext cx="140725" cy="99450"/>
                  </a:xfrm>
                  <a:custGeom>
                    <a:avLst/>
                    <a:gdLst>
                      <a:gd name="T0" fmla="*/ 2147483646 w 5629"/>
                      <a:gd name="T1" fmla="*/ 0 h 3978"/>
                      <a:gd name="T2" fmla="*/ 2147483646 w 5629"/>
                      <a:gd name="T3" fmla="*/ 830078125 h 3978"/>
                      <a:gd name="T4" fmla="*/ 2147483646 w 5629"/>
                      <a:gd name="T5" fmla="*/ 2147483646 h 3978"/>
                      <a:gd name="T6" fmla="*/ 2147483646 w 5629"/>
                      <a:gd name="T7" fmla="*/ 2147483646 h 3978"/>
                      <a:gd name="T8" fmla="*/ 2147483646 w 5629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71" name="Google Shape;1755;p11"/>
                  <p:cNvSpPr>
                    <a:spLocks/>
                  </p:cNvSpPr>
                  <p:nvPr/>
                </p:nvSpPr>
                <p:spPr bwMode="auto">
                  <a:xfrm>
                    <a:off x="6763950" y="2093000"/>
                    <a:ext cx="140725" cy="99450"/>
                  </a:xfrm>
                  <a:custGeom>
                    <a:avLst/>
                    <a:gdLst>
                      <a:gd name="T0" fmla="*/ 2147483646 w 5629"/>
                      <a:gd name="T1" fmla="*/ 9765625 h 3978"/>
                      <a:gd name="T2" fmla="*/ 2147483646 w 5629"/>
                      <a:gd name="T3" fmla="*/ 908203125 h 3978"/>
                      <a:gd name="T4" fmla="*/ 2147483646 w 5629"/>
                      <a:gd name="T5" fmla="*/ 2147483646 h 3978"/>
                      <a:gd name="T6" fmla="*/ 2147483646 w 5629"/>
                      <a:gd name="T7" fmla="*/ 2147483646 h 3978"/>
                      <a:gd name="T8" fmla="*/ 2147483646 w 5629"/>
                      <a:gd name="T9" fmla="*/ 9765625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72" name="Google Shape;1756;p11"/>
                  <p:cNvSpPr>
                    <a:spLocks/>
                  </p:cNvSpPr>
                  <p:nvPr/>
                </p:nvSpPr>
                <p:spPr bwMode="auto">
                  <a:xfrm>
                    <a:off x="6744350" y="2023425"/>
                    <a:ext cx="140950" cy="99300"/>
                  </a:xfrm>
                  <a:custGeom>
                    <a:avLst/>
                    <a:gdLst>
                      <a:gd name="T0" fmla="*/ 2147483646 w 5638"/>
                      <a:gd name="T1" fmla="*/ 9765625 h 3972"/>
                      <a:gd name="T2" fmla="*/ 2147483646 w 5638"/>
                      <a:gd name="T3" fmla="*/ 771484375 h 3972"/>
                      <a:gd name="T4" fmla="*/ 2147483646 w 5638"/>
                      <a:gd name="T5" fmla="*/ 2147483646 h 3972"/>
                      <a:gd name="T6" fmla="*/ 2147483646 w 5638"/>
                      <a:gd name="T7" fmla="*/ 2147483646 h 3972"/>
                      <a:gd name="T8" fmla="*/ 2147483646 w 5638"/>
                      <a:gd name="T9" fmla="*/ 9765625 h 397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73" name="Google Shape;1757;p11"/>
                  <p:cNvSpPr>
                    <a:spLocks/>
                  </p:cNvSpPr>
                  <p:nvPr/>
                </p:nvSpPr>
                <p:spPr bwMode="auto">
                  <a:xfrm>
                    <a:off x="6686600" y="1966275"/>
                    <a:ext cx="140675" cy="99450"/>
                  </a:xfrm>
                  <a:custGeom>
                    <a:avLst/>
                    <a:gdLst>
                      <a:gd name="T0" fmla="*/ 2147483646 w 5627"/>
                      <a:gd name="T1" fmla="*/ 0 h 3978"/>
                      <a:gd name="T2" fmla="*/ 2147483646 w 5627"/>
                      <a:gd name="T3" fmla="*/ 839843750 h 3978"/>
                      <a:gd name="T4" fmla="*/ 2147483646 w 5627"/>
                      <a:gd name="T5" fmla="*/ 2147483646 h 3978"/>
                      <a:gd name="T6" fmla="*/ 2147483646 w 5627"/>
                      <a:gd name="T7" fmla="*/ 2147483646 h 3978"/>
                      <a:gd name="T8" fmla="*/ 2147483646 w 5627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74" name="Google Shape;1758;p11"/>
                  <p:cNvSpPr>
                    <a:spLocks/>
                  </p:cNvSpPr>
                  <p:nvPr/>
                </p:nvSpPr>
                <p:spPr bwMode="auto">
                  <a:xfrm>
                    <a:off x="6650175" y="1926600"/>
                    <a:ext cx="140525" cy="99625"/>
                  </a:xfrm>
                  <a:custGeom>
                    <a:avLst/>
                    <a:gdLst>
                      <a:gd name="T0" fmla="*/ 2147483646 w 5621"/>
                      <a:gd name="T1" fmla="*/ 0 h 3985"/>
                      <a:gd name="T2" fmla="*/ 2147483646 w 5621"/>
                      <a:gd name="T3" fmla="*/ 898437500 h 3985"/>
                      <a:gd name="T4" fmla="*/ 2147483646 w 5621"/>
                      <a:gd name="T5" fmla="*/ 2147483646 h 3985"/>
                      <a:gd name="T6" fmla="*/ 2147483646 w 5621"/>
                      <a:gd name="T7" fmla="*/ 2147483646 h 3985"/>
                      <a:gd name="T8" fmla="*/ 2147483646 w 5621"/>
                      <a:gd name="T9" fmla="*/ 0 h 398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75" name="Google Shape;1759;p11"/>
                  <p:cNvSpPr>
                    <a:spLocks/>
                  </p:cNvSpPr>
                  <p:nvPr/>
                </p:nvSpPr>
                <p:spPr bwMode="auto">
                  <a:xfrm>
                    <a:off x="6611150" y="1880250"/>
                    <a:ext cx="140800" cy="99425"/>
                  </a:xfrm>
                  <a:custGeom>
                    <a:avLst/>
                    <a:gdLst>
                      <a:gd name="T0" fmla="*/ 2147483646 w 5632"/>
                      <a:gd name="T1" fmla="*/ 0 h 3977"/>
                      <a:gd name="T2" fmla="*/ 2147483646 w 5632"/>
                      <a:gd name="T3" fmla="*/ 898437500 h 3977"/>
                      <a:gd name="T4" fmla="*/ 2147483646 w 5632"/>
                      <a:gd name="T5" fmla="*/ 2147483646 h 3977"/>
                      <a:gd name="T6" fmla="*/ 2147483646 w 5632"/>
                      <a:gd name="T7" fmla="*/ 2147483646 h 3977"/>
                      <a:gd name="T8" fmla="*/ 2147483646 w 5632"/>
                      <a:gd name="T9" fmla="*/ 0 h 397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76" name="Google Shape;1760;p11"/>
                  <p:cNvSpPr>
                    <a:spLocks/>
                  </p:cNvSpPr>
                  <p:nvPr/>
                </p:nvSpPr>
                <p:spPr bwMode="auto">
                  <a:xfrm>
                    <a:off x="6716975" y="2098350"/>
                    <a:ext cx="140575" cy="99600"/>
                  </a:xfrm>
                  <a:custGeom>
                    <a:avLst/>
                    <a:gdLst>
                      <a:gd name="T0" fmla="*/ 2147483646 w 5623"/>
                      <a:gd name="T1" fmla="*/ 0 h 3984"/>
                      <a:gd name="T2" fmla="*/ 2147483646 w 5623"/>
                      <a:gd name="T3" fmla="*/ 898437500 h 3984"/>
                      <a:gd name="T4" fmla="*/ 2147483646 w 5623"/>
                      <a:gd name="T5" fmla="*/ 2147483646 h 3984"/>
                      <a:gd name="T6" fmla="*/ 2147483646 w 5623"/>
                      <a:gd name="T7" fmla="*/ 2147483646 h 3984"/>
                      <a:gd name="T8" fmla="*/ 2147483646 w 5623"/>
                      <a:gd name="T9" fmla="*/ 0 h 39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77" name="Google Shape;1761;p11"/>
                  <p:cNvSpPr>
                    <a:spLocks/>
                  </p:cNvSpPr>
                  <p:nvPr/>
                </p:nvSpPr>
                <p:spPr bwMode="auto">
                  <a:xfrm>
                    <a:off x="6773975" y="2380425"/>
                    <a:ext cx="139325" cy="99450"/>
                  </a:xfrm>
                  <a:custGeom>
                    <a:avLst/>
                    <a:gdLst>
                      <a:gd name="T0" fmla="*/ 2147483646 w 5573"/>
                      <a:gd name="T1" fmla="*/ 0 h 3978"/>
                      <a:gd name="T2" fmla="*/ 2147483646 w 5573"/>
                      <a:gd name="T3" fmla="*/ 830078125 h 3978"/>
                      <a:gd name="T4" fmla="*/ 2147483646 w 5573"/>
                      <a:gd name="T5" fmla="*/ 2147483646 h 3978"/>
                      <a:gd name="T6" fmla="*/ 2147483646 w 5573"/>
                      <a:gd name="T7" fmla="*/ 2147483646 h 3978"/>
                      <a:gd name="T8" fmla="*/ 2147483646 w 5573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78" name="Google Shape;1762;p11"/>
                  <p:cNvSpPr>
                    <a:spLocks/>
                  </p:cNvSpPr>
                  <p:nvPr/>
                </p:nvSpPr>
                <p:spPr bwMode="auto">
                  <a:xfrm>
                    <a:off x="6873525" y="2467800"/>
                    <a:ext cx="140750" cy="99450"/>
                  </a:xfrm>
                  <a:custGeom>
                    <a:avLst/>
                    <a:gdLst>
                      <a:gd name="T0" fmla="*/ 2147483646 w 5630"/>
                      <a:gd name="T1" fmla="*/ 0 h 3978"/>
                      <a:gd name="T2" fmla="*/ 2147483646 w 5630"/>
                      <a:gd name="T3" fmla="*/ 839843750 h 3978"/>
                      <a:gd name="T4" fmla="*/ 2147483646 w 5630"/>
                      <a:gd name="T5" fmla="*/ 2147483646 h 3978"/>
                      <a:gd name="T6" fmla="*/ 2147483646 w 5630"/>
                      <a:gd name="T7" fmla="*/ 2147483646 h 3978"/>
                      <a:gd name="T8" fmla="*/ 2147483646 w 5630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79" name="Google Shape;1763;p11"/>
                  <p:cNvSpPr>
                    <a:spLocks/>
                  </p:cNvSpPr>
                  <p:nvPr/>
                </p:nvSpPr>
                <p:spPr bwMode="auto">
                  <a:xfrm>
                    <a:off x="6910750" y="2539975"/>
                    <a:ext cx="140700" cy="99475"/>
                  </a:xfrm>
                  <a:custGeom>
                    <a:avLst/>
                    <a:gdLst>
                      <a:gd name="T0" fmla="*/ 2147483646 w 5628"/>
                      <a:gd name="T1" fmla="*/ 9765625 h 3979"/>
                      <a:gd name="T2" fmla="*/ 2147483646 w 5628"/>
                      <a:gd name="T3" fmla="*/ 839843750 h 3979"/>
                      <a:gd name="T4" fmla="*/ 2147483646 w 5628"/>
                      <a:gd name="T5" fmla="*/ 2147483646 h 3979"/>
                      <a:gd name="T6" fmla="*/ 2147483646 w 5628"/>
                      <a:gd name="T7" fmla="*/ 2147483646 h 3979"/>
                      <a:gd name="T8" fmla="*/ 2147483646 w 5628"/>
                      <a:gd name="T9" fmla="*/ 9765625 h 397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80" name="Google Shape;1764;p11"/>
                  <p:cNvSpPr>
                    <a:spLocks/>
                  </p:cNvSpPr>
                  <p:nvPr/>
                </p:nvSpPr>
                <p:spPr bwMode="auto">
                  <a:xfrm>
                    <a:off x="6911525" y="2656075"/>
                    <a:ext cx="140550" cy="99625"/>
                  </a:xfrm>
                  <a:custGeom>
                    <a:avLst/>
                    <a:gdLst>
                      <a:gd name="T0" fmla="*/ 2147483646 w 5622"/>
                      <a:gd name="T1" fmla="*/ 0 h 3985"/>
                      <a:gd name="T2" fmla="*/ 2147483646 w 5622"/>
                      <a:gd name="T3" fmla="*/ 908203125 h 3985"/>
                      <a:gd name="T4" fmla="*/ 2147483646 w 5622"/>
                      <a:gd name="T5" fmla="*/ 2147483646 h 3985"/>
                      <a:gd name="T6" fmla="*/ 2147483646 w 5622"/>
                      <a:gd name="T7" fmla="*/ 2147483646 h 3985"/>
                      <a:gd name="T8" fmla="*/ 2147483646 w 5622"/>
                      <a:gd name="T9" fmla="*/ 0 h 398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81" name="Google Shape;1765;p11"/>
                  <p:cNvSpPr>
                    <a:spLocks/>
                  </p:cNvSpPr>
                  <p:nvPr/>
                </p:nvSpPr>
                <p:spPr bwMode="auto">
                  <a:xfrm>
                    <a:off x="6748775" y="2495750"/>
                    <a:ext cx="140025" cy="99450"/>
                  </a:xfrm>
                  <a:custGeom>
                    <a:avLst/>
                    <a:gdLst>
                      <a:gd name="T0" fmla="*/ 2147483646 w 5601"/>
                      <a:gd name="T1" fmla="*/ 0 h 3978"/>
                      <a:gd name="T2" fmla="*/ 2147483646 w 5601"/>
                      <a:gd name="T3" fmla="*/ 898437500 h 3978"/>
                      <a:gd name="T4" fmla="*/ 2147483646 w 5601"/>
                      <a:gd name="T5" fmla="*/ 2147483646 h 3978"/>
                      <a:gd name="T6" fmla="*/ 2147483646 w 5601"/>
                      <a:gd name="T7" fmla="*/ 2147483646 h 3978"/>
                      <a:gd name="T8" fmla="*/ 2147483646 w 5601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82" name="Google Shape;1766;p11"/>
                  <p:cNvSpPr>
                    <a:spLocks/>
                  </p:cNvSpPr>
                  <p:nvPr/>
                </p:nvSpPr>
                <p:spPr bwMode="auto">
                  <a:xfrm>
                    <a:off x="6745175" y="2338625"/>
                    <a:ext cx="140025" cy="99450"/>
                  </a:xfrm>
                  <a:custGeom>
                    <a:avLst/>
                    <a:gdLst>
                      <a:gd name="T0" fmla="*/ 2147483646 w 5601"/>
                      <a:gd name="T1" fmla="*/ 9765625 h 3978"/>
                      <a:gd name="T2" fmla="*/ 2147483646 w 5601"/>
                      <a:gd name="T3" fmla="*/ 839843750 h 3978"/>
                      <a:gd name="T4" fmla="*/ 2147483646 w 5601"/>
                      <a:gd name="T5" fmla="*/ 2147483646 h 3978"/>
                      <a:gd name="T6" fmla="*/ 2147483646 w 5601"/>
                      <a:gd name="T7" fmla="*/ 2147483646 h 3978"/>
                      <a:gd name="T8" fmla="*/ 2147483646 w 5601"/>
                      <a:gd name="T9" fmla="*/ 9765625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83" name="Google Shape;1767;p11"/>
                  <p:cNvSpPr>
                    <a:spLocks/>
                  </p:cNvSpPr>
                  <p:nvPr/>
                </p:nvSpPr>
                <p:spPr bwMode="auto">
                  <a:xfrm>
                    <a:off x="6674425" y="2152450"/>
                    <a:ext cx="140000" cy="99450"/>
                  </a:xfrm>
                  <a:custGeom>
                    <a:avLst/>
                    <a:gdLst>
                      <a:gd name="T0" fmla="*/ 2147483646 w 5600"/>
                      <a:gd name="T1" fmla="*/ 0 h 3978"/>
                      <a:gd name="T2" fmla="*/ 2147483646 w 5600"/>
                      <a:gd name="T3" fmla="*/ 839843750 h 3978"/>
                      <a:gd name="T4" fmla="*/ 2147483646 w 5600"/>
                      <a:gd name="T5" fmla="*/ 2147483646 h 3978"/>
                      <a:gd name="T6" fmla="*/ 2147483646 w 5600"/>
                      <a:gd name="T7" fmla="*/ 2147483646 h 3978"/>
                      <a:gd name="T8" fmla="*/ 2147483646 w 5600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84" name="Google Shape;1768;p11"/>
                  <p:cNvSpPr>
                    <a:spLocks/>
                  </p:cNvSpPr>
                  <p:nvPr/>
                </p:nvSpPr>
                <p:spPr bwMode="auto">
                  <a:xfrm>
                    <a:off x="6710150" y="2249550"/>
                    <a:ext cx="140575" cy="99625"/>
                  </a:xfrm>
                  <a:custGeom>
                    <a:avLst/>
                    <a:gdLst>
                      <a:gd name="T0" fmla="*/ 2147483646 w 5623"/>
                      <a:gd name="T1" fmla="*/ 0 h 3985"/>
                      <a:gd name="T2" fmla="*/ 2147483646 w 5623"/>
                      <a:gd name="T3" fmla="*/ 898437500 h 3985"/>
                      <a:gd name="T4" fmla="*/ 2147483646 w 5623"/>
                      <a:gd name="T5" fmla="*/ 2147483646 h 3985"/>
                      <a:gd name="T6" fmla="*/ 2147483646 w 5623"/>
                      <a:gd name="T7" fmla="*/ 2147483646 h 3985"/>
                      <a:gd name="T8" fmla="*/ 2147483646 w 5623"/>
                      <a:gd name="T9" fmla="*/ 0 h 398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85" name="Google Shape;1769;p11"/>
                  <p:cNvSpPr>
                    <a:spLocks/>
                  </p:cNvSpPr>
                  <p:nvPr/>
                </p:nvSpPr>
                <p:spPr bwMode="auto">
                  <a:xfrm>
                    <a:off x="6702550" y="2508675"/>
                    <a:ext cx="140625" cy="99625"/>
                  </a:xfrm>
                  <a:custGeom>
                    <a:avLst/>
                    <a:gdLst>
                      <a:gd name="T0" fmla="*/ 2147483646 w 5625"/>
                      <a:gd name="T1" fmla="*/ 9765625 h 3985"/>
                      <a:gd name="T2" fmla="*/ 2147483646 w 5625"/>
                      <a:gd name="T3" fmla="*/ 898437500 h 3985"/>
                      <a:gd name="T4" fmla="*/ 2147483646 w 5625"/>
                      <a:gd name="T5" fmla="*/ 2147483646 h 3985"/>
                      <a:gd name="T6" fmla="*/ 2147483646 w 5625"/>
                      <a:gd name="T7" fmla="*/ 2147483646 h 3985"/>
                      <a:gd name="T8" fmla="*/ 2147483646 w 5625"/>
                      <a:gd name="T9" fmla="*/ 9765625 h 398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86" name="Google Shape;1770;p11"/>
                  <p:cNvSpPr>
                    <a:spLocks/>
                  </p:cNvSpPr>
                  <p:nvPr/>
                </p:nvSpPr>
                <p:spPr bwMode="auto">
                  <a:xfrm>
                    <a:off x="6694200" y="2735850"/>
                    <a:ext cx="140475" cy="99650"/>
                  </a:xfrm>
                  <a:custGeom>
                    <a:avLst/>
                    <a:gdLst>
                      <a:gd name="T0" fmla="*/ 2147483646 w 5619"/>
                      <a:gd name="T1" fmla="*/ 9765625 h 3986"/>
                      <a:gd name="T2" fmla="*/ 2147483646 w 5619"/>
                      <a:gd name="T3" fmla="*/ 908203125 h 3986"/>
                      <a:gd name="T4" fmla="*/ 2147483646 w 5619"/>
                      <a:gd name="T5" fmla="*/ 2147483646 h 3986"/>
                      <a:gd name="T6" fmla="*/ 2147483646 w 5619"/>
                      <a:gd name="T7" fmla="*/ 2147483646 h 3986"/>
                      <a:gd name="T8" fmla="*/ 2147483646 w 5619"/>
                      <a:gd name="T9" fmla="*/ 9765625 h 398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87" name="Google Shape;1771;p11"/>
                  <p:cNvSpPr>
                    <a:spLocks/>
                  </p:cNvSpPr>
                  <p:nvPr/>
                </p:nvSpPr>
                <p:spPr bwMode="auto">
                  <a:xfrm>
                    <a:off x="6940400" y="2638950"/>
                    <a:ext cx="140175" cy="99275"/>
                  </a:xfrm>
                  <a:custGeom>
                    <a:avLst/>
                    <a:gdLst>
                      <a:gd name="T0" fmla="*/ 2147483646 w 5607"/>
                      <a:gd name="T1" fmla="*/ 0 h 3971"/>
                      <a:gd name="T2" fmla="*/ 2147483646 w 5607"/>
                      <a:gd name="T3" fmla="*/ 771484375 h 3971"/>
                      <a:gd name="T4" fmla="*/ 2147483646 w 5607"/>
                      <a:gd name="T5" fmla="*/ 2147483646 h 3971"/>
                      <a:gd name="T6" fmla="*/ 2147483646 w 5607"/>
                      <a:gd name="T7" fmla="*/ 2147483646 h 3971"/>
                      <a:gd name="T8" fmla="*/ 2147483646 w 5607"/>
                      <a:gd name="T9" fmla="*/ 0 h 397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88" name="Google Shape;1772;p11"/>
                  <p:cNvSpPr>
                    <a:spLocks/>
                  </p:cNvSpPr>
                  <p:nvPr/>
                </p:nvSpPr>
                <p:spPr bwMode="auto">
                  <a:xfrm>
                    <a:off x="6913800" y="2862350"/>
                    <a:ext cx="140200" cy="99300"/>
                  </a:xfrm>
                  <a:custGeom>
                    <a:avLst/>
                    <a:gdLst>
                      <a:gd name="T0" fmla="*/ 2147483646 w 5608"/>
                      <a:gd name="T1" fmla="*/ 0 h 3972"/>
                      <a:gd name="T2" fmla="*/ 2147483646 w 5608"/>
                      <a:gd name="T3" fmla="*/ 771484375 h 3972"/>
                      <a:gd name="T4" fmla="*/ 2147483646 w 5608"/>
                      <a:gd name="T5" fmla="*/ 2147483646 h 3972"/>
                      <a:gd name="T6" fmla="*/ 2147483646 w 5608"/>
                      <a:gd name="T7" fmla="*/ 2147483646 h 3972"/>
                      <a:gd name="T8" fmla="*/ 2147483646 w 5608"/>
                      <a:gd name="T9" fmla="*/ 0 h 397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89" name="Google Shape;1773;p11"/>
                  <p:cNvSpPr>
                    <a:spLocks/>
                  </p:cNvSpPr>
                  <p:nvPr/>
                </p:nvSpPr>
                <p:spPr bwMode="auto">
                  <a:xfrm>
                    <a:off x="6786750" y="2799700"/>
                    <a:ext cx="140725" cy="99450"/>
                  </a:xfrm>
                  <a:custGeom>
                    <a:avLst/>
                    <a:gdLst>
                      <a:gd name="T0" fmla="*/ 2147483646 w 5629"/>
                      <a:gd name="T1" fmla="*/ 9765625 h 3978"/>
                      <a:gd name="T2" fmla="*/ 2147483646 w 5629"/>
                      <a:gd name="T3" fmla="*/ 908203125 h 3978"/>
                      <a:gd name="T4" fmla="*/ 2147483646 w 5629"/>
                      <a:gd name="T5" fmla="*/ 2147483646 h 3978"/>
                      <a:gd name="T6" fmla="*/ 2147483646 w 5629"/>
                      <a:gd name="T7" fmla="*/ 2147483646 h 3978"/>
                      <a:gd name="T8" fmla="*/ 2147483646 w 5629"/>
                      <a:gd name="T9" fmla="*/ 9765625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0" name="Google Shape;1774;p11"/>
                  <p:cNvSpPr>
                    <a:spLocks/>
                  </p:cNvSpPr>
                  <p:nvPr/>
                </p:nvSpPr>
                <p:spPr bwMode="auto">
                  <a:xfrm>
                    <a:off x="6832550" y="2927550"/>
                    <a:ext cx="140725" cy="99450"/>
                  </a:xfrm>
                  <a:custGeom>
                    <a:avLst/>
                    <a:gdLst>
                      <a:gd name="T0" fmla="*/ 2147483646 w 5629"/>
                      <a:gd name="T1" fmla="*/ 0 h 3978"/>
                      <a:gd name="T2" fmla="*/ 2147483646 w 5629"/>
                      <a:gd name="T3" fmla="*/ 830078125 h 3978"/>
                      <a:gd name="T4" fmla="*/ 2147483646 w 5629"/>
                      <a:gd name="T5" fmla="*/ 2147483646 h 3978"/>
                      <a:gd name="T6" fmla="*/ 2147483646 w 5629"/>
                      <a:gd name="T7" fmla="*/ 2147483646 h 3978"/>
                      <a:gd name="T8" fmla="*/ 2147483646 w 5629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1" name="Google Shape;1775;p11"/>
                  <p:cNvSpPr>
                    <a:spLocks/>
                  </p:cNvSpPr>
                  <p:nvPr/>
                </p:nvSpPr>
                <p:spPr bwMode="auto">
                  <a:xfrm>
                    <a:off x="6993575" y="2881000"/>
                    <a:ext cx="139800" cy="99625"/>
                  </a:xfrm>
                  <a:custGeom>
                    <a:avLst/>
                    <a:gdLst>
                      <a:gd name="T0" fmla="*/ 2147483646 w 5592"/>
                      <a:gd name="T1" fmla="*/ 0 h 3985"/>
                      <a:gd name="T2" fmla="*/ 2147483646 w 5592"/>
                      <a:gd name="T3" fmla="*/ 908203125 h 3985"/>
                      <a:gd name="T4" fmla="*/ 2147483646 w 5592"/>
                      <a:gd name="T5" fmla="*/ 2147483646 h 3985"/>
                      <a:gd name="T6" fmla="*/ 2147483646 w 5592"/>
                      <a:gd name="T7" fmla="*/ 2147483646 h 3985"/>
                      <a:gd name="T8" fmla="*/ 2147483646 w 5592"/>
                      <a:gd name="T9" fmla="*/ 0 h 398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2" name="Google Shape;1776;p11"/>
                  <p:cNvSpPr>
                    <a:spLocks/>
                  </p:cNvSpPr>
                  <p:nvPr/>
                </p:nvSpPr>
                <p:spPr bwMode="auto">
                  <a:xfrm>
                    <a:off x="7039175" y="2809750"/>
                    <a:ext cx="140000" cy="99450"/>
                  </a:xfrm>
                  <a:custGeom>
                    <a:avLst/>
                    <a:gdLst>
                      <a:gd name="T0" fmla="*/ 2147483646 w 5600"/>
                      <a:gd name="T1" fmla="*/ 0 h 3978"/>
                      <a:gd name="T2" fmla="*/ 2147483646 w 5600"/>
                      <a:gd name="T3" fmla="*/ 839843750 h 3978"/>
                      <a:gd name="T4" fmla="*/ 2147483646 w 5600"/>
                      <a:gd name="T5" fmla="*/ 2147483646 h 3978"/>
                      <a:gd name="T6" fmla="*/ 2147483646 w 5600"/>
                      <a:gd name="T7" fmla="*/ 2147483646 h 3978"/>
                      <a:gd name="T8" fmla="*/ 2147483646 w 5600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3" name="Google Shape;1777;p11"/>
                  <p:cNvSpPr>
                    <a:spLocks/>
                  </p:cNvSpPr>
                  <p:nvPr/>
                </p:nvSpPr>
                <p:spPr bwMode="auto">
                  <a:xfrm>
                    <a:off x="7044300" y="2659100"/>
                    <a:ext cx="140750" cy="99475"/>
                  </a:xfrm>
                  <a:custGeom>
                    <a:avLst/>
                    <a:gdLst>
                      <a:gd name="T0" fmla="*/ 2147483646 w 5630"/>
                      <a:gd name="T1" fmla="*/ 9765625 h 3979"/>
                      <a:gd name="T2" fmla="*/ 2147483646 w 5630"/>
                      <a:gd name="T3" fmla="*/ 908203125 h 3979"/>
                      <a:gd name="T4" fmla="*/ 2147483646 w 5630"/>
                      <a:gd name="T5" fmla="*/ 2147483646 h 3979"/>
                      <a:gd name="T6" fmla="*/ 2147483646 w 5630"/>
                      <a:gd name="T7" fmla="*/ 2147483646 h 3979"/>
                      <a:gd name="T8" fmla="*/ 2147483646 w 5630"/>
                      <a:gd name="T9" fmla="*/ 9765625 h 397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4" name="Google Shape;1778;p11"/>
                  <p:cNvSpPr>
                    <a:spLocks/>
                  </p:cNvSpPr>
                  <p:nvPr/>
                </p:nvSpPr>
                <p:spPr bwMode="auto">
                  <a:xfrm>
                    <a:off x="7022525" y="2581800"/>
                    <a:ext cx="140725" cy="99450"/>
                  </a:xfrm>
                  <a:custGeom>
                    <a:avLst/>
                    <a:gdLst>
                      <a:gd name="T0" fmla="*/ 2147483646 w 5629"/>
                      <a:gd name="T1" fmla="*/ 0 h 3978"/>
                      <a:gd name="T2" fmla="*/ 2147483646 w 5629"/>
                      <a:gd name="T3" fmla="*/ 830078125 h 3978"/>
                      <a:gd name="T4" fmla="*/ 2147483646 w 5629"/>
                      <a:gd name="T5" fmla="*/ 2147483646 h 3978"/>
                      <a:gd name="T6" fmla="*/ 2147483646 w 5629"/>
                      <a:gd name="T7" fmla="*/ 2147483646 h 3978"/>
                      <a:gd name="T8" fmla="*/ 2147483646 w 5629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5" name="Google Shape;1779;p11"/>
                  <p:cNvSpPr>
                    <a:spLocks/>
                  </p:cNvSpPr>
                  <p:nvPr/>
                </p:nvSpPr>
                <p:spPr bwMode="auto">
                  <a:xfrm>
                    <a:off x="6960900" y="2367500"/>
                    <a:ext cx="140075" cy="99450"/>
                  </a:xfrm>
                  <a:custGeom>
                    <a:avLst/>
                    <a:gdLst>
                      <a:gd name="T0" fmla="*/ 2147483646 w 5603"/>
                      <a:gd name="T1" fmla="*/ 0 h 3978"/>
                      <a:gd name="T2" fmla="*/ 2147483646 w 5603"/>
                      <a:gd name="T3" fmla="*/ 839843750 h 3978"/>
                      <a:gd name="T4" fmla="*/ 2147483646 w 5603"/>
                      <a:gd name="T5" fmla="*/ 2147483646 h 3978"/>
                      <a:gd name="T6" fmla="*/ 2147483646 w 5603"/>
                      <a:gd name="T7" fmla="*/ 2147483646 h 3978"/>
                      <a:gd name="T8" fmla="*/ 2147483646 w 5603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6" name="Google Shape;1780;p11"/>
                  <p:cNvSpPr>
                    <a:spLocks/>
                  </p:cNvSpPr>
                  <p:nvPr/>
                </p:nvSpPr>
                <p:spPr bwMode="auto">
                  <a:xfrm>
                    <a:off x="6883400" y="2357025"/>
                    <a:ext cx="140200" cy="99300"/>
                  </a:xfrm>
                  <a:custGeom>
                    <a:avLst/>
                    <a:gdLst>
                      <a:gd name="T0" fmla="*/ 2147483646 w 5608"/>
                      <a:gd name="T1" fmla="*/ 0 h 3972"/>
                      <a:gd name="T2" fmla="*/ 2147483646 w 5608"/>
                      <a:gd name="T3" fmla="*/ 771484375 h 3972"/>
                      <a:gd name="T4" fmla="*/ 2147483646 w 5608"/>
                      <a:gd name="T5" fmla="*/ 2147483646 h 3972"/>
                      <a:gd name="T6" fmla="*/ 2147483646 w 5608"/>
                      <a:gd name="T7" fmla="*/ 2147483646 h 3972"/>
                      <a:gd name="T8" fmla="*/ 2147483646 w 5608"/>
                      <a:gd name="T9" fmla="*/ 0 h 397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7" name="Google Shape;1781;p11"/>
                  <p:cNvSpPr>
                    <a:spLocks/>
                  </p:cNvSpPr>
                  <p:nvPr/>
                </p:nvSpPr>
                <p:spPr bwMode="auto">
                  <a:xfrm>
                    <a:off x="6773025" y="2206975"/>
                    <a:ext cx="139975" cy="99450"/>
                  </a:xfrm>
                  <a:custGeom>
                    <a:avLst/>
                    <a:gdLst>
                      <a:gd name="T0" fmla="*/ 2147483646 w 5599"/>
                      <a:gd name="T1" fmla="*/ 9765625 h 3978"/>
                      <a:gd name="T2" fmla="*/ 2147483646 w 5599"/>
                      <a:gd name="T3" fmla="*/ 908203125 h 3978"/>
                      <a:gd name="T4" fmla="*/ 2147483646 w 5599"/>
                      <a:gd name="T5" fmla="*/ 2147483646 h 3978"/>
                      <a:gd name="T6" fmla="*/ 2147483646 w 5599"/>
                      <a:gd name="T7" fmla="*/ 2147483646 h 3978"/>
                      <a:gd name="T8" fmla="*/ 2147483646 w 5599"/>
                      <a:gd name="T9" fmla="*/ 9765625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8" name="Google Shape;1782;p11"/>
                  <p:cNvSpPr>
                    <a:spLocks/>
                  </p:cNvSpPr>
                  <p:nvPr/>
                </p:nvSpPr>
                <p:spPr bwMode="auto">
                  <a:xfrm>
                    <a:off x="6875800" y="2616150"/>
                    <a:ext cx="139500" cy="99275"/>
                  </a:xfrm>
                  <a:custGeom>
                    <a:avLst/>
                    <a:gdLst>
                      <a:gd name="T0" fmla="*/ 2147483646 w 5580"/>
                      <a:gd name="T1" fmla="*/ 0 h 3971"/>
                      <a:gd name="T2" fmla="*/ 2147483646 w 5580"/>
                      <a:gd name="T3" fmla="*/ 771484375 h 3971"/>
                      <a:gd name="T4" fmla="*/ 2147483646 w 5580"/>
                      <a:gd name="T5" fmla="*/ 2147483646 h 3971"/>
                      <a:gd name="T6" fmla="*/ 2147483646 w 5580"/>
                      <a:gd name="T7" fmla="*/ 2147483646 h 3971"/>
                      <a:gd name="T8" fmla="*/ 2147483646 w 5580"/>
                      <a:gd name="T9" fmla="*/ 0 h 397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9" name="Google Shape;1783;p11"/>
                  <p:cNvSpPr>
                    <a:spLocks/>
                  </p:cNvSpPr>
                  <p:nvPr/>
                </p:nvSpPr>
                <p:spPr bwMode="auto">
                  <a:xfrm>
                    <a:off x="6915950" y="2845300"/>
                    <a:ext cx="140700" cy="99450"/>
                  </a:xfrm>
                  <a:custGeom>
                    <a:avLst/>
                    <a:gdLst>
                      <a:gd name="T0" fmla="*/ 2147483646 w 5628"/>
                      <a:gd name="T1" fmla="*/ 0 h 3978"/>
                      <a:gd name="T2" fmla="*/ 2147483646 w 5628"/>
                      <a:gd name="T3" fmla="*/ 898437500 h 3978"/>
                      <a:gd name="T4" fmla="*/ 2147483646 w 5628"/>
                      <a:gd name="T5" fmla="*/ 2147483646 h 3978"/>
                      <a:gd name="T6" fmla="*/ 2147483646 w 5628"/>
                      <a:gd name="T7" fmla="*/ 2147483646 h 3978"/>
                      <a:gd name="T8" fmla="*/ 2147483646 w 5628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0" name="Google Shape;1784;p11"/>
                  <p:cNvSpPr>
                    <a:spLocks/>
                  </p:cNvSpPr>
                  <p:nvPr/>
                </p:nvSpPr>
                <p:spPr bwMode="auto">
                  <a:xfrm>
                    <a:off x="6946550" y="2720650"/>
                    <a:ext cx="140475" cy="99650"/>
                  </a:xfrm>
                  <a:custGeom>
                    <a:avLst/>
                    <a:gdLst>
                      <a:gd name="T0" fmla="*/ 2147483646 w 5619"/>
                      <a:gd name="T1" fmla="*/ 9765625 h 3986"/>
                      <a:gd name="T2" fmla="*/ 2147483646 w 5619"/>
                      <a:gd name="T3" fmla="*/ 908203125 h 3986"/>
                      <a:gd name="T4" fmla="*/ 2147483646 w 5619"/>
                      <a:gd name="T5" fmla="*/ 2147483646 h 3986"/>
                      <a:gd name="T6" fmla="*/ 2147483646 w 5619"/>
                      <a:gd name="T7" fmla="*/ 2147483646 h 3986"/>
                      <a:gd name="T8" fmla="*/ 2147483646 w 5619"/>
                      <a:gd name="T9" fmla="*/ 9765625 h 398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1" name="Google Shape;1785;p11"/>
                  <p:cNvSpPr>
                    <a:spLocks/>
                  </p:cNvSpPr>
                  <p:nvPr/>
                </p:nvSpPr>
                <p:spPr bwMode="auto">
                  <a:xfrm>
                    <a:off x="7005750" y="2694850"/>
                    <a:ext cx="140550" cy="99625"/>
                  </a:xfrm>
                  <a:custGeom>
                    <a:avLst/>
                    <a:gdLst>
                      <a:gd name="T0" fmla="*/ 2147483646 w 5622"/>
                      <a:gd name="T1" fmla="*/ 9765625 h 3985"/>
                      <a:gd name="T2" fmla="*/ 2147483646 w 5622"/>
                      <a:gd name="T3" fmla="*/ 898437500 h 3985"/>
                      <a:gd name="T4" fmla="*/ 2147483646 w 5622"/>
                      <a:gd name="T5" fmla="*/ 2147483646 h 3985"/>
                      <a:gd name="T6" fmla="*/ 2147483646 w 5622"/>
                      <a:gd name="T7" fmla="*/ 2147483646 h 3985"/>
                      <a:gd name="T8" fmla="*/ 2147483646 w 5622"/>
                      <a:gd name="T9" fmla="*/ 9765625 h 398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2" name="Google Shape;1786;p11"/>
                  <p:cNvSpPr>
                    <a:spLocks/>
                  </p:cNvSpPr>
                  <p:nvPr/>
                </p:nvSpPr>
                <p:spPr bwMode="auto">
                  <a:xfrm>
                    <a:off x="6834775" y="1989225"/>
                    <a:ext cx="140875" cy="99300"/>
                  </a:xfrm>
                  <a:custGeom>
                    <a:avLst/>
                    <a:gdLst>
                      <a:gd name="T0" fmla="*/ 2147483646 w 5635"/>
                      <a:gd name="T1" fmla="*/ 9765625 h 3972"/>
                      <a:gd name="T2" fmla="*/ 2147483646 w 5635"/>
                      <a:gd name="T3" fmla="*/ 781250000 h 3972"/>
                      <a:gd name="T4" fmla="*/ 2147483646 w 5635"/>
                      <a:gd name="T5" fmla="*/ 2147483646 h 3972"/>
                      <a:gd name="T6" fmla="*/ 2147483646 w 5635"/>
                      <a:gd name="T7" fmla="*/ 2147483646 h 3972"/>
                      <a:gd name="T8" fmla="*/ 2147483646 w 5635"/>
                      <a:gd name="T9" fmla="*/ 9765625 h 397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3" name="Google Shape;1787;p11"/>
                  <p:cNvSpPr>
                    <a:spLocks/>
                  </p:cNvSpPr>
                  <p:nvPr/>
                </p:nvSpPr>
                <p:spPr bwMode="auto">
                  <a:xfrm>
                    <a:off x="6674225" y="2036175"/>
                    <a:ext cx="139500" cy="99275"/>
                  </a:xfrm>
                  <a:custGeom>
                    <a:avLst/>
                    <a:gdLst>
                      <a:gd name="T0" fmla="*/ 2147483646 w 5580"/>
                      <a:gd name="T1" fmla="*/ 9765625 h 3971"/>
                      <a:gd name="T2" fmla="*/ 2147483646 w 5580"/>
                      <a:gd name="T3" fmla="*/ 839843750 h 3971"/>
                      <a:gd name="T4" fmla="*/ 2147483646 w 5580"/>
                      <a:gd name="T5" fmla="*/ 2147483646 h 3971"/>
                      <a:gd name="T6" fmla="*/ 2147483646 w 5580"/>
                      <a:gd name="T7" fmla="*/ 2147483646 h 3971"/>
                      <a:gd name="T8" fmla="*/ 2147483646 w 5580"/>
                      <a:gd name="T9" fmla="*/ 9765625 h 397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4" name="Google Shape;1788;p11"/>
                  <p:cNvSpPr>
                    <a:spLocks/>
                  </p:cNvSpPr>
                  <p:nvPr/>
                </p:nvSpPr>
                <p:spPr bwMode="auto">
                  <a:xfrm>
                    <a:off x="6691975" y="1897900"/>
                    <a:ext cx="140025" cy="99450"/>
                  </a:xfrm>
                  <a:custGeom>
                    <a:avLst/>
                    <a:gdLst>
                      <a:gd name="T0" fmla="*/ 2147483646 w 5601"/>
                      <a:gd name="T1" fmla="*/ 0 h 3978"/>
                      <a:gd name="T2" fmla="*/ 2147483646 w 5601"/>
                      <a:gd name="T3" fmla="*/ 830078125 h 3978"/>
                      <a:gd name="T4" fmla="*/ 2147483646 w 5601"/>
                      <a:gd name="T5" fmla="*/ 2147483646 h 3978"/>
                      <a:gd name="T6" fmla="*/ 2147483646 w 5601"/>
                      <a:gd name="T7" fmla="*/ 2147483646 h 3978"/>
                      <a:gd name="T8" fmla="*/ 2147483646 w 5601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5" name="Google Shape;1789;p11"/>
                  <p:cNvSpPr>
                    <a:spLocks/>
                  </p:cNvSpPr>
                  <p:nvPr/>
                </p:nvSpPr>
                <p:spPr bwMode="auto">
                  <a:xfrm>
                    <a:off x="6765625" y="1951250"/>
                    <a:ext cx="140175" cy="99275"/>
                  </a:xfrm>
                  <a:custGeom>
                    <a:avLst/>
                    <a:gdLst>
                      <a:gd name="T0" fmla="*/ 2147483646 w 5607"/>
                      <a:gd name="T1" fmla="*/ 0 h 3971"/>
                      <a:gd name="T2" fmla="*/ 2147483646 w 5607"/>
                      <a:gd name="T3" fmla="*/ 771484375 h 3971"/>
                      <a:gd name="T4" fmla="*/ 2147483646 w 5607"/>
                      <a:gd name="T5" fmla="*/ 2147483646 h 3971"/>
                      <a:gd name="T6" fmla="*/ 2147483646 w 5607"/>
                      <a:gd name="T7" fmla="*/ 2147483646 h 3971"/>
                      <a:gd name="T8" fmla="*/ 2147483646 w 5607"/>
                      <a:gd name="T9" fmla="*/ 0 h 397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6" name="Google Shape;1790;p11"/>
                  <p:cNvSpPr>
                    <a:spLocks/>
                  </p:cNvSpPr>
                  <p:nvPr/>
                </p:nvSpPr>
                <p:spPr bwMode="auto">
                  <a:xfrm>
                    <a:off x="6739025" y="2431925"/>
                    <a:ext cx="139825" cy="99625"/>
                  </a:xfrm>
                  <a:custGeom>
                    <a:avLst/>
                    <a:gdLst>
                      <a:gd name="T0" fmla="*/ 2147483646 w 5593"/>
                      <a:gd name="T1" fmla="*/ 0 h 3985"/>
                      <a:gd name="T2" fmla="*/ 2147483646 w 5593"/>
                      <a:gd name="T3" fmla="*/ 898437500 h 3985"/>
                      <a:gd name="T4" fmla="*/ 2147483646 w 5593"/>
                      <a:gd name="T5" fmla="*/ 2147483646 h 3985"/>
                      <a:gd name="T6" fmla="*/ 2147483646 w 5593"/>
                      <a:gd name="T7" fmla="*/ 2147483646 h 3985"/>
                      <a:gd name="T8" fmla="*/ 2147483646 w 5593"/>
                      <a:gd name="T9" fmla="*/ 0 h 398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  <p:grpSp>
              <p:nvGrpSpPr>
                <p:cNvPr id="125" name="Google Shape;1791;p11"/>
                <p:cNvGrpSpPr>
                  <a:grpSpLocks/>
                </p:cNvGrpSpPr>
                <p:nvPr/>
              </p:nvGrpSpPr>
              <p:grpSpPr bwMode="auto"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26" name="Google Shape;1792;p11"/>
                  <p:cNvSpPr/>
                  <p:nvPr/>
                </p:nvSpPr>
                <p:spPr>
                  <a:xfrm>
                    <a:off x="975329" y="682590"/>
                    <a:ext cx="410538" cy="668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7" name="Google Shape;1793;p11"/>
                  <p:cNvSpPr/>
                  <p:nvPr/>
                </p:nvSpPr>
                <p:spPr>
                  <a:xfrm>
                    <a:off x="583073" y="1005040"/>
                    <a:ext cx="701406" cy="443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8" name="Google Shape;1794;p11"/>
                  <p:cNvSpPr/>
                  <p:nvPr/>
                </p:nvSpPr>
                <p:spPr>
                  <a:xfrm>
                    <a:off x="755932" y="1415583"/>
                    <a:ext cx="546830" cy="4653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9" name="Google Shape;1795;p11"/>
                  <p:cNvSpPr/>
                  <p:nvPr/>
                </p:nvSpPr>
                <p:spPr>
                  <a:xfrm>
                    <a:off x="1208023" y="1430542"/>
                    <a:ext cx="334082" cy="6482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0" name="Google Shape;1796;p11"/>
                  <p:cNvSpPr/>
                  <p:nvPr/>
                </p:nvSpPr>
                <p:spPr>
                  <a:xfrm>
                    <a:off x="1324370" y="792289"/>
                    <a:ext cx="501954" cy="5584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1" name="Google Shape;1797;p11"/>
                  <p:cNvSpPr/>
                  <p:nvPr/>
                </p:nvSpPr>
                <p:spPr>
                  <a:xfrm>
                    <a:off x="1302762" y="1297573"/>
                    <a:ext cx="629937" cy="3573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2" name="Google Shape;1798;p11"/>
                  <p:cNvSpPr/>
                  <p:nvPr/>
                </p:nvSpPr>
                <p:spPr>
                  <a:xfrm>
                    <a:off x="1259548" y="1465446"/>
                    <a:ext cx="127982" cy="4387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3" name="Google Shape;1799;p11"/>
                  <p:cNvSpPr/>
                  <p:nvPr/>
                </p:nvSpPr>
                <p:spPr>
                  <a:xfrm>
                    <a:off x="1279493" y="1445501"/>
                    <a:ext cx="169534" cy="375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4" name="Google Shape;1800;p11"/>
                  <p:cNvSpPr/>
                  <p:nvPr/>
                </p:nvSpPr>
                <p:spPr>
                  <a:xfrm>
                    <a:off x="1256224" y="1493703"/>
                    <a:ext cx="69808" cy="3723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5" name="Google Shape;1801;p11"/>
                  <p:cNvSpPr/>
                  <p:nvPr/>
                </p:nvSpPr>
                <p:spPr>
                  <a:xfrm>
                    <a:off x="986963" y="1450488"/>
                    <a:ext cx="299178" cy="24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6" name="Google Shape;1802;p11"/>
                  <p:cNvSpPr/>
                  <p:nvPr/>
                </p:nvSpPr>
                <p:spPr>
                  <a:xfrm>
                    <a:off x="1126580" y="1435528"/>
                    <a:ext cx="211087" cy="231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7" name="Google Shape;1803;p11"/>
                  <p:cNvSpPr/>
                  <p:nvPr/>
                </p:nvSpPr>
                <p:spPr>
                  <a:xfrm>
                    <a:off x="873941" y="1420570"/>
                    <a:ext cx="413864" cy="2177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8" name="Google Shape;1804;p11"/>
                  <p:cNvSpPr/>
                  <p:nvPr/>
                </p:nvSpPr>
                <p:spPr>
                  <a:xfrm>
                    <a:off x="980315" y="1413921"/>
                    <a:ext cx="289205" cy="134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9" name="Google Shape;1805;p11"/>
                  <p:cNvSpPr/>
                  <p:nvPr/>
                </p:nvSpPr>
                <p:spPr>
                  <a:xfrm>
                    <a:off x="789174" y="1334140"/>
                    <a:ext cx="491982" cy="1213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0" name="Google Shape;1806;p11"/>
                  <p:cNvSpPr/>
                  <p:nvPr/>
                </p:nvSpPr>
                <p:spPr>
                  <a:xfrm>
                    <a:off x="981978" y="1251034"/>
                    <a:ext cx="327433" cy="189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1" name="Google Shape;1807;p11"/>
                  <p:cNvSpPr/>
                  <p:nvPr/>
                </p:nvSpPr>
                <p:spPr>
                  <a:xfrm>
                    <a:off x="973667" y="1174576"/>
                    <a:ext cx="357352" cy="249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2" name="Google Shape;1808;p11"/>
                  <p:cNvSpPr/>
                  <p:nvPr/>
                </p:nvSpPr>
                <p:spPr>
                  <a:xfrm>
                    <a:off x="1138215" y="951853"/>
                    <a:ext cx="179507" cy="468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3" name="Google Shape;1809;p11"/>
                  <p:cNvSpPr/>
                  <p:nvPr/>
                </p:nvSpPr>
                <p:spPr>
                  <a:xfrm>
                    <a:off x="1214672" y="978447"/>
                    <a:ext cx="139616" cy="4587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4" name="Google Shape;1810;p11"/>
                  <p:cNvSpPr/>
                  <p:nvPr/>
                </p:nvSpPr>
                <p:spPr>
                  <a:xfrm>
                    <a:off x="1287804" y="1010026"/>
                    <a:ext cx="84767" cy="4188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5" name="Google Shape;1811;p11"/>
                  <p:cNvSpPr/>
                  <p:nvPr/>
                </p:nvSpPr>
                <p:spPr>
                  <a:xfrm>
                    <a:off x="1309411" y="1001716"/>
                    <a:ext cx="275909" cy="3889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6" name="Google Shape;1812;p11"/>
                  <p:cNvSpPr/>
                  <p:nvPr/>
                </p:nvSpPr>
                <p:spPr>
                  <a:xfrm>
                    <a:off x="1297777" y="1111416"/>
                    <a:ext cx="319123" cy="334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7" name="Google Shape;1813;p11"/>
                  <p:cNvSpPr/>
                  <p:nvPr/>
                </p:nvSpPr>
                <p:spPr>
                  <a:xfrm>
                    <a:off x="1281156" y="1176238"/>
                    <a:ext cx="354027" cy="2692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8" name="Google Shape;1814;p11"/>
                  <p:cNvSpPr/>
                  <p:nvPr/>
                </p:nvSpPr>
                <p:spPr>
                  <a:xfrm>
                    <a:off x="1291128" y="1360734"/>
                    <a:ext cx="465388" cy="864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9" name="Google Shape;1815;p11"/>
                  <p:cNvSpPr/>
                  <p:nvPr/>
                </p:nvSpPr>
                <p:spPr>
                  <a:xfrm>
                    <a:off x="1302762" y="1438853"/>
                    <a:ext cx="402228" cy="681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0" name="Google Shape;1816;p11"/>
                  <p:cNvSpPr/>
                  <p:nvPr/>
                </p:nvSpPr>
                <p:spPr>
                  <a:xfrm>
                    <a:off x="1296114" y="1395637"/>
                    <a:ext cx="344055" cy="747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1" name="Google Shape;1817;p11"/>
                  <p:cNvSpPr/>
                  <p:nvPr/>
                </p:nvSpPr>
                <p:spPr>
                  <a:xfrm>
                    <a:off x="1276169" y="1453812"/>
                    <a:ext cx="344055" cy="10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2" name="Google Shape;1818;p11"/>
                  <p:cNvSpPr>
                    <a:spLocks/>
                  </p:cNvSpPr>
                  <p:nvPr/>
                </p:nvSpPr>
                <p:spPr bwMode="auto">
                  <a:xfrm>
                    <a:off x="1137825" y="1157600"/>
                    <a:ext cx="342175" cy="387200"/>
                  </a:xfrm>
                  <a:custGeom>
                    <a:avLst/>
                    <a:gdLst>
                      <a:gd name="T0" fmla="*/ 2147483646 w 13687"/>
                      <a:gd name="T1" fmla="*/ 2147483646 h 15488"/>
                      <a:gd name="T2" fmla="*/ 2147483646 w 13687"/>
                      <a:gd name="T3" fmla="*/ 2147483646 h 15488"/>
                      <a:gd name="T4" fmla="*/ 2147483646 w 13687"/>
                      <a:gd name="T5" fmla="*/ 2147483646 h 15488"/>
                      <a:gd name="T6" fmla="*/ 2147483646 w 13687"/>
                      <a:gd name="T7" fmla="*/ 2147483646 h 15488"/>
                      <a:gd name="T8" fmla="*/ 2147483646 w 13687"/>
                      <a:gd name="T9" fmla="*/ 2147483646 h 15488"/>
                      <a:gd name="T10" fmla="*/ 2147483646 w 13687"/>
                      <a:gd name="T11" fmla="*/ 2147483646 h 15488"/>
                      <a:gd name="T12" fmla="*/ 2147483646 w 13687"/>
                      <a:gd name="T13" fmla="*/ 2147483646 h 15488"/>
                      <a:gd name="T14" fmla="*/ 2147483646 w 13687"/>
                      <a:gd name="T15" fmla="*/ 2147483646 h 15488"/>
                      <a:gd name="T16" fmla="*/ 2147483646 w 13687"/>
                      <a:gd name="T17" fmla="*/ 2147483646 h 15488"/>
                      <a:gd name="T18" fmla="*/ 2147483646 w 13687"/>
                      <a:gd name="T19" fmla="*/ 2147483646 h 15488"/>
                      <a:gd name="T20" fmla="*/ 2147483646 w 13687"/>
                      <a:gd name="T21" fmla="*/ 2147483646 h 15488"/>
                      <a:gd name="T22" fmla="*/ 2147483646 w 13687"/>
                      <a:gd name="T23" fmla="*/ 2147483646 h 15488"/>
                      <a:gd name="T24" fmla="*/ 2147483646 w 13687"/>
                      <a:gd name="T25" fmla="*/ 2147483646 h 15488"/>
                      <a:gd name="T26" fmla="*/ 2147483646 w 13687"/>
                      <a:gd name="T27" fmla="*/ 2147483646 h 15488"/>
                      <a:gd name="T28" fmla="*/ 2147483646 w 13687"/>
                      <a:gd name="T29" fmla="*/ 2147483646 h 15488"/>
                      <a:gd name="T30" fmla="*/ 2147483646 w 13687"/>
                      <a:gd name="T31" fmla="*/ 2147483646 h 15488"/>
                      <a:gd name="T32" fmla="*/ 2147483646 w 13687"/>
                      <a:gd name="T33" fmla="*/ 2147483646 h 15488"/>
                      <a:gd name="T34" fmla="*/ 2147483646 w 13687"/>
                      <a:gd name="T35" fmla="*/ 2147483646 h 15488"/>
                      <a:gd name="T36" fmla="*/ 2147483646 w 13687"/>
                      <a:gd name="T37" fmla="*/ 2147483646 h 15488"/>
                      <a:gd name="T38" fmla="*/ 2147483646 w 13687"/>
                      <a:gd name="T39" fmla="*/ 2147483646 h 15488"/>
                      <a:gd name="T40" fmla="*/ 2147483646 w 13687"/>
                      <a:gd name="T41" fmla="*/ 2147483646 h 15488"/>
                      <a:gd name="T42" fmla="*/ 2147483646 w 13687"/>
                      <a:gd name="T43" fmla="*/ 2147483646 h 15488"/>
                      <a:gd name="T44" fmla="*/ 2147483646 w 13687"/>
                      <a:gd name="T45" fmla="*/ 2147483646 h 15488"/>
                      <a:gd name="T46" fmla="*/ 2147483646 w 13687"/>
                      <a:gd name="T47" fmla="*/ 2147483646 h 15488"/>
                      <a:gd name="T48" fmla="*/ 2147483646 w 13687"/>
                      <a:gd name="T49" fmla="*/ 2147483646 h 15488"/>
                      <a:gd name="T50" fmla="*/ 2147483646 w 13687"/>
                      <a:gd name="T51" fmla="*/ 2147483646 h 15488"/>
                      <a:gd name="T52" fmla="*/ 2147483646 w 13687"/>
                      <a:gd name="T53" fmla="*/ 2147483646 h 15488"/>
                      <a:gd name="T54" fmla="*/ 2147483646 w 13687"/>
                      <a:gd name="T55" fmla="*/ 2147483646 h 15488"/>
                      <a:gd name="T56" fmla="*/ 2147483646 w 13687"/>
                      <a:gd name="T57" fmla="*/ 2147483646 h 15488"/>
                      <a:gd name="T58" fmla="*/ 2147483646 w 13687"/>
                      <a:gd name="T59" fmla="*/ 2147483646 h 15488"/>
                      <a:gd name="T60" fmla="*/ 2147483646 w 13687"/>
                      <a:gd name="T61" fmla="*/ 2147483646 h 15488"/>
                      <a:gd name="T62" fmla="*/ 2147483646 w 13687"/>
                      <a:gd name="T63" fmla="*/ 9765625 h 15488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3" name="Google Shape;1819;p11"/>
                  <p:cNvSpPr>
                    <a:spLocks/>
                  </p:cNvSpPr>
                  <p:nvPr/>
                </p:nvSpPr>
                <p:spPr bwMode="auto">
                  <a:xfrm>
                    <a:off x="1239650" y="1283750"/>
                    <a:ext cx="136800" cy="139925"/>
                  </a:xfrm>
                  <a:custGeom>
                    <a:avLst/>
                    <a:gdLst>
                      <a:gd name="T0" fmla="*/ 2147483646 w 5472"/>
                      <a:gd name="T1" fmla="*/ 0 h 5597"/>
                      <a:gd name="T2" fmla="*/ 2147483646 w 5472"/>
                      <a:gd name="T3" fmla="*/ 888671875 h 5597"/>
                      <a:gd name="T4" fmla="*/ 2147483646 w 5472"/>
                      <a:gd name="T5" fmla="*/ 2147483646 h 5597"/>
                      <a:gd name="T6" fmla="*/ 1494140625 w 5472"/>
                      <a:gd name="T7" fmla="*/ 2147483646 h 5597"/>
                      <a:gd name="T8" fmla="*/ 2147483646 w 5472"/>
                      <a:gd name="T9" fmla="*/ 2147483646 h 5597"/>
                      <a:gd name="T10" fmla="*/ 2147483646 w 5472"/>
                      <a:gd name="T11" fmla="*/ 2147483646 h 5597"/>
                      <a:gd name="T12" fmla="*/ 2147483646 w 5472"/>
                      <a:gd name="T13" fmla="*/ 2147483646 h 5597"/>
                      <a:gd name="T14" fmla="*/ 2147483646 w 5472"/>
                      <a:gd name="T15" fmla="*/ 2147483646 h 5597"/>
                      <a:gd name="T16" fmla="*/ 2147483646 w 5472"/>
                      <a:gd name="T17" fmla="*/ 2147483646 h 5597"/>
                      <a:gd name="T18" fmla="*/ 2147483646 w 5472"/>
                      <a:gd name="T19" fmla="*/ 2147483646 h 5597"/>
                      <a:gd name="T20" fmla="*/ 2147483646 w 5472"/>
                      <a:gd name="T21" fmla="*/ 2147483646 h 5597"/>
                      <a:gd name="T22" fmla="*/ 2147483646 w 5472"/>
                      <a:gd name="T23" fmla="*/ 2147483646 h 5597"/>
                      <a:gd name="T24" fmla="*/ 2147483646 w 5472"/>
                      <a:gd name="T25" fmla="*/ 2147483646 h 5597"/>
                      <a:gd name="T26" fmla="*/ 2147483646 w 5472"/>
                      <a:gd name="T27" fmla="*/ 2147483646 h 5597"/>
                      <a:gd name="T28" fmla="*/ 2147483646 w 5472"/>
                      <a:gd name="T29" fmla="*/ 1914062500 h 5597"/>
                      <a:gd name="T30" fmla="*/ 2147483646 w 5472"/>
                      <a:gd name="T31" fmla="*/ 2147483646 h 5597"/>
                      <a:gd name="T32" fmla="*/ 2147483646 w 5472"/>
                      <a:gd name="T33" fmla="*/ 0 h 559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8" name="Google Shape;1820;p11"/>
            <p:cNvGrpSpPr>
              <a:grpSpLocks/>
            </p:cNvGrpSpPr>
            <p:nvPr/>
          </p:nvGrpSpPr>
          <p:grpSpPr bwMode="auto"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2" name="Google Shape;1821;p11"/>
              <p:cNvGrpSpPr>
                <a:grpSpLocks/>
              </p:cNvGrpSpPr>
              <p:nvPr/>
            </p:nvGrpSpPr>
            <p:grpSpPr bwMode="auto"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04" name="Google Shape;1822;p11"/>
                <p:cNvSpPr>
                  <a:spLocks/>
                </p:cNvSpPr>
                <p:nvPr/>
              </p:nvSpPr>
              <p:spPr bwMode="auto">
                <a:xfrm>
                  <a:off x="1734750" y="627100"/>
                  <a:ext cx="127600" cy="161425"/>
                </a:xfrm>
                <a:custGeom>
                  <a:avLst/>
                  <a:gdLst>
                    <a:gd name="T0" fmla="*/ 2147483646 w 5104"/>
                    <a:gd name="T1" fmla="*/ 0 h 6457"/>
                    <a:gd name="T2" fmla="*/ 2147483646 w 5104"/>
                    <a:gd name="T3" fmla="*/ 2147483646 h 6457"/>
                    <a:gd name="T4" fmla="*/ 2147483646 w 5104"/>
                    <a:gd name="T5" fmla="*/ 2147483646 h 6457"/>
                    <a:gd name="T6" fmla="*/ 2147483646 w 5104"/>
                    <a:gd name="T7" fmla="*/ 2147483646 h 6457"/>
                    <a:gd name="T8" fmla="*/ 2147483646 w 5104"/>
                    <a:gd name="T9" fmla="*/ 2147483646 h 6457"/>
                    <a:gd name="T10" fmla="*/ 2147483646 w 5104"/>
                    <a:gd name="T11" fmla="*/ 2147483646 h 6457"/>
                    <a:gd name="T12" fmla="*/ 2147483646 w 5104"/>
                    <a:gd name="T13" fmla="*/ 0 h 64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1823;p11"/>
                <p:cNvSpPr>
                  <a:spLocks/>
                </p:cNvSpPr>
                <p:nvPr/>
              </p:nvSpPr>
              <p:spPr bwMode="auto">
                <a:xfrm>
                  <a:off x="1865675" y="683675"/>
                  <a:ext cx="165975" cy="101750"/>
                </a:xfrm>
                <a:custGeom>
                  <a:avLst/>
                  <a:gdLst>
                    <a:gd name="T0" fmla="*/ 2147483646 w 6639"/>
                    <a:gd name="T1" fmla="*/ 0 h 4070"/>
                    <a:gd name="T2" fmla="*/ 2147483646 w 6639"/>
                    <a:gd name="T3" fmla="*/ 2147483646 h 4070"/>
                    <a:gd name="T4" fmla="*/ 0 w 6639"/>
                    <a:gd name="T5" fmla="*/ 2147483646 h 4070"/>
                    <a:gd name="T6" fmla="*/ 2147483646 w 6639"/>
                    <a:gd name="T7" fmla="*/ 2147483646 h 4070"/>
                    <a:gd name="T8" fmla="*/ 2147483646 w 6639"/>
                    <a:gd name="T9" fmla="*/ 2147483646 h 4070"/>
                    <a:gd name="T10" fmla="*/ 2147483646 w 6639"/>
                    <a:gd name="T11" fmla="*/ 2147483646 h 4070"/>
                    <a:gd name="T12" fmla="*/ 2147483646 w 6639"/>
                    <a:gd name="T13" fmla="*/ 2147483646 h 4070"/>
                    <a:gd name="T14" fmla="*/ 2147483646 w 6639"/>
                    <a:gd name="T15" fmla="*/ 234375000 h 4070"/>
                    <a:gd name="T16" fmla="*/ 2147483646 w 6639"/>
                    <a:gd name="T17" fmla="*/ 0 h 40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1824;p11"/>
                <p:cNvSpPr>
                  <a:spLocks/>
                </p:cNvSpPr>
                <p:nvPr/>
              </p:nvSpPr>
              <p:spPr bwMode="auto">
                <a:xfrm>
                  <a:off x="1664700" y="736275"/>
                  <a:ext cx="171800" cy="159825"/>
                </a:xfrm>
                <a:custGeom>
                  <a:avLst/>
                  <a:gdLst>
                    <a:gd name="T0" fmla="*/ 2147483646 w 6872"/>
                    <a:gd name="T1" fmla="*/ 0 h 6393"/>
                    <a:gd name="T2" fmla="*/ 2147483646 w 6872"/>
                    <a:gd name="T3" fmla="*/ 214843750 h 6393"/>
                    <a:gd name="T4" fmla="*/ 332031250 w 6872"/>
                    <a:gd name="T5" fmla="*/ 2147483646 h 6393"/>
                    <a:gd name="T6" fmla="*/ 2147483646 w 6872"/>
                    <a:gd name="T7" fmla="*/ 2147483646 h 6393"/>
                    <a:gd name="T8" fmla="*/ 2147483646 w 6872"/>
                    <a:gd name="T9" fmla="*/ 2147483646 h 6393"/>
                    <a:gd name="T10" fmla="*/ 2147483646 w 6872"/>
                    <a:gd name="T11" fmla="*/ 2147483646 h 6393"/>
                    <a:gd name="T12" fmla="*/ 2147483646 w 6872"/>
                    <a:gd name="T13" fmla="*/ 2147483646 h 6393"/>
                    <a:gd name="T14" fmla="*/ 2147483646 w 6872"/>
                    <a:gd name="T15" fmla="*/ 0 h 639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1825;p11"/>
                <p:cNvSpPr>
                  <a:spLocks/>
                </p:cNvSpPr>
                <p:nvPr/>
              </p:nvSpPr>
              <p:spPr bwMode="auto">
                <a:xfrm>
                  <a:off x="1832325" y="796850"/>
                  <a:ext cx="227675" cy="101800"/>
                </a:xfrm>
                <a:custGeom>
                  <a:avLst/>
                  <a:gdLst>
                    <a:gd name="T0" fmla="*/ 2147483646 w 9107"/>
                    <a:gd name="T1" fmla="*/ 0 h 4072"/>
                    <a:gd name="T2" fmla="*/ 2147483646 w 9107"/>
                    <a:gd name="T3" fmla="*/ 2147483646 h 4072"/>
                    <a:gd name="T4" fmla="*/ 0 w 9107"/>
                    <a:gd name="T5" fmla="*/ 2147483646 h 4072"/>
                    <a:gd name="T6" fmla="*/ 2147483646 w 9107"/>
                    <a:gd name="T7" fmla="*/ 2147483646 h 4072"/>
                    <a:gd name="T8" fmla="*/ 2147483646 w 9107"/>
                    <a:gd name="T9" fmla="*/ 2147483646 h 4072"/>
                    <a:gd name="T10" fmla="*/ 2147483646 w 9107"/>
                    <a:gd name="T11" fmla="*/ 2147483646 h 4072"/>
                    <a:gd name="T12" fmla="*/ 2147483646 w 9107"/>
                    <a:gd name="T13" fmla="*/ 2147483646 h 4072"/>
                    <a:gd name="T14" fmla="*/ 2147483646 w 9107"/>
                    <a:gd name="T15" fmla="*/ 2147483646 h 4072"/>
                    <a:gd name="T16" fmla="*/ 2147483646 w 9107"/>
                    <a:gd name="T17" fmla="*/ 0 h 40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1826;p11"/>
                <p:cNvSpPr>
                  <a:spLocks/>
                </p:cNvSpPr>
                <p:nvPr/>
              </p:nvSpPr>
              <p:spPr bwMode="auto">
                <a:xfrm>
                  <a:off x="1611325" y="872625"/>
                  <a:ext cx="204325" cy="129400"/>
                </a:xfrm>
                <a:custGeom>
                  <a:avLst/>
                  <a:gdLst>
                    <a:gd name="T0" fmla="*/ 2147483646 w 8173"/>
                    <a:gd name="T1" fmla="*/ 9765625 h 5176"/>
                    <a:gd name="T2" fmla="*/ 2147483646 w 8173"/>
                    <a:gd name="T3" fmla="*/ 48828125 h 5176"/>
                    <a:gd name="T4" fmla="*/ 2147483646 w 8173"/>
                    <a:gd name="T5" fmla="*/ 2147483646 h 5176"/>
                    <a:gd name="T6" fmla="*/ 1630859375 w 8173"/>
                    <a:gd name="T7" fmla="*/ 2147483646 h 5176"/>
                    <a:gd name="T8" fmla="*/ 2147483646 w 8173"/>
                    <a:gd name="T9" fmla="*/ 2147483646 h 5176"/>
                    <a:gd name="T10" fmla="*/ 2147483646 w 8173"/>
                    <a:gd name="T11" fmla="*/ 2147483646 h 5176"/>
                    <a:gd name="T12" fmla="*/ 2147483646 w 8173"/>
                    <a:gd name="T13" fmla="*/ 2147483646 h 5176"/>
                    <a:gd name="T14" fmla="*/ 2147483646 w 8173"/>
                    <a:gd name="T15" fmla="*/ 9765625 h 51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1827;p11"/>
                <p:cNvSpPr>
                  <a:spLocks/>
                </p:cNvSpPr>
                <p:nvPr/>
              </p:nvSpPr>
              <p:spPr bwMode="auto">
                <a:xfrm>
                  <a:off x="1814800" y="929450"/>
                  <a:ext cx="210175" cy="82125"/>
                </a:xfrm>
                <a:custGeom>
                  <a:avLst/>
                  <a:gdLst>
                    <a:gd name="T0" fmla="*/ 2147483646 w 8407"/>
                    <a:gd name="T1" fmla="*/ 0 h 3285"/>
                    <a:gd name="T2" fmla="*/ 2147483646 w 8407"/>
                    <a:gd name="T3" fmla="*/ 2147483646 h 3285"/>
                    <a:gd name="T4" fmla="*/ 9765625 w 8407"/>
                    <a:gd name="T5" fmla="*/ 2147483646 h 3285"/>
                    <a:gd name="T6" fmla="*/ 2147483646 w 8407"/>
                    <a:gd name="T7" fmla="*/ 2147483646 h 3285"/>
                    <a:gd name="T8" fmla="*/ 2147483646 w 8407"/>
                    <a:gd name="T9" fmla="*/ 2147483646 h 3285"/>
                    <a:gd name="T10" fmla="*/ 2147483646 w 8407"/>
                    <a:gd name="T11" fmla="*/ 2147483646 h 3285"/>
                    <a:gd name="T12" fmla="*/ 2147483646 w 8407"/>
                    <a:gd name="T13" fmla="*/ 2147483646 h 3285"/>
                    <a:gd name="T14" fmla="*/ 2147483646 w 8407"/>
                    <a:gd name="T15" fmla="*/ 2147483646 h 3285"/>
                    <a:gd name="T16" fmla="*/ 2147483646 w 8407"/>
                    <a:gd name="T17" fmla="*/ 1953125000 h 3285"/>
                    <a:gd name="T18" fmla="*/ 2147483646 w 8407"/>
                    <a:gd name="T19" fmla="*/ 0 h 328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1828;p11"/>
                <p:cNvSpPr>
                  <a:spLocks/>
                </p:cNvSpPr>
                <p:nvPr/>
              </p:nvSpPr>
              <p:spPr bwMode="auto">
                <a:xfrm>
                  <a:off x="1587150" y="996275"/>
                  <a:ext cx="219325" cy="80125"/>
                </a:xfrm>
                <a:custGeom>
                  <a:avLst/>
                  <a:gdLst>
                    <a:gd name="T0" fmla="*/ 2147483646 w 8773"/>
                    <a:gd name="T1" fmla="*/ 0 h 3205"/>
                    <a:gd name="T2" fmla="*/ 2147483646 w 8773"/>
                    <a:gd name="T3" fmla="*/ 605468750 h 3205"/>
                    <a:gd name="T4" fmla="*/ 2147483646 w 8773"/>
                    <a:gd name="T5" fmla="*/ 2147483646 h 3205"/>
                    <a:gd name="T6" fmla="*/ 2147483646 w 8773"/>
                    <a:gd name="T7" fmla="*/ 2147483646 h 3205"/>
                    <a:gd name="T8" fmla="*/ 2147483646 w 8773"/>
                    <a:gd name="T9" fmla="*/ 2147483646 h 3205"/>
                    <a:gd name="T10" fmla="*/ 2147483646 w 8773"/>
                    <a:gd name="T11" fmla="*/ 2147483646 h 3205"/>
                    <a:gd name="T12" fmla="*/ 2147483646 w 8773"/>
                    <a:gd name="T13" fmla="*/ 2147483646 h 3205"/>
                    <a:gd name="T14" fmla="*/ 2147483646 w 8773"/>
                    <a:gd name="T15" fmla="*/ 2147483646 h 3205"/>
                    <a:gd name="T16" fmla="*/ 2147483646 w 8773"/>
                    <a:gd name="T17" fmla="*/ 0 h 320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1829;p11"/>
                <p:cNvSpPr>
                  <a:spLocks/>
                </p:cNvSpPr>
                <p:nvPr/>
              </p:nvSpPr>
              <p:spPr bwMode="auto">
                <a:xfrm>
                  <a:off x="1806450" y="1034700"/>
                  <a:ext cx="196000" cy="64950"/>
                </a:xfrm>
                <a:custGeom>
                  <a:avLst/>
                  <a:gdLst>
                    <a:gd name="T0" fmla="*/ 2147483646 w 7840"/>
                    <a:gd name="T1" fmla="*/ 9765625 h 2598"/>
                    <a:gd name="T2" fmla="*/ 9765625 w 7840"/>
                    <a:gd name="T3" fmla="*/ 2147483646 h 2598"/>
                    <a:gd name="T4" fmla="*/ 2147483646 w 7840"/>
                    <a:gd name="T5" fmla="*/ 2147483646 h 2598"/>
                    <a:gd name="T6" fmla="*/ 2147483646 w 7840"/>
                    <a:gd name="T7" fmla="*/ 2147483646 h 2598"/>
                    <a:gd name="T8" fmla="*/ 2147483646 w 7840"/>
                    <a:gd name="T9" fmla="*/ 2147483646 h 2598"/>
                    <a:gd name="T10" fmla="*/ 2147483646 w 7840"/>
                    <a:gd name="T11" fmla="*/ 2147483646 h 2598"/>
                    <a:gd name="T12" fmla="*/ 2147483646 w 7840"/>
                    <a:gd name="T13" fmla="*/ 2147483646 h 2598"/>
                    <a:gd name="T14" fmla="*/ 2147483646 w 7840"/>
                    <a:gd name="T15" fmla="*/ 9765625 h 259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1830;p11"/>
                <p:cNvSpPr>
                  <a:spLocks/>
                </p:cNvSpPr>
                <p:nvPr/>
              </p:nvSpPr>
              <p:spPr bwMode="auto">
                <a:xfrm>
                  <a:off x="1574625" y="1125475"/>
                  <a:ext cx="221025" cy="83125"/>
                </a:xfrm>
                <a:custGeom>
                  <a:avLst/>
                  <a:gdLst>
                    <a:gd name="T0" fmla="*/ 2147483646 w 8841"/>
                    <a:gd name="T1" fmla="*/ 9765625 h 3325"/>
                    <a:gd name="T2" fmla="*/ 2147483646 w 8841"/>
                    <a:gd name="T3" fmla="*/ 1611328125 h 3325"/>
                    <a:gd name="T4" fmla="*/ 654296875 w 8841"/>
                    <a:gd name="T5" fmla="*/ 2147483646 h 3325"/>
                    <a:gd name="T6" fmla="*/ 2147483646 w 8841"/>
                    <a:gd name="T7" fmla="*/ 2147483646 h 3325"/>
                    <a:gd name="T8" fmla="*/ 2147483646 w 8841"/>
                    <a:gd name="T9" fmla="*/ 2147483646 h 3325"/>
                    <a:gd name="T10" fmla="*/ 2147483646 w 8841"/>
                    <a:gd name="T11" fmla="*/ 2147483646 h 3325"/>
                    <a:gd name="T12" fmla="*/ 2147483646 w 8841"/>
                    <a:gd name="T13" fmla="*/ 2147483646 h 3325"/>
                    <a:gd name="T14" fmla="*/ 2147483646 w 8841"/>
                    <a:gd name="T15" fmla="*/ 2147483646 h 3325"/>
                    <a:gd name="T16" fmla="*/ 2147483646 w 8841"/>
                    <a:gd name="T17" fmla="*/ 9765625 h 33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3" name="Google Shape;1831;p11"/>
                <p:cNvSpPr>
                  <a:spLocks/>
                </p:cNvSpPr>
                <p:nvPr/>
              </p:nvSpPr>
              <p:spPr bwMode="auto">
                <a:xfrm>
                  <a:off x="1798125" y="1125650"/>
                  <a:ext cx="245200" cy="92000"/>
                </a:xfrm>
                <a:custGeom>
                  <a:avLst/>
                  <a:gdLst>
                    <a:gd name="T0" fmla="*/ 2147483646 w 9808"/>
                    <a:gd name="T1" fmla="*/ 0 h 3680"/>
                    <a:gd name="T2" fmla="*/ 0 w 9808"/>
                    <a:gd name="T3" fmla="*/ 2147483646 h 3680"/>
                    <a:gd name="T4" fmla="*/ 2147483646 w 9808"/>
                    <a:gd name="T5" fmla="*/ 2147483646 h 3680"/>
                    <a:gd name="T6" fmla="*/ 2147483646 w 9808"/>
                    <a:gd name="T7" fmla="*/ 2147483646 h 3680"/>
                    <a:gd name="T8" fmla="*/ 2147483646 w 9808"/>
                    <a:gd name="T9" fmla="*/ 2147483646 h 3680"/>
                    <a:gd name="T10" fmla="*/ 2147483646 w 9808"/>
                    <a:gd name="T11" fmla="*/ 2147483646 h 3680"/>
                    <a:gd name="T12" fmla="*/ 2147483646 w 9808"/>
                    <a:gd name="T13" fmla="*/ 566406250 h 3680"/>
                    <a:gd name="T14" fmla="*/ 2147483646 w 9808"/>
                    <a:gd name="T15" fmla="*/ 0 h 36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4" name="Google Shape;1832;p11"/>
                <p:cNvSpPr>
                  <a:spLocks/>
                </p:cNvSpPr>
                <p:nvPr/>
              </p:nvSpPr>
              <p:spPr bwMode="auto">
                <a:xfrm>
                  <a:off x="1544600" y="1233400"/>
                  <a:ext cx="248550" cy="105475"/>
                </a:xfrm>
                <a:custGeom>
                  <a:avLst/>
                  <a:gdLst>
                    <a:gd name="T0" fmla="*/ 2147483646 w 9942"/>
                    <a:gd name="T1" fmla="*/ 0 h 4219"/>
                    <a:gd name="T2" fmla="*/ 2147483646 w 9942"/>
                    <a:gd name="T3" fmla="*/ 2128906250 h 4219"/>
                    <a:gd name="T4" fmla="*/ 9765625 w 9942"/>
                    <a:gd name="T5" fmla="*/ 2147483646 h 4219"/>
                    <a:gd name="T6" fmla="*/ 2147483646 w 9942"/>
                    <a:gd name="T7" fmla="*/ 2147483646 h 4219"/>
                    <a:gd name="T8" fmla="*/ 2147483646 w 9942"/>
                    <a:gd name="T9" fmla="*/ 2147483646 h 4219"/>
                    <a:gd name="T10" fmla="*/ 2147483646 w 9942"/>
                    <a:gd name="T11" fmla="*/ 2147483646 h 4219"/>
                    <a:gd name="T12" fmla="*/ 2147483646 w 9942"/>
                    <a:gd name="T13" fmla="*/ 2147483646 h 4219"/>
                    <a:gd name="T14" fmla="*/ 2147483646 w 9942"/>
                    <a:gd name="T15" fmla="*/ 0 h 42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5" name="Google Shape;1833;p11"/>
                <p:cNvSpPr>
                  <a:spLocks/>
                </p:cNvSpPr>
                <p:nvPr/>
              </p:nvSpPr>
              <p:spPr bwMode="auto">
                <a:xfrm>
                  <a:off x="1793125" y="1242675"/>
                  <a:ext cx="243525" cy="91350"/>
                </a:xfrm>
                <a:custGeom>
                  <a:avLst/>
                  <a:gdLst>
                    <a:gd name="T0" fmla="*/ 2147483646 w 9741"/>
                    <a:gd name="T1" fmla="*/ 0 h 3654"/>
                    <a:gd name="T2" fmla="*/ 0 w 9741"/>
                    <a:gd name="T3" fmla="*/ 2147483646 h 3654"/>
                    <a:gd name="T4" fmla="*/ 2147483646 w 9741"/>
                    <a:gd name="T5" fmla="*/ 2147483646 h 3654"/>
                    <a:gd name="T6" fmla="*/ 2147483646 w 9741"/>
                    <a:gd name="T7" fmla="*/ 2147483646 h 3654"/>
                    <a:gd name="T8" fmla="*/ 2147483646 w 9741"/>
                    <a:gd name="T9" fmla="*/ 2147483646 h 3654"/>
                    <a:gd name="T10" fmla="*/ 2147483646 w 9741"/>
                    <a:gd name="T11" fmla="*/ 2147483646 h 3654"/>
                    <a:gd name="T12" fmla="*/ 2147483646 w 9741"/>
                    <a:gd name="T13" fmla="*/ 2147483646 h 3654"/>
                    <a:gd name="T14" fmla="*/ 2147483646 w 9741"/>
                    <a:gd name="T15" fmla="*/ 2147483646 h 3654"/>
                    <a:gd name="T16" fmla="*/ 2147483646 w 9741"/>
                    <a:gd name="T17" fmla="*/ 126953125 h 3654"/>
                    <a:gd name="T18" fmla="*/ 2147483646 w 9741"/>
                    <a:gd name="T19" fmla="*/ 0 h 3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6" name="Google Shape;1834;p11"/>
                <p:cNvSpPr>
                  <a:spLocks/>
                </p:cNvSpPr>
                <p:nvPr/>
              </p:nvSpPr>
              <p:spPr bwMode="auto">
                <a:xfrm>
                  <a:off x="1535425" y="1378150"/>
                  <a:ext cx="262725" cy="104800"/>
                </a:xfrm>
                <a:custGeom>
                  <a:avLst/>
                  <a:gdLst>
                    <a:gd name="T0" fmla="*/ 2147483646 w 10509"/>
                    <a:gd name="T1" fmla="*/ 9765625 h 4192"/>
                    <a:gd name="T2" fmla="*/ 2147483646 w 10509"/>
                    <a:gd name="T3" fmla="*/ 2147483646 h 4192"/>
                    <a:gd name="T4" fmla="*/ 9765625 w 10509"/>
                    <a:gd name="T5" fmla="*/ 2147483646 h 4192"/>
                    <a:gd name="T6" fmla="*/ 2147483646 w 10509"/>
                    <a:gd name="T7" fmla="*/ 2147483646 h 4192"/>
                    <a:gd name="T8" fmla="*/ 2147483646 w 10509"/>
                    <a:gd name="T9" fmla="*/ 2147483646 h 4192"/>
                    <a:gd name="T10" fmla="*/ 2147483646 w 10509"/>
                    <a:gd name="T11" fmla="*/ 2147483646 h 4192"/>
                    <a:gd name="T12" fmla="*/ 2147483646 w 10509"/>
                    <a:gd name="T13" fmla="*/ 2147483646 h 4192"/>
                    <a:gd name="T14" fmla="*/ 2147483646 w 10509"/>
                    <a:gd name="T15" fmla="*/ 9765625 h 419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7" name="Google Shape;1835;p11"/>
                <p:cNvSpPr>
                  <a:spLocks/>
                </p:cNvSpPr>
                <p:nvPr/>
              </p:nvSpPr>
              <p:spPr bwMode="auto">
                <a:xfrm>
                  <a:off x="1795625" y="1351125"/>
                  <a:ext cx="249375" cy="118975"/>
                </a:xfrm>
                <a:custGeom>
                  <a:avLst/>
                  <a:gdLst>
                    <a:gd name="T0" fmla="*/ 2147483646 w 9975"/>
                    <a:gd name="T1" fmla="*/ 0 h 4759"/>
                    <a:gd name="T2" fmla="*/ 2147483646 w 9975"/>
                    <a:gd name="T3" fmla="*/ 117187500 h 4759"/>
                    <a:gd name="T4" fmla="*/ 0 w 9975"/>
                    <a:gd name="T5" fmla="*/ 2147483646 h 4759"/>
                    <a:gd name="T6" fmla="*/ 2147483646 w 9975"/>
                    <a:gd name="T7" fmla="*/ 2147483646 h 4759"/>
                    <a:gd name="T8" fmla="*/ 2147483646 w 9975"/>
                    <a:gd name="T9" fmla="*/ 2147483646 h 4759"/>
                    <a:gd name="T10" fmla="*/ 2147483646 w 9975"/>
                    <a:gd name="T11" fmla="*/ 2147483646 h 4759"/>
                    <a:gd name="T12" fmla="*/ 2147483646 w 9975"/>
                    <a:gd name="T13" fmla="*/ 2147483646 h 4759"/>
                    <a:gd name="T14" fmla="*/ 2147483646 w 9975"/>
                    <a:gd name="T15" fmla="*/ 0 h 47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8" name="Google Shape;1836;p11"/>
                <p:cNvSpPr>
                  <a:spLocks/>
                </p:cNvSpPr>
                <p:nvPr/>
              </p:nvSpPr>
              <p:spPr bwMode="auto">
                <a:xfrm>
                  <a:off x="1781450" y="589500"/>
                  <a:ext cx="139275" cy="1178200"/>
                </a:xfrm>
                <a:custGeom>
                  <a:avLst/>
                  <a:gdLst>
                    <a:gd name="T0" fmla="*/ 2147483646 w 5571"/>
                    <a:gd name="T1" fmla="*/ 0 h 47128"/>
                    <a:gd name="T2" fmla="*/ 2147483646 w 5571"/>
                    <a:gd name="T3" fmla="*/ 859375000 h 47128"/>
                    <a:gd name="T4" fmla="*/ 2147483646 w 5571"/>
                    <a:gd name="T5" fmla="*/ 2147483646 h 47128"/>
                    <a:gd name="T6" fmla="*/ 2147483646 w 5571"/>
                    <a:gd name="T7" fmla="*/ 2147483646 h 47128"/>
                    <a:gd name="T8" fmla="*/ 2147483646 w 5571"/>
                    <a:gd name="T9" fmla="*/ 2147483646 h 47128"/>
                    <a:gd name="T10" fmla="*/ 2147483646 w 5571"/>
                    <a:gd name="T11" fmla="*/ 2147483646 h 47128"/>
                    <a:gd name="T12" fmla="*/ 2147483646 w 5571"/>
                    <a:gd name="T13" fmla="*/ 2147483646 h 47128"/>
                    <a:gd name="T14" fmla="*/ 2147483646 w 5571"/>
                    <a:gd name="T15" fmla="*/ 2147483646 h 47128"/>
                    <a:gd name="T16" fmla="*/ 2147483646 w 5571"/>
                    <a:gd name="T17" fmla="*/ 2147483646 h 47128"/>
                    <a:gd name="T18" fmla="*/ 2147483646 w 5571"/>
                    <a:gd name="T19" fmla="*/ 2147483646 h 47128"/>
                    <a:gd name="T20" fmla="*/ 2147483646 w 5571"/>
                    <a:gd name="T21" fmla="*/ 2147483646 h 47128"/>
                    <a:gd name="T22" fmla="*/ 2147483646 w 5571"/>
                    <a:gd name="T23" fmla="*/ 2147483646 h 47128"/>
                    <a:gd name="T24" fmla="*/ 2147483646 w 5571"/>
                    <a:gd name="T25" fmla="*/ 859375000 h 47128"/>
                    <a:gd name="T26" fmla="*/ 2147483646 w 5571"/>
                    <a:gd name="T27" fmla="*/ 0 h 4712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9" name="Google Shape;1837;p11"/>
                <p:cNvSpPr>
                  <a:spLocks/>
                </p:cNvSpPr>
                <p:nvPr/>
              </p:nvSpPr>
              <p:spPr bwMode="auto">
                <a:xfrm>
                  <a:off x="1879850" y="492925"/>
                  <a:ext cx="124275" cy="185525"/>
                </a:xfrm>
                <a:custGeom>
                  <a:avLst/>
                  <a:gdLst>
                    <a:gd name="T0" fmla="*/ 2147483646 w 4971"/>
                    <a:gd name="T1" fmla="*/ 9765625 h 7421"/>
                    <a:gd name="T2" fmla="*/ 2147483646 w 4971"/>
                    <a:gd name="T3" fmla="*/ 1777343750 h 7421"/>
                    <a:gd name="T4" fmla="*/ 2147483646 w 4971"/>
                    <a:gd name="T5" fmla="*/ 2147483646 h 7421"/>
                    <a:gd name="T6" fmla="*/ 2147483646 w 4971"/>
                    <a:gd name="T7" fmla="*/ 2147483646 h 7421"/>
                    <a:gd name="T8" fmla="*/ 2147483646 w 4971"/>
                    <a:gd name="T9" fmla="*/ 2147483646 h 7421"/>
                    <a:gd name="T10" fmla="*/ 2147483646 w 4971"/>
                    <a:gd name="T11" fmla="*/ 2147483646 h 7421"/>
                    <a:gd name="T12" fmla="*/ 2147483646 w 4971"/>
                    <a:gd name="T13" fmla="*/ 1455078125 h 7421"/>
                    <a:gd name="T14" fmla="*/ 2147483646 w 4971"/>
                    <a:gd name="T15" fmla="*/ 9765625 h 74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" name="Google Shape;1838;p11"/>
              <p:cNvGrpSpPr>
                <a:grpSpLocks/>
              </p:cNvGrpSpPr>
              <p:nvPr/>
            </p:nvGrpSpPr>
            <p:grpSpPr bwMode="auto"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95" name="Google Shape;1839;p11"/>
                <p:cNvSpPr>
                  <a:spLocks/>
                </p:cNvSpPr>
                <p:nvPr/>
              </p:nvSpPr>
              <p:spPr bwMode="auto">
                <a:xfrm>
                  <a:off x="2235100" y="548200"/>
                  <a:ext cx="759725" cy="1100125"/>
                </a:xfrm>
                <a:custGeom>
                  <a:avLst/>
                  <a:gdLst>
                    <a:gd name="T0" fmla="*/ 2147483646 w 30389"/>
                    <a:gd name="T1" fmla="*/ 0 h 44005"/>
                    <a:gd name="T2" fmla="*/ 2147483646 w 30389"/>
                    <a:gd name="T3" fmla="*/ 2147483646 h 44005"/>
                    <a:gd name="T4" fmla="*/ 2147483646 w 30389"/>
                    <a:gd name="T5" fmla="*/ 2147483646 h 44005"/>
                    <a:gd name="T6" fmla="*/ 2147483646 w 30389"/>
                    <a:gd name="T7" fmla="*/ 2147483646 h 44005"/>
                    <a:gd name="T8" fmla="*/ 2147483646 w 30389"/>
                    <a:gd name="T9" fmla="*/ 2147483646 h 44005"/>
                    <a:gd name="T10" fmla="*/ 2147483646 w 30389"/>
                    <a:gd name="T11" fmla="*/ 2147483646 h 44005"/>
                    <a:gd name="T12" fmla="*/ 2147483646 w 30389"/>
                    <a:gd name="T13" fmla="*/ 2147483646 h 44005"/>
                    <a:gd name="T14" fmla="*/ 2147483646 w 30389"/>
                    <a:gd name="T15" fmla="*/ 2147483646 h 44005"/>
                    <a:gd name="T16" fmla="*/ 2147483646 w 30389"/>
                    <a:gd name="T17" fmla="*/ 2147483646 h 44005"/>
                    <a:gd name="T18" fmla="*/ 2147483646 w 30389"/>
                    <a:gd name="T19" fmla="*/ 2147483646 h 44005"/>
                    <a:gd name="T20" fmla="*/ 2147483646 w 30389"/>
                    <a:gd name="T21" fmla="*/ 2147483646 h 44005"/>
                    <a:gd name="T22" fmla="*/ 2147483646 w 30389"/>
                    <a:gd name="T23" fmla="*/ 2147483646 h 44005"/>
                    <a:gd name="T24" fmla="*/ 2147483646 w 30389"/>
                    <a:gd name="T25" fmla="*/ 2147483646 h 44005"/>
                    <a:gd name="T26" fmla="*/ 2147483646 w 30389"/>
                    <a:gd name="T27" fmla="*/ 2147483646 h 44005"/>
                    <a:gd name="T28" fmla="*/ 2147483646 w 30389"/>
                    <a:gd name="T29" fmla="*/ 2147483646 h 44005"/>
                    <a:gd name="T30" fmla="*/ 2147483646 w 30389"/>
                    <a:gd name="T31" fmla="*/ 2147483646 h 44005"/>
                    <a:gd name="T32" fmla="*/ 2147483646 w 30389"/>
                    <a:gd name="T33" fmla="*/ 2147483646 h 44005"/>
                    <a:gd name="T34" fmla="*/ 2147483646 w 30389"/>
                    <a:gd name="T35" fmla="*/ 2147483646 h 44005"/>
                    <a:gd name="T36" fmla="*/ 2147483646 w 30389"/>
                    <a:gd name="T37" fmla="*/ 2147483646 h 44005"/>
                    <a:gd name="T38" fmla="*/ 2147483646 w 30389"/>
                    <a:gd name="T39" fmla="*/ 2147483646 h 44005"/>
                    <a:gd name="T40" fmla="*/ 2147483646 w 30389"/>
                    <a:gd name="T41" fmla="*/ 2147483646 h 44005"/>
                    <a:gd name="T42" fmla="*/ 2147483646 w 30389"/>
                    <a:gd name="T43" fmla="*/ 380859375 h 44005"/>
                    <a:gd name="T44" fmla="*/ 2147483646 w 30389"/>
                    <a:gd name="T45" fmla="*/ 0 h 4400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1840;p11"/>
                <p:cNvSpPr>
                  <a:spLocks/>
                </p:cNvSpPr>
                <p:nvPr/>
              </p:nvSpPr>
              <p:spPr bwMode="auto">
                <a:xfrm>
                  <a:off x="2559150" y="599000"/>
                  <a:ext cx="64575" cy="1113975"/>
                </a:xfrm>
                <a:custGeom>
                  <a:avLst/>
                  <a:gdLst>
                    <a:gd name="T0" fmla="*/ 2147483646 w 2583"/>
                    <a:gd name="T1" fmla="*/ 0 h 44559"/>
                    <a:gd name="T2" fmla="*/ 2147483646 w 2583"/>
                    <a:gd name="T3" fmla="*/ 2147483646 h 44559"/>
                    <a:gd name="T4" fmla="*/ 2147483646 w 2583"/>
                    <a:gd name="T5" fmla="*/ 2147483646 h 44559"/>
                    <a:gd name="T6" fmla="*/ 1933593750 w 2583"/>
                    <a:gd name="T7" fmla="*/ 2147483646 h 44559"/>
                    <a:gd name="T8" fmla="*/ 2147483646 w 2583"/>
                    <a:gd name="T9" fmla="*/ 2147483646 h 44559"/>
                    <a:gd name="T10" fmla="*/ 2147483646 w 2583"/>
                    <a:gd name="T11" fmla="*/ 2147483646 h 44559"/>
                    <a:gd name="T12" fmla="*/ 2147483646 w 2583"/>
                    <a:gd name="T13" fmla="*/ 2147483646 h 44559"/>
                    <a:gd name="T14" fmla="*/ 2147483646 w 2583"/>
                    <a:gd name="T15" fmla="*/ 0 h 445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1841;p11"/>
                <p:cNvSpPr>
                  <a:spLocks/>
                </p:cNvSpPr>
                <p:nvPr/>
              </p:nvSpPr>
              <p:spPr bwMode="auto">
                <a:xfrm>
                  <a:off x="2369175" y="1333150"/>
                  <a:ext cx="223000" cy="194875"/>
                </a:xfrm>
                <a:custGeom>
                  <a:avLst/>
                  <a:gdLst>
                    <a:gd name="T0" fmla="*/ 507812500 w 8920"/>
                    <a:gd name="T1" fmla="*/ 9765625 h 7795"/>
                    <a:gd name="T2" fmla="*/ 732421875 w 8920"/>
                    <a:gd name="T3" fmla="*/ 1601562500 h 7795"/>
                    <a:gd name="T4" fmla="*/ 2147483646 w 8920"/>
                    <a:gd name="T5" fmla="*/ 2147483646 h 7795"/>
                    <a:gd name="T6" fmla="*/ 2147483646 w 8920"/>
                    <a:gd name="T7" fmla="*/ 2147483646 h 7795"/>
                    <a:gd name="T8" fmla="*/ 2147483646 w 8920"/>
                    <a:gd name="T9" fmla="*/ 2147483646 h 7795"/>
                    <a:gd name="T10" fmla="*/ 1708984375 w 8920"/>
                    <a:gd name="T11" fmla="*/ 625000000 h 7795"/>
                    <a:gd name="T12" fmla="*/ 507812500 w 8920"/>
                    <a:gd name="T13" fmla="*/ 9765625 h 77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1842;p11"/>
                <p:cNvSpPr>
                  <a:spLocks/>
                </p:cNvSpPr>
                <p:nvPr/>
              </p:nvSpPr>
              <p:spPr bwMode="auto">
                <a:xfrm>
                  <a:off x="2415400" y="1090275"/>
                  <a:ext cx="197975" cy="265900"/>
                </a:xfrm>
                <a:custGeom>
                  <a:avLst/>
                  <a:gdLst>
                    <a:gd name="T0" fmla="*/ 351562500 w 7919"/>
                    <a:gd name="T1" fmla="*/ 9765625 h 10636"/>
                    <a:gd name="T2" fmla="*/ 585937500 w 7919"/>
                    <a:gd name="T3" fmla="*/ 2001953125 h 10636"/>
                    <a:gd name="T4" fmla="*/ 2147483646 w 7919"/>
                    <a:gd name="T5" fmla="*/ 2147483646 h 10636"/>
                    <a:gd name="T6" fmla="*/ 2147483646 w 7919"/>
                    <a:gd name="T7" fmla="*/ 2147483646 h 10636"/>
                    <a:gd name="T8" fmla="*/ 2147483646 w 7919"/>
                    <a:gd name="T9" fmla="*/ 2147483646 h 10636"/>
                    <a:gd name="T10" fmla="*/ 1562500000 w 7919"/>
                    <a:gd name="T11" fmla="*/ 1025390625 h 10636"/>
                    <a:gd name="T12" fmla="*/ 351562500 w 7919"/>
                    <a:gd name="T13" fmla="*/ 9765625 h 106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1843;p11"/>
                <p:cNvSpPr>
                  <a:spLocks/>
                </p:cNvSpPr>
                <p:nvPr/>
              </p:nvSpPr>
              <p:spPr bwMode="auto">
                <a:xfrm>
                  <a:off x="2583300" y="1281200"/>
                  <a:ext cx="207250" cy="197150"/>
                </a:xfrm>
                <a:custGeom>
                  <a:avLst/>
                  <a:gdLst>
                    <a:gd name="T0" fmla="*/ 2147483646 w 8290"/>
                    <a:gd name="T1" fmla="*/ 9765625 h 7886"/>
                    <a:gd name="T2" fmla="*/ 2147483646 w 8290"/>
                    <a:gd name="T3" fmla="*/ 722656250 h 7886"/>
                    <a:gd name="T4" fmla="*/ 2147483646 w 8290"/>
                    <a:gd name="T5" fmla="*/ 2147483646 h 7886"/>
                    <a:gd name="T6" fmla="*/ 2147483646 w 8290"/>
                    <a:gd name="T7" fmla="*/ 2147483646 h 7886"/>
                    <a:gd name="T8" fmla="*/ 2147483646 w 8290"/>
                    <a:gd name="T9" fmla="*/ 2147483646 h 7886"/>
                    <a:gd name="T10" fmla="*/ 2147483646 w 8290"/>
                    <a:gd name="T11" fmla="*/ 1367187500 h 7886"/>
                    <a:gd name="T12" fmla="*/ 2147483646 w 8290"/>
                    <a:gd name="T13" fmla="*/ 9765625 h 78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1844;p11"/>
                <p:cNvSpPr>
                  <a:spLocks/>
                </p:cNvSpPr>
                <p:nvPr/>
              </p:nvSpPr>
              <p:spPr bwMode="auto">
                <a:xfrm>
                  <a:off x="2611650" y="1014125"/>
                  <a:ext cx="185275" cy="167600"/>
                </a:xfrm>
                <a:custGeom>
                  <a:avLst/>
                  <a:gdLst>
                    <a:gd name="T0" fmla="*/ 2147483646 w 7411"/>
                    <a:gd name="T1" fmla="*/ 9765625 h 6704"/>
                    <a:gd name="T2" fmla="*/ 2147483646 w 7411"/>
                    <a:gd name="T3" fmla="*/ 478515625 h 6704"/>
                    <a:gd name="T4" fmla="*/ 2147483646 w 7411"/>
                    <a:gd name="T5" fmla="*/ 2147483646 h 6704"/>
                    <a:gd name="T6" fmla="*/ 2147483646 w 7411"/>
                    <a:gd name="T7" fmla="*/ 2147483646 h 6704"/>
                    <a:gd name="T8" fmla="*/ 2147483646 w 7411"/>
                    <a:gd name="T9" fmla="*/ 2147483646 h 6704"/>
                    <a:gd name="T10" fmla="*/ 2147483646 w 7411"/>
                    <a:gd name="T11" fmla="*/ 1455078125 h 6704"/>
                    <a:gd name="T12" fmla="*/ 2147483646 w 7411"/>
                    <a:gd name="T13" fmla="*/ 9765625 h 67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1845;p11"/>
                <p:cNvSpPr>
                  <a:spLocks/>
                </p:cNvSpPr>
                <p:nvPr/>
              </p:nvSpPr>
              <p:spPr bwMode="auto">
                <a:xfrm>
                  <a:off x="2488650" y="948675"/>
                  <a:ext cx="125025" cy="152275"/>
                </a:xfrm>
                <a:custGeom>
                  <a:avLst/>
                  <a:gdLst>
                    <a:gd name="T0" fmla="*/ 595703125 w 5001"/>
                    <a:gd name="T1" fmla="*/ 9765625 h 6091"/>
                    <a:gd name="T2" fmla="*/ 644531250 w 5001"/>
                    <a:gd name="T3" fmla="*/ 1289062500 h 6091"/>
                    <a:gd name="T4" fmla="*/ 2147483646 w 5001"/>
                    <a:gd name="T5" fmla="*/ 2147483646 h 6091"/>
                    <a:gd name="T6" fmla="*/ 2147483646 w 5001"/>
                    <a:gd name="T7" fmla="*/ 2147483646 h 6091"/>
                    <a:gd name="T8" fmla="*/ 2147483646 w 5001"/>
                    <a:gd name="T9" fmla="*/ 2147483646 h 6091"/>
                    <a:gd name="T10" fmla="*/ 2147483646 w 5001"/>
                    <a:gd name="T11" fmla="*/ 2147483646 h 6091"/>
                    <a:gd name="T12" fmla="*/ 1298828125 w 5001"/>
                    <a:gd name="T13" fmla="*/ 634765625 h 6091"/>
                    <a:gd name="T14" fmla="*/ 595703125 w 5001"/>
                    <a:gd name="T15" fmla="*/ 9765625 h 60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1846;p11"/>
                <p:cNvSpPr>
                  <a:spLocks/>
                </p:cNvSpPr>
                <p:nvPr/>
              </p:nvSpPr>
              <p:spPr bwMode="auto">
                <a:xfrm>
                  <a:off x="2608050" y="818075"/>
                  <a:ext cx="101225" cy="166025"/>
                </a:xfrm>
                <a:custGeom>
                  <a:avLst/>
                  <a:gdLst>
                    <a:gd name="T0" fmla="*/ 2147483646 w 4049"/>
                    <a:gd name="T1" fmla="*/ 0 h 6641"/>
                    <a:gd name="T2" fmla="*/ 2147483646 w 4049"/>
                    <a:gd name="T3" fmla="*/ 830078125 h 6641"/>
                    <a:gd name="T4" fmla="*/ 2147483646 w 4049"/>
                    <a:gd name="T5" fmla="*/ 2147483646 h 6641"/>
                    <a:gd name="T6" fmla="*/ 2147483646 w 4049"/>
                    <a:gd name="T7" fmla="*/ 2147483646 h 6641"/>
                    <a:gd name="T8" fmla="*/ 2147483646 w 4049"/>
                    <a:gd name="T9" fmla="*/ 2147483646 h 6641"/>
                    <a:gd name="T10" fmla="*/ 2147483646 w 4049"/>
                    <a:gd name="T11" fmla="*/ 2147483646 h 6641"/>
                    <a:gd name="T12" fmla="*/ 2147483646 w 4049"/>
                    <a:gd name="T13" fmla="*/ 1162109375 h 6641"/>
                    <a:gd name="T14" fmla="*/ 2147483646 w 4049"/>
                    <a:gd name="T15" fmla="*/ 0 h 664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1847;p11"/>
                <p:cNvSpPr>
                  <a:spLocks/>
                </p:cNvSpPr>
                <p:nvPr/>
              </p:nvSpPr>
              <p:spPr bwMode="auto">
                <a:xfrm>
                  <a:off x="2523750" y="818350"/>
                  <a:ext cx="90075" cy="87075"/>
                </a:xfrm>
                <a:custGeom>
                  <a:avLst/>
                  <a:gdLst>
                    <a:gd name="T0" fmla="*/ 683593750 w 3603"/>
                    <a:gd name="T1" fmla="*/ 9765625 h 3483"/>
                    <a:gd name="T2" fmla="*/ 283203125 w 3603"/>
                    <a:gd name="T3" fmla="*/ 1054687500 h 3483"/>
                    <a:gd name="T4" fmla="*/ 2147483646 w 3603"/>
                    <a:gd name="T5" fmla="*/ 2147483646 h 3483"/>
                    <a:gd name="T6" fmla="*/ 2147483646 w 3603"/>
                    <a:gd name="T7" fmla="*/ 2147483646 h 3483"/>
                    <a:gd name="T8" fmla="*/ 2147483646 w 3603"/>
                    <a:gd name="T9" fmla="*/ 2147483646 h 3483"/>
                    <a:gd name="T10" fmla="*/ 937500000 w 3603"/>
                    <a:gd name="T11" fmla="*/ 78125000 h 3483"/>
                    <a:gd name="T12" fmla="*/ 683593750 w 3603"/>
                    <a:gd name="T13" fmla="*/ 9765625 h 34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4" name="Google Shape;1848;p11"/>
              <p:cNvGrpSpPr>
                <a:grpSpLocks/>
              </p:cNvGrpSpPr>
              <p:nvPr/>
            </p:nvGrpSpPr>
            <p:grpSpPr bwMode="auto"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68" name="Google Shape;1849;p11"/>
                <p:cNvSpPr>
                  <a:spLocks/>
                </p:cNvSpPr>
                <p:nvPr/>
              </p:nvSpPr>
              <p:spPr bwMode="auto">
                <a:xfrm>
                  <a:off x="4141725" y="3776050"/>
                  <a:ext cx="91500" cy="1337075"/>
                </a:xfrm>
                <a:custGeom>
                  <a:avLst/>
                  <a:gdLst>
                    <a:gd name="T0" fmla="*/ 2147483646 w 3660"/>
                    <a:gd name="T1" fmla="*/ 9765625 h 53483"/>
                    <a:gd name="T2" fmla="*/ 2147483646 w 3660"/>
                    <a:gd name="T3" fmla="*/ 2147483646 h 53483"/>
                    <a:gd name="T4" fmla="*/ 2147483646 w 3660"/>
                    <a:gd name="T5" fmla="*/ 2147483646 h 53483"/>
                    <a:gd name="T6" fmla="*/ 2147483646 w 3660"/>
                    <a:gd name="T7" fmla="*/ 2147483646 h 53483"/>
                    <a:gd name="T8" fmla="*/ 2147483646 w 3660"/>
                    <a:gd name="T9" fmla="*/ 2147483646 h 53483"/>
                    <a:gd name="T10" fmla="*/ 2147483646 w 3660"/>
                    <a:gd name="T11" fmla="*/ 2147483646 h 53483"/>
                    <a:gd name="T12" fmla="*/ 2147483646 w 3660"/>
                    <a:gd name="T13" fmla="*/ 2147483646 h 53483"/>
                    <a:gd name="T14" fmla="*/ 2147483646 w 3660"/>
                    <a:gd name="T15" fmla="*/ 2147483646 h 53483"/>
                    <a:gd name="T16" fmla="*/ 2147483646 w 3660"/>
                    <a:gd name="T17" fmla="*/ 9765625 h 534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1850;p11"/>
                <p:cNvSpPr>
                  <a:spLocks/>
                </p:cNvSpPr>
                <p:nvPr/>
              </p:nvSpPr>
              <p:spPr bwMode="auto">
                <a:xfrm>
                  <a:off x="4054725" y="3429350"/>
                  <a:ext cx="363625" cy="570675"/>
                </a:xfrm>
                <a:custGeom>
                  <a:avLst/>
                  <a:gdLst>
                    <a:gd name="T0" fmla="*/ 2147483646 w 14545"/>
                    <a:gd name="T1" fmla="*/ 0 h 22827"/>
                    <a:gd name="T2" fmla="*/ 2147483646 w 14545"/>
                    <a:gd name="T3" fmla="*/ 2147483646 h 22827"/>
                    <a:gd name="T4" fmla="*/ 2147483646 w 14545"/>
                    <a:gd name="T5" fmla="*/ 2147483646 h 22827"/>
                    <a:gd name="T6" fmla="*/ 2147483646 w 14545"/>
                    <a:gd name="T7" fmla="*/ 2147483646 h 22827"/>
                    <a:gd name="T8" fmla="*/ 2147483646 w 14545"/>
                    <a:gd name="T9" fmla="*/ 2147483646 h 22827"/>
                    <a:gd name="T10" fmla="*/ 2147483646 w 14545"/>
                    <a:gd name="T11" fmla="*/ 2147483646 h 22827"/>
                    <a:gd name="T12" fmla="*/ 2147483646 w 14545"/>
                    <a:gd name="T13" fmla="*/ 2147483646 h 22827"/>
                    <a:gd name="T14" fmla="*/ 2147483646 w 14545"/>
                    <a:gd name="T15" fmla="*/ 2147483646 h 22827"/>
                    <a:gd name="T16" fmla="*/ 2147483646 w 14545"/>
                    <a:gd name="T17" fmla="*/ 2147483646 h 22827"/>
                    <a:gd name="T18" fmla="*/ 2147483646 w 14545"/>
                    <a:gd name="T19" fmla="*/ 2147483646 h 22827"/>
                    <a:gd name="T20" fmla="*/ 2147483646 w 14545"/>
                    <a:gd name="T21" fmla="*/ 2147483646 h 22827"/>
                    <a:gd name="T22" fmla="*/ 2147483646 w 14545"/>
                    <a:gd name="T23" fmla="*/ 0 h 2282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0" name="Google Shape;1851;p11"/>
                <p:cNvSpPr/>
                <p:nvPr/>
              </p:nvSpPr>
              <p:spPr>
                <a:xfrm>
                  <a:off x="4081960" y="3486083"/>
                  <a:ext cx="109894" cy="4344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1852;p11"/>
                <p:cNvSpPr/>
                <p:nvPr/>
              </p:nvSpPr>
              <p:spPr>
                <a:xfrm>
                  <a:off x="4153519" y="3491195"/>
                  <a:ext cx="62614" cy="462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1853;p11"/>
                <p:cNvSpPr/>
                <p:nvPr/>
              </p:nvSpPr>
              <p:spPr>
                <a:xfrm>
                  <a:off x="4213577" y="3483528"/>
                  <a:ext cx="54947" cy="4689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1854;p11"/>
                <p:cNvSpPr/>
                <p:nvPr/>
              </p:nvSpPr>
              <p:spPr>
                <a:xfrm>
                  <a:off x="4259579" y="3488639"/>
                  <a:ext cx="76670" cy="4434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4" name="Google Shape;1855;p11"/>
                <p:cNvSpPr/>
                <p:nvPr/>
              </p:nvSpPr>
              <p:spPr>
                <a:xfrm>
                  <a:off x="4292803" y="3500139"/>
                  <a:ext cx="70282" cy="428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5" name="Google Shape;1856;p11"/>
                <p:cNvSpPr>
                  <a:spLocks/>
                </p:cNvSpPr>
                <p:nvPr/>
              </p:nvSpPr>
              <p:spPr bwMode="auto">
                <a:xfrm>
                  <a:off x="4153975" y="3297800"/>
                  <a:ext cx="189325" cy="159975"/>
                </a:xfrm>
                <a:custGeom>
                  <a:avLst/>
                  <a:gdLst>
                    <a:gd name="T0" fmla="*/ 2147483646 w 7573"/>
                    <a:gd name="T1" fmla="*/ 9765625 h 6399"/>
                    <a:gd name="T2" fmla="*/ 2147483646 w 7573"/>
                    <a:gd name="T3" fmla="*/ 2147483646 h 6399"/>
                    <a:gd name="T4" fmla="*/ 0 w 7573"/>
                    <a:gd name="T5" fmla="*/ 2147483646 h 6399"/>
                    <a:gd name="T6" fmla="*/ 0 w 7573"/>
                    <a:gd name="T7" fmla="*/ 2147483646 h 6399"/>
                    <a:gd name="T8" fmla="*/ 2147483646 w 7573"/>
                    <a:gd name="T9" fmla="*/ 2147483646 h 6399"/>
                    <a:gd name="T10" fmla="*/ 2147483646 w 7573"/>
                    <a:gd name="T11" fmla="*/ 2147483646 h 6399"/>
                    <a:gd name="T12" fmla="*/ 2147483646 w 7573"/>
                    <a:gd name="T13" fmla="*/ 2147483646 h 6399"/>
                    <a:gd name="T14" fmla="*/ 2147483646 w 7573"/>
                    <a:gd name="T15" fmla="*/ 2147483646 h 6399"/>
                    <a:gd name="T16" fmla="*/ 2147483646 w 7573"/>
                    <a:gd name="T17" fmla="*/ 2147483646 h 6399"/>
                    <a:gd name="T18" fmla="*/ 2147483646 w 7573"/>
                    <a:gd name="T19" fmla="*/ 2147483646 h 6399"/>
                    <a:gd name="T20" fmla="*/ 2147483646 w 7573"/>
                    <a:gd name="T21" fmla="*/ 2147483646 h 6399"/>
                    <a:gd name="T22" fmla="*/ 2147483646 w 7573"/>
                    <a:gd name="T23" fmla="*/ 2147483646 h 6399"/>
                    <a:gd name="T24" fmla="*/ 2147483646 w 7573"/>
                    <a:gd name="T25" fmla="*/ 9765625 h 639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6" name="Google Shape;1857;p11"/>
                <p:cNvSpPr>
                  <a:spLocks/>
                </p:cNvSpPr>
                <p:nvPr/>
              </p:nvSpPr>
              <p:spPr bwMode="auto">
                <a:xfrm>
                  <a:off x="4054725" y="3723025"/>
                  <a:ext cx="346125" cy="297675"/>
                </a:xfrm>
                <a:custGeom>
                  <a:avLst/>
                  <a:gdLst>
                    <a:gd name="T0" fmla="*/ 2147483646 w 13845"/>
                    <a:gd name="T1" fmla="*/ 9765625 h 11907"/>
                    <a:gd name="T2" fmla="*/ 2147483646 w 13845"/>
                    <a:gd name="T3" fmla="*/ 2147483646 h 11907"/>
                    <a:gd name="T4" fmla="*/ 2147483646 w 13845"/>
                    <a:gd name="T5" fmla="*/ 2147483646 h 11907"/>
                    <a:gd name="T6" fmla="*/ 2147483646 w 13845"/>
                    <a:gd name="T7" fmla="*/ 2147483646 h 11907"/>
                    <a:gd name="T8" fmla="*/ 2147483646 w 13845"/>
                    <a:gd name="T9" fmla="*/ 2147483646 h 11907"/>
                    <a:gd name="T10" fmla="*/ 2147483646 w 13845"/>
                    <a:gd name="T11" fmla="*/ 2147483646 h 11907"/>
                    <a:gd name="T12" fmla="*/ 2147483646 w 13845"/>
                    <a:gd name="T13" fmla="*/ 2147483646 h 11907"/>
                    <a:gd name="T14" fmla="*/ 2147483646 w 13845"/>
                    <a:gd name="T15" fmla="*/ 2147483646 h 11907"/>
                    <a:gd name="T16" fmla="*/ 2147483646 w 13845"/>
                    <a:gd name="T17" fmla="*/ 2147483646 h 11907"/>
                    <a:gd name="T18" fmla="*/ 2147483646 w 13845"/>
                    <a:gd name="T19" fmla="*/ 2147483646 h 11907"/>
                    <a:gd name="T20" fmla="*/ 2147483646 w 13845"/>
                    <a:gd name="T21" fmla="*/ 2147483646 h 11907"/>
                    <a:gd name="T22" fmla="*/ 2147483646 w 13845"/>
                    <a:gd name="T23" fmla="*/ 2147483646 h 11907"/>
                    <a:gd name="T24" fmla="*/ 986328125 w 13845"/>
                    <a:gd name="T25" fmla="*/ 2147483646 h 11907"/>
                    <a:gd name="T26" fmla="*/ 1308593750 w 13845"/>
                    <a:gd name="T27" fmla="*/ 2147483646 h 11907"/>
                    <a:gd name="T28" fmla="*/ 2147483646 w 13845"/>
                    <a:gd name="T29" fmla="*/ 2147483646 h 11907"/>
                    <a:gd name="T30" fmla="*/ 2147483646 w 13845"/>
                    <a:gd name="T31" fmla="*/ 2147483646 h 11907"/>
                    <a:gd name="T32" fmla="*/ 2147483646 w 13845"/>
                    <a:gd name="T33" fmla="*/ 2147483646 h 11907"/>
                    <a:gd name="T34" fmla="*/ 2147483646 w 13845"/>
                    <a:gd name="T35" fmla="*/ 2147483646 h 11907"/>
                    <a:gd name="T36" fmla="*/ 2147483646 w 13845"/>
                    <a:gd name="T37" fmla="*/ 2147483646 h 11907"/>
                    <a:gd name="T38" fmla="*/ 2147483646 w 13845"/>
                    <a:gd name="T39" fmla="*/ 2147483646 h 11907"/>
                    <a:gd name="T40" fmla="*/ 2147483646 w 13845"/>
                    <a:gd name="T41" fmla="*/ 2147483646 h 11907"/>
                    <a:gd name="T42" fmla="*/ 2147483646 w 13845"/>
                    <a:gd name="T43" fmla="*/ 2147483646 h 11907"/>
                    <a:gd name="T44" fmla="*/ 2147483646 w 13845"/>
                    <a:gd name="T45" fmla="*/ 2147483646 h 11907"/>
                    <a:gd name="T46" fmla="*/ 2147483646 w 13845"/>
                    <a:gd name="T47" fmla="*/ 2147483646 h 11907"/>
                    <a:gd name="T48" fmla="*/ 2147483646 w 13845"/>
                    <a:gd name="T49" fmla="*/ 2147483646 h 11907"/>
                    <a:gd name="T50" fmla="*/ 2147483646 w 13845"/>
                    <a:gd name="T51" fmla="*/ 2147483646 h 11907"/>
                    <a:gd name="T52" fmla="*/ 2147483646 w 13845"/>
                    <a:gd name="T53" fmla="*/ 2147483646 h 11907"/>
                    <a:gd name="T54" fmla="*/ 2147483646 w 13845"/>
                    <a:gd name="T55" fmla="*/ 2147483646 h 11907"/>
                    <a:gd name="T56" fmla="*/ 2147483646 w 13845"/>
                    <a:gd name="T57" fmla="*/ 2147483646 h 11907"/>
                    <a:gd name="T58" fmla="*/ 2147483646 w 13845"/>
                    <a:gd name="T59" fmla="*/ 2147483646 h 11907"/>
                    <a:gd name="T60" fmla="*/ 2147483646 w 13845"/>
                    <a:gd name="T61" fmla="*/ 2147483646 h 11907"/>
                    <a:gd name="T62" fmla="*/ 2147483646 w 13845"/>
                    <a:gd name="T63" fmla="*/ 2147483646 h 11907"/>
                    <a:gd name="T64" fmla="*/ 2147483646 w 13845"/>
                    <a:gd name="T65" fmla="*/ 2147483646 h 11907"/>
                    <a:gd name="T66" fmla="*/ 2147483646 w 13845"/>
                    <a:gd name="T67" fmla="*/ 2147483646 h 11907"/>
                    <a:gd name="T68" fmla="*/ 2147483646 w 13845"/>
                    <a:gd name="T69" fmla="*/ 39062500 h 11907"/>
                    <a:gd name="T70" fmla="*/ 2147483646 w 13845"/>
                    <a:gd name="T71" fmla="*/ 9765625 h 1190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7" name="Google Shape;1858;p11"/>
                <p:cNvSpPr>
                  <a:spLocks/>
                </p:cNvSpPr>
                <p:nvPr/>
              </p:nvSpPr>
              <p:spPr bwMode="auto">
                <a:xfrm>
                  <a:off x="4155475" y="4194475"/>
                  <a:ext cx="347150" cy="915125"/>
                </a:xfrm>
                <a:custGeom>
                  <a:avLst/>
                  <a:gdLst>
                    <a:gd name="T0" fmla="*/ 2147483646 w 13886"/>
                    <a:gd name="T1" fmla="*/ 9765625 h 36605"/>
                    <a:gd name="T2" fmla="*/ 2147483646 w 13886"/>
                    <a:gd name="T3" fmla="*/ 2147483646 h 36605"/>
                    <a:gd name="T4" fmla="*/ 2147483646 w 13886"/>
                    <a:gd name="T5" fmla="*/ 2147483646 h 36605"/>
                    <a:gd name="T6" fmla="*/ 2147483646 w 13886"/>
                    <a:gd name="T7" fmla="*/ 2147483646 h 36605"/>
                    <a:gd name="T8" fmla="*/ 2147483646 w 13886"/>
                    <a:gd name="T9" fmla="*/ 2147483646 h 36605"/>
                    <a:gd name="T10" fmla="*/ 2147483646 w 13886"/>
                    <a:gd name="T11" fmla="*/ 2147483646 h 36605"/>
                    <a:gd name="T12" fmla="*/ 2147483646 w 13886"/>
                    <a:gd name="T13" fmla="*/ 2147483646 h 36605"/>
                    <a:gd name="T14" fmla="*/ 2147483646 w 13886"/>
                    <a:gd name="T15" fmla="*/ 2147483646 h 36605"/>
                    <a:gd name="T16" fmla="*/ 2147483646 w 13886"/>
                    <a:gd name="T17" fmla="*/ 9765625 h 3660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8" name="Google Shape;1859;p11"/>
                <p:cNvSpPr>
                  <a:spLocks/>
                </p:cNvSpPr>
                <p:nvPr/>
              </p:nvSpPr>
              <p:spPr bwMode="auto">
                <a:xfrm>
                  <a:off x="4385800" y="3953375"/>
                  <a:ext cx="282725" cy="412225"/>
                </a:xfrm>
                <a:custGeom>
                  <a:avLst/>
                  <a:gdLst>
                    <a:gd name="T0" fmla="*/ 2147483646 w 11309"/>
                    <a:gd name="T1" fmla="*/ 0 h 16489"/>
                    <a:gd name="T2" fmla="*/ 2147483646 w 11309"/>
                    <a:gd name="T3" fmla="*/ 2147483646 h 16489"/>
                    <a:gd name="T4" fmla="*/ 2147483646 w 11309"/>
                    <a:gd name="T5" fmla="*/ 2147483646 h 16489"/>
                    <a:gd name="T6" fmla="*/ 2147483646 w 11309"/>
                    <a:gd name="T7" fmla="*/ 2147483646 h 16489"/>
                    <a:gd name="T8" fmla="*/ 2147483646 w 11309"/>
                    <a:gd name="T9" fmla="*/ 2147483646 h 16489"/>
                    <a:gd name="T10" fmla="*/ 2147483646 w 11309"/>
                    <a:gd name="T11" fmla="*/ 2147483646 h 16489"/>
                    <a:gd name="T12" fmla="*/ 2147483646 w 11309"/>
                    <a:gd name="T13" fmla="*/ 2147483646 h 16489"/>
                    <a:gd name="T14" fmla="*/ 2147483646 w 11309"/>
                    <a:gd name="T15" fmla="*/ 2147483646 h 16489"/>
                    <a:gd name="T16" fmla="*/ 2147483646 w 11309"/>
                    <a:gd name="T17" fmla="*/ 2147483646 h 16489"/>
                    <a:gd name="T18" fmla="*/ 2147483646 w 11309"/>
                    <a:gd name="T19" fmla="*/ 0 h 1648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9" name="Google Shape;1860;p11"/>
                <p:cNvSpPr/>
                <p:nvPr/>
              </p:nvSpPr>
              <p:spPr>
                <a:xfrm>
                  <a:off x="4401420" y="3987001"/>
                  <a:ext cx="144395" cy="290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0" name="Google Shape;1861;p11"/>
                <p:cNvSpPr/>
                <p:nvPr/>
              </p:nvSpPr>
              <p:spPr>
                <a:xfrm>
                  <a:off x="4432088" y="3994668"/>
                  <a:ext cx="130340" cy="31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1" name="Google Shape;1862;p11"/>
                <p:cNvSpPr/>
                <p:nvPr/>
              </p:nvSpPr>
              <p:spPr>
                <a:xfrm>
                  <a:off x="4458922" y="3995946"/>
                  <a:ext cx="125228" cy="31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2" name="Google Shape;1863;p11"/>
                <p:cNvSpPr/>
                <p:nvPr/>
              </p:nvSpPr>
              <p:spPr>
                <a:xfrm>
                  <a:off x="4494701" y="4006169"/>
                  <a:ext cx="118839" cy="3054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3" name="Google Shape;1864;p11"/>
                <p:cNvSpPr/>
                <p:nvPr/>
              </p:nvSpPr>
              <p:spPr>
                <a:xfrm>
                  <a:off x="4527925" y="4018947"/>
                  <a:ext cx="106061" cy="300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4" name="Google Shape;1865;p11"/>
                <p:cNvSpPr>
                  <a:spLocks/>
                </p:cNvSpPr>
                <p:nvPr/>
              </p:nvSpPr>
              <p:spPr bwMode="auto">
                <a:xfrm>
                  <a:off x="4546750" y="3859875"/>
                  <a:ext cx="133450" cy="118500"/>
                </a:xfrm>
                <a:custGeom>
                  <a:avLst/>
                  <a:gdLst>
                    <a:gd name="T0" fmla="*/ 2147483646 w 5338"/>
                    <a:gd name="T1" fmla="*/ 0 h 4740"/>
                    <a:gd name="T2" fmla="*/ 2147483646 w 5338"/>
                    <a:gd name="T3" fmla="*/ 2147483646 h 4740"/>
                    <a:gd name="T4" fmla="*/ 9765625 w 5338"/>
                    <a:gd name="T5" fmla="*/ 2147483646 h 4740"/>
                    <a:gd name="T6" fmla="*/ 9765625 w 5338"/>
                    <a:gd name="T7" fmla="*/ 2147483646 h 4740"/>
                    <a:gd name="T8" fmla="*/ 2147483646 w 5338"/>
                    <a:gd name="T9" fmla="*/ 2147483646 h 4740"/>
                    <a:gd name="T10" fmla="*/ 2147483646 w 5338"/>
                    <a:gd name="T11" fmla="*/ 2147483646 h 4740"/>
                    <a:gd name="T12" fmla="*/ 2147483646 w 5338"/>
                    <a:gd name="T13" fmla="*/ 2147483646 h 4740"/>
                    <a:gd name="T14" fmla="*/ 2147483646 w 5338"/>
                    <a:gd name="T15" fmla="*/ 2147483646 h 4740"/>
                    <a:gd name="T16" fmla="*/ 2147483646 w 5338"/>
                    <a:gd name="T17" fmla="*/ 2147483646 h 4740"/>
                    <a:gd name="T18" fmla="*/ 2147483646 w 5338"/>
                    <a:gd name="T19" fmla="*/ 2147483646 h 4740"/>
                    <a:gd name="T20" fmla="*/ 2147483646 w 5338"/>
                    <a:gd name="T21" fmla="*/ 2147483646 h 4740"/>
                    <a:gd name="T22" fmla="*/ 2147483646 w 5338"/>
                    <a:gd name="T23" fmla="*/ 2147483646 h 4740"/>
                    <a:gd name="T24" fmla="*/ 2147483646 w 5338"/>
                    <a:gd name="T25" fmla="*/ 0 h 474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5" name="Google Shape;1866;p11"/>
                <p:cNvSpPr>
                  <a:spLocks/>
                </p:cNvSpPr>
                <p:nvPr/>
              </p:nvSpPr>
              <p:spPr bwMode="auto">
                <a:xfrm>
                  <a:off x="4374950" y="4142975"/>
                  <a:ext cx="243550" cy="227225"/>
                </a:xfrm>
                <a:custGeom>
                  <a:avLst/>
                  <a:gdLst>
                    <a:gd name="T0" fmla="*/ 2147483646 w 9742"/>
                    <a:gd name="T1" fmla="*/ 0 h 9089"/>
                    <a:gd name="T2" fmla="*/ 2147483646 w 9742"/>
                    <a:gd name="T3" fmla="*/ 830078125 h 9089"/>
                    <a:gd name="T4" fmla="*/ 2147483646 w 9742"/>
                    <a:gd name="T5" fmla="*/ 2147483646 h 9089"/>
                    <a:gd name="T6" fmla="*/ 2147483646 w 9742"/>
                    <a:gd name="T7" fmla="*/ 2147483646 h 9089"/>
                    <a:gd name="T8" fmla="*/ 2147483646 w 9742"/>
                    <a:gd name="T9" fmla="*/ 2147483646 h 9089"/>
                    <a:gd name="T10" fmla="*/ 2147483646 w 9742"/>
                    <a:gd name="T11" fmla="*/ 2147483646 h 9089"/>
                    <a:gd name="T12" fmla="*/ 2147483646 w 9742"/>
                    <a:gd name="T13" fmla="*/ 2147483646 h 9089"/>
                    <a:gd name="T14" fmla="*/ 2147483646 w 9742"/>
                    <a:gd name="T15" fmla="*/ 2147483646 h 9089"/>
                    <a:gd name="T16" fmla="*/ 1962890625 w 9742"/>
                    <a:gd name="T17" fmla="*/ 2147483646 h 9089"/>
                    <a:gd name="T18" fmla="*/ 2147483646 w 9742"/>
                    <a:gd name="T19" fmla="*/ 2147483646 h 9089"/>
                    <a:gd name="T20" fmla="*/ 2147483646 w 9742"/>
                    <a:gd name="T21" fmla="*/ 2147483646 h 9089"/>
                    <a:gd name="T22" fmla="*/ 2147483646 w 9742"/>
                    <a:gd name="T23" fmla="*/ 2147483646 h 9089"/>
                    <a:gd name="T24" fmla="*/ 2147483646 w 9742"/>
                    <a:gd name="T25" fmla="*/ 2147483646 h 9089"/>
                    <a:gd name="T26" fmla="*/ 2147483646 w 9742"/>
                    <a:gd name="T27" fmla="*/ 2147483646 h 9089"/>
                    <a:gd name="T28" fmla="*/ 2147483646 w 9742"/>
                    <a:gd name="T29" fmla="*/ 2147483646 h 9089"/>
                    <a:gd name="T30" fmla="*/ 2147483646 w 9742"/>
                    <a:gd name="T31" fmla="*/ 2147483646 h 9089"/>
                    <a:gd name="T32" fmla="*/ 2147483646 w 9742"/>
                    <a:gd name="T33" fmla="*/ 2147483646 h 9089"/>
                    <a:gd name="T34" fmla="*/ 2147483646 w 9742"/>
                    <a:gd name="T35" fmla="*/ 2147483646 h 9089"/>
                    <a:gd name="T36" fmla="*/ 2147483646 w 9742"/>
                    <a:gd name="T37" fmla="*/ 2147483646 h 9089"/>
                    <a:gd name="T38" fmla="*/ 2147483646 w 9742"/>
                    <a:gd name="T39" fmla="*/ 2147483646 h 9089"/>
                    <a:gd name="T40" fmla="*/ 2147483646 w 9742"/>
                    <a:gd name="T41" fmla="*/ 2147483646 h 9089"/>
                    <a:gd name="T42" fmla="*/ 2147483646 w 9742"/>
                    <a:gd name="T43" fmla="*/ 2147483646 h 9089"/>
                    <a:gd name="T44" fmla="*/ 2147483646 w 9742"/>
                    <a:gd name="T45" fmla="*/ 2147483646 h 9089"/>
                    <a:gd name="T46" fmla="*/ 2147483646 w 9742"/>
                    <a:gd name="T47" fmla="*/ 2147483646 h 9089"/>
                    <a:gd name="T48" fmla="*/ 2147483646 w 9742"/>
                    <a:gd name="T49" fmla="*/ 2147483646 h 9089"/>
                    <a:gd name="T50" fmla="*/ 2147483646 w 9742"/>
                    <a:gd name="T51" fmla="*/ 2147483646 h 9089"/>
                    <a:gd name="T52" fmla="*/ 2147483646 w 9742"/>
                    <a:gd name="T53" fmla="*/ 2147483646 h 9089"/>
                    <a:gd name="T54" fmla="*/ 2147483646 w 9742"/>
                    <a:gd name="T55" fmla="*/ 2147483646 h 9089"/>
                    <a:gd name="T56" fmla="*/ 2147483646 w 9742"/>
                    <a:gd name="T57" fmla="*/ 2147483646 h 9089"/>
                    <a:gd name="T58" fmla="*/ 2147483646 w 9742"/>
                    <a:gd name="T59" fmla="*/ 2147483646 h 9089"/>
                    <a:gd name="T60" fmla="*/ 2147483646 w 9742"/>
                    <a:gd name="T61" fmla="*/ 2147483646 h 9089"/>
                    <a:gd name="T62" fmla="*/ 2147483646 w 9742"/>
                    <a:gd name="T63" fmla="*/ 2147483646 h 9089"/>
                    <a:gd name="T64" fmla="*/ 2147483646 w 9742"/>
                    <a:gd name="T65" fmla="*/ 2147483646 h 9089"/>
                    <a:gd name="T66" fmla="*/ 2147483646 w 9742"/>
                    <a:gd name="T67" fmla="*/ 2147483646 h 9089"/>
                    <a:gd name="T68" fmla="*/ 2147483646 w 9742"/>
                    <a:gd name="T69" fmla="*/ 498046875 h 9089"/>
                    <a:gd name="T70" fmla="*/ 2147483646 w 9742"/>
                    <a:gd name="T71" fmla="*/ 0 h 908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1867;p11"/>
                <p:cNvSpPr>
                  <a:spLocks/>
                </p:cNvSpPr>
                <p:nvPr/>
              </p:nvSpPr>
              <p:spPr bwMode="auto">
                <a:xfrm>
                  <a:off x="3989625" y="4147775"/>
                  <a:ext cx="192850" cy="957925"/>
                </a:xfrm>
                <a:custGeom>
                  <a:avLst/>
                  <a:gdLst>
                    <a:gd name="T0" fmla="*/ 556640625 w 7714"/>
                    <a:gd name="T1" fmla="*/ 9765625 h 38317"/>
                    <a:gd name="T2" fmla="*/ 683593750 w 7714"/>
                    <a:gd name="T3" fmla="*/ 2147483646 h 38317"/>
                    <a:gd name="T4" fmla="*/ 2147483646 w 7714"/>
                    <a:gd name="T5" fmla="*/ 2147483646 h 38317"/>
                    <a:gd name="T6" fmla="*/ 2147483646 w 7714"/>
                    <a:gd name="T7" fmla="*/ 2147483646 h 38317"/>
                    <a:gd name="T8" fmla="*/ 2147483646 w 7714"/>
                    <a:gd name="T9" fmla="*/ 2147483646 h 38317"/>
                    <a:gd name="T10" fmla="*/ 2147483646 w 7714"/>
                    <a:gd name="T11" fmla="*/ 2147483646 h 38317"/>
                    <a:gd name="T12" fmla="*/ 2147483646 w 7714"/>
                    <a:gd name="T13" fmla="*/ 2147483646 h 38317"/>
                    <a:gd name="T14" fmla="*/ 2147483646 w 7714"/>
                    <a:gd name="T15" fmla="*/ 2147483646 h 38317"/>
                    <a:gd name="T16" fmla="*/ 556640625 w 7714"/>
                    <a:gd name="T17" fmla="*/ 9765625 h 383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1868;p11"/>
                <p:cNvSpPr>
                  <a:spLocks/>
                </p:cNvSpPr>
                <p:nvPr/>
              </p:nvSpPr>
              <p:spPr bwMode="auto">
                <a:xfrm>
                  <a:off x="3862100" y="3895525"/>
                  <a:ext cx="258550" cy="423875"/>
                </a:xfrm>
                <a:custGeom>
                  <a:avLst/>
                  <a:gdLst>
                    <a:gd name="T0" fmla="*/ 2147483646 w 10342"/>
                    <a:gd name="T1" fmla="*/ 0 h 16955"/>
                    <a:gd name="T2" fmla="*/ 2147483646 w 10342"/>
                    <a:gd name="T3" fmla="*/ 2147483646 h 16955"/>
                    <a:gd name="T4" fmla="*/ 0 w 10342"/>
                    <a:gd name="T5" fmla="*/ 2147483646 h 16955"/>
                    <a:gd name="T6" fmla="*/ 2147483646 w 10342"/>
                    <a:gd name="T7" fmla="*/ 2147483646 h 16955"/>
                    <a:gd name="T8" fmla="*/ 2147483646 w 10342"/>
                    <a:gd name="T9" fmla="*/ 2147483646 h 16955"/>
                    <a:gd name="T10" fmla="*/ 2147483646 w 10342"/>
                    <a:gd name="T11" fmla="*/ 2147483646 h 16955"/>
                    <a:gd name="T12" fmla="*/ 2147483646 w 10342"/>
                    <a:gd name="T13" fmla="*/ 2147483646 h 16955"/>
                    <a:gd name="T14" fmla="*/ 2147483646 w 10342"/>
                    <a:gd name="T15" fmla="*/ 2147483646 h 16955"/>
                    <a:gd name="T16" fmla="*/ 2147483646 w 10342"/>
                    <a:gd name="T17" fmla="*/ 2147483646 h 16955"/>
                    <a:gd name="T18" fmla="*/ 2147483646 w 10342"/>
                    <a:gd name="T19" fmla="*/ 0 h 169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1869;p11"/>
                <p:cNvSpPr/>
                <p:nvPr/>
              </p:nvSpPr>
              <p:spPr>
                <a:xfrm>
                  <a:off x="3880061" y="3946110"/>
                  <a:ext cx="75392" cy="318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1870;p11"/>
                <p:cNvSpPr/>
                <p:nvPr/>
              </p:nvSpPr>
              <p:spPr>
                <a:xfrm>
                  <a:off x="3935008" y="3944832"/>
                  <a:ext cx="57503" cy="33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1871;p11"/>
                <p:cNvSpPr/>
                <p:nvPr/>
              </p:nvSpPr>
              <p:spPr>
                <a:xfrm>
                  <a:off x="3961843" y="3934609"/>
                  <a:ext cx="62614" cy="338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1872;p11"/>
                <p:cNvSpPr/>
                <p:nvPr/>
              </p:nvSpPr>
              <p:spPr>
                <a:xfrm>
                  <a:off x="3978455" y="3934609"/>
                  <a:ext cx="92004" cy="3169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1873;p11"/>
                <p:cNvSpPr/>
                <p:nvPr/>
              </p:nvSpPr>
              <p:spPr>
                <a:xfrm>
                  <a:off x="3996344" y="3937165"/>
                  <a:ext cx="94560" cy="3028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3" name="Google Shape;1874;p11"/>
                <p:cNvSpPr>
                  <a:spLocks/>
                </p:cNvSpPr>
                <p:nvPr/>
              </p:nvSpPr>
              <p:spPr bwMode="auto">
                <a:xfrm>
                  <a:off x="3875450" y="3808175"/>
                  <a:ext cx="130100" cy="110125"/>
                </a:xfrm>
                <a:custGeom>
                  <a:avLst/>
                  <a:gdLst>
                    <a:gd name="T0" fmla="*/ 2147483646 w 5204"/>
                    <a:gd name="T1" fmla="*/ 0 h 4405"/>
                    <a:gd name="T2" fmla="*/ 2147483646 w 5204"/>
                    <a:gd name="T3" fmla="*/ 2147483646 h 4405"/>
                    <a:gd name="T4" fmla="*/ 2147483646 w 5204"/>
                    <a:gd name="T5" fmla="*/ 0 h 4405"/>
                    <a:gd name="T6" fmla="*/ 2147483646 w 5204"/>
                    <a:gd name="T7" fmla="*/ 0 h 4405"/>
                    <a:gd name="T8" fmla="*/ 2147483646 w 5204"/>
                    <a:gd name="T9" fmla="*/ 2147483646 h 4405"/>
                    <a:gd name="T10" fmla="*/ 0 w 5204"/>
                    <a:gd name="T11" fmla="*/ 2147483646 h 4405"/>
                    <a:gd name="T12" fmla="*/ 0 w 5204"/>
                    <a:gd name="T13" fmla="*/ 2147483646 h 4405"/>
                    <a:gd name="T14" fmla="*/ 2147483646 w 5204"/>
                    <a:gd name="T15" fmla="*/ 2147483646 h 4405"/>
                    <a:gd name="T16" fmla="*/ 2147483646 w 5204"/>
                    <a:gd name="T17" fmla="*/ 2147483646 h 4405"/>
                    <a:gd name="T18" fmla="*/ 2147483646 w 5204"/>
                    <a:gd name="T19" fmla="*/ 2147483646 h 4405"/>
                    <a:gd name="T20" fmla="*/ 2147483646 w 5204"/>
                    <a:gd name="T21" fmla="*/ 2147483646 h 4405"/>
                    <a:gd name="T22" fmla="*/ 2147483646 w 5204"/>
                    <a:gd name="T23" fmla="*/ 2147483646 h 4405"/>
                    <a:gd name="T24" fmla="*/ 2147483646 w 5204"/>
                    <a:gd name="T25" fmla="*/ 0 h 440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1875;p11"/>
                <p:cNvSpPr>
                  <a:spLocks/>
                </p:cNvSpPr>
                <p:nvPr/>
              </p:nvSpPr>
              <p:spPr bwMode="auto">
                <a:xfrm>
                  <a:off x="3877950" y="4103975"/>
                  <a:ext cx="251850" cy="215550"/>
                </a:xfrm>
                <a:custGeom>
                  <a:avLst/>
                  <a:gdLst>
                    <a:gd name="T0" fmla="*/ 2147483646 w 10074"/>
                    <a:gd name="T1" fmla="*/ 9765625 h 8622"/>
                    <a:gd name="T2" fmla="*/ 2147483646 w 10074"/>
                    <a:gd name="T3" fmla="*/ 2147483646 h 8622"/>
                    <a:gd name="T4" fmla="*/ 2147483646 w 10074"/>
                    <a:gd name="T5" fmla="*/ 2147483646 h 8622"/>
                    <a:gd name="T6" fmla="*/ 2147483646 w 10074"/>
                    <a:gd name="T7" fmla="*/ 2147483646 h 8622"/>
                    <a:gd name="T8" fmla="*/ 2147483646 w 10074"/>
                    <a:gd name="T9" fmla="*/ 2147483646 h 8622"/>
                    <a:gd name="T10" fmla="*/ 2147483646 w 10074"/>
                    <a:gd name="T11" fmla="*/ 2147483646 h 8622"/>
                    <a:gd name="T12" fmla="*/ 2147483646 w 10074"/>
                    <a:gd name="T13" fmla="*/ 2147483646 h 8622"/>
                    <a:gd name="T14" fmla="*/ 2147483646 w 10074"/>
                    <a:gd name="T15" fmla="*/ 2147483646 h 8622"/>
                    <a:gd name="T16" fmla="*/ 2147483646 w 10074"/>
                    <a:gd name="T17" fmla="*/ 2147483646 h 8622"/>
                    <a:gd name="T18" fmla="*/ 2147483646 w 10074"/>
                    <a:gd name="T19" fmla="*/ 2147483646 h 8622"/>
                    <a:gd name="T20" fmla="*/ 2147483646 w 10074"/>
                    <a:gd name="T21" fmla="*/ 2147483646 h 8622"/>
                    <a:gd name="T22" fmla="*/ 2147483646 w 10074"/>
                    <a:gd name="T23" fmla="*/ 2147483646 h 8622"/>
                    <a:gd name="T24" fmla="*/ 2147483646 w 10074"/>
                    <a:gd name="T25" fmla="*/ 2147483646 h 8622"/>
                    <a:gd name="T26" fmla="*/ 2147483646 w 10074"/>
                    <a:gd name="T27" fmla="*/ 2147483646 h 8622"/>
                    <a:gd name="T28" fmla="*/ 2147483646 w 10074"/>
                    <a:gd name="T29" fmla="*/ 2147483646 h 8622"/>
                    <a:gd name="T30" fmla="*/ 2147483646 w 10074"/>
                    <a:gd name="T31" fmla="*/ 2147483646 h 8622"/>
                    <a:gd name="T32" fmla="*/ 0 w 10074"/>
                    <a:gd name="T33" fmla="*/ 2147483646 h 8622"/>
                    <a:gd name="T34" fmla="*/ 1630859375 w 10074"/>
                    <a:gd name="T35" fmla="*/ 2147483646 h 8622"/>
                    <a:gd name="T36" fmla="*/ 2147483646 w 10074"/>
                    <a:gd name="T37" fmla="*/ 2147483646 h 8622"/>
                    <a:gd name="T38" fmla="*/ 2147483646 w 10074"/>
                    <a:gd name="T39" fmla="*/ 2147483646 h 8622"/>
                    <a:gd name="T40" fmla="*/ 2147483646 w 10074"/>
                    <a:gd name="T41" fmla="*/ 2147483646 h 8622"/>
                    <a:gd name="T42" fmla="*/ 2147483646 w 10074"/>
                    <a:gd name="T43" fmla="*/ 2147483646 h 8622"/>
                    <a:gd name="T44" fmla="*/ 2147483646 w 10074"/>
                    <a:gd name="T45" fmla="*/ 2147483646 h 8622"/>
                    <a:gd name="T46" fmla="*/ 2147483646 w 10074"/>
                    <a:gd name="T47" fmla="*/ 2147483646 h 8622"/>
                    <a:gd name="T48" fmla="*/ 2147483646 w 10074"/>
                    <a:gd name="T49" fmla="*/ 2147483646 h 8622"/>
                    <a:gd name="T50" fmla="*/ 2147483646 w 10074"/>
                    <a:gd name="T51" fmla="*/ 2147483646 h 8622"/>
                    <a:gd name="T52" fmla="*/ 2147483646 w 10074"/>
                    <a:gd name="T53" fmla="*/ 2147483646 h 8622"/>
                    <a:gd name="T54" fmla="*/ 2147483646 w 10074"/>
                    <a:gd name="T55" fmla="*/ 2147483646 h 8622"/>
                    <a:gd name="T56" fmla="*/ 2147483646 w 10074"/>
                    <a:gd name="T57" fmla="*/ 2147483646 h 8622"/>
                    <a:gd name="T58" fmla="*/ 2147483646 w 10074"/>
                    <a:gd name="T59" fmla="*/ 2147483646 h 8622"/>
                    <a:gd name="T60" fmla="*/ 2147483646 w 10074"/>
                    <a:gd name="T61" fmla="*/ 2147483646 h 8622"/>
                    <a:gd name="T62" fmla="*/ 2147483646 w 10074"/>
                    <a:gd name="T63" fmla="*/ 2147483646 h 8622"/>
                    <a:gd name="T64" fmla="*/ 2147483646 w 10074"/>
                    <a:gd name="T65" fmla="*/ 2147483646 h 8622"/>
                    <a:gd name="T66" fmla="*/ 2147483646 w 10074"/>
                    <a:gd name="T67" fmla="*/ 97656250 h 8622"/>
                    <a:gd name="T68" fmla="*/ 2147483646 w 10074"/>
                    <a:gd name="T69" fmla="*/ 9765625 h 862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5" name="Google Shape;1876;p11"/>
              <p:cNvGrpSpPr>
                <a:grpSpLocks/>
              </p:cNvGrpSpPr>
              <p:nvPr/>
            </p:nvGrpSpPr>
            <p:grpSpPr bwMode="auto"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5" name="Google Shape;1877;p11"/>
                <p:cNvSpPr/>
                <p:nvPr/>
              </p:nvSpPr>
              <p:spPr>
                <a:xfrm>
                  <a:off x="4132616" y="1926829"/>
                  <a:ext cx="968602" cy="904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" name="Google Shape;1878;p11"/>
                <p:cNvSpPr/>
                <p:nvPr/>
              </p:nvSpPr>
              <p:spPr>
                <a:xfrm>
                  <a:off x="4576027" y="2086560"/>
                  <a:ext cx="109894" cy="596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" name="Google Shape;1879;p11"/>
                <p:cNvSpPr/>
                <p:nvPr/>
              </p:nvSpPr>
              <p:spPr>
                <a:xfrm>
                  <a:off x="4509579" y="1962609"/>
                  <a:ext cx="58781" cy="691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" name="Google Shape;1880;p11"/>
                <p:cNvSpPr/>
                <p:nvPr/>
              </p:nvSpPr>
              <p:spPr>
                <a:xfrm>
                  <a:off x="4542803" y="2076337"/>
                  <a:ext cx="97116" cy="5724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" name="Google Shape;1881;p11"/>
                <p:cNvSpPr/>
                <p:nvPr/>
              </p:nvSpPr>
              <p:spPr>
                <a:xfrm>
                  <a:off x="4579860" y="2149175"/>
                  <a:ext cx="149508" cy="488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0" name="Google Shape;1882;p11"/>
                <p:cNvSpPr/>
                <p:nvPr/>
              </p:nvSpPr>
              <p:spPr>
                <a:xfrm>
                  <a:off x="4528746" y="2045668"/>
                  <a:ext cx="89449" cy="61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1" name="Google Shape;1883;p11"/>
                <p:cNvSpPr/>
                <p:nvPr/>
              </p:nvSpPr>
              <p:spPr>
                <a:xfrm>
                  <a:off x="4630973" y="2266737"/>
                  <a:ext cx="364185" cy="39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2" name="Google Shape;1884;p11"/>
                <p:cNvSpPr/>
                <p:nvPr/>
              </p:nvSpPr>
              <p:spPr>
                <a:xfrm>
                  <a:off x="4660364" y="2299961"/>
                  <a:ext cx="376962" cy="347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3" name="Google Shape;1885;p11"/>
                <p:cNvSpPr/>
                <p:nvPr/>
              </p:nvSpPr>
              <p:spPr>
                <a:xfrm>
                  <a:off x="4645030" y="2237346"/>
                  <a:ext cx="300292" cy="364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4" name="Google Shape;1886;p11"/>
                <p:cNvSpPr/>
                <p:nvPr/>
              </p:nvSpPr>
              <p:spPr>
                <a:xfrm>
                  <a:off x="4048279" y="2086560"/>
                  <a:ext cx="880432" cy="744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5" name="Google Shape;1887;p11"/>
                <p:cNvSpPr/>
                <p:nvPr/>
              </p:nvSpPr>
              <p:spPr>
                <a:xfrm>
                  <a:off x="4521079" y="2260348"/>
                  <a:ext cx="255568" cy="567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6" name="Google Shape;1888;p11"/>
                <p:cNvSpPr/>
                <p:nvPr/>
              </p:nvSpPr>
              <p:spPr>
                <a:xfrm>
                  <a:off x="4187563" y="2421357"/>
                  <a:ext cx="368018" cy="411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7" name="Google Shape;1889;p11"/>
                <p:cNvSpPr/>
                <p:nvPr/>
              </p:nvSpPr>
              <p:spPr>
                <a:xfrm>
                  <a:off x="4561970" y="2469915"/>
                  <a:ext cx="548194" cy="352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8" name="Google Shape;1890;p11"/>
                <p:cNvSpPr/>
                <p:nvPr/>
              </p:nvSpPr>
              <p:spPr>
                <a:xfrm>
                  <a:off x="4555581" y="2449470"/>
                  <a:ext cx="44724" cy="292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9" name="Google Shape;1891;p11"/>
                <p:cNvSpPr/>
                <p:nvPr/>
              </p:nvSpPr>
              <p:spPr>
                <a:xfrm>
                  <a:off x="4565804" y="2436691"/>
                  <a:ext cx="113727" cy="314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0" name="Google Shape;1892;p11"/>
                <p:cNvSpPr/>
                <p:nvPr/>
              </p:nvSpPr>
              <p:spPr>
                <a:xfrm>
                  <a:off x="4584971" y="2558087"/>
                  <a:ext cx="103505" cy="1955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1" name="Google Shape;1893;p11"/>
                <p:cNvSpPr/>
                <p:nvPr/>
              </p:nvSpPr>
              <p:spPr>
                <a:xfrm>
                  <a:off x="4579860" y="2552976"/>
                  <a:ext cx="316904" cy="224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2" name="Google Shape;1894;p11"/>
                <p:cNvSpPr/>
                <p:nvPr/>
              </p:nvSpPr>
              <p:spPr>
                <a:xfrm>
                  <a:off x="4605417" y="2623257"/>
                  <a:ext cx="301570" cy="15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1895;p11"/>
                <p:cNvSpPr/>
                <p:nvPr/>
              </p:nvSpPr>
              <p:spPr>
                <a:xfrm>
                  <a:off x="4601583" y="2713985"/>
                  <a:ext cx="272179" cy="766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1896;p11"/>
                <p:cNvSpPr/>
                <p:nvPr/>
              </p:nvSpPr>
              <p:spPr>
                <a:xfrm>
                  <a:off x="4362627" y="2519752"/>
                  <a:ext cx="178898" cy="260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5" name="Google Shape;1897;p11"/>
                <p:cNvSpPr/>
                <p:nvPr/>
              </p:nvSpPr>
              <p:spPr>
                <a:xfrm>
                  <a:off x="4323014" y="2592589"/>
                  <a:ext cx="199343" cy="1980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6" name="Google Shape;1898;p11"/>
                <p:cNvSpPr/>
                <p:nvPr/>
              </p:nvSpPr>
              <p:spPr>
                <a:xfrm>
                  <a:off x="4279568" y="2644981"/>
                  <a:ext cx="230011" cy="14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7" name="Google Shape;1899;p11"/>
                <p:cNvSpPr>
                  <a:spLocks/>
                </p:cNvSpPr>
                <p:nvPr/>
              </p:nvSpPr>
              <p:spPr bwMode="auto">
                <a:xfrm>
                  <a:off x="4399081" y="2659390"/>
                  <a:ext cx="321900" cy="221075"/>
                </a:xfrm>
                <a:custGeom>
                  <a:avLst/>
                  <a:gdLst>
                    <a:gd name="T0" fmla="*/ 2147483646 w 12876"/>
                    <a:gd name="T1" fmla="*/ 9765625 h 8843"/>
                    <a:gd name="T2" fmla="*/ 2147483646 w 12876"/>
                    <a:gd name="T3" fmla="*/ 2147483646 h 8843"/>
                    <a:gd name="T4" fmla="*/ 2147483646 w 12876"/>
                    <a:gd name="T5" fmla="*/ 2147483646 h 8843"/>
                    <a:gd name="T6" fmla="*/ 2147483646 w 12876"/>
                    <a:gd name="T7" fmla="*/ 2147483646 h 8843"/>
                    <a:gd name="T8" fmla="*/ 2147483646 w 12876"/>
                    <a:gd name="T9" fmla="*/ 2147483646 h 8843"/>
                    <a:gd name="T10" fmla="*/ 2147483646 w 12876"/>
                    <a:gd name="T11" fmla="*/ 2147483646 h 8843"/>
                    <a:gd name="T12" fmla="*/ 2147483646 w 12876"/>
                    <a:gd name="T13" fmla="*/ 2147483646 h 8843"/>
                    <a:gd name="T14" fmla="*/ 2147483646 w 12876"/>
                    <a:gd name="T15" fmla="*/ 2147483646 h 8843"/>
                    <a:gd name="T16" fmla="*/ 2147483646 w 12876"/>
                    <a:gd name="T17" fmla="*/ 2147483646 h 8843"/>
                    <a:gd name="T18" fmla="*/ 2147483646 w 12876"/>
                    <a:gd name="T19" fmla="*/ 2147483646 h 8843"/>
                    <a:gd name="T20" fmla="*/ 2147483646 w 12876"/>
                    <a:gd name="T21" fmla="*/ 2147483646 h 8843"/>
                    <a:gd name="T22" fmla="*/ 2147483646 w 12876"/>
                    <a:gd name="T23" fmla="*/ 2147483646 h 8843"/>
                    <a:gd name="T24" fmla="*/ 2147483646 w 12876"/>
                    <a:gd name="T25" fmla="*/ 2147483646 h 8843"/>
                    <a:gd name="T26" fmla="*/ 2147483646 w 12876"/>
                    <a:gd name="T27" fmla="*/ 2147483646 h 8843"/>
                    <a:gd name="T28" fmla="*/ 2147483646 w 12876"/>
                    <a:gd name="T29" fmla="*/ 2147483646 h 8843"/>
                    <a:gd name="T30" fmla="*/ 2147483646 w 12876"/>
                    <a:gd name="T31" fmla="*/ 29296875 h 8843"/>
                    <a:gd name="T32" fmla="*/ 2147483646 w 12876"/>
                    <a:gd name="T33" fmla="*/ 9765625 h 88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6" name="Google Shape;1900;p11"/>
              <p:cNvGrpSpPr>
                <a:grpSpLocks/>
              </p:cNvGrpSpPr>
              <p:nvPr/>
            </p:nvGrpSpPr>
            <p:grpSpPr bwMode="auto"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7" name="Google Shape;1901;p11"/>
                <p:cNvSpPr>
                  <a:spLocks/>
                </p:cNvSpPr>
                <p:nvPr/>
              </p:nvSpPr>
              <p:spPr bwMode="auto">
                <a:xfrm>
                  <a:off x="1655525" y="1865675"/>
                  <a:ext cx="306900" cy="499075"/>
                </a:xfrm>
                <a:custGeom>
                  <a:avLst/>
                  <a:gdLst>
                    <a:gd name="T0" fmla="*/ 2147483646 w 12276"/>
                    <a:gd name="T1" fmla="*/ 0 h 19963"/>
                    <a:gd name="T2" fmla="*/ 2147483646 w 12276"/>
                    <a:gd name="T3" fmla="*/ 2147483646 h 19963"/>
                    <a:gd name="T4" fmla="*/ 2147483646 w 12276"/>
                    <a:gd name="T5" fmla="*/ 2147483646 h 19963"/>
                    <a:gd name="T6" fmla="*/ 2147483646 w 12276"/>
                    <a:gd name="T7" fmla="*/ 2147483646 h 19963"/>
                    <a:gd name="T8" fmla="*/ 2147483646 w 12276"/>
                    <a:gd name="T9" fmla="*/ 2147483646 h 19963"/>
                    <a:gd name="T10" fmla="*/ 2147483646 w 12276"/>
                    <a:gd name="T11" fmla="*/ 2147483646 h 19963"/>
                    <a:gd name="T12" fmla="*/ 2147483646 w 12276"/>
                    <a:gd name="T13" fmla="*/ 2147483646 h 19963"/>
                    <a:gd name="T14" fmla="*/ 2147483646 w 12276"/>
                    <a:gd name="T15" fmla="*/ 2147483646 h 19963"/>
                    <a:gd name="T16" fmla="*/ 2147483646 w 12276"/>
                    <a:gd name="T17" fmla="*/ 2147483646 h 19963"/>
                    <a:gd name="T18" fmla="*/ 2147483646 w 12276"/>
                    <a:gd name="T19" fmla="*/ 2147483646 h 19963"/>
                    <a:gd name="T20" fmla="*/ 2147483646 w 12276"/>
                    <a:gd name="T21" fmla="*/ 2147483646 h 19963"/>
                    <a:gd name="T22" fmla="*/ 2147483646 w 12276"/>
                    <a:gd name="T23" fmla="*/ 0 h 1996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" name="Google Shape;1902;p11"/>
                <p:cNvSpPr>
                  <a:spLocks/>
                </p:cNvSpPr>
                <p:nvPr/>
              </p:nvSpPr>
              <p:spPr bwMode="auto">
                <a:xfrm>
                  <a:off x="1356975" y="2109675"/>
                  <a:ext cx="530400" cy="328125"/>
                </a:xfrm>
                <a:custGeom>
                  <a:avLst/>
                  <a:gdLst>
                    <a:gd name="T0" fmla="*/ 2147483646 w 21216"/>
                    <a:gd name="T1" fmla="*/ 9765625 h 13125"/>
                    <a:gd name="T2" fmla="*/ 2147483646 w 21216"/>
                    <a:gd name="T3" fmla="*/ 2147483646 h 13125"/>
                    <a:gd name="T4" fmla="*/ 2147483646 w 21216"/>
                    <a:gd name="T5" fmla="*/ 2147483646 h 13125"/>
                    <a:gd name="T6" fmla="*/ 2147483646 w 21216"/>
                    <a:gd name="T7" fmla="*/ 2147483646 h 13125"/>
                    <a:gd name="T8" fmla="*/ 2147483646 w 21216"/>
                    <a:gd name="T9" fmla="*/ 2147483646 h 13125"/>
                    <a:gd name="T10" fmla="*/ 2147483646 w 21216"/>
                    <a:gd name="T11" fmla="*/ 2147483646 h 13125"/>
                    <a:gd name="T12" fmla="*/ 2147483646 w 21216"/>
                    <a:gd name="T13" fmla="*/ 2147483646 h 13125"/>
                    <a:gd name="T14" fmla="*/ 2147483646 w 21216"/>
                    <a:gd name="T15" fmla="*/ 2147483646 h 13125"/>
                    <a:gd name="T16" fmla="*/ 2147483646 w 21216"/>
                    <a:gd name="T17" fmla="*/ 2147483646 h 13125"/>
                    <a:gd name="T18" fmla="*/ 2147483646 w 21216"/>
                    <a:gd name="T19" fmla="*/ 2147483646 h 13125"/>
                    <a:gd name="T20" fmla="*/ 2147483646 w 21216"/>
                    <a:gd name="T21" fmla="*/ 9765625 h 131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" name="Google Shape;1903;p11"/>
                <p:cNvSpPr>
                  <a:spLocks/>
                </p:cNvSpPr>
                <p:nvPr/>
              </p:nvSpPr>
              <p:spPr bwMode="auto">
                <a:xfrm>
                  <a:off x="1488725" y="2413475"/>
                  <a:ext cx="412825" cy="350875"/>
                </a:xfrm>
                <a:custGeom>
                  <a:avLst/>
                  <a:gdLst>
                    <a:gd name="T0" fmla="*/ 2147483646 w 16513"/>
                    <a:gd name="T1" fmla="*/ 0 h 14035"/>
                    <a:gd name="T2" fmla="*/ 2147483646 w 16513"/>
                    <a:gd name="T3" fmla="*/ 2147483646 h 14035"/>
                    <a:gd name="T4" fmla="*/ 2147483646 w 16513"/>
                    <a:gd name="T5" fmla="*/ 2147483646 h 14035"/>
                    <a:gd name="T6" fmla="*/ 2147483646 w 16513"/>
                    <a:gd name="T7" fmla="*/ 2147483646 h 14035"/>
                    <a:gd name="T8" fmla="*/ 2147483646 w 16513"/>
                    <a:gd name="T9" fmla="*/ 2147483646 h 14035"/>
                    <a:gd name="T10" fmla="*/ 2147483646 w 16513"/>
                    <a:gd name="T11" fmla="*/ 2147483646 h 14035"/>
                    <a:gd name="T12" fmla="*/ 2147483646 w 16513"/>
                    <a:gd name="T13" fmla="*/ 2147483646 h 14035"/>
                    <a:gd name="T14" fmla="*/ 2147483646 w 16513"/>
                    <a:gd name="T15" fmla="*/ 2147483646 h 14035"/>
                    <a:gd name="T16" fmla="*/ 2147483646 w 16513"/>
                    <a:gd name="T17" fmla="*/ 2147483646 h 14035"/>
                    <a:gd name="T18" fmla="*/ 2147483646 w 16513"/>
                    <a:gd name="T19" fmla="*/ 1777343750 h 14035"/>
                    <a:gd name="T20" fmla="*/ 2147483646 w 16513"/>
                    <a:gd name="T21" fmla="*/ 0 h 140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" name="Google Shape;1904;p11"/>
                <p:cNvSpPr>
                  <a:spLocks/>
                </p:cNvSpPr>
                <p:nvPr/>
              </p:nvSpPr>
              <p:spPr bwMode="auto">
                <a:xfrm>
                  <a:off x="1830650" y="2424000"/>
                  <a:ext cx="252700" cy="489175"/>
                </a:xfrm>
                <a:custGeom>
                  <a:avLst/>
                  <a:gdLst>
                    <a:gd name="T0" fmla="*/ 2147483646 w 10108"/>
                    <a:gd name="T1" fmla="*/ 9765625 h 19567"/>
                    <a:gd name="T2" fmla="*/ 2147483646 w 10108"/>
                    <a:gd name="T3" fmla="*/ 2147483646 h 19567"/>
                    <a:gd name="T4" fmla="*/ 332031250 w 10108"/>
                    <a:gd name="T5" fmla="*/ 2147483646 h 19567"/>
                    <a:gd name="T6" fmla="*/ 2147483646 w 10108"/>
                    <a:gd name="T7" fmla="*/ 2147483646 h 19567"/>
                    <a:gd name="T8" fmla="*/ 2147483646 w 10108"/>
                    <a:gd name="T9" fmla="*/ 2147483646 h 19567"/>
                    <a:gd name="T10" fmla="*/ 2147483646 w 10108"/>
                    <a:gd name="T11" fmla="*/ 2147483646 h 19567"/>
                    <a:gd name="T12" fmla="*/ 2147483646 w 10108"/>
                    <a:gd name="T13" fmla="*/ 2147483646 h 19567"/>
                    <a:gd name="T14" fmla="*/ 2147483646 w 10108"/>
                    <a:gd name="T15" fmla="*/ 2147483646 h 19567"/>
                    <a:gd name="T16" fmla="*/ 2147483646 w 10108"/>
                    <a:gd name="T17" fmla="*/ 2147483646 h 19567"/>
                    <a:gd name="T18" fmla="*/ 2147483646 w 10108"/>
                    <a:gd name="T19" fmla="*/ 1572265625 h 19567"/>
                    <a:gd name="T20" fmla="*/ 2147483646 w 10108"/>
                    <a:gd name="T21" fmla="*/ 9765625 h 195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" name="Google Shape;1905;p11"/>
                <p:cNvSpPr>
                  <a:spLocks/>
                </p:cNvSpPr>
                <p:nvPr/>
              </p:nvSpPr>
              <p:spPr bwMode="auto">
                <a:xfrm>
                  <a:off x="1918200" y="1947800"/>
                  <a:ext cx="381975" cy="416350"/>
                </a:xfrm>
                <a:custGeom>
                  <a:avLst/>
                  <a:gdLst>
                    <a:gd name="T0" fmla="*/ 2147483646 w 15279"/>
                    <a:gd name="T1" fmla="*/ 0 h 16654"/>
                    <a:gd name="T2" fmla="*/ 2147483646 w 15279"/>
                    <a:gd name="T3" fmla="*/ 2147483646 h 16654"/>
                    <a:gd name="T4" fmla="*/ 2147483646 w 15279"/>
                    <a:gd name="T5" fmla="*/ 2147483646 h 16654"/>
                    <a:gd name="T6" fmla="*/ 2147483646 w 15279"/>
                    <a:gd name="T7" fmla="*/ 2147483646 h 16654"/>
                    <a:gd name="T8" fmla="*/ 2147483646 w 15279"/>
                    <a:gd name="T9" fmla="*/ 2147483646 h 16654"/>
                    <a:gd name="T10" fmla="*/ 2147483646 w 15279"/>
                    <a:gd name="T11" fmla="*/ 2147483646 h 16654"/>
                    <a:gd name="T12" fmla="*/ 2147483646 w 15279"/>
                    <a:gd name="T13" fmla="*/ 2147483646 h 16654"/>
                    <a:gd name="T14" fmla="*/ 2147483646 w 15279"/>
                    <a:gd name="T15" fmla="*/ 2147483646 h 16654"/>
                    <a:gd name="T16" fmla="*/ 2147483646 w 15279"/>
                    <a:gd name="T17" fmla="*/ 2147483646 h 16654"/>
                    <a:gd name="T18" fmla="*/ 2147483646 w 15279"/>
                    <a:gd name="T19" fmla="*/ 0 h 16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" name="Google Shape;1906;p11"/>
                <p:cNvSpPr>
                  <a:spLocks/>
                </p:cNvSpPr>
                <p:nvPr/>
              </p:nvSpPr>
              <p:spPr bwMode="auto">
                <a:xfrm>
                  <a:off x="1902375" y="2322900"/>
                  <a:ext cx="478700" cy="270975"/>
                </a:xfrm>
                <a:custGeom>
                  <a:avLst/>
                  <a:gdLst>
                    <a:gd name="T0" fmla="*/ 2147483646 w 19148"/>
                    <a:gd name="T1" fmla="*/ 0 h 10839"/>
                    <a:gd name="T2" fmla="*/ 2147483646 w 19148"/>
                    <a:gd name="T3" fmla="*/ 2147483646 h 10839"/>
                    <a:gd name="T4" fmla="*/ 2147483646 w 19148"/>
                    <a:gd name="T5" fmla="*/ 2147483646 h 10839"/>
                    <a:gd name="T6" fmla="*/ 2147483646 w 19148"/>
                    <a:gd name="T7" fmla="*/ 2147483646 h 10839"/>
                    <a:gd name="T8" fmla="*/ 2147483646 w 19148"/>
                    <a:gd name="T9" fmla="*/ 2147483646 h 10839"/>
                    <a:gd name="T10" fmla="*/ 2147483646 w 19148"/>
                    <a:gd name="T11" fmla="*/ 2147483646 h 10839"/>
                    <a:gd name="T12" fmla="*/ 2147483646 w 19148"/>
                    <a:gd name="T13" fmla="*/ 2147483646 h 10839"/>
                    <a:gd name="T14" fmla="*/ 2147483646 w 19148"/>
                    <a:gd name="T15" fmla="*/ 2147483646 h 10839"/>
                    <a:gd name="T16" fmla="*/ 2147483646 w 19148"/>
                    <a:gd name="T17" fmla="*/ 2147483646 h 10839"/>
                    <a:gd name="T18" fmla="*/ 2147483646 w 19148"/>
                    <a:gd name="T19" fmla="*/ 1972656250 h 10839"/>
                    <a:gd name="T20" fmla="*/ 2147483646 w 19148"/>
                    <a:gd name="T21" fmla="*/ 0 h 108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" name="Google Shape;1907;p11"/>
                <p:cNvSpPr/>
                <p:nvPr/>
              </p:nvSpPr>
              <p:spPr>
                <a:xfrm>
                  <a:off x="1869318" y="2451568"/>
                  <a:ext cx="95838" cy="330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" name="Google Shape;1908;p11"/>
                <p:cNvSpPr/>
                <p:nvPr/>
              </p:nvSpPr>
              <p:spPr>
                <a:xfrm>
                  <a:off x="1883375" y="2436234"/>
                  <a:ext cx="127784" cy="283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" name="Google Shape;1909;p11"/>
                <p:cNvSpPr/>
                <p:nvPr/>
              </p:nvSpPr>
              <p:spPr>
                <a:xfrm>
                  <a:off x="1866762" y="2472014"/>
                  <a:ext cx="52392" cy="281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" name="Google Shape;1910;p11"/>
                <p:cNvSpPr/>
                <p:nvPr/>
              </p:nvSpPr>
              <p:spPr>
                <a:xfrm>
                  <a:off x="1662308" y="2441346"/>
                  <a:ext cx="226178" cy="182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" name="Google Shape;1911;p11"/>
                <p:cNvSpPr/>
                <p:nvPr/>
              </p:nvSpPr>
              <p:spPr>
                <a:xfrm>
                  <a:off x="1767091" y="2428567"/>
                  <a:ext cx="161008" cy="1750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" name="Google Shape;1912;p11"/>
                <p:cNvSpPr/>
                <p:nvPr/>
              </p:nvSpPr>
              <p:spPr>
                <a:xfrm>
                  <a:off x="1576693" y="2417067"/>
                  <a:ext cx="313070" cy="164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" name="Google Shape;1913;p11"/>
                <p:cNvSpPr/>
                <p:nvPr/>
              </p:nvSpPr>
              <p:spPr>
                <a:xfrm>
                  <a:off x="1658475" y="2410677"/>
                  <a:ext cx="218510" cy="100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0" name="Google Shape;1914;p11"/>
                <p:cNvSpPr/>
                <p:nvPr/>
              </p:nvSpPr>
              <p:spPr>
                <a:xfrm>
                  <a:off x="1514079" y="2351896"/>
                  <a:ext cx="370573" cy="907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1915;p11"/>
                <p:cNvSpPr/>
                <p:nvPr/>
              </p:nvSpPr>
              <p:spPr>
                <a:xfrm>
                  <a:off x="1658475" y="2294393"/>
                  <a:ext cx="247901" cy="138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1916;p11"/>
                <p:cNvSpPr/>
                <p:nvPr/>
              </p:nvSpPr>
              <p:spPr>
                <a:xfrm>
                  <a:off x="1654641" y="2238168"/>
                  <a:ext cx="268346" cy="181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1917;p11"/>
                <p:cNvSpPr/>
                <p:nvPr/>
              </p:nvSpPr>
              <p:spPr>
                <a:xfrm>
                  <a:off x="1776036" y="2068213"/>
                  <a:ext cx="136728" cy="3488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1918;p11"/>
                <p:cNvSpPr/>
                <p:nvPr/>
              </p:nvSpPr>
              <p:spPr>
                <a:xfrm>
                  <a:off x="1834817" y="2088659"/>
                  <a:ext cx="106060" cy="341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5" name="Google Shape;1919;p11"/>
                <p:cNvSpPr/>
                <p:nvPr/>
              </p:nvSpPr>
              <p:spPr>
                <a:xfrm>
                  <a:off x="1889763" y="2112938"/>
                  <a:ext cx="65170" cy="311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6" name="Google Shape;1920;p11"/>
                <p:cNvSpPr/>
                <p:nvPr/>
              </p:nvSpPr>
              <p:spPr>
                <a:xfrm>
                  <a:off x="1905097" y="2109104"/>
                  <a:ext cx="209566" cy="286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7" name="Google Shape;1921;p11"/>
                <p:cNvSpPr/>
                <p:nvPr/>
              </p:nvSpPr>
              <p:spPr>
                <a:xfrm>
                  <a:off x="1897430" y="2189609"/>
                  <a:ext cx="242789" cy="24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8" name="Google Shape;1922;p11"/>
                <p:cNvSpPr/>
                <p:nvPr/>
              </p:nvSpPr>
              <p:spPr>
                <a:xfrm>
                  <a:off x="1885930" y="2238168"/>
                  <a:ext cx="267068" cy="1980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9" name="Google Shape;1923;p11"/>
                <p:cNvSpPr/>
                <p:nvPr/>
              </p:nvSpPr>
              <p:spPr>
                <a:xfrm>
                  <a:off x="1892319" y="2372342"/>
                  <a:ext cx="352684" cy="66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0" name="Google Shape;1924;p11"/>
                <p:cNvSpPr/>
                <p:nvPr/>
              </p:nvSpPr>
              <p:spPr>
                <a:xfrm>
                  <a:off x="1902542" y="2431123"/>
                  <a:ext cx="304126" cy="511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1" name="Google Shape;1925;p11"/>
                <p:cNvSpPr/>
                <p:nvPr/>
              </p:nvSpPr>
              <p:spPr>
                <a:xfrm>
                  <a:off x="1896153" y="2400454"/>
                  <a:ext cx="260679" cy="54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2" name="Google Shape;1926;p11"/>
                <p:cNvSpPr/>
                <p:nvPr/>
              </p:nvSpPr>
              <p:spPr>
                <a:xfrm>
                  <a:off x="1880819" y="2440068"/>
                  <a:ext cx="263235" cy="81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3" name="Google Shape;1927;p11"/>
                <p:cNvSpPr/>
                <p:nvPr/>
              </p:nvSpPr>
              <p:spPr>
                <a:xfrm>
                  <a:off x="1778592" y="2225389"/>
                  <a:ext cx="255568" cy="292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4" name="Google Shape;1928;p11"/>
                <p:cNvSpPr>
                  <a:spLocks/>
                </p:cNvSpPr>
                <p:nvPr/>
              </p:nvSpPr>
              <p:spPr bwMode="auto">
                <a:xfrm>
                  <a:off x="1854000" y="2320150"/>
                  <a:ext cx="101750" cy="105950"/>
                </a:xfrm>
                <a:custGeom>
                  <a:avLst/>
                  <a:gdLst>
                    <a:gd name="T0" fmla="*/ 2147483646 w 4070"/>
                    <a:gd name="T1" fmla="*/ 9765625 h 4238"/>
                    <a:gd name="T2" fmla="*/ 2147483646 w 4070"/>
                    <a:gd name="T3" fmla="*/ 771484375 h 4238"/>
                    <a:gd name="T4" fmla="*/ 2147483646 w 4070"/>
                    <a:gd name="T5" fmla="*/ 2147483646 h 4238"/>
                    <a:gd name="T6" fmla="*/ 1308593750 w 4070"/>
                    <a:gd name="T7" fmla="*/ 2147483646 h 4238"/>
                    <a:gd name="T8" fmla="*/ 2147483646 w 4070"/>
                    <a:gd name="T9" fmla="*/ 2147483646 h 4238"/>
                    <a:gd name="T10" fmla="*/ 2147483646 w 4070"/>
                    <a:gd name="T11" fmla="*/ 2147483646 h 4238"/>
                    <a:gd name="T12" fmla="*/ 2147483646 w 4070"/>
                    <a:gd name="T13" fmla="*/ 2147483646 h 4238"/>
                    <a:gd name="T14" fmla="*/ 2147483646 w 4070"/>
                    <a:gd name="T15" fmla="*/ 2147483646 h 4238"/>
                    <a:gd name="T16" fmla="*/ 2147483646 w 4070"/>
                    <a:gd name="T17" fmla="*/ 2147483646 h 4238"/>
                    <a:gd name="T18" fmla="*/ 2147483646 w 4070"/>
                    <a:gd name="T19" fmla="*/ 2147483646 h 4238"/>
                    <a:gd name="T20" fmla="*/ 2147483646 w 4070"/>
                    <a:gd name="T21" fmla="*/ 2147483646 h 4238"/>
                    <a:gd name="T22" fmla="*/ 2147483646 w 4070"/>
                    <a:gd name="T23" fmla="*/ 2147483646 h 4238"/>
                    <a:gd name="T24" fmla="*/ 2147483646 w 4070"/>
                    <a:gd name="T25" fmla="*/ 2147483646 h 4238"/>
                    <a:gd name="T26" fmla="*/ 2147483646 w 4070"/>
                    <a:gd name="T27" fmla="*/ 2147483646 h 4238"/>
                    <a:gd name="T28" fmla="*/ 2147483646 w 4070"/>
                    <a:gd name="T29" fmla="*/ 1640625000 h 4238"/>
                    <a:gd name="T30" fmla="*/ 2147483646 w 4070"/>
                    <a:gd name="T31" fmla="*/ 2070312500 h 4238"/>
                    <a:gd name="T32" fmla="*/ 2147483646 w 4070"/>
                    <a:gd name="T33" fmla="*/ 9765625 h 42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sp>
          <p:nvSpPr>
            <p:cNvPr id="9" name="Google Shape;1929;p11"/>
            <p:cNvSpPr>
              <a:spLocks/>
            </p:cNvSpPr>
            <p:nvPr/>
          </p:nvSpPr>
          <p:spPr bwMode="auto">
            <a:xfrm>
              <a:off x="1104874" y="14567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0" name="Google Shape;1930;p11"/>
            <p:cNvSpPr>
              <a:spLocks/>
            </p:cNvSpPr>
            <p:nvPr/>
          </p:nvSpPr>
          <p:spPr bwMode="auto">
            <a:xfrm>
              <a:off x="92175" y="10300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1" name="Google Shape;1931;p11"/>
            <p:cNvSpPr>
              <a:spLocks/>
            </p:cNvSpPr>
            <p:nvPr/>
          </p:nvSpPr>
          <p:spPr bwMode="auto">
            <a:xfrm>
              <a:off x="8119601" y="211092"/>
              <a:ext cx="839142" cy="413944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anchor="b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77982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264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bg1"/>
        </a:solidFill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6378835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oogle Shape;1936;p13"/>
          <p:cNvGrpSpPr>
            <a:grpSpLocks/>
          </p:cNvGrpSpPr>
          <p:nvPr/>
        </p:nvGrpSpPr>
        <p:grpSpPr bwMode="auto">
          <a:xfrm>
            <a:off x="-223838" y="274638"/>
            <a:ext cx="12860338" cy="6921500"/>
            <a:chOff x="-167518" y="206504"/>
            <a:chExt cx="9644370" cy="5190995"/>
          </a:xfrm>
        </p:grpSpPr>
        <p:sp>
          <p:nvSpPr>
            <p:cNvPr id="16" name="Google Shape;1937;p13"/>
            <p:cNvSpPr>
              <a:spLocks/>
            </p:cNvSpPr>
            <p:nvPr/>
          </p:nvSpPr>
          <p:spPr bwMode="auto">
            <a:xfrm>
              <a:off x="-38725" y="4357527"/>
              <a:ext cx="9209436" cy="824931"/>
            </a:xfrm>
            <a:custGeom>
              <a:avLst/>
              <a:gdLst>
                <a:gd name="T0" fmla="*/ 2147483646 w 75622"/>
                <a:gd name="T1" fmla="*/ 27680 h 107378"/>
                <a:gd name="T2" fmla="*/ 2147483646 w 75622"/>
                <a:gd name="T3" fmla="*/ 3584330 h 107378"/>
                <a:gd name="T4" fmla="*/ 2147483646 w 75622"/>
                <a:gd name="T5" fmla="*/ 38401607 h 107378"/>
                <a:gd name="T6" fmla="*/ 2147483646 w 75622"/>
                <a:gd name="T7" fmla="*/ 83923358 h 107378"/>
                <a:gd name="T8" fmla="*/ 2147483646 w 75622"/>
                <a:gd name="T9" fmla="*/ 195518880 h 107378"/>
                <a:gd name="T10" fmla="*/ 2147483646 w 75622"/>
                <a:gd name="T11" fmla="*/ 208017586 h 107378"/>
                <a:gd name="T12" fmla="*/ 2147483646 w 75622"/>
                <a:gd name="T13" fmla="*/ 210692815 h 107378"/>
                <a:gd name="T14" fmla="*/ 2147483646 w 75622"/>
                <a:gd name="T15" fmla="*/ 224100613 h 107378"/>
                <a:gd name="T16" fmla="*/ 2147483646 w 75622"/>
                <a:gd name="T17" fmla="*/ 255333092 h 107378"/>
                <a:gd name="T18" fmla="*/ 2147483646 w 75622"/>
                <a:gd name="T19" fmla="*/ 310674709 h 107378"/>
                <a:gd name="T20" fmla="*/ 2147483646 w 75622"/>
                <a:gd name="T21" fmla="*/ 360665928 h 107378"/>
                <a:gd name="T22" fmla="*/ 2147483646 w 75622"/>
                <a:gd name="T23" fmla="*/ 406187203 h 107378"/>
                <a:gd name="T24" fmla="*/ 2147483646 w 75622"/>
                <a:gd name="T25" fmla="*/ 441004480 h 107378"/>
                <a:gd name="T26" fmla="*/ 2147483646 w 75622"/>
                <a:gd name="T27" fmla="*/ 476730850 h 107378"/>
                <a:gd name="T28" fmla="*/ 2147483646 w 75622"/>
                <a:gd name="T29" fmla="*/ 476730850 h 107378"/>
                <a:gd name="T30" fmla="*/ 2147483646 w 75622"/>
                <a:gd name="T31" fmla="*/ 467791982 h 107378"/>
                <a:gd name="T32" fmla="*/ 2147483646 w 75622"/>
                <a:gd name="T33" fmla="*/ 446383041 h 107378"/>
                <a:gd name="T34" fmla="*/ 2147483646 w 75622"/>
                <a:gd name="T35" fmla="*/ 419595002 h 107378"/>
                <a:gd name="T36" fmla="*/ 2147483646 w 75622"/>
                <a:gd name="T37" fmla="*/ 383893124 h 107378"/>
                <a:gd name="T38" fmla="*/ 2147483646 w 75622"/>
                <a:gd name="T39" fmla="*/ 360665928 h 107378"/>
                <a:gd name="T40" fmla="*/ 2147483646 w 75622"/>
                <a:gd name="T41" fmla="*/ 331202713 h 107378"/>
                <a:gd name="T42" fmla="*/ 2147483646 w 75622"/>
                <a:gd name="T43" fmla="*/ 299970242 h 107378"/>
                <a:gd name="T44" fmla="*/ 2147483646 w 75622"/>
                <a:gd name="T45" fmla="*/ 274976434 h 107378"/>
                <a:gd name="T46" fmla="*/ 2147483646 w 75622"/>
                <a:gd name="T47" fmla="*/ 219631214 h 107378"/>
                <a:gd name="T48" fmla="*/ 2147483646 w 75622"/>
                <a:gd name="T49" fmla="*/ 173200309 h 107378"/>
                <a:gd name="T50" fmla="*/ 2147483646 w 75622"/>
                <a:gd name="T51" fmla="*/ 134823194 h 107378"/>
                <a:gd name="T52" fmla="*/ 2147483646 w 75622"/>
                <a:gd name="T53" fmla="*/ 112505091 h 107378"/>
                <a:gd name="T54" fmla="*/ 2147483646 w 75622"/>
                <a:gd name="T55" fmla="*/ 106245117 h 107378"/>
                <a:gd name="T56" fmla="*/ 2147483646 w 75622"/>
                <a:gd name="T57" fmla="*/ 106245117 h 107378"/>
                <a:gd name="T58" fmla="*/ 2147483646 w 75622"/>
                <a:gd name="T59" fmla="*/ 115180328 h 107378"/>
                <a:gd name="T60" fmla="*/ 2147483646 w 75622"/>
                <a:gd name="T61" fmla="*/ 125003321 h 107378"/>
                <a:gd name="T62" fmla="*/ 2147483646 w 75622"/>
                <a:gd name="T63" fmla="*/ 1498861299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1986268536 h 107378"/>
                <a:gd name="T74" fmla="*/ 2147483646 w 75622"/>
                <a:gd name="T75" fmla="*/ 579387981 h 107378"/>
                <a:gd name="T76" fmla="*/ 2147483646 w 75622"/>
                <a:gd name="T77" fmla="*/ 27680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7" name="Google Shape;1938;p13"/>
            <p:cNvSpPr>
              <a:spLocks/>
            </p:cNvSpPr>
            <p:nvPr/>
          </p:nvSpPr>
          <p:spPr bwMode="auto">
            <a:xfrm>
              <a:off x="-65450" y="4573370"/>
              <a:ext cx="9209483" cy="608745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00624948 h 81492"/>
                <a:gd name="T4" fmla="*/ 2147483646 w 75655"/>
                <a:gd name="T5" fmla="*/ 700624948 h 81492"/>
                <a:gd name="T6" fmla="*/ 2147483646 w 75655"/>
                <a:gd name="T7" fmla="*/ 1895470765 h 81492"/>
                <a:gd name="T8" fmla="*/ 2147483646 w 75655"/>
                <a:gd name="T9" fmla="*/ 1895470765 h 81492"/>
                <a:gd name="T10" fmla="*/ 2147483646 w 75655"/>
                <a:gd name="T11" fmla="*/ 1124251544 h 81492"/>
                <a:gd name="T12" fmla="*/ 2147483646 w 75655"/>
                <a:gd name="T13" fmla="*/ 568720479 h 81492"/>
                <a:gd name="T14" fmla="*/ 2147483646 w 75655"/>
                <a:gd name="T15" fmla="*/ 575698659 h 81492"/>
                <a:gd name="T16" fmla="*/ 2147483646 w 75655"/>
                <a:gd name="T17" fmla="*/ 585002339 h 81492"/>
                <a:gd name="T18" fmla="*/ 2147483646 w 75655"/>
                <a:gd name="T19" fmla="*/ 588119427 h 81492"/>
                <a:gd name="T20" fmla="*/ 2147483646 w 75655"/>
                <a:gd name="T21" fmla="*/ 587349935 h 81492"/>
                <a:gd name="T22" fmla="*/ 2147483646 w 75655"/>
                <a:gd name="T23" fmla="*/ 581907400 h 81492"/>
                <a:gd name="T24" fmla="*/ 2147483646 w 75655"/>
                <a:gd name="T25" fmla="*/ 548552884 h 81492"/>
                <a:gd name="T26" fmla="*/ 2147483646 w 75655"/>
                <a:gd name="T27" fmla="*/ 523711790 h 81492"/>
                <a:gd name="T28" fmla="*/ 2147483646 w 75655"/>
                <a:gd name="T29" fmla="*/ 491126326 h 81492"/>
                <a:gd name="T30" fmla="*/ 2147483646 w 75655"/>
                <a:gd name="T31" fmla="*/ 412766019 h 81492"/>
                <a:gd name="T32" fmla="*/ 2147483646 w 75655"/>
                <a:gd name="T33" fmla="*/ 412766019 h 81492"/>
                <a:gd name="T34" fmla="*/ 2147483646 w 75655"/>
                <a:gd name="T35" fmla="*/ 335171858 h 81492"/>
                <a:gd name="T36" fmla="*/ 2147483646 w 75655"/>
                <a:gd name="T37" fmla="*/ 243621741 h 81492"/>
                <a:gd name="T38" fmla="*/ 2147483646 w 75655"/>
                <a:gd name="T39" fmla="*/ 193194674 h 81492"/>
                <a:gd name="T40" fmla="*/ 2147483646 w 75655"/>
                <a:gd name="T41" fmla="*/ 167584476 h 81492"/>
                <a:gd name="T42" fmla="*/ 2147483646 w 75655"/>
                <a:gd name="T43" fmla="*/ 166049287 h 81492"/>
                <a:gd name="T44" fmla="*/ 2147483646 w 75655"/>
                <a:gd name="T45" fmla="*/ 162932640 h 81492"/>
                <a:gd name="T46" fmla="*/ 2147483646 w 75655"/>
                <a:gd name="T47" fmla="*/ 141976796 h 81492"/>
                <a:gd name="T48" fmla="*/ 2147483646 w 75655"/>
                <a:gd name="T49" fmla="*/ 50427119 h 81492"/>
                <a:gd name="T50" fmla="*/ 2147483646 w 75655"/>
                <a:gd name="T51" fmla="*/ 10094820 h 81492"/>
                <a:gd name="T52" fmla="*/ 2147483646 w 75655"/>
                <a:gd name="T53" fmla="*/ 1556844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8" name="Google Shape;1939;p13"/>
            <p:cNvGrpSpPr>
              <a:grpSpLocks/>
            </p:cNvGrpSpPr>
            <p:nvPr/>
          </p:nvGrpSpPr>
          <p:grpSpPr bwMode="auto"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83" name="Google Shape;1940;p13"/>
              <p:cNvSpPr/>
              <p:nvPr/>
            </p:nvSpPr>
            <p:spPr>
              <a:xfrm>
                <a:off x="6154483" y="3575599"/>
                <a:ext cx="259278" cy="536874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84" name="Google Shape;1941;p13"/>
              <p:cNvSpPr/>
              <p:nvPr/>
            </p:nvSpPr>
            <p:spPr>
              <a:xfrm>
                <a:off x="5833711" y="3657044"/>
                <a:ext cx="372296" cy="45376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85" name="Google Shape;1942;p13"/>
              <p:cNvSpPr/>
              <p:nvPr/>
            </p:nvSpPr>
            <p:spPr>
              <a:xfrm>
                <a:off x="5672493" y="3969528"/>
                <a:ext cx="535176" cy="249322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86" name="Google Shape;1943;p13"/>
              <p:cNvSpPr/>
              <p:nvPr/>
            </p:nvSpPr>
            <p:spPr>
              <a:xfrm>
                <a:off x="5842020" y="4110810"/>
                <a:ext cx="362324" cy="432158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87" name="Google Shape;1944;p13"/>
              <p:cNvSpPr/>
              <p:nvPr/>
            </p:nvSpPr>
            <p:spPr>
              <a:xfrm>
                <a:off x="6111270" y="4114134"/>
                <a:ext cx="257616" cy="496982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88" name="Google Shape;1945;p13"/>
              <p:cNvSpPr/>
              <p:nvPr/>
            </p:nvSpPr>
            <p:spPr>
              <a:xfrm>
                <a:off x="6204344" y="3783367"/>
                <a:ext cx="488639" cy="339078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89" name="Google Shape;1946;p13"/>
              <p:cNvSpPr/>
              <p:nvPr/>
            </p:nvSpPr>
            <p:spPr>
              <a:xfrm>
                <a:off x="6199359" y="4017730"/>
                <a:ext cx="526865" cy="219403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0" name="Google Shape;1947;p13"/>
              <p:cNvSpPr/>
              <p:nvPr/>
            </p:nvSpPr>
            <p:spPr>
              <a:xfrm>
                <a:off x="6207668" y="4122445"/>
                <a:ext cx="422157" cy="360685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9" name="Google Shape;1948;p13"/>
            <p:cNvGrpSpPr>
              <a:grpSpLocks/>
            </p:cNvGrpSpPr>
            <p:nvPr/>
          </p:nvGrpSpPr>
          <p:grpSpPr bwMode="auto"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74" name="Google Shape;1949;p13"/>
              <p:cNvSpPr>
                <a:spLocks/>
              </p:cNvSpPr>
              <p:nvPr/>
            </p:nvSpPr>
            <p:spPr bwMode="auto">
              <a:xfrm>
                <a:off x="5662250" y="3955275"/>
                <a:ext cx="1388325" cy="960325"/>
              </a:xfrm>
              <a:custGeom>
                <a:avLst/>
                <a:gdLst>
                  <a:gd name="T0" fmla="*/ 595703125 w 55533"/>
                  <a:gd name="T1" fmla="*/ 9765625 h 38413"/>
                  <a:gd name="T2" fmla="*/ 2147483646 w 55533"/>
                  <a:gd name="T3" fmla="*/ 2147483646 h 38413"/>
                  <a:gd name="T4" fmla="*/ 2147483646 w 55533"/>
                  <a:gd name="T5" fmla="*/ 2147483646 h 38413"/>
                  <a:gd name="T6" fmla="*/ 2147483646 w 55533"/>
                  <a:gd name="T7" fmla="*/ 2147483646 h 38413"/>
                  <a:gd name="T8" fmla="*/ 2147483646 w 55533"/>
                  <a:gd name="T9" fmla="*/ 2147483646 h 38413"/>
                  <a:gd name="T10" fmla="*/ 2147483646 w 55533"/>
                  <a:gd name="T11" fmla="*/ 2147483646 h 38413"/>
                  <a:gd name="T12" fmla="*/ 2147483646 w 55533"/>
                  <a:gd name="T13" fmla="*/ 2147483646 h 38413"/>
                  <a:gd name="T14" fmla="*/ 2147483646 w 55533"/>
                  <a:gd name="T15" fmla="*/ 2147483646 h 38413"/>
                  <a:gd name="T16" fmla="*/ 2147483646 w 55533"/>
                  <a:gd name="T17" fmla="*/ 2147483646 h 38413"/>
                  <a:gd name="T18" fmla="*/ 2147483646 w 55533"/>
                  <a:gd name="T19" fmla="*/ 2147483646 h 38413"/>
                  <a:gd name="T20" fmla="*/ 2147483646 w 55533"/>
                  <a:gd name="T21" fmla="*/ 2147483646 h 38413"/>
                  <a:gd name="T22" fmla="*/ 2147483646 w 55533"/>
                  <a:gd name="T23" fmla="*/ 2147483646 h 38413"/>
                  <a:gd name="T24" fmla="*/ 2147483646 w 55533"/>
                  <a:gd name="T25" fmla="*/ 2147483646 h 38413"/>
                  <a:gd name="T26" fmla="*/ 2147483646 w 55533"/>
                  <a:gd name="T27" fmla="*/ 2147483646 h 38413"/>
                  <a:gd name="T28" fmla="*/ 2147483646 w 55533"/>
                  <a:gd name="T29" fmla="*/ 2147483646 h 38413"/>
                  <a:gd name="T30" fmla="*/ 2147483646 w 55533"/>
                  <a:gd name="T31" fmla="*/ 2147483646 h 38413"/>
                  <a:gd name="T32" fmla="*/ 2147483646 w 55533"/>
                  <a:gd name="T33" fmla="*/ 2147483646 h 38413"/>
                  <a:gd name="T34" fmla="*/ 2147483646 w 55533"/>
                  <a:gd name="T35" fmla="*/ 2147483646 h 38413"/>
                  <a:gd name="T36" fmla="*/ 2147483646 w 55533"/>
                  <a:gd name="T37" fmla="*/ 2147483646 h 38413"/>
                  <a:gd name="T38" fmla="*/ 2147483646 w 55533"/>
                  <a:gd name="T39" fmla="*/ 2147483646 h 38413"/>
                  <a:gd name="T40" fmla="*/ 2147483646 w 55533"/>
                  <a:gd name="T41" fmla="*/ 2147483646 h 38413"/>
                  <a:gd name="T42" fmla="*/ 2147483646 w 55533"/>
                  <a:gd name="T43" fmla="*/ 2147483646 h 38413"/>
                  <a:gd name="T44" fmla="*/ 2147483646 w 55533"/>
                  <a:gd name="T45" fmla="*/ 2147483646 h 38413"/>
                  <a:gd name="T46" fmla="*/ 2147483646 w 55533"/>
                  <a:gd name="T47" fmla="*/ 2147483646 h 38413"/>
                  <a:gd name="T48" fmla="*/ 2147483646 w 55533"/>
                  <a:gd name="T49" fmla="*/ 2147483646 h 38413"/>
                  <a:gd name="T50" fmla="*/ 2147483646 w 55533"/>
                  <a:gd name="T51" fmla="*/ 2147483646 h 38413"/>
                  <a:gd name="T52" fmla="*/ 2147483646 w 55533"/>
                  <a:gd name="T53" fmla="*/ 2147483646 h 38413"/>
                  <a:gd name="T54" fmla="*/ 595703125 w 55533"/>
                  <a:gd name="T55" fmla="*/ 9765625 h 3841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5" name="Google Shape;1950;p13"/>
              <p:cNvSpPr>
                <a:spLocks/>
              </p:cNvSpPr>
              <p:nvPr/>
            </p:nvSpPr>
            <p:spPr bwMode="auto">
              <a:xfrm>
                <a:off x="5065700" y="3937625"/>
                <a:ext cx="706725" cy="285400"/>
              </a:xfrm>
              <a:custGeom>
                <a:avLst/>
                <a:gdLst>
                  <a:gd name="T0" fmla="*/ 2147483646 w 28269"/>
                  <a:gd name="T1" fmla="*/ 9765625 h 11416"/>
                  <a:gd name="T2" fmla="*/ 2147483646 w 28269"/>
                  <a:gd name="T3" fmla="*/ 2147483646 h 11416"/>
                  <a:gd name="T4" fmla="*/ 2147483646 w 28269"/>
                  <a:gd name="T5" fmla="*/ 2147483646 h 11416"/>
                  <a:gd name="T6" fmla="*/ 2147483646 w 28269"/>
                  <a:gd name="T7" fmla="*/ 2147483646 h 11416"/>
                  <a:gd name="T8" fmla="*/ 2147483646 w 28269"/>
                  <a:gd name="T9" fmla="*/ 2147483646 h 11416"/>
                  <a:gd name="T10" fmla="*/ 2147483646 w 28269"/>
                  <a:gd name="T11" fmla="*/ 2147483646 h 11416"/>
                  <a:gd name="T12" fmla="*/ 2147483646 w 28269"/>
                  <a:gd name="T13" fmla="*/ 2147483646 h 11416"/>
                  <a:gd name="T14" fmla="*/ 2147483646 w 28269"/>
                  <a:gd name="T15" fmla="*/ 9765625 h 114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6" name="Google Shape;1951;p13"/>
              <p:cNvSpPr>
                <a:spLocks/>
              </p:cNvSpPr>
              <p:nvPr/>
            </p:nvSpPr>
            <p:spPr bwMode="auto">
              <a:xfrm>
                <a:off x="5654625" y="3444100"/>
                <a:ext cx="268275" cy="705200"/>
              </a:xfrm>
              <a:custGeom>
                <a:avLst/>
                <a:gdLst>
                  <a:gd name="T0" fmla="*/ 2147483646 w 10731"/>
                  <a:gd name="T1" fmla="*/ 0 h 28208"/>
                  <a:gd name="T2" fmla="*/ 2147483646 w 10731"/>
                  <a:gd name="T3" fmla="*/ 2147483646 h 28208"/>
                  <a:gd name="T4" fmla="*/ 2147483646 w 10731"/>
                  <a:gd name="T5" fmla="*/ 2147483646 h 28208"/>
                  <a:gd name="T6" fmla="*/ 2147483646 w 10731"/>
                  <a:gd name="T7" fmla="*/ 2147483646 h 28208"/>
                  <a:gd name="T8" fmla="*/ 2147483646 w 10731"/>
                  <a:gd name="T9" fmla="*/ 2147483646 h 28208"/>
                  <a:gd name="T10" fmla="*/ 2147483646 w 10731"/>
                  <a:gd name="T11" fmla="*/ 2147483646 h 28208"/>
                  <a:gd name="T12" fmla="*/ 2147483646 w 10731"/>
                  <a:gd name="T13" fmla="*/ 2147483646 h 28208"/>
                  <a:gd name="T14" fmla="*/ 2147483646 w 10731"/>
                  <a:gd name="T15" fmla="*/ 0 h 282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7" name="Google Shape;1952;p13"/>
              <p:cNvSpPr>
                <a:spLocks/>
              </p:cNvSpPr>
              <p:nvPr/>
            </p:nvSpPr>
            <p:spPr bwMode="auto">
              <a:xfrm>
                <a:off x="5226800" y="3436875"/>
                <a:ext cx="545625" cy="712425"/>
              </a:xfrm>
              <a:custGeom>
                <a:avLst/>
                <a:gdLst>
                  <a:gd name="T0" fmla="*/ 2147483646 w 21825"/>
                  <a:gd name="T1" fmla="*/ 0 h 28497"/>
                  <a:gd name="T2" fmla="*/ 2147483646 w 21825"/>
                  <a:gd name="T3" fmla="*/ 2147483646 h 28497"/>
                  <a:gd name="T4" fmla="*/ 1191406250 w 21825"/>
                  <a:gd name="T5" fmla="*/ 2147483646 h 28497"/>
                  <a:gd name="T6" fmla="*/ 2147483646 w 21825"/>
                  <a:gd name="T7" fmla="*/ 2147483646 h 28497"/>
                  <a:gd name="T8" fmla="*/ 2147483646 w 21825"/>
                  <a:gd name="T9" fmla="*/ 2147483646 h 28497"/>
                  <a:gd name="T10" fmla="*/ 2147483646 w 21825"/>
                  <a:gd name="T11" fmla="*/ 2147483646 h 28497"/>
                  <a:gd name="T12" fmla="*/ 2147483646 w 21825"/>
                  <a:gd name="T13" fmla="*/ 2147483646 h 28497"/>
                  <a:gd name="T14" fmla="*/ 2147483646 w 21825"/>
                  <a:gd name="T15" fmla="*/ 2147483646 h 28497"/>
                  <a:gd name="T16" fmla="*/ 2147483646 w 21825"/>
                  <a:gd name="T17" fmla="*/ 0 h 284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8" name="Google Shape;1953;p13"/>
              <p:cNvSpPr>
                <a:spLocks/>
              </p:cNvSpPr>
              <p:nvPr/>
            </p:nvSpPr>
            <p:spPr bwMode="auto">
              <a:xfrm>
                <a:off x="5321875" y="4092000"/>
                <a:ext cx="395100" cy="76300"/>
              </a:xfrm>
              <a:custGeom>
                <a:avLst/>
                <a:gdLst>
                  <a:gd name="T0" fmla="*/ 1953125000 w 15804"/>
                  <a:gd name="T1" fmla="*/ 0 h 3052"/>
                  <a:gd name="T2" fmla="*/ 2050781250 w 15804"/>
                  <a:gd name="T3" fmla="*/ 2147483646 h 3052"/>
                  <a:gd name="T4" fmla="*/ 2147483646 w 15804"/>
                  <a:gd name="T5" fmla="*/ 2147483646 h 3052"/>
                  <a:gd name="T6" fmla="*/ 2147483646 w 15804"/>
                  <a:gd name="T7" fmla="*/ 2147483646 h 3052"/>
                  <a:gd name="T8" fmla="*/ 2147483646 w 15804"/>
                  <a:gd name="T9" fmla="*/ 2147483646 h 3052"/>
                  <a:gd name="T10" fmla="*/ 2147483646 w 15804"/>
                  <a:gd name="T11" fmla="*/ 2147483646 h 3052"/>
                  <a:gd name="T12" fmla="*/ 2147483646 w 15804"/>
                  <a:gd name="T13" fmla="*/ 117187500 h 3052"/>
                  <a:gd name="T14" fmla="*/ 1953125000 w 15804"/>
                  <a:gd name="T15" fmla="*/ 0 h 30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9" name="Google Shape;1954;p13"/>
              <p:cNvSpPr>
                <a:spLocks/>
              </p:cNvSpPr>
              <p:nvPr/>
            </p:nvSpPr>
            <p:spPr bwMode="auto">
              <a:xfrm>
                <a:off x="5391250" y="3766950"/>
                <a:ext cx="353425" cy="350900"/>
              </a:xfrm>
              <a:custGeom>
                <a:avLst/>
                <a:gdLst>
                  <a:gd name="T0" fmla="*/ 810546875 w 14137"/>
                  <a:gd name="T1" fmla="*/ 9765625 h 14036"/>
                  <a:gd name="T2" fmla="*/ 1074218750 w 14137"/>
                  <a:gd name="T3" fmla="*/ 2147483646 h 14036"/>
                  <a:gd name="T4" fmla="*/ 2147483646 w 14137"/>
                  <a:gd name="T5" fmla="*/ 2147483646 h 14036"/>
                  <a:gd name="T6" fmla="*/ 2147483646 w 14137"/>
                  <a:gd name="T7" fmla="*/ 2147483646 h 14036"/>
                  <a:gd name="T8" fmla="*/ 2147483646 w 14137"/>
                  <a:gd name="T9" fmla="*/ 2147483646 h 14036"/>
                  <a:gd name="T10" fmla="*/ 2147483646 w 14137"/>
                  <a:gd name="T11" fmla="*/ 2147483646 h 14036"/>
                  <a:gd name="T12" fmla="*/ 2147483646 w 14137"/>
                  <a:gd name="T13" fmla="*/ 2147483646 h 14036"/>
                  <a:gd name="T14" fmla="*/ 2147483646 w 14137"/>
                  <a:gd name="T15" fmla="*/ 1533203125 h 14036"/>
                  <a:gd name="T16" fmla="*/ 810546875 w 14137"/>
                  <a:gd name="T17" fmla="*/ 9765625 h 140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0" name="Google Shape;1955;p13"/>
              <p:cNvSpPr>
                <a:spLocks/>
              </p:cNvSpPr>
              <p:nvPr/>
            </p:nvSpPr>
            <p:spPr bwMode="auto">
              <a:xfrm>
                <a:off x="5581650" y="3830675"/>
                <a:ext cx="158800" cy="235050"/>
              </a:xfrm>
              <a:custGeom>
                <a:avLst/>
                <a:gdLst>
                  <a:gd name="T0" fmla="*/ 1230468750 w 6352"/>
                  <a:gd name="T1" fmla="*/ 0 h 9402"/>
                  <a:gd name="T2" fmla="*/ 605468750 w 6352"/>
                  <a:gd name="T3" fmla="*/ 1875000000 h 9402"/>
                  <a:gd name="T4" fmla="*/ 2147483646 w 6352"/>
                  <a:gd name="T5" fmla="*/ 2147483646 h 9402"/>
                  <a:gd name="T6" fmla="*/ 2147483646 w 6352"/>
                  <a:gd name="T7" fmla="*/ 2147483646 h 9402"/>
                  <a:gd name="T8" fmla="*/ 2147483646 w 6352"/>
                  <a:gd name="T9" fmla="*/ 2147483646 h 9402"/>
                  <a:gd name="T10" fmla="*/ 2147483646 w 6352"/>
                  <a:gd name="T11" fmla="*/ 683593750 h 9402"/>
                  <a:gd name="T12" fmla="*/ 1230468750 w 6352"/>
                  <a:gd name="T13" fmla="*/ 0 h 94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1" name="Google Shape;1956;p13"/>
              <p:cNvSpPr>
                <a:spLocks/>
              </p:cNvSpPr>
              <p:nvPr/>
            </p:nvSpPr>
            <p:spPr bwMode="auto">
              <a:xfrm>
                <a:off x="5743325" y="3634375"/>
                <a:ext cx="127050" cy="529300"/>
              </a:xfrm>
              <a:custGeom>
                <a:avLst/>
                <a:gdLst>
                  <a:gd name="T0" fmla="*/ 2147483646 w 5082"/>
                  <a:gd name="T1" fmla="*/ 0 h 21172"/>
                  <a:gd name="T2" fmla="*/ 2147483646 w 5082"/>
                  <a:gd name="T3" fmla="*/ 2147483646 h 21172"/>
                  <a:gd name="T4" fmla="*/ 2147483646 w 5082"/>
                  <a:gd name="T5" fmla="*/ 2147483646 h 21172"/>
                  <a:gd name="T6" fmla="*/ 2147483646 w 5082"/>
                  <a:gd name="T7" fmla="*/ 2147483646 h 21172"/>
                  <a:gd name="T8" fmla="*/ 2147483646 w 5082"/>
                  <a:gd name="T9" fmla="*/ 2147483646 h 21172"/>
                  <a:gd name="T10" fmla="*/ 2147483646 w 5082"/>
                  <a:gd name="T11" fmla="*/ 2147483646 h 21172"/>
                  <a:gd name="T12" fmla="*/ 2147483646 w 5082"/>
                  <a:gd name="T13" fmla="*/ 2147483646 h 21172"/>
                  <a:gd name="T14" fmla="*/ 2147483646 w 5082"/>
                  <a:gd name="T15" fmla="*/ 2147483646 h 21172"/>
                  <a:gd name="T16" fmla="*/ 2147483646 w 5082"/>
                  <a:gd name="T17" fmla="*/ 2147483646 h 21172"/>
                  <a:gd name="T18" fmla="*/ 2147483646 w 5082"/>
                  <a:gd name="T19" fmla="*/ 2147483646 h 21172"/>
                  <a:gd name="T20" fmla="*/ 2147483646 w 5082"/>
                  <a:gd name="T21" fmla="*/ 2147483646 h 21172"/>
                  <a:gd name="T22" fmla="*/ 2147483646 w 5082"/>
                  <a:gd name="T23" fmla="*/ 2147483646 h 21172"/>
                  <a:gd name="T24" fmla="*/ 2147483646 w 5082"/>
                  <a:gd name="T25" fmla="*/ 2147483646 h 21172"/>
                  <a:gd name="T26" fmla="*/ 2147483646 w 5082"/>
                  <a:gd name="T27" fmla="*/ 2147483646 h 21172"/>
                  <a:gd name="T28" fmla="*/ 2147483646 w 5082"/>
                  <a:gd name="T29" fmla="*/ 1972656250 h 21172"/>
                  <a:gd name="T30" fmla="*/ 2147483646 w 5082"/>
                  <a:gd name="T31" fmla="*/ 0 h 211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2" name="Google Shape;1957;p13"/>
              <p:cNvSpPr>
                <a:spLocks/>
              </p:cNvSpPr>
              <p:nvPr/>
            </p:nvSpPr>
            <p:spPr bwMode="auto">
              <a:xfrm>
                <a:off x="5606000" y="4010000"/>
                <a:ext cx="286500" cy="221450"/>
              </a:xfrm>
              <a:custGeom>
                <a:avLst/>
                <a:gdLst>
                  <a:gd name="T0" fmla="*/ 2147483646 w 11460"/>
                  <a:gd name="T1" fmla="*/ 9765625 h 8858"/>
                  <a:gd name="T2" fmla="*/ 2147483646 w 11460"/>
                  <a:gd name="T3" fmla="*/ 390625000 h 8858"/>
                  <a:gd name="T4" fmla="*/ 2147483646 w 11460"/>
                  <a:gd name="T5" fmla="*/ 2147483646 h 8858"/>
                  <a:gd name="T6" fmla="*/ 2147483646 w 11460"/>
                  <a:gd name="T7" fmla="*/ 2147483646 h 8858"/>
                  <a:gd name="T8" fmla="*/ 2147483646 w 11460"/>
                  <a:gd name="T9" fmla="*/ 2147483646 h 8858"/>
                  <a:gd name="T10" fmla="*/ 1484375000 w 11460"/>
                  <a:gd name="T11" fmla="*/ 2147483646 h 8858"/>
                  <a:gd name="T12" fmla="*/ 2147483646 w 11460"/>
                  <a:gd name="T13" fmla="*/ 2147483646 h 8858"/>
                  <a:gd name="T14" fmla="*/ 2147483646 w 11460"/>
                  <a:gd name="T15" fmla="*/ 2147483646 h 8858"/>
                  <a:gd name="T16" fmla="*/ 2147483646 w 11460"/>
                  <a:gd name="T17" fmla="*/ 2147483646 h 8858"/>
                  <a:gd name="T18" fmla="*/ 2147483646 w 11460"/>
                  <a:gd name="T19" fmla="*/ 2147483646 h 8858"/>
                  <a:gd name="T20" fmla="*/ 2147483646 w 11460"/>
                  <a:gd name="T21" fmla="*/ 2147483646 h 8858"/>
                  <a:gd name="T22" fmla="*/ 2147483646 w 11460"/>
                  <a:gd name="T23" fmla="*/ 2147483646 h 8858"/>
                  <a:gd name="T24" fmla="*/ 2147483646 w 11460"/>
                  <a:gd name="T25" fmla="*/ 2147483646 h 8858"/>
                  <a:gd name="T26" fmla="*/ 2147483646 w 11460"/>
                  <a:gd name="T27" fmla="*/ 2147483646 h 8858"/>
                  <a:gd name="T28" fmla="*/ 2147483646 w 11460"/>
                  <a:gd name="T29" fmla="*/ 2147483646 h 8858"/>
                  <a:gd name="T30" fmla="*/ 2147483646 w 11460"/>
                  <a:gd name="T31" fmla="*/ 9765625 h 88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0" name="Google Shape;1958;p13"/>
            <p:cNvGrpSpPr>
              <a:grpSpLocks/>
            </p:cNvGrpSpPr>
            <p:nvPr/>
          </p:nvGrpSpPr>
          <p:grpSpPr bwMode="auto"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21" name="Google Shape;1959;p13"/>
              <p:cNvSpPr>
                <a:spLocks/>
              </p:cNvSpPr>
              <p:nvPr/>
            </p:nvSpPr>
            <p:spPr bwMode="auto">
              <a:xfrm>
                <a:off x="6730125" y="2278575"/>
                <a:ext cx="240650" cy="2797175"/>
              </a:xfrm>
              <a:custGeom>
                <a:avLst/>
                <a:gdLst>
                  <a:gd name="T0" fmla="*/ 2147483646 w 9626"/>
                  <a:gd name="T1" fmla="*/ 9765625 h 111887"/>
                  <a:gd name="T2" fmla="*/ 2147483646 w 9626"/>
                  <a:gd name="T3" fmla="*/ 2147483646 h 111887"/>
                  <a:gd name="T4" fmla="*/ 2147483646 w 9626"/>
                  <a:gd name="T5" fmla="*/ 2147483646 h 111887"/>
                  <a:gd name="T6" fmla="*/ 2147483646 w 9626"/>
                  <a:gd name="T7" fmla="*/ 2147483646 h 111887"/>
                  <a:gd name="T8" fmla="*/ 2147483646 w 9626"/>
                  <a:gd name="T9" fmla="*/ 2147483646 h 111887"/>
                  <a:gd name="T10" fmla="*/ 2147483646 w 9626"/>
                  <a:gd name="T11" fmla="*/ 2147483646 h 111887"/>
                  <a:gd name="T12" fmla="*/ 2147483646 w 9626"/>
                  <a:gd name="T13" fmla="*/ 2147483646 h 111887"/>
                  <a:gd name="T14" fmla="*/ 2147483646 w 9626"/>
                  <a:gd name="T15" fmla="*/ 2147483646 h 111887"/>
                  <a:gd name="T16" fmla="*/ 2147483646 w 9626"/>
                  <a:gd name="T17" fmla="*/ 2147483646 h 111887"/>
                  <a:gd name="T18" fmla="*/ 2147483646 w 9626"/>
                  <a:gd name="T19" fmla="*/ 2147483646 h 111887"/>
                  <a:gd name="T20" fmla="*/ 2147483646 w 9626"/>
                  <a:gd name="T21" fmla="*/ 2147483646 h 111887"/>
                  <a:gd name="T22" fmla="*/ 2147483646 w 9626"/>
                  <a:gd name="T23" fmla="*/ 2147483646 h 111887"/>
                  <a:gd name="T24" fmla="*/ 2147483646 w 9626"/>
                  <a:gd name="T25" fmla="*/ 9765625 h 1118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2" name="Google Shape;1960;p13"/>
              <p:cNvSpPr>
                <a:spLocks/>
              </p:cNvSpPr>
              <p:nvPr/>
            </p:nvSpPr>
            <p:spPr bwMode="auto">
              <a:xfrm>
                <a:off x="6748975" y="2826575"/>
                <a:ext cx="324400" cy="153775"/>
              </a:xfrm>
              <a:custGeom>
                <a:avLst/>
                <a:gdLst>
                  <a:gd name="T0" fmla="*/ 2147483646 w 12976"/>
                  <a:gd name="T1" fmla="*/ 9765625 h 6151"/>
                  <a:gd name="T2" fmla="*/ 2147483646 w 12976"/>
                  <a:gd name="T3" fmla="*/ 791015625 h 6151"/>
                  <a:gd name="T4" fmla="*/ 2147483646 w 12976"/>
                  <a:gd name="T5" fmla="*/ 2147483646 h 6151"/>
                  <a:gd name="T6" fmla="*/ 2147483646 w 12976"/>
                  <a:gd name="T7" fmla="*/ 2147483646 h 6151"/>
                  <a:gd name="T8" fmla="*/ 2147483646 w 12976"/>
                  <a:gd name="T9" fmla="*/ 2147483646 h 6151"/>
                  <a:gd name="T10" fmla="*/ 2147483646 w 12976"/>
                  <a:gd name="T11" fmla="*/ 2147483646 h 6151"/>
                  <a:gd name="T12" fmla="*/ 2147483646 w 12976"/>
                  <a:gd name="T13" fmla="*/ 2147483646 h 6151"/>
                  <a:gd name="T14" fmla="*/ 2147483646 w 12976"/>
                  <a:gd name="T15" fmla="*/ 2147483646 h 6151"/>
                  <a:gd name="T16" fmla="*/ 2147483646 w 12976"/>
                  <a:gd name="T17" fmla="*/ 2147483646 h 6151"/>
                  <a:gd name="T18" fmla="*/ 2147483646 w 12976"/>
                  <a:gd name="T19" fmla="*/ 2147483646 h 6151"/>
                  <a:gd name="T20" fmla="*/ 2147483646 w 12976"/>
                  <a:gd name="T21" fmla="*/ 2147483646 h 6151"/>
                  <a:gd name="T22" fmla="*/ 2147483646 w 12976"/>
                  <a:gd name="T23" fmla="*/ 2147483646 h 6151"/>
                  <a:gd name="T24" fmla="*/ 2147483646 w 12976"/>
                  <a:gd name="T25" fmla="*/ 2147483646 h 6151"/>
                  <a:gd name="T26" fmla="*/ 2147483646 w 12976"/>
                  <a:gd name="T27" fmla="*/ 2147483646 h 6151"/>
                  <a:gd name="T28" fmla="*/ 2147483646 w 12976"/>
                  <a:gd name="T29" fmla="*/ 2147483646 h 6151"/>
                  <a:gd name="T30" fmla="*/ 2147483646 w 12976"/>
                  <a:gd name="T31" fmla="*/ 2147483646 h 6151"/>
                  <a:gd name="T32" fmla="*/ 2147483646 w 12976"/>
                  <a:gd name="T33" fmla="*/ 2147483646 h 6151"/>
                  <a:gd name="T34" fmla="*/ 2147483646 w 12976"/>
                  <a:gd name="T35" fmla="*/ 2147483646 h 6151"/>
                  <a:gd name="T36" fmla="*/ 2147483646 w 12976"/>
                  <a:gd name="T37" fmla="*/ 9765625 h 615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3" name="Google Shape;1961;p13"/>
              <p:cNvSpPr>
                <a:spLocks/>
              </p:cNvSpPr>
              <p:nvPr/>
            </p:nvSpPr>
            <p:spPr bwMode="auto">
              <a:xfrm>
                <a:off x="6990350" y="2757900"/>
                <a:ext cx="140675" cy="99450"/>
              </a:xfrm>
              <a:custGeom>
                <a:avLst/>
                <a:gdLst>
                  <a:gd name="T0" fmla="*/ 2147483646 w 5627"/>
                  <a:gd name="T1" fmla="*/ 0 h 3978"/>
                  <a:gd name="T2" fmla="*/ 2147483646 w 5627"/>
                  <a:gd name="T3" fmla="*/ 908203125 h 3978"/>
                  <a:gd name="T4" fmla="*/ 2147483646 w 5627"/>
                  <a:gd name="T5" fmla="*/ 2147483646 h 3978"/>
                  <a:gd name="T6" fmla="*/ 2147483646 w 5627"/>
                  <a:gd name="T7" fmla="*/ 2147483646 h 3978"/>
                  <a:gd name="T8" fmla="*/ 2147483646 w 5627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4" name="Google Shape;1962;p13"/>
              <p:cNvSpPr>
                <a:spLocks/>
              </p:cNvSpPr>
              <p:nvPr/>
            </p:nvSpPr>
            <p:spPr bwMode="auto">
              <a:xfrm>
                <a:off x="6732175" y="2235275"/>
                <a:ext cx="388325" cy="596925"/>
              </a:xfrm>
              <a:custGeom>
                <a:avLst/>
                <a:gdLst>
                  <a:gd name="T0" fmla="*/ 2147483646 w 15533"/>
                  <a:gd name="T1" fmla="*/ 2147483646 h 23877"/>
                  <a:gd name="T2" fmla="*/ 2147483646 w 15533"/>
                  <a:gd name="T3" fmla="*/ 2147483646 h 23877"/>
                  <a:gd name="T4" fmla="*/ 2147483646 w 15533"/>
                  <a:gd name="T5" fmla="*/ 2147483646 h 23877"/>
                  <a:gd name="T6" fmla="*/ 2147483646 w 15533"/>
                  <a:gd name="T7" fmla="*/ 2147483646 h 23877"/>
                  <a:gd name="T8" fmla="*/ 2147483646 w 15533"/>
                  <a:gd name="T9" fmla="*/ 2147483646 h 23877"/>
                  <a:gd name="T10" fmla="*/ 2147483646 w 15533"/>
                  <a:gd name="T11" fmla="*/ 2147483646 h 23877"/>
                  <a:gd name="T12" fmla="*/ 2147483646 w 15533"/>
                  <a:gd name="T13" fmla="*/ 2147483646 h 23877"/>
                  <a:gd name="T14" fmla="*/ 2147483646 w 15533"/>
                  <a:gd name="T15" fmla="*/ 0 h 23877"/>
                  <a:gd name="T16" fmla="*/ 2147483646 w 15533"/>
                  <a:gd name="T17" fmla="*/ 2147483646 h 23877"/>
                  <a:gd name="T18" fmla="*/ 2147483646 w 15533"/>
                  <a:gd name="T19" fmla="*/ 2147483646 h 23877"/>
                  <a:gd name="T20" fmla="*/ 2147483646 w 15533"/>
                  <a:gd name="T21" fmla="*/ 2147483646 h 23877"/>
                  <a:gd name="T22" fmla="*/ 2147483646 w 15533"/>
                  <a:gd name="T23" fmla="*/ 2147483646 h 23877"/>
                  <a:gd name="T24" fmla="*/ 2147483646 w 15533"/>
                  <a:gd name="T25" fmla="*/ 2147483646 h 23877"/>
                  <a:gd name="T26" fmla="*/ 2147483646 w 15533"/>
                  <a:gd name="T27" fmla="*/ 2147483646 h 23877"/>
                  <a:gd name="T28" fmla="*/ 2147483646 w 15533"/>
                  <a:gd name="T29" fmla="*/ 2147483646 h 23877"/>
                  <a:gd name="T30" fmla="*/ 2147483646 w 15533"/>
                  <a:gd name="T31" fmla="*/ 2147483646 h 23877"/>
                  <a:gd name="T32" fmla="*/ 2147483646 w 15533"/>
                  <a:gd name="T33" fmla="*/ 2147483646 h 23877"/>
                  <a:gd name="T34" fmla="*/ 2147483646 w 15533"/>
                  <a:gd name="T35" fmla="*/ 2147483646 h 23877"/>
                  <a:gd name="T36" fmla="*/ 2147483646 w 15533"/>
                  <a:gd name="T37" fmla="*/ 2147483646 h 23877"/>
                  <a:gd name="T38" fmla="*/ 2147483646 w 15533"/>
                  <a:gd name="T39" fmla="*/ 2147483646 h 23877"/>
                  <a:gd name="T40" fmla="*/ 2147483646 w 15533"/>
                  <a:gd name="T41" fmla="*/ 2147483646 h 23877"/>
                  <a:gd name="T42" fmla="*/ 2147483646 w 15533"/>
                  <a:gd name="T43" fmla="*/ 2147483646 h 23877"/>
                  <a:gd name="T44" fmla="*/ 2147483646 w 15533"/>
                  <a:gd name="T45" fmla="*/ 2147483646 h 23877"/>
                  <a:gd name="T46" fmla="*/ 2147483646 w 15533"/>
                  <a:gd name="T47" fmla="*/ 2147483646 h 23877"/>
                  <a:gd name="T48" fmla="*/ 2147483646 w 15533"/>
                  <a:gd name="T49" fmla="*/ 2147483646 h 23877"/>
                  <a:gd name="T50" fmla="*/ 2147483646 w 15533"/>
                  <a:gd name="T51" fmla="*/ 2147483646 h 23877"/>
                  <a:gd name="T52" fmla="*/ 2147483646 w 15533"/>
                  <a:gd name="T53" fmla="*/ 2147483646 h 23877"/>
                  <a:gd name="T54" fmla="*/ 2147483646 w 15533"/>
                  <a:gd name="T55" fmla="*/ 2147483646 h 23877"/>
                  <a:gd name="T56" fmla="*/ 2147483646 w 15533"/>
                  <a:gd name="T57" fmla="*/ 2147483646 h 23877"/>
                  <a:gd name="T58" fmla="*/ 2147483646 w 15533"/>
                  <a:gd name="T59" fmla="*/ 2147483646 h 23877"/>
                  <a:gd name="T60" fmla="*/ 2147483646 w 15533"/>
                  <a:gd name="T61" fmla="*/ 2147483646 h 23877"/>
                  <a:gd name="T62" fmla="*/ 2147483646 w 15533"/>
                  <a:gd name="T63" fmla="*/ 2147483646 h 23877"/>
                  <a:gd name="T64" fmla="*/ 2147483646 w 15533"/>
                  <a:gd name="T65" fmla="*/ 0 h 238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5" name="Google Shape;1963;p13"/>
              <p:cNvSpPr>
                <a:spLocks/>
              </p:cNvSpPr>
              <p:nvPr/>
            </p:nvSpPr>
            <p:spPr bwMode="auto">
              <a:xfrm>
                <a:off x="6732750" y="2127175"/>
                <a:ext cx="140750" cy="99475"/>
              </a:xfrm>
              <a:custGeom>
                <a:avLst/>
                <a:gdLst>
                  <a:gd name="T0" fmla="*/ 2147483646 w 5630"/>
                  <a:gd name="T1" fmla="*/ 9765625 h 3979"/>
                  <a:gd name="T2" fmla="*/ 2147483646 w 5630"/>
                  <a:gd name="T3" fmla="*/ 917968750 h 3979"/>
                  <a:gd name="T4" fmla="*/ 2147483646 w 5630"/>
                  <a:gd name="T5" fmla="*/ 2147483646 h 3979"/>
                  <a:gd name="T6" fmla="*/ 2147483646 w 5630"/>
                  <a:gd name="T7" fmla="*/ 2147483646 h 3979"/>
                  <a:gd name="T8" fmla="*/ 2147483646 w 5630"/>
                  <a:gd name="T9" fmla="*/ 9765625 h 3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1964;p13"/>
              <p:cNvSpPr>
                <a:spLocks/>
              </p:cNvSpPr>
              <p:nvPr/>
            </p:nvSpPr>
            <p:spPr bwMode="auto">
              <a:xfrm>
                <a:off x="6704600" y="1982675"/>
                <a:ext cx="146950" cy="130100"/>
              </a:xfrm>
              <a:custGeom>
                <a:avLst/>
                <a:gdLst>
                  <a:gd name="T0" fmla="*/ 2147483646 w 5878"/>
                  <a:gd name="T1" fmla="*/ 9765625 h 5204"/>
                  <a:gd name="T2" fmla="*/ 2147483646 w 5878"/>
                  <a:gd name="T3" fmla="*/ 957031250 h 5204"/>
                  <a:gd name="T4" fmla="*/ 2147483646 w 5878"/>
                  <a:gd name="T5" fmla="*/ 2147483646 h 5204"/>
                  <a:gd name="T6" fmla="*/ 2147483646 w 5878"/>
                  <a:gd name="T7" fmla="*/ 2147483646 h 5204"/>
                  <a:gd name="T8" fmla="*/ 2147483646 w 5878"/>
                  <a:gd name="T9" fmla="*/ 2147483646 h 5204"/>
                  <a:gd name="T10" fmla="*/ 2147483646 w 5878"/>
                  <a:gd name="T11" fmla="*/ 2147483646 h 5204"/>
                  <a:gd name="T12" fmla="*/ 2147483646 w 5878"/>
                  <a:gd name="T13" fmla="*/ 9765625 h 52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7" name="Google Shape;1965;p13"/>
              <p:cNvSpPr>
                <a:spLocks/>
              </p:cNvSpPr>
              <p:nvPr/>
            </p:nvSpPr>
            <p:spPr bwMode="auto">
              <a:xfrm>
                <a:off x="6862125" y="2055925"/>
                <a:ext cx="140750" cy="99475"/>
              </a:xfrm>
              <a:custGeom>
                <a:avLst/>
                <a:gdLst>
                  <a:gd name="T0" fmla="*/ 2147483646 w 5630"/>
                  <a:gd name="T1" fmla="*/ 9765625 h 3979"/>
                  <a:gd name="T2" fmla="*/ 2147483646 w 5630"/>
                  <a:gd name="T3" fmla="*/ 839843750 h 3979"/>
                  <a:gd name="T4" fmla="*/ 2147483646 w 5630"/>
                  <a:gd name="T5" fmla="*/ 2147483646 h 3979"/>
                  <a:gd name="T6" fmla="*/ 2147483646 w 5630"/>
                  <a:gd name="T7" fmla="*/ 2147483646 h 3979"/>
                  <a:gd name="T8" fmla="*/ 2147483646 w 5630"/>
                  <a:gd name="T9" fmla="*/ 9765625 h 3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1966;p13"/>
              <p:cNvSpPr>
                <a:spLocks/>
              </p:cNvSpPr>
              <p:nvPr/>
            </p:nvSpPr>
            <p:spPr bwMode="auto">
              <a:xfrm>
                <a:off x="6893350" y="2163250"/>
                <a:ext cx="140175" cy="99300"/>
              </a:xfrm>
              <a:custGeom>
                <a:avLst/>
                <a:gdLst>
                  <a:gd name="T0" fmla="*/ 2147483646 w 5607"/>
                  <a:gd name="T1" fmla="*/ 9765625 h 3972"/>
                  <a:gd name="T2" fmla="*/ 2147483646 w 5607"/>
                  <a:gd name="T3" fmla="*/ 771484375 h 3972"/>
                  <a:gd name="T4" fmla="*/ 2147483646 w 5607"/>
                  <a:gd name="T5" fmla="*/ 2147483646 h 3972"/>
                  <a:gd name="T6" fmla="*/ 2147483646 w 5607"/>
                  <a:gd name="T7" fmla="*/ 2147483646 h 3972"/>
                  <a:gd name="T8" fmla="*/ 2147483646 w 5607"/>
                  <a:gd name="T9" fmla="*/ 9765625 h 39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1967;p13"/>
              <p:cNvSpPr>
                <a:spLocks/>
              </p:cNvSpPr>
              <p:nvPr/>
            </p:nvSpPr>
            <p:spPr bwMode="auto">
              <a:xfrm>
                <a:off x="6930525" y="2293025"/>
                <a:ext cx="140775" cy="99450"/>
              </a:xfrm>
              <a:custGeom>
                <a:avLst/>
                <a:gdLst>
                  <a:gd name="T0" fmla="*/ 2147483646 w 5631"/>
                  <a:gd name="T1" fmla="*/ 9765625 h 3978"/>
                  <a:gd name="T2" fmla="*/ 2147483646 w 5631"/>
                  <a:gd name="T3" fmla="*/ 839843750 h 3978"/>
                  <a:gd name="T4" fmla="*/ 2147483646 w 5631"/>
                  <a:gd name="T5" fmla="*/ 2147483646 h 3978"/>
                  <a:gd name="T6" fmla="*/ 2147483646 w 5631"/>
                  <a:gd name="T7" fmla="*/ 2147483646 h 3978"/>
                  <a:gd name="T8" fmla="*/ 2147483646 w 5631"/>
                  <a:gd name="T9" fmla="*/ 9765625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0" name="Google Shape;1968;p13"/>
              <p:cNvSpPr>
                <a:spLocks/>
              </p:cNvSpPr>
              <p:nvPr/>
            </p:nvSpPr>
            <p:spPr bwMode="auto">
              <a:xfrm>
                <a:off x="6974525" y="2439500"/>
                <a:ext cx="138400" cy="99650"/>
              </a:xfrm>
              <a:custGeom>
                <a:avLst/>
                <a:gdLst>
                  <a:gd name="T0" fmla="*/ 2147483646 w 5536"/>
                  <a:gd name="T1" fmla="*/ 9765625 h 3986"/>
                  <a:gd name="T2" fmla="*/ 2147483646 w 5536"/>
                  <a:gd name="T3" fmla="*/ 908203125 h 3986"/>
                  <a:gd name="T4" fmla="*/ 2147483646 w 5536"/>
                  <a:gd name="T5" fmla="*/ 2147483646 h 3986"/>
                  <a:gd name="T6" fmla="*/ 2147483646 w 5536"/>
                  <a:gd name="T7" fmla="*/ 2147483646 h 3986"/>
                  <a:gd name="T8" fmla="*/ 2147483646 w 5536"/>
                  <a:gd name="T9" fmla="*/ 9765625 h 39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1" name="Google Shape;1969;p13"/>
              <p:cNvSpPr>
                <a:spLocks/>
              </p:cNvSpPr>
              <p:nvPr/>
            </p:nvSpPr>
            <p:spPr bwMode="auto">
              <a:xfrm>
                <a:off x="7000975" y="2564125"/>
                <a:ext cx="140000" cy="99450"/>
              </a:xfrm>
              <a:custGeom>
                <a:avLst/>
                <a:gdLst>
                  <a:gd name="T0" fmla="*/ 2147483646 w 5600"/>
                  <a:gd name="T1" fmla="*/ 0 h 3978"/>
                  <a:gd name="T2" fmla="*/ 2147483646 w 5600"/>
                  <a:gd name="T3" fmla="*/ 908203125 h 3978"/>
                  <a:gd name="T4" fmla="*/ 2147483646 w 5600"/>
                  <a:gd name="T5" fmla="*/ 2147483646 h 3978"/>
                  <a:gd name="T6" fmla="*/ 2147483646 w 5600"/>
                  <a:gd name="T7" fmla="*/ 2147483646 h 3978"/>
                  <a:gd name="T8" fmla="*/ 2147483646 w 5600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2" name="Google Shape;1970;p13"/>
              <p:cNvSpPr>
                <a:spLocks/>
              </p:cNvSpPr>
              <p:nvPr/>
            </p:nvSpPr>
            <p:spPr bwMode="auto">
              <a:xfrm>
                <a:off x="6919950" y="2428900"/>
                <a:ext cx="140550" cy="99600"/>
              </a:xfrm>
              <a:custGeom>
                <a:avLst/>
                <a:gdLst>
                  <a:gd name="T0" fmla="*/ 2147483646 w 5622"/>
                  <a:gd name="T1" fmla="*/ 0 h 3984"/>
                  <a:gd name="T2" fmla="*/ 2147483646 w 5622"/>
                  <a:gd name="T3" fmla="*/ 898437500 h 3984"/>
                  <a:gd name="T4" fmla="*/ 2147483646 w 5622"/>
                  <a:gd name="T5" fmla="*/ 2147483646 h 3984"/>
                  <a:gd name="T6" fmla="*/ 2147483646 w 5622"/>
                  <a:gd name="T7" fmla="*/ 2147483646 h 3984"/>
                  <a:gd name="T8" fmla="*/ 2147483646 w 5622"/>
                  <a:gd name="T9" fmla="*/ 0 h 39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3" name="Google Shape;1971;p13"/>
              <p:cNvSpPr>
                <a:spLocks/>
              </p:cNvSpPr>
              <p:nvPr/>
            </p:nvSpPr>
            <p:spPr bwMode="auto">
              <a:xfrm>
                <a:off x="6906950" y="2383300"/>
                <a:ext cx="140575" cy="99600"/>
              </a:xfrm>
              <a:custGeom>
                <a:avLst/>
                <a:gdLst>
                  <a:gd name="T0" fmla="*/ 2147483646 w 5623"/>
                  <a:gd name="T1" fmla="*/ 9765625 h 3984"/>
                  <a:gd name="T2" fmla="*/ 2147483646 w 5623"/>
                  <a:gd name="T3" fmla="*/ 898437500 h 3984"/>
                  <a:gd name="T4" fmla="*/ 2147483646 w 5623"/>
                  <a:gd name="T5" fmla="*/ 2147483646 h 3984"/>
                  <a:gd name="T6" fmla="*/ 2147483646 w 5623"/>
                  <a:gd name="T7" fmla="*/ 2147483646 h 3984"/>
                  <a:gd name="T8" fmla="*/ 2147483646 w 5623"/>
                  <a:gd name="T9" fmla="*/ 9765625 h 39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4" name="Google Shape;1972;p13"/>
              <p:cNvSpPr>
                <a:spLocks/>
              </p:cNvSpPr>
              <p:nvPr/>
            </p:nvSpPr>
            <p:spPr bwMode="auto">
              <a:xfrm>
                <a:off x="6868200" y="2220250"/>
                <a:ext cx="140200" cy="99275"/>
              </a:xfrm>
              <a:custGeom>
                <a:avLst/>
                <a:gdLst>
                  <a:gd name="T0" fmla="*/ 2147483646 w 5608"/>
                  <a:gd name="T1" fmla="*/ 0 h 3971"/>
                  <a:gd name="T2" fmla="*/ 2147483646 w 5608"/>
                  <a:gd name="T3" fmla="*/ 771484375 h 3971"/>
                  <a:gd name="T4" fmla="*/ 2147483646 w 5608"/>
                  <a:gd name="T5" fmla="*/ 2147483646 h 3971"/>
                  <a:gd name="T6" fmla="*/ 2147483646 w 5608"/>
                  <a:gd name="T7" fmla="*/ 2147483646 h 3971"/>
                  <a:gd name="T8" fmla="*/ 2147483646 w 5608"/>
                  <a:gd name="T9" fmla="*/ 0 h 39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5" name="Google Shape;1973;p13"/>
              <p:cNvSpPr>
                <a:spLocks/>
              </p:cNvSpPr>
              <p:nvPr/>
            </p:nvSpPr>
            <p:spPr bwMode="auto">
              <a:xfrm>
                <a:off x="6854525" y="2174325"/>
                <a:ext cx="140625" cy="99625"/>
              </a:xfrm>
              <a:custGeom>
                <a:avLst/>
                <a:gdLst>
                  <a:gd name="T0" fmla="*/ 2147483646 w 5625"/>
                  <a:gd name="T1" fmla="*/ 9765625 h 3985"/>
                  <a:gd name="T2" fmla="*/ 2147483646 w 5625"/>
                  <a:gd name="T3" fmla="*/ 898437500 h 3985"/>
                  <a:gd name="T4" fmla="*/ 2147483646 w 5625"/>
                  <a:gd name="T5" fmla="*/ 2147483646 h 3985"/>
                  <a:gd name="T6" fmla="*/ 2147483646 w 5625"/>
                  <a:gd name="T7" fmla="*/ 2147483646 h 3985"/>
                  <a:gd name="T8" fmla="*/ 2147483646 w 5625"/>
                  <a:gd name="T9" fmla="*/ 9765625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6" name="Google Shape;1974;p13"/>
              <p:cNvSpPr>
                <a:spLocks/>
              </p:cNvSpPr>
              <p:nvPr/>
            </p:nvSpPr>
            <p:spPr bwMode="auto">
              <a:xfrm>
                <a:off x="6818800" y="2135550"/>
                <a:ext cx="139800" cy="99625"/>
              </a:xfrm>
              <a:custGeom>
                <a:avLst/>
                <a:gdLst>
                  <a:gd name="T0" fmla="*/ 2147483646 w 5592"/>
                  <a:gd name="T1" fmla="*/ 0 h 3985"/>
                  <a:gd name="T2" fmla="*/ 2147483646 w 5592"/>
                  <a:gd name="T3" fmla="*/ 908203125 h 3985"/>
                  <a:gd name="T4" fmla="*/ 2147483646 w 5592"/>
                  <a:gd name="T5" fmla="*/ 2147483646 h 3985"/>
                  <a:gd name="T6" fmla="*/ 2147483646 w 5592"/>
                  <a:gd name="T7" fmla="*/ 2147483646 h 3985"/>
                  <a:gd name="T8" fmla="*/ 2147483646 w 5592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7" name="Google Shape;1975;p13"/>
              <p:cNvSpPr>
                <a:spLocks/>
              </p:cNvSpPr>
              <p:nvPr/>
            </p:nvSpPr>
            <p:spPr bwMode="auto">
              <a:xfrm>
                <a:off x="6777775" y="2080275"/>
                <a:ext cx="140725" cy="99450"/>
              </a:xfrm>
              <a:custGeom>
                <a:avLst/>
                <a:gdLst>
                  <a:gd name="T0" fmla="*/ 2147483646 w 5629"/>
                  <a:gd name="T1" fmla="*/ 0 h 3978"/>
                  <a:gd name="T2" fmla="*/ 2147483646 w 5629"/>
                  <a:gd name="T3" fmla="*/ 830078125 h 3978"/>
                  <a:gd name="T4" fmla="*/ 2147483646 w 5629"/>
                  <a:gd name="T5" fmla="*/ 2147483646 h 3978"/>
                  <a:gd name="T6" fmla="*/ 2147483646 w 5629"/>
                  <a:gd name="T7" fmla="*/ 2147483646 h 3978"/>
                  <a:gd name="T8" fmla="*/ 2147483646 w 5629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8" name="Google Shape;1976;p13"/>
              <p:cNvSpPr>
                <a:spLocks/>
              </p:cNvSpPr>
              <p:nvPr/>
            </p:nvSpPr>
            <p:spPr bwMode="auto">
              <a:xfrm>
                <a:off x="6763950" y="2093000"/>
                <a:ext cx="140725" cy="99450"/>
              </a:xfrm>
              <a:custGeom>
                <a:avLst/>
                <a:gdLst>
                  <a:gd name="T0" fmla="*/ 2147483646 w 5629"/>
                  <a:gd name="T1" fmla="*/ 9765625 h 3978"/>
                  <a:gd name="T2" fmla="*/ 2147483646 w 5629"/>
                  <a:gd name="T3" fmla="*/ 908203125 h 3978"/>
                  <a:gd name="T4" fmla="*/ 2147483646 w 5629"/>
                  <a:gd name="T5" fmla="*/ 2147483646 h 3978"/>
                  <a:gd name="T6" fmla="*/ 2147483646 w 5629"/>
                  <a:gd name="T7" fmla="*/ 2147483646 h 3978"/>
                  <a:gd name="T8" fmla="*/ 2147483646 w 5629"/>
                  <a:gd name="T9" fmla="*/ 9765625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9" name="Google Shape;1977;p13"/>
              <p:cNvSpPr>
                <a:spLocks/>
              </p:cNvSpPr>
              <p:nvPr/>
            </p:nvSpPr>
            <p:spPr bwMode="auto">
              <a:xfrm>
                <a:off x="6744350" y="2023425"/>
                <a:ext cx="140950" cy="99300"/>
              </a:xfrm>
              <a:custGeom>
                <a:avLst/>
                <a:gdLst>
                  <a:gd name="T0" fmla="*/ 2147483646 w 5638"/>
                  <a:gd name="T1" fmla="*/ 9765625 h 3972"/>
                  <a:gd name="T2" fmla="*/ 2147483646 w 5638"/>
                  <a:gd name="T3" fmla="*/ 771484375 h 3972"/>
                  <a:gd name="T4" fmla="*/ 2147483646 w 5638"/>
                  <a:gd name="T5" fmla="*/ 2147483646 h 3972"/>
                  <a:gd name="T6" fmla="*/ 2147483646 w 5638"/>
                  <a:gd name="T7" fmla="*/ 2147483646 h 3972"/>
                  <a:gd name="T8" fmla="*/ 2147483646 w 5638"/>
                  <a:gd name="T9" fmla="*/ 9765625 h 39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0" name="Google Shape;1978;p13"/>
              <p:cNvSpPr>
                <a:spLocks/>
              </p:cNvSpPr>
              <p:nvPr/>
            </p:nvSpPr>
            <p:spPr bwMode="auto">
              <a:xfrm>
                <a:off x="6686600" y="1966275"/>
                <a:ext cx="140675" cy="99450"/>
              </a:xfrm>
              <a:custGeom>
                <a:avLst/>
                <a:gdLst>
                  <a:gd name="T0" fmla="*/ 2147483646 w 5627"/>
                  <a:gd name="T1" fmla="*/ 0 h 3978"/>
                  <a:gd name="T2" fmla="*/ 2147483646 w 5627"/>
                  <a:gd name="T3" fmla="*/ 839843750 h 3978"/>
                  <a:gd name="T4" fmla="*/ 2147483646 w 5627"/>
                  <a:gd name="T5" fmla="*/ 2147483646 h 3978"/>
                  <a:gd name="T6" fmla="*/ 2147483646 w 5627"/>
                  <a:gd name="T7" fmla="*/ 2147483646 h 3978"/>
                  <a:gd name="T8" fmla="*/ 2147483646 w 5627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1" name="Google Shape;1979;p13"/>
              <p:cNvSpPr>
                <a:spLocks/>
              </p:cNvSpPr>
              <p:nvPr/>
            </p:nvSpPr>
            <p:spPr bwMode="auto">
              <a:xfrm>
                <a:off x="6650175" y="1926600"/>
                <a:ext cx="140525" cy="99625"/>
              </a:xfrm>
              <a:custGeom>
                <a:avLst/>
                <a:gdLst>
                  <a:gd name="T0" fmla="*/ 2147483646 w 5621"/>
                  <a:gd name="T1" fmla="*/ 0 h 3985"/>
                  <a:gd name="T2" fmla="*/ 2147483646 w 5621"/>
                  <a:gd name="T3" fmla="*/ 898437500 h 3985"/>
                  <a:gd name="T4" fmla="*/ 2147483646 w 5621"/>
                  <a:gd name="T5" fmla="*/ 2147483646 h 3985"/>
                  <a:gd name="T6" fmla="*/ 2147483646 w 5621"/>
                  <a:gd name="T7" fmla="*/ 2147483646 h 3985"/>
                  <a:gd name="T8" fmla="*/ 2147483646 w 5621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2" name="Google Shape;1980;p13"/>
              <p:cNvSpPr>
                <a:spLocks/>
              </p:cNvSpPr>
              <p:nvPr/>
            </p:nvSpPr>
            <p:spPr bwMode="auto">
              <a:xfrm>
                <a:off x="6611150" y="1880250"/>
                <a:ext cx="140800" cy="99425"/>
              </a:xfrm>
              <a:custGeom>
                <a:avLst/>
                <a:gdLst>
                  <a:gd name="T0" fmla="*/ 2147483646 w 5632"/>
                  <a:gd name="T1" fmla="*/ 0 h 3977"/>
                  <a:gd name="T2" fmla="*/ 2147483646 w 5632"/>
                  <a:gd name="T3" fmla="*/ 898437500 h 3977"/>
                  <a:gd name="T4" fmla="*/ 2147483646 w 5632"/>
                  <a:gd name="T5" fmla="*/ 2147483646 h 3977"/>
                  <a:gd name="T6" fmla="*/ 2147483646 w 5632"/>
                  <a:gd name="T7" fmla="*/ 2147483646 h 3977"/>
                  <a:gd name="T8" fmla="*/ 2147483646 w 5632"/>
                  <a:gd name="T9" fmla="*/ 0 h 39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3" name="Google Shape;1981;p13"/>
              <p:cNvSpPr>
                <a:spLocks/>
              </p:cNvSpPr>
              <p:nvPr/>
            </p:nvSpPr>
            <p:spPr bwMode="auto">
              <a:xfrm>
                <a:off x="6716975" y="2098350"/>
                <a:ext cx="140575" cy="99600"/>
              </a:xfrm>
              <a:custGeom>
                <a:avLst/>
                <a:gdLst>
                  <a:gd name="T0" fmla="*/ 2147483646 w 5623"/>
                  <a:gd name="T1" fmla="*/ 0 h 3984"/>
                  <a:gd name="T2" fmla="*/ 2147483646 w 5623"/>
                  <a:gd name="T3" fmla="*/ 898437500 h 3984"/>
                  <a:gd name="T4" fmla="*/ 2147483646 w 5623"/>
                  <a:gd name="T5" fmla="*/ 2147483646 h 3984"/>
                  <a:gd name="T6" fmla="*/ 2147483646 w 5623"/>
                  <a:gd name="T7" fmla="*/ 2147483646 h 3984"/>
                  <a:gd name="T8" fmla="*/ 2147483646 w 5623"/>
                  <a:gd name="T9" fmla="*/ 0 h 39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4" name="Google Shape;1982;p13"/>
              <p:cNvSpPr>
                <a:spLocks/>
              </p:cNvSpPr>
              <p:nvPr/>
            </p:nvSpPr>
            <p:spPr bwMode="auto">
              <a:xfrm>
                <a:off x="6773975" y="2380425"/>
                <a:ext cx="139325" cy="99450"/>
              </a:xfrm>
              <a:custGeom>
                <a:avLst/>
                <a:gdLst>
                  <a:gd name="T0" fmla="*/ 2147483646 w 5573"/>
                  <a:gd name="T1" fmla="*/ 0 h 3978"/>
                  <a:gd name="T2" fmla="*/ 2147483646 w 5573"/>
                  <a:gd name="T3" fmla="*/ 830078125 h 3978"/>
                  <a:gd name="T4" fmla="*/ 2147483646 w 5573"/>
                  <a:gd name="T5" fmla="*/ 2147483646 h 3978"/>
                  <a:gd name="T6" fmla="*/ 2147483646 w 5573"/>
                  <a:gd name="T7" fmla="*/ 2147483646 h 3978"/>
                  <a:gd name="T8" fmla="*/ 2147483646 w 5573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5" name="Google Shape;1983;p13"/>
              <p:cNvSpPr>
                <a:spLocks/>
              </p:cNvSpPr>
              <p:nvPr/>
            </p:nvSpPr>
            <p:spPr bwMode="auto">
              <a:xfrm>
                <a:off x="6873525" y="2467800"/>
                <a:ext cx="140750" cy="99450"/>
              </a:xfrm>
              <a:custGeom>
                <a:avLst/>
                <a:gdLst>
                  <a:gd name="T0" fmla="*/ 2147483646 w 5630"/>
                  <a:gd name="T1" fmla="*/ 0 h 3978"/>
                  <a:gd name="T2" fmla="*/ 2147483646 w 5630"/>
                  <a:gd name="T3" fmla="*/ 839843750 h 3978"/>
                  <a:gd name="T4" fmla="*/ 2147483646 w 5630"/>
                  <a:gd name="T5" fmla="*/ 2147483646 h 3978"/>
                  <a:gd name="T6" fmla="*/ 2147483646 w 5630"/>
                  <a:gd name="T7" fmla="*/ 2147483646 h 3978"/>
                  <a:gd name="T8" fmla="*/ 2147483646 w 5630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6" name="Google Shape;1984;p13"/>
              <p:cNvSpPr>
                <a:spLocks/>
              </p:cNvSpPr>
              <p:nvPr/>
            </p:nvSpPr>
            <p:spPr bwMode="auto">
              <a:xfrm>
                <a:off x="6910750" y="2539975"/>
                <a:ext cx="140700" cy="99475"/>
              </a:xfrm>
              <a:custGeom>
                <a:avLst/>
                <a:gdLst>
                  <a:gd name="T0" fmla="*/ 2147483646 w 5628"/>
                  <a:gd name="T1" fmla="*/ 9765625 h 3979"/>
                  <a:gd name="T2" fmla="*/ 2147483646 w 5628"/>
                  <a:gd name="T3" fmla="*/ 839843750 h 3979"/>
                  <a:gd name="T4" fmla="*/ 2147483646 w 5628"/>
                  <a:gd name="T5" fmla="*/ 2147483646 h 3979"/>
                  <a:gd name="T6" fmla="*/ 2147483646 w 5628"/>
                  <a:gd name="T7" fmla="*/ 2147483646 h 3979"/>
                  <a:gd name="T8" fmla="*/ 2147483646 w 5628"/>
                  <a:gd name="T9" fmla="*/ 9765625 h 3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7" name="Google Shape;1985;p13"/>
              <p:cNvSpPr>
                <a:spLocks/>
              </p:cNvSpPr>
              <p:nvPr/>
            </p:nvSpPr>
            <p:spPr bwMode="auto">
              <a:xfrm>
                <a:off x="6911525" y="2656075"/>
                <a:ext cx="140550" cy="99625"/>
              </a:xfrm>
              <a:custGeom>
                <a:avLst/>
                <a:gdLst>
                  <a:gd name="T0" fmla="*/ 2147483646 w 5622"/>
                  <a:gd name="T1" fmla="*/ 0 h 3985"/>
                  <a:gd name="T2" fmla="*/ 2147483646 w 5622"/>
                  <a:gd name="T3" fmla="*/ 908203125 h 3985"/>
                  <a:gd name="T4" fmla="*/ 2147483646 w 5622"/>
                  <a:gd name="T5" fmla="*/ 2147483646 h 3985"/>
                  <a:gd name="T6" fmla="*/ 2147483646 w 5622"/>
                  <a:gd name="T7" fmla="*/ 2147483646 h 3985"/>
                  <a:gd name="T8" fmla="*/ 2147483646 w 5622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8" name="Google Shape;1986;p13"/>
              <p:cNvSpPr>
                <a:spLocks/>
              </p:cNvSpPr>
              <p:nvPr/>
            </p:nvSpPr>
            <p:spPr bwMode="auto">
              <a:xfrm>
                <a:off x="6748775" y="2495750"/>
                <a:ext cx="140025" cy="99450"/>
              </a:xfrm>
              <a:custGeom>
                <a:avLst/>
                <a:gdLst>
                  <a:gd name="T0" fmla="*/ 2147483646 w 5601"/>
                  <a:gd name="T1" fmla="*/ 0 h 3978"/>
                  <a:gd name="T2" fmla="*/ 2147483646 w 5601"/>
                  <a:gd name="T3" fmla="*/ 898437500 h 3978"/>
                  <a:gd name="T4" fmla="*/ 2147483646 w 5601"/>
                  <a:gd name="T5" fmla="*/ 2147483646 h 3978"/>
                  <a:gd name="T6" fmla="*/ 2147483646 w 5601"/>
                  <a:gd name="T7" fmla="*/ 2147483646 h 3978"/>
                  <a:gd name="T8" fmla="*/ 2147483646 w 5601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9" name="Google Shape;1987;p13"/>
              <p:cNvSpPr>
                <a:spLocks/>
              </p:cNvSpPr>
              <p:nvPr/>
            </p:nvSpPr>
            <p:spPr bwMode="auto">
              <a:xfrm>
                <a:off x="6745175" y="2338625"/>
                <a:ext cx="140025" cy="99450"/>
              </a:xfrm>
              <a:custGeom>
                <a:avLst/>
                <a:gdLst>
                  <a:gd name="T0" fmla="*/ 2147483646 w 5601"/>
                  <a:gd name="T1" fmla="*/ 9765625 h 3978"/>
                  <a:gd name="T2" fmla="*/ 2147483646 w 5601"/>
                  <a:gd name="T3" fmla="*/ 839843750 h 3978"/>
                  <a:gd name="T4" fmla="*/ 2147483646 w 5601"/>
                  <a:gd name="T5" fmla="*/ 2147483646 h 3978"/>
                  <a:gd name="T6" fmla="*/ 2147483646 w 5601"/>
                  <a:gd name="T7" fmla="*/ 2147483646 h 3978"/>
                  <a:gd name="T8" fmla="*/ 2147483646 w 5601"/>
                  <a:gd name="T9" fmla="*/ 9765625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0" name="Google Shape;1988;p13"/>
              <p:cNvSpPr>
                <a:spLocks/>
              </p:cNvSpPr>
              <p:nvPr/>
            </p:nvSpPr>
            <p:spPr bwMode="auto">
              <a:xfrm>
                <a:off x="6674425" y="2152450"/>
                <a:ext cx="140000" cy="99450"/>
              </a:xfrm>
              <a:custGeom>
                <a:avLst/>
                <a:gdLst>
                  <a:gd name="T0" fmla="*/ 2147483646 w 5600"/>
                  <a:gd name="T1" fmla="*/ 0 h 3978"/>
                  <a:gd name="T2" fmla="*/ 2147483646 w 5600"/>
                  <a:gd name="T3" fmla="*/ 839843750 h 3978"/>
                  <a:gd name="T4" fmla="*/ 2147483646 w 5600"/>
                  <a:gd name="T5" fmla="*/ 2147483646 h 3978"/>
                  <a:gd name="T6" fmla="*/ 2147483646 w 5600"/>
                  <a:gd name="T7" fmla="*/ 2147483646 h 3978"/>
                  <a:gd name="T8" fmla="*/ 2147483646 w 5600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1" name="Google Shape;1989;p13"/>
              <p:cNvSpPr>
                <a:spLocks/>
              </p:cNvSpPr>
              <p:nvPr/>
            </p:nvSpPr>
            <p:spPr bwMode="auto">
              <a:xfrm>
                <a:off x="6710150" y="2249550"/>
                <a:ext cx="140575" cy="99625"/>
              </a:xfrm>
              <a:custGeom>
                <a:avLst/>
                <a:gdLst>
                  <a:gd name="T0" fmla="*/ 2147483646 w 5623"/>
                  <a:gd name="T1" fmla="*/ 0 h 3985"/>
                  <a:gd name="T2" fmla="*/ 2147483646 w 5623"/>
                  <a:gd name="T3" fmla="*/ 898437500 h 3985"/>
                  <a:gd name="T4" fmla="*/ 2147483646 w 5623"/>
                  <a:gd name="T5" fmla="*/ 2147483646 h 3985"/>
                  <a:gd name="T6" fmla="*/ 2147483646 w 5623"/>
                  <a:gd name="T7" fmla="*/ 2147483646 h 3985"/>
                  <a:gd name="T8" fmla="*/ 2147483646 w 5623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2" name="Google Shape;1990;p13"/>
              <p:cNvSpPr>
                <a:spLocks/>
              </p:cNvSpPr>
              <p:nvPr/>
            </p:nvSpPr>
            <p:spPr bwMode="auto">
              <a:xfrm>
                <a:off x="6702550" y="2508675"/>
                <a:ext cx="140625" cy="99625"/>
              </a:xfrm>
              <a:custGeom>
                <a:avLst/>
                <a:gdLst>
                  <a:gd name="T0" fmla="*/ 2147483646 w 5625"/>
                  <a:gd name="T1" fmla="*/ 9765625 h 3985"/>
                  <a:gd name="T2" fmla="*/ 2147483646 w 5625"/>
                  <a:gd name="T3" fmla="*/ 898437500 h 3985"/>
                  <a:gd name="T4" fmla="*/ 2147483646 w 5625"/>
                  <a:gd name="T5" fmla="*/ 2147483646 h 3985"/>
                  <a:gd name="T6" fmla="*/ 2147483646 w 5625"/>
                  <a:gd name="T7" fmla="*/ 2147483646 h 3985"/>
                  <a:gd name="T8" fmla="*/ 2147483646 w 5625"/>
                  <a:gd name="T9" fmla="*/ 9765625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3" name="Google Shape;1991;p13"/>
              <p:cNvSpPr>
                <a:spLocks/>
              </p:cNvSpPr>
              <p:nvPr/>
            </p:nvSpPr>
            <p:spPr bwMode="auto">
              <a:xfrm>
                <a:off x="6694200" y="2735850"/>
                <a:ext cx="140475" cy="99650"/>
              </a:xfrm>
              <a:custGeom>
                <a:avLst/>
                <a:gdLst>
                  <a:gd name="T0" fmla="*/ 2147483646 w 5619"/>
                  <a:gd name="T1" fmla="*/ 9765625 h 3986"/>
                  <a:gd name="T2" fmla="*/ 2147483646 w 5619"/>
                  <a:gd name="T3" fmla="*/ 908203125 h 3986"/>
                  <a:gd name="T4" fmla="*/ 2147483646 w 5619"/>
                  <a:gd name="T5" fmla="*/ 2147483646 h 3986"/>
                  <a:gd name="T6" fmla="*/ 2147483646 w 5619"/>
                  <a:gd name="T7" fmla="*/ 2147483646 h 3986"/>
                  <a:gd name="T8" fmla="*/ 2147483646 w 5619"/>
                  <a:gd name="T9" fmla="*/ 9765625 h 39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4" name="Google Shape;1992;p13"/>
              <p:cNvSpPr>
                <a:spLocks/>
              </p:cNvSpPr>
              <p:nvPr/>
            </p:nvSpPr>
            <p:spPr bwMode="auto">
              <a:xfrm>
                <a:off x="6940400" y="2638950"/>
                <a:ext cx="140175" cy="99275"/>
              </a:xfrm>
              <a:custGeom>
                <a:avLst/>
                <a:gdLst>
                  <a:gd name="T0" fmla="*/ 2147483646 w 5607"/>
                  <a:gd name="T1" fmla="*/ 0 h 3971"/>
                  <a:gd name="T2" fmla="*/ 2147483646 w 5607"/>
                  <a:gd name="T3" fmla="*/ 771484375 h 3971"/>
                  <a:gd name="T4" fmla="*/ 2147483646 w 5607"/>
                  <a:gd name="T5" fmla="*/ 2147483646 h 3971"/>
                  <a:gd name="T6" fmla="*/ 2147483646 w 5607"/>
                  <a:gd name="T7" fmla="*/ 2147483646 h 3971"/>
                  <a:gd name="T8" fmla="*/ 2147483646 w 5607"/>
                  <a:gd name="T9" fmla="*/ 0 h 39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5" name="Google Shape;1993;p13"/>
              <p:cNvSpPr>
                <a:spLocks/>
              </p:cNvSpPr>
              <p:nvPr/>
            </p:nvSpPr>
            <p:spPr bwMode="auto">
              <a:xfrm>
                <a:off x="6913800" y="2862350"/>
                <a:ext cx="140200" cy="99300"/>
              </a:xfrm>
              <a:custGeom>
                <a:avLst/>
                <a:gdLst>
                  <a:gd name="T0" fmla="*/ 2147483646 w 5608"/>
                  <a:gd name="T1" fmla="*/ 0 h 3972"/>
                  <a:gd name="T2" fmla="*/ 2147483646 w 5608"/>
                  <a:gd name="T3" fmla="*/ 771484375 h 3972"/>
                  <a:gd name="T4" fmla="*/ 2147483646 w 5608"/>
                  <a:gd name="T5" fmla="*/ 2147483646 h 3972"/>
                  <a:gd name="T6" fmla="*/ 2147483646 w 5608"/>
                  <a:gd name="T7" fmla="*/ 2147483646 h 3972"/>
                  <a:gd name="T8" fmla="*/ 2147483646 w 5608"/>
                  <a:gd name="T9" fmla="*/ 0 h 39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6" name="Google Shape;1994;p13"/>
              <p:cNvSpPr>
                <a:spLocks/>
              </p:cNvSpPr>
              <p:nvPr/>
            </p:nvSpPr>
            <p:spPr bwMode="auto">
              <a:xfrm>
                <a:off x="6786750" y="2799700"/>
                <a:ext cx="140725" cy="99450"/>
              </a:xfrm>
              <a:custGeom>
                <a:avLst/>
                <a:gdLst>
                  <a:gd name="T0" fmla="*/ 2147483646 w 5629"/>
                  <a:gd name="T1" fmla="*/ 9765625 h 3978"/>
                  <a:gd name="T2" fmla="*/ 2147483646 w 5629"/>
                  <a:gd name="T3" fmla="*/ 908203125 h 3978"/>
                  <a:gd name="T4" fmla="*/ 2147483646 w 5629"/>
                  <a:gd name="T5" fmla="*/ 2147483646 h 3978"/>
                  <a:gd name="T6" fmla="*/ 2147483646 w 5629"/>
                  <a:gd name="T7" fmla="*/ 2147483646 h 3978"/>
                  <a:gd name="T8" fmla="*/ 2147483646 w 5629"/>
                  <a:gd name="T9" fmla="*/ 9765625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7" name="Google Shape;1995;p13"/>
              <p:cNvSpPr>
                <a:spLocks/>
              </p:cNvSpPr>
              <p:nvPr/>
            </p:nvSpPr>
            <p:spPr bwMode="auto">
              <a:xfrm>
                <a:off x="6832550" y="2927550"/>
                <a:ext cx="140725" cy="99450"/>
              </a:xfrm>
              <a:custGeom>
                <a:avLst/>
                <a:gdLst>
                  <a:gd name="T0" fmla="*/ 2147483646 w 5629"/>
                  <a:gd name="T1" fmla="*/ 0 h 3978"/>
                  <a:gd name="T2" fmla="*/ 2147483646 w 5629"/>
                  <a:gd name="T3" fmla="*/ 830078125 h 3978"/>
                  <a:gd name="T4" fmla="*/ 2147483646 w 5629"/>
                  <a:gd name="T5" fmla="*/ 2147483646 h 3978"/>
                  <a:gd name="T6" fmla="*/ 2147483646 w 5629"/>
                  <a:gd name="T7" fmla="*/ 2147483646 h 3978"/>
                  <a:gd name="T8" fmla="*/ 2147483646 w 5629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8" name="Google Shape;1996;p13"/>
              <p:cNvSpPr>
                <a:spLocks/>
              </p:cNvSpPr>
              <p:nvPr/>
            </p:nvSpPr>
            <p:spPr bwMode="auto">
              <a:xfrm>
                <a:off x="6993575" y="2881000"/>
                <a:ext cx="139800" cy="99625"/>
              </a:xfrm>
              <a:custGeom>
                <a:avLst/>
                <a:gdLst>
                  <a:gd name="T0" fmla="*/ 2147483646 w 5592"/>
                  <a:gd name="T1" fmla="*/ 0 h 3985"/>
                  <a:gd name="T2" fmla="*/ 2147483646 w 5592"/>
                  <a:gd name="T3" fmla="*/ 908203125 h 3985"/>
                  <a:gd name="T4" fmla="*/ 2147483646 w 5592"/>
                  <a:gd name="T5" fmla="*/ 2147483646 h 3985"/>
                  <a:gd name="T6" fmla="*/ 2147483646 w 5592"/>
                  <a:gd name="T7" fmla="*/ 2147483646 h 3985"/>
                  <a:gd name="T8" fmla="*/ 2147483646 w 5592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9" name="Google Shape;1997;p13"/>
              <p:cNvSpPr>
                <a:spLocks/>
              </p:cNvSpPr>
              <p:nvPr/>
            </p:nvSpPr>
            <p:spPr bwMode="auto">
              <a:xfrm>
                <a:off x="7039175" y="2809750"/>
                <a:ext cx="140000" cy="99450"/>
              </a:xfrm>
              <a:custGeom>
                <a:avLst/>
                <a:gdLst>
                  <a:gd name="T0" fmla="*/ 2147483646 w 5600"/>
                  <a:gd name="T1" fmla="*/ 0 h 3978"/>
                  <a:gd name="T2" fmla="*/ 2147483646 w 5600"/>
                  <a:gd name="T3" fmla="*/ 839843750 h 3978"/>
                  <a:gd name="T4" fmla="*/ 2147483646 w 5600"/>
                  <a:gd name="T5" fmla="*/ 2147483646 h 3978"/>
                  <a:gd name="T6" fmla="*/ 2147483646 w 5600"/>
                  <a:gd name="T7" fmla="*/ 2147483646 h 3978"/>
                  <a:gd name="T8" fmla="*/ 2147483646 w 5600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0" name="Google Shape;1998;p13"/>
              <p:cNvSpPr>
                <a:spLocks/>
              </p:cNvSpPr>
              <p:nvPr/>
            </p:nvSpPr>
            <p:spPr bwMode="auto">
              <a:xfrm>
                <a:off x="7044300" y="2659100"/>
                <a:ext cx="140750" cy="99475"/>
              </a:xfrm>
              <a:custGeom>
                <a:avLst/>
                <a:gdLst>
                  <a:gd name="T0" fmla="*/ 2147483646 w 5630"/>
                  <a:gd name="T1" fmla="*/ 9765625 h 3979"/>
                  <a:gd name="T2" fmla="*/ 2147483646 w 5630"/>
                  <a:gd name="T3" fmla="*/ 908203125 h 3979"/>
                  <a:gd name="T4" fmla="*/ 2147483646 w 5630"/>
                  <a:gd name="T5" fmla="*/ 2147483646 h 3979"/>
                  <a:gd name="T6" fmla="*/ 2147483646 w 5630"/>
                  <a:gd name="T7" fmla="*/ 2147483646 h 3979"/>
                  <a:gd name="T8" fmla="*/ 2147483646 w 5630"/>
                  <a:gd name="T9" fmla="*/ 9765625 h 3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1" name="Google Shape;1999;p13"/>
              <p:cNvSpPr>
                <a:spLocks/>
              </p:cNvSpPr>
              <p:nvPr/>
            </p:nvSpPr>
            <p:spPr bwMode="auto">
              <a:xfrm>
                <a:off x="7022525" y="2581800"/>
                <a:ext cx="140725" cy="99450"/>
              </a:xfrm>
              <a:custGeom>
                <a:avLst/>
                <a:gdLst>
                  <a:gd name="T0" fmla="*/ 2147483646 w 5629"/>
                  <a:gd name="T1" fmla="*/ 0 h 3978"/>
                  <a:gd name="T2" fmla="*/ 2147483646 w 5629"/>
                  <a:gd name="T3" fmla="*/ 830078125 h 3978"/>
                  <a:gd name="T4" fmla="*/ 2147483646 w 5629"/>
                  <a:gd name="T5" fmla="*/ 2147483646 h 3978"/>
                  <a:gd name="T6" fmla="*/ 2147483646 w 5629"/>
                  <a:gd name="T7" fmla="*/ 2147483646 h 3978"/>
                  <a:gd name="T8" fmla="*/ 2147483646 w 5629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2" name="Google Shape;2000;p13"/>
              <p:cNvSpPr>
                <a:spLocks/>
              </p:cNvSpPr>
              <p:nvPr/>
            </p:nvSpPr>
            <p:spPr bwMode="auto">
              <a:xfrm>
                <a:off x="6960900" y="2367500"/>
                <a:ext cx="140075" cy="99450"/>
              </a:xfrm>
              <a:custGeom>
                <a:avLst/>
                <a:gdLst>
                  <a:gd name="T0" fmla="*/ 2147483646 w 5603"/>
                  <a:gd name="T1" fmla="*/ 0 h 3978"/>
                  <a:gd name="T2" fmla="*/ 2147483646 w 5603"/>
                  <a:gd name="T3" fmla="*/ 839843750 h 3978"/>
                  <a:gd name="T4" fmla="*/ 2147483646 w 5603"/>
                  <a:gd name="T5" fmla="*/ 2147483646 h 3978"/>
                  <a:gd name="T6" fmla="*/ 2147483646 w 5603"/>
                  <a:gd name="T7" fmla="*/ 2147483646 h 3978"/>
                  <a:gd name="T8" fmla="*/ 2147483646 w 5603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3" name="Google Shape;2001;p13"/>
              <p:cNvSpPr>
                <a:spLocks/>
              </p:cNvSpPr>
              <p:nvPr/>
            </p:nvSpPr>
            <p:spPr bwMode="auto">
              <a:xfrm>
                <a:off x="6883400" y="2357025"/>
                <a:ext cx="140200" cy="99300"/>
              </a:xfrm>
              <a:custGeom>
                <a:avLst/>
                <a:gdLst>
                  <a:gd name="T0" fmla="*/ 2147483646 w 5608"/>
                  <a:gd name="T1" fmla="*/ 0 h 3972"/>
                  <a:gd name="T2" fmla="*/ 2147483646 w 5608"/>
                  <a:gd name="T3" fmla="*/ 771484375 h 3972"/>
                  <a:gd name="T4" fmla="*/ 2147483646 w 5608"/>
                  <a:gd name="T5" fmla="*/ 2147483646 h 3972"/>
                  <a:gd name="T6" fmla="*/ 2147483646 w 5608"/>
                  <a:gd name="T7" fmla="*/ 2147483646 h 3972"/>
                  <a:gd name="T8" fmla="*/ 2147483646 w 5608"/>
                  <a:gd name="T9" fmla="*/ 0 h 39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4" name="Google Shape;2002;p13"/>
              <p:cNvSpPr>
                <a:spLocks/>
              </p:cNvSpPr>
              <p:nvPr/>
            </p:nvSpPr>
            <p:spPr bwMode="auto">
              <a:xfrm>
                <a:off x="6773025" y="2206975"/>
                <a:ext cx="139975" cy="99450"/>
              </a:xfrm>
              <a:custGeom>
                <a:avLst/>
                <a:gdLst>
                  <a:gd name="T0" fmla="*/ 2147483646 w 5599"/>
                  <a:gd name="T1" fmla="*/ 9765625 h 3978"/>
                  <a:gd name="T2" fmla="*/ 2147483646 w 5599"/>
                  <a:gd name="T3" fmla="*/ 908203125 h 3978"/>
                  <a:gd name="T4" fmla="*/ 2147483646 w 5599"/>
                  <a:gd name="T5" fmla="*/ 2147483646 h 3978"/>
                  <a:gd name="T6" fmla="*/ 2147483646 w 5599"/>
                  <a:gd name="T7" fmla="*/ 2147483646 h 3978"/>
                  <a:gd name="T8" fmla="*/ 2147483646 w 5599"/>
                  <a:gd name="T9" fmla="*/ 9765625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5" name="Google Shape;2003;p13"/>
              <p:cNvSpPr>
                <a:spLocks/>
              </p:cNvSpPr>
              <p:nvPr/>
            </p:nvSpPr>
            <p:spPr bwMode="auto">
              <a:xfrm>
                <a:off x="6875800" y="2616150"/>
                <a:ext cx="139500" cy="99275"/>
              </a:xfrm>
              <a:custGeom>
                <a:avLst/>
                <a:gdLst>
                  <a:gd name="T0" fmla="*/ 2147483646 w 5580"/>
                  <a:gd name="T1" fmla="*/ 0 h 3971"/>
                  <a:gd name="T2" fmla="*/ 2147483646 w 5580"/>
                  <a:gd name="T3" fmla="*/ 771484375 h 3971"/>
                  <a:gd name="T4" fmla="*/ 2147483646 w 5580"/>
                  <a:gd name="T5" fmla="*/ 2147483646 h 3971"/>
                  <a:gd name="T6" fmla="*/ 2147483646 w 5580"/>
                  <a:gd name="T7" fmla="*/ 2147483646 h 3971"/>
                  <a:gd name="T8" fmla="*/ 2147483646 w 5580"/>
                  <a:gd name="T9" fmla="*/ 0 h 39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6" name="Google Shape;2004;p13"/>
              <p:cNvSpPr>
                <a:spLocks/>
              </p:cNvSpPr>
              <p:nvPr/>
            </p:nvSpPr>
            <p:spPr bwMode="auto">
              <a:xfrm>
                <a:off x="6915950" y="2845300"/>
                <a:ext cx="140700" cy="99450"/>
              </a:xfrm>
              <a:custGeom>
                <a:avLst/>
                <a:gdLst>
                  <a:gd name="T0" fmla="*/ 2147483646 w 5628"/>
                  <a:gd name="T1" fmla="*/ 0 h 3978"/>
                  <a:gd name="T2" fmla="*/ 2147483646 w 5628"/>
                  <a:gd name="T3" fmla="*/ 898437500 h 3978"/>
                  <a:gd name="T4" fmla="*/ 2147483646 w 5628"/>
                  <a:gd name="T5" fmla="*/ 2147483646 h 3978"/>
                  <a:gd name="T6" fmla="*/ 2147483646 w 5628"/>
                  <a:gd name="T7" fmla="*/ 2147483646 h 3978"/>
                  <a:gd name="T8" fmla="*/ 2147483646 w 5628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7" name="Google Shape;2005;p13"/>
              <p:cNvSpPr>
                <a:spLocks/>
              </p:cNvSpPr>
              <p:nvPr/>
            </p:nvSpPr>
            <p:spPr bwMode="auto">
              <a:xfrm>
                <a:off x="6946550" y="2720650"/>
                <a:ext cx="140475" cy="99650"/>
              </a:xfrm>
              <a:custGeom>
                <a:avLst/>
                <a:gdLst>
                  <a:gd name="T0" fmla="*/ 2147483646 w 5619"/>
                  <a:gd name="T1" fmla="*/ 9765625 h 3986"/>
                  <a:gd name="T2" fmla="*/ 2147483646 w 5619"/>
                  <a:gd name="T3" fmla="*/ 908203125 h 3986"/>
                  <a:gd name="T4" fmla="*/ 2147483646 w 5619"/>
                  <a:gd name="T5" fmla="*/ 2147483646 h 3986"/>
                  <a:gd name="T6" fmla="*/ 2147483646 w 5619"/>
                  <a:gd name="T7" fmla="*/ 2147483646 h 3986"/>
                  <a:gd name="T8" fmla="*/ 2147483646 w 5619"/>
                  <a:gd name="T9" fmla="*/ 9765625 h 39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8" name="Google Shape;2006;p13"/>
              <p:cNvSpPr>
                <a:spLocks/>
              </p:cNvSpPr>
              <p:nvPr/>
            </p:nvSpPr>
            <p:spPr bwMode="auto">
              <a:xfrm>
                <a:off x="7005750" y="2694850"/>
                <a:ext cx="140550" cy="99625"/>
              </a:xfrm>
              <a:custGeom>
                <a:avLst/>
                <a:gdLst>
                  <a:gd name="T0" fmla="*/ 2147483646 w 5622"/>
                  <a:gd name="T1" fmla="*/ 9765625 h 3985"/>
                  <a:gd name="T2" fmla="*/ 2147483646 w 5622"/>
                  <a:gd name="T3" fmla="*/ 898437500 h 3985"/>
                  <a:gd name="T4" fmla="*/ 2147483646 w 5622"/>
                  <a:gd name="T5" fmla="*/ 2147483646 h 3985"/>
                  <a:gd name="T6" fmla="*/ 2147483646 w 5622"/>
                  <a:gd name="T7" fmla="*/ 2147483646 h 3985"/>
                  <a:gd name="T8" fmla="*/ 2147483646 w 5622"/>
                  <a:gd name="T9" fmla="*/ 9765625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9" name="Google Shape;2007;p13"/>
              <p:cNvSpPr>
                <a:spLocks/>
              </p:cNvSpPr>
              <p:nvPr/>
            </p:nvSpPr>
            <p:spPr bwMode="auto">
              <a:xfrm>
                <a:off x="6834775" y="1989225"/>
                <a:ext cx="140875" cy="99300"/>
              </a:xfrm>
              <a:custGeom>
                <a:avLst/>
                <a:gdLst>
                  <a:gd name="T0" fmla="*/ 2147483646 w 5635"/>
                  <a:gd name="T1" fmla="*/ 9765625 h 3972"/>
                  <a:gd name="T2" fmla="*/ 2147483646 w 5635"/>
                  <a:gd name="T3" fmla="*/ 781250000 h 3972"/>
                  <a:gd name="T4" fmla="*/ 2147483646 w 5635"/>
                  <a:gd name="T5" fmla="*/ 2147483646 h 3972"/>
                  <a:gd name="T6" fmla="*/ 2147483646 w 5635"/>
                  <a:gd name="T7" fmla="*/ 2147483646 h 3972"/>
                  <a:gd name="T8" fmla="*/ 2147483646 w 5635"/>
                  <a:gd name="T9" fmla="*/ 9765625 h 39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0" name="Google Shape;2008;p13"/>
              <p:cNvSpPr>
                <a:spLocks/>
              </p:cNvSpPr>
              <p:nvPr/>
            </p:nvSpPr>
            <p:spPr bwMode="auto">
              <a:xfrm>
                <a:off x="6674225" y="2036175"/>
                <a:ext cx="139500" cy="99275"/>
              </a:xfrm>
              <a:custGeom>
                <a:avLst/>
                <a:gdLst>
                  <a:gd name="T0" fmla="*/ 2147483646 w 5580"/>
                  <a:gd name="T1" fmla="*/ 9765625 h 3971"/>
                  <a:gd name="T2" fmla="*/ 2147483646 w 5580"/>
                  <a:gd name="T3" fmla="*/ 839843750 h 3971"/>
                  <a:gd name="T4" fmla="*/ 2147483646 w 5580"/>
                  <a:gd name="T5" fmla="*/ 2147483646 h 3971"/>
                  <a:gd name="T6" fmla="*/ 2147483646 w 5580"/>
                  <a:gd name="T7" fmla="*/ 2147483646 h 3971"/>
                  <a:gd name="T8" fmla="*/ 2147483646 w 5580"/>
                  <a:gd name="T9" fmla="*/ 9765625 h 39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1" name="Google Shape;2009;p13"/>
              <p:cNvSpPr>
                <a:spLocks/>
              </p:cNvSpPr>
              <p:nvPr/>
            </p:nvSpPr>
            <p:spPr bwMode="auto">
              <a:xfrm>
                <a:off x="6691975" y="1897900"/>
                <a:ext cx="140025" cy="99450"/>
              </a:xfrm>
              <a:custGeom>
                <a:avLst/>
                <a:gdLst>
                  <a:gd name="T0" fmla="*/ 2147483646 w 5601"/>
                  <a:gd name="T1" fmla="*/ 0 h 3978"/>
                  <a:gd name="T2" fmla="*/ 2147483646 w 5601"/>
                  <a:gd name="T3" fmla="*/ 830078125 h 3978"/>
                  <a:gd name="T4" fmla="*/ 2147483646 w 5601"/>
                  <a:gd name="T5" fmla="*/ 2147483646 h 3978"/>
                  <a:gd name="T6" fmla="*/ 2147483646 w 5601"/>
                  <a:gd name="T7" fmla="*/ 2147483646 h 3978"/>
                  <a:gd name="T8" fmla="*/ 2147483646 w 5601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2" name="Google Shape;2010;p13"/>
              <p:cNvSpPr>
                <a:spLocks/>
              </p:cNvSpPr>
              <p:nvPr/>
            </p:nvSpPr>
            <p:spPr bwMode="auto">
              <a:xfrm>
                <a:off x="6765625" y="1951250"/>
                <a:ext cx="140175" cy="99275"/>
              </a:xfrm>
              <a:custGeom>
                <a:avLst/>
                <a:gdLst>
                  <a:gd name="T0" fmla="*/ 2147483646 w 5607"/>
                  <a:gd name="T1" fmla="*/ 0 h 3971"/>
                  <a:gd name="T2" fmla="*/ 2147483646 w 5607"/>
                  <a:gd name="T3" fmla="*/ 771484375 h 3971"/>
                  <a:gd name="T4" fmla="*/ 2147483646 w 5607"/>
                  <a:gd name="T5" fmla="*/ 2147483646 h 3971"/>
                  <a:gd name="T6" fmla="*/ 2147483646 w 5607"/>
                  <a:gd name="T7" fmla="*/ 2147483646 h 3971"/>
                  <a:gd name="T8" fmla="*/ 2147483646 w 5607"/>
                  <a:gd name="T9" fmla="*/ 0 h 39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3" name="Google Shape;2011;p13"/>
              <p:cNvSpPr>
                <a:spLocks/>
              </p:cNvSpPr>
              <p:nvPr/>
            </p:nvSpPr>
            <p:spPr bwMode="auto">
              <a:xfrm>
                <a:off x="6739025" y="2431925"/>
                <a:ext cx="139825" cy="99625"/>
              </a:xfrm>
              <a:custGeom>
                <a:avLst/>
                <a:gdLst>
                  <a:gd name="T0" fmla="*/ 2147483646 w 5593"/>
                  <a:gd name="T1" fmla="*/ 0 h 3985"/>
                  <a:gd name="T2" fmla="*/ 2147483646 w 5593"/>
                  <a:gd name="T3" fmla="*/ 898437500 h 3985"/>
                  <a:gd name="T4" fmla="*/ 2147483646 w 5593"/>
                  <a:gd name="T5" fmla="*/ 2147483646 h 3985"/>
                  <a:gd name="T6" fmla="*/ 2147483646 w 5593"/>
                  <a:gd name="T7" fmla="*/ 2147483646 h 3985"/>
                  <a:gd name="T8" fmla="*/ 2147483646 w 5593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1" name="Google Shape;2012;p13"/>
            <p:cNvGrpSpPr>
              <a:grpSpLocks/>
            </p:cNvGrpSpPr>
            <p:nvPr/>
          </p:nvGrpSpPr>
          <p:grpSpPr bwMode="auto"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68" name="Google Shape;2013;p13"/>
              <p:cNvSpPr>
                <a:spLocks/>
              </p:cNvSpPr>
              <p:nvPr/>
            </p:nvSpPr>
            <p:spPr bwMode="auto">
              <a:xfrm>
                <a:off x="5940925" y="2883650"/>
                <a:ext cx="842975" cy="1868000"/>
              </a:xfrm>
              <a:custGeom>
                <a:avLst/>
                <a:gdLst>
                  <a:gd name="T0" fmla="*/ 888671875 w 33719"/>
                  <a:gd name="T1" fmla="*/ 9765625 h 74720"/>
                  <a:gd name="T2" fmla="*/ 1259765625 w 33719"/>
                  <a:gd name="T3" fmla="*/ 2147483646 h 74720"/>
                  <a:gd name="T4" fmla="*/ 2147483646 w 33719"/>
                  <a:gd name="T5" fmla="*/ 2147483646 h 74720"/>
                  <a:gd name="T6" fmla="*/ 2147483646 w 33719"/>
                  <a:gd name="T7" fmla="*/ 2147483646 h 74720"/>
                  <a:gd name="T8" fmla="*/ 2147483646 w 33719"/>
                  <a:gd name="T9" fmla="*/ 2147483646 h 74720"/>
                  <a:gd name="T10" fmla="*/ 2147483646 w 33719"/>
                  <a:gd name="T11" fmla="*/ 2147483646 h 74720"/>
                  <a:gd name="T12" fmla="*/ 2147483646 w 33719"/>
                  <a:gd name="T13" fmla="*/ 2147483646 h 74720"/>
                  <a:gd name="T14" fmla="*/ 2147483646 w 33719"/>
                  <a:gd name="T15" fmla="*/ 2147483646 h 74720"/>
                  <a:gd name="T16" fmla="*/ 2147483646 w 33719"/>
                  <a:gd name="T17" fmla="*/ 2147483646 h 74720"/>
                  <a:gd name="T18" fmla="*/ 2147483646 w 33719"/>
                  <a:gd name="T19" fmla="*/ 2147483646 h 74720"/>
                  <a:gd name="T20" fmla="*/ 2147483646 w 33719"/>
                  <a:gd name="T21" fmla="*/ 2147483646 h 74720"/>
                  <a:gd name="T22" fmla="*/ 888671875 w 33719"/>
                  <a:gd name="T23" fmla="*/ 9765625 h 747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2014;p13"/>
              <p:cNvSpPr>
                <a:spLocks/>
              </p:cNvSpPr>
              <p:nvPr/>
            </p:nvSpPr>
            <p:spPr bwMode="auto">
              <a:xfrm>
                <a:off x="6050300" y="3209575"/>
                <a:ext cx="239575" cy="127075"/>
              </a:xfrm>
              <a:custGeom>
                <a:avLst/>
                <a:gdLst>
                  <a:gd name="T0" fmla="*/ 2147483646 w 9583"/>
                  <a:gd name="T1" fmla="*/ 9765625 h 5083"/>
                  <a:gd name="T2" fmla="*/ 2147483646 w 9583"/>
                  <a:gd name="T3" fmla="*/ 2147483646 h 5083"/>
                  <a:gd name="T4" fmla="*/ 2147483646 w 9583"/>
                  <a:gd name="T5" fmla="*/ 2147483646 h 5083"/>
                  <a:gd name="T6" fmla="*/ 2147483646 w 9583"/>
                  <a:gd name="T7" fmla="*/ 2147483646 h 5083"/>
                  <a:gd name="T8" fmla="*/ 2147483646 w 9583"/>
                  <a:gd name="T9" fmla="*/ 2147483646 h 5083"/>
                  <a:gd name="T10" fmla="*/ 2147483646 w 9583"/>
                  <a:gd name="T11" fmla="*/ 2147483646 h 5083"/>
                  <a:gd name="T12" fmla="*/ 2147483646 w 9583"/>
                  <a:gd name="T13" fmla="*/ 2147483646 h 5083"/>
                  <a:gd name="T14" fmla="*/ 2147483646 w 9583"/>
                  <a:gd name="T15" fmla="*/ 2147483646 h 5083"/>
                  <a:gd name="T16" fmla="*/ 2147483646 w 9583"/>
                  <a:gd name="T17" fmla="*/ 2147483646 h 5083"/>
                  <a:gd name="T18" fmla="*/ 2147483646 w 9583"/>
                  <a:gd name="T19" fmla="*/ 2147483646 h 5083"/>
                  <a:gd name="T20" fmla="*/ 2147483646 w 9583"/>
                  <a:gd name="T21" fmla="*/ 2147483646 h 5083"/>
                  <a:gd name="T22" fmla="*/ 2147483646 w 9583"/>
                  <a:gd name="T23" fmla="*/ 2147483646 h 5083"/>
                  <a:gd name="T24" fmla="*/ 2147483646 w 9583"/>
                  <a:gd name="T25" fmla="*/ 2147483646 h 5083"/>
                  <a:gd name="T26" fmla="*/ 2147483646 w 9583"/>
                  <a:gd name="T27" fmla="*/ 2147483646 h 5083"/>
                  <a:gd name="T28" fmla="*/ 2147483646 w 9583"/>
                  <a:gd name="T29" fmla="*/ 2147483646 h 5083"/>
                  <a:gd name="T30" fmla="*/ 2147483646 w 9583"/>
                  <a:gd name="T31" fmla="*/ 2147483646 h 5083"/>
                  <a:gd name="T32" fmla="*/ 2147483646 w 9583"/>
                  <a:gd name="T33" fmla="*/ 2147483646 h 5083"/>
                  <a:gd name="T34" fmla="*/ 2147483646 w 9583"/>
                  <a:gd name="T35" fmla="*/ 2147483646 h 5083"/>
                  <a:gd name="T36" fmla="*/ 2147483646 w 9583"/>
                  <a:gd name="T37" fmla="*/ 2147483646 h 5083"/>
                  <a:gd name="T38" fmla="*/ 2147483646 w 9583"/>
                  <a:gd name="T39" fmla="*/ 2147483646 h 5083"/>
                  <a:gd name="T40" fmla="*/ 2147483646 w 9583"/>
                  <a:gd name="T41" fmla="*/ 2147483646 h 5083"/>
                  <a:gd name="T42" fmla="*/ 2147483646 w 9583"/>
                  <a:gd name="T43" fmla="*/ 9765625 h 508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2015;p13"/>
              <p:cNvSpPr>
                <a:spLocks/>
              </p:cNvSpPr>
              <p:nvPr/>
            </p:nvSpPr>
            <p:spPr bwMode="auto">
              <a:xfrm>
                <a:off x="6181100" y="3132600"/>
                <a:ext cx="102925" cy="72975"/>
              </a:xfrm>
              <a:custGeom>
                <a:avLst/>
                <a:gdLst>
                  <a:gd name="T0" fmla="*/ 2147483646 w 4117"/>
                  <a:gd name="T1" fmla="*/ 0 h 2919"/>
                  <a:gd name="T2" fmla="*/ 2147483646 w 4117"/>
                  <a:gd name="T3" fmla="*/ 2147483646 h 2919"/>
                  <a:gd name="T4" fmla="*/ 2147483646 w 4117"/>
                  <a:gd name="T5" fmla="*/ 2147483646 h 2919"/>
                  <a:gd name="T6" fmla="*/ 2147483646 w 4117"/>
                  <a:gd name="T7" fmla="*/ 2147483646 h 2919"/>
                  <a:gd name="T8" fmla="*/ 2147483646 w 4117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2016;p13"/>
              <p:cNvSpPr>
                <a:spLocks/>
              </p:cNvSpPr>
              <p:nvPr/>
            </p:nvSpPr>
            <p:spPr bwMode="auto">
              <a:xfrm>
                <a:off x="5859775" y="2867550"/>
                <a:ext cx="376600" cy="374575"/>
              </a:xfrm>
              <a:custGeom>
                <a:avLst/>
                <a:gdLst>
                  <a:gd name="T0" fmla="*/ 2147483646 w 15064"/>
                  <a:gd name="T1" fmla="*/ 2147483646 h 14983"/>
                  <a:gd name="T2" fmla="*/ 2147483646 w 15064"/>
                  <a:gd name="T3" fmla="*/ 2147483646 h 14983"/>
                  <a:gd name="T4" fmla="*/ 2147483646 w 15064"/>
                  <a:gd name="T5" fmla="*/ 2147483646 h 14983"/>
                  <a:gd name="T6" fmla="*/ 2147483646 w 15064"/>
                  <a:gd name="T7" fmla="*/ 2147483646 h 14983"/>
                  <a:gd name="T8" fmla="*/ 2147483646 w 15064"/>
                  <a:gd name="T9" fmla="*/ 2147483646 h 14983"/>
                  <a:gd name="T10" fmla="*/ 2147483646 w 15064"/>
                  <a:gd name="T11" fmla="*/ 2147483646 h 14983"/>
                  <a:gd name="T12" fmla="*/ 2147483646 w 15064"/>
                  <a:gd name="T13" fmla="*/ 2147483646 h 14983"/>
                  <a:gd name="T14" fmla="*/ 2147483646 w 15064"/>
                  <a:gd name="T15" fmla="*/ 2147483646 h 14983"/>
                  <a:gd name="T16" fmla="*/ 2147483646 w 15064"/>
                  <a:gd name="T17" fmla="*/ 2147483646 h 14983"/>
                  <a:gd name="T18" fmla="*/ 2147483646 w 15064"/>
                  <a:gd name="T19" fmla="*/ 2147483646 h 14983"/>
                  <a:gd name="T20" fmla="*/ 2147483646 w 15064"/>
                  <a:gd name="T21" fmla="*/ 2147483646 h 14983"/>
                  <a:gd name="T22" fmla="*/ 2147483646 w 15064"/>
                  <a:gd name="T23" fmla="*/ 2147483646 h 14983"/>
                  <a:gd name="T24" fmla="*/ 2147483646 w 15064"/>
                  <a:gd name="T25" fmla="*/ 2147483646 h 14983"/>
                  <a:gd name="T26" fmla="*/ 2147483646 w 15064"/>
                  <a:gd name="T27" fmla="*/ 2147483646 h 14983"/>
                  <a:gd name="T28" fmla="*/ 2147483646 w 15064"/>
                  <a:gd name="T29" fmla="*/ 2147483646 h 14983"/>
                  <a:gd name="T30" fmla="*/ 2147483646 w 15064"/>
                  <a:gd name="T31" fmla="*/ 2147483646 h 14983"/>
                  <a:gd name="T32" fmla="*/ 2147483646 w 15064"/>
                  <a:gd name="T33" fmla="*/ 2147483646 h 14983"/>
                  <a:gd name="T34" fmla="*/ 2147483646 w 15064"/>
                  <a:gd name="T35" fmla="*/ 2147483646 h 14983"/>
                  <a:gd name="T36" fmla="*/ 2147483646 w 15064"/>
                  <a:gd name="T37" fmla="*/ 2147483646 h 14983"/>
                  <a:gd name="T38" fmla="*/ 2147483646 w 15064"/>
                  <a:gd name="T39" fmla="*/ 2147483646 h 14983"/>
                  <a:gd name="T40" fmla="*/ 2147483646 w 15064"/>
                  <a:gd name="T41" fmla="*/ 2147483646 h 14983"/>
                  <a:gd name="T42" fmla="*/ 2147483646 w 15064"/>
                  <a:gd name="T43" fmla="*/ 2147483646 h 14983"/>
                  <a:gd name="T44" fmla="*/ 2147483646 w 15064"/>
                  <a:gd name="T45" fmla="*/ 2147483646 h 14983"/>
                  <a:gd name="T46" fmla="*/ 2147483646 w 15064"/>
                  <a:gd name="T47" fmla="*/ 2147483646 h 14983"/>
                  <a:gd name="T48" fmla="*/ 2147483646 w 15064"/>
                  <a:gd name="T49" fmla="*/ 2147483646 h 14983"/>
                  <a:gd name="T50" fmla="*/ 2147483646 w 15064"/>
                  <a:gd name="T51" fmla="*/ 2147483646 h 14983"/>
                  <a:gd name="T52" fmla="*/ 2147483646 w 15064"/>
                  <a:gd name="T53" fmla="*/ 2147483646 h 14983"/>
                  <a:gd name="T54" fmla="*/ 2147483646 w 15064"/>
                  <a:gd name="T55" fmla="*/ 2147483646 h 14983"/>
                  <a:gd name="T56" fmla="*/ 2147483646 w 15064"/>
                  <a:gd name="T57" fmla="*/ 2147483646 h 14983"/>
                  <a:gd name="T58" fmla="*/ 2147483646 w 15064"/>
                  <a:gd name="T59" fmla="*/ 2147483646 h 14983"/>
                  <a:gd name="T60" fmla="*/ 2147483646 w 15064"/>
                  <a:gd name="T61" fmla="*/ 2147483646 h 14983"/>
                  <a:gd name="T62" fmla="*/ 2147483646 w 15064"/>
                  <a:gd name="T63" fmla="*/ 9765625 h 149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2017;p13"/>
              <p:cNvSpPr>
                <a:spLocks/>
              </p:cNvSpPr>
              <p:nvPr/>
            </p:nvSpPr>
            <p:spPr bwMode="auto">
              <a:xfrm>
                <a:off x="5803400" y="2808875"/>
                <a:ext cx="102950" cy="72675"/>
              </a:xfrm>
              <a:custGeom>
                <a:avLst/>
                <a:gdLst>
                  <a:gd name="T0" fmla="*/ 2147483646 w 4118"/>
                  <a:gd name="T1" fmla="*/ 9765625 h 2907"/>
                  <a:gd name="T2" fmla="*/ 2147483646 w 4118"/>
                  <a:gd name="T3" fmla="*/ 2147483646 h 2907"/>
                  <a:gd name="T4" fmla="*/ 2147483646 w 4118"/>
                  <a:gd name="T5" fmla="*/ 2147483646 h 2907"/>
                  <a:gd name="T6" fmla="*/ 2147483646 w 4118"/>
                  <a:gd name="T7" fmla="*/ 2147483646 h 2907"/>
                  <a:gd name="T8" fmla="*/ 2147483646 w 4118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2018;p13"/>
              <p:cNvSpPr>
                <a:spLocks/>
              </p:cNvSpPr>
              <p:nvPr/>
            </p:nvSpPr>
            <p:spPr bwMode="auto">
              <a:xfrm>
                <a:off x="5750950" y="2720325"/>
                <a:ext cx="88725" cy="97275"/>
              </a:xfrm>
              <a:custGeom>
                <a:avLst/>
                <a:gdLst>
                  <a:gd name="T0" fmla="*/ 2147483646 w 3549"/>
                  <a:gd name="T1" fmla="*/ 0 h 3891"/>
                  <a:gd name="T2" fmla="*/ 2147483646 w 3549"/>
                  <a:gd name="T3" fmla="*/ 2147483646 h 3891"/>
                  <a:gd name="T4" fmla="*/ 2147483646 w 3549"/>
                  <a:gd name="T5" fmla="*/ 2147483646 h 3891"/>
                  <a:gd name="T6" fmla="*/ 2147483646 w 3549"/>
                  <a:gd name="T7" fmla="*/ 2147483646 h 3891"/>
                  <a:gd name="T8" fmla="*/ 2147483646 w 3549"/>
                  <a:gd name="T9" fmla="*/ 2147483646 h 3891"/>
                  <a:gd name="T10" fmla="*/ 2147483646 w 3549"/>
                  <a:gd name="T11" fmla="*/ 2147483646 h 3891"/>
                  <a:gd name="T12" fmla="*/ 2147483646 w 3549"/>
                  <a:gd name="T13" fmla="*/ 0 h 38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2019;p13"/>
              <p:cNvSpPr>
                <a:spLocks/>
              </p:cNvSpPr>
              <p:nvPr/>
            </p:nvSpPr>
            <p:spPr bwMode="auto">
              <a:xfrm>
                <a:off x="5863350" y="2719900"/>
                <a:ext cx="103575" cy="72675"/>
              </a:xfrm>
              <a:custGeom>
                <a:avLst/>
                <a:gdLst>
                  <a:gd name="T0" fmla="*/ 2147483646 w 4143"/>
                  <a:gd name="T1" fmla="*/ 0 h 2907"/>
                  <a:gd name="T2" fmla="*/ 2147483646 w 4143"/>
                  <a:gd name="T3" fmla="*/ 2147483646 h 2907"/>
                  <a:gd name="T4" fmla="*/ 2147483646 w 4143"/>
                  <a:gd name="T5" fmla="*/ 2147483646 h 2907"/>
                  <a:gd name="T6" fmla="*/ 2147483646 w 4143"/>
                  <a:gd name="T7" fmla="*/ 2147483646 h 2907"/>
                  <a:gd name="T8" fmla="*/ 2147483646 w 4143"/>
                  <a:gd name="T9" fmla="*/ 0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2020;p13"/>
              <p:cNvSpPr>
                <a:spLocks/>
              </p:cNvSpPr>
              <p:nvPr/>
            </p:nvSpPr>
            <p:spPr bwMode="auto">
              <a:xfrm>
                <a:off x="5918950" y="2779250"/>
                <a:ext cx="102900" cy="72975"/>
              </a:xfrm>
              <a:custGeom>
                <a:avLst/>
                <a:gdLst>
                  <a:gd name="T0" fmla="*/ 2147483646 w 4116"/>
                  <a:gd name="T1" fmla="*/ 0 h 2919"/>
                  <a:gd name="T2" fmla="*/ 2147483646 w 4116"/>
                  <a:gd name="T3" fmla="*/ 2147483646 h 2919"/>
                  <a:gd name="T4" fmla="*/ 2147483646 w 4116"/>
                  <a:gd name="T5" fmla="*/ 2147483646 h 2919"/>
                  <a:gd name="T6" fmla="*/ 2147483646 w 4116"/>
                  <a:gd name="T7" fmla="*/ 2147483646 h 2919"/>
                  <a:gd name="T8" fmla="*/ 2147483646 w 4116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2021;p13"/>
              <p:cNvSpPr>
                <a:spLocks/>
              </p:cNvSpPr>
              <p:nvPr/>
            </p:nvSpPr>
            <p:spPr bwMode="auto">
              <a:xfrm>
                <a:off x="5987275" y="2851350"/>
                <a:ext cx="102925" cy="72775"/>
              </a:xfrm>
              <a:custGeom>
                <a:avLst/>
                <a:gdLst>
                  <a:gd name="T0" fmla="*/ 2147483646 w 4117"/>
                  <a:gd name="T1" fmla="*/ 0 h 2911"/>
                  <a:gd name="T2" fmla="*/ 2147483646 w 4117"/>
                  <a:gd name="T3" fmla="*/ 2147483646 h 2911"/>
                  <a:gd name="T4" fmla="*/ 2147483646 w 4117"/>
                  <a:gd name="T5" fmla="*/ 2147483646 h 2911"/>
                  <a:gd name="T6" fmla="*/ 2147483646 w 4117"/>
                  <a:gd name="T7" fmla="*/ 2147483646 h 2911"/>
                  <a:gd name="T8" fmla="*/ 2147483646 w 4117"/>
                  <a:gd name="T9" fmla="*/ 0 h 29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2022;p13"/>
              <p:cNvSpPr>
                <a:spLocks/>
              </p:cNvSpPr>
              <p:nvPr/>
            </p:nvSpPr>
            <p:spPr bwMode="auto">
              <a:xfrm>
                <a:off x="6063450" y="2931525"/>
                <a:ext cx="102850" cy="72325"/>
              </a:xfrm>
              <a:custGeom>
                <a:avLst/>
                <a:gdLst>
                  <a:gd name="T0" fmla="*/ 2147483646 w 4114"/>
                  <a:gd name="T1" fmla="*/ 0 h 2893"/>
                  <a:gd name="T2" fmla="*/ 2147483646 w 4114"/>
                  <a:gd name="T3" fmla="*/ 2147483646 h 2893"/>
                  <a:gd name="T4" fmla="*/ 2147483646 w 4114"/>
                  <a:gd name="T5" fmla="*/ 2147483646 h 2893"/>
                  <a:gd name="T6" fmla="*/ 2147483646 w 4114"/>
                  <a:gd name="T7" fmla="*/ 2147483646 h 2893"/>
                  <a:gd name="T8" fmla="*/ 2147483646 w 4114"/>
                  <a:gd name="T9" fmla="*/ 0 h 2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2023;p13"/>
              <p:cNvSpPr>
                <a:spLocks/>
              </p:cNvSpPr>
              <p:nvPr/>
            </p:nvSpPr>
            <p:spPr bwMode="auto">
              <a:xfrm>
                <a:off x="6123300" y="3003325"/>
                <a:ext cx="102900" cy="72775"/>
              </a:xfrm>
              <a:custGeom>
                <a:avLst/>
                <a:gdLst>
                  <a:gd name="T0" fmla="*/ 2147483646 w 4116"/>
                  <a:gd name="T1" fmla="*/ 9765625 h 2911"/>
                  <a:gd name="T2" fmla="*/ 2147483646 w 4116"/>
                  <a:gd name="T3" fmla="*/ 2147483646 h 2911"/>
                  <a:gd name="T4" fmla="*/ 2147483646 w 4116"/>
                  <a:gd name="T5" fmla="*/ 2147483646 h 2911"/>
                  <a:gd name="T6" fmla="*/ 2147483646 w 4116"/>
                  <a:gd name="T7" fmla="*/ 2147483646 h 2911"/>
                  <a:gd name="T8" fmla="*/ 2147483646 w 4116"/>
                  <a:gd name="T9" fmla="*/ 9765625 h 29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2024;p13"/>
              <p:cNvSpPr>
                <a:spLocks/>
              </p:cNvSpPr>
              <p:nvPr/>
            </p:nvSpPr>
            <p:spPr bwMode="auto">
              <a:xfrm>
                <a:off x="6025325" y="2942625"/>
                <a:ext cx="104100" cy="72975"/>
              </a:xfrm>
              <a:custGeom>
                <a:avLst/>
                <a:gdLst>
                  <a:gd name="T0" fmla="*/ 2147483646 w 4164"/>
                  <a:gd name="T1" fmla="*/ 0 h 2919"/>
                  <a:gd name="T2" fmla="*/ 2147483646 w 4164"/>
                  <a:gd name="T3" fmla="*/ 2147483646 h 2919"/>
                  <a:gd name="T4" fmla="*/ 2147483646 w 4164"/>
                  <a:gd name="T5" fmla="*/ 2147483646 h 2919"/>
                  <a:gd name="T6" fmla="*/ 2147483646 w 4164"/>
                  <a:gd name="T7" fmla="*/ 2147483646 h 2919"/>
                  <a:gd name="T8" fmla="*/ 2147483646 w 4164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2025;p13"/>
              <p:cNvSpPr>
                <a:spLocks/>
              </p:cNvSpPr>
              <p:nvPr/>
            </p:nvSpPr>
            <p:spPr bwMode="auto">
              <a:xfrm>
                <a:off x="6001650" y="2917450"/>
                <a:ext cx="102975" cy="72700"/>
              </a:xfrm>
              <a:custGeom>
                <a:avLst/>
                <a:gdLst>
                  <a:gd name="T0" fmla="*/ 2147483646 w 4119"/>
                  <a:gd name="T1" fmla="*/ 9765625 h 2908"/>
                  <a:gd name="T2" fmla="*/ 2147483646 w 4119"/>
                  <a:gd name="T3" fmla="*/ 2147483646 h 2908"/>
                  <a:gd name="T4" fmla="*/ 2147483646 w 4119"/>
                  <a:gd name="T5" fmla="*/ 2147483646 h 2908"/>
                  <a:gd name="T6" fmla="*/ 2147483646 w 4119"/>
                  <a:gd name="T7" fmla="*/ 2147483646 h 2908"/>
                  <a:gd name="T8" fmla="*/ 2147483646 w 4119"/>
                  <a:gd name="T9" fmla="*/ 9765625 h 29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2026;p13"/>
              <p:cNvSpPr>
                <a:spLocks/>
              </p:cNvSpPr>
              <p:nvPr/>
            </p:nvSpPr>
            <p:spPr bwMode="auto">
              <a:xfrm>
                <a:off x="5922000" y="2824750"/>
                <a:ext cx="102850" cy="73075"/>
              </a:xfrm>
              <a:custGeom>
                <a:avLst/>
                <a:gdLst>
                  <a:gd name="T0" fmla="*/ 2147483646 w 4114"/>
                  <a:gd name="T1" fmla="*/ 9765625 h 2923"/>
                  <a:gd name="T2" fmla="*/ 2147483646 w 4114"/>
                  <a:gd name="T3" fmla="*/ 2147483646 h 2923"/>
                  <a:gd name="T4" fmla="*/ 2147483646 w 4114"/>
                  <a:gd name="T5" fmla="*/ 2147483646 h 2923"/>
                  <a:gd name="T6" fmla="*/ 2147483646 w 4114"/>
                  <a:gd name="T7" fmla="*/ 2147483646 h 2923"/>
                  <a:gd name="T8" fmla="*/ 2147483646 w 4114"/>
                  <a:gd name="T9" fmla="*/ 9765625 h 29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2027;p13"/>
              <p:cNvSpPr>
                <a:spLocks/>
              </p:cNvSpPr>
              <p:nvPr/>
            </p:nvSpPr>
            <p:spPr bwMode="auto">
              <a:xfrm>
                <a:off x="5898300" y="2799375"/>
                <a:ext cx="102925" cy="72975"/>
              </a:xfrm>
              <a:custGeom>
                <a:avLst/>
                <a:gdLst>
                  <a:gd name="T0" fmla="*/ 2147483646 w 4117"/>
                  <a:gd name="T1" fmla="*/ 0 h 2919"/>
                  <a:gd name="T2" fmla="*/ 2147483646 w 4117"/>
                  <a:gd name="T3" fmla="*/ 2147483646 h 2919"/>
                  <a:gd name="T4" fmla="*/ 2147483646 w 4117"/>
                  <a:gd name="T5" fmla="*/ 2147483646 h 2919"/>
                  <a:gd name="T6" fmla="*/ 2147483646 w 4117"/>
                  <a:gd name="T7" fmla="*/ 2147483646 h 2919"/>
                  <a:gd name="T8" fmla="*/ 2147483646 w 4117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2028;p13"/>
              <p:cNvSpPr>
                <a:spLocks/>
              </p:cNvSpPr>
              <p:nvPr/>
            </p:nvSpPr>
            <p:spPr bwMode="auto">
              <a:xfrm>
                <a:off x="5861150" y="2786075"/>
                <a:ext cx="103550" cy="72700"/>
              </a:xfrm>
              <a:custGeom>
                <a:avLst/>
                <a:gdLst>
                  <a:gd name="T0" fmla="*/ 2147483646 w 4142"/>
                  <a:gd name="T1" fmla="*/ 9765625 h 2908"/>
                  <a:gd name="T2" fmla="*/ 2147483646 w 4142"/>
                  <a:gd name="T3" fmla="*/ 2147483646 h 2908"/>
                  <a:gd name="T4" fmla="*/ 2147483646 w 4142"/>
                  <a:gd name="T5" fmla="*/ 2147483646 h 2908"/>
                  <a:gd name="T6" fmla="*/ 2147483646 w 4142"/>
                  <a:gd name="T7" fmla="*/ 2147483646 h 2908"/>
                  <a:gd name="T8" fmla="*/ 2147483646 w 4142"/>
                  <a:gd name="T9" fmla="*/ 9765625 h 29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2029;p13"/>
              <p:cNvSpPr>
                <a:spLocks/>
              </p:cNvSpPr>
              <p:nvPr/>
            </p:nvSpPr>
            <p:spPr bwMode="auto">
              <a:xfrm>
                <a:off x="5816375" y="2764050"/>
                <a:ext cx="104100" cy="72975"/>
              </a:xfrm>
              <a:custGeom>
                <a:avLst/>
                <a:gdLst>
                  <a:gd name="T0" fmla="*/ 2147483646 w 4164"/>
                  <a:gd name="T1" fmla="*/ 0 h 2919"/>
                  <a:gd name="T2" fmla="*/ 2147483646 w 4164"/>
                  <a:gd name="T3" fmla="*/ 2147483646 h 2919"/>
                  <a:gd name="T4" fmla="*/ 2147483646 w 4164"/>
                  <a:gd name="T5" fmla="*/ 2147483646 h 2919"/>
                  <a:gd name="T6" fmla="*/ 2147483646 w 4164"/>
                  <a:gd name="T7" fmla="*/ 2147483646 h 2919"/>
                  <a:gd name="T8" fmla="*/ 2147483646 w 4164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2030;p13"/>
              <p:cNvSpPr>
                <a:spLocks/>
              </p:cNvSpPr>
              <p:nvPr/>
            </p:nvSpPr>
            <p:spPr bwMode="auto">
              <a:xfrm>
                <a:off x="5812450" y="2776500"/>
                <a:ext cx="102850" cy="73050"/>
              </a:xfrm>
              <a:custGeom>
                <a:avLst/>
                <a:gdLst>
                  <a:gd name="T0" fmla="*/ 2147483646 w 4114"/>
                  <a:gd name="T1" fmla="*/ 0 h 2922"/>
                  <a:gd name="T2" fmla="*/ 2147483646 w 4114"/>
                  <a:gd name="T3" fmla="*/ 2147483646 h 2922"/>
                  <a:gd name="T4" fmla="*/ 2147483646 w 4114"/>
                  <a:gd name="T5" fmla="*/ 2147483646 h 2922"/>
                  <a:gd name="T6" fmla="*/ 2147483646 w 4114"/>
                  <a:gd name="T7" fmla="*/ 2147483646 h 2922"/>
                  <a:gd name="T8" fmla="*/ 2147483646 w 4114"/>
                  <a:gd name="T9" fmla="*/ 0 h 29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2031;p13"/>
              <p:cNvSpPr>
                <a:spLocks/>
              </p:cNvSpPr>
              <p:nvPr/>
            </p:nvSpPr>
            <p:spPr bwMode="auto">
              <a:xfrm>
                <a:off x="5776725" y="2738500"/>
                <a:ext cx="102850" cy="73075"/>
              </a:xfrm>
              <a:custGeom>
                <a:avLst/>
                <a:gdLst>
                  <a:gd name="T0" fmla="*/ 2147483646 w 4114"/>
                  <a:gd name="T1" fmla="*/ 0 h 2923"/>
                  <a:gd name="T2" fmla="*/ 2147483646 w 4114"/>
                  <a:gd name="T3" fmla="*/ 2147483646 h 2923"/>
                  <a:gd name="T4" fmla="*/ 2147483646 w 4114"/>
                  <a:gd name="T5" fmla="*/ 2147483646 h 2923"/>
                  <a:gd name="T6" fmla="*/ 2147483646 w 4114"/>
                  <a:gd name="T7" fmla="*/ 2147483646 h 2923"/>
                  <a:gd name="T8" fmla="*/ 2147483646 w 4114"/>
                  <a:gd name="T9" fmla="*/ 0 h 29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2032;p13"/>
              <p:cNvSpPr>
                <a:spLocks/>
              </p:cNvSpPr>
              <p:nvPr/>
            </p:nvSpPr>
            <p:spPr bwMode="auto">
              <a:xfrm>
                <a:off x="5719750" y="2719900"/>
                <a:ext cx="102950" cy="72675"/>
              </a:xfrm>
              <a:custGeom>
                <a:avLst/>
                <a:gdLst>
                  <a:gd name="T0" fmla="*/ 2147483646 w 4118"/>
                  <a:gd name="T1" fmla="*/ 0 h 2907"/>
                  <a:gd name="T2" fmla="*/ 2147483646 w 4118"/>
                  <a:gd name="T3" fmla="*/ 2147483646 h 2907"/>
                  <a:gd name="T4" fmla="*/ 2147483646 w 4118"/>
                  <a:gd name="T5" fmla="*/ 2147483646 h 2907"/>
                  <a:gd name="T6" fmla="*/ 2147483646 w 4118"/>
                  <a:gd name="T7" fmla="*/ 2147483646 h 2907"/>
                  <a:gd name="T8" fmla="*/ 2147483646 w 4118"/>
                  <a:gd name="T9" fmla="*/ 0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2033;p13"/>
              <p:cNvSpPr>
                <a:spLocks/>
              </p:cNvSpPr>
              <p:nvPr/>
            </p:nvSpPr>
            <p:spPr bwMode="auto">
              <a:xfrm>
                <a:off x="5682575" y="2706600"/>
                <a:ext cx="103025" cy="72375"/>
              </a:xfrm>
              <a:custGeom>
                <a:avLst/>
                <a:gdLst>
                  <a:gd name="T0" fmla="*/ 2147483646 w 4121"/>
                  <a:gd name="T1" fmla="*/ 0 h 2895"/>
                  <a:gd name="T2" fmla="*/ 2147483646 w 4121"/>
                  <a:gd name="T3" fmla="*/ 2147483646 h 2895"/>
                  <a:gd name="T4" fmla="*/ 2147483646 w 4121"/>
                  <a:gd name="T5" fmla="*/ 2147483646 h 2895"/>
                  <a:gd name="T6" fmla="*/ 2147483646 w 4121"/>
                  <a:gd name="T7" fmla="*/ 2147483646 h 2895"/>
                  <a:gd name="T8" fmla="*/ 2147483646 w 4121"/>
                  <a:gd name="T9" fmla="*/ 0 h 28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2034;p13"/>
              <p:cNvSpPr>
                <a:spLocks/>
              </p:cNvSpPr>
              <p:nvPr/>
            </p:nvSpPr>
            <p:spPr bwMode="auto">
              <a:xfrm>
                <a:off x="5641475" y="2689200"/>
                <a:ext cx="102900" cy="72975"/>
              </a:xfrm>
              <a:custGeom>
                <a:avLst/>
                <a:gdLst>
                  <a:gd name="T0" fmla="*/ 2147483646 w 4116"/>
                  <a:gd name="T1" fmla="*/ 0 h 2919"/>
                  <a:gd name="T2" fmla="*/ 2147483646 w 4116"/>
                  <a:gd name="T3" fmla="*/ 2147483646 h 2919"/>
                  <a:gd name="T4" fmla="*/ 2147483646 w 4116"/>
                  <a:gd name="T5" fmla="*/ 2147483646 h 2919"/>
                  <a:gd name="T6" fmla="*/ 2147483646 w 4116"/>
                  <a:gd name="T7" fmla="*/ 2147483646 h 2919"/>
                  <a:gd name="T8" fmla="*/ 2147483646 w 4116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2035;p13"/>
              <p:cNvSpPr>
                <a:spLocks/>
              </p:cNvSpPr>
              <p:nvPr/>
            </p:nvSpPr>
            <p:spPr bwMode="auto">
              <a:xfrm>
                <a:off x="5783575" y="2795875"/>
                <a:ext cx="102975" cy="72675"/>
              </a:xfrm>
              <a:custGeom>
                <a:avLst/>
                <a:gdLst>
                  <a:gd name="T0" fmla="*/ 2147483646 w 4119"/>
                  <a:gd name="T1" fmla="*/ 9765625 h 2907"/>
                  <a:gd name="T2" fmla="*/ 2147483646 w 4119"/>
                  <a:gd name="T3" fmla="*/ 2147483646 h 2907"/>
                  <a:gd name="T4" fmla="*/ 2147483646 w 4119"/>
                  <a:gd name="T5" fmla="*/ 2147483646 h 2907"/>
                  <a:gd name="T6" fmla="*/ 2147483646 w 4119"/>
                  <a:gd name="T7" fmla="*/ 2147483646 h 2907"/>
                  <a:gd name="T8" fmla="*/ 2147483646 w 4119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2036;p13"/>
              <p:cNvSpPr>
                <a:spLocks/>
              </p:cNvSpPr>
              <p:nvPr/>
            </p:nvSpPr>
            <p:spPr bwMode="auto">
              <a:xfrm>
                <a:off x="5914275" y="2960325"/>
                <a:ext cx="103025" cy="72375"/>
              </a:xfrm>
              <a:custGeom>
                <a:avLst/>
                <a:gdLst>
                  <a:gd name="T0" fmla="*/ 2147483646 w 4121"/>
                  <a:gd name="T1" fmla="*/ 0 h 2895"/>
                  <a:gd name="T2" fmla="*/ 2147483646 w 4121"/>
                  <a:gd name="T3" fmla="*/ 2147483646 h 2895"/>
                  <a:gd name="T4" fmla="*/ 2147483646 w 4121"/>
                  <a:gd name="T5" fmla="*/ 2147483646 h 2895"/>
                  <a:gd name="T6" fmla="*/ 2147483646 w 4121"/>
                  <a:gd name="T7" fmla="*/ 2147483646 h 2895"/>
                  <a:gd name="T8" fmla="*/ 2147483646 w 4121"/>
                  <a:gd name="T9" fmla="*/ 0 h 28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2037;p13"/>
              <p:cNvSpPr>
                <a:spLocks/>
              </p:cNvSpPr>
              <p:nvPr/>
            </p:nvSpPr>
            <p:spPr bwMode="auto">
              <a:xfrm>
                <a:off x="6008550" y="2983650"/>
                <a:ext cx="102975" cy="72675"/>
              </a:xfrm>
              <a:custGeom>
                <a:avLst/>
                <a:gdLst>
                  <a:gd name="T0" fmla="*/ 2147483646 w 4119"/>
                  <a:gd name="T1" fmla="*/ 9765625 h 2907"/>
                  <a:gd name="T2" fmla="*/ 2147483646 w 4119"/>
                  <a:gd name="T3" fmla="*/ 2147483646 h 2907"/>
                  <a:gd name="T4" fmla="*/ 2147483646 w 4119"/>
                  <a:gd name="T5" fmla="*/ 2147483646 h 2907"/>
                  <a:gd name="T6" fmla="*/ 2147483646 w 4119"/>
                  <a:gd name="T7" fmla="*/ 2147483646 h 2907"/>
                  <a:gd name="T8" fmla="*/ 2147483646 w 4119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2038;p13"/>
              <p:cNvSpPr>
                <a:spLocks/>
              </p:cNvSpPr>
              <p:nvPr/>
            </p:nvSpPr>
            <p:spPr bwMode="auto">
              <a:xfrm>
                <a:off x="6056525" y="3017775"/>
                <a:ext cx="103575" cy="72675"/>
              </a:xfrm>
              <a:custGeom>
                <a:avLst/>
                <a:gdLst>
                  <a:gd name="T0" fmla="*/ 2147483646 w 4143"/>
                  <a:gd name="T1" fmla="*/ 0 h 2907"/>
                  <a:gd name="T2" fmla="*/ 2147483646 w 4143"/>
                  <a:gd name="T3" fmla="*/ 2147483646 h 2907"/>
                  <a:gd name="T4" fmla="*/ 2147483646 w 4143"/>
                  <a:gd name="T5" fmla="*/ 2147483646 h 2907"/>
                  <a:gd name="T6" fmla="*/ 2147483646 w 4143"/>
                  <a:gd name="T7" fmla="*/ 2147483646 h 2907"/>
                  <a:gd name="T8" fmla="*/ 2147483646 w 4143"/>
                  <a:gd name="T9" fmla="*/ 0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2039;p13"/>
              <p:cNvSpPr>
                <a:spLocks/>
              </p:cNvSpPr>
              <p:nvPr/>
            </p:nvSpPr>
            <p:spPr bwMode="auto">
              <a:xfrm>
                <a:off x="6095875" y="3092700"/>
                <a:ext cx="102925" cy="72975"/>
              </a:xfrm>
              <a:custGeom>
                <a:avLst/>
                <a:gdLst>
                  <a:gd name="T0" fmla="*/ 2147483646 w 4117"/>
                  <a:gd name="T1" fmla="*/ 0 h 2919"/>
                  <a:gd name="T2" fmla="*/ 2147483646 w 4117"/>
                  <a:gd name="T3" fmla="*/ 2147483646 h 2919"/>
                  <a:gd name="T4" fmla="*/ 2147483646 w 4117"/>
                  <a:gd name="T5" fmla="*/ 2147483646 h 2919"/>
                  <a:gd name="T6" fmla="*/ 2147483646 w 4117"/>
                  <a:gd name="T7" fmla="*/ 2147483646 h 2919"/>
                  <a:gd name="T8" fmla="*/ 2147483646 w 4117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2040;p13"/>
              <p:cNvSpPr>
                <a:spLocks/>
              </p:cNvSpPr>
              <p:nvPr/>
            </p:nvSpPr>
            <p:spPr bwMode="auto">
              <a:xfrm>
                <a:off x="5936300" y="3043300"/>
                <a:ext cx="103525" cy="72975"/>
              </a:xfrm>
              <a:custGeom>
                <a:avLst/>
                <a:gdLst>
                  <a:gd name="T0" fmla="*/ 2147483646 w 4141"/>
                  <a:gd name="T1" fmla="*/ 0 h 2919"/>
                  <a:gd name="T2" fmla="*/ 2147483646 w 4141"/>
                  <a:gd name="T3" fmla="*/ 2147483646 h 2919"/>
                  <a:gd name="T4" fmla="*/ 2147483646 w 4141"/>
                  <a:gd name="T5" fmla="*/ 2147483646 h 2919"/>
                  <a:gd name="T6" fmla="*/ 2147483646 w 4141"/>
                  <a:gd name="T7" fmla="*/ 2147483646 h 2919"/>
                  <a:gd name="T8" fmla="*/ 2147483646 w 4141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2041;p13"/>
              <p:cNvSpPr>
                <a:spLocks/>
              </p:cNvSpPr>
              <p:nvPr/>
            </p:nvSpPr>
            <p:spPr bwMode="auto">
              <a:xfrm>
                <a:off x="5882475" y="2942625"/>
                <a:ext cx="102325" cy="72975"/>
              </a:xfrm>
              <a:custGeom>
                <a:avLst/>
                <a:gdLst>
                  <a:gd name="T0" fmla="*/ 2147483646 w 4093"/>
                  <a:gd name="T1" fmla="*/ 0 h 2919"/>
                  <a:gd name="T2" fmla="*/ 2147483646 w 4093"/>
                  <a:gd name="T3" fmla="*/ 2147483646 h 2919"/>
                  <a:gd name="T4" fmla="*/ 2147483646 w 4093"/>
                  <a:gd name="T5" fmla="*/ 2147483646 h 2919"/>
                  <a:gd name="T6" fmla="*/ 2147483646 w 4093"/>
                  <a:gd name="T7" fmla="*/ 2147483646 h 2919"/>
                  <a:gd name="T8" fmla="*/ 2147483646 w 4093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2042;p13"/>
              <p:cNvSpPr>
                <a:spLocks/>
              </p:cNvSpPr>
              <p:nvPr/>
            </p:nvSpPr>
            <p:spPr bwMode="auto">
              <a:xfrm>
                <a:off x="5773700" y="2844975"/>
                <a:ext cx="102900" cy="72975"/>
              </a:xfrm>
              <a:custGeom>
                <a:avLst/>
                <a:gdLst>
                  <a:gd name="T0" fmla="*/ 2147483646 w 4116"/>
                  <a:gd name="T1" fmla="*/ 0 h 2919"/>
                  <a:gd name="T2" fmla="*/ 2147483646 w 4116"/>
                  <a:gd name="T3" fmla="*/ 2147483646 h 2919"/>
                  <a:gd name="T4" fmla="*/ 2147483646 w 4116"/>
                  <a:gd name="T5" fmla="*/ 2147483646 h 2919"/>
                  <a:gd name="T6" fmla="*/ 2147483646 w 4116"/>
                  <a:gd name="T7" fmla="*/ 2147483646 h 2919"/>
                  <a:gd name="T8" fmla="*/ 2147483646 w 4116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2043;p13"/>
              <p:cNvSpPr>
                <a:spLocks/>
              </p:cNvSpPr>
              <p:nvPr/>
            </p:nvSpPr>
            <p:spPr bwMode="auto">
              <a:xfrm>
                <a:off x="5829925" y="2896275"/>
                <a:ext cx="103025" cy="72600"/>
              </a:xfrm>
              <a:custGeom>
                <a:avLst/>
                <a:gdLst>
                  <a:gd name="T0" fmla="*/ 2147483646 w 4121"/>
                  <a:gd name="T1" fmla="*/ 0 h 2904"/>
                  <a:gd name="T2" fmla="*/ 2147483646 w 4121"/>
                  <a:gd name="T3" fmla="*/ 2147483646 h 2904"/>
                  <a:gd name="T4" fmla="*/ 2147483646 w 4121"/>
                  <a:gd name="T5" fmla="*/ 2147483646 h 2904"/>
                  <a:gd name="T6" fmla="*/ 2147483646 w 4121"/>
                  <a:gd name="T7" fmla="*/ 2147483646 h 2904"/>
                  <a:gd name="T8" fmla="*/ 2147483646 w 4121"/>
                  <a:gd name="T9" fmla="*/ 0 h 29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2044;p13"/>
              <p:cNvSpPr>
                <a:spLocks/>
              </p:cNvSpPr>
              <p:nvPr/>
            </p:nvSpPr>
            <p:spPr bwMode="auto">
              <a:xfrm>
                <a:off x="5911225" y="3067250"/>
                <a:ext cx="103050" cy="72600"/>
              </a:xfrm>
              <a:custGeom>
                <a:avLst/>
                <a:gdLst>
                  <a:gd name="T0" fmla="*/ 2147483646 w 4122"/>
                  <a:gd name="T1" fmla="*/ 0 h 2904"/>
                  <a:gd name="T2" fmla="*/ 2147483646 w 4122"/>
                  <a:gd name="T3" fmla="*/ 2147483646 h 2904"/>
                  <a:gd name="T4" fmla="*/ 2147483646 w 4122"/>
                  <a:gd name="T5" fmla="*/ 2147483646 h 2904"/>
                  <a:gd name="T6" fmla="*/ 2147483646 w 4122"/>
                  <a:gd name="T7" fmla="*/ 2147483646 h 2904"/>
                  <a:gd name="T8" fmla="*/ 2147483646 w 4122"/>
                  <a:gd name="T9" fmla="*/ 0 h 29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2045;p13"/>
              <p:cNvSpPr>
                <a:spLocks/>
              </p:cNvSpPr>
              <p:nvPr/>
            </p:nvSpPr>
            <p:spPr bwMode="auto">
              <a:xfrm>
                <a:off x="5980550" y="3217300"/>
                <a:ext cx="103500" cy="73000"/>
              </a:xfrm>
              <a:custGeom>
                <a:avLst/>
                <a:gdLst>
                  <a:gd name="T0" fmla="*/ 2147483646 w 4140"/>
                  <a:gd name="T1" fmla="*/ 9765625 h 2920"/>
                  <a:gd name="T2" fmla="*/ 2147483646 w 4140"/>
                  <a:gd name="T3" fmla="*/ 2147483646 h 2920"/>
                  <a:gd name="T4" fmla="*/ 2147483646 w 4140"/>
                  <a:gd name="T5" fmla="*/ 2147483646 h 2920"/>
                  <a:gd name="T6" fmla="*/ 2147483646 w 4140"/>
                  <a:gd name="T7" fmla="*/ 2147483646 h 2920"/>
                  <a:gd name="T8" fmla="*/ 2147483646 w 4140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2046;p13"/>
              <p:cNvSpPr>
                <a:spLocks/>
              </p:cNvSpPr>
              <p:nvPr/>
            </p:nvSpPr>
            <p:spPr bwMode="auto">
              <a:xfrm>
                <a:off x="6108800" y="3072925"/>
                <a:ext cx="102925" cy="73000"/>
              </a:xfrm>
              <a:custGeom>
                <a:avLst/>
                <a:gdLst>
                  <a:gd name="T0" fmla="*/ 2147483646 w 4117"/>
                  <a:gd name="T1" fmla="*/ 9765625 h 2920"/>
                  <a:gd name="T2" fmla="*/ 2147483646 w 4117"/>
                  <a:gd name="T3" fmla="*/ 2147483646 h 2920"/>
                  <a:gd name="T4" fmla="*/ 2147483646 w 4117"/>
                  <a:gd name="T5" fmla="*/ 2147483646 h 2920"/>
                  <a:gd name="T6" fmla="*/ 2147483646 w 4117"/>
                  <a:gd name="T7" fmla="*/ 2147483646 h 2920"/>
                  <a:gd name="T8" fmla="*/ 2147483646 w 4117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2047;p13"/>
              <p:cNvSpPr>
                <a:spLocks/>
              </p:cNvSpPr>
              <p:nvPr/>
            </p:nvSpPr>
            <p:spPr bwMode="auto">
              <a:xfrm>
                <a:off x="6165800" y="3226725"/>
                <a:ext cx="102975" cy="72700"/>
              </a:xfrm>
              <a:custGeom>
                <a:avLst/>
                <a:gdLst>
                  <a:gd name="T0" fmla="*/ 2147483646 w 4119"/>
                  <a:gd name="T1" fmla="*/ 9765625 h 2908"/>
                  <a:gd name="T2" fmla="*/ 2147483646 w 4119"/>
                  <a:gd name="T3" fmla="*/ 2147483646 h 2908"/>
                  <a:gd name="T4" fmla="*/ 2147483646 w 4119"/>
                  <a:gd name="T5" fmla="*/ 2147483646 h 2908"/>
                  <a:gd name="T6" fmla="*/ 2147483646 w 4119"/>
                  <a:gd name="T7" fmla="*/ 2147483646 h 2908"/>
                  <a:gd name="T8" fmla="*/ 2147483646 w 4119"/>
                  <a:gd name="T9" fmla="*/ 9765625 h 29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2048;p13"/>
              <p:cNvSpPr>
                <a:spLocks/>
              </p:cNvSpPr>
              <p:nvPr/>
            </p:nvSpPr>
            <p:spPr bwMode="auto">
              <a:xfrm>
                <a:off x="6063325" y="3227575"/>
                <a:ext cx="102925" cy="72975"/>
              </a:xfrm>
              <a:custGeom>
                <a:avLst/>
                <a:gdLst>
                  <a:gd name="T0" fmla="*/ 2147483646 w 4117"/>
                  <a:gd name="T1" fmla="*/ 9765625 h 2919"/>
                  <a:gd name="T2" fmla="*/ 2147483646 w 4117"/>
                  <a:gd name="T3" fmla="*/ 2147483646 h 2919"/>
                  <a:gd name="T4" fmla="*/ 2147483646 w 4117"/>
                  <a:gd name="T5" fmla="*/ 2147483646 h 2919"/>
                  <a:gd name="T6" fmla="*/ 2147483646 w 4117"/>
                  <a:gd name="T7" fmla="*/ 2147483646 h 2919"/>
                  <a:gd name="T8" fmla="*/ 2147483646 w 4117"/>
                  <a:gd name="T9" fmla="*/ 9765625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2049;p13"/>
              <p:cNvSpPr>
                <a:spLocks/>
              </p:cNvSpPr>
              <p:nvPr/>
            </p:nvSpPr>
            <p:spPr bwMode="auto">
              <a:xfrm>
                <a:off x="6135450" y="3295975"/>
                <a:ext cx="102975" cy="72675"/>
              </a:xfrm>
              <a:custGeom>
                <a:avLst/>
                <a:gdLst>
                  <a:gd name="T0" fmla="*/ 2147483646 w 4119"/>
                  <a:gd name="T1" fmla="*/ 0 h 2907"/>
                  <a:gd name="T2" fmla="*/ 2147483646 w 4119"/>
                  <a:gd name="T3" fmla="*/ 2147483646 h 2907"/>
                  <a:gd name="T4" fmla="*/ 2147483646 w 4119"/>
                  <a:gd name="T5" fmla="*/ 2147483646 h 2907"/>
                  <a:gd name="T6" fmla="*/ 2147483646 w 4119"/>
                  <a:gd name="T7" fmla="*/ 2147483646 h 2907"/>
                  <a:gd name="T8" fmla="*/ 2147483646 w 4119"/>
                  <a:gd name="T9" fmla="*/ 0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2050;p13"/>
              <p:cNvSpPr>
                <a:spLocks/>
              </p:cNvSpPr>
              <p:nvPr/>
            </p:nvSpPr>
            <p:spPr bwMode="auto">
              <a:xfrm>
                <a:off x="6224375" y="3211925"/>
                <a:ext cx="102425" cy="72375"/>
              </a:xfrm>
              <a:custGeom>
                <a:avLst/>
                <a:gdLst>
                  <a:gd name="T0" fmla="*/ 2147483646 w 4097"/>
                  <a:gd name="T1" fmla="*/ 0 h 2895"/>
                  <a:gd name="T2" fmla="*/ 2147483646 w 4097"/>
                  <a:gd name="T3" fmla="*/ 2147483646 h 2895"/>
                  <a:gd name="T4" fmla="*/ 2147483646 w 4097"/>
                  <a:gd name="T5" fmla="*/ 2147483646 h 2895"/>
                  <a:gd name="T6" fmla="*/ 2147483646 w 4097"/>
                  <a:gd name="T7" fmla="*/ 2147483646 h 2895"/>
                  <a:gd name="T8" fmla="*/ 2147483646 w 4097"/>
                  <a:gd name="T9" fmla="*/ 0 h 28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2051;p13"/>
              <p:cNvSpPr>
                <a:spLocks/>
              </p:cNvSpPr>
              <p:nvPr/>
            </p:nvSpPr>
            <p:spPr bwMode="auto">
              <a:xfrm>
                <a:off x="6229625" y="3150650"/>
                <a:ext cx="103500" cy="72775"/>
              </a:xfrm>
              <a:custGeom>
                <a:avLst/>
                <a:gdLst>
                  <a:gd name="T0" fmla="*/ 2147483646 w 4140"/>
                  <a:gd name="T1" fmla="*/ 9765625 h 2911"/>
                  <a:gd name="T2" fmla="*/ 2147483646 w 4140"/>
                  <a:gd name="T3" fmla="*/ 2147483646 h 2911"/>
                  <a:gd name="T4" fmla="*/ 2147483646 w 4140"/>
                  <a:gd name="T5" fmla="*/ 2147483646 h 2911"/>
                  <a:gd name="T6" fmla="*/ 2147483646 w 4140"/>
                  <a:gd name="T7" fmla="*/ 2147483646 h 2911"/>
                  <a:gd name="T8" fmla="*/ 2147483646 w 4140"/>
                  <a:gd name="T9" fmla="*/ 9765625 h 29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2052;p13"/>
              <p:cNvSpPr>
                <a:spLocks/>
              </p:cNvSpPr>
              <p:nvPr/>
            </p:nvSpPr>
            <p:spPr bwMode="auto">
              <a:xfrm>
                <a:off x="6183275" y="3050125"/>
                <a:ext cx="103500" cy="73000"/>
              </a:xfrm>
              <a:custGeom>
                <a:avLst/>
                <a:gdLst>
                  <a:gd name="T0" fmla="*/ 2147483646 w 4140"/>
                  <a:gd name="T1" fmla="*/ 9765625 h 2920"/>
                  <a:gd name="T2" fmla="*/ 2147483646 w 4140"/>
                  <a:gd name="T3" fmla="*/ 2147483646 h 2920"/>
                  <a:gd name="T4" fmla="*/ 2147483646 w 4140"/>
                  <a:gd name="T5" fmla="*/ 2147483646 h 2920"/>
                  <a:gd name="T6" fmla="*/ 2147483646 w 4140"/>
                  <a:gd name="T7" fmla="*/ 2147483646 h 2920"/>
                  <a:gd name="T8" fmla="*/ 2147483646 w 4140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2053;p13"/>
              <p:cNvSpPr>
                <a:spLocks/>
              </p:cNvSpPr>
              <p:nvPr/>
            </p:nvSpPr>
            <p:spPr bwMode="auto">
              <a:xfrm>
                <a:off x="6143000" y="3008250"/>
                <a:ext cx="102850" cy="73075"/>
              </a:xfrm>
              <a:custGeom>
                <a:avLst/>
                <a:gdLst>
                  <a:gd name="T0" fmla="*/ 2147483646 w 4114"/>
                  <a:gd name="T1" fmla="*/ 9765625 h 2923"/>
                  <a:gd name="T2" fmla="*/ 2147483646 w 4114"/>
                  <a:gd name="T3" fmla="*/ 2147483646 h 2923"/>
                  <a:gd name="T4" fmla="*/ 2147483646 w 4114"/>
                  <a:gd name="T5" fmla="*/ 2147483646 h 2923"/>
                  <a:gd name="T6" fmla="*/ 2147483646 w 4114"/>
                  <a:gd name="T7" fmla="*/ 2147483646 h 2923"/>
                  <a:gd name="T8" fmla="*/ 2147483646 w 4114"/>
                  <a:gd name="T9" fmla="*/ 9765625 h 29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2054;p13"/>
              <p:cNvSpPr>
                <a:spLocks/>
              </p:cNvSpPr>
              <p:nvPr/>
            </p:nvSpPr>
            <p:spPr bwMode="auto">
              <a:xfrm>
                <a:off x="6031350" y="2889425"/>
                <a:ext cx="103575" cy="72675"/>
              </a:xfrm>
              <a:custGeom>
                <a:avLst/>
                <a:gdLst>
                  <a:gd name="T0" fmla="*/ 2147483646 w 4143"/>
                  <a:gd name="T1" fmla="*/ 9765625 h 2907"/>
                  <a:gd name="T2" fmla="*/ 2147483646 w 4143"/>
                  <a:gd name="T3" fmla="*/ 2147483646 h 2907"/>
                  <a:gd name="T4" fmla="*/ 2147483646 w 4143"/>
                  <a:gd name="T5" fmla="*/ 2147483646 h 2907"/>
                  <a:gd name="T6" fmla="*/ 2147483646 w 4143"/>
                  <a:gd name="T7" fmla="*/ 2147483646 h 2907"/>
                  <a:gd name="T8" fmla="*/ 2147483646 w 4143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0" name="Google Shape;2055;p13"/>
              <p:cNvSpPr>
                <a:spLocks/>
              </p:cNvSpPr>
              <p:nvPr/>
            </p:nvSpPr>
            <p:spPr bwMode="auto">
              <a:xfrm>
                <a:off x="5977400" y="2908425"/>
                <a:ext cx="103575" cy="72675"/>
              </a:xfrm>
              <a:custGeom>
                <a:avLst/>
                <a:gdLst>
                  <a:gd name="T0" fmla="*/ 2147483646 w 4143"/>
                  <a:gd name="T1" fmla="*/ 9765625 h 2907"/>
                  <a:gd name="T2" fmla="*/ 2147483646 w 4143"/>
                  <a:gd name="T3" fmla="*/ 2147483646 h 2907"/>
                  <a:gd name="T4" fmla="*/ 2147483646 w 4143"/>
                  <a:gd name="T5" fmla="*/ 2147483646 h 2907"/>
                  <a:gd name="T6" fmla="*/ 2147483646 w 4143"/>
                  <a:gd name="T7" fmla="*/ 2147483646 h 2907"/>
                  <a:gd name="T8" fmla="*/ 2147483646 w 4143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1" name="Google Shape;2056;p13"/>
              <p:cNvSpPr>
                <a:spLocks/>
              </p:cNvSpPr>
              <p:nvPr/>
            </p:nvSpPr>
            <p:spPr bwMode="auto">
              <a:xfrm>
                <a:off x="5855875" y="2847550"/>
                <a:ext cx="102850" cy="73075"/>
              </a:xfrm>
              <a:custGeom>
                <a:avLst/>
                <a:gdLst>
                  <a:gd name="T0" fmla="*/ 2147483646 w 4114"/>
                  <a:gd name="T1" fmla="*/ 0 h 2923"/>
                  <a:gd name="T2" fmla="*/ 2147483646 w 4114"/>
                  <a:gd name="T3" fmla="*/ 2147483646 h 2923"/>
                  <a:gd name="T4" fmla="*/ 2147483646 w 4114"/>
                  <a:gd name="T5" fmla="*/ 2147483646 h 2923"/>
                  <a:gd name="T6" fmla="*/ 2147483646 w 4114"/>
                  <a:gd name="T7" fmla="*/ 2147483646 h 2923"/>
                  <a:gd name="T8" fmla="*/ 2147483646 w 4114"/>
                  <a:gd name="T9" fmla="*/ 0 h 29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2057;p13"/>
              <p:cNvSpPr>
                <a:spLocks/>
              </p:cNvSpPr>
              <p:nvPr/>
            </p:nvSpPr>
            <p:spPr bwMode="auto">
              <a:xfrm>
                <a:off x="6058700" y="3079400"/>
                <a:ext cx="103575" cy="72675"/>
              </a:xfrm>
              <a:custGeom>
                <a:avLst/>
                <a:gdLst>
                  <a:gd name="T0" fmla="*/ 2147483646 w 4143"/>
                  <a:gd name="T1" fmla="*/ 9765625 h 2907"/>
                  <a:gd name="T2" fmla="*/ 2147483646 w 4143"/>
                  <a:gd name="T3" fmla="*/ 2147483646 h 2907"/>
                  <a:gd name="T4" fmla="*/ 2147483646 w 4143"/>
                  <a:gd name="T5" fmla="*/ 2147483646 h 2907"/>
                  <a:gd name="T6" fmla="*/ 2147483646 w 4143"/>
                  <a:gd name="T7" fmla="*/ 2147483646 h 2907"/>
                  <a:gd name="T8" fmla="*/ 2147483646 w 4143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2058;p13"/>
              <p:cNvSpPr>
                <a:spLocks/>
              </p:cNvSpPr>
              <p:nvPr/>
            </p:nvSpPr>
            <p:spPr bwMode="auto">
              <a:xfrm>
                <a:off x="6162000" y="3214275"/>
                <a:ext cx="102900" cy="72975"/>
              </a:xfrm>
              <a:custGeom>
                <a:avLst/>
                <a:gdLst>
                  <a:gd name="T0" fmla="*/ 2147483646 w 4116"/>
                  <a:gd name="T1" fmla="*/ 0 h 2919"/>
                  <a:gd name="T2" fmla="*/ 2147483646 w 4116"/>
                  <a:gd name="T3" fmla="*/ 2147483646 h 2919"/>
                  <a:gd name="T4" fmla="*/ 2147483646 w 4116"/>
                  <a:gd name="T5" fmla="*/ 2147483646 h 2919"/>
                  <a:gd name="T6" fmla="*/ 2147483646 w 4116"/>
                  <a:gd name="T7" fmla="*/ 2147483646 h 2919"/>
                  <a:gd name="T8" fmla="*/ 2147483646 w 4116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2059;p13"/>
              <p:cNvSpPr>
                <a:spLocks/>
              </p:cNvSpPr>
              <p:nvPr/>
            </p:nvSpPr>
            <p:spPr bwMode="auto">
              <a:xfrm>
                <a:off x="6140725" y="3123075"/>
                <a:ext cx="102900" cy="73000"/>
              </a:xfrm>
              <a:custGeom>
                <a:avLst/>
                <a:gdLst>
                  <a:gd name="T0" fmla="*/ 2147483646 w 4116"/>
                  <a:gd name="T1" fmla="*/ 9765625 h 2920"/>
                  <a:gd name="T2" fmla="*/ 2147483646 w 4116"/>
                  <a:gd name="T3" fmla="*/ 2147483646 h 2920"/>
                  <a:gd name="T4" fmla="*/ 2147483646 w 4116"/>
                  <a:gd name="T5" fmla="*/ 2147483646 h 2920"/>
                  <a:gd name="T6" fmla="*/ 2147483646 w 4116"/>
                  <a:gd name="T7" fmla="*/ 2147483646 h 2920"/>
                  <a:gd name="T8" fmla="*/ 2147483646 w 4116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5" name="Google Shape;2060;p13"/>
              <p:cNvSpPr>
                <a:spLocks/>
              </p:cNvSpPr>
              <p:nvPr/>
            </p:nvSpPr>
            <p:spPr bwMode="auto">
              <a:xfrm>
                <a:off x="6169650" y="3087000"/>
                <a:ext cx="102975" cy="72675"/>
              </a:xfrm>
              <a:custGeom>
                <a:avLst/>
                <a:gdLst>
                  <a:gd name="T0" fmla="*/ 2147483646 w 4119"/>
                  <a:gd name="T1" fmla="*/ 0 h 2907"/>
                  <a:gd name="T2" fmla="*/ 2147483646 w 4119"/>
                  <a:gd name="T3" fmla="*/ 2147483646 h 2907"/>
                  <a:gd name="T4" fmla="*/ 2147483646 w 4119"/>
                  <a:gd name="T5" fmla="*/ 2147483646 h 2907"/>
                  <a:gd name="T6" fmla="*/ 2147483646 w 4119"/>
                  <a:gd name="T7" fmla="*/ 2147483646 h 2907"/>
                  <a:gd name="T8" fmla="*/ 2147483646 w 4119"/>
                  <a:gd name="T9" fmla="*/ 0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2061;p13"/>
              <p:cNvSpPr>
                <a:spLocks/>
              </p:cNvSpPr>
              <p:nvPr/>
            </p:nvSpPr>
            <p:spPr bwMode="auto">
              <a:xfrm>
                <a:off x="5823075" y="2686050"/>
                <a:ext cx="102850" cy="73075"/>
              </a:xfrm>
              <a:custGeom>
                <a:avLst/>
                <a:gdLst>
                  <a:gd name="T0" fmla="*/ 2147483646 w 4114"/>
                  <a:gd name="T1" fmla="*/ 9765625 h 2923"/>
                  <a:gd name="T2" fmla="*/ 2147483646 w 4114"/>
                  <a:gd name="T3" fmla="*/ 2147483646 h 2923"/>
                  <a:gd name="T4" fmla="*/ 2147483646 w 4114"/>
                  <a:gd name="T5" fmla="*/ 2147483646 h 2923"/>
                  <a:gd name="T6" fmla="*/ 2147483646 w 4114"/>
                  <a:gd name="T7" fmla="*/ 2147483646 h 2923"/>
                  <a:gd name="T8" fmla="*/ 2147483646 w 4114"/>
                  <a:gd name="T9" fmla="*/ 9765625 h 29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2062;p13"/>
              <p:cNvSpPr>
                <a:spLocks/>
              </p:cNvSpPr>
              <p:nvPr/>
            </p:nvSpPr>
            <p:spPr bwMode="auto">
              <a:xfrm>
                <a:off x="5733575" y="2769725"/>
                <a:ext cx="104100" cy="73000"/>
              </a:xfrm>
              <a:custGeom>
                <a:avLst/>
                <a:gdLst>
                  <a:gd name="T0" fmla="*/ 2147483646 w 4164"/>
                  <a:gd name="T1" fmla="*/ 9765625 h 2920"/>
                  <a:gd name="T2" fmla="*/ 2147483646 w 4164"/>
                  <a:gd name="T3" fmla="*/ 2147483646 h 2920"/>
                  <a:gd name="T4" fmla="*/ 2147483646 w 4164"/>
                  <a:gd name="T5" fmla="*/ 2147483646 h 2920"/>
                  <a:gd name="T6" fmla="*/ 2147483646 w 4164"/>
                  <a:gd name="T7" fmla="*/ 2147483646 h 2920"/>
                  <a:gd name="T8" fmla="*/ 2147483646 w 4164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2063;p13"/>
              <p:cNvSpPr>
                <a:spLocks/>
              </p:cNvSpPr>
              <p:nvPr/>
            </p:nvSpPr>
            <p:spPr bwMode="auto">
              <a:xfrm>
                <a:off x="5699225" y="2674000"/>
                <a:ext cx="103675" cy="72975"/>
              </a:xfrm>
              <a:custGeom>
                <a:avLst/>
                <a:gdLst>
                  <a:gd name="T0" fmla="*/ 2147483646 w 4147"/>
                  <a:gd name="T1" fmla="*/ 0 h 2919"/>
                  <a:gd name="T2" fmla="*/ 2147483646 w 4147"/>
                  <a:gd name="T3" fmla="*/ 2147483646 h 2919"/>
                  <a:gd name="T4" fmla="*/ 2147483646 w 4147"/>
                  <a:gd name="T5" fmla="*/ 2147483646 h 2919"/>
                  <a:gd name="T6" fmla="*/ 2147483646 w 4147"/>
                  <a:gd name="T7" fmla="*/ 2147483646 h 2919"/>
                  <a:gd name="T8" fmla="*/ 2147483646 w 4147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2064;p13"/>
              <p:cNvSpPr>
                <a:spLocks/>
              </p:cNvSpPr>
              <p:nvPr/>
            </p:nvSpPr>
            <p:spPr bwMode="auto">
              <a:xfrm>
                <a:off x="5765450" y="2684250"/>
                <a:ext cx="103500" cy="73000"/>
              </a:xfrm>
              <a:custGeom>
                <a:avLst/>
                <a:gdLst>
                  <a:gd name="T0" fmla="*/ 2147483646 w 4140"/>
                  <a:gd name="T1" fmla="*/ 9765625 h 2920"/>
                  <a:gd name="T2" fmla="*/ 2147483646 w 4140"/>
                  <a:gd name="T3" fmla="*/ 2147483646 h 2920"/>
                  <a:gd name="T4" fmla="*/ 2147483646 w 4140"/>
                  <a:gd name="T5" fmla="*/ 2147483646 h 2920"/>
                  <a:gd name="T6" fmla="*/ 2147483646 w 4140"/>
                  <a:gd name="T7" fmla="*/ 2147483646 h 2920"/>
                  <a:gd name="T8" fmla="*/ 2147483646 w 4140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0" name="Google Shape;2065;p13"/>
              <p:cNvSpPr>
                <a:spLocks/>
              </p:cNvSpPr>
              <p:nvPr/>
            </p:nvSpPr>
            <p:spPr bwMode="auto">
              <a:xfrm>
                <a:off x="5908200" y="3005300"/>
                <a:ext cx="103675" cy="73000"/>
              </a:xfrm>
              <a:custGeom>
                <a:avLst/>
                <a:gdLst>
                  <a:gd name="T0" fmla="*/ 2147483646 w 4147"/>
                  <a:gd name="T1" fmla="*/ 9765625 h 2920"/>
                  <a:gd name="T2" fmla="*/ 2147483646 w 4147"/>
                  <a:gd name="T3" fmla="*/ 2147483646 h 2920"/>
                  <a:gd name="T4" fmla="*/ 2147483646 w 4147"/>
                  <a:gd name="T5" fmla="*/ 2147483646 h 2920"/>
                  <a:gd name="T6" fmla="*/ 2147483646 w 4147"/>
                  <a:gd name="T7" fmla="*/ 2147483646 h 2920"/>
                  <a:gd name="T8" fmla="*/ 2147483646 w 4147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2" name="Google Shape;2066;p13"/>
            <p:cNvGrpSpPr>
              <a:grpSpLocks/>
            </p:cNvGrpSpPr>
            <p:nvPr/>
          </p:nvGrpSpPr>
          <p:grpSpPr bwMode="auto"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66" name="Google Shape;2067;p13"/>
              <p:cNvSpPr/>
              <p:nvPr/>
            </p:nvSpPr>
            <p:spPr>
              <a:xfrm>
                <a:off x="4976101" y="4611116"/>
                <a:ext cx="1657049" cy="852681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2068;p13"/>
              <p:cNvSpPr/>
              <p:nvPr/>
            </p:nvSpPr>
            <p:spPr>
              <a:xfrm>
                <a:off x="5064189" y="4747412"/>
                <a:ext cx="1577272" cy="505293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3" name="Google Shape;2069;p13"/>
            <p:cNvGrpSpPr>
              <a:grpSpLocks/>
            </p:cNvGrpSpPr>
            <p:nvPr/>
          </p:nvGrpSpPr>
          <p:grpSpPr bwMode="auto"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56" name="Google Shape;2070;p13"/>
              <p:cNvSpPr>
                <a:spLocks/>
              </p:cNvSpPr>
              <p:nvPr/>
            </p:nvSpPr>
            <p:spPr bwMode="auto">
              <a:xfrm>
                <a:off x="6555100" y="3229575"/>
                <a:ext cx="209750" cy="523075"/>
              </a:xfrm>
              <a:custGeom>
                <a:avLst/>
                <a:gdLst>
                  <a:gd name="T0" fmla="*/ 2147483646 w 8390"/>
                  <a:gd name="T1" fmla="*/ 9765625 h 20923"/>
                  <a:gd name="T2" fmla="*/ 2147483646 w 8390"/>
                  <a:gd name="T3" fmla="*/ 2147483646 h 20923"/>
                  <a:gd name="T4" fmla="*/ 2147483646 w 8390"/>
                  <a:gd name="T5" fmla="*/ 2147483646 h 20923"/>
                  <a:gd name="T6" fmla="*/ 2147483646 w 8390"/>
                  <a:gd name="T7" fmla="*/ 2147483646 h 20923"/>
                  <a:gd name="T8" fmla="*/ 2147483646 w 8390"/>
                  <a:gd name="T9" fmla="*/ 2147483646 h 20923"/>
                  <a:gd name="T10" fmla="*/ 2147483646 w 8390"/>
                  <a:gd name="T11" fmla="*/ 97656250 h 20923"/>
                  <a:gd name="T12" fmla="*/ 2147483646 w 8390"/>
                  <a:gd name="T13" fmla="*/ 9765625 h 209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2071;p13"/>
              <p:cNvSpPr>
                <a:spLocks/>
              </p:cNvSpPr>
              <p:nvPr/>
            </p:nvSpPr>
            <p:spPr bwMode="auto">
              <a:xfrm>
                <a:off x="6240500" y="3477250"/>
                <a:ext cx="491675" cy="276150"/>
              </a:xfrm>
              <a:custGeom>
                <a:avLst/>
                <a:gdLst>
                  <a:gd name="T0" fmla="*/ 2147483646 w 19667"/>
                  <a:gd name="T1" fmla="*/ 9765625 h 11046"/>
                  <a:gd name="T2" fmla="*/ 2147483646 w 19667"/>
                  <a:gd name="T3" fmla="*/ 712890625 h 11046"/>
                  <a:gd name="T4" fmla="*/ 2147483646 w 19667"/>
                  <a:gd name="T5" fmla="*/ 2147483646 h 11046"/>
                  <a:gd name="T6" fmla="*/ 2147483646 w 19667"/>
                  <a:gd name="T7" fmla="*/ 2147483646 h 11046"/>
                  <a:gd name="T8" fmla="*/ 2147483646 w 19667"/>
                  <a:gd name="T9" fmla="*/ 2147483646 h 11046"/>
                  <a:gd name="T10" fmla="*/ 2147483646 w 19667"/>
                  <a:gd name="T11" fmla="*/ 2147483646 h 11046"/>
                  <a:gd name="T12" fmla="*/ 2147483646 w 19667"/>
                  <a:gd name="T13" fmla="*/ 2147483646 h 11046"/>
                  <a:gd name="T14" fmla="*/ 2147483646 w 19667"/>
                  <a:gd name="T15" fmla="*/ 9765625 h 110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2072;p13"/>
              <p:cNvSpPr>
                <a:spLocks/>
              </p:cNvSpPr>
              <p:nvPr/>
            </p:nvSpPr>
            <p:spPr bwMode="auto">
              <a:xfrm>
                <a:off x="6281550" y="3741175"/>
                <a:ext cx="455950" cy="307250"/>
              </a:xfrm>
              <a:custGeom>
                <a:avLst/>
                <a:gdLst>
                  <a:gd name="T0" fmla="*/ 2147483646 w 18238"/>
                  <a:gd name="T1" fmla="*/ 9765625 h 12290"/>
                  <a:gd name="T2" fmla="*/ 2147483646 w 18238"/>
                  <a:gd name="T3" fmla="*/ 29296875 h 12290"/>
                  <a:gd name="T4" fmla="*/ 2147483646 w 18238"/>
                  <a:gd name="T5" fmla="*/ 2147483646 h 12290"/>
                  <a:gd name="T6" fmla="*/ 888671875 w 18238"/>
                  <a:gd name="T7" fmla="*/ 2147483646 h 12290"/>
                  <a:gd name="T8" fmla="*/ 2147483646 w 18238"/>
                  <a:gd name="T9" fmla="*/ 2147483646 h 12290"/>
                  <a:gd name="T10" fmla="*/ 2147483646 w 18238"/>
                  <a:gd name="T11" fmla="*/ 2147483646 h 12290"/>
                  <a:gd name="T12" fmla="*/ 2147483646 w 18238"/>
                  <a:gd name="T13" fmla="*/ 2147483646 h 12290"/>
                  <a:gd name="T14" fmla="*/ 2147483646 w 18238"/>
                  <a:gd name="T15" fmla="*/ 2147483646 h 12290"/>
                  <a:gd name="T16" fmla="*/ 2147483646 w 18238"/>
                  <a:gd name="T17" fmla="*/ 9765625 h 122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2073;p13"/>
              <p:cNvSpPr>
                <a:spLocks/>
              </p:cNvSpPr>
              <p:nvPr/>
            </p:nvSpPr>
            <p:spPr bwMode="auto">
              <a:xfrm>
                <a:off x="6541425" y="3754150"/>
                <a:ext cx="190750" cy="504600"/>
              </a:xfrm>
              <a:custGeom>
                <a:avLst/>
                <a:gdLst>
                  <a:gd name="T0" fmla="*/ 2147483646 w 7630"/>
                  <a:gd name="T1" fmla="*/ 0 h 20184"/>
                  <a:gd name="T2" fmla="*/ 2147483646 w 7630"/>
                  <a:gd name="T3" fmla="*/ 0 h 20184"/>
                  <a:gd name="T4" fmla="*/ 2147483646 w 7630"/>
                  <a:gd name="T5" fmla="*/ 2147483646 h 20184"/>
                  <a:gd name="T6" fmla="*/ 2147483646 w 7630"/>
                  <a:gd name="T7" fmla="*/ 2147483646 h 20184"/>
                  <a:gd name="T8" fmla="*/ 2147483646 w 7630"/>
                  <a:gd name="T9" fmla="*/ 2147483646 h 20184"/>
                  <a:gd name="T10" fmla="*/ 2147483646 w 7630"/>
                  <a:gd name="T11" fmla="*/ 2147483646 h 20184"/>
                  <a:gd name="T12" fmla="*/ 2147483646 w 7630"/>
                  <a:gd name="T13" fmla="*/ 2147483646 h 20184"/>
                  <a:gd name="T14" fmla="*/ 2147483646 w 7630"/>
                  <a:gd name="T15" fmla="*/ 2147483646 h 20184"/>
                  <a:gd name="T16" fmla="*/ 2147483646 w 7630"/>
                  <a:gd name="T17" fmla="*/ 0 h 201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2074;p13"/>
              <p:cNvSpPr>
                <a:spLocks/>
              </p:cNvSpPr>
              <p:nvPr/>
            </p:nvSpPr>
            <p:spPr bwMode="auto">
              <a:xfrm>
                <a:off x="6723025" y="3754150"/>
                <a:ext cx="332100" cy="409750"/>
              </a:xfrm>
              <a:custGeom>
                <a:avLst/>
                <a:gdLst>
                  <a:gd name="T0" fmla="*/ 2147483646 w 13284"/>
                  <a:gd name="T1" fmla="*/ 0 h 16390"/>
                  <a:gd name="T2" fmla="*/ 2147483646 w 13284"/>
                  <a:gd name="T3" fmla="*/ 0 h 16390"/>
                  <a:gd name="T4" fmla="*/ 2147483646 w 13284"/>
                  <a:gd name="T5" fmla="*/ 2147483646 h 16390"/>
                  <a:gd name="T6" fmla="*/ 2147483646 w 13284"/>
                  <a:gd name="T7" fmla="*/ 2147483646 h 16390"/>
                  <a:gd name="T8" fmla="*/ 2147483646 w 13284"/>
                  <a:gd name="T9" fmla="*/ 2147483646 h 16390"/>
                  <a:gd name="T10" fmla="*/ 2147483646 w 13284"/>
                  <a:gd name="T11" fmla="*/ 2147483646 h 16390"/>
                  <a:gd name="T12" fmla="*/ 2147483646 w 13284"/>
                  <a:gd name="T13" fmla="*/ 2147483646 h 16390"/>
                  <a:gd name="T14" fmla="*/ 2147483646 w 13284"/>
                  <a:gd name="T15" fmla="*/ 2147483646 h 16390"/>
                  <a:gd name="T16" fmla="*/ 2147483646 w 13284"/>
                  <a:gd name="T17" fmla="*/ 0 h 163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2075;p13"/>
              <p:cNvSpPr>
                <a:spLocks/>
              </p:cNvSpPr>
              <p:nvPr/>
            </p:nvSpPr>
            <p:spPr bwMode="auto">
              <a:xfrm>
                <a:off x="6733675" y="3289300"/>
                <a:ext cx="313100" cy="475500"/>
              </a:xfrm>
              <a:custGeom>
                <a:avLst/>
                <a:gdLst>
                  <a:gd name="T0" fmla="*/ 2147483646 w 12524"/>
                  <a:gd name="T1" fmla="*/ 0 h 19020"/>
                  <a:gd name="T2" fmla="*/ 2147483646 w 12524"/>
                  <a:gd name="T3" fmla="*/ 2147483646 h 19020"/>
                  <a:gd name="T4" fmla="*/ 898437500 w 12524"/>
                  <a:gd name="T5" fmla="*/ 2147483646 h 19020"/>
                  <a:gd name="T6" fmla="*/ 2147483646 w 12524"/>
                  <a:gd name="T7" fmla="*/ 2147483646 h 19020"/>
                  <a:gd name="T8" fmla="*/ 2147483646 w 12524"/>
                  <a:gd name="T9" fmla="*/ 2147483646 h 19020"/>
                  <a:gd name="T10" fmla="*/ 2147483646 w 12524"/>
                  <a:gd name="T11" fmla="*/ 224609375 h 19020"/>
                  <a:gd name="T12" fmla="*/ 2147483646 w 12524"/>
                  <a:gd name="T13" fmla="*/ 0 h 190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2076;p13"/>
              <p:cNvSpPr>
                <a:spLocks/>
              </p:cNvSpPr>
              <p:nvPr/>
            </p:nvSpPr>
            <p:spPr bwMode="auto">
              <a:xfrm>
                <a:off x="6730625" y="3492200"/>
                <a:ext cx="459000" cy="271850"/>
              </a:xfrm>
              <a:custGeom>
                <a:avLst/>
                <a:gdLst>
                  <a:gd name="T0" fmla="*/ 2147483646 w 18360"/>
                  <a:gd name="T1" fmla="*/ 9765625 h 10874"/>
                  <a:gd name="T2" fmla="*/ 2147483646 w 18360"/>
                  <a:gd name="T3" fmla="*/ 2147483646 h 10874"/>
                  <a:gd name="T4" fmla="*/ 9765625 w 18360"/>
                  <a:gd name="T5" fmla="*/ 2147483646 h 10874"/>
                  <a:gd name="T6" fmla="*/ 2147483646 w 18360"/>
                  <a:gd name="T7" fmla="*/ 2147483646 h 10874"/>
                  <a:gd name="T8" fmla="*/ 2147483646 w 18360"/>
                  <a:gd name="T9" fmla="*/ 2147483646 h 10874"/>
                  <a:gd name="T10" fmla="*/ 2147483646 w 18360"/>
                  <a:gd name="T11" fmla="*/ 2147483646 h 10874"/>
                  <a:gd name="T12" fmla="*/ 2147483646 w 18360"/>
                  <a:gd name="T13" fmla="*/ 1699218750 h 10874"/>
                  <a:gd name="T14" fmla="*/ 2147483646 w 18360"/>
                  <a:gd name="T15" fmla="*/ 9765625 h 108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2077;p13"/>
              <p:cNvSpPr>
                <a:spLocks/>
              </p:cNvSpPr>
              <p:nvPr/>
            </p:nvSpPr>
            <p:spPr bwMode="auto">
              <a:xfrm>
                <a:off x="6739750" y="3713400"/>
                <a:ext cx="497750" cy="217850"/>
              </a:xfrm>
              <a:custGeom>
                <a:avLst/>
                <a:gdLst>
                  <a:gd name="T0" fmla="*/ 2147483646 w 19910"/>
                  <a:gd name="T1" fmla="*/ 9765625 h 8714"/>
                  <a:gd name="T2" fmla="*/ 9765625 w 19910"/>
                  <a:gd name="T3" fmla="*/ 2147483646 h 8714"/>
                  <a:gd name="T4" fmla="*/ 2147483646 w 19910"/>
                  <a:gd name="T5" fmla="*/ 2147483646 h 8714"/>
                  <a:gd name="T6" fmla="*/ 2147483646 w 19910"/>
                  <a:gd name="T7" fmla="*/ 2147483646 h 8714"/>
                  <a:gd name="T8" fmla="*/ 2147483646 w 19910"/>
                  <a:gd name="T9" fmla="*/ 2147483646 h 8714"/>
                  <a:gd name="T10" fmla="*/ 2147483646 w 19910"/>
                  <a:gd name="T11" fmla="*/ 2147483646 h 8714"/>
                  <a:gd name="T12" fmla="*/ 2147483646 w 19910"/>
                  <a:gd name="T13" fmla="*/ 2147483646 h 8714"/>
                  <a:gd name="T14" fmla="*/ 2147483646 w 19910"/>
                  <a:gd name="T15" fmla="*/ 2147483646 h 8714"/>
                  <a:gd name="T16" fmla="*/ 2147483646 w 19910"/>
                  <a:gd name="T17" fmla="*/ 9765625 h 87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2078;p13"/>
              <p:cNvSpPr/>
              <p:nvPr/>
            </p:nvSpPr>
            <p:spPr>
              <a:xfrm>
                <a:off x="6466946" y="3412708"/>
                <a:ext cx="626588" cy="659873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2079;p13"/>
              <p:cNvSpPr>
                <a:spLocks/>
              </p:cNvSpPr>
              <p:nvPr/>
            </p:nvSpPr>
            <p:spPr bwMode="auto">
              <a:xfrm>
                <a:off x="6659975" y="3677650"/>
                <a:ext cx="173275" cy="168950"/>
              </a:xfrm>
              <a:custGeom>
                <a:avLst/>
                <a:gdLst>
                  <a:gd name="T0" fmla="*/ 2147483646 w 6931"/>
                  <a:gd name="T1" fmla="*/ 9765625 h 6758"/>
                  <a:gd name="T2" fmla="*/ 2147483646 w 6931"/>
                  <a:gd name="T3" fmla="*/ 1689453125 h 6758"/>
                  <a:gd name="T4" fmla="*/ 2080078125 w 6931"/>
                  <a:gd name="T5" fmla="*/ 2147483646 h 6758"/>
                  <a:gd name="T6" fmla="*/ 2147483646 w 6931"/>
                  <a:gd name="T7" fmla="*/ 2147483646 h 6758"/>
                  <a:gd name="T8" fmla="*/ 2147483646 w 6931"/>
                  <a:gd name="T9" fmla="*/ 2147483646 h 6758"/>
                  <a:gd name="T10" fmla="*/ 2147483646 w 6931"/>
                  <a:gd name="T11" fmla="*/ 2147483646 h 6758"/>
                  <a:gd name="T12" fmla="*/ 2147483646 w 6931"/>
                  <a:gd name="T13" fmla="*/ 2147483646 h 6758"/>
                  <a:gd name="T14" fmla="*/ 2147483646 w 6931"/>
                  <a:gd name="T15" fmla="*/ 9765625 h 67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4" name="Google Shape;2080;p13"/>
            <p:cNvGrpSpPr>
              <a:grpSpLocks/>
            </p:cNvGrpSpPr>
            <p:nvPr/>
          </p:nvGrpSpPr>
          <p:grpSpPr bwMode="auto"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8" name="Google Shape;2081;p13"/>
              <p:cNvSpPr>
                <a:spLocks/>
              </p:cNvSpPr>
              <p:nvPr/>
            </p:nvSpPr>
            <p:spPr bwMode="auto">
              <a:xfrm>
                <a:off x="975200" y="682150"/>
                <a:ext cx="409625" cy="659775"/>
              </a:xfrm>
              <a:custGeom>
                <a:avLst/>
                <a:gdLst>
                  <a:gd name="T0" fmla="*/ 2147483646 w 16385"/>
                  <a:gd name="T1" fmla="*/ 9765625 h 26391"/>
                  <a:gd name="T2" fmla="*/ 2147483646 w 16385"/>
                  <a:gd name="T3" fmla="*/ 2147483646 h 26391"/>
                  <a:gd name="T4" fmla="*/ 2147483646 w 16385"/>
                  <a:gd name="T5" fmla="*/ 2147483646 h 26391"/>
                  <a:gd name="T6" fmla="*/ 2147483646 w 16385"/>
                  <a:gd name="T7" fmla="*/ 2147483646 h 26391"/>
                  <a:gd name="T8" fmla="*/ 2147483646 w 16385"/>
                  <a:gd name="T9" fmla="*/ 2147483646 h 26391"/>
                  <a:gd name="T10" fmla="*/ 2147483646 w 16385"/>
                  <a:gd name="T11" fmla="*/ 2147483646 h 26391"/>
                  <a:gd name="T12" fmla="*/ 2147483646 w 16385"/>
                  <a:gd name="T13" fmla="*/ 2147483646 h 26391"/>
                  <a:gd name="T14" fmla="*/ 2147483646 w 16385"/>
                  <a:gd name="T15" fmla="*/ 2147483646 h 26391"/>
                  <a:gd name="T16" fmla="*/ 2147483646 w 16385"/>
                  <a:gd name="T17" fmla="*/ 2147483646 h 26391"/>
                  <a:gd name="T18" fmla="*/ 2147483646 w 16385"/>
                  <a:gd name="T19" fmla="*/ 2147483646 h 26391"/>
                  <a:gd name="T20" fmla="*/ 2147483646 w 16385"/>
                  <a:gd name="T21" fmla="*/ 2147483646 h 26391"/>
                  <a:gd name="T22" fmla="*/ 2147483646 w 16385"/>
                  <a:gd name="T23" fmla="*/ 9765625 h 2639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2082;p13"/>
              <p:cNvSpPr>
                <a:spLocks/>
              </p:cNvSpPr>
              <p:nvPr/>
            </p:nvSpPr>
            <p:spPr bwMode="auto">
              <a:xfrm>
                <a:off x="582350" y="1004750"/>
                <a:ext cx="701400" cy="434125"/>
              </a:xfrm>
              <a:custGeom>
                <a:avLst/>
                <a:gdLst>
                  <a:gd name="T0" fmla="*/ 2147483646 w 28056"/>
                  <a:gd name="T1" fmla="*/ 9765625 h 17365"/>
                  <a:gd name="T2" fmla="*/ 2147483646 w 28056"/>
                  <a:gd name="T3" fmla="*/ 2147483646 h 17365"/>
                  <a:gd name="T4" fmla="*/ 2147483646 w 28056"/>
                  <a:gd name="T5" fmla="*/ 2147483646 h 17365"/>
                  <a:gd name="T6" fmla="*/ 2147483646 w 28056"/>
                  <a:gd name="T7" fmla="*/ 2147483646 h 17365"/>
                  <a:gd name="T8" fmla="*/ 2147483646 w 28056"/>
                  <a:gd name="T9" fmla="*/ 2147483646 h 17365"/>
                  <a:gd name="T10" fmla="*/ 2147483646 w 28056"/>
                  <a:gd name="T11" fmla="*/ 2147483646 h 17365"/>
                  <a:gd name="T12" fmla="*/ 2147483646 w 28056"/>
                  <a:gd name="T13" fmla="*/ 2147483646 h 17365"/>
                  <a:gd name="T14" fmla="*/ 2147483646 w 28056"/>
                  <a:gd name="T15" fmla="*/ 2147483646 h 17365"/>
                  <a:gd name="T16" fmla="*/ 2147483646 w 28056"/>
                  <a:gd name="T17" fmla="*/ 2147483646 h 17365"/>
                  <a:gd name="T18" fmla="*/ 2147483646 w 28056"/>
                  <a:gd name="T19" fmla="*/ 2147483646 h 17365"/>
                  <a:gd name="T20" fmla="*/ 2147483646 w 28056"/>
                  <a:gd name="T21" fmla="*/ 9765625 h 1736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2083;p13"/>
              <p:cNvSpPr>
                <a:spLocks/>
              </p:cNvSpPr>
              <p:nvPr/>
            </p:nvSpPr>
            <p:spPr bwMode="auto">
              <a:xfrm>
                <a:off x="755600" y="1406350"/>
                <a:ext cx="546375" cy="465075"/>
              </a:xfrm>
              <a:custGeom>
                <a:avLst/>
                <a:gdLst>
                  <a:gd name="T0" fmla="*/ 2147483646 w 21855"/>
                  <a:gd name="T1" fmla="*/ 0 h 18603"/>
                  <a:gd name="T2" fmla="*/ 2147483646 w 21855"/>
                  <a:gd name="T3" fmla="*/ 2147483646 h 18603"/>
                  <a:gd name="T4" fmla="*/ 2147483646 w 21855"/>
                  <a:gd name="T5" fmla="*/ 2147483646 h 18603"/>
                  <a:gd name="T6" fmla="*/ 2147483646 w 21855"/>
                  <a:gd name="T7" fmla="*/ 2147483646 h 18603"/>
                  <a:gd name="T8" fmla="*/ 2147483646 w 21855"/>
                  <a:gd name="T9" fmla="*/ 2147483646 h 18603"/>
                  <a:gd name="T10" fmla="*/ 2147483646 w 21855"/>
                  <a:gd name="T11" fmla="*/ 2147483646 h 18603"/>
                  <a:gd name="T12" fmla="*/ 2147483646 w 21855"/>
                  <a:gd name="T13" fmla="*/ 2147483646 h 18603"/>
                  <a:gd name="T14" fmla="*/ 2147483646 w 21855"/>
                  <a:gd name="T15" fmla="*/ 2147483646 h 18603"/>
                  <a:gd name="T16" fmla="*/ 2147483646 w 21855"/>
                  <a:gd name="T17" fmla="*/ 2147483646 h 18603"/>
                  <a:gd name="T18" fmla="*/ 2147483646 w 21855"/>
                  <a:gd name="T19" fmla="*/ 2147483646 h 18603"/>
                  <a:gd name="T20" fmla="*/ 2147483646 w 21855"/>
                  <a:gd name="T21" fmla="*/ 0 h 1860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2084;p13"/>
              <p:cNvSpPr>
                <a:spLocks/>
              </p:cNvSpPr>
              <p:nvPr/>
            </p:nvSpPr>
            <p:spPr bwMode="auto">
              <a:xfrm>
                <a:off x="1206975" y="1420700"/>
                <a:ext cx="335150" cy="648375"/>
              </a:xfrm>
              <a:custGeom>
                <a:avLst/>
                <a:gdLst>
                  <a:gd name="T0" fmla="*/ 2147483646 w 13406"/>
                  <a:gd name="T1" fmla="*/ 0 h 25935"/>
                  <a:gd name="T2" fmla="*/ 2147483646 w 13406"/>
                  <a:gd name="T3" fmla="*/ 2147483646 h 25935"/>
                  <a:gd name="T4" fmla="*/ 302734375 w 13406"/>
                  <a:gd name="T5" fmla="*/ 2147483646 h 25935"/>
                  <a:gd name="T6" fmla="*/ 2147483646 w 13406"/>
                  <a:gd name="T7" fmla="*/ 2147483646 h 25935"/>
                  <a:gd name="T8" fmla="*/ 2147483646 w 13406"/>
                  <a:gd name="T9" fmla="*/ 2147483646 h 25935"/>
                  <a:gd name="T10" fmla="*/ 2147483646 w 13406"/>
                  <a:gd name="T11" fmla="*/ 2147483646 h 25935"/>
                  <a:gd name="T12" fmla="*/ 2147483646 w 13406"/>
                  <a:gd name="T13" fmla="*/ 2147483646 h 25935"/>
                  <a:gd name="T14" fmla="*/ 2147483646 w 13406"/>
                  <a:gd name="T15" fmla="*/ 2147483646 h 25935"/>
                  <a:gd name="T16" fmla="*/ 2147483646 w 13406"/>
                  <a:gd name="T17" fmla="*/ 2147483646 h 25935"/>
                  <a:gd name="T18" fmla="*/ 2147483646 w 13406"/>
                  <a:gd name="T19" fmla="*/ 2147483646 h 25935"/>
                  <a:gd name="T20" fmla="*/ 2147483646 w 13406"/>
                  <a:gd name="T21" fmla="*/ 0 h 259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2085;p13"/>
              <p:cNvSpPr>
                <a:spLocks/>
              </p:cNvSpPr>
              <p:nvPr/>
            </p:nvSpPr>
            <p:spPr bwMode="auto">
              <a:xfrm>
                <a:off x="1324000" y="791250"/>
                <a:ext cx="503075" cy="549950"/>
              </a:xfrm>
              <a:custGeom>
                <a:avLst/>
                <a:gdLst>
                  <a:gd name="T0" fmla="*/ 2147483646 w 20123"/>
                  <a:gd name="T1" fmla="*/ 9765625 h 21998"/>
                  <a:gd name="T2" fmla="*/ 2147483646 w 20123"/>
                  <a:gd name="T3" fmla="*/ 2147483646 h 21998"/>
                  <a:gd name="T4" fmla="*/ 2147483646 w 20123"/>
                  <a:gd name="T5" fmla="*/ 2147483646 h 21998"/>
                  <a:gd name="T6" fmla="*/ 2147483646 w 20123"/>
                  <a:gd name="T7" fmla="*/ 2147483646 h 21998"/>
                  <a:gd name="T8" fmla="*/ 2147483646 w 20123"/>
                  <a:gd name="T9" fmla="*/ 2147483646 h 21998"/>
                  <a:gd name="T10" fmla="*/ 2147483646 w 20123"/>
                  <a:gd name="T11" fmla="*/ 2147483646 h 21998"/>
                  <a:gd name="T12" fmla="*/ 2147483646 w 20123"/>
                  <a:gd name="T13" fmla="*/ 2147483646 h 21998"/>
                  <a:gd name="T14" fmla="*/ 2147483646 w 20123"/>
                  <a:gd name="T15" fmla="*/ 2147483646 h 21998"/>
                  <a:gd name="T16" fmla="*/ 2147483646 w 20123"/>
                  <a:gd name="T17" fmla="*/ 2147483646 h 21998"/>
                  <a:gd name="T18" fmla="*/ 2147483646 w 20123"/>
                  <a:gd name="T19" fmla="*/ 9765625 h 219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2086;p13"/>
              <p:cNvSpPr>
                <a:spLocks/>
              </p:cNvSpPr>
              <p:nvPr/>
            </p:nvSpPr>
            <p:spPr bwMode="auto">
              <a:xfrm>
                <a:off x="1301950" y="1287625"/>
                <a:ext cx="630750" cy="358275"/>
              </a:xfrm>
              <a:custGeom>
                <a:avLst/>
                <a:gdLst>
                  <a:gd name="T0" fmla="*/ 2147483646 w 25230"/>
                  <a:gd name="T1" fmla="*/ 0 h 14331"/>
                  <a:gd name="T2" fmla="*/ 2147483646 w 25230"/>
                  <a:gd name="T3" fmla="*/ 2147483646 h 14331"/>
                  <a:gd name="T4" fmla="*/ 2147483646 w 25230"/>
                  <a:gd name="T5" fmla="*/ 2147483646 h 14331"/>
                  <a:gd name="T6" fmla="*/ 2147483646 w 25230"/>
                  <a:gd name="T7" fmla="*/ 2147483646 h 14331"/>
                  <a:gd name="T8" fmla="*/ 2147483646 w 25230"/>
                  <a:gd name="T9" fmla="*/ 2147483646 h 14331"/>
                  <a:gd name="T10" fmla="*/ 2147483646 w 25230"/>
                  <a:gd name="T11" fmla="*/ 2147483646 h 14331"/>
                  <a:gd name="T12" fmla="*/ 2147483646 w 25230"/>
                  <a:gd name="T13" fmla="*/ 2147483646 h 14331"/>
                  <a:gd name="T14" fmla="*/ 2147483646 w 25230"/>
                  <a:gd name="T15" fmla="*/ 2147483646 h 14331"/>
                  <a:gd name="T16" fmla="*/ 2147483646 w 25230"/>
                  <a:gd name="T17" fmla="*/ 2147483646 h 14331"/>
                  <a:gd name="T18" fmla="*/ 2147483646 w 25230"/>
                  <a:gd name="T19" fmla="*/ 2147483646 h 14331"/>
                  <a:gd name="T20" fmla="*/ 2147483646 w 25230"/>
                  <a:gd name="T21" fmla="*/ 0 h 143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2087;p13"/>
              <p:cNvSpPr/>
              <p:nvPr/>
            </p:nvSpPr>
            <p:spPr>
              <a:xfrm>
                <a:off x="1259575" y="1457406"/>
                <a:ext cx="127976" cy="437144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2088;p13"/>
              <p:cNvSpPr/>
              <p:nvPr/>
            </p:nvSpPr>
            <p:spPr>
              <a:xfrm>
                <a:off x="1279520" y="1437461"/>
                <a:ext cx="169528" cy="373982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2089;p13"/>
              <p:cNvSpPr/>
              <p:nvPr/>
            </p:nvSpPr>
            <p:spPr>
              <a:xfrm>
                <a:off x="1256251" y="1484001"/>
                <a:ext cx="69805" cy="373982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2090;p13"/>
              <p:cNvSpPr/>
              <p:nvPr/>
            </p:nvSpPr>
            <p:spPr>
              <a:xfrm>
                <a:off x="987002" y="1442446"/>
                <a:ext cx="299166" cy="242673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2091;p13"/>
              <p:cNvSpPr/>
              <p:nvPr/>
            </p:nvSpPr>
            <p:spPr>
              <a:xfrm>
                <a:off x="1126613" y="1425825"/>
                <a:ext cx="211078" cy="231039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2092;p13"/>
              <p:cNvSpPr/>
              <p:nvPr/>
            </p:nvSpPr>
            <p:spPr>
              <a:xfrm>
                <a:off x="873983" y="1410866"/>
                <a:ext cx="413846" cy="217741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2093;p13"/>
              <p:cNvSpPr>
                <a:spLocks/>
              </p:cNvSpPr>
              <p:nvPr/>
            </p:nvSpPr>
            <p:spPr bwMode="auto">
              <a:xfrm>
                <a:off x="980400" y="1404150"/>
                <a:ext cx="289450" cy="134325"/>
              </a:xfrm>
              <a:custGeom>
                <a:avLst/>
                <a:gdLst>
                  <a:gd name="T0" fmla="*/ 2147483646 w 11578"/>
                  <a:gd name="T1" fmla="*/ 0 h 5373"/>
                  <a:gd name="T2" fmla="*/ 2147483646 w 11578"/>
                  <a:gd name="T3" fmla="*/ 2147483646 h 5373"/>
                  <a:gd name="T4" fmla="*/ 947265625 w 11578"/>
                  <a:gd name="T5" fmla="*/ 2147483646 h 5373"/>
                  <a:gd name="T6" fmla="*/ 2147483646 w 11578"/>
                  <a:gd name="T7" fmla="*/ 2147483646 h 5373"/>
                  <a:gd name="T8" fmla="*/ 2147483646 w 11578"/>
                  <a:gd name="T9" fmla="*/ 2147483646 h 5373"/>
                  <a:gd name="T10" fmla="*/ 2147483646 w 11578"/>
                  <a:gd name="T11" fmla="*/ 2147483646 h 5373"/>
                  <a:gd name="T12" fmla="*/ 2147483646 w 11578"/>
                  <a:gd name="T13" fmla="*/ 2147483646 h 5373"/>
                  <a:gd name="T14" fmla="*/ 2147483646 w 11578"/>
                  <a:gd name="T15" fmla="*/ 2147483646 h 5373"/>
                  <a:gd name="T16" fmla="*/ 2147483646 w 11578"/>
                  <a:gd name="T17" fmla="*/ 2147483646 h 5373"/>
                  <a:gd name="T18" fmla="*/ 2147483646 w 11578"/>
                  <a:gd name="T19" fmla="*/ 166015625 h 5373"/>
                  <a:gd name="T20" fmla="*/ 2147483646 w 11578"/>
                  <a:gd name="T21" fmla="*/ 0 h 53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2094;p13"/>
              <p:cNvSpPr/>
              <p:nvPr/>
            </p:nvSpPr>
            <p:spPr>
              <a:xfrm>
                <a:off x="789219" y="1324435"/>
                <a:ext cx="491962" cy="121336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2095;p13"/>
              <p:cNvSpPr/>
              <p:nvPr/>
            </p:nvSpPr>
            <p:spPr>
              <a:xfrm>
                <a:off x="982015" y="1249638"/>
                <a:ext cx="327421" cy="181174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2096;p13"/>
              <p:cNvSpPr/>
              <p:nvPr/>
            </p:nvSpPr>
            <p:spPr>
              <a:xfrm>
                <a:off x="973705" y="1174841"/>
                <a:ext cx="357337" cy="239349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2097;p13"/>
              <p:cNvSpPr/>
              <p:nvPr/>
            </p:nvSpPr>
            <p:spPr>
              <a:xfrm>
                <a:off x="1138246" y="950451"/>
                <a:ext cx="179500" cy="462077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2098;p13"/>
              <p:cNvSpPr/>
              <p:nvPr/>
            </p:nvSpPr>
            <p:spPr>
              <a:xfrm>
                <a:off x="1214700" y="977046"/>
                <a:ext cx="139611" cy="452104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2099;p13"/>
              <p:cNvSpPr/>
              <p:nvPr/>
            </p:nvSpPr>
            <p:spPr>
              <a:xfrm>
                <a:off x="1287830" y="1008627"/>
                <a:ext cx="84764" cy="412212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2100;p13"/>
              <p:cNvSpPr/>
              <p:nvPr/>
            </p:nvSpPr>
            <p:spPr>
              <a:xfrm>
                <a:off x="1309436" y="1001978"/>
                <a:ext cx="275898" cy="378969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2101;p13"/>
              <p:cNvSpPr/>
              <p:nvPr/>
            </p:nvSpPr>
            <p:spPr>
              <a:xfrm>
                <a:off x="1297802" y="1111680"/>
                <a:ext cx="319111" cy="324118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2102;p13"/>
              <p:cNvSpPr/>
              <p:nvPr/>
            </p:nvSpPr>
            <p:spPr>
              <a:xfrm>
                <a:off x="1281181" y="1174841"/>
                <a:ext cx="354014" cy="262619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2103;p13"/>
              <p:cNvSpPr/>
              <p:nvPr/>
            </p:nvSpPr>
            <p:spPr>
              <a:xfrm>
                <a:off x="1291154" y="1351029"/>
                <a:ext cx="465371" cy="88093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2104;p13"/>
              <p:cNvSpPr/>
              <p:nvPr/>
            </p:nvSpPr>
            <p:spPr>
              <a:xfrm>
                <a:off x="1302788" y="1429149"/>
                <a:ext cx="402212" cy="68149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2105;p13"/>
              <p:cNvSpPr/>
              <p:nvPr/>
            </p:nvSpPr>
            <p:spPr>
              <a:xfrm>
                <a:off x="1296140" y="1387596"/>
                <a:ext cx="344041" cy="74796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2106;p13"/>
              <p:cNvSpPr/>
              <p:nvPr/>
            </p:nvSpPr>
            <p:spPr>
              <a:xfrm>
                <a:off x="1276196" y="1444109"/>
                <a:ext cx="344041" cy="106377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2107;p13"/>
              <p:cNvSpPr>
                <a:spLocks/>
              </p:cNvSpPr>
              <p:nvPr/>
            </p:nvSpPr>
            <p:spPr bwMode="auto">
              <a:xfrm>
                <a:off x="1137825" y="1157600"/>
                <a:ext cx="342175" cy="387200"/>
              </a:xfrm>
              <a:custGeom>
                <a:avLst/>
                <a:gdLst>
                  <a:gd name="T0" fmla="*/ 2147483646 w 13687"/>
                  <a:gd name="T1" fmla="*/ 2147483646 h 15488"/>
                  <a:gd name="T2" fmla="*/ 2147483646 w 13687"/>
                  <a:gd name="T3" fmla="*/ 2147483646 h 15488"/>
                  <a:gd name="T4" fmla="*/ 2147483646 w 13687"/>
                  <a:gd name="T5" fmla="*/ 2147483646 h 15488"/>
                  <a:gd name="T6" fmla="*/ 2147483646 w 13687"/>
                  <a:gd name="T7" fmla="*/ 2147483646 h 15488"/>
                  <a:gd name="T8" fmla="*/ 2147483646 w 13687"/>
                  <a:gd name="T9" fmla="*/ 2147483646 h 15488"/>
                  <a:gd name="T10" fmla="*/ 2147483646 w 13687"/>
                  <a:gd name="T11" fmla="*/ 2147483646 h 15488"/>
                  <a:gd name="T12" fmla="*/ 2147483646 w 13687"/>
                  <a:gd name="T13" fmla="*/ 2147483646 h 15488"/>
                  <a:gd name="T14" fmla="*/ 2147483646 w 13687"/>
                  <a:gd name="T15" fmla="*/ 2147483646 h 15488"/>
                  <a:gd name="T16" fmla="*/ 2147483646 w 13687"/>
                  <a:gd name="T17" fmla="*/ 2147483646 h 15488"/>
                  <a:gd name="T18" fmla="*/ 2147483646 w 13687"/>
                  <a:gd name="T19" fmla="*/ 2147483646 h 15488"/>
                  <a:gd name="T20" fmla="*/ 2147483646 w 13687"/>
                  <a:gd name="T21" fmla="*/ 2147483646 h 15488"/>
                  <a:gd name="T22" fmla="*/ 2147483646 w 13687"/>
                  <a:gd name="T23" fmla="*/ 2147483646 h 15488"/>
                  <a:gd name="T24" fmla="*/ 2147483646 w 13687"/>
                  <a:gd name="T25" fmla="*/ 2147483646 h 15488"/>
                  <a:gd name="T26" fmla="*/ 2147483646 w 13687"/>
                  <a:gd name="T27" fmla="*/ 2147483646 h 15488"/>
                  <a:gd name="T28" fmla="*/ 2147483646 w 13687"/>
                  <a:gd name="T29" fmla="*/ 2147483646 h 15488"/>
                  <a:gd name="T30" fmla="*/ 2147483646 w 13687"/>
                  <a:gd name="T31" fmla="*/ 2147483646 h 15488"/>
                  <a:gd name="T32" fmla="*/ 2147483646 w 13687"/>
                  <a:gd name="T33" fmla="*/ 2147483646 h 15488"/>
                  <a:gd name="T34" fmla="*/ 2147483646 w 13687"/>
                  <a:gd name="T35" fmla="*/ 2147483646 h 15488"/>
                  <a:gd name="T36" fmla="*/ 2147483646 w 13687"/>
                  <a:gd name="T37" fmla="*/ 2147483646 h 15488"/>
                  <a:gd name="T38" fmla="*/ 2147483646 w 13687"/>
                  <a:gd name="T39" fmla="*/ 2147483646 h 15488"/>
                  <a:gd name="T40" fmla="*/ 2147483646 w 13687"/>
                  <a:gd name="T41" fmla="*/ 2147483646 h 15488"/>
                  <a:gd name="T42" fmla="*/ 2147483646 w 13687"/>
                  <a:gd name="T43" fmla="*/ 2147483646 h 15488"/>
                  <a:gd name="T44" fmla="*/ 2147483646 w 13687"/>
                  <a:gd name="T45" fmla="*/ 2147483646 h 15488"/>
                  <a:gd name="T46" fmla="*/ 2147483646 w 13687"/>
                  <a:gd name="T47" fmla="*/ 2147483646 h 15488"/>
                  <a:gd name="T48" fmla="*/ 2147483646 w 13687"/>
                  <a:gd name="T49" fmla="*/ 2147483646 h 15488"/>
                  <a:gd name="T50" fmla="*/ 2147483646 w 13687"/>
                  <a:gd name="T51" fmla="*/ 2147483646 h 15488"/>
                  <a:gd name="T52" fmla="*/ 2147483646 w 13687"/>
                  <a:gd name="T53" fmla="*/ 2147483646 h 15488"/>
                  <a:gd name="T54" fmla="*/ 2147483646 w 13687"/>
                  <a:gd name="T55" fmla="*/ 2147483646 h 15488"/>
                  <a:gd name="T56" fmla="*/ 2147483646 w 13687"/>
                  <a:gd name="T57" fmla="*/ 2147483646 h 15488"/>
                  <a:gd name="T58" fmla="*/ 2147483646 w 13687"/>
                  <a:gd name="T59" fmla="*/ 2147483646 h 15488"/>
                  <a:gd name="T60" fmla="*/ 2147483646 w 13687"/>
                  <a:gd name="T61" fmla="*/ 2147483646 h 15488"/>
                  <a:gd name="T62" fmla="*/ 2147483646 w 13687"/>
                  <a:gd name="T63" fmla="*/ 9765625 h 154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2108;p13"/>
              <p:cNvSpPr>
                <a:spLocks/>
              </p:cNvSpPr>
              <p:nvPr/>
            </p:nvSpPr>
            <p:spPr bwMode="auto">
              <a:xfrm>
                <a:off x="1239650" y="1283750"/>
                <a:ext cx="136800" cy="139925"/>
              </a:xfrm>
              <a:custGeom>
                <a:avLst/>
                <a:gdLst>
                  <a:gd name="T0" fmla="*/ 2147483646 w 5472"/>
                  <a:gd name="T1" fmla="*/ 0 h 5597"/>
                  <a:gd name="T2" fmla="*/ 2147483646 w 5472"/>
                  <a:gd name="T3" fmla="*/ 888671875 h 5597"/>
                  <a:gd name="T4" fmla="*/ 2147483646 w 5472"/>
                  <a:gd name="T5" fmla="*/ 2147483646 h 5597"/>
                  <a:gd name="T6" fmla="*/ 1494140625 w 5472"/>
                  <a:gd name="T7" fmla="*/ 2147483646 h 5597"/>
                  <a:gd name="T8" fmla="*/ 2147483646 w 5472"/>
                  <a:gd name="T9" fmla="*/ 2147483646 h 5597"/>
                  <a:gd name="T10" fmla="*/ 2147483646 w 5472"/>
                  <a:gd name="T11" fmla="*/ 2147483646 h 5597"/>
                  <a:gd name="T12" fmla="*/ 2147483646 w 5472"/>
                  <a:gd name="T13" fmla="*/ 2147483646 h 5597"/>
                  <a:gd name="T14" fmla="*/ 2147483646 w 5472"/>
                  <a:gd name="T15" fmla="*/ 2147483646 h 5597"/>
                  <a:gd name="T16" fmla="*/ 2147483646 w 5472"/>
                  <a:gd name="T17" fmla="*/ 2147483646 h 5597"/>
                  <a:gd name="T18" fmla="*/ 2147483646 w 5472"/>
                  <a:gd name="T19" fmla="*/ 2147483646 h 5597"/>
                  <a:gd name="T20" fmla="*/ 2147483646 w 5472"/>
                  <a:gd name="T21" fmla="*/ 2147483646 h 5597"/>
                  <a:gd name="T22" fmla="*/ 2147483646 w 5472"/>
                  <a:gd name="T23" fmla="*/ 2147483646 h 5597"/>
                  <a:gd name="T24" fmla="*/ 2147483646 w 5472"/>
                  <a:gd name="T25" fmla="*/ 2147483646 h 5597"/>
                  <a:gd name="T26" fmla="*/ 2147483646 w 5472"/>
                  <a:gd name="T27" fmla="*/ 2147483646 h 5597"/>
                  <a:gd name="T28" fmla="*/ 2147483646 w 5472"/>
                  <a:gd name="T29" fmla="*/ 1914062500 h 5597"/>
                  <a:gd name="T30" fmla="*/ 2147483646 w 5472"/>
                  <a:gd name="T31" fmla="*/ 2147483646 h 5597"/>
                  <a:gd name="T32" fmla="*/ 2147483646 w 5472"/>
                  <a:gd name="T33" fmla="*/ 0 h 559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25" name="Google Shape;2109;p13"/>
            <p:cNvSpPr>
              <a:spLocks/>
            </p:cNvSpPr>
            <p:nvPr/>
          </p:nvSpPr>
          <p:spPr bwMode="auto">
            <a:xfrm flipH="1">
              <a:off x="1170791" y="2634203"/>
              <a:ext cx="630603" cy="311054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1095907991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6" name="Google Shape;2110;p13"/>
            <p:cNvSpPr>
              <a:spLocks/>
            </p:cNvSpPr>
            <p:nvPr/>
          </p:nvSpPr>
          <p:spPr bwMode="auto">
            <a:xfrm>
              <a:off x="1733772" y="2945244"/>
              <a:ext cx="377384" cy="186151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1445025277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25569707 w 19748"/>
                <a:gd name="T35" fmla="*/ 2147483646 h 9741"/>
                <a:gd name="T36" fmla="*/ 680426734 w 19748"/>
                <a:gd name="T37" fmla="*/ 2147483646 h 9741"/>
                <a:gd name="T38" fmla="*/ 84150364 w 19748"/>
                <a:gd name="T39" fmla="*/ 2147483646 h 9741"/>
                <a:gd name="T40" fmla="*/ 170708433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680433521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7" name="Google Shape;2111;p13"/>
            <p:cNvSpPr>
              <a:spLocks/>
            </p:cNvSpPr>
            <p:nvPr/>
          </p:nvSpPr>
          <p:spPr bwMode="auto">
            <a:xfrm flipH="1">
              <a:off x="8015403" y="206504"/>
              <a:ext cx="1461448" cy="813167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2147483646 w 30756"/>
                <a:gd name="T51" fmla="*/ 2147483646 h 17113"/>
                <a:gd name="T52" fmla="*/ 2147483646 w 30756"/>
                <a:gd name="T53" fmla="*/ 2147483646 h 17113"/>
                <a:gd name="T54" fmla="*/ 2147483646 w 30756"/>
                <a:gd name="T55" fmla="*/ 2147483646 h 17113"/>
                <a:gd name="T56" fmla="*/ 2147483646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anchor="ctr"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anchor="ctr"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anchor="ctr"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anchor="ctr"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323104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2126;p14"/>
          <p:cNvGrpSpPr>
            <a:grpSpLocks/>
          </p:cNvGrpSpPr>
          <p:nvPr/>
        </p:nvGrpSpPr>
        <p:grpSpPr bwMode="auto">
          <a:xfrm>
            <a:off x="-269875" y="155575"/>
            <a:ext cx="12726988" cy="6980238"/>
            <a:chOff x="-202790" y="116561"/>
            <a:chExt cx="9545220" cy="5235159"/>
          </a:xfrm>
        </p:grpSpPr>
        <p:sp>
          <p:nvSpPr>
            <p:cNvPr id="6" name="Google Shape;2127;p14"/>
            <p:cNvSpPr>
              <a:spLocks/>
            </p:cNvSpPr>
            <p:nvPr/>
          </p:nvSpPr>
          <p:spPr bwMode="auto">
            <a:xfrm flipH="1">
              <a:off x="-65450" y="3697900"/>
              <a:ext cx="9209436" cy="1484501"/>
            </a:xfrm>
            <a:custGeom>
              <a:avLst/>
              <a:gdLst>
                <a:gd name="T0" fmla="*/ 2147483646 w 75622"/>
                <a:gd name="T1" fmla="*/ 512617 h 107378"/>
                <a:gd name="T2" fmla="*/ 2147483646 w 75622"/>
                <a:gd name="T3" fmla="*/ 67692557 h 107378"/>
                <a:gd name="T4" fmla="*/ 2147483646 w 75622"/>
                <a:gd name="T5" fmla="*/ 724736518 h 107378"/>
                <a:gd name="T6" fmla="*/ 2147483646 w 75622"/>
                <a:gd name="T7" fmla="*/ 1583798699 h 107378"/>
                <a:gd name="T8" fmla="*/ 2147483646 w 75622"/>
                <a:gd name="T9" fmla="*/ 2147483646 h 107378"/>
                <a:gd name="T10" fmla="*/ 2147483646 w 75622"/>
                <a:gd name="T11" fmla="*/ 2147483646 h 107378"/>
                <a:gd name="T12" fmla="*/ 2147483646 w 75622"/>
                <a:gd name="T13" fmla="*/ 2147483646 h 107378"/>
                <a:gd name="T14" fmla="*/ 2147483646 w 75622"/>
                <a:gd name="T15" fmla="*/ 2147483646 h 107378"/>
                <a:gd name="T16" fmla="*/ 2147483646 w 75622"/>
                <a:gd name="T17" fmla="*/ 2147483646 h 107378"/>
                <a:gd name="T18" fmla="*/ 2147483646 w 75622"/>
                <a:gd name="T19" fmla="*/ 2147483646 h 107378"/>
                <a:gd name="T20" fmla="*/ 2147483646 w 75622"/>
                <a:gd name="T21" fmla="*/ 2147483646 h 107378"/>
                <a:gd name="T22" fmla="*/ 2147483646 w 75622"/>
                <a:gd name="T23" fmla="*/ 2147483646 h 107378"/>
                <a:gd name="T24" fmla="*/ 2147483646 w 75622"/>
                <a:gd name="T25" fmla="*/ 2147483646 h 107378"/>
                <a:gd name="T26" fmla="*/ 2147483646 w 75622"/>
                <a:gd name="T27" fmla="*/ 2147483646 h 107378"/>
                <a:gd name="T28" fmla="*/ 2147483646 w 75622"/>
                <a:gd name="T29" fmla="*/ 2147483646 h 107378"/>
                <a:gd name="T30" fmla="*/ 2147483646 w 75622"/>
                <a:gd name="T31" fmla="*/ 2147483646 h 107378"/>
                <a:gd name="T32" fmla="*/ 2147483646 w 75622"/>
                <a:gd name="T33" fmla="*/ 2147483646 h 107378"/>
                <a:gd name="T34" fmla="*/ 2147483646 w 75622"/>
                <a:gd name="T35" fmla="*/ 2147483646 h 107378"/>
                <a:gd name="T36" fmla="*/ 2147483646 w 75622"/>
                <a:gd name="T37" fmla="*/ 2147483646 h 107378"/>
                <a:gd name="T38" fmla="*/ 2147483646 w 75622"/>
                <a:gd name="T39" fmla="*/ 2147483646 h 107378"/>
                <a:gd name="T40" fmla="*/ 2147483646 w 75622"/>
                <a:gd name="T41" fmla="*/ 2147483646 h 107378"/>
                <a:gd name="T42" fmla="*/ 2147483646 w 75622"/>
                <a:gd name="T43" fmla="*/ 2147483646 h 107378"/>
                <a:gd name="T44" fmla="*/ 2147483646 w 75622"/>
                <a:gd name="T45" fmla="*/ 2147483646 h 107378"/>
                <a:gd name="T46" fmla="*/ 2147483646 w 75622"/>
                <a:gd name="T47" fmla="*/ 2147483646 h 107378"/>
                <a:gd name="T48" fmla="*/ 2147483646 w 75622"/>
                <a:gd name="T49" fmla="*/ 2147483646 h 107378"/>
                <a:gd name="T50" fmla="*/ 2147483646 w 75622"/>
                <a:gd name="T51" fmla="*/ 2147483646 h 107378"/>
                <a:gd name="T52" fmla="*/ 2147483646 w 75622"/>
                <a:gd name="T53" fmla="*/ 2123177465 h 107378"/>
                <a:gd name="T54" fmla="*/ 2147483646 w 75622"/>
                <a:gd name="T55" fmla="*/ 2004999653 h 107378"/>
                <a:gd name="T56" fmla="*/ 2147483646 w 75622"/>
                <a:gd name="T57" fmla="*/ 2004999653 h 107378"/>
                <a:gd name="T58" fmla="*/ 2147483646 w 75622"/>
                <a:gd name="T59" fmla="*/ 2147483646 h 107378"/>
                <a:gd name="T60" fmla="*/ 2147483646 w 75622"/>
                <a:gd name="T61" fmla="*/ 2147483646 h 107378"/>
                <a:gd name="T62" fmla="*/ 2147483646 w 75622"/>
                <a:gd name="T63" fmla="*/ 2147483646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147483646 h 107378"/>
                <a:gd name="T74" fmla="*/ 2147483646 w 75622"/>
                <a:gd name="T75" fmla="*/ 2147483646 h 107378"/>
                <a:gd name="T76" fmla="*/ 2147483646 w 75622"/>
                <a:gd name="T77" fmla="*/ 512617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7" name="Google Shape;2128;p14"/>
            <p:cNvSpPr>
              <a:spLocks/>
            </p:cNvSpPr>
            <p:nvPr/>
          </p:nvSpPr>
          <p:spPr bwMode="auto">
            <a:xfrm flipH="1">
              <a:off x="-38772" y="3988074"/>
              <a:ext cx="9209483" cy="1194062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2147483646 h 81492"/>
                <a:gd name="T4" fmla="*/ 2147483646 w 75655"/>
                <a:gd name="T5" fmla="*/ 2147483646 h 81492"/>
                <a:gd name="T6" fmla="*/ 2147483646 w 75655"/>
                <a:gd name="T7" fmla="*/ 2147483646 h 81492"/>
                <a:gd name="T8" fmla="*/ 2147483646 w 75655"/>
                <a:gd name="T9" fmla="*/ 2147483646 h 81492"/>
                <a:gd name="T10" fmla="*/ 2147483646 w 75655"/>
                <a:gd name="T11" fmla="*/ 2147483646 h 81492"/>
                <a:gd name="T12" fmla="*/ 2147483646 w 75655"/>
                <a:gd name="T13" fmla="*/ 2147483646 h 81492"/>
                <a:gd name="T14" fmla="*/ 2147483646 w 75655"/>
                <a:gd name="T15" fmla="*/ 2147483646 h 81492"/>
                <a:gd name="T16" fmla="*/ 2147483646 w 75655"/>
                <a:gd name="T17" fmla="*/ 2147483646 h 81492"/>
                <a:gd name="T18" fmla="*/ 2147483646 w 75655"/>
                <a:gd name="T19" fmla="*/ 2147483646 h 81492"/>
                <a:gd name="T20" fmla="*/ 2147483646 w 75655"/>
                <a:gd name="T21" fmla="*/ 2147483646 h 81492"/>
                <a:gd name="T22" fmla="*/ 2147483646 w 75655"/>
                <a:gd name="T23" fmla="*/ 2147483646 h 81492"/>
                <a:gd name="T24" fmla="*/ 2147483646 w 75655"/>
                <a:gd name="T25" fmla="*/ 2147483646 h 81492"/>
                <a:gd name="T26" fmla="*/ 2147483646 w 75655"/>
                <a:gd name="T27" fmla="*/ 2147483646 h 81492"/>
                <a:gd name="T28" fmla="*/ 2147483646 w 75655"/>
                <a:gd name="T29" fmla="*/ 2147483646 h 81492"/>
                <a:gd name="T30" fmla="*/ 2147483646 w 75655"/>
                <a:gd name="T31" fmla="*/ 2147483646 h 81492"/>
                <a:gd name="T32" fmla="*/ 2147483646 w 75655"/>
                <a:gd name="T33" fmla="*/ 2147483646 h 81492"/>
                <a:gd name="T34" fmla="*/ 2147483646 w 75655"/>
                <a:gd name="T35" fmla="*/ 2147483646 h 81492"/>
                <a:gd name="T36" fmla="*/ 2147483646 w 75655"/>
                <a:gd name="T37" fmla="*/ 2147483646 h 81492"/>
                <a:gd name="T38" fmla="*/ 2147483646 w 75655"/>
                <a:gd name="T39" fmla="*/ 2147483646 h 81492"/>
                <a:gd name="T40" fmla="*/ 2147483646 w 75655"/>
                <a:gd name="T41" fmla="*/ 2147483646 h 81492"/>
                <a:gd name="T42" fmla="*/ 2147483646 w 75655"/>
                <a:gd name="T43" fmla="*/ 2147483646 h 81492"/>
                <a:gd name="T44" fmla="*/ 2147483646 w 75655"/>
                <a:gd name="T45" fmla="*/ 2147483646 h 81492"/>
                <a:gd name="T46" fmla="*/ 2147483646 w 75655"/>
                <a:gd name="T47" fmla="*/ 2147483646 h 81492"/>
                <a:gd name="T48" fmla="*/ 2147483646 w 75655"/>
                <a:gd name="T49" fmla="*/ 1464278383 h 81492"/>
                <a:gd name="T50" fmla="*/ 2147483646 w 75655"/>
                <a:gd name="T51" fmla="*/ 293112975 h 81492"/>
                <a:gd name="T52" fmla="*/ 2147483646 w 75655"/>
                <a:gd name="T53" fmla="*/ 45265415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8" name="Google Shape;2129;p14"/>
            <p:cNvGrpSpPr>
              <a:grpSpLocks/>
            </p:cNvGrpSpPr>
            <p:nvPr/>
          </p:nvGrpSpPr>
          <p:grpSpPr bwMode="auto"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89" name="Google Shape;2130;p14"/>
              <p:cNvSpPr>
                <a:spLocks/>
              </p:cNvSpPr>
              <p:nvPr/>
            </p:nvSpPr>
            <p:spPr bwMode="auto">
              <a:xfrm>
                <a:off x="528600" y="2234875"/>
                <a:ext cx="191400" cy="173775"/>
              </a:xfrm>
              <a:custGeom>
                <a:avLst/>
                <a:gdLst>
                  <a:gd name="T0" fmla="*/ 2147483646 w 7656"/>
                  <a:gd name="T1" fmla="*/ 2147483646 h 6951"/>
                  <a:gd name="T2" fmla="*/ 2147483646 w 7656"/>
                  <a:gd name="T3" fmla="*/ 2147483646 h 6951"/>
                  <a:gd name="T4" fmla="*/ 2147483646 w 7656"/>
                  <a:gd name="T5" fmla="*/ 2147483646 h 6951"/>
                  <a:gd name="T6" fmla="*/ 2147483646 w 7656"/>
                  <a:gd name="T7" fmla="*/ 2147483646 h 6951"/>
                  <a:gd name="T8" fmla="*/ 2147483646 w 7656"/>
                  <a:gd name="T9" fmla="*/ 2147483646 h 6951"/>
                  <a:gd name="T10" fmla="*/ 2147483646 w 7656"/>
                  <a:gd name="T11" fmla="*/ 2147483646 h 6951"/>
                  <a:gd name="T12" fmla="*/ 2147483646 w 7656"/>
                  <a:gd name="T13" fmla="*/ 2147483646 h 6951"/>
                  <a:gd name="T14" fmla="*/ 2147483646 w 7656"/>
                  <a:gd name="T15" fmla="*/ 2147483646 h 6951"/>
                  <a:gd name="T16" fmla="*/ 2147483646 w 7656"/>
                  <a:gd name="T17" fmla="*/ 2147483646 h 6951"/>
                  <a:gd name="T18" fmla="*/ 2147483646 w 7656"/>
                  <a:gd name="T19" fmla="*/ 2147483646 h 6951"/>
                  <a:gd name="T20" fmla="*/ 2147483646 w 7656"/>
                  <a:gd name="T21" fmla="*/ 2147483646 h 6951"/>
                  <a:gd name="T22" fmla="*/ 2147483646 w 7656"/>
                  <a:gd name="T23" fmla="*/ 2147483646 h 6951"/>
                  <a:gd name="T24" fmla="*/ 2147483646 w 7656"/>
                  <a:gd name="T25" fmla="*/ 2147483646 h 6951"/>
                  <a:gd name="T26" fmla="*/ 2147483646 w 7656"/>
                  <a:gd name="T27" fmla="*/ 2147483646 h 6951"/>
                  <a:gd name="T28" fmla="*/ 2147483646 w 7656"/>
                  <a:gd name="T29" fmla="*/ 2147483646 h 6951"/>
                  <a:gd name="T30" fmla="*/ 2147483646 w 7656"/>
                  <a:gd name="T31" fmla="*/ 2147483646 h 6951"/>
                  <a:gd name="T32" fmla="*/ 2147483646 w 7656"/>
                  <a:gd name="T33" fmla="*/ 2147483646 h 6951"/>
                  <a:gd name="T34" fmla="*/ 2147483646 w 7656"/>
                  <a:gd name="T35" fmla="*/ 2147483646 h 6951"/>
                  <a:gd name="T36" fmla="*/ 2147483646 w 7656"/>
                  <a:gd name="T37" fmla="*/ 2147483646 h 6951"/>
                  <a:gd name="T38" fmla="*/ 2147483646 w 7656"/>
                  <a:gd name="T39" fmla="*/ 2147483646 h 6951"/>
                  <a:gd name="T40" fmla="*/ 2147483646 w 7656"/>
                  <a:gd name="T41" fmla="*/ 2147483646 h 6951"/>
                  <a:gd name="T42" fmla="*/ 2147483646 w 7656"/>
                  <a:gd name="T43" fmla="*/ 2147483646 h 6951"/>
                  <a:gd name="T44" fmla="*/ 2147483646 w 7656"/>
                  <a:gd name="T45" fmla="*/ 2147483646 h 6951"/>
                  <a:gd name="T46" fmla="*/ 2147483646 w 7656"/>
                  <a:gd name="T47" fmla="*/ 2147483646 h 6951"/>
                  <a:gd name="T48" fmla="*/ 2147483646 w 7656"/>
                  <a:gd name="T49" fmla="*/ 2147483646 h 6951"/>
                  <a:gd name="T50" fmla="*/ 2147483646 w 7656"/>
                  <a:gd name="T51" fmla="*/ 2147483646 h 6951"/>
                  <a:gd name="T52" fmla="*/ 2147483646 w 7656"/>
                  <a:gd name="T53" fmla="*/ 2147483646 h 6951"/>
                  <a:gd name="T54" fmla="*/ 2147483646 w 7656"/>
                  <a:gd name="T55" fmla="*/ 2147483646 h 6951"/>
                  <a:gd name="T56" fmla="*/ 2147483646 w 7656"/>
                  <a:gd name="T57" fmla="*/ 2147483646 h 6951"/>
                  <a:gd name="T58" fmla="*/ 2147483646 w 7656"/>
                  <a:gd name="T59" fmla="*/ 2147483646 h 6951"/>
                  <a:gd name="T60" fmla="*/ 2147483646 w 7656"/>
                  <a:gd name="T61" fmla="*/ 2147483646 h 6951"/>
                  <a:gd name="T62" fmla="*/ 2147483646 w 7656"/>
                  <a:gd name="T63" fmla="*/ 2147483646 h 6951"/>
                  <a:gd name="T64" fmla="*/ 2147483646 w 7656"/>
                  <a:gd name="T65" fmla="*/ 2147483646 h 6951"/>
                  <a:gd name="T66" fmla="*/ 2147483646 w 7656"/>
                  <a:gd name="T67" fmla="*/ 2147483646 h 6951"/>
                  <a:gd name="T68" fmla="*/ 2147483646 w 7656"/>
                  <a:gd name="T69" fmla="*/ 2147483646 h 6951"/>
                  <a:gd name="T70" fmla="*/ 2147483646 w 7656"/>
                  <a:gd name="T71" fmla="*/ 2147483646 h 6951"/>
                  <a:gd name="T72" fmla="*/ 2147483646 w 7656"/>
                  <a:gd name="T73" fmla="*/ 2147483646 h 6951"/>
                  <a:gd name="T74" fmla="*/ 2147483646 w 7656"/>
                  <a:gd name="T75" fmla="*/ 0 h 695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0" name="Google Shape;2131;p14"/>
              <p:cNvSpPr>
                <a:spLocks/>
              </p:cNvSpPr>
              <p:nvPr/>
            </p:nvSpPr>
            <p:spPr bwMode="auto">
              <a:xfrm>
                <a:off x="8590775" y="1881650"/>
                <a:ext cx="275700" cy="247825"/>
              </a:xfrm>
              <a:custGeom>
                <a:avLst/>
                <a:gdLst>
                  <a:gd name="T0" fmla="*/ 2147483646 w 11028"/>
                  <a:gd name="T1" fmla="*/ 2147483646 h 9913"/>
                  <a:gd name="T2" fmla="*/ 2147483646 w 11028"/>
                  <a:gd name="T3" fmla="*/ 2147483646 h 9913"/>
                  <a:gd name="T4" fmla="*/ 2147483646 w 11028"/>
                  <a:gd name="T5" fmla="*/ 2147483646 h 9913"/>
                  <a:gd name="T6" fmla="*/ 2147483646 w 11028"/>
                  <a:gd name="T7" fmla="*/ 2147483646 h 9913"/>
                  <a:gd name="T8" fmla="*/ 2147483646 w 11028"/>
                  <a:gd name="T9" fmla="*/ 2147483646 h 9913"/>
                  <a:gd name="T10" fmla="*/ 2147483646 w 11028"/>
                  <a:gd name="T11" fmla="*/ 2147483646 h 9913"/>
                  <a:gd name="T12" fmla="*/ 2147483646 w 11028"/>
                  <a:gd name="T13" fmla="*/ 2147483646 h 9913"/>
                  <a:gd name="T14" fmla="*/ 2147483646 w 11028"/>
                  <a:gd name="T15" fmla="*/ 2147483646 h 9913"/>
                  <a:gd name="T16" fmla="*/ 2147483646 w 11028"/>
                  <a:gd name="T17" fmla="*/ 2147483646 h 9913"/>
                  <a:gd name="T18" fmla="*/ 2147483646 w 11028"/>
                  <a:gd name="T19" fmla="*/ 2147483646 h 9913"/>
                  <a:gd name="T20" fmla="*/ 2147483646 w 11028"/>
                  <a:gd name="T21" fmla="*/ 2147483646 h 9913"/>
                  <a:gd name="T22" fmla="*/ 2147483646 w 11028"/>
                  <a:gd name="T23" fmla="*/ 2147483646 h 9913"/>
                  <a:gd name="T24" fmla="*/ 2147483646 w 11028"/>
                  <a:gd name="T25" fmla="*/ 2147483646 h 9913"/>
                  <a:gd name="T26" fmla="*/ 2147483646 w 11028"/>
                  <a:gd name="T27" fmla="*/ 2147483646 h 9913"/>
                  <a:gd name="T28" fmla="*/ 2147483646 w 11028"/>
                  <a:gd name="T29" fmla="*/ 2147483646 h 9913"/>
                  <a:gd name="T30" fmla="*/ 2147483646 w 11028"/>
                  <a:gd name="T31" fmla="*/ 2147483646 h 9913"/>
                  <a:gd name="T32" fmla="*/ 2147483646 w 11028"/>
                  <a:gd name="T33" fmla="*/ 2147483646 h 9913"/>
                  <a:gd name="T34" fmla="*/ 2147483646 w 11028"/>
                  <a:gd name="T35" fmla="*/ 2147483646 h 9913"/>
                  <a:gd name="T36" fmla="*/ 2147483646 w 11028"/>
                  <a:gd name="T37" fmla="*/ 2147483646 h 9913"/>
                  <a:gd name="T38" fmla="*/ 2147483646 w 11028"/>
                  <a:gd name="T39" fmla="*/ 2147483646 h 9913"/>
                  <a:gd name="T40" fmla="*/ 2147483646 w 11028"/>
                  <a:gd name="T41" fmla="*/ 2147483646 h 9913"/>
                  <a:gd name="T42" fmla="*/ 2147483646 w 11028"/>
                  <a:gd name="T43" fmla="*/ 2147483646 h 9913"/>
                  <a:gd name="T44" fmla="*/ 2147483646 w 11028"/>
                  <a:gd name="T45" fmla="*/ 2147483646 h 9913"/>
                  <a:gd name="T46" fmla="*/ 2147483646 w 11028"/>
                  <a:gd name="T47" fmla="*/ 2147483646 h 9913"/>
                  <a:gd name="T48" fmla="*/ 2147483646 w 11028"/>
                  <a:gd name="T49" fmla="*/ 2147483646 h 9913"/>
                  <a:gd name="T50" fmla="*/ 2147483646 w 11028"/>
                  <a:gd name="T51" fmla="*/ 2147483646 h 9913"/>
                  <a:gd name="T52" fmla="*/ 2147483646 w 11028"/>
                  <a:gd name="T53" fmla="*/ 2147483646 h 9913"/>
                  <a:gd name="T54" fmla="*/ 2147483646 w 11028"/>
                  <a:gd name="T55" fmla="*/ 2147483646 h 9913"/>
                  <a:gd name="T56" fmla="*/ 2147483646 w 11028"/>
                  <a:gd name="T57" fmla="*/ 2147483646 h 9913"/>
                  <a:gd name="T58" fmla="*/ 2147483646 w 11028"/>
                  <a:gd name="T59" fmla="*/ 2147483646 h 9913"/>
                  <a:gd name="T60" fmla="*/ 2147483646 w 11028"/>
                  <a:gd name="T61" fmla="*/ 2147483646 h 9913"/>
                  <a:gd name="T62" fmla="*/ 2147483646 w 11028"/>
                  <a:gd name="T63" fmla="*/ 2147483646 h 9913"/>
                  <a:gd name="T64" fmla="*/ 2147483646 w 11028"/>
                  <a:gd name="T65" fmla="*/ 2147483646 h 9913"/>
                  <a:gd name="T66" fmla="*/ 2147483646 w 11028"/>
                  <a:gd name="T67" fmla="*/ 2147483646 h 9913"/>
                  <a:gd name="T68" fmla="*/ 2147483646 w 11028"/>
                  <a:gd name="T69" fmla="*/ 2147483646 h 9913"/>
                  <a:gd name="T70" fmla="*/ 2147483646 w 11028"/>
                  <a:gd name="T71" fmla="*/ 2147483646 h 9913"/>
                  <a:gd name="T72" fmla="*/ 2147483646 w 11028"/>
                  <a:gd name="T73" fmla="*/ 2147483646 h 9913"/>
                  <a:gd name="T74" fmla="*/ 2147483646 w 11028"/>
                  <a:gd name="T75" fmla="*/ 9765625 h 99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1" name="Google Shape;2132;p14"/>
              <p:cNvSpPr>
                <a:spLocks/>
              </p:cNvSpPr>
              <p:nvPr/>
            </p:nvSpPr>
            <p:spPr bwMode="auto">
              <a:xfrm>
                <a:off x="150917" y="306400"/>
                <a:ext cx="1138176" cy="561447"/>
              </a:xfrm>
              <a:custGeom>
                <a:avLst/>
                <a:gdLst>
                  <a:gd name="T0" fmla="*/ 2147483646 w 19748"/>
                  <a:gd name="T1" fmla="*/ 0 h 9741"/>
                  <a:gd name="T2" fmla="*/ 2147483646 w 19748"/>
                  <a:gd name="T3" fmla="*/ 2147483646 h 9741"/>
                  <a:gd name="T4" fmla="*/ 2147483646 w 19748"/>
                  <a:gd name="T5" fmla="*/ 2147483646 h 9741"/>
                  <a:gd name="T6" fmla="*/ 2147483646 w 19748"/>
                  <a:gd name="T7" fmla="*/ 2147483646 h 9741"/>
                  <a:gd name="T8" fmla="*/ 2147483646 w 19748"/>
                  <a:gd name="T9" fmla="*/ 2147483646 h 9741"/>
                  <a:gd name="T10" fmla="*/ 2147483646 w 19748"/>
                  <a:gd name="T11" fmla="*/ 2147483646 h 9741"/>
                  <a:gd name="T12" fmla="*/ 2147483646 w 19748"/>
                  <a:gd name="T13" fmla="*/ 2147483646 h 9741"/>
                  <a:gd name="T14" fmla="*/ 2147483646 w 19748"/>
                  <a:gd name="T15" fmla="*/ 2147483646 h 9741"/>
                  <a:gd name="T16" fmla="*/ 2147483646 w 19748"/>
                  <a:gd name="T17" fmla="*/ 2147483646 h 9741"/>
                  <a:gd name="T18" fmla="*/ 2147483646 w 19748"/>
                  <a:gd name="T19" fmla="*/ 2147483646 h 9741"/>
                  <a:gd name="T20" fmla="*/ 2147483646 w 19748"/>
                  <a:gd name="T21" fmla="*/ 2147483646 h 9741"/>
                  <a:gd name="T22" fmla="*/ 2147483646 w 19748"/>
                  <a:gd name="T23" fmla="*/ 2147483646 h 9741"/>
                  <a:gd name="T24" fmla="*/ 2147483646 w 19748"/>
                  <a:gd name="T25" fmla="*/ 2147483646 h 9741"/>
                  <a:gd name="T26" fmla="*/ 2147483646 w 19748"/>
                  <a:gd name="T27" fmla="*/ 2147483646 h 9741"/>
                  <a:gd name="T28" fmla="*/ 2147483646 w 19748"/>
                  <a:gd name="T29" fmla="*/ 2147483646 h 9741"/>
                  <a:gd name="T30" fmla="*/ 2147483646 w 19748"/>
                  <a:gd name="T31" fmla="*/ 2147483646 h 9741"/>
                  <a:gd name="T32" fmla="*/ 2147483646 w 19748"/>
                  <a:gd name="T33" fmla="*/ 2147483646 h 9741"/>
                  <a:gd name="T34" fmla="*/ 2147483646 w 19748"/>
                  <a:gd name="T35" fmla="*/ 2147483646 h 9741"/>
                  <a:gd name="T36" fmla="*/ 2147483646 w 19748"/>
                  <a:gd name="T37" fmla="*/ 2147483646 h 9741"/>
                  <a:gd name="T38" fmla="*/ 2147483646 w 19748"/>
                  <a:gd name="T39" fmla="*/ 2147483646 h 9741"/>
                  <a:gd name="T40" fmla="*/ 2147483646 w 19748"/>
                  <a:gd name="T41" fmla="*/ 2147483646 h 9741"/>
                  <a:gd name="T42" fmla="*/ 2147483646 w 19748"/>
                  <a:gd name="T43" fmla="*/ 2147483646 h 9741"/>
                  <a:gd name="T44" fmla="*/ 2147483646 w 19748"/>
                  <a:gd name="T45" fmla="*/ 2147483646 h 9741"/>
                  <a:gd name="T46" fmla="*/ 2147483646 w 19748"/>
                  <a:gd name="T47" fmla="*/ 2147483646 h 9741"/>
                  <a:gd name="T48" fmla="*/ 2147483646 w 19748"/>
                  <a:gd name="T49" fmla="*/ 2147483646 h 9741"/>
                  <a:gd name="T50" fmla="*/ 2147483646 w 19748"/>
                  <a:gd name="T51" fmla="*/ 2147483646 h 9741"/>
                  <a:gd name="T52" fmla="*/ 2147483646 w 19748"/>
                  <a:gd name="T53" fmla="*/ 2147483646 h 9741"/>
                  <a:gd name="T54" fmla="*/ 2147483646 w 19748"/>
                  <a:gd name="T55" fmla="*/ 2147483646 h 9741"/>
                  <a:gd name="T56" fmla="*/ 2147483646 w 19748"/>
                  <a:gd name="T57" fmla="*/ 2147483646 h 9741"/>
                  <a:gd name="T58" fmla="*/ 2147483646 w 19748"/>
                  <a:gd name="T59" fmla="*/ 2147483646 h 9741"/>
                  <a:gd name="T60" fmla="*/ 2147483646 w 19748"/>
                  <a:gd name="T61" fmla="*/ 2147483646 h 9741"/>
                  <a:gd name="T62" fmla="*/ 2147483646 w 19748"/>
                  <a:gd name="T63" fmla="*/ 0 h 9741"/>
                  <a:gd name="T64" fmla="*/ 2147483646 w 19748"/>
                  <a:gd name="T65" fmla="*/ 0 h 97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lnTo>
                      <a:pt x="13943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2" name="Google Shape;2133;p14"/>
              <p:cNvSpPr>
                <a:spLocks/>
              </p:cNvSpPr>
              <p:nvPr/>
            </p:nvSpPr>
            <p:spPr bwMode="auto">
              <a:xfrm>
                <a:off x="8181699" y="722222"/>
                <a:ext cx="592207" cy="329511"/>
              </a:xfrm>
              <a:custGeom>
                <a:avLst/>
                <a:gdLst>
                  <a:gd name="T0" fmla="*/ 2147483646 w 30756"/>
                  <a:gd name="T1" fmla="*/ 0 h 17113"/>
                  <a:gd name="T2" fmla="*/ 2147483646 w 30756"/>
                  <a:gd name="T3" fmla="*/ 2147483646 h 17113"/>
                  <a:gd name="T4" fmla="*/ 2147483646 w 30756"/>
                  <a:gd name="T5" fmla="*/ 2147483646 h 17113"/>
                  <a:gd name="T6" fmla="*/ 2147483646 w 30756"/>
                  <a:gd name="T7" fmla="*/ 2147483646 h 17113"/>
                  <a:gd name="T8" fmla="*/ 2147483646 w 30756"/>
                  <a:gd name="T9" fmla="*/ 2147483646 h 17113"/>
                  <a:gd name="T10" fmla="*/ 2147483646 w 30756"/>
                  <a:gd name="T11" fmla="*/ 2147483646 h 17113"/>
                  <a:gd name="T12" fmla="*/ 2147483646 w 30756"/>
                  <a:gd name="T13" fmla="*/ 2147483646 h 17113"/>
                  <a:gd name="T14" fmla="*/ 2147483646 w 30756"/>
                  <a:gd name="T15" fmla="*/ 2147483646 h 17113"/>
                  <a:gd name="T16" fmla="*/ 2147483646 w 30756"/>
                  <a:gd name="T17" fmla="*/ 2147483646 h 17113"/>
                  <a:gd name="T18" fmla="*/ 2147483646 w 30756"/>
                  <a:gd name="T19" fmla="*/ 2147483646 h 17113"/>
                  <a:gd name="T20" fmla="*/ 2147483646 w 30756"/>
                  <a:gd name="T21" fmla="*/ 2147483646 h 17113"/>
                  <a:gd name="T22" fmla="*/ 2147483646 w 30756"/>
                  <a:gd name="T23" fmla="*/ 2147483646 h 17113"/>
                  <a:gd name="T24" fmla="*/ 2147483646 w 30756"/>
                  <a:gd name="T25" fmla="*/ 2147483646 h 17113"/>
                  <a:gd name="T26" fmla="*/ 2147483646 w 30756"/>
                  <a:gd name="T27" fmla="*/ 2147483646 h 17113"/>
                  <a:gd name="T28" fmla="*/ 2147483646 w 30756"/>
                  <a:gd name="T29" fmla="*/ 2147483646 h 17113"/>
                  <a:gd name="T30" fmla="*/ 2147483646 w 30756"/>
                  <a:gd name="T31" fmla="*/ 2147483646 h 17113"/>
                  <a:gd name="T32" fmla="*/ 2147483646 w 30756"/>
                  <a:gd name="T33" fmla="*/ 2147483646 h 17113"/>
                  <a:gd name="T34" fmla="*/ 2147483646 w 30756"/>
                  <a:gd name="T35" fmla="*/ 2147483646 h 17113"/>
                  <a:gd name="T36" fmla="*/ 2147483646 w 30756"/>
                  <a:gd name="T37" fmla="*/ 2147483646 h 17113"/>
                  <a:gd name="T38" fmla="*/ 2147483646 w 30756"/>
                  <a:gd name="T39" fmla="*/ 2147483646 h 17113"/>
                  <a:gd name="T40" fmla="*/ 2147483646 w 30756"/>
                  <a:gd name="T41" fmla="*/ 2147483646 h 17113"/>
                  <a:gd name="T42" fmla="*/ 2147483646 w 30756"/>
                  <a:gd name="T43" fmla="*/ 2147483646 h 17113"/>
                  <a:gd name="T44" fmla="*/ 2147483646 w 30756"/>
                  <a:gd name="T45" fmla="*/ 2147483646 h 17113"/>
                  <a:gd name="T46" fmla="*/ 2147483646 w 30756"/>
                  <a:gd name="T47" fmla="*/ 2147483646 h 17113"/>
                  <a:gd name="T48" fmla="*/ 2147483646 w 30756"/>
                  <a:gd name="T49" fmla="*/ 2147483646 h 17113"/>
                  <a:gd name="T50" fmla="*/ 794102239 w 30756"/>
                  <a:gd name="T51" fmla="*/ 2147483646 h 17113"/>
                  <a:gd name="T52" fmla="*/ 354645981 w 30756"/>
                  <a:gd name="T53" fmla="*/ 2147483646 h 17113"/>
                  <a:gd name="T54" fmla="*/ 177323000 w 30756"/>
                  <a:gd name="T55" fmla="*/ 2147483646 h 17113"/>
                  <a:gd name="T56" fmla="*/ 264745970 w 30756"/>
                  <a:gd name="T57" fmla="*/ 2147483646 h 17113"/>
                  <a:gd name="T58" fmla="*/ 2147483646 w 30756"/>
                  <a:gd name="T59" fmla="*/ 2147483646 h 17113"/>
                  <a:gd name="T60" fmla="*/ 2147483646 w 30756"/>
                  <a:gd name="T61" fmla="*/ 2147483646 h 17113"/>
                  <a:gd name="T62" fmla="*/ 2147483646 w 30756"/>
                  <a:gd name="T63" fmla="*/ 2147483646 h 17113"/>
                  <a:gd name="T64" fmla="*/ 2147483646 w 30756"/>
                  <a:gd name="T65" fmla="*/ 2147483646 h 17113"/>
                  <a:gd name="T66" fmla="*/ 2147483646 w 30756"/>
                  <a:gd name="T67" fmla="*/ 2147483646 h 17113"/>
                  <a:gd name="T68" fmla="*/ 2147483646 w 30756"/>
                  <a:gd name="T69" fmla="*/ 2147483646 h 17113"/>
                  <a:gd name="T70" fmla="*/ 2147483646 w 30756"/>
                  <a:gd name="T71" fmla="*/ 2147483646 h 17113"/>
                  <a:gd name="T72" fmla="*/ 2147483646 w 30756"/>
                  <a:gd name="T73" fmla="*/ 2147483646 h 17113"/>
                  <a:gd name="T74" fmla="*/ 2147483646 w 30756"/>
                  <a:gd name="T75" fmla="*/ 2147483646 h 17113"/>
                  <a:gd name="T76" fmla="*/ 2147483646 w 30756"/>
                  <a:gd name="T77" fmla="*/ 2147483646 h 17113"/>
                  <a:gd name="T78" fmla="*/ 2147483646 w 30756"/>
                  <a:gd name="T79" fmla="*/ 2147483646 h 17113"/>
                  <a:gd name="T80" fmla="*/ 2147483646 w 30756"/>
                  <a:gd name="T81" fmla="*/ 0 h 17113"/>
                  <a:gd name="T82" fmla="*/ 2147483646 w 30756"/>
                  <a:gd name="T83" fmla="*/ 0 h 1711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lnTo>
                      <a:pt x="21949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3" name="Google Shape;2134;p14"/>
              <p:cNvSpPr>
                <a:spLocks/>
              </p:cNvSpPr>
              <p:nvPr/>
            </p:nvSpPr>
            <p:spPr bwMode="auto">
              <a:xfrm>
                <a:off x="5034800" y="116561"/>
                <a:ext cx="762227" cy="372918"/>
              </a:xfrm>
              <a:custGeom>
                <a:avLst/>
                <a:gdLst>
                  <a:gd name="T0" fmla="*/ 2147483646 w 26320"/>
                  <a:gd name="T1" fmla="*/ 0 h 12877"/>
                  <a:gd name="T2" fmla="*/ 2147483646 w 26320"/>
                  <a:gd name="T3" fmla="*/ 2147483646 h 12877"/>
                  <a:gd name="T4" fmla="*/ 2147483646 w 26320"/>
                  <a:gd name="T5" fmla="*/ 2147483646 h 12877"/>
                  <a:gd name="T6" fmla="*/ 2147483646 w 26320"/>
                  <a:gd name="T7" fmla="*/ 2147483646 h 12877"/>
                  <a:gd name="T8" fmla="*/ 2147483646 w 26320"/>
                  <a:gd name="T9" fmla="*/ 2147483646 h 12877"/>
                  <a:gd name="T10" fmla="*/ 2147483646 w 26320"/>
                  <a:gd name="T11" fmla="*/ 2147483646 h 12877"/>
                  <a:gd name="T12" fmla="*/ 2147483646 w 26320"/>
                  <a:gd name="T13" fmla="*/ 2147483646 h 12877"/>
                  <a:gd name="T14" fmla="*/ 2147483646 w 26320"/>
                  <a:gd name="T15" fmla="*/ 2147483646 h 12877"/>
                  <a:gd name="T16" fmla="*/ 2147483646 w 26320"/>
                  <a:gd name="T17" fmla="*/ 2147483646 h 12877"/>
                  <a:gd name="T18" fmla="*/ 692845403 w 26320"/>
                  <a:gd name="T19" fmla="*/ 2147483646 h 12877"/>
                  <a:gd name="T20" fmla="*/ 0 w 26320"/>
                  <a:gd name="T21" fmla="*/ 2147483646 h 12877"/>
                  <a:gd name="T22" fmla="*/ 692845403 w 26320"/>
                  <a:gd name="T23" fmla="*/ 2147483646 h 12877"/>
                  <a:gd name="T24" fmla="*/ 2147483646 w 26320"/>
                  <a:gd name="T25" fmla="*/ 2147483646 h 12877"/>
                  <a:gd name="T26" fmla="*/ 2147483646 w 26320"/>
                  <a:gd name="T27" fmla="*/ 2147483646 h 12877"/>
                  <a:gd name="T28" fmla="*/ 2147483646 w 26320"/>
                  <a:gd name="T29" fmla="*/ 2147483646 h 12877"/>
                  <a:gd name="T30" fmla="*/ 2147483646 w 26320"/>
                  <a:gd name="T31" fmla="*/ 2147483646 h 12877"/>
                  <a:gd name="T32" fmla="*/ 2147483646 w 26320"/>
                  <a:gd name="T33" fmla="*/ 2147483646 h 12877"/>
                  <a:gd name="T34" fmla="*/ 2147483646 w 26320"/>
                  <a:gd name="T35" fmla="*/ 2147483646 h 12877"/>
                  <a:gd name="T36" fmla="*/ 2147483646 w 26320"/>
                  <a:gd name="T37" fmla="*/ 2147483646 h 12877"/>
                  <a:gd name="T38" fmla="*/ 2147483646 w 26320"/>
                  <a:gd name="T39" fmla="*/ 2147483646 h 12877"/>
                  <a:gd name="T40" fmla="*/ 2147483646 w 26320"/>
                  <a:gd name="T41" fmla="*/ 2147483646 h 12877"/>
                  <a:gd name="T42" fmla="*/ 2147483646 w 26320"/>
                  <a:gd name="T43" fmla="*/ 2147483646 h 12877"/>
                  <a:gd name="T44" fmla="*/ 2147483646 w 26320"/>
                  <a:gd name="T45" fmla="*/ 2147483646 h 12877"/>
                  <a:gd name="T46" fmla="*/ 2147483646 w 26320"/>
                  <a:gd name="T47" fmla="*/ 2147483646 h 12877"/>
                  <a:gd name="T48" fmla="*/ 2147483646 w 26320"/>
                  <a:gd name="T49" fmla="*/ 2147483646 h 12877"/>
                  <a:gd name="T50" fmla="*/ 2147483646 w 26320"/>
                  <a:gd name="T51" fmla="*/ 2147483646 h 12877"/>
                  <a:gd name="T52" fmla="*/ 2147483646 w 26320"/>
                  <a:gd name="T53" fmla="*/ 2147483646 h 12877"/>
                  <a:gd name="T54" fmla="*/ 2147483646 w 26320"/>
                  <a:gd name="T55" fmla="*/ 2147483646 h 12877"/>
                  <a:gd name="T56" fmla="*/ 2147483646 w 26320"/>
                  <a:gd name="T57" fmla="*/ 2147483646 h 12877"/>
                  <a:gd name="T58" fmla="*/ 2147483646 w 26320"/>
                  <a:gd name="T59" fmla="*/ 2147483646 h 12877"/>
                  <a:gd name="T60" fmla="*/ 2147483646 w 26320"/>
                  <a:gd name="T61" fmla="*/ 2147483646 h 12877"/>
                  <a:gd name="T62" fmla="*/ 2147483646 w 26320"/>
                  <a:gd name="T63" fmla="*/ 2147483646 h 12877"/>
                  <a:gd name="T64" fmla="*/ 2147483646 w 26320"/>
                  <a:gd name="T65" fmla="*/ 2147483646 h 12877"/>
                  <a:gd name="T66" fmla="*/ 2147483646 w 26320"/>
                  <a:gd name="T67" fmla="*/ 2147483646 h 12877"/>
                  <a:gd name="T68" fmla="*/ 2147483646 w 26320"/>
                  <a:gd name="T69" fmla="*/ 2147483646 h 12877"/>
                  <a:gd name="T70" fmla="*/ 2147483646 w 26320"/>
                  <a:gd name="T71" fmla="*/ 2147483646 h 12877"/>
                  <a:gd name="T72" fmla="*/ 2147483646 w 26320"/>
                  <a:gd name="T73" fmla="*/ 2147483646 h 12877"/>
                  <a:gd name="T74" fmla="*/ 2147483646 w 26320"/>
                  <a:gd name="T75" fmla="*/ 2147483646 h 12877"/>
                  <a:gd name="T76" fmla="*/ 2147483646 w 26320"/>
                  <a:gd name="T77" fmla="*/ 2147483646 h 12877"/>
                  <a:gd name="T78" fmla="*/ 2147483646 w 26320"/>
                  <a:gd name="T79" fmla="*/ 2147483646 h 12877"/>
                  <a:gd name="T80" fmla="*/ 2147483646 w 26320"/>
                  <a:gd name="T81" fmla="*/ 2147483646 h 12877"/>
                  <a:gd name="T82" fmla="*/ 2147483646 w 26320"/>
                  <a:gd name="T83" fmla="*/ 2147483646 h 12877"/>
                  <a:gd name="T84" fmla="*/ 2147483646 w 26320"/>
                  <a:gd name="T85" fmla="*/ 2147483646 h 12877"/>
                  <a:gd name="T86" fmla="*/ 2147483646 w 26320"/>
                  <a:gd name="T87" fmla="*/ 0 h 12877"/>
                  <a:gd name="T88" fmla="*/ 2147483646 w 26320"/>
                  <a:gd name="T89" fmla="*/ 0 h 1287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lnTo>
                      <a:pt x="9173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9" name="Google Shape;2135;p14"/>
            <p:cNvGrpSpPr>
              <a:grpSpLocks/>
            </p:cNvGrpSpPr>
            <p:nvPr/>
          </p:nvGrpSpPr>
          <p:grpSpPr bwMode="auto"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131" name="Google Shape;2136;p14"/>
              <p:cNvGrpSpPr>
                <a:grpSpLocks/>
              </p:cNvGrpSpPr>
              <p:nvPr/>
            </p:nvGrpSpPr>
            <p:grpSpPr bwMode="auto"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83" name="Google Shape;2137;p14"/>
                <p:cNvSpPr>
                  <a:spLocks/>
                </p:cNvSpPr>
                <p:nvPr/>
              </p:nvSpPr>
              <p:spPr bwMode="auto">
                <a:xfrm>
                  <a:off x="5465300" y="376500"/>
                  <a:ext cx="1468900" cy="885025"/>
                </a:xfrm>
                <a:custGeom>
                  <a:avLst/>
                  <a:gdLst>
                    <a:gd name="T0" fmla="*/ 2147483646 w 58756"/>
                    <a:gd name="T1" fmla="*/ 9765625 h 35401"/>
                    <a:gd name="T2" fmla="*/ 2147483646 w 58756"/>
                    <a:gd name="T3" fmla="*/ 2147483646 h 35401"/>
                    <a:gd name="T4" fmla="*/ 0 w 58756"/>
                    <a:gd name="T5" fmla="*/ 2147483646 h 35401"/>
                    <a:gd name="T6" fmla="*/ 2147483646 w 58756"/>
                    <a:gd name="T7" fmla="*/ 2147483646 h 35401"/>
                    <a:gd name="T8" fmla="*/ 2147483646 w 58756"/>
                    <a:gd name="T9" fmla="*/ 2147483646 h 35401"/>
                    <a:gd name="T10" fmla="*/ 2147483646 w 58756"/>
                    <a:gd name="T11" fmla="*/ 2147483646 h 35401"/>
                    <a:gd name="T12" fmla="*/ 2147483646 w 58756"/>
                    <a:gd name="T13" fmla="*/ 2147483646 h 35401"/>
                    <a:gd name="T14" fmla="*/ 2147483646 w 58756"/>
                    <a:gd name="T15" fmla="*/ 2147483646 h 35401"/>
                    <a:gd name="T16" fmla="*/ 2147483646 w 58756"/>
                    <a:gd name="T17" fmla="*/ 2147483646 h 35401"/>
                    <a:gd name="T18" fmla="*/ 2147483646 w 58756"/>
                    <a:gd name="T19" fmla="*/ 2147483646 h 35401"/>
                    <a:gd name="T20" fmla="*/ 2147483646 w 58756"/>
                    <a:gd name="T21" fmla="*/ 2147483646 h 35401"/>
                    <a:gd name="T22" fmla="*/ 2147483646 w 58756"/>
                    <a:gd name="T23" fmla="*/ 2147483646 h 35401"/>
                    <a:gd name="T24" fmla="*/ 2147483646 w 58756"/>
                    <a:gd name="T25" fmla="*/ 2147483646 h 35401"/>
                    <a:gd name="T26" fmla="*/ 2147483646 w 58756"/>
                    <a:gd name="T27" fmla="*/ 2147483646 h 35401"/>
                    <a:gd name="T28" fmla="*/ 2147483646 w 58756"/>
                    <a:gd name="T29" fmla="*/ 2147483646 h 35401"/>
                    <a:gd name="T30" fmla="*/ 2147483646 w 58756"/>
                    <a:gd name="T31" fmla="*/ 2147483646 h 35401"/>
                    <a:gd name="T32" fmla="*/ 2147483646 w 58756"/>
                    <a:gd name="T33" fmla="*/ 2147483646 h 35401"/>
                    <a:gd name="T34" fmla="*/ 2147483646 w 58756"/>
                    <a:gd name="T35" fmla="*/ 2147483646 h 35401"/>
                    <a:gd name="T36" fmla="*/ 2147483646 w 58756"/>
                    <a:gd name="T37" fmla="*/ 2147483646 h 35401"/>
                    <a:gd name="T38" fmla="*/ 2147483646 w 58756"/>
                    <a:gd name="T39" fmla="*/ 2147483646 h 35401"/>
                    <a:gd name="T40" fmla="*/ 2147483646 w 58756"/>
                    <a:gd name="T41" fmla="*/ 2147483646 h 35401"/>
                    <a:gd name="T42" fmla="*/ 2147483646 w 58756"/>
                    <a:gd name="T43" fmla="*/ 2147483646 h 35401"/>
                    <a:gd name="T44" fmla="*/ 2147483646 w 58756"/>
                    <a:gd name="T45" fmla="*/ 2147483646 h 35401"/>
                    <a:gd name="T46" fmla="*/ 2147483646 w 58756"/>
                    <a:gd name="T47" fmla="*/ 2147483646 h 35401"/>
                    <a:gd name="T48" fmla="*/ 2147483646 w 58756"/>
                    <a:gd name="T49" fmla="*/ 2147483646 h 35401"/>
                    <a:gd name="T50" fmla="*/ 2147483646 w 58756"/>
                    <a:gd name="T51" fmla="*/ 2147483646 h 35401"/>
                    <a:gd name="T52" fmla="*/ 2147483646 w 58756"/>
                    <a:gd name="T53" fmla="*/ 2147483646 h 35401"/>
                    <a:gd name="T54" fmla="*/ 2147483646 w 58756"/>
                    <a:gd name="T55" fmla="*/ 9765625 h 3540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4" name="Google Shape;2138;p14"/>
                <p:cNvSpPr>
                  <a:spLocks/>
                </p:cNvSpPr>
                <p:nvPr/>
              </p:nvSpPr>
              <p:spPr bwMode="auto">
                <a:xfrm>
                  <a:off x="5306650" y="567150"/>
                  <a:ext cx="1550450" cy="431325"/>
                </a:xfrm>
                <a:custGeom>
                  <a:avLst/>
                  <a:gdLst>
                    <a:gd name="T0" fmla="*/ 2147483646 w 62018"/>
                    <a:gd name="T1" fmla="*/ 9765625 h 17253"/>
                    <a:gd name="T2" fmla="*/ 2147483646 w 62018"/>
                    <a:gd name="T3" fmla="*/ 2147483646 h 17253"/>
                    <a:gd name="T4" fmla="*/ 2147483646 w 62018"/>
                    <a:gd name="T5" fmla="*/ 2147483646 h 17253"/>
                    <a:gd name="T6" fmla="*/ 2147483646 w 62018"/>
                    <a:gd name="T7" fmla="*/ 2147483646 h 17253"/>
                    <a:gd name="T8" fmla="*/ 2147483646 w 62018"/>
                    <a:gd name="T9" fmla="*/ 2147483646 h 17253"/>
                    <a:gd name="T10" fmla="*/ 2147483646 w 62018"/>
                    <a:gd name="T11" fmla="*/ 2147483646 h 17253"/>
                    <a:gd name="T12" fmla="*/ 2147483646 w 62018"/>
                    <a:gd name="T13" fmla="*/ 2147483646 h 17253"/>
                    <a:gd name="T14" fmla="*/ 2147483646 w 62018"/>
                    <a:gd name="T15" fmla="*/ 9765625 h 172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5" name="Google Shape;2139;p14"/>
                <p:cNvSpPr>
                  <a:spLocks/>
                </p:cNvSpPr>
                <p:nvPr/>
              </p:nvSpPr>
              <p:spPr bwMode="auto">
                <a:xfrm>
                  <a:off x="5989850" y="686650"/>
                  <a:ext cx="415500" cy="362775"/>
                </a:xfrm>
                <a:custGeom>
                  <a:avLst/>
                  <a:gdLst>
                    <a:gd name="T0" fmla="*/ 2147483646 w 16620"/>
                    <a:gd name="T1" fmla="*/ 9765625 h 14511"/>
                    <a:gd name="T2" fmla="*/ 2147483646 w 16620"/>
                    <a:gd name="T3" fmla="*/ 2147483646 h 14511"/>
                    <a:gd name="T4" fmla="*/ 2147483646 w 16620"/>
                    <a:gd name="T5" fmla="*/ 2147483646 h 14511"/>
                    <a:gd name="T6" fmla="*/ 2147483646 w 16620"/>
                    <a:gd name="T7" fmla="*/ 2147483646 h 14511"/>
                    <a:gd name="T8" fmla="*/ 2147483646 w 16620"/>
                    <a:gd name="T9" fmla="*/ 2147483646 h 14511"/>
                    <a:gd name="T10" fmla="*/ 2147483646 w 16620"/>
                    <a:gd name="T11" fmla="*/ 2147483646 h 14511"/>
                    <a:gd name="T12" fmla="*/ 2147483646 w 16620"/>
                    <a:gd name="T13" fmla="*/ 9765625 h 1451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6" name="Google Shape;2140;p14"/>
                <p:cNvSpPr>
                  <a:spLocks/>
                </p:cNvSpPr>
                <p:nvPr/>
              </p:nvSpPr>
              <p:spPr bwMode="auto">
                <a:xfrm>
                  <a:off x="6117575" y="673600"/>
                  <a:ext cx="407025" cy="64175"/>
                </a:xfrm>
                <a:custGeom>
                  <a:avLst/>
                  <a:gdLst>
                    <a:gd name="T0" fmla="*/ 2147483646 w 16281"/>
                    <a:gd name="T1" fmla="*/ 0 h 2567"/>
                    <a:gd name="T2" fmla="*/ 2147483646 w 16281"/>
                    <a:gd name="T3" fmla="*/ 2147483646 h 2567"/>
                    <a:gd name="T4" fmla="*/ 2147483646 w 16281"/>
                    <a:gd name="T5" fmla="*/ 2147483646 h 2567"/>
                    <a:gd name="T6" fmla="*/ 2147483646 w 16281"/>
                    <a:gd name="T7" fmla="*/ 2147483646 h 2567"/>
                    <a:gd name="T8" fmla="*/ 2147483646 w 16281"/>
                    <a:gd name="T9" fmla="*/ 2147483646 h 2567"/>
                    <a:gd name="T10" fmla="*/ 2147483646 w 16281"/>
                    <a:gd name="T11" fmla="*/ 2147483646 h 2567"/>
                    <a:gd name="T12" fmla="*/ 2147483646 w 16281"/>
                    <a:gd name="T13" fmla="*/ 2147483646 h 2567"/>
                    <a:gd name="T14" fmla="*/ 2147483646 w 16281"/>
                    <a:gd name="T15" fmla="*/ 2147483646 h 2567"/>
                    <a:gd name="T16" fmla="*/ 2147483646 w 16281"/>
                    <a:gd name="T17" fmla="*/ 0 h 256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7" name="Google Shape;2141;p14"/>
                <p:cNvSpPr>
                  <a:spLocks/>
                </p:cNvSpPr>
                <p:nvPr/>
              </p:nvSpPr>
              <p:spPr bwMode="auto">
                <a:xfrm>
                  <a:off x="5671425" y="497500"/>
                  <a:ext cx="468675" cy="122275"/>
                </a:xfrm>
                <a:custGeom>
                  <a:avLst/>
                  <a:gdLst>
                    <a:gd name="T0" fmla="*/ 2147483646 w 18747"/>
                    <a:gd name="T1" fmla="*/ 0 h 4891"/>
                    <a:gd name="T2" fmla="*/ 2147483646 w 18747"/>
                    <a:gd name="T3" fmla="*/ 2147483646 h 4891"/>
                    <a:gd name="T4" fmla="*/ 2147483646 w 18747"/>
                    <a:gd name="T5" fmla="*/ 2147483646 h 4891"/>
                    <a:gd name="T6" fmla="*/ 2147483646 w 18747"/>
                    <a:gd name="T7" fmla="*/ 2147483646 h 4891"/>
                    <a:gd name="T8" fmla="*/ 2147483646 w 18747"/>
                    <a:gd name="T9" fmla="*/ 2147483646 h 4891"/>
                    <a:gd name="T10" fmla="*/ 2147483646 w 18747"/>
                    <a:gd name="T11" fmla="*/ 1992187500 h 4891"/>
                    <a:gd name="T12" fmla="*/ 2147483646 w 18747"/>
                    <a:gd name="T13" fmla="*/ 205078125 h 4891"/>
                    <a:gd name="T14" fmla="*/ 2147483646 w 18747"/>
                    <a:gd name="T15" fmla="*/ 0 h 48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8" name="Google Shape;2142;p14"/>
                <p:cNvSpPr>
                  <a:spLocks/>
                </p:cNvSpPr>
                <p:nvPr/>
              </p:nvSpPr>
              <p:spPr bwMode="auto">
                <a:xfrm>
                  <a:off x="5582375" y="614150"/>
                  <a:ext cx="365800" cy="430475"/>
                </a:xfrm>
                <a:custGeom>
                  <a:avLst/>
                  <a:gdLst>
                    <a:gd name="T0" fmla="*/ 2147483646 w 14632"/>
                    <a:gd name="T1" fmla="*/ 0 h 17219"/>
                    <a:gd name="T2" fmla="*/ 2147483646 w 14632"/>
                    <a:gd name="T3" fmla="*/ 2147483646 h 17219"/>
                    <a:gd name="T4" fmla="*/ 2147483646 w 14632"/>
                    <a:gd name="T5" fmla="*/ 2147483646 h 17219"/>
                    <a:gd name="T6" fmla="*/ 2147483646 w 14632"/>
                    <a:gd name="T7" fmla="*/ 2147483646 h 17219"/>
                    <a:gd name="T8" fmla="*/ 2147483646 w 14632"/>
                    <a:gd name="T9" fmla="*/ 2147483646 h 17219"/>
                    <a:gd name="T10" fmla="*/ 2147483646 w 14632"/>
                    <a:gd name="T11" fmla="*/ 2147483646 h 17219"/>
                    <a:gd name="T12" fmla="*/ 2147483646 w 14632"/>
                    <a:gd name="T13" fmla="*/ 2147483646 h 17219"/>
                    <a:gd name="T14" fmla="*/ 2147483646 w 14632"/>
                    <a:gd name="T15" fmla="*/ 0 h 172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2" name="Google Shape;2143;p14"/>
              <p:cNvGrpSpPr>
                <a:grpSpLocks/>
              </p:cNvGrpSpPr>
              <p:nvPr/>
            </p:nvGrpSpPr>
            <p:grpSpPr bwMode="auto"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75" name="Google Shape;2144;p14"/>
                <p:cNvSpPr/>
                <p:nvPr/>
              </p:nvSpPr>
              <p:spPr>
                <a:xfrm>
                  <a:off x="2672845" y="2247951"/>
                  <a:ext cx="194510" cy="63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6" name="Google Shape;2145;p14"/>
                <p:cNvSpPr/>
                <p:nvPr/>
              </p:nvSpPr>
              <p:spPr>
                <a:xfrm>
                  <a:off x="2672845" y="2127766"/>
                  <a:ext cx="113860" cy="167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7" name="Google Shape;2146;p14"/>
                <p:cNvSpPr/>
                <p:nvPr/>
              </p:nvSpPr>
              <p:spPr>
                <a:xfrm>
                  <a:off x="2577962" y="2126184"/>
                  <a:ext cx="107534" cy="170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8" name="Google Shape;2147;p14"/>
                <p:cNvSpPr/>
                <p:nvPr/>
              </p:nvSpPr>
              <p:spPr>
                <a:xfrm>
                  <a:off x="2494148" y="2221067"/>
                  <a:ext cx="178697" cy="7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9" name="Google Shape;2148;p14"/>
                <p:cNvSpPr/>
                <p:nvPr/>
              </p:nvSpPr>
              <p:spPr>
                <a:xfrm>
                  <a:off x="2514707" y="2293810"/>
                  <a:ext cx="158138" cy="104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0" name="Google Shape;2149;p14"/>
                <p:cNvSpPr/>
                <p:nvPr/>
              </p:nvSpPr>
              <p:spPr>
                <a:xfrm>
                  <a:off x="2668101" y="2296973"/>
                  <a:ext cx="164464" cy="123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1" name="Google Shape;2150;p14"/>
                <p:cNvSpPr/>
                <p:nvPr/>
              </p:nvSpPr>
              <p:spPr>
                <a:xfrm>
                  <a:off x="2669683" y="2293810"/>
                  <a:ext cx="85395" cy="169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2" name="Google Shape;2151;p14"/>
                <p:cNvSpPr/>
                <p:nvPr/>
              </p:nvSpPr>
              <p:spPr>
                <a:xfrm>
                  <a:off x="2592194" y="2298555"/>
                  <a:ext cx="98046" cy="172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3" name="Google Shape;2152;p14"/>
              <p:cNvGrpSpPr>
                <a:grpSpLocks/>
              </p:cNvGrpSpPr>
              <p:nvPr/>
            </p:nvGrpSpPr>
            <p:grpSpPr bwMode="auto"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66" name="Google Shape;2153;p14"/>
                <p:cNvSpPr>
                  <a:spLocks/>
                </p:cNvSpPr>
                <p:nvPr/>
              </p:nvSpPr>
              <p:spPr bwMode="auto">
                <a:xfrm>
                  <a:off x="1496500" y="3472875"/>
                  <a:ext cx="500400" cy="2154175"/>
                </a:xfrm>
                <a:custGeom>
                  <a:avLst/>
                  <a:gdLst>
                    <a:gd name="T0" fmla="*/ 2147483646 w 20016"/>
                    <a:gd name="T1" fmla="*/ 9765625 h 86167"/>
                    <a:gd name="T2" fmla="*/ 2147483646 w 20016"/>
                    <a:gd name="T3" fmla="*/ 2147483646 h 86167"/>
                    <a:gd name="T4" fmla="*/ 2147483646 w 20016"/>
                    <a:gd name="T5" fmla="*/ 2147483646 h 86167"/>
                    <a:gd name="T6" fmla="*/ 2147483646 w 20016"/>
                    <a:gd name="T7" fmla="*/ 2147483646 h 86167"/>
                    <a:gd name="T8" fmla="*/ 2147483646 w 20016"/>
                    <a:gd name="T9" fmla="*/ 2147483646 h 86167"/>
                    <a:gd name="T10" fmla="*/ 2147483646 w 20016"/>
                    <a:gd name="T11" fmla="*/ 2147483646 h 86167"/>
                    <a:gd name="T12" fmla="*/ 2147483646 w 20016"/>
                    <a:gd name="T13" fmla="*/ 2147483646 h 86167"/>
                    <a:gd name="T14" fmla="*/ 2147483646 w 20016"/>
                    <a:gd name="T15" fmla="*/ 2147483646 h 86167"/>
                    <a:gd name="T16" fmla="*/ 2147483646 w 20016"/>
                    <a:gd name="T17" fmla="*/ 2147483646 h 86167"/>
                    <a:gd name="T18" fmla="*/ 2147483646 w 20016"/>
                    <a:gd name="T19" fmla="*/ 2147483646 h 86167"/>
                    <a:gd name="T20" fmla="*/ 2147483646 w 20016"/>
                    <a:gd name="T21" fmla="*/ 2147483646 h 86167"/>
                    <a:gd name="T22" fmla="*/ 2147483646 w 20016"/>
                    <a:gd name="T23" fmla="*/ 2147483646 h 86167"/>
                    <a:gd name="T24" fmla="*/ 2147483646 w 20016"/>
                    <a:gd name="T25" fmla="*/ 2147483646 h 86167"/>
                    <a:gd name="T26" fmla="*/ 2147483646 w 20016"/>
                    <a:gd name="T27" fmla="*/ 2147483646 h 86167"/>
                    <a:gd name="T28" fmla="*/ 2147483646 w 20016"/>
                    <a:gd name="T29" fmla="*/ 2147483646 h 86167"/>
                    <a:gd name="T30" fmla="*/ 2147483646 w 20016"/>
                    <a:gd name="T31" fmla="*/ 2147483646 h 86167"/>
                    <a:gd name="T32" fmla="*/ 2147483646 w 20016"/>
                    <a:gd name="T33" fmla="*/ 2147483646 h 86167"/>
                    <a:gd name="T34" fmla="*/ 2147483646 w 20016"/>
                    <a:gd name="T35" fmla="*/ 9765625 h 8616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7" name="Google Shape;2154;p14"/>
                <p:cNvSpPr/>
                <p:nvPr/>
              </p:nvSpPr>
              <p:spPr>
                <a:xfrm>
                  <a:off x="1455507" y="2843914"/>
                  <a:ext cx="385866" cy="860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8" name="Google Shape;2155;p14"/>
                <p:cNvSpPr/>
                <p:nvPr/>
              </p:nvSpPr>
              <p:spPr>
                <a:xfrm>
                  <a:off x="1843537" y="3212599"/>
                  <a:ext cx="817593" cy="50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9" name="Google Shape;2156;p14"/>
                <p:cNvSpPr/>
                <p:nvPr/>
              </p:nvSpPr>
              <p:spPr>
                <a:xfrm>
                  <a:off x="1843595" y="2700245"/>
                  <a:ext cx="555078" cy="1004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0" name="Google Shape;2157;p14"/>
                <p:cNvSpPr>
                  <a:spLocks/>
                </p:cNvSpPr>
                <p:nvPr/>
              </p:nvSpPr>
              <p:spPr bwMode="auto">
                <a:xfrm>
                  <a:off x="1622175" y="3178400"/>
                  <a:ext cx="191775" cy="467700"/>
                </a:xfrm>
                <a:custGeom>
                  <a:avLst/>
                  <a:gdLst>
                    <a:gd name="T0" fmla="*/ 1240234375 w 7671"/>
                    <a:gd name="T1" fmla="*/ 9765625 h 18708"/>
                    <a:gd name="T2" fmla="*/ 478515625 w 7671"/>
                    <a:gd name="T3" fmla="*/ 2147483646 h 18708"/>
                    <a:gd name="T4" fmla="*/ 2147483646 w 7671"/>
                    <a:gd name="T5" fmla="*/ 2147483646 h 18708"/>
                    <a:gd name="T6" fmla="*/ 2147483646 w 7671"/>
                    <a:gd name="T7" fmla="*/ 2147483646 h 18708"/>
                    <a:gd name="T8" fmla="*/ 2147483646 w 7671"/>
                    <a:gd name="T9" fmla="*/ 2147483646 h 18708"/>
                    <a:gd name="T10" fmla="*/ 2147483646 w 7671"/>
                    <a:gd name="T11" fmla="*/ 2147483646 h 18708"/>
                    <a:gd name="T12" fmla="*/ 2147483646 w 7671"/>
                    <a:gd name="T13" fmla="*/ 2147483646 h 18708"/>
                    <a:gd name="T14" fmla="*/ 2147483646 w 7671"/>
                    <a:gd name="T15" fmla="*/ 2147483646 h 18708"/>
                    <a:gd name="T16" fmla="*/ 1240234375 w 7671"/>
                    <a:gd name="T17" fmla="*/ 9765625 h 187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1" name="Google Shape;2158;p14"/>
                <p:cNvSpPr>
                  <a:spLocks/>
                </p:cNvSpPr>
                <p:nvPr/>
              </p:nvSpPr>
              <p:spPr bwMode="auto">
                <a:xfrm>
                  <a:off x="1840300" y="3049625"/>
                  <a:ext cx="196325" cy="607200"/>
                </a:xfrm>
                <a:custGeom>
                  <a:avLst/>
                  <a:gdLst>
                    <a:gd name="T0" fmla="*/ 2147483646 w 7853"/>
                    <a:gd name="T1" fmla="*/ 9765625 h 24288"/>
                    <a:gd name="T2" fmla="*/ 2147483646 w 7853"/>
                    <a:gd name="T3" fmla="*/ 2147483646 h 24288"/>
                    <a:gd name="T4" fmla="*/ 2147483646 w 7853"/>
                    <a:gd name="T5" fmla="*/ 2147483646 h 24288"/>
                    <a:gd name="T6" fmla="*/ 1660156250 w 7853"/>
                    <a:gd name="T7" fmla="*/ 2147483646 h 24288"/>
                    <a:gd name="T8" fmla="*/ 2147483646 w 7853"/>
                    <a:gd name="T9" fmla="*/ 2147483646 h 24288"/>
                    <a:gd name="T10" fmla="*/ 2147483646 w 7853"/>
                    <a:gd name="T11" fmla="*/ 2147483646 h 24288"/>
                    <a:gd name="T12" fmla="*/ 2147483646 w 7853"/>
                    <a:gd name="T13" fmla="*/ 2147483646 h 24288"/>
                    <a:gd name="T14" fmla="*/ 2147483646 w 7853"/>
                    <a:gd name="T15" fmla="*/ 2147483646 h 24288"/>
                    <a:gd name="T16" fmla="*/ 2147483646 w 7853"/>
                    <a:gd name="T17" fmla="*/ 9765625 h 2428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2" name="Google Shape;2159;p14"/>
                <p:cNvSpPr>
                  <a:spLocks/>
                </p:cNvSpPr>
                <p:nvPr/>
              </p:nvSpPr>
              <p:spPr bwMode="auto">
                <a:xfrm>
                  <a:off x="1895325" y="3305875"/>
                  <a:ext cx="190450" cy="311450"/>
                </a:xfrm>
                <a:custGeom>
                  <a:avLst/>
                  <a:gdLst>
                    <a:gd name="T0" fmla="*/ 2147483646 w 7618"/>
                    <a:gd name="T1" fmla="*/ 0 h 12458"/>
                    <a:gd name="T2" fmla="*/ 2147483646 w 7618"/>
                    <a:gd name="T3" fmla="*/ 1162109375 h 12458"/>
                    <a:gd name="T4" fmla="*/ 2147483646 w 7618"/>
                    <a:gd name="T5" fmla="*/ 2147483646 h 12458"/>
                    <a:gd name="T6" fmla="*/ 2147483646 w 7618"/>
                    <a:gd name="T7" fmla="*/ 2147483646 h 12458"/>
                    <a:gd name="T8" fmla="*/ 2147483646 w 7618"/>
                    <a:gd name="T9" fmla="*/ 2147483646 h 12458"/>
                    <a:gd name="T10" fmla="*/ 2147483646 w 7618"/>
                    <a:gd name="T11" fmla="*/ 2147483646 h 12458"/>
                    <a:gd name="T12" fmla="*/ 2147483646 w 7618"/>
                    <a:gd name="T13" fmla="*/ 0 h 124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3" name="Google Shape;2160;p14"/>
                <p:cNvSpPr>
                  <a:spLocks/>
                </p:cNvSpPr>
                <p:nvPr/>
              </p:nvSpPr>
              <p:spPr bwMode="auto">
                <a:xfrm>
                  <a:off x="1811100" y="3396375"/>
                  <a:ext cx="613400" cy="344950"/>
                </a:xfrm>
                <a:custGeom>
                  <a:avLst/>
                  <a:gdLst>
                    <a:gd name="T0" fmla="*/ 2147483646 w 24536"/>
                    <a:gd name="T1" fmla="*/ 0 h 13798"/>
                    <a:gd name="T2" fmla="*/ 2147483646 w 24536"/>
                    <a:gd name="T3" fmla="*/ 839843750 h 13798"/>
                    <a:gd name="T4" fmla="*/ 2147483646 w 24536"/>
                    <a:gd name="T5" fmla="*/ 2147483646 h 13798"/>
                    <a:gd name="T6" fmla="*/ 2147483646 w 24536"/>
                    <a:gd name="T7" fmla="*/ 2147483646 h 13798"/>
                    <a:gd name="T8" fmla="*/ 2147483646 w 24536"/>
                    <a:gd name="T9" fmla="*/ 2147483646 h 13798"/>
                    <a:gd name="T10" fmla="*/ 2147483646 w 24536"/>
                    <a:gd name="T11" fmla="*/ 2147483646 h 13798"/>
                    <a:gd name="T12" fmla="*/ 2147483646 w 24536"/>
                    <a:gd name="T13" fmla="*/ 2147483646 h 13798"/>
                    <a:gd name="T14" fmla="*/ 2147483646 w 24536"/>
                    <a:gd name="T15" fmla="*/ 2147483646 h 13798"/>
                    <a:gd name="T16" fmla="*/ 2147483646 w 24536"/>
                    <a:gd name="T17" fmla="*/ 2147483646 h 13798"/>
                    <a:gd name="T18" fmla="*/ 2147483646 w 24536"/>
                    <a:gd name="T19" fmla="*/ 2147483646 h 13798"/>
                    <a:gd name="T20" fmla="*/ 2147483646 w 24536"/>
                    <a:gd name="T21" fmla="*/ 2147483646 h 13798"/>
                    <a:gd name="T22" fmla="*/ 2147483646 w 24536"/>
                    <a:gd name="T23" fmla="*/ 2147483646 h 13798"/>
                    <a:gd name="T24" fmla="*/ 2147483646 w 24536"/>
                    <a:gd name="T25" fmla="*/ 2147483646 h 13798"/>
                    <a:gd name="T26" fmla="*/ 2147483646 w 24536"/>
                    <a:gd name="T27" fmla="*/ 0 h 1379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4" name="Google Shape;2161;p14"/>
                <p:cNvSpPr>
                  <a:spLocks/>
                </p:cNvSpPr>
                <p:nvPr/>
              </p:nvSpPr>
              <p:spPr bwMode="auto">
                <a:xfrm>
                  <a:off x="1661400" y="3547725"/>
                  <a:ext cx="382250" cy="258150"/>
                </a:xfrm>
                <a:custGeom>
                  <a:avLst/>
                  <a:gdLst>
                    <a:gd name="T0" fmla="*/ 2147483646 w 15290"/>
                    <a:gd name="T1" fmla="*/ 9765625 h 10326"/>
                    <a:gd name="T2" fmla="*/ 2147483646 w 15290"/>
                    <a:gd name="T3" fmla="*/ 488281250 h 10326"/>
                    <a:gd name="T4" fmla="*/ 2147483646 w 15290"/>
                    <a:gd name="T5" fmla="*/ 2147483646 h 10326"/>
                    <a:gd name="T6" fmla="*/ 2147483646 w 15290"/>
                    <a:gd name="T7" fmla="*/ 2147483646 h 10326"/>
                    <a:gd name="T8" fmla="*/ 2147483646 w 15290"/>
                    <a:gd name="T9" fmla="*/ 2147483646 h 10326"/>
                    <a:gd name="T10" fmla="*/ 2147483646 w 15290"/>
                    <a:gd name="T11" fmla="*/ 2147483646 h 10326"/>
                    <a:gd name="T12" fmla="*/ 2147483646 w 15290"/>
                    <a:gd name="T13" fmla="*/ 2147483646 h 10326"/>
                    <a:gd name="T14" fmla="*/ 2147483646 w 15290"/>
                    <a:gd name="T15" fmla="*/ 2147483646 h 10326"/>
                    <a:gd name="T16" fmla="*/ 2147483646 w 15290"/>
                    <a:gd name="T17" fmla="*/ 2147483646 h 10326"/>
                    <a:gd name="T18" fmla="*/ 2147483646 w 15290"/>
                    <a:gd name="T19" fmla="*/ 2147483646 h 10326"/>
                    <a:gd name="T20" fmla="*/ 2147483646 w 15290"/>
                    <a:gd name="T21" fmla="*/ 2147483646 h 10326"/>
                    <a:gd name="T22" fmla="*/ 2147483646 w 15290"/>
                    <a:gd name="T23" fmla="*/ 2147483646 h 10326"/>
                    <a:gd name="T24" fmla="*/ 2147483646 w 15290"/>
                    <a:gd name="T25" fmla="*/ 2147483646 h 10326"/>
                    <a:gd name="T26" fmla="*/ 2147483646 w 15290"/>
                    <a:gd name="T27" fmla="*/ 2147483646 h 10326"/>
                    <a:gd name="T28" fmla="*/ 2147483646 w 15290"/>
                    <a:gd name="T29" fmla="*/ 2147483646 h 10326"/>
                    <a:gd name="T30" fmla="*/ 2147483646 w 15290"/>
                    <a:gd name="T31" fmla="*/ 2147483646 h 10326"/>
                    <a:gd name="T32" fmla="*/ 2147483646 w 15290"/>
                    <a:gd name="T33" fmla="*/ 9765625 h 1032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4" name="Google Shape;2162;p14"/>
              <p:cNvGrpSpPr>
                <a:grpSpLocks/>
              </p:cNvGrpSpPr>
              <p:nvPr/>
            </p:nvGrpSpPr>
            <p:grpSpPr bwMode="auto"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51" name="Google Shape;2163;p14"/>
                <p:cNvSpPr>
                  <a:spLocks/>
                </p:cNvSpPr>
                <p:nvPr/>
              </p:nvSpPr>
              <p:spPr bwMode="auto">
                <a:xfrm flipH="1">
                  <a:off x="8230874" y="3911051"/>
                  <a:ext cx="394218" cy="285086"/>
                </a:xfrm>
                <a:custGeom>
                  <a:avLst/>
                  <a:gdLst>
                    <a:gd name="T0" fmla="*/ 2147483646 w 20944"/>
                    <a:gd name="T1" fmla="*/ 2387186 h 15146"/>
                    <a:gd name="T2" fmla="*/ 2147483646 w 20944"/>
                    <a:gd name="T3" fmla="*/ 2147483646 h 15146"/>
                    <a:gd name="T4" fmla="*/ 2387180 w 20944"/>
                    <a:gd name="T5" fmla="*/ 2147483646 h 15146"/>
                    <a:gd name="T6" fmla="*/ 2147483646 w 20944"/>
                    <a:gd name="T7" fmla="*/ 2147483646 h 15146"/>
                    <a:gd name="T8" fmla="*/ 2147483646 w 20944"/>
                    <a:gd name="T9" fmla="*/ 2147483646 h 15146"/>
                    <a:gd name="T10" fmla="*/ 2147483646 w 20944"/>
                    <a:gd name="T11" fmla="*/ 85104477 h 15146"/>
                    <a:gd name="T12" fmla="*/ 2147483646 w 20944"/>
                    <a:gd name="T13" fmla="*/ 2387186 h 1514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grpSp>
              <p:nvGrpSpPr>
                <p:cNvPr id="252" name="Google Shape;2164;p14"/>
                <p:cNvGrpSpPr>
                  <a:grpSpLocks/>
                </p:cNvGrpSpPr>
                <p:nvPr/>
              </p:nvGrpSpPr>
              <p:grpSpPr bwMode="auto"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53" name="Google Shape;2165;p14"/>
                  <p:cNvSpPr>
                    <a:spLocks/>
                  </p:cNvSpPr>
                  <p:nvPr/>
                </p:nvSpPr>
                <p:spPr bwMode="auto">
                  <a:xfrm>
                    <a:off x="916700" y="2276150"/>
                    <a:ext cx="289550" cy="661150"/>
                  </a:xfrm>
                  <a:custGeom>
                    <a:avLst/>
                    <a:gdLst>
                      <a:gd name="T0" fmla="*/ 2147483646 w 11582"/>
                      <a:gd name="T1" fmla="*/ 9765625 h 26446"/>
                      <a:gd name="T2" fmla="*/ 2147483646 w 11582"/>
                      <a:gd name="T3" fmla="*/ 2147483646 h 26446"/>
                      <a:gd name="T4" fmla="*/ 2147483646 w 11582"/>
                      <a:gd name="T5" fmla="*/ 2147483646 h 26446"/>
                      <a:gd name="T6" fmla="*/ 2147483646 w 11582"/>
                      <a:gd name="T7" fmla="*/ 2147483646 h 26446"/>
                      <a:gd name="T8" fmla="*/ 2147483646 w 11582"/>
                      <a:gd name="T9" fmla="*/ 9765625 h 2644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4" name="Google Shape;2166;p14"/>
                  <p:cNvSpPr>
                    <a:spLocks/>
                  </p:cNvSpPr>
                  <p:nvPr/>
                </p:nvSpPr>
                <p:spPr bwMode="auto">
                  <a:xfrm>
                    <a:off x="249500" y="3548225"/>
                    <a:ext cx="383775" cy="487100"/>
                  </a:xfrm>
                  <a:custGeom>
                    <a:avLst/>
                    <a:gdLst>
                      <a:gd name="T0" fmla="*/ 2147483646 w 15351"/>
                      <a:gd name="T1" fmla="*/ 0 h 19484"/>
                      <a:gd name="T2" fmla="*/ 2147483646 w 15351"/>
                      <a:gd name="T3" fmla="*/ 2147483646 h 19484"/>
                      <a:gd name="T4" fmla="*/ 2147483646 w 15351"/>
                      <a:gd name="T5" fmla="*/ 2147483646 h 19484"/>
                      <a:gd name="T6" fmla="*/ 2147483646 w 15351"/>
                      <a:gd name="T7" fmla="*/ 2147483646 h 19484"/>
                      <a:gd name="T8" fmla="*/ 2147483646 w 15351"/>
                      <a:gd name="T9" fmla="*/ 0 h 194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5" name="Google Shape;2167;p14"/>
                  <p:cNvSpPr>
                    <a:spLocks/>
                  </p:cNvSpPr>
                  <p:nvPr/>
                </p:nvSpPr>
                <p:spPr bwMode="auto">
                  <a:xfrm>
                    <a:off x="765475" y="3687275"/>
                    <a:ext cx="476475" cy="386675"/>
                  </a:xfrm>
                  <a:custGeom>
                    <a:avLst/>
                    <a:gdLst>
                      <a:gd name="T0" fmla="*/ 2147483646 w 19059"/>
                      <a:gd name="T1" fmla="*/ 0 h 15467"/>
                      <a:gd name="T2" fmla="*/ 2147483646 w 19059"/>
                      <a:gd name="T3" fmla="*/ 2147483646 h 15467"/>
                      <a:gd name="T4" fmla="*/ 9765625 w 19059"/>
                      <a:gd name="T5" fmla="*/ 2147483646 h 15467"/>
                      <a:gd name="T6" fmla="*/ 2147483646 w 19059"/>
                      <a:gd name="T7" fmla="*/ 2147483646 h 15467"/>
                      <a:gd name="T8" fmla="*/ 2147483646 w 19059"/>
                      <a:gd name="T9" fmla="*/ 2147483646 h 15467"/>
                      <a:gd name="T10" fmla="*/ 2147483646 w 19059"/>
                      <a:gd name="T11" fmla="*/ 0 h 1546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6" name="Google Shape;2168;p14"/>
                  <p:cNvSpPr>
                    <a:spLocks/>
                  </p:cNvSpPr>
                  <p:nvPr/>
                </p:nvSpPr>
                <p:spPr bwMode="auto">
                  <a:xfrm>
                    <a:off x="371100" y="3007175"/>
                    <a:ext cx="448350" cy="604125"/>
                  </a:xfrm>
                  <a:custGeom>
                    <a:avLst/>
                    <a:gdLst>
                      <a:gd name="T0" fmla="*/ 2147483646 w 17934"/>
                      <a:gd name="T1" fmla="*/ 0 h 24165"/>
                      <a:gd name="T2" fmla="*/ 2147483646 w 17934"/>
                      <a:gd name="T3" fmla="*/ 0 h 24165"/>
                      <a:gd name="T4" fmla="*/ 2147483646 w 17934"/>
                      <a:gd name="T5" fmla="*/ 2147483646 h 24165"/>
                      <a:gd name="T6" fmla="*/ 2147483646 w 17934"/>
                      <a:gd name="T7" fmla="*/ 2147483646 h 24165"/>
                      <a:gd name="T8" fmla="*/ 2147483646 w 17934"/>
                      <a:gd name="T9" fmla="*/ 2147483646 h 24165"/>
                      <a:gd name="T10" fmla="*/ 2147483646 w 17934"/>
                      <a:gd name="T11" fmla="*/ 0 h 2416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7" name="Google Shape;2169;p14"/>
                  <p:cNvSpPr>
                    <a:spLocks/>
                  </p:cNvSpPr>
                  <p:nvPr/>
                </p:nvSpPr>
                <p:spPr bwMode="auto">
                  <a:xfrm>
                    <a:off x="469875" y="2689550"/>
                    <a:ext cx="405800" cy="396850"/>
                  </a:xfrm>
                  <a:custGeom>
                    <a:avLst/>
                    <a:gdLst>
                      <a:gd name="T0" fmla="*/ 2147483646 w 16232"/>
                      <a:gd name="T1" fmla="*/ 0 h 15874"/>
                      <a:gd name="T2" fmla="*/ 2147483646 w 16232"/>
                      <a:gd name="T3" fmla="*/ 0 h 15874"/>
                      <a:gd name="T4" fmla="*/ 2147483646 w 16232"/>
                      <a:gd name="T5" fmla="*/ 2147483646 h 15874"/>
                      <a:gd name="T6" fmla="*/ 2147483646 w 16232"/>
                      <a:gd name="T7" fmla="*/ 2147483646 h 15874"/>
                      <a:gd name="T8" fmla="*/ 2147483646 w 16232"/>
                      <a:gd name="T9" fmla="*/ 2147483646 h 15874"/>
                      <a:gd name="T10" fmla="*/ 2147483646 w 16232"/>
                      <a:gd name="T11" fmla="*/ 2147483646 h 15874"/>
                      <a:gd name="T12" fmla="*/ 2147483646 w 16232"/>
                      <a:gd name="T13" fmla="*/ 0 h 1587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8" name="Google Shape;2170;p14"/>
                  <p:cNvSpPr>
                    <a:spLocks/>
                  </p:cNvSpPr>
                  <p:nvPr/>
                </p:nvSpPr>
                <p:spPr bwMode="auto">
                  <a:xfrm>
                    <a:off x="1035250" y="2811925"/>
                    <a:ext cx="471900" cy="332850"/>
                  </a:xfrm>
                  <a:custGeom>
                    <a:avLst/>
                    <a:gdLst>
                      <a:gd name="T0" fmla="*/ 2147483646 w 18876"/>
                      <a:gd name="T1" fmla="*/ 0 h 13314"/>
                      <a:gd name="T2" fmla="*/ 2147483646 w 18876"/>
                      <a:gd name="T3" fmla="*/ 2147483646 h 13314"/>
                      <a:gd name="T4" fmla="*/ 1484375000 w 18876"/>
                      <a:gd name="T5" fmla="*/ 2147483646 h 13314"/>
                      <a:gd name="T6" fmla="*/ 2147483646 w 18876"/>
                      <a:gd name="T7" fmla="*/ 2147483646 h 13314"/>
                      <a:gd name="T8" fmla="*/ 2147483646 w 18876"/>
                      <a:gd name="T9" fmla="*/ 2147483646 h 13314"/>
                      <a:gd name="T10" fmla="*/ 2147483646 w 18876"/>
                      <a:gd name="T11" fmla="*/ 585937500 h 13314"/>
                      <a:gd name="T12" fmla="*/ 2147483646 w 18876"/>
                      <a:gd name="T13" fmla="*/ 0 h 1331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9" name="Google Shape;2171;p14"/>
                  <p:cNvSpPr>
                    <a:spLocks/>
                  </p:cNvSpPr>
                  <p:nvPr/>
                </p:nvSpPr>
                <p:spPr bwMode="auto">
                  <a:xfrm>
                    <a:off x="511675" y="2502600"/>
                    <a:ext cx="588950" cy="2074525"/>
                  </a:xfrm>
                  <a:custGeom>
                    <a:avLst/>
                    <a:gdLst>
                      <a:gd name="T0" fmla="*/ 2147483646 w 23558"/>
                      <a:gd name="T1" fmla="*/ 9765625 h 82981"/>
                      <a:gd name="T2" fmla="*/ 2147483646 w 23558"/>
                      <a:gd name="T3" fmla="*/ 605468750 h 82981"/>
                      <a:gd name="T4" fmla="*/ 2147483646 w 23558"/>
                      <a:gd name="T5" fmla="*/ 2147483646 h 82981"/>
                      <a:gd name="T6" fmla="*/ 2147483646 w 23558"/>
                      <a:gd name="T7" fmla="*/ 2147483646 h 82981"/>
                      <a:gd name="T8" fmla="*/ 2147483646 w 23558"/>
                      <a:gd name="T9" fmla="*/ 2147483646 h 82981"/>
                      <a:gd name="T10" fmla="*/ 2147483646 w 23558"/>
                      <a:gd name="T11" fmla="*/ 2147483646 h 82981"/>
                      <a:gd name="T12" fmla="*/ 0 w 23558"/>
                      <a:gd name="T13" fmla="*/ 2147483646 h 82981"/>
                      <a:gd name="T14" fmla="*/ 302734375 w 23558"/>
                      <a:gd name="T15" fmla="*/ 2147483646 h 82981"/>
                      <a:gd name="T16" fmla="*/ 1484375000 w 23558"/>
                      <a:gd name="T17" fmla="*/ 2147483646 h 82981"/>
                      <a:gd name="T18" fmla="*/ 2147483646 w 23558"/>
                      <a:gd name="T19" fmla="*/ 2147483646 h 82981"/>
                      <a:gd name="T20" fmla="*/ 2147483646 w 23558"/>
                      <a:gd name="T21" fmla="*/ 2147483646 h 82981"/>
                      <a:gd name="T22" fmla="*/ 2147483646 w 23558"/>
                      <a:gd name="T23" fmla="*/ 2147483646 h 82981"/>
                      <a:gd name="T24" fmla="*/ 2147483646 w 23558"/>
                      <a:gd name="T25" fmla="*/ 2147483646 h 82981"/>
                      <a:gd name="T26" fmla="*/ 2147483646 w 23558"/>
                      <a:gd name="T27" fmla="*/ 2147483646 h 82981"/>
                      <a:gd name="T28" fmla="*/ 2147483646 w 23558"/>
                      <a:gd name="T29" fmla="*/ 605468750 h 82981"/>
                      <a:gd name="T30" fmla="*/ 2147483646 w 23558"/>
                      <a:gd name="T31" fmla="*/ 9765625 h 82981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60" name="Google Shape;2172;p14"/>
                  <p:cNvSpPr>
                    <a:spLocks/>
                  </p:cNvSpPr>
                  <p:nvPr/>
                </p:nvSpPr>
                <p:spPr bwMode="auto">
                  <a:xfrm>
                    <a:off x="564875" y="2794400"/>
                    <a:ext cx="880725" cy="403775"/>
                  </a:xfrm>
                  <a:custGeom>
                    <a:avLst/>
                    <a:gdLst>
                      <a:gd name="T0" fmla="*/ 0 w 35229"/>
                      <a:gd name="T1" fmla="*/ 9765625 h 16151"/>
                      <a:gd name="T2" fmla="*/ 0 w 35229"/>
                      <a:gd name="T3" fmla="*/ 302734375 h 16151"/>
                      <a:gd name="T4" fmla="*/ 2147483646 w 35229"/>
                      <a:gd name="T5" fmla="*/ 2147483646 h 16151"/>
                      <a:gd name="T6" fmla="*/ 2147483646 w 35229"/>
                      <a:gd name="T7" fmla="*/ 2147483646 h 16151"/>
                      <a:gd name="T8" fmla="*/ 2147483646 w 35229"/>
                      <a:gd name="T9" fmla="*/ 2147483646 h 16151"/>
                      <a:gd name="T10" fmla="*/ 2147483646 w 35229"/>
                      <a:gd name="T11" fmla="*/ 2147483646 h 16151"/>
                      <a:gd name="T12" fmla="*/ 2147483646 w 35229"/>
                      <a:gd name="T13" fmla="*/ 2147483646 h 16151"/>
                      <a:gd name="T14" fmla="*/ 2147483646 w 35229"/>
                      <a:gd name="T15" fmla="*/ 2147483646 h 16151"/>
                      <a:gd name="T16" fmla="*/ 2147483646 w 35229"/>
                      <a:gd name="T17" fmla="*/ 2147483646 h 16151"/>
                      <a:gd name="T18" fmla="*/ 2147483646 w 35229"/>
                      <a:gd name="T19" fmla="*/ 2147483646 h 16151"/>
                      <a:gd name="T20" fmla="*/ 2147483646 w 35229"/>
                      <a:gd name="T21" fmla="*/ 2147483646 h 16151"/>
                      <a:gd name="T22" fmla="*/ 2147483646 w 35229"/>
                      <a:gd name="T23" fmla="*/ 2147483646 h 16151"/>
                      <a:gd name="T24" fmla="*/ 2147483646 w 35229"/>
                      <a:gd name="T25" fmla="*/ 2147483646 h 16151"/>
                      <a:gd name="T26" fmla="*/ 2147483646 w 35229"/>
                      <a:gd name="T27" fmla="*/ 2147483646 h 16151"/>
                      <a:gd name="T28" fmla="*/ 2147483646 w 35229"/>
                      <a:gd name="T29" fmla="*/ 2147483646 h 16151"/>
                      <a:gd name="T30" fmla="*/ 302734375 w 35229"/>
                      <a:gd name="T31" fmla="*/ 9765625 h 16151"/>
                      <a:gd name="T32" fmla="*/ 0 w 35229"/>
                      <a:gd name="T33" fmla="*/ 9765625 h 161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61" name="Google Shape;2173;p14"/>
                  <p:cNvSpPr>
                    <a:spLocks/>
                  </p:cNvSpPr>
                  <p:nvPr/>
                </p:nvSpPr>
                <p:spPr bwMode="auto">
                  <a:xfrm>
                    <a:off x="504825" y="3130275"/>
                    <a:ext cx="867825" cy="596275"/>
                  </a:xfrm>
                  <a:custGeom>
                    <a:avLst/>
                    <a:gdLst>
                      <a:gd name="T0" fmla="*/ 898437500 w 34713"/>
                      <a:gd name="T1" fmla="*/ 9765625 h 23851"/>
                      <a:gd name="T2" fmla="*/ 9765625 w 34713"/>
                      <a:gd name="T3" fmla="*/ 302734375 h 23851"/>
                      <a:gd name="T4" fmla="*/ 2147483646 w 34713"/>
                      <a:gd name="T5" fmla="*/ 2147483646 h 23851"/>
                      <a:gd name="T6" fmla="*/ 2147483646 w 34713"/>
                      <a:gd name="T7" fmla="*/ 2147483646 h 23851"/>
                      <a:gd name="T8" fmla="*/ 2147483646 w 34713"/>
                      <a:gd name="T9" fmla="*/ 2147483646 h 23851"/>
                      <a:gd name="T10" fmla="*/ 2147483646 w 34713"/>
                      <a:gd name="T11" fmla="*/ 2147483646 h 23851"/>
                      <a:gd name="T12" fmla="*/ 2147483646 w 34713"/>
                      <a:gd name="T13" fmla="*/ 2147483646 h 23851"/>
                      <a:gd name="T14" fmla="*/ 2147483646 w 34713"/>
                      <a:gd name="T15" fmla="*/ 2147483646 h 23851"/>
                      <a:gd name="T16" fmla="*/ 2147483646 w 34713"/>
                      <a:gd name="T17" fmla="*/ 2147483646 h 23851"/>
                      <a:gd name="T18" fmla="*/ 2147483646 w 34713"/>
                      <a:gd name="T19" fmla="*/ 2147483646 h 23851"/>
                      <a:gd name="T20" fmla="*/ 2147483646 w 34713"/>
                      <a:gd name="T21" fmla="*/ 2147483646 h 23851"/>
                      <a:gd name="T22" fmla="*/ 2147483646 w 34713"/>
                      <a:gd name="T23" fmla="*/ 2147483646 h 23851"/>
                      <a:gd name="T24" fmla="*/ 2147483646 w 34713"/>
                      <a:gd name="T25" fmla="*/ 2147483646 h 23851"/>
                      <a:gd name="T26" fmla="*/ 2147483646 w 34713"/>
                      <a:gd name="T27" fmla="*/ 2147483646 h 23851"/>
                      <a:gd name="T28" fmla="*/ 2147483646 w 34713"/>
                      <a:gd name="T29" fmla="*/ 2147483646 h 23851"/>
                      <a:gd name="T30" fmla="*/ 2147483646 w 34713"/>
                      <a:gd name="T31" fmla="*/ 2147483646 h 23851"/>
                      <a:gd name="T32" fmla="*/ 2147483646 w 34713"/>
                      <a:gd name="T33" fmla="*/ 2147483646 h 23851"/>
                      <a:gd name="T34" fmla="*/ 2147483646 w 34713"/>
                      <a:gd name="T35" fmla="*/ 2147483646 h 23851"/>
                      <a:gd name="T36" fmla="*/ 2147483646 w 34713"/>
                      <a:gd name="T37" fmla="*/ 2147483646 h 23851"/>
                      <a:gd name="T38" fmla="*/ 2147483646 w 34713"/>
                      <a:gd name="T39" fmla="*/ 2147483646 h 23851"/>
                      <a:gd name="T40" fmla="*/ 2147483646 w 34713"/>
                      <a:gd name="T41" fmla="*/ 2147483646 h 23851"/>
                      <a:gd name="T42" fmla="*/ 2147483646 w 34713"/>
                      <a:gd name="T43" fmla="*/ 2147483646 h 23851"/>
                      <a:gd name="T44" fmla="*/ 2147483646 w 34713"/>
                      <a:gd name="T45" fmla="*/ 2147483646 h 23851"/>
                      <a:gd name="T46" fmla="*/ 898437500 w 34713"/>
                      <a:gd name="T47" fmla="*/ 9765625 h 2385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62" name="Google Shape;2174;p14"/>
                  <p:cNvSpPr>
                    <a:spLocks/>
                  </p:cNvSpPr>
                  <p:nvPr/>
                </p:nvSpPr>
                <p:spPr bwMode="auto">
                  <a:xfrm>
                    <a:off x="281425" y="3558850"/>
                    <a:ext cx="949125" cy="562050"/>
                  </a:xfrm>
                  <a:custGeom>
                    <a:avLst/>
                    <a:gdLst>
                      <a:gd name="T0" fmla="*/ 898437500 w 37965"/>
                      <a:gd name="T1" fmla="*/ 9765625 h 22482"/>
                      <a:gd name="T2" fmla="*/ 9765625 w 37965"/>
                      <a:gd name="T3" fmla="*/ 302734375 h 22482"/>
                      <a:gd name="T4" fmla="*/ 2147483646 w 37965"/>
                      <a:gd name="T5" fmla="*/ 2147483646 h 22482"/>
                      <a:gd name="T6" fmla="*/ 2147483646 w 37965"/>
                      <a:gd name="T7" fmla="*/ 2147483646 h 22482"/>
                      <a:gd name="T8" fmla="*/ 2147483646 w 37965"/>
                      <a:gd name="T9" fmla="*/ 2147483646 h 22482"/>
                      <a:gd name="T10" fmla="*/ 2147483646 w 37965"/>
                      <a:gd name="T11" fmla="*/ 2147483646 h 22482"/>
                      <a:gd name="T12" fmla="*/ 2147483646 w 37965"/>
                      <a:gd name="T13" fmla="*/ 2147483646 h 22482"/>
                      <a:gd name="T14" fmla="*/ 2147483646 w 37965"/>
                      <a:gd name="T15" fmla="*/ 2147483646 h 22482"/>
                      <a:gd name="T16" fmla="*/ 2147483646 w 37965"/>
                      <a:gd name="T17" fmla="*/ 2147483646 h 22482"/>
                      <a:gd name="T18" fmla="*/ 2147483646 w 37965"/>
                      <a:gd name="T19" fmla="*/ 2147483646 h 22482"/>
                      <a:gd name="T20" fmla="*/ 2147483646 w 37965"/>
                      <a:gd name="T21" fmla="*/ 2147483646 h 22482"/>
                      <a:gd name="T22" fmla="*/ 2147483646 w 37965"/>
                      <a:gd name="T23" fmla="*/ 2147483646 h 22482"/>
                      <a:gd name="T24" fmla="*/ 2147483646 w 37965"/>
                      <a:gd name="T25" fmla="*/ 2147483646 h 22482"/>
                      <a:gd name="T26" fmla="*/ 2147483646 w 37965"/>
                      <a:gd name="T27" fmla="*/ 2147483646 h 22482"/>
                      <a:gd name="T28" fmla="*/ 2147483646 w 37965"/>
                      <a:gd name="T29" fmla="*/ 2147483646 h 22482"/>
                      <a:gd name="T30" fmla="*/ 2147483646 w 37965"/>
                      <a:gd name="T31" fmla="*/ 2147483646 h 22482"/>
                      <a:gd name="T32" fmla="*/ 898437500 w 37965"/>
                      <a:gd name="T33" fmla="*/ 9765625 h 2248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63" name="Google Shape;2175;p14"/>
                  <p:cNvSpPr>
                    <a:spLocks/>
                  </p:cNvSpPr>
                  <p:nvPr/>
                </p:nvSpPr>
                <p:spPr bwMode="auto">
                  <a:xfrm>
                    <a:off x="207725" y="3847600"/>
                    <a:ext cx="327525" cy="539550"/>
                  </a:xfrm>
                  <a:custGeom>
                    <a:avLst/>
                    <a:gdLst>
                      <a:gd name="T0" fmla="*/ 2147483646 w 13101"/>
                      <a:gd name="T1" fmla="*/ 9765625 h 21582"/>
                      <a:gd name="T2" fmla="*/ 2147483646 w 13101"/>
                      <a:gd name="T3" fmla="*/ 2147483646 h 21582"/>
                      <a:gd name="T4" fmla="*/ 2147483646 w 13101"/>
                      <a:gd name="T5" fmla="*/ 2147483646 h 21582"/>
                      <a:gd name="T6" fmla="*/ 2147483646 w 13101"/>
                      <a:gd name="T7" fmla="*/ 2147483646 h 21582"/>
                      <a:gd name="T8" fmla="*/ 2147483646 w 13101"/>
                      <a:gd name="T9" fmla="*/ 9765625 h 2158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64" name="Google Shape;2176;p14"/>
                  <p:cNvSpPr>
                    <a:spLocks/>
                  </p:cNvSpPr>
                  <p:nvPr/>
                </p:nvSpPr>
                <p:spPr bwMode="auto">
                  <a:xfrm>
                    <a:off x="639325" y="4151400"/>
                    <a:ext cx="539550" cy="316675"/>
                  </a:xfrm>
                  <a:custGeom>
                    <a:avLst/>
                    <a:gdLst>
                      <a:gd name="T0" fmla="*/ 2147483646 w 21582"/>
                      <a:gd name="T1" fmla="*/ 9765625 h 12667"/>
                      <a:gd name="T2" fmla="*/ 2147483646 w 21582"/>
                      <a:gd name="T3" fmla="*/ 2147483646 h 12667"/>
                      <a:gd name="T4" fmla="*/ 9765625 w 21582"/>
                      <a:gd name="T5" fmla="*/ 2147483646 h 12667"/>
                      <a:gd name="T6" fmla="*/ 2147483646 w 21582"/>
                      <a:gd name="T7" fmla="*/ 2147483646 h 12667"/>
                      <a:gd name="T8" fmla="*/ 2147483646 w 21582"/>
                      <a:gd name="T9" fmla="*/ 2147483646 h 12667"/>
                      <a:gd name="T10" fmla="*/ 2147483646 w 21582"/>
                      <a:gd name="T11" fmla="*/ 2147483646 h 12667"/>
                      <a:gd name="T12" fmla="*/ 2147483646 w 21582"/>
                      <a:gd name="T13" fmla="*/ 9765625 h 1266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65" name="Google Shape;2177;p14"/>
                  <p:cNvSpPr>
                    <a:spLocks/>
                  </p:cNvSpPr>
                  <p:nvPr/>
                </p:nvSpPr>
                <p:spPr bwMode="auto">
                  <a:xfrm>
                    <a:off x="257875" y="3856725"/>
                    <a:ext cx="911125" cy="627575"/>
                  </a:xfrm>
                  <a:custGeom>
                    <a:avLst/>
                    <a:gdLst>
                      <a:gd name="T0" fmla="*/ 888671875 w 36445"/>
                      <a:gd name="T1" fmla="*/ 9765625 h 25103"/>
                      <a:gd name="T2" fmla="*/ 595703125 w 36445"/>
                      <a:gd name="T3" fmla="*/ 595703125 h 25103"/>
                      <a:gd name="T4" fmla="*/ 2147483646 w 36445"/>
                      <a:gd name="T5" fmla="*/ 2147483646 h 25103"/>
                      <a:gd name="T6" fmla="*/ 2147483646 w 36445"/>
                      <a:gd name="T7" fmla="*/ 2147483646 h 25103"/>
                      <a:gd name="T8" fmla="*/ 2147483646 w 36445"/>
                      <a:gd name="T9" fmla="*/ 2147483646 h 25103"/>
                      <a:gd name="T10" fmla="*/ 2147483646 w 36445"/>
                      <a:gd name="T11" fmla="*/ 2147483646 h 25103"/>
                      <a:gd name="T12" fmla="*/ 2147483646 w 36445"/>
                      <a:gd name="T13" fmla="*/ 2147483646 h 25103"/>
                      <a:gd name="T14" fmla="*/ 2147483646 w 36445"/>
                      <a:gd name="T15" fmla="*/ 2147483646 h 25103"/>
                      <a:gd name="T16" fmla="*/ 2147483646 w 36445"/>
                      <a:gd name="T17" fmla="*/ 2147483646 h 25103"/>
                      <a:gd name="T18" fmla="*/ 2147483646 w 36445"/>
                      <a:gd name="T19" fmla="*/ 2147483646 h 25103"/>
                      <a:gd name="T20" fmla="*/ 2147483646 w 36445"/>
                      <a:gd name="T21" fmla="*/ 2147483646 h 25103"/>
                      <a:gd name="T22" fmla="*/ 2147483646 w 36445"/>
                      <a:gd name="T23" fmla="*/ 2147483646 h 25103"/>
                      <a:gd name="T24" fmla="*/ 2147483646 w 36445"/>
                      <a:gd name="T25" fmla="*/ 2147483646 h 25103"/>
                      <a:gd name="T26" fmla="*/ 2147483646 w 36445"/>
                      <a:gd name="T27" fmla="*/ 2147483646 h 25103"/>
                      <a:gd name="T28" fmla="*/ 2147483646 w 36445"/>
                      <a:gd name="T29" fmla="*/ 2147483646 h 25103"/>
                      <a:gd name="T30" fmla="*/ 2147483646 w 36445"/>
                      <a:gd name="T31" fmla="*/ 2147483646 h 25103"/>
                      <a:gd name="T32" fmla="*/ 888671875 w 36445"/>
                      <a:gd name="T33" fmla="*/ 9765625 h 2510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</p:grpSp>
          <p:grpSp>
            <p:nvGrpSpPr>
              <p:cNvPr id="135" name="Google Shape;2178;p14"/>
              <p:cNvGrpSpPr>
                <a:grpSpLocks/>
              </p:cNvGrpSpPr>
              <p:nvPr/>
            </p:nvGrpSpPr>
            <p:grpSpPr bwMode="auto"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45" name="Google Shape;2179;p14"/>
                <p:cNvSpPr>
                  <a:spLocks/>
                </p:cNvSpPr>
                <p:nvPr/>
              </p:nvSpPr>
              <p:spPr bwMode="auto">
                <a:xfrm>
                  <a:off x="-142600" y="4343675"/>
                  <a:ext cx="1137600" cy="1070850"/>
                </a:xfrm>
                <a:custGeom>
                  <a:avLst/>
                  <a:gdLst>
                    <a:gd name="T0" fmla="*/ 2147483646 w 45504"/>
                    <a:gd name="T1" fmla="*/ 0 h 42834"/>
                    <a:gd name="T2" fmla="*/ 2147483646 w 45504"/>
                    <a:gd name="T3" fmla="*/ 2147483646 h 42834"/>
                    <a:gd name="T4" fmla="*/ 2147483646 w 45504"/>
                    <a:gd name="T5" fmla="*/ 2147483646 h 42834"/>
                    <a:gd name="T6" fmla="*/ 2147483646 w 45504"/>
                    <a:gd name="T7" fmla="*/ 2147483646 h 42834"/>
                    <a:gd name="T8" fmla="*/ 2147483646 w 45504"/>
                    <a:gd name="T9" fmla="*/ 2147483646 h 42834"/>
                    <a:gd name="T10" fmla="*/ 2147483646 w 45504"/>
                    <a:gd name="T11" fmla="*/ 2147483646 h 42834"/>
                    <a:gd name="T12" fmla="*/ 2147483646 w 45504"/>
                    <a:gd name="T13" fmla="*/ 2147483646 h 42834"/>
                    <a:gd name="T14" fmla="*/ 2147483646 w 45504"/>
                    <a:gd name="T15" fmla="*/ 2147483646 h 42834"/>
                    <a:gd name="T16" fmla="*/ 2147483646 w 45504"/>
                    <a:gd name="T17" fmla="*/ 2147483646 h 42834"/>
                    <a:gd name="T18" fmla="*/ 2147483646 w 45504"/>
                    <a:gd name="T19" fmla="*/ 2147483646 h 42834"/>
                    <a:gd name="T20" fmla="*/ 2147483646 w 45504"/>
                    <a:gd name="T21" fmla="*/ 2147483646 h 42834"/>
                    <a:gd name="T22" fmla="*/ 2147483646 w 45504"/>
                    <a:gd name="T23" fmla="*/ 2147483646 h 42834"/>
                    <a:gd name="T24" fmla="*/ 2147483646 w 45504"/>
                    <a:gd name="T25" fmla="*/ 2147483646 h 42834"/>
                    <a:gd name="T26" fmla="*/ 2147483646 w 45504"/>
                    <a:gd name="T27" fmla="*/ 2147483646 h 42834"/>
                    <a:gd name="T28" fmla="*/ 2147483646 w 45504"/>
                    <a:gd name="T29" fmla="*/ 2147483646 h 42834"/>
                    <a:gd name="T30" fmla="*/ 2147483646 w 45504"/>
                    <a:gd name="T31" fmla="*/ 2147483646 h 42834"/>
                    <a:gd name="T32" fmla="*/ 2147483646 w 45504"/>
                    <a:gd name="T33" fmla="*/ 2147483646 h 42834"/>
                    <a:gd name="T34" fmla="*/ 2147483646 w 45504"/>
                    <a:gd name="T35" fmla="*/ 2147483646 h 42834"/>
                    <a:gd name="T36" fmla="*/ 2147483646 w 45504"/>
                    <a:gd name="T37" fmla="*/ 2147483646 h 42834"/>
                    <a:gd name="T38" fmla="*/ 2147483646 w 45504"/>
                    <a:gd name="T39" fmla="*/ 2147483646 h 42834"/>
                    <a:gd name="T40" fmla="*/ 2147483646 w 45504"/>
                    <a:gd name="T41" fmla="*/ 2147483646 h 42834"/>
                    <a:gd name="T42" fmla="*/ 2147483646 w 45504"/>
                    <a:gd name="T43" fmla="*/ 2147483646 h 42834"/>
                    <a:gd name="T44" fmla="*/ 2147483646 w 45504"/>
                    <a:gd name="T45" fmla="*/ 2147483646 h 42834"/>
                    <a:gd name="T46" fmla="*/ 2147483646 w 45504"/>
                    <a:gd name="T47" fmla="*/ 2147483646 h 42834"/>
                    <a:gd name="T48" fmla="*/ 2147483646 w 45504"/>
                    <a:gd name="T49" fmla="*/ 2138671875 h 42834"/>
                    <a:gd name="T50" fmla="*/ 2147483646 w 45504"/>
                    <a:gd name="T51" fmla="*/ 0 h 4283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6" name="Google Shape;2180;p14"/>
                <p:cNvSpPr>
                  <a:spLocks/>
                </p:cNvSpPr>
                <p:nvPr/>
              </p:nvSpPr>
              <p:spPr bwMode="auto">
                <a:xfrm>
                  <a:off x="-39150" y="4392300"/>
                  <a:ext cx="1116400" cy="1127500"/>
                </a:xfrm>
                <a:custGeom>
                  <a:avLst/>
                  <a:gdLst>
                    <a:gd name="T0" fmla="*/ 791015625 w 44656"/>
                    <a:gd name="T1" fmla="*/ 0 h 45100"/>
                    <a:gd name="T2" fmla="*/ 2147483646 w 44656"/>
                    <a:gd name="T3" fmla="*/ 2147483646 h 45100"/>
                    <a:gd name="T4" fmla="*/ 2147483646 w 44656"/>
                    <a:gd name="T5" fmla="*/ 2147483646 h 45100"/>
                    <a:gd name="T6" fmla="*/ 2147483646 w 44656"/>
                    <a:gd name="T7" fmla="*/ 2147483646 h 45100"/>
                    <a:gd name="T8" fmla="*/ 2147483646 w 44656"/>
                    <a:gd name="T9" fmla="*/ 2147483646 h 45100"/>
                    <a:gd name="T10" fmla="*/ 2147483646 w 44656"/>
                    <a:gd name="T11" fmla="*/ 2147483646 h 45100"/>
                    <a:gd name="T12" fmla="*/ 2147483646 w 44656"/>
                    <a:gd name="T13" fmla="*/ 2147483646 h 45100"/>
                    <a:gd name="T14" fmla="*/ 791015625 w 44656"/>
                    <a:gd name="T15" fmla="*/ 0 h 4510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7" name="Google Shape;2181;p14"/>
                <p:cNvSpPr>
                  <a:spLocks/>
                </p:cNvSpPr>
                <p:nvPr/>
              </p:nvSpPr>
              <p:spPr bwMode="auto">
                <a:xfrm>
                  <a:off x="132700" y="4811575"/>
                  <a:ext cx="526200" cy="190100"/>
                </a:xfrm>
                <a:custGeom>
                  <a:avLst/>
                  <a:gdLst>
                    <a:gd name="T0" fmla="*/ 1523437500 w 21048"/>
                    <a:gd name="T1" fmla="*/ 0 h 7604"/>
                    <a:gd name="T2" fmla="*/ 2147483646 w 21048"/>
                    <a:gd name="T3" fmla="*/ 2147483646 h 7604"/>
                    <a:gd name="T4" fmla="*/ 2147483646 w 21048"/>
                    <a:gd name="T5" fmla="*/ 2147483646 h 7604"/>
                    <a:gd name="T6" fmla="*/ 2147483646 w 21048"/>
                    <a:gd name="T7" fmla="*/ 2147483646 h 7604"/>
                    <a:gd name="T8" fmla="*/ 2147483646 w 21048"/>
                    <a:gd name="T9" fmla="*/ 2147483646 h 7604"/>
                    <a:gd name="T10" fmla="*/ 2147483646 w 21048"/>
                    <a:gd name="T11" fmla="*/ 429687500 h 7604"/>
                    <a:gd name="T12" fmla="*/ 1523437500 w 21048"/>
                    <a:gd name="T13" fmla="*/ 0 h 76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8" name="Google Shape;2182;p14"/>
                <p:cNvSpPr>
                  <a:spLocks/>
                </p:cNvSpPr>
                <p:nvPr/>
              </p:nvSpPr>
              <p:spPr bwMode="auto">
                <a:xfrm>
                  <a:off x="395375" y="4531200"/>
                  <a:ext cx="166350" cy="369350"/>
                </a:xfrm>
                <a:custGeom>
                  <a:avLst/>
                  <a:gdLst>
                    <a:gd name="T0" fmla="*/ 830078125 w 6654"/>
                    <a:gd name="T1" fmla="*/ 0 h 14774"/>
                    <a:gd name="T2" fmla="*/ 908203125 w 6654"/>
                    <a:gd name="T3" fmla="*/ 2147483646 h 14774"/>
                    <a:gd name="T4" fmla="*/ 2147483646 w 6654"/>
                    <a:gd name="T5" fmla="*/ 2147483646 h 14774"/>
                    <a:gd name="T6" fmla="*/ 2147483646 w 6654"/>
                    <a:gd name="T7" fmla="*/ 2147483646 h 14774"/>
                    <a:gd name="T8" fmla="*/ 2147483646 w 6654"/>
                    <a:gd name="T9" fmla="*/ 2147483646 h 14774"/>
                    <a:gd name="T10" fmla="*/ 2147483646 w 6654"/>
                    <a:gd name="T11" fmla="*/ 2147483646 h 14774"/>
                    <a:gd name="T12" fmla="*/ 2147483646 w 6654"/>
                    <a:gd name="T13" fmla="*/ 1318359375 h 14774"/>
                    <a:gd name="T14" fmla="*/ 830078125 w 6654"/>
                    <a:gd name="T15" fmla="*/ 0 h 147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9" name="Google Shape;2183;p14"/>
                <p:cNvSpPr>
                  <a:spLocks/>
                </p:cNvSpPr>
                <p:nvPr/>
              </p:nvSpPr>
              <p:spPr bwMode="auto">
                <a:xfrm>
                  <a:off x="742025" y="4779100"/>
                  <a:ext cx="136825" cy="456825"/>
                </a:xfrm>
                <a:custGeom>
                  <a:avLst/>
                  <a:gdLst>
                    <a:gd name="T0" fmla="*/ 673828125 w 5473"/>
                    <a:gd name="T1" fmla="*/ 9765625 h 18273"/>
                    <a:gd name="T2" fmla="*/ 859375000 w 5473"/>
                    <a:gd name="T3" fmla="*/ 2147483646 h 18273"/>
                    <a:gd name="T4" fmla="*/ 2147483646 w 5473"/>
                    <a:gd name="T5" fmla="*/ 2147483646 h 18273"/>
                    <a:gd name="T6" fmla="*/ 2147483646 w 5473"/>
                    <a:gd name="T7" fmla="*/ 2147483646 h 18273"/>
                    <a:gd name="T8" fmla="*/ 2147483646 w 5473"/>
                    <a:gd name="T9" fmla="*/ 2147483646 h 18273"/>
                    <a:gd name="T10" fmla="*/ 2147483646 w 5473"/>
                    <a:gd name="T11" fmla="*/ 2147483646 h 18273"/>
                    <a:gd name="T12" fmla="*/ 2147483646 w 5473"/>
                    <a:gd name="T13" fmla="*/ 1835937500 h 18273"/>
                    <a:gd name="T14" fmla="*/ 673828125 w 5473"/>
                    <a:gd name="T15" fmla="*/ 9765625 h 182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0" name="Google Shape;2184;p14"/>
                <p:cNvSpPr>
                  <a:spLocks/>
                </p:cNvSpPr>
                <p:nvPr/>
              </p:nvSpPr>
              <p:spPr bwMode="auto">
                <a:xfrm>
                  <a:off x="357325" y="5209750"/>
                  <a:ext cx="567750" cy="121425"/>
                </a:xfrm>
                <a:custGeom>
                  <a:avLst/>
                  <a:gdLst>
                    <a:gd name="T0" fmla="*/ 1601562500 w 22710"/>
                    <a:gd name="T1" fmla="*/ 0 h 4857"/>
                    <a:gd name="T2" fmla="*/ 2147483646 w 22710"/>
                    <a:gd name="T3" fmla="*/ 2147483646 h 4857"/>
                    <a:gd name="T4" fmla="*/ 2147483646 w 22710"/>
                    <a:gd name="T5" fmla="*/ 2147483646 h 4857"/>
                    <a:gd name="T6" fmla="*/ 2147483646 w 22710"/>
                    <a:gd name="T7" fmla="*/ 2147483646 h 4857"/>
                    <a:gd name="T8" fmla="*/ 2147483646 w 22710"/>
                    <a:gd name="T9" fmla="*/ 2147483646 h 4857"/>
                    <a:gd name="T10" fmla="*/ 2147483646 w 22710"/>
                    <a:gd name="T11" fmla="*/ 2147483646 h 4857"/>
                    <a:gd name="T12" fmla="*/ 2147483646 w 22710"/>
                    <a:gd name="T13" fmla="*/ 439453125 h 4857"/>
                    <a:gd name="T14" fmla="*/ 1601562500 w 22710"/>
                    <a:gd name="T15" fmla="*/ 0 h 485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6" name="Google Shape;2185;p14"/>
              <p:cNvGrpSpPr>
                <a:grpSpLocks/>
              </p:cNvGrpSpPr>
              <p:nvPr/>
            </p:nvGrpSpPr>
            <p:grpSpPr bwMode="auto">
              <a:xfrm rot="20363057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29" name="Google Shape;2186;p14"/>
                <p:cNvSpPr>
                  <a:spLocks/>
                </p:cNvSpPr>
                <p:nvPr/>
              </p:nvSpPr>
              <p:spPr bwMode="auto">
                <a:xfrm>
                  <a:off x="2614300" y="4307350"/>
                  <a:ext cx="123125" cy="1432400"/>
                </a:xfrm>
                <a:custGeom>
                  <a:avLst/>
                  <a:gdLst>
                    <a:gd name="T0" fmla="*/ 2147483646 w 4925"/>
                    <a:gd name="T1" fmla="*/ 0 h 57296"/>
                    <a:gd name="T2" fmla="*/ 2147483646 w 4925"/>
                    <a:gd name="T3" fmla="*/ 2147483646 h 57296"/>
                    <a:gd name="T4" fmla="*/ 2147483646 w 4925"/>
                    <a:gd name="T5" fmla="*/ 2147483646 h 57296"/>
                    <a:gd name="T6" fmla="*/ 2147483646 w 4925"/>
                    <a:gd name="T7" fmla="*/ 2147483646 h 57296"/>
                    <a:gd name="T8" fmla="*/ 2147483646 w 4925"/>
                    <a:gd name="T9" fmla="*/ 2147483646 h 57296"/>
                    <a:gd name="T10" fmla="*/ 2147483646 w 4925"/>
                    <a:gd name="T11" fmla="*/ 2147483646 h 57296"/>
                    <a:gd name="T12" fmla="*/ 2147483646 w 4925"/>
                    <a:gd name="T13" fmla="*/ 2147483646 h 57296"/>
                    <a:gd name="T14" fmla="*/ 0 w 4925"/>
                    <a:gd name="T15" fmla="*/ 2147483646 h 57296"/>
                    <a:gd name="T16" fmla="*/ 1191406250 w 4925"/>
                    <a:gd name="T17" fmla="*/ 2147483646 h 57296"/>
                    <a:gd name="T18" fmla="*/ 2147483646 w 4925"/>
                    <a:gd name="T19" fmla="*/ 2147483646 h 57296"/>
                    <a:gd name="T20" fmla="*/ 2147483646 w 4925"/>
                    <a:gd name="T21" fmla="*/ 2147483646 h 57296"/>
                    <a:gd name="T22" fmla="*/ 2147483646 w 4925"/>
                    <a:gd name="T23" fmla="*/ 2147483646 h 57296"/>
                    <a:gd name="T24" fmla="*/ 2147483646 w 4925"/>
                    <a:gd name="T25" fmla="*/ 2147483646 h 57296"/>
                    <a:gd name="T26" fmla="*/ 2147483646 w 4925"/>
                    <a:gd name="T27" fmla="*/ 2147483646 h 57296"/>
                    <a:gd name="T28" fmla="*/ 2147483646 w 4925"/>
                    <a:gd name="T29" fmla="*/ 2147483646 h 57296"/>
                    <a:gd name="T30" fmla="*/ 2147483646 w 4925"/>
                    <a:gd name="T31" fmla="*/ 0 h 57296"/>
                    <a:gd name="T32" fmla="*/ 2147483646 w 4925"/>
                    <a:gd name="T33" fmla="*/ 0 h 5729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lnTo>
                        <a:pt x="225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0" name="Google Shape;2187;p14"/>
                <p:cNvSpPr>
                  <a:spLocks/>
                </p:cNvSpPr>
                <p:nvPr/>
              </p:nvSpPr>
              <p:spPr bwMode="auto">
                <a:xfrm>
                  <a:off x="2729050" y="4204750"/>
                  <a:ext cx="503075" cy="679375"/>
                </a:xfrm>
                <a:custGeom>
                  <a:avLst/>
                  <a:gdLst>
                    <a:gd name="T0" fmla="*/ 2147483646 w 20123"/>
                    <a:gd name="T1" fmla="*/ 9765625 h 27175"/>
                    <a:gd name="T2" fmla="*/ 0 w 20123"/>
                    <a:gd name="T3" fmla="*/ 2147483646 h 27175"/>
                    <a:gd name="T4" fmla="*/ 2147483646 w 20123"/>
                    <a:gd name="T5" fmla="*/ 2147483646 h 27175"/>
                    <a:gd name="T6" fmla="*/ 2147483646 w 20123"/>
                    <a:gd name="T7" fmla="*/ 9765625 h 2717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1" name="Google Shape;2188;p14"/>
                <p:cNvSpPr>
                  <a:spLocks/>
                </p:cNvSpPr>
                <p:nvPr/>
              </p:nvSpPr>
              <p:spPr bwMode="auto">
                <a:xfrm>
                  <a:off x="2722200" y="4206275"/>
                  <a:ext cx="506125" cy="674050"/>
                </a:xfrm>
                <a:custGeom>
                  <a:avLst/>
                  <a:gdLst>
                    <a:gd name="T0" fmla="*/ 2147483646 w 20245"/>
                    <a:gd name="T1" fmla="*/ 9765625 h 26962"/>
                    <a:gd name="T2" fmla="*/ 2147483646 w 20245"/>
                    <a:gd name="T3" fmla="*/ 2147483646 h 26962"/>
                    <a:gd name="T4" fmla="*/ 2147483646 w 20245"/>
                    <a:gd name="T5" fmla="*/ 2147483646 h 26962"/>
                    <a:gd name="T6" fmla="*/ 2147483646 w 20245"/>
                    <a:gd name="T7" fmla="*/ 2147483646 h 26962"/>
                    <a:gd name="T8" fmla="*/ 2147483646 w 20245"/>
                    <a:gd name="T9" fmla="*/ 2147483646 h 26962"/>
                    <a:gd name="T10" fmla="*/ 2147483646 w 20245"/>
                    <a:gd name="T11" fmla="*/ 2147483646 h 26962"/>
                    <a:gd name="T12" fmla="*/ 9765625 w 20245"/>
                    <a:gd name="T13" fmla="*/ 2147483646 h 26962"/>
                    <a:gd name="T14" fmla="*/ 2147483646 w 20245"/>
                    <a:gd name="T15" fmla="*/ 2147483646 h 26962"/>
                    <a:gd name="T16" fmla="*/ 2147483646 w 20245"/>
                    <a:gd name="T17" fmla="*/ 2147483646 h 26962"/>
                    <a:gd name="T18" fmla="*/ 2147483646 w 20245"/>
                    <a:gd name="T19" fmla="*/ 2147483646 h 26962"/>
                    <a:gd name="T20" fmla="*/ 2147483646 w 20245"/>
                    <a:gd name="T21" fmla="*/ 2147483646 h 26962"/>
                    <a:gd name="T22" fmla="*/ 2147483646 w 20245"/>
                    <a:gd name="T23" fmla="*/ 2147483646 h 26962"/>
                    <a:gd name="T24" fmla="*/ 2147483646 w 20245"/>
                    <a:gd name="T25" fmla="*/ 9765625 h 26962"/>
                    <a:gd name="T26" fmla="*/ 2147483646 w 20245"/>
                    <a:gd name="T27" fmla="*/ 9765625 h 2696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lnTo>
                        <a:pt x="20214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2" name="Google Shape;2189;p14"/>
                <p:cNvSpPr>
                  <a:spLocks/>
                </p:cNvSpPr>
                <p:nvPr/>
              </p:nvSpPr>
              <p:spPr bwMode="auto">
                <a:xfrm>
                  <a:off x="2877975" y="4523925"/>
                  <a:ext cx="12950" cy="212775"/>
                </a:xfrm>
                <a:custGeom>
                  <a:avLst/>
                  <a:gdLst>
                    <a:gd name="T0" fmla="*/ 2147483646 w 518"/>
                    <a:gd name="T1" fmla="*/ 0 h 8511"/>
                    <a:gd name="T2" fmla="*/ 1494140625 w 518"/>
                    <a:gd name="T3" fmla="*/ 2147483646 h 8511"/>
                    <a:gd name="T4" fmla="*/ 9765625 w 518"/>
                    <a:gd name="T5" fmla="*/ 2147483646 h 8511"/>
                    <a:gd name="T6" fmla="*/ 302734375 w 518"/>
                    <a:gd name="T7" fmla="*/ 2147483646 h 8511"/>
                    <a:gd name="T8" fmla="*/ 2147483646 w 518"/>
                    <a:gd name="T9" fmla="*/ 2147483646 h 8511"/>
                    <a:gd name="T10" fmla="*/ 2147483646 w 518"/>
                    <a:gd name="T11" fmla="*/ 2147483646 h 8511"/>
                    <a:gd name="T12" fmla="*/ 2147483646 w 518"/>
                    <a:gd name="T13" fmla="*/ 0 h 8511"/>
                    <a:gd name="T14" fmla="*/ 2147483646 w 518"/>
                    <a:gd name="T15" fmla="*/ 0 h 851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lnTo>
                        <a:pt x="48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3" name="Google Shape;2190;p14"/>
                <p:cNvSpPr>
                  <a:spLocks/>
                </p:cNvSpPr>
                <p:nvPr/>
              </p:nvSpPr>
              <p:spPr bwMode="auto">
                <a:xfrm>
                  <a:off x="2991200" y="4406125"/>
                  <a:ext cx="26625" cy="202925"/>
                </a:xfrm>
                <a:custGeom>
                  <a:avLst/>
                  <a:gdLst>
                    <a:gd name="T0" fmla="*/ 2147483646 w 1065"/>
                    <a:gd name="T1" fmla="*/ 9765625 h 8117"/>
                    <a:gd name="T2" fmla="*/ 2147483646 w 1065"/>
                    <a:gd name="T3" fmla="*/ 2147483646 h 8117"/>
                    <a:gd name="T4" fmla="*/ 898437500 w 1065"/>
                    <a:gd name="T5" fmla="*/ 2147483646 h 8117"/>
                    <a:gd name="T6" fmla="*/ 9765625 w 1065"/>
                    <a:gd name="T7" fmla="*/ 2147483646 h 8117"/>
                    <a:gd name="T8" fmla="*/ 2147483646 w 1065"/>
                    <a:gd name="T9" fmla="*/ 2147483646 h 8117"/>
                    <a:gd name="T10" fmla="*/ 2147483646 w 1065"/>
                    <a:gd name="T11" fmla="*/ 2147483646 h 8117"/>
                    <a:gd name="T12" fmla="*/ 2147483646 w 1065"/>
                    <a:gd name="T13" fmla="*/ 9765625 h 8117"/>
                    <a:gd name="T14" fmla="*/ 2147483646 w 1065"/>
                    <a:gd name="T15" fmla="*/ 9765625 h 811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lnTo>
                        <a:pt x="1004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4" name="Google Shape;2191;p14"/>
                <p:cNvSpPr>
                  <a:spLocks/>
                </p:cNvSpPr>
                <p:nvPr/>
              </p:nvSpPr>
              <p:spPr bwMode="auto">
                <a:xfrm>
                  <a:off x="3087700" y="4289875"/>
                  <a:ext cx="31950" cy="180100"/>
                </a:xfrm>
                <a:custGeom>
                  <a:avLst/>
                  <a:gdLst>
                    <a:gd name="T0" fmla="*/ 2147483646 w 1278"/>
                    <a:gd name="T1" fmla="*/ 0 h 7204"/>
                    <a:gd name="T2" fmla="*/ 2147483646 w 1278"/>
                    <a:gd name="T3" fmla="*/ 2147483646 h 7204"/>
                    <a:gd name="T4" fmla="*/ 1494140625 w 1278"/>
                    <a:gd name="T5" fmla="*/ 2147483646 h 7204"/>
                    <a:gd name="T6" fmla="*/ 9765625 w 1278"/>
                    <a:gd name="T7" fmla="*/ 2147483646 h 7204"/>
                    <a:gd name="T8" fmla="*/ 2147483646 w 1278"/>
                    <a:gd name="T9" fmla="*/ 2147483646 h 7204"/>
                    <a:gd name="T10" fmla="*/ 2147483646 w 1278"/>
                    <a:gd name="T11" fmla="*/ 2147483646 h 7204"/>
                    <a:gd name="T12" fmla="*/ 2147483646 w 1278"/>
                    <a:gd name="T13" fmla="*/ 0 h 7204"/>
                    <a:gd name="T14" fmla="*/ 2147483646 w 1278"/>
                    <a:gd name="T15" fmla="*/ 0 h 720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lnTo>
                        <a:pt x="124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5" name="Google Shape;2192;p14"/>
                <p:cNvSpPr>
                  <a:spLocks/>
                </p:cNvSpPr>
                <p:nvPr/>
              </p:nvSpPr>
              <p:spPr bwMode="auto">
                <a:xfrm>
                  <a:off x="3021600" y="4495800"/>
                  <a:ext cx="119325" cy="63100"/>
                </a:xfrm>
                <a:custGeom>
                  <a:avLst/>
                  <a:gdLst>
                    <a:gd name="T0" fmla="*/ 2147483646 w 4773"/>
                    <a:gd name="T1" fmla="*/ 0 h 2524"/>
                    <a:gd name="T2" fmla="*/ 2147483646 w 4773"/>
                    <a:gd name="T3" fmla="*/ 2147483646 h 2524"/>
                    <a:gd name="T4" fmla="*/ 2147483646 w 4773"/>
                    <a:gd name="T5" fmla="*/ 2147483646 h 2524"/>
                    <a:gd name="T6" fmla="*/ 0 w 4773"/>
                    <a:gd name="T7" fmla="*/ 2147483646 h 2524"/>
                    <a:gd name="T8" fmla="*/ 2147483646 w 4773"/>
                    <a:gd name="T9" fmla="*/ 2147483646 h 2524"/>
                    <a:gd name="T10" fmla="*/ 2147483646 w 4773"/>
                    <a:gd name="T11" fmla="*/ 2147483646 h 2524"/>
                    <a:gd name="T12" fmla="*/ 2147483646 w 4773"/>
                    <a:gd name="T13" fmla="*/ 595703125 h 2524"/>
                    <a:gd name="T14" fmla="*/ 2147483646 w 4773"/>
                    <a:gd name="T15" fmla="*/ 0 h 252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6" name="Google Shape;2193;p14"/>
                <p:cNvSpPr>
                  <a:spLocks/>
                </p:cNvSpPr>
                <p:nvPr/>
              </p:nvSpPr>
              <p:spPr bwMode="auto">
                <a:xfrm>
                  <a:off x="3124950" y="4343050"/>
                  <a:ext cx="75250" cy="63875"/>
                </a:xfrm>
                <a:custGeom>
                  <a:avLst/>
                  <a:gdLst>
                    <a:gd name="T0" fmla="*/ 2147483646 w 3010"/>
                    <a:gd name="T1" fmla="*/ 9765625 h 2555"/>
                    <a:gd name="T2" fmla="*/ 2147483646 w 3010"/>
                    <a:gd name="T3" fmla="*/ 2147483646 h 2555"/>
                    <a:gd name="T4" fmla="*/ 2147483646 w 3010"/>
                    <a:gd name="T5" fmla="*/ 2147483646 h 2555"/>
                    <a:gd name="T6" fmla="*/ 0 w 3010"/>
                    <a:gd name="T7" fmla="*/ 2147483646 h 2555"/>
                    <a:gd name="T8" fmla="*/ 2147483646 w 3010"/>
                    <a:gd name="T9" fmla="*/ 2147483646 h 2555"/>
                    <a:gd name="T10" fmla="*/ 2147483646 w 3010"/>
                    <a:gd name="T11" fmla="*/ 2147483646 h 2555"/>
                    <a:gd name="T12" fmla="*/ 2147483646 w 3010"/>
                    <a:gd name="T13" fmla="*/ 302734375 h 2555"/>
                    <a:gd name="T14" fmla="*/ 2147483646 w 3010"/>
                    <a:gd name="T15" fmla="*/ 9765625 h 25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7" name="Google Shape;2194;p14"/>
                <p:cNvSpPr>
                  <a:spLocks/>
                </p:cNvSpPr>
                <p:nvPr/>
              </p:nvSpPr>
              <p:spPr bwMode="auto">
                <a:xfrm>
                  <a:off x="2912175" y="4653100"/>
                  <a:ext cx="129200" cy="45325"/>
                </a:xfrm>
                <a:custGeom>
                  <a:avLst/>
                  <a:gdLst>
                    <a:gd name="T0" fmla="*/ 2147483646 w 5168"/>
                    <a:gd name="T1" fmla="*/ 0 h 1813"/>
                    <a:gd name="T2" fmla="*/ 2147483646 w 5168"/>
                    <a:gd name="T3" fmla="*/ 2147483646 h 1813"/>
                    <a:gd name="T4" fmla="*/ 2147483646 w 5168"/>
                    <a:gd name="T5" fmla="*/ 2147483646 h 1813"/>
                    <a:gd name="T6" fmla="*/ 0 w 5168"/>
                    <a:gd name="T7" fmla="*/ 2147483646 h 1813"/>
                    <a:gd name="T8" fmla="*/ 2147483646 w 5168"/>
                    <a:gd name="T9" fmla="*/ 2147483646 h 1813"/>
                    <a:gd name="T10" fmla="*/ 2147483646 w 5168"/>
                    <a:gd name="T11" fmla="*/ 2147483646 h 1813"/>
                    <a:gd name="T12" fmla="*/ 2147483646 w 5168"/>
                    <a:gd name="T13" fmla="*/ 2147483646 h 1813"/>
                    <a:gd name="T14" fmla="*/ 2147483646 w 5168"/>
                    <a:gd name="T15" fmla="*/ 302734375 h 1813"/>
                    <a:gd name="T16" fmla="*/ 2147483646 w 5168"/>
                    <a:gd name="T17" fmla="*/ 0 h 18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8" name="Google Shape;2195;p14"/>
                <p:cNvSpPr>
                  <a:spLocks/>
                </p:cNvSpPr>
                <p:nvPr/>
              </p:nvSpPr>
              <p:spPr bwMode="auto">
                <a:xfrm>
                  <a:off x="2069450" y="4653675"/>
                  <a:ext cx="659625" cy="478450"/>
                </a:xfrm>
                <a:custGeom>
                  <a:avLst/>
                  <a:gdLst>
                    <a:gd name="T0" fmla="*/ 2147483646 w 26385"/>
                    <a:gd name="T1" fmla="*/ 0 h 19138"/>
                    <a:gd name="T2" fmla="*/ 9765625 w 26385"/>
                    <a:gd name="T3" fmla="*/ 2147483646 h 19138"/>
                    <a:gd name="T4" fmla="*/ 2147483646 w 26385"/>
                    <a:gd name="T5" fmla="*/ 2147483646 h 19138"/>
                    <a:gd name="T6" fmla="*/ 2147483646 w 26385"/>
                    <a:gd name="T7" fmla="*/ 2147483646 h 19138"/>
                    <a:gd name="T8" fmla="*/ 2147483646 w 26385"/>
                    <a:gd name="T9" fmla="*/ 2147483646 h 19138"/>
                    <a:gd name="T10" fmla="*/ 2147483646 w 26385"/>
                    <a:gd name="T11" fmla="*/ 2147483646 h 19138"/>
                    <a:gd name="T12" fmla="*/ 2147483646 w 26385"/>
                    <a:gd name="T13" fmla="*/ 0 h 1913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9" name="Google Shape;2196;p14"/>
                <p:cNvSpPr>
                  <a:spLocks/>
                </p:cNvSpPr>
                <p:nvPr/>
              </p:nvSpPr>
              <p:spPr bwMode="auto">
                <a:xfrm>
                  <a:off x="2077800" y="4656125"/>
                  <a:ext cx="640625" cy="469650"/>
                </a:xfrm>
                <a:custGeom>
                  <a:avLst/>
                  <a:gdLst>
                    <a:gd name="T0" fmla="*/ 9765625 w 25625"/>
                    <a:gd name="T1" fmla="*/ 9765625 h 18786"/>
                    <a:gd name="T2" fmla="*/ 2147483646 w 25625"/>
                    <a:gd name="T3" fmla="*/ 2147483646 h 18786"/>
                    <a:gd name="T4" fmla="*/ 2147483646 w 25625"/>
                    <a:gd name="T5" fmla="*/ 2147483646 h 18786"/>
                    <a:gd name="T6" fmla="*/ 2147483646 w 25625"/>
                    <a:gd name="T7" fmla="*/ 2147483646 h 18786"/>
                    <a:gd name="T8" fmla="*/ 2147483646 w 25625"/>
                    <a:gd name="T9" fmla="*/ 2147483646 h 18786"/>
                    <a:gd name="T10" fmla="*/ 2147483646 w 25625"/>
                    <a:gd name="T11" fmla="*/ 2147483646 h 18786"/>
                    <a:gd name="T12" fmla="*/ 2147483646 w 25625"/>
                    <a:gd name="T13" fmla="*/ 2147483646 h 18786"/>
                    <a:gd name="T14" fmla="*/ 9765625 w 25625"/>
                    <a:gd name="T15" fmla="*/ 9765625 h 187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0" name="Google Shape;2197;p14"/>
                <p:cNvSpPr>
                  <a:spLocks/>
                </p:cNvSpPr>
                <p:nvPr/>
              </p:nvSpPr>
              <p:spPr bwMode="auto">
                <a:xfrm>
                  <a:off x="2294375" y="4780000"/>
                  <a:ext cx="173275" cy="140600"/>
                </a:xfrm>
                <a:custGeom>
                  <a:avLst/>
                  <a:gdLst>
                    <a:gd name="T0" fmla="*/ 2147483646 w 6931"/>
                    <a:gd name="T1" fmla="*/ 0 h 5624"/>
                    <a:gd name="T2" fmla="*/ 2147483646 w 6931"/>
                    <a:gd name="T3" fmla="*/ 2147483646 h 5624"/>
                    <a:gd name="T4" fmla="*/ 2147483646 w 6931"/>
                    <a:gd name="T5" fmla="*/ 2147483646 h 5624"/>
                    <a:gd name="T6" fmla="*/ 2147483646 w 6931"/>
                    <a:gd name="T7" fmla="*/ 2147483646 h 5624"/>
                    <a:gd name="T8" fmla="*/ 2147483646 w 6931"/>
                    <a:gd name="T9" fmla="*/ 2147483646 h 5624"/>
                    <a:gd name="T10" fmla="*/ 9765625 w 6931"/>
                    <a:gd name="T11" fmla="*/ 2147483646 h 5624"/>
                    <a:gd name="T12" fmla="*/ 2147483646 w 6931"/>
                    <a:gd name="T13" fmla="*/ 2147483646 h 5624"/>
                    <a:gd name="T14" fmla="*/ 2147483646 w 6931"/>
                    <a:gd name="T15" fmla="*/ 2147483646 h 5624"/>
                    <a:gd name="T16" fmla="*/ 2147483646 w 6931"/>
                    <a:gd name="T17" fmla="*/ 2147483646 h 5624"/>
                    <a:gd name="T18" fmla="*/ 2147483646 w 6931"/>
                    <a:gd name="T19" fmla="*/ 2147483646 h 5624"/>
                    <a:gd name="T20" fmla="*/ 2147483646 w 6931"/>
                    <a:gd name="T21" fmla="*/ 2147483646 h 5624"/>
                    <a:gd name="T22" fmla="*/ 2147483646 w 6931"/>
                    <a:gd name="T23" fmla="*/ 0 h 5624"/>
                    <a:gd name="T24" fmla="*/ 2147483646 w 6931"/>
                    <a:gd name="T25" fmla="*/ 0 h 562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lnTo>
                        <a:pt x="601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1" name="Google Shape;2198;p14"/>
                <p:cNvSpPr>
                  <a:spLocks/>
                </p:cNvSpPr>
                <p:nvPr/>
              </p:nvSpPr>
              <p:spPr bwMode="auto">
                <a:xfrm>
                  <a:off x="2415975" y="4988200"/>
                  <a:ext cx="159600" cy="32700"/>
                </a:xfrm>
                <a:custGeom>
                  <a:avLst/>
                  <a:gdLst>
                    <a:gd name="T0" fmla="*/ 2147483646 w 6384"/>
                    <a:gd name="T1" fmla="*/ 9765625 h 1308"/>
                    <a:gd name="T2" fmla="*/ 2147483646 w 6384"/>
                    <a:gd name="T3" fmla="*/ 2147483646 h 1308"/>
                    <a:gd name="T4" fmla="*/ 2147483646 w 6384"/>
                    <a:gd name="T5" fmla="*/ 2147483646 h 1308"/>
                    <a:gd name="T6" fmla="*/ 0 w 6384"/>
                    <a:gd name="T7" fmla="*/ 2147483646 h 1308"/>
                    <a:gd name="T8" fmla="*/ 2147483646 w 6384"/>
                    <a:gd name="T9" fmla="*/ 2147483646 h 1308"/>
                    <a:gd name="T10" fmla="*/ 2147483646 w 6384"/>
                    <a:gd name="T11" fmla="*/ 2147483646 h 1308"/>
                    <a:gd name="T12" fmla="*/ 2147483646 w 6384"/>
                    <a:gd name="T13" fmla="*/ 302734375 h 1308"/>
                    <a:gd name="T14" fmla="*/ 2147483646 w 6384"/>
                    <a:gd name="T15" fmla="*/ 9765625 h 130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2" name="Google Shape;2199;p14"/>
                <p:cNvSpPr>
                  <a:spLocks/>
                </p:cNvSpPr>
                <p:nvPr/>
              </p:nvSpPr>
              <p:spPr bwMode="auto">
                <a:xfrm>
                  <a:off x="2569475" y="4872700"/>
                  <a:ext cx="49400" cy="152000"/>
                </a:xfrm>
                <a:custGeom>
                  <a:avLst/>
                  <a:gdLst>
                    <a:gd name="T0" fmla="*/ 0 w 1976"/>
                    <a:gd name="T1" fmla="*/ 9765625 h 6080"/>
                    <a:gd name="T2" fmla="*/ 2147483646 w 1976"/>
                    <a:gd name="T3" fmla="*/ 2147483646 h 6080"/>
                    <a:gd name="T4" fmla="*/ 2147483646 w 1976"/>
                    <a:gd name="T5" fmla="*/ 2147483646 h 6080"/>
                    <a:gd name="T6" fmla="*/ 2147483646 w 1976"/>
                    <a:gd name="T7" fmla="*/ 2147483646 h 6080"/>
                    <a:gd name="T8" fmla="*/ 2147483646 w 1976"/>
                    <a:gd name="T9" fmla="*/ 2147483646 h 6080"/>
                    <a:gd name="T10" fmla="*/ 2147483646 w 1976"/>
                    <a:gd name="T11" fmla="*/ 2147483646 h 6080"/>
                    <a:gd name="T12" fmla="*/ 292968750 w 1976"/>
                    <a:gd name="T13" fmla="*/ 9765625 h 6080"/>
                    <a:gd name="T14" fmla="*/ 0 w 1976"/>
                    <a:gd name="T15" fmla="*/ 9765625 h 60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3" name="Google Shape;2200;p14"/>
                <p:cNvSpPr>
                  <a:spLocks/>
                </p:cNvSpPr>
                <p:nvPr/>
              </p:nvSpPr>
              <p:spPr bwMode="auto">
                <a:xfrm>
                  <a:off x="2180400" y="3516525"/>
                  <a:ext cx="824500" cy="901500"/>
                </a:xfrm>
                <a:custGeom>
                  <a:avLst/>
                  <a:gdLst>
                    <a:gd name="T0" fmla="*/ 2147483646 w 32980"/>
                    <a:gd name="T1" fmla="*/ 9765625 h 36060"/>
                    <a:gd name="T2" fmla="*/ 2147483646 w 32980"/>
                    <a:gd name="T3" fmla="*/ 2147483646 h 36060"/>
                    <a:gd name="T4" fmla="*/ 2147483646 w 32980"/>
                    <a:gd name="T5" fmla="*/ 2147483646 h 36060"/>
                    <a:gd name="T6" fmla="*/ 2147483646 w 32980"/>
                    <a:gd name="T7" fmla="*/ 2147483646 h 36060"/>
                    <a:gd name="T8" fmla="*/ 2147483646 w 32980"/>
                    <a:gd name="T9" fmla="*/ 2147483646 h 36060"/>
                    <a:gd name="T10" fmla="*/ 2147483646 w 32980"/>
                    <a:gd name="T11" fmla="*/ 2147483646 h 36060"/>
                    <a:gd name="T12" fmla="*/ 2147483646 w 32980"/>
                    <a:gd name="T13" fmla="*/ 2147483646 h 36060"/>
                    <a:gd name="T14" fmla="*/ 2147483646 w 32980"/>
                    <a:gd name="T15" fmla="*/ 2147483646 h 36060"/>
                    <a:gd name="T16" fmla="*/ 2147483646 w 32980"/>
                    <a:gd name="T17" fmla="*/ 2147483646 h 36060"/>
                    <a:gd name="T18" fmla="*/ 2147483646 w 32980"/>
                    <a:gd name="T19" fmla="*/ 2147483646 h 36060"/>
                    <a:gd name="T20" fmla="*/ 2147483646 w 32980"/>
                    <a:gd name="T21" fmla="*/ 2147483646 h 36060"/>
                    <a:gd name="T22" fmla="*/ 2147483646 w 32980"/>
                    <a:gd name="T23" fmla="*/ 2147483646 h 36060"/>
                    <a:gd name="T24" fmla="*/ 2147483646 w 32980"/>
                    <a:gd name="T25" fmla="*/ 2147483646 h 36060"/>
                    <a:gd name="T26" fmla="*/ 2147483646 w 32980"/>
                    <a:gd name="T27" fmla="*/ 2147483646 h 36060"/>
                    <a:gd name="T28" fmla="*/ 2147483646 w 32980"/>
                    <a:gd name="T29" fmla="*/ 2147483646 h 36060"/>
                    <a:gd name="T30" fmla="*/ 2147483646 w 32980"/>
                    <a:gd name="T31" fmla="*/ 2147483646 h 36060"/>
                    <a:gd name="T32" fmla="*/ 2147483646 w 32980"/>
                    <a:gd name="T33" fmla="*/ 2147483646 h 36060"/>
                    <a:gd name="T34" fmla="*/ 2147483646 w 32980"/>
                    <a:gd name="T35" fmla="*/ 2147483646 h 36060"/>
                    <a:gd name="T36" fmla="*/ 2147483646 w 32980"/>
                    <a:gd name="T37" fmla="*/ 507812500 h 36060"/>
                    <a:gd name="T38" fmla="*/ 2147483646 w 32980"/>
                    <a:gd name="T39" fmla="*/ 9765625 h 3606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4" name="Google Shape;2201;p14"/>
                <p:cNvSpPr/>
                <p:nvPr/>
              </p:nvSpPr>
              <p:spPr>
                <a:xfrm>
                  <a:off x="2411485" y="3875046"/>
                  <a:ext cx="463336" cy="51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7" name="Google Shape;2202;p14"/>
              <p:cNvGrpSpPr>
                <a:grpSpLocks/>
              </p:cNvGrpSpPr>
              <p:nvPr/>
            </p:nvGrpSpPr>
            <p:grpSpPr bwMode="auto"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180" name="Google Shape;2203;p14"/>
                <p:cNvSpPr/>
                <p:nvPr/>
              </p:nvSpPr>
              <p:spPr>
                <a:xfrm>
                  <a:off x="2245247" y="4078824"/>
                  <a:ext cx="1053701" cy="740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1" name="Google Shape;2204;p14"/>
                <p:cNvSpPr>
                  <a:spLocks/>
                </p:cNvSpPr>
                <p:nvPr/>
              </p:nvSpPr>
              <p:spPr bwMode="auto">
                <a:xfrm>
                  <a:off x="2653550" y="4150925"/>
                  <a:ext cx="249375" cy="403625"/>
                </a:xfrm>
                <a:custGeom>
                  <a:avLst/>
                  <a:gdLst>
                    <a:gd name="T0" fmla="*/ 2147483646 w 9975"/>
                    <a:gd name="T1" fmla="*/ 0 h 16145"/>
                    <a:gd name="T2" fmla="*/ 2147483646 w 9975"/>
                    <a:gd name="T3" fmla="*/ 976562500 h 16145"/>
                    <a:gd name="T4" fmla="*/ 9765625 w 9975"/>
                    <a:gd name="T5" fmla="*/ 2147483646 h 16145"/>
                    <a:gd name="T6" fmla="*/ 2147483646 w 9975"/>
                    <a:gd name="T7" fmla="*/ 2147483646 h 16145"/>
                    <a:gd name="T8" fmla="*/ 2147483646 w 9975"/>
                    <a:gd name="T9" fmla="*/ 2147483646 h 16145"/>
                    <a:gd name="T10" fmla="*/ 2147483646 w 9975"/>
                    <a:gd name="T11" fmla="*/ 2147483646 h 16145"/>
                    <a:gd name="T12" fmla="*/ 2147483646 w 9975"/>
                    <a:gd name="T13" fmla="*/ 2147483646 h 16145"/>
                    <a:gd name="T14" fmla="*/ 2147483646 w 9975"/>
                    <a:gd name="T15" fmla="*/ 2147483646 h 16145"/>
                    <a:gd name="T16" fmla="*/ 2147483646 w 9975"/>
                    <a:gd name="T17" fmla="*/ 2147483646 h 16145"/>
                    <a:gd name="T18" fmla="*/ 2147483646 w 9975"/>
                    <a:gd name="T19" fmla="*/ 2147483646 h 16145"/>
                    <a:gd name="T20" fmla="*/ 2147483646 w 9975"/>
                    <a:gd name="T21" fmla="*/ 2147483646 h 16145"/>
                    <a:gd name="T22" fmla="*/ 2147483646 w 9975"/>
                    <a:gd name="T23" fmla="*/ 2147483646 h 16145"/>
                    <a:gd name="T24" fmla="*/ 2147483646 w 9975"/>
                    <a:gd name="T25" fmla="*/ 2147483646 h 16145"/>
                    <a:gd name="T26" fmla="*/ 2147483646 w 9975"/>
                    <a:gd name="T27" fmla="*/ 2147483646 h 16145"/>
                    <a:gd name="T28" fmla="*/ 2147483646 w 9975"/>
                    <a:gd name="T29" fmla="*/ 2147483646 h 16145"/>
                    <a:gd name="T30" fmla="*/ 2147483646 w 9975"/>
                    <a:gd name="T31" fmla="*/ 2147483646 h 16145"/>
                    <a:gd name="T32" fmla="*/ 2147483646 w 9975"/>
                    <a:gd name="T33" fmla="*/ 2147483646 h 16145"/>
                    <a:gd name="T34" fmla="*/ 2147483646 w 9975"/>
                    <a:gd name="T35" fmla="*/ 2147483646 h 16145"/>
                    <a:gd name="T36" fmla="*/ 2147483646 w 9975"/>
                    <a:gd name="T37" fmla="*/ 2147483646 h 16145"/>
                    <a:gd name="T38" fmla="*/ 2147483646 w 9975"/>
                    <a:gd name="T39" fmla="*/ 2147483646 h 16145"/>
                    <a:gd name="T40" fmla="*/ 2147483646 w 9975"/>
                    <a:gd name="T41" fmla="*/ 2147483646 h 16145"/>
                    <a:gd name="T42" fmla="*/ 2147483646 w 9975"/>
                    <a:gd name="T43" fmla="*/ 2147483646 h 16145"/>
                    <a:gd name="T44" fmla="*/ 2147483646 w 9975"/>
                    <a:gd name="T45" fmla="*/ 2147483646 h 16145"/>
                    <a:gd name="T46" fmla="*/ 2147483646 w 9975"/>
                    <a:gd name="T47" fmla="*/ 2147483646 h 16145"/>
                    <a:gd name="T48" fmla="*/ 2147483646 w 9975"/>
                    <a:gd name="T49" fmla="*/ 2147483646 h 16145"/>
                    <a:gd name="T50" fmla="*/ 2147483646 w 9975"/>
                    <a:gd name="T51" fmla="*/ 2147483646 h 16145"/>
                    <a:gd name="T52" fmla="*/ 2147483646 w 9975"/>
                    <a:gd name="T53" fmla="*/ 2147483646 h 16145"/>
                    <a:gd name="T54" fmla="*/ 2147483646 w 9975"/>
                    <a:gd name="T55" fmla="*/ 2147483646 h 16145"/>
                    <a:gd name="T56" fmla="*/ 2147483646 w 9975"/>
                    <a:gd name="T57" fmla="*/ 2147483646 h 16145"/>
                    <a:gd name="T58" fmla="*/ 2147483646 w 9975"/>
                    <a:gd name="T59" fmla="*/ 2147483646 h 16145"/>
                    <a:gd name="T60" fmla="*/ 2147483646 w 9975"/>
                    <a:gd name="T61" fmla="*/ 2147483646 h 16145"/>
                    <a:gd name="T62" fmla="*/ 2147483646 w 9975"/>
                    <a:gd name="T63" fmla="*/ 2147483646 h 16145"/>
                    <a:gd name="T64" fmla="*/ 2147483646 w 9975"/>
                    <a:gd name="T65" fmla="*/ 2147483646 h 16145"/>
                    <a:gd name="T66" fmla="*/ 2147483646 w 9975"/>
                    <a:gd name="T67" fmla="*/ 2147483646 h 16145"/>
                    <a:gd name="T68" fmla="*/ 2147483646 w 9975"/>
                    <a:gd name="T69" fmla="*/ 2147483646 h 16145"/>
                    <a:gd name="T70" fmla="*/ 2147483646 w 9975"/>
                    <a:gd name="T71" fmla="*/ 2147483646 h 16145"/>
                    <a:gd name="T72" fmla="*/ 2147483646 w 9975"/>
                    <a:gd name="T73" fmla="*/ 2147483646 h 16145"/>
                    <a:gd name="T74" fmla="*/ 2147483646 w 9975"/>
                    <a:gd name="T75" fmla="*/ 2147483646 h 16145"/>
                    <a:gd name="T76" fmla="*/ 2147483646 w 9975"/>
                    <a:gd name="T77" fmla="*/ 2147483646 h 16145"/>
                    <a:gd name="T78" fmla="*/ 2147483646 w 9975"/>
                    <a:gd name="T79" fmla="*/ 2147483646 h 16145"/>
                    <a:gd name="T80" fmla="*/ 2147483646 w 9975"/>
                    <a:gd name="T81" fmla="*/ 2147483646 h 16145"/>
                    <a:gd name="T82" fmla="*/ 2147483646 w 9975"/>
                    <a:gd name="T83" fmla="*/ 2147483646 h 16145"/>
                    <a:gd name="T84" fmla="*/ 2147483646 w 9975"/>
                    <a:gd name="T85" fmla="*/ 2147483646 h 16145"/>
                    <a:gd name="T86" fmla="*/ 2147483646 w 9975"/>
                    <a:gd name="T87" fmla="*/ 2147483646 h 16145"/>
                    <a:gd name="T88" fmla="*/ 2147483646 w 9975"/>
                    <a:gd name="T89" fmla="*/ 2147483646 h 16145"/>
                    <a:gd name="T90" fmla="*/ 2147483646 w 9975"/>
                    <a:gd name="T91" fmla="*/ 2147483646 h 16145"/>
                    <a:gd name="T92" fmla="*/ 2147483646 w 9975"/>
                    <a:gd name="T93" fmla="*/ 2147483646 h 16145"/>
                    <a:gd name="T94" fmla="*/ 2147483646 w 9975"/>
                    <a:gd name="T95" fmla="*/ 2147483646 h 16145"/>
                    <a:gd name="T96" fmla="*/ 2147483646 w 9975"/>
                    <a:gd name="T97" fmla="*/ 2147483646 h 16145"/>
                    <a:gd name="T98" fmla="*/ 2147483646 w 9975"/>
                    <a:gd name="T99" fmla="*/ 2147483646 h 16145"/>
                    <a:gd name="T100" fmla="*/ 2147483646 w 9975"/>
                    <a:gd name="T101" fmla="*/ 2147483646 h 16145"/>
                    <a:gd name="T102" fmla="*/ 2147483646 w 9975"/>
                    <a:gd name="T103" fmla="*/ 1953125000 h 16145"/>
                    <a:gd name="T104" fmla="*/ 2147483646 w 9975"/>
                    <a:gd name="T105" fmla="*/ 0 h 1614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2205;p14"/>
                <p:cNvSpPr>
                  <a:spLocks/>
                </p:cNvSpPr>
                <p:nvPr/>
              </p:nvSpPr>
              <p:spPr bwMode="auto">
                <a:xfrm>
                  <a:off x="2914575" y="4129225"/>
                  <a:ext cx="381975" cy="384475"/>
                </a:xfrm>
                <a:custGeom>
                  <a:avLst/>
                  <a:gdLst>
                    <a:gd name="T0" fmla="*/ 2147483646 w 15279"/>
                    <a:gd name="T1" fmla="*/ 9765625 h 15379"/>
                    <a:gd name="T2" fmla="*/ 2147483646 w 15279"/>
                    <a:gd name="T3" fmla="*/ 595703125 h 15379"/>
                    <a:gd name="T4" fmla="*/ 2147483646 w 15279"/>
                    <a:gd name="T5" fmla="*/ 595703125 h 15379"/>
                    <a:gd name="T6" fmla="*/ 2147483646 w 15279"/>
                    <a:gd name="T7" fmla="*/ 9765625 h 15379"/>
                    <a:gd name="T8" fmla="*/ 2147483646 w 15279"/>
                    <a:gd name="T9" fmla="*/ 595703125 h 15379"/>
                    <a:gd name="T10" fmla="*/ 2147483646 w 15279"/>
                    <a:gd name="T11" fmla="*/ 751953125 h 15379"/>
                    <a:gd name="T12" fmla="*/ 2147483646 w 15279"/>
                    <a:gd name="T13" fmla="*/ 751953125 h 15379"/>
                    <a:gd name="T14" fmla="*/ 2147483646 w 15279"/>
                    <a:gd name="T15" fmla="*/ 654296875 h 15379"/>
                    <a:gd name="T16" fmla="*/ 2147483646 w 15279"/>
                    <a:gd name="T17" fmla="*/ 595703125 h 15379"/>
                    <a:gd name="T18" fmla="*/ 2147483646 w 15279"/>
                    <a:gd name="T19" fmla="*/ 751953125 h 15379"/>
                    <a:gd name="T20" fmla="*/ 2147483646 w 15279"/>
                    <a:gd name="T21" fmla="*/ 2147483646 h 15379"/>
                    <a:gd name="T22" fmla="*/ 2147483646 w 15279"/>
                    <a:gd name="T23" fmla="*/ 2147483646 h 15379"/>
                    <a:gd name="T24" fmla="*/ 2147483646 w 15279"/>
                    <a:gd name="T25" fmla="*/ 2147483646 h 15379"/>
                    <a:gd name="T26" fmla="*/ 2147483646 w 15279"/>
                    <a:gd name="T27" fmla="*/ 2147483646 h 15379"/>
                    <a:gd name="T28" fmla="*/ 2147483646 w 15279"/>
                    <a:gd name="T29" fmla="*/ 2147483646 h 15379"/>
                    <a:gd name="T30" fmla="*/ 2147483646 w 15279"/>
                    <a:gd name="T31" fmla="*/ 2147483646 h 15379"/>
                    <a:gd name="T32" fmla="*/ 2147483646 w 15279"/>
                    <a:gd name="T33" fmla="*/ 2147483646 h 15379"/>
                    <a:gd name="T34" fmla="*/ 2147483646 w 15279"/>
                    <a:gd name="T35" fmla="*/ 2147483646 h 15379"/>
                    <a:gd name="T36" fmla="*/ 2147483646 w 15279"/>
                    <a:gd name="T37" fmla="*/ 2147483646 h 15379"/>
                    <a:gd name="T38" fmla="*/ 2147483646 w 15279"/>
                    <a:gd name="T39" fmla="*/ 2147483646 h 15379"/>
                    <a:gd name="T40" fmla="*/ 2147483646 w 15279"/>
                    <a:gd name="T41" fmla="*/ 2147483646 h 15379"/>
                    <a:gd name="T42" fmla="*/ 2147483646 w 15279"/>
                    <a:gd name="T43" fmla="*/ 2147483646 h 15379"/>
                    <a:gd name="T44" fmla="*/ 2147483646 w 15279"/>
                    <a:gd name="T45" fmla="*/ 2147483646 h 15379"/>
                    <a:gd name="T46" fmla="*/ 2147483646 w 15279"/>
                    <a:gd name="T47" fmla="*/ 2147483646 h 15379"/>
                    <a:gd name="T48" fmla="*/ 2147483646 w 15279"/>
                    <a:gd name="T49" fmla="*/ 2147483646 h 15379"/>
                    <a:gd name="T50" fmla="*/ 986328125 w 15279"/>
                    <a:gd name="T51" fmla="*/ 2147483646 h 15379"/>
                    <a:gd name="T52" fmla="*/ 9765625 w 15279"/>
                    <a:gd name="T53" fmla="*/ 2147483646 h 15379"/>
                    <a:gd name="T54" fmla="*/ 2147483646 w 15279"/>
                    <a:gd name="T55" fmla="*/ 2147483646 h 15379"/>
                    <a:gd name="T56" fmla="*/ 2147483646 w 15279"/>
                    <a:gd name="T57" fmla="*/ 2147483646 h 15379"/>
                    <a:gd name="T58" fmla="*/ 2147483646 w 15279"/>
                    <a:gd name="T59" fmla="*/ 2147483646 h 15379"/>
                    <a:gd name="T60" fmla="*/ 2147483646 w 15279"/>
                    <a:gd name="T61" fmla="*/ 2147483646 h 15379"/>
                    <a:gd name="T62" fmla="*/ 2147483646 w 15279"/>
                    <a:gd name="T63" fmla="*/ 2147483646 h 15379"/>
                    <a:gd name="T64" fmla="*/ 2147483646 w 15279"/>
                    <a:gd name="T65" fmla="*/ 2147483646 h 15379"/>
                    <a:gd name="T66" fmla="*/ 2147483646 w 15279"/>
                    <a:gd name="T67" fmla="*/ 2147483646 h 15379"/>
                    <a:gd name="T68" fmla="*/ 2147483646 w 15279"/>
                    <a:gd name="T69" fmla="*/ 2147483646 h 15379"/>
                    <a:gd name="T70" fmla="*/ 2147483646 w 15279"/>
                    <a:gd name="T71" fmla="*/ 2147483646 h 15379"/>
                    <a:gd name="T72" fmla="*/ 2147483646 w 15279"/>
                    <a:gd name="T73" fmla="*/ 2147483646 h 15379"/>
                    <a:gd name="T74" fmla="*/ 2147483646 w 15279"/>
                    <a:gd name="T75" fmla="*/ 751953125 h 1537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2206;p14"/>
                <p:cNvSpPr>
                  <a:spLocks/>
                </p:cNvSpPr>
                <p:nvPr/>
              </p:nvSpPr>
              <p:spPr bwMode="auto">
                <a:xfrm>
                  <a:off x="2244925" y="4531175"/>
                  <a:ext cx="525400" cy="288575"/>
                </a:xfrm>
                <a:custGeom>
                  <a:avLst/>
                  <a:gdLst>
                    <a:gd name="T0" fmla="*/ 2147483646 w 21016"/>
                    <a:gd name="T1" fmla="*/ 9765625 h 11543"/>
                    <a:gd name="T2" fmla="*/ 2147483646 w 21016"/>
                    <a:gd name="T3" fmla="*/ 2147483646 h 11543"/>
                    <a:gd name="T4" fmla="*/ 664062500 w 21016"/>
                    <a:gd name="T5" fmla="*/ 2147483646 h 11543"/>
                    <a:gd name="T6" fmla="*/ 2147483646 w 21016"/>
                    <a:gd name="T7" fmla="*/ 2147483646 h 11543"/>
                    <a:gd name="T8" fmla="*/ 2147483646 w 21016"/>
                    <a:gd name="T9" fmla="*/ 2147483646 h 11543"/>
                    <a:gd name="T10" fmla="*/ 2147483646 w 21016"/>
                    <a:gd name="T11" fmla="*/ 2147483646 h 11543"/>
                    <a:gd name="T12" fmla="*/ 2147483646 w 21016"/>
                    <a:gd name="T13" fmla="*/ 2147483646 h 11543"/>
                    <a:gd name="T14" fmla="*/ 2147483646 w 21016"/>
                    <a:gd name="T15" fmla="*/ 2147483646 h 11543"/>
                    <a:gd name="T16" fmla="*/ 2147483646 w 21016"/>
                    <a:gd name="T17" fmla="*/ 2147483646 h 11543"/>
                    <a:gd name="T18" fmla="*/ 2147483646 w 21016"/>
                    <a:gd name="T19" fmla="*/ 2147483646 h 11543"/>
                    <a:gd name="T20" fmla="*/ 2147483646 w 21016"/>
                    <a:gd name="T21" fmla="*/ 2147483646 h 11543"/>
                    <a:gd name="T22" fmla="*/ 2147483646 w 21016"/>
                    <a:gd name="T23" fmla="*/ 2147483646 h 11543"/>
                    <a:gd name="T24" fmla="*/ 2147483646 w 21016"/>
                    <a:gd name="T25" fmla="*/ 2147483646 h 11543"/>
                    <a:gd name="T26" fmla="*/ 2147483646 w 21016"/>
                    <a:gd name="T27" fmla="*/ 2147483646 h 11543"/>
                    <a:gd name="T28" fmla="*/ 2147483646 w 21016"/>
                    <a:gd name="T29" fmla="*/ 2147483646 h 11543"/>
                    <a:gd name="T30" fmla="*/ 2147483646 w 21016"/>
                    <a:gd name="T31" fmla="*/ 2147483646 h 11543"/>
                    <a:gd name="T32" fmla="*/ 2147483646 w 21016"/>
                    <a:gd name="T33" fmla="*/ 2147483646 h 11543"/>
                    <a:gd name="T34" fmla="*/ 2147483646 w 21016"/>
                    <a:gd name="T35" fmla="*/ 2147483646 h 11543"/>
                    <a:gd name="T36" fmla="*/ 2147483646 w 21016"/>
                    <a:gd name="T37" fmla="*/ 2147483646 h 11543"/>
                    <a:gd name="T38" fmla="*/ 2147483646 w 21016"/>
                    <a:gd name="T39" fmla="*/ 2147483646 h 11543"/>
                    <a:gd name="T40" fmla="*/ 2147483646 w 21016"/>
                    <a:gd name="T41" fmla="*/ 2147483646 h 11543"/>
                    <a:gd name="T42" fmla="*/ 2147483646 w 21016"/>
                    <a:gd name="T43" fmla="*/ 2147483646 h 11543"/>
                    <a:gd name="T44" fmla="*/ 2147483646 w 21016"/>
                    <a:gd name="T45" fmla="*/ 2147483646 h 11543"/>
                    <a:gd name="T46" fmla="*/ 2147483646 w 21016"/>
                    <a:gd name="T47" fmla="*/ 2147483646 h 11543"/>
                    <a:gd name="T48" fmla="*/ 2147483646 w 21016"/>
                    <a:gd name="T49" fmla="*/ 2147483646 h 11543"/>
                    <a:gd name="T50" fmla="*/ 2147483646 w 21016"/>
                    <a:gd name="T51" fmla="*/ 2147483646 h 11543"/>
                    <a:gd name="T52" fmla="*/ 2147483646 w 21016"/>
                    <a:gd name="T53" fmla="*/ 2147483646 h 11543"/>
                    <a:gd name="T54" fmla="*/ 2147483646 w 21016"/>
                    <a:gd name="T55" fmla="*/ 2147483646 h 11543"/>
                    <a:gd name="T56" fmla="*/ 2147483646 w 21016"/>
                    <a:gd name="T57" fmla="*/ 2147483646 h 11543"/>
                    <a:gd name="T58" fmla="*/ 2147483646 w 21016"/>
                    <a:gd name="T59" fmla="*/ 2147483646 h 11543"/>
                    <a:gd name="T60" fmla="*/ 2147483646 w 21016"/>
                    <a:gd name="T61" fmla="*/ 2147483646 h 11543"/>
                    <a:gd name="T62" fmla="*/ 2147483646 w 21016"/>
                    <a:gd name="T63" fmla="*/ 2147483646 h 11543"/>
                    <a:gd name="T64" fmla="*/ 2147483646 w 21016"/>
                    <a:gd name="T65" fmla="*/ 2147483646 h 11543"/>
                    <a:gd name="T66" fmla="*/ 2147483646 w 21016"/>
                    <a:gd name="T67" fmla="*/ 2147483646 h 11543"/>
                    <a:gd name="T68" fmla="*/ 2147483646 w 21016"/>
                    <a:gd name="T69" fmla="*/ 2147483646 h 11543"/>
                    <a:gd name="T70" fmla="*/ 2147483646 w 21016"/>
                    <a:gd name="T71" fmla="*/ 2147483646 h 11543"/>
                    <a:gd name="T72" fmla="*/ 2147483646 w 21016"/>
                    <a:gd name="T73" fmla="*/ 2147483646 h 11543"/>
                    <a:gd name="T74" fmla="*/ 2147483646 w 21016"/>
                    <a:gd name="T75" fmla="*/ 2147483646 h 11543"/>
                    <a:gd name="T76" fmla="*/ 2147483646 w 21016"/>
                    <a:gd name="T77" fmla="*/ 2147483646 h 11543"/>
                    <a:gd name="T78" fmla="*/ 2147483646 w 21016"/>
                    <a:gd name="T79" fmla="*/ 2147483646 h 11543"/>
                    <a:gd name="T80" fmla="*/ 2147483646 w 21016"/>
                    <a:gd name="T81" fmla="*/ 2147483646 h 11543"/>
                    <a:gd name="T82" fmla="*/ 2147483646 w 21016"/>
                    <a:gd name="T83" fmla="*/ 2147483646 h 11543"/>
                    <a:gd name="T84" fmla="*/ 2147483646 w 21016"/>
                    <a:gd name="T85" fmla="*/ 2147483646 h 11543"/>
                    <a:gd name="T86" fmla="*/ 2147483646 w 21016"/>
                    <a:gd name="T87" fmla="*/ 2147483646 h 11543"/>
                    <a:gd name="T88" fmla="*/ 2147483646 w 21016"/>
                    <a:gd name="T89" fmla="*/ 2147483646 h 11543"/>
                    <a:gd name="T90" fmla="*/ 2147483646 w 21016"/>
                    <a:gd name="T91" fmla="*/ 9765625 h 1154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2207;p14"/>
                <p:cNvSpPr>
                  <a:spLocks/>
                </p:cNvSpPr>
                <p:nvPr/>
              </p:nvSpPr>
              <p:spPr bwMode="auto">
                <a:xfrm>
                  <a:off x="2907075" y="4150925"/>
                  <a:ext cx="97600" cy="249475"/>
                </a:xfrm>
                <a:custGeom>
                  <a:avLst/>
                  <a:gdLst>
                    <a:gd name="T0" fmla="*/ 2147483646 w 3904"/>
                    <a:gd name="T1" fmla="*/ 2147483646 h 9979"/>
                    <a:gd name="T2" fmla="*/ 2147483646 w 3904"/>
                    <a:gd name="T3" fmla="*/ 2147483646 h 9979"/>
                    <a:gd name="T4" fmla="*/ 2147483646 w 3904"/>
                    <a:gd name="T5" fmla="*/ 2147483646 h 9979"/>
                    <a:gd name="T6" fmla="*/ 2147483646 w 3904"/>
                    <a:gd name="T7" fmla="*/ 2147483646 h 9979"/>
                    <a:gd name="T8" fmla="*/ 2147483646 w 3904"/>
                    <a:gd name="T9" fmla="*/ 2147483646 h 9979"/>
                    <a:gd name="T10" fmla="*/ 2147483646 w 3904"/>
                    <a:gd name="T11" fmla="*/ 0 h 9979"/>
                    <a:gd name="T12" fmla="*/ 2147483646 w 3904"/>
                    <a:gd name="T13" fmla="*/ 322265625 h 9979"/>
                    <a:gd name="T14" fmla="*/ 2147483646 w 3904"/>
                    <a:gd name="T15" fmla="*/ 2147483646 h 9979"/>
                    <a:gd name="T16" fmla="*/ 2147483646 w 3904"/>
                    <a:gd name="T17" fmla="*/ 2147483646 h 9979"/>
                    <a:gd name="T18" fmla="*/ 2147483646 w 3904"/>
                    <a:gd name="T19" fmla="*/ 2147483646 h 9979"/>
                    <a:gd name="T20" fmla="*/ 2147483646 w 3904"/>
                    <a:gd name="T21" fmla="*/ 2147483646 h 9979"/>
                    <a:gd name="T22" fmla="*/ 2147483646 w 3904"/>
                    <a:gd name="T23" fmla="*/ 2147483646 h 9979"/>
                    <a:gd name="T24" fmla="*/ 1308593750 w 3904"/>
                    <a:gd name="T25" fmla="*/ 2147483646 h 9979"/>
                    <a:gd name="T26" fmla="*/ 9765625 w 3904"/>
                    <a:gd name="T27" fmla="*/ 2147483646 h 9979"/>
                    <a:gd name="T28" fmla="*/ 654296875 w 3904"/>
                    <a:gd name="T29" fmla="*/ 2147483646 h 9979"/>
                    <a:gd name="T30" fmla="*/ 2147483646 w 3904"/>
                    <a:gd name="T31" fmla="*/ 2147483646 h 9979"/>
                    <a:gd name="T32" fmla="*/ 2147483646 w 3904"/>
                    <a:gd name="T33" fmla="*/ 2147483646 h 9979"/>
                    <a:gd name="T34" fmla="*/ 2147483646 w 3904"/>
                    <a:gd name="T35" fmla="*/ 2147483646 h 9979"/>
                    <a:gd name="T36" fmla="*/ 2147483646 w 3904"/>
                    <a:gd name="T37" fmla="*/ 2147483646 h 9979"/>
                    <a:gd name="T38" fmla="*/ 2147483646 w 3904"/>
                    <a:gd name="T39" fmla="*/ 2147483646 h 9979"/>
                    <a:gd name="T40" fmla="*/ 2147483646 w 3904"/>
                    <a:gd name="T41" fmla="*/ 2147483646 h 9979"/>
                    <a:gd name="T42" fmla="*/ 2147483646 w 3904"/>
                    <a:gd name="T43" fmla="*/ 2147483646 h 9979"/>
                    <a:gd name="T44" fmla="*/ 2147483646 w 3904"/>
                    <a:gd name="T45" fmla="*/ 2147483646 h 9979"/>
                    <a:gd name="T46" fmla="*/ 2147483646 w 3904"/>
                    <a:gd name="T47" fmla="*/ 2147483646 h 9979"/>
                    <a:gd name="T48" fmla="*/ 2147483646 w 3904"/>
                    <a:gd name="T49" fmla="*/ 2147483646 h 9979"/>
                    <a:gd name="T50" fmla="*/ 2147483646 w 3904"/>
                    <a:gd name="T51" fmla="*/ 2147483646 h 9979"/>
                    <a:gd name="T52" fmla="*/ 2147483646 w 3904"/>
                    <a:gd name="T53" fmla="*/ 2147483646 h 9979"/>
                    <a:gd name="T54" fmla="*/ 2147483646 w 3904"/>
                    <a:gd name="T55" fmla="*/ 1298828125 h 9979"/>
                    <a:gd name="T56" fmla="*/ 2147483646 w 3904"/>
                    <a:gd name="T57" fmla="*/ 0 h 9979"/>
                    <a:gd name="T58" fmla="*/ 2147483646 w 3904"/>
                    <a:gd name="T59" fmla="*/ 0 h 997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lnTo>
                        <a:pt x="3803" y="0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5" name="Google Shape;2208;p14"/>
                <p:cNvSpPr>
                  <a:spLocks/>
                </p:cNvSpPr>
                <p:nvPr/>
              </p:nvSpPr>
              <p:spPr bwMode="auto">
                <a:xfrm>
                  <a:off x="2958775" y="4183725"/>
                  <a:ext cx="165150" cy="244500"/>
                </a:xfrm>
                <a:custGeom>
                  <a:avLst/>
                  <a:gdLst>
                    <a:gd name="T0" fmla="*/ 2147483646 w 6606"/>
                    <a:gd name="T1" fmla="*/ 0 h 9780"/>
                    <a:gd name="T2" fmla="*/ 2147483646 w 6606"/>
                    <a:gd name="T3" fmla="*/ 214843750 h 9780"/>
                    <a:gd name="T4" fmla="*/ 2147483646 w 6606"/>
                    <a:gd name="T5" fmla="*/ 2147483646 h 9780"/>
                    <a:gd name="T6" fmla="*/ 2147483646 w 6606"/>
                    <a:gd name="T7" fmla="*/ 2147483646 h 9780"/>
                    <a:gd name="T8" fmla="*/ 2147483646 w 6606"/>
                    <a:gd name="T9" fmla="*/ 2147483646 h 9780"/>
                    <a:gd name="T10" fmla="*/ 2147483646 w 6606"/>
                    <a:gd name="T11" fmla="*/ 2147483646 h 9780"/>
                    <a:gd name="T12" fmla="*/ 2147483646 w 6606"/>
                    <a:gd name="T13" fmla="*/ 2147483646 h 9780"/>
                    <a:gd name="T14" fmla="*/ 1308593750 w 6606"/>
                    <a:gd name="T15" fmla="*/ 2147483646 h 9780"/>
                    <a:gd name="T16" fmla="*/ 9765625 w 6606"/>
                    <a:gd name="T17" fmla="*/ 2147483646 h 9780"/>
                    <a:gd name="T18" fmla="*/ 2147483646 w 6606"/>
                    <a:gd name="T19" fmla="*/ 2147483646 h 9780"/>
                    <a:gd name="T20" fmla="*/ 2147483646 w 6606"/>
                    <a:gd name="T21" fmla="*/ 2147483646 h 9780"/>
                    <a:gd name="T22" fmla="*/ 2147483646 w 6606"/>
                    <a:gd name="T23" fmla="*/ 2147483646 h 9780"/>
                    <a:gd name="T24" fmla="*/ 2147483646 w 6606"/>
                    <a:gd name="T25" fmla="*/ 2147483646 h 9780"/>
                    <a:gd name="T26" fmla="*/ 2147483646 w 6606"/>
                    <a:gd name="T27" fmla="*/ 2147483646 h 9780"/>
                    <a:gd name="T28" fmla="*/ 2147483646 w 6606"/>
                    <a:gd name="T29" fmla="*/ 2147483646 h 9780"/>
                    <a:gd name="T30" fmla="*/ 2147483646 w 6606"/>
                    <a:gd name="T31" fmla="*/ 2147483646 h 9780"/>
                    <a:gd name="T32" fmla="*/ 2147483646 w 6606"/>
                    <a:gd name="T33" fmla="*/ 2147483646 h 9780"/>
                    <a:gd name="T34" fmla="*/ 2147483646 w 6606"/>
                    <a:gd name="T35" fmla="*/ 2147483646 h 9780"/>
                    <a:gd name="T36" fmla="*/ 2147483646 w 6606"/>
                    <a:gd name="T37" fmla="*/ 2147483646 h 9780"/>
                    <a:gd name="T38" fmla="*/ 2147483646 w 6606"/>
                    <a:gd name="T39" fmla="*/ 2147483646 h 9780"/>
                    <a:gd name="T40" fmla="*/ 2147483646 w 6606"/>
                    <a:gd name="T41" fmla="*/ 1191406250 h 9780"/>
                    <a:gd name="T42" fmla="*/ 2147483646 w 6606"/>
                    <a:gd name="T43" fmla="*/ 546875000 h 9780"/>
                    <a:gd name="T44" fmla="*/ 2147483646 w 6606"/>
                    <a:gd name="T45" fmla="*/ 0 h 978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2209;p14"/>
                <p:cNvSpPr>
                  <a:spLocks/>
                </p:cNvSpPr>
                <p:nvPr/>
              </p:nvSpPr>
              <p:spPr bwMode="auto">
                <a:xfrm>
                  <a:off x="2586850" y="4331875"/>
                  <a:ext cx="166800" cy="151600"/>
                </a:xfrm>
                <a:custGeom>
                  <a:avLst/>
                  <a:gdLst>
                    <a:gd name="T0" fmla="*/ 2147483646 w 6672"/>
                    <a:gd name="T1" fmla="*/ 9765625 h 6064"/>
                    <a:gd name="T2" fmla="*/ 332031250 w 6672"/>
                    <a:gd name="T3" fmla="*/ 1308593750 h 6064"/>
                    <a:gd name="T4" fmla="*/ 1308593750 w 6672"/>
                    <a:gd name="T5" fmla="*/ 2147483646 h 6064"/>
                    <a:gd name="T6" fmla="*/ 2147483646 w 6672"/>
                    <a:gd name="T7" fmla="*/ 2147483646 h 6064"/>
                    <a:gd name="T8" fmla="*/ 2147483646 w 6672"/>
                    <a:gd name="T9" fmla="*/ 2147483646 h 6064"/>
                    <a:gd name="T10" fmla="*/ 2147483646 w 6672"/>
                    <a:gd name="T11" fmla="*/ 2147483646 h 6064"/>
                    <a:gd name="T12" fmla="*/ 2147483646 w 6672"/>
                    <a:gd name="T13" fmla="*/ 2147483646 h 6064"/>
                    <a:gd name="T14" fmla="*/ 2147483646 w 6672"/>
                    <a:gd name="T15" fmla="*/ 2147483646 h 6064"/>
                    <a:gd name="T16" fmla="*/ 2147483646 w 6672"/>
                    <a:gd name="T17" fmla="*/ 2147483646 h 6064"/>
                    <a:gd name="T18" fmla="*/ 2147483646 w 6672"/>
                    <a:gd name="T19" fmla="*/ 2147483646 h 6064"/>
                    <a:gd name="T20" fmla="*/ 2147483646 w 6672"/>
                    <a:gd name="T21" fmla="*/ 2147483646 h 6064"/>
                    <a:gd name="T22" fmla="*/ 2147483646 w 6672"/>
                    <a:gd name="T23" fmla="*/ 2147483646 h 6064"/>
                    <a:gd name="T24" fmla="*/ 2147483646 w 6672"/>
                    <a:gd name="T25" fmla="*/ 2147483646 h 6064"/>
                    <a:gd name="T26" fmla="*/ 2147483646 w 6672"/>
                    <a:gd name="T27" fmla="*/ 2147483646 h 6064"/>
                    <a:gd name="T28" fmla="*/ 2147483646 w 6672"/>
                    <a:gd name="T29" fmla="*/ 2147483646 h 6064"/>
                    <a:gd name="T30" fmla="*/ 2147483646 w 6672"/>
                    <a:gd name="T31" fmla="*/ 2147483646 h 6064"/>
                    <a:gd name="T32" fmla="*/ 2147483646 w 6672"/>
                    <a:gd name="T33" fmla="*/ 2147483646 h 6064"/>
                    <a:gd name="T34" fmla="*/ 2147483646 w 6672"/>
                    <a:gd name="T35" fmla="*/ 2147483646 h 6064"/>
                    <a:gd name="T36" fmla="*/ 2147483646 w 6672"/>
                    <a:gd name="T37" fmla="*/ 2147483646 h 6064"/>
                    <a:gd name="T38" fmla="*/ 2147483646 w 6672"/>
                    <a:gd name="T39" fmla="*/ 9765625 h 6064"/>
                    <a:gd name="T40" fmla="*/ 2147483646 w 6672"/>
                    <a:gd name="T41" fmla="*/ 9765625 h 60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lnTo>
                        <a:pt x="267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7" name="Google Shape;2210;p14"/>
                <p:cNvSpPr>
                  <a:spLocks/>
                </p:cNvSpPr>
                <p:nvPr/>
              </p:nvSpPr>
              <p:spPr bwMode="auto">
                <a:xfrm>
                  <a:off x="2694425" y="4319375"/>
                  <a:ext cx="77575" cy="104925"/>
                </a:xfrm>
                <a:custGeom>
                  <a:avLst/>
                  <a:gdLst>
                    <a:gd name="T0" fmla="*/ 1962890625 w 3103"/>
                    <a:gd name="T1" fmla="*/ 0 h 4197"/>
                    <a:gd name="T2" fmla="*/ 332031250 w 3103"/>
                    <a:gd name="T3" fmla="*/ 976562500 h 4197"/>
                    <a:gd name="T4" fmla="*/ 654296875 w 3103"/>
                    <a:gd name="T5" fmla="*/ 2147483646 h 4197"/>
                    <a:gd name="T6" fmla="*/ 2147483646 w 3103"/>
                    <a:gd name="T7" fmla="*/ 2147483646 h 4197"/>
                    <a:gd name="T8" fmla="*/ 2147483646 w 3103"/>
                    <a:gd name="T9" fmla="*/ 2147483646 h 4197"/>
                    <a:gd name="T10" fmla="*/ 2147483646 w 3103"/>
                    <a:gd name="T11" fmla="*/ 2147483646 h 4197"/>
                    <a:gd name="T12" fmla="*/ 2147483646 w 3103"/>
                    <a:gd name="T13" fmla="*/ 2147483646 h 4197"/>
                    <a:gd name="T14" fmla="*/ 2147483646 w 3103"/>
                    <a:gd name="T15" fmla="*/ 2147483646 h 4197"/>
                    <a:gd name="T16" fmla="*/ 2147483646 w 3103"/>
                    <a:gd name="T17" fmla="*/ 2147483646 h 4197"/>
                    <a:gd name="T18" fmla="*/ 2147483646 w 3103"/>
                    <a:gd name="T19" fmla="*/ 2147483646 h 4197"/>
                    <a:gd name="T20" fmla="*/ 2147483646 w 3103"/>
                    <a:gd name="T21" fmla="*/ 2147483646 h 4197"/>
                    <a:gd name="T22" fmla="*/ 2147483646 w 3103"/>
                    <a:gd name="T23" fmla="*/ 2147483646 h 4197"/>
                    <a:gd name="T24" fmla="*/ 2147483646 w 3103"/>
                    <a:gd name="T25" fmla="*/ 2147483646 h 4197"/>
                    <a:gd name="T26" fmla="*/ 2147483646 w 3103"/>
                    <a:gd name="T27" fmla="*/ 2147483646 h 4197"/>
                    <a:gd name="T28" fmla="*/ 2147483646 w 3103"/>
                    <a:gd name="T29" fmla="*/ 2147483646 h 4197"/>
                    <a:gd name="T30" fmla="*/ 2147483646 w 3103"/>
                    <a:gd name="T31" fmla="*/ 654296875 h 4197"/>
                    <a:gd name="T32" fmla="*/ 1962890625 w 3103"/>
                    <a:gd name="T33" fmla="*/ 0 h 419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2211;p14"/>
                <p:cNvSpPr>
                  <a:spLocks/>
                </p:cNvSpPr>
                <p:nvPr/>
              </p:nvSpPr>
              <p:spPr bwMode="auto">
                <a:xfrm>
                  <a:off x="2756125" y="4220125"/>
                  <a:ext cx="60900" cy="211025"/>
                </a:xfrm>
                <a:custGeom>
                  <a:avLst/>
                  <a:gdLst>
                    <a:gd name="T0" fmla="*/ 986328125 w 2436"/>
                    <a:gd name="T1" fmla="*/ 9765625 h 8441"/>
                    <a:gd name="T2" fmla="*/ 332031250 w 2436"/>
                    <a:gd name="T3" fmla="*/ 2147483646 h 8441"/>
                    <a:gd name="T4" fmla="*/ 2147483646 w 2436"/>
                    <a:gd name="T5" fmla="*/ 2147483646 h 8441"/>
                    <a:gd name="T6" fmla="*/ 2147483646 w 2436"/>
                    <a:gd name="T7" fmla="*/ 2147483646 h 8441"/>
                    <a:gd name="T8" fmla="*/ 2147483646 w 2436"/>
                    <a:gd name="T9" fmla="*/ 2147483646 h 8441"/>
                    <a:gd name="T10" fmla="*/ 2147483646 w 2436"/>
                    <a:gd name="T11" fmla="*/ 2147483646 h 8441"/>
                    <a:gd name="T12" fmla="*/ 2147483646 w 2436"/>
                    <a:gd name="T13" fmla="*/ 2147483646 h 8441"/>
                    <a:gd name="T14" fmla="*/ 2147483646 w 2436"/>
                    <a:gd name="T15" fmla="*/ 2147483646 h 8441"/>
                    <a:gd name="T16" fmla="*/ 2147483646 w 2436"/>
                    <a:gd name="T17" fmla="*/ 2147483646 h 8441"/>
                    <a:gd name="T18" fmla="*/ 2147483646 w 2436"/>
                    <a:gd name="T19" fmla="*/ 2147483646 h 8441"/>
                    <a:gd name="T20" fmla="*/ 2147483646 w 2436"/>
                    <a:gd name="T21" fmla="*/ 2147483646 h 8441"/>
                    <a:gd name="T22" fmla="*/ 2147483646 w 2436"/>
                    <a:gd name="T23" fmla="*/ 2147483646 h 8441"/>
                    <a:gd name="T24" fmla="*/ 2147483646 w 2436"/>
                    <a:gd name="T25" fmla="*/ 2147483646 h 8441"/>
                    <a:gd name="T26" fmla="*/ 2147483646 w 2436"/>
                    <a:gd name="T27" fmla="*/ 1962890625 h 8441"/>
                    <a:gd name="T28" fmla="*/ 1962890625 w 2436"/>
                    <a:gd name="T29" fmla="*/ 986328125 h 8441"/>
                    <a:gd name="T30" fmla="*/ 986328125 w 2436"/>
                    <a:gd name="T31" fmla="*/ 9765625 h 844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2212;p14"/>
                <p:cNvSpPr>
                  <a:spLocks/>
                </p:cNvSpPr>
                <p:nvPr/>
              </p:nvSpPr>
              <p:spPr bwMode="auto">
                <a:xfrm>
                  <a:off x="2407550" y="4510350"/>
                  <a:ext cx="290225" cy="59375"/>
                </a:xfrm>
                <a:custGeom>
                  <a:avLst/>
                  <a:gdLst>
                    <a:gd name="T0" fmla="*/ 2147483646 w 11609"/>
                    <a:gd name="T1" fmla="*/ 0 h 2375"/>
                    <a:gd name="T2" fmla="*/ 2147483646 w 11609"/>
                    <a:gd name="T3" fmla="*/ 654296875 h 2375"/>
                    <a:gd name="T4" fmla="*/ 2147483646 w 11609"/>
                    <a:gd name="T5" fmla="*/ 1630859375 h 2375"/>
                    <a:gd name="T6" fmla="*/ 986328125 w 11609"/>
                    <a:gd name="T7" fmla="*/ 2147483646 h 2375"/>
                    <a:gd name="T8" fmla="*/ 9765625 w 11609"/>
                    <a:gd name="T9" fmla="*/ 2147483646 h 2375"/>
                    <a:gd name="T10" fmla="*/ 986328125 w 11609"/>
                    <a:gd name="T11" fmla="*/ 2147483646 h 2375"/>
                    <a:gd name="T12" fmla="*/ 2147483646 w 11609"/>
                    <a:gd name="T13" fmla="*/ 2147483646 h 2375"/>
                    <a:gd name="T14" fmla="*/ 2147483646 w 11609"/>
                    <a:gd name="T15" fmla="*/ 2147483646 h 2375"/>
                    <a:gd name="T16" fmla="*/ 2147483646 w 11609"/>
                    <a:gd name="T17" fmla="*/ 2147483646 h 2375"/>
                    <a:gd name="T18" fmla="*/ 2147483646 w 11609"/>
                    <a:gd name="T19" fmla="*/ 2147483646 h 2375"/>
                    <a:gd name="T20" fmla="*/ 2147483646 w 11609"/>
                    <a:gd name="T21" fmla="*/ 2147483646 h 2375"/>
                    <a:gd name="T22" fmla="*/ 2147483646 w 11609"/>
                    <a:gd name="T23" fmla="*/ 2147483646 h 2375"/>
                    <a:gd name="T24" fmla="*/ 2147483646 w 11609"/>
                    <a:gd name="T25" fmla="*/ 2147483646 h 2375"/>
                    <a:gd name="T26" fmla="*/ 2147483646 w 11609"/>
                    <a:gd name="T27" fmla="*/ 2147483646 h 2375"/>
                    <a:gd name="T28" fmla="*/ 2147483646 w 11609"/>
                    <a:gd name="T29" fmla="*/ 2147483646 h 2375"/>
                    <a:gd name="T30" fmla="*/ 2147483646 w 11609"/>
                    <a:gd name="T31" fmla="*/ 2147483646 h 2375"/>
                    <a:gd name="T32" fmla="*/ 2147483646 w 11609"/>
                    <a:gd name="T33" fmla="*/ 2147483646 h 2375"/>
                    <a:gd name="T34" fmla="*/ 2147483646 w 11609"/>
                    <a:gd name="T35" fmla="*/ 2147483646 h 2375"/>
                    <a:gd name="T36" fmla="*/ 2147483646 w 11609"/>
                    <a:gd name="T37" fmla="*/ 2147483646 h 2375"/>
                    <a:gd name="T38" fmla="*/ 2147483646 w 11609"/>
                    <a:gd name="T39" fmla="*/ 1298828125 h 2375"/>
                    <a:gd name="T40" fmla="*/ 2147483646 w 11609"/>
                    <a:gd name="T41" fmla="*/ 0 h 237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2213;p14"/>
                <p:cNvSpPr>
                  <a:spLocks/>
                </p:cNvSpPr>
                <p:nvPr/>
              </p:nvSpPr>
              <p:spPr bwMode="auto">
                <a:xfrm>
                  <a:off x="2518475" y="4446950"/>
                  <a:ext cx="173475" cy="94725"/>
                </a:xfrm>
                <a:custGeom>
                  <a:avLst/>
                  <a:gdLst>
                    <a:gd name="T0" fmla="*/ 976562500 w 6939"/>
                    <a:gd name="T1" fmla="*/ 9765625 h 3789"/>
                    <a:gd name="T2" fmla="*/ 322265625 w 6939"/>
                    <a:gd name="T3" fmla="*/ 986328125 h 3789"/>
                    <a:gd name="T4" fmla="*/ 976562500 w 6939"/>
                    <a:gd name="T5" fmla="*/ 2147483646 h 3789"/>
                    <a:gd name="T6" fmla="*/ 2147483646 w 6939"/>
                    <a:gd name="T7" fmla="*/ 2147483646 h 3789"/>
                    <a:gd name="T8" fmla="*/ 2147483646 w 6939"/>
                    <a:gd name="T9" fmla="*/ 2147483646 h 3789"/>
                    <a:gd name="T10" fmla="*/ 2147483646 w 6939"/>
                    <a:gd name="T11" fmla="*/ 2147483646 h 3789"/>
                    <a:gd name="T12" fmla="*/ 2147483646 w 6939"/>
                    <a:gd name="T13" fmla="*/ 2147483646 h 3789"/>
                    <a:gd name="T14" fmla="*/ 2147483646 w 6939"/>
                    <a:gd name="T15" fmla="*/ 2147483646 h 3789"/>
                    <a:gd name="T16" fmla="*/ 2147483646 w 6939"/>
                    <a:gd name="T17" fmla="*/ 2147483646 h 3789"/>
                    <a:gd name="T18" fmla="*/ 2147483646 w 6939"/>
                    <a:gd name="T19" fmla="*/ 2147483646 h 3789"/>
                    <a:gd name="T20" fmla="*/ 2147483646 w 6939"/>
                    <a:gd name="T21" fmla="*/ 2147483646 h 3789"/>
                    <a:gd name="T22" fmla="*/ 2147483646 w 6939"/>
                    <a:gd name="T23" fmla="*/ 2147483646 h 3789"/>
                    <a:gd name="T24" fmla="*/ 2147483646 w 6939"/>
                    <a:gd name="T25" fmla="*/ 2147483646 h 3789"/>
                    <a:gd name="T26" fmla="*/ 2147483646 w 6939"/>
                    <a:gd name="T27" fmla="*/ 9765625 h 3789"/>
                    <a:gd name="T28" fmla="*/ 976562500 w 6939"/>
                    <a:gd name="T29" fmla="*/ 9765625 h 378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lnTo>
                        <a:pt x="100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1" name="Google Shape;2214;p14"/>
                <p:cNvSpPr>
                  <a:spLocks/>
                </p:cNvSpPr>
                <p:nvPr/>
              </p:nvSpPr>
              <p:spPr bwMode="auto">
                <a:xfrm>
                  <a:off x="2604350" y="4345225"/>
                  <a:ext cx="515400" cy="428650"/>
                </a:xfrm>
                <a:custGeom>
                  <a:avLst/>
                  <a:gdLst>
                    <a:gd name="T0" fmla="*/ 2147483646 w 20616"/>
                    <a:gd name="T1" fmla="*/ 0 h 17146"/>
                    <a:gd name="T2" fmla="*/ 2147483646 w 20616"/>
                    <a:gd name="T3" fmla="*/ 2147483646 h 17146"/>
                    <a:gd name="T4" fmla="*/ 2147483646 w 20616"/>
                    <a:gd name="T5" fmla="*/ 2147483646 h 17146"/>
                    <a:gd name="T6" fmla="*/ 2147483646 w 20616"/>
                    <a:gd name="T7" fmla="*/ 2147483646 h 17146"/>
                    <a:gd name="T8" fmla="*/ 2147483646 w 20616"/>
                    <a:gd name="T9" fmla="*/ 2147483646 h 17146"/>
                    <a:gd name="T10" fmla="*/ 2147483646 w 20616"/>
                    <a:gd name="T11" fmla="*/ 2147483646 h 17146"/>
                    <a:gd name="T12" fmla="*/ 2147483646 w 20616"/>
                    <a:gd name="T13" fmla="*/ 2147483646 h 17146"/>
                    <a:gd name="T14" fmla="*/ 2147483646 w 20616"/>
                    <a:gd name="T15" fmla="*/ 2147483646 h 17146"/>
                    <a:gd name="T16" fmla="*/ 664062500 w 20616"/>
                    <a:gd name="T17" fmla="*/ 2147483646 h 17146"/>
                    <a:gd name="T18" fmla="*/ 2147483646 w 20616"/>
                    <a:gd name="T19" fmla="*/ 2147483646 h 17146"/>
                    <a:gd name="T20" fmla="*/ 2147483646 w 20616"/>
                    <a:gd name="T21" fmla="*/ 2147483646 h 17146"/>
                    <a:gd name="T22" fmla="*/ 2147483646 w 20616"/>
                    <a:gd name="T23" fmla="*/ 2147483646 h 17146"/>
                    <a:gd name="T24" fmla="*/ 2147483646 w 20616"/>
                    <a:gd name="T25" fmla="*/ 2147483646 h 17146"/>
                    <a:gd name="T26" fmla="*/ 2147483646 w 20616"/>
                    <a:gd name="T27" fmla="*/ 2147483646 h 17146"/>
                    <a:gd name="T28" fmla="*/ 2147483646 w 20616"/>
                    <a:gd name="T29" fmla="*/ 2147483646 h 17146"/>
                    <a:gd name="T30" fmla="*/ 2147483646 w 20616"/>
                    <a:gd name="T31" fmla="*/ 2147483646 h 17146"/>
                    <a:gd name="T32" fmla="*/ 2147483646 w 20616"/>
                    <a:gd name="T33" fmla="*/ 2147483646 h 17146"/>
                    <a:gd name="T34" fmla="*/ 2147483646 w 20616"/>
                    <a:gd name="T35" fmla="*/ 2147483646 h 17146"/>
                    <a:gd name="T36" fmla="*/ 2147483646 w 20616"/>
                    <a:gd name="T37" fmla="*/ 2147483646 h 17146"/>
                    <a:gd name="T38" fmla="*/ 2147483646 w 20616"/>
                    <a:gd name="T39" fmla="*/ 2147483646 h 17146"/>
                    <a:gd name="T40" fmla="*/ 2147483646 w 20616"/>
                    <a:gd name="T41" fmla="*/ 2147483646 h 17146"/>
                    <a:gd name="T42" fmla="*/ 2147483646 w 20616"/>
                    <a:gd name="T43" fmla="*/ 2147483646 h 17146"/>
                    <a:gd name="T44" fmla="*/ 2147483646 w 20616"/>
                    <a:gd name="T45" fmla="*/ 2147483646 h 17146"/>
                    <a:gd name="T46" fmla="*/ 2147483646 w 20616"/>
                    <a:gd name="T47" fmla="*/ 2147483646 h 17146"/>
                    <a:gd name="T48" fmla="*/ 2147483646 w 20616"/>
                    <a:gd name="T49" fmla="*/ 2147483646 h 17146"/>
                    <a:gd name="T50" fmla="*/ 2147483646 w 20616"/>
                    <a:gd name="T51" fmla="*/ 0 h 1714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2" name="Google Shape;2215;p14"/>
                <p:cNvSpPr>
                  <a:spLocks/>
                </p:cNvSpPr>
                <p:nvPr/>
              </p:nvSpPr>
              <p:spPr bwMode="auto">
                <a:xfrm>
                  <a:off x="2604350" y="4345225"/>
                  <a:ext cx="512900" cy="429500"/>
                </a:xfrm>
                <a:custGeom>
                  <a:avLst/>
                  <a:gdLst>
                    <a:gd name="T0" fmla="*/ 2147483646 w 20516"/>
                    <a:gd name="T1" fmla="*/ 0 h 17180"/>
                    <a:gd name="T2" fmla="*/ 2147483646 w 20516"/>
                    <a:gd name="T3" fmla="*/ 1630859375 h 17180"/>
                    <a:gd name="T4" fmla="*/ 2147483646 w 20516"/>
                    <a:gd name="T5" fmla="*/ 2147483646 h 17180"/>
                    <a:gd name="T6" fmla="*/ 2147483646 w 20516"/>
                    <a:gd name="T7" fmla="*/ 2147483646 h 17180"/>
                    <a:gd name="T8" fmla="*/ 2147483646 w 20516"/>
                    <a:gd name="T9" fmla="*/ 2147483646 h 17180"/>
                    <a:gd name="T10" fmla="*/ 2147483646 w 20516"/>
                    <a:gd name="T11" fmla="*/ 2147483646 h 17180"/>
                    <a:gd name="T12" fmla="*/ 2147483646 w 20516"/>
                    <a:gd name="T13" fmla="*/ 2147483646 h 17180"/>
                    <a:gd name="T14" fmla="*/ 2147483646 w 20516"/>
                    <a:gd name="T15" fmla="*/ 2147483646 h 17180"/>
                    <a:gd name="T16" fmla="*/ 2147483646 w 20516"/>
                    <a:gd name="T17" fmla="*/ 2147483646 h 17180"/>
                    <a:gd name="T18" fmla="*/ 2147483646 w 20516"/>
                    <a:gd name="T19" fmla="*/ 2147483646 h 17180"/>
                    <a:gd name="T20" fmla="*/ 2147483646 w 20516"/>
                    <a:gd name="T21" fmla="*/ 2147483646 h 17180"/>
                    <a:gd name="T22" fmla="*/ 2147483646 w 20516"/>
                    <a:gd name="T23" fmla="*/ 2147483646 h 17180"/>
                    <a:gd name="T24" fmla="*/ 2147483646 w 20516"/>
                    <a:gd name="T25" fmla="*/ 2147483646 h 17180"/>
                    <a:gd name="T26" fmla="*/ 2147483646 w 20516"/>
                    <a:gd name="T27" fmla="*/ 2147483646 h 17180"/>
                    <a:gd name="T28" fmla="*/ 9765625 w 20516"/>
                    <a:gd name="T29" fmla="*/ 2147483646 h 17180"/>
                    <a:gd name="T30" fmla="*/ 9765625 w 20516"/>
                    <a:gd name="T31" fmla="*/ 2147483646 h 17180"/>
                    <a:gd name="T32" fmla="*/ 2147483646 w 20516"/>
                    <a:gd name="T33" fmla="*/ 2147483646 h 17180"/>
                    <a:gd name="T34" fmla="*/ 2147483646 w 20516"/>
                    <a:gd name="T35" fmla="*/ 2147483646 h 17180"/>
                    <a:gd name="T36" fmla="*/ 2147483646 w 20516"/>
                    <a:gd name="T37" fmla="*/ 2147483646 h 17180"/>
                    <a:gd name="T38" fmla="*/ 2147483646 w 20516"/>
                    <a:gd name="T39" fmla="*/ 2147483646 h 17180"/>
                    <a:gd name="T40" fmla="*/ 2147483646 w 20516"/>
                    <a:gd name="T41" fmla="*/ 2147483646 h 17180"/>
                    <a:gd name="T42" fmla="*/ 2147483646 w 20516"/>
                    <a:gd name="T43" fmla="*/ 2147483646 h 17180"/>
                    <a:gd name="T44" fmla="*/ 2147483646 w 20516"/>
                    <a:gd name="T45" fmla="*/ 2147483646 h 17180"/>
                    <a:gd name="T46" fmla="*/ 2147483646 w 20516"/>
                    <a:gd name="T47" fmla="*/ 2147483646 h 17180"/>
                    <a:gd name="T48" fmla="*/ 2147483646 w 20516"/>
                    <a:gd name="T49" fmla="*/ 2147483646 h 17180"/>
                    <a:gd name="T50" fmla="*/ 2147483646 w 20516"/>
                    <a:gd name="T51" fmla="*/ 2147483646 h 17180"/>
                    <a:gd name="T52" fmla="*/ 2147483646 w 20516"/>
                    <a:gd name="T53" fmla="*/ 2147483646 h 17180"/>
                    <a:gd name="T54" fmla="*/ 2147483646 w 20516"/>
                    <a:gd name="T55" fmla="*/ 2147483646 h 17180"/>
                    <a:gd name="T56" fmla="*/ 2147483646 w 20516"/>
                    <a:gd name="T57" fmla="*/ 2147483646 h 17180"/>
                    <a:gd name="T58" fmla="*/ 2147483646 w 20516"/>
                    <a:gd name="T59" fmla="*/ 2147483646 h 17180"/>
                    <a:gd name="T60" fmla="*/ 2147483646 w 20516"/>
                    <a:gd name="T61" fmla="*/ 2147483646 h 17180"/>
                    <a:gd name="T62" fmla="*/ 2147483646 w 20516"/>
                    <a:gd name="T63" fmla="*/ 2147483646 h 17180"/>
                    <a:gd name="T64" fmla="*/ 2147483646 w 20516"/>
                    <a:gd name="T65" fmla="*/ 0 h 1718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3" name="Google Shape;2216;p14"/>
                <p:cNvSpPr/>
                <p:nvPr/>
              </p:nvSpPr>
              <p:spPr>
                <a:xfrm>
                  <a:off x="2275013" y="4309805"/>
                  <a:ext cx="1133473" cy="851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4" name="Google Shape;2217;p14"/>
                <p:cNvSpPr>
                  <a:spLocks/>
                </p:cNvSpPr>
                <p:nvPr/>
              </p:nvSpPr>
              <p:spPr bwMode="auto">
                <a:xfrm>
                  <a:off x="2660225" y="4549525"/>
                  <a:ext cx="29225" cy="29225"/>
                </a:xfrm>
                <a:custGeom>
                  <a:avLst/>
                  <a:gdLst>
                    <a:gd name="T0" fmla="*/ 2147483646 w 1169"/>
                    <a:gd name="T1" fmla="*/ 9765625 h 1169"/>
                    <a:gd name="T2" fmla="*/ 9765625 w 1169"/>
                    <a:gd name="T3" fmla="*/ 2147483646 h 1169"/>
                    <a:gd name="T4" fmla="*/ 2147483646 w 1169"/>
                    <a:gd name="T5" fmla="*/ 2147483646 h 1169"/>
                    <a:gd name="T6" fmla="*/ 2147483646 w 1169"/>
                    <a:gd name="T7" fmla="*/ 2147483646 h 1169"/>
                    <a:gd name="T8" fmla="*/ 2147483646 w 1169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5" name="Google Shape;2218;p14"/>
                <p:cNvSpPr>
                  <a:spLocks/>
                </p:cNvSpPr>
                <p:nvPr/>
              </p:nvSpPr>
              <p:spPr bwMode="auto">
                <a:xfrm>
                  <a:off x="2736950" y="4517850"/>
                  <a:ext cx="20875" cy="20875"/>
                </a:xfrm>
                <a:custGeom>
                  <a:avLst/>
                  <a:gdLst>
                    <a:gd name="T0" fmla="*/ 2147483646 w 835"/>
                    <a:gd name="T1" fmla="*/ 0 h 835"/>
                    <a:gd name="T2" fmla="*/ 9765625 w 835"/>
                    <a:gd name="T3" fmla="*/ 2147483646 h 835"/>
                    <a:gd name="T4" fmla="*/ 2147483646 w 835"/>
                    <a:gd name="T5" fmla="*/ 2147483646 h 835"/>
                    <a:gd name="T6" fmla="*/ 2147483646 w 835"/>
                    <a:gd name="T7" fmla="*/ 2147483646 h 835"/>
                    <a:gd name="T8" fmla="*/ 2147483646 w 835"/>
                    <a:gd name="T9" fmla="*/ 0 h 8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6" name="Google Shape;2219;p14"/>
                <p:cNvSpPr>
                  <a:spLocks/>
                </p:cNvSpPr>
                <p:nvPr/>
              </p:nvSpPr>
              <p:spPr bwMode="auto">
                <a:xfrm>
                  <a:off x="2873725" y="4400250"/>
                  <a:ext cx="29200" cy="29225"/>
                </a:xfrm>
                <a:custGeom>
                  <a:avLst/>
                  <a:gdLst>
                    <a:gd name="T0" fmla="*/ 2147483646 w 1168"/>
                    <a:gd name="T1" fmla="*/ 9765625 h 1169"/>
                    <a:gd name="T2" fmla="*/ 0 w 1168"/>
                    <a:gd name="T3" fmla="*/ 2147483646 h 1169"/>
                    <a:gd name="T4" fmla="*/ 2147483646 w 1168"/>
                    <a:gd name="T5" fmla="*/ 2147483646 h 1169"/>
                    <a:gd name="T6" fmla="*/ 2147483646 w 1168"/>
                    <a:gd name="T7" fmla="*/ 2147483646 h 1169"/>
                    <a:gd name="T8" fmla="*/ 2147483646 w 1168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7" name="Google Shape;2220;p14"/>
                <p:cNvSpPr>
                  <a:spLocks/>
                </p:cNvSpPr>
                <p:nvPr/>
              </p:nvSpPr>
              <p:spPr bwMode="auto">
                <a:xfrm>
                  <a:off x="2815350" y="4470300"/>
                  <a:ext cx="14200" cy="14200"/>
                </a:xfrm>
                <a:custGeom>
                  <a:avLst/>
                  <a:gdLst>
                    <a:gd name="T0" fmla="*/ 2147483646 w 568"/>
                    <a:gd name="T1" fmla="*/ 9765625 h 568"/>
                    <a:gd name="T2" fmla="*/ 0 w 568"/>
                    <a:gd name="T3" fmla="*/ 2147483646 h 568"/>
                    <a:gd name="T4" fmla="*/ 2147483646 w 568"/>
                    <a:gd name="T5" fmla="*/ 2147483646 h 568"/>
                    <a:gd name="T6" fmla="*/ 2147483646 w 568"/>
                    <a:gd name="T7" fmla="*/ 2147483646 h 568"/>
                    <a:gd name="T8" fmla="*/ 2147483646 w 568"/>
                    <a:gd name="T9" fmla="*/ 9765625 h 5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8" name="Google Shape;2221;p14"/>
                <p:cNvSpPr>
                  <a:spLocks/>
                </p:cNvSpPr>
                <p:nvPr/>
              </p:nvSpPr>
              <p:spPr bwMode="auto">
                <a:xfrm>
                  <a:off x="2840350" y="4518675"/>
                  <a:ext cx="14225" cy="15025"/>
                </a:xfrm>
                <a:custGeom>
                  <a:avLst/>
                  <a:gdLst>
                    <a:gd name="T0" fmla="*/ 2147483646 w 569"/>
                    <a:gd name="T1" fmla="*/ 9765625 h 601"/>
                    <a:gd name="T2" fmla="*/ 9765625 w 569"/>
                    <a:gd name="T3" fmla="*/ 2147483646 h 601"/>
                    <a:gd name="T4" fmla="*/ 2147483646 w 569"/>
                    <a:gd name="T5" fmla="*/ 2147483646 h 601"/>
                    <a:gd name="T6" fmla="*/ 2147483646 w 569"/>
                    <a:gd name="T7" fmla="*/ 2147483646 h 601"/>
                    <a:gd name="T8" fmla="*/ 2147483646 w 569"/>
                    <a:gd name="T9" fmla="*/ 9765625 h 6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9" name="Google Shape;2222;p14"/>
                <p:cNvSpPr>
                  <a:spLocks/>
                </p:cNvSpPr>
                <p:nvPr/>
              </p:nvSpPr>
              <p:spPr bwMode="auto">
                <a:xfrm>
                  <a:off x="2782825" y="4562875"/>
                  <a:ext cx="29200" cy="29200"/>
                </a:xfrm>
                <a:custGeom>
                  <a:avLst/>
                  <a:gdLst>
                    <a:gd name="T0" fmla="*/ 2147483646 w 1168"/>
                    <a:gd name="T1" fmla="*/ 9765625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9765625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0" name="Google Shape;2223;p14"/>
                <p:cNvSpPr>
                  <a:spLocks/>
                </p:cNvSpPr>
                <p:nvPr/>
              </p:nvSpPr>
              <p:spPr bwMode="auto">
                <a:xfrm>
                  <a:off x="2718600" y="4606250"/>
                  <a:ext cx="25050" cy="25025"/>
                </a:xfrm>
                <a:custGeom>
                  <a:avLst/>
                  <a:gdLst>
                    <a:gd name="T0" fmla="*/ 2147483646 w 1002"/>
                    <a:gd name="T1" fmla="*/ 0 h 1001"/>
                    <a:gd name="T2" fmla="*/ 9765625 w 1002"/>
                    <a:gd name="T3" fmla="*/ 2147483646 h 1001"/>
                    <a:gd name="T4" fmla="*/ 2147483646 w 1002"/>
                    <a:gd name="T5" fmla="*/ 2147483646 h 1001"/>
                    <a:gd name="T6" fmla="*/ 2147483646 w 1002"/>
                    <a:gd name="T7" fmla="*/ 2147483646 h 1001"/>
                    <a:gd name="T8" fmla="*/ 2147483646 w 1002"/>
                    <a:gd name="T9" fmla="*/ 0 h 10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1" name="Google Shape;2224;p14"/>
                <p:cNvSpPr>
                  <a:spLocks/>
                </p:cNvSpPr>
                <p:nvPr/>
              </p:nvSpPr>
              <p:spPr bwMode="auto">
                <a:xfrm>
                  <a:off x="2791150" y="4505325"/>
                  <a:ext cx="16725" cy="16700"/>
                </a:xfrm>
                <a:custGeom>
                  <a:avLst/>
                  <a:gdLst>
                    <a:gd name="T0" fmla="*/ 2147483646 w 669"/>
                    <a:gd name="T1" fmla="*/ 9765625 h 668"/>
                    <a:gd name="T2" fmla="*/ 9765625 w 669"/>
                    <a:gd name="T3" fmla="*/ 2147483646 h 668"/>
                    <a:gd name="T4" fmla="*/ 2147483646 w 669"/>
                    <a:gd name="T5" fmla="*/ 2147483646 h 668"/>
                    <a:gd name="T6" fmla="*/ 2147483646 w 669"/>
                    <a:gd name="T7" fmla="*/ 2147483646 h 668"/>
                    <a:gd name="T8" fmla="*/ 2147483646 w 669"/>
                    <a:gd name="T9" fmla="*/ 9765625 h 6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2" name="Google Shape;2225;p14"/>
                <p:cNvSpPr>
                  <a:spLocks/>
                </p:cNvSpPr>
                <p:nvPr/>
              </p:nvSpPr>
              <p:spPr bwMode="auto">
                <a:xfrm>
                  <a:off x="2740300" y="4470300"/>
                  <a:ext cx="5850" cy="5875"/>
                </a:xfrm>
                <a:custGeom>
                  <a:avLst/>
                  <a:gdLst>
                    <a:gd name="T0" fmla="*/ 1308593750 w 234"/>
                    <a:gd name="T1" fmla="*/ 9765625 h 235"/>
                    <a:gd name="T2" fmla="*/ 0 w 234"/>
                    <a:gd name="T3" fmla="*/ 986328125 h 235"/>
                    <a:gd name="T4" fmla="*/ 1308593750 w 234"/>
                    <a:gd name="T5" fmla="*/ 2147483646 h 235"/>
                    <a:gd name="T6" fmla="*/ 2147483646 w 234"/>
                    <a:gd name="T7" fmla="*/ 986328125 h 235"/>
                    <a:gd name="T8" fmla="*/ 1308593750 w 234"/>
                    <a:gd name="T9" fmla="*/ 9765625 h 2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3" name="Google Shape;2226;p14"/>
                <p:cNvSpPr>
                  <a:spLocks/>
                </p:cNvSpPr>
                <p:nvPr/>
              </p:nvSpPr>
              <p:spPr bwMode="auto">
                <a:xfrm>
                  <a:off x="2781150" y="4383575"/>
                  <a:ext cx="29225" cy="29225"/>
                </a:xfrm>
                <a:custGeom>
                  <a:avLst/>
                  <a:gdLst>
                    <a:gd name="T0" fmla="*/ 2147483646 w 1169"/>
                    <a:gd name="T1" fmla="*/ 9765625 h 1169"/>
                    <a:gd name="T2" fmla="*/ 9765625 w 1169"/>
                    <a:gd name="T3" fmla="*/ 2147483646 h 1169"/>
                    <a:gd name="T4" fmla="*/ 2147483646 w 1169"/>
                    <a:gd name="T5" fmla="*/ 2147483646 h 1169"/>
                    <a:gd name="T6" fmla="*/ 2147483646 w 1169"/>
                    <a:gd name="T7" fmla="*/ 2147483646 h 1169"/>
                    <a:gd name="T8" fmla="*/ 2147483646 w 1169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4" name="Google Shape;2227;p14"/>
                <p:cNvSpPr>
                  <a:spLocks/>
                </p:cNvSpPr>
                <p:nvPr/>
              </p:nvSpPr>
              <p:spPr bwMode="auto">
                <a:xfrm>
                  <a:off x="2899575" y="4446125"/>
                  <a:ext cx="29200" cy="29200"/>
                </a:xfrm>
                <a:custGeom>
                  <a:avLst/>
                  <a:gdLst>
                    <a:gd name="T0" fmla="*/ 2147483646 w 1168"/>
                    <a:gd name="T1" fmla="*/ 0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0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5" name="Google Shape;2228;p14"/>
                <p:cNvSpPr>
                  <a:spLocks/>
                </p:cNvSpPr>
                <p:nvPr/>
              </p:nvSpPr>
              <p:spPr bwMode="auto">
                <a:xfrm>
                  <a:off x="2875375" y="4508675"/>
                  <a:ext cx="19225" cy="18375"/>
                </a:xfrm>
                <a:custGeom>
                  <a:avLst/>
                  <a:gdLst>
                    <a:gd name="T0" fmla="*/ 2147483646 w 769"/>
                    <a:gd name="T1" fmla="*/ 0 h 735"/>
                    <a:gd name="T2" fmla="*/ 9765625 w 769"/>
                    <a:gd name="T3" fmla="*/ 2147483646 h 735"/>
                    <a:gd name="T4" fmla="*/ 2147483646 w 769"/>
                    <a:gd name="T5" fmla="*/ 2147483646 h 735"/>
                    <a:gd name="T6" fmla="*/ 2147483646 w 769"/>
                    <a:gd name="T7" fmla="*/ 2147483646 h 735"/>
                    <a:gd name="T8" fmla="*/ 2147483646 w 769"/>
                    <a:gd name="T9" fmla="*/ 0 h 7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6" name="Google Shape;2229;p14"/>
                <p:cNvSpPr>
                  <a:spLocks/>
                </p:cNvSpPr>
                <p:nvPr/>
              </p:nvSpPr>
              <p:spPr bwMode="auto">
                <a:xfrm>
                  <a:off x="2833700" y="4422775"/>
                  <a:ext cx="15025" cy="15025"/>
                </a:xfrm>
                <a:custGeom>
                  <a:avLst/>
                  <a:gdLst>
                    <a:gd name="T0" fmla="*/ 2147483646 w 601"/>
                    <a:gd name="T1" fmla="*/ 0 h 601"/>
                    <a:gd name="T2" fmla="*/ 0 w 601"/>
                    <a:gd name="T3" fmla="*/ 2147483646 h 601"/>
                    <a:gd name="T4" fmla="*/ 2147483646 w 601"/>
                    <a:gd name="T5" fmla="*/ 2147483646 h 601"/>
                    <a:gd name="T6" fmla="*/ 2147483646 w 601"/>
                    <a:gd name="T7" fmla="*/ 2147483646 h 601"/>
                    <a:gd name="T8" fmla="*/ 2147483646 w 601"/>
                    <a:gd name="T9" fmla="*/ 0 h 6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7" name="Google Shape;2230;p14"/>
                <p:cNvSpPr>
                  <a:spLocks/>
                </p:cNvSpPr>
                <p:nvPr/>
              </p:nvSpPr>
              <p:spPr bwMode="auto">
                <a:xfrm>
                  <a:off x="2921250" y="4405250"/>
                  <a:ext cx="16700" cy="16725"/>
                </a:xfrm>
                <a:custGeom>
                  <a:avLst/>
                  <a:gdLst>
                    <a:gd name="T0" fmla="*/ 2147483646 w 668"/>
                    <a:gd name="T1" fmla="*/ 9765625 h 669"/>
                    <a:gd name="T2" fmla="*/ 9765625 w 668"/>
                    <a:gd name="T3" fmla="*/ 2147483646 h 669"/>
                    <a:gd name="T4" fmla="*/ 2147483646 w 668"/>
                    <a:gd name="T5" fmla="*/ 2147483646 h 669"/>
                    <a:gd name="T6" fmla="*/ 2147483646 w 668"/>
                    <a:gd name="T7" fmla="*/ 2147483646 h 669"/>
                    <a:gd name="T8" fmla="*/ 2147483646 w 668"/>
                    <a:gd name="T9" fmla="*/ 9765625 h 6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8" name="Google Shape;2231;p14"/>
                <p:cNvSpPr>
                  <a:spLocks/>
                </p:cNvSpPr>
                <p:nvPr/>
              </p:nvSpPr>
              <p:spPr bwMode="auto">
                <a:xfrm>
                  <a:off x="2679425" y="4510350"/>
                  <a:ext cx="29200" cy="29200"/>
                </a:xfrm>
                <a:custGeom>
                  <a:avLst/>
                  <a:gdLst>
                    <a:gd name="T0" fmla="*/ 2147483646 w 1168"/>
                    <a:gd name="T1" fmla="*/ 0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0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9" name="Google Shape;2232;p14"/>
                <p:cNvSpPr>
                  <a:spLocks/>
                </p:cNvSpPr>
                <p:nvPr/>
              </p:nvSpPr>
              <p:spPr bwMode="auto">
                <a:xfrm>
                  <a:off x="3025500" y="4308525"/>
                  <a:ext cx="386950" cy="408650"/>
                </a:xfrm>
                <a:custGeom>
                  <a:avLst/>
                  <a:gdLst>
                    <a:gd name="T0" fmla="*/ 2147483646 w 15478"/>
                    <a:gd name="T1" fmla="*/ 9765625 h 16346"/>
                    <a:gd name="T2" fmla="*/ 2147483646 w 15478"/>
                    <a:gd name="T3" fmla="*/ 2147483646 h 16346"/>
                    <a:gd name="T4" fmla="*/ 2147483646 w 15478"/>
                    <a:gd name="T5" fmla="*/ 2147483646 h 16346"/>
                    <a:gd name="T6" fmla="*/ 2147483646 w 15478"/>
                    <a:gd name="T7" fmla="*/ 2147483646 h 16346"/>
                    <a:gd name="T8" fmla="*/ 2147483646 w 15478"/>
                    <a:gd name="T9" fmla="*/ 2147483646 h 16346"/>
                    <a:gd name="T10" fmla="*/ 2147483646 w 15478"/>
                    <a:gd name="T11" fmla="*/ 2147483646 h 16346"/>
                    <a:gd name="T12" fmla="*/ 2147483646 w 15478"/>
                    <a:gd name="T13" fmla="*/ 2147483646 h 16346"/>
                    <a:gd name="T14" fmla="*/ 1630859375 w 15478"/>
                    <a:gd name="T15" fmla="*/ 2147483646 h 16346"/>
                    <a:gd name="T16" fmla="*/ 0 w 15478"/>
                    <a:gd name="T17" fmla="*/ 2147483646 h 16346"/>
                    <a:gd name="T18" fmla="*/ 2147483646 w 15478"/>
                    <a:gd name="T19" fmla="*/ 2147483646 h 16346"/>
                    <a:gd name="T20" fmla="*/ 2147483646 w 15478"/>
                    <a:gd name="T21" fmla="*/ 2147483646 h 16346"/>
                    <a:gd name="T22" fmla="*/ 2147483646 w 15478"/>
                    <a:gd name="T23" fmla="*/ 2147483646 h 16346"/>
                    <a:gd name="T24" fmla="*/ 2147483646 w 15478"/>
                    <a:gd name="T25" fmla="*/ 2147483646 h 16346"/>
                    <a:gd name="T26" fmla="*/ 2147483646 w 15478"/>
                    <a:gd name="T27" fmla="*/ 2147483646 h 16346"/>
                    <a:gd name="T28" fmla="*/ 2147483646 w 15478"/>
                    <a:gd name="T29" fmla="*/ 2147483646 h 16346"/>
                    <a:gd name="T30" fmla="*/ 2147483646 w 15478"/>
                    <a:gd name="T31" fmla="*/ 2147483646 h 16346"/>
                    <a:gd name="T32" fmla="*/ 2147483646 w 15478"/>
                    <a:gd name="T33" fmla="*/ 2147483646 h 16346"/>
                    <a:gd name="T34" fmla="*/ 2147483646 w 15478"/>
                    <a:gd name="T35" fmla="*/ 2147483646 h 16346"/>
                    <a:gd name="T36" fmla="*/ 2147483646 w 15478"/>
                    <a:gd name="T37" fmla="*/ 2147483646 h 16346"/>
                    <a:gd name="T38" fmla="*/ 2147483646 w 15478"/>
                    <a:gd name="T39" fmla="*/ 2147483646 h 16346"/>
                    <a:gd name="T40" fmla="*/ 2147483646 w 15478"/>
                    <a:gd name="T41" fmla="*/ 2147483646 h 16346"/>
                    <a:gd name="T42" fmla="*/ 2147483646 w 15478"/>
                    <a:gd name="T43" fmla="*/ 2147483646 h 16346"/>
                    <a:gd name="T44" fmla="*/ 2147483646 w 15478"/>
                    <a:gd name="T45" fmla="*/ 2147483646 h 16346"/>
                    <a:gd name="T46" fmla="*/ 2147483646 w 15478"/>
                    <a:gd name="T47" fmla="*/ 2147483646 h 16346"/>
                    <a:gd name="T48" fmla="*/ 2147483646 w 15478"/>
                    <a:gd name="T49" fmla="*/ 2147483646 h 16346"/>
                    <a:gd name="T50" fmla="*/ 2147483646 w 15478"/>
                    <a:gd name="T51" fmla="*/ 2147483646 h 16346"/>
                    <a:gd name="T52" fmla="*/ 2147483646 w 15478"/>
                    <a:gd name="T53" fmla="*/ 2147483646 h 16346"/>
                    <a:gd name="T54" fmla="*/ 2147483646 w 15478"/>
                    <a:gd name="T55" fmla="*/ 2147483646 h 16346"/>
                    <a:gd name="T56" fmla="*/ 2147483646 w 15478"/>
                    <a:gd name="T57" fmla="*/ 2147483646 h 16346"/>
                    <a:gd name="T58" fmla="*/ 2147483646 w 15478"/>
                    <a:gd name="T59" fmla="*/ 2147483646 h 16346"/>
                    <a:gd name="T60" fmla="*/ 2147483646 w 15478"/>
                    <a:gd name="T61" fmla="*/ 2147483646 h 16346"/>
                    <a:gd name="T62" fmla="*/ 2147483646 w 15478"/>
                    <a:gd name="T63" fmla="*/ 2147483646 h 16346"/>
                    <a:gd name="T64" fmla="*/ 2147483646 w 15478"/>
                    <a:gd name="T65" fmla="*/ 1630859375 h 16346"/>
                    <a:gd name="T66" fmla="*/ 2147483646 w 15478"/>
                    <a:gd name="T67" fmla="*/ 332031250 h 16346"/>
                    <a:gd name="T68" fmla="*/ 2147483646 w 15478"/>
                    <a:gd name="T69" fmla="*/ 9765625 h 163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0" name="Google Shape;2233;p14"/>
                <p:cNvSpPr>
                  <a:spLocks/>
                </p:cNvSpPr>
                <p:nvPr/>
              </p:nvSpPr>
              <p:spPr bwMode="auto">
                <a:xfrm>
                  <a:off x="2843700" y="4550375"/>
                  <a:ext cx="433675" cy="607950"/>
                </a:xfrm>
                <a:custGeom>
                  <a:avLst/>
                  <a:gdLst>
                    <a:gd name="T0" fmla="*/ 2147483646 w 17347"/>
                    <a:gd name="T1" fmla="*/ 1630859375 h 24318"/>
                    <a:gd name="T2" fmla="*/ 2147483646 w 17347"/>
                    <a:gd name="T3" fmla="*/ 2147483646 h 24318"/>
                    <a:gd name="T4" fmla="*/ 2147483646 w 17347"/>
                    <a:gd name="T5" fmla="*/ 2147483646 h 24318"/>
                    <a:gd name="T6" fmla="*/ 2147483646 w 17347"/>
                    <a:gd name="T7" fmla="*/ 2147483646 h 24318"/>
                    <a:gd name="T8" fmla="*/ 2147483646 w 17347"/>
                    <a:gd name="T9" fmla="*/ 2147483646 h 24318"/>
                    <a:gd name="T10" fmla="*/ 1962890625 w 17347"/>
                    <a:gd name="T11" fmla="*/ 2147483646 h 24318"/>
                    <a:gd name="T12" fmla="*/ 2147483646 w 17347"/>
                    <a:gd name="T13" fmla="*/ 2147483646 h 24318"/>
                    <a:gd name="T14" fmla="*/ 2147483646 w 17347"/>
                    <a:gd name="T15" fmla="*/ 2147483646 h 24318"/>
                    <a:gd name="T16" fmla="*/ 2147483646 w 17347"/>
                    <a:gd name="T17" fmla="*/ 2147483646 h 24318"/>
                    <a:gd name="T18" fmla="*/ 2147483646 w 17347"/>
                    <a:gd name="T19" fmla="*/ 2147483646 h 24318"/>
                    <a:gd name="T20" fmla="*/ 2147483646 w 17347"/>
                    <a:gd name="T21" fmla="*/ 2147483646 h 24318"/>
                    <a:gd name="T22" fmla="*/ 2147483646 w 17347"/>
                    <a:gd name="T23" fmla="*/ 2147483646 h 24318"/>
                    <a:gd name="T24" fmla="*/ 2147483646 w 17347"/>
                    <a:gd name="T25" fmla="*/ 2147483646 h 24318"/>
                    <a:gd name="T26" fmla="*/ 2147483646 w 17347"/>
                    <a:gd name="T27" fmla="*/ 2147483646 h 24318"/>
                    <a:gd name="T28" fmla="*/ 2147483646 w 17347"/>
                    <a:gd name="T29" fmla="*/ 2147483646 h 24318"/>
                    <a:gd name="T30" fmla="*/ 2147483646 w 17347"/>
                    <a:gd name="T31" fmla="*/ 2147483646 h 24318"/>
                    <a:gd name="T32" fmla="*/ 2147483646 w 17347"/>
                    <a:gd name="T33" fmla="*/ 2147483646 h 24318"/>
                    <a:gd name="T34" fmla="*/ 2147483646 w 17347"/>
                    <a:gd name="T35" fmla="*/ 2147483646 h 24318"/>
                    <a:gd name="T36" fmla="*/ 2147483646 w 17347"/>
                    <a:gd name="T37" fmla="*/ 2147483646 h 24318"/>
                    <a:gd name="T38" fmla="*/ 2147483646 w 17347"/>
                    <a:gd name="T39" fmla="*/ 2147483646 h 24318"/>
                    <a:gd name="T40" fmla="*/ 2147483646 w 17347"/>
                    <a:gd name="T41" fmla="*/ 2147483646 h 24318"/>
                    <a:gd name="T42" fmla="*/ 2147483646 w 17347"/>
                    <a:gd name="T43" fmla="*/ 2147483646 h 24318"/>
                    <a:gd name="T44" fmla="*/ 2147483646 w 17347"/>
                    <a:gd name="T45" fmla="*/ 2147483646 h 24318"/>
                    <a:gd name="T46" fmla="*/ 2147483646 w 17347"/>
                    <a:gd name="T47" fmla="*/ 2147483646 h 24318"/>
                    <a:gd name="T48" fmla="*/ 2147483646 w 17347"/>
                    <a:gd name="T49" fmla="*/ 2147483646 h 24318"/>
                    <a:gd name="T50" fmla="*/ 2147483646 w 17347"/>
                    <a:gd name="T51" fmla="*/ 2147483646 h 24318"/>
                    <a:gd name="T52" fmla="*/ 2147483646 w 17347"/>
                    <a:gd name="T53" fmla="*/ 2147483646 h 24318"/>
                    <a:gd name="T54" fmla="*/ 2147483646 w 17347"/>
                    <a:gd name="T55" fmla="*/ 2147483646 h 24318"/>
                    <a:gd name="T56" fmla="*/ 2147483646 w 17347"/>
                    <a:gd name="T57" fmla="*/ 2147483646 h 24318"/>
                    <a:gd name="T58" fmla="*/ 2147483646 w 17347"/>
                    <a:gd name="T59" fmla="*/ 2147483646 h 24318"/>
                    <a:gd name="T60" fmla="*/ 2147483646 w 17347"/>
                    <a:gd name="T61" fmla="*/ 2147483646 h 24318"/>
                    <a:gd name="T62" fmla="*/ 2147483646 w 17347"/>
                    <a:gd name="T63" fmla="*/ 2147483646 h 24318"/>
                    <a:gd name="T64" fmla="*/ 2147483646 w 17347"/>
                    <a:gd name="T65" fmla="*/ 2147483646 h 24318"/>
                    <a:gd name="T66" fmla="*/ 2147483646 w 17347"/>
                    <a:gd name="T67" fmla="*/ 2147483646 h 24318"/>
                    <a:gd name="T68" fmla="*/ 2147483646 w 17347"/>
                    <a:gd name="T69" fmla="*/ 2147483646 h 24318"/>
                    <a:gd name="T70" fmla="*/ 2147483646 w 17347"/>
                    <a:gd name="T71" fmla="*/ 2147483646 h 24318"/>
                    <a:gd name="T72" fmla="*/ 2147483646 w 17347"/>
                    <a:gd name="T73" fmla="*/ 2147483646 h 24318"/>
                    <a:gd name="T74" fmla="*/ 2147483646 w 17347"/>
                    <a:gd name="T75" fmla="*/ 2147483646 h 24318"/>
                    <a:gd name="T76" fmla="*/ 2147483646 w 17347"/>
                    <a:gd name="T77" fmla="*/ 2147483646 h 24318"/>
                    <a:gd name="T78" fmla="*/ 2147483646 w 17347"/>
                    <a:gd name="T79" fmla="*/ 2147483646 h 24318"/>
                    <a:gd name="T80" fmla="*/ 2147483646 w 17347"/>
                    <a:gd name="T81" fmla="*/ 2147483646 h 24318"/>
                    <a:gd name="T82" fmla="*/ 2147483646 w 17347"/>
                    <a:gd name="T83" fmla="*/ 2147483646 h 24318"/>
                    <a:gd name="T84" fmla="*/ 2147483646 w 17347"/>
                    <a:gd name="T85" fmla="*/ 2147483646 h 24318"/>
                    <a:gd name="T86" fmla="*/ 2147483646 w 17347"/>
                    <a:gd name="T87" fmla="*/ 1953125000 h 24318"/>
                    <a:gd name="T88" fmla="*/ 2147483646 w 17347"/>
                    <a:gd name="T89" fmla="*/ 1308593750 h 24318"/>
                    <a:gd name="T90" fmla="*/ 2147483646 w 17347"/>
                    <a:gd name="T91" fmla="*/ 0 h 2431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lnTo>
                        <a:pt x="5604" y="0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1" name="Google Shape;2234;p14"/>
                <p:cNvSpPr>
                  <a:spLocks/>
                </p:cNvSpPr>
                <p:nvPr/>
              </p:nvSpPr>
              <p:spPr bwMode="auto">
                <a:xfrm>
                  <a:off x="2343350" y="4648775"/>
                  <a:ext cx="421975" cy="479525"/>
                </a:xfrm>
                <a:custGeom>
                  <a:avLst/>
                  <a:gdLst>
                    <a:gd name="T0" fmla="*/ 0 w 16879"/>
                    <a:gd name="T1" fmla="*/ 2147483646 h 19181"/>
                    <a:gd name="T2" fmla="*/ 322265625 w 16879"/>
                    <a:gd name="T3" fmla="*/ 2147483646 h 19181"/>
                    <a:gd name="T4" fmla="*/ 1191406250 w 16879"/>
                    <a:gd name="T5" fmla="*/ 2147483646 h 19181"/>
                    <a:gd name="T6" fmla="*/ 1191406250 w 16879"/>
                    <a:gd name="T7" fmla="*/ 2147483646 h 19181"/>
                    <a:gd name="T8" fmla="*/ 0 w 16879"/>
                    <a:gd name="T9" fmla="*/ 2147483646 h 19181"/>
                    <a:gd name="T10" fmla="*/ 2147483646 w 16879"/>
                    <a:gd name="T11" fmla="*/ 0 h 19181"/>
                    <a:gd name="T12" fmla="*/ 2147483646 w 16879"/>
                    <a:gd name="T13" fmla="*/ 1308593750 h 19181"/>
                    <a:gd name="T14" fmla="*/ 2147483646 w 16879"/>
                    <a:gd name="T15" fmla="*/ 2147483646 h 19181"/>
                    <a:gd name="T16" fmla="*/ 2147483646 w 16879"/>
                    <a:gd name="T17" fmla="*/ 2147483646 h 19181"/>
                    <a:gd name="T18" fmla="*/ 2147483646 w 16879"/>
                    <a:gd name="T19" fmla="*/ 2147483646 h 19181"/>
                    <a:gd name="T20" fmla="*/ 2147483646 w 16879"/>
                    <a:gd name="T21" fmla="*/ 2147483646 h 19181"/>
                    <a:gd name="T22" fmla="*/ 2147483646 w 16879"/>
                    <a:gd name="T23" fmla="*/ 2147483646 h 19181"/>
                    <a:gd name="T24" fmla="*/ 2147483646 w 16879"/>
                    <a:gd name="T25" fmla="*/ 2147483646 h 19181"/>
                    <a:gd name="T26" fmla="*/ 2147483646 w 16879"/>
                    <a:gd name="T27" fmla="*/ 2147483646 h 19181"/>
                    <a:gd name="T28" fmla="*/ 2147483646 w 16879"/>
                    <a:gd name="T29" fmla="*/ 2147483646 h 19181"/>
                    <a:gd name="T30" fmla="*/ 2147483646 w 16879"/>
                    <a:gd name="T31" fmla="*/ 2147483646 h 19181"/>
                    <a:gd name="T32" fmla="*/ 2147483646 w 16879"/>
                    <a:gd name="T33" fmla="*/ 2147483646 h 19181"/>
                    <a:gd name="T34" fmla="*/ 2147483646 w 16879"/>
                    <a:gd name="T35" fmla="*/ 2147483646 h 19181"/>
                    <a:gd name="T36" fmla="*/ 2147483646 w 16879"/>
                    <a:gd name="T37" fmla="*/ 2147483646 h 19181"/>
                    <a:gd name="T38" fmla="*/ 2147483646 w 16879"/>
                    <a:gd name="T39" fmla="*/ 2147483646 h 19181"/>
                    <a:gd name="T40" fmla="*/ 2147483646 w 16879"/>
                    <a:gd name="T41" fmla="*/ 2147483646 h 19181"/>
                    <a:gd name="T42" fmla="*/ 2147483646 w 16879"/>
                    <a:gd name="T43" fmla="*/ 2147483646 h 19181"/>
                    <a:gd name="T44" fmla="*/ 1191406250 w 16879"/>
                    <a:gd name="T45" fmla="*/ 2147483646 h 19181"/>
                    <a:gd name="T46" fmla="*/ 1191406250 w 16879"/>
                    <a:gd name="T47" fmla="*/ 2147483646 h 19181"/>
                    <a:gd name="T48" fmla="*/ 2147483646 w 16879"/>
                    <a:gd name="T49" fmla="*/ 2147483646 h 19181"/>
                    <a:gd name="T50" fmla="*/ 2147483646 w 16879"/>
                    <a:gd name="T51" fmla="*/ 2147483646 h 19181"/>
                    <a:gd name="T52" fmla="*/ 2147483646 w 16879"/>
                    <a:gd name="T53" fmla="*/ 2147483646 h 19181"/>
                    <a:gd name="T54" fmla="*/ 2147483646 w 16879"/>
                    <a:gd name="T55" fmla="*/ 2147483646 h 19181"/>
                    <a:gd name="T56" fmla="*/ 2147483646 w 16879"/>
                    <a:gd name="T57" fmla="*/ 2147483646 h 19181"/>
                    <a:gd name="T58" fmla="*/ 2147483646 w 16879"/>
                    <a:gd name="T59" fmla="*/ 2147483646 h 19181"/>
                    <a:gd name="T60" fmla="*/ 2147483646 w 16879"/>
                    <a:gd name="T61" fmla="*/ 2147483646 h 19181"/>
                    <a:gd name="T62" fmla="*/ 2147483646 w 16879"/>
                    <a:gd name="T63" fmla="*/ 2147483646 h 19181"/>
                    <a:gd name="T64" fmla="*/ 2147483646 w 16879"/>
                    <a:gd name="T65" fmla="*/ 2147483646 h 19181"/>
                    <a:gd name="T66" fmla="*/ 2147483646 w 16879"/>
                    <a:gd name="T67" fmla="*/ 2147483646 h 19181"/>
                    <a:gd name="T68" fmla="*/ 2147483646 w 16879"/>
                    <a:gd name="T69" fmla="*/ 2147483646 h 19181"/>
                    <a:gd name="T70" fmla="*/ 2147483646 w 16879"/>
                    <a:gd name="T71" fmla="*/ 2147483646 h 19181"/>
                    <a:gd name="T72" fmla="*/ 2147483646 w 16879"/>
                    <a:gd name="T73" fmla="*/ 2147483646 h 19181"/>
                    <a:gd name="T74" fmla="*/ 2147483646 w 16879"/>
                    <a:gd name="T75" fmla="*/ 2147483646 h 19181"/>
                    <a:gd name="T76" fmla="*/ 2147483646 w 16879"/>
                    <a:gd name="T77" fmla="*/ 2147483646 h 19181"/>
                    <a:gd name="T78" fmla="*/ 2147483646 w 16879"/>
                    <a:gd name="T79" fmla="*/ 2147483646 h 19181"/>
                    <a:gd name="T80" fmla="*/ 2147483646 w 16879"/>
                    <a:gd name="T81" fmla="*/ 2147483646 h 19181"/>
                    <a:gd name="T82" fmla="*/ 2147483646 w 16879"/>
                    <a:gd name="T83" fmla="*/ 2147483646 h 19181"/>
                    <a:gd name="T84" fmla="*/ 2147483646 w 16879"/>
                    <a:gd name="T85" fmla="*/ 2147483646 h 19181"/>
                    <a:gd name="T86" fmla="*/ 2147483646 w 16879"/>
                    <a:gd name="T87" fmla="*/ 2147483646 h 19181"/>
                    <a:gd name="T88" fmla="*/ 2147483646 w 16879"/>
                    <a:gd name="T89" fmla="*/ 2147483646 h 19181"/>
                    <a:gd name="T90" fmla="*/ 2147483646 w 16879"/>
                    <a:gd name="T91" fmla="*/ 654296875 h 19181"/>
                    <a:gd name="T92" fmla="*/ 2147483646 w 16879"/>
                    <a:gd name="T93" fmla="*/ 0 h 191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2" name="Google Shape;2235;p14"/>
                <p:cNvSpPr>
                  <a:spLocks/>
                </p:cNvSpPr>
                <p:nvPr/>
              </p:nvSpPr>
              <p:spPr bwMode="auto">
                <a:xfrm>
                  <a:off x="2416725" y="4616250"/>
                  <a:ext cx="219350" cy="187250"/>
                </a:xfrm>
                <a:custGeom>
                  <a:avLst/>
                  <a:gdLst>
                    <a:gd name="T0" fmla="*/ 2147483646 w 8774"/>
                    <a:gd name="T1" fmla="*/ 0 h 7490"/>
                    <a:gd name="T2" fmla="*/ 2147483646 w 8774"/>
                    <a:gd name="T3" fmla="*/ 2147483646 h 7490"/>
                    <a:gd name="T4" fmla="*/ 2147483646 w 8774"/>
                    <a:gd name="T5" fmla="*/ 2147483646 h 7490"/>
                    <a:gd name="T6" fmla="*/ 2147483646 w 8774"/>
                    <a:gd name="T7" fmla="*/ 2147483646 h 7490"/>
                    <a:gd name="T8" fmla="*/ 2147483646 w 8774"/>
                    <a:gd name="T9" fmla="*/ 2147483646 h 7490"/>
                    <a:gd name="T10" fmla="*/ 2147483646 w 8774"/>
                    <a:gd name="T11" fmla="*/ 2147483646 h 7490"/>
                    <a:gd name="T12" fmla="*/ 2147483646 w 8774"/>
                    <a:gd name="T13" fmla="*/ 2147483646 h 7490"/>
                    <a:gd name="T14" fmla="*/ 986328125 w 8774"/>
                    <a:gd name="T15" fmla="*/ 2147483646 h 7490"/>
                    <a:gd name="T16" fmla="*/ 9765625 w 8774"/>
                    <a:gd name="T17" fmla="*/ 2147483646 h 7490"/>
                    <a:gd name="T18" fmla="*/ 9765625 w 8774"/>
                    <a:gd name="T19" fmla="*/ 2147483646 h 7490"/>
                    <a:gd name="T20" fmla="*/ 2147483646 w 8774"/>
                    <a:gd name="T21" fmla="*/ 2147483646 h 7490"/>
                    <a:gd name="T22" fmla="*/ 2147483646 w 8774"/>
                    <a:gd name="T23" fmla="*/ 2147483646 h 7490"/>
                    <a:gd name="T24" fmla="*/ 2147483646 w 8774"/>
                    <a:gd name="T25" fmla="*/ 2147483646 h 7490"/>
                    <a:gd name="T26" fmla="*/ 2147483646 w 8774"/>
                    <a:gd name="T27" fmla="*/ 2147483646 h 7490"/>
                    <a:gd name="T28" fmla="*/ 2147483646 w 8774"/>
                    <a:gd name="T29" fmla="*/ 2147483646 h 7490"/>
                    <a:gd name="T30" fmla="*/ 2147483646 w 8774"/>
                    <a:gd name="T31" fmla="*/ 2147483646 h 7490"/>
                    <a:gd name="T32" fmla="*/ 2147483646 w 8774"/>
                    <a:gd name="T33" fmla="*/ 2147483646 h 7490"/>
                    <a:gd name="T34" fmla="*/ 2147483646 w 8774"/>
                    <a:gd name="T35" fmla="*/ 2147483646 h 7490"/>
                    <a:gd name="T36" fmla="*/ 2147483646 w 8774"/>
                    <a:gd name="T37" fmla="*/ 2147483646 h 7490"/>
                    <a:gd name="T38" fmla="*/ 2147483646 w 8774"/>
                    <a:gd name="T39" fmla="*/ 2147483646 h 7490"/>
                    <a:gd name="T40" fmla="*/ 2147483646 w 8774"/>
                    <a:gd name="T41" fmla="*/ 2147483646 h 7490"/>
                    <a:gd name="T42" fmla="*/ 2147483646 w 8774"/>
                    <a:gd name="T43" fmla="*/ 2147483646 h 7490"/>
                    <a:gd name="T44" fmla="*/ 2147483646 w 8774"/>
                    <a:gd name="T45" fmla="*/ 1962890625 h 7490"/>
                    <a:gd name="T46" fmla="*/ 2147483646 w 8774"/>
                    <a:gd name="T47" fmla="*/ 332031250 h 7490"/>
                    <a:gd name="T48" fmla="*/ 2147483646 w 8774"/>
                    <a:gd name="T49" fmla="*/ 332031250 h 7490"/>
                    <a:gd name="T50" fmla="*/ 2147483646 w 8774"/>
                    <a:gd name="T51" fmla="*/ 419921875 h 7490"/>
                    <a:gd name="T52" fmla="*/ 2147483646 w 8774"/>
                    <a:gd name="T53" fmla="*/ 0 h 749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3" name="Google Shape;2236;p14"/>
                <p:cNvSpPr>
                  <a:spLocks/>
                </p:cNvSpPr>
                <p:nvPr/>
              </p:nvSpPr>
              <p:spPr bwMode="auto">
                <a:xfrm>
                  <a:off x="2529300" y="4642925"/>
                  <a:ext cx="133450" cy="232800"/>
                </a:xfrm>
                <a:custGeom>
                  <a:avLst/>
                  <a:gdLst>
                    <a:gd name="T0" fmla="*/ 2147483646 w 5338"/>
                    <a:gd name="T1" fmla="*/ 9765625 h 9312"/>
                    <a:gd name="T2" fmla="*/ 2147483646 w 5338"/>
                    <a:gd name="T3" fmla="*/ 986328125 h 9312"/>
                    <a:gd name="T4" fmla="*/ 2147483646 w 5338"/>
                    <a:gd name="T5" fmla="*/ 2147483646 h 9312"/>
                    <a:gd name="T6" fmla="*/ 2147483646 w 5338"/>
                    <a:gd name="T7" fmla="*/ 2147483646 h 9312"/>
                    <a:gd name="T8" fmla="*/ 2147483646 w 5338"/>
                    <a:gd name="T9" fmla="*/ 2147483646 h 9312"/>
                    <a:gd name="T10" fmla="*/ 2147483646 w 5338"/>
                    <a:gd name="T11" fmla="*/ 2147483646 h 9312"/>
                    <a:gd name="T12" fmla="*/ 2147483646 w 5338"/>
                    <a:gd name="T13" fmla="*/ 2147483646 h 9312"/>
                    <a:gd name="T14" fmla="*/ 2147483646 w 5338"/>
                    <a:gd name="T15" fmla="*/ 2147483646 h 9312"/>
                    <a:gd name="T16" fmla="*/ 2147483646 w 5338"/>
                    <a:gd name="T17" fmla="*/ 2147483646 h 9312"/>
                    <a:gd name="T18" fmla="*/ 654296875 w 5338"/>
                    <a:gd name="T19" fmla="*/ 2147483646 h 9312"/>
                    <a:gd name="T20" fmla="*/ 2147483646 w 5338"/>
                    <a:gd name="T21" fmla="*/ 2147483646 h 9312"/>
                    <a:gd name="T22" fmla="*/ 2147483646 w 5338"/>
                    <a:gd name="T23" fmla="*/ 2147483646 h 9312"/>
                    <a:gd name="T24" fmla="*/ 2147483646 w 5338"/>
                    <a:gd name="T25" fmla="*/ 2147483646 h 9312"/>
                    <a:gd name="T26" fmla="*/ 2147483646 w 5338"/>
                    <a:gd name="T27" fmla="*/ 2147483646 h 9312"/>
                    <a:gd name="T28" fmla="*/ 2147483646 w 5338"/>
                    <a:gd name="T29" fmla="*/ 2147483646 h 9312"/>
                    <a:gd name="T30" fmla="*/ 2147483646 w 5338"/>
                    <a:gd name="T31" fmla="*/ 2147483646 h 9312"/>
                    <a:gd name="T32" fmla="*/ 2147483646 w 5338"/>
                    <a:gd name="T33" fmla="*/ 2147483646 h 9312"/>
                    <a:gd name="T34" fmla="*/ 2147483646 w 5338"/>
                    <a:gd name="T35" fmla="*/ 2147483646 h 9312"/>
                    <a:gd name="T36" fmla="*/ 2147483646 w 5338"/>
                    <a:gd name="T37" fmla="*/ 2147483646 h 9312"/>
                    <a:gd name="T38" fmla="*/ 2147483646 w 5338"/>
                    <a:gd name="T39" fmla="*/ 2147483646 h 9312"/>
                    <a:gd name="T40" fmla="*/ 2147483646 w 5338"/>
                    <a:gd name="T41" fmla="*/ 2147483646 h 9312"/>
                    <a:gd name="T42" fmla="*/ 2147483646 w 5338"/>
                    <a:gd name="T43" fmla="*/ 2147483646 h 9312"/>
                    <a:gd name="T44" fmla="*/ 2147483646 w 5338"/>
                    <a:gd name="T45" fmla="*/ 986328125 h 9312"/>
                    <a:gd name="T46" fmla="*/ 2147483646 w 5338"/>
                    <a:gd name="T47" fmla="*/ 9765625 h 931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4" name="Google Shape;2237;p14"/>
                <p:cNvSpPr>
                  <a:spLocks/>
                </p:cNvSpPr>
                <p:nvPr/>
              </p:nvSpPr>
              <p:spPr bwMode="auto">
                <a:xfrm>
                  <a:off x="2827850" y="4659300"/>
                  <a:ext cx="52575" cy="242500"/>
                </a:xfrm>
                <a:custGeom>
                  <a:avLst/>
                  <a:gdLst>
                    <a:gd name="T0" fmla="*/ 2147483646 w 2103"/>
                    <a:gd name="T1" fmla="*/ 0 h 9700"/>
                    <a:gd name="T2" fmla="*/ 2147483646 w 2103"/>
                    <a:gd name="T3" fmla="*/ 1103515625 h 9700"/>
                    <a:gd name="T4" fmla="*/ 2147483646 w 2103"/>
                    <a:gd name="T5" fmla="*/ 2147483646 h 9700"/>
                    <a:gd name="T6" fmla="*/ 1630859375 w 2103"/>
                    <a:gd name="T7" fmla="*/ 2147483646 h 9700"/>
                    <a:gd name="T8" fmla="*/ 9765625 w 2103"/>
                    <a:gd name="T9" fmla="*/ 2147483646 h 9700"/>
                    <a:gd name="T10" fmla="*/ 2147483646 w 2103"/>
                    <a:gd name="T11" fmla="*/ 2147483646 h 9700"/>
                    <a:gd name="T12" fmla="*/ 2147483646 w 2103"/>
                    <a:gd name="T13" fmla="*/ 2147483646 h 9700"/>
                    <a:gd name="T14" fmla="*/ 2147483646 w 2103"/>
                    <a:gd name="T15" fmla="*/ 2147483646 h 9700"/>
                    <a:gd name="T16" fmla="*/ 2147483646 w 2103"/>
                    <a:gd name="T17" fmla="*/ 2147483646 h 9700"/>
                    <a:gd name="T18" fmla="*/ 2147483646 w 2103"/>
                    <a:gd name="T19" fmla="*/ 2147483646 h 9700"/>
                    <a:gd name="T20" fmla="*/ 2147483646 w 2103"/>
                    <a:gd name="T21" fmla="*/ 2147483646 h 9700"/>
                    <a:gd name="T22" fmla="*/ 2147483646 w 2103"/>
                    <a:gd name="T23" fmla="*/ 2147483646 h 9700"/>
                    <a:gd name="T24" fmla="*/ 2147483646 w 2103"/>
                    <a:gd name="T25" fmla="*/ 2147483646 h 9700"/>
                    <a:gd name="T26" fmla="*/ 2147483646 w 2103"/>
                    <a:gd name="T27" fmla="*/ 2147483646 h 9700"/>
                    <a:gd name="T28" fmla="*/ 2147483646 w 2103"/>
                    <a:gd name="T29" fmla="*/ 2147483646 h 9700"/>
                    <a:gd name="T30" fmla="*/ 2147483646 w 2103"/>
                    <a:gd name="T31" fmla="*/ 2147483646 h 9700"/>
                    <a:gd name="T32" fmla="*/ 2147483646 w 2103"/>
                    <a:gd name="T33" fmla="*/ 2147483646 h 9700"/>
                    <a:gd name="T34" fmla="*/ 2147483646 w 2103"/>
                    <a:gd name="T35" fmla="*/ 2147483646 h 9700"/>
                    <a:gd name="T36" fmla="*/ 2147483646 w 2103"/>
                    <a:gd name="T37" fmla="*/ 2147483646 h 9700"/>
                    <a:gd name="T38" fmla="*/ 2147483646 w 2103"/>
                    <a:gd name="T39" fmla="*/ 2147483646 h 9700"/>
                    <a:gd name="T40" fmla="*/ 2147483646 w 2103"/>
                    <a:gd name="T41" fmla="*/ 1757812500 h 9700"/>
                    <a:gd name="T42" fmla="*/ 2147483646 w 2103"/>
                    <a:gd name="T43" fmla="*/ 126953125 h 9700"/>
                    <a:gd name="T44" fmla="*/ 2147483646 w 2103"/>
                    <a:gd name="T45" fmla="*/ 126953125 h 9700"/>
                    <a:gd name="T46" fmla="*/ 2147483646 w 2103"/>
                    <a:gd name="T47" fmla="*/ 0 h 970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5" name="Google Shape;2238;p14"/>
                <p:cNvSpPr>
                  <a:spLocks/>
                </p:cNvSpPr>
                <p:nvPr/>
              </p:nvSpPr>
              <p:spPr bwMode="auto">
                <a:xfrm>
                  <a:off x="2946275" y="4622075"/>
                  <a:ext cx="164300" cy="179100"/>
                </a:xfrm>
                <a:custGeom>
                  <a:avLst/>
                  <a:gdLst>
                    <a:gd name="T0" fmla="*/ 2147483646 w 6572"/>
                    <a:gd name="T1" fmla="*/ 9765625 h 7164"/>
                    <a:gd name="T2" fmla="*/ 654296875 w 6572"/>
                    <a:gd name="T3" fmla="*/ 1640625000 h 7164"/>
                    <a:gd name="T4" fmla="*/ 2147483646 w 6572"/>
                    <a:gd name="T5" fmla="*/ 2147483646 h 7164"/>
                    <a:gd name="T6" fmla="*/ 2147483646 w 6572"/>
                    <a:gd name="T7" fmla="*/ 2147483646 h 7164"/>
                    <a:gd name="T8" fmla="*/ 2147483646 w 6572"/>
                    <a:gd name="T9" fmla="*/ 2147483646 h 7164"/>
                    <a:gd name="T10" fmla="*/ 2147483646 w 6572"/>
                    <a:gd name="T11" fmla="*/ 2147483646 h 7164"/>
                    <a:gd name="T12" fmla="*/ 2147483646 w 6572"/>
                    <a:gd name="T13" fmla="*/ 2147483646 h 7164"/>
                    <a:gd name="T14" fmla="*/ 2147483646 w 6572"/>
                    <a:gd name="T15" fmla="*/ 2147483646 h 7164"/>
                    <a:gd name="T16" fmla="*/ 2147483646 w 6572"/>
                    <a:gd name="T17" fmla="*/ 2147483646 h 7164"/>
                    <a:gd name="T18" fmla="*/ 2147483646 w 6572"/>
                    <a:gd name="T19" fmla="*/ 2147483646 h 7164"/>
                    <a:gd name="T20" fmla="*/ 2147483646 w 6572"/>
                    <a:gd name="T21" fmla="*/ 2147483646 h 7164"/>
                    <a:gd name="T22" fmla="*/ 2147483646 w 6572"/>
                    <a:gd name="T23" fmla="*/ 2147483646 h 7164"/>
                    <a:gd name="T24" fmla="*/ 2147483646 w 6572"/>
                    <a:gd name="T25" fmla="*/ 2147483646 h 7164"/>
                    <a:gd name="T26" fmla="*/ 2147483646 w 6572"/>
                    <a:gd name="T27" fmla="*/ 2147483646 h 7164"/>
                    <a:gd name="T28" fmla="*/ 2147483646 w 6572"/>
                    <a:gd name="T29" fmla="*/ 2147483646 h 7164"/>
                    <a:gd name="T30" fmla="*/ 2147483646 w 6572"/>
                    <a:gd name="T31" fmla="*/ 2147483646 h 7164"/>
                    <a:gd name="T32" fmla="*/ 2147483646 w 6572"/>
                    <a:gd name="T33" fmla="*/ 2147483646 h 7164"/>
                    <a:gd name="T34" fmla="*/ 2147483646 w 6572"/>
                    <a:gd name="T35" fmla="*/ 1640625000 h 7164"/>
                    <a:gd name="T36" fmla="*/ 2147483646 w 6572"/>
                    <a:gd name="T37" fmla="*/ 1640625000 h 7164"/>
                    <a:gd name="T38" fmla="*/ 2147483646 w 6572"/>
                    <a:gd name="T39" fmla="*/ 9765625 h 7164"/>
                    <a:gd name="T40" fmla="*/ 2147483646 w 6572"/>
                    <a:gd name="T41" fmla="*/ 9765625 h 71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lnTo>
                        <a:pt x="267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6" name="Google Shape;2239;p14"/>
                <p:cNvSpPr>
                  <a:spLocks/>
                </p:cNvSpPr>
                <p:nvPr/>
              </p:nvSpPr>
              <p:spPr bwMode="auto">
                <a:xfrm>
                  <a:off x="2902075" y="4654050"/>
                  <a:ext cx="83425" cy="157175"/>
                </a:xfrm>
                <a:custGeom>
                  <a:avLst/>
                  <a:gdLst>
                    <a:gd name="T0" fmla="*/ 2080078125 w 3337"/>
                    <a:gd name="T1" fmla="*/ 9765625 h 6287"/>
                    <a:gd name="T2" fmla="*/ 1630859375 w 3337"/>
                    <a:gd name="T3" fmla="*/ 224609375 h 6287"/>
                    <a:gd name="T4" fmla="*/ 654296875 w 3337"/>
                    <a:gd name="T5" fmla="*/ 2147483646 h 6287"/>
                    <a:gd name="T6" fmla="*/ 2147483646 w 3337"/>
                    <a:gd name="T7" fmla="*/ 2147483646 h 6287"/>
                    <a:gd name="T8" fmla="*/ 2147483646 w 3337"/>
                    <a:gd name="T9" fmla="*/ 2147483646 h 6287"/>
                    <a:gd name="T10" fmla="*/ 2147483646 w 3337"/>
                    <a:gd name="T11" fmla="*/ 2147483646 h 6287"/>
                    <a:gd name="T12" fmla="*/ 2147483646 w 3337"/>
                    <a:gd name="T13" fmla="*/ 2147483646 h 6287"/>
                    <a:gd name="T14" fmla="*/ 2147483646 w 3337"/>
                    <a:gd name="T15" fmla="*/ 2147483646 h 6287"/>
                    <a:gd name="T16" fmla="*/ 2147483646 w 3337"/>
                    <a:gd name="T17" fmla="*/ 2147483646 h 6287"/>
                    <a:gd name="T18" fmla="*/ 2147483646 w 3337"/>
                    <a:gd name="T19" fmla="*/ 2147483646 h 6287"/>
                    <a:gd name="T20" fmla="*/ 2147483646 w 3337"/>
                    <a:gd name="T21" fmla="*/ 2147483646 h 6287"/>
                    <a:gd name="T22" fmla="*/ 2147483646 w 3337"/>
                    <a:gd name="T23" fmla="*/ 2147483646 h 6287"/>
                    <a:gd name="T24" fmla="*/ 2147483646 w 3337"/>
                    <a:gd name="T25" fmla="*/ 2147483646 h 6287"/>
                    <a:gd name="T26" fmla="*/ 2147483646 w 3337"/>
                    <a:gd name="T27" fmla="*/ 1855468750 h 6287"/>
                    <a:gd name="T28" fmla="*/ 2147483646 w 3337"/>
                    <a:gd name="T29" fmla="*/ 546875000 h 6287"/>
                    <a:gd name="T30" fmla="*/ 2080078125 w 3337"/>
                    <a:gd name="T31" fmla="*/ 9765625 h 628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7" name="Google Shape;2240;p14"/>
                <p:cNvSpPr>
                  <a:spLocks/>
                </p:cNvSpPr>
                <p:nvPr/>
              </p:nvSpPr>
              <p:spPr bwMode="auto">
                <a:xfrm>
                  <a:off x="3053025" y="4406100"/>
                  <a:ext cx="250200" cy="57550"/>
                </a:xfrm>
                <a:custGeom>
                  <a:avLst/>
                  <a:gdLst>
                    <a:gd name="T0" fmla="*/ 2147483646 w 10008"/>
                    <a:gd name="T1" fmla="*/ 2147483646 h 2302"/>
                    <a:gd name="T2" fmla="*/ 2147483646 w 10008"/>
                    <a:gd name="T3" fmla="*/ 2147483646 h 2302"/>
                    <a:gd name="T4" fmla="*/ 2147483646 w 10008"/>
                    <a:gd name="T5" fmla="*/ 2147483646 h 2302"/>
                    <a:gd name="T6" fmla="*/ 2147483646 w 10008"/>
                    <a:gd name="T7" fmla="*/ 0 h 2302"/>
                    <a:gd name="T8" fmla="*/ 2147483646 w 10008"/>
                    <a:gd name="T9" fmla="*/ 2147483646 h 2302"/>
                    <a:gd name="T10" fmla="*/ 1298828125 w 10008"/>
                    <a:gd name="T11" fmla="*/ 2147483646 h 2302"/>
                    <a:gd name="T12" fmla="*/ 322265625 w 10008"/>
                    <a:gd name="T13" fmla="*/ 2147483646 h 2302"/>
                    <a:gd name="T14" fmla="*/ 2147483646 w 10008"/>
                    <a:gd name="T15" fmla="*/ 2147483646 h 2302"/>
                    <a:gd name="T16" fmla="*/ 2147483646 w 10008"/>
                    <a:gd name="T17" fmla="*/ 2147483646 h 2302"/>
                    <a:gd name="T18" fmla="*/ 2147483646 w 10008"/>
                    <a:gd name="T19" fmla="*/ 2147483646 h 2302"/>
                    <a:gd name="T20" fmla="*/ 2147483646 w 10008"/>
                    <a:gd name="T21" fmla="*/ 2147483646 h 2302"/>
                    <a:gd name="T22" fmla="*/ 2147483646 w 10008"/>
                    <a:gd name="T23" fmla="*/ 2147483646 h 2302"/>
                    <a:gd name="T24" fmla="*/ 2147483646 w 10008"/>
                    <a:gd name="T25" fmla="*/ 2147483646 h 2302"/>
                    <a:gd name="T26" fmla="*/ 2147483646 w 10008"/>
                    <a:gd name="T27" fmla="*/ 2147483646 h 2302"/>
                    <a:gd name="T28" fmla="*/ 2147483646 w 10008"/>
                    <a:gd name="T29" fmla="*/ 2147483646 h 2302"/>
                    <a:gd name="T30" fmla="*/ 2147483646 w 10008"/>
                    <a:gd name="T31" fmla="*/ 2147483646 h 2302"/>
                    <a:gd name="T32" fmla="*/ 2147483646 w 10008"/>
                    <a:gd name="T33" fmla="*/ 2147483646 h 2302"/>
                    <a:gd name="T34" fmla="*/ 2147483646 w 10008"/>
                    <a:gd name="T35" fmla="*/ 2147483646 h 2302"/>
                    <a:gd name="T36" fmla="*/ 2147483646 w 10008"/>
                    <a:gd name="T37" fmla="*/ 2147483646 h 2302"/>
                    <a:gd name="T38" fmla="*/ 2147483646 w 10008"/>
                    <a:gd name="T39" fmla="*/ 2147483646 h 2302"/>
                    <a:gd name="T40" fmla="*/ 2147483646 w 10008"/>
                    <a:gd name="T41" fmla="*/ 2147483646 h 2302"/>
                    <a:gd name="T42" fmla="*/ 2147483646 w 10008"/>
                    <a:gd name="T43" fmla="*/ 2147483646 h 2302"/>
                    <a:gd name="T44" fmla="*/ 2147483646 w 10008"/>
                    <a:gd name="T45" fmla="*/ 2147483646 h 2302"/>
                    <a:gd name="T46" fmla="*/ 2147483646 w 10008"/>
                    <a:gd name="T47" fmla="*/ 2147483646 h 2302"/>
                    <a:gd name="T48" fmla="*/ 2147483646 w 10008"/>
                    <a:gd name="T49" fmla="*/ 332031250 h 2302"/>
                    <a:gd name="T50" fmla="*/ 2147483646 w 10008"/>
                    <a:gd name="T51" fmla="*/ 0 h 230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8" name="Google Shape;2241;p14"/>
                <p:cNvSpPr>
                  <a:spLocks/>
                </p:cNvSpPr>
                <p:nvPr/>
              </p:nvSpPr>
              <p:spPr bwMode="auto">
                <a:xfrm>
                  <a:off x="3048000" y="4484475"/>
                  <a:ext cx="181000" cy="73050"/>
                </a:xfrm>
                <a:custGeom>
                  <a:avLst/>
                  <a:gdLst>
                    <a:gd name="T0" fmla="*/ 2147483646 w 7240"/>
                    <a:gd name="T1" fmla="*/ 2147483646 h 2922"/>
                    <a:gd name="T2" fmla="*/ 2147483646 w 7240"/>
                    <a:gd name="T3" fmla="*/ 2147483646 h 2922"/>
                    <a:gd name="T4" fmla="*/ 2147483646 w 7240"/>
                    <a:gd name="T5" fmla="*/ 2147483646 h 2922"/>
                    <a:gd name="T6" fmla="*/ 2147483646 w 7240"/>
                    <a:gd name="T7" fmla="*/ 9765625 h 2922"/>
                    <a:gd name="T8" fmla="*/ 2147483646 w 7240"/>
                    <a:gd name="T9" fmla="*/ 332031250 h 2922"/>
                    <a:gd name="T10" fmla="*/ 664062500 w 7240"/>
                    <a:gd name="T11" fmla="*/ 986328125 h 2922"/>
                    <a:gd name="T12" fmla="*/ 9765625 w 7240"/>
                    <a:gd name="T13" fmla="*/ 1962890625 h 2922"/>
                    <a:gd name="T14" fmla="*/ 986328125 w 7240"/>
                    <a:gd name="T15" fmla="*/ 2147483646 h 2922"/>
                    <a:gd name="T16" fmla="*/ 2147483646 w 7240"/>
                    <a:gd name="T17" fmla="*/ 2147483646 h 2922"/>
                    <a:gd name="T18" fmla="*/ 2147483646 w 7240"/>
                    <a:gd name="T19" fmla="*/ 2147483646 h 2922"/>
                    <a:gd name="T20" fmla="*/ 2147483646 w 7240"/>
                    <a:gd name="T21" fmla="*/ 2147483646 h 2922"/>
                    <a:gd name="T22" fmla="*/ 2147483646 w 7240"/>
                    <a:gd name="T23" fmla="*/ 2147483646 h 2922"/>
                    <a:gd name="T24" fmla="*/ 2147483646 w 7240"/>
                    <a:gd name="T25" fmla="*/ 2147483646 h 2922"/>
                    <a:gd name="T26" fmla="*/ 2147483646 w 7240"/>
                    <a:gd name="T27" fmla="*/ 2147483646 h 2922"/>
                    <a:gd name="T28" fmla="*/ 2147483646 w 7240"/>
                    <a:gd name="T29" fmla="*/ 2147483646 h 2922"/>
                    <a:gd name="T30" fmla="*/ 2147483646 w 7240"/>
                    <a:gd name="T31" fmla="*/ 2147483646 h 2922"/>
                    <a:gd name="T32" fmla="*/ 2147483646 w 7240"/>
                    <a:gd name="T33" fmla="*/ 2147483646 h 2922"/>
                    <a:gd name="T34" fmla="*/ 2147483646 w 7240"/>
                    <a:gd name="T35" fmla="*/ 2147483646 h 2922"/>
                    <a:gd name="T36" fmla="*/ 2147483646 w 7240"/>
                    <a:gd name="T37" fmla="*/ 2147483646 h 2922"/>
                    <a:gd name="T38" fmla="*/ 2147483646 w 7240"/>
                    <a:gd name="T39" fmla="*/ 2147483646 h 2922"/>
                    <a:gd name="T40" fmla="*/ 2147483646 w 7240"/>
                    <a:gd name="T41" fmla="*/ 2147483646 h 2922"/>
                    <a:gd name="T42" fmla="*/ 2147483646 w 7240"/>
                    <a:gd name="T43" fmla="*/ 2147483646 h 2922"/>
                    <a:gd name="T44" fmla="*/ 2147483646 w 7240"/>
                    <a:gd name="T45" fmla="*/ 2147483646 h 2922"/>
                    <a:gd name="T46" fmla="*/ 2147483646 w 7240"/>
                    <a:gd name="T47" fmla="*/ 2147483646 h 2922"/>
                    <a:gd name="T48" fmla="*/ 2147483646 w 7240"/>
                    <a:gd name="T49" fmla="*/ 664062500 h 2922"/>
                    <a:gd name="T50" fmla="*/ 2147483646 w 7240"/>
                    <a:gd name="T51" fmla="*/ 9765625 h 2922"/>
                    <a:gd name="T52" fmla="*/ 2147483646 w 7240"/>
                    <a:gd name="T53" fmla="*/ 9765625 h 292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cubicBezTo>
                        <a:pt x="5510" y="1912"/>
                        <a:pt x="5505" y="1896"/>
                        <a:pt x="5505" y="1869"/>
                      </a:cubicBez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lnTo>
                        <a:pt x="93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9" name="Google Shape;2242;p14"/>
                <p:cNvSpPr>
                  <a:spLocks/>
                </p:cNvSpPr>
                <p:nvPr/>
              </p:nvSpPr>
              <p:spPr bwMode="auto">
                <a:xfrm>
                  <a:off x="2822850" y="4101700"/>
                  <a:ext cx="85075" cy="290250"/>
                </a:xfrm>
                <a:custGeom>
                  <a:avLst/>
                  <a:gdLst>
                    <a:gd name="T0" fmla="*/ 2147483646 w 3403"/>
                    <a:gd name="T1" fmla="*/ 9765625 h 11610"/>
                    <a:gd name="T2" fmla="*/ 654296875 w 3403"/>
                    <a:gd name="T3" fmla="*/ 986328125 h 11610"/>
                    <a:gd name="T4" fmla="*/ 654296875 w 3403"/>
                    <a:gd name="T5" fmla="*/ 2147483646 h 11610"/>
                    <a:gd name="T6" fmla="*/ 2147483646 w 3403"/>
                    <a:gd name="T7" fmla="*/ 2147483646 h 11610"/>
                    <a:gd name="T8" fmla="*/ 2147483646 w 3403"/>
                    <a:gd name="T9" fmla="*/ 2147483646 h 11610"/>
                    <a:gd name="T10" fmla="*/ 2147483646 w 3403"/>
                    <a:gd name="T11" fmla="*/ 2147483646 h 11610"/>
                    <a:gd name="T12" fmla="*/ 2147483646 w 3403"/>
                    <a:gd name="T13" fmla="*/ 2147483646 h 11610"/>
                    <a:gd name="T14" fmla="*/ 2147483646 w 3403"/>
                    <a:gd name="T15" fmla="*/ 2147483646 h 11610"/>
                    <a:gd name="T16" fmla="*/ 2147483646 w 3403"/>
                    <a:gd name="T17" fmla="*/ 2147483646 h 11610"/>
                    <a:gd name="T18" fmla="*/ 2147483646 w 3403"/>
                    <a:gd name="T19" fmla="*/ 2147483646 h 11610"/>
                    <a:gd name="T20" fmla="*/ 2147483646 w 3403"/>
                    <a:gd name="T21" fmla="*/ 2147483646 h 11610"/>
                    <a:gd name="T22" fmla="*/ 2147483646 w 3403"/>
                    <a:gd name="T23" fmla="*/ 2147483646 h 11610"/>
                    <a:gd name="T24" fmla="*/ 2147483646 w 3403"/>
                    <a:gd name="T25" fmla="*/ 2147483646 h 11610"/>
                    <a:gd name="T26" fmla="*/ 2147483646 w 3403"/>
                    <a:gd name="T27" fmla="*/ 2147483646 h 11610"/>
                    <a:gd name="T28" fmla="*/ 2147483646 w 3403"/>
                    <a:gd name="T29" fmla="*/ 2147483646 h 11610"/>
                    <a:gd name="T30" fmla="*/ 2147483646 w 3403"/>
                    <a:gd name="T31" fmla="*/ 2147483646 h 11610"/>
                    <a:gd name="T32" fmla="*/ 2147483646 w 3403"/>
                    <a:gd name="T33" fmla="*/ 2147483646 h 11610"/>
                    <a:gd name="T34" fmla="*/ 2147483646 w 3403"/>
                    <a:gd name="T35" fmla="*/ 2147483646 h 11610"/>
                    <a:gd name="T36" fmla="*/ 2147483646 w 3403"/>
                    <a:gd name="T37" fmla="*/ 2147483646 h 11610"/>
                    <a:gd name="T38" fmla="*/ 2147483646 w 3403"/>
                    <a:gd name="T39" fmla="*/ 664062500 h 11610"/>
                    <a:gd name="T40" fmla="*/ 2147483646 w 3403"/>
                    <a:gd name="T41" fmla="*/ 9765625 h 116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0" name="Google Shape;2243;p14"/>
                <p:cNvSpPr>
                  <a:spLocks/>
                </p:cNvSpPr>
                <p:nvPr/>
              </p:nvSpPr>
              <p:spPr bwMode="auto">
                <a:xfrm>
                  <a:off x="2956275" y="4031650"/>
                  <a:ext cx="56725" cy="353125"/>
                </a:xfrm>
                <a:custGeom>
                  <a:avLst/>
                  <a:gdLst>
                    <a:gd name="T0" fmla="*/ 2147483646 w 2269"/>
                    <a:gd name="T1" fmla="*/ 9765625 h 14125"/>
                    <a:gd name="T2" fmla="*/ 2147483646 w 2269"/>
                    <a:gd name="T3" fmla="*/ 986328125 h 14125"/>
                    <a:gd name="T4" fmla="*/ 2147483646 w 2269"/>
                    <a:gd name="T5" fmla="*/ 2147483646 h 14125"/>
                    <a:gd name="T6" fmla="*/ 2147483646 w 2269"/>
                    <a:gd name="T7" fmla="*/ 2147483646 h 14125"/>
                    <a:gd name="T8" fmla="*/ 2147483646 w 2269"/>
                    <a:gd name="T9" fmla="*/ 2147483646 h 14125"/>
                    <a:gd name="T10" fmla="*/ 2147483646 w 2269"/>
                    <a:gd name="T11" fmla="*/ 2147483646 h 14125"/>
                    <a:gd name="T12" fmla="*/ 2147483646 w 2269"/>
                    <a:gd name="T13" fmla="*/ 2147483646 h 14125"/>
                    <a:gd name="T14" fmla="*/ 2147483646 w 2269"/>
                    <a:gd name="T15" fmla="*/ 2147483646 h 14125"/>
                    <a:gd name="T16" fmla="*/ 2147483646 w 2269"/>
                    <a:gd name="T17" fmla="*/ 2147483646 h 14125"/>
                    <a:gd name="T18" fmla="*/ 2147483646 w 2269"/>
                    <a:gd name="T19" fmla="*/ 2147483646 h 14125"/>
                    <a:gd name="T20" fmla="*/ 332031250 w 2269"/>
                    <a:gd name="T21" fmla="*/ 2147483646 h 14125"/>
                    <a:gd name="T22" fmla="*/ 654296875 w 2269"/>
                    <a:gd name="T23" fmla="*/ 2147483646 h 14125"/>
                    <a:gd name="T24" fmla="*/ 2147483646 w 2269"/>
                    <a:gd name="T25" fmla="*/ 2147483646 h 14125"/>
                    <a:gd name="T26" fmla="*/ 2147483646 w 2269"/>
                    <a:gd name="T27" fmla="*/ 2147483646 h 14125"/>
                    <a:gd name="T28" fmla="*/ 2147483646 w 2269"/>
                    <a:gd name="T29" fmla="*/ 2147483646 h 14125"/>
                    <a:gd name="T30" fmla="*/ 2147483646 w 2269"/>
                    <a:gd name="T31" fmla="*/ 2147483646 h 14125"/>
                    <a:gd name="T32" fmla="*/ 2147483646 w 2269"/>
                    <a:gd name="T33" fmla="*/ 2147483646 h 14125"/>
                    <a:gd name="T34" fmla="*/ 2147483646 w 2269"/>
                    <a:gd name="T35" fmla="*/ 2147483646 h 14125"/>
                    <a:gd name="T36" fmla="*/ 2147483646 w 2269"/>
                    <a:gd name="T37" fmla="*/ 2147483646 h 14125"/>
                    <a:gd name="T38" fmla="*/ 2147483646 w 2269"/>
                    <a:gd name="T39" fmla="*/ 2147483646 h 14125"/>
                    <a:gd name="T40" fmla="*/ 2147483646 w 2269"/>
                    <a:gd name="T41" fmla="*/ 2147483646 h 14125"/>
                    <a:gd name="T42" fmla="*/ 2147483646 w 2269"/>
                    <a:gd name="T43" fmla="*/ 2147483646 h 14125"/>
                    <a:gd name="T44" fmla="*/ 2147483646 w 2269"/>
                    <a:gd name="T45" fmla="*/ 1308593750 h 14125"/>
                    <a:gd name="T46" fmla="*/ 2147483646 w 2269"/>
                    <a:gd name="T47" fmla="*/ 9765625 h 141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1" name="Google Shape;2244;p14"/>
                <p:cNvSpPr>
                  <a:spLocks/>
                </p:cNvSpPr>
                <p:nvPr/>
              </p:nvSpPr>
              <p:spPr bwMode="auto">
                <a:xfrm>
                  <a:off x="2606850" y="4172600"/>
                  <a:ext cx="174325" cy="272200"/>
                </a:xfrm>
                <a:custGeom>
                  <a:avLst/>
                  <a:gdLst>
                    <a:gd name="T0" fmla="*/ 1962890625 w 6973"/>
                    <a:gd name="T1" fmla="*/ 0 h 10888"/>
                    <a:gd name="T2" fmla="*/ 664062500 w 6973"/>
                    <a:gd name="T3" fmla="*/ 654296875 h 10888"/>
                    <a:gd name="T4" fmla="*/ 664062500 w 6973"/>
                    <a:gd name="T5" fmla="*/ 2147483646 h 10888"/>
                    <a:gd name="T6" fmla="*/ 2147483646 w 6973"/>
                    <a:gd name="T7" fmla="*/ 2147483646 h 10888"/>
                    <a:gd name="T8" fmla="*/ 2147483646 w 6973"/>
                    <a:gd name="T9" fmla="*/ 2147483646 h 10888"/>
                    <a:gd name="T10" fmla="*/ 2147483646 w 6973"/>
                    <a:gd name="T11" fmla="*/ 2147483646 h 10888"/>
                    <a:gd name="T12" fmla="*/ 2147483646 w 6973"/>
                    <a:gd name="T13" fmla="*/ 2147483646 h 10888"/>
                    <a:gd name="T14" fmla="*/ 2147483646 w 6973"/>
                    <a:gd name="T15" fmla="*/ 2147483646 h 10888"/>
                    <a:gd name="T16" fmla="*/ 2147483646 w 6973"/>
                    <a:gd name="T17" fmla="*/ 2147483646 h 10888"/>
                    <a:gd name="T18" fmla="*/ 2147483646 w 6973"/>
                    <a:gd name="T19" fmla="*/ 2147483646 h 10888"/>
                    <a:gd name="T20" fmla="*/ 2147483646 w 6973"/>
                    <a:gd name="T21" fmla="*/ 2147483646 h 10888"/>
                    <a:gd name="T22" fmla="*/ 2147483646 w 6973"/>
                    <a:gd name="T23" fmla="*/ 2147483646 h 10888"/>
                    <a:gd name="T24" fmla="*/ 2147483646 w 6973"/>
                    <a:gd name="T25" fmla="*/ 2147483646 h 10888"/>
                    <a:gd name="T26" fmla="*/ 2147483646 w 6973"/>
                    <a:gd name="T27" fmla="*/ 2147483646 h 10888"/>
                    <a:gd name="T28" fmla="*/ 2147483646 w 6973"/>
                    <a:gd name="T29" fmla="*/ 2147483646 h 10888"/>
                    <a:gd name="T30" fmla="*/ 2147483646 w 6973"/>
                    <a:gd name="T31" fmla="*/ 2147483646 h 10888"/>
                    <a:gd name="T32" fmla="*/ 2147483646 w 6973"/>
                    <a:gd name="T33" fmla="*/ 2147483646 h 10888"/>
                    <a:gd name="T34" fmla="*/ 2147483646 w 6973"/>
                    <a:gd name="T35" fmla="*/ 654296875 h 10888"/>
                    <a:gd name="T36" fmla="*/ 1962890625 w 6973"/>
                    <a:gd name="T37" fmla="*/ 0 h 1088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2" name="Google Shape;2245;p14"/>
                <p:cNvSpPr>
                  <a:spLocks/>
                </p:cNvSpPr>
                <p:nvPr/>
              </p:nvSpPr>
              <p:spPr bwMode="auto">
                <a:xfrm>
                  <a:off x="2460925" y="4312700"/>
                  <a:ext cx="257700" cy="186450"/>
                </a:xfrm>
                <a:custGeom>
                  <a:avLst/>
                  <a:gdLst>
                    <a:gd name="T0" fmla="*/ 2147483646 w 10308"/>
                    <a:gd name="T1" fmla="*/ 0 h 7458"/>
                    <a:gd name="T2" fmla="*/ 332031250 w 10308"/>
                    <a:gd name="T3" fmla="*/ 654296875 h 7458"/>
                    <a:gd name="T4" fmla="*/ 1630859375 w 10308"/>
                    <a:gd name="T5" fmla="*/ 2147483646 h 7458"/>
                    <a:gd name="T6" fmla="*/ 2147483646 w 10308"/>
                    <a:gd name="T7" fmla="*/ 2147483646 h 7458"/>
                    <a:gd name="T8" fmla="*/ 2147483646 w 10308"/>
                    <a:gd name="T9" fmla="*/ 2147483646 h 7458"/>
                    <a:gd name="T10" fmla="*/ 2147483646 w 10308"/>
                    <a:gd name="T11" fmla="*/ 2147483646 h 7458"/>
                    <a:gd name="T12" fmla="*/ 2147483646 w 10308"/>
                    <a:gd name="T13" fmla="*/ 2147483646 h 7458"/>
                    <a:gd name="T14" fmla="*/ 2147483646 w 10308"/>
                    <a:gd name="T15" fmla="*/ 2147483646 h 7458"/>
                    <a:gd name="T16" fmla="*/ 2147483646 w 10308"/>
                    <a:gd name="T17" fmla="*/ 2147483646 h 7458"/>
                    <a:gd name="T18" fmla="*/ 2147483646 w 10308"/>
                    <a:gd name="T19" fmla="*/ 2147483646 h 7458"/>
                    <a:gd name="T20" fmla="*/ 2147483646 w 10308"/>
                    <a:gd name="T21" fmla="*/ 2147483646 h 7458"/>
                    <a:gd name="T22" fmla="*/ 2147483646 w 10308"/>
                    <a:gd name="T23" fmla="*/ 2147483646 h 7458"/>
                    <a:gd name="T24" fmla="*/ 2147483646 w 10308"/>
                    <a:gd name="T25" fmla="*/ 2147483646 h 7458"/>
                    <a:gd name="T26" fmla="*/ 2147483646 w 10308"/>
                    <a:gd name="T27" fmla="*/ 2147483646 h 7458"/>
                    <a:gd name="T28" fmla="*/ 2147483646 w 10308"/>
                    <a:gd name="T29" fmla="*/ 2147483646 h 7458"/>
                    <a:gd name="T30" fmla="*/ 2147483646 w 10308"/>
                    <a:gd name="T31" fmla="*/ 2147483646 h 7458"/>
                    <a:gd name="T32" fmla="*/ 2147483646 w 10308"/>
                    <a:gd name="T33" fmla="*/ 2147483646 h 7458"/>
                    <a:gd name="T34" fmla="*/ 2147483646 w 10308"/>
                    <a:gd name="T35" fmla="*/ 2147483646 h 7458"/>
                    <a:gd name="T36" fmla="*/ 2147483646 w 10308"/>
                    <a:gd name="T37" fmla="*/ 2147483646 h 7458"/>
                    <a:gd name="T38" fmla="*/ 2147483646 w 10308"/>
                    <a:gd name="T39" fmla="*/ 2147483646 h 7458"/>
                    <a:gd name="T40" fmla="*/ 2147483646 w 10308"/>
                    <a:gd name="T41" fmla="*/ 0 h 7458"/>
                    <a:gd name="T42" fmla="*/ 2147483646 w 10308"/>
                    <a:gd name="T43" fmla="*/ 0 h 74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lnTo>
                        <a:pt x="301" y="0"/>
                      </a:ln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3" name="Google Shape;2246;p14"/>
                <p:cNvSpPr>
                  <a:spLocks/>
                </p:cNvSpPr>
                <p:nvPr/>
              </p:nvSpPr>
              <p:spPr bwMode="auto">
                <a:xfrm>
                  <a:off x="2358350" y="4471975"/>
                  <a:ext cx="303575" cy="120425"/>
                </a:xfrm>
                <a:custGeom>
                  <a:avLst/>
                  <a:gdLst>
                    <a:gd name="T0" fmla="*/ 2147483646 w 12143"/>
                    <a:gd name="T1" fmla="*/ 9765625 h 4817"/>
                    <a:gd name="T2" fmla="*/ 1308593750 w 12143"/>
                    <a:gd name="T3" fmla="*/ 1308593750 h 4817"/>
                    <a:gd name="T4" fmla="*/ 1630859375 w 12143"/>
                    <a:gd name="T5" fmla="*/ 2147483646 h 4817"/>
                    <a:gd name="T6" fmla="*/ 2147483646 w 12143"/>
                    <a:gd name="T7" fmla="*/ 2147483646 h 4817"/>
                    <a:gd name="T8" fmla="*/ 2147483646 w 12143"/>
                    <a:gd name="T9" fmla="*/ 2147483646 h 4817"/>
                    <a:gd name="T10" fmla="*/ 2147483646 w 12143"/>
                    <a:gd name="T11" fmla="*/ 2147483646 h 4817"/>
                    <a:gd name="T12" fmla="*/ 2147483646 w 12143"/>
                    <a:gd name="T13" fmla="*/ 2147483646 h 4817"/>
                    <a:gd name="T14" fmla="*/ 2147483646 w 12143"/>
                    <a:gd name="T15" fmla="*/ 2147483646 h 4817"/>
                    <a:gd name="T16" fmla="*/ 2147483646 w 12143"/>
                    <a:gd name="T17" fmla="*/ 2147483646 h 4817"/>
                    <a:gd name="T18" fmla="*/ 2147483646 w 12143"/>
                    <a:gd name="T19" fmla="*/ 2147483646 h 4817"/>
                    <a:gd name="T20" fmla="*/ 2147483646 w 12143"/>
                    <a:gd name="T21" fmla="*/ 2147483646 h 4817"/>
                    <a:gd name="T22" fmla="*/ 2147483646 w 12143"/>
                    <a:gd name="T23" fmla="*/ 2147483646 h 4817"/>
                    <a:gd name="T24" fmla="*/ 2147483646 w 12143"/>
                    <a:gd name="T25" fmla="*/ 2147483646 h 4817"/>
                    <a:gd name="T26" fmla="*/ 2147483646 w 12143"/>
                    <a:gd name="T27" fmla="*/ 2147483646 h 4817"/>
                    <a:gd name="T28" fmla="*/ 2147483646 w 12143"/>
                    <a:gd name="T29" fmla="*/ 2147483646 h 4817"/>
                    <a:gd name="T30" fmla="*/ 2147483646 w 12143"/>
                    <a:gd name="T31" fmla="*/ 2147483646 h 4817"/>
                    <a:gd name="T32" fmla="*/ 2147483646 w 12143"/>
                    <a:gd name="T33" fmla="*/ 2147483646 h 4817"/>
                    <a:gd name="T34" fmla="*/ 2147483646 w 12143"/>
                    <a:gd name="T35" fmla="*/ 2147483646 h 4817"/>
                    <a:gd name="T36" fmla="*/ 2147483646 w 12143"/>
                    <a:gd name="T37" fmla="*/ 2147483646 h 4817"/>
                    <a:gd name="T38" fmla="*/ 2147483646 w 12143"/>
                    <a:gd name="T39" fmla="*/ 1630859375 h 4817"/>
                    <a:gd name="T40" fmla="*/ 2147483646 w 12143"/>
                    <a:gd name="T41" fmla="*/ 9765625 h 4817"/>
                    <a:gd name="T42" fmla="*/ 2147483646 w 12143"/>
                    <a:gd name="T43" fmla="*/ 9765625 h 481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lnTo>
                        <a:pt x="1402" y="1"/>
                      </a:ln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4" name="Google Shape;2247;p14"/>
                <p:cNvSpPr>
                  <a:spLocks/>
                </p:cNvSpPr>
                <p:nvPr/>
              </p:nvSpPr>
              <p:spPr bwMode="auto">
                <a:xfrm>
                  <a:off x="2320000" y="4446125"/>
                  <a:ext cx="68400" cy="66750"/>
                </a:xfrm>
                <a:custGeom>
                  <a:avLst/>
                  <a:gdLst>
                    <a:gd name="T0" fmla="*/ 2147483646 w 2736"/>
                    <a:gd name="T1" fmla="*/ 0 h 2670"/>
                    <a:gd name="T2" fmla="*/ 2147483646 w 2736"/>
                    <a:gd name="T3" fmla="*/ 2147483646 h 2670"/>
                    <a:gd name="T4" fmla="*/ 322265625 w 2736"/>
                    <a:gd name="T5" fmla="*/ 2147483646 h 2670"/>
                    <a:gd name="T6" fmla="*/ 2147483646 w 2736"/>
                    <a:gd name="T7" fmla="*/ 2147483646 h 2670"/>
                    <a:gd name="T8" fmla="*/ 2147483646 w 2736"/>
                    <a:gd name="T9" fmla="*/ 2147483646 h 2670"/>
                    <a:gd name="T10" fmla="*/ 2147483646 w 2736"/>
                    <a:gd name="T11" fmla="*/ 2147483646 h 2670"/>
                    <a:gd name="T12" fmla="*/ 2147483646 w 2736"/>
                    <a:gd name="T13" fmla="*/ 2147483646 h 2670"/>
                    <a:gd name="T14" fmla="*/ 2147483646 w 2736"/>
                    <a:gd name="T15" fmla="*/ 2147483646 h 2670"/>
                    <a:gd name="T16" fmla="*/ 2147483646 w 2736"/>
                    <a:gd name="T17" fmla="*/ 0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5" name="Google Shape;2248;p14"/>
                <p:cNvSpPr>
                  <a:spLocks/>
                </p:cNvSpPr>
                <p:nvPr/>
              </p:nvSpPr>
              <p:spPr bwMode="auto">
                <a:xfrm>
                  <a:off x="2418400" y="4275175"/>
                  <a:ext cx="68400" cy="66725"/>
                </a:xfrm>
                <a:custGeom>
                  <a:avLst/>
                  <a:gdLst>
                    <a:gd name="T0" fmla="*/ 2147483646 w 2736"/>
                    <a:gd name="T1" fmla="*/ 0 h 2669"/>
                    <a:gd name="T2" fmla="*/ 2147483646 w 2736"/>
                    <a:gd name="T3" fmla="*/ 2147483646 h 2669"/>
                    <a:gd name="T4" fmla="*/ 332031250 w 2736"/>
                    <a:gd name="T5" fmla="*/ 2147483646 h 2669"/>
                    <a:gd name="T6" fmla="*/ 2147483646 w 2736"/>
                    <a:gd name="T7" fmla="*/ 2147483646 h 2669"/>
                    <a:gd name="T8" fmla="*/ 2147483646 w 2736"/>
                    <a:gd name="T9" fmla="*/ 2147483646 h 2669"/>
                    <a:gd name="T10" fmla="*/ 2147483646 w 2736"/>
                    <a:gd name="T11" fmla="*/ 2147483646 h 2669"/>
                    <a:gd name="T12" fmla="*/ 2147483646 w 2736"/>
                    <a:gd name="T13" fmla="*/ 2147483646 h 2669"/>
                    <a:gd name="T14" fmla="*/ 2147483646 w 2736"/>
                    <a:gd name="T15" fmla="*/ 2147483646 h 2669"/>
                    <a:gd name="T16" fmla="*/ 2147483646 w 2736"/>
                    <a:gd name="T17" fmla="*/ 0 h 266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6" name="Google Shape;2249;p14"/>
                <p:cNvSpPr>
                  <a:spLocks/>
                </p:cNvSpPr>
                <p:nvPr/>
              </p:nvSpPr>
              <p:spPr bwMode="auto">
                <a:xfrm>
                  <a:off x="2568500" y="4127775"/>
                  <a:ext cx="63400" cy="61525"/>
                </a:xfrm>
                <a:custGeom>
                  <a:avLst/>
                  <a:gdLst>
                    <a:gd name="T0" fmla="*/ 2147483646 w 2536"/>
                    <a:gd name="T1" fmla="*/ 9765625 h 2461"/>
                    <a:gd name="T2" fmla="*/ 2147483646 w 2536"/>
                    <a:gd name="T3" fmla="*/ 2147483646 h 2461"/>
                    <a:gd name="T4" fmla="*/ 332031250 w 2536"/>
                    <a:gd name="T5" fmla="*/ 2147483646 h 2461"/>
                    <a:gd name="T6" fmla="*/ 2147483646 w 2536"/>
                    <a:gd name="T7" fmla="*/ 2147483646 h 2461"/>
                    <a:gd name="T8" fmla="*/ 2147483646 w 2536"/>
                    <a:gd name="T9" fmla="*/ 2147483646 h 2461"/>
                    <a:gd name="T10" fmla="*/ 2147483646 w 2536"/>
                    <a:gd name="T11" fmla="*/ 2147483646 h 2461"/>
                    <a:gd name="T12" fmla="*/ 2147483646 w 2536"/>
                    <a:gd name="T13" fmla="*/ 2147483646 h 2461"/>
                    <a:gd name="T14" fmla="*/ 2147483646 w 2536"/>
                    <a:gd name="T15" fmla="*/ 2147483646 h 2461"/>
                    <a:gd name="T16" fmla="*/ 2147483646 w 2536"/>
                    <a:gd name="T17" fmla="*/ 244140625 h 2461"/>
                    <a:gd name="T18" fmla="*/ 2147483646 w 2536"/>
                    <a:gd name="T19" fmla="*/ 9765625 h 246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7" name="Google Shape;2250;p14"/>
                <p:cNvSpPr>
                  <a:spLocks/>
                </p:cNvSpPr>
                <p:nvPr/>
              </p:nvSpPr>
              <p:spPr bwMode="auto">
                <a:xfrm>
                  <a:off x="2781975" y="4064175"/>
                  <a:ext cx="68425" cy="66750"/>
                </a:xfrm>
                <a:custGeom>
                  <a:avLst/>
                  <a:gdLst>
                    <a:gd name="T0" fmla="*/ 2147483646 w 2737"/>
                    <a:gd name="T1" fmla="*/ 9765625 h 2670"/>
                    <a:gd name="T2" fmla="*/ 2147483646 w 2737"/>
                    <a:gd name="T3" fmla="*/ 2147483646 h 2670"/>
                    <a:gd name="T4" fmla="*/ 332031250 w 2737"/>
                    <a:gd name="T5" fmla="*/ 2147483646 h 2670"/>
                    <a:gd name="T6" fmla="*/ 2147483646 w 2737"/>
                    <a:gd name="T7" fmla="*/ 2147483646 h 2670"/>
                    <a:gd name="T8" fmla="*/ 2147483646 w 2737"/>
                    <a:gd name="T9" fmla="*/ 2147483646 h 2670"/>
                    <a:gd name="T10" fmla="*/ 2147483646 w 2737"/>
                    <a:gd name="T11" fmla="*/ 2147483646 h 2670"/>
                    <a:gd name="T12" fmla="*/ 2147483646 w 2737"/>
                    <a:gd name="T13" fmla="*/ 2147483646 h 2670"/>
                    <a:gd name="T14" fmla="*/ 2147483646 w 2737"/>
                    <a:gd name="T15" fmla="*/ 2147483646 h 2670"/>
                    <a:gd name="T16" fmla="*/ 2147483646 w 2737"/>
                    <a:gd name="T17" fmla="*/ 9765625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8" name="Google Shape;2251;p14"/>
                <p:cNvSpPr>
                  <a:spLocks/>
                </p:cNvSpPr>
                <p:nvPr/>
              </p:nvSpPr>
              <p:spPr bwMode="auto">
                <a:xfrm>
                  <a:off x="2939600" y="3993300"/>
                  <a:ext cx="68400" cy="66750"/>
                </a:xfrm>
                <a:custGeom>
                  <a:avLst/>
                  <a:gdLst>
                    <a:gd name="T0" fmla="*/ 2147483646 w 2736"/>
                    <a:gd name="T1" fmla="*/ 9765625 h 2670"/>
                    <a:gd name="T2" fmla="*/ 2147483646 w 2736"/>
                    <a:gd name="T3" fmla="*/ 2147483646 h 2670"/>
                    <a:gd name="T4" fmla="*/ 332031250 w 2736"/>
                    <a:gd name="T5" fmla="*/ 2147483646 h 2670"/>
                    <a:gd name="T6" fmla="*/ 2147483646 w 2736"/>
                    <a:gd name="T7" fmla="*/ 2147483646 h 2670"/>
                    <a:gd name="T8" fmla="*/ 2147483646 w 2736"/>
                    <a:gd name="T9" fmla="*/ 2147483646 h 2670"/>
                    <a:gd name="T10" fmla="*/ 2147483646 w 2736"/>
                    <a:gd name="T11" fmla="*/ 2147483646 h 2670"/>
                    <a:gd name="T12" fmla="*/ 2147483646 w 2736"/>
                    <a:gd name="T13" fmla="*/ 2147483646 h 2670"/>
                    <a:gd name="T14" fmla="*/ 2147483646 w 2736"/>
                    <a:gd name="T15" fmla="*/ 2147483646 h 2670"/>
                    <a:gd name="T16" fmla="*/ 2147483646 w 2736"/>
                    <a:gd name="T17" fmla="*/ 9765625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8" name="Google Shape;2252;p14"/>
              <p:cNvGrpSpPr>
                <a:grpSpLocks/>
              </p:cNvGrpSpPr>
              <p:nvPr/>
            </p:nvGrpSpPr>
            <p:grpSpPr bwMode="auto"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147" name="Google Shape;2253;p14"/>
                <p:cNvSpPr/>
                <p:nvPr/>
              </p:nvSpPr>
              <p:spPr>
                <a:xfrm>
                  <a:off x="6245186" y="668257"/>
                  <a:ext cx="353614" cy="5298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8" name="Google Shape;2254;p14"/>
                <p:cNvSpPr/>
                <p:nvPr/>
              </p:nvSpPr>
              <p:spPr>
                <a:xfrm>
                  <a:off x="6384488" y="677782"/>
                  <a:ext cx="527446" cy="377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9" name="Google Shape;2255;p14"/>
                <p:cNvSpPr/>
                <p:nvPr/>
              </p:nvSpPr>
              <p:spPr>
                <a:xfrm>
                  <a:off x="6366629" y="344408"/>
                  <a:ext cx="507205" cy="394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0" name="Google Shape;2256;p14"/>
                <p:cNvSpPr/>
                <p:nvPr/>
              </p:nvSpPr>
              <p:spPr>
                <a:xfrm>
                  <a:off x="6236851" y="226536"/>
                  <a:ext cx="353615" cy="5298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1" name="Google Shape;2257;p14"/>
                <p:cNvSpPr/>
                <p:nvPr/>
              </p:nvSpPr>
              <p:spPr>
                <a:xfrm>
                  <a:off x="5924908" y="368220"/>
                  <a:ext cx="527446" cy="377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2" name="Google Shape;2258;p14"/>
                <p:cNvSpPr/>
                <p:nvPr/>
              </p:nvSpPr>
              <p:spPr>
                <a:xfrm>
                  <a:off x="5955864" y="678972"/>
                  <a:ext cx="506015" cy="392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3" name="Google Shape;2259;p14"/>
                <p:cNvSpPr>
                  <a:spLocks/>
                </p:cNvSpPr>
                <p:nvPr/>
              </p:nvSpPr>
              <p:spPr bwMode="auto">
                <a:xfrm>
                  <a:off x="6405150" y="447525"/>
                  <a:ext cx="82350" cy="228425"/>
                </a:xfrm>
                <a:custGeom>
                  <a:avLst/>
                  <a:gdLst>
                    <a:gd name="T0" fmla="*/ 2147483646 w 3294"/>
                    <a:gd name="T1" fmla="*/ 9765625 h 9137"/>
                    <a:gd name="T2" fmla="*/ 2147483646 w 3294"/>
                    <a:gd name="T3" fmla="*/ 136718750 h 9137"/>
                    <a:gd name="T4" fmla="*/ 2147483646 w 3294"/>
                    <a:gd name="T5" fmla="*/ 2147483646 h 9137"/>
                    <a:gd name="T6" fmla="*/ 1289062500 w 3294"/>
                    <a:gd name="T7" fmla="*/ 2147483646 h 9137"/>
                    <a:gd name="T8" fmla="*/ 2147483646 w 3294"/>
                    <a:gd name="T9" fmla="*/ 2147483646 h 9137"/>
                    <a:gd name="T10" fmla="*/ 2147483646 w 3294"/>
                    <a:gd name="T11" fmla="*/ 2147483646 h 9137"/>
                    <a:gd name="T12" fmla="*/ 2147483646 w 3294"/>
                    <a:gd name="T13" fmla="*/ 2147483646 h 9137"/>
                    <a:gd name="T14" fmla="*/ 2147483646 w 3294"/>
                    <a:gd name="T15" fmla="*/ 136718750 h 9137"/>
                    <a:gd name="T16" fmla="*/ 2147483646 w 3294"/>
                    <a:gd name="T17" fmla="*/ 9765625 h 913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4" name="Google Shape;2260;p14"/>
                <p:cNvSpPr>
                  <a:spLocks/>
                </p:cNvSpPr>
                <p:nvPr/>
              </p:nvSpPr>
              <p:spPr bwMode="auto">
                <a:xfrm>
                  <a:off x="6380325" y="479025"/>
                  <a:ext cx="67650" cy="193475"/>
                </a:xfrm>
                <a:custGeom>
                  <a:avLst/>
                  <a:gdLst>
                    <a:gd name="T0" fmla="*/ 898437500 w 2706"/>
                    <a:gd name="T1" fmla="*/ 0 h 7739"/>
                    <a:gd name="T2" fmla="*/ 0 w 2706"/>
                    <a:gd name="T3" fmla="*/ 595703125 h 7739"/>
                    <a:gd name="T4" fmla="*/ 2147483646 w 2706"/>
                    <a:gd name="T5" fmla="*/ 2147483646 h 7739"/>
                    <a:gd name="T6" fmla="*/ 2147483646 w 2706"/>
                    <a:gd name="T7" fmla="*/ 2147483646 h 7739"/>
                    <a:gd name="T8" fmla="*/ 2147483646 w 2706"/>
                    <a:gd name="T9" fmla="*/ 2147483646 h 7739"/>
                    <a:gd name="T10" fmla="*/ 2147483646 w 2706"/>
                    <a:gd name="T11" fmla="*/ 2147483646 h 7739"/>
                    <a:gd name="T12" fmla="*/ 898437500 w 2706"/>
                    <a:gd name="T13" fmla="*/ 0 h 77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5" name="Google Shape;2261;p14"/>
                <p:cNvSpPr>
                  <a:spLocks/>
                </p:cNvSpPr>
                <p:nvPr/>
              </p:nvSpPr>
              <p:spPr bwMode="auto">
                <a:xfrm>
                  <a:off x="6319525" y="517025"/>
                  <a:ext cx="102400" cy="151125"/>
                </a:xfrm>
                <a:custGeom>
                  <a:avLst/>
                  <a:gdLst>
                    <a:gd name="T0" fmla="*/ 898437500 w 4096"/>
                    <a:gd name="T1" fmla="*/ 0 h 6045"/>
                    <a:gd name="T2" fmla="*/ 9765625 w 4096"/>
                    <a:gd name="T3" fmla="*/ 595703125 h 6045"/>
                    <a:gd name="T4" fmla="*/ 2147483646 w 4096"/>
                    <a:gd name="T5" fmla="*/ 2147483646 h 6045"/>
                    <a:gd name="T6" fmla="*/ 2147483646 w 4096"/>
                    <a:gd name="T7" fmla="*/ 2147483646 h 6045"/>
                    <a:gd name="T8" fmla="*/ 2147483646 w 4096"/>
                    <a:gd name="T9" fmla="*/ 2147483646 h 6045"/>
                    <a:gd name="T10" fmla="*/ 898437500 w 4096"/>
                    <a:gd name="T11" fmla="*/ 0 h 60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6" name="Google Shape;2262;p14"/>
                <p:cNvSpPr>
                  <a:spLocks/>
                </p:cNvSpPr>
                <p:nvPr/>
              </p:nvSpPr>
              <p:spPr bwMode="auto">
                <a:xfrm>
                  <a:off x="6257225" y="604400"/>
                  <a:ext cx="146525" cy="102775"/>
                </a:xfrm>
                <a:custGeom>
                  <a:avLst/>
                  <a:gdLst>
                    <a:gd name="T0" fmla="*/ 898437500 w 5861"/>
                    <a:gd name="T1" fmla="*/ 9765625 h 4111"/>
                    <a:gd name="T2" fmla="*/ 0 w 5861"/>
                    <a:gd name="T3" fmla="*/ 898437500 h 4111"/>
                    <a:gd name="T4" fmla="*/ 2147483646 w 5861"/>
                    <a:gd name="T5" fmla="*/ 2147483646 h 4111"/>
                    <a:gd name="T6" fmla="*/ 2147483646 w 5861"/>
                    <a:gd name="T7" fmla="*/ 2147483646 h 4111"/>
                    <a:gd name="T8" fmla="*/ 2147483646 w 5861"/>
                    <a:gd name="T9" fmla="*/ 2147483646 h 4111"/>
                    <a:gd name="T10" fmla="*/ 898437500 w 5861"/>
                    <a:gd name="T11" fmla="*/ 9765625 h 411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7" name="Google Shape;2263;p14"/>
                <p:cNvSpPr>
                  <a:spLocks/>
                </p:cNvSpPr>
                <p:nvPr/>
              </p:nvSpPr>
              <p:spPr bwMode="auto">
                <a:xfrm>
                  <a:off x="6195675" y="661400"/>
                  <a:ext cx="188475" cy="64425"/>
                </a:xfrm>
                <a:custGeom>
                  <a:avLst/>
                  <a:gdLst>
                    <a:gd name="T0" fmla="*/ 2147483646 w 7539"/>
                    <a:gd name="T1" fmla="*/ 0 h 2577"/>
                    <a:gd name="T2" fmla="*/ 302734375 w 7539"/>
                    <a:gd name="T3" fmla="*/ 2147483646 h 2577"/>
                    <a:gd name="T4" fmla="*/ 302734375 w 7539"/>
                    <a:gd name="T5" fmla="*/ 2147483646 h 2577"/>
                    <a:gd name="T6" fmla="*/ 2147483646 w 7539"/>
                    <a:gd name="T7" fmla="*/ 2147483646 h 2577"/>
                    <a:gd name="T8" fmla="*/ 2147483646 w 7539"/>
                    <a:gd name="T9" fmla="*/ 2147483646 h 2577"/>
                    <a:gd name="T10" fmla="*/ 2147483646 w 7539"/>
                    <a:gd name="T11" fmla="*/ 0 h 25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8" name="Google Shape;2264;p14"/>
                <p:cNvSpPr>
                  <a:spLocks/>
                </p:cNvSpPr>
                <p:nvPr/>
              </p:nvSpPr>
              <p:spPr bwMode="auto">
                <a:xfrm>
                  <a:off x="6190350" y="686075"/>
                  <a:ext cx="208625" cy="109500"/>
                </a:xfrm>
                <a:custGeom>
                  <a:avLst/>
                  <a:gdLst>
                    <a:gd name="T0" fmla="*/ 2147483646 w 8345"/>
                    <a:gd name="T1" fmla="*/ 0 h 4380"/>
                    <a:gd name="T2" fmla="*/ 2147483646 w 8345"/>
                    <a:gd name="T3" fmla="*/ 156250000 h 4380"/>
                    <a:gd name="T4" fmla="*/ 2147483646 w 8345"/>
                    <a:gd name="T5" fmla="*/ 2147483646 h 4380"/>
                    <a:gd name="T6" fmla="*/ 9765625 w 8345"/>
                    <a:gd name="T7" fmla="*/ 2147483646 h 4380"/>
                    <a:gd name="T8" fmla="*/ 9765625 w 8345"/>
                    <a:gd name="T9" fmla="*/ 2147483646 h 4380"/>
                    <a:gd name="T10" fmla="*/ 2147483646 w 8345"/>
                    <a:gd name="T11" fmla="*/ 2147483646 h 4380"/>
                    <a:gd name="T12" fmla="*/ 2147483646 w 8345"/>
                    <a:gd name="T13" fmla="*/ 2147483646 h 4380"/>
                    <a:gd name="T14" fmla="*/ 2147483646 w 8345"/>
                    <a:gd name="T15" fmla="*/ 2147483646 h 4380"/>
                    <a:gd name="T16" fmla="*/ 2147483646 w 8345"/>
                    <a:gd name="T17" fmla="*/ 0 h 438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9" name="Google Shape;2265;p14"/>
                <p:cNvSpPr>
                  <a:spLocks/>
                </p:cNvSpPr>
                <p:nvPr/>
              </p:nvSpPr>
              <p:spPr bwMode="auto">
                <a:xfrm>
                  <a:off x="6306625" y="713950"/>
                  <a:ext cx="102600" cy="156450"/>
                </a:xfrm>
                <a:custGeom>
                  <a:avLst/>
                  <a:gdLst>
                    <a:gd name="T0" fmla="*/ 2147483646 w 4104"/>
                    <a:gd name="T1" fmla="*/ 9765625 h 6258"/>
                    <a:gd name="T2" fmla="*/ 2147483646 w 4104"/>
                    <a:gd name="T3" fmla="*/ 1445312500 h 6258"/>
                    <a:gd name="T4" fmla="*/ 2147483646 w 4104"/>
                    <a:gd name="T5" fmla="*/ 2147483646 h 6258"/>
                    <a:gd name="T6" fmla="*/ 0 w 4104"/>
                    <a:gd name="T7" fmla="*/ 2147483646 h 6258"/>
                    <a:gd name="T8" fmla="*/ 888671875 w 4104"/>
                    <a:gd name="T9" fmla="*/ 2147483646 h 6258"/>
                    <a:gd name="T10" fmla="*/ 2147483646 w 4104"/>
                    <a:gd name="T11" fmla="*/ 2147483646 h 6258"/>
                    <a:gd name="T12" fmla="*/ 2147483646 w 4104"/>
                    <a:gd name="T13" fmla="*/ 2147483646 h 6258"/>
                    <a:gd name="T14" fmla="*/ 2147483646 w 4104"/>
                    <a:gd name="T15" fmla="*/ 9765625 h 62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0" name="Google Shape;2266;p14"/>
                <p:cNvSpPr>
                  <a:spLocks/>
                </p:cNvSpPr>
                <p:nvPr/>
              </p:nvSpPr>
              <p:spPr bwMode="auto">
                <a:xfrm>
                  <a:off x="6374250" y="736525"/>
                  <a:ext cx="67650" cy="189675"/>
                </a:xfrm>
                <a:custGeom>
                  <a:avLst/>
                  <a:gdLst>
                    <a:gd name="T0" fmla="*/ 2147483646 w 2706"/>
                    <a:gd name="T1" fmla="*/ 0 h 7587"/>
                    <a:gd name="T2" fmla="*/ 302734375 w 2706"/>
                    <a:gd name="T3" fmla="*/ 2147483646 h 7587"/>
                    <a:gd name="T4" fmla="*/ 2147483646 w 2706"/>
                    <a:gd name="T5" fmla="*/ 2147483646 h 7587"/>
                    <a:gd name="T6" fmla="*/ 2147483646 w 2706"/>
                    <a:gd name="T7" fmla="*/ 2147483646 h 7587"/>
                    <a:gd name="T8" fmla="*/ 2147483646 w 2706"/>
                    <a:gd name="T9" fmla="*/ 2147483646 h 7587"/>
                    <a:gd name="T10" fmla="*/ 2147483646 w 2706"/>
                    <a:gd name="T11" fmla="*/ 1523437500 h 7587"/>
                    <a:gd name="T12" fmla="*/ 2147483646 w 2706"/>
                    <a:gd name="T13" fmla="*/ 0 h 758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1" name="Google Shape;2267;p14"/>
                <p:cNvSpPr>
                  <a:spLocks/>
                </p:cNvSpPr>
                <p:nvPr/>
              </p:nvSpPr>
              <p:spPr bwMode="auto">
                <a:xfrm>
                  <a:off x="6406125" y="711225"/>
                  <a:ext cx="112525" cy="200400"/>
                </a:xfrm>
                <a:custGeom>
                  <a:avLst/>
                  <a:gdLst>
                    <a:gd name="T0" fmla="*/ 2147483646 w 4501"/>
                    <a:gd name="T1" fmla="*/ 9765625 h 8016"/>
                    <a:gd name="T2" fmla="*/ 908203125 w 4501"/>
                    <a:gd name="T3" fmla="*/ 2147483646 h 8016"/>
                    <a:gd name="T4" fmla="*/ 2147483646 w 4501"/>
                    <a:gd name="T5" fmla="*/ 2147483646 h 8016"/>
                    <a:gd name="T6" fmla="*/ 2147483646 w 4501"/>
                    <a:gd name="T7" fmla="*/ 2147483646 h 8016"/>
                    <a:gd name="T8" fmla="*/ 2147483646 w 4501"/>
                    <a:gd name="T9" fmla="*/ 2147483646 h 8016"/>
                    <a:gd name="T10" fmla="*/ 2147483646 w 4501"/>
                    <a:gd name="T11" fmla="*/ 2147483646 h 8016"/>
                    <a:gd name="T12" fmla="*/ 2147483646 w 4501"/>
                    <a:gd name="T13" fmla="*/ 1025390625 h 8016"/>
                    <a:gd name="T14" fmla="*/ 2147483646 w 4501"/>
                    <a:gd name="T15" fmla="*/ 9765625 h 80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2" name="Google Shape;2268;p14"/>
                <p:cNvSpPr>
                  <a:spLocks/>
                </p:cNvSpPr>
                <p:nvPr/>
              </p:nvSpPr>
              <p:spPr bwMode="auto">
                <a:xfrm>
                  <a:off x="6424650" y="702925"/>
                  <a:ext cx="183675" cy="102875"/>
                </a:xfrm>
                <a:custGeom>
                  <a:avLst/>
                  <a:gdLst>
                    <a:gd name="T0" fmla="*/ 2147483646 w 7347"/>
                    <a:gd name="T1" fmla="*/ 9765625 h 4115"/>
                    <a:gd name="T2" fmla="*/ 1982421875 w 7347"/>
                    <a:gd name="T3" fmla="*/ 2147483646 h 4115"/>
                    <a:gd name="T4" fmla="*/ 2147483646 w 7347"/>
                    <a:gd name="T5" fmla="*/ 2147483646 h 4115"/>
                    <a:gd name="T6" fmla="*/ 2147483646 w 7347"/>
                    <a:gd name="T7" fmla="*/ 2147483646 h 4115"/>
                    <a:gd name="T8" fmla="*/ 2147483646 w 7347"/>
                    <a:gd name="T9" fmla="*/ 2147483646 h 4115"/>
                    <a:gd name="T10" fmla="*/ 2147483646 w 7347"/>
                    <a:gd name="T11" fmla="*/ 2147483646 h 4115"/>
                    <a:gd name="T12" fmla="*/ 2147483646 w 7347"/>
                    <a:gd name="T13" fmla="*/ 107421875 h 4115"/>
                    <a:gd name="T14" fmla="*/ 2147483646 w 7347"/>
                    <a:gd name="T15" fmla="*/ 9765625 h 41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3" name="Google Shape;2269;p14"/>
                <p:cNvSpPr>
                  <a:spLocks/>
                </p:cNvSpPr>
                <p:nvPr/>
              </p:nvSpPr>
              <p:spPr bwMode="auto">
                <a:xfrm>
                  <a:off x="6470050" y="659875"/>
                  <a:ext cx="201350" cy="61975"/>
                </a:xfrm>
                <a:custGeom>
                  <a:avLst/>
                  <a:gdLst>
                    <a:gd name="T0" fmla="*/ 2147483646 w 8054"/>
                    <a:gd name="T1" fmla="*/ 0 h 2479"/>
                    <a:gd name="T2" fmla="*/ 2147483646 w 8054"/>
                    <a:gd name="T3" fmla="*/ 2147483646 h 2479"/>
                    <a:gd name="T4" fmla="*/ 2147483646 w 8054"/>
                    <a:gd name="T5" fmla="*/ 2147483646 h 2479"/>
                    <a:gd name="T6" fmla="*/ 2147483646 w 8054"/>
                    <a:gd name="T7" fmla="*/ 2147483646 h 2479"/>
                    <a:gd name="T8" fmla="*/ 2147483646 w 8054"/>
                    <a:gd name="T9" fmla="*/ 2147483646 h 2479"/>
                    <a:gd name="T10" fmla="*/ 2147483646 w 8054"/>
                    <a:gd name="T11" fmla="*/ 2147483646 h 2479"/>
                    <a:gd name="T12" fmla="*/ 2147483646 w 8054"/>
                    <a:gd name="T13" fmla="*/ 2147483646 h 2479"/>
                    <a:gd name="T14" fmla="*/ 2147483646 w 8054"/>
                    <a:gd name="T15" fmla="*/ 2147483646 h 2479"/>
                    <a:gd name="T16" fmla="*/ 2147483646 w 8054"/>
                    <a:gd name="T17" fmla="*/ 0 h 2479"/>
                    <a:gd name="T18" fmla="*/ 2147483646 w 8054"/>
                    <a:gd name="T19" fmla="*/ 0 h 247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4" name="Google Shape;2270;p14"/>
                <p:cNvSpPr>
                  <a:spLocks/>
                </p:cNvSpPr>
                <p:nvPr/>
              </p:nvSpPr>
              <p:spPr bwMode="auto">
                <a:xfrm>
                  <a:off x="6449775" y="572500"/>
                  <a:ext cx="216300" cy="133975"/>
                </a:xfrm>
                <a:custGeom>
                  <a:avLst/>
                  <a:gdLst>
                    <a:gd name="T0" fmla="*/ 2147483646 w 8652"/>
                    <a:gd name="T1" fmla="*/ 0 h 5359"/>
                    <a:gd name="T2" fmla="*/ 2147483646 w 8652"/>
                    <a:gd name="T3" fmla="*/ 2147483646 h 5359"/>
                    <a:gd name="T4" fmla="*/ 2147483646 w 8652"/>
                    <a:gd name="T5" fmla="*/ 2147483646 h 5359"/>
                    <a:gd name="T6" fmla="*/ 2147483646 w 8652"/>
                    <a:gd name="T7" fmla="*/ 2147483646 h 5359"/>
                    <a:gd name="T8" fmla="*/ 2147483646 w 8652"/>
                    <a:gd name="T9" fmla="*/ 1191406250 h 5359"/>
                    <a:gd name="T10" fmla="*/ 2147483646 w 8652"/>
                    <a:gd name="T11" fmla="*/ 0 h 535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5" name="Google Shape;2271;p14"/>
                <p:cNvSpPr>
                  <a:spLocks/>
                </p:cNvSpPr>
                <p:nvPr/>
              </p:nvSpPr>
              <p:spPr bwMode="auto">
                <a:xfrm>
                  <a:off x="6388975" y="545125"/>
                  <a:ext cx="160075" cy="166175"/>
                </a:xfrm>
                <a:custGeom>
                  <a:avLst/>
                  <a:gdLst>
                    <a:gd name="T0" fmla="*/ 2147483646 w 6403"/>
                    <a:gd name="T1" fmla="*/ 9765625 h 6647"/>
                    <a:gd name="T2" fmla="*/ 1669921875 w 6403"/>
                    <a:gd name="T3" fmla="*/ 2147483646 h 6647"/>
                    <a:gd name="T4" fmla="*/ 2147483646 w 6403"/>
                    <a:gd name="T5" fmla="*/ 2147483646 h 6647"/>
                    <a:gd name="T6" fmla="*/ 2147483646 w 6403"/>
                    <a:gd name="T7" fmla="*/ 2147483646 h 6647"/>
                    <a:gd name="T8" fmla="*/ 2147483646 w 6403"/>
                    <a:gd name="T9" fmla="*/ 605468750 h 6647"/>
                    <a:gd name="T10" fmla="*/ 2147483646 w 6403"/>
                    <a:gd name="T11" fmla="*/ 9765625 h 66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6" name="Google Shape;2272;p14"/>
                <p:cNvSpPr>
                  <a:spLocks/>
                </p:cNvSpPr>
                <p:nvPr/>
              </p:nvSpPr>
              <p:spPr bwMode="auto">
                <a:xfrm>
                  <a:off x="6112075" y="592125"/>
                  <a:ext cx="278850" cy="117175"/>
                </a:xfrm>
                <a:custGeom>
                  <a:avLst/>
                  <a:gdLst>
                    <a:gd name="T0" fmla="*/ 498046875 w 11154"/>
                    <a:gd name="T1" fmla="*/ 0 h 4687"/>
                    <a:gd name="T2" fmla="*/ 9765625 w 11154"/>
                    <a:gd name="T3" fmla="*/ 937500000 h 4687"/>
                    <a:gd name="T4" fmla="*/ 2147483646 w 11154"/>
                    <a:gd name="T5" fmla="*/ 2147483646 h 4687"/>
                    <a:gd name="T6" fmla="*/ 2147483646 w 11154"/>
                    <a:gd name="T7" fmla="*/ 2147483646 h 4687"/>
                    <a:gd name="T8" fmla="*/ 2147483646 w 11154"/>
                    <a:gd name="T9" fmla="*/ 2147483646 h 4687"/>
                    <a:gd name="T10" fmla="*/ 2147483646 w 11154"/>
                    <a:gd name="T11" fmla="*/ 2147483646 h 4687"/>
                    <a:gd name="T12" fmla="*/ 2147483646 w 11154"/>
                    <a:gd name="T13" fmla="*/ 2147483646 h 4687"/>
                    <a:gd name="T14" fmla="*/ 605468750 w 11154"/>
                    <a:gd name="T15" fmla="*/ 48828125 h 4687"/>
                    <a:gd name="T16" fmla="*/ 498046875 w 11154"/>
                    <a:gd name="T17" fmla="*/ 0 h 468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7" name="Google Shape;2273;p14"/>
                <p:cNvSpPr>
                  <a:spLocks/>
                </p:cNvSpPr>
                <p:nvPr/>
              </p:nvSpPr>
              <p:spPr bwMode="auto">
                <a:xfrm>
                  <a:off x="6238525" y="482900"/>
                  <a:ext cx="147275" cy="186375"/>
                </a:xfrm>
                <a:custGeom>
                  <a:avLst/>
                  <a:gdLst>
                    <a:gd name="T0" fmla="*/ 1240234375 w 5891"/>
                    <a:gd name="T1" fmla="*/ 0 h 7455"/>
                    <a:gd name="T2" fmla="*/ 185546875 w 5891"/>
                    <a:gd name="T3" fmla="*/ 1455078125 h 7455"/>
                    <a:gd name="T4" fmla="*/ 2147483646 w 5891"/>
                    <a:gd name="T5" fmla="*/ 2147483646 h 7455"/>
                    <a:gd name="T6" fmla="*/ 2147483646 w 5891"/>
                    <a:gd name="T7" fmla="*/ 2147483646 h 7455"/>
                    <a:gd name="T8" fmla="*/ 2147483646 w 5891"/>
                    <a:gd name="T9" fmla="*/ 2147483646 h 7455"/>
                    <a:gd name="T10" fmla="*/ 2147483646 w 5891"/>
                    <a:gd name="T11" fmla="*/ 2147483646 h 7455"/>
                    <a:gd name="T12" fmla="*/ 2147483646 w 5891"/>
                    <a:gd name="T13" fmla="*/ 2147483646 h 7455"/>
                    <a:gd name="T14" fmla="*/ 2147483646 w 5891"/>
                    <a:gd name="T15" fmla="*/ 869140625 h 7455"/>
                    <a:gd name="T16" fmla="*/ 1240234375 w 5891"/>
                    <a:gd name="T17" fmla="*/ 0 h 745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8" name="Google Shape;2274;p14"/>
                <p:cNvSpPr>
                  <a:spLocks/>
                </p:cNvSpPr>
                <p:nvPr/>
              </p:nvSpPr>
              <p:spPr bwMode="auto">
                <a:xfrm>
                  <a:off x="6327025" y="446450"/>
                  <a:ext cx="158200" cy="263400"/>
                </a:xfrm>
                <a:custGeom>
                  <a:avLst/>
                  <a:gdLst>
                    <a:gd name="T0" fmla="*/ 1347656250 w 6328"/>
                    <a:gd name="T1" fmla="*/ 9765625 h 10536"/>
                    <a:gd name="T2" fmla="*/ 341796875 w 6328"/>
                    <a:gd name="T3" fmla="*/ 2041015625 h 10536"/>
                    <a:gd name="T4" fmla="*/ 2147483646 w 6328"/>
                    <a:gd name="T5" fmla="*/ 2147483646 h 10536"/>
                    <a:gd name="T6" fmla="*/ 2147483646 w 6328"/>
                    <a:gd name="T7" fmla="*/ 2147483646 h 10536"/>
                    <a:gd name="T8" fmla="*/ 2147483646 w 6328"/>
                    <a:gd name="T9" fmla="*/ 2147483646 h 10536"/>
                    <a:gd name="T10" fmla="*/ 2147483646 w 6328"/>
                    <a:gd name="T11" fmla="*/ 2147483646 h 10536"/>
                    <a:gd name="T12" fmla="*/ 2147483646 w 6328"/>
                    <a:gd name="T13" fmla="*/ 2147483646 h 10536"/>
                    <a:gd name="T14" fmla="*/ 2147483646 w 6328"/>
                    <a:gd name="T15" fmla="*/ 2147483646 h 10536"/>
                    <a:gd name="T16" fmla="*/ 2147483646 w 6328"/>
                    <a:gd name="T17" fmla="*/ 1152343750 h 10536"/>
                    <a:gd name="T18" fmla="*/ 1347656250 w 6328"/>
                    <a:gd name="T19" fmla="*/ 9765625 h 10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9" name="Google Shape;2275;p14"/>
                <p:cNvSpPr>
                  <a:spLocks/>
                </p:cNvSpPr>
                <p:nvPr/>
              </p:nvSpPr>
              <p:spPr bwMode="auto">
                <a:xfrm>
                  <a:off x="6431725" y="472450"/>
                  <a:ext cx="117850" cy="192075"/>
                </a:xfrm>
                <a:custGeom>
                  <a:avLst/>
                  <a:gdLst>
                    <a:gd name="T0" fmla="*/ 2147483646 w 4714"/>
                    <a:gd name="T1" fmla="*/ 0 h 7683"/>
                    <a:gd name="T2" fmla="*/ 2147483646 w 4714"/>
                    <a:gd name="T3" fmla="*/ 498046875 h 7683"/>
                    <a:gd name="T4" fmla="*/ 1005859375 w 4714"/>
                    <a:gd name="T5" fmla="*/ 2147483646 h 7683"/>
                    <a:gd name="T6" fmla="*/ 2147483646 w 4714"/>
                    <a:gd name="T7" fmla="*/ 2147483646 h 7683"/>
                    <a:gd name="T8" fmla="*/ 2147483646 w 4714"/>
                    <a:gd name="T9" fmla="*/ 2147483646 h 7683"/>
                    <a:gd name="T10" fmla="*/ 2147483646 w 4714"/>
                    <a:gd name="T11" fmla="*/ 1679687500 h 7683"/>
                    <a:gd name="T12" fmla="*/ 2147483646 w 4714"/>
                    <a:gd name="T13" fmla="*/ 0 h 76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0" name="Google Shape;2276;p14"/>
                <p:cNvSpPr>
                  <a:spLocks/>
                </p:cNvSpPr>
                <p:nvPr/>
              </p:nvSpPr>
              <p:spPr bwMode="auto">
                <a:xfrm>
                  <a:off x="6435025" y="702700"/>
                  <a:ext cx="152775" cy="52300"/>
                </a:xfrm>
                <a:custGeom>
                  <a:avLst/>
                  <a:gdLst>
                    <a:gd name="T0" fmla="*/ 2147483646 w 6111"/>
                    <a:gd name="T1" fmla="*/ 9765625 h 2092"/>
                    <a:gd name="T2" fmla="*/ 2147483646 w 6111"/>
                    <a:gd name="T3" fmla="*/ 195312500 h 2092"/>
                    <a:gd name="T4" fmla="*/ 2147483646 w 6111"/>
                    <a:gd name="T5" fmla="*/ 2147483646 h 2092"/>
                    <a:gd name="T6" fmla="*/ 2147483646 w 6111"/>
                    <a:gd name="T7" fmla="*/ 2147483646 h 2092"/>
                    <a:gd name="T8" fmla="*/ 2147483646 w 6111"/>
                    <a:gd name="T9" fmla="*/ 2147483646 h 2092"/>
                    <a:gd name="T10" fmla="*/ 2147483646 w 6111"/>
                    <a:gd name="T11" fmla="*/ 2147483646 h 2092"/>
                    <a:gd name="T12" fmla="*/ 2147483646 w 6111"/>
                    <a:gd name="T13" fmla="*/ 2147483646 h 2092"/>
                    <a:gd name="T14" fmla="*/ 2147483646 w 6111"/>
                    <a:gd name="T15" fmla="*/ 2147483646 h 2092"/>
                    <a:gd name="T16" fmla="*/ 2147483646 w 6111"/>
                    <a:gd name="T17" fmla="*/ 9765625 h 20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1" name="Google Shape;2277;p14"/>
                <p:cNvSpPr>
                  <a:spLocks/>
                </p:cNvSpPr>
                <p:nvPr/>
              </p:nvSpPr>
              <p:spPr bwMode="auto">
                <a:xfrm>
                  <a:off x="6407950" y="722650"/>
                  <a:ext cx="177650" cy="190350"/>
                </a:xfrm>
                <a:custGeom>
                  <a:avLst/>
                  <a:gdLst>
                    <a:gd name="T0" fmla="*/ 2147483646 w 7106"/>
                    <a:gd name="T1" fmla="*/ 9765625 h 7614"/>
                    <a:gd name="T2" fmla="*/ 2147483646 w 7106"/>
                    <a:gd name="T3" fmla="*/ 2147483646 h 7614"/>
                    <a:gd name="T4" fmla="*/ 2147483646 w 7106"/>
                    <a:gd name="T5" fmla="*/ 2147483646 h 7614"/>
                    <a:gd name="T6" fmla="*/ 2147483646 w 7106"/>
                    <a:gd name="T7" fmla="*/ 2147483646 h 7614"/>
                    <a:gd name="T8" fmla="*/ 2147483646 w 7106"/>
                    <a:gd name="T9" fmla="*/ 2147483646 h 7614"/>
                    <a:gd name="T10" fmla="*/ 2147483646 w 7106"/>
                    <a:gd name="T11" fmla="*/ 1308593750 h 7614"/>
                    <a:gd name="T12" fmla="*/ 2147483646 w 7106"/>
                    <a:gd name="T13" fmla="*/ 9765625 h 76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2" name="Google Shape;2278;p14"/>
                <p:cNvSpPr>
                  <a:spLocks/>
                </p:cNvSpPr>
                <p:nvPr/>
              </p:nvSpPr>
              <p:spPr bwMode="auto">
                <a:xfrm>
                  <a:off x="6241475" y="716325"/>
                  <a:ext cx="136600" cy="126025"/>
                </a:xfrm>
                <a:custGeom>
                  <a:avLst/>
                  <a:gdLst>
                    <a:gd name="T0" fmla="*/ 2147483646 w 5464"/>
                    <a:gd name="T1" fmla="*/ 0 h 5041"/>
                    <a:gd name="T2" fmla="*/ 2147483646 w 5464"/>
                    <a:gd name="T3" fmla="*/ 2147483646 h 5041"/>
                    <a:gd name="T4" fmla="*/ 2147483646 w 5464"/>
                    <a:gd name="T5" fmla="*/ 2147483646 h 5041"/>
                    <a:gd name="T6" fmla="*/ 1113281250 w 5464"/>
                    <a:gd name="T7" fmla="*/ 2147483646 h 5041"/>
                    <a:gd name="T8" fmla="*/ 1523437500 w 5464"/>
                    <a:gd name="T9" fmla="*/ 2147483646 h 5041"/>
                    <a:gd name="T10" fmla="*/ 1699218750 w 5464"/>
                    <a:gd name="T11" fmla="*/ 2147483646 h 5041"/>
                    <a:gd name="T12" fmla="*/ 2147483646 w 5464"/>
                    <a:gd name="T13" fmla="*/ 2147483646 h 5041"/>
                    <a:gd name="T14" fmla="*/ 2147483646 w 5464"/>
                    <a:gd name="T15" fmla="*/ 2147483646 h 5041"/>
                    <a:gd name="T16" fmla="*/ 2147483646 w 5464"/>
                    <a:gd name="T17" fmla="*/ 2147483646 h 5041"/>
                    <a:gd name="T18" fmla="*/ 2147483646 w 5464"/>
                    <a:gd name="T19" fmla="*/ 2147483646 h 5041"/>
                    <a:gd name="T20" fmla="*/ 2147483646 w 5464"/>
                    <a:gd name="T21" fmla="*/ 517578125 h 5041"/>
                    <a:gd name="T22" fmla="*/ 2147483646 w 5464"/>
                    <a:gd name="T23" fmla="*/ 0 h 504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3" name="Google Shape;2279;p14"/>
                <p:cNvSpPr/>
                <p:nvPr/>
              </p:nvSpPr>
              <p:spPr>
                <a:xfrm>
                  <a:off x="6404729" y="696832"/>
                  <a:ext cx="109537" cy="88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4" name="Google Shape;2280;p14"/>
                <p:cNvSpPr/>
                <p:nvPr/>
              </p:nvSpPr>
              <p:spPr>
                <a:xfrm>
                  <a:off x="6401157" y="639682"/>
                  <a:ext cx="111918" cy="82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5" name="Google Shape;2281;p14"/>
                <p:cNvSpPr/>
                <p:nvPr/>
              </p:nvSpPr>
              <p:spPr>
                <a:xfrm>
                  <a:off x="6384488" y="605153"/>
                  <a:ext cx="79772" cy="115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6" name="Google Shape;2282;p14"/>
                <p:cNvSpPr/>
                <p:nvPr/>
              </p:nvSpPr>
              <p:spPr>
                <a:xfrm>
                  <a:off x="6308289" y="624203"/>
                  <a:ext cx="109537" cy="88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7" name="Google Shape;2283;p14"/>
                <p:cNvSpPr/>
                <p:nvPr/>
              </p:nvSpPr>
              <p:spPr>
                <a:xfrm>
                  <a:off x="6316623" y="701594"/>
                  <a:ext cx="110727" cy="82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8" name="Google Shape;2284;p14"/>
                <p:cNvSpPr/>
                <p:nvPr/>
              </p:nvSpPr>
              <p:spPr>
                <a:xfrm>
                  <a:off x="6372582" y="695641"/>
                  <a:ext cx="79772" cy="116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9" name="Google Shape;2285;p14"/>
                <p:cNvSpPr/>
                <p:nvPr/>
              </p:nvSpPr>
              <p:spPr>
                <a:xfrm>
                  <a:off x="6363057" y="657541"/>
                  <a:ext cx="108347" cy="108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9" name="Google Shape;2286;p14"/>
              <p:cNvGrpSpPr>
                <a:grpSpLocks/>
              </p:cNvGrpSpPr>
              <p:nvPr/>
            </p:nvGrpSpPr>
            <p:grpSpPr bwMode="auto"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140" name="Google Shape;2287;p14"/>
                <p:cNvSpPr>
                  <a:spLocks/>
                </p:cNvSpPr>
                <p:nvPr/>
              </p:nvSpPr>
              <p:spPr bwMode="auto">
                <a:xfrm>
                  <a:off x="5318975" y="1933800"/>
                  <a:ext cx="916500" cy="914225"/>
                </a:xfrm>
                <a:custGeom>
                  <a:avLst/>
                  <a:gdLst>
                    <a:gd name="T0" fmla="*/ 2147483646 w 36660"/>
                    <a:gd name="T1" fmla="*/ 9765625 h 36569"/>
                    <a:gd name="T2" fmla="*/ 2147483646 w 36660"/>
                    <a:gd name="T3" fmla="*/ 2147483646 h 36569"/>
                    <a:gd name="T4" fmla="*/ 2147483646 w 36660"/>
                    <a:gd name="T5" fmla="*/ 2147483646 h 36569"/>
                    <a:gd name="T6" fmla="*/ 2147483646 w 36660"/>
                    <a:gd name="T7" fmla="*/ 2147483646 h 36569"/>
                    <a:gd name="T8" fmla="*/ 2147483646 w 36660"/>
                    <a:gd name="T9" fmla="*/ 2147483646 h 36569"/>
                    <a:gd name="T10" fmla="*/ 2147483646 w 36660"/>
                    <a:gd name="T11" fmla="*/ 2147483646 h 36569"/>
                    <a:gd name="T12" fmla="*/ 2147483646 w 36660"/>
                    <a:gd name="T13" fmla="*/ 2147483646 h 36569"/>
                    <a:gd name="T14" fmla="*/ 2147483646 w 36660"/>
                    <a:gd name="T15" fmla="*/ 2147483646 h 36569"/>
                    <a:gd name="T16" fmla="*/ 2147483646 w 36660"/>
                    <a:gd name="T17" fmla="*/ 2147483646 h 36569"/>
                    <a:gd name="T18" fmla="*/ 2147483646 w 36660"/>
                    <a:gd name="T19" fmla="*/ 2147483646 h 36569"/>
                    <a:gd name="T20" fmla="*/ 2147483646 w 36660"/>
                    <a:gd name="T21" fmla="*/ 2147483646 h 36569"/>
                    <a:gd name="T22" fmla="*/ 2147483646 w 36660"/>
                    <a:gd name="T23" fmla="*/ 2147483646 h 36569"/>
                    <a:gd name="T24" fmla="*/ 2147483646 w 36660"/>
                    <a:gd name="T25" fmla="*/ 2147483646 h 36569"/>
                    <a:gd name="T26" fmla="*/ 2147483646 w 36660"/>
                    <a:gd name="T27" fmla="*/ 2147483646 h 36569"/>
                    <a:gd name="T28" fmla="*/ 2147483646 w 36660"/>
                    <a:gd name="T29" fmla="*/ 2147483646 h 36569"/>
                    <a:gd name="T30" fmla="*/ 2147483646 w 36660"/>
                    <a:gd name="T31" fmla="*/ 2147483646 h 36569"/>
                    <a:gd name="T32" fmla="*/ 2147483646 w 36660"/>
                    <a:gd name="T33" fmla="*/ 2147483646 h 36569"/>
                    <a:gd name="T34" fmla="*/ 2147483646 w 36660"/>
                    <a:gd name="T35" fmla="*/ 2147483646 h 36569"/>
                    <a:gd name="T36" fmla="*/ 2147483646 w 36660"/>
                    <a:gd name="T37" fmla="*/ 2147483646 h 36569"/>
                    <a:gd name="T38" fmla="*/ 2147483646 w 36660"/>
                    <a:gd name="T39" fmla="*/ 2147483646 h 36569"/>
                    <a:gd name="T40" fmla="*/ 2147483646 w 36660"/>
                    <a:gd name="T41" fmla="*/ 2147483646 h 36569"/>
                    <a:gd name="T42" fmla="*/ 2147483646 w 36660"/>
                    <a:gd name="T43" fmla="*/ 2147483646 h 36569"/>
                    <a:gd name="T44" fmla="*/ 2147483646 w 36660"/>
                    <a:gd name="T45" fmla="*/ 2147483646 h 36569"/>
                    <a:gd name="T46" fmla="*/ 2147483646 w 36660"/>
                    <a:gd name="T47" fmla="*/ 2147483646 h 36569"/>
                    <a:gd name="T48" fmla="*/ 2147483646 w 36660"/>
                    <a:gd name="T49" fmla="*/ 2147483646 h 36569"/>
                    <a:gd name="T50" fmla="*/ 2147483646 w 36660"/>
                    <a:gd name="T51" fmla="*/ 2147483646 h 36569"/>
                    <a:gd name="T52" fmla="*/ 2147483646 w 36660"/>
                    <a:gd name="T53" fmla="*/ 2147483646 h 36569"/>
                    <a:gd name="T54" fmla="*/ 2147483646 w 36660"/>
                    <a:gd name="T55" fmla="*/ 2147483646 h 36569"/>
                    <a:gd name="T56" fmla="*/ 2147483646 w 36660"/>
                    <a:gd name="T57" fmla="*/ 2147483646 h 36569"/>
                    <a:gd name="T58" fmla="*/ 2147483646 w 36660"/>
                    <a:gd name="T59" fmla="*/ 2147483646 h 36569"/>
                    <a:gd name="T60" fmla="*/ 2147483646 w 36660"/>
                    <a:gd name="T61" fmla="*/ 537109375 h 36569"/>
                    <a:gd name="T62" fmla="*/ 2147483646 w 36660"/>
                    <a:gd name="T63" fmla="*/ 9765625 h 3656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1" name="Google Shape;2288;p14"/>
                <p:cNvSpPr>
                  <a:spLocks/>
                </p:cNvSpPr>
                <p:nvPr/>
              </p:nvSpPr>
              <p:spPr bwMode="auto">
                <a:xfrm>
                  <a:off x="5583325" y="2316375"/>
                  <a:ext cx="68250" cy="357875"/>
                </a:xfrm>
                <a:custGeom>
                  <a:avLst/>
                  <a:gdLst>
                    <a:gd name="T0" fmla="*/ 2147483646 w 2730"/>
                    <a:gd name="T1" fmla="*/ 9765625 h 14315"/>
                    <a:gd name="T2" fmla="*/ 2147483646 w 2730"/>
                    <a:gd name="T3" fmla="*/ 2147483646 h 14315"/>
                    <a:gd name="T4" fmla="*/ 1962890625 w 2730"/>
                    <a:gd name="T5" fmla="*/ 2147483646 h 14315"/>
                    <a:gd name="T6" fmla="*/ 2147483646 w 2730"/>
                    <a:gd name="T7" fmla="*/ 2147483646 h 14315"/>
                    <a:gd name="T8" fmla="*/ 2147483646 w 2730"/>
                    <a:gd name="T9" fmla="*/ 2147483646 h 14315"/>
                    <a:gd name="T10" fmla="*/ 2147483646 w 2730"/>
                    <a:gd name="T11" fmla="*/ 2147483646 h 14315"/>
                    <a:gd name="T12" fmla="*/ 2147483646 w 2730"/>
                    <a:gd name="T13" fmla="*/ 9765625 h 143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2" name="Google Shape;2289;p14"/>
                <p:cNvSpPr>
                  <a:spLocks/>
                </p:cNvSpPr>
                <p:nvPr/>
              </p:nvSpPr>
              <p:spPr bwMode="auto">
                <a:xfrm>
                  <a:off x="5659300" y="2299700"/>
                  <a:ext cx="195575" cy="318400"/>
                </a:xfrm>
                <a:custGeom>
                  <a:avLst/>
                  <a:gdLst>
                    <a:gd name="T0" fmla="*/ 2147483646 w 7823"/>
                    <a:gd name="T1" fmla="*/ 9765625 h 12736"/>
                    <a:gd name="T2" fmla="*/ 2147483646 w 7823"/>
                    <a:gd name="T3" fmla="*/ 2147483646 h 12736"/>
                    <a:gd name="T4" fmla="*/ 2147483646 w 7823"/>
                    <a:gd name="T5" fmla="*/ 2147483646 h 12736"/>
                    <a:gd name="T6" fmla="*/ 2147483646 w 7823"/>
                    <a:gd name="T7" fmla="*/ 2147483646 h 12736"/>
                    <a:gd name="T8" fmla="*/ 2147483646 w 7823"/>
                    <a:gd name="T9" fmla="*/ 2147483646 h 12736"/>
                    <a:gd name="T10" fmla="*/ 2147483646 w 7823"/>
                    <a:gd name="T11" fmla="*/ 2147483646 h 12736"/>
                    <a:gd name="T12" fmla="*/ 2147483646 w 7823"/>
                    <a:gd name="T13" fmla="*/ 9765625 h 127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3" name="Google Shape;2290;p14"/>
                <p:cNvSpPr>
                  <a:spLocks/>
                </p:cNvSpPr>
                <p:nvPr/>
              </p:nvSpPr>
              <p:spPr bwMode="auto">
                <a:xfrm>
                  <a:off x="5720925" y="2246800"/>
                  <a:ext cx="366575" cy="121300"/>
                </a:xfrm>
                <a:custGeom>
                  <a:avLst/>
                  <a:gdLst>
                    <a:gd name="T0" fmla="*/ 2147483646 w 14663"/>
                    <a:gd name="T1" fmla="*/ 9765625 h 4852"/>
                    <a:gd name="T2" fmla="*/ 2147483646 w 14663"/>
                    <a:gd name="T3" fmla="*/ 2147483646 h 4852"/>
                    <a:gd name="T4" fmla="*/ 2147483646 w 14663"/>
                    <a:gd name="T5" fmla="*/ 2147483646 h 4852"/>
                    <a:gd name="T6" fmla="*/ 2147483646 w 14663"/>
                    <a:gd name="T7" fmla="*/ 2147483646 h 4852"/>
                    <a:gd name="T8" fmla="*/ 2147483646 w 14663"/>
                    <a:gd name="T9" fmla="*/ 2147483646 h 4852"/>
                    <a:gd name="T10" fmla="*/ 2147483646 w 14663"/>
                    <a:gd name="T11" fmla="*/ 429687500 h 4852"/>
                    <a:gd name="T12" fmla="*/ 2147483646 w 14663"/>
                    <a:gd name="T13" fmla="*/ 9765625 h 48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4" name="Google Shape;2291;p14"/>
                <p:cNvSpPr>
                  <a:spLocks/>
                </p:cNvSpPr>
                <p:nvPr/>
              </p:nvSpPr>
              <p:spPr bwMode="auto">
                <a:xfrm>
                  <a:off x="5747025" y="2039300"/>
                  <a:ext cx="338325" cy="140700"/>
                </a:xfrm>
                <a:custGeom>
                  <a:avLst/>
                  <a:gdLst>
                    <a:gd name="T0" fmla="*/ 2147483646 w 13533"/>
                    <a:gd name="T1" fmla="*/ 9765625 h 5628"/>
                    <a:gd name="T2" fmla="*/ 2147483646 w 13533"/>
                    <a:gd name="T3" fmla="*/ 48828125 h 5628"/>
                    <a:gd name="T4" fmla="*/ 2147483646 w 13533"/>
                    <a:gd name="T5" fmla="*/ 2147483646 h 5628"/>
                    <a:gd name="T6" fmla="*/ 2147483646 w 13533"/>
                    <a:gd name="T7" fmla="*/ 2147483646 h 5628"/>
                    <a:gd name="T8" fmla="*/ 2147483646 w 13533"/>
                    <a:gd name="T9" fmla="*/ 2147483646 h 5628"/>
                    <a:gd name="T10" fmla="*/ 2147483646 w 13533"/>
                    <a:gd name="T11" fmla="*/ 2001953125 h 5628"/>
                    <a:gd name="T12" fmla="*/ 2147483646 w 13533"/>
                    <a:gd name="T13" fmla="*/ 9765625 h 56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5" name="Google Shape;2292;p14"/>
                <p:cNvSpPr>
                  <a:spLocks/>
                </p:cNvSpPr>
                <p:nvPr/>
              </p:nvSpPr>
              <p:spPr bwMode="auto">
                <a:xfrm>
                  <a:off x="5421825" y="2272875"/>
                  <a:ext cx="174650" cy="195575"/>
                </a:xfrm>
                <a:custGeom>
                  <a:avLst/>
                  <a:gdLst>
                    <a:gd name="T0" fmla="*/ 2147483646 w 6986"/>
                    <a:gd name="T1" fmla="*/ 0 h 7823"/>
                    <a:gd name="T2" fmla="*/ 2147483646 w 6986"/>
                    <a:gd name="T3" fmla="*/ 1640625000 h 7823"/>
                    <a:gd name="T4" fmla="*/ 224609375 w 6986"/>
                    <a:gd name="T5" fmla="*/ 2147483646 h 7823"/>
                    <a:gd name="T6" fmla="*/ 1308593750 w 6986"/>
                    <a:gd name="T7" fmla="*/ 2147483646 h 7823"/>
                    <a:gd name="T8" fmla="*/ 2147483646 w 6986"/>
                    <a:gd name="T9" fmla="*/ 2147483646 h 7823"/>
                    <a:gd name="T10" fmla="*/ 2147483646 w 6986"/>
                    <a:gd name="T11" fmla="*/ 2147483646 h 7823"/>
                    <a:gd name="T12" fmla="*/ 2147483646 w 6986"/>
                    <a:gd name="T13" fmla="*/ 0 h 78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6" name="Google Shape;2293;p14"/>
                <p:cNvSpPr/>
                <p:nvPr/>
              </p:nvSpPr>
              <p:spPr>
                <a:xfrm>
                  <a:off x="5491160" y="1939108"/>
                  <a:ext cx="367903" cy="421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10" name="Google Shape;2294;p14"/>
            <p:cNvGrpSpPr>
              <a:grpSpLocks/>
            </p:cNvGrpSpPr>
            <p:nvPr/>
          </p:nvGrpSpPr>
          <p:grpSpPr bwMode="auto"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11" name="Google Shape;2295;p14"/>
              <p:cNvGrpSpPr>
                <a:grpSpLocks/>
              </p:cNvGrpSpPr>
              <p:nvPr/>
            </p:nvGrpSpPr>
            <p:grpSpPr bwMode="auto"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123" name="Google Shape;2296;p14"/>
                <p:cNvSpPr>
                  <a:spLocks/>
                </p:cNvSpPr>
                <p:nvPr/>
              </p:nvSpPr>
              <p:spPr bwMode="auto">
                <a:xfrm>
                  <a:off x="6070300" y="1794275"/>
                  <a:ext cx="159600" cy="329925"/>
                </a:xfrm>
                <a:custGeom>
                  <a:avLst/>
                  <a:gdLst>
                    <a:gd name="T0" fmla="*/ 2147483646 w 6384"/>
                    <a:gd name="T1" fmla="*/ 0 h 13197"/>
                    <a:gd name="T2" fmla="*/ 2147483646 w 6384"/>
                    <a:gd name="T3" fmla="*/ 2147483646 h 13197"/>
                    <a:gd name="T4" fmla="*/ 2147483646 w 6384"/>
                    <a:gd name="T5" fmla="*/ 2147483646 h 13197"/>
                    <a:gd name="T6" fmla="*/ 2147483646 w 6384"/>
                    <a:gd name="T7" fmla="*/ 2147483646 h 13197"/>
                    <a:gd name="T8" fmla="*/ 2147483646 w 6384"/>
                    <a:gd name="T9" fmla="*/ 2147483646 h 13197"/>
                    <a:gd name="T10" fmla="*/ 2147483646 w 6384"/>
                    <a:gd name="T11" fmla="*/ 2147483646 h 13197"/>
                    <a:gd name="T12" fmla="*/ 2147483646 w 6384"/>
                    <a:gd name="T13" fmla="*/ 0 h 1319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4" name="Google Shape;2297;p14"/>
                <p:cNvSpPr>
                  <a:spLocks/>
                </p:cNvSpPr>
                <p:nvPr/>
              </p:nvSpPr>
              <p:spPr bwMode="auto">
                <a:xfrm>
                  <a:off x="5886238" y="1844175"/>
                  <a:ext cx="229525" cy="278500"/>
                </a:xfrm>
                <a:custGeom>
                  <a:avLst/>
                  <a:gdLst>
                    <a:gd name="T0" fmla="*/ 2147483646 w 9181"/>
                    <a:gd name="T1" fmla="*/ 0 h 11140"/>
                    <a:gd name="T2" fmla="*/ 2147483646 w 9181"/>
                    <a:gd name="T3" fmla="*/ 2147483646 h 11140"/>
                    <a:gd name="T4" fmla="*/ 2147483646 w 9181"/>
                    <a:gd name="T5" fmla="*/ 2147483646 h 11140"/>
                    <a:gd name="T6" fmla="*/ 2147483646 w 9181"/>
                    <a:gd name="T7" fmla="*/ 2147483646 h 11140"/>
                    <a:gd name="T8" fmla="*/ 2147483646 w 9181"/>
                    <a:gd name="T9" fmla="*/ 2147483646 h 11140"/>
                    <a:gd name="T10" fmla="*/ 2147483646 w 9181"/>
                    <a:gd name="T11" fmla="*/ 2147483646 h 11140"/>
                    <a:gd name="T12" fmla="*/ 2147483646 w 9181"/>
                    <a:gd name="T13" fmla="*/ 1630859375 h 11140"/>
                    <a:gd name="T14" fmla="*/ 2147483646 w 9181"/>
                    <a:gd name="T15" fmla="*/ 0 h 111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5" name="Google Shape;2298;p14"/>
                <p:cNvSpPr>
                  <a:spLocks/>
                </p:cNvSpPr>
                <p:nvPr/>
              </p:nvSpPr>
              <p:spPr bwMode="auto">
                <a:xfrm>
                  <a:off x="5797738" y="2035525"/>
                  <a:ext cx="329075" cy="153300"/>
                </a:xfrm>
                <a:custGeom>
                  <a:avLst/>
                  <a:gdLst>
                    <a:gd name="T0" fmla="*/ 2147483646 w 13163"/>
                    <a:gd name="T1" fmla="*/ 0 h 6132"/>
                    <a:gd name="T2" fmla="*/ 2147483646 w 13163"/>
                    <a:gd name="T3" fmla="*/ 205078125 h 6132"/>
                    <a:gd name="T4" fmla="*/ 2147483646 w 13163"/>
                    <a:gd name="T5" fmla="*/ 2147483646 h 6132"/>
                    <a:gd name="T6" fmla="*/ 2147483646 w 13163"/>
                    <a:gd name="T7" fmla="*/ 2147483646 h 6132"/>
                    <a:gd name="T8" fmla="*/ 2147483646 w 13163"/>
                    <a:gd name="T9" fmla="*/ 2147483646 h 6132"/>
                    <a:gd name="T10" fmla="*/ 2147483646 w 13163"/>
                    <a:gd name="T11" fmla="*/ 2147483646 h 6132"/>
                    <a:gd name="T12" fmla="*/ 2147483646 w 13163"/>
                    <a:gd name="T13" fmla="*/ 2147483646 h 6132"/>
                    <a:gd name="T14" fmla="*/ 2147483646 w 13163"/>
                    <a:gd name="T15" fmla="*/ 2147483646 h 6132"/>
                    <a:gd name="T16" fmla="*/ 2147483646 w 13163"/>
                    <a:gd name="T17" fmla="*/ 0 h 61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6" name="Google Shape;2299;p14"/>
                <p:cNvSpPr>
                  <a:spLocks/>
                </p:cNvSpPr>
                <p:nvPr/>
              </p:nvSpPr>
              <p:spPr bwMode="auto">
                <a:xfrm>
                  <a:off x="5891563" y="2122650"/>
                  <a:ext cx="223425" cy="264875"/>
                </a:xfrm>
                <a:custGeom>
                  <a:avLst/>
                  <a:gdLst>
                    <a:gd name="T0" fmla="*/ 2147483646 w 8937"/>
                    <a:gd name="T1" fmla="*/ 9765625 h 10595"/>
                    <a:gd name="T2" fmla="*/ 2147483646 w 8937"/>
                    <a:gd name="T3" fmla="*/ 9765625 h 10595"/>
                    <a:gd name="T4" fmla="*/ 2147483646 w 8937"/>
                    <a:gd name="T5" fmla="*/ 2147483646 h 10595"/>
                    <a:gd name="T6" fmla="*/ 898437500 w 8937"/>
                    <a:gd name="T7" fmla="*/ 2147483646 h 10595"/>
                    <a:gd name="T8" fmla="*/ 2147483646 w 8937"/>
                    <a:gd name="T9" fmla="*/ 2147483646 h 10595"/>
                    <a:gd name="T10" fmla="*/ 2147483646 w 8937"/>
                    <a:gd name="T11" fmla="*/ 2147483646 h 10595"/>
                    <a:gd name="T12" fmla="*/ 2147483646 w 8937"/>
                    <a:gd name="T13" fmla="*/ 2147483646 h 10595"/>
                    <a:gd name="T14" fmla="*/ 2147483646 w 8937"/>
                    <a:gd name="T15" fmla="*/ 2147483646 h 10595"/>
                    <a:gd name="T16" fmla="*/ 2147483646 w 8937"/>
                    <a:gd name="T17" fmla="*/ 9765625 h 10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7" name="Google Shape;2300;p14"/>
                <p:cNvSpPr>
                  <a:spLocks/>
                </p:cNvSpPr>
                <p:nvPr/>
              </p:nvSpPr>
              <p:spPr bwMode="auto">
                <a:xfrm>
                  <a:off x="6044450" y="2124175"/>
                  <a:ext cx="158850" cy="305525"/>
                </a:xfrm>
                <a:custGeom>
                  <a:avLst/>
                  <a:gdLst>
                    <a:gd name="T0" fmla="*/ 2147483646 w 6354"/>
                    <a:gd name="T1" fmla="*/ 9765625 h 12221"/>
                    <a:gd name="T2" fmla="*/ 2147483646 w 6354"/>
                    <a:gd name="T3" fmla="*/ 2147483646 h 12221"/>
                    <a:gd name="T4" fmla="*/ 2147483646 w 6354"/>
                    <a:gd name="T5" fmla="*/ 2147483646 h 12221"/>
                    <a:gd name="T6" fmla="*/ 2147483646 w 6354"/>
                    <a:gd name="T7" fmla="*/ 2147483646 h 12221"/>
                    <a:gd name="T8" fmla="*/ 2147483646 w 6354"/>
                    <a:gd name="T9" fmla="*/ 2147483646 h 12221"/>
                    <a:gd name="T10" fmla="*/ 2147483646 w 6354"/>
                    <a:gd name="T11" fmla="*/ 2147483646 h 12221"/>
                    <a:gd name="T12" fmla="*/ 2147483646 w 6354"/>
                    <a:gd name="T13" fmla="*/ 2147483646 h 12221"/>
                    <a:gd name="T14" fmla="*/ 2147483646 w 6354"/>
                    <a:gd name="T15" fmla="*/ 9765625 h 122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8" name="Google Shape;2301;p14"/>
                <p:cNvSpPr>
                  <a:spLocks/>
                </p:cNvSpPr>
                <p:nvPr/>
              </p:nvSpPr>
              <p:spPr bwMode="auto">
                <a:xfrm>
                  <a:off x="6100675" y="1920625"/>
                  <a:ext cx="300200" cy="209650"/>
                </a:xfrm>
                <a:custGeom>
                  <a:avLst/>
                  <a:gdLst>
                    <a:gd name="T0" fmla="*/ 2147483646 w 12008"/>
                    <a:gd name="T1" fmla="*/ 0 h 8386"/>
                    <a:gd name="T2" fmla="*/ 2147483646 w 12008"/>
                    <a:gd name="T3" fmla="*/ 2147483646 h 8386"/>
                    <a:gd name="T4" fmla="*/ 9765625 w 12008"/>
                    <a:gd name="T5" fmla="*/ 2147483646 h 8386"/>
                    <a:gd name="T6" fmla="*/ 2147483646 w 12008"/>
                    <a:gd name="T7" fmla="*/ 2147483646 h 8386"/>
                    <a:gd name="T8" fmla="*/ 2147483646 w 12008"/>
                    <a:gd name="T9" fmla="*/ 2147483646 h 8386"/>
                    <a:gd name="T10" fmla="*/ 2147483646 w 12008"/>
                    <a:gd name="T11" fmla="*/ 2147483646 h 8386"/>
                    <a:gd name="T12" fmla="*/ 2147483646 w 12008"/>
                    <a:gd name="T13" fmla="*/ 0 h 83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9" name="Google Shape;2302;p14"/>
                <p:cNvSpPr>
                  <a:spLocks/>
                </p:cNvSpPr>
                <p:nvPr/>
              </p:nvSpPr>
              <p:spPr bwMode="auto">
                <a:xfrm>
                  <a:off x="6097650" y="2065425"/>
                  <a:ext cx="323725" cy="136075"/>
                </a:xfrm>
                <a:custGeom>
                  <a:avLst/>
                  <a:gdLst>
                    <a:gd name="T0" fmla="*/ 2147483646 w 12949"/>
                    <a:gd name="T1" fmla="*/ 0 h 5443"/>
                    <a:gd name="T2" fmla="*/ 0 w 12949"/>
                    <a:gd name="T3" fmla="*/ 2147483646 h 5443"/>
                    <a:gd name="T4" fmla="*/ 2147483646 w 12949"/>
                    <a:gd name="T5" fmla="*/ 2147483646 h 5443"/>
                    <a:gd name="T6" fmla="*/ 2147483646 w 12949"/>
                    <a:gd name="T7" fmla="*/ 2147483646 h 5443"/>
                    <a:gd name="T8" fmla="*/ 2147483646 w 12949"/>
                    <a:gd name="T9" fmla="*/ 2147483646 h 5443"/>
                    <a:gd name="T10" fmla="*/ 2147483646 w 12949"/>
                    <a:gd name="T11" fmla="*/ 2147483646 h 5443"/>
                    <a:gd name="T12" fmla="*/ 2147483646 w 12949"/>
                    <a:gd name="T13" fmla="*/ 2147483646 h 5443"/>
                    <a:gd name="T14" fmla="*/ 2147483646 w 12949"/>
                    <a:gd name="T15" fmla="*/ 1884765625 h 5443"/>
                    <a:gd name="T16" fmla="*/ 2147483646 w 12949"/>
                    <a:gd name="T17" fmla="*/ 0 h 544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0" name="Google Shape;2303;p14"/>
                <p:cNvSpPr>
                  <a:spLocks/>
                </p:cNvSpPr>
                <p:nvPr/>
              </p:nvSpPr>
              <p:spPr bwMode="auto">
                <a:xfrm>
                  <a:off x="6102975" y="2129825"/>
                  <a:ext cx="259900" cy="221800"/>
                </a:xfrm>
                <a:custGeom>
                  <a:avLst/>
                  <a:gdLst>
                    <a:gd name="T0" fmla="*/ 2147483646 w 10396"/>
                    <a:gd name="T1" fmla="*/ 0 h 8872"/>
                    <a:gd name="T2" fmla="*/ 0 w 10396"/>
                    <a:gd name="T3" fmla="*/ 468750000 h 8872"/>
                    <a:gd name="T4" fmla="*/ 2147483646 w 10396"/>
                    <a:gd name="T5" fmla="*/ 2147483646 h 8872"/>
                    <a:gd name="T6" fmla="*/ 2147483646 w 10396"/>
                    <a:gd name="T7" fmla="*/ 2147483646 h 8872"/>
                    <a:gd name="T8" fmla="*/ 2147483646 w 10396"/>
                    <a:gd name="T9" fmla="*/ 2147483646 h 8872"/>
                    <a:gd name="T10" fmla="*/ 2147483646 w 10396"/>
                    <a:gd name="T11" fmla="*/ 2147483646 h 8872"/>
                    <a:gd name="T12" fmla="*/ 2147483646 w 10396"/>
                    <a:gd name="T13" fmla="*/ 2147483646 h 8872"/>
                    <a:gd name="T14" fmla="*/ 2147483646 w 10396"/>
                    <a:gd name="T15" fmla="*/ 2147483646 h 8872"/>
                    <a:gd name="T16" fmla="*/ 2147483646 w 10396"/>
                    <a:gd name="T17" fmla="*/ 0 h 88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2" name="Google Shape;2304;p14"/>
              <p:cNvGrpSpPr>
                <a:grpSpLocks/>
              </p:cNvGrpSpPr>
              <p:nvPr/>
            </p:nvGrpSpPr>
            <p:grpSpPr bwMode="auto"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121" name="Google Shape;2305;p14"/>
                <p:cNvSpPr/>
                <p:nvPr/>
              </p:nvSpPr>
              <p:spPr>
                <a:xfrm>
                  <a:off x="8108248" y="1122538"/>
                  <a:ext cx="531614" cy="535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2" name="Google Shape;2306;p14"/>
                <p:cNvSpPr/>
                <p:nvPr/>
              </p:nvSpPr>
              <p:spPr>
                <a:xfrm>
                  <a:off x="8299629" y="1354514"/>
                  <a:ext cx="108256" cy="94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" name="Google Shape;2307;p14"/>
              <p:cNvGrpSpPr>
                <a:grpSpLocks/>
              </p:cNvGrpSpPr>
              <p:nvPr/>
            </p:nvGrpSpPr>
            <p:grpSpPr bwMode="auto"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105" name="Google Shape;2308;p14"/>
                <p:cNvSpPr>
                  <a:spLocks/>
                </p:cNvSpPr>
                <p:nvPr/>
              </p:nvSpPr>
              <p:spPr bwMode="auto">
                <a:xfrm>
                  <a:off x="1734750" y="627100"/>
                  <a:ext cx="127600" cy="161425"/>
                </a:xfrm>
                <a:custGeom>
                  <a:avLst/>
                  <a:gdLst>
                    <a:gd name="T0" fmla="*/ 2147483646 w 5104"/>
                    <a:gd name="T1" fmla="*/ 0 h 6457"/>
                    <a:gd name="T2" fmla="*/ 2147483646 w 5104"/>
                    <a:gd name="T3" fmla="*/ 2147483646 h 6457"/>
                    <a:gd name="T4" fmla="*/ 2147483646 w 5104"/>
                    <a:gd name="T5" fmla="*/ 2147483646 h 6457"/>
                    <a:gd name="T6" fmla="*/ 2147483646 w 5104"/>
                    <a:gd name="T7" fmla="*/ 2147483646 h 6457"/>
                    <a:gd name="T8" fmla="*/ 2147483646 w 5104"/>
                    <a:gd name="T9" fmla="*/ 2147483646 h 6457"/>
                    <a:gd name="T10" fmla="*/ 2147483646 w 5104"/>
                    <a:gd name="T11" fmla="*/ 2147483646 h 6457"/>
                    <a:gd name="T12" fmla="*/ 2147483646 w 5104"/>
                    <a:gd name="T13" fmla="*/ 0 h 64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2309;p14"/>
                <p:cNvSpPr>
                  <a:spLocks/>
                </p:cNvSpPr>
                <p:nvPr/>
              </p:nvSpPr>
              <p:spPr bwMode="auto">
                <a:xfrm>
                  <a:off x="1865675" y="683675"/>
                  <a:ext cx="165975" cy="101750"/>
                </a:xfrm>
                <a:custGeom>
                  <a:avLst/>
                  <a:gdLst>
                    <a:gd name="T0" fmla="*/ 2147483646 w 6639"/>
                    <a:gd name="T1" fmla="*/ 0 h 4070"/>
                    <a:gd name="T2" fmla="*/ 2147483646 w 6639"/>
                    <a:gd name="T3" fmla="*/ 2147483646 h 4070"/>
                    <a:gd name="T4" fmla="*/ 0 w 6639"/>
                    <a:gd name="T5" fmla="*/ 2147483646 h 4070"/>
                    <a:gd name="T6" fmla="*/ 2147483646 w 6639"/>
                    <a:gd name="T7" fmla="*/ 2147483646 h 4070"/>
                    <a:gd name="T8" fmla="*/ 2147483646 w 6639"/>
                    <a:gd name="T9" fmla="*/ 2147483646 h 4070"/>
                    <a:gd name="T10" fmla="*/ 2147483646 w 6639"/>
                    <a:gd name="T11" fmla="*/ 2147483646 h 4070"/>
                    <a:gd name="T12" fmla="*/ 2147483646 w 6639"/>
                    <a:gd name="T13" fmla="*/ 2147483646 h 4070"/>
                    <a:gd name="T14" fmla="*/ 2147483646 w 6639"/>
                    <a:gd name="T15" fmla="*/ 234375000 h 4070"/>
                    <a:gd name="T16" fmla="*/ 2147483646 w 6639"/>
                    <a:gd name="T17" fmla="*/ 0 h 40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2310;p14"/>
                <p:cNvSpPr>
                  <a:spLocks/>
                </p:cNvSpPr>
                <p:nvPr/>
              </p:nvSpPr>
              <p:spPr bwMode="auto">
                <a:xfrm>
                  <a:off x="1664700" y="736275"/>
                  <a:ext cx="171800" cy="159825"/>
                </a:xfrm>
                <a:custGeom>
                  <a:avLst/>
                  <a:gdLst>
                    <a:gd name="T0" fmla="*/ 2147483646 w 6872"/>
                    <a:gd name="T1" fmla="*/ 0 h 6393"/>
                    <a:gd name="T2" fmla="*/ 2147483646 w 6872"/>
                    <a:gd name="T3" fmla="*/ 214843750 h 6393"/>
                    <a:gd name="T4" fmla="*/ 332031250 w 6872"/>
                    <a:gd name="T5" fmla="*/ 2147483646 h 6393"/>
                    <a:gd name="T6" fmla="*/ 2147483646 w 6872"/>
                    <a:gd name="T7" fmla="*/ 2147483646 h 6393"/>
                    <a:gd name="T8" fmla="*/ 2147483646 w 6872"/>
                    <a:gd name="T9" fmla="*/ 2147483646 h 6393"/>
                    <a:gd name="T10" fmla="*/ 2147483646 w 6872"/>
                    <a:gd name="T11" fmla="*/ 2147483646 h 6393"/>
                    <a:gd name="T12" fmla="*/ 2147483646 w 6872"/>
                    <a:gd name="T13" fmla="*/ 2147483646 h 6393"/>
                    <a:gd name="T14" fmla="*/ 2147483646 w 6872"/>
                    <a:gd name="T15" fmla="*/ 0 h 639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2311;p14"/>
                <p:cNvSpPr>
                  <a:spLocks/>
                </p:cNvSpPr>
                <p:nvPr/>
              </p:nvSpPr>
              <p:spPr bwMode="auto">
                <a:xfrm>
                  <a:off x="1832325" y="796850"/>
                  <a:ext cx="227675" cy="101800"/>
                </a:xfrm>
                <a:custGeom>
                  <a:avLst/>
                  <a:gdLst>
                    <a:gd name="T0" fmla="*/ 2147483646 w 9107"/>
                    <a:gd name="T1" fmla="*/ 0 h 4072"/>
                    <a:gd name="T2" fmla="*/ 2147483646 w 9107"/>
                    <a:gd name="T3" fmla="*/ 2147483646 h 4072"/>
                    <a:gd name="T4" fmla="*/ 0 w 9107"/>
                    <a:gd name="T5" fmla="*/ 2147483646 h 4072"/>
                    <a:gd name="T6" fmla="*/ 2147483646 w 9107"/>
                    <a:gd name="T7" fmla="*/ 2147483646 h 4072"/>
                    <a:gd name="T8" fmla="*/ 2147483646 w 9107"/>
                    <a:gd name="T9" fmla="*/ 2147483646 h 4072"/>
                    <a:gd name="T10" fmla="*/ 2147483646 w 9107"/>
                    <a:gd name="T11" fmla="*/ 2147483646 h 4072"/>
                    <a:gd name="T12" fmla="*/ 2147483646 w 9107"/>
                    <a:gd name="T13" fmla="*/ 2147483646 h 4072"/>
                    <a:gd name="T14" fmla="*/ 2147483646 w 9107"/>
                    <a:gd name="T15" fmla="*/ 2147483646 h 4072"/>
                    <a:gd name="T16" fmla="*/ 2147483646 w 9107"/>
                    <a:gd name="T17" fmla="*/ 0 h 40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2312;p14"/>
                <p:cNvSpPr>
                  <a:spLocks/>
                </p:cNvSpPr>
                <p:nvPr/>
              </p:nvSpPr>
              <p:spPr bwMode="auto">
                <a:xfrm>
                  <a:off x="1611325" y="872625"/>
                  <a:ext cx="204325" cy="129400"/>
                </a:xfrm>
                <a:custGeom>
                  <a:avLst/>
                  <a:gdLst>
                    <a:gd name="T0" fmla="*/ 2147483646 w 8173"/>
                    <a:gd name="T1" fmla="*/ 9765625 h 5176"/>
                    <a:gd name="T2" fmla="*/ 2147483646 w 8173"/>
                    <a:gd name="T3" fmla="*/ 48828125 h 5176"/>
                    <a:gd name="T4" fmla="*/ 2147483646 w 8173"/>
                    <a:gd name="T5" fmla="*/ 2147483646 h 5176"/>
                    <a:gd name="T6" fmla="*/ 1630859375 w 8173"/>
                    <a:gd name="T7" fmla="*/ 2147483646 h 5176"/>
                    <a:gd name="T8" fmla="*/ 2147483646 w 8173"/>
                    <a:gd name="T9" fmla="*/ 2147483646 h 5176"/>
                    <a:gd name="T10" fmla="*/ 2147483646 w 8173"/>
                    <a:gd name="T11" fmla="*/ 2147483646 h 5176"/>
                    <a:gd name="T12" fmla="*/ 2147483646 w 8173"/>
                    <a:gd name="T13" fmla="*/ 2147483646 h 5176"/>
                    <a:gd name="T14" fmla="*/ 2147483646 w 8173"/>
                    <a:gd name="T15" fmla="*/ 9765625 h 51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2313;p14"/>
                <p:cNvSpPr>
                  <a:spLocks/>
                </p:cNvSpPr>
                <p:nvPr/>
              </p:nvSpPr>
              <p:spPr bwMode="auto">
                <a:xfrm>
                  <a:off x="1814800" y="929450"/>
                  <a:ext cx="210175" cy="82125"/>
                </a:xfrm>
                <a:custGeom>
                  <a:avLst/>
                  <a:gdLst>
                    <a:gd name="T0" fmla="*/ 2147483646 w 8407"/>
                    <a:gd name="T1" fmla="*/ 0 h 3285"/>
                    <a:gd name="T2" fmla="*/ 2147483646 w 8407"/>
                    <a:gd name="T3" fmla="*/ 2147483646 h 3285"/>
                    <a:gd name="T4" fmla="*/ 9765625 w 8407"/>
                    <a:gd name="T5" fmla="*/ 2147483646 h 3285"/>
                    <a:gd name="T6" fmla="*/ 2147483646 w 8407"/>
                    <a:gd name="T7" fmla="*/ 2147483646 h 3285"/>
                    <a:gd name="T8" fmla="*/ 2147483646 w 8407"/>
                    <a:gd name="T9" fmla="*/ 2147483646 h 3285"/>
                    <a:gd name="T10" fmla="*/ 2147483646 w 8407"/>
                    <a:gd name="T11" fmla="*/ 2147483646 h 3285"/>
                    <a:gd name="T12" fmla="*/ 2147483646 w 8407"/>
                    <a:gd name="T13" fmla="*/ 2147483646 h 3285"/>
                    <a:gd name="T14" fmla="*/ 2147483646 w 8407"/>
                    <a:gd name="T15" fmla="*/ 2147483646 h 3285"/>
                    <a:gd name="T16" fmla="*/ 2147483646 w 8407"/>
                    <a:gd name="T17" fmla="*/ 1953125000 h 3285"/>
                    <a:gd name="T18" fmla="*/ 2147483646 w 8407"/>
                    <a:gd name="T19" fmla="*/ 0 h 328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2314;p14"/>
                <p:cNvSpPr>
                  <a:spLocks/>
                </p:cNvSpPr>
                <p:nvPr/>
              </p:nvSpPr>
              <p:spPr bwMode="auto">
                <a:xfrm>
                  <a:off x="1587150" y="996275"/>
                  <a:ext cx="219325" cy="80125"/>
                </a:xfrm>
                <a:custGeom>
                  <a:avLst/>
                  <a:gdLst>
                    <a:gd name="T0" fmla="*/ 2147483646 w 8773"/>
                    <a:gd name="T1" fmla="*/ 0 h 3205"/>
                    <a:gd name="T2" fmla="*/ 2147483646 w 8773"/>
                    <a:gd name="T3" fmla="*/ 605468750 h 3205"/>
                    <a:gd name="T4" fmla="*/ 2147483646 w 8773"/>
                    <a:gd name="T5" fmla="*/ 2147483646 h 3205"/>
                    <a:gd name="T6" fmla="*/ 2147483646 w 8773"/>
                    <a:gd name="T7" fmla="*/ 2147483646 h 3205"/>
                    <a:gd name="T8" fmla="*/ 2147483646 w 8773"/>
                    <a:gd name="T9" fmla="*/ 2147483646 h 3205"/>
                    <a:gd name="T10" fmla="*/ 2147483646 w 8773"/>
                    <a:gd name="T11" fmla="*/ 2147483646 h 3205"/>
                    <a:gd name="T12" fmla="*/ 2147483646 w 8773"/>
                    <a:gd name="T13" fmla="*/ 2147483646 h 3205"/>
                    <a:gd name="T14" fmla="*/ 2147483646 w 8773"/>
                    <a:gd name="T15" fmla="*/ 2147483646 h 3205"/>
                    <a:gd name="T16" fmla="*/ 2147483646 w 8773"/>
                    <a:gd name="T17" fmla="*/ 0 h 320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2315;p14"/>
                <p:cNvSpPr>
                  <a:spLocks/>
                </p:cNvSpPr>
                <p:nvPr/>
              </p:nvSpPr>
              <p:spPr bwMode="auto">
                <a:xfrm>
                  <a:off x="1806450" y="1034700"/>
                  <a:ext cx="196000" cy="64950"/>
                </a:xfrm>
                <a:custGeom>
                  <a:avLst/>
                  <a:gdLst>
                    <a:gd name="T0" fmla="*/ 2147483646 w 7840"/>
                    <a:gd name="T1" fmla="*/ 9765625 h 2598"/>
                    <a:gd name="T2" fmla="*/ 9765625 w 7840"/>
                    <a:gd name="T3" fmla="*/ 2147483646 h 2598"/>
                    <a:gd name="T4" fmla="*/ 2147483646 w 7840"/>
                    <a:gd name="T5" fmla="*/ 2147483646 h 2598"/>
                    <a:gd name="T6" fmla="*/ 2147483646 w 7840"/>
                    <a:gd name="T7" fmla="*/ 2147483646 h 2598"/>
                    <a:gd name="T8" fmla="*/ 2147483646 w 7840"/>
                    <a:gd name="T9" fmla="*/ 2147483646 h 2598"/>
                    <a:gd name="T10" fmla="*/ 2147483646 w 7840"/>
                    <a:gd name="T11" fmla="*/ 2147483646 h 2598"/>
                    <a:gd name="T12" fmla="*/ 2147483646 w 7840"/>
                    <a:gd name="T13" fmla="*/ 2147483646 h 2598"/>
                    <a:gd name="T14" fmla="*/ 2147483646 w 7840"/>
                    <a:gd name="T15" fmla="*/ 9765625 h 259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3" name="Google Shape;2316;p14"/>
                <p:cNvSpPr>
                  <a:spLocks/>
                </p:cNvSpPr>
                <p:nvPr/>
              </p:nvSpPr>
              <p:spPr bwMode="auto">
                <a:xfrm>
                  <a:off x="1574625" y="1125475"/>
                  <a:ext cx="221025" cy="83125"/>
                </a:xfrm>
                <a:custGeom>
                  <a:avLst/>
                  <a:gdLst>
                    <a:gd name="T0" fmla="*/ 2147483646 w 8841"/>
                    <a:gd name="T1" fmla="*/ 9765625 h 3325"/>
                    <a:gd name="T2" fmla="*/ 2147483646 w 8841"/>
                    <a:gd name="T3" fmla="*/ 1611328125 h 3325"/>
                    <a:gd name="T4" fmla="*/ 654296875 w 8841"/>
                    <a:gd name="T5" fmla="*/ 2147483646 h 3325"/>
                    <a:gd name="T6" fmla="*/ 2147483646 w 8841"/>
                    <a:gd name="T7" fmla="*/ 2147483646 h 3325"/>
                    <a:gd name="T8" fmla="*/ 2147483646 w 8841"/>
                    <a:gd name="T9" fmla="*/ 2147483646 h 3325"/>
                    <a:gd name="T10" fmla="*/ 2147483646 w 8841"/>
                    <a:gd name="T11" fmla="*/ 2147483646 h 3325"/>
                    <a:gd name="T12" fmla="*/ 2147483646 w 8841"/>
                    <a:gd name="T13" fmla="*/ 2147483646 h 3325"/>
                    <a:gd name="T14" fmla="*/ 2147483646 w 8841"/>
                    <a:gd name="T15" fmla="*/ 2147483646 h 3325"/>
                    <a:gd name="T16" fmla="*/ 2147483646 w 8841"/>
                    <a:gd name="T17" fmla="*/ 9765625 h 33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4" name="Google Shape;2317;p14"/>
                <p:cNvSpPr>
                  <a:spLocks/>
                </p:cNvSpPr>
                <p:nvPr/>
              </p:nvSpPr>
              <p:spPr bwMode="auto">
                <a:xfrm>
                  <a:off x="1798125" y="1125650"/>
                  <a:ext cx="245200" cy="92000"/>
                </a:xfrm>
                <a:custGeom>
                  <a:avLst/>
                  <a:gdLst>
                    <a:gd name="T0" fmla="*/ 2147483646 w 9808"/>
                    <a:gd name="T1" fmla="*/ 0 h 3680"/>
                    <a:gd name="T2" fmla="*/ 0 w 9808"/>
                    <a:gd name="T3" fmla="*/ 2147483646 h 3680"/>
                    <a:gd name="T4" fmla="*/ 2147483646 w 9808"/>
                    <a:gd name="T5" fmla="*/ 2147483646 h 3680"/>
                    <a:gd name="T6" fmla="*/ 2147483646 w 9808"/>
                    <a:gd name="T7" fmla="*/ 2147483646 h 3680"/>
                    <a:gd name="T8" fmla="*/ 2147483646 w 9808"/>
                    <a:gd name="T9" fmla="*/ 2147483646 h 3680"/>
                    <a:gd name="T10" fmla="*/ 2147483646 w 9808"/>
                    <a:gd name="T11" fmla="*/ 2147483646 h 3680"/>
                    <a:gd name="T12" fmla="*/ 2147483646 w 9808"/>
                    <a:gd name="T13" fmla="*/ 566406250 h 3680"/>
                    <a:gd name="T14" fmla="*/ 2147483646 w 9808"/>
                    <a:gd name="T15" fmla="*/ 0 h 36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5" name="Google Shape;2318;p14"/>
                <p:cNvSpPr>
                  <a:spLocks/>
                </p:cNvSpPr>
                <p:nvPr/>
              </p:nvSpPr>
              <p:spPr bwMode="auto">
                <a:xfrm>
                  <a:off x="1544600" y="1233400"/>
                  <a:ext cx="248550" cy="105475"/>
                </a:xfrm>
                <a:custGeom>
                  <a:avLst/>
                  <a:gdLst>
                    <a:gd name="T0" fmla="*/ 2147483646 w 9942"/>
                    <a:gd name="T1" fmla="*/ 0 h 4219"/>
                    <a:gd name="T2" fmla="*/ 2147483646 w 9942"/>
                    <a:gd name="T3" fmla="*/ 2128906250 h 4219"/>
                    <a:gd name="T4" fmla="*/ 9765625 w 9942"/>
                    <a:gd name="T5" fmla="*/ 2147483646 h 4219"/>
                    <a:gd name="T6" fmla="*/ 2147483646 w 9942"/>
                    <a:gd name="T7" fmla="*/ 2147483646 h 4219"/>
                    <a:gd name="T8" fmla="*/ 2147483646 w 9942"/>
                    <a:gd name="T9" fmla="*/ 2147483646 h 4219"/>
                    <a:gd name="T10" fmla="*/ 2147483646 w 9942"/>
                    <a:gd name="T11" fmla="*/ 2147483646 h 4219"/>
                    <a:gd name="T12" fmla="*/ 2147483646 w 9942"/>
                    <a:gd name="T13" fmla="*/ 2147483646 h 4219"/>
                    <a:gd name="T14" fmla="*/ 2147483646 w 9942"/>
                    <a:gd name="T15" fmla="*/ 0 h 42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6" name="Google Shape;2319;p14"/>
                <p:cNvSpPr>
                  <a:spLocks/>
                </p:cNvSpPr>
                <p:nvPr/>
              </p:nvSpPr>
              <p:spPr bwMode="auto">
                <a:xfrm>
                  <a:off x="1793125" y="1242675"/>
                  <a:ext cx="243525" cy="91350"/>
                </a:xfrm>
                <a:custGeom>
                  <a:avLst/>
                  <a:gdLst>
                    <a:gd name="T0" fmla="*/ 2147483646 w 9741"/>
                    <a:gd name="T1" fmla="*/ 0 h 3654"/>
                    <a:gd name="T2" fmla="*/ 0 w 9741"/>
                    <a:gd name="T3" fmla="*/ 2147483646 h 3654"/>
                    <a:gd name="T4" fmla="*/ 2147483646 w 9741"/>
                    <a:gd name="T5" fmla="*/ 2147483646 h 3654"/>
                    <a:gd name="T6" fmla="*/ 2147483646 w 9741"/>
                    <a:gd name="T7" fmla="*/ 2147483646 h 3654"/>
                    <a:gd name="T8" fmla="*/ 2147483646 w 9741"/>
                    <a:gd name="T9" fmla="*/ 2147483646 h 3654"/>
                    <a:gd name="T10" fmla="*/ 2147483646 w 9741"/>
                    <a:gd name="T11" fmla="*/ 2147483646 h 3654"/>
                    <a:gd name="T12" fmla="*/ 2147483646 w 9741"/>
                    <a:gd name="T13" fmla="*/ 2147483646 h 3654"/>
                    <a:gd name="T14" fmla="*/ 2147483646 w 9741"/>
                    <a:gd name="T15" fmla="*/ 2147483646 h 3654"/>
                    <a:gd name="T16" fmla="*/ 2147483646 w 9741"/>
                    <a:gd name="T17" fmla="*/ 126953125 h 3654"/>
                    <a:gd name="T18" fmla="*/ 2147483646 w 9741"/>
                    <a:gd name="T19" fmla="*/ 0 h 3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7" name="Google Shape;2320;p14"/>
                <p:cNvSpPr>
                  <a:spLocks/>
                </p:cNvSpPr>
                <p:nvPr/>
              </p:nvSpPr>
              <p:spPr bwMode="auto">
                <a:xfrm>
                  <a:off x="1535425" y="1378150"/>
                  <a:ext cx="262725" cy="104800"/>
                </a:xfrm>
                <a:custGeom>
                  <a:avLst/>
                  <a:gdLst>
                    <a:gd name="T0" fmla="*/ 2147483646 w 10509"/>
                    <a:gd name="T1" fmla="*/ 9765625 h 4192"/>
                    <a:gd name="T2" fmla="*/ 2147483646 w 10509"/>
                    <a:gd name="T3" fmla="*/ 2147483646 h 4192"/>
                    <a:gd name="T4" fmla="*/ 9765625 w 10509"/>
                    <a:gd name="T5" fmla="*/ 2147483646 h 4192"/>
                    <a:gd name="T6" fmla="*/ 2147483646 w 10509"/>
                    <a:gd name="T7" fmla="*/ 2147483646 h 4192"/>
                    <a:gd name="T8" fmla="*/ 2147483646 w 10509"/>
                    <a:gd name="T9" fmla="*/ 2147483646 h 4192"/>
                    <a:gd name="T10" fmla="*/ 2147483646 w 10509"/>
                    <a:gd name="T11" fmla="*/ 2147483646 h 4192"/>
                    <a:gd name="T12" fmla="*/ 2147483646 w 10509"/>
                    <a:gd name="T13" fmla="*/ 2147483646 h 4192"/>
                    <a:gd name="T14" fmla="*/ 2147483646 w 10509"/>
                    <a:gd name="T15" fmla="*/ 9765625 h 419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8" name="Google Shape;2321;p14"/>
                <p:cNvSpPr>
                  <a:spLocks/>
                </p:cNvSpPr>
                <p:nvPr/>
              </p:nvSpPr>
              <p:spPr bwMode="auto">
                <a:xfrm>
                  <a:off x="1795625" y="1351125"/>
                  <a:ext cx="249375" cy="118975"/>
                </a:xfrm>
                <a:custGeom>
                  <a:avLst/>
                  <a:gdLst>
                    <a:gd name="T0" fmla="*/ 2147483646 w 9975"/>
                    <a:gd name="T1" fmla="*/ 0 h 4759"/>
                    <a:gd name="T2" fmla="*/ 2147483646 w 9975"/>
                    <a:gd name="T3" fmla="*/ 117187500 h 4759"/>
                    <a:gd name="T4" fmla="*/ 0 w 9975"/>
                    <a:gd name="T5" fmla="*/ 2147483646 h 4759"/>
                    <a:gd name="T6" fmla="*/ 2147483646 w 9975"/>
                    <a:gd name="T7" fmla="*/ 2147483646 h 4759"/>
                    <a:gd name="T8" fmla="*/ 2147483646 w 9975"/>
                    <a:gd name="T9" fmla="*/ 2147483646 h 4759"/>
                    <a:gd name="T10" fmla="*/ 2147483646 w 9975"/>
                    <a:gd name="T11" fmla="*/ 2147483646 h 4759"/>
                    <a:gd name="T12" fmla="*/ 2147483646 w 9975"/>
                    <a:gd name="T13" fmla="*/ 2147483646 h 4759"/>
                    <a:gd name="T14" fmla="*/ 2147483646 w 9975"/>
                    <a:gd name="T15" fmla="*/ 0 h 47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9" name="Google Shape;2322;p14"/>
                <p:cNvSpPr>
                  <a:spLocks/>
                </p:cNvSpPr>
                <p:nvPr/>
              </p:nvSpPr>
              <p:spPr bwMode="auto">
                <a:xfrm>
                  <a:off x="1781450" y="589500"/>
                  <a:ext cx="139275" cy="1178200"/>
                </a:xfrm>
                <a:custGeom>
                  <a:avLst/>
                  <a:gdLst>
                    <a:gd name="T0" fmla="*/ 2147483646 w 5571"/>
                    <a:gd name="T1" fmla="*/ 0 h 47128"/>
                    <a:gd name="T2" fmla="*/ 2147483646 w 5571"/>
                    <a:gd name="T3" fmla="*/ 859375000 h 47128"/>
                    <a:gd name="T4" fmla="*/ 2147483646 w 5571"/>
                    <a:gd name="T5" fmla="*/ 2147483646 h 47128"/>
                    <a:gd name="T6" fmla="*/ 2147483646 w 5571"/>
                    <a:gd name="T7" fmla="*/ 2147483646 h 47128"/>
                    <a:gd name="T8" fmla="*/ 2147483646 w 5571"/>
                    <a:gd name="T9" fmla="*/ 2147483646 h 47128"/>
                    <a:gd name="T10" fmla="*/ 2147483646 w 5571"/>
                    <a:gd name="T11" fmla="*/ 2147483646 h 47128"/>
                    <a:gd name="T12" fmla="*/ 2147483646 w 5571"/>
                    <a:gd name="T13" fmla="*/ 2147483646 h 47128"/>
                    <a:gd name="T14" fmla="*/ 2147483646 w 5571"/>
                    <a:gd name="T15" fmla="*/ 2147483646 h 47128"/>
                    <a:gd name="T16" fmla="*/ 2147483646 w 5571"/>
                    <a:gd name="T17" fmla="*/ 2147483646 h 47128"/>
                    <a:gd name="T18" fmla="*/ 2147483646 w 5571"/>
                    <a:gd name="T19" fmla="*/ 2147483646 h 47128"/>
                    <a:gd name="T20" fmla="*/ 2147483646 w 5571"/>
                    <a:gd name="T21" fmla="*/ 2147483646 h 47128"/>
                    <a:gd name="T22" fmla="*/ 2147483646 w 5571"/>
                    <a:gd name="T23" fmla="*/ 2147483646 h 47128"/>
                    <a:gd name="T24" fmla="*/ 2147483646 w 5571"/>
                    <a:gd name="T25" fmla="*/ 859375000 h 47128"/>
                    <a:gd name="T26" fmla="*/ 2147483646 w 5571"/>
                    <a:gd name="T27" fmla="*/ 0 h 4712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0" name="Google Shape;2323;p14"/>
                <p:cNvSpPr>
                  <a:spLocks/>
                </p:cNvSpPr>
                <p:nvPr/>
              </p:nvSpPr>
              <p:spPr bwMode="auto">
                <a:xfrm>
                  <a:off x="1879850" y="492925"/>
                  <a:ext cx="124275" cy="185525"/>
                </a:xfrm>
                <a:custGeom>
                  <a:avLst/>
                  <a:gdLst>
                    <a:gd name="T0" fmla="*/ 2147483646 w 4971"/>
                    <a:gd name="T1" fmla="*/ 9765625 h 7421"/>
                    <a:gd name="T2" fmla="*/ 2147483646 w 4971"/>
                    <a:gd name="T3" fmla="*/ 1777343750 h 7421"/>
                    <a:gd name="T4" fmla="*/ 2147483646 w 4971"/>
                    <a:gd name="T5" fmla="*/ 2147483646 h 7421"/>
                    <a:gd name="T6" fmla="*/ 2147483646 w 4971"/>
                    <a:gd name="T7" fmla="*/ 2147483646 h 7421"/>
                    <a:gd name="T8" fmla="*/ 2147483646 w 4971"/>
                    <a:gd name="T9" fmla="*/ 2147483646 h 7421"/>
                    <a:gd name="T10" fmla="*/ 2147483646 w 4971"/>
                    <a:gd name="T11" fmla="*/ 2147483646 h 7421"/>
                    <a:gd name="T12" fmla="*/ 2147483646 w 4971"/>
                    <a:gd name="T13" fmla="*/ 1455078125 h 7421"/>
                    <a:gd name="T14" fmla="*/ 2147483646 w 4971"/>
                    <a:gd name="T15" fmla="*/ 9765625 h 74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4" name="Google Shape;2324;p14"/>
              <p:cNvGrpSpPr>
                <a:grpSpLocks/>
              </p:cNvGrpSpPr>
              <p:nvPr/>
            </p:nvGrpSpPr>
            <p:grpSpPr bwMode="auto"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77" name="Google Shape;2325;p14"/>
                <p:cNvSpPr>
                  <a:spLocks/>
                </p:cNvSpPr>
                <p:nvPr/>
              </p:nvSpPr>
              <p:spPr bwMode="auto">
                <a:xfrm>
                  <a:off x="1655525" y="1865675"/>
                  <a:ext cx="306900" cy="499075"/>
                </a:xfrm>
                <a:custGeom>
                  <a:avLst/>
                  <a:gdLst>
                    <a:gd name="T0" fmla="*/ 2147483646 w 12276"/>
                    <a:gd name="T1" fmla="*/ 0 h 19963"/>
                    <a:gd name="T2" fmla="*/ 2147483646 w 12276"/>
                    <a:gd name="T3" fmla="*/ 2147483646 h 19963"/>
                    <a:gd name="T4" fmla="*/ 2147483646 w 12276"/>
                    <a:gd name="T5" fmla="*/ 2147483646 h 19963"/>
                    <a:gd name="T6" fmla="*/ 2147483646 w 12276"/>
                    <a:gd name="T7" fmla="*/ 2147483646 h 19963"/>
                    <a:gd name="T8" fmla="*/ 2147483646 w 12276"/>
                    <a:gd name="T9" fmla="*/ 2147483646 h 19963"/>
                    <a:gd name="T10" fmla="*/ 2147483646 w 12276"/>
                    <a:gd name="T11" fmla="*/ 2147483646 h 19963"/>
                    <a:gd name="T12" fmla="*/ 2147483646 w 12276"/>
                    <a:gd name="T13" fmla="*/ 2147483646 h 19963"/>
                    <a:gd name="T14" fmla="*/ 2147483646 w 12276"/>
                    <a:gd name="T15" fmla="*/ 2147483646 h 19963"/>
                    <a:gd name="T16" fmla="*/ 2147483646 w 12276"/>
                    <a:gd name="T17" fmla="*/ 2147483646 h 19963"/>
                    <a:gd name="T18" fmla="*/ 2147483646 w 12276"/>
                    <a:gd name="T19" fmla="*/ 2147483646 h 19963"/>
                    <a:gd name="T20" fmla="*/ 2147483646 w 12276"/>
                    <a:gd name="T21" fmla="*/ 2147483646 h 19963"/>
                    <a:gd name="T22" fmla="*/ 2147483646 w 12276"/>
                    <a:gd name="T23" fmla="*/ 0 h 1996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8" name="Google Shape;2326;p14"/>
                <p:cNvSpPr>
                  <a:spLocks/>
                </p:cNvSpPr>
                <p:nvPr/>
              </p:nvSpPr>
              <p:spPr bwMode="auto">
                <a:xfrm>
                  <a:off x="1356975" y="2109675"/>
                  <a:ext cx="530400" cy="328125"/>
                </a:xfrm>
                <a:custGeom>
                  <a:avLst/>
                  <a:gdLst>
                    <a:gd name="T0" fmla="*/ 2147483646 w 21216"/>
                    <a:gd name="T1" fmla="*/ 9765625 h 13125"/>
                    <a:gd name="T2" fmla="*/ 2147483646 w 21216"/>
                    <a:gd name="T3" fmla="*/ 2147483646 h 13125"/>
                    <a:gd name="T4" fmla="*/ 2147483646 w 21216"/>
                    <a:gd name="T5" fmla="*/ 2147483646 h 13125"/>
                    <a:gd name="T6" fmla="*/ 2147483646 w 21216"/>
                    <a:gd name="T7" fmla="*/ 2147483646 h 13125"/>
                    <a:gd name="T8" fmla="*/ 2147483646 w 21216"/>
                    <a:gd name="T9" fmla="*/ 2147483646 h 13125"/>
                    <a:gd name="T10" fmla="*/ 2147483646 w 21216"/>
                    <a:gd name="T11" fmla="*/ 2147483646 h 13125"/>
                    <a:gd name="T12" fmla="*/ 2147483646 w 21216"/>
                    <a:gd name="T13" fmla="*/ 2147483646 h 13125"/>
                    <a:gd name="T14" fmla="*/ 2147483646 w 21216"/>
                    <a:gd name="T15" fmla="*/ 2147483646 h 13125"/>
                    <a:gd name="T16" fmla="*/ 2147483646 w 21216"/>
                    <a:gd name="T17" fmla="*/ 2147483646 h 13125"/>
                    <a:gd name="T18" fmla="*/ 2147483646 w 21216"/>
                    <a:gd name="T19" fmla="*/ 2147483646 h 13125"/>
                    <a:gd name="T20" fmla="*/ 2147483646 w 21216"/>
                    <a:gd name="T21" fmla="*/ 9765625 h 131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9" name="Google Shape;2327;p14"/>
                <p:cNvSpPr>
                  <a:spLocks/>
                </p:cNvSpPr>
                <p:nvPr/>
              </p:nvSpPr>
              <p:spPr bwMode="auto">
                <a:xfrm>
                  <a:off x="1488725" y="2413475"/>
                  <a:ext cx="412825" cy="350875"/>
                </a:xfrm>
                <a:custGeom>
                  <a:avLst/>
                  <a:gdLst>
                    <a:gd name="T0" fmla="*/ 2147483646 w 16513"/>
                    <a:gd name="T1" fmla="*/ 0 h 14035"/>
                    <a:gd name="T2" fmla="*/ 2147483646 w 16513"/>
                    <a:gd name="T3" fmla="*/ 2147483646 h 14035"/>
                    <a:gd name="T4" fmla="*/ 2147483646 w 16513"/>
                    <a:gd name="T5" fmla="*/ 2147483646 h 14035"/>
                    <a:gd name="T6" fmla="*/ 2147483646 w 16513"/>
                    <a:gd name="T7" fmla="*/ 2147483646 h 14035"/>
                    <a:gd name="T8" fmla="*/ 2147483646 w 16513"/>
                    <a:gd name="T9" fmla="*/ 2147483646 h 14035"/>
                    <a:gd name="T10" fmla="*/ 2147483646 w 16513"/>
                    <a:gd name="T11" fmla="*/ 2147483646 h 14035"/>
                    <a:gd name="T12" fmla="*/ 2147483646 w 16513"/>
                    <a:gd name="T13" fmla="*/ 2147483646 h 14035"/>
                    <a:gd name="T14" fmla="*/ 2147483646 w 16513"/>
                    <a:gd name="T15" fmla="*/ 2147483646 h 14035"/>
                    <a:gd name="T16" fmla="*/ 2147483646 w 16513"/>
                    <a:gd name="T17" fmla="*/ 2147483646 h 14035"/>
                    <a:gd name="T18" fmla="*/ 2147483646 w 16513"/>
                    <a:gd name="T19" fmla="*/ 1777343750 h 14035"/>
                    <a:gd name="T20" fmla="*/ 2147483646 w 16513"/>
                    <a:gd name="T21" fmla="*/ 0 h 140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0" name="Google Shape;2328;p14"/>
                <p:cNvSpPr>
                  <a:spLocks/>
                </p:cNvSpPr>
                <p:nvPr/>
              </p:nvSpPr>
              <p:spPr bwMode="auto">
                <a:xfrm>
                  <a:off x="1830650" y="2424000"/>
                  <a:ext cx="252700" cy="489175"/>
                </a:xfrm>
                <a:custGeom>
                  <a:avLst/>
                  <a:gdLst>
                    <a:gd name="T0" fmla="*/ 2147483646 w 10108"/>
                    <a:gd name="T1" fmla="*/ 9765625 h 19567"/>
                    <a:gd name="T2" fmla="*/ 2147483646 w 10108"/>
                    <a:gd name="T3" fmla="*/ 2147483646 h 19567"/>
                    <a:gd name="T4" fmla="*/ 332031250 w 10108"/>
                    <a:gd name="T5" fmla="*/ 2147483646 h 19567"/>
                    <a:gd name="T6" fmla="*/ 2147483646 w 10108"/>
                    <a:gd name="T7" fmla="*/ 2147483646 h 19567"/>
                    <a:gd name="T8" fmla="*/ 2147483646 w 10108"/>
                    <a:gd name="T9" fmla="*/ 2147483646 h 19567"/>
                    <a:gd name="T10" fmla="*/ 2147483646 w 10108"/>
                    <a:gd name="T11" fmla="*/ 2147483646 h 19567"/>
                    <a:gd name="T12" fmla="*/ 2147483646 w 10108"/>
                    <a:gd name="T13" fmla="*/ 2147483646 h 19567"/>
                    <a:gd name="T14" fmla="*/ 2147483646 w 10108"/>
                    <a:gd name="T15" fmla="*/ 2147483646 h 19567"/>
                    <a:gd name="T16" fmla="*/ 2147483646 w 10108"/>
                    <a:gd name="T17" fmla="*/ 2147483646 h 19567"/>
                    <a:gd name="T18" fmla="*/ 2147483646 w 10108"/>
                    <a:gd name="T19" fmla="*/ 1572265625 h 19567"/>
                    <a:gd name="T20" fmla="*/ 2147483646 w 10108"/>
                    <a:gd name="T21" fmla="*/ 9765625 h 195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1" name="Google Shape;2329;p14"/>
                <p:cNvSpPr>
                  <a:spLocks/>
                </p:cNvSpPr>
                <p:nvPr/>
              </p:nvSpPr>
              <p:spPr bwMode="auto">
                <a:xfrm>
                  <a:off x="1918200" y="1947800"/>
                  <a:ext cx="381975" cy="416350"/>
                </a:xfrm>
                <a:custGeom>
                  <a:avLst/>
                  <a:gdLst>
                    <a:gd name="T0" fmla="*/ 2147483646 w 15279"/>
                    <a:gd name="T1" fmla="*/ 0 h 16654"/>
                    <a:gd name="T2" fmla="*/ 2147483646 w 15279"/>
                    <a:gd name="T3" fmla="*/ 2147483646 h 16654"/>
                    <a:gd name="T4" fmla="*/ 2147483646 w 15279"/>
                    <a:gd name="T5" fmla="*/ 2147483646 h 16654"/>
                    <a:gd name="T6" fmla="*/ 2147483646 w 15279"/>
                    <a:gd name="T7" fmla="*/ 2147483646 h 16654"/>
                    <a:gd name="T8" fmla="*/ 2147483646 w 15279"/>
                    <a:gd name="T9" fmla="*/ 2147483646 h 16654"/>
                    <a:gd name="T10" fmla="*/ 2147483646 w 15279"/>
                    <a:gd name="T11" fmla="*/ 2147483646 h 16654"/>
                    <a:gd name="T12" fmla="*/ 2147483646 w 15279"/>
                    <a:gd name="T13" fmla="*/ 2147483646 h 16654"/>
                    <a:gd name="T14" fmla="*/ 2147483646 w 15279"/>
                    <a:gd name="T15" fmla="*/ 2147483646 h 16654"/>
                    <a:gd name="T16" fmla="*/ 2147483646 w 15279"/>
                    <a:gd name="T17" fmla="*/ 2147483646 h 16654"/>
                    <a:gd name="T18" fmla="*/ 2147483646 w 15279"/>
                    <a:gd name="T19" fmla="*/ 0 h 16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2" name="Google Shape;2330;p14"/>
                <p:cNvSpPr>
                  <a:spLocks/>
                </p:cNvSpPr>
                <p:nvPr/>
              </p:nvSpPr>
              <p:spPr bwMode="auto">
                <a:xfrm>
                  <a:off x="1902375" y="2322900"/>
                  <a:ext cx="478700" cy="270975"/>
                </a:xfrm>
                <a:custGeom>
                  <a:avLst/>
                  <a:gdLst>
                    <a:gd name="T0" fmla="*/ 2147483646 w 19148"/>
                    <a:gd name="T1" fmla="*/ 0 h 10839"/>
                    <a:gd name="T2" fmla="*/ 2147483646 w 19148"/>
                    <a:gd name="T3" fmla="*/ 2147483646 h 10839"/>
                    <a:gd name="T4" fmla="*/ 2147483646 w 19148"/>
                    <a:gd name="T5" fmla="*/ 2147483646 h 10839"/>
                    <a:gd name="T6" fmla="*/ 2147483646 w 19148"/>
                    <a:gd name="T7" fmla="*/ 2147483646 h 10839"/>
                    <a:gd name="T8" fmla="*/ 2147483646 w 19148"/>
                    <a:gd name="T9" fmla="*/ 2147483646 h 10839"/>
                    <a:gd name="T10" fmla="*/ 2147483646 w 19148"/>
                    <a:gd name="T11" fmla="*/ 2147483646 h 10839"/>
                    <a:gd name="T12" fmla="*/ 2147483646 w 19148"/>
                    <a:gd name="T13" fmla="*/ 2147483646 h 10839"/>
                    <a:gd name="T14" fmla="*/ 2147483646 w 19148"/>
                    <a:gd name="T15" fmla="*/ 2147483646 h 10839"/>
                    <a:gd name="T16" fmla="*/ 2147483646 w 19148"/>
                    <a:gd name="T17" fmla="*/ 2147483646 h 10839"/>
                    <a:gd name="T18" fmla="*/ 2147483646 w 19148"/>
                    <a:gd name="T19" fmla="*/ 1972656250 h 10839"/>
                    <a:gd name="T20" fmla="*/ 2147483646 w 19148"/>
                    <a:gd name="T21" fmla="*/ 0 h 108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3" name="Google Shape;2331;p14"/>
                <p:cNvSpPr>
                  <a:spLocks/>
                </p:cNvSpPr>
                <p:nvPr/>
              </p:nvSpPr>
              <p:spPr bwMode="auto">
                <a:xfrm>
                  <a:off x="1869700" y="2451250"/>
                  <a:ext cx="96075" cy="331825"/>
                </a:xfrm>
                <a:custGeom>
                  <a:avLst/>
                  <a:gdLst>
                    <a:gd name="T0" fmla="*/ 2147483646 w 3843"/>
                    <a:gd name="T1" fmla="*/ 0 h 13273"/>
                    <a:gd name="T2" fmla="*/ 2147483646 w 3843"/>
                    <a:gd name="T3" fmla="*/ 2147483646 h 13273"/>
                    <a:gd name="T4" fmla="*/ 2147483646 w 3843"/>
                    <a:gd name="T5" fmla="*/ 2147483646 h 13273"/>
                    <a:gd name="T6" fmla="*/ 2147483646 w 3843"/>
                    <a:gd name="T7" fmla="*/ 2147483646 h 13273"/>
                    <a:gd name="T8" fmla="*/ 2147483646 w 3843"/>
                    <a:gd name="T9" fmla="*/ 2147483646 h 13273"/>
                    <a:gd name="T10" fmla="*/ 2147483646 w 3843"/>
                    <a:gd name="T11" fmla="*/ 2147483646 h 13273"/>
                    <a:gd name="T12" fmla="*/ 2147483646 w 3843"/>
                    <a:gd name="T13" fmla="*/ 0 h 1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4" name="Google Shape;2332;p14"/>
                <p:cNvSpPr>
                  <a:spLocks/>
                </p:cNvSpPr>
                <p:nvPr/>
              </p:nvSpPr>
              <p:spPr bwMode="auto">
                <a:xfrm>
                  <a:off x="1883925" y="2435975"/>
                  <a:ext cx="127700" cy="283850"/>
                </a:xfrm>
                <a:custGeom>
                  <a:avLst/>
                  <a:gdLst>
                    <a:gd name="T0" fmla="*/ 2147483646 w 5108"/>
                    <a:gd name="T1" fmla="*/ 9765625 h 11354"/>
                    <a:gd name="T2" fmla="*/ 2147483646 w 5108"/>
                    <a:gd name="T3" fmla="*/ 2147483646 h 11354"/>
                    <a:gd name="T4" fmla="*/ 2147483646 w 5108"/>
                    <a:gd name="T5" fmla="*/ 2147483646 h 11354"/>
                    <a:gd name="T6" fmla="*/ 2147483646 w 5108"/>
                    <a:gd name="T7" fmla="*/ 2147483646 h 11354"/>
                    <a:gd name="T8" fmla="*/ 2147483646 w 5108"/>
                    <a:gd name="T9" fmla="*/ 2147483646 h 11354"/>
                    <a:gd name="T10" fmla="*/ 2147483646 w 5108"/>
                    <a:gd name="T11" fmla="*/ 2147483646 h 11354"/>
                    <a:gd name="T12" fmla="*/ 2147483646 w 5108"/>
                    <a:gd name="T13" fmla="*/ 9765625 h 1135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5" name="Google Shape;2333;p14"/>
                <p:cNvSpPr>
                  <a:spLocks/>
                </p:cNvSpPr>
                <p:nvPr/>
              </p:nvSpPr>
              <p:spPr bwMode="auto">
                <a:xfrm>
                  <a:off x="1866925" y="2472000"/>
                  <a:ext cx="52150" cy="281900"/>
                </a:xfrm>
                <a:custGeom>
                  <a:avLst/>
                  <a:gdLst>
                    <a:gd name="T0" fmla="*/ 2147483646 w 2086"/>
                    <a:gd name="T1" fmla="*/ 9765625 h 11276"/>
                    <a:gd name="T2" fmla="*/ 488281250 w 2086"/>
                    <a:gd name="T3" fmla="*/ 2147483646 h 11276"/>
                    <a:gd name="T4" fmla="*/ 2147483646 w 2086"/>
                    <a:gd name="T5" fmla="*/ 2147483646 h 11276"/>
                    <a:gd name="T6" fmla="*/ 2147483646 w 2086"/>
                    <a:gd name="T7" fmla="*/ 2147483646 h 11276"/>
                    <a:gd name="T8" fmla="*/ 2147483646 w 2086"/>
                    <a:gd name="T9" fmla="*/ 2147483646 h 11276"/>
                    <a:gd name="T10" fmla="*/ 2147483646 w 2086"/>
                    <a:gd name="T11" fmla="*/ 2147483646 h 11276"/>
                    <a:gd name="T12" fmla="*/ 2147483646 w 2086"/>
                    <a:gd name="T13" fmla="*/ 9765625 h 1127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2334;p14"/>
                <p:cNvSpPr>
                  <a:spLocks/>
                </p:cNvSpPr>
                <p:nvPr/>
              </p:nvSpPr>
              <p:spPr bwMode="auto">
                <a:xfrm>
                  <a:off x="1662925" y="2440750"/>
                  <a:ext cx="226250" cy="182975"/>
                </a:xfrm>
                <a:custGeom>
                  <a:avLst/>
                  <a:gdLst>
                    <a:gd name="T0" fmla="*/ 2147483646 w 9050"/>
                    <a:gd name="T1" fmla="*/ 0 h 7319"/>
                    <a:gd name="T2" fmla="*/ 2147483646 w 9050"/>
                    <a:gd name="T3" fmla="*/ 566406250 h 7319"/>
                    <a:gd name="T4" fmla="*/ 693359375 w 9050"/>
                    <a:gd name="T5" fmla="*/ 2147483646 h 7319"/>
                    <a:gd name="T6" fmla="*/ 1777343750 w 9050"/>
                    <a:gd name="T7" fmla="*/ 2147483646 h 7319"/>
                    <a:gd name="T8" fmla="*/ 2147483646 w 9050"/>
                    <a:gd name="T9" fmla="*/ 2147483646 h 7319"/>
                    <a:gd name="T10" fmla="*/ 2147483646 w 9050"/>
                    <a:gd name="T11" fmla="*/ 2147483646 h 7319"/>
                    <a:gd name="T12" fmla="*/ 2147483646 w 9050"/>
                    <a:gd name="T13" fmla="*/ 0 h 73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2335;p14"/>
                <p:cNvSpPr>
                  <a:spLocks/>
                </p:cNvSpPr>
                <p:nvPr/>
              </p:nvSpPr>
              <p:spPr bwMode="auto">
                <a:xfrm>
                  <a:off x="1766975" y="2428350"/>
                  <a:ext cx="161400" cy="174750"/>
                </a:xfrm>
                <a:custGeom>
                  <a:avLst/>
                  <a:gdLst>
                    <a:gd name="T0" fmla="*/ 2147483646 w 6456"/>
                    <a:gd name="T1" fmla="*/ 0 h 6990"/>
                    <a:gd name="T2" fmla="*/ 2147483646 w 6456"/>
                    <a:gd name="T3" fmla="*/ 2147483646 h 6990"/>
                    <a:gd name="T4" fmla="*/ 771484375 w 6456"/>
                    <a:gd name="T5" fmla="*/ 2147483646 h 6990"/>
                    <a:gd name="T6" fmla="*/ 2119140625 w 6456"/>
                    <a:gd name="T7" fmla="*/ 2147483646 h 6990"/>
                    <a:gd name="T8" fmla="*/ 2147483646 w 6456"/>
                    <a:gd name="T9" fmla="*/ 2147483646 h 6990"/>
                    <a:gd name="T10" fmla="*/ 2147483646 w 6456"/>
                    <a:gd name="T11" fmla="*/ 2147483646 h 6990"/>
                    <a:gd name="T12" fmla="*/ 2147483646 w 6456"/>
                    <a:gd name="T13" fmla="*/ 0 h 699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2336;p14"/>
                <p:cNvSpPr>
                  <a:spLocks/>
                </p:cNvSpPr>
                <p:nvPr/>
              </p:nvSpPr>
              <p:spPr bwMode="auto">
                <a:xfrm>
                  <a:off x="1576750" y="2416975"/>
                  <a:ext cx="313875" cy="164950"/>
                </a:xfrm>
                <a:custGeom>
                  <a:avLst/>
                  <a:gdLst>
                    <a:gd name="T0" fmla="*/ 2147483646 w 12555"/>
                    <a:gd name="T1" fmla="*/ 0 h 6598"/>
                    <a:gd name="T2" fmla="*/ 2147483646 w 12555"/>
                    <a:gd name="T3" fmla="*/ 732421875 h 6598"/>
                    <a:gd name="T4" fmla="*/ 800781250 w 12555"/>
                    <a:gd name="T5" fmla="*/ 2147483646 h 6598"/>
                    <a:gd name="T6" fmla="*/ 1611328125 w 12555"/>
                    <a:gd name="T7" fmla="*/ 2147483646 h 6598"/>
                    <a:gd name="T8" fmla="*/ 2147483646 w 12555"/>
                    <a:gd name="T9" fmla="*/ 2147483646 h 6598"/>
                    <a:gd name="T10" fmla="*/ 2147483646 w 12555"/>
                    <a:gd name="T11" fmla="*/ 2147483646 h 6598"/>
                    <a:gd name="T12" fmla="*/ 2147483646 w 12555"/>
                    <a:gd name="T13" fmla="*/ 0 h 659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2337;p14"/>
                <p:cNvSpPr>
                  <a:spLocks/>
                </p:cNvSpPr>
                <p:nvPr/>
              </p:nvSpPr>
              <p:spPr bwMode="auto">
                <a:xfrm>
                  <a:off x="1658575" y="2411150"/>
                  <a:ext cx="218875" cy="101050"/>
                </a:xfrm>
                <a:custGeom>
                  <a:avLst/>
                  <a:gdLst>
                    <a:gd name="T0" fmla="*/ 2147483646 w 8755"/>
                    <a:gd name="T1" fmla="*/ 9765625 h 4042"/>
                    <a:gd name="T2" fmla="*/ 2147483646 w 8755"/>
                    <a:gd name="T3" fmla="*/ 2147483646 h 4042"/>
                    <a:gd name="T4" fmla="*/ 761718750 w 8755"/>
                    <a:gd name="T5" fmla="*/ 2147483646 h 4042"/>
                    <a:gd name="T6" fmla="*/ 1982421875 w 8755"/>
                    <a:gd name="T7" fmla="*/ 2147483646 h 4042"/>
                    <a:gd name="T8" fmla="*/ 2147483646 w 8755"/>
                    <a:gd name="T9" fmla="*/ 2147483646 h 4042"/>
                    <a:gd name="T10" fmla="*/ 2147483646 w 8755"/>
                    <a:gd name="T11" fmla="*/ 2147483646 h 4042"/>
                    <a:gd name="T12" fmla="*/ 2147483646 w 8755"/>
                    <a:gd name="T13" fmla="*/ 2147483646 h 4042"/>
                    <a:gd name="T14" fmla="*/ 2147483646 w 8755"/>
                    <a:gd name="T15" fmla="*/ 2147483646 h 4042"/>
                    <a:gd name="T16" fmla="*/ 2147483646 w 8755"/>
                    <a:gd name="T17" fmla="*/ 2147483646 h 4042"/>
                    <a:gd name="T18" fmla="*/ 2147483646 w 8755"/>
                    <a:gd name="T19" fmla="*/ 78125000 h 4042"/>
                    <a:gd name="T20" fmla="*/ 2147483646 w 8755"/>
                    <a:gd name="T21" fmla="*/ 9765625 h 404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2338;p14"/>
                <p:cNvSpPr>
                  <a:spLocks/>
                </p:cNvSpPr>
                <p:nvPr/>
              </p:nvSpPr>
              <p:spPr bwMode="auto">
                <a:xfrm>
                  <a:off x="1513750" y="2351700"/>
                  <a:ext cx="371700" cy="91375"/>
                </a:xfrm>
                <a:custGeom>
                  <a:avLst/>
                  <a:gdLst>
                    <a:gd name="T0" fmla="*/ 2147483646 w 14868"/>
                    <a:gd name="T1" fmla="*/ 9765625 h 3655"/>
                    <a:gd name="T2" fmla="*/ 1962890625 w 14868"/>
                    <a:gd name="T3" fmla="*/ 1796875000 h 3655"/>
                    <a:gd name="T4" fmla="*/ 1962890625 w 14868"/>
                    <a:gd name="T5" fmla="*/ 2147483646 h 3655"/>
                    <a:gd name="T6" fmla="*/ 2147483646 w 14868"/>
                    <a:gd name="T7" fmla="*/ 2147483646 h 3655"/>
                    <a:gd name="T8" fmla="*/ 2147483646 w 14868"/>
                    <a:gd name="T9" fmla="*/ 2147483646 h 3655"/>
                    <a:gd name="T10" fmla="*/ 2147483646 w 14868"/>
                    <a:gd name="T11" fmla="*/ 2147483646 h 3655"/>
                    <a:gd name="T12" fmla="*/ 2147483646 w 14868"/>
                    <a:gd name="T13" fmla="*/ 9765625 h 365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2339;p14"/>
                <p:cNvSpPr>
                  <a:spLocks/>
                </p:cNvSpPr>
                <p:nvPr/>
              </p:nvSpPr>
              <p:spPr bwMode="auto">
                <a:xfrm>
                  <a:off x="1658275" y="2294500"/>
                  <a:ext cx="248700" cy="137250"/>
                </a:xfrm>
                <a:custGeom>
                  <a:avLst/>
                  <a:gdLst>
                    <a:gd name="T0" fmla="*/ 1894531250 w 9948"/>
                    <a:gd name="T1" fmla="*/ 0 h 5490"/>
                    <a:gd name="T2" fmla="*/ 1210937500 w 9948"/>
                    <a:gd name="T3" fmla="*/ 2147483646 h 5490"/>
                    <a:gd name="T4" fmla="*/ 2147483646 w 9948"/>
                    <a:gd name="T5" fmla="*/ 2147483646 h 5490"/>
                    <a:gd name="T6" fmla="*/ 2147483646 w 9948"/>
                    <a:gd name="T7" fmla="*/ 2147483646 h 5490"/>
                    <a:gd name="T8" fmla="*/ 2147483646 w 9948"/>
                    <a:gd name="T9" fmla="*/ 2147483646 h 5490"/>
                    <a:gd name="T10" fmla="*/ 2147483646 w 9948"/>
                    <a:gd name="T11" fmla="*/ 39062500 h 5490"/>
                    <a:gd name="T12" fmla="*/ 1894531250 w 9948"/>
                    <a:gd name="T13" fmla="*/ 0 h 549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2340;p14"/>
                <p:cNvSpPr>
                  <a:spLocks/>
                </p:cNvSpPr>
                <p:nvPr/>
              </p:nvSpPr>
              <p:spPr bwMode="auto">
                <a:xfrm>
                  <a:off x="1654425" y="2238100"/>
                  <a:ext cx="269025" cy="181900"/>
                </a:xfrm>
                <a:custGeom>
                  <a:avLst/>
                  <a:gdLst>
                    <a:gd name="T0" fmla="*/ 1621093750 w 10761"/>
                    <a:gd name="T1" fmla="*/ 9765625 h 7276"/>
                    <a:gd name="T2" fmla="*/ 1083984375 w 10761"/>
                    <a:gd name="T3" fmla="*/ 2147483646 h 7276"/>
                    <a:gd name="T4" fmla="*/ 2147483646 w 10761"/>
                    <a:gd name="T5" fmla="*/ 2147483646 h 7276"/>
                    <a:gd name="T6" fmla="*/ 2147483646 w 10761"/>
                    <a:gd name="T7" fmla="*/ 2147483646 h 7276"/>
                    <a:gd name="T8" fmla="*/ 2147483646 w 10761"/>
                    <a:gd name="T9" fmla="*/ 2147483646 h 7276"/>
                    <a:gd name="T10" fmla="*/ 2147483646 w 10761"/>
                    <a:gd name="T11" fmla="*/ 244140625 h 7276"/>
                    <a:gd name="T12" fmla="*/ 1621093750 w 10761"/>
                    <a:gd name="T13" fmla="*/ 9765625 h 727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3" name="Google Shape;2341;p14"/>
                <p:cNvSpPr>
                  <a:spLocks/>
                </p:cNvSpPr>
                <p:nvPr/>
              </p:nvSpPr>
              <p:spPr bwMode="auto">
                <a:xfrm>
                  <a:off x="1776825" y="2068350"/>
                  <a:ext cx="136275" cy="348800"/>
                </a:xfrm>
                <a:custGeom>
                  <a:avLst/>
                  <a:gdLst>
                    <a:gd name="T0" fmla="*/ 1250000000 w 5451"/>
                    <a:gd name="T1" fmla="*/ 9765625 h 13952"/>
                    <a:gd name="T2" fmla="*/ 175781250 w 5451"/>
                    <a:gd name="T3" fmla="*/ 1406250000 h 13952"/>
                    <a:gd name="T4" fmla="*/ 2147483646 w 5451"/>
                    <a:gd name="T5" fmla="*/ 2147483646 h 13952"/>
                    <a:gd name="T6" fmla="*/ 2147483646 w 5451"/>
                    <a:gd name="T7" fmla="*/ 2147483646 h 13952"/>
                    <a:gd name="T8" fmla="*/ 2147483646 w 5451"/>
                    <a:gd name="T9" fmla="*/ 2147483646 h 13952"/>
                    <a:gd name="T10" fmla="*/ 2147483646 w 5451"/>
                    <a:gd name="T11" fmla="*/ 1074218750 h 13952"/>
                    <a:gd name="T12" fmla="*/ 1250000000 w 5451"/>
                    <a:gd name="T13" fmla="*/ 9765625 h 139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2342;p14"/>
                <p:cNvSpPr>
                  <a:spLocks/>
                </p:cNvSpPr>
                <p:nvPr/>
              </p:nvSpPr>
              <p:spPr bwMode="auto">
                <a:xfrm>
                  <a:off x="1835175" y="2088850"/>
                  <a:ext cx="105500" cy="340575"/>
                </a:xfrm>
                <a:custGeom>
                  <a:avLst/>
                  <a:gdLst>
                    <a:gd name="T0" fmla="*/ 1318359375 w 4220"/>
                    <a:gd name="T1" fmla="*/ 9765625 h 13623"/>
                    <a:gd name="T2" fmla="*/ 185546875 w 4220"/>
                    <a:gd name="T3" fmla="*/ 1533203125 h 13623"/>
                    <a:gd name="T4" fmla="*/ 2147483646 w 4220"/>
                    <a:gd name="T5" fmla="*/ 2147483646 h 13623"/>
                    <a:gd name="T6" fmla="*/ 2147483646 w 4220"/>
                    <a:gd name="T7" fmla="*/ 2147483646 h 13623"/>
                    <a:gd name="T8" fmla="*/ 2147483646 w 4220"/>
                    <a:gd name="T9" fmla="*/ 2147483646 h 13623"/>
                    <a:gd name="T10" fmla="*/ 2147483646 w 4220"/>
                    <a:gd name="T11" fmla="*/ 1210937500 h 13623"/>
                    <a:gd name="T12" fmla="*/ 1318359375 w 4220"/>
                    <a:gd name="T13" fmla="*/ 9765625 h 136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5" name="Google Shape;2343;p14"/>
                <p:cNvSpPr>
                  <a:spLocks/>
                </p:cNvSpPr>
                <p:nvPr/>
              </p:nvSpPr>
              <p:spPr bwMode="auto">
                <a:xfrm>
                  <a:off x="1890150" y="2113150"/>
                  <a:ext cx="64750" cy="310975"/>
                </a:xfrm>
                <a:custGeom>
                  <a:avLst/>
                  <a:gdLst>
                    <a:gd name="T0" fmla="*/ 1679687500 w 2590"/>
                    <a:gd name="T1" fmla="*/ 0 h 12439"/>
                    <a:gd name="T2" fmla="*/ 214843750 w 2590"/>
                    <a:gd name="T3" fmla="*/ 1816406250 h 12439"/>
                    <a:gd name="T4" fmla="*/ 2147483646 w 2590"/>
                    <a:gd name="T5" fmla="*/ 2147483646 h 12439"/>
                    <a:gd name="T6" fmla="*/ 2147483646 w 2590"/>
                    <a:gd name="T7" fmla="*/ 2147483646 h 12439"/>
                    <a:gd name="T8" fmla="*/ 2147483646 w 2590"/>
                    <a:gd name="T9" fmla="*/ 2147483646 h 12439"/>
                    <a:gd name="T10" fmla="*/ 2147483646 w 2590"/>
                    <a:gd name="T11" fmla="*/ 839843750 h 12439"/>
                    <a:gd name="T12" fmla="*/ 1679687500 w 2590"/>
                    <a:gd name="T13" fmla="*/ 0 h 124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2344;p14"/>
                <p:cNvSpPr>
                  <a:spLocks/>
                </p:cNvSpPr>
                <p:nvPr/>
              </p:nvSpPr>
              <p:spPr bwMode="auto">
                <a:xfrm>
                  <a:off x="1906050" y="2108375"/>
                  <a:ext cx="209275" cy="286675"/>
                </a:xfrm>
                <a:custGeom>
                  <a:avLst/>
                  <a:gdLst>
                    <a:gd name="T0" fmla="*/ 2147483646 w 8371"/>
                    <a:gd name="T1" fmla="*/ 0 h 11467"/>
                    <a:gd name="T2" fmla="*/ 2147483646 w 8371"/>
                    <a:gd name="T3" fmla="*/ 751953125 h 11467"/>
                    <a:gd name="T4" fmla="*/ 2147483646 w 8371"/>
                    <a:gd name="T5" fmla="*/ 2147483646 h 11467"/>
                    <a:gd name="T6" fmla="*/ 2147483646 w 8371"/>
                    <a:gd name="T7" fmla="*/ 2147483646 h 11467"/>
                    <a:gd name="T8" fmla="*/ 2147483646 w 8371"/>
                    <a:gd name="T9" fmla="*/ 2147483646 h 11467"/>
                    <a:gd name="T10" fmla="*/ 2147483646 w 8371"/>
                    <a:gd name="T11" fmla="*/ 2050781250 h 11467"/>
                    <a:gd name="T12" fmla="*/ 2147483646 w 8371"/>
                    <a:gd name="T13" fmla="*/ 0 h 1146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2345;p14"/>
                <p:cNvSpPr>
                  <a:spLocks/>
                </p:cNvSpPr>
                <p:nvPr/>
              </p:nvSpPr>
              <p:spPr bwMode="auto">
                <a:xfrm>
                  <a:off x="1897500" y="2189475"/>
                  <a:ext cx="242575" cy="246475"/>
                </a:xfrm>
                <a:custGeom>
                  <a:avLst/>
                  <a:gdLst>
                    <a:gd name="T0" fmla="*/ 2147483646 w 9703"/>
                    <a:gd name="T1" fmla="*/ 0 h 9859"/>
                    <a:gd name="T2" fmla="*/ 2147483646 w 9703"/>
                    <a:gd name="T3" fmla="*/ 341796875 h 9859"/>
                    <a:gd name="T4" fmla="*/ 2147483646 w 9703"/>
                    <a:gd name="T5" fmla="*/ 2147483646 h 9859"/>
                    <a:gd name="T6" fmla="*/ 2147483646 w 9703"/>
                    <a:gd name="T7" fmla="*/ 2147483646 h 9859"/>
                    <a:gd name="T8" fmla="*/ 2147483646 w 9703"/>
                    <a:gd name="T9" fmla="*/ 2147483646 h 9859"/>
                    <a:gd name="T10" fmla="*/ 2147483646 w 9703"/>
                    <a:gd name="T11" fmla="*/ 1972656250 h 9859"/>
                    <a:gd name="T12" fmla="*/ 2147483646 w 9703"/>
                    <a:gd name="T13" fmla="*/ 0 h 98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2346;p14"/>
                <p:cNvSpPr>
                  <a:spLocks/>
                </p:cNvSpPr>
                <p:nvPr/>
              </p:nvSpPr>
              <p:spPr bwMode="auto">
                <a:xfrm>
                  <a:off x="1886375" y="2237950"/>
                  <a:ext cx="267325" cy="198325"/>
                </a:xfrm>
                <a:custGeom>
                  <a:avLst/>
                  <a:gdLst>
                    <a:gd name="T0" fmla="*/ 2147483646 w 10693"/>
                    <a:gd name="T1" fmla="*/ 0 h 7933"/>
                    <a:gd name="T2" fmla="*/ 2147483646 w 10693"/>
                    <a:gd name="T3" fmla="*/ 302734375 h 7933"/>
                    <a:gd name="T4" fmla="*/ 2147483646 w 10693"/>
                    <a:gd name="T5" fmla="*/ 2147483646 h 7933"/>
                    <a:gd name="T6" fmla="*/ 2147483646 w 10693"/>
                    <a:gd name="T7" fmla="*/ 2147483646 h 7933"/>
                    <a:gd name="T8" fmla="*/ 2147483646 w 10693"/>
                    <a:gd name="T9" fmla="*/ 2147483646 h 7933"/>
                    <a:gd name="T10" fmla="*/ 2147483646 w 10693"/>
                    <a:gd name="T11" fmla="*/ 2147483646 h 7933"/>
                    <a:gd name="T12" fmla="*/ 2147483646 w 10693"/>
                    <a:gd name="T13" fmla="*/ 0 h 79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2347;p14"/>
                <p:cNvSpPr>
                  <a:spLocks/>
                </p:cNvSpPr>
                <p:nvPr/>
              </p:nvSpPr>
              <p:spPr bwMode="auto">
                <a:xfrm>
                  <a:off x="1892725" y="2371875"/>
                  <a:ext cx="352400" cy="66200"/>
                </a:xfrm>
                <a:custGeom>
                  <a:avLst/>
                  <a:gdLst>
                    <a:gd name="T0" fmla="*/ 2147483646 w 14096"/>
                    <a:gd name="T1" fmla="*/ 9765625 h 2648"/>
                    <a:gd name="T2" fmla="*/ 2147483646 w 14096"/>
                    <a:gd name="T3" fmla="*/ 2147483646 h 2648"/>
                    <a:gd name="T4" fmla="*/ 2147483646 w 14096"/>
                    <a:gd name="T5" fmla="*/ 2147483646 h 2648"/>
                    <a:gd name="T6" fmla="*/ 2147483646 w 14096"/>
                    <a:gd name="T7" fmla="*/ 2147483646 h 2648"/>
                    <a:gd name="T8" fmla="*/ 2147483646 w 14096"/>
                    <a:gd name="T9" fmla="*/ 2147483646 h 2648"/>
                    <a:gd name="T10" fmla="*/ 2147483646 w 14096"/>
                    <a:gd name="T11" fmla="*/ 2147483646 h 2648"/>
                    <a:gd name="T12" fmla="*/ 2147483646 w 14096"/>
                    <a:gd name="T13" fmla="*/ 2147483646 h 2648"/>
                    <a:gd name="T14" fmla="*/ 2147483646 w 14096"/>
                    <a:gd name="T15" fmla="*/ 9765625 h 264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2348;p14"/>
                <p:cNvSpPr>
                  <a:spLocks/>
                </p:cNvSpPr>
                <p:nvPr/>
              </p:nvSpPr>
              <p:spPr bwMode="auto">
                <a:xfrm>
                  <a:off x="1903150" y="2430675"/>
                  <a:ext cx="303625" cy="52000"/>
                </a:xfrm>
                <a:custGeom>
                  <a:avLst/>
                  <a:gdLst>
                    <a:gd name="T0" fmla="*/ 2147483646 w 12145"/>
                    <a:gd name="T1" fmla="*/ 9765625 h 2080"/>
                    <a:gd name="T2" fmla="*/ 2147483646 w 12145"/>
                    <a:gd name="T3" fmla="*/ 263671875 h 2080"/>
                    <a:gd name="T4" fmla="*/ 2147483646 w 12145"/>
                    <a:gd name="T5" fmla="*/ 2147483646 h 2080"/>
                    <a:gd name="T6" fmla="*/ 2147483646 w 12145"/>
                    <a:gd name="T7" fmla="*/ 2147483646 h 2080"/>
                    <a:gd name="T8" fmla="*/ 2147483646 w 12145"/>
                    <a:gd name="T9" fmla="*/ 2147483646 h 2080"/>
                    <a:gd name="T10" fmla="*/ 2147483646 w 12145"/>
                    <a:gd name="T11" fmla="*/ 2147483646 h 2080"/>
                    <a:gd name="T12" fmla="*/ 2147483646 w 12145"/>
                    <a:gd name="T13" fmla="*/ 2147483646 h 2080"/>
                    <a:gd name="T14" fmla="*/ 2147483646 w 12145"/>
                    <a:gd name="T15" fmla="*/ 9765625 h 20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2349;p14"/>
                <p:cNvSpPr>
                  <a:spLocks/>
                </p:cNvSpPr>
                <p:nvPr/>
              </p:nvSpPr>
              <p:spPr bwMode="auto">
                <a:xfrm>
                  <a:off x="1896500" y="2399750"/>
                  <a:ext cx="261075" cy="55550"/>
                </a:xfrm>
                <a:custGeom>
                  <a:avLst/>
                  <a:gdLst>
                    <a:gd name="T0" fmla="*/ 2147483646 w 10443"/>
                    <a:gd name="T1" fmla="*/ 0 h 2222"/>
                    <a:gd name="T2" fmla="*/ 2147483646 w 10443"/>
                    <a:gd name="T3" fmla="*/ 2147483646 h 2222"/>
                    <a:gd name="T4" fmla="*/ 2147483646 w 10443"/>
                    <a:gd name="T5" fmla="*/ 2147483646 h 2222"/>
                    <a:gd name="T6" fmla="*/ 2147483646 w 10443"/>
                    <a:gd name="T7" fmla="*/ 2147483646 h 2222"/>
                    <a:gd name="T8" fmla="*/ 2147483646 w 10443"/>
                    <a:gd name="T9" fmla="*/ 2147483646 h 2222"/>
                    <a:gd name="T10" fmla="*/ 2147483646 w 10443"/>
                    <a:gd name="T11" fmla="*/ 2147483646 h 2222"/>
                    <a:gd name="T12" fmla="*/ 2147483646 w 10443"/>
                    <a:gd name="T13" fmla="*/ 2147483646 h 2222"/>
                    <a:gd name="T14" fmla="*/ 2147483646 w 10443"/>
                    <a:gd name="T15" fmla="*/ 0 h 222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2350;p14"/>
                <p:cNvSpPr>
                  <a:spLocks/>
                </p:cNvSpPr>
                <p:nvPr/>
              </p:nvSpPr>
              <p:spPr bwMode="auto">
                <a:xfrm>
                  <a:off x="1881150" y="2440525"/>
                  <a:ext cx="262825" cy="81850"/>
                </a:xfrm>
                <a:custGeom>
                  <a:avLst/>
                  <a:gdLst>
                    <a:gd name="T0" fmla="*/ 2147483646 w 10513"/>
                    <a:gd name="T1" fmla="*/ 0 h 3274"/>
                    <a:gd name="T2" fmla="*/ 2147483646 w 10513"/>
                    <a:gd name="T3" fmla="*/ 2147483646 h 3274"/>
                    <a:gd name="T4" fmla="*/ 2147483646 w 10513"/>
                    <a:gd name="T5" fmla="*/ 2147483646 h 3274"/>
                    <a:gd name="T6" fmla="*/ 2147483646 w 10513"/>
                    <a:gd name="T7" fmla="*/ 2147483646 h 3274"/>
                    <a:gd name="T8" fmla="*/ 2147483646 w 10513"/>
                    <a:gd name="T9" fmla="*/ 2147483646 h 3274"/>
                    <a:gd name="T10" fmla="*/ 2147483646 w 10513"/>
                    <a:gd name="T11" fmla="*/ 2147483646 h 3274"/>
                    <a:gd name="T12" fmla="*/ 2147483646 w 10513"/>
                    <a:gd name="T13" fmla="*/ 2147483646 h 3274"/>
                    <a:gd name="T14" fmla="*/ 2147483646 w 10513"/>
                    <a:gd name="T15" fmla="*/ 0 h 3274"/>
                    <a:gd name="T16" fmla="*/ 2147483646 w 10513"/>
                    <a:gd name="T17" fmla="*/ 0 h 32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2351;p14"/>
                <p:cNvSpPr>
                  <a:spLocks/>
                </p:cNvSpPr>
                <p:nvPr/>
              </p:nvSpPr>
              <p:spPr bwMode="auto">
                <a:xfrm>
                  <a:off x="1778950" y="2225375"/>
                  <a:ext cx="256250" cy="292100"/>
                </a:xfrm>
                <a:custGeom>
                  <a:avLst/>
                  <a:gdLst>
                    <a:gd name="T0" fmla="*/ 2147483646 w 10250"/>
                    <a:gd name="T1" fmla="*/ 2147483646 h 11684"/>
                    <a:gd name="T2" fmla="*/ 2147483646 w 10250"/>
                    <a:gd name="T3" fmla="*/ 2147483646 h 11684"/>
                    <a:gd name="T4" fmla="*/ 2147483646 w 10250"/>
                    <a:gd name="T5" fmla="*/ 2147483646 h 11684"/>
                    <a:gd name="T6" fmla="*/ 2147483646 w 10250"/>
                    <a:gd name="T7" fmla="*/ 2147483646 h 11684"/>
                    <a:gd name="T8" fmla="*/ 2147483646 w 10250"/>
                    <a:gd name="T9" fmla="*/ 2147483646 h 11684"/>
                    <a:gd name="T10" fmla="*/ 2147483646 w 10250"/>
                    <a:gd name="T11" fmla="*/ 2147483646 h 11684"/>
                    <a:gd name="T12" fmla="*/ 2147483646 w 10250"/>
                    <a:gd name="T13" fmla="*/ 2147483646 h 11684"/>
                    <a:gd name="T14" fmla="*/ 2147483646 w 10250"/>
                    <a:gd name="T15" fmla="*/ 2147483646 h 11684"/>
                    <a:gd name="T16" fmla="*/ 2147483646 w 10250"/>
                    <a:gd name="T17" fmla="*/ 2147483646 h 11684"/>
                    <a:gd name="T18" fmla="*/ 2147483646 w 10250"/>
                    <a:gd name="T19" fmla="*/ 2147483646 h 11684"/>
                    <a:gd name="T20" fmla="*/ 2147483646 w 10250"/>
                    <a:gd name="T21" fmla="*/ 2147483646 h 11684"/>
                    <a:gd name="T22" fmla="*/ 2147483646 w 10250"/>
                    <a:gd name="T23" fmla="*/ 2147483646 h 11684"/>
                    <a:gd name="T24" fmla="*/ 2147483646 w 10250"/>
                    <a:gd name="T25" fmla="*/ 2147483646 h 11684"/>
                    <a:gd name="T26" fmla="*/ 2147483646 w 10250"/>
                    <a:gd name="T27" fmla="*/ 2147483646 h 11684"/>
                    <a:gd name="T28" fmla="*/ 2147483646 w 10250"/>
                    <a:gd name="T29" fmla="*/ 2147483646 h 11684"/>
                    <a:gd name="T30" fmla="*/ 2147483646 w 10250"/>
                    <a:gd name="T31" fmla="*/ 2147483646 h 11684"/>
                    <a:gd name="T32" fmla="*/ 2147483646 w 10250"/>
                    <a:gd name="T33" fmla="*/ 2147483646 h 11684"/>
                    <a:gd name="T34" fmla="*/ 2147483646 w 10250"/>
                    <a:gd name="T35" fmla="*/ 2147483646 h 11684"/>
                    <a:gd name="T36" fmla="*/ 2147483646 w 10250"/>
                    <a:gd name="T37" fmla="*/ 2147483646 h 11684"/>
                    <a:gd name="T38" fmla="*/ 2147483646 w 10250"/>
                    <a:gd name="T39" fmla="*/ 2147483646 h 11684"/>
                    <a:gd name="T40" fmla="*/ 2147483646 w 10250"/>
                    <a:gd name="T41" fmla="*/ 2147483646 h 11684"/>
                    <a:gd name="T42" fmla="*/ 2147483646 w 10250"/>
                    <a:gd name="T43" fmla="*/ 2147483646 h 11684"/>
                    <a:gd name="T44" fmla="*/ 2147483646 w 10250"/>
                    <a:gd name="T45" fmla="*/ 2147483646 h 11684"/>
                    <a:gd name="T46" fmla="*/ 2147483646 w 10250"/>
                    <a:gd name="T47" fmla="*/ 2147483646 h 11684"/>
                    <a:gd name="T48" fmla="*/ 2147483646 w 10250"/>
                    <a:gd name="T49" fmla="*/ 2147483646 h 11684"/>
                    <a:gd name="T50" fmla="*/ 2147483646 w 10250"/>
                    <a:gd name="T51" fmla="*/ 2147483646 h 11684"/>
                    <a:gd name="T52" fmla="*/ 2147483646 w 10250"/>
                    <a:gd name="T53" fmla="*/ 2147483646 h 11684"/>
                    <a:gd name="T54" fmla="*/ 2147483646 w 10250"/>
                    <a:gd name="T55" fmla="*/ 2147483646 h 11684"/>
                    <a:gd name="T56" fmla="*/ 2147483646 w 10250"/>
                    <a:gd name="T57" fmla="*/ 2147483646 h 11684"/>
                    <a:gd name="T58" fmla="*/ 2147483646 w 10250"/>
                    <a:gd name="T59" fmla="*/ 2147483646 h 11684"/>
                    <a:gd name="T60" fmla="*/ 2147483646 w 10250"/>
                    <a:gd name="T61" fmla="*/ 2147483646 h 11684"/>
                    <a:gd name="T62" fmla="*/ 2147483646 w 10250"/>
                    <a:gd name="T63" fmla="*/ 0 h 1168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2352;p14"/>
                <p:cNvSpPr>
                  <a:spLocks/>
                </p:cNvSpPr>
                <p:nvPr/>
              </p:nvSpPr>
              <p:spPr bwMode="auto">
                <a:xfrm>
                  <a:off x="1854000" y="2320150"/>
                  <a:ext cx="101750" cy="105950"/>
                </a:xfrm>
                <a:custGeom>
                  <a:avLst/>
                  <a:gdLst>
                    <a:gd name="T0" fmla="*/ 2147483646 w 4070"/>
                    <a:gd name="T1" fmla="*/ 9765625 h 4238"/>
                    <a:gd name="T2" fmla="*/ 2147483646 w 4070"/>
                    <a:gd name="T3" fmla="*/ 771484375 h 4238"/>
                    <a:gd name="T4" fmla="*/ 2147483646 w 4070"/>
                    <a:gd name="T5" fmla="*/ 2147483646 h 4238"/>
                    <a:gd name="T6" fmla="*/ 1308593750 w 4070"/>
                    <a:gd name="T7" fmla="*/ 2147483646 h 4238"/>
                    <a:gd name="T8" fmla="*/ 2147483646 w 4070"/>
                    <a:gd name="T9" fmla="*/ 2147483646 h 4238"/>
                    <a:gd name="T10" fmla="*/ 2147483646 w 4070"/>
                    <a:gd name="T11" fmla="*/ 2147483646 h 4238"/>
                    <a:gd name="T12" fmla="*/ 2147483646 w 4070"/>
                    <a:gd name="T13" fmla="*/ 2147483646 h 4238"/>
                    <a:gd name="T14" fmla="*/ 2147483646 w 4070"/>
                    <a:gd name="T15" fmla="*/ 2147483646 h 4238"/>
                    <a:gd name="T16" fmla="*/ 2147483646 w 4070"/>
                    <a:gd name="T17" fmla="*/ 2147483646 h 4238"/>
                    <a:gd name="T18" fmla="*/ 2147483646 w 4070"/>
                    <a:gd name="T19" fmla="*/ 2147483646 h 4238"/>
                    <a:gd name="T20" fmla="*/ 2147483646 w 4070"/>
                    <a:gd name="T21" fmla="*/ 2147483646 h 4238"/>
                    <a:gd name="T22" fmla="*/ 2147483646 w 4070"/>
                    <a:gd name="T23" fmla="*/ 2147483646 h 4238"/>
                    <a:gd name="T24" fmla="*/ 2147483646 w 4070"/>
                    <a:gd name="T25" fmla="*/ 2147483646 h 4238"/>
                    <a:gd name="T26" fmla="*/ 2147483646 w 4070"/>
                    <a:gd name="T27" fmla="*/ 2147483646 h 4238"/>
                    <a:gd name="T28" fmla="*/ 2147483646 w 4070"/>
                    <a:gd name="T29" fmla="*/ 1640625000 h 4238"/>
                    <a:gd name="T30" fmla="*/ 2147483646 w 4070"/>
                    <a:gd name="T31" fmla="*/ 2070312500 h 4238"/>
                    <a:gd name="T32" fmla="*/ 2147483646 w 4070"/>
                    <a:gd name="T33" fmla="*/ 9765625 h 42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5" name="Google Shape;2353;p14"/>
              <p:cNvGrpSpPr>
                <a:grpSpLocks/>
              </p:cNvGrpSpPr>
              <p:nvPr/>
            </p:nvGrpSpPr>
            <p:grpSpPr bwMode="auto"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43" name="Google Shape;2354;p14"/>
                <p:cNvSpPr/>
                <p:nvPr/>
              </p:nvSpPr>
              <p:spPr>
                <a:xfrm>
                  <a:off x="2736225" y="1964520"/>
                  <a:ext cx="443410" cy="773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4" name="Google Shape;2355;p14"/>
                <p:cNvSpPr/>
                <p:nvPr/>
              </p:nvSpPr>
              <p:spPr>
                <a:xfrm>
                  <a:off x="3071203" y="1973233"/>
                  <a:ext cx="527638" cy="772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5" name="Google Shape;2356;p14"/>
                <p:cNvSpPr/>
                <p:nvPr/>
              </p:nvSpPr>
              <p:spPr>
                <a:xfrm>
                  <a:off x="3091534" y="2259803"/>
                  <a:ext cx="620580" cy="498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" name="Google Shape;2357;p14"/>
                <p:cNvSpPr/>
                <p:nvPr/>
              </p:nvSpPr>
              <p:spPr>
                <a:xfrm>
                  <a:off x="2612303" y="2254962"/>
                  <a:ext cx="463740" cy="487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" name="Google Shape;2358;p14"/>
                <p:cNvSpPr/>
                <p:nvPr/>
              </p:nvSpPr>
              <p:spPr>
                <a:xfrm>
                  <a:off x="2690722" y="2429228"/>
                  <a:ext cx="322392" cy="245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" name="Google Shape;2359;p14"/>
                <p:cNvSpPr/>
                <p:nvPr/>
              </p:nvSpPr>
              <p:spPr>
                <a:xfrm>
                  <a:off x="2740098" y="2412769"/>
                  <a:ext cx="272048" cy="237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" name="Google Shape;2360;p14"/>
                <p:cNvSpPr/>
                <p:nvPr/>
              </p:nvSpPr>
              <p:spPr>
                <a:xfrm>
                  <a:off x="2825295" y="2378884"/>
                  <a:ext cx="224609" cy="2768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0" name="Google Shape;2361;p14"/>
                <p:cNvSpPr/>
                <p:nvPr/>
              </p:nvSpPr>
              <p:spPr>
                <a:xfrm>
                  <a:off x="2877574" y="2190097"/>
                  <a:ext cx="168457" cy="500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1" name="Google Shape;2362;p14"/>
                <p:cNvSpPr/>
                <p:nvPr/>
              </p:nvSpPr>
              <p:spPr>
                <a:xfrm>
                  <a:off x="2950185" y="2129104"/>
                  <a:ext cx="133604" cy="547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2" name="Google Shape;2363;p14"/>
                <p:cNvSpPr/>
                <p:nvPr/>
              </p:nvSpPr>
              <p:spPr>
                <a:xfrm>
                  <a:off x="3035381" y="2149435"/>
                  <a:ext cx="66802" cy="526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3" name="Google Shape;2364;p14"/>
                <p:cNvSpPr/>
                <p:nvPr/>
              </p:nvSpPr>
              <p:spPr>
                <a:xfrm>
                  <a:off x="3046031" y="2091346"/>
                  <a:ext cx="209119" cy="588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4" name="Google Shape;2365;p14"/>
                <p:cNvSpPr/>
                <p:nvPr/>
              </p:nvSpPr>
              <p:spPr>
                <a:xfrm>
                  <a:off x="3056681" y="2132976"/>
                  <a:ext cx="260431" cy="5508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5" name="Google Shape;2366;p14"/>
                <p:cNvSpPr/>
                <p:nvPr/>
              </p:nvSpPr>
              <p:spPr>
                <a:xfrm>
                  <a:off x="3065394" y="2230759"/>
                  <a:ext cx="263335" cy="446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6" name="Google Shape;2367;p14"/>
                <p:cNvSpPr/>
                <p:nvPr/>
              </p:nvSpPr>
              <p:spPr>
                <a:xfrm>
                  <a:off x="3100247" y="2345000"/>
                  <a:ext cx="319487" cy="376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7" name="Google Shape;2368;p14"/>
                <p:cNvSpPr/>
                <p:nvPr/>
              </p:nvSpPr>
              <p:spPr>
                <a:xfrm>
                  <a:off x="3101215" y="2448590"/>
                  <a:ext cx="375640" cy="28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8" name="Google Shape;2369;p14"/>
                <p:cNvSpPr/>
                <p:nvPr/>
              </p:nvSpPr>
              <p:spPr>
                <a:xfrm>
                  <a:off x="3116706" y="2533787"/>
                  <a:ext cx="390162" cy="183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9" name="Google Shape;2370;p14"/>
                <p:cNvSpPr/>
                <p:nvPr/>
              </p:nvSpPr>
              <p:spPr>
                <a:xfrm>
                  <a:off x="3110897" y="2442782"/>
                  <a:ext cx="263335" cy="245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0" name="Google Shape;2371;p14"/>
                <p:cNvSpPr/>
                <p:nvPr/>
              </p:nvSpPr>
              <p:spPr>
                <a:xfrm>
                  <a:off x="3116706" y="2583162"/>
                  <a:ext cx="324328" cy="1336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1" name="Google Shape;2372;p14"/>
                <p:cNvSpPr>
                  <a:spLocks/>
                </p:cNvSpPr>
                <p:nvPr/>
              </p:nvSpPr>
              <p:spPr bwMode="auto">
                <a:xfrm>
                  <a:off x="3042350" y="2200350"/>
                  <a:ext cx="62575" cy="497050"/>
                </a:xfrm>
                <a:custGeom>
                  <a:avLst/>
                  <a:gdLst>
                    <a:gd name="T0" fmla="*/ 1630859375 w 2503"/>
                    <a:gd name="T1" fmla="*/ 9765625 h 19882"/>
                    <a:gd name="T2" fmla="*/ 0 w 2503"/>
                    <a:gd name="T3" fmla="*/ 332031250 h 19882"/>
                    <a:gd name="T4" fmla="*/ 2147483646 w 2503"/>
                    <a:gd name="T5" fmla="*/ 2147483646 h 19882"/>
                    <a:gd name="T6" fmla="*/ 2147483646 w 2503"/>
                    <a:gd name="T7" fmla="*/ 2147483646 h 19882"/>
                    <a:gd name="T8" fmla="*/ 1630859375 w 2503"/>
                    <a:gd name="T9" fmla="*/ 9765625 h 198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2" name="Google Shape;2373;p14"/>
                <p:cNvSpPr>
                  <a:spLocks/>
                </p:cNvSpPr>
                <p:nvPr/>
              </p:nvSpPr>
              <p:spPr bwMode="auto">
                <a:xfrm>
                  <a:off x="3060700" y="2276250"/>
                  <a:ext cx="77575" cy="434500"/>
                </a:xfrm>
                <a:custGeom>
                  <a:avLst/>
                  <a:gdLst>
                    <a:gd name="T0" fmla="*/ 2147483646 w 3103"/>
                    <a:gd name="T1" fmla="*/ 0 h 17380"/>
                    <a:gd name="T2" fmla="*/ 0 w 3103"/>
                    <a:gd name="T3" fmla="*/ 2147483646 h 17380"/>
                    <a:gd name="T4" fmla="*/ 1630859375 w 3103"/>
                    <a:gd name="T5" fmla="*/ 2147483646 h 17380"/>
                    <a:gd name="T6" fmla="*/ 2147483646 w 3103"/>
                    <a:gd name="T7" fmla="*/ 0 h 17380"/>
                    <a:gd name="T8" fmla="*/ 2147483646 w 3103"/>
                    <a:gd name="T9" fmla="*/ 0 h 1738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lnTo>
                        <a:pt x="2235" y="0"/>
                      </a:ln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2374;p14"/>
                <p:cNvSpPr/>
                <p:nvPr/>
              </p:nvSpPr>
              <p:spPr>
                <a:xfrm>
                  <a:off x="3036350" y="2297560"/>
                  <a:ext cx="34853" cy="3930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2375;p14"/>
                <p:cNvSpPr>
                  <a:spLocks/>
                </p:cNvSpPr>
                <p:nvPr/>
              </p:nvSpPr>
              <p:spPr bwMode="auto">
                <a:xfrm>
                  <a:off x="3085700" y="2226200"/>
                  <a:ext cx="105100" cy="455350"/>
                </a:xfrm>
                <a:custGeom>
                  <a:avLst/>
                  <a:gdLst>
                    <a:gd name="T0" fmla="*/ 2147483646 w 4204"/>
                    <a:gd name="T1" fmla="*/ 9765625 h 18214"/>
                    <a:gd name="T2" fmla="*/ 9765625 w 4204"/>
                    <a:gd name="T3" fmla="*/ 2147483646 h 18214"/>
                    <a:gd name="T4" fmla="*/ 1640625000 w 4204"/>
                    <a:gd name="T5" fmla="*/ 2147483646 h 18214"/>
                    <a:gd name="T6" fmla="*/ 2147483646 w 4204"/>
                    <a:gd name="T7" fmla="*/ 9765625 h 18214"/>
                    <a:gd name="T8" fmla="*/ 2147483646 w 4204"/>
                    <a:gd name="T9" fmla="*/ 9765625 h 182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lnTo>
                        <a:pt x="3970" y="1"/>
                      </a:ln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5" name="Google Shape;2376;p14"/>
                <p:cNvSpPr>
                  <a:spLocks/>
                </p:cNvSpPr>
                <p:nvPr/>
              </p:nvSpPr>
              <p:spPr bwMode="auto">
                <a:xfrm>
                  <a:off x="3087375" y="2293750"/>
                  <a:ext cx="161800" cy="425325"/>
                </a:xfrm>
                <a:custGeom>
                  <a:avLst/>
                  <a:gdLst>
                    <a:gd name="T0" fmla="*/ 2147483646 w 6472"/>
                    <a:gd name="T1" fmla="*/ 9765625 h 17013"/>
                    <a:gd name="T2" fmla="*/ 9765625 w 6472"/>
                    <a:gd name="T3" fmla="*/ 2147483646 h 17013"/>
                    <a:gd name="T4" fmla="*/ 1308593750 w 6472"/>
                    <a:gd name="T5" fmla="*/ 2147483646 h 17013"/>
                    <a:gd name="T6" fmla="*/ 2147483646 w 6472"/>
                    <a:gd name="T7" fmla="*/ 9765625 h 17013"/>
                    <a:gd name="T8" fmla="*/ 2147483646 w 6472"/>
                    <a:gd name="T9" fmla="*/ 9765625 h 170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lnTo>
                        <a:pt x="6305" y="1"/>
                      </a:ln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6" name="Google Shape;2377;p14"/>
                <p:cNvSpPr>
                  <a:spLocks/>
                </p:cNvSpPr>
                <p:nvPr/>
              </p:nvSpPr>
              <p:spPr bwMode="auto">
                <a:xfrm>
                  <a:off x="3095725" y="2172825"/>
                  <a:ext cx="140125" cy="516225"/>
                </a:xfrm>
                <a:custGeom>
                  <a:avLst/>
                  <a:gdLst>
                    <a:gd name="T0" fmla="*/ 2147483646 w 5605"/>
                    <a:gd name="T1" fmla="*/ 9765625 h 20649"/>
                    <a:gd name="T2" fmla="*/ 0 w 5605"/>
                    <a:gd name="T3" fmla="*/ 2147483646 h 20649"/>
                    <a:gd name="T4" fmla="*/ 1308593750 w 5605"/>
                    <a:gd name="T5" fmla="*/ 2147483646 h 20649"/>
                    <a:gd name="T6" fmla="*/ 2147483646 w 5605"/>
                    <a:gd name="T7" fmla="*/ 9765625 h 20649"/>
                    <a:gd name="T8" fmla="*/ 2147483646 w 5605"/>
                    <a:gd name="T9" fmla="*/ 9765625 h 206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lnTo>
                        <a:pt x="5237" y="1"/>
                      </a:ln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7" name="Google Shape;2378;p14"/>
                <p:cNvSpPr>
                  <a:spLocks/>
                </p:cNvSpPr>
                <p:nvPr/>
              </p:nvSpPr>
              <p:spPr bwMode="auto">
                <a:xfrm>
                  <a:off x="3095725" y="2163650"/>
                  <a:ext cx="65050" cy="492875"/>
                </a:xfrm>
                <a:custGeom>
                  <a:avLst/>
                  <a:gdLst>
                    <a:gd name="T0" fmla="*/ 2147483646 w 2602"/>
                    <a:gd name="T1" fmla="*/ 9765625 h 19715"/>
                    <a:gd name="T2" fmla="*/ 2147483646 w 2602"/>
                    <a:gd name="T3" fmla="*/ 332031250 h 19715"/>
                    <a:gd name="T4" fmla="*/ 0 w 2602"/>
                    <a:gd name="T5" fmla="*/ 2147483646 h 19715"/>
                    <a:gd name="T6" fmla="*/ 1630859375 w 2602"/>
                    <a:gd name="T7" fmla="*/ 2147483646 h 19715"/>
                    <a:gd name="T8" fmla="*/ 2147483646 w 2602"/>
                    <a:gd name="T9" fmla="*/ 9765625 h 197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8" name="Google Shape;2379;p14"/>
                <p:cNvSpPr>
                  <a:spLocks/>
                </p:cNvSpPr>
                <p:nvPr/>
              </p:nvSpPr>
              <p:spPr bwMode="auto">
                <a:xfrm>
                  <a:off x="2964800" y="2518900"/>
                  <a:ext cx="154300" cy="291900"/>
                </a:xfrm>
                <a:custGeom>
                  <a:avLst/>
                  <a:gdLst>
                    <a:gd name="T0" fmla="*/ 2147483646 w 6172"/>
                    <a:gd name="T1" fmla="*/ 9765625 h 11676"/>
                    <a:gd name="T2" fmla="*/ 2147483646 w 6172"/>
                    <a:gd name="T3" fmla="*/ 2147483646 h 11676"/>
                    <a:gd name="T4" fmla="*/ 2147483646 w 6172"/>
                    <a:gd name="T5" fmla="*/ 2147483646 h 11676"/>
                    <a:gd name="T6" fmla="*/ 2147483646 w 6172"/>
                    <a:gd name="T7" fmla="*/ 9765625 h 1167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2380;p14"/>
                <p:cNvSpPr>
                  <a:spLocks/>
                </p:cNvSpPr>
                <p:nvPr/>
              </p:nvSpPr>
              <p:spPr bwMode="auto">
                <a:xfrm>
                  <a:off x="3061525" y="2502225"/>
                  <a:ext cx="196825" cy="313600"/>
                </a:xfrm>
                <a:custGeom>
                  <a:avLst/>
                  <a:gdLst>
                    <a:gd name="T0" fmla="*/ 2147483646 w 7873"/>
                    <a:gd name="T1" fmla="*/ 9765625 h 12544"/>
                    <a:gd name="T2" fmla="*/ 2147483646 w 7873"/>
                    <a:gd name="T3" fmla="*/ 9765625 h 12544"/>
                    <a:gd name="T4" fmla="*/ 2147483646 w 7873"/>
                    <a:gd name="T5" fmla="*/ 2147483646 h 12544"/>
                    <a:gd name="T6" fmla="*/ 2147483646 w 7873"/>
                    <a:gd name="T7" fmla="*/ 2147483646 h 12544"/>
                    <a:gd name="T8" fmla="*/ 2147483646 w 7873"/>
                    <a:gd name="T9" fmla="*/ 9765625 h 1254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0" name="Google Shape;2381;p14"/>
                <p:cNvSpPr>
                  <a:spLocks/>
                </p:cNvSpPr>
                <p:nvPr/>
              </p:nvSpPr>
              <p:spPr bwMode="auto">
                <a:xfrm>
                  <a:off x="3013150" y="2179500"/>
                  <a:ext cx="52575" cy="40050"/>
                </a:xfrm>
                <a:custGeom>
                  <a:avLst/>
                  <a:gdLst>
                    <a:gd name="T0" fmla="*/ 2147483646 w 2103"/>
                    <a:gd name="T1" fmla="*/ 9765625 h 1602"/>
                    <a:gd name="T2" fmla="*/ 2147483646 w 2103"/>
                    <a:gd name="T3" fmla="*/ 2147483646 h 1602"/>
                    <a:gd name="T4" fmla="*/ 2147483646 w 2103"/>
                    <a:gd name="T5" fmla="*/ 9765625 h 160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2382;p14"/>
                <p:cNvSpPr>
                  <a:spLocks/>
                </p:cNvSpPr>
                <p:nvPr/>
              </p:nvSpPr>
              <p:spPr bwMode="auto">
                <a:xfrm>
                  <a:off x="3099050" y="2143650"/>
                  <a:ext cx="51725" cy="40875"/>
                </a:xfrm>
                <a:custGeom>
                  <a:avLst/>
                  <a:gdLst>
                    <a:gd name="T0" fmla="*/ 2147483646 w 2069"/>
                    <a:gd name="T1" fmla="*/ 0 h 1635"/>
                    <a:gd name="T2" fmla="*/ 2147483646 w 2069"/>
                    <a:gd name="T3" fmla="*/ 2147483646 h 1635"/>
                    <a:gd name="T4" fmla="*/ 2147483646 w 2069"/>
                    <a:gd name="T5" fmla="*/ 0 h 16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2383;p14"/>
                <p:cNvSpPr>
                  <a:spLocks/>
                </p:cNvSpPr>
                <p:nvPr/>
              </p:nvSpPr>
              <p:spPr bwMode="auto">
                <a:xfrm>
                  <a:off x="3161600" y="2212850"/>
                  <a:ext cx="51725" cy="40075"/>
                </a:xfrm>
                <a:custGeom>
                  <a:avLst/>
                  <a:gdLst>
                    <a:gd name="T0" fmla="*/ 2147483646 w 2069"/>
                    <a:gd name="T1" fmla="*/ 9765625 h 1603"/>
                    <a:gd name="T2" fmla="*/ 2147483646 w 2069"/>
                    <a:gd name="T3" fmla="*/ 2147483646 h 1603"/>
                    <a:gd name="T4" fmla="*/ 2147483646 w 2069"/>
                    <a:gd name="T5" fmla="*/ 9765625 h 160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2384;p14"/>
                <p:cNvSpPr>
                  <a:spLocks/>
                </p:cNvSpPr>
                <p:nvPr/>
              </p:nvSpPr>
              <p:spPr bwMode="auto">
                <a:xfrm>
                  <a:off x="3092375" y="2248725"/>
                  <a:ext cx="52575" cy="40875"/>
                </a:xfrm>
                <a:custGeom>
                  <a:avLst/>
                  <a:gdLst>
                    <a:gd name="T0" fmla="*/ 2147483646 w 2103"/>
                    <a:gd name="T1" fmla="*/ 0 h 1635"/>
                    <a:gd name="T2" fmla="*/ 2147483646 w 2103"/>
                    <a:gd name="T3" fmla="*/ 2147483646 h 1635"/>
                    <a:gd name="T4" fmla="*/ 2147483646 w 2103"/>
                    <a:gd name="T5" fmla="*/ 0 h 16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4" name="Google Shape;2385;p14"/>
                <p:cNvSpPr>
                  <a:spLocks/>
                </p:cNvSpPr>
                <p:nvPr/>
              </p:nvSpPr>
              <p:spPr bwMode="auto">
                <a:xfrm>
                  <a:off x="3200800" y="2155325"/>
                  <a:ext cx="52550" cy="40875"/>
                </a:xfrm>
                <a:custGeom>
                  <a:avLst/>
                  <a:gdLst>
                    <a:gd name="T0" fmla="*/ 2147483646 w 2102"/>
                    <a:gd name="T1" fmla="*/ 0 h 1635"/>
                    <a:gd name="T2" fmla="*/ 2147483646 w 2102"/>
                    <a:gd name="T3" fmla="*/ 2147483646 h 1635"/>
                    <a:gd name="T4" fmla="*/ 2147483646 w 2102"/>
                    <a:gd name="T5" fmla="*/ 0 h 16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5" name="Google Shape;2386;p14"/>
                <p:cNvSpPr>
                  <a:spLocks/>
                </p:cNvSpPr>
                <p:nvPr/>
              </p:nvSpPr>
              <p:spPr bwMode="auto">
                <a:xfrm>
                  <a:off x="3221650" y="2269575"/>
                  <a:ext cx="52550" cy="40875"/>
                </a:xfrm>
                <a:custGeom>
                  <a:avLst/>
                  <a:gdLst>
                    <a:gd name="T0" fmla="*/ 2147483646 w 2102"/>
                    <a:gd name="T1" fmla="*/ 0 h 1635"/>
                    <a:gd name="T2" fmla="*/ 2147483646 w 2102"/>
                    <a:gd name="T3" fmla="*/ 2147483646 h 1635"/>
                    <a:gd name="T4" fmla="*/ 2147483646 w 2102"/>
                    <a:gd name="T5" fmla="*/ 0 h 16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6" name="Google Shape;2387;p14"/>
                <p:cNvSpPr>
                  <a:spLocks/>
                </p:cNvSpPr>
                <p:nvPr/>
              </p:nvSpPr>
              <p:spPr bwMode="auto">
                <a:xfrm>
                  <a:off x="3013150" y="2269575"/>
                  <a:ext cx="52575" cy="40875"/>
                </a:xfrm>
                <a:custGeom>
                  <a:avLst/>
                  <a:gdLst>
                    <a:gd name="T0" fmla="*/ 2147483646 w 2103"/>
                    <a:gd name="T1" fmla="*/ 0 h 1635"/>
                    <a:gd name="T2" fmla="*/ 2147483646 w 2103"/>
                    <a:gd name="T3" fmla="*/ 2147483646 h 1635"/>
                    <a:gd name="T4" fmla="*/ 2147483646 w 2103"/>
                    <a:gd name="T5" fmla="*/ 0 h 16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6" name="Google Shape;2388;p14"/>
              <p:cNvGrpSpPr>
                <a:grpSpLocks/>
              </p:cNvGrpSpPr>
              <p:nvPr/>
            </p:nvGrpSpPr>
            <p:grpSpPr bwMode="auto"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17" name="Google Shape;2389;p14"/>
                <p:cNvSpPr>
                  <a:spLocks/>
                </p:cNvSpPr>
                <p:nvPr/>
              </p:nvSpPr>
              <p:spPr bwMode="auto">
                <a:xfrm>
                  <a:off x="3081550" y="3541300"/>
                  <a:ext cx="165125" cy="525850"/>
                </a:xfrm>
                <a:custGeom>
                  <a:avLst/>
                  <a:gdLst>
                    <a:gd name="T0" fmla="*/ 2147483646 w 6605"/>
                    <a:gd name="T1" fmla="*/ 9765625 h 21034"/>
                    <a:gd name="T2" fmla="*/ 2147483646 w 6605"/>
                    <a:gd name="T3" fmla="*/ 2147483646 h 21034"/>
                    <a:gd name="T4" fmla="*/ 2147483646 w 6605"/>
                    <a:gd name="T5" fmla="*/ 2147483646 h 21034"/>
                    <a:gd name="T6" fmla="*/ 2147483646 w 6605"/>
                    <a:gd name="T7" fmla="*/ 2147483646 h 21034"/>
                    <a:gd name="T8" fmla="*/ 2147483646 w 6605"/>
                    <a:gd name="T9" fmla="*/ 2147483646 h 21034"/>
                    <a:gd name="T10" fmla="*/ 2147483646 w 6605"/>
                    <a:gd name="T11" fmla="*/ 2147483646 h 21034"/>
                    <a:gd name="T12" fmla="*/ 2147483646 w 6605"/>
                    <a:gd name="T13" fmla="*/ 9765625 h 210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" name="Google Shape;2390;p14"/>
                <p:cNvSpPr>
                  <a:spLocks/>
                </p:cNvSpPr>
                <p:nvPr/>
              </p:nvSpPr>
              <p:spPr bwMode="auto">
                <a:xfrm>
                  <a:off x="2843875" y="3551325"/>
                  <a:ext cx="333600" cy="431525"/>
                </a:xfrm>
                <a:custGeom>
                  <a:avLst/>
                  <a:gdLst>
                    <a:gd name="T0" fmla="*/ 2147483646 w 13344"/>
                    <a:gd name="T1" fmla="*/ 0 h 17261"/>
                    <a:gd name="T2" fmla="*/ 2147483646 w 13344"/>
                    <a:gd name="T3" fmla="*/ 0 h 17261"/>
                    <a:gd name="T4" fmla="*/ 2147483646 w 13344"/>
                    <a:gd name="T5" fmla="*/ 2147483646 h 17261"/>
                    <a:gd name="T6" fmla="*/ 2147483646 w 13344"/>
                    <a:gd name="T7" fmla="*/ 2147483646 h 17261"/>
                    <a:gd name="T8" fmla="*/ 2147483646 w 13344"/>
                    <a:gd name="T9" fmla="*/ 2147483646 h 17261"/>
                    <a:gd name="T10" fmla="*/ 2147483646 w 13344"/>
                    <a:gd name="T11" fmla="*/ 2147483646 h 17261"/>
                    <a:gd name="T12" fmla="*/ 2147483646 w 13344"/>
                    <a:gd name="T13" fmla="*/ 2147483646 h 17261"/>
                    <a:gd name="T14" fmla="*/ 2147483646 w 13344"/>
                    <a:gd name="T15" fmla="*/ 0 h 1726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" name="Google Shape;2391;p14"/>
                <p:cNvSpPr>
                  <a:spLocks/>
                </p:cNvSpPr>
                <p:nvPr/>
              </p:nvSpPr>
              <p:spPr bwMode="auto">
                <a:xfrm>
                  <a:off x="2679575" y="3559250"/>
                  <a:ext cx="496225" cy="219875"/>
                </a:xfrm>
                <a:custGeom>
                  <a:avLst/>
                  <a:gdLst>
                    <a:gd name="T0" fmla="*/ 2147483646 w 19849"/>
                    <a:gd name="T1" fmla="*/ 9765625 h 8795"/>
                    <a:gd name="T2" fmla="*/ 2147483646 w 19849"/>
                    <a:gd name="T3" fmla="*/ 2147483646 h 8795"/>
                    <a:gd name="T4" fmla="*/ 664062500 w 19849"/>
                    <a:gd name="T5" fmla="*/ 2147483646 h 8795"/>
                    <a:gd name="T6" fmla="*/ 2147483646 w 19849"/>
                    <a:gd name="T7" fmla="*/ 2147483646 h 8795"/>
                    <a:gd name="T8" fmla="*/ 2147483646 w 19849"/>
                    <a:gd name="T9" fmla="*/ 2147483646 h 8795"/>
                    <a:gd name="T10" fmla="*/ 2147483646 w 19849"/>
                    <a:gd name="T11" fmla="*/ 2147483646 h 8795"/>
                    <a:gd name="T12" fmla="*/ 2147483646 w 19849"/>
                    <a:gd name="T13" fmla="*/ 488281250 h 8795"/>
                    <a:gd name="T14" fmla="*/ 2147483646 w 19849"/>
                    <a:gd name="T15" fmla="*/ 9765625 h 879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" name="Google Shape;2392;p14"/>
                <p:cNvSpPr>
                  <a:spLocks/>
                </p:cNvSpPr>
                <p:nvPr/>
              </p:nvSpPr>
              <p:spPr bwMode="auto">
                <a:xfrm>
                  <a:off x="2649575" y="3426550"/>
                  <a:ext cx="521225" cy="167325"/>
                </a:xfrm>
                <a:custGeom>
                  <a:avLst/>
                  <a:gdLst>
                    <a:gd name="T0" fmla="*/ 2147483646 w 20849"/>
                    <a:gd name="T1" fmla="*/ 9765625 h 6693"/>
                    <a:gd name="T2" fmla="*/ 2147483646 w 20849"/>
                    <a:gd name="T3" fmla="*/ 2147483646 h 6693"/>
                    <a:gd name="T4" fmla="*/ 2147483646 w 20849"/>
                    <a:gd name="T5" fmla="*/ 2147483646 h 6693"/>
                    <a:gd name="T6" fmla="*/ 2147483646 w 20849"/>
                    <a:gd name="T7" fmla="*/ 2147483646 h 6693"/>
                    <a:gd name="T8" fmla="*/ 2147483646 w 20849"/>
                    <a:gd name="T9" fmla="*/ 2147483646 h 6693"/>
                    <a:gd name="T10" fmla="*/ 2147483646 w 20849"/>
                    <a:gd name="T11" fmla="*/ 2147483646 h 6693"/>
                    <a:gd name="T12" fmla="*/ 2147483646 w 20849"/>
                    <a:gd name="T13" fmla="*/ 205078125 h 6693"/>
                    <a:gd name="T14" fmla="*/ 2147483646 w 20849"/>
                    <a:gd name="T15" fmla="*/ 9765625 h 669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" name="Google Shape;2393;p14"/>
                <p:cNvSpPr>
                  <a:spLocks/>
                </p:cNvSpPr>
                <p:nvPr/>
              </p:nvSpPr>
              <p:spPr bwMode="auto">
                <a:xfrm>
                  <a:off x="2773825" y="3191800"/>
                  <a:ext cx="387800" cy="381225"/>
                </a:xfrm>
                <a:custGeom>
                  <a:avLst/>
                  <a:gdLst>
                    <a:gd name="T0" fmla="*/ 2147483646 w 15512"/>
                    <a:gd name="T1" fmla="*/ 9765625 h 15249"/>
                    <a:gd name="T2" fmla="*/ 2147483646 w 15512"/>
                    <a:gd name="T3" fmla="*/ 1015625000 h 15249"/>
                    <a:gd name="T4" fmla="*/ 332031250 w 15512"/>
                    <a:gd name="T5" fmla="*/ 2147483646 h 15249"/>
                    <a:gd name="T6" fmla="*/ 2147483646 w 15512"/>
                    <a:gd name="T7" fmla="*/ 2147483646 h 15249"/>
                    <a:gd name="T8" fmla="*/ 2147483646 w 15512"/>
                    <a:gd name="T9" fmla="*/ 2147483646 h 15249"/>
                    <a:gd name="T10" fmla="*/ 2147483646 w 15512"/>
                    <a:gd name="T11" fmla="*/ 2147483646 h 15249"/>
                    <a:gd name="T12" fmla="*/ 2147483646 w 15512"/>
                    <a:gd name="T13" fmla="*/ 9765625 h 152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" name="Google Shape;2394;p14"/>
                <p:cNvSpPr>
                  <a:spLocks/>
                </p:cNvSpPr>
                <p:nvPr/>
              </p:nvSpPr>
              <p:spPr bwMode="auto">
                <a:xfrm>
                  <a:off x="2991475" y="3055425"/>
                  <a:ext cx="198500" cy="515100"/>
                </a:xfrm>
                <a:custGeom>
                  <a:avLst/>
                  <a:gdLst>
                    <a:gd name="T0" fmla="*/ 2147483646 w 7940"/>
                    <a:gd name="T1" fmla="*/ 0 h 20604"/>
                    <a:gd name="T2" fmla="*/ 2147483646 w 7940"/>
                    <a:gd name="T3" fmla="*/ 2147483646 h 20604"/>
                    <a:gd name="T4" fmla="*/ 986328125 w 7940"/>
                    <a:gd name="T5" fmla="*/ 2147483646 h 20604"/>
                    <a:gd name="T6" fmla="*/ 2147483646 w 7940"/>
                    <a:gd name="T7" fmla="*/ 2147483646 h 20604"/>
                    <a:gd name="T8" fmla="*/ 2147483646 w 7940"/>
                    <a:gd name="T9" fmla="*/ 2147483646 h 20604"/>
                    <a:gd name="T10" fmla="*/ 2147483646 w 7940"/>
                    <a:gd name="T11" fmla="*/ 214843750 h 20604"/>
                    <a:gd name="T12" fmla="*/ 2147483646 w 7940"/>
                    <a:gd name="T13" fmla="*/ 0 h 206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" name="Google Shape;2395;p14"/>
                <p:cNvSpPr>
                  <a:spLocks/>
                </p:cNvSpPr>
                <p:nvPr/>
              </p:nvSpPr>
              <p:spPr bwMode="auto">
                <a:xfrm>
                  <a:off x="3121575" y="3068225"/>
                  <a:ext cx="232675" cy="496450"/>
                </a:xfrm>
                <a:custGeom>
                  <a:avLst/>
                  <a:gdLst>
                    <a:gd name="T0" fmla="*/ 2147483646 w 9307"/>
                    <a:gd name="T1" fmla="*/ 0 h 19858"/>
                    <a:gd name="T2" fmla="*/ 2147483646 w 9307"/>
                    <a:gd name="T3" fmla="*/ 2147483646 h 19858"/>
                    <a:gd name="T4" fmla="*/ 2147483646 w 9307"/>
                    <a:gd name="T5" fmla="*/ 2147483646 h 19858"/>
                    <a:gd name="T6" fmla="*/ 2147483646 w 9307"/>
                    <a:gd name="T7" fmla="*/ 2147483646 h 19858"/>
                    <a:gd name="T8" fmla="*/ 2147483646 w 9307"/>
                    <a:gd name="T9" fmla="*/ 2147483646 h 19858"/>
                    <a:gd name="T10" fmla="*/ 2147483646 w 9307"/>
                    <a:gd name="T11" fmla="*/ 2147483646 h 19858"/>
                    <a:gd name="T12" fmla="*/ 2147483646 w 9307"/>
                    <a:gd name="T13" fmla="*/ 0 h 198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" name="Google Shape;2396;p14"/>
                <p:cNvSpPr>
                  <a:spLocks/>
                </p:cNvSpPr>
                <p:nvPr/>
              </p:nvSpPr>
              <p:spPr bwMode="auto">
                <a:xfrm>
                  <a:off x="3140750" y="3217500"/>
                  <a:ext cx="432825" cy="336350"/>
                </a:xfrm>
                <a:custGeom>
                  <a:avLst/>
                  <a:gdLst>
                    <a:gd name="T0" fmla="*/ 2147483646 w 17313"/>
                    <a:gd name="T1" fmla="*/ 9765625 h 13454"/>
                    <a:gd name="T2" fmla="*/ 2147483646 w 17313"/>
                    <a:gd name="T3" fmla="*/ 2147483646 h 13454"/>
                    <a:gd name="T4" fmla="*/ 0 w 17313"/>
                    <a:gd name="T5" fmla="*/ 2147483646 h 13454"/>
                    <a:gd name="T6" fmla="*/ 2147483646 w 17313"/>
                    <a:gd name="T7" fmla="*/ 2147483646 h 13454"/>
                    <a:gd name="T8" fmla="*/ 2147483646 w 17313"/>
                    <a:gd name="T9" fmla="*/ 2147483646 h 13454"/>
                    <a:gd name="T10" fmla="*/ 2147483646 w 17313"/>
                    <a:gd name="T11" fmla="*/ 97656250 h 13454"/>
                    <a:gd name="T12" fmla="*/ 2147483646 w 17313"/>
                    <a:gd name="T13" fmla="*/ 9765625 h 1345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" name="Google Shape;2397;p14"/>
                <p:cNvSpPr>
                  <a:spLocks/>
                </p:cNvSpPr>
                <p:nvPr/>
              </p:nvSpPr>
              <p:spPr bwMode="auto">
                <a:xfrm>
                  <a:off x="3144075" y="3443550"/>
                  <a:ext cx="529575" cy="142150"/>
                </a:xfrm>
                <a:custGeom>
                  <a:avLst/>
                  <a:gdLst>
                    <a:gd name="T0" fmla="*/ 2147483646 w 21183"/>
                    <a:gd name="T1" fmla="*/ 9765625 h 5686"/>
                    <a:gd name="T2" fmla="*/ 9765625 w 21183"/>
                    <a:gd name="T3" fmla="*/ 2147483646 h 5686"/>
                    <a:gd name="T4" fmla="*/ 2147483646 w 21183"/>
                    <a:gd name="T5" fmla="*/ 2147483646 h 5686"/>
                    <a:gd name="T6" fmla="*/ 2147483646 w 21183"/>
                    <a:gd name="T7" fmla="*/ 2147483646 h 5686"/>
                    <a:gd name="T8" fmla="*/ 2147483646 w 21183"/>
                    <a:gd name="T9" fmla="*/ 2147483646 h 5686"/>
                    <a:gd name="T10" fmla="*/ 2147483646 w 21183"/>
                    <a:gd name="T11" fmla="*/ 2147483646 h 5686"/>
                    <a:gd name="T12" fmla="*/ 2147483646 w 21183"/>
                    <a:gd name="T13" fmla="*/ 2147483646 h 5686"/>
                    <a:gd name="T14" fmla="*/ 2147483646 w 21183"/>
                    <a:gd name="T15" fmla="*/ 9765625 h 56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" name="Google Shape;2398;p14"/>
                <p:cNvSpPr>
                  <a:spLocks/>
                </p:cNvSpPr>
                <p:nvPr/>
              </p:nvSpPr>
              <p:spPr bwMode="auto">
                <a:xfrm>
                  <a:off x="3152425" y="3538800"/>
                  <a:ext cx="472025" cy="269300"/>
                </a:xfrm>
                <a:custGeom>
                  <a:avLst/>
                  <a:gdLst>
                    <a:gd name="T0" fmla="*/ 0 w 18881"/>
                    <a:gd name="T1" fmla="*/ 9765625 h 10772"/>
                    <a:gd name="T2" fmla="*/ 0 w 18881"/>
                    <a:gd name="T3" fmla="*/ 9765625 h 10772"/>
                    <a:gd name="T4" fmla="*/ 2147483646 w 18881"/>
                    <a:gd name="T5" fmla="*/ 2147483646 h 10772"/>
                    <a:gd name="T6" fmla="*/ 2147483646 w 18881"/>
                    <a:gd name="T7" fmla="*/ 2147483646 h 10772"/>
                    <a:gd name="T8" fmla="*/ 2147483646 w 18881"/>
                    <a:gd name="T9" fmla="*/ 2147483646 h 10772"/>
                    <a:gd name="T10" fmla="*/ 2147483646 w 18881"/>
                    <a:gd name="T11" fmla="*/ 2147483646 h 10772"/>
                    <a:gd name="T12" fmla="*/ 2147483646 w 18881"/>
                    <a:gd name="T13" fmla="*/ 2147483646 h 10772"/>
                    <a:gd name="T14" fmla="*/ 0 w 18881"/>
                    <a:gd name="T15" fmla="*/ 9765625 h 107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" name="Google Shape;2399;p14"/>
                <p:cNvSpPr>
                  <a:spLocks/>
                </p:cNvSpPr>
                <p:nvPr/>
              </p:nvSpPr>
              <p:spPr bwMode="auto">
                <a:xfrm>
                  <a:off x="3162425" y="3537150"/>
                  <a:ext cx="282725" cy="465450"/>
                </a:xfrm>
                <a:custGeom>
                  <a:avLst/>
                  <a:gdLst>
                    <a:gd name="T0" fmla="*/ 9765625 w 11309"/>
                    <a:gd name="T1" fmla="*/ 0 h 18618"/>
                    <a:gd name="T2" fmla="*/ 9765625 w 11309"/>
                    <a:gd name="T3" fmla="*/ 0 h 18618"/>
                    <a:gd name="T4" fmla="*/ 2147483646 w 11309"/>
                    <a:gd name="T5" fmla="*/ 2147483646 h 18618"/>
                    <a:gd name="T6" fmla="*/ 2147483646 w 11309"/>
                    <a:gd name="T7" fmla="*/ 2147483646 h 18618"/>
                    <a:gd name="T8" fmla="*/ 2147483646 w 11309"/>
                    <a:gd name="T9" fmla="*/ 2147483646 h 18618"/>
                    <a:gd name="T10" fmla="*/ 2147483646 w 11309"/>
                    <a:gd name="T11" fmla="*/ 2147483646 h 18618"/>
                    <a:gd name="T12" fmla="*/ 2147483646 w 11309"/>
                    <a:gd name="T13" fmla="*/ 2147483646 h 18618"/>
                    <a:gd name="T14" fmla="*/ 9765625 w 11309"/>
                    <a:gd name="T15" fmla="*/ 0 h 1861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" name="Google Shape;2400;p14"/>
                <p:cNvSpPr>
                  <a:spLocks/>
                </p:cNvSpPr>
                <p:nvPr/>
              </p:nvSpPr>
              <p:spPr bwMode="auto">
                <a:xfrm>
                  <a:off x="3061900" y="3244800"/>
                  <a:ext cx="97875" cy="234325"/>
                </a:xfrm>
                <a:custGeom>
                  <a:avLst/>
                  <a:gdLst>
                    <a:gd name="T0" fmla="*/ 908203125 w 3915"/>
                    <a:gd name="T1" fmla="*/ 9765625 h 9373"/>
                    <a:gd name="T2" fmla="*/ 185546875 w 3915"/>
                    <a:gd name="T3" fmla="*/ 1162109375 h 9373"/>
                    <a:gd name="T4" fmla="*/ 2147483646 w 3915"/>
                    <a:gd name="T5" fmla="*/ 2147483646 h 9373"/>
                    <a:gd name="T6" fmla="*/ 2147483646 w 3915"/>
                    <a:gd name="T7" fmla="*/ 2147483646 h 9373"/>
                    <a:gd name="T8" fmla="*/ 2147483646 w 3915"/>
                    <a:gd name="T9" fmla="*/ 2147483646 h 9373"/>
                    <a:gd name="T10" fmla="*/ 1816406250 w 3915"/>
                    <a:gd name="T11" fmla="*/ 839843750 h 9373"/>
                    <a:gd name="T12" fmla="*/ 908203125 w 3915"/>
                    <a:gd name="T13" fmla="*/ 9765625 h 93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" name="Google Shape;2401;p14"/>
                <p:cNvSpPr>
                  <a:spLocks/>
                </p:cNvSpPr>
                <p:nvPr/>
              </p:nvSpPr>
              <p:spPr bwMode="auto">
                <a:xfrm>
                  <a:off x="3173475" y="3254825"/>
                  <a:ext cx="78300" cy="257575"/>
                </a:xfrm>
                <a:custGeom>
                  <a:avLst/>
                  <a:gdLst>
                    <a:gd name="T0" fmla="*/ 2147483646 w 3132"/>
                    <a:gd name="T1" fmla="*/ 0 h 10303"/>
                    <a:gd name="T2" fmla="*/ 2147483646 w 3132"/>
                    <a:gd name="T3" fmla="*/ 830078125 h 10303"/>
                    <a:gd name="T4" fmla="*/ 1875000000 w 3132"/>
                    <a:gd name="T5" fmla="*/ 2147483646 h 10303"/>
                    <a:gd name="T6" fmla="*/ 2147483646 w 3132"/>
                    <a:gd name="T7" fmla="*/ 2147483646 h 10303"/>
                    <a:gd name="T8" fmla="*/ 2147483646 w 3132"/>
                    <a:gd name="T9" fmla="*/ 2147483646 h 10303"/>
                    <a:gd name="T10" fmla="*/ 2147483646 w 3132"/>
                    <a:gd name="T11" fmla="*/ 1152343750 h 10303"/>
                    <a:gd name="T12" fmla="*/ 2147483646 w 3132"/>
                    <a:gd name="T13" fmla="*/ 0 h 1030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0" name="Google Shape;2402;p14"/>
                <p:cNvSpPr>
                  <a:spLocks/>
                </p:cNvSpPr>
                <p:nvPr/>
              </p:nvSpPr>
              <p:spPr bwMode="auto">
                <a:xfrm>
                  <a:off x="3218425" y="3324350"/>
                  <a:ext cx="211450" cy="178725"/>
                </a:xfrm>
                <a:custGeom>
                  <a:avLst/>
                  <a:gdLst>
                    <a:gd name="T0" fmla="*/ 2147483646 w 8458"/>
                    <a:gd name="T1" fmla="*/ 9765625 h 7149"/>
                    <a:gd name="T2" fmla="*/ 2147483646 w 8458"/>
                    <a:gd name="T3" fmla="*/ 58593750 h 7149"/>
                    <a:gd name="T4" fmla="*/ 2147483646 w 8458"/>
                    <a:gd name="T5" fmla="*/ 2147483646 h 7149"/>
                    <a:gd name="T6" fmla="*/ 2147483646 w 8458"/>
                    <a:gd name="T7" fmla="*/ 2147483646 h 7149"/>
                    <a:gd name="T8" fmla="*/ 2147483646 w 8458"/>
                    <a:gd name="T9" fmla="*/ 2147483646 h 7149"/>
                    <a:gd name="T10" fmla="*/ 2147483646 w 8458"/>
                    <a:gd name="T11" fmla="*/ 1689453125 h 7149"/>
                    <a:gd name="T12" fmla="*/ 2147483646 w 8458"/>
                    <a:gd name="T13" fmla="*/ 9765625 h 7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2403;p14"/>
                <p:cNvSpPr>
                  <a:spLocks/>
                </p:cNvSpPr>
                <p:nvPr/>
              </p:nvSpPr>
              <p:spPr bwMode="auto">
                <a:xfrm>
                  <a:off x="3242325" y="3488625"/>
                  <a:ext cx="317075" cy="73725"/>
                </a:xfrm>
                <a:custGeom>
                  <a:avLst/>
                  <a:gdLst>
                    <a:gd name="T0" fmla="*/ 2147483646 w 12683"/>
                    <a:gd name="T1" fmla="*/ 0 h 2949"/>
                    <a:gd name="T2" fmla="*/ 2147483646 w 12683"/>
                    <a:gd name="T3" fmla="*/ 2147483646 h 2949"/>
                    <a:gd name="T4" fmla="*/ 2147483646 w 12683"/>
                    <a:gd name="T5" fmla="*/ 2147483646 h 2949"/>
                    <a:gd name="T6" fmla="*/ 2147483646 w 12683"/>
                    <a:gd name="T7" fmla="*/ 2147483646 h 2949"/>
                    <a:gd name="T8" fmla="*/ 2147483646 w 12683"/>
                    <a:gd name="T9" fmla="*/ 1689453125 h 2949"/>
                    <a:gd name="T10" fmla="*/ 2147483646 w 12683"/>
                    <a:gd name="T11" fmla="*/ 58593750 h 2949"/>
                    <a:gd name="T12" fmla="*/ 2147483646 w 12683"/>
                    <a:gd name="T13" fmla="*/ 0 h 29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2404;p14"/>
                <p:cNvSpPr>
                  <a:spLocks/>
                </p:cNvSpPr>
                <p:nvPr/>
              </p:nvSpPr>
              <p:spPr bwMode="auto">
                <a:xfrm>
                  <a:off x="3212700" y="3586550"/>
                  <a:ext cx="254600" cy="120450"/>
                </a:xfrm>
                <a:custGeom>
                  <a:avLst/>
                  <a:gdLst>
                    <a:gd name="T0" fmla="*/ 2147483646 w 10184"/>
                    <a:gd name="T1" fmla="*/ 0 h 4818"/>
                    <a:gd name="T2" fmla="*/ 2147483646 w 10184"/>
                    <a:gd name="T3" fmla="*/ 2147483646 h 4818"/>
                    <a:gd name="T4" fmla="*/ 2147483646 w 10184"/>
                    <a:gd name="T5" fmla="*/ 2147483646 h 4818"/>
                    <a:gd name="T6" fmla="*/ 2147483646 w 10184"/>
                    <a:gd name="T7" fmla="*/ 2147483646 h 4818"/>
                    <a:gd name="T8" fmla="*/ 2147483646 w 10184"/>
                    <a:gd name="T9" fmla="*/ 2147483646 h 4818"/>
                    <a:gd name="T10" fmla="*/ 2147483646 w 10184"/>
                    <a:gd name="T11" fmla="*/ 253906250 h 4818"/>
                    <a:gd name="T12" fmla="*/ 2147483646 w 10184"/>
                    <a:gd name="T13" fmla="*/ 0 h 48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2405;p14"/>
                <p:cNvSpPr>
                  <a:spLocks/>
                </p:cNvSpPr>
                <p:nvPr/>
              </p:nvSpPr>
              <p:spPr bwMode="auto">
                <a:xfrm>
                  <a:off x="3207075" y="3638900"/>
                  <a:ext cx="178125" cy="255425"/>
                </a:xfrm>
                <a:custGeom>
                  <a:avLst/>
                  <a:gdLst>
                    <a:gd name="T0" fmla="*/ 2147483646 w 7125"/>
                    <a:gd name="T1" fmla="*/ 9765625 h 10217"/>
                    <a:gd name="T2" fmla="*/ 2147483646 w 7125"/>
                    <a:gd name="T3" fmla="*/ 2147483646 h 10217"/>
                    <a:gd name="T4" fmla="*/ 2147483646 w 7125"/>
                    <a:gd name="T5" fmla="*/ 2147483646 h 10217"/>
                    <a:gd name="T6" fmla="*/ 2147483646 w 7125"/>
                    <a:gd name="T7" fmla="*/ 2147483646 h 10217"/>
                    <a:gd name="T8" fmla="*/ 2147483646 w 7125"/>
                    <a:gd name="T9" fmla="*/ 2147483646 h 10217"/>
                    <a:gd name="T10" fmla="*/ 2147483646 w 7125"/>
                    <a:gd name="T11" fmla="*/ 2147483646 h 10217"/>
                    <a:gd name="T12" fmla="*/ 2147483646 w 7125"/>
                    <a:gd name="T13" fmla="*/ 9765625 h 102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2406;p14"/>
                <p:cNvSpPr>
                  <a:spLocks/>
                </p:cNvSpPr>
                <p:nvPr/>
              </p:nvSpPr>
              <p:spPr bwMode="auto">
                <a:xfrm>
                  <a:off x="3139000" y="3619550"/>
                  <a:ext cx="35975" cy="281825"/>
                </a:xfrm>
                <a:custGeom>
                  <a:avLst/>
                  <a:gdLst>
                    <a:gd name="T0" fmla="*/ 2147483646 w 1439"/>
                    <a:gd name="T1" fmla="*/ 0 h 11273"/>
                    <a:gd name="T2" fmla="*/ 683593750 w 1439"/>
                    <a:gd name="T3" fmla="*/ 2147483646 h 11273"/>
                    <a:gd name="T4" fmla="*/ 2147483646 w 1439"/>
                    <a:gd name="T5" fmla="*/ 2147483646 h 11273"/>
                    <a:gd name="T6" fmla="*/ 2147483646 w 1439"/>
                    <a:gd name="T7" fmla="*/ 2147483646 h 11273"/>
                    <a:gd name="T8" fmla="*/ 2147483646 w 1439"/>
                    <a:gd name="T9" fmla="*/ 2147483646 h 11273"/>
                    <a:gd name="T10" fmla="*/ 2147483646 w 1439"/>
                    <a:gd name="T11" fmla="*/ 2147483646 h 11273"/>
                    <a:gd name="T12" fmla="*/ 2147483646 w 1439"/>
                    <a:gd name="T13" fmla="*/ 0 h 11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5" name="Google Shape;2407;p14"/>
                <p:cNvSpPr>
                  <a:spLocks/>
                </p:cNvSpPr>
                <p:nvPr/>
              </p:nvSpPr>
              <p:spPr bwMode="auto">
                <a:xfrm>
                  <a:off x="2934800" y="3625600"/>
                  <a:ext cx="189250" cy="245900"/>
                </a:xfrm>
                <a:custGeom>
                  <a:avLst/>
                  <a:gdLst>
                    <a:gd name="T0" fmla="*/ 2147483646 w 7570"/>
                    <a:gd name="T1" fmla="*/ 0 h 9836"/>
                    <a:gd name="T2" fmla="*/ 2147483646 w 7570"/>
                    <a:gd name="T3" fmla="*/ 2147483646 h 9836"/>
                    <a:gd name="T4" fmla="*/ 644531250 w 7570"/>
                    <a:gd name="T5" fmla="*/ 2147483646 h 9836"/>
                    <a:gd name="T6" fmla="*/ 1015625000 w 7570"/>
                    <a:gd name="T7" fmla="*/ 2147483646 h 9836"/>
                    <a:gd name="T8" fmla="*/ 2147483646 w 7570"/>
                    <a:gd name="T9" fmla="*/ 2147483646 h 9836"/>
                    <a:gd name="T10" fmla="*/ 2147483646 w 7570"/>
                    <a:gd name="T11" fmla="*/ 2147483646 h 9836"/>
                    <a:gd name="T12" fmla="*/ 2147483646 w 7570"/>
                    <a:gd name="T13" fmla="*/ 0 h 98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6" name="Google Shape;2408;p14"/>
                <p:cNvSpPr>
                  <a:spLocks/>
                </p:cNvSpPr>
                <p:nvPr/>
              </p:nvSpPr>
              <p:spPr bwMode="auto">
                <a:xfrm>
                  <a:off x="2804400" y="3591025"/>
                  <a:ext cx="317225" cy="128925"/>
                </a:xfrm>
                <a:custGeom>
                  <a:avLst/>
                  <a:gdLst>
                    <a:gd name="T0" fmla="*/ 2147483646 w 12689"/>
                    <a:gd name="T1" fmla="*/ 9765625 h 5157"/>
                    <a:gd name="T2" fmla="*/ 2147483646 w 12689"/>
                    <a:gd name="T3" fmla="*/ 781250000 h 5157"/>
                    <a:gd name="T4" fmla="*/ 1416015625 w 12689"/>
                    <a:gd name="T5" fmla="*/ 2147483646 h 5157"/>
                    <a:gd name="T6" fmla="*/ 1562500000 w 12689"/>
                    <a:gd name="T7" fmla="*/ 2147483646 h 5157"/>
                    <a:gd name="T8" fmla="*/ 2070312500 w 12689"/>
                    <a:gd name="T9" fmla="*/ 2147483646 h 5157"/>
                    <a:gd name="T10" fmla="*/ 2147483646 w 12689"/>
                    <a:gd name="T11" fmla="*/ 2147483646 h 5157"/>
                    <a:gd name="T12" fmla="*/ 2147483646 w 12689"/>
                    <a:gd name="T13" fmla="*/ 9765625 h 51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7" name="Google Shape;2409;p14"/>
                <p:cNvSpPr>
                  <a:spLocks/>
                </p:cNvSpPr>
                <p:nvPr/>
              </p:nvSpPr>
              <p:spPr bwMode="auto">
                <a:xfrm>
                  <a:off x="2797175" y="3512125"/>
                  <a:ext cx="315125" cy="67125"/>
                </a:xfrm>
                <a:custGeom>
                  <a:avLst/>
                  <a:gdLst>
                    <a:gd name="T0" fmla="*/ 1953125000 w 12605"/>
                    <a:gd name="T1" fmla="*/ 0 h 2685"/>
                    <a:gd name="T2" fmla="*/ 1953125000 w 12605"/>
                    <a:gd name="T3" fmla="*/ 1630859375 h 2685"/>
                    <a:gd name="T4" fmla="*/ 2147483646 w 12605"/>
                    <a:gd name="T5" fmla="*/ 2147483646 h 2685"/>
                    <a:gd name="T6" fmla="*/ 2147483646 w 12605"/>
                    <a:gd name="T7" fmla="*/ 2147483646 h 2685"/>
                    <a:gd name="T8" fmla="*/ 2147483646 w 12605"/>
                    <a:gd name="T9" fmla="*/ 2147483646 h 2685"/>
                    <a:gd name="T10" fmla="*/ 1953125000 w 12605"/>
                    <a:gd name="T11" fmla="*/ 0 h 268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8" name="Google Shape;2410;p14"/>
                <p:cNvSpPr>
                  <a:spLocks/>
                </p:cNvSpPr>
                <p:nvPr/>
              </p:nvSpPr>
              <p:spPr bwMode="auto">
                <a:xfrm>
                  <a:off x="2900125" y="3324375"/>
                  <a:ext cx="230050" cy="205750"/>
                </a:xfrm>
                <a:custGeom>
                  <a:avLst/>
                  <a:gdLst>
                    <a:gd name="T0" fmla="*/ 888671875 w 9202"/>
                    <a:gd name="T1" fmla="*/ 9765625 h 8230"/>
                    <a:gd name="T2" fmla="*/ 830078125 w 9202"/>
                    <a:gd name="T3" fmla="*/ 1679687500 h 8230"/>
                    <a:gd name="T4" fmla="*/ 2147483646 w 9202"/>
                    <a:gd name="T5" fmla="*/ 2147483646 h 8230"/>
                    <a:gd name="T6" fmla="*/ 2147483646 w 9202"/>
                    <a:gd name="T7" fmla="*/ 2147483646 h 8230"/>
                    <a:gd name="T8" fmla="*/ 2147483646 w 9202"/>
                    <a:gd name="T9" fmla="*/ 2147483646 h 8230"/>
                    <a:gd name="T10" fmla="*/ 1806640625 w 9202"/>
                    <a:gd name="T11" fmla="*/ 703125000 h 8230"/>
                    <a:gd name="T12" fmla="*/ 888671875 w 9202"/>
                    <a:gd name="T13" fmla="*/ 9765625 h 82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9" name="Google Shape;2411;p14"/>
                <p:cNvSpPr>
                  <a:spLocks/>
                </p:cNvSpPr>
                <p:nvPr/>
              </p:nvSpPr>
              <p:spPr bwMode="auto">
                <a:xfrm>
                  <a:off x="3013150" y="3408875"/>
                  <a:ext cx="325275" cy="303675"/>
                </a:xfrm>
                <a:custGeom>
                  <a:avLst/>
                  <a:gdLst>
                    <a:gd name="T0" fmla="*/ 2147483646 w 13011"/>
                    <a:gd name="T1" fmla="*/ 9765625 h 12147"/>
                    <a:gd name="T2" fmla="*/ 2147483646 w 13011"/>
                    <a:gd name="T3" fmla="*/ 2147483646 h 12147"/>
                    <a:gd name="T4" fmla="*/ 2147483646 w 13011"/>
                    <a:gd name="T5" fmla="*/ 2147483646 h 12147"/>
                    <a:gd name="T6" fmla="*/ 2147483646 w 13011"/>
                    <a:gd name="T7" fmla="*/ 2147483646 h 12147"/>
                    <a:gd name="T8" fmla="*/ 2147483646 w 13011"/>
                    <a:gd name="T9" fmla="*/ 2147483646 h 12147"/>
                    <a:gd name="T10" fmla="*/ 2147483646 w 13011"/>
                    <a:gd name="T11" fmla="*/ 2147483646 h 12147"/>
                    <a:gd name="T12" fmla="*/ 2147483646 w 13011"/>
                    <a:gd name="T13" fmla="*/ 2147483646 h 12147"/>
                    <a:gd name="T14" fmla="*/ 2147483646 w 13011"/>
                    <a:gd name="T15" fmla="*/ 2147483646 h 12147"/>
                    <a:gd name="T16" fmla="*/ 9765625 w 13011"/>
                    <a:gd name="T17" fmla="*/ 2147483646 h 12147"/>
                    <a:gd name="T18" fmla="*/ 2147483646 w 13011"/>
                    <a:gd name="T19" fmla="*/ 2147483646 h 12147"/>
                    <a:gd name="T20" fmla="*/ 2147483646 w 13011"/>
                    <a:gd name="T21" fmla="*/ 2147483646 h 12147"/>
                    <a:gd name="T22" fmla="*/ 2147483646 w 13011"/>
                    <a:gd name="T23" fmla="*/ 2147483646 h 12147"/>
                    <a:gd name="T24" fmla="*/ 2147483646 w 13011"/>
                    <a:gd name="T25" fmla="*/ 2147483646 h 12147"/>
                    <a:gd name="T26" fmla="*/ 2147483646 w 13011"/>
                    <a:gd name="T27" fmla="*/ 2147483646 h 12147"/>
                    <a:gd name="T28" fmla="*/ 2147483646 w 13011"/>
                    <a:gd name="T29" fmla="*/ 2147483646 h 12147"/>
                    <a:gd name="T30" fmla="*/ 2147483646 w 13011"/>
                    <a:gd name="T31" fmla="*/ 2147483646 h 12147"/>
                    <a:gd name="T32" fmla="*/ 2147483646 w 13011"/>
                    <a:gd name="T33" fmla="*/ 2147483646 h 12147"/>
                    <a:gd name="T34" fmla="*/ 2147483646 w 13011"/>
                    <a:gd name="T35" fmla="*/ 2147483646 h 12147"/>
                    <a:gd name="T36" fmla="*/ 2147483646 w 13011"/>
                    <a:gd name="T37" fmla="*/ 2147483646 h 12147"/>
                    <a:gd name="T38" fmla="*/ 2147483646 w 13011"/>
                    <a:gd name="T39" fmla="*/ 2147483646 h 12147"/>
                    <a:gd name="T40" fmla="*/ 2147483646 w 13011"/>
                    <a:gd name="T41" fmla="*/ 2147483646 h 12147"/>
                    <a:gd name="T42" fmla="*/ 2147483646 w 13011"/>
                    <a:gd name="T43" fmla="*/ 2147483646 h 12147"/>
                    <a:gd name="T44" fmla="*/ 2147483646 w 13011"/>
                    <a:gd name="T45" fmla="*/ 2147483646 h 12147"/>
                    <a:gd name="T46" fmla="*/ 2147483646 w 13011"/>
                    <a:gd name="T47" fmla="*/ 2147483646 h 12147"/>
                    <a:gd name="T48" fmla="*/ 2147483646 w 13011"/>
                    <a:gd name="T49" fmla="*/ 2147483646 h 12147"/>
                    <a:gd name="T50" fmla="*/ 2147483646 w 13011"/>
                    <a:gd name="T51" fmla="*/ 2147483646 h 12147"/>
                    <a:gd name="T52" fmla="*/ 2147483646 w 13011"/>
                    <a:gd name="T53" fmla="*/ 2147483646 h 12147"/>
                    <a:gd name="T54" fmla="*/ 2147483646 w 13011"/>
                    <a:gd name="T55" fmla="*/ 2147483646 h 12147"/>
                    <a:gd name="T56" fmla="*/ 2147483646 w 13011"/>
                    <a:gd name="T57" fmla="*/ 2147483646 h 12147"/>
                    <a:gd name="T58" fmla="*/ 2147483646 w 13011"/>
                    <a:gd name="T59" fmla="*/ 2147483646 h 12147"/>
                    <a:gd name="T60" fmla="*/ 2147483646 w 13011"/>
                    <a:gd name="T61" fmla="*/ 2147483646 h 12147"/>
                    <a:gd name="T62" fmla="*/ 2147483646 w 13011"/>
                    <a:gd name="T63" fmla="*/ 9765625 h 1214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0" name="Google Shape;2412;p14"/>
                <p:cNvSpPr>
                  <a:spLocks/>
                </p:cNvSpPr>
                <p:nvPr/>
              </p:nvSpPr>
              <p:spPr bwMode="auto">
                <a:xfrm>
                  <a:off x="3113225" y="3510450"/>
                  <a:ext cx="153475" cy="140125"/>
                </a:xfrm>
                <a:custGeom>
                  <a:avLst/>
                  <a:gdLst>
                    <a:gd name="T0" fmla="*/ 2147483646 w 6139"/>
                    <a:gd name="T1" fmla="*/ 2147483646 h 5605"/>
                    <a:gd name="T2" fmla="*/ 2147483646 w 6139"/>
                    <a:gd name="T3" fmla="*/ 2147483646 h 5605"/>
                    <a:gd name="T4" fmla="*/ 2147483646 w 6139"/>
                    <a:gd name="T5" fmla="*/ 2147483646 h 5605"/>
                    <a:gd name="T6" fmla="*/ 2147483646 w 6139"/>
                    <a:gd name="T7" fmla="*/ 2147483646 h 5605"/>
                    <a:gd name="T8" fmla="*/ 2147483646 w 6139"/>
                    <a:gd name="T9" fmla="*/ 2147483646 h 5605"/>
                    <a:gd name="T10" fmla="*/ 2147483646 w 6139"/>
                    <a:gd name="T11" fmla="*/ 2147483646 h 5605"/>
                    <a:gd name="T12" fmla="*/ 2147483646 w 6139"/>
                    <a:gd name="T13" fmla="*/ 9765625 h 5605"/>
                    <a:gd name="T14" fmla="*/ 2147483646 w 6139"/>
                    <a:gd name="T15" fmla="*/ 654296875 h 5605"/>
                    <a:gd name="T16" fmla="*/ 2147483646 w 6139"/>
                    <a:gd name="T17" fmla="*/ 2147483646 h 5605"/>
                    <a:gd name="T18" fmla="*/ 2147483646 w 6139"/>
                    <a:gd name="T19" fmla="*/ 2147483646 h 5605"/>
                    <a:gd name="T20" fmla="*/ 2147483646 w 6139"/>
                    <a:gd name="T21" fmla="*/ 2147483646 h 5605"/>
                    <a:gd name="T22" fmla="*/ 2147483646 w 6139"/>
                    <a:gd name="T23" fmla="*/ 2147483646 h 5605"/>
                    <a:gd name="T24" fmla="*/ 2147483646 w 6139"/>
                    <a:gd name="T25" fmla="*/ 2147483646 h 5605"/>
                    <a:gd name="T26" fmla="*/ 2147483646 w 6139"/>
                    <a:gd name="T27" fmla="*/ 2147483646 h 5605"/>
                    <a:gd name="T28" fmla="*/ 2147483646 w 6139"/>
                    <a:gd name="T29" fmla="*/ 2147483646 h 5605"/>
                    <a:gd name="T30" fmla="*/ 2147483646 w 6139"/>
                    <a:gd name="T31" fmla="*/ 2147483646 h 5605"/>
                    <a:gd name="T32" fmla="*/ 2147483646 w 6139"/>
                    <a:gd name="T33" fmla="*/ 2147483646 h 5605"/>
                    <a:gd name="T34" fmla="*/ 2147483646 w 6139"/>
                    <a:gd name="T35" fmla="*/ 2147483646 h 5605"/>
                    <a:gd name="T36" fmla="*/ 2147483646 w 6139"/>
                    <a:gd name="T37" fmla="*/ 2147483646 h 5605"/>
                    <a:gd name="T38" fmla="*/ 2147483646 w 6139"/>
                    <a:gd name="T39" fmla="*/ 2147483646 h 5605"/>
                    <a:gd name="T40" fmla="*/ 2147483646 w 6139"/>
                    <a:gd name="T41" fmla="*/ 2147483646 h 5605"/>
                    <a:gd name="T42" fmla="*/ 2147483646 w 6139"/>
                    <a:gd name="T43" fmla="*/ 2147483646 h 5605"/>
                    <a:gd name="T44" fmla="*/ 2147483646 w 6139"/>
                    <a:gd name="T45" fmla="*/ 2147483646 h 5605"/>
                    <a:gd name="T46" fmla="*/ 2147483646 w 6139"/>
                    <a:gd name="T47" fmla="*/ 2147483646 h 5605"/>
                    <a:gd name="T48" fmla="*/ 2147483646 w 6139"/>
                    <a:gd name="T49" fmla="*/ 2147483646 h 5605"/>
                    <a:gd name="T50" fmla="*/ 2147483646 w 6139"/>
                    <a:gd name="T51" fmla="*/ 2147483646 h 5605"/>
                    <a:gd name="T52" fmla="*/ 2147483646 w 6139"/>
                    <a:gd name="T53" fmla="*/ 2147483646 h 5605"/>
                    <a:gd name="T54" fmla="*/ 2147483646 w 6139"/>
                    <a:gd name="T55" fmla="*/ 2147483646 h 5605"/>
                    <a:gd name="T56" fmla="*/ 2147483646 w 6139"/>
                    <a:gd name="T57" fmla="*/ 2147483646 h 5605"/>
                    <a:gd name="T58" fmla="*/ 2147483646 w 6139"/>
                    <a:gd name="T59" fmla="*/ 2147483646 h 5605"/>
                    <a:gd name="T60" fmla="*/ 2147483646 w 6139"/>
                    <a:gd name="T61" fmla="*/ 2147483646 h 5605"/>
                    <a:gd name="T62" fmla="*/ 2147483646 w 6139"/>
                    <a:gd name="T63" fmla="*/ 2147483646 h 5605"/>
                    <a:gd name="T64" fmla="*/ 2147483646 w 6139"/>
                    <a:gd name="T65" fmla="*/ 2147483646 h 5605"/>
                    <a:gd name="T66" fmla="*/ 2147483646 w 6139"/>
                    <a:gd name="T67" fmla="*/ 2147483646 h 5605"/>
                    <a:gd name="T68" fmla="*/ 2147483646 w 6139"/>
                    <a:gd name="T69" fmla="*/ 2147483646 h 5605"/>
                    <a:gd name="T70" fmla="*/ 2147483646 w 6139"/>
                    <a:gd name="T71" fmla="*/ 2147483646 h 5605"/>
                    <a:gd name="T72" fmla="*/ 2147483646 w 6139"/>
                    <a:gd name="T73" fmla="*/ 1308593750 h 5605"/>
                    <a:gd name="T74" fmla="*/ 2147483646 w 6139"/>
                    <a:gd name="T75" fmla="*/ 9765625 h 5605"/>
                    <a:gd name="T76" fmla="*/ 2147483646 w 6139"/>
                    <a:gd name="T77" fmla="*/ 9765625 h 560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lnTo>
                        <a:pt x="2803" y="1"/>
                      </a:ln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1" name="Google Shape;2413;p14"/>
                <p:cNvSpPr>
                  <a:spLocks/>
                </p:cNvSpPr>
                <p:nvPr/>
              </p:nvSpPr>
              <p:spPr bwMode="auto">
                <a:xfrm>
                  <a:off x="3089875" y="3573825"/>
                  <a:ext cx="54225" cy="41725"/>
                </a:xfrm>
                <a:custGeom>
                  <a:avLst/>
                  <a:gdLst>
                    <a:gd name="T0" fmla="*/ 2147483646 w 2169"/>
                    <a:gd name="T1" fmla="*/ 9765625 h 1669"/>
                    <a:gd name="T2" fmla="*/ 2147483646 w 2169"/>
                    <a:gd name="T3" fmla="*/ 2147483646 h 1669"/>
                    <a:gd name="T4" fmla="*/ 2147483646 w 2169"/>
                    <a:gd name="T5" fmla="*/ 9765625 h 166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2" name="Google Shape;2414;p14"/>
                <p:cNvSpPr>
                  <a:spLocks/>
                </p:cNvSpPr>
                <p:nvPr/>
              </p:nvSpPr>
              <p:spPr bwMode="auto">
                <a:xfrm>
                  <a:off x="3220800" y="3544650"/>
                  <a:ext cx="53400" cy="41725"/>
                </a:xfrm>
                <a:custGeom>
                  <a:avLst/>
                  <a:gdLst>
                    <a:gd name="T0" fmla="*/ 2147483646 w 2136"/>
                    <a:gd name="T1" fmla="*/ 0 h 1669"/>
                    <a:gd name="T2" fmla="*/ 2147483646 w 2136"/>
                    <a:gd name="T3" fmla="*/ 2147483646 h 1669"/>
                    <a:gd name="T4" fmla="*/ 2147483646 w 2136"/>
                    <a:gd name="T5" fmla="*/ 0 h 166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anchor="ctr"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841274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19;p15"/>
          <p:cNvGrpSpPr>
            <a:grpSpLocks/>
          </p:cNvGrpSpPr>
          <p:nvPr/>
        </p:nvGrpSpPr>
        <p:grpSpPr bwMode="auto">
          <a:xfrm>
            <a:off x="-261938" y="330200"/>
            <a:ext cx="12488863" cy="6580188"/>
            <a:chOff x="-196300" y="247150"/>
            <a:chExt cx="9367011" cy="4935251"/>
          </a:xfrm>
        </p:grpSpPr>
        <p:grpSp>
          <p:nvGrpSpPr>
            <p:cNvPr id="5" name="Google Shape;2420;p15"/>
            <p:cNvGrpSpPr>
              <a:grpSpLocks/>
            </p:cNvGrpSpPr>
            <p:nvPr/>
          </p:nvGrpSpPr>
          <p:grpSpPr bwMode="auto"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7" name="Google Shape;2421;p15"/>
              <p:cNvSpPr>
                <a:spLocks/>
              </p:cNvSpPr>
              <p:nvPr/>
            </p:nvSpPr>
            <p:spPr bwMode="auto">
              <a:xfrm>
                <a:off x="-38725" y="3697900"/>
                <a:ext cx="9209436" cy="1484501"/>
              </a:xfrm>
              <a:custGeom>
                <a:avLst/>
                <a:gdLst>
                  <a:gd name="T0" fmla="*/ 2147483646 w 75622"/>
                  <a:gd name="T1" fmla="*/ 512617 h 107378"/>
                  <a:gd name="T2" fmla="*/ 2147483646 w 75622"/>
                  <a:gd name="T3" fmla="*/ 67692557 h 107378"/>
                  <a:gd name="T4" fmla="*/ 2147483646 w 75622"/>
                  <a:gd name="T5" fmla="*/ 724736518 h 107378"/>
                  <a:gd name="T6" fmla="*/ 2147483646 w 75622"/>
                  <a:gd name="T7" fmla="*/ 1583798699 h 107378"/>
                  <a:gd name="T8" fmla="*/ 2147483646 w 75622"/>
                  <a:gd name="T9" fmla="*/ 2147483646 h 107378"/>
                  <a:gd name="T10" fmla="*/ 2147483646 w 75622"/>
                  <a:gd name="T11" fmla="*/ 2147483646 h 107378"/>
                  <a:gd name="T12" fmla="*/ 2147483646 w 75622"/>
                  <a:gd name="T13" fmla="*/ 2147483646 h 107378"/>
                  <a:gd name="T14" fmla="*/ 2147483646 w 75622"/>
                  <a:gd name="T15" fmla="*/ 2147483646 h 107378"/>
                  <a:gd name="T16" fmla="*/ 2147483646 w 75622"/>
                  <a:gd name="T17" fmla="*/ 2147483646 h 107378"/>
                  <a:gd name="T18" fmla="*/ 2147483646 w 75622"/>
                  <a:gd name="T19" fmla="*/ 2147483646 h 107378"/>
                  <a:gd name="T20" fmla="*/ 2147483646 w 75622"/>
                  <a:gd name="T21" fmla="*/ 2147483646 h 107378"/>
                  <a:gd name="T22" fmla="*/ 2147483646 w 75622"/>
                  <a:gd name="T23" fmla="*/ 2147483646 h 107378"/>
                  <a:gd name="T24" fmla="*/ 2147483646 w 75622"/>
                  <a:gd name="T25" fmla="*/ 2147483646 h 107378"/>
                  <a:gd name="T26" fmla="*/ 2147483646 w 75622"/>
                  <a:gd name="T27" fmla="*/ 2147483646 h 107378"/>
                  <a:gd name="T28" fmla="*/ 2147483646 w 75622"/>
                  <a:gd name="T29" fmla="*/ 2147483646 h 107378"/>
                  <a:gd name="T30" fmla="*/ 2147483646 w 75622"/>
                  <a:gd name="T31" fmla="*/ 2147483646 h 107378"/>
                  <a:gd name="T32" fmla="*/ 2147483646 w 75622"/>
                  <a:gd name="T33" fmla="*/ 2147483646 h 107378"/>
                  <a:gd name="T34" fmla="*/ 2147483646 w 75622"/>
                  <a:gd name="T35" fmla="*/ 2147483646 h 107378"/>
                  <a:gd name="T36" fmla="*/ 2147483646 w 75622"/>
                  <a:gd name="T37" fmla="*/ 2147483646 h 107378"/>
                  <a:gd name="T38" fmla="*/ 2147483646 w 75622"/>
                  <a:gd name="T39" fmla="*/ 2147483646 h 107378"/>
                  <a:gd name="T40" fmla="*/ 2147483646 w 75622"/>
                  <a:gd name="T41" fmla="*/ 2147483646 h 107378"/>
                  <a:gd name="T42" fmla="*/ 2147483646 w 75622"/>
                  <a:gd name="T43" fmla="*/ 2147483646 h 107378"/>
                  <a:gd name="T44" fmla="*/ 2147483646 w 75622"/>
                  <a:gd name="T45" fmla="*/ 2147483646 h 107378"/>
                  <a:gd name="T46" fmla="*/ 2147483646 w 75622"/>
                  <a:gd name="T47" fmla="*/ 2147483646 h 107378"/>
                  <a:gd name="T48" fmla="*/ 2147483646 w 75622"/>
                  <a:gd name="T49" fmla="*/ 2147483646 h 107378"/>
                  <a:gd name="T50" fmla="*/ 2147483646 w 75622"/>
                  <a:gd name="T51" fmla="*/ 2147483646 h 107378"/>
                  <a:gd name="T52" fmla="*/ 2147483646 w 75622"/>
                  <a:gd name="T53" fmla="*/ 2123177465 h 107378"/>
                  <a:gd name="T54" fmla="*/ 2147483646 w 75622"/>
                  <a:gd name="T55" fmla="*/ 2004999653 h 107378"/>
                  <a:gd name="T56" fmla="*/ 2147483646 w 75622"/>
                  <a:gd name="T57" fmla="*/ 2004999653 h 107378"/>
                  <a:gd name="T58" fmla="*/ 2147483646 w 75622"/>
                  <a:gd name="T59" fmla="*/ 2147483646 h 107378"/>
                  <a:gd name="T60" fmla="*/ 2147483646 w 75622"/>
                  <a:gd name="T61" fmla="*/ 2147483646 h 107378"/>
                  <a:gd name="T62" fmla="*/ 2147483646 w 75622"/>
                  <a:gd name="T63" fmla="*/ 2147483646 h 107378"/>
                  <a:gd name="T64" fmla="*/ 2147483646 w 75622"/>
                  <a:gd name="T65" fmla="*/ 2147483646 h 107378"/>
                  <a:gd name="T66" fmla="*/ 2147483646 w 75622"/>
                  <a:gd name="T67" fmla="*/ 2147483646 h 107378"/>
                  <a:gd name="T68" fmla="*/ 2147483646 w 75622"/>
                  <a:gd name="T69" fmla="*/ 2147483646 h 107378"/>
                  <a:gd name="T70" fmla="*/ 2147483646 w 75622"/>
                  <a:gd name="T71" fmla="*/ 2147483646 h 107378"/>
                  <a:gd name="T72" fmla="*/ 2147483646 w 75622"/>
                  <a:gd name="T73" fmla="*/ 2147483646 h 107378"/>
                  <a:gd name="T74" fmla="*/ 2147483646 w 75622"/>
                  <a:gd name="T75" fmla="*/ 2147483646 h 107378"/>
                  <a:gd name="T76" fmla="*/ 2147483646 w 75622"/>
                  <a:gd name="T77" fmla="*/ 512617 h 10737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" name="Google Shape;2422;p15"/>
              <p:cNvSpPr>
                <a:spLocks/>
              </p:cNvSpPr>
              <p:nvPr/>
            </p:nvSpPr>
            <p:spPr bwMode="auto">
              <a:xfrm>
                <a:off x="-65450" y="3988074"/>
                <a:ext cx="9209483" cy="1194062"/>
              </a:xfrm>
              <a:custGeom>
                <a:avLst/>
                <a:gdLst>
                  <a:gd name="T0" fmla="*/ 2147483646 w 75655"/>
                  <a:gd name="T1" fmla="*/ 0 h 81492"/>
                  <a:gd name="T2" fmla="*/ 2147483646 w 75655"/>
                  <a:gd name="T3" fmla="*/ 2147483646 h 81492"/>
                  <a:gd name="T4" fmla="*/ 2147483646 w 75655"/>
                  <a:gd name="T5" fmla="*/ 2147483646 h 81492"/>
                  <a:gd name="T6" fmla="*/ 2147483646 w 75655"/>
                  <a:gd name="T7" fmla="*/ 2147483646 h 81492"/>
                  <a:gd name="T8" fmla="*/ 2147483646 w 75655"/>
                  <a:gd name="T9" fmla="*/ 2147483646 h 81492"/>
                  <a:gd name="T10" fmla="*/ 2147483646 w 75655"/>
                  <a:gd name="T11" fmla="*/ 2147483646 h 81492"/>
                  <a:gd name="T12" fmla="*/ 2147483646 w 75655"/>
                  <a:gd name="T13" fmla="*/ 2147483646 h 81492"/>
                  <a:gd name="T14" fmla="*/ 2147483646 w 75655"/>
                  <a:gd name="T15" fmla="*/ 2147483646 h 81492"/>
                  <a:gd name="T16" fmla="*/ 2147483646 w 75655"/>
                  <a:gd name="T17" fmla="*/ 2147483646 h 81492"/>
                  <a:gd name="T18" fmla="*/ 2147483646 w 75655"/>
                  <a:gd name="T19" fmla="*/ 2147483646 h 81492"/>
                  <a:gd name="T20" fmla="*/ 2147483646 w 75655"/>
                  <a:gd name="T21" fmla="*/ 2147483646 h 81492"/>
                  <a:gd name="T22" fmla="*/ 2147483646 w 75655"/>
                  <a:gd name="T23" fmla="*/ 2147483646 h 81492"/>
                  <a:gd name="T24" fmla="*/ 2147483646 w 75655"/>
                  <a:gd name="T25" fmla="*/ 2147483646 h 81492"/>
                  <a:gd name="T26" fmla="*/ 2147483646 w 75655"/>
                  <a:gd name="T27" fmla="*/ 2147483646 h 81492"/>
                  <a:gd name="T28" fmla="*/ 2147483646 w 75655"/>
                  <a:gd name="T29" fmla="*/ 2147483646 h 81492"/>
                  <a:gd name="T30" fmla="*/ 2147483646 w 75655"/>
                  <a:gd name="T31" fmla="*/ 2147483646 h 81492"/>
                  <a:gd name="T32" fmla="*/ 2147483646 w 75655"/>
                  <a:gd name="T33" fmla="*/ 2147483646 h 81492"/>
                  <a:gd name="T34" fmla="*/ 2147483646 w 75655"/>
                  <a:gd name="T35" fmla="*/ 2147483646 h 81492"/>
                  <a:gd name="T36" fmla="*/ 2147483646 w 75655"/>
                  <a:gd name="T37" fmla="*/ 2147483646 h 81492"/>
                  <a:gd name="T38" fmla="*/ 2147483646 w 75655"/>
                  <a:gd name="T39" fmla="*/ 2147483646 h 81492"/>
                  <a:gd name="T40" fmla="*/ 2147483646 w 75655"/>
                  <a:gd name="T41" fmla="*/ 2147483646 h 81492"/>
                  <a:gd name="T42" fmla="*/ 2147483646 w 75655"/>
                  <a:gd name="T43" fmla="*/ 2147483646 h 81492"/>
                  <a:gd name="T44" fmla="*/ 2147483646 w 75655"/>
                  <a:gd name="T45" fmla="*/ 2147483646 h 81492"/>
                  <a:gd name="T46" fmla="*/ 2147483646 w 75655"/>
                  <a:gd name="T47" fmla="*/ 2147483646 h 81492"/>
                  <a:gd name="T48" fmla="*/ 2147483646 w 75655"/>
                  <a:gd name="T49" fmla="*/ 1464278383 h 81492"/>
                  <a:gd name="T50" fmla="*/ 2147483646 w 75655"/>
                  <a:gd name="T51" fmla="*/ 293112975 h 81492"/>
                  <a:gd name="T52" fmla="*/ 2147483646 w 75655"/>
                  <a:gd name="T53" fmla="*/ 45265415 h 81492"/>
                  <a:gd name="T54" fmla="*/ 2147483646 w 75655"/>
                  <a:gd name="T55" fmla="*/ 0 h 8149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9" name="Google Shape;2423;p15"/>
              <p:cNvGrpSpPr>
                <a:grpSpLocks/>
              </p:cNvGrpSpPr>
              <p:nvPr/>
            </p:nvGrpSpPr>
            <p:grpSpPr bwMode="auto"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15" name="Google Shape;2424;p15"/>
                <p:cNvGrpSpPr>
                  <a:grpSpLocks/>
                </p:cNvGrpSpPr>
                <p:nvPr/>
              </p:nvGrpSpPr>
              <p:grpSpPr bwMode="auto"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152" name="Google Shape;2425;p15"/>
                  <p:cNvSpPr/>
                  <p:nvPr/>
                </p:nvSpPr>
                <p:spPr>
                  <a:xfrm>
                    <a:off x="6059994" y="1804183"/>
                    <a:ext cx="160582" cy="329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3" name="Google Shape;2426;p15"/>
                  <p:cNvSpPr/>
                  <p:nvPr/>
                </p:nvSpPr>
                <p:spPr>
                  <a:xfrm>
                    <a:off x="5852084" y="1844750"/>
                    <a:ext cx="229885" cy="2772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4" name="Google Shape;2427;p15"/>
                  <p:cNvSpPr/>
                  <p:nvPr/>
                </p:nvSpPr>
                <p:spPr>
                  <a:xfrm>
                    <a:off x="5764187" y="2035754"/>
                    <a:ext cx="329614" cy="1521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5" name="Google Shape;2428;p15"/>
                  <p:cNvSpPr/>
                  <p:nvPr/>
                </p:nvSpPr>
                <p:spPr>
                  <a:xfrm>
                    <a:off x="5857154" y="2132102"/>
                    <a:ext cx="223124" cy="2653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6" name="Google Shape;2429;p15"/>
                  <p:cNvSpPr/>
                  <p:nvPr/>
                </p:nvSpPr>
                <p:spPr>
                  <a:xfrm>
                    <a:off x="6024498" y="2133792"/>
                    <a:ext cx="158891" cy="3059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7" name="Google Shape;2430;p15"/>
                  <p:cNvSpPr/>
                  <p:nvPr/>
                </p:nvSpPr>
                <p:spPr>
                  <a:xfrm>
                    <a:off x="6080278" y="1920813"/>
                    <a:ext cx="300879" cy="2095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8" name="Google Shape;2431;p15"/>
                  <p:cNvSpPr/>
                  <p:nvPr/>
                </p:nvSpPr>
                <p:spPr>
                  <a:xfrm>
                    <a:off x="6088730" y="2074632"/>
                    <a:ext cx="322853" cy="13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9" name="Google Shape;2432;p15"/>
                  <p:cNvSpPr/>
                  <p:nvPr/>
                </p:nvSpPr>
                <p:spPr>
                  <a:xfrm>
                    <a:off x="6093801" y="2140553"/>
                    <a:ext cx="258621" cy="2214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</p:grpSp>
            <p:grpSp>
              <p:nvGrpSpPr>
                <p:cNvPr id="16" name="Google Shape;2433;p15"/>
                <p:cNvGrpSpPr>
                  <a:grpSpLocks/>
                </p:cNvGrpSpPr>
                <p:nvPr/>
              </p:nvGrpSpPr>
              <p:grpSpPr bwMode="auto"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99" name="Google Shape;2434;p15"/>
                  <p:cNvSpPr/>
                  <p:nvPr/>
                </p:nvSpPr>
                <p:spPr>
                  <a:xfrm>
                    <a:off x="4653637" y="717316"/>
                    <a:ext cx="899258" cy="1220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0" name="Google Shape;2435;p15"/>
                  <p:cNvSpPr>
                    <a:spLocks/>
                  </p:cNvSpPr>
                  <p:nvPr/>
                </p:nvSpPr>
                <p:spPr bwMode="auto">
                  <a:xfrm>
                    <a:off x="4771875" y="1591075"/>
                    <a:ext cx="143675" cy="129975"/>
                  </a:xfrm>
                  <a:custGeom>
                    <a:avLst/>
                    <a:gdLst>
                      <a:gd name="T0" fmla="*/ 2147483646 w 5747"/>
                      <a:gd name="T1" fmla="*/ 0 h 5199"/>
                      <a:gd name="T2" fmla="*/ 2147483646 w 5747"/>
                      <a:gd name="T3" fmla="*/ 2147483646 h 5199"/>
                      <a:gd name="T4" fmla="*/ 2147483646 w 5747"/>
                      <a:gd name="T5" fmla="*/ 2147483646 h 5199"/>
                      <a:gd name="T6" fmla="*/ 2147483646 w 5747"/>
                      <a:gd name="T7" fmla="*/ 2147483646 h 5199"/>
                      <a:gd name="T8" fmla="*/ 2147483646 w 5747"/>
                      <a:gd name="T9" fmla="*/ 2147483646 h 5199"/>
                      <a:gd name="T10" fmla="*/ 2147483646 w 5747"/>
                      <a:gd name="T11" fmla="*/ 2147483646 h 5199"/>
                      <a:gd name="T12" fmla="*/ 2147483646 w 5747"/>
                      <a:gd name="T13" fmla="*/ 2147483646 h 5199"/>
                      <a:gd name="T14" fmla="*/ 2147483646 w 5747"/>
                      <a:gd name="T15" fmla="*/ 2147483646 h 5199"/>
                      <a:gd name="T16" fmla="*/ 2147483646 w 5747"/>
                      <a:gd name="T17" fmla="*/ 2147483646 h 5199"/>
                      <a:gd name="T18" fmla="*/ 2147483646 w 5747"/>
                      <a:gd name="T19" fmla="*/ 2147483646 h 5199"/>
                      <a:gd name="T20" fmla="*/ 2147483646 w 5747"/>
                      <a:gd name="T21" fmla="*/ 2147483646 h 5199"/>
                      <a:gd name="T22" fmla="*/ 2147483646 w 5747"/>
                      <a:gd name="T23" fmla="*/ 2147483646 h 5199"/>
                      <a:gd name="T24" fmla="*/ 2147483646 w 5747"/>
                      <a:gd name="T25" fmla="*/ 2147483646 h 5199"/>
                      <a:gd name="T26" fmla="*/ 2147483646 w 5747"/>
                      <a:gd name="T27" fmla="*/ 2147483646 h 5199"/>
                      <a:gd name="T28" fmla="*/ 2147483646 w 5747"/>
                      <a:gd name="T29" fmla="*/ 2147483646 h 5199"/>
                      <a:gd name="T30" fmla="*/ 2147483646 w 5747"/>
                      <a:gd name="T31" fmla="*/ 468750000 h 5199"/>
                      <a:gd name="T32" fmla="*/ 2147483646 w 5747"/>
                      <a:gd name="T33" fmla="*/ 0 h 519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1" name="Google Shape;2436;p15"/>
                  <p:cNvSpPr>
                    <a:spLocks/>
                  </p:cNvSpPr>
                  <p:nvPr/>
                </p:nvSpPr>
                <p:spPr bwMode="auto">
                  <a:xfrm>
                    <a:off x="4707600" y="1631275"/>
                    <a:ext cx="75525" cy="53475"/>
                  </a:xfrm>
                  <a:custGeom>
                    <a:avLst/>
                    <a:gdLst>
                      <a:gd name="T0" fmla="*/ 2147483646 w 3021"/>
                      <a:gd name="T1" fmla="*/ 9765625 h 2139"/>
                      <a:gd name="T2" fmla="*/ 2147483646 w 3021"/>
                      <a:gd name="T3" fmla="*/ 2147483646 h 2139"/>
                      <a:gd name="T4" fmla="*/ 2147483646 w 3021"/>
                      <a:gd name="T5" fmla="*/ 2147483646 h 2139"/>
                      <a:gd name="T6" fmla="*/ 2147483646 w 3021"/>
                      <a:gd name="T7" fmla="*/ 498046875 h 2139"/>
                      <a:gd name="T8" fmla="*/ 2147483646 w 3021"/>
                      <a:gd name="T9" fmla="*/ 9765625 h 213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2" name="Google Shape;2437;p15"/>
                  <p:cNvSpPr>
                    <a:spLocks/>
                  </p:cNvSpPr>
                  <p:nvPr/>
                </p:nvSpPr>
                <p:spPr bwMode="auto">
                  <a:xfrm>
                    <a:off x="4648100" y="1682375"/>
                    <a:ext cx="213100" cy="304675"/>
                  </a:xfrm>
                  <a:custGeom>
                    <a:avLst/>
                    <a:gdLst>
                      <a:gd name="T0" fmla="*/ 2147483646 w 8524"/>
                      <a:gd name="T1" fmla="*/ 2147483646 h 12187"/>
                      <a:gd name="T2" fmla="*/ 2147483646 w 8524"/>
                      <a:gd name="T3" fmla="*/ 2147483646 h 12187"/>
                      <a:gd name="T4" fmla="*/ 2147483646 w 8524"/>
                      <a:gd name="T5" fmla="*/ 2147483646 h 12187"/>
                      <a:gd name="T6" fmla="*/ 2147483646 w 8524"/>
                      <a:gd name="T7" fmla="*/ 2147483646 h 12187"/>
                      <a:gd name="T8" fmla="*/ 2147483646 w 8524"/>
                      <a:gd name="T9" fmla="*/ 2147483646 h 12187"/>
                      <a:gd name="T10" fmla="*/ 2147483646 w 8524"/>
                      <a:gd name="T11" fmla="*/ 2147483646 h 12187"/>
                      <a:gd name="T12" fmla="*/ 2147483646 w 8524"/>
                      <a:gd name="T13" fmla="*/ 2147483646 h 12187"/>
                      <a:gd name="T14" fmla="*/ 2147483646 w 8524"/>
                      <a:gd name="T15" fmla="*/ 2147483646 h 12187"/>
                      <a:gd name="T16" fmla="*/ 2147483646 w 8524"/>
                      <a:gd name="T17" fmla="*/ 2147483646 h 12187"/>
                      <a:gd name="T18" fmla="*/ 2147483646 w 8524"/>
                      <a:gd name="T19" fmla="*/ 2147483646 h 12187"/>
                      <a:gd name="T20" fmla="*/ 2147483646 w 8524"/>
                      <a:gd name="T21" fmla="*/ 2147483646 h 12187"/>
                      <a:gd name="T22" fmla="*/ 2147483646 w 8524"/>
                      <a:gd name="T23" fmla="*/ 2147483646 h 12187"/>
                      <a:gd name="T24" fmla="*/ 2147483646 w 8524"/>
                      <a:gd name="T25" fmla="*/ 0 h 12187"/>
                      <a:gd name="T26" fmla="*/ 2147483646 w 8524"/>
                      <a:gd name="T27" fmla="*/ 2147483646 h 12187"/>
                      <a:gd name="T28" fmla="*/ 2147483646 w 8524"/>
                      <a:gd name="T29" fmla="*/ 2147483646 h 12187"/>
                      <a:gd name="T30" fmla="*/ 2147483646 w 8524"/>
                      <a:gd name="T31" fmla="*/ 2147483646 h 12187"/>
                      <a:gd name="T32" fmla="*/ 2147483646 w 8524"/>
                      <a:gd name="T33" fmla="*/ 2147483646 h 12187"/>
                      <a:gd name="T34" fmla="*/ 2147483646 w 8524"/>
                      <a:gd name="T35" fmla="*/ 2147483646 h 12187"/>
                      <a:gd name="T36" fmla="*/ 2147483646 w 8524"/>
                      <a:gd name="T37" fmla="*/ 2147483646 h 12187"/>
                      <a:gd name="T38" fmla="*/ 2147483646 w 8524"/>
                      <a:gd name="T39" fmla="*/ 2147483646 h 12187"/>
                      <a:gd name="T40" fmla="*/ 2147483646 w 8524"/>
                      <a:gd name="T41" fmla="*/ 2147483646 h 12187"/>
                      <a:gd name="T42" fmla="*/ 2147483646 w 8524"/>
                      <a:gd name="T43" fmla="*/ 2147483646 h 12187"/>
                      <a:gd name="T44" fmla="*/ 2147483646 w 8524"/>
                      <a:gd name="T45" fmla="*/ 2147483646 h 12187"/>
                      <a:gd name="T46" fmla="*/ 2147483646 w 8524"/>
                      <a:gd name="T47" fmla="*/ 2147483646 h 12187"/>
                      <a:gd name="T48" fmla="*/ 2147483646 w 8524"/>
                      <a:gd name="T49" fmla="*/ 2147483646 h 12187"/>
                      <a:gd name="T50" fmla="*/ 2147483646 w 8524"/>
                      <a:gd name="T51" fmla="*/ 2147483646 h 12187"/>
                      <a:gd name="T52" fmla="*/ 2147483646 w 8524"/>
                      <a:gd name="T53" fmla="*/ 2147483646 h 12187"/>
                      <a:gd name="T54" fmla="*/ 2147483646 w 8524"/>
                      <a:gd name="T55" fmla="*/ 2147483646 h 12187"/>
                      <a:gd name="T56" fmla="*/ 2147483646 w 8524"/>
                      <a:gd name="T57" fmla="*/ 2147483646 h 12187"/>
                      <a:gd name="T58" fmla="*/ 2147483646 w 8524"/>
                      <a:gd name="T59" fmla="*/ 2147483646 h 12187"/>
                      <a:gd name="T60" fmla="*/ 2147483646 w 8524"/>
                      <a:gd name="T61" fmla="*/ 2147483646 h 12187"/>
                      <a:gd name="T62" fmla="*/ 2147483646 w 8524"/>
                      <a:gd name="T63" fmla="*/ 2147483646 h 12187"/>
                      <a:gd name="T64" fmla="*/ 2147483646 w 8524"/>
                      <a:gd name="T65" fmla="*/ 2147483646 h 12187"/>
                      <a:gd name="T66" fmla="*/ 2147483646 w 8524"/>
                      <a:gd name="T67" fmla="*/ 2147483646 h 12187"/>
                      <a:gd name="T68" fmla="*/ 2147483646 w 8524"/>
                      <a:gd name="T69" fmla="*/ 2147483646 h 12187"/>
                      <a:gd name="T70" fmla="*/ 2147483646 w 8524"/>
                      <a:gd name="T71" fmla="*/ 2147483646 h 12187"/>
                      <a:gd name="T72" fmla="*/ 2147483646 w 8524"/>
                      <a:gd name="T73" fmla="*/ 2147483646 h 12187"/>
                      <a:gd name="T74" fmla="*/ 2147483646 w 8524"/>
                      <a:gd name="T75" fmla="*/ 2147483646 h 12187"/>
                      <a:gd name="T76" fmla="*/ 2147483646 w 8524"/>
                      <a:gd name="T77" fmla="*/ 2147483646 h 12187"/>
                      <a:gd name="T78" fmla="*/ 2147483646 w 8524"/>
                      <a:gd name="T79" fmla="*/ 2147483646 h 12187"/>
                      <a:gd name="T80" fmla="*/ 2147483646 w 8524"/>
                      <a:gd name="T81" fmla="*/ 2147483646 h 12187"/>
                      <a:gd name="T82" fmla="*/ 2147483646 w 8524"/>
                      <a:gd name="T83" fmla="*/ 2147483646 h 12187"/>
                      <a:gd name="T84" fmla="*/ 2147483646 w 8524"/>
                      <a:gd name="T85" fmla="*/ 2147483646 h 12187"/>
                      <a:gd name="T86" fmla="*/ 2147483646 w 8524"/>
                      <a:gd name="T87" fmla="*/ 2147483646 h 12187"/>
                      <a:gd name="T88" fmla="*/ 2147483646 w 8524"/>
                      <a:gd name="T89" fmla="*/ 2147483646 h 12187"/>
                      <a:gd name="T90" fmla="*/ 2147483646 w 8524"/>
                      <a:gd name="T91" fmla="*/ 2147483646 h 12187"/>
                      <a:gd name="T92" fmla="*/ 2147483646 w 8524"/>
                      <a:gd name="T93" fmla="*/ 2147483646 h 12187"/>
                      <a:gd name="T94" fmla="*/ 2147483646 w 8524"/>
                      <a:gd name="T95" fmla="*/ 2147483646 h 12187"/>
                      <a:gd name="T96" fmla="*/ 2147483646 w 8524"/>
                      <a:gd name="T97" fmla="*/ 2147483646 h 12187"/>
                      <a:gd name="T98" fmla="*/ 2147483646 w 8524"/>
                      <a:gd name="T99" fmla="*/ 2147483646 h 12187"/>
                      <a:gd name="T100" fmla="*/ 2147483646 w 8524"/>
                      <a:gd name="T101" fmla="*/ 2147483646 h 12187"/>
                      <a:gd name="T102" fmla="*/ 2147483646 w 8524"/>
                      <a:gd name="T103" fmla="*/ 2147483646 h 12187"/>
                      <a:gd name="T104" fmla="*/ 2147483646 w 8524"/>
                      <a:gd name="T105" fmla="*/ 1611328125 h 12187"/>
                      <a:gd name="T106" fmla="*/ 2147483646 w 8524"/>
                      <a:gd name="T107" fmla="*/ 1152343750 h 12187"/>
                      <a:gd name="T108" fmla="*/ 2147483646 w 8524"/>
                      <a:gd name="T109" fmla="*/ 2147483646 h 12187"/>
                      <a:gd name="T110" fmla="*/ 2147483646 w 8524"/>
                      <a:gd name="T111" fmla="*/ 419921875 h 12187"/>
                      <a:gd name="T112" fmla="*/ 2147483646 w 8524"/>
                      <a:gd name="T113" fmla="*/ 0 h 12187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0" t="0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3" name="Google Shape;2438;p15"/>
                  <p:cNvSpPr>
                    <a:spLocks/>
                  </p:cNvSpPr>
                  <p:nvPr/>
                </p:nvSpPr>
                <p:spPr bwMode="auto">
                  <a:xfrm>
                    <a:off x="4639000" y="1990875"/>
                    <a:ext cx="75775" cy="54050"/>
                  </a:xfrm>
                  <a:custGeom>
                    <a:avLst/>
                    <a:gdLst>
                      <a:gd name="T0" fmla="*/ 2147483646 w 3031"/>
                      <a:gd name="T1" fmla="*/ 9765625 h 2162"/>
                      <a:gd name="T2" fmla="*/ 2147483646 w 3031"/>
                      <a:gd name="T3" fmla="*/ 2147483646 h 2162"/>
                      <a:gd name="T4" fmla="*/ 2147483646 w 3031"/>
                      <a:gd name="T5" fmla="*/ 2147483646 h 2162"/>
                      <a:gd name="T6" fmla="*/ 2147483646 w 3031"/>
                      <a:gd name="T7" fmla="*/ 429687500 h 2162"/>
                      <a:gd name="T8" fmla="*/ 2147483646 w 3031"/>
                      <a:gd name="T9" fmla="*/ 9765625 h 21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4" name="Google Shape;2439;p15"/>
                  <p:cNvSpPr>
                    <a:spLocks/>
                  </p:cNvSpPr>
                  <p:nvPr/>
                </p:nvSpPr>
                <p:spPr bwMode="auto">
                  <a:xfrm>
                    <a:off x="4605975" y="2052900"/>
                    <a:ext cx="89700" cy="62700"/>
                  </a:xfrm>
                  <a:custGeom>
                    <a:avLst/>
                    <a:gdLst>
                      <a:gd name="T0" fmla="*/ 2147483646 w 3588"/>
                      <a:gd name="T1" fmla="*/ 0 h 2508"/>
                      <a:gd name="T2" fmla="*/ 2147483646 w 3588"/>
                      <a:gd name="T3" fmla="*/ 2147483646 h 2508"/>
                      <a:gd name="T4" fmla="*/ 2147483646 w 3588"/>
                      <a:gd name="T5" fmla="*/ 2147483646 h 2508"/>
                      <a:gd name="T6" fmla="*/ 2147483646 w 3588"/>
                      <a:gd name="T7" fmla="*/ 2147483646 h 2508"/>
                      <a:gd name="T8" fmla="*/ 2147483646 w 3588"/>
                      <a:gd name="T9" fmla="*/ 2147483646 h 2508"/>
                      <a:gd name="T10" fmla="*/ 2147483646 w 3588"/>
                      <a:gd name="T11" fmla="*/ 537109375 h 2508"/>
                      <a:gd name="T12" fmla="*/ 2147483646 w 3588"/>
                      <a:gd name="T13" fmla="*/ 0 h 2508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5" name="Google Shape;2440;p15"/>
                  <p:cNvSpPr>
                    <a:spLocks/>
                  </p:cNvSpPr>
                  <p:nvPr/>
                </p:nvSpPr>
                <p:spPr bwMode="auto">
                  <a:xfrm>
                    <a:off x="4560075" y="1985550"/>
                    <a:ext cx="75900" cy="53900"/>
                  </a:xfrm>
                  <a:custGeom>
                    <a:avLst/>
                    <a:gdLst>
                      <a:gd name="T0" fmla="*/ 2147483646 w 3036"/>
                      <a:gd name="T1" fmla="*/ 9765625 h 2156"/>
                      <a:gd name="T2" fmla="*/ 2147483646 w 3036"/>
                      <a:gd name="T3" fmla="*/ 2147483646 h 2156"/>
                      <a:gd name="T4" fmla="*/ 2147483646 w 3036"/>
                      <a:gd name="T5" fmla="*/ 2147483646 h 2156"/>
                      <a:gd name="T6" fmla="*/ 2147483646 w 3036"/>
                      <a:gd name="T7" fmla="*/ 429687500 h 2156"/>
                      <a:gd name="T8" fmla="*/ 2147483646 w 3036"/>
                      <a:gd name="T9" fmla="*/ 9765625 h 21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6" name="Google Shape;2441;p15"/>
                  <p:cNvSpPr>
                    <a:spLocks/>
                  </p:cNvSpPr>
                  <p:nvPr/>
                </p:nvSpPr>
                <p:spPr bwMode="auto">
                  <a:xfrm>
                    <a:off x="4577150" y="1928225"/>
                    <a:ext cx="76250" cy="54225"/>
                  </a:xfrm>
                  <a:custGeom>
                    <a:avLst/>
                    <a:gdLst>
                      <a:gd name="T0" fmla="*/ 2147483646 w 3050"/>
                      <a:gd name="T1" fmla="*/ 0 h 2169"/>
                      <a:gd name="T2" fmla="*/ 2147483646 w 3050"/>
                      <a:gd name="T3" fmla="*/ 2147483646 h 2169"/>
                      <a:gd name="T4" fmla="*/ 2147483646 w 3050"/>
                      <a:gd name="T5" fmla="*/ 2147483646 h 2169"/>
                      <a:gd name="T6" fmla="*/ 2147483646 w 3050"/>
                      <a:gd name="T7" fmla="*/ 566406250 h 2169"/>
                      <a:gd name="T8" fmla="*/ 2147483646 w 3050"/>
                      <a:gd name="T9" fmla="*/ 0 h 216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7" name="Google Shape;2442;p15"/>
                  <p:cNvSpPr>
                    <a:spLocks/>
                  </p:cNvSpPr>
                  <p:nvPr/>
                </p:nvSpPr>
                <p:spPr bwMode="auto">
                  <a:xfrm>
                    <a:off x="4598725" y="1857900"/>
                    <a:ext cx="75075" cy="54050"/>
                  </a:xfrm>
                  <a:custGeom>
                    <a:avLst/>
                    <a:gdLst>
                      <a:gd name="T0" fmla="*/ 2147483646 w 3003"/>
                      <a:gd name="T1" fmla="*/ 9765625 h 2162"/>
                      <a:gd name="T2" fmla="*/ 2147483646 w 3003"/>
                      <a:gd name="T3" fmla="*/ 2147483646 h 2162"/>
                      <a:gd name="T4" fmla="*/ 2147483646 w 3003"/>
                      <a:gd name="T5" fmla="*/ 2147483646 h 2162"/>
                      <a:gd name="T6" fmla="*/ 2147483646 w 3003"/>
                      <a:gd name="T7" fmla="*/ 429687500 h 2162"/>
                      <a:gd name="T8" fmla="*/ 2147483646 w 3003"/>
                      <a:gd name="T9" fmla="*/ 9765625 h 21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8" name="Google Shape;2443;p15"/>
                  <p:cNvSpPr>
                    <a:spLocks/>
                  </p:cNvSpPr>
                  <p:nvPr/>
                </p:nvSpPr>
                <p:spPr bwMode="auto">
                  <a:xfrm>
                    <a:off x="4622325" y="1780375"/>
                    <a:ext cx="75900" cy="53900"/>
                  </a:xfrm>
                  <a:custGeom>
                    <a:avLst/>
                    <a:gdLst>
                      <a:gd name="T0" fmla="*/ 2147483646 w 3036"/>
                      <a:gd name="T1" fmla="*/ 9765625 h 2156"/>
                      <a:gd name="T2" fmla="*/ 2147483646 w 3036"/>
                      <a:gd name="T3" fmla="*/ 2147483646 h 2156"/>
                      <a:gd name="T4" fmla="*/ 2147483646 w 3036"/>
                      <a:gd name="T5" fmla="*/ 2147483646 h 2156"/>
                      <a:gd name="T6" fmla="*/ 2147483646 w 3036"/>
                      <a:gd name="T7" fmla="*/ 429687500 h 2156"/>
                      <a:gd name="T8" fmla="*/ 2147483646 w 3036"/>
                      <a:gd name="T9" fmla="*/ 9765625 h 21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9" name="Google Shape;2444;p15"/>
                  <p:cNvSpPr>
                    <a:spLocks/>
                  </p:cNvSpPr>
                  <p:nvPr/>
                </p:nvSpPr>
                <p:spPr bwMode="auto">
                  <a:xfrm>
                    <a:off x="4645350" y="1715625"/>
                    <a:ext cx="76425" cy="54050"/>
                  </a:xfrm>
                  <a:custGeom>
                    <a:avLst/>
                    <a:gdLst>
                      <a:gd name="T0" fmla="*/ 2147483646 w 3057"/>
                      <a:gd name="T1" fmla="*/ 9765625 h 2162"/>
                      <a:gd name="T2" fmla="*/ 2147483646 w 3057"/>
                      <a:gd name="T3" fmla="*/ 2147483646 h 2162"/>
                      <a:gd name="T4" fmla="*/ 2147483646 w 3057"/>
                      <a:gd name="T5" fmla="*/ 2147483646 h 2162"/>
                      <a:gd name="T6" fmla="*/ 2147483646 w 3057"/>
                      <a:gd name="T7" fmla="*/ 498046875 h 2162"/>
                      <a:gd name="T8" fmla="*/ 2147483646 w 3057"/>
                      <a:gd name="T9" fmla="*/ 9765625 h 21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0" name="Google Shape;2445;p15"/>
                  <p:cNvSpPr>
                    <a:spLocks/>
                  </p:cNvSpPr>
                  <p:nvPr/>
                </p:nvSpPr>
                <p:spPr bwMode="auto">
                  <a:xfrm>
                    <a:off x="4642875" y="1800125"/>
                    <a:ext cx="75875" cy="53900"/>
                  </a:xfrm>
                  <a:custGeom>
                    <a:avLst/>
                    <a:gdLst>
                      <a:gd name="T0" fmla="*/ 2147483646 w 3035"/>
                      <a:gd name="T1" fmla="*/ 9765625 h 2156"/>
                      <a:gd name="T2" fmla="*/ 2147483646 w 3035"/>
                      <a:gd name="T3" fmla="*/ 2147483646 h 2156"/>
                      <a:gd name="T4" fmla="*/ 2147483646 w 3035"/>
                      <a:gd name="T5" fmla="*/ 2147483646 h 2156"/>
                      <a:gd name="T6" fmla="*/ 2147483646 w 3035"/>
                      <a:gd name="T7" fmla="*/ 439453125 h 2156"/>
                      <a:gd name="T8" fmla="*/ 2147483646 w 3035"/>
                      <a:gd name="T9" fmla="*/ 9765625 h 21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1" name="Google Shape;2446;p15"/>
                  <p:cNvSpPr>
                    <a:spLocks/>
                  </p:cNvSpPr>
                  <p:nvPr/>
                </p:nvSpPr>
                <p:spPr bwMode="auto">
                  <a:xfrm>
                    <a:off x="4636275" y="1824875"/>
                    <a:ext cx="74700" cy="53625"/>
                  </a:xfrm>
                  <a:custGeom>
                    <a:avLst/>
                    <a:gdLst>
                      <a:gd name="T0" fmla="*/ 2147483646 w 2988"/>
                      <a:gd name="T1" fmla="*/ 0 h 2145"/>
                      <a:gd name="T2" fmla="*/ 2147483646 w 2988"/>
                      <a:gd name="T3" fmla="*/ 2147483646 h 2145"/>
                      <a:gd name="T4" fmla="*/ 2147483646 w 2988"/>
                      <a:gd name="T5" fmla="*/ 2147483646 h 2145"/>
                      <a:gd name="T6" fmla="*/ 2147483646 w 2988"/>
                      <a:gd name="T7" fmla="*/ 566406250 h 2145"/>
                      <a:gd name="T8" fmla="*/ 2147483646 w 2988"/>
                      <a:gd name="T9" fmla="*/ 0 h 214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2" name="Google Shape;2447;p15"/>
                  <p:cNvSpPr>
                    <a:spLocks/>
                  </p:cNvSpPr>
                  <p:nvPr/>
                </p:nvSpPr>
                <p:spPr bwMode="auto">
                  <a:xfrm>
                    <a:off x="4605650" y="1909575"/>
                    <a:ext cx="75925" cy="53875"/>
                  </a:xfrm>
                  <a:custGeom>
                    <a:avLst/>
                    <a:gdLst>
                      <a:gd name="T0" fmla="*/ 2147483646 w 3037"/>
                      <a:gd name="T1" fmla="*/ 0 h 2155"/>
                      <a:gd name="T2" fmla="*/ 2147483646 w 3037"/>
                      <a:gd name="T3" fmla="*/ 2147483646 h 2155"/>
                      <a:gd name="T4" fmla="*/ 2147483646 w 3037"/>
                      <a:gd name="T5" fmla="*/ 2147483646 h 2155"/>
                      <a:gd name="T6" fmla="*/ 2147483646 w 3037"/>
                      <a:gd name="T7" fmla="*/ 429687500 h 2155"/>
                      <a:gd name="T8" fmla="*/ 2147483646 w 3037"/>
                      <a:gd name="T9" fmla="*/ 0 h 21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3" name="Google Shape;2448;p15"/>
                  <p:cNvSpPr>
                    <a:spLocks/>
                  </p:cNvSpPr>
                  <p:nvPr/>
                </p:nvSpPr>
                <p:spPr bwMode="auto">
                  <a:xfrm>
                    <a:off x="4598025" y="1933900"/>
                    <a:ext cx="75775" cy="54025"/>
                  </a:xfrm>
                  <a:custGeom>
                    <a:avLst/>
                    <a:gdLst>
                      <a:gd name="T0" fmla="*/ 2147483646 w 3031"/>
                      <a:gd name="T1" fmla="*/ 0 h 2161"/>
                      <a:gd name="T2" fmla="*/ 2147483646 w 3031"/>
                      <a:gd name="T3" fmla="*/ 2147483646 h 2161"/>
                      <a:gd name="T4" fmla="*/ 2147483646 w 3031"/>
                      <a:gd name="T5" fmla="*/ 2147483646 h 2161"/>
                      <a:gd name="T6" fmla="*/ 2147483646 w 3031"/>
                      <a:gd name="T7" fmla="*/ 419921875 h 2161"/>
                      <a:gd name="T8" fmla="*/ 2147483646 w 3031"/>
                      <a:gd name="T9" fmla="*/ 0 h 216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4" name="Google Shape;2449;p15"/>
                  <p:cNvSpPr>
                    <a:spLocks/>
                  </p:cNvSpPr>
                  <p:nvPr/>
                </p:nvSpPr>
                <p:spPr bwMode="auto">
                  <a:xfrm>
                    <a:off x="4602800" y="1962600"/>
                    <a:ext cx="76425" cy="54050"/>
                  </a:xfrm>
                  <a:custGeom>
                    <a:avLst/>
                    <a:gdLst>
                      <a:gd name="T0" fmla="*/ 2147483646 w 3057"/>
                      <a:gd name="T1" fmla="*/ 0 h 2162"/>
                      <a:gd name="T2" fmla="*/ 2147483646 w 3057"/>
                      <a:gd name="T3" fmla="*/ 2147483646 h 2162"/>
                      <a:gd name="T4" fmla="*/ 2147483646 w 3057"/>
                      <a:gd name="T5" fmla="*/ 2147483646 h 2162"/>
                      <a:gd name="T6" fmla="*/ 2147483646 w 3057"/>
                      <a:gd name="T7" fmla="*/ 488281250 h 2162"/>
                      <a:gd name="T8" fmla="*/ 2147483646 w 3057"/>
                      <a:gd name="T9" fmla="*/ 0 h 21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5" name="Google Shape;2450;p15"/>
                  <p:cNvSpPr>
                    <a:spLocks/>
                  </p:cNvSpPr>
                  <p:nvPr/>
                </p:nvSpPr>
                <p:spPr bwMode="auto">
                  <a:xfrm>
                    <a:off x="4606025" y="1999650"/>
                    <a:ext cx="75375" cy="53625"/>
                  </a:xfrm>
                  <a:custGeom>
                    <a:avLst/>
                    <a:gdLst>
                      <a:gd name="T0" fmla="*/ 2147483646 w 3015"/>
                      <a:gd name="T1" fmla="*/ 0 h 2145"/>
                      <a:gd name="T2" fmla="*/ 2147483646 w 3015"/>
                      <a:gd name="T3" fmla="*/ 2147483646 h 2145"/>
                      <a:gd name="T4" fmla="*/ 2147483646 w 3015"/>
                      <a:gd name="T5" fmla="*/ 2147483646 h 2145"/>
                      <a:gd name="T6" fmla="*/ 2147483646 w 3015"/>
                      <a:gd name="T7" fmla="*/ 566406250 h 2145"/>
                      <a:gd name="T8" fmla="*/ 2147483646 w 3015"/>
                      <a:gd name="T9" fmla="*/ 0 h 214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6" name="Google Shape;2451;p15"/>
                  <p:cNvSpPr>
                    <a:spLocks/>
                  </p:cNvSpPr>
                  <p:nvPr/>
                </p:nvSpPr>
                <p:spPr bwMode="auto">
                  <a:xfrm>
                    <a:off x="4614925" y="1997525"/>
                    <a:ext cx="75700" cy="54075"/>
                  </a:xfrm>
                  <a:custGeom>
                    <a:avLst/>
                    <a:gdLst>
                      <a:gd name="T0" fmla="*/ 2147483646 w 3028"/>
                      <a:gd name="T1" fmla="*/ 9765625 h 2163"/>
                      <a:gd name="T2" fmla="*/ 2147483646 w 3028"/>
                      <a:gd name="T3" fmla="*/ 2147483646 h 2163"/>
                      <a:gd name="T4" fmla="*/ 2147483646 w 3028"/>
                      <a:gd name="T5" fmla="*/ 2147483646 h 2163"/>
                      <a:gd name="T6" fmla="*/ 2147483646 w 3028"/>
                      <a:gd name="T7" fmla="*/ 507812500 h 2163"/>
                      <a:gd name="T8" fmla="*/ 2147483646 w 3028"/>
                      <a:gd name="T9" fmla="*/ 9765625 h 21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7" name="Google Shape;2452;p15"/>
                  <p:cNvSpPr>
                    <a:spLocks/>
                  </p:cNvSpPr>
                  <p:nvPr/>
                </p:nvSpPr>
                <p:spPr bwMode="auto">
                  <a:xfrm>
                    <a:off x="4603750" y="2034600"/>
                    <a:ext cx="76225" cy="54225"/>
                  </a:xfrm>
                  <a:custGeom>
                    <a:avLst/>
                    <a:gdLst>
                      <a:gd name="T0" fmla="*/ 2147483646 w 3049"/>
                      <a:gd name="T1" fmla="*/ 9765625 h 2169"/>
                      <a:gd name="T2" fmla="*/ 2147483646 w 3049"/>
                      <a:gd name="T3" fmla="*/ 2147483646 h 2169"/>
                      <a:gd name="T4" fmla="*/ 2147483646 w 3049"/>
                      <a:gd name="T5" fmla="*/ 2147483646 h 2169"/>
                      <a:gd name="T6" fmla="*/ 2147483646 w 3049"/>
                      <a:gd name="T7" fmla="*/ 566406250 h 2169"/>
                      <a:gd name="T8" fmla="*/ 2147483646 w 3049"/>
                      <a:gd name="T9" fmla="*/ 9765625 h 216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8" name="Google Shape;2453;p15"/>
                  <p:cNvSpPr>
                    <a:spLocks/>
                  </p:cNvSpPr>
                  <p:nvPr/>
                </p:nvSpPr>
                <p:spPr bwMode="auto">
                  <a:xfrm>
                    <a:off x="4613250" y="2077500"/>
                    <a:ext cx="75925" cy="53900"/>
                  </a:xfrm>
                  <a:custGeom>
                    <a:avLst/>
                    <a:gdLst>
                      <a:gd name="T0" fmla="*/ 2147483646 w 3037"/>
                      <a:gd name="T1" fmla="*/ 9765625 h 2156"/>
                      <a:gd name="T2" fmla="*/ 2147483646 w 3037"/>
                      <a:gd name="T3" fmla="*/ 2147483646 h 2156"/>
                      <a:gd name="T4" fmla="*/ 2147483646 w 3037"/>
                      <a:gd name="T5" fmla="*/ 2147483646 h 2156"/>
                      <a:gd name="T6" fmla="*/ 2147483646 w 3037"/>
                      <a:gd name="T7" fmla="*/ 429687500 h 2156"/>
                      <a:gd name="T8" fmla="*/ 2147483646 w 3037"/>
                      <a:gd name="T9" fmla="*/ 9765625 h 21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9" name="Google Shape;2454;p15"/>
                  <p:cNvSpPr>
                    <a:spLocks/>
                  </p:cNvSpPr>
                  <p:nvPr/>
                </p:nvSpPr>
                <p:spPr bwMode="auto">
                  <a:xfrm>
                    <a:off x="4618000" y="2106225"/>
                    <a:ext cx="76250" cy="53450"/>
                  </a:xfrm>
                  <a:custGeom>
                    <a:avLst/>
                    <a:gdLst>
                      <a:gd name="T0" fmla="*/ 2147483646 w 3050"/>
                      <a:gd name="T1" fmla="*/ 0 h 2138"/>
                      <a:gd name="T2" fmla="*/ 2147483646 w 3050"/>
                      <a:gd name="T3" fmla="*/ 2147483646 h 2138"/>
                      <a:gd name="T4" fmla="*/ 2147483646 w 3050"/>
                      <a:gd name="T5" fmla="*/ 2147483646 h 2138"/>
                      <a:gd name="T6" fmla="*/ 2147483646 w 3050"/>
                      <a:gd name="T7" fmla="*/ 488281250 h 2138"/>
                      <a:gd name="T8" fmla="*/ 2147483646 w 3050"/>
                      <a:gd name="T9" fmla="*/ 0 h 21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0" name="Google Shape;2455;p15"/>
                  <p:cNvSpPr>
                    <a:spLocks/>
                  </p:cNvSpPr>
                  <p:nvPr/>
                </p:nvSpPr>
                <p:spPr bwMode="auto">
                  <a:xfrm>
                    <a:off x="4621625" y="2138300"/>
                    <a:ext cx="76600" cy="53875"/>
                  </a:xfrm>
                  <a:custGeom>
                    <a:avLst/>
                    <a:gdLst>
                      <a:gd name="T0" fmla="*/ 2147483646 w 3064"/>
                      <a:gd name="T1" fmla="*/ 0 h 2155"/>
                      <a:gd name="T2" fmla="*/ 2147483646 w 3064"/>
                      <a:gd name="T3" fmla="*/ 2147483646 h 2155"/>
                      <a:gd name="T4" fmla="*/ 2147483646 w 3064"/>
                      <a:gd name="T5" fmla="*/ 2147483646 h 2155"/>
                      <a:gd name="T6" fmla="*/ 2147483646 w 3064"/>
                      <a:gd name="T7" fmla="*/ 429687500 h 2155"/>
                      <a:gd name="T8" fmla="*/ 2147483646 w 3064"/>
                      <a:gd name="T9" fmla="*/ 0 h 21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1" name="Google Shape;2456;p15"/>
                  <p:cNvSpPr>
                    <a:spLocks/>
                  </p:cNvSpPr>
                  <p:nvPr/>
                </p:nvSpPr>
                <p:spPr bwMode="auto">
                  <a:xfrm>
                    <a:off x="4637625" y="2009100"/>
                    <a:ext cx="76550" cy="53900"/>
                  </a:xfrm>
                  <a:custGeom>
                    <a:avLst/>
                    <a:gdLst>
                      <a:gd name="T0" fmla="*/ 2147483646 w 3062"/>
                      <a:gd name="T1" fmla="*/ 0 h 2156"/>
                      <a:gd name="T2" fmla="*/ 2147483646 w 3062"/>
                      <a:gd name="T3" fmla="*/ 2147483646 h 2156"/>
                      <a:gd name="T4" fmla="*/ 2147483646 w 3062"/>
                      <a:gd name="T5" fmla="*/ 2147483646 h 2156"/>
                      <a:gd name="T6" fmla="*/ 2147483646 w 3062"/>
                      <a:gd name="T7" fmla="*/ 429687500 h 2156"/>
                      <a:gd name="T8" fmla="*/ 2147483646 w 3062"/>
                      <a:gd name="T9" fmla="*/ 0 h 21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2" name="Google Shape;2457;p15"/>
                  <p:cNvSpPr>
                    <a:spLocks/>
                  </p:cNvSpPr>
                  <p:nvPr/>
                </p:nvSpPr>
                <p:spPr bwMode="auto">
                  <a:xfrm>
                    <a:off x="4694575" y="1864725"/>
                    <a:ext cx="76600" cy="53900"/>
                  </a:xfrm>
                  <a:custGeom>
                    <a:avLst/>
                    <a:gdLst>
                      <a:gd name="T0" fmla="*/ 2147483646 w 3064"/>
                      <a:gd name="T1" fmla="*/ 9765625 h 2156"/>
                      <a:gd name="T2" fmla="*/ 2147483646 w 3064"/>
                      <a:gd name="T3" fmla="*/ 2147483646 h 2156"/>
                      <a:gd name="T4" fmla="*/ 2147483646 w 3064"/>
                      <a:gd name="T5" fmla="*/ 2147483646 h 2156"/>
                      <a:gd name="T6" fmla="*/ 2147483646 w 3064"/>
                      <a:gd name="T7" fmla="*/ 429687500 h 2156"/>
                      <a:gd name="T8" fmla="*/ 2147483646 w 3064"/>
                      <a:gd name="T9" fmla="*/ 9765625 h 21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3" name="Google Shape;2458;p15"/>
                  <p:cNvSpPr>
                    <a:spLocks/>
                  </p:cNvSpPr>
                  <p:nvPr/>
                </p:nvSpPr>
                <p:spPr bwMode="auto">
                  <a:xfrm>
                    <a:off x="4675500" y="1796350"/>
                    <a:ext cx="75925" cy="53875"/>
                  </a:xfrm>
                  <a:custGeom>
                    <a:avLst/>
                    <a:gdLst>
                      <a:gd name="T0" fmla="*/ 2147483646 w 3037"/>
                      <a:gd name="T1" fmla="*/ 0 h 2155"/>
                      <a:gd name="T2" fmla="*/ 2147483646 w 3037"/>
                      <a:gd name="T3" fmla="*/ 2147483646 h 2155"/>
                      <a:gd name="T4" fmla="*/ 2147483646 w 3037"/>
                      <a:gd name="T5" fmla="*/ 2147483646 h 2155"/>
                      <a:gd name="T6" fmla="*/ 2147483646 w 3037"/>
                      <a:gd name="T7" fmla="*/ 429687500 h 2155"/>
                      <a:gd name="T8" fmla="*/ 2147483646 w 3037"/>
                      <a:gd name="T9" fmla="*/ 0 h 21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4" name="Google Shape;2459;p15"/>
                  <p:cNvSpPr>
                    <a:spLocks/>
                  </p:cNvSpPr>
                  <p:nvPr/>
                </p:nvSpPr>
                <p:spPr bwMode="auto">
                  <a:xfrm>
                    <a:off x="4679550" y="1752875"/>
                    <a:ext cx="76250" cy="53450"/>
                  </a:xfrm>
                  <a:custGeom>
                    <a:avLst/>
                    <a:gdLst>
                      <a:gd name="T0" fmla="*/ 2147483646 w 3050"/>
                      <a:gd name="T1" fmla="*/ 0 h 2138"/>
                      <a:gd name="T2" fmla="*/ 2147483646 w 3050"/>
                      <a:gd name="T3" fmla="*/ 2147483646 h 2138"/>
                      <a:gd name="T4" fmla="*/ 2147483646 w 3050"/>
                      <a:gd name="T5" fmla="*/ 2147483646 h 2138"/>
                      <a:gd name="T6" fmla="*/ 2147483646 w 3050"/>
                      <a:gd name="T7" fmla="*/ 488281250 h 2138"/>
                      <a:gd name="T8" fmla="*/ 2147483646 w 3050"/>
                      <a:gd name="T9" fmla="*/ 0 h 21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5" name="Google Shape;2460;p15"/>
                  <p:cNvSpPr>
                    <a:spLocks/>
                  </p:cNvSpPr>
                  <p:nvPr/>
                </p:nvSpPr>
                <p:spPr bwMode="auto">
                  <a:xfrm>
                    <a:off x="4713175" y="1700250"/>
                    <a:ext cx="76225" cy="54225"/>
                  </a:xfrm>
                  <a:custGeom>
                    <a:avLst/>
                    <a:gdLst>
                      <a:gd name="T0" fmla="*/ 2147483646 w 3049"/>
                      <a:gd name="T1" fmla="*/ 0 h 2169"/>
                      <a:gd name="T2" fmla="*/ 2147483646 w 3049"/>
                      <a:gd name="T3" fmla="*/ 2147483646 h 2169"/>
                      <a:gd name="T4" fmla="*/ 2147483646 w 3049"/>
                      <a:gd name="T5" fmla="*/ 2147483646 h 2169"/>
                      <a:gd name="T6" fmla="*/ 2147483646 w 3049"/>
                      <a:gd name="T7" fmla="*/ 566406250 h 2169"/>
                      <a:gd name="T8" fmla="*/ 2147483646 w 3049"/>
                      <a:gd name="T9" fmla="*/ 0 h 216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6" name="Google Shape;2461;p15"/>
                  <p:cNvSpPr>
                    <a:spLocks/>
                  </p:cNvSpPr>
                  <p:nvPr/>
                </p:nvSpPr>
                <p:spPr bwMode="auto">
                  <a:xfrm>
                    <a:off x="4739375" y="1819900"/>
                    <a:ext cx="76475" cy="54050"/>
                  </a:xfrm>
                  <a:custGeom>
                    <a:avLst/>
                    <a:gdLst>
                      <a:gd name="T0" fmla="*/ 2147483646 w 3059"/>
                      <a:gd name="T1" fmla="*/ 9765625 h 2162"/>
                      <a:gd name="T2" fmla="*/ 2147483646 w 3059"/>
                      <a:gd name="T3" fmla="*/ 2147483646 h 2162"/>
                      <a:gd name="T4" fmla="*/ 2147483646 w 3059"/>
                      <a:gd name="T5" fmla="*/ 2147483646 h 2162"/>
                      <a:gd name="T6" fmla="*/ 2147483646 w 3059"/>
                      <a:gd name="T7" fmla="*/ 429687500 h 2162"/>
                      <a:gd name="T8" fmla="*/ 2147483646 w 3059"/>
                      <a:gd name="T9" fmla="*/ 9765625 h 21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7" name="Google Shape;2462;p15"/>
                  <p:cNvSpPr>
                    <a:spLocks/>
                  </p:cNvSpPr>
                  <p:nvPr/>
                </p:nvSpPr>
                <p:spPr bwMode="auto">
                  <a:xfrm>
                    <a:off x="4696225" y="1891900"/>
                    <a:ext cx="75700" cy="54075"/>
                  </a:xfrm>
                  <a:custGeom>
                    <a:avLst/>
                    <a:gdLst>
                      <a:gd name="T0" fmla="*/ 2147483646 w 3028"/>
                      <a:gd name="T1" fmla="*/ 9765625 h 2163"/>
                      <a:gd name="T2" fmla="*/ 2147483646 w 3028"/>
                      <a:gd name="T3" fmla="*/ 2147483646 h 2163"/>
                      <a:gd name="T4" fmla="*/ 2147483646 w 3028"/>
                      <a:gd name="T5" fmla="*/ 2147483646 h 2163"/>
                      <a:gd name="T6" fmla="*/ 2147483646 w 3028"/>
                      <a:gd name="T7" fmla="*/ 507812500 h 2163"/>
                      <a:gd name="T8" fmla="*/ 2147483646 w 3028"/>
                      <a:gd name="T9" fmla="*/ 9765625 h 21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8" name="Google Shape;2463;p15"/>
                  <p:cNvSpPr>
                    <a:spLocks/>
                  </p:cNvSpPr>
                  <p:nvPr/>
                </p:nvSpPr>
                <p:spPr bwMode="auto">
                  <a:xfrm>
                    <a:off x="4673225" y="1996950"/>
                    <a:ext cx="75900" cy="53900"/>
                  </a:xfrm>
                  <a:custGeom>
                    <a:avLst/>
                    <a:gdLst>
                      <a:gd name="T0" fmla="*/ 2147483646 w 3036"/>
                      <a:gd name="T1" fmla="*/ 9765625 h 2156"/>
                      <a:gd name="T2" fmla="*/ 2147483646 w 3036"/>
                      <a:gd name="T3" fmla="*/ 2147483646 h 2156"/>
                      <a:gd name="T4" fmla="*/ 2147483646 w 3036"/>
                      <a:gd name="T5" fmla="*/ 2147483646 h 2156"/>
                      <a:gd name="T6" fmla="*/ 2147483646 w 3036"/>
                      <a:gd name="T7" fmla="*/ 429687500 h 2156"/>
                      <a:gd name="T8" fmla="*/ 2147483646 w 3036"/>
                      <a:gd name="T9" fmla="*/ 9765625 h 21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9" name="Google Shape;2464;p15"/>
                  <p:cNvSpPr>
                    <a:spLocks/>
                  </p:cNvSpPr>
                  <p:nvPr/>
                </p:nvSpPr>
                <p:spPr bwMode="auto">
                  <a:xfrm>
                    <a:off x="4685525" y="1942825"/>
                    <a:ext cx="74850" cy="53475"/>
                  </a:xfrm>
                  <a:custGeom>
                    <a:avLst/>
                    <a:gdLst>
                      <a:gd name="T0" fmla="*/ 2147483646 w 2994"/>
                      <a:gd name="T1" fmla="*/ 0 h 2139"/>
                      <a:gd name="T2" fmla="*/ 2147483646 w 2994"/>
                      <a:gd name="T3" fmla="*/ 2147483646 h 2139"/>
                      <a:gd name="T4" fmla="*/ 2147483646 w 2994"/>
                      <a:gd name="T5" fmla="*/ 2147483646 h 2139"/>
                      <a:gd name="T6" fmla="*/ 2147483646 w 2994"/>
                      <a:gd name="T7" fmla="*/ 498046875 h 2139"/>
                      <a:gd name="T8" fmla="*/ 2147483646 w 2994"/>
                      <a:gd name="T9" fmla="*/ 0 h 213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0" name="Google Shape;2465;p15"/>
                  <p:cNvSpPr>
                    <a:spLocks/>
                  </p:cNvSpPr>
                  <p:nvPr/>
                </p:nvSpPr>
                <p:spPr bwMode="auto">
                  <a:xfrm>
                    <a:off x="4764650" y="1828075"/>
                    <a:ext cx="75500" cy="53475"/>
                  </a:xfrm>
                  <a:custGeom>
                    <a:avLst/>
                    <a:gdLst>
                      <a:gd name="T0" fmla="*/ 2147483646 w 3020"/>
                      <a:gd name="T1" fmla="*/ 0 h 2139"/>
                      <a:gd name="T2" fmla="*/ 2147483646 w 3020"/>
                      <a:gd name="T3" fmla="*/ 2147483646 h 2139"/>
                      <a:gd name="T4" fmla="*/ 2147483646 w 3020"/>
                      <a:gd name="T5" fmla="*/ 2147483646 h 2139"/>
                      <a:gd name="T6" fmla="*/ 2147483646 w 3020"/>
                      <a:gd name="T7" fmla="*/ 498046875 h 2139"/>
                      <a:gd name="T8" fmla="*/ 2147483646 w 3020"/>
                      <a:gd name="T9" fmla="*/ 0 h 213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1" name="Google Shape;2466;p15"/>
                  <p:cNvSpPr>
                    <a:spLocks/>
                  </p:cNvSpPr>
                  <p:nvPr/>
                </p:nvSpPr>
                <p:spPr bwMode="auto">
                  <a:xfrm>
                    <a:off x="4834425" y="1727925"/>
                    <a:ext cx="76575" cy="53925"/>
                  </a:xfrm>
                  <a:custGeom>
                    <a:avLst/>
                    <a:gdLst>
                      <a:gd name="T0" fmla="*/ 2147483646 w 3063"/>
                      <a:gd name="T1" fmla="*/ 9765625 h 2157"/>
                      <a:gd name="T2" fmla="*/ 2147483646 w 3063"/>
                      <a:gd name="T3" fmla="*/ 2147483646 h 2157"/>
                      <a:gd name="T4" fmla="*/ 2147483646 w 3063"/>
                      <a:gd name="T5" fmla="*/ 2147483646 h 2157"/>
                      <a:gd name="T6" fmla="*/ 2147483646 w 3063"/>
                      <a:gd name="T7" fmla="*/ 439453125 h 2157"/>
                      <a:gd name="T8" fmla="*/ 2147483646 w 3063"/>
                      <a:gd name="T9" fmla="*/ 9765625 h 215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2" name="Google Shape;2467;p15"/>
                  <p:cNvSpPr>
                    <a:spLocks/>
                  </p:cNvSpPr>
                  <p:nvPr/>
                </p:nvSpPr>
                <p:spPr bwMode="auto">
                  <a:xfrm>
                    <a:off x="4696225" y="1699650"/>
                    <a:ext cx="75500" cy="53500"/>
                  </a:xfrm>
                  <a:custGeom>
                    <a:avLst/>
                    <a:gdLst>
                      <a:gd name="T0" fmla="*/ 2147483646 w 3020"/>
                      <a:gd name="T1" fmla="*/ 9765625 h 2140"/>
                      <a:gd name="T2" fmla="*/ 2147483646 w 3020"/>
                      <a:gd name="T3" fmla="*/ 2147483646 h 2140"/>
                      <a:gd name="T4" fmla="*/ 2147483646 w 3020"/>
                      <a:gd name="T5" fmla="*/ 2147483646 h 2140"/>
                      <a:gd name="T6" fmla="*/ 2147483646 w 3020"/>
                      <a:gd name="T7" fmla="*/ 498046875 h 2140"/>
                      <a:gd name="T8" fmla="*/ 2147483646 w 3020"/>
                      <a:gd name="T9" fmla="*/ 9765625 h 21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3" name="Google Shape;2468;p15"/>
                  <p:cNvSpPr>
                    <a:spLocks/>
                  </p:cNvSpPr>
                  <p:nvPr/>
                </p:nvSpPr>
                <p:spPr bwMode="auto">
                  <a:xfrm>
                    <a:off x="4772875" y="1606350"/>
                    <a:ext cx="75875" cy="53900"/>
                  </a:xfrm>
                  <a:custGeom>
                    <a:avLst/>
                    <a:gdLst>
                      <a:gd name="T0" fmla="*/ 2147483646 w 3035"/>
                      <a:gd name="T1" fmla="*/ 9765625 h 2156"/>
                      <a:gd name="T2" fmla="*/ 2147483646 w 3035"/>
                      <a:gd name="T3" fmla="*/ 2147483646 h 2156"/>
                      <a:gd name="T4" fmla="*/ 2147483646 w 3035"/>
                      <a:gd name="T5" fmla="*/ 2147483646 h 2156"/>
                      <a:gd name="T6" fmla="*/ 2147483646 w 3035"/>
                      <a:gd name="T7" fmla="*/ 439453125 h 2156"/>
                      <a:gd name="T8" fmla="*/ 2147483646 w 3035"/>
                      <a:gd name="T9" fmla="*/ 9765625 h 21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4" name="Google Shape;2469;p15"/>
                  <p:cNvSpPr>
                    <a:spLocks/>
                  </p:cNvSpPr>
                  <p:nvPr/>
                </p:nvSpPr>
                <p:spPr bwMode="auto">
                  <a:xfrm>
                    <a:off x="4812000" y="1672125"/>
                    <a:ext cx="76025" cy="53650"/>
                  </a:xfrm>
                  <a:custGeom>
                    <a:avLst/>
                    <a:gdLst>
                      <a:gd name="T0" fmla="*/ 2147483646 w 3041"/>
                      <a:gd name="T1" fmla="*/ 0 h 2146"/>
                      <a:gd name="T2" fmla="*/ 2147483646 w 3041"/>
                      <a:gd name="T3" fmla="*/ 2147483646 h 2146"/>
                      <a:gd name="T4" fmla="*/ 2147483646 w 3041"/>
                      <a:gd name="T5" fmla="*/ 2147483646 h 2146"/>
                      <a:gd name="T6" fmla="*/ 2147483646 w 3041"/>
                      <a:gd name="T7" fmla="*/ 566406250 h 2146"/>
                      <a:gd name="T8" fmla="*/ 2147483646 w 3041"/>
                      <a:gd name="T9" fmla="*/ 0 h 214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5" name="Google Shape;2470;p15"/>
                  <p:cNvSpPr>
                    <a:spLocks/>
                  </p:cNvSpPr>
                  <p:nvPr/>
                </p:nvSpPr>
                <p:spPr bwMode="auto">
                  <a:xfrm>
                    <a:off x="4829150" y="1600875"/>
                    <a:ext cx="74800" cy="53475"/>
                  </a:xfrm>
                  <a:custGeom>
                    <a:avLst/>
                    <a:gdLst>
                      <a:gd name="T0" fmla="*/ 2147483646 w 2992"/>
                      <a:gd name="T1" fmla="*/ 0 h 2139"/>
                      <a:gd name="T2" fmla="*/ 2147483646 w 2992"/>
                      <a:gd name="T3" fmla="*/ 2147483646 h 2139"/>
                      <a:gd name="T4" fmla="*/ 2147483646 w 2992"/>
                      <a:gd name="T5" fmla="*/ 2147483646 h 2139"/>
                      <a:gd name="T6" fmla="*/ 2147483646 w 2992"/>
                      <a:gd name="T7" fmla="*/ 498046875 h 2139"/>
                      <a:gd name="T8" fmla="*/ 2147483646 w 2992"/>
                      <a:gd name="T9" fmla="*/ 0 h 213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6" name="Google Shape;2471;p15"/>
                  <p:cNvSpPr>
                    <a:spLocks/>
                  </p:cNvSpPr>
                  <p:nvPr/>
                </p:nvSpPr>
                <p:spPr bwMode="auto">
                  <a:xfrm>
                    <a:off x="4742800" y="1574875"/>
                    <a:ext cx="75550" cy="54225"/>
                  </a:xfrm>
                  <a:custGeom>
                    <a:avLst/>
                    <a:gdLst>
                      <a:gd name="T0" fmla="*/ 2147483646 w 3022"/>
                      <a:gd name="T1" fmla="*/ 0 h 2169"/>
                      <a:gd name="T2" fmla="*/ 2147483646 w 3022"/>
                      <a:gd name="T3" fmla="*/ 2147483646 h 2169"/>
                      <a:gd name="T4" fmla="*/ 2147483646 w 3022"/>
                      <a:gd name="T5" fmla="*/ 2147483646 h 2169"/>
                      <a:gd name="T6" fmla="*/ 2147483646 w 3022"/>
                      <a:gd name="T7" fmla="*/ 566406250 h 2169"/>
                      <a:gd name="T8" fmla="*/ 2147483646 w 3022"/>
                      <a:gd name="T9" fmla="*/ 0 h 216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7" name="Google Shape;2472;p15"/>
                  <p:cNvSpPr>
                    <a:spLocks/>
                  </p:cNvSpPr>
                  <p:nvPr/>
                </p:nvSpPr>
                <p:spPr bwMode="auto">
                  <a:xfrm>
                    <a:off x="4700825" y="1593300"/>
                    <a:ext cx="75525" cy="53450"/>
                  </a:xfrm>
                  <a:custGeom>
                    <a:avLst/>
                    <a:gdLst>
                      <a:gd name="T0" fmla="*/ 2147483646 w 3021"/>
                      <a:gd name="T1" fmla="*/ 0 h 2138"/>
                      <a:gd name="T2" fmla="*/ 2147483646 w 3021"/>
                      <a:gd name="T3" fmla="*/ 2147483646 h 2138"/>
                      <a:gd name="T4" fmla="*/ 2147483646 w 3021"/>
                      <a:gd name="T5" fmla="*/ 2147483646 h 2138"/>
                      <a:gd name="T6" fmla="*/ 2147483646 w 3021"/>
                      <a:gd name="T7" fmla="*/ 488281250 h 2138"/>
                      <a:gd name="T8" fmla="*/ 2147483646 w 3021"/>
                      <a:gd name="T9" fmla="*/ 0 h 21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8" name="Google Shape;2473;p15"/>
                  <p:cNvSpPr>
                    <a:spLocks/>
                  </p:cNvSpPr>
                  <p:nvPr/>
                </p:nvSpPr>
                <p:spPr bwMode="auto">
                  <a:xfrm>
                    <a:off x="4654175" y="1659550"/>
                    <a:ext cx="75200" cy="53900"/>
                  </a:xfrm>
                  <a:custGeom>
                    <a:avLst/>
                    <a:gdLst>
                      <a:gd name="T0" fmla="*/ 2147483646 w 3008"/>
                      <a:gd name="T1" fmla="*/ 9765625 h 2156"/>
                      <a:gd name="T2" fmla="*/ 2147483646 w 3008"/>
                      <a:gd name="T3" fmla="*/ 2147483646 h 2156"/>
                      <a:gd name="T4" fmla="*/ 2147483646 w 3008"/>
                      <a:gd name="T5" fmla="*/ 2147483646 h 2156"/>
                      <a:gd name="T6" fmla="*/ 2147483646 w 3008"/>
                      <a:gd name="T7" fmla="*/ 429687500 h 2156"/>
                      <a:gd name="T8" fmla="*/ 2147483646 w 3008"/>
                      <a:gd name="T9" fmla="*/ 9765625 h 21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9" name="Google Shape;2474;p15"/>
                  <p:cNvSpPr>
                    <a:spLocks/>
                  </p:cNvSpPr>
                  <p:nvPr/>
                </p:nvSpPr>
                <p:spPr bwMode="auto">
                  <a:xfrm>
                    <a:off x="4641525" y="1701175"/>
                    <a:ext cx="75700" cy="54075"/>
                  </a:xfrm>
                  <a:custGeom>
                    <a:avLst/>
                    <a:gdLst>
                      <a:gd name="T0" fmla="*/ 2147483646 w 3028"/>
                      <a:gd name="T1" fmla="*/ 9765625 h 2163"/>
                      <a:gd name="T2" fmla="*/ 2147483646 w 3028"/>
                      <a:gd name="T3" fmla="*/ 2147483646 h 2163"/>
                      <a:gd name="T4" fmla="*/ 2147483646 w 3028"/>
                      <a:gd name="T5" fmla="*/ 2147483646 h 2163"/>
                      <a:gd name="T6" fmla="*/ 2147483646 w 3028"/>
                      <a:gd name="T7" fmla="*/ 498046875 h 2163"/>
                      <a:gd name="T8" fmla="*/ 2147483646 w 3028"/>
                      <a:gd name="T9" fmla="*/ 9765625 h 21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0" name="Google Shape;2475;p15"/>
                  <p:cNvSpPr>
                    <a:spLocks/>
                  </p:cNvSpPr>
                  <p:nvPr/>
                </p:nvSpPr>
                <p:spPr bwMode="auto">
                  <a:xfrm>
                    <a:off x="4606625" y="1815925"/>
                    <a:ext cx="76400" cy="54050"/>
                  </a:xfrm>
                  <a:custGeom>
                    <a:avLst/>
                    <a:gdLst>
                      <a:gd name="T0" fmla="*/ 2147483646 w 3056"/>
                      <a:gd name="T1" fmla="*/ 0 h 2162"/>
                      <a:gd name="T2" fmla="*/ 2147483646 w 3056"/>
                      <a:gd name="T3" fmla="*/ 2147483646 h 2162"/>
                      <a:gd name="T4" fmla="*/ 2147483646 w 3056"/>
                      <a:gd name="T5" fmla="*/ 2147483646 h 2162"/>
                      <a:gd name="T6" fmla="*/ 2147483646 w 3056"/>
                      <a:gd name="T7" fmla="*/ 498046875 h 2162"/>
                      <a:gd name="T8" fmla="*/ 2147483646 w 3056"/>
                      <a:gd name="T9" fmla="*/ 0 h 21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1" name="Google Shape;2476;p15"/>
                  <p:cNvSpPr>
                    <a:spLocks/>
                  </p:cNvSpPr>
                  <p:nvPr/>
                </p:nvSpPr>
                <p:spPr bwMode="auto">
                  <a:xfrm>
                    <a:off x="4639400" y="1843875"/>
                    <a:ext cx="75375" cy="53625"/>
                  </a:xfrm>
                  <a:custGeom>
                    <a:avLst/>
                    <a:gdLst>
                      <a:gd name="T0" fmla="*/ 2147483646 w 3015"/>
                      <a:gd name="T1" fmla="*/ 0 h 2145"/>
                      <a:gd name="T2" fmla="*/ 2147483646 w 3015"/>
                      <a:gd name="T3" fmla="*/ 2147483646 h 2145"/>
                      <a:gd name="T4" fmla="*/ 2147483646 w 3015"/>
                      <a:gd name="T5" fmla="*/ 2147483646 h 2145"/>
                      <a:gd name="T6" fmla="*/ 2147483646 w 3015"/>
                      <a:gd name="T7" fmla="*/ 566406250 h 2145"/>
                      <a:gd name="T8" fmla="*/ 2147483646 w 3015"/>
                      <a:gd name="T9" fmla="*/ 0 h 214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2" name="Google Shape;2477;p15"/>
                  <p:cNvSpPr>
                    <a:spLocks/>
                  </p:cNvSpPr>
                  <p:nvPr/>
                </p:nvSpPr>
                <p:spPr bwMode="auto">
                  <a:xfrm>
                    <a:off x="4644575" y="1943600"/>
                    <a:ext cx="76450" cy="54050"/>
                  </a:xfrm>
                  <a:custGeom>
                    <a:avLst/>
                    <a:gdLst>
                      <a:gd name="T0" fmla="*/ 2147483646 w 3058"/>
                      <a:gd name="T1" fmla="*/ 0 h 2162"/>
                      <a:gd name="T2" fmla="*/ 2147483646 w 3058"/>
                      <a:gd name="T3" fmla="*/ 2147483646 h 2162"/>
                      <a:gd name="T4" fmla="*/ 2147483646 w 3058"/>
                      <a:gd name="T5" fmla="*/ 2147483646 h 2162"/>
                      <a:gd name="T6" fmla="*/ 2147483646 w 3058"/>
                      <a:gd name="T7" fmla="*/ 488281250 h 2162"/>
                      <a:gd name="T8" fmla="*/ 2147483646 w 3058"/>
                      <a:gd name="T9" fmla="*/ 0 h 21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3" name="Google Shape;2478;p15"/>
                  <p:cNvSpPr>
                    <a:spLocks/>
                  </p:cNvSpPr>
                  <p:nvPr/>
                </p:nvSpPr>
                <p:spPr bwMode="auto">
                  <a:xfrm>
                    <a:off x="4719150" y="1729100"/>
                    <a:ext cx="74650" cy="53650"/>
                  </a:xfrm>
                  <a:custGeom>
                    <a:avLst/>
                    <a:gdLst>
                      <a:gd name="T0" fmla="*/ 2147483646 w 2986"/>
                      <a:gd name="T1" fmla="*/ 9765625 h 2146"/>
                      <a:gd name="T2" fmla="*/ 2147483646 w 2986"/>
                      <a:gd name="T3" fmla="*/ 2147483646 h 2146"/>
                      <a:gd name="T4" fmla="*/ 2147483646 w 2986"/>
                      <a:gd name="T5" fmla="*/ 2147483646 h 2146"/>
                      <a:gd name="T6" fmla="*/ 2147483646 w 2986"/>
                      <a:gd name="T7" fmla="*/ 576171875 h 2146"/>
                      <a:gd name="T8" fmla="*/ 2147483646 w 2986"/>
                      <a:gd name="T9" fmla="*/ 9765625 h 214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4" name="Google Shape;2479;p15"/>
                  <p:cNvSpPr>
                    <a:spLocks/>
                  </p:cNvSpPr>
                  <p:nvPr/>
                </p:nvSpPr>
                <p:spPr bwMode="auto">
                  <a:xfrm>
                    <a:off x="4766000" y="1613200"/>
                    <a:ext cx="76600" cy="53900"/>
                  </a:xfrm>
                  <a:custGeom>
                    <a:avLst/>
                    <a:gdLst>
                      <a:gd name="T0" fmla="*/ 2147483646 w 3064"/>
                      <a:gd name="T1" fmla="*/ 9765625 h 2156"/>
                      <a:gd name="T2" fmla="*/ 2147483646 w 3064"/>
                      <a:gd name="T3" fmla="*/ 2147483646 h 2156"/>
                      <a:gd name="T4" fmla="*/ 2147483646 w 3064"/>
                      <a:gd name="T5" fmla="*/ 2147483646 h 2156"/>
                      <a:gd name="T6" fmla="*/ 2147483646 w 3064"/>
                      <a:gd name="T7" fmla="*/ 429687500 h 2156"/>
                      <a:gd name="T8" fmla="*/ 2147483646 w 3064"/>
                      <a:gd name="T9" fmla="*/ 9765625 h 21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5" name="Google Shape;2480;p15"/>
                  <p:cNvSpPr>
                    <a:spLocks/>
                  </p:cNvSpPr>
                  <p:nvPr/>
                </p:nvSpPr>
                <p:spPr bwMode="auto">
                  <a:xfrm>
                    <a:off x="4716025" y="1660925"/>
                    <a:ext cx="75575" cy="53450"/>
                  </a:xfrm>
                  <a:custGeom>
                    <a:avLst/>
                    <a:gdLst>
                      <a:gd name="T0" fmla="*/ 2147483646 w 3023"/>
                      <a:gd name="T1" fmla="*/ 0 h 2138"/>
                      <a:gd name="T2" fmla="*/ 2147483646 w 3023"/>
                      <a:gd name="T3" fmla="*/ 2147483646 h 2138"/>
                      <a:gd name="T4" fmla="*/ 2147483646 w 3023"/>
                      <a:gd name="T5" fmla="*/ 2147483646 h 2138"/>
                      <a:gd name="T6" fmla="*/ 2147483646 w 3023"/>
                      <a:gd name="T7" fmla="*/ 488281250 h 2138"/>
                      <a:gd name="T8" fmla="*/ 2147483646 w 3023"/>
                      <a:gd name="T9" fmla="*/ 0 h 21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6" name="Google Shape;2481;p15"/>
                  <p:cNvSpPr>
                    <a:spLocks/>
                  </p:cNvSpPr>
                  <p:nvPr/>
                </p:nvSpPr>
                <p:spPr bwMode="auto">
                  <a:xfrm>
                    <a:off x="4682350" y="1655000"/>
                    <a:ext cx="75000" cy="53300"/>
                  </a:xfrm>
                  <a:custGeom>
                    <a:avLst/>
                    <a:gdLst>
                      <a:gd name="T0" fmla="*/ 2147483646 w 3000"/>
                      <a:gd name="T1" fmla="*/ 9765625 h 2132"/>
                      <a:gd name="T2" fmla="*/ 2147483646 w 3000"/>
                      <a:gd name="T3" fmla="*/ 2147483646 h 2132"/>
                      <a:gd name="T4" fmla="*/ 2147483646 w 3000"/>
                      <a:gd name="T5" fmla="*/ 2147483646 h 2132"/>
                      <a:gd name="T6" fmla="*/ 2147483646 w 3000"/>
                      <a:gd name="T7" fmla="*/ 429687500 h 2132"/>
                      <a:gd name="T8" fmla="*/ 2147483646 w 3000"/>
                      <a:gd name="T9" fmla="*/ 9765625 h 213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7" name="Google Shape;2482;p15"/>
                  <p:cNvSpPr>
                    <a:spLocks/>
                  </p:cNvSpPr>
                  <p:nvPr/>
                </p:nvSpPr>
                <p:spPr bwMode="auto">
                  <a:xfrm>
                    <a:off x="4553225" y="2023550"/>
                    <a:ext cx="76600" cy="53875"/>
                  </a:xfrm>
                  <a:custGeom>
                    <a:avLst/>
                    <a:gdLst>
                      <a:gd name="T0" fmla="*/ 2147483646 w 3064"/>
                      <a:gd name="T1" fmla="*/ 0 h 2155"/>
                      <a:gd name="T2" fmla="*/ 2147483646 w 3064"/>
                      <a:gd name="T3" fmla="*/ 2147483646 h 2155"/>
                      <a:gd name="T4" fmla="*/ 2147483646 w 3064"/>
                      <a:gd name="T5" fmla="*/ 2147483646 h 2155"/>
                      <a:gd name="T6" fmla="*/ 2147483646 w 3064"/>
                      <a:gd name="T7" fmla="*/ 429687500 h 2155"/>
                      <a:gd name="T8" fmla="*/ 2147483646 w 3064"/>
                      <a:gd name="T9" fmla="*/ 0 h 21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8" name="Google Shape;2483;p15"/>
                  <p:cNvSpPr>
                    <a:spLocks/>
                  </p:cNvSpPr>
                  <p:nvPr/>
                </p:nvSpPr>
                <p:spPr bwMode="auto">
                  <a:xfrm>
                    <a:off x="4640075" y="2049800"/>
                    <a:ext cx="74875" cy="54225"/>
                  </a:xfrm>
                  <a:custGeom>
                    <a:avLst/>
                    <a:gdLst>
                      <a:gd name="T0" fmla="*/ 2147483646 w 2995"/>
                      <a:gd name="T1" fmla="*/ 0 h 2169"/>
                      <a:gd name="T2" fmla="*/ 2147483646 w 2995"/>
                      <a:gd name="T3" fmla="*/ 2147483646 h 2169"/>
                      <a:gd name="T4" fmla="*/ 2147483646 w 2995"/>
                      <a:gd name="T5" fmla="*/ 2147483646 h 2169"/>
                      <a:gd name="T6" fmla="*/ 2147483646 w 2995"/>
                      <a:gd name="T7" fmla="*/ 566406250 h 2169"/>
                      <a:gd name="T8" fmla="*/ 2147483646 w 2995"/>
                      <a:gd name="T9" fmla="*/ 0 h 216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9" name="Google Shape;2484;p15"/>
                  <p:cNvSpPr>
                    <a:spLocks/>
                  </p:cNvSpPr>
                  <p:nvPr/>
                </p:nvSpPr>
                <p:spPr bwMode="auto">
                  <a:xfrm>
                    <a:off x="4591525" y="2106800"/>
                    <a:ext cx="74850" cy="54225"/>
                  </a:xfrm>
                  <a:custGeom>
                    <a:avLst/>
                    <a:gdLst>
                      <a:gd name="T0" fmla="*/ 2147483646 w 2994"/>
                      <a:gd name="T1" fmla="*/ 0 h 2169"/>
                      <a:gd name="T2" fmla="*/ 2147483646 w 2994"/>
                      <a:gd name="T3" fmla="*/ 2147483646 h 2169"/>
                      <a:gd name="T4" fmla="*/ 2147483646 w 2994"/>
                      <a:gd name="T5" fmla="*/ 2147483646 h 2169"/>
                      <a:gd name="T6" fmla="*/ 2147483646 w 2994"/>
                      <a:gd name="T7" fmla="*/ 556640625 h 2169"/>
                      <a:gd name="T8" fmla="*/ 2147483646 w 2994"/>
                      <a:gd name="T9" fmla="*/ 0 h 216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0" name="Google Shape;2485;p15"/>
                  <p:cNvSpPr>
                    <a:spLocks/>
                  </p:cNvSpPr>
                  <p:nvPr/>
                </p:nvSpPr>
                <p:spPr bwMode="auto">
                  <a:xfrm>
                    <a:off x="4573350" y="2061200"/>
                    <a:ext cx="76250" cy="54225"/>
                  </a:xfrm>
                  <a:custGeom>
                    <a:avLst/>
                    <a:gdLst>
                      <a:gd name="T0" fmla="*/ 2147483646 w 3050"/>
                      <a:gd name="T1" fmla="*/ 0 h 2169"/>
                      <a:gd name="T2" fmla="*/ 2147483646 w 3050"/>
                      <a:gd name="T3" fmla="*/ 2147483646 h 2169"/>
                      <a:gd name="T4" fmla="*/ 2147483646 w 3050"/>
                      <a:gd name="T5" fmla="*/ 2147483646 h 2169"/>
                      <a:gd name="T6" fmla="*/ 2147483646 w 3050"/>
                      <a:gd name="T7" fmla="*/ 566406250 h 2169"/>
                      <a:gd name="T8" fmla="*/ 2147483646 w 3050"/>
                      <a:gd name="T9" fmla="*/ 0 h 216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1" name="Google Shape;2486;p15"/>
                  <p:cNvSpPr>
                    <a:spLocks/>
                  </p:cNvSpPr>
                  <p:nvPr/>
                </p:nvSpPr>
                <p:spPr bwMode="auto">
                  <a:xfrm>
                    <a:off x="4726525" y="1851650"/>
                    <a:ext cx="74825" cy="53475"/>
                  </a:xfrm>
                  <a:custGeom>
                    <a:avLst/>
                    <a:gdLst>
                      <a:gd name="T0" fmla="*/ 2147483646 w 2993"/>
                      <a:gd name="T1" fmla="*/ 9765625 h 2139"/>
                      <a:gd name="T2" fmla="*/ 2147483646 w 2993"/>
                      <a:gd name="T3" fmla="*/ 2147483646 h 2139"/>
                      <a:gd name="T4" fmla="*/ 2147483646 w 2993"/>
                      <a:gd name="T5" fmla="*/ 2147483646 h 2139"/>
                      <a:gd name="T6" fmla="*/ 2147483646 w 2993"/>
                      <a:gd name="T7" fmla="*/ 498046875 h 2139"/>
                      <a:gd name="T8" fmla="*/ 2147483646 w 2993"/>
                      <a:gd name="T9" fmla="*/ 9765625 h 213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  <p:grpSp>
              <p:nvGrpSpPr>
                <p:cNvPr id="17" name="Google Shape;2487;p15"/>
                <p:cNvGrpSpPr>
                  <a:grpSpLocks/>
                </p:cNvGrpSpPr>
                <p:nvPr/>
              </p:nvGrpSpPr>
              <p:grpSpPr bwMode="auto"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93" name="Google Shape;2488;p15"/>
                  <p:cNvSpPr>
                    <a:spLocks/>
                  </p:cNvSpPr>
                  <p:nvPr/>
                </p:nvSpPr>
                <p:spPr bwMode="auto">
                  <a:xfrm>
                    <a:off x="6874250" y="1681775"/>
                    <a:ext cx="605675" cy="281950"/>
                  </a:xfrm>
                  <a:custGeom>
                    <a:avLst/>
                    <a:gdLst>
                      <a:gd name="T0" fmla="*/ 2147483646 w 24227"/>
                      <a:gd name="T1" fmla="*/ 0 h 11278"/>
                      <a:gd name="T2" fmla="*/ 9765625 w 24227"/>
                      <a:gd name="T3" fmla="*/ 2147483646 h 11278"/>
                      <a:gd name="T4" fmla="*/ 2147483646 w 24227"/>
                      <a:gd name="T5" fmla="*/ 2147483646 h 11278"/>
                      <a:gd name="T6" fmla="*/ 2147483646 w 24227"/>
                      <a:gd name="T7" fmla="*/ 2147483646 h 11278"/>
                      <a:gd name="T8" fmla="*/ 2147483646 w 24227"/>
                      <a:gd name="T9" fmla="*/ 2147483646 h 11278"/>
                      <a:gd name="T10" fmla="*/ 2147483646 w 24227"/>
                      <a:gd name="T11" fmla="*/ 2147483646 h 11278"/>
                      <a:gd name="T12" fmla="*/ 2147483646 w 24227"/>
                      <a:gd name="T13" fmla="*/ 0 h 11278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4" name="Google Shape;2489;p15"/>
                  <p:cNvSpPr>
                    <a:spLocks/>
                  </p:cNvSpPr>
                  <p:nvPr/>
                </p:nvSpPr>
                <p:spPr bwMode="auto">
                  <a:xfrm>
                    <a:off x="6475725" y="1079125"/>
                    <a:ext cx="510250" cy="322750"/>
                  </a:xfrm>
                  <a:custGeom>
                    <a:avLst/>
                    <a:gdLst>
                      <a:gd name="T0" fmla="*/ 2147483646 w 20410"/>
                      <a:gd name="T1" fmla="*/ 0 h 12910"/>
                      <a:gd name="T2" fmla="*/ 2147483646 w 20410"/>
                      <a:gd name="T3" fmla="*/ 2147483646 h 12910"/>
                      <a:gd name="T4" fmla="*/ 2147483646 w 20410"/>
                      <a:gd name="T5" fmla="*/ 2147483646 h 12910"/>
                      <a:gd name="T6" fmla="*/ 2147483646 w 20410"/>
                      <a:gd name="T7" fmla="*/ 2147483646 h 12910"/>
                      <a:gd name="T8" fmla="*/ 2147483646 w 20410"/>
                      <a:gd name="T9" fmla="*/ 2147483646 h 12910"/>
                      <a:gd name="T10" fmla="*/ 2147483646 w 20410"/>
                      <a:gd name="T11" fmla="*/ 2147483646 h 12910"/>
                      <a:gd name="T12" fmla="*/ 2147483646 w 20410"/>
                      <a:gd name="T13" fmla="*/ 2147483646 h 12910"/>
                      <a:gd name="T14" fmla="*/ 2147483646 w 20410"/>
                      <a:gd name="T15" fmla="*/ 0 h 1291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5" name="Google Shape;2490;p15"/>
                  <p:cNvSpPr>
                    <a:spLocks/>
                  </p:cNvSpPr>
                  <p:nvPr/>
                </p:nvSpPr>
                <p:spPr bwMode="auto">
                  <a:xfrm>
                    <a:off x="6640975" y="1966125"/>
                    <a:ext cx="237875" cy="424050"/>
                  </a:xfrm>
                  <a:custGeom>
                    <a:avLst/>
                    <a:gdLst>
                      <a:gd name="T0" fmla="*/ 2147483646 w 9515"/>
                      <a:gd name="T1" fmla="*/ 0 h 16962"/>
                      <a:gd name="T2" fmla="*/ 2147483646 w 9515"/>
                      <a:gd name="T3" fmla="*/ 2147483646 h 16962"/>
                      <a:gd name="T4" fmla="*/ 2147483646 w 9515"/>
                      <a:gd name="T5" fmla="*/ 2147483646 h 16962"/>
                      <a:gd name="T6" fmla="*/ 2147483646 w 9515"/>
                      <a:gd name="T7" fmla="*/ 2147483646 h 16962"/>
                      <a:gd name="T8" fmla="*/ 2147483646 w 9515"/>
                      <a:gd name="T9" fmla="*/ 0 h 169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6" name="Google Shape;2491;p15"/>
                  <p:cNvSpPr>
                    <a:spLocks/>
                  </p:cNvSpPr>
                  <p:nvPr/>
                </p:nvSpPr>
                <p:spPr bwMode="auto">
                  <a:xfrm>
                    <a:off x="7102225" y="2064275"/>
                    <a:ext cx="492425" cy="230950"/>
                  </a:xfrm>
                  <a:custGeom>
                    <a:avLst/>
                    <a:gdLst>
                      <a:gd name="T0" fmla="*/ 2147483646 w 19697"/>
                      <a:gd name="T1" fmla="*/ 0 h 9238"/>
                      <a:gd name="T2" fmla="*/ 0 w 19697"/>
                      <a:gd name="T3" fmla="*/ 2147483646 h 9238"/>
                      <a:gd name="T4" fmla="*/ 2147483646 w 19697"/>
                      <a:gd name="T5" fmla="*/ 2147483646 h 9238"/>
                      <a:gd name="T6" fmla="*/ 2147483646 w 19697"/>
                      <a:gd name="T7" fmla="*/ 2147483646 h 9238"/>
                      <a:gd name="T8" fmla="*/ 2147483646 w 19697"/>
                      <a:gd name="T9" fmla="*/ 2147483646 h 9238"/>
                      <a:gd name="T10" fmla="*/ 2147483646 w 19697"/>
                      <a:gd name="T11" fmla="*/ 1142578125 h 9238"/>
                      <a:gd name="T12" fmla="*/ 2147483646 w 19697"/>
                      <a:gd name="T13" fmla="*/ 0 h 9238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7" name="Google Shape;2492;p15"/>
                  <p:cNvSpPr>
                    <a:spLocks/>
                  </p:cNvSpPr>
                  <p:nvPr/>
                </p:nvSpPr>
                <p:spPr bwMode="auto">
                  <a:xfrm>
                    <a:off x="7012550" y="2202450"/>
                    <a:ext cx="299425" cy="277375"/>
                  </a:xfrm>
                  <a:custGeom>
                    <a:avLst/>
                    <a:gdLst>
                      <a:gd name="T0" fmla="*/ 2147483646 w 11977"/>
                      <a:gd name="T1" fmla="*/ 9765625 h 11095"/>
                      <a:gd name="T2" fmla="*/ 2147483646 w 11977"/>
                      <a:gd name="T3" fmla="*/ 9765625 h 11095"/>
                      <a:gd name="T4" fmla="*/ 2147483646 w 11977"/>
                      <a:gd name="T5" fmla="*/ 2147483646 h 11095"/>
                      <a:gd name="T6" fmla="*/ 2147483646 w 11977"/>
                      <a:gd name="T7" fmla="*/ 2147483646 h 11095"/>
                      <a:gd name="T8" fmla="*/ 2147483646 w 11977"/>
                      <a:gd name="T9" fmla="*/ 2147483646 h 11095"/>
                      <a:gd name="T10" fmla="*/ 2147483646 w 11977"/>
                      <a:gd name="T11" fmla="*/ 2147483646 h 11095"/>
                      <a:gd name="T12" fmla="*/ 2147483646 w 11977"/>
                      <a:gd name="T13" fmla="*/ 2147483646 h 11095"/>
                      <a:gd name="T14" fmla="*/ 2147483646 w 11977"/>
                      <a:gd name="T15" fmla="*/ 9765625 h 1109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8" name="Google Shape;2493;p15"/>
                  <p:cNvSpPr/>
                  <p:nvPr/>
                </p:nvSpPr>
                <p:spPr>
                  <a:xfrm>
                    <a:off x="6212124" y="629421"/>
                    <a:ext cx="1260989" cy="16987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</p:grpSp>
            <p:grpSp>
              <p:nvGrpSpPr>
                <p:cNvPr id="18" name="Google Shape;2494;p15"/>
                <p:cNvGrpSpPr>
                  <a:grpSpLocks/>
                </p:cNvGrpSpPr>
                <p:nvPr/>
              </p:nvGrpSpPr>
              <p:grpSpPr bwMode="auto"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78" name="Google Shape;2495;p15"/>
                  <p:cNvSpPr>
                    <a:spLocks/>
                  </p:cNvSpPr>
                  <p:nvPr/>
                </p:nvSpPr>
                <p:spPr bwMode="auto">
                  <a:xfrm>
                    <a:off x="5374225" y="2061100"/>
                    <a:ext cx="140600" cy="285125"/>
                  </a:xfrm>
                  <a:custGeom>
                    <a:avLst/>
                    <a:gdLst>
                      <a:gd name="T0" fmla="*/ 2147483646 w 5624"/>
                      <a:gd name="T1" fmla="*/ 9765625 h 11405"/>
                      <a:gd name="T2" fmla="*/ 595703125 w 5624"/>
                      <a:gd name="T3" fmla="*/ 2147483646 h 11405"/>
                      <a:gd name="T4" fmla="*/ 2147483646 w 5624"/>
                      <a:gd name="T5" fmla="*/ 2147483646 h 11405"/>
                      <a:gd name="T6" fmla="*/ 2147483646 w 5624"/>
                      <a:gd name="T7" fmla="*/ 2147483646 h 11405"/>
                      <a:gd name="T8" fmla="*/ 2147483646 w 5624"/>
                      <a:gd name="T9" fmla="*/ 2147483646 h 11405"/>
                      <a:gd name="T10" fmla="*/ 2147483646 w 5624"/>
                      <a:gd name="T11" fmla="*/ 2147483646 h 11405"/>
                      <a:gd name="T12" fmla="*/ 2147483646 w 5624"/>
                      <a:gd name="T13" fmla="*/ 9765625 h 1140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79" name="Google Shape;2496;p15"/>
                  <p:cNvSpPr>
                    <a:spLocks/>
                  </p:cNvSpPr>
                  <p:nvPr/>
                </p:nvSpPr>
                <p:spPr bwMode="auto">
                  <a:xfrm>
                    <a:off x="5146250" y="1992725"/>
                    <a:ext cx="267525" cy="137575"/>
                  </a:xfrm>
                  <a:custGeom>
                    <a:avLst/>
                    <a:gdLst>
                      <a:gd name="T0" fmla="*/ 2147483646 w 10701"/>
                      <a:gd name="T1" fmla="*/ 0 h 5503"/>
                      <a:gd name="T2" fmla="*/ 2147483646 w 10701"/>
                      <a:gd name="T3" fmla="*/ 1787109375 h 5503"/>
                      <a:gd name="T4" fmla="*/ 1191406250 w 10701"/>
                      <a:gd name="T5" fmla="*/ 2147483646 h 5503"/>
                      <a:gd name="T6" fmla="*/ 2147483646 w 10701"/>
                      <a:gd name="T7" fmla="*/ 2147483646 h 5503"/>
                      <a:gd name="T8" fmla="*/ 2147483646 w 10701"/>
                      <a:gd name="T9" fmla="*/ 2147483646 h 5503"/>
                      <a:gd name="T10" fmla="*/ 2147483646 w 10701"/>
                      <a:gd name="T11" fmla="*/ 2147483646 h 5503"/>
                      <a:gd name="T12" fmla="*/ 2147483646 w 10701"/>
                      <a:gd name="T13" fmla="*/ 2147483646 h 5503"/>
                      <a:gd name="T14" fmla="*/ 2147483646 w 10701"/>
                      <a:gd name="T15" fmla="*/ 898437500 h 5503"/>
                      <a:gd name="T16" fmla="*/ 2147483646 w 10701"/>
                      <a:gd name="T17" fmla="*/ 0 h 550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80" name="Google Shape;2497;p15"/>
                  <p:cNvSpPr>
                    <a:spLocks/>
                  </p:cNvSpPr>
                  <p:nvPr/>
                </p:nvSpPr>
                <p:spPr bwMode="auto">
                  <a:xfrm>
                    <a:off x="5530775" y="1934200"/>
                    <a:ext cx="154275" cy="321450"/>
                  </a:xfrm>
                  <a:custGeom>
                    <a:avLst/>
                    <a:gdLst>
                      <a:gd name="T0" fmla="*/ 0 w 6171"/>
                      <a:gd name="T1" fmla="*/ 9765625 h 12858"/>
                      <a:gd name="T2" fmla="*/ 0 w 6171"/>
                      <a:gd name="T3" fmla="*/ 9765625 h 12858"/>
                      <a:gd name="T4" fmla="*/ 2147483646 w 6171"/>
                      <a:gd name="T5" fmla="*/ 2147483646 h 12858"/>
                      <a:gd name="T6" fmla="*/ 2147483646 w 6171"/>
                      <a:gd name="T7" fmla="*/ 2147483646 h 12858"/>
                      <a:gd name="T8" fmla="*/ 2147483646 w 6171"/>
                      <a:gd name="T9" fmla="*/ 2147483646 h 12858"/>
                      <a:gd name="T10" fmla="*/ 2147483646 w 6171"/>
                      <a:gd name="T11" fmla="*/ 2147483646 h 12858"/>
                      <a:gd name="T12" fmla="*/ 2147483646 w 6171"/>
                      <a:gd name="T13" fmla="*/ 2147483646 h 12858"/>
                      <a:gd name="T14" fmla="*/ 2147483646 w 6171"/>
                      <a:gd name="T15" fmla="*/ 2147483646 h 12858"/>
                      <a:gd name="T16" fmla="*/ 0 w 6171"/>
                      <a:gd name="T17" fmla="*/ 9765625 h 1285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81" name="Google Shape;2498;p15"/>
                  <p:cNvSpPr>
                    <a:spLocks/>
                  </p:cNvSpPr>
                  <p:nvPr/>
                </p:nvSpPr>
                <p:spPr bwMode="auto">
                  <a:xfrm>
                    <a:off x="5178175" y="1835325"/>
                    <a:ext cx="357925" cy="141350"/>
                  </a:xfrm>
                  <a:custGeom>
                    <a:avLst/>
                    <a:gdLst>
                      <a:gd name="T0" fmla="*/ 2147483646 w 14317"/>
                      <a:gd name="T1" fmla="*/ 9765625 h 5654"/>
                      <a:gd name="T2" fmla="*/ 2147483646 w 14317"/>
                      <a:gd name="T3" fmla="*/ 341796875 h 5654"/>
                      <a:gd name="T4" fmla="*/ 2147483646 w 14317"/>
                      <a:gd name="T5" fmla="*/ 2147483646 h 5654"/>
                      <a:gd name="T6" fmla="*/ 898437500 w 14317"/>
                      <a:gd name="T7" fmla="*/ 2147483646 h 5654"/>
                      <a:gd name="T8" fmla="*/ 2147483646 w 14317"/>
                      <a:gd name="T9" fmla="*/ 2147483646 h 5654"/>
                      <a:gd name="T10" fmla="*/ 2147483646 w 14317"/>
                      <a:gd name="T11" fmla="*/ 2147483646 h 5654"/>
                      <a:gd name="T12" fmla="*/ 2147483646 w 14317"/>
                      <a:gd name="T13" fmla="*/ 2147483646 h 5654"/>
                      <a:gd name="T14" fmla="*/ 2147483646 w 14317"/>
                      <a:gd name="T15" fmla="*/ 2147483646 h 5654"/>
                      <a:gd name="T16" fmla="*/ 2147483646 w 14317"/>
                      <a:gd name="T17" fmla="*/ 2147483646 h 5654"/>
                      <a:gd name="T18" fmla="*/ 2147483646 w 14317"/>
                      <a:gd name="T19" fmla="*/ 9765625 h 565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82" name="Google Shape;2499;p15"/>
                  <p:cNvSpPr>
                    <a:spLocks/>
                  </p:cNvSpPr>
                  <p:nvPr/>
                </p:nvSpPr>
                <p:spPr bwMode="auto">
                  <a:xfrm>
                    <a:off x="5631075" y="1804275"/>
                    <a:ext cx="212025" cy="300300"/>
                  </a:xfrm>
                  <a:custGeom>
                    <a:avLst/>
                    <a:gdLst>
                      <a:gd name="T0" fmla="*/ 0 w 8481"/>
                      <a:gd name="T1" fmla="*/ 0 h 12012"/>
                      <a:gd name="T2" fmla="*/ 2147483646 w 8481"/>
                      <a:gd name="T3" fmla="*/ 2147483646 h 12012"/>
                      <a:gd name="T4" fmla="*/ 2147483646 w 8481"/>
                      <a:gd name="T5" fmla="*/ 2147483646 h 12012"/>
                      <a:gd name="T6" fmla="*/ 2147483646 w 8481"/>
                      <a:gd name="T7" fmla="*/ 2147483646 h 12012"/>
                      <a:gd name="T8" fmla="*/ 2147483646 w 8481"/>
                      <a:gd name="T9" fmla="*/ 2147483646 h 12012"/>
                      <a:gd name="T10" fmla="*/ 2147483646 w 8481"/>
                      <a:gd name="T11" fmla="*/ 2147483646 h 12012"/>
                      <a:gd name="T12" fmla="*/ 2147483646 w 8481"/>
                      <a:gd name="T13" fmla="*/ 2147483646 h 12012"/>
                      <a:gd name="T14" fmla="*/ 0 w 8481"/>
                      <a:gd name="T15" fmla="*/ 0 h 1201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83" name="Google Shape;2500;p15"/>
                  <p:cNvSpPr>
                    <a:spLocks/>
                  </p:cNvSpPr>
                  <p:nvPr/>
                </p:nvSpPr>
                <p:spPr bwMode="auto">
                  <a:xfrm>
                    <a:off x="5310400" y="1690475"/>
                    <a:ext cx="322975" cy="141825"/>
                  </a:xfrm>
                  <a:custGeom>
                    <a:avLst/>
                    <a:gdLst>
                      <a:gd name="T0" fmla="*/ 2147483646 w 12919"/>
                      <a:gd name="T1" fmla="*/ 9765625 h 5673"/>
                      <a:gd name="T2" fmla="*/ 2147483646 w 12919"/>
                      <a:gd name="T3" fmla="*/ 1708984375 h 5673"/>
                      <a:gd name="T4" fmla="*/ 2147483646 w 12919"/>
                      <a:gd name="T5" fmla="*/ 2147483646 h 5673"/>
                      <a:gd name="T6" fmla="*/ 2147483646 w 12919"/>
                      <a:gd name="T7" fmla="*/ 2147483646 h 5673"/>
                      <a:gd name="T8" fmla="*/ 2147483646 w 12919"/>
                      <a:gd name="T9" fmla="*/ 2147483646 h 5673"/>
                      <a:gd name="T10" fmla="*/ 2147483646 w 12919"/>
                      <a:gd name="T11" fmla="*/ 2147483646 h 5673"/>
                      <a:gd name="T12" fmla="*/ 2147483646 w 12919"/>
                      <a:gd name="T13" fmla="*/ 2147483646 h 5673"/>
                      <a:gd name="T14" fmla="*/ 2147483646 w 12919"/>
                      <a:gd name="T15" fmla="*/ 2147483646 h 5673"/>
                      <a:gd name="T16" fmla="*/ 2147483646 w 12919"/>
                      <a:gd name="T17" fmla="*/ 2147483646 h 5673"/>
                      <a:gd name="T18" fmla="*/ 2147483646 w 12919"/>
                      <a:gd name="T19" fmla="*/ 1416015625 h 5673"/>
                      <a:gd name="T20" fmla="*/ 2147483646 w 12919"/>
                      <a:gd name="T21" fmla="*/ 9765625 h 5673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84" name="Google Shape;2501;p15"/>
                  <p:cNvSpPr>
                    <a:spLocks/>
                  </p:cNvSpPr>
                  <p:nvPr/>
                </p:nvSpPr>
                <p:spPr bwMode="auto">
                  <a:xfrm>
                    <a:off x="5693375" y="1715350"/>
                    <a:ext cx="266000" cy="234300"/>
                  </a:xfrm>
                  <a:custGeom>
                    <a:avLst/>
                    <a:gdLst>
                      <a:gd name="T0" fmla="*/ 9765625 w 10640"/>
                      <a:gd name="T1" fmla="*/ 9765625 h 9372"/>
                      <a:gd name="T2" fmla="*/ 2147483646 w 10640"/>
                      <a:gd name="T3" fmla="*/ 2147483646 h 9372"/>
                      <a:gd name="T4" fmla="*/ 2147483646 w 10640"/>
                      <a:gd name="T5" fmla="*/ 2147483646 h 9372"/>
                      <a:gd name="T6" fmla="*/ 2147483646 w 10640"/>
                      <a:gd name="T7" fmla="*/ 2147483646 h 9372"/>
                      <a:gd name="T8" fmla="*/ 2147483646 w 10640"/>
                      <a:gd name="T9" fmla="*/ 2147483646 h 9372"/>
                      <a:gd name="T10" fmla="*/ 2147483646 w 10640"/>
                      <a:gd name="T11" fmla="*/ 2147483646 h 9372"/>
                      <a:gd name="T12" fmla="*/ 2147483646 w 10640"/>
                      <a:gd name="T13" fmla="*/ 2147483646 h 9372"/>
                      <a:gd name="T14" fmla="*/ 9765625 w 10640"/>
                      <a:gd name="T15" fmla="*/ 9765625 h 937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85" name="Google Shape;2502;p15"/>
                  <p:cNvSpPr>
                    <a:spLocks/>
                  </p:cNvSpPr>
                  <p:nvPr/>
                </p:nvSpPr>
                <p:spPr bwMode="auto">
                  <a:xfrm>
                    <a:off x="5420575" y="1564075"/>
                    <a:ext cx="273600" cy="154475"/>
                  </a:xfrm>
                  <a:custGeom>
                    <a:avLst/>
                    <a:gdLst>
                      <a:gd name="T0" fmla="*/ 2147483646 w 10944"/>
                      <a:gd name="T1" fmla="*/ 9765625 h 6179"/>
                      <a:gd name="T2" fmla="*/ 2147483646 w 10944"/>
                      <a:gd name="T3" fmla="*/ 29296875 h 6179"/>
                      <a:gd name="T4" fmla="*/ 1787109375 w 10944"/>
                      <a:gd name="T5" fmla="*/ 2147483646 h 6179"/>
                      <a:gd name="T6" fmla="*/ 2147483646 w 10944"/>
                      <a:gd name="T7" fmla="*/ 2147483646 h 6179"/>
                      <a:gd name="T8" fmla="*/ 2147483646 w 10944"/>
                      <a:gd name="T9" fmla="*/ 2147483646 h 6179"/>
                      <a:gd name="T10" fmla="*/ 2147483646 w 10944"/>
                      <a:gd name="T11" fmla="*/ 2147483646 h 6179"/>
                      <a:gd name="T12" fmla="*/ 2147483646 w 10944"/>
                      <a:gd name="T13" fmla="*/ 2147483646 h 6179"/>
                      <a:gd name="T14" fmla="*/ 2147483646 w 10944"/>
                      <a:gd name="T15" fmla="*/ 9765625 h 6179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86" name="Google Shape;2503;p15"/>
                  <p:cNvSpPr>
                    <a:spLocks/>
                  </p:cNvSpPr>
                  <p:nvPr/>
                </p:nvSpPr>
                <p:spPr bwMode="auto">
                  <a:xfrm>
                    <a:off x="5777725" y="1584875"/>
                    <a:ext cx="294875" cy="192925"/>
                  </a:xfrm>
                  <a:custGeom>
                    <a:avLst/>
                    <a:gdLst>
                      <a:gd name="T0" fmla="*/ 2147483646 w 11795"/>
                      <a:gd name="T1" fmla="*/ 0 h 7717"/>
                      <a:gd name="T2" fmla="*/ 9765625 w 11795"/>
                      <a:gd name="T3" fmla="*/ 517578125 h 7717"/>
                      <a:gd name="T4" fmla="*/ 2147483646 w 11795"/>
                      <a:gd name="T5" fmla="*/ 2147483646 h 7717"/>
                      <a:gd name="T6" fmla="*/ 2147483646 w 11795"/>
                      <a:gd name="T7" fmla="*/ 2147483646 h 7717"/>
                      <a:gd name="T8" fmla="*/ 2147483646 w 11795"/>
                      <a:gd name="T9" fmla="*/ 2147483646 h 7717"/>
                      <a:gd name="T10" fmla="*/ 2147483646 w 11795"/>
                      <a:gd name="T11" fmla="*/ 2147483646 h 7717"/>
                      <a:gd name="T12" fmla="*/ 2147483646 w 11795"/>
                      <a:gd name="T13" fmla="*/ 2147483646 h 7717"/>
                      <a:gd name="T14" fmla="*/ 2147483646 w 11795"/>
                      <a:gd name="T15" fmla="*/ 2147483646 h 7717"/>
                      <a:gd name="T16" fmla="*/ 2147483646 w 11795"/>
                      <a:gd name="T17" fmla="*/ 0 h 77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87" name="Google Shape;2504;p15"/>
                  <p:cNvSpPr>
                    <a:spLocks/>
                  </p:cNvSpPr>
                  <p:nvPr/>
                </p:nvSpPr>
                <p:spPr bwMode="auto">
                  <a:xfrm>
                    <a:off x="5435775" y="1398300"/>
                    <a:ext cx="340450" cy="187500"/>
                  </a:xfrm>
                  <a:custGeom>
                    <a:avLst/>
                    <a:gdLst>
                      <a:gd name="T0" fmla="*/ 2147483646 w 13618"/>
                      <a:gd name="T1" fmla="*/ 9765625 h 7500"/>
                      <a:gd name="T2" fmla="*/ 2147483646 w 13618"/>
                      <a:gd name="T3" fmla="*/ 673828125 h 7500"/>
                      <a:gd name="T4" fmla="*/ 898437500 w 13618"/>
                      <a:gd name="T5" fmla="*/ 2147483646 h 7500"/>
                      <a:gd name="T6" fmla="*/ 2147483646 w 13618"/>
                      <a:gd name="T7" fmla="*/ 2147483646 h 7500"/>
                      <a:gd name="T8" fmla="*/ 2147483646 w 13618"/>
                      <a:gd name="T9" fmla="*/ 2147483646 h 7500"/>
                      <a:gd name="T10" fmla="*/ 2147483646 w 13618"/>
                      <a:gd name="T11" fmla="*/ 2147483646 h 7500"/>
                      <a:gd name="T12" fmla="*/ 2147483646 w 13618"/>
                      <a:gd name="T13" fmla="*/ 2147483646 h 7500"/>
                      <a:gd name="T14" fmla="*/ 2147483646 w 13618"/>
                      <a:gd name="T15" fmla="*/ 9765625 h 750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88" name="Google Shape;2505;p15"/>
                  <p:cNvSpPr>
                    <a:spLocks/>
                  </p:cNvSpPr>
                  <p:nvPr/>
                </p:nvSpPr>
                <p:spPr bwMode="auto">
                  <a:xfrm>
                    <a:off x="5860550" y="1426400"/>
                    <a:ext cx="346550" cy="217750"/>
                  </a:xfrm>
                  <a:custGeom>
                    <a:avLst/>
                    <a:gdLst>
                      <a:gd name="T0" fmla="*/ 2147483646 w 13862"/>
                      <a:gd name="T1" fmla="*/ 0 h 8710"/>
                      <a:gd name="T2" fmla="*/ 9765625 w 13862"/>
                      <a:gd name="T3" fmla="*/ 2147483646 h 8710"/>
                      <a:gd name="T4" fmla="*/ 2147483646 w 13862"/>
                      <a:gd name="T5" fmla="*/ 2147483646 h 8710"/>
                      <a:gd name="T6" fmla="*/ 2147483646 w 13862"/>
                      <a:gd name="T7" fmla="*/ 2147483646 h 8710"/>
                      <a:gd name="T8" fmla="*/ 2147483646 w 13862"/>
                      <a:gd name="T9" fmla="*/ 2147483646 h 8710"/>
                      <a:gd name="T10" fmla="*/ 2147483646 w 13862"/>
                      <a:gd name="T11" fmla="*/ 2147483646 h 8710"/>
                      <a:gd name="T12" fmla="*/ 2147483646 w 13862"/>
                      <a:gd name="T13" fmla="*/ 2147483646 h 8710"/>
                      <a:gd name="T14" fmla="*/ 2147483646 w 13862"/>
                      <a:gd name="T15" fmla="*/ 0 h 871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89" name="Google Shape;2506;p15"/>
                  <p:cNvSpPr>
                    <a:spLocks/>
                  </p:cNvSpPr>
                  <p:nvPr/>
                </p:nvSpPr>
                <p:spPr bwMode="auto">
                  <a:xfrm>
                    <a:off x="5943375" y="1246900"/>
                    <a:ext cx="374675" cy="198650"/>
                  </a:xfrm>
                  <a:custGeom>
                    <a:avLst/>
                    <a:gdLst>
                      <a:gd name="T0" fmla="*/ 2147483646 w 14987"/>
                      <a:gd name="T1" fmla="*/ 0 h 7946"/>
                      <a:gd name="T2" fmla="*/ 9765625 w 14987"/>
                      <a:gd name="T3" fmla="*/ 2147483646 h 7946"/>
                      <a:gd name="T4" fmla="*/ 2147483646 w 14987"/>
                      <a:gd name="T5" fmla="*/ 2147483646 h 7946"/>
                      <a:gd name="T6" fmla="*/ 2147483646 w 14987"/>
                      <a:gd name="T7" fmla="*/ 2147483646 h 7946"/>
                      <a:gd name="T8" fmla="*/ 2147483646 w 14987"/>
                      <a:gd name="T9" fmla="*/ 2147483646 h 7946"/>
                      <a:gd name="T10" fmla="*/ 2147483646 w 14987"/>
                      <a:gd name="T11" fmla="*/ 2147483646 h 7946"/>
                      <a:gd name="T12" fmla="*/ 2147483646 w 14987"/>
                      <a:gd name="T13" fmla="*/ 2147483646 h 7946"/>
                      <a:gd name="T14" fmla="*/ 2147483646 w 14987"/>
                      <a:gd name="T15" fmla="*/ 0 h 794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0" name="Google Shape;2507;p15"/>
                  <p:cNvSpPr>
                    <a:spLocks/>
                  </p:cNvSpPr>
                  <p:nvPr/>
                </p:nvSpPr>
                <p:spPr bwMode="auto">
                  <a:xfrm>
                    <a:off x="5593825" y="1062325"/>
                    <a:ext cx="354150" cy="203100"/>
                  </a:xfrm>
                  <a:custGeom>
                    <a:avLst/>
                    <a:gdLst>
                      <a:gd name="T0" fmla="*/ 2147483646 w 14166"/>
                      <a:gd name="T1" fmla="*/ 9765625 h 8124"/>
                      <a:gd name="T2" fmla="*/ 2147483646 w 14166"/>
                      <a:gd name="T3" fmla="*/ 2147483646 h 8124"/>
                      <a:gd name="T4" fmla="*/ 302734375 w 14166"/>
                      <a:gd name="T5" fmla="*/ 2147483646 h 8124"/>
                      <a:gd name="T6" fmla="*/ 2147483646 w 14166"/>
                      <a:gd name="T7" fmla="*/ 2147483646 h 8124"/>
                      <a:gd name="T8" fmla="*/ 2147483646 w 14166"/>
                      <a:gd name="T9" fmla="*/ 2147483646 h 8124"/>
                      <a:gd name="T10" fmla="*/ 2147483646 w 14166"/>
                      <a:gd name="T11" fmla="*/ 2147483646 h 8124"/>
                      <a:gd name="T12" fmla="*/ 2147483646 w 14166"/>
                      <a:gd name="T13" fmla="*/ 2147483646 h 8124"/>
                      <a:gd name="T14" fmla="*/ 2147483646 w 14166"/>
                      <a:gd name="T15" fmla="*/ 9765625 h 812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1" name="Google Shape;2508;p15"/>
                  <p:cNvSpPr>
                    <a:spLocks/>
                  </p:cNvSpPr>
                  <p:nvPr/>
                </p:nvSpPr>
                <p:spPr bwMode="auto">
                  <a:xfrm>
                    <a:off x="5204575" y="742850"/>
                    <a:ext cx="918500" cy="1547425"/>
                  </a:xfrm>
                  <a:custGeom>
                    <a:avLst/>
                    <a:gdLst>
                      <a:gd name="T0" fmla="*/ 2147483646 w 36740"/>
                      <a:gd name="T1" fmla="*/ 9765625 h 61897"/>
                      <a:gd name="T2" fmla="*/ 2147483646 w 36740"/>
                      <a:gd name="T3" fmla="*/ 2147483646 h 61897"/>
                      <a:gd name="T4" fmla="*/ 2147483646 w 36740"/>
                      <a:gd name="T5" fmla="*/ 2147483646 h 61897"/>
                      <a:gd name="T6" fmla="*/ 2147483646 w 36740"/>
                      <a:gd name="T7" fmla="*/ 2147483646 h 61897"/>
                      <a:gd name="T8" fmla="*/ 673828125 w 36740"/>
                      <a:gd name="T9" fmla="*/ 2147483646 h 61897"/>
                      <a:gd name="T10" fmla="*/ 673828125 w 36740"/>
                      <a:gd name="T11" fmla="*/ 2147483646 h 61897"/>
                      <a:gd name="T12" fmla="*/ 2147483646 w 36740"/>
                      <a:gd name="T13" fmla="*/ 2147483646 h 61897"/>
                      <a:gd name="T14" fmla="*/ 2147483646 w 36740"/>
                      <a:gd name="T15" fmla="*/ 2147483646 h 61897"/>
                      <a:gd name="T16" fmla="*/ 2147483646 w 36740"/>
                      <a:gd name="T17" fmla="*/ 2147483646 h 61897"/>
                      <a:gd name="T18" fmla="*/ 2147483646 w 36740"/>
                      <a:gd name="T19" fmla="*/ 2147483646 h 61897"/>
                      <a:gd name="T20" fmla="*/ 2147483646 w 36740"/>
                      <a:gd name="T21" fmla="*/ 2147483646 h 61897"/>
                      <a:gd name="T22" fmla="*/ 2147483646 w 36740"/>
                      <a:gd name="T23" fmla="*/ 2147483646 h 61897"/>
                      <a:gd name="T24" fmla="*/ 2147483646 w 36740"/>
                      <a:gd name="T25" fmla="*/ 2147483646 h 61897"/>
                      <a:gd name="T26" fmla="*/ 2147483646 w 36740"/>
                      <a:gd name="T27" fmla="*/ 9765625 h 61897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2" name="Google Shape;2509;p15"/>
                  <p:cNvSpPr>
                    <a:spLocks/>
                  </p:cNvSpPr>
                  <p:nvPr/>
                </p:nvSpPr>
                <p:spPr bwMode="auto">
                  <a:xfrm>
                    <a:off x="5037600" y="2187250"/>
                    <a:ext cx="262175" cy="205950"/>
                  </a:xfrm>
                  <a:custGeom>
                    <a:avLst/>
                    <a:gdLst>
                      <a:gd name="T0" fmla="*/ 2147483646 w 10487"/>
                      <a:gd name="T1" fmla="*/ 9765625 h 8238"/>
                      <a:gd name="T2" fmla="*/ 2147483646 w 10487"/>
                      <a:gd name="T3" fmla="*/ 9765625 h 8238"/>
                      <a:gd name="T4" fmla="*/ 2147483646 w 10487"/>
                      <a:gd name="T5" fmla="*/ 2147483646 h 8238"/>
                      <a:gd name="T6" fmla="*/ 2147483646 w 10487"/>
                      <a:gd name="T7" fmla="*/ 2147483646 h 8238"/>
                      <a:gd name="T8" fmla="*/ 2147483646 w 10487"/>
                      <a:gd name="T9" fmla="*/ 2147483646 h 8238"/>
                      <a:gd name="T10" fmla="*/ 2147483646 w 10487"/>
                      <a:gd name="T11" fmla="*/ 2147483646 h 8238"/>
                      <a:gd name="T12" fmla="*/ 2147483646 w 10487"/>
                      <a:gd name="T13" fmla="*/ 2147483646 h 8238"/>
                      <a:gd name="T14" fmla="*/ 2147483646 w 10487"/>
                      <a:gd name="T15" fmla="*/ 9765625 h 823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  <p:grpSp>
              <p:nvGrpSpPr>
                <p:cNvPr id="19" name="Google Shape;2510;p15"/>
                <p:cNvGrpSpPr>
                  <a:grpSpLocks/>
                </p:cNvGrpSpPr>
                <p:nvPr/>
              </p:nvGrpSpPr>
              <p:grpSpPr bwMode="auto"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72" name="Google Shape;2511;p15"/>
                  <p:cNvSpPr>
                    <a:spLocks/>
                  </p:cNvSpPr>
                  <p:nvPr/>
                </p:nvSpPr>
                <p:spPr bwMode="auto">
                  <a:xfrm rot="10800000">
                    <a:off x="7028929" y="4259327"/>
                    <a:ext cx="1041121" cy="618833"/>
                  </a:xfrm>
                  <a:custGeom>
                    <a:avLst/>
                    <a:gdLst>
                      <a:gd name="T0" fmla="*/ 2147483646 w 59121"/>
                      <a:gd name="T1" fmla="*/ 0 h 35141"/>
                      <a:gd name="T2" fmla="*/ 2147483646 w 59121"/>
                      <a:gd name="T3" fmla="*/ 389483727 h 35141"/>
                      <a:gd name="T4" fmla="*/ 2147483646 w 59121"/>
                      <a:gd name="T5" fmla="*/ 2147483646 h 35141"/>
                      <a:gd name="T6" fmla="*/ 2147483646 w 59121"/>
                      <a:gd name="T7" fmla="*/ 2147483646 h 35141"/>
                      <a:gd name="T8" fmla="*/ 2147483646 w 59121"/>
                      <a:gd name="T9" fmla="*/ 2147483646 h 35141"/>
                      <a:gd name="T10" fmla="*/ 2147483646 w 59121"/>
                      <a:gd name="T11" fmla="*/ 2147483646 h 35141"/>
                      <a:gd name="T12" fmla="*/ 2147483646 w 59121"/>
                      <a:gd name="T13" fmla="*/ 2147483646 h 35141"/>
                      <a:gd name="T14" fmla="*/ 2147483646 w 59121"/>
                      <a:gd name="T15" fmla="*/ 2147483646 h 35141"/>
                      <a:gd name="T16" fmla="*/ 2147483646 w 59121"/>
                      <a:gd name="T17" fmla="*/ 2147483646 h 35141"/>
                      <a:gd name="T18" fmla="*/ 2147483646 w 59121"/>
                      <a:gd name="T19" fmla="*/ 2147483646 h 35141"/>
                      <a:gd name="T20" fmla="*/ 2147483646 w 59121"/>
                      <a:gd name="T21" fmla="*/ 2147483646 h 35141"/>
                      <a:gd name="T22" fmla="*/ 2147483646 w 59121"/>
                      <a:gd name="T23" fmla="*/ 2147483646 h 35141"/>
                      <a:gd name="T24" fmla="*/ 1647863729 w 59121"/>
                      <a:gd name="T25" fmla="*/ 2147483646 h 35141"/>
                      <a:gd name="T26" fmla="*/ 2147483646 w 59121"/>
                      <a:gd name="T27" fmla="*/ 2147483646 h 35141"/>
                      <a:gd name="T28" fmla="*/ 2147483646 w 59121"/>
                      <a:gd name="T29" fmla="*/ 2147483646 h 35141"/>
                      <a:gd name="T30" fmla="*/ 2147483646 w 59121"/>
                      <a:gd name="T31" fmla="*/ 2147483646 h 35141"/>
                      <a:gd name="T32" fmla="*/ 2147483646 w 59121"/>
                      <a:gd name="T33" fmla="*/ 2147483646 h 35141"/>
                      <a:gd name="T34" fmla="*/ 2147483646 w 59121"/>
                      <a:gd name="T35" fmla="*/ 2147483646 h 35141"/>
                      <a:gd name="T36" fmla="*/ 2147483646 w 59121"/>
                      <a:gd name="T37" fmla="*/ 2147483646 h 35141"/>
                      <a:gd name="T38" fmla="*/ 2147483646 w 59121"/>
                      <a:gd name="T39" fmla="*/ 2147483646 h 35141"/>
                      <a:gd name="T40" fmla="*/ 2147483646 w 59121"/>
                      <a:gd name="T41" fmla="*/ 2147483646 h 35141"/>
                      <a:gd name="T42" fmla="*/ 2147483646 w 59121"/>
                      <a:gd name="T43" fmla="*/ 2147483646 h 35141"/>
                      <a:gd name="T44" fmla="*/ 2147483646 w 59121"/>
                      <a:gd name="T45" fmla="*/ 2147483646 h 35141"/>
                      <a:gd name="T46" fmla="*/ 2147483646 w 59121"/>
                      <a:gd name="T47" fmla="*/ 2147483646 h 35141"/>
                      <a:gd name="T48" fmla="*/ 2147483646 w 59121"/>
                      <a:gd name="T49" fmla="*/ 2147483646 h 35141"/>
                      <a:gd name="T50" fmla="*/ 2147483646 w 59121"/>
                      <a:gd name="T51" fmla="*/ 2147483646 h 35141"/>
                      <a:gd name="T52" fmla="*/ 2147483646 w 59121"/>
                      <a:gd name="T53" fmla="*/ 2147483646 h 35141"/>
                      <a:gd name="T54" fmla="*/ 2147483646 w 59121"/>
                      <a:gd name="T55" fmla="*/ 2147483646 h 35141"/>
                      <a:gd name="T56" fmla="*/ 2147483646 w 59121"/>
                      <a:gd name="T57" fmla="*/ 750220380 h 35141"/>
                      <a:gd name="T58" fmla="*/ 2147483646 w 59121"/>
                      <a:gd name="T59" fmla="*/ 0 h 35141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73" name="Google Shape;2512;p15"/>
                  <p:cNvSpPr>
                    <a:spLocks/>
                  </p:cNvSpPr>
                  <p:nvPr/>
                </p:nvSpPr>
                <p:spPr bwMode="auto">
                  <a:xfrm rot="10800000">
                    <a:off x="6916683" y="4448969"/>
                    <a:ext cx="1097050" cy="285687"/>
                  </a:xfrm>
                  <a:custGeom>
                    <a:avLst/>
                    <a:gdLst>
                      <a:gd name="T0" fmla="*/ 2147483646 w 62297"/>
                      <a:gd name="T1" fmla="*/ 0 h 16223"/>
                      <a:gd name="T2" fmla="*/ 2147483646 w 62297"/>
                      <a:gd name="T3" fmla="*/ 487772119 h 16223"/>
                      <a:gd name="T4" fmla="*/ 1380225730 w 62297"/>
                      <a:gd name="T5" fmla="*/ 2147483646 h 16223"/>
                      <a:gd name="T6" fmla="*/ 225230932 w 62297"/>
                      <a:gd name="T7" fmla="*/ 2147483646 h 16223"/>
                      <a:gd name="T8" fmla="*/ 1534386446 w 62297"/>
                      <a:gd name="T9" fmla="*/ 2147483646 h 16223"/>
                      <a:gd name="T10" fmla="*/ 2147483646 w 62297"/>
                      <a:gd name="T11" fmla="*/ 2147483646 h 16223"/>
                      <a:gd name="T12" fmla="*/ 2147483646 w 62297"/>
                      <a:gd name="T13" fmla="*/ 2147483646 h 16223"/>
                      <a:gd name="T14" fmla="*/ 2147483646 w 62297"/>
                      <a:gd name="T15" fmla="*/ 0 h 1622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74" name="Google Shape;2513;p15"/>
                  <p:cNvSpPr>
                    <a:spLocks/>
                  </p:cNvSpPr>
                  <p:nvPr/>
                </p:nvSpPr>
                <p:spPr bwMode="auto">
                  <a:xfrm rot="10800000">
                    <a:off x="7400007" y="4407726"/>
                    <a:ext cx="297186" cy="251031"/>
                  </a:xfrm>
                  <a:custGeom>
                    <a:avLst/>
                    <a:gdLst>
                      <a:gd name="T0" fmla="*/ 2147483646 w 16876"/>
                      <a:gd name="T1" fmla="*/ 0 h 14255"/>
                      <a:gd name="T2" fmla="*/ 2147483646 w 16876"/>
                      <a:gd name="T3" fmla="*/ 1476791670 h 14255"/>
                      <a:gd name="T4" fmla="*/ 382754313 w 16876"/>
                      <a:gd name="T5" fmla="*/ 2147483646 h 14255"/>
                      <a:gd name="T6" fmla="*/ 127040517 w 16876"/>
                      <a:gd name="T7" fmla="*/ 2147483646 h 14255"/>
                      <a:gd name="T8" fmla="*/ 538547434 w 16876"/>
                      <a:gd name="T9" fmla="*/ 2147483646 h 14255"/>
                      <a:gd name="T10" fmla="*/ 2147483646 w 16876"/>
                      <a:gd name="T11" fmla="*/ 2147483646 h 14255"/>
                      <a:gd name="T12" fmla="*/ 2147483646 w 16876"/>
                      <a:gd name="T13" fmla="*/ 0 h 1425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75" name="Google Shape;2514;p15"/>
                  <p:cNvSpPr>
                    <a:spLocks/>
                  </p:cNvSpPr>
                  <p:nvPr/>
                </p:nvSpPr>
                <p:spPr bwMode="auto">
                  <a:xfrm rot="10800000">
                    <a:off x="7490769" y="4624241"/>
                    <a:ext cx="286479" cy="49290"/>
                  </a:xfrm>
                  <a:custGeom>
                    <a:avLst/>
                    <a:gdLst>
                      <a:gd name="T0" fmla="*/ 2147483646 w 16268"/>
                      <a:gd name="T1" fmla="*/ 0 h 2799"/>
                      <a:gd name="T2" fmla="*/ 514790876 w 16268"/>
                      <a:gd name="T3" fmla="*/ 477565069 h 2799"/>
                      <a:gd name="T4" fmla="*/ 514790876 w 16268"/>
                      <a:gd name="T5" fmla="*/ 785775351 h 2799"/>
                      <a:gd name="T6" fmla="*/ 1063533318 w 16268"/>
                      <a:gd name="T7" fmla="*/ 782411304 h 2799"/>
                      <a:gd name="T8" fmla="*/ 2147483646 w 16268"/>
                      <a:gd name="T9" fmla="*/ 2072772594 h 2799"/>
                      <a:gd name="T10" fmla="*/ 2147483646 w 16268"/>
                      <a:gd name="T11" fmla="*/ 2147483646 h 2799"/>
                      <a:gd name="T12" fmla="*/ 2147483646 w 16268"/>
                      <a:gd name="T13" fmla="*/ 2147483646 h 2799"/>
                      <a:gd name="T14" fmla="*/ 2147483646 w 16268"/>
                      <a:gd name="T15" fmla="*/ 2147483646 h 2799"/>
                      <a:gd name="T16" fmla="*/ 2147483646 w 16268"/>
                      <a:gd name="T17" fmla="*/ 0 h 279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76" name="Google Shape;2515;p15"/>
                  <p:cNvSpPr>
                    <a:spLocks/>
                  </p:cNvSpPr>
                  <p:nvPr/>
                </p:nvSpPr>
                <p:spPr bwMode="auto">
                  <a:xfrm rot="10800000">
                    <a:off x="7175215" y="4701355"/>
                    <a:ext cx="329043" cy="91449"/>
                  </a:xfrm>
                  <a:custGeom>
                    <a:avLst/>
                    <a:gdLst>
                      <a:gd name="T0" fmla="*/ 1366668363 w 18685"/>
                      <a:gd name="T1" fmla="*/ 1731051 h 5193"/>
                      <a:gd name="T2" fmla="*/ 618178024 w 18685"/>
                      <a:gd name="T3" fmla="*/ 5095169 h 5193"/>
                      <a:gd name="T4" fmla="*/ 618178024 w 18685"/>
                      <a:gd name="T5" fmla="*/ 365835200 h 5193"/>
                      <a:gd name="T6" fmla="*/ 2147483646 w 18685"/>
                      <a:gd name="T7" fmla="*/ 2147483646 h 5193"/>
                      <a:gd name="T8" fmla="*/ 2147483646 w 18685"/>
                      <a:gd name="T9" fmla="*/ 2147483646 h 5193"/>
                      <a:gd name="T10" fmla="*/ 2147483646 w 18685"/>
                      <a:gd name="T11" fmla="*/ 2147483646 h 5193"/>
                      <a:gd name="T12" fmla="*/ 2147483646 w 18685"/>
                      <a:gd name="T13" fmla="*/ 2147483646 h 5193"/>
                      <a:gd name="T14" fmla="*/ 1366668363 w 18685"/>
                      <a:gd name="T15" fmla="*/ 1731051 h 519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77" name="Google Shape;2516;p15"/>
                  <p:cNvSpPr>
                    <a:spLocks/>
                  </p:cNvSpPr>
                  <p:nvPr/>
                </p:nvSpPr>
                <p:spPr bwMode="auto">
                  <a:xfrm rot="10800000">
                    <a:off x="7112154" y="4405578"/>
                    <a:ext cx="262600" cy="298983"/>
                  </a:xfrm>
                  <a:custGeom>
                    <a:avLst/>
                    <a:gdLst>
                      <a:gd name="T0" fmla="*/ 2147483646 w 14912"/>
                      <a:gd name="T1" fmla="*/ 0 h 16978"/>
                      <a:gd name="T2" fmla="*/ 2147483646 w 14912"/>
                      <a:gd name="T3" fmla="*/ 2147483646 h 16978"/>
                      <a:gd name="T4" fmla="*/ 364093984 w 14912"/>
                      <a:gd name="T5" fmla="*/ 2147483646 h 16978"/>
                      <a:gd name="T6" fmla="*/ 142233190 w 14912"/>
                      <a:gd name="T7" fmla="*/ 2147483646 h 16978"/>
                      <a:gd name="T8" fmla="*/ 569031060 w 14912"/>
                      <a:gd name="T9" fmla="*/ 2147483646 h 16978"/>
                      <a:gd name="T10" fmla="*/ 2147483646 w 14912"/>
                      <a:gd name="T11" fmla="*/ 2147483646 h 16978"/>
                      <a:gd name="T12" fmla="*/ 2147483646 w 14912"/>
                      <a:gd name="T13" fmla="*/ 2147483646 h 16978"/>
                      <a:gd name="T14" fmla="*/ 2147483646 w 14912"/>
                      <a:gd name="T15" fmla="*/ 0 h 1697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  <p:grpSp>
              <p:nvGrpSpPr>
                <p:cNvPr id="20" name="Google Shape;2517;p15"/>
                <p:cNvGrpSpPr>
                  <a:grpSpLocks/>
                </p:cNvGrpSpPr>
                <p:nvPr/>
              </p:nvGrpSpPr>
              <p:grpSpPr bwMode="auto"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66" name="Google Shape;2518;p15"/>
                  <p:cNvSpPr>
                    <a:spLocks/>
                  </p:cNvSpPr>
                  <p:nvPr/>
                </p:nvSpPr>
                <p:spPr bwMode="auto">
                  <a:xfrm>
                    <a:off x="6608300" y="376500"/>
                    <a:ext cx="1468900" cy="885025"/>
                  </a:xfrm>
                  <a:custGeom>
                    <a:avLst/>
                    <a:gdLst>
                      <a:gd name="T0" fmla="*/ 2147483646 w 58756"/>
                      <a:gd name="T1" fmla="*/ 9765625 h 35401"/>
                      <a:gd name="T2" fmla="*/ 2147483646 w 58756"/>
                      <a:gd name="T3" fmla="*/ 2147483646 h 35401"/>
                      <a:gd name="T4" fmla="*/ 0 w 58756"/>
                      <a:gd name="T5" fmla="*/ 2147483646 h 35401"/>
                      <a:gd name="T6" fmla="*/ 2147483646 w 58756"/>
                      <a:gd name="T7" fmla="*/ 2147483646 h 35401"/>
                      <a:gd name="T8" fmla="*/ 2147483646 w 58756"/>
                      <a:gd name="T9" fmla="*/ 2147483646 h 35401"/>
                      <a:gd name="T10" fmla="*/ 2147483646 w 58756"/>
                      <a:gd name="T11" fmla="*/ 2147483646 h 35401"/>
                      <a:gd name="T12" fmla="*/ 2147483646 w 58756"/>
                      <a:gd name="T13" fmla="*/ 2147483646 h 35401"/>
                      <a:gd name="T14" fmla="*/ 2147483646 w 58756"/>
                      <a:gd name="T15" fmla="*/ 2147483646 h 35401"/>
                      <a:gd name="T16" fmla="*/ 2147483646 w 58756"/>
                      <a:gd name="T17" fmla="*/ 2147483646 h 35401"/>
                      <a:gd name="T18" fmla="*/ 2147483646 w 58756"/>
                      <a:gd name="T19" fmla="*/ 2147483646 h 35401"/>
                      <a:gd name="T20" fmla="*/ 2147483646 w 58756"/>
                      <a:gd name="T21" fmla="*/ 2147483646 h 35401"/>
                      <a:gd name="T22" fmla="*/ 2147483646 w 58756"/>
                      <a:gd name="T23" fmla="*/ 2147483646 h 35401"/>
                      <a:gd name="T24" fmla="*/ 2147483646 w 58756"/>
                      <a:gd name="T25" fmla="*/ 2147483646 h 35401"/>
                      <a:gd name="T26" fmla="*/ 2147483646 w 58756"/>
                      <a:gd name="T27" fmla="*/ 2147483646 h 35401"/>
                      <a:gd name="T28" fmla="*/ 2147483646 w 58756"/>
                      <a:gd name="T29" fmla="*/ 2147483646 h 35401"/>
                      <a:gd name="T30" fmla="*/ 2147483646 w 58756"/>
                      <a:gd name="T31" fmla="*/ 2147483646 h 35401"/>
                      <a:gd name="T32" fmla="*/ 2147483646 w 58756"/>
                      <a:gd name="T33" fmla="*/ 2147483646 h 35401"/>
                      <a:gd name="T34" fmla="*/ 2147483646 w 58756"/>
                      <a:gd name="T35" fmla="*/ 2147483646 h 35401"/>
                      <a:gd name="T36" fmla="*/ 2147483646 w 58756"/>
                      <a:gd name="T37" fmla="*/ 2147483646 h 35401"/>
                      <a:gd name="T38" fmla="*/ 2147483646 w 58756"/>
                      <a:gd name="T39" fmla="*/ 2147483646 h 35401"/>
                      <a:gd name="T40" fmla="*/ 2147483646 w 58756"/>
                      <a:gd name="T41" fmla="*/ 2147483646 h 35401"/>
                      <a:gd name="T42" fmla="*/ 2147483646 w 58756"/>
                      <a:gd name="T43" fmla="*/ 2147483646 h 35401"/>
                      <a:gd name="T44" fmla="*/ 2147483646 w 58756"/>
                      <a:gd name="T45" fmla="*/ 2147483646 h 35401"/>
                      <a:gd name="T46" fmla="*/ 2147483646 w 58756"/>
                      <a:gd name="T47" fmla="*/ 2147483646 h 35401"/>
                      <a:gd name="T48" fmla="*/ 2147483646 w 58756"/>
                      <a:gd name="T49" fmla="*/ 2147483646 h 35401"/>
                      <a:gd name="T50" fmla="*/ 2147483646 w 58756"/>
                      <a:gd name="T51" fmla="*/ 2147483646 h 35401"/>
                      <a:gd name="T52" fmla="*/ 2147483646 w 58756"/>
                      <a:gd name="T53" fmla="*/ 2147483646 h 35401"/>
                      <a:gd name="T54" fmla="*/ 2147483646 w 58756"/>
                      <a:gd name="T55" fmla="*/ 9765625 h 35401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67" name="Google Shape;2519;p15"/>
                  <p:cNvSpPr>
                    <a:spLocks/>
                  </p:cNvSpPr>
                  <p:nvPr/>
                </p:nvSpPr>
                <p:spPr bwMode="auto">
                  <a:xfrm>
                    <a:off x="6449650" y="567150"/>
                    <a:ext cx="1550450" cy="431325"/>
                  </a:xfrm>
                  <a:custGeom>
                    <a:avLst/>
                    <a:gdLst>
                      <a:gd name="T0" fmla="*/ 2147483646 w 62018"/>
                      <a:gd name="T1" fmla="*/ 9765625 h 17253"/>
                      <a:gd name="T2" fmla="*/ 2147483646 w 62018"/>
                      <a:gd name="T3" fmla="*/ 2147483646 h 17253"/>
                      <a:gd name="T4" fmla="*/ 2147483646 w 62018"/>
                      <a:gd name="T5" fmla="*/ 2147483646 h 17253"/>
                      <a:gd name="T6" fmla="*/ 2147483646 w 62018"/>
                      <a:gd name="T7" fmla="*/ 2147483646 h 17253"/>
                      <a:gd name="T8" fmla="*/ 2147483646 w 62018"/>
                      <a:gd name="T9" fmla="*/ 2147483646 h 17253"/>
                      <a:gd name="T10" fmla="*/ 2147483646 w 62018"/>
                      <a:gd name="T11" fmla="*/ 2147483646 h 17253"/>
                      <a:gd name="T12" fmla="*/ 2147483646 w 62018"/>
                      <a:gd name="T13" fmla="*/ 2147483646 h 17253"/>
                      <a:gd name="T14" fmla="*/ 2147483646 w 62018"/>
                      <a:gd name="T15" fmla="*/ 9765625 h 1725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68" name="Google Shape;2520;p15"/>
                  <p:cNvSpPr>
                    <a:spLocks/>
                  </p:cNvSpPr>
                  <p:nvPr/>
                </p:nvSpPr>
                <p:spPr bwMode="auto">
                  <a:xfrm>
                    <a:off x="7132850" y="686650"/>
                    <a:ext cx="415500" cy="362775"/>
                  </a:xfrm>
                  <a:custGeom>
                    <a:avLst/>
                    <a:gdLst>
                      <a:gd name="T0" fmla="*/ 2147483646 w 16620"/>
                      <a:gd name="T1" fmla="*/ 9765625 h 14511"/>
                      <a:gd name="T2" fmla="*/ 2147483646 w 16620"/>
                      <a:gd name="T3" fmla="*/ 2147483646 h 14511"/>
                      <a:gd name="T4" fmla="*/ 2147483646 w 16620"/>
                      <a:gd name="T5" fmla="*/ 2147483646 h 14511"/>
                      <a:gd name="T6" fmla="*/ 2147483646 w 16620"/>
                      <a:gd name="T7" fmla="*/ 2147483646 h 14511"/>
                      <a:gd name="T8" fmla="*/ 2147483646 w 16620"/>
                      <a:gd name="T9" fmla="*/ 2147483646 h 14511"/>
                      <a:gd name="T10" fmla="*/ 2147483646 w 16620"/>
                      <a:gd name="T11" fmla="*/ 2147483646 h 14511"/>
                      <a:gd name="T12" fmla="*/ 2147483646 w 16620"/>
                      <a:gd name="T13" fmla="*/ 9765625 h 1451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69" name="Google Shape;2521;p15"/>
                  <p:cNvSpPr>
                    <a:spLocks/>
                  </p:cNvSpPr>
                  <p:nvPr/>
                </p:nvSpPr>
                <p:spPr bwMode="auto">
                  <a:xfrm>
                    <a:off x="7260575" y="673600"/>
                    <a:ext cx="407025" cy="64175"/>
                  </a:xfrm>
                  <a:custGeom>
                    <a:avLst/>
                    <a:gdLst>
                      <a:gd name="T0" fmla="*/ 2147483646 w 16281"/>
                      <a:gd name="T1" fmla="*/ 0 h 2567"/>
                      <a:gd name="T2" fmla="*/ 2147483646 w 16281"/>
                      <a:gd name="T3" fmla="*/ 2147483646 h 2567"/>
                      <a:gd name="T4" fmla="*/ 2147483646 w 16281"/>
                      <a:gd name="T5" fmla="*/ 2147483646 h 2567"/>
                      <a:gd name="T6" fmla="*/ 2147483646 w 16281"/>
                      <a:gd name="T7" fmla="*/ 2147483646 h 2567"/>
                      <a:gd name="T8" fmla="*/ 2147483646 w 16281"/>
                      <a:gd name="T9" fmla="*/ 2147483646 h 2567"/>
                      <a:gd name="T10" fmla="*/ 2147483646 w 16281"/>
                      <a:gd name="T11" fmla="*/ 2147483646 h 2567"/>
                      <a:gd name="T12" fmla="*/ 2147483646 w 16281"/>
                      <a:gd name="T13" fmla="*/ 2147483646 h 2567"/>
                      <a:gd name="T14" fmla="*/ 2147483646 w 16281"/>
                      <a:gd name="T15" fmla="*/ 2147483646 h 2567"/>
                      <a:gd name="T16" fmla="*/ 2147483646 w 16281"/>
                      <a:gd name="T17" fmla="*/ 0 h 256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70" name="Google Shape;2522;p15"/>
                  <p:cNvSpPr>
                    <a:spLocks/>
                  </p:cNvSpPr>
                  <p:nvPr/>
                </p:nvSpPr>
                <p:spPr bwMode="auto">
                  <a:xfrm>
                    <a:off x="6814425" y="497500"/>
                    <a:ext cx="468675" cy="122275"/>
                  </a:xfrm>
                  <a:custGeom>
                    <a:avLst/>
                    <a:gdLst>
                      <a:gd name="T0" fmla="*/ 2147483646 w 18747"/>
                      <a:gd name="T1" fmla="*/ 0 h 4891"/>
                      <a:gd name="T2" fmla="*/ 2147483646 w 18747"/>
                      <a:gd name="T3" fmla="*/ 2147483646 h 4891"/>
                      <a:gd name="T4" fmla="*/ 2147483646 w 18747"/>
                      <a:gd name="T5" fmla="*/ 2147483646 h 4891"/>
                      <a:gd name="T6" fmla="*/ 2147483646 w 18747"/>
                      <a:gd name="T7" fmla="*/ 2147483646 h 4891"/>
                      <a:gd name="T8" fmla="*/ 2147483646 w 18747"/>
                      <a:gd name="T9" fmla="*/ 2147483646 h 4891"/>
                      <a:gd name="T10" fmla="*/ 2147483646 w 18747"/>
                      <a:gd name="T11" fmla="*/ 1992187500 h 4891"/>
                      <a:gd name="T12" fmla="*/ 2147483646 w 18747"/>
                      <a:gd name="T13" fmla="*/ 205078125 h 4891"/>
                      <a:gd name="T14" fmla="*/ 2147483646 w 18747"/>
                      <a:gd name="T15" fmla="*/ 0 h 489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71" name="Google Shape;2523;p15"/>
                  <p:cNvSpPr>
                    <a:spLocks/>
                  </p:cNvSpPr>
                  <p:nvPr/>
                </p:nvSpPr>
                <p:spPr bwMode="auto">
                  <a:xfrm>
                    <a:off x="6725375" y="614150"/>
                    <a:ext cx="365800" cy="430475"/>
                  </a:xfrm>
                  <a:custGeom>
                    <a:avLst/>
                    <a:gdLst>
                      <a:gd name="T0" fmla="*/ 2147483646 w 14632"/>
                      <a:gd name="T1" fmla="*/ 0 h 17219"/>
                      <a:gd name="T2" fmla="*/ 2147483646 w 14632"/>
                      <a:gd name="T3" fmla="*/ 2147483646 h 17219"/>
                      <a:gd name="T4" fmla="*/ 2147483646 w 14632"/>
                      <a:gd name="T5" fmla="*/ 2147483646 h 17219"/>
                      <a:gd name="T6" fmla="*/ 2147483646 w 14632"/>
                      <a:gd name="T7" fmla="*/ 2147483646 h 17219"/>
                      <a:gd name="T8" fmla="*/ 2147483646 w 14632"/>
                      <a:gd name="T9" fmla="*/ 2147483646 h 17219"/>
                      <a:gd name="T10" fmla="*/ 2147483646 w 14632"/>
                      <a:gd name="T11" fmla="*/ 2147483646 h 17219"/>
                      <a:gd name="T12" fmla="*/ 2147483646 w 14632"/>
                      <a:gd name="T13" fmla="*/ 2147483646 h 17219"/>
                      <a:gd name="T14" fmla="*/ 2147483646 w 14632"/>
                      <a:gd name="T15" fmla="*/ 0 h 17219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  <p:grpSp>
              <p:nvGrpSpPr>
                <p:cNvPr id="21" name="Google Shape;2524;p15"/>
                <p:cNvGrpSpPr>
                  <a:grpSpLocks/>
                </p:cNvGrpSpPr>
                <p:nvPr/>
              </p:nvGrpSpPr>
              <p:grpSpPr bwMode="auto"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56" name="Google Shape;2525;p15"/>
                  <p:cNvSpPr/>
                  <p:nvPr/>
                </p:nvSpPr>
                <p:spPr>
                  <a:xfrm>
                    <a:off x="5167502" y="130780"/>
                    <a:ext cx="299190" cy="7437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57" name="Google Shape;2526;p15"/>
                  <p:cNvSpPr/>
                  <p:nvPr/>
                </p:nvSpPr>
                <p:spPr>
                  <a:xfrm>
                    <a:off x="4719565" y="492506"/>
                    <a:ext cx="701488" cy="3938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58" name="Google Shape;2527;p15"/>
                  <p:cNvSpPr/>
                  <p:nvPr/>
                </p:nvSpPr>
                <p:spPr>
                  <a:xfrm>
                    <a:off x="4787178" y="859302"/>
                    <a:ext cx="650778" cy="4360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59" name="Google Shape;2528;p15"/>
                  <p:cNvSpPr/>
                  <p:nvPr/>
                </p:nvSpPr>
                <p:spPr>
                  <a:xfrm>
                    <a:off x="5147218" y="888038"/>
                    <a:ext cx="273834" cy="7183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60" name="Google Shape;2529;p15"/>
                  <p:cNvSpPr/>
                  <p:nvPr/>
                </p:nvSpPr>
                <p:spPr>
                  <a:xfrm>
                    <a:off x="5407530" y="877896"/>
                    <a:ext cx="473293" cy="5814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61" name="Google Shape;2530;p15"/>
                  <p:cNvSpPr/>
                  <p:nvPr/>
                </p:nvSpPr>
                <p:spPr>
                  <a:xfrm>
                    <a:off x="5412601" y="216986"/>
                    <a:ext cx="446248" cy="67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62" name="Google Shape;2531;p15"/>
                  <p:cNvSpPr/>
                  <p:nvPr/>
                </p:nvSpPr>
                <p:spPr>
                  <a:xfrm>
                    <a:off x="5409221" y="504338"/>
                    <a:ext cx="652469" cy="3853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63" name="Google Shape;2532;p15"/>
                  <p:cNvSpPr/>
                  <p:nvPr/>
                </p:nvSpPr>
                <p:spPr>
                  <a:xfrm>
                    <a:off x="5431195" y="818735"/>
                    <a:ext cx="706560" cy="3110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64" name="Google Shape;2533;p15"/>
                  <p:cNvSpPr/>
                  <p:nvPr/>
                </p:nvSpPr>
                <p:spPr>
                  <a:xfrm>
                    <a:off x="5042418" y="402919"/>
                    <a:ext cx="889116" cy="941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65" name="Google Shape;2534;p15"/>
                  <p:cNvSpPr/>
                  <p:nvPr/>
                </p:nvSpPr>
                <p:spPr>
                  <a:xfrm>
                    <a:off x="5292587" y="742672"/>
                    <a:ext cx="245099" cy="2417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</p:grpSp>
            <p:grpSp>
              <p:nvGrpSpPr>
                <p:cNvPr id="22" name="Google Shape;2535;p15"/>
                <p:cNvGrpSpPr>
                  <a:grpSpLocks/>
                </p:cNvGrpSpPr>
                <p:nvPr/>
              </p:nvGrpSpPr>
              <p:grpSpPr bwMode="auto"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3" name="Google Shape;2536;p15"/>
                  <p:cNvSpPr>
                    <a:spLocks/>
                  </p:cNvSpPr>
                  <p:nvPr/>
                </p:nvSpPr>
                <p:spPr bwMode="auto">
                  <a:xfrm>
                    <a:off x="6238225" y="660625"/>
                    <a:ext cx="353375" cy="530550"/>
                  </a:xfrm>
                  <a:custGeom>
                    <a:avLst/>
                    <a:gdLst>
                      <a:gd name="T0" fmla="*/ 2147483646 w 14135"/>
                      <a:gd name="T1" fmla="*/ 9765625 h 21222"/>
                      <a:gd name="T2" fmla="*/ 1484375000 w 14135"/>
                      <a:gd name="T3" fmla="*/ 2147483646 h 21222"/>
                      <a:gd name="T4" fmla="*/ 2147483646 w 14135"/>
                      <a:gd name="T5" fmla="*/ 2147483646 h 21222"/>
                      <a:gd name="T6" fmla="*/ 2147483646 w 14135"/>
                      <a:gd name="T7" fmla="*/ 2147483646 h 21222"/>
                      <a:gd name="T8" fmla="*/ 2147483646 w 14135"/>
                      <a:gd name="T9" fmla="*/ 2147483646 h 21222"/>
                      <a:gd name="T10" fmla="*/ 2147483646 w 14135"/>
                      <a:gd name="T11" fmla="*/ 2147483646 h 21222"/>
                      <a:gd name="T12" fmla="*/ 2147483646 w 14135"/>
                      <a:gd name="T13" fmla="*/ 2147483646 h 21222"/>
                      <a:gd name="T14" fmla="*/ 2147483646 w 14135"/>
                      <a:gd name="T15" fmla="*/ 2147483646 h 21222"/>
                      <a:gd name="T16" fmla="*/ 2147483646 w 14135"/>
                      <a:gd name="T17" fmla="*/ 2147483646 h 21222"/>
                      <a:gd name="T18" fmla="*/ 2147483646 w 14135"/>
                      <a:gd name="T19" fmla="*/ 2147483646 h 21222"/>
                      <a:gd name="T20" fmla="*/ 2147483646 w 14135"/>
                      <a:gd name="T21" fmla="*/ 2147483646 h 21222"/>
                      <a:gd name="T22" fmla="*/ 2147483646 w 14135"/>
                      <a:gd name="T23" fmla="*/ 9765625 h 21222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4" name="Google Shape;2537;p15"/>
                  <p:cNvSpPr>
                    <a:spLocks/>
                  </p:cNvSpPr>
                  <p:nvPr/>
                </p:nvSpPr>
                <p:spPr bwMode="auto">
                  <a:xfrm>
                    <a:off x="6378050" y="670500"/>
                    <a:ext cx="526625" cy="378175"/>
                  </a:xfrm>
                  <a:custGeom>
                    <a:avLst/>
                    <a:gdLst>
                      <a:gd name="T0" fmla="*/ 2147483646 w 21065"/>
                      <a:gd name="T1" fmla="*/ 9765625 h 15127"/>
                      <a:gd name="T2" fmla="*/ 0 w 21065"/>
                      <a:gd name="T3" fmla="*/ 898437500 h 15127"/>
                      <a:gd name="T4" fmla="*/ 2147483646 w 21065"/>
                      <a:gd name="T5" fmla="*/ 2147483646 h 15127"/>
                      <a:gd name="T6" fmla="*/ 2147483646 w 21065"/>
                      <a:gd name="T7" fmla="*/ 2147483646 h 15127"/>
                      <a:gd name="T8" fmla="*/ 2147483646 w 21065"/>
                      <a:gd name="T9" fmla="*/ 2147483646 h 15127"/>
                      <a:gd name="T10" fmla="*/ 2147483646 w 21065"/>
                      <a:gd name="T11" fmla="*/ 2147483646 h 15127"/>
                      <a:gd name="T12" fmla="*/ 2147483646 w 21065"/>
                      <a:gd name="T13" fmla="*/ 2147483646 h 15127"/>
                      <a:gd name="T14" fmla="*/ 2147483646 w 21065"/>
                      <a:gd name="T15" fmla="*/ 2147483646 h 15127"/>
                      <a:gd name="T16" fmla="*/ 2147483646 w 21065"/>
                      <a:gd name="T17" fmla="*/ 2147483646 h 15127"/>
                      <a:gd name="T18" fmla="*/ 2147483646 w 21065"/>
                      <a:gd name="T19" fmla="*/ 2147483646 h 15127"/>
                      <a:gd name="T20" fmla="*/ 2147483646 w 21065"/>
                      <a:gd name="T21" fmla="*/ 2147483646 h 15127"/>
                      <a:gd name="T22" fmla="*/ 2147483646 w 21065"/>
                      <a:gd name="T23" fmla="*/ 2147483646 h 15127"/>
                      <a:gd name="T24" fmla="*/ 2147483646 w 21065"/>
                      <a:gd name="T25" fmla="*/ 2147483646 h 15127"/>
                      <a:gd name="T26" fmla="*/ 2147483646 w 21065"/>
                      <a:gd name="T27" fmla="*/ 9765625 h 15127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" name="Google Shape;2538;p15"/>
                  <p:cNvSpPr>
                    <a:spLocks/>
                  </p:cNvSpPr>
                  <p:nvPr/>
                </p:nvSpPr>
                <p:spPr bwMode="auto">
                  <a:xfrm>
                    <a:off x="6367400" y="337075"/>
                    <a:ext cx="506875" cy="394325"/>
                  </a:xfrm>
                  <a:custGeom>
                    <a:avLst/>
                    <a:gdLst>
                      <a:gd name="T0" fmla="*/ 2147483646 w 20275"/>
                      <a:gd name="T1" fmla="*/ 9765625 h 15773"/>
                      <a:gd name="T2" fmla="*/ 2147483646 w 20275"/>
                      <a:gd name="T3" fmla="*/ 2147483646 h 15773"/>
                      <a:gd name="T4" fmla="*/ 9765625 w 20275"/>
                      <a:gd name="T5" fmla="*/ 2147483646 h 15773"/>
                      <a:gd name="T6" fmla="*/ 2147483646 w 20275"/>
                      <a:gd name="T7" fmla="*/ 2147483646 h 15773"/>
                      <a:gd name="T8" fmla="*/ 2147483646 w 20275"/>
                      <a:gd name="T9" fmla="*/ 2147483646 h 15773"/>
                      <a:gd name="T10" fmla="*/ 2147483646 w 20275"/>
                      <a:gd name="T11" fmla="*/ 2147483646 h 15773"/>
                      <a:gd name="T12" fmla="*/ 2147483646 w 20275"/>
                      <a:gd name="T13" fmla="*/ 2147483646 h 15773"/>
                      <a:gd name="T14" fmla="*/ 2147483646 w 20275"/>
                      <a:gd name="T15" fmla="*/ 2147483646 h 15773"/>
                      <a:gd name="T16" fmla="*/ 2147483646 w 20275"/>
                      <a:gd name="T17" fmla="*/ 2147483646 h 15773"/>
                      <a:gd name="T18" fmla="*/ 2147483646 w 20275"/>
                      <a:gd name="T19" fmla="*/ 2147483646 h 15773"/>
                      <a:gd name="T20" fmla="*/ 2147483646 w 20275"/>
                      <a:gd name="T21" fmla="*/ 2147483646 h 15773"/>
                      <a:gd name="T22" fmla="*/ 2147483646 w 20275"/>
                      <a:gd name="T23" fmla="*/ 537109375 h 15773"/>
                      <a:gd name="T24" fmla="*/ 2147483646 w 20275"/>
                      <a:gd name="T25" fmla="*/ 9765625 h 1577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0" t="0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6" name="Google Shape;2539;p15"/>
                  <p:cNvSpPr>
                    <a:spLocks/>
                  </p:cNvSpPr>
                  <p:nvPr/>
                </p:nvSpPr>
                <p:spPr bwMode="auto">
                  <a:xfrm>
                    <a:off x="6230625" y="218850"/>
                    <a:ext cx="353375" cy="529950"/>
                  </a:xfrm>
                  <a:custGeom>
                    <a:avLst/>
                    <a:gdLst>
                      <a:gd name="T0" fmla="*/ 2147483646 w 14135"/>
                      <a:gd name="T1" fmla="*/ 9765625 h 21198"/>
                      <a:gd name="T2" fmla="*/ 2147483646 w 14135"/>
                      <a:gd name="T3" fmla="*/ 2147483646 h 21198"/>
                      <a:gd name="T4" fmla="*/ 2147483646 w 14135"/>
                      <a:gd name="T5" fmla="*/ 2147483646 h 21198"/>
                      <a:gd name="T6" fmla="*/ 2147483646 w 14135"/>
                      <a:gd name="T7" fmla="*/ 2147483646 h 21198"/>
                      <a:gd name="T8" fmla="*/ 2147483646 w 14135"/>
                      <a:gd name="T9" fmla="*/ 2147483646 h 21198"/>
                      <a:gd name="T10" fmla="*/ 2147483646 w 14135"/>
                      <a:gd name="T11" fmla="*/ 2147483646 h 21198"/>
                      <a:gd name="T12" fmla="*/ 2147483646 w 14135"/>
                      <a:gd name="T13" fmla="*/ 2147483646 h 21198"/>
                      <a:gd name="T14" fmla="*/ 2147483646 w 14135"/>
                      <a:gd name="T15" fmla="*/ 2147483646 h 21198"/>
                      <a:gd name="T16" fmla="*/ 2147483646 w 14135"/>
                      <a:gd name="T17" fmla="*/ 2147483646 h 21198"/>
                      <a:gd name="T18" fmla="*/ 2147483646 w 14135"/>
                      <a:gd name="T19" fmla="*/ 2147483646 h 21198"/>
                      <a:gd name="T20" fmla="*/ 2147483646 w 14135"/>
                      <a:gd name="T21" fmla="*/ 2147483646 h 21198"/>
                      <a:gd name="T22" fmla="*/ 2147483646 w 14135"/>
                      <a:gd name="T23" fmla="*/ 9765625 h 2119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7" name="Google Shape;2540;p15"/>
                  <p:cNvSpPr>
                    <a:spLocks/>
                  </p:cNvSpPr>
                  <p:nvPr/>
                </p:nvSpPr>
                <p:spPr bwMode="auto">
                  <a:xfrm>
                    <a:off x="5918300" y="360750"/>
                    <a:ext cx="526650" cy="378175"/>
                  </a:xfrm>
                  <a:custGeom>
                    <a:avLst/>
                    <a:gdLst>
                      <a:gd name="T0" fmla="*/ 2147483646 w 21066"/>
                      <a:gd name="T1" fmla="*/ 9765625 h 15127"/>
                      <a:gd name="T2" fmla="*/ 2147483646 w 21066"/>
                      <a:gd name="T3" fmla="*/ 2147483646 h 15127"/>
                      <a:gd name="T4" fmla="*/ 2147483646 w 21066"/>
                      <a:gd name="T5" fmla="*/ 2147483646 h 15127"/>
                      <a:gd name="T6" fmla="*/ 2147483646 w 21066"/>
                      <a:gd name="T7" fmla="*/ 2147483646 h 15127"/>
                      <a:gd name="T8" fmla="*/ 2147483646 w 21066"/>
                      <a:gd name="T9" fmla="*/ 2147483646 h 15127"/>
                      <a:gd name="T10" fmla="*/ 2147483646 w 21066"/>
                      <a:gd name="T11" fmla="*/ 2147483646 h 15127"/>
                      <a:gd name="T12" fmla="*/ 2147483646 w 21066"/>
                      <a:gd name="T13" fmla="*/ 2147483646 h 15127"/>
                      <a:gd name="T14" fmla="*/ 2147483646 w 21066"/>
                      <a:gd name="T15" fmla="*/ 2147483646 h 15127"/>
                      <a:gd name="T16" fmla="*/ 2147483646 w 21066"/>
                      <a:gd name="T17" fmla="*/ 2147483646 h 15127"/>
                      <a:gd name="T18" fmla="*/ 2147483646 w 21066"/>
                      <a:gd name="T19" fmla="*/ 2147483646 h 15127"/>
                      <a:gd name="T20" fmla="*/ 2147483646 w 21066"/>
                      <a:gd name="T21" fmla="*/ 2147483646 h 15127"/>
                      <a:gd name="T22" fmla="*/ 2147483646 w 21066"/>
                      <a:gd name="T23" fmla="*/ 195312500 h 15127"/>
                      <a:gd name="T24" fmla="*/ 2147483646 w 21066"/>
                      <a:gd name="T25" fmla="*/ 9765625 h 15127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0" t="0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8" name="Google Shape;2541;p15"/>
                  <p:cNvSpPr>
                    <a:spLocks/>
                  </p:cNvSpPr>
                  <p:nvPr/>
                </p:nvSpPr>
                <p:spPr bwMode="auto">
                  <a:xfrm>
                    <a:off x="5948700" y="678300"/>
                    <a:ext cx="506125" cy="394075"/>
                  </a:xfrm>
                  <a:custGeom>
                    <a:avLst/>
                    <a:gdLst>
                      <a:gd name="T0" fmla="*/ 2147483646 w 20245"/>
                      <a:gd name="T1" fmla="*/ 0 h 15763"/>
                      <a:gd name="T2" fmla="*/ 2147483646 w 20245"/>
                      <a:gd name="T3" fmla="*/ 2147483646 h 15763"/>
                      <a:gd name="T4" fmla="*/ 2147483646 w 20245"/>
                      <a:gd name="T5" fmla="*/ 2147483646 h 15763"/>
                      <a:gd name="T6" fmla="*/ 2147483646 w 20245"/>
                      <a:gd name="T7" fmla="*/ 2147483646 h 15763"/>
                      <a:gd name="T8" fmla="*/ 2147483646 w 20245"/>
                      <a:gd name="T9" fmla="*/ 2147483646 h 15763"/>
                      <a:gd name="T10" fmla="*/ 2147483646 w 20245"/>
                      <a:gd name="T11" fmla="*/ 2147483646 h 15763"/>
                      <a:gd name="T12" fmla="*/ 2147483646 w 20245"/>
                      <a:gd name="T13" fmla="*/ 2147483646 h 15763"/>
                      <a:gd name="T14" fmla="*/ 2147483646 w 20245"/>
                      <a:gd name="T15" fmla="*/ 2147483646 h 15763"/>
                      <a:gd name="T16" fmla="*/ 2147483646 w 20245"/>
                      <a:gd name="T17" fmla="*/ 2147483646 h 15763"/>
                      <a:gd name="T18" fmla="*/ 2147483646 w 20245"/>
                      <a:gd name="T19" fmla="*/ 2147483646 h 15763"/>
                      <a:gd name="T20" fmla="*/ 2147483646 w 20245"/>
                      <a:gd name="T21" fmla="*/ 2147483646 h 15763"/>
                      <a:gd name="T22" fmla="*/ 2147483646 w 20245"/>
                      <a:gd name="T23" fmla="*/ 2147483646 h 15763"/>
                      <a:gd name="T24" fmla="*/ 2147483646 w 20245"/>
                      <a:gd name="T25" fmla="*/ 2147483646 h 15763"/>
                      <a:gd name="T26" fmla="*/ 2147483646 w 20245"/>
                      <a:gd name="T27" fmla="*/ 0 h 15763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9" name="Google Shape;2542;p15"/>
                  <p:cNvSpPr>
                    <a:spLocks/>
                  </p:cNvSpPr>
                  <p:nvPr/>
                </p:nvSpPr>
                <p:spPr bwMode="auto">
                  <a:xfrm>
                    <a:off x="6405150" y="447525"/>
                    <a:ext cx="82350" cy="228425"/>
                  </a:xfrm>
                  <a:custGeom>
                    <a:avLst/>
                    <a:gdLst>
                      <a:gd name="T0" fmla="*/ 2147483646 w 3294"/>
                      <a:gd name="T1" fmla="*/ 9765625 h 9137"/>
                      <a:gd name="T2" fmla="*/ 2147483646 w 3294"/>
                      <a:gd name="T3" fmla="*/ 136718750 h 9137"/>
                      <a:gd name="T4" fmla="*/ 2147483646 w 3294"/>
                      <a:gd name="T5" fmla="*/ 2147483646 h 9137"/>
                      <a:gd name="T6" fmla="*/ 1289062500 w 3294"/>
                      <a:gd name="T7" fmla="*/ 2147483646 h 9137"/>
                      <a:gd name="T8" fmla="*/ 2147483646 w 3294"/>
                      <a:gd name="T9" fmla="*/ 2147483646 h 9137"/>
                      <a:gd name="T10" fmla="*/ 2147483646 w 3294"/>
                      <a:gd name="T11" fmla="*/ 2147483646 h 9137"/>
                      <a:gd name="T12" fmla="*/ 2147483646 w 3294"/>
                      <a:gd name="T13" fmla="*/ 2147483646 h 9137"/>
                      <a:gd name="T14" fmla="*/ 2147483646 w 3294"/>
                      <a:gd name="T15" fmla="*/ 136718750 h 9137"/>
                      <a:gd name="T16" fmla="*/ 2147483646 w 3294"/>
                      <a:gd name="T17" fmla="*/ 9765625 h 913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30" name="Google Shape;2543;p15"/>
                  <p:cNvSpPr>
                    <a:spLocks/>
                  </p:cNvSpPr>
                  <p:nvPr/>
                </p:nvSpPr>
                <p:spPr bwMode="auto">
                  <a:xfrm>
                    <a:off x="6380325" y="479025"/>
                    <a:ext cx="67650" cy="193475"/>
                  </a:xfrm>
                  <a:custGeom>
                    <a:avLst/>
                    <a:gdLst>
                      <a:gd name="T0" fmla="*/ 898437500 w 2706"/>
                      <a:gd name="T1" fmla="*/ 0 h 7739"/>
                      <a:gd name="T2" fmla="*/ 0 w 2706"/>
                      <a:gd name="T3" fmla="*/ 595703125 h 7739"/>
                      <a:gd name="T4" fmla="*/ 2147483646 w 2706"/>
                      <a:gd name="T5" fmla="*/ 2147483646 h 7739"/>
                      <a:gd name="T6" fmla="*/ 2147483646 w 2706"/>
                      <a:gd name="T7" fmla="*/ 2147483646 h 7739"/>
                      <a:gd name="T8" fmla="*/ 2147483646 w 2706"/>
                      <a:gd name="T9" fmla="*/ 2147483646 h 7739"/>
                      <a:gd name="T10" fmla="*/ 2147483646 w 2706"/>
                      <a:gd name="T11" fmla="*/ 2147483646 h 7739"/>
                      <a:gd name="T12" fmla="*/ 898437500 w 2706"/>
                      <a:gd name="T13" fmla="*/ 0 h 77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31" name="Google Shape;2544;p15"/>
                  <p:cNvSpPr>
                    <a:spLocks/>
                  </p:cNvSpPr>
                  <p:nvPr/>
                </p:nvSpPr>
                <p:spPr bwMode="auto">
                  <a:xfrm>
                    <a:off x="6319525" y="517025"/>
                    <a:ext cx="102400" cy="151125"/>
                  </a:xfrm>
                  <a:custGeom>
                    <a:avLst/>
                    <a:gdLst>
                      <a:gd name="T0" fmla="*/ 898437500 w 4096"/>
                      <a:gd name="T1" fmla="*/ 0 h 6045"/>
                      <a:gd name="T2" fmla="*/ 9765625 w 4096"/>
                      <a:gd name="T3" fmla="*/ 595703125 h 6045"/>
                      <a:gd name="T4" fmla="*/ 2147483646 w 4096"/>
                      <a:gd name="T5" fmla="*/ 2147483646 h 6045"/>
                      <a:gd name="T6" fmla="*/ 2147483646 w 4096"/>
                      <a:gd name="T7" fmla="*/ 2147483646 h 6045"/>
                      <a:gd name="T8" fmla="*/ 2147483646 w 4096"/>
                      <a:gd name="T9" fmla="*/ 2147483646 h 6045"/>
                      <a:gd name="T10" fmla="*/ 898437500 w 4096"/>
                      <a:gd name="T11" fmla="*/ 0 h 604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32" name="Google Shape;2545;p15"/>
                  <p:cNvSpPr>
                    <a:spLocks/>
                  </p:cNvSpPr>
                  <p:nvPr/>
                </p:nvSpPr>
                <p:spPr bwMode="auto">
                  <a:xfrm>
                    <a:off x="6257225" y="604400"/>
                    <a:ext cx="146525" cy="102775"/>
                  </a:xfrm>
                  <a:custGeom>
                    <a:avLst/>
                    <a:gdLst>
                      <a:gd name="T0" fmla="*/ 898437500 w 5861"/>
                      <a:gd name="T1" fmla="*/ 9765625 h 4111"/>
                      <a:gd name="T2" fmla="*/ 0 w 5861"/>
                      <a:gd name="T3" fmla="*/ 898437500 h 4111"/>
                      <a:gd name="T4" fmla="*/ 2147483646 w 5861"/>
                      <a:gd name="T5" fmla="*/ 2147483646 h 4111"/>
                      <a:gd name="T6" fmla="*/ 2147483646 w 5861"/>
                      <a:gd name="T7" fmla="*/ 2147483646 h 4111"/>
                      <a:gd name="T8" fmla="*/ 2147483646 w 5861"/>
                      <a:gd name="T9" fmla="*/ 2147483646 h 4111"/>
                      <a:gd name="T10" fmla="*/ 898437500 w 5861"/>
                      <a:gd name="T11" fmla="*/ 9765625 h 411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33" name="Google Shape;2546;p15"/>
                  <p:cNvSpPr>
                    <a:spLocks/>
                  </p:cNvSpPr>
                  <p:nvPr/>
                </p:nvSpPr>
                <p:spPr bwMode="auto">
                  <a:xfrm>
                    <a:off x="6195675" y="661400"/>
                    <a:ext cx="188475" cy="64425"/>
                  </a:xfrm>
                  <a:custGeom>
                    <a:avLst/>
                    <a:gdLst>
                      <a:gd name="T0" fmla="*/ 2147483646 w 7539"/>
                      <a:gd name="T1" fmla="*/ 0 h 2577"/>
                      <a:gd name="T2" fmla="*/ 302734375 w 7539"/>
                      <a:gd name="T3" fmla="*/ 2147483646 h 2577"/>
                      <a:gd name="T4" fmla="*/ 302734375 w 7539"/>
                      <a:gd name="T5" fmla="*/ 2147483646 h 2577"/>
                      <a:gd name="T6" fmla="*/ 2147483646 w 7539"/>
                      <a:gd name="T7" fmla="*/ 2147483646 h 2577"/>
                      <a:gd name="T8" fmla="*/ 2147483646 w 7539"/>
                      <a:gd name="T9" fmla="*/ 2147483646 h 2577"/>
                      <a:gd name="T10" fmla="*/ 2147483646 w 7539"/>
                      <a:gd name="T11" fmla="*/ 0 h 257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34" name="Google Shape;2547;p15"/>
                  <p:cNvSpPr>
                    <a:spLocks/>
                  </p:cNvSpPr>
                  <p:nvPr/>
                </p:nvSpPr>
                <p:spPr bwMode="auto">
                  <a:xfrm>
                    <a:off x="6190350" y="686075"/>
                    <a:ext cx="208625" cy="109500"/>
                  </a:xfrm>
                  <a:custGeom>
                    <a:avLst/>
                    <a:gdLst>
                      <a:gd name="T0" fmla="*/ 2147483646 w 8345"/>
                      <a:gd name="T1" fmla="*/ 0 h 4380"/>
                      <a:gd name="T2" fmla="*/ 2147483646 w 8345"/>
                      <a:gd name="T3" fmla="*/ 156250000 h 4380"/>
                      <a:gd name="T4" fmla="*/ 2147483646 w 8345"/>
                      <a:gd name="T5" fmla="*/ 2147483646 h 4380"/>
                      <a:gd name="T6" fmla="*/ 9765625 w 8345"/>
                      <a:gd name="T7" fmla="*/ 2147483646 h 4380"/>
                      <a:gd name="T8" fmla="*/ 9765625 w 8345"/>
                      <a:gd name="T9" fmla="*/ 2147483646 h 4380"/>
                      <a:gd name="T10" fmla="*/ 2147483646 w 8345"/>
                      <a:gd name="T11" fmla="*/ 2147483646 h 4380"/>
                      <a:gd name="T12" fmla="*/ 2147483646 w 8345"/>
                      <a:gd name="T13" fmla="*/ 2147483646 h 4380"/>
                      <a:gd name="T14" fmla="*/ 2147483646 w 8345"/>
                      <a:gd name="T15" fmla="*/ 2147483646 h 4380"/>
                      <a:gd name="T16" fmla="*/ 2147483646 w 8345"/>
                      <a:gd name="T17" fmla="*/ 0 h 438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35" name="Google Shape;2548;p15"/>
                  <p:cNvSpPr>
                    <a:spLocks/>
                  </p:cNvSpPr>
                  <p:nvPr/>
                </p:nvSpPr>
                <p:spPr bwMode="auto">
                  <a:xfrm>
                    <a:off x="6306625" y="713950"/>
                    <a:ext cx="102600" cy="156450"/>
                  </a:xfrm>
                  <a:custGeom>
                    <a:avLst/>
                    <a:gdLst>
                      <a:gd name="T0" fmla="*/ 2147483646 w 4104"/>
                      <a:gd name="T1" fmla="*/ 9765625 h 6258"/>
                      <a:gd name="T2" fmla="*/ 2147483646 w 4104"/>
                      <a:gd name="T3" fmla="*/ 1445312500 h 6258"/>
                      <a:gd name="T4" fmla="*/ 2147483646 w 4104"/>
                      <a:gd name="T5" fmla="*/ 2147483646 h 6258"/>
                      <a:gd name="T6" fmla="*/ 0 w 4104"/>
                      <a:gd name="T7" fmla="*/ 2147483646 h 6258"/>
                      <a:gd name="T8" fmla="*/ 888671875 w 4104"/>
                      <a:gd name="T9" fmla="*/ 2147483646 h 6258"/>
                      <a:gd name="T10" fmla="*/ 2147483646 w 4104"/>
                      <a:gd name="T11" fmla="*/ 2147483646 h 6258"/>
                      <a:gd name="T12" fmla="*/ 2147483646 w 4104"/>
                      <a:gd name="T13" fmla="*/ 2147483646 h 6258"/>
                      <a:gd name="T14" fmla="*/ 2147483646 w 4104"/>
                      <a:gd name="T15" fmla="*/ 9765625 h 625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36" name="Google Shape;2549;p15"/>
                  <p:cNvSpPr>
                    <a:spLocks/>
                  </p:cNvSpPr>
                  <p:nvPr/>
                </p:nvSpPr>
                <p:spPr bwMode="auto">
                  <a:xfrm>
                    <a:off x="6374250" y="736525"/>
                    <a:ext cx="67650" cy="189675"/>
                  </a:xfrm>
                  <a:custGeom>
                    <a:avLst/>
                    <a:gdLst>
                      <a:gd name="T0" fmla="*/ 2147483646 w 2706"/>
                      <a:gd name="T1" fmla="*/ 0 h 7587"/>
                      <a:gd name="T2" fmla="*/ 302734375 w 2706"/>
                      <a:gd name="T3" fmla="*/ 2147483646 h 7587"/>
                      <a:gd name="T4" fmla="*/ 2147483646 w 2706"/>
                      <a:gd name="T5" fmla="*/ 2147483646 h 7587"/>
                      <a:gd name="T6" fmla="*/ 2147483646 w 2706"/>
                      <a:gd name="T7" fmla="*/ 2147483646 h 7587"/>
                      <a:gd name="T8" fmla="*/ 2147483646 w 2706"/>
                      <a:gd name="T9" fmla="*/ 2147483646 h 7587"/>
                      <a:gd name="T10" fmla="*/ 2147483646 w 2706"/>
                      <a:gd name="T11" fmla="*/ 1523437500 h 7587"/>
                      <a:gd name="T12" fmla="*/ 2147483646 w 2706"/>
                      <a:gd name="T13" fmla="*/ 0 h 758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37" name="Google Shape;2550;p15"/>
                  <p:cNvSpPr>
                    <a:spLocks/>
                  </p:cNvSpPr>
                  <p:nvPr/>
                </p:nvSpPr>
                <p:spPr bwMode="auto">
                  <a:xfrm>
                    <a:off x="6406125" y="711225"/>
                    <a:ext cx="112525" cy="200400"/>
                  </a:xfrm>
                  <a:custGeom>
                    <a:avLst/>
                    <a:gdLst>
                      <a:gd name="T0" fmla="*/ 2147483646 w 4501"/>
                      <a:gd name="T1" fmla="*/ 9765625 h 8016"/>
                      <a:gd name="T2" fmla="*/ 908203125 w 4501"/>
                      <a:gd name="T3" fmla="*/ 2147483646 h 8016"/>
                      <a:gd name="T4" fmla="*/ 2147483646 w 4501"/>
                      <a:gd name="T5" fmla="*/ 2147483646 h 8016"/>
                      <a:gd name="T6" fmla="*/ 2147483646 w 4501"/>
                      <a:gd name="T7" fmla="*/ 2147483646 h 8016"/>
                      <a:gd name="T8" fmla="*/ 2147483646 w 4501"/>
                      <a:gd name="T9" fmla="*/ 2147483646 h 8016"/>
                      <a:gd name="T10" fmla="*/ 2147483646 w 4501"/>
                      <a:gd name="T11" fmla="*/ 2147483646 h 8016"/>
                      <a:gd name="T12" fmla="*/ 2147483646 w 4501"/>
                      <a:gd name="T13" fmla="*/ 1025390625 h 8016"/>
                      <a:gd name="T14" fmla="*/ 2147483646 w 4501"/>
                      <a:gd name="T15" fmla="*/ 9765625 h 801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38" name="Google Shape;2551;p15"/>
                  <p:cNvSpPr>
                    <a:spLocks/>
                  </p:cNvSpPr>
                  <p:nvPr/>
                </p:nvSpPr>
                <p:spPr bwMode="auto">
                  <a:xfrm>
                    <a:off x="6424650" y="702925"/>
                    <a:ext cx="183675" cy="102875"/>
                  </a:xfrm>
                  <a:custGeom>
                    <a:avLst/>
                    <a:gdLst>
                      <a:gd name="T0" fmla="*/ 2147483646 w 7347"/>
                      <a:gd name="T1" fmla="*/ 9765625 h 4115"/>
                      <a:gd name="T2" fmla="*/ 1982421875 w 7347"/>
                      <a:gd name="T3" fmla="*/ 2147483646 h 4115"/>
                      <a:gd name="T4" fmla="*/ 2147483646 w 7347"/>
                      <a:gd name="T5" fmla="*/ 2147483646 h 4115"/>
                      <a:gd name="T6" fmla="*/ 2147483646 w 7347"/>
                      <a:gd name="T7" fmla="*/ 2147483646 h 4115"/>
                      <a:gd name="T8" fmla="*/ 2147483646 w 7347"/>
                      <a:gd name="T9" fmla="*/ 2147483646 h 4115"/>
                      <a:gd name="T10" fmla="*/ 2147483646 w 7347"/>
                      <a:gd name="T11" fmla="*/ 2147483646 h 4115"/>
                      <a:gd name="T12" fmla="*/ 2147483646 w 7347"/>
                      <a:gd name="T13" fmla="*/ 107421875 h 4115"/>
                      <a:gd name="T14" fmla="*/ 2147483646 w 7347"/>
                      <a:gd name="T15" fmla="*/ 9765625 h 411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39" name="Google Shape;2552;p15"/>
                  <p:cNvSpPr>
                    <a:spLocks/>
                  </p:cNvSpPr>
                  <p:nvPr/>
                </p:nvSpPr>
                <p:spPr bwMode="auto">
                  <a:xfrm>
                    <a:off x="6470050" y="659875"/>
                    <a:ext cx="201350" cy="61975"/>
                  </a:xfrm>
                  <a:custGeom>
                    <a:avLst/>
                    <a:gdLst>
                      <a:gd name="T0" fmla="*/ 2147483646 w 8054"/>
                      <a:gd name="T1" fmla="*/ 0 h 2479"/>
                      <a:gd name="T2" fmla="*/ 2147483646 w 8054"/>
                      <a:gd name="T3" fmla="*/ 2147483646 h 2479"/>
                      <a:gd name="T4" fmla="*/ 2147483646 w 8054"/>
                      <a:gd name="T5" fmla="*/ 2147483646 h 2479"/>
                      <a:gd name="T6" fmla="*/ 2147483646 w 8054"/>
                      <a:gd name="T7" fmla="*/ 2147483646 h 2479"/>
                      <a:gd name="T8" fmla="*/ 2147483646 w 8054"/>
                      <a:gd name="T9" fmla="*/ 2147483646 h 2479"/>
                      <a:gd name="T10" fmla="*/ 2147483646 w 8054"/>
                      <a:gd name="T11" fmla="*/ 2147483646 h 2479"/>
                      <a:gd name="T12" fmla="*/ 2147483646 w 8054"/>
                      <a:gd name="T13" fmla="*/ 2147483646 h 2479"/>
                      <a:gd name="T14" fmla="*/ 2147483646 w 8054"/>
                      <a:gd name="T15" fmla="*/ 2147483646 h 2479"/>
                      <a:gd name="T16" fmla="*/ 2147483646 w 8054"/>
                      <a:gd name="T17" fmla="*/ 0 h 2479"/>
                      <a:gd name="T18" fmla="*/ 2147483646 w 8054"/>
                      <a:gd name="T19" fmla="*/ 0 h 247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40" name="Google Shape;2553;p15"/>
                  <p:cNvSpPr>
                    <a:spLocks/>
                  </p:cNvSpPr>
                  <p:nvPr/>
                </p:nvSpPr>
                <p:spPr bwMode="auto">
                  <a:xfrm>
                    <a:off x="6449775" y="572500"/>
                    <a:ext cx="216300" cy="133975"/>
                  </a:xfrm>
                  <a:custGeom>
                    <a:avLst/>
                    <a:gdLst>
                      <a:gd name="T0" fmla="*/ 2147483646 w 8652"/>
                      <a:gd name="T1" fmla="*/ 0 h 5359"/>
                      <a:gd name="T2" fmla="*/ 2147483646 w 8652"/>
                      <a:gd name="T3" fmla="*/ 2147483646 h 5359"/>
                      <a:gd name="T4" fmla="*/ 2147483646 w 8652"/>
                      <a:gd name="T5" fmla="*/ 2147483646 h 5359"/>
                      <a:gd name="T6" fmla="*/ 2147483646 w 8652"/>
                      <a:gd name="T7" fmla="*/ 2147483646 h 5359"/>
                      <a:gd name="T8" fmla="*/ 2147483646 w 8652"/>
                      <a:gd name="T9" fmla="*/ 1191406250 h 5359"/>
                      <a:gd name="T10" fmla="*/ 2147483646 w 8652"/>
                      <a:gd name="T11" fmla="*/ 0 h 535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41" name="Google Shape;2554;p15"/>
                  <p:cNvSpPr>
                    <a:spLocks/>
                  </p:cNvSpPr>
                  <p:nvPr/>
                </p:nvSpPr>
                <p:spPr bwMode="auto">
                  <a:xfrm>
                    <a:off x="6388975" y="545125"/>
                    <a:ext cx="160075" cy="166175"/>
                  </a:xfrm>
                  <a:custGeom>
                    <a:avLst/>
                    <a:gdLst>
                      <a:gd name="T0" fmla="*/ 2147483646 w 6403"/>
                      <a:gd name="T1" fmla="*/ 9765625 h 6647"/>
                      <a:gd name="T2" fmla="*/ 1669921875 w 6403"/>
                      <a:gd name="T3" fmla="*/ 2147483646 h 6647"/>
                      <a:gd name="T4" fmla="*/ 2147483646 w 6403"/>
                      <a:gd name="T5" fmla="*/ 2147483646 h 6647"/>
                      <a:gd name="T6" fmla="*/ 2147483646 w 6403"/>
                      <a:gd name="T7" fmla="*/ 2147483646 h 6647"/>
                      <a:gd name="T8" fmla="*/ 2147483646 w 6403"/>
                      <a:gd name="T9" fmla="*/ 605468750 h 6647"/>
                      <a:gd name="T10" fmla="*/ 2147483646 w 6403"/>
                      <a:gd name="T11" fmla="*/ 9765625 h 664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42" name="Google Shape;2555;p15"/>
                  <p:cNvSpPr>
                    <a:spLocks/>
                  </p:cNvSpPr>
                  <p:nvPr/>
                </p:nvSpPr>
                <p:spPr bwMode="auto">
                  <a:xfrm>
                    <a:off x="6112075" y="592125"/>
                    <a:ext cx="278850" cy="117175"/>
                  </a:xfrm>
                  <a:custGeom>
                    <a:avLst/>
                    <a:gdLst>
                      <a:gd name="T0" fmla="*/ 498046875 w 11154"/>
                      <a:gd name="T1" fmla="*/ 0 h 4687"/>
                      <a:gd name="T2" fmla="*/ 9765625 w 11154"/>
                      <a:gd name="T3" fmla="*/ 937500000 h 4687"/>
                      <a:gd name="T4" fmla="*/ 2147483646 w 11154"/>
                      <a:gd name="T5" fmla="*/ 2147483646 h 4687"/>
                      <a:gd name="T6" fmla="*/ 2147483646 w 11154"/>
                      <a:gd name="T7" fmla="*/ 2147483646 h 4687"/>
                      <a:gd name="T8" fmla="*/ 2147483646 w 11154"/>
                      <a:gd name="T9" fmla="*/ 2147483646 h 4687"/>
                      <a:gd name="T10" fmla="*/ 2147483646 w 11154"/>
                      <a:gd name="T11" fmla="*/ 2147483646 h 4687"/>
                      <a:gd name="T12" fmla="*/ 2147483646 w 11154"/>
                      <a:gd name="T13" fmla="*/ 2147483646 h 4687"/>
                      <a:gd name="T14" fmla="*/ 605468750 w 11154"/>
                      <a:gd name="T15" fmla="*/ 48828125 h 4687"/>
                      <a:gd name="T16" fmla="*/ 498046875 w 11154"/>
                      <a:gd name="T17" fmla="*/ 0 h 468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43" name="Google Shape;2556;p15"/>
                  <p:cNvSpPr>
                    <a:spLocks/>
                  </p:cNvSpPr>
                  <p:nvPr/>
                </p:nvSpPr>
                <p:spPr bwMode="auto">
                  <a:xfrm>
                    <a:off x="6238525" y="482900"/>
                    <a:ext cx="147275" cy="186375"/>
                  </a:xfrm>
                  <a:custGeom>
                    <a:avLst/>
                    <a:gdLst>
                      <a:gd name="T0" fmla="*/ 1240234375 w 5891"/>
                      <a:gd name="T1" fmla="*/ 0 h 7455"/>
                      <a:gd name="T2" fmla="*/ 185546875 w 5891"/>
                      <a:gd name="T3" fmla="*/ 1455078125 h 7455"/>
                      <a:gd name="T4" fmla="*/ 2147483646 w 5891"/>
                      <a:gd name="T5" fmla="*/ 2147483646 h 7455"/>
                      <a:gd name="T6" fmla="*/ 2147483646 w 5891"/>
                      <a:gd name="T7" fmla="*/ 2147483646 h 7455"/>
                      <a:gd name="T8" fmla="*/ 2147483646 w 5891"/>
                      <a:gd name="T9" fmla="*/ 2147483646 h 7455"/>
                      <a:gd name="T10" fmla="*/ 2147483646 w 5891"/>
                      <a:gd name="T11" fmla="*/ 2147483646 h 7455"/>
                      <a:gd name="T12" fmla="*/ 2147483646 w 5891"/>
                      <a:gd name="T13" fmla="*/ 2147483646 h 7455"/>
                      <a:gd name="T14" fmla="*/ 2147483646 w 5891"/>
                      <a:gd name="T15" fmla="*/ 869140625 h 7455"/>
                      <a:gd name="T16" fmla="*/ 1240234375 w 5891"/>
                      <a:gd name="T17" fmla="*/ 0 h 745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44" name="Google Shape;2557;p15"/>
                  <p:cNvSpPr>
                    <a:spLocks/>
                  </p:cNvSpPr>
                  <p:nvPr/>
                </p:nvSpPr>
                <p:spPr bwMode="auto">
                  <a:xfrm>
                    <a:off x="6327025" y="446450"/>
                    <a:ext cx="158200" cy="263400"/>
                  </a:xfrm>
                  <a:custGeom>
                    <a:avLst/>
                    <a:gdLst>
                      <a:gd name="T0" fmla="*/ 1347656250 w 6328"/>
                      <a:gd name="T1" fmla="*/ 9765625 h 10536"/>
                      <a:gd name="T2" fmla="*/ 341796875 w 6328"/>
                      <a:gd name="T3" fmla="*/ 2041015625 h 10536"/>
                      <a:gd name="T4" fmla="*/ 2147483646 w 6328"/>
                      <a:gd name="T5" fmla="*/ 2147483646 h 10536"/>
                      <a:gd name="T6" fmla="*/ 2147483646 w 6328"/>
                      <a:gd name="T7" fmla="*/ 2147483646 h 10536"/>
                      <a:gd name="T8" fmla="*/ 2147483646 w 6328"/>
                      <a:gd name="T9" fmla="*/ 2147483646 h 10536"/>
                      <a:gd name="T10" fmla="*/ 2147483646 w 6328"/>
                      <a:gd name="T11" fmla="*/ 2147483646 h 10536"/>
                      <a:gd name="T12" fmla="*/ 2147483646 w 6328"/>
                      <a:gd name="T13" fmla="*/ 2147483646 h 10536"/>
                      <a:gd name="T14" fmla="*/ 2147483646 w 6328"/>
                      <a:gd name="T15" fmla="*/ 2147483646 h 10536"/>
                      <a:gd name="T16" fmla="*/ 2147483646 w 6328"/>
                      <a:gd name="T17" fmla="*/ 1152343750 h 10536"/>
                      <a:gd name="T18" fmla="*/ 1347656250 w 6328"/>
                      <a:gd name="T19" fmla="*/ 9765625 h 10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45" name="Google Shape;2558;p15"/>
                  <p:cNvSpPr>
                    <a:spLocks/>
                  </p:cNvSpPr>
                  <p:nvPr/>
                </p:nvSpPr>
                <p:spPr bwMode="auto">
                  <a:xfrm>
                    <a:off x="6431725" y="472450"/>
                    <a:ext cx="117850" cy="192075"/>
                  </a:xfrm>
                  <a:custGeom>
                    <a:avLst/>
                    <a:gdLst>
                      <a:gd name="T0" fmla="*/ 2147483646 w 4714"/>
                      <a:gd name="T1" fmla="*/ 0 h 7683"/>
                      <a:gd name="T2" fmla="*/ 2147483646 w 4714"/>
                      <a:gd name="T3" fmla="*/ 498046875 h 7683"/>
                      <a:gd name="T4" fmla="*/ 1005859375 w 4714"/>
                      <a:gd name="T5" fmla="*/ 2147483646 h 7683"/>
                      <a:gd name="T6" fmla="*/ 2147483646 w 4714"/>
                      <a:gd name="T7" fmla="*/ 2147483646 h 7683"/>
                      <a:gd name="T8" fmla="*/ 2147483646 w 4714"/>
                      <a:gd name="T9" fmla="*/ 2147483646 h 7683"/>
                      <a:gd name="T10" fmla="*/ 2147483646 w 4714"/>
                      <a:gd name="T11" fmla="*/ 1679687500 h 7683"/>
                      <a:gd name="T12" fmla="*/ 2147483646 w 4714"/>
                      <a:gd name="T13" fmla="*/ 0 h 768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46" name="Google Shape;2559;p15"/>
                  <p:cNvSpPr>
                    <a:spLocks/>
                  </p:cNvSpPr>
                  <p:nvPr/>
                </p:nvSpPr>
                <p:spPr bwMode="auto">
                  <a:xfrm>
                    <a:off x="6435025" y="702700"/>
                    <a:ext cx="152775" cy="52300"/>
                  </a:xfrm>
                  <a:custGeom>
                    <a:avLst/>
                    <a:gdLst>
                      <a:gd name="T0" fmla="*/ 2147483646 w 6111"/>
                      <a:gd name="T1" fmla="*/ 9765625 h 2092"/>
                      <a:gd name="T2" fmla="*/ 2147483646 w 6111"/>
                      <a:gd name="T3" fmla="*/ 195312500 h 2092"/>
                      <a:gd name="T4" fmla="*/ 2147483646 w 6111"/>
                      <a:gd name="T5" fmla="*/ 2147483646 h 2092"/>
                      <a:gd name="T6" fmla="*/ 2147483646 w 6111"/>
                      <a:gd name="T7" fmla="*/ 2147483646 h 2092"/>
                      <a:gd name="T8" fmla="*/ 2147483646 w 6111"/>
                      <a:gd name="T9" fmla="*/ 2147483646 h 2092"/>
                      <a:gd name="T10" fmla="*/ 2147483646 w 6111"/>
                      <a:gd name="T11" fmla="*/ 2147483646 h 2092"/>
                      <a:gd name="T12" fmla="*/ 2147483646 w 6111"/>
                      <a:gd name="T13" fmla="*/ 2147483646 h 2092"/>
                      <a:gd name="T14" fmla="*/ 2147483646 w 6111"/>
                      <a:gd name="T15" fmla="*/ 2147483646 h 2092"/>
                      <a:gd name="T16" fmla="*/ 2147483646 w 6111"/>
                      <a:gd name="T17" fmla="*/ 9765625 h 209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47" name="Google Shape;2560;p15"/>
                  <p:cNvSpPr>
                    <a:spLocks/>
                  </p:cNvSpPr>
                  <p:nvPr/>
                </p:nvSpPr>
                <p:spPr bwMode="auto">
                  <a:xfrm>
                    <a:off x="6407950" y="722650"/>
                    <a:ext cx="177650" cy="190350"/>
                  </a:xfrm>
                  <a:custGeom>
                    <a:avLst/>
                    <a:gdLst>
                      <a:gd name="T0" fmla="*/ 2147483646 w 7106"/>
                      <a:gd name="T1" fmla="*/ 9765625 h 7614"/>
                      <a:gd name="T2" fmla="*/ 2147483646 w 7106"/>
                      <a:gd name="T3" fmla="*/ 2147483646 h 7614"/>
                      <a:gd name="T4" fmla="*/ 2147483646 w 7106"/>
                      <a:gd name="T5" fmla="*/ 2147483646 h 7614"/>
                      <a:gd name="T6" fmla="*/ 2147483646 w 7106"/>
                      <a:gd name="T7" fmla="*/ 2147483646 h 7614"/>
                      <a:gd name="T8" fmla="*/ 2147483646 w 7106"/>
                      <a:gd name="T9" fmla="*/ 2147483646 h 7614"/>
                      <a:gd name="T10" fmla="*/ 2147483646 w 7106"/>
                      <a:gd name="T11" fmla="*/ 1308593750 h 7614"/>
                      <a:gd name="T12" fmla="*/ 2147483646 w 7106"/>
                      <a:gd name="T13" fmla="*/ 9765625 h 761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48" name="Google Shape;2561;p15"/>
                  <p:cNvSpPr>
                    <a:spLocks/>
                  </p:cNvSpPr>
                  <p:nvPr/>
                </p:nvSpPr>
                <p:spPr bwMode="auto">
                  <a:xfrm>
                    <a:off x="6241475" y="716325"/>
                    <a:ext cx="136600" cy="126025"/>
                  </a:xfrm>
                  <a:custGeom>
                    <a:avLst/>
                    <a:gdLst>
                      <a:gd name="T0" fmla="*/ 2147483646 w 5464"/>
                      <a:gd name="T1" fmla="*/ 0 h 5041"/>
                      <a:gd name="T2" fmla="*/ 2147483646 w 5464"/>
                      <a:gd name="T3" fmla="*/ 2147483646 h 5041"/>
                      <a:gd name="T4" fmla="*/ 2147483646 w 5464"/>
                      <a:gd name="T5" fmla="*/ 2147483646 h 5041"/>
                      <a:gd name="T6" fmla="*/ 1113281250 w 5464"/>
                      <a:gd name="T7" fmla="*/ 2147483646 h 5041"/>
                      <a:gd name="T8" fmla="*/ 1523437500 w 5464"/>
                      <a:gd name="T9" fmla="*/ 2147483646 h 5041"/>
                      <a:gd name="T10" fmla="*/ 1699218750 w 5464"/>
                      <a:gd name="T11" fmla="*/ 2147483646 h 5041"/>
                      <a:gd name="T12" fmla="*/ 2147483646 w 5464"/>
                      <a:gd name="T13" fmla="*/ 2147483646 h 5041"/>
                      <a:gd name="T14" fmla="*/ 2147483646 w 5464"/>
                      <a:gd name="T15" fmla="*/ 2147483646 h 5041"/>
                      <a:gd name="T16" fmla="*/ 2147483646 w 5464"/>
                      <a:gd name="T17" fmla="*/ 2147483646 h 5041"/>
                      <a:gd name="T18" fmla="*/ 2147483646 w 5464"/>
                      <a:gd name="T19" fmla="*/ 2147483646 h 5041"/>
                      <a:gd name="T20" fmla="*/ 2147483646 w 5464"/>
                      <a:gd name="T21" fmla="*/ 517578125 h 5041"/>
                      <a:gd name="T22" fmla="*/ 2147483646 w 5464"/>
                      <a:gd name="T23" fmla="*/ 0 h 504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49" name="Google Shape;2562;p15"/>
                  <p:cNvSpPr>
                    <a:spLocks/>
                  </p:cNvSpPr>
                  <p:nvPr/>
                </p:nvSpPr>
                <p:spPr bwMode="auto">
                  <a:xfrm>
                    <a:off x="6404650" y="697100"/>
                    <a:ext cx="109450" cy="87675"/>
                  </a:xfrm>
                  <a:custGeom>
                    <a:avLst/>
                    <a:gdLst>
                      <a:gd name="T0" fmla="*/ 0 w 4378"/>
                      <a:gd name="T1" fmla="*/ 9765625 h 3507"/>
                      <a:gd name="T2" fmla="*/ 2147483646 w 4378"/>
                      <a:gd name="T3" fmla="*/ 2147483646 h 3507"/>
                      <a:gd name="T4" fmla="*/ 2147483646 w 4378"/>
                      <a:gd name="T5" fmla="*/ 2147483646 h 3507"/>
                      <a:gd name="T6" fmla="*/ 2147483646 w 4378"/>
                      <a:gd name="T7" fmla="*/ 2147483646 h 3507"/>
                      <a:gd name="T8" fmla="*/ 2147483646 w 4378"/>
                      <a:gd name="T9" fmla="*/ 2147483646 h 3507"/>
                      <a:gd name="T10" fmla="*/ 2147483646 w 4378"/>
                      <a:gd name="T11" fmla="*/ 2147483646 h 3507"/>
                      <a:gd name="T12" fmla="*/ 2147483646 w 4378"/>
                      <a:gd name="T13" fmla="*/ 2147483646 h 3507"/>
                      <a:gd name="T14" fmla="*/ 2147483646 w 4378"/>
                      <a:gd name="T15" fmla="*/ 2147483646 h 3507"/>
                      <a:gd name="T16" fmla="*/ 2147483646 w 4378"/>
                      <a:gd name="T17" fmla="*/ 2147483646 h 3507"/>
                      <a:gd name="T18" fmla="*/ 2147483646 w 4378"/>
                      <a:gd name="T19" fmla="*/ 2147483646 h 3507"/>
                      <a:gd name="T20" fmla="*/ 2147483646 w 4378"/>
                      <a:gd name="T21" fmla="*/ 2147483646 h 3507"/>
                      <a:gd name="T22" fmla="*/ 2147483646 w 4378"/>
                      <a:gd name="T23" fmla="*/ 2147483646 h 3507"/>
                      <a:gd name="T24" fmla="*/ 0 w 4378"/>
                      <a:gd name="T25" fmla="*/ 9765625 h 3507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0" t="0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50" name="Google Shape;2563;p15"/>
                  <p:cNvSpPr>
                    <a:spLocks/>
                  </p:cNvSpPr>
                  <p:nvPr/>
                </p:nvSpPr>
                <p:spPr bwMode="auto">
                  <a:xfrm>
                    <a:off x="6401600" y="632625"/>
                    <a:ext cx="111725" cy="81700"/>
                  </a:xfrm>
                  <a:custGeom>
                    <a:avLst/>
                    <a:gdLst>
                      <a:gd name="T0" fmla="*/ 2147483646 w 4469"/>
                      <a:gd name="T1" fmla="*/ 9765625 h 3268"/>
                      <a:gd name="T2" fmla="*/ 2147483646 w 4469"/>
                      <a:gd name="T3" fmla="*/ 556640625 h 3268"/>
                      <a:gd name="T4" fmla="*/ 9765625 w 4469"/>
                      <a:gd name="T5" fmla="*/ 2147483646 h 3268"/>
                      <a:gd name="T6" fmla="*/ 2147483646 w 4469"/>
                      <a:gd name="T7" fmla="*/ 2147483646 h 3268"/>
                      <a:gd name="T8" fmla="*/ 2147483646 w 4469"/>
                      <a:gd name="T9" fmla="*/ 2147483646 h 3268"/>
                      <a:gd name="T10" fmla="*/ 2147483646 w 4469"/>
                      <a:gd name="T11" fmla="*/ 2147483646 h 3268"/>
                      <a:gd name="T12" fmla="*/ 2147483646 w 4469"/>
                      <a:gd name="T13" fmla="*/ 2147483646 h 3268"/>
                      <a:gd name="T14" fmla="*/ 2147483646 w 4469"/>
                      <a:gd name="T15" fmla="*/ 2147483646 h 3268"/>
                      <a:gd name="T16" fmla="*/ 2147483646 w 4469"/>
                      <a:gd name="T17" fmla="*/ 2147483646 h 3268"/>
                      <a:gd name="T18" fmla="*/ 2147483646 w 4469"/>
                      <a:gd name="T19" fmla="*/ 2147483646 h 3268"/>
                      <a:gd name="T20" fmla="*/ 2147483646 w 4469"/>
                      <a:gd name="T21" fmla="*/ 263671875 h 3268"/>
                      <a:gd name="T22" fmla="*/ 2147483646 w 4469"/>
                      <a:gd name="T23" fmla="*/ 9765625 h 326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51" name="Google Shape;2564;p15"/>
                  <p:cNvSpPr>
                    <a:spLocks/>
                  </p:cNvSpPr>
                  <p:nvPr/>
                </p:nvSpPr>
                <p:spPr bwMode="auto">
                  <a:xfrm>
                    <a:off x="6378050" y="597475"/>
                    <a:ext cx="79050" cy="116375"/>
                  </a:xfrm>
                  <a:custGeom>
                    <a:avLst/>
                    <a:gdLst>
                      <a:gd name="T0" fmla="*/ 2147483646 w 3162"/>
                      <a:gd name="T1" fmla="*/ 0 h 4655"/>
                      <a:gd name="T2" fmla="*/ 2147483646 w 3162"/>
                      <a:gd name="T3" fmla="*/ 927734375 h 4655"/>
                      <a:gd name="T4" fmla="*/ 2147483646 w 3162"/>
                      <a:gd name="T5" fmla="*/ 2147483646 h 4655"/>
                      <a:gd name="T6" fmla="*/ 2147483646 w 3162"/>
                      <a:gd name="T7" fmla="*/ 2147483646 h 4655"/>
                      <a:gd name="T8" fmla="*/ 2147483646 w 3162"/>
                      <a:gd name="T9" fmla="*/ 2147483646 h 4655"/>
                      <a:gd name="T10" fmla="*/ 2147483646 w 3162"/>
                      <a:gd name="T11" fmla="*/ 2147483646 h 4655"/>
                      <a:gd name="T12" fmla="*/ 2147483646 w 3162"/>
                      <a:gd name="T13" fmla="*/ 2147483646 h 4655"/>
                      <a:gd name="T14" fmla="*/ 2147483646 w 3162"/>
                      <a:gd name="T15" fmla="*/ 2147483646 h 4655"/>
                      <a:gd name="T16" fmla="*/ 2147483646 w 3162"/>
                      <a:gd name="T17" fmla="*/ 2147483646 h 4655"/>
                      <a:gd name="T18" fmla="*/ 2147483646 w 3162"/>
                      <a:gd name="T19" fmla="*/ 2147483646 h 4655"/>
                      <a:gd name="T20" fmla="*/ 2147483646 w 3162"/>
                      <a:gd name="T21" fmla="*/ 2147483646 h 4655"/>
                      <a:gd name="T22" fmla="*/ 2147483646 w 3162"/>
                      <a:gd name="T23" fmla="*/ 0 h 465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52" name="Google Shape;2565;p15"/>
                  <p:cNvSpPr>
                    <a:spLocks/>
                  </p:cNvSpPr>
                  <p:nvPr/>
                </p:nvSpPr>
                <p:spPr bwMode="auto">
                  <a:xfrm>
                    <a:off x="6308900" y="623925"/>
                    <a:ext cx="109450" cy="88400"/>
                  </a:xfrm>
                  <a:custGeom>
                    <a:avLst/>
                    <a:gdLst>
                      <a:gd name="T0" fmla="*/ 2147483646 w 4378"/>
                      <a:gd name="T1" fmla="*/ 0 h 3536"/>
                      <a:gd name="T2" fmla="*/ 2147483646 w 4378"/>
                      <a:gd name="T3" fmla="*/ 2147483646 h 3536"/>
                      <a:gd name="T4" fmla="*/ 2147483646 w 4378"/>
                      <a:gd name="T5" fmla="*/ 2147483646 h 3536"/>
                      <a:gd name="T6" fmla="*/ 2147483646 w 4378"/>
                      <a:gd name="T7" fmla="*/ 2147483646 h 3536"/>
                      <a:gd name="T8" fmla="*/ 2147483646 w 4378"/>
                      <a:gd name="T9" fmla="*/ 2147483646 h 3536"/>
                      <a:gd name="T10" fmla="*/ 2147483646 w 4378"/>
                      <a:gd name="T11" fmla="*/ 2147483646 h 3536"/>
                      <a:gd name="T12" fmla="*/ 302734375 w 4378"/>
                      <a:gd name="T13" fmla="*/ 2147483646 h 3536"/>
                      <a:gd name="T14" fmla="*/ 2147483646 w 4378"/>
                      <a:gd name="T15" fmla="*/ 2147483646 h 3536"/>
                      <a:gd name="T16" fmla="*/ 2147483646 w 4378"/>
                      <a:gd name="T17" fmla="*/ 2147483646 h 3536"/>
                      <a:gd name="T18" fmla="*/ 2147483646 w 4378"/>
                      <a:gd name="T19" fmla="*/ 2147483646 h 3536"/>
                      <a:gd name="T20" fmla="*/ 2147483646 w 4378"/>
                      <a:gd name="T21" fmla="*/ 97656250 h 3536"/>
                      <a:gd name="T22" fmla="*/ 2147483646 w 4378"/>
                      <a:gd name="T23" fmla="*/ 0 h 3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53" name="Google Shape;2566;p15"/>
                  <p:cNvSpPr>
                    <a:spLocks/>
                  </p:cNvSpPr>
                  <p:nvPr/>
                </p:nvSpPr>
                <p:spPr bwMode="auto">
                  <a:xfrm>
                    <a:off x="6309650" y="694350"/>
                    <a:ext cx="110975" cy="81700"/>
                  </a:xfrm>
                  <a:custGeom>
                    <a:avLst/>
                    <a:gdLst>
                      <a:gd name="T0" fmla="*/ 2147483646 w 4439"/>
                      <a:gd name="T1" fmla="*/ 9765625 h 3268"/>
                      <a:gd name="T2" fmla="*/ 2147483646 w 4439"/>
                      <a:gd name="T3" fmla="*/ 1679687500 h 3268"/>
                      <a:gd name="T4" fmla="*/ 2147483646 w 4439"/>
                      <a:gd name="T5" fmla="*/ 2147483646 h 3268"/>
                      <a:gd name="T6" fmla="*/ 898437500 w 4439"/>
                      <a:gd name="T7" fmla="*/ 2147483646 h 3268"/>
                      <a:gd name="T8" fmla="*/ 2147483646 w 4439"/>
                      <a:gd name="T9" fmla="*/ 2147483646 h 3268"/>
                      <a:gd name="T10" fmla="*/ 2147483646 w 4439"/>
                      <a:gd name="T11" fmla="*/ 2147483646 h 3268"/>
                      <a:gd name="T12" fmla="*/ 2147483646 w 4439"/>
                      <a:gd name="T13" fmla="*/ 2147483646 h 3268"/>
                      <a:gd name="T14" fmla="*/ 2147483646 w 4439"/>
                      <a:gd name="T15" fmla="*/ 2147483646 h 3268"/>
                      <a:gd name="T16" fmla="*/ 2147483646 w 4439"/>
                      <a:gd name="T17" fmla="*/ 2147483646 h 3268"/>
                      <a:gd name="T18" fmla="*/ 2147483646 w 4439"/>
                      <a:gd name="T19" fmla="*/ 2147483646 h 3268"/>
                      <a:gd name="T20" fmla="*/ 2147483646 w 4439"/>
                      <a:gd name="T21" fmla="*/ 2147483646 h 3268"/>
                      <a:gd name="T22" fmla="*/ 2147483646 w 4439"/>
                      <a:gd name="T23" fmla="*/ 9765625 h 326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54" name="Google Shape;2567;p15"/>
                  <p:cNvSpPr>
                    <a:spLocks/>
                  </p:cNvSpPr>
                  <p:nvPr/>
                </p:nvSpPr>
                <p:spPr bwMode="auto">
                  <a:xfrm>
                    <a:off x="6365875" y="695600"/>
                    <a:ext cx="79075" cy="116375"/>
                  </a:xfrm>
                  <a:custGeom>
                    <a:avLst/>
                    <a:gdLst>
                      <a:gd name="T0" fmla="*/ 2147483646 w 3163"/>
                      <a:gd name="T1" fmla="*/ 0 h 4655"/>
                      <a:gd name="T2" fmla="*/ 605468750 w 3163"/>
                      <a:gd name="T3" fmla="*/ 2147483646 h 4655"/>
                      <a:gd name="T4" fmla="*/ 605468750 w 3163"/>
                      <a:gd name="T5" fmla="*/ 2147483646 h 4655"/>
                      <a:gd name="T6" fmla="*/ 2147483646 w 3163"/>
                      <a:gd name="T7" fmla="*/ 2147483646 h 4655"/>
                      <a:gd name="T8" fmla="*/ 2147483646 w 3163"/>
                      <a:gd name="T9" fmla="*/ 2147483646 h 4655"/>
                      <a:gd name="T10" fmla="*/ 2147483646 w 3163"/>
                      <a:gd name="T11" fmla="*/ 2147483646 h 4655"/>
                      <a:gd name="T12" fmla="*/ 2147483646 w 3163"/>
                      <a:gd name="T13" fmla="*/ 2147483646 h 4655"/>
                      <a:gd name="T14" fmla="*/ 2147483646 w 3163"/>
                      <a:gd name="T15" fmla="*/ 2147483646 h 4655"/>
                      <a:gd name="T16" fmla="*/ 2147483646 w 3163"/>
                      <a:gd name="T17" fmla="*/ 2147483646 h 4655"/>
                      <a:gd name="T18" fmla="*/ 2147483646 w 3163"/>
                      <a:gd name="T19" fmla="*/ 2147483646 h 4655"/>
                      <a:gd name="T20" fmla="*/ 2147483646 w 3163"/>
                      <a:gd name="T21" fmla="*/ 2147483646 h 4655"/>
                      <a:gd name="T22" fmla="*/ 2147483646 w 3163"/>
                      <a:gd name="T23" fmla="*/ 0 h 465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55" name="Google Shape;2568;p15"/>
                  <p:cNvSpPr>
                    <a:spLocks/>
                  </p:cNvSpPr>
                  <p:nvPr/>
                </p:nvSpPr>
                <p:spPr bwMode="auto">
                  <a:xfrm>
                    <a:off x="6357525" y="650000"/>
                    <a:ext cx="107925" cy="108675"/>
                  </a:xfrm>
                  <a:custGeom>
                    <a:avLst/>
                    <a:gdLst>
                      <a:gd name="T0" fmla="*/ 2147483646 w 4317"/>
                      <a:gd name="T1" fmla="*/ 0 h 4347"/>
                      <a:gd name="T2" fmla="*/ 9765625 w 4317"/>
                      <a:gd name="T3" fmla="*/ 2147483646 h 4347"/>
                      <a:gd name="T4" fmla="*/ 2147483646 w 4317"/>
                      <a:gd name="T5" fmla="*/ 2147483646 h 4347"/>
                      <a:gd name="T6" fmla="*/ 2147483646 w 4317"/>
                      <a:gd name="T7" fmla="*/ 2147483646 h 4347"/>
                      <a:gd name="T8" fmla="*/ 2147483646 w 4317"/>
                      <a:gd name="T9" fmla="*/ 0 h 43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</p:grpSp>
          <p:sp>
            <p:nvSpPr>
              <p:cNvPr id="10" name="Google Shape;2569;p15"/>
              <p:cNvSpPr>
                <a:spLocks/>
              </p:cNvSpPr>
              <p:nvPr/>
            </p:nvSpPr>
            <p:spPr bwMode="auto">
              <a:xfrm flipH="1">
                <a:off x="1320752" y="247150"/>
                <a:ext cx="668025" cy="329514"/>
              </a:xfrm>
              <a:custGeom>
                <a:avLst/>
                <a:gdLst>
                  <a:gd name="T0" fmla="*/ 2147483646 w 19748"/>
                  <a:gd name="T1" fmla="*/ 0 h 9741"/>
                  <a:gd name="T2" fmla="*/ 2147483646 w 19748"/>
                  <a:gd name="T3" fmla="*/ 2147483646 h 9741"/>
                  <a:gd name="T4" fmla="*/ 2147483646 w 19748"/>
                  <a:gd name="T5" fmla="*/ 2147483646 h 9741"/>
                  <a:gd name="T6" fmla="*/ 2147483646 w 19748"/>
                  <a:gd name="T7" fmla="*/ 2147483646 h 9741"/>
                  <a:gd name="T8" fmla="*/ 2147483646 w 19748"/>
                  <a:gd name="T9" fmla="*/ 2147483646 h 9741"/>
                  <a:gd name="T10" fmla="*/ 2147483646 w 19748"/>
                  <a:gd name="T11" fmla="*/ 2147483646 h 9741"/>
                  <a:gd name="T12" fmla="*/ 2147483646 w 19748"/>
                  <a:gd name="T13" fmla="*/ 2147483646 h 9741"/>
                  <a:gd name="T14" fmla="*/ 2147483646 w 19748"/>
                  <a:gd name="T15" fmla="*/ 2147483646 h 9741"/>
                  <a:gd name="T16" fmla="*/ 2147483646 w 19748"/>
                  <a:gd name="T17" fmla="*/ 2147483646 h 9741"/>
                  <a:gd name="T18" fmla="*/ 2147483646 w 19748"/>
                  <a:gd name="T19" fmla="*/ 2147483646 h 9741"/>
                  <a:gd name="T20" fmla="*/ 2147483646 w 19748"/>
                  <a:gd name="T21" fmla="*/ 2147483646 h 9741"/>
                  <a:gd name="T22" fmla="*/ 2147483646 w 19748"/>
                  <a:gd name="T23" fmla="*/ 2147483646 h 9741"/>
                  <a:gd name="T24" fmla="*/ 2147483646 w 19748"/>
                  <a:gd name="T25" fmla="*/ 2147483646 h 9741"/>
                  <a:gd name="T26" fmla="*/ 2147483646 w 19748"/>
                  <a:gd name="T27" fmla="*/ 2147483646 h 9741"/>
                  <a:gd name="T28" fmla="*/ 2147483646 w 19748"/>
                  <a:gd name="T29" fmla="*/ 2147483646 h 9741"/>
                  <a:gd name="T30" fmla="*/ 2147483646 w 19748"/>
                  <a:gd name="T31" fmla="*/ 2147483646 h 9741"/>
                  <a:gd name="T32" fmla="*/ 2147483646 w 19748"/>
                  <a:gd name="T33" fmla="*/ 2147483646 h 9741"/>
                  <a:gd name="T34" fmla="*/ 2147483646 w 19748"/>
                  <a:gd name="T35" fmla="*/ 2147483646 h 9741"/>
                  <a:gd name="T36" fmla="*/ 2147483646 w 19748"/>
                  <a:gd name="T37" fmla="*/ 2147483646 h 9741"/>
                  <a:gd name="T38" fmla="*/ 1461292746 w 19748"/>
                  <a:gd name="T39" fmla="*/ 2147483646 h 9741"/>
                  <a:gd name="T40" fmla="*/ 2147483646 w 19748"/>
                  <a:gd name="T41" fmla="*/ 2147483646 h 9741"/>
                  <a:gd name="T42" fmla="*/ 2147483646 w 19748"/>
                  <a:gd name="T43" fmla="*/ 2147483646 h 9741"/>
                  <a:gd name="T44" fmla="*/ 2147483646 w 19748"/>
                  <a:gd name="T45" fmla="*/ 2147483646 h 9741"/>
                  <a:gd name="T46" fmla="*/ 2147483646 w 19748"/>
                  <a:gd name="T47" fmla="*/ 2147483646 h 9741"/>
                  <a:gd name="T48" fmla="*/ 2147483646 w 19748"/>
                  <a:gd name="T49" fmla="*/ 2147483646 h 9741"/>
                  <a:gd name="T50" fmla="*/ 2147483646 w 19748"/>
                  <a:gd name="T51" fmla="*/ 2147483646 h 9741"/>
                  <a:gd name="T52" fmla="*/ 2147483646 w 19748"/>
                  <a:gd name="T53" fmla="*/ 2147483646 h 9741"/>
                  <a:gd name="T54" fmla="*/ 2147483646 w 19748"/>
                  <a:gd name="T55" fmla="*/ 2147483646 h 9741"/>
                  <a:gd name="T56" fmla="*/ 2147483646 w 19748"/>
                  <a:gd name="T57" fmla="*/ 2147483646 h 9741"/>
                  <a:gd name="T58" fmla="*/ 2147483646 w 19748"/>
                  <a:gd name="T59" fmla="*/ 2147483646 h 9741"/>
                  <a:gd name="T60" fmla="*/ 2147483646 w 19748"/>
                  <a:gd name="T61" fmla="*/ 2147483646 h 9741"/>
                  <a:gd name="T62" fmla="*/ 2147483646 w 19748"/>
                  <a:gd name="T63" fmla="*/ 0 h 9741"/>
                  <a:gd name="T64" fmla="*/ 2147483646 w 19748"/>
                  <a:gd name="T65" fmla="*/ 0 h 97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lnTo>
                      <a:pt x="13943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" name="Google Shape;2570;p15"/>
              <p:cNvSpPr>
                <a:spLocks/>
              </p:cNvSpPr>
              <p:nvPr/>
            </p:nvSpPr>
            <p:spPr bwMode="auto">
              <a:xfrm flipH="1">
                <a:off x="8116681" y="1734886"/>
                <a:ext cx="890340" cy="435597"/>
              </a:xfrm>
              <a:custGeom>
                <a:avLst/>
                <a:gdLst>
                  <a:gd name="T0" fmla="*/ 2147483646 w 26320"/>
                  <a:gd name="T1" fmla="*/ 0 h 12877"/>
                  <a:gd name="T2" fmla="*/ 2147483646 w 26320"/>
                  <a:gd name="T3" fmla="*/ 2147483646 h 12877"/>
                  <a:gd name="T4" fmla="*/ 2147483646 w 26320"/>
                  <a:gd name="T5" fmla="*/ 2147483646 h 12877"/>
                  <a:gd name="T6" fmla="*/ 2147483646 w 26320"/>
                  <a:gd name="T7" fmla="*/ 2147483646 h 12877"/>
                  <a:gd name="T8" fmla="*/ 2147483646 w 26320"/>
                  <a:gd name="T9" fmla="*/ 2147483646 h 12877"/>
                  <a:gd name="T10" fmla="*/ 2147483646 w 26320"/>
                  <a:gd name="T11" fmla="*/ 2147483646 h 12877"/>
                  <a:gd name="T12" fmla="*/ 2147483646 w 26320"/>
                  <a:gd name="T13" fmla="*/ 2147483646 h 12877"/>
                  <a:gd name="T14" fmla="*/ 2147483646 w 26320"/>
                  <a:gd name="T15" fmla="*/ 2147483646 h 12877"/>
                  <a:gd name="T16" fmla="*/ 2147483646 w 26320"/>
                  <a:gd name="T17" fmla="*/ 2147483646 h 12877"/>
                  <a:gd name="T18" fmla="*/ 1505851087 w 26320"/>
                  <a:gd name="T19" fmla="*/ 2147483646 h 12877"/>
                  <a:gd name="T20" fmla="*/ 0 w 26320"/>
                  <a:gd name="T21" fmla="*/ 2147483646 h 12877"/>
                  <a:gd name="T22" fmla="*/ 1505851087 w 26320"/>
                  <a:gd name="T23" fmla="*/ 2147483646 h 12877"/>
                  <a:gd name="T24" fmla="*/ 2147483646 w 26320"/>
                  <a:gd name="T25" fmla="*/ 2147483646 h 12877"/>
                  <a:gd name="T26" fmla="*/ 2147483646 w 26320"/>
                  <a:gd name="T27" fmla="*/ 2147483646 h 12877"/>
                  <a:gd name="T28" fmla="*/ 2147483646 w 26320"/>
                  <a:gd name="T29" fmla="*/ 2147483646 h 12877"/>
                  <a:gd name="T30" fmla="*/ 2147483646 w 26320"/>
                  <a:gd name="T31" fmla="*/ 2147483646 h 12877"/>
                  <a:gd name="T32" fmla="*/ 2147483646 w 26320"/>
                  <a:gd name="T33" fmla="*/ 2147483646 h 12877"/>
                  <a:gd name="T34" fmla="*/ 2147483646 w 26320"/>
                  <a:gd name="T35" fmla="*/ 2147483646 h 12877"/>
                  <a:gd name="T36" fmla="*/ 2147483646 w 26320"/>
                  <a:gd name="T37" fmla="*/ 2147483646 h 12877"/>
                  <a:gd name="T38" fmla="*/ 2147483646 w 26320"/>
                  <a:gd name="T39" fmla="*/ 2147483646 h 12877"/>
                  <a:gd name="T40" fmla="*/ 2147483646 w 26320"/>
                  <a:gd name="T41" fmla="*/ 2147483646 h 12877"/>
                  <a:gd name="T42" fmla="*/ 2147483646 w 26320"/>
                  <a:gd name="T43" fmla="*/ 2147483646 h 12877"/>
                  <a:gd name="T44" fmla="*/ 2147483646 w 26320"/>
                  <a:gd name="T45" fmla="*/ 2147483646 h 12877"/>
                  <a:gd name="T46" fmla="*/ 2147483646 w 26320"/>
                  <a:gd name="T47" fmla="*/ 2147483646 h 12877"/>
                  <a:gd name="T48" fmla="*/ 2147483646 w 26320"/>
                  <a:gd name="T49" fmla="*/ 2147483646 h 12877"/>
                  <a:gd name="T50" fmla="*/ 2147483646 w 26320"/>
                  <a:gd name="T51" fmla="*/ 2147483646 h 12877"/>
                  <a:gd name="T52" fmla="*/ 2147483646 w 26320"/>
                  <a:gd name="T53" fmla="*/ 2147483646 h 12877"/>
                  <a:gd name="T54" fmla="*/ 2147483646 w 26320"/>
                  <a:gd name="T55" fmla="*/ 2147483646 h 12877"/>
                  <a:gd name="T56" fmla="*/ 2147483646 w 26320"/>
                  <a:gd name="T57" fmla="*/ 2147483646 h 12877"/>
                  <a:gd name="T58" fmla="*/ 2147483646 w 26320"/>
                  <a:gd name="T59" fmla="*/ 2147483646 h 12877"/>
                  <a:gd name="T60" fmla="*/ 2147483646 w 26320"/>
                  <a:gd name="T61" fmla="*/ 2147483646 h 12877"/>
                  <a:gd name="T62" fmla="*/ 2147483646 w 26320"/>
                  <a:gd name="T63" fmla="*/ 2147483646 h 12877"/>
                  <a:gd name="T64" fmla="*/ 2147483646 w 26320"/>
                  <a:gd name="T65" fmla="*/ 2147483646 h 12877"/>
                  <a:gd name="T66" fmla="*/ 2147483646 w 26320"/>
                  <a:gd name="T67" fmla="*/ 2147483646 h 12877"/>
                  <a:gd name="T68" fmla="*/ 2147483646 w 26320"/>
                  <a:gd name="T69" fmla="*/ 2147483646 h 12877"/>
                  <a:gd name="T70" fmla="*/ 2147483646 w 26320"/>
                  <a:gd name="T71" fmla="*/ 2147483646 h 12877"/>
                  <a:gd name="T72" fmla="*/ 2147483646 w 26320"/>
                  <a:gd name="T73" fmla="*/ 2147483646 h 12877"/>
                  <a:gd name="T74" fmla="*/ 2147483646 w 26320"/>
                  <a:gd name="T75" fmla="*/ 2147483646 h 12877"/>
                  <a:gd name="T76" fmla="*/ 2147483646 w 26320"/>
                  <a:gd name="T77" fmla="*/ 2147483646 h 12877"/>
                  <a:gd name="T78" fmla="*/ 2147483646 w 26320"/>
                  <a:gd name="T79" fmla="*/ 2147483646 h 12877"/>
                  <a:gd name="T80" fmla="*/ 2147483646 w 26320"/>
                  <a:gd name="T81" fmla="*/ 2147483646 h 12877"/>
                  <a:gd name="T82" fmla="*/ 2147483646 w 26320"/>
                  <a:gd name="T83" fmla="*/ 2147483646 h 12877"/>
                  <a:gd name="T84" fmla="*/ 2147483646 w 26320"/>
                  <a:gd name="T85" fmla="*/ 2147483646 h 12877"/>
                  <a:gd name="T86" fmla="*/ 2147483646 w 26320"/>
                  <a:gd name="T87" fmla="*/ 0 h 12877"/>
                  <a:gd name="T88" fmla="*/ 2147483646 w 26320"/>
                  <a:gd name="T89" fmla="*/ 0 h 1287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lnTo>
                      <a:pt x="9173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" name="Google Shape;2571;p15"/>
              <p:cNvSpPr>
                <a:spLocks/>
              </p:cNvSpPr>
              <p:nvPr/>
            </p:nvSpPr>
            <p:spPr bwMode="auto">
              <a:xfrm>
                <a:off x="7476725" y="3291300"/>
                <a:ext cx="191400" cy="173775"/>
              </a:xfrm>
              <a:custGeom>
                <a:avLst/>
                <a:gdLst>
                  <a:gd name="T0" fmla="*/ 2147483646 w 7656"/>
                  <a:gd name="T1" fmla="*/ 2147483646 h 6951"/>
                  <a:gd name="T2" fmla="*/ 2147483646 w 7656"/>
                  <a:gd name="T3" fmla="*/ 2147483646 h 6951"/>
                  <a:gd name="T4" fmla="*/ 2147483646 w 7656"/>
                  <a:gd name="T5" fmla="*/ 2147483646 h 6951"/>
                  <a:gd name="T6" fmla="*/ 2147483646 w 7656"/>
                  <a:gd name="T7" fmla="*/ 2147483646 h 6951"/>
                  <a:gd name="T8" fmla="*/ 2147483646 w 7656"/>
                  <a:gd name="T9" fmla="*/ 2147483646 h 6951"/>
                  <a:gd name="T10" fmla="*/ 2147483646 w 7656"/>
                  <a:gd name="T11" fmla="*/ 2147483646 h 6951"/>
                  <a:gd name="T12" fmla="*/ 2147483646 w 7656"/>
                  <a:gd name="T13" fmla="*/ 2147483646 h 6951"/>
                  <a:gd name="T14" fmla="*/ 2147483646 w 7656"/>
                  <a:gd name="T15" fmla="*/ 2147483646 h 6951"/>
                  <a:gd name="T16" fmla="*/ 2147483646 w 7656"/>
                  <a:gd name="T17" fmla="*/ 2147483646 h 6951"/>
                  <a:gd name="T18" fmla="*/ 2147483646 w 7656"/>
                  <a:gd name="T19" fmla="*/ 2147483646 h 6951"/>
                  <a:gd name="T20" fmla="*/ 2147483646 w 7656"/>
                  <a:gd name="T21" fmla="*/ 2147483646 h 6951"/>
                  <a:gd name="T22" fmla="*/ 2147483646 w 7656"/>
                  <a:gd name="T23" fmla="*/ 2147483646 h 6951"/>
                  <a:gd name="T24" fmla="*/ 2147483646 w 7656"/>
                  <a:gd name="T25" fmla="*/ 2147483646 h 6951"/>
                  <a:gd name="T26" fmla="*/ 2147483646 w 7656"/>
                  <a:gd name="T27" fmla="*/ 2147483646 h 6951"/>
                  <a:gd name="T28" fmla="*/ 2147483646 w 7656"/>
                  <a:gd name="T29" fmla="*/ 2147483646 h 6951"/>
                  <a:gd name="T30" fmla="*/ 2147483646 w 7656"/>
                  <a:gd name="T31" fmla="*/ 2147483646 h 6951"/>
                  <a:gd name="T32" fmla="*/ 2147483646 w 7656"/>
                  <a:gd name="T33" fmla="*/ 2147483646 h 6951"/>
                  <a:gd name="T34" fmla="*/ 2147483646 w 7656"/>
                  <a:gd name="T35" fmla="*/ 2147483646 h 6951"/>
                  <a:gd name="T36" fmla="*/ 2147483646 w 7656"/>
                  <a:gd name="T37" fmla="*/ 2147483646 h 6951"/>
                  <a:gd name="T38" fmla="*/ 2147483646 w 7656"/>
                  <a:gd name="T39" fmla="*/ 2147483646 h 6951"/>
                  <a:gd name="T40" fmla="*/ 2147483646 w 7656"/>
                  <a:gd name="T41" fmla="*/ 2147483646 h 6951"/>
                  <a:gd name="T42" fmla="*/ 2147483646 w 7656"/>
                  <a:gd name="T43" fmla="*/ 2147483646 h 6951"/>
                  <a:gd name="T44" fmla="*/ 2147483646 w 7656"/>
                  <a:gd name="T45" fmla="*/ 2147483646 h 6951"/>
                  <a:gd name="T46" fmla="*/ 2147483646 w 7656"/>
                  <a:gd name="T47" fmla="*/ 2147483646 h 6951"/>
                  <a:gd name="T48" fmla="*/ 2147483646 w 7656"/>
                  <a:gd name="T49" fmla="*/ 2147483646 h 6951"/>
                  <a:gd name="T50" fmla="*/ 2147483646 w 7656"/>
                  <a:gd name="T51" fmla="*/ 2147483646 h 6951"/>
                  <a:gd name="T52" fmla="*/ 2147483646 w 7656"/>
                  <a:gd name="T53" fmla="*/ 2147483646 h 6951"/>
                  <a:gd name="T54" fmla="*/ 2147483646 w 7656"/>
                  <a:gd name="T55" fmla="*/ 2147483646 h 6951"/>
                  <a:gd name="T56" fmla="*/ 2147483646 w 7656"/>
                  <a:gd name="T57" fmla="*/ 2147483646 h 6951"/>
                  <a:gd name="T58" fmla="*/ 2147483646 w 7656"/>
                  <a:gd name="T59" fmla="*/ 2147483646 h 6951"/>
                  <a:gd name="T60" fmla="*/ 2147483646 w 7656"/>
                  <a:gd name="T61" fmla="*/ 2147483646 h 6951"/>
                  <a:gd name="T62" fmla="*/ 2147483646 w 7656"/>
                  <a:gd name="T63" fmla="*/ 2147483646 h 6951"/>
                  <a:gd name="T64" fmla="*/ 2147483646 w 7656"/>
                  <a:gd name="T65" fmla="*/ 2147483646 h 6951"/>
                  <a:gd name="T66" fmla="*/ 2147483646 w 7656"/>
                  <a:gd name="T67" fmla="*/ 2147483646 h 6951"/>
                  <a:gd name="T68" fmla="*/ 2147483646 w 7656"/>
                  <a:gd name="T69" fmla="*/ 2147483646 h 6951"/>
                  <a:gd name="T70" fmla="*/ 2147483646 w 7656"/>
                  <a:gd name="T71" fmla="*/ 2147483646 h 6951"/>
                  <a:gd name="T72" fmla="*/ 2147483646 w 7656"/>
                  <a:gd name="T73" fmla="*/ 2147483646 h 6951"/>
                  <a:gd name="T74" fmla="*/ 2147483646 w 7656"/>
                  <a:gd name="T75" fmla="*/ 0 h 695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" name="Google Shape;2572;p15"/>
              <p:cNvSpPr>
                <a:spLocks/>
              </p:cNvSpPr>
              <p:nvPr/>
            </p:nvSpPr>
            <p:spPr bwMode="auto">
              <a:xfrm>
                <a:off x="8424000" y="2810275"/>
                <a:ext cx="275700" cy="247825"/>
              </a:xfrm>
              <a:custGeom>
                <a:avLst/>
                <a:gdLst>
                  <a:gd name="T0" fmla="*/ 2147483646 w 11028"/>
                  <a:gd name="T1" fmla="*/ 2147483646 h 9913"/>
                  <a:gd name="T2" fmla="*/ 2147483646 w 11028"/>
                  <a:gd name="T3" fmla="*/ 2147483646 h 9913"/>
                  <a:gd name="T4" fmla="*/ 2147483646 w 11028"/>
                  <a:gd name="T5" fmla="*/ 2147483646 h 9913"/>
                  <a:gd name="T6" fmla="*/ 2147483646 w 11028"/>
                  <a:gd name="T7" fmla="*/ 2147483646 h 9913"/>
                  <a:gd name="T8" fmla="*/ 2147483646 w 11028"/>
                  <a:gd name="T9" fmla="*/ 2147483646 h 9913"/>
                  <a:gd name="T10" fmla="*/ 2147483646 w 11028"/>
                  <a:gd name="T11" fmla="*/ 2147483646 h 9913"/>
                  <a:gd name="T12" fmla="*/ 2147483646 w 11028"/>
                  <a:gd name="T13" fmla="*/ 2147483646 h 9913"/>
                  <a:gd name="T14" fmla="*/ 2147483646 w 11028"/>
                  <a:gd name="T15" fmla="*/ 2147483646 h 9913"/>
                  <a:gd name="T16" fmla="*/ 2147483646 w 11028"/>
                  <a:gd name="T17" fmla="*/ 2147483646 h 9913"/>
                  <a:gd name="T18" fmla="*/ 2147483646 w 11028"/>
                  <a:gd name="T19" fmla="*/ 2147483646 h 9913"/>
                  <a:gd name="T20" fmla="*/ 2147483646 w 11028"/>
                  <a:gd name="T21" fmla="*/ 2147483646 h 9913"/>
                  <a:gd name="T22" fmla="*/ 2147483646 w 11028"/>
                  <a:gd name="T23" fmla="*/ 2147483646 h 9913"/>
                  <a:gd name="T24" fmla="*/ 2147483646 w 11028"/>
                  <a:gd name="T25" fmla="*/ 2147483646 h 9913"/>
                  <a:gd name="T26" fmla="*/ 2147483646 w 11028"/>
                  <a:gd name="T27" fmla="*/ 2147483646 h 9913"/>
                  <a:gd name="T28" fmla="*/ 2147483646 w 11028"/>
                  <a:gd name="T29" fmla="*/ 2147483646 h 9913"/>
                  <a:gd name="T30" fmla="*/ 2147483646 w 11028"/>
                  <a:gd name="T31" fmla="*/ 2147483646 h 9913"/>
                  <a:gd name="T32" fmla="*/ 2147483646 w 11028"/>
                  <a:gd name="T33" fmla="*/ 2147483646 h 9913"/>
                  <a:gd name="T34" fmla="*/ 2147483646 w 11028"/>
                  <a:gd name="T35" fmla="*/ 2147483646 h 9913"/>
                  <a:gd name="T36" fmla="*/ 2147483646 w 11028"/>
                  <a:gd name="T37" fmla="*/ 2147483646 h 9913"/>
                  <a:gd name="T38" fmla="*/ 2147483646 w 11028"/>
                  <a:gd name="T39" fmla="*/ 2147483646 h 9913"/>
                  <a:gd name="T40" fmla="*/ 2147483646 w 11028"/>
                  <a:gd name="T41" fmla="*/ 2147483646 h 9913"/>
                  <a:gd name="T42" fmla="*/ 2147483646 w 11028"/>
                  <a:gd name="T43" fmla="*/ 2147483646 h 9913"/>
                  <a:gd name="T44" fmla="*/ 2147483646 w 11028"/>
                  <a:gd name="T45" fmla="*/ 2147483646 h 9913"/>
                  <a:gd name="T46" fmla="*/ 2147483646 w 11028"/>
                  <a:gd name="T47" fmla="*/ 2147483646 h 9913"/>
                  <a:gd name="T48" fmla="*/ 2147483646 w 11028"/>
                  <a:gd name="T49" fmla="*/ 2147483646 h 9913"/>
                  <a:gd name="T50" fmla="*/ 2147483646 w 11028"/>
                  <a:gd name="T51" fmla="*/ 2147483646 h 9913"/>
                  <a:gd name="T52" fmla="*/ 2147483646 w 11028"/>
                  <a:gd name="T53" fmla="*/ 2147483646 h 9913"/>
                  <a:gd name="T54" fmla="*/ 2147483646 w 11028"/>
                  <a:gd name="T55" fmla="*/ 2147483646 h 9913"/>
                  <a:gd name="T56" fmla="*/ 2147483646 w 11028"/>
                  <a:gd name="T57" fmla="*/ 2147483646 h 9913"/>
                  <a:gd name="T58" fmla="*/ 2147483646 w 11028"/>
                  <a:gd name="T59" fmla="*/ 2147483646 h 9913"/>
                  <a:gd name="T60" fmla="*/ 2147483646 w 11028"/>
                  <a:gd name="T61" fmla="*/ 2147483646 h 9913"/>
                  <a:gd name="T62" fmla="*/ 2147483646 w 11028"/>
                  <a:gd name="T63" fmla="*/ 2147483646 h 9913"/>
                  <a:gd name="T64" fmla="*/ 2147483646 w 11028"/>
                  <a:gd name="T65" fmla="*/ 2147483646 h 9913"/>
                  <a:gd name="T66" fmla="*/ 2147483646 w 11028"/>
                  <a:gd name="T67" fmla="*/ 2147483646 h 9913"/>
                  <a:gd name="T68" fmla="*/ 2147483646 w 11028"/>
                  <a:gd name="T69" fmla="*/ 2147483646 h 9913"/>
                  <a:gd name="T70" fmla="*/ 2147483646 w 11028"/>
                  <a:gd name="T71" fmla="*/ 2147483646 h 9913"/>
                  <a:gd name="T72" fmla="*/ 2147483646 w 11028"/>
                  <a:gd name="T73" fmla="*/ 2147483646 h 9913"/>
                  <a:gd name="T74" fmla="*/ 2147483646 w 11028"/>
                  <a:gd name="T75" fmla="*/ 9765625 h 99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" name="Google Shape;2573;p15"/>
              <p:cNvSpPr>
                <a:spLocks/>
              </p:cNvSpPr>
              <p:nvPr/>
            </p:nvSpPr>
            <p:spPr bwMode="auto">
              <a:xfrm flipH="1">
                <a:off x="-196300" y="2594966"/>
                <a:ext cx="1040399" cy="578890"/>
              </a:xfrm>
              <a:custGeom>
                <a:avLst/>
                <a:gdLst>
                  <a:gd name="T0" fmla="*/ 2147483646 w 30756"/>
                  <a:gd name="T1" fmla="*/ 0 h 17113"/>
                  <a:gd name="T2" fmla="*/ 2147483646 w 30756"/>
                  <a:gd name="T3" fmla="*/ 2147483646 h 17113"/>
                  <a:gd name="T4" fmla="*/ 2147483646 w 30756"/>
                  <a:gd name="T5" fmla="*/ 2147483646 h 17113"/>
                  <a:gd name="T6" fmla="*/ 2147483646 w 30756"/>
                  <a:gd name="T7" fmla="*/ 2147483646 h 17113"/>
                  <a:gd name="T8" fmla="*/ 2147483646 w 30756"/>
                  <a:gd name="T9" fmla="*/ 2147483646 h 17113"/>
                  <a:gd name="T10" fmla="*/ 2147483646 w 30756"/>
                  <a:gd name="T11" fmla="*/ 2147483646 h 17113"/>
                  <a:gd name="T12" fmla="*/ 2147483646 w 30756"/>
                  <a:gd name="T13" fmla="*/ 2147483646 h 17113"/>
                  <a:gd name="T14" fmla="*/ 2147483646 w 30756"/>
                  <a:gd name="T15" fmla="*/ 2147483646 h 17113"/>
                  <a:gd name="T16" fmla="*/ 2147483646 w 30756"/>
                  <a:gd name="T17" fmla="*/ 2147483646 h 17113"/>
                  <a:gd name="T18" fmla="*/ 2147483646 w 30756"/>
                  <a:gd name="T19" fmla="*/ 2147483646 h 17113"/>
                  <a:gd name="T20" fmla="*/ 2147483646 w 30756"/>
                  <a:gd name="T21" fmla="*/ 2147483646 h 17113"/>
                  <a:gd name="T22" fmla="*/ 2147483646 w 30756"/>
                  <a:gd name="T23" fmla="*/ 2147483646 h 17113"/>
                  <a:gd name="T24" fmla="*/ 2147483646 w 30756"/>
                  <a:gd name="T25" fmla="*/ 2147483646 h 17113"/>
                  <a:gd name="T26" fmla="*/ 2147483646 w 30756"/>
                  <a:gd name="T27" fmla="*/ 2147483646 h 17113"/>
                  <a:gd name="T28" fmla="*/ 2147483646 w 30756"/>
                  <a:gd name="T29" fmla="*/ 2147483646 h 17113"/>
                  <a:gd name="T30" fmla="*/ 2147483646 w 30756"/>
                  <a:gd name="T31" fmla="*/ 2147483646 h 17113"/>
                  <a:gd name="T32" fmla="*/ 2147483646 w 30756"/>
                  <a:gd name="T33" fmla="*/ 2147483646 h 17113"/>
                  <a:gd name="T34" fmla="*/ 2147483646 w 30756"/>
                  <a:gd name="T35" fmla="*/ 2147483646 h 17113"/>
                  <a:gd name="T36" fmla="*/ 2147483646 w 30756"/>
                  <a:gd name="T37" fmla="*/ 2147483646 h 17113"/>
                  <a:gd name="T38" fmla="*/ 2147483646 w 30756"/>
                  <a:gd name="T39" fmla="*/ 2147483646 h 17113"/>
                  <a:gd name="T40" fmla="*/ 2147483646 w 30756"/>
                  <a:gd name="T41" fmla="*/ 2147483646 h 17113"/>
                  <a:gd name="T42" fmla="*/ 2147483646 w 30756"/>
                  <a:gd name="T43" fmla="*/ 2147483646 h 17113"/>
                  <a:gd name="T44" fmla="*/ 2147483646 w 30756"/>
                  <a:gd name="T45" fmla="*/ 2147483646 h 17113"/>
                  <a:gd name="T46" fmla="*/ 2147483646 w 30756"/>
                  <a:gd name="T47" fmla="*/ 2147483646 h 17113"/>
                  <a:gd name="T48" fmla="*/ 2147483646 w 30756"/>
                  <a:gd name="T49" fmla="*/ 2147483646 h 17113"/>
                  <a:gd name="T50" fmla="*/ 2147483646 w 30756"/>
                  <a:gd name="T51" fmla="*/ 2147483646 h 17113"/>
                  <a:gd name="T52" fmla="*/ 2147483646 w 30756"/>
                  <a:gd name="T53" fmla="*/ 2147483646 h 17113"/>
                  <a:gd name="T54" fmla="*/ 2147483646 w 30756"/>
                  <a:gd name="T55" fmla="*/ 2147483646 h 17113"/>
                  <a:gd name="T56" fmla="*/ 2147483646 w 30756"/>
                  <a:gd name="T57" fmla="*/ 2147483646 h 17113"/>
                  <a:gd name="T58" fmla="*/ 2147483646 w 30756"/>
                  <a:gd name="T59" fmla="*/ 2147483646 h 17113"/>
                  <a:gd name="T60" fmla="*/ 2147483646 w 30756"/>
                  <a:gd name="T61" fmla="*/ 2147483646 h 17113"/>
                  <a:gd name="T62" fmla="*/ 2147483646 w 30756"/>
                  <a:gd name="T63" fmla="*/ 2147483646 h 17113"/>
                  <a:gd name="T64" fmla="*/ 2147483646 w 30756"/>
                  <a:gd name="T65" fmla="*/ 2147483646 h 17113"/>
                  <a:gd name="T66" fmla="*/ 2147483646 w 30756"/>
                  <a:gd name="T67" fmla="*/ 2147483646 h 17113"/>
                  <a:gd name="T68" fmla="*/ 2147483646 w 30756"/>
                  <a:gd name="T69" fmla="*/ 2147483646 h 17113"/>
                  <a:gd name="T70" fmla="*/ 2147483646 w 30756"/>
                  <a:gd name="T71" fmla="*/ 2147483646 h 17113"/>
                  <a:gd name="T72" fmla="*/ 2147483646 w 30756"/>
                  <a:gd name="T73" fmla="*/ 2147483646 h 17113"/>
                  <a:gd name="T74" fmla="*/ 2147483646 w 30756"/>
                  <a:gd name="T75" fmla="*/ 2147483646 h 17113"/>
                  <a:gd name="T76" fmla="*/ 2147483646 w 30756"/>
                  <a:gd name="T77" fmla="*/ 2147483646 h 17113"/>
                  <a:gd name="T78" fmla="*/ 2147483646 w 30756"/>
                  <a:gd name="T79" fmla="*/ 2147483646 h 17113"/>
                  <a:gd name="T80" fmla="*/ 2147483646 w 30756"/>
                  <a:gd name="T81" fmla="*/ 0 h 17113"/>
                  <a:gd name="T82" fmla="*/ 2147483646 w 30756"/>
                  <a:gd name="T83" fmla="*/ 0 h 1711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lnTo>
                      <a:pt x="21949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6" name="Google Shape;2574;p15"/>
            <p:cNvSpPr>
              <a:spLocks/>
            </p:cNvSpPr>
            <p:nvPr/>
          </p:nvSpPr>
          <p:spPr bwMode="auto">
            <a:xfrm rot="10800000">
              <a:off x="6294542" y="3709374"/>
              <a:ext cx="163280" cy="357043"/>
            </a:xfrm>
            <a:custGeom>
              <a:avLst/>
              <a:gdLst>
                <a:gd name="T0" fmla="*/ 2147483646 w 9272"/>
                <a:gd name="T1" fmla="*/ 1731047 h 20275"/>
                <a:gd name="T2" fmla="*/ 1288771646 w 9272"/>
                <a:gd name="T3" fmla="*/ 2147483646 h 20275"/>
                <a:gd name="T4" fmla="*/ 2147483646 w 9272"/>
                <a:gd name="T5" fmla="*/ 2147483646 h 20275"/>
                <a:gd name="T6" fmla="*/ 2147483646 w 9272"/>
                <a:gd name="T7" fmla="*/ 2147483646 h 20275"/>
                <a:gd name="T8" fmla="*/ 2147483646 w 9272"/>
                <a:gd name="T9" fmla="*/ 1731047 h 202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anchor="ctr"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3888779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578;p16"/>
          <p:cNvGrpSpPr>
            <a:grpSpLocks/>
          </p:cNvGrpSpPr>
          <p:nvPr/>
        </p:nvGrpSpPr>
        <p:grpSpPr bwMode="auto">
          <a:xfrm>
            <a:off x="-87313" y="346075"/>
            <a:ext cx="12314238" cy="7110413"/>
            <a:chOff x="-65450" y="259275"/>
            <a:chExt cx="9236161" cy="5332754"/>
          </a:xfrm>
        </p:grpSpPr>
        <p:grpSp>
          <p:nvGrpSpPr>
            <p:cNvPr id="5" name="Google Shape;2579;p16"/>
            <p:cNvGrpSpPr>
              <a:grpSpLocks/>
            </p:cNvGrpSpPr>
            <p:nvPr/>
          </p:nvGrpSpPr>
          <p:grpSpPr bwMode="auto"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118" name="Google Shape;2580;p16"/>
              <p:cNvSpPr>
                <a:spLocks/>
              </p:cNvSpPr>
              <p:nvPr/>
            </p:nvSpPr>
            <p:spPr bwMode="auto">
              <a:xfrm flipH="1">
                <a:off x="-65450" y="3968951"/>
                <a:ext cx="9209436" cy="1213371"/>
              </a:xfrm>
              <a:custGeom>
                <a:avLst/>
                <a:gdLst>
                  <a:gd name="T0" fmla="*/ 2147483646 w 75622"/>
                  <a:gd name="T1" fmla="*/ 178890 h 107378"/>
                  <a:gd name="T2" fmla="*/ 2147483646 w 75622"/>
                  <a:gd name="T3" fmla="*/ 24685011 h 107378"/>
                  <a:gd name="T4" fmla="*/ 2147483646 w 75622"/>
                  <a:gd name="T5" fmla="*/ 264380306 h 107378"/>
                  <a:gd name="T6" fmla="*/ 2147483646 w 75622"/>
                  <a:gd name="T7" fmla="*/ 577790234 h 107378"/>
                  <a:gd name="T8" fmla="*/ 2147483646 w 75622"/>
                  <a:gd name="T9" fmla="*/ 1346084496 h 107378"/>
                  <a:gd name="T10" fmla="*/ 2147483646 w 75622"/>
                  <a:gd name="T11" fmla="*/ 1432124385 h 107378"/>
                  <a:gd name="T12" fmla="*/ 2147483646 w 75622"/>
                  <a:gd name="T13" fmla="*/ 1450548633 h 107378"/>
                  <a:gd name="T14" fmla="*/ 2147483646 w 75622"/>
                  <a:gd name="T15" fmla="*/ 1542849285 h 107378"/>
                  <a:gd name="T16" fmla="*/ 2147483646 w 75622"/>
                  <a:gd name="T17" fmla="*/ 1757859445 h 107378"/>
                  <a:gd name="T18" fmla="*/ 2147483646 w 75622"/>
                  <a:gd name="T19" fmla="*/ 2138884878 h 107378"/>
                  <a:gd name="T20" fmla="*/ 2147483646 w 75622"/>
                  <a:gd name="T21" fmla="*/ 2147483646 h 107378"/>
                  <a:gd name="T22" fmla="*/ 2147483646 w 75622"/>
                  <a:gd name="T23" fmla="*/ 2147483646 h 107378"/>
                  <a:gd name="T24" fmla="*/ 2147483646 w 75622"/>
                  <a:gd name="T25" fmla="*/ 2147483646 h 107378"/>
                  <a:gd name="T26" fmla="*/ 2147483646 w 75622"/>
                  <a:gd name="T27" fmla="*/ 2147483646 h 107378"/>
                  <a:gd name="T28" fmla="*/ 2147483646 w 75622"/>
                  <a:gd name="T29" fmla="*/ 2147483646 h 107378"/>
                  <a:gd name="T30" fmla="*/ 2147483646 w 75622"/>
                  <a:gd name="T31" fmla="*/ 2147483646 h 107378"/>
                  <a:gd name="T32" fmla="*/ 2147483646 w 75622"/>
                  <a:gd name="T33" fmla="*/ 2147483646 h 107378"/>
                  <a:gd name="T34" fmla="*/ 2147483646 w 75622"/>
                  <a:gd name="T35" fmla="*/ 2147483646 h 107378"/>
                  <a:gd name="T36" fmla="*/ 2147483646 w 75622"/>
                  <a:gd name="T37" fmla="*/ 2147483646 h 107378"/>
                  <a:gd name="T38" fmla="*/ 2147483646 w 75622"/>
                  <a:gd name="T39" fmla="*/ 2147483646 h 107378"/>
                  <a:gd name="T40" fmla="*/ 2147483646 w 75622"/>
                  <a:gd name="T41" fmla="*/ 2147483646 h 107378"/>
                  <a:gd name="T42" fmla="*/ 2147483646 w 75622"/>
                  <a:gd name="T43" fmla="*/ 2065187613 h 107378"/>
                  <a:gd name="T44" fmla="*/ 2147483646 w 75622"/>
                  <a:gd name="T45" fmla="*/ 1893092003 h 107378"/>
                  <a:gd name="T46" fmla="*/ 2147483646 w 75622"/>
                  <a:gd name="T47" fmla="*/ 1512082401 h 107378"/>
                  <a:gd name="T48" fmla="*/ 2147483646 w 75622"/>
                  <a:gd name="T49" fmla="*/ 1192429090 h 107378"/>
                  <a:gd name="T50" fmla="*/ 2147483646 w 75622"/>
                  <a:gd name="T51" fmla="*/ 928210430 h 107378"/>
                  <a:gd name="T52" fmla="*/ 2147483646 w 75622"/>
                  <a:gd name="T53" fmla="*/ 774555024 h 107378"/>
                  <a:gd name="T54" fmla="*/ 2147483646 w 75622"/>
                  <a:gd name="T55" fmla="*/ 731445629 h 107378"/>
                  <a:gd name="T56" fmla="*/ 2147483646 w 75622"/>
                  <a:gd name="T57" fmla="*/ 731445629 h 107378"/>
                  <a:gd name="T58" fmla="*/ 2147483646 w 75622"/>
                  <a:gd name="T59" fmla="*/ 792979273 h 107378"/>
                  <a:gd name="T60" fmla="*/ 2147483646 w 75622"/>
                  <a:gd name="T61" fmla="*/ 860594913 h 107378"/>
                  <a:gd name="T62" fmla="*/ 2147483646 w 75622"/>
                  <a:gd name="T63" fmla="*/ 2147483646 h 107378"/>
                  <a:gd name="T64" fmla="*/ 2147483646 w 75622"/>
                  <a:gd name="T65" fmla="*/ 2147483646 h 107378"/>
                  <a:gd name="T66" fmla="*/ 2147483646 w 75622"/>
                  <a:gd name="T67" fmla="*/ 2147483646 h 107378"/>
                  <a:gd name="T68" fmla="*/ 2147483646 w 75622"/>
                  <a:gd name="T69" fmla="*/ 2147483646 h 107378"/>
                  <a:gd name="T70" fmla="*/ 2147483646 w 75622"/>
                  <a:gd name="T71" fmla="*/ 2147483646 h 107378"/>
                  <a:gd name="T72" fmla="*/ 2147483646 w 75622"/>
                  <a:gd name="T73" fmla="*/ 2147483646 h 107378"/>
                  <a:gd name="T74" fmla="*/ 2147483646 w 75622"/>
                  <a:gd name="T75" fmla="*/ 2147483646 h 107378"/>
                  <a:gd name="T76" fmla="*/ 2147483646 w 75622"/>
                  <a:gd name="T77" fmla="*/ 178890 h 10737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2581;p16"/>
              <p:cNvSpPr>
                <a:spLocks/>
              </p:cNvSpPr>
              <p:nvPr/>
            </p:nvSpPr>
            <p:spPr bwMode="auto">
              <a:xfrm flipH="1">
                <a:off x="-38772" y="4286502"/>
                <a:ext cx="9209483" cy="895801"/>
              </a:xfrm>
              <a:custGeom>
                <a:avLst/>
                <a:gdLst>
                  <a:gd name="T0" fmla="*/ 2147483646 w 75655"/>
                  <a:gd name="T1" fmla="*/ 0 h 81492"/>
                  <a:gd name="T2" fmla="*/ 2147483646 w 75655"/>
                  <a:gd name="T3" fmla="*/ 2147483646 h 81492"/>
                  <a:gd name="T4" fmla="*/ 2147483646 w 75655"/>
                  <a:gd name="T5" fmla="*/ 2147483646 h 81492"/>
                  <a:gd name="T6" fmla="*/ 2147483646 w 75655"/>
                  <a:gd name="T7" fmla="*/ 2147483646 h 81492"/>
                  <a:gd name="T8" fmla="*/ 2147483646 w 75655"/>
                  <a:gd name="T9" fmla="*/ 2147483646 h 81492"/>
                  <a:gd name="T10" fmla="*/ 2147483646 w 75655"/>
                  <a:gd name="T11" fmla="*/ 2147483646 h 81492"/>
                  <a:gd name="T12" fmla="*/ 2147483646 w 75655"/>
                  <a:gd name="T13" fmla="*/ 2147483646 h 81492"/>
                  <a:gd name="T14" fmla="*/ 2147483646 w 75655"/>
                  <a:gd name="T15" fmla="*/ 2147483646 h 81492"/>
                  <a:gd name="T16" fmla="*/ 2147483646 w 75655"/>
                  <a:gd name="T17" fmla="*/ 2147483646 h 81492"/>
                  <a:gd name="T18" fmla="*/ 2147483646 w 75655"/>
                  <a:gd name="T19" fmla="*/ 2147483646 h 81492"/>
                  <a:gd name="T20" fmla="*/ 2147483646 w 75655"/>
                  <a:gd name="T21" fmla="*/ 2147483646 h 81492"/>
                  <a:gd name="T22" fmla="*/ 2147483646 w 75655"/>
                  <a:gd name="T23" fmla="*/ 2147483646 h 81492"/>
                  <a:gd name="T24" fmla="*/ 2147483646 w 75655"/>
                  <a:gd name="T25" fmla="*/ 2147483646 h 81492"/>
                  <a:gd name="T26" fmla="*/ 2147483646 w 75655"/>
                  <a:gd name="T27" fmla="*/ 2147483646 h 81492"/>
                  <a:gd name="T28" fmla="*/ 2147483646 w 75655"/>
                  <a:gd name="T29" fmla="*/ 2147483646 h 81492"/>
                  <a:gd name="T30" fmla="*/ 2147483646 w 75655"/>
                  <a:gd name="T31" fmla="*/ 2147483646 h 81492"/>
                  <a:gd name="T32" fmla="*/ 2147483646 w 75655"/>
                  <a:gd name="T33" fmla="*/ 2147483646 h 81492"/>
                  <a:gd name="T34" fmla="*/ 2147483646 w 75655"/>
                  <a:gd name="T35" fmla="*/ 2147483646 h 81492"/>
                  <a:gd name="T36" fmla="*/ 2147483646 w 75655"/>
                  <a:gd name="T37" fmla="*/ 1681100673 h 81492"/>
                  <a:gd name="T38" fmla="*/ 2147483646 w 75655"/>
                  <a:gd name="T39" fmla="*/ 1333140387 h 81492"/>
                  <a:gd name="T40" fmla="*/ 2147483646 w 75655"/>
                  <a:gd name="T41" fmla="*/ 1156423271 h 81492"/>
                  <a:gd name="T42" fmla="*/ 2147483646 w 75655"/>
                  <a:gd name="T43" fmla="*/ 1145823619 h 81492"/>
                  <a:gd name="T44" fmla="*/ 2147483646 w 75655"/>
                  <a:gd name="T45" fmla="*/ 1124316183 h 81492"/>
                  <a:gd name="T46" fmla="*/ 2147483646 w 75655"/>
                  <a:gd name="T47" fmla="*/ 979706276 h 81492"/>
                  <a:gd name="T48" fmla="*/ 2147483646 w 75655"/>
                  <a:gd name="T49" fmla="*/ 347973575 h 81492"/>
                  <a:gd name="T50" fmla="*/ 2147483646 w 75655"/>
                  <a:gd name="T51" fmla="*/ 69661686 h 81492"/>
                  <a:gd name="T52" fmla="*/ 2147483646 w 75655"/>
                  <a:gd name="T53" fmla="*/ 10745743 h 81492"/>
                  <a:gd name="T54" fmla="*/ 2147483646 w 75655"/>
                  <a:gd name="T55" fmla="*/ 0 h 8149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6" name="Google Shape;2582;p16"/>
            <p:cNvSpPr>
              <a:spLocks/>
            </p:cNvSpPr>
            <p:nvPr/>
          </p:nvSpPr>
          <p:spPr bwMode="auto">
            <a:xfrm>
              <a:off x="6888279" y="259275"/>
              <a:ext cx="1138176" cy="56144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7" name="Google Shape;2583;p16"/>
            <p:cNvSpPr>
              <a:spLocks/>
            </p:cNvSpPr>
            <p:nvPr/>
          </p:nvSpPr>
          <p:spPr bwMode="auto">
            <a:xfrm>
              <a:off x="8319849" y="2897897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8" name="Google Shape;2584;p16"/>
            <p:cNvSpPr>
              <a:spLocks/>
            </p:cNvSpPr>
            <p:nvPr/>
          </p:nvSpPr>
          <p:spPr bwMode="auto">
            <a:xfrm>
              <a:off x="4484350" y="10300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9" name="Google Shape;2585;p16"/>
            <p:cNvGrpSpPr>
              <a:grpSpLocks/>
            </p:cNvGrpSpPr>
            <p:nvPr/>
          </p:nvGrpSpPr>
          <p:grpSpPr bwMode="auto"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10" name="Google Shape;2586;p16"/>
              <p:cNvGrpSpPr>
                <a:grpSpLocks/>
              </p:cNvGrpSpPr>
              <p:nvPr/>
            </p:nvGrpSpPr>
            <p:grpSpPr bwMode="auto"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02" name="Google Shape;2587;p16"/>
                <p:cNvSpPr>
                  <a:spLocks/>
                </p:cNvSpPr>
                <p:nvPr/>
              </p:nvSpPr>
              <p:spPr bwMode="auto">
                <a:xfrm>
                  <a:off x="1734750" y="627100"/>
                  <a:ext cx="127600" cy="161425"/>
                </a:xfrm>
                <a:custGeom>
                  <a:avLst/>
                  <a:gdLst>
                    <a:gd name="T0" fmla="*/ 2147483646 w 5104"/>
                    <a:gd name="T1" fmla="*/ 0 h 6457"/>
                    <a:gd name="T2" fmla="*/ 2147483646 w 5104"/>
                    <a:gd name="T3" fmla="*/ 2147483646 h 6457"/>
                    <a:gd name="T4" fmla="*/ 2147483646 w 5104"/>
                    <a:gd name="T5" fmla="*/ 2147483646 h 6457"/>
                    <a:gd name="T6" fmla="*/ 2147483646 w 5104"/>
                    <a:gd name="T7" fmla="*/ 2147483646 h 6457"/>
                    <a:gd name="T8" fmla="*/ 2147483646 w 5104"/>
                    <a:gd name="T9" fmla="*/ 2147483646 h 6457"/>
                    <a:gd name="T10" fmla="*/ 2147483646 w 5104"/>
                    <a:gd name="T11" fmla="*/ 2147483646 h 6457"/>
                    <a:gd name="T12" fmla="*/ 2147483646 w 5104"/>
                    <a:gd name="T13" fmla="*/ 0 h 64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2588;p16"/>
                <p:cNvSpPr>
                  <a:spLocks/>
                </p:cNvSpPr>
                <p:nvPr/>
              </p:nvSpPr>
              <p:spPr bwMode="auto">
                <a:xfrm>
                  <a:off x="1865675" y="683675"/>
                  <a:ext cx="165975" cy="101750"/>
                </a:xfrm>
                <a:custGeom>
                  <a:avLst/>
                  <a:gdLst>
                    <a:gd name="T0" fmla="*/ 2147483646 w 6639"/>
                    <a:gd name="T1" fmla="*/ 0 h 4070"/>
                    <a:gd name="T2" fmla="*/ 2147483646 w 6639"/>
                    <a:gd name="T3" fmla="*/ 2147483646 h 4070"/>
                    <a:gd name="T4" fmla="*/ 0 w 6639"/>
                    <a:gd name="T5" fmla="*/ 2147483646 h 4070"/>
                    <a:gd name="T6" fmla="*/ 2147483646 w 6639"/>
                    <a:gd name="T7" fmla="*/ 2147483646 h 4070"/>
                    <a:gd name="T8" fmla="*/ 2147483646 w 6639"/>
                    <a:gd name="T9" fmla="*/ 2147483646 h 4070"/>
                    <a:gd name="T10" fmla="*/ 2147483646 w 6639"/>
                    <a:gd name="T11" fmla="*/ 2147483646 h 4070"/>
                    <a:gd name="T12" fmla="*/ 2147483646 w 6639"/>
                    <a:gd name="T13" fmla="*/ 2147483646 h 4070"/>
                    <a:gd name="T14" fmla="*/ 2147483646 w 6639"/>
                    <a:gd name="T15" fmla="*/ 234375000 h 4070"/>
                    <a:gd name="T16" fmla="*/ 2147483646 w 6639"/>
                    <a:gd name="T17" fmla="*/ 0 h 40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2589;p16"/>
                <p:cNvSpPr>
                  <a:spLocks/>
                </p:cNvSpPr>
                <p:nvPr/>
              </p:nvSpPr>
              <p:spPr bwMode="auto">
                <a:xfrm>
                  <a:off x="1664700" y="736275"/>
                  <a:ext cx="171800" cy="159825"/>
                </a:xfrm>
                <a:custGeom>
                  <a:avLst/>
                  <a:gdLst>
                    <a:gd name="T0" fmla="*/ 2147483646 w 6872"/>
                    <a:gd name="T1" fmla="*/ 0 h 6393"/>
                    <a:gd name="T2" fmla="*/ 2147483646 w 6872"/>
                    <a:gd name="T3" fmla="*/ 214843750 h 6393"/>
                    <a:gd name="T4" fmla="*/ 332031250 w 6872"/>
                    <a:gd name="T5" fmla="*/ 2147483646 h 6393"/>
                    <a:gd name="T6" fmla="*/ 2147483646 w 6872"/>
                    <a:gd name="T7" fmla="*/ 2147483646 h 6393"/>
                    <a:gd name="T8" fmla="*/ 2147483646 w 6872"/>
                    <a:gd name="T9" fmla="*/ 2147483646 h 6393"/>
                    <a:gd name="T10" fmla="*/ 2147483646 w 6872"/>
                    <a:gd name="T11" fmla="*/ 2147483646 h 6393"/>
                    <a:gd name="T12" fmla="*/ 2147483646 w 6872"/>
                    <a:gd name="T13" fmla="*/ 2147483646 h 6393"/>
                    <a:gd name="T14" fmla="*/ 2147483646 w 6872"/>
                    <a:gd name="T15" fmla="*/ 0 h 639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2590;p16"/>
                <p:cNvSpPr>
                  <a:spLocks/>
                </p:cNvSpPr>
                <p:nvPr/>
              </p:nvSpPr>
              <p:spPr bwMode="auto">
                <a:xfrm>
                  <a:off x="1832325" y="796850"/>
                  <a:ext cx="227675" cy="101800"/>
                </a:xfrm>
                <a:custGeom>
                  <a:avLst/>
                  <a:gdLst>
                    <a:gd name="T0" fmla="*/ 2147483646 w 9107"/>
                    <a:gd name="T1" fmla="*/ 0 h 4072"/>
                    <a:gd name="T2" fmla="*/ 2147483646 w 9107"/>
                    <a:gd name="T3" fmla="*/ 2147483646 h 4072"/>
                    <a:gd name="T4" fmla="*/ 0 w 9107"/>
                    <a:gd name="T5" fmla="*/ 2147483646 h 4072"/>
                    <a:gd name="T6" fmla="*/ 2147483646 w 9107"/>
                    <a:gd name="T7" fmla="*/ 2147483646 h 4072"/>
                    <a:gd name="T8" fmla="*/ 2147483646 w 9107"/>
                    <a:gd name="T9" fmla="*/ 2147483646 h 4072"/>
                    <a:gd name="T10" fmla="*/ 2147483646 w 9107"/>
                    <a:gd name="T11" fmla="*/ 2147483646 h 4072"/>
                    <a:gd name="T12" fmla="*/ 2147483646 w 9107"/>
                    <a:gd name="T13" fmla="*/ 2147483646 h 4072"/>
                    <a:gd name="T14" fmla="*/ 2147483646 w 9107"/>
                    <a:gd name="T15" fmla="*/ 2147483646 h 4072"/>
                    <a:gd name="T16" fmla="*/ 2147483646 w 9107"/>
                    <a:gd name="T17" fmla="*/ 0 h 40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2591;p16"/>
                <p:cNvSpPr>
                  <a:spLocks/>
                </p:cNvSpPr>
                <p:nvPr/>
              </p:nvSpPr>
              <p:spPr bwMode="auto">
                <a:xfrm>
                  <a:off x="1611325" y="872625"/>
                  <a:ext cx="204325" cy="129400"/>
                </a:xfrm>
                <a:custGeom>
                  <a:avLst/>
                  <a:gdLst>
                    <a:gd name="T0" fmla="*/ 2147483646 w 8173"/>
                    <a:gd name="T1" fmla="*/ 9765625 h 5176"/>
                    <a:gd name="T2" fmla="*/ 2147483646 w 8173"/>
                    <a:gd name="T3" fmla="*/ 48828125 h 5176"/>
                    <a:gd name="T4" fmla="*/ 2147483646 w 8173"/>
                    <a:gd name="T5" fmla="*/ 2147483646 h 5176"/>
                    <a:gd name="T6" fmla="*/ 1630859375 w 8173"/>
                    <a:gd name="T7" fmla="*/ 2147483646 h 5176"/>
                    <a:gd name="T8" fmla="*/ 2147483646 w 8173"/>
                    <a:gd name="T9" fmla="*/ 2147483646 h 5176"/>
                    <a:gd name="T10" fmla="*/ 2147483646 w 8173"/>
                    <a:gd name="T11" fmla="*/ 2147483646 h 5176"/>
                    <a:gd name="T12" fmla="*/ 2147483646 w 8173"/>
                    <a:gd name="T13" fmla="*/ 2147483646 h 5176"/>
                    <a:gd name="T14" fmla="*/ 2147483646 w 8173"/>
                    <a:gd name="T15" fmla="*/ 9765625 h 51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2592;p16"/>
                <p:cNvSpPr>
                  <a:spLocks/>
                </p:cNvSpPr>
                <p:nvPr/>
              </p:nvSpPr>
              <p:spPr bwMode="auto">
                <a:xfrm>
                  <a:off x="1814800" y="929450"/>
                  <a:ext cx="210175" cy="82125"/>
                </a:xfrm>
                <a:custGeom>
                  <a:avLst/>
                  <a:gdLst>
                    <a:gd name="T0" fmla="*/ 2147483646 w 8407"/>
                    <a:gd name="T1" fmla="*/ 0 h 3285"/>
                    <a:gd name="T2" fmla="*/ 2147483646 w 8407"/>
                    <a:gd name="T3" fmla="*/ 2147483646 h 3285"/>
                    <a:gd name="T4" fmla="*/ 9765625 w 8407"/>
                    <a:gd name="T5" fmla="*/ 2147483646 h 3285"/>
                    <a:gd name="T6" fmla="*/ 2147483646 w 8407"/>
                    <a:gd name="T7" fmla="*/ 2147483646 h 3285"/>
                    <a:gd name="T8" fmla="*/ 2147483646 w 8407"/>
                    <a:gd name="T9" fmla="*/ 2147483646 h 3285"/>
                    <a:gd name="T10" fmla="*/ 2147483646 w 8407"/>
                    <a:gd name="T11" fmla="*/ 2147483646 h 3285"/>
                    <a:gd name="T12" fmla="*/ 2147483646 w 8407"/>
                    <a:gd name="T13" fmla="*/ 2147483646 h 3285"/>
                    <a:gd name="T14" fmla="*/ 2147483646 w 8407"/>
                    <a:gd name="T15" fmla="*/ 2147483646 h 3285"/>
                    <a:gd name="T16" fmla="*/ 2147483646 w 8407"/>
                    <a:gd name="T17" fmla="*/ 1953125000 h 3285"/>
                    <a:gd name="T18" fmla="*/ 2147483646 w 8407"/>
                    <a:gd name="T19" fmla="*/ 0 h 328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2593;p16"/>
                <p:cNvSpPr>
                  <a:spLocks/>
                </p:cNvSpPr>
                <p:nvPr/>
              </p:nvSpPr>
              <p:spPr bwMode="auto">
                <a:xfrm>
                  <a:off x="1587150" y="996275"/>
                  <a:ext cx="219325" cy="80125"/>
                </a:xfrm>
                <a:custGeom>
                  <a:avLst/>
                  <a:gdLst>
                    <a:gd name="T0" fmla="*/ 2147483646 w 8773"/>
                    <a:gd name="T1" fmla="*/ 0 h 3205"/>
                    <a:gd name="T2" fmla="*/ 2147483646 w 8773"/>
                    <a:gd name="T3" fmla="*/ 605468750 h 3205"/>
                    <a:gd name="T4" fmla="*/ 2147483646 w 8773"/>
                    <a:gd name="T5" fmla="*/ 2147483646 h 3205"/>
                    <a:gd name="T6" fmla="*/ 2147483646 w 8773"/>
                    <a:gd name="T7" fmla="*/ 2147483646 h 3205"/>
                    <a:gd name="T8" fmla="*/ 2147483646 w 8773"/>
                    <a:gd name="T9" fmla="*/ 2147483646 h 3205"/>
                    <a:gd name="T10" fmla="*/ 2147483646 w 8773"/>
                    <a:gd name="T11" fmla="*/ 2147483646 h 3205"/>
                    <a:gd name="T12" fmla="*/ 2147483646 w 8773"/>
                    <a:gd name="T13" fmla="*/ 2147483646 h 3205"/>
                    <a:gd name="T14" fmla="*/ 2147483646 w 8773"/>
                    <a:gd name="T15" fmla="*/ 2147483646 h 3205"/>
                    <a:gd name="T16" fmla="*/ 2147483646 w 8773"/>
                    <a:gd name="T17" fmla="*/ 0 h 320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2594;p16"/>
                <p:cNvSpPr>
                  <a:spLocks/>
                </p:cNvSpPr>
                <p:nvPr/>
              </p:nvSpPr>
              <p:spPr bwMode="auto">
                <a:xfrm>
                  <a:off x="1806450" y="1034700"/>
                  <a:ext cx="196000" cy="64950"/>
                </a:xfrm>
                <a:custGeom>
                  <a:avLst/>
                  <a:gdLst>
                    <a:gd name="T0" fmla="*/ 2147483646 w 7840"/>
                    <a:gd name="T1" fmla="*/ 9765625 h 2598"/>
                    <a:gd name="T2" fmla="*/ 9765625 w 7840"/>
                    <a:gd name="T3" fmla="*/ 2147483646 h 2598"/>
                    <a:gd name="T4" fmla="*/ 2147483646 w 7840"/>
                    <a:gd name="T5" fmla="*/ 2147483646 h 2598"/>
                    <a:gd name="T6" fmla="*/ 2147483646 w 7840"/>
                    <a:gd name="T7" fmla="*/ 2147483646 h 2598"/>
                    <a:gd name="T8" fmla="*/ 2147483646 w 7840"/>
                    <a:gd name="T9" fmla="*/ 2147483646 h 2598"/>
                    <a:gd name="T10" fmla="*/ 2147483646 w 7840"/>
                    <a:gd name="T11" fmla="*/ 2147483646 h 2598"/>
                    <a:gd name="T12" fmla="*/ 2147483646 w 7840"/>
                    <a:gd name="T13" fmla="*/ 2147483646 h 2598"/>
                    <a:gd name="T14" fmla="*/ 2147483646 w 7840"/>
                    <a:gd name="T15" fmla="*/ 9765625 h 259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2595;p16"/>
                <p:cNvSpPr>
                  <a:spLocks/>
                </p:cNvSpPr>
                <p:nvPr/>
              </p:nvSpPr>
              <p:spPr bwMode="auto">
                <a:xfrm>
                  <a:off x="1574625" y="1125475"/>
                  <a:ext cx="221025" cy="83125"/>
                </a:xfrm>
                <a:custGeom>
                  <a:avLst/>
                  <a:gdLst>
                    <a:gd name="T0" fmla="*/ 2147483646 w 8841"/>
                    <a:gd name="T1" fmla="*/ 9765625 h 3325"/>
                    <a:gd name="T2" fmla="*/ 2147483646 w 8841"/>
                    <a:gd name="T3" fmla="*/ 1611328125 h 3325"/>
                    <a:gd name="T4" fmla="*/ 654296875 w 8841"/>
                    <a:gd name="T5" fmla="*/ 2147483646 h 3325"/>
                    <a:gd name="T6" fmla="*/ 2147483646 w 8841"/>
                    <a:gd name="T7" fmla="*/ 2147483646 h 3325"/>
                    <a:gd name="T8" fmla="*/ 2147483646 w 8841"/>
                    <a:gd name="T9" fmla="*/ 2147483646 h 3325"/>
                    <a:gd name="T10" fmla="*/ 2147483646 w 8841"/>
                    <a:gd name="T11" fmla="*/ 2147483646 h 3325"/>
                    <a:gd name="T12" fmla="*/ 2147483646 w 8841"/>
                    <a:gd name="T13" fmla="*/ 2147483646 h 3325"/>
                    <a:gd name="T14" fmla="*/ 2147483646 w 8841"/>
                    <a:gd name="T15" fmla="*/ 2147483646 h 3325"/>
                    <a:gd name="T16" fmla="*/ 2147483646 w 8841"/>
                    <a:gd name="T17" fmla="*/ 9765625 h 33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2596;p16"/>
                <p:cNvSpPr>
                  <a:spLocks/>
                </p:cNvSpPr>
                <p:nvPr/>
              </p:nvSpPr>
              <p:spPr bwMode="auto">
                <a:xfrm>
                  <a:off x="1798125" y="1125650"/>
                  <a:ext cx="245200" cy="92000"/>
                </a:xfrm>
                <a:custGeom>
                  <a:avLst/>
                  <a:gdLst>
                    <a:gd name="T0" fmla="*/ 2147483646 w 9808"/>
                    <a:gd name="T1" fmla="*/ 0 h 3680"/>
                    <a:gd name="T2" fmla="*/ 0 w 9808"/>
                    <a:gd name="T3" fmla="*/ 2147483646 h 3680"/>
                    <a:gd name="T4" fmla="*/ 2147483646 w 9808"/>
                    <a:gd name="T5" fmla="*/ 2147483646 h 3680"/>
                    <a:gd name="T6" fmla="*/ 2147483646 w 9808"/>
                    <a:gd name="T7" fmla="*/ 2147483646 h 3680"/>
                    <a:gd name="T8" fmla="*/ 2147483646 w 9808"/>
                    <a:gd name="T9" fmla="*/ 2147483646 h 3680"/>
                    <a:gd name="T10" fmla="*/ 2147483646 w 9808"/>
                    <a:gd name="T11" fmla="*/ 2147483646 h 3680"/>
                    <a:gd name="T12" fmla="*/ 2147483646 w 9808"/>
                    <a:gd name="T13" fmla="*/ 566406250 h 3680"/>
                    <a:gd name="T14" fmla="*/ 2147483646 w 9808"/>
                    <a:gd name="T15" fmla="*/ 0 h 36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2597;p16"/>
                <p:cNvSpPr>
                  <a:spLocks/>
                </p:cNvSpPr>
                <p:nvPr/>
              </p:nvSpPr>
              <p:spPr bwMode="auto">
                <a:xfrm>
                  <a:off x="1544600" y="1233400"/>
                  <a:ext cx="248550" cy="105475"/>
                </a:xfrm>
                <a:custGeom>
                  <a:avLst/>
                  <a:gdLst>
                    <a:gd name="T0" fmla="*/ 2147483646 w 9942"/>
                    <a:gd name="T1" fmla="*/ 0 h 4219"/>
                    <a:gd name="T2" fmla="*/ 2147483646 w 9942"/>
                    <a:gd name="T3" fmla="*/ 2128906250 h 4219"/>
                    <a:gd name="T4" fmla="*/ 9765625 w 9942"/>
                    <a:gd name="T5" fmla="*/ 2147483646 h 4219"/>
                    <a:gd name="T6" fmla="*/ 2147483646 w 9942"/>
                    <a:gd name="T7" fmla="*/ 2147483646 h 4219"/>
                    <a:gd name="T8" fmla="*/ 2147483646 w 9942"/>
                    <a:gd name="T9" fmla="*/ 2147483646 h 4219"/>
                    <a:gd name="T10" fmla="*/ 2147483646 w 9942"/>
                    <a:gd name="T11" fmla="*/ 2147483646 h 4219"/>
                    <a:gd name="T12" fmla="*/ 2147483646 w 9942"/>
                    <a:gd name="T13" fmla="*/ 2147483646 h 4219"/>
                    <a:gd name="T14" fmla="*/ 2147483646 w 9942"/>
                    <a:gd name="T15" fmla="*/ 0 h 42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3" name="Google Shape;2598;p16"/>
                <p:cNvSpPr>
                  <a:spLocks/>
                </p:cNvSpPr>
                <p:nvPr/>
              </p:nvSpPr>
              <p:spPr bwMode="auto">
                <a:xfrm>
                  <a:off x="1793125" y="1242675"/>
                  <a:ext cx="243525" cy="91350"/>
                </a:xfrm>
                <a:custGeom>
                  <a:avLst/>
                  <a:gdLst>
                    <a:gd name="T0" fmla="*/ 2147483646 w 9741"/>
                    <a:gd name="T1" fmla="*/ 0 h 3654"/>
                    <a:gd name="T2" fmla="*/ 0 w 9741"/>
                    <a:gd name="T3" fmla="*/ 2147483646 h 3654"/>
                    <a:gd name="T4" fmla="*/ 2147483646 w 9741"/>
                    <a:gd name="T5" fmla="*/ 2147483646 h 3654"/>
                    <a:gd name="T6" fmla="*/ 2147483646 w 9741"/>
                    <a:gd name="T7" fmla="*/ 2147483646 h 3654"/>
                    <a:gd name="T8" fmla="*/ 2147483646 w 9741"/>
                    <a:gd name="T9" fmla="*/ 2147483646 h 3654"/>
                    <a:gd name="T10" fmla="*/ 2147483646 w 9741"/>
                    <a:gd name="T11" fmla="*/ 2147483646 h 3654"/>
                    <a:gd name="T12" fmla="*/ 2147483646 w 9741"/>
                    <a:gd name="T13" fmla="*/ 2147483646 h 3654"/>
                    <a:gd name="T14" fmla="*/ 2147483646 w 9741"/>
                    <a:gd name="T15" fmla="*/ 2147483646 h 3654"/>
                    <a:gd name="T16" fmla="*/ 2147483646 w 9741"/>
                    <a:gd name="T17" fmla="*/ 126953125 h 3654"/>
                    <a:gd name="T18" fmla="*/ 2147483646 w 9741"/>
                    <a:gd name="T19" fmla="*/ 0 h 3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4" name="Google Shape;2599;p16"/>
                <p:cNvSpPr>
                  <a:spLocks/>
                </p:cNvSpPr>
                <p:nvPr/>
              </p:nvSpPr>
              <p:spPr bwMode="auto">
                <a:xfrm>
                  <a:off x="1535425" y="1378150"/>
                  <a:ext cx="262725" cy="104800"/>
                </a:xfrm>
                <a:custGeom>
                  <a:avLst/>
                  <a:gdLst>
                    <a:gd name="T0" fmla="*/ 2147483646 w 10509"/>
                    <a:gd name="T1" fmla="*/ 9765625 h 4192"/>
                    <a:gd name="T2" fmla="*/ 2147483646 w 10509"/>
                    <a:gd name="T3" fmla="*/ 2147483646 h 4192"/>
                    <a:gd name="T4" fmla="*/ 9765625 w 10509"/>
                    <a:gd name="T5" fmla="*/ 2147483646 h 4192"/>
                    <a:gd name="T6" fmla="*/ 2147483646 w 10509"/>
                    <a:gd name="T7" fmla="*/ 2147483646 h 4192"/>
                    <a:gd name="T8" fmla="*/ 2147483646 w 10509"/>
                    <a:gd name="T9" fmla="*/ 2147483646 h 4192"/>
                    <a:gd name="T10" fmla="*/ 2147483646 w 10509"/>
                    <a:gd name="T11" fmla="*/ 2147483646 h 4192"/>
                    <a:gd name="T12" fmla="*/ 2147483646 w 10509"/>
                    <a:gd name="T13" fmla="*/ 2147483646 h 4192"/>
                    <a:gd name="T14" fmla="*/ 2147483646 w 10509"/>
                    <a:gd name="T15" fmla="*/ 9765625 h 419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5" name="Google Shape;2600;p16"/>
                <p:cNvSpPr>
                  <a:spLocks/>
                </p:cNvSpPr>
                <p:nvPr/>
              </p:nvSpPr>
              <p:spPr bwMode="auto">
                <a:xfrm>
                  <a:off x="1795625" y="1351125"/>
                  <a:ext cx="249375" cy="118975"/>
                </a:xfrm>
                <a:custGeom>
                  <a:avLst/>
                  <a:gdLst>
                    <a:gd name="T0" fmla="*/ 2147483646 w 9975"/>
                    <a:gd name="T1" fmla="*/ 0 h 4759"/>
                    <a:gd name="T2" fmla="*/ 2147483646 w 9975"/>
                    <a:gd name="T3" fmla="*/ 117187500 h 4759"/>
                    <a:gd name="T4" fmla="*/ 0 w 9975"/>
                    <a:gd name="T5" fmla="*/ 2147483646 h 4759"/>
                    <a:gd name="T6" fmla="*/ 2147483646 w 9975"/>
                    <a:gd name="T7" fmla="*/ 2147483646 h 4759"/>
                    <a:gd name="T8" fmla="*/ 2147483646 w 9975"/>
                    <a:gd name="T9" fmla="*/ 2147483646 h 4759"/>
                    <a:gd name="T10" fmla="*/ 2147483646 w 9975"/>
                    <a:gd name="T11" fmla="*/ 2147483646 h 4759"/>
                    <a:gd name="T12" fmla="*/ 2147483646 w 9975"/>
                    <a:gd name="T13" fmla="*/ 2147483646 h 4759"/>
                    <a:gd name="T14" fmla="*/ 2147483646 w 9975"/>
                    <a:gd name="T15" fmla="*/ 0 h 47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6" name="Google Shape;2601;p16"/>
                <p:cNvSpPr>
                  <a:spLocks/>
                </p:cNvSpPr>
                <p:nvPr/>
              </p:nvSpPr>
              <p:spPr bwMode="auto">
                <a:xfrm>
                  <a:off x="1781450" y="589500"/>
                  <a:ext cx="139275" cy="1178200"/>
                </a:xfrm>
                <a:custGeom>
                  <a:avLst/>
                  <a:gdLst>
                    <a:gd name="T0" fmla="*/ 2147483646 w 5571"/>
                    <a:gd name="T1" fmla="*/ 0 h 47128"/>
                    <a:gd name="T2" fmla="*/ 2147483646 w 5571"/>
                    <a:gd name="T3" fmla="*/ 859375000 h 47128"/>
                    <a:gd name="T4" fmla="*/ 2147483646 w 5571"/>
                    <a:gd name="T5" fmla="*/ 2147483646 h 47128"/>
                    <a:gd name="T6" fmla="*/ 2147483646 w 5571"/>
                    <a:gd name="T7" fmla="*/ 2147483646 h 47128"/>
                    <a:gd name="T8" fmla="*/ 2147483646 w 5571"/>
                    <a:gd name="T9" fmla="*/ 2147483646 h 47128"/>
                    <a:gd name="T10" fmla="*/ 2147483646 w 5571"/>
                    <a:gd name="T11" fmla="*/ 2147483646 h 47128"/>
                    <a:gd name="T12" fmla="*/ 2147483646 w 5571"/>
                    <a:gd name="T13" fmla="*/ 2147483646 h 47128"/>
                    <a:gd name="T14" fmla="*/ 2147483646 w 5571"/>
                    <a:gd name="T15" fmla="*/ 2147483646 h 47128"/>
                    <a:gd name="T16" fmla="*/ 2147483646 w 5571"/>
                    <a:gd name="T17" fmla="*/ 2147483646 h 47128"/>
                    <a:gd name="T18" fmla="*/ 2147483646 w 5571"/>
                    <a:gd name="T19" fmla="*/ 2147483646 h 47128"/>
                    <a:gd name="T20" fmla="*/ 2147483646 w 5571"/>
                    <a:gd name="T21" fmla="*/ 2147483646 h 47128"/>
                    <a:gd name="T22" fmla="*/ 2147483646 w 5571"/>
                    <a:gd name="T23" fmla="*/ 2147483646 h 47128"/>
                    <a:gd name="T24" fmla="*/ 2147483646 w 5571"/>
                    <a:gd name="T25" fmla="*/ 859375000 h 47128"/>
                    <a:gd name="T26" fmla="*/ 2147483646 w 5571"/>
                    <a:gd name="T27" fmla="*/ 0 h 4712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7" name="Google Shape;2602;p16"/>
                <p:cNvSpPr>
                  <a:spLocks/>
                </p:cNvSpPr>
                <p:nvPr/>
              </p:nvSpPr>
              <p:spPr bwMode="auto">
                <a:xfrm>
                  <a:off x="1879850" y="492925"/>
                  <a:ext cx="124275" cy="185525"/>
                </a:xfrm>
                <a:custGeom>
                  <a:avLst/>
                  <a:gdLst>
                    <a:gd name="T0" fmla="*/ 2147483646 w 4971"/>
                    <a:gd name="T1" fmla="*/ 9765625 h 7421"/>
                    <a:gd name="T2" fmla="*/ 2147483646 w 4971"/>
                    <a:gd name="T3" fmla="*/ 1777343750 h 7421"/>
                    <a:gd name="T4" fmla="*/ 2147483646 w 4971"/>
                    <a:gd name="T5" fmla="*/ 2147483646 h 7421"/>
                    <a:gd name="T6" fmla="*/ 2147483646 w 4971"/>
                    <a:gd name="T7" fmla="*/ 2147483646 h 7421"/>
                    <a:gd name="T8" fmla="*/ 2147483646 w 4971"/>
                    <a:gd name="T9" fmla="*/ 2147483646 h 7421"/>
                    <a:gd name="T10" fmla="*/ 2147483646 w 4971"/>
                    <a:gd name="T11" fmla="*/ 2147483646 h 7421"/>
                    <a:gd name="T12" fmla="*/ 2147483646 w 4971"/>
                    <a:gd name="T13" fmla="*/ 1455078125 h 7421"/>
                    <a:gd name="T14" fmla="*/ 2147483646 w 4971"/>
                    <a:gd name="T15" fmla="*/ 9765625 h 74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1" name="Google Shape;2603;p16"/>
              <p:cNvGrpSpPr>
                <a:grpSpLocks/>
              </p:cNvGrpSpPr>
              <p:nvPr/>
            </p:nvGrpSpPr>
            <p:grpSpPr bwMode="auto"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93" name="Google Shape;2604;p16"/>
                <p:cNvSpPr>
                  <a:spLocks/>
                </p:cNvSpPr>
                <p:nvPr/>
              </p:nvSpPr>
              <p:spPr bwMode="auto">
                <a:xfrm>
                  <a:off x="2235100" y="548200"/>
                  <a:ext cx="759725" cy="1100125"/>
                </a:xfrm>
                <a:custGeom>
                  <a:avLst/>
                  <a:gdLst>
                    <a:gd name="T0" fmla="*/ 2147483646 w 30389"/>
                    <a:gd name="T1" fmla="*/ 0 h 44005"/>
                    <a:gd name="T2" fmla="*/ 2147483646 w 30389"/>
                    <a:gd name="T3" fmla="*/ 2147483646 h 44005"/>
                    <a:gd name="T4" fmla="*/ 2147483646 w 30389"/>
                    <a:gd name="T5" fmla="*/ 2147483646 h 44005"/>
                    <a:gd name="T6" fmla="*/ 2147483646 w 30389"/>
                    <a:gd name="T7" fmla="*/ 2147483646 h 44005"/>
                    <a:gd name="T8" fmla="*/ 2147483646 w 30389"/>
                    <a:gd name="T9" fmla="*/ 2147483646 h 44005"/>
                    <a:gd name="T10" fmla="*/ 2147483646 w 30389"/>
                    <a:gd name="T11" fmla="*/ 2147483646 h 44005"/>
                    <a:gd name="T12" fmla="*/ 2147483646 w 30389"/>
                    <a:gd name="T13" fmla="*/ 2147483646 h 44005"/>
                    <a:gd name="T14" fmla="*/ 2147483646 w 30389"/>
                    <a:gd name="T15" fmla="*/ 2147483646 h 44005"/>
                    <a:gd name="T16" fmla="*/ 2147483646 w 30389"/>
                    <a:gd name="T17" fmla="*/ 2147483646 h 44005"/>
                    <a:gd name="T18" fmla="*/ 2147483646 w 30389"/>
                    <a:gd name="T19" fmla="*/ 2147483646 h 44005"/>
                    <a:gd name="T20" fmla="*/ 2147483646 w 30389"/>
                    <a:gd name="T21" fmla="*/ 2147483646 h 44005"/>
                    <a:gd name="T22" fmla="*/ 2147483646 w 30389"/>
                    <a:gd name="T23" fmla="*/ 2147483646 h 44005"/>
                    <a:gd name="T24" fmla="*/ 2147483646 w 30389"/>
                    <a:gd name="T25" fmla="*/ 2147483646 h 44005"/>
                    <a:gd name="T26" fmla="*/ 2147483646 w 30389"/>
                    <a:gd name="T27" fmla="*/ 2147483646 h 44005"/>
                    <a:gd name="T28" fmla="*/ 2147483646 w 30389"/>
                    <a:gd name="T29" fmla="*/ 2147483646 h 44005"/>
                    <a:gd name="T30" fmla="*/ 2147483646 w 30389"/>
                    <a:gd name="T31" fmla="*/ 2147483646 h 44005"/>
                    <a:gd name="T32" fmla="*/ 2147483646 w 30389"/>
                    <a:gd name="T33" fmla="*/ 2147483646 h 44005"/>
                    <a:gd name="T34" fmla="*/ 2147483646 w 30389"/>
                    <a:gd name="T35" fmla="*/ 2147483646 h 44005"/>
                    <a:gd name="T36" fmla="*/ 2147483646 w 30389"/>
                    <a:gd name="T37" fmla="*/ 2147483646 h 44005"/>
                    <a:gd name="T38" fmla="*/ 2147483646 w 30389"/>
                    <a:gd name="T39" fmla="*/ 2147483646 h 44005"/>
                    <a:gd name="T40" fmla="*/ 2147483646 w 30389"/>
                    <a:gd name="T41" fmla="*/ 2147483646 h 44005"/>
                    <a:gd name="T42" fmla="*/ 2147483646 w 30389"/>
                    <a:gd name="T43" fmla="*/ 380859375 h 44005"/>
                    <a:gd name="T44" fmla="*/ 2147483646 w 30389"/>
                    <a:gd name="T45" fmla="*/ 0 h 4400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2605;p16"/>
                <p:cNvSpPr>
                  <a:spLocks/>
                </p:cNvSpPr>
                <p:nvPr/>
              </p:nvSpPr>
              <p:spPr bwMode="auto">
                <a:xfrm>
                  <a:off x="2559150" y="599000"/>
                  <a:ext cx="64575" cy="1113975"/>
                </a:xfrm>
                <a:custGeom>
                  <a:avLst/>
                  <a:gdLst>
                    <a:gd name="T0" fmla="*/ 2147483646 w 2583"/>
                    <a:gd name="T1" fmla="*/ 0 h 44559"/>
                    <a:gd name="T2" fmla="*/ 2147483646 w 2583"/>
                    <a:gd name="T3" fmla="*/ 2147483646 h 44559"/>
                    <a:gd name="T4" fmla="*/ 2147483646 w 2583"/>
                    <a:gd name="T5" fmla="*/ 2147483646 h 44559"/>
                    <a:gd name="T6" fmla="*/ 1933593750 w 2583"/>
                    <a:gd name="T7" fmla="*/ 2147483646 h 44559"/>
                    <a:gd name="T8" fmla="*/ 2147483646 w 2583"/>
                    <a:gd name="T9" fmla="*/ 2147483646 h 44559"/>
                    <a:gd name="T10" fmla="*/ 2147483646 w 2583"/>
                    <a:gd name="T11" fmla="*/ 2147483646 h 44559"/>
                    <a:gd name="T12" fmla="*/ 2147483646 w 2583"/>
                    <a:gd name="T13" fmla="*/ 2147483646 h 44559"/>
                    <a:gd name="T14" fmla="*/ 2147483646 w 2583"/>
                    <a:gd name="T15" fmla="*/ 0 h 445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5" name="Google Shape;2606;p16"/>
                <p:cNvSpPr>
                  <a:spLocks/>
                </p:cNvSpPr>
                <p:nvPr/>
              </p:nvSpPr>
              <p:spPr bwMode="auto">
                <a:xfrm>
                  <a:off x="2369175" y="1333150"/>
                  <a:ext cx="223000" cy="194875"/>
                </a:xfrm>
                <a:custGeom>
                  <a:avLst/>
                  <a:gdLst>
                    <a:gd name="T0" fmla="*/ 507812500 w 8920"/>
                    <a:gd name="T1" fmla="*/ 9765625 h 7795"/>
                    <a:gd name="T2" fmla="*/ 732421875 w 8920"/>
                    <a:gd name="T3" fmla="*/ 1601562500 h 7795"/>
                    <a:gd name="T4" fmla="*/ 2147483646 w 8920"/>
                    <a:gd name="T5" fmla="*/ 2147483646 h 7795"/>
                    <a:gd name="T6" fmla="*/ 2147483646 w 8920"/>
                    <a:gd name="T7" fmla="*/ 2147483646 h 7795"/>
                    <a:gd name="T8" fmla="*/ 2147483646 w 8920"/>
                    <a:gd name="T9" fmla="*/ 2147483646 h 7795"/>
                    <a:gd name="T10" fmla="*/ 1708984375 w 8920"/>
                    <a:gd name="T11" fmla="*/ 625000000 h 7795"/>
                    <a:gd name="T12" fmla="*/ 507812500 w 8920"/>
                    <a:gd name="T13" fmla="*/ 9765625 h 77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2607;p16"/>
                <p:cNvSpPr>
                  <a:spLocks/>
                </p:cNvSpPr>
                <p:nvPr/>
              </p:nvSpPr>
              <p:spPr bwMode="auto">
                <a:xfrm>
                  <a:off x="2415400" y="1090275"/>
                  <a:ext cx="197975" cy="265900"/>
                </a:xfrm>
                <a:custGeom>
                  <a:avLst/>
                  <a:gdLst>
                    <a:gd name="T0" fmla="*/ 351562500 w 7919"/>
                    <a:gd name="T1" fmla="*/ 9765625 h 10636"/>
                    <a:gd name="T2" fmla="*/ 585937500 w 7919"/>
                    <a:gd name="T3" fmla="*/ 2001953125 h 10636"/>
                    <a:gd name="T4" fmla="*/ 2147483646 w 7919"/>
                    <a:gd name="T5" fmla="*/ 2147483646 h 10636"/>
                    <a:gd name="T6" fmla="*/ 2147483646 w 7919"/>
                    <a:gd name="T7" fmla="*/ 2147483646 h 10636"/>
                    <a:gd name="T8" fmla="*/ 2147483646 w 7919"/>
                    <a:gd name="T9" fmla="*/ 2147483646 h 10636"/>
                    <a:gd name="T10" fmla="*/ 1562500000 w 7919"/>
                    <a:gd name="T11" fmla="*/ 1025390625 h 10636"/>
                    <a:gd name="T12" fmla="*/ 351562500 w 7919"/>
                    <a:gd name="T13" fmla="*/ 9765625 h 106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2608;p16"/>
                <p:cNvSpPr>
                  <a:spLocks/>
                </p:cNvSpPr>
                <p:nvPr/>
              </p:nvSpPr>
              <p:spPr bwMode="auto">
                <a:xfrm>
                  <a:off x="2583300" y="1281200"/>
                  <a:ext cx="207250" cy="197150"/>
                </a:xfrm>
                <a:custGeom>
                  <a:avLst/>
                  <a:gdLst>
                    <a:gd name="T0" fmla="*/ 2147483646 w 8290"/>
                    <a:gd name="T1" fmla="*/ 9765625 h 7886"/>
                    <a:gd name="T2" fmla="*/ 2147483646 w 8290"/>
                    <a:gd name="T3" fmla="*/ 722656250 h 7886"/>
                    <a:gd name="T4" fmla="*/ 2147483646 w 8290"/>
                    <a:gd name="T5" fmla="*/ 2147483646 h 7886"/>
                    <a:gd name="T6" fmla="*/ 2147483646 w 8290"/>
                    <a:gd name="T7" fmla="*/ 2147483646 h 7886"/>
                    <a:gd name="T8" fmla="*/ 2147483646 w 8290"/>
                    <a:gd name="T9" fmla="*/ 2147483646 h 7886"/>
                    <a:gd name="T10" fmla="*/ 2147483646 w 8290"/>
                    <a:gd name="T11" fmla="*/ 1367187500 h 7886"/>
                    <a:gd name="T12" fmla="*/ 2147483646 w 8290"/>
                    <a:gd name="T13" fmla="*/ 9765625 h 78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2609;p16"/>
                <p:cNvSpPr>
                  <a:spLocks/>
                </p:cNvSpPr>
                <p:nvPr/>
              </p:nvSpPr>
              <p:spPr bwMode="auto">
                <a:xfrm>
                  <a:off x="2611650" y="1014125"/>
                  <a:ext cx="185275" cy="167600"/>
                </a:xfrm>
                <a:custGeom>
                  <a:avLst/>
                  <a:gdLst>
                    <a:gd name="T0" fmla="*/ 2147483646 w 7411"/>
                    <a:gd name="T1" fmla="*/ 9765625 h 6704"/>
                    <a:gd name="T2" fmla="*/ 2147483646 w 7411"/>
                    <a:gd name="T3" fmla="*/ 478515625 h 6704"/>
                    <a:gd name="T4" fmla="*/ 2147483646 w 7411"/>
                    <a:gd name="T5" fmla="*/ 2147483646 h 6704"/>
                    <a:gd name="T6" fmla="*/ 2147483646 w 7411"/>
                    <a:gd name="T7" fmla="*/ 2147483646 h 6704"/>
                    <a:gd name="T8" fmla="*/ 2147483646 w 7411"/>
                    <a:gd name="T9" fmla="*/ 2147483646 h 6704"/>
                    <a:gd name="T10" fmla="*/ 2147483646 w 7411"/>
                    <a:gd name="T11" fmla="*/ 1455078125 h 6704"/>
                    <a:gd name="T12" fmla="*/ 2147483646 w 7411"/>
                    <a:gd name="T13" fmla="*/ 9765625 h 67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2610;p16"/>
                <p:cNvSpPr>
                  <a:spLocks/>
                </p:cNvSpPr>
                <p:nvPr/>
              </p:nvSpPr>
              <p:spPr bwMode="auto">
                <a:xfrm>
                  <a:off x="2488650" y="948675"/>
                  <a:ext cx="125025" cy="152275"/>
                </a:xfrm>
                <a:custGeom>
                  <a:avLst/>
                  <a:gdLst>
                    <a:gd name="T0" fmla="*/ 595703125 w 5001"/>
                    <a:gd name="T1" fmla="*/ 9765625 h 6091"/>
                    <a:gd name="T2" fmla="*/ 644531250 w 5001"/>
                    <a:gd name="T3" fmla="*/ 1289062500 h 6091"/>
                    <a:gd name="T4" fmla="*/ 2147483646 w 5001"/>
                    <a:gd name="T5" fmla="*/ 2147483646 h 6091"/>
                    <a:gd name="T6" fmla="*/ 2147483646 w 5001"/>
                    <a:gd name="T7" fmla="*/ 2147483646 h 6091"/>
                    <a:gd name="T8" fmla="*/ 2147483646 w 5001"/>
                    <a:gd name="T9" fmla="*/ 2147483646 h 6091"/>
                    <a:gd name="T10" fmla="*/ 2147483646 w 5001"/>
                    <a:gd name="T11" fmla="*/ 2147483646 h 6091"/>
                    <a:gd name="T12" fmla="*/ 1298828125 w 5001"/>
                    <a:gd name="T13" fmla="*/ 634765625 h 6091"/>
                    <a:gd name="T14" fmla="*/ 595703125 w 5001"/>
                    <a:gd name="T15" fmla="*/ 9765625 h 60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2611;p16"/>
                <p:cNvSpPr>
                  <a:spLocks/>
                </p:cNvSpPr>
                <p:nvPr/>
              </p:nvSpPr>
              <p:spPr bwMode="auto">
                <a:xfrm>
                  <a:off x="2608050" y="818075"/>
                  <a:ext cx="101225" cy="166025"/>
                </a:xfrm>
                <a:custGeom>
                  <a:avLst/>
                  <a:gdLst>
                    <a:gd name="T0" fmla="*/ 2147483646 w 4049"/>
                    <a:gd name="T1" fmla="*/ 0 h 6641"/>
                    <a:gd name="T2" fmla="*/ 2147483646 w 4049"/>
                    <a:gd name="T3" fmla="*/ 830078125 h 6641"/>
                    <a:gd name="T4" fmla="*/ 2147483646 w 4049"/>
                    <a:gd name="T5" fmla="*/ 2147483646 h 6641"/>
                    <a:gd name="T6" fmla="*/ 2147483646 w 4049"/>
                    <a:gd name="T7" fmla="*/ 2147483646 h 6641"/>
                    <a:gd name="T8" fmla="*/ 2147483646 w 4049"/>
                    <a:gd name="T9" fmla="*/ 2147483646 h 6641"/>
                    <a:gd name="T10" fmla="*/ 2147483646 w 4049"/>
                    <a:gd name="T11" fmla="*/ 2147483646 h 6641"/>
                    <a:gd name="T12" fmla="*/ 2147483646 w 4049"/>
                    <a:gd name="T13" fmla="*/ 1162109375 h 6641"/>
                    <a:gd name="T14" fmla="*/ 2147483646 w 4049"/>
                    <a:gd name="T15" fmla="*/ 0 h 664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2612;p16"/>
                <p:cNvSpPr>
                  <a:spLocks/>
                </p:cNvSpPr>
                <p:nvPr/>
              </p:nvSpPr>
              <p:spPr bwMode="auto">
                <a:xfrm>
                  <a:off x="2523750" y="818350"/>
                  <a:ext cx="90075" cy="87075"/>
                </a:xfrm>
                <a:custGeom>
                  <a:avLst/>
                  <a:gdLst>
                    <a:gd name="T0" fmla="*/ 683593750 w 3603"/>
                    <a:gd name="T1" fmla="*/ 9765625 h 3483"/>
                    <a:gd name="T2" fmla="*/ 283203125 w 3603"/>
                    <a:gd name="T3" fmla="*/ 1054687500 h 3483"/>
                    <a:gd name="T4" fmla="*/ 2147483646 w 3603"/>
                    <a:gd name="T5" fmla="*/ 2147483646 h 3483"/>
                    <a:gd name="T6" fmla="*/ 2147483646 w 3603"/>
                    <a:gd name="T7" fmla="*/ 2147483646 h 3483"/>
                    <a:gd name="T8" fmla="*/ 2147483646 w 3603"/>
                    <a:gd name="T9" fmla="*/ 2147483646 h 3483"/>
                    <a:gd name="T10" fmla="*/ 937500000 w 3603"/>
                    <a:gd name="T11" fmla="*/ 78125000 h 3483"/>
                    <a:gd name="T12" fmla="*/ 683593750 w 3603"/>
                    <a:gd name="T13" fmla="*/ 9765625 h 34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2" name="Google Shape;2613;p16"/>
              <p:cNvGrpSpPr>
                <a:grpSpLocks/>
              </p:cNvGrpSpPr>
              <p:nvPr/>
            </p:nvGrpSpPr>
            <p:grpSpPr bwMode="auto"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66" name="Google Shape;2614;p16"/>
                <p:cNvSpPr>
                  <a:spLocks/>
                </p:cNvSpPr>
                <p:nvPr/>
              </p:nvSpPr>
              <p:spPr bwMode="auto">
                <a:xfrm>
                  <a:off x="4141725" y="3776050"/>
                  <a:ext cx="91500" cy="1337075"/>
                </a:xfrm>
                <a:custGeom>
                  <a:avLst/>
                  <a:gdLst>
                    <a:gd name="T0" fmla="*/ 2147483646 w 3660"/>
                    <a:gd name="T1" fmla="*/ 9765625 h 53483"/>
                    <a:gd name="T2" fmla="*/ 2147483646 w 3660"/>
                    <a:gd name="T3" fmla="*/ 2147483646 h 53483"/>
                    <a:gd name="T4" fmla="*/ 2147483646 w 3660"/>
                    <a:gd name="T5" fmla="*/ 2147483646 h 53483"/>
                    <a:gd name="T6" fmla="*/ 2147483646 w 3660"/>
                    <a:gd name="T7" fmla="*/ 2147483646 h 53483"/>
                    <a:gd name="T8" fmla="*/ 2147483646 w 3660"/>
                    <a:gd name="T9" fmla="*/ 2147483646 h 53483"/>
                    <a:gd name="T10" fmla="*/ 2147483646 w 3660"/>
                    <a:gd name="T11" fmla="*/ 2147483646 h 53483"/>
                    <a:gd name="T12" fmla="*/ 2147483646 w 3660"/>
                    <a:gd name="T13" fmla="*/ 2147483646 h 53483"/>
                    <a:gd name="T14" fmla="*/ 2147483646 w 3660"/>
                    <a:gd name="T15" fmla="*/ 2147483646 h 53483"/>
                    <a:gd name="T16" fmla="*/ 2147483646 w 3660"/>
                    <a:gd name="T17" fmla="*/ 9765625 h 534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7" name="Google Shape;2615;p16"/>
                <p:cNvSpPr>
                  <a:spLocks/>
                </p:cNvSpPr>
                <p:nvPr/>
              </p:nvSpPr>
              <p:spPr bwMode="auto">
                <a:xfrm>
                  <a:off x="4054725" y="3429350"/>
                  <a:ext cx="363625" cy="570675"/>
                </a:xfrm>
                <a:custGeom>
                  <a:avLst/>
                  <a:gdLst>
                    <a:gd name="T0" fmla="*/ 2147483646 w 14545"/>
                    <a:gd name="T1" fmla="*/ 0 h 22827"/>
                    <a:gd name="T2" fmla="*/ 2147483646 w 14545"/>
                    <a:gd name="T3" fmla="*/ 2147483646 h 22827"/>
                    <a:gd name="T4" fmla="*/ 2147483646 w 14545"/>
                    <a:gd name="T5" fmla="*/ 2147483646 h 22827"/>
                    <a:gd name="T6" fmla="*/ 2147483646 w 14545"/>
                    <a:gd name="T7" fmla="*/ 2147483646 h 22827"/>
                    <a:gd name="T8" fmla="*/ 2147483646 w 14545"/>
                    <a:gd name="T9" fmla="*/ 2147483646 h 22827"/>
                    <a:gd name="T10" fmla="*/ 2147483646 w 14545"/>
                    <a:gd name="T11" fmla="*/ 2147483646 h 22827"/>
                    <a:gd name="T12" fmla="*/ 2147483646 w 14545"/>
                    <a:gd name="T13" fmla="*/ 2147483646 h 22827"/>
                    <a:gd name="T14" fmla="*/ 2147483646 w 14545"/>
                    <a:gd name="T15" fmla="*/ 2147483646 h 22827"/>
                    <a:gd name="T16" fmla="*/ 2147483646 w 14545"/>
                    <a:gd name="T17" fmla="*/ 2147483646 h 22827"/>
                    <a:gd name="T18" fmla="*/ 2147483646 w 14545"/>
                    <a:gd name="T19" fmla="*/ 2147483646 h 22827"/>
                    <a:gd name="T20" fmla="*/ 2147483646 w 14545"/>
                    <a:gd name="T21" fmla="*/ 2147483646 h 22827"/>
                    <a:gd name="T22" fmla="*/ 2147483646 w 14545"/>
                    <a:gd name="T23" fmla="*/ 0 h 2282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8" name="Google Shape;2616;p16"/>
                <p:cNvSpPr/>
                <p:nvPr/>
              </p:nvSpPr>
              <p:spPr>
                <a:xfrm>
                  <a:off x="4082438" y="3486016"/>
                  <a:ext cx="109906" cy="434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2617;p16"/>
                <p:cNvSpPr/>
                <p:nvPr/>
              </p:nvSpPr>
              <p:spPr>
                <a:xfrm>
                  <a:off x="4154005" y="3491128"/>
                  <a:ext cx="62620" cy="462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0" name="Google Shape;2618;p16"/>
                <p:cNvSpPr/>
                <p:nvPr/>
              </p:nvSpPr>
              <p:spPr>
                <a:xfrm>
                  <a:off x="4214069" y="3483460"/>
                  <a:ext cx="54953" cy="468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2619;p16"/>
                <p:cNvSpPr/>
                <p:nvPr/>
              </p:nvSpPr>
              <p:spPr>
                <a:xfrm>
                  <a:off x="4260076" y="3488572"/>
                  <a:ext cx="76678" cy="44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2620;p16"/>
                <p:cNvSpPr/>
                <p:nvPr/>
              </p:nvSpPr>
              <p:spPr>
                <a:xfrm>
                  <a:off x="4293303" y="3500073"/>
                  <a:ext cx="70289" cy="4280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2621;p16"/>
                <p:cNvSpPr>
                  <a:spLocks/>
                </p:cNvSpPr>
                <p:nvPr/>
              </p:nvSpPr>
              <p:spPr bwMode="auto">
                <a:xfrm>
                  <a:off x="4153975" y="3297800"/>
                  <a:ext cx="189325" cy="159975"/>
                </a:xfrm>
                <a:custGeom>
                  <a:avLst/>
                  <a:gdLst>
                    <a:gd name="T0" fmla="*/ 2147483646 w 7573"/>
                    <a:gd name="T1" fmla="*/ 9765625 h 6399"/>
                    <a:gd name="T2" fmla="*/ 2147483646 w 7573"/>
                    <a:gd name="T3" fmla="*/ 2147483646 h 6399"/>
                    <a:gd name="T4" fmla="*/ 0 w 7573"/>
                    <a:gd name="T5" fmla="*/ 2147483646 h 6399"/>
                    <a:gd name="T6" fmla="*/ 0 w 7573"/>
                    <a:gd name="T7" fmla="*/ 2147483646 h 6399"/>
                    <a:gd name="T8" fmla="*/ 2147483646 w 7573"/>
                    <a:gd name="T9" fmla="*/ 2147483646 h 6399"/>
                    <a:gd name="T10" fmla="*/ 2147483646 w 7573"/>
                    <a:gd name="T11" fmla="*/ 2147483646 h 6399"/>
                    <a:gd name="T12" fmla="*/ 2147483646 w 7573"/>
                    <a:gd name="T13" fmla="*/ 2147483646 h 6399"/>
                    <a:gd name="T14" fmla="*/ 2147483646 w 7573"/>
                    <a:gd name="T15" fmla="*/ 2147483646 h 6399"/>
                    <a:gd name="T16" fmla="*/ 2147483646 w 7573"/>
                    <a:gd name="T17" fmla="*/ 2147483646 h 6399"/>
                    <a:gd name="T18" fmla="*/ 2147483646 w 7573"/>
                    <a:gd name="T19" fmla="*/ 2147483646 h 6399"/>
                    <a:gd name="T20" fmla="*/ 2147483646 w 7573"/>
                    <a:gd name="T21" fmla="*/ 2147483646 h 6399"/>
                    <a:gd name="T22" fmla="*/ 2147483646 w 7573"/>
                    <a:gd name="T23" fmla="*/ 2147483646 h 6399"/>
                    <a:gd name="T24" fmla="*/ 2147483646 w 7573"/>
                    <a:gd name="T25" fmla="*/ 9765625 h 639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4" name="Google Shape;2622;p16"/>
                <p:cNvSpPr>
                  <a:spLocks/>
                </p:cNvSpPr>
                <p:nvPr/>
              </p:nvSpPr>
              <p:spPr bwMode="auto">
                <a:xfrm>
                  <a:off x="4054725" y="3723025"/>
                  <a:ext cx="346125" cy="297675"/>
                </a:xfrm>
                <a:custGeom>
                  <a:avLst/>
                  <a:gdLst>
                    <a:gd name="T0" fmla="*/ 2147483646 w 13845"/>
                    <a:gd name="T1" fmla="*/ 9765625 h 11907"/>
                    <a:gd name="T2" fmla="*/ 2147483646 w 13845"/>
                    <a:gd name="T3" fmla="*/ 2147483646 h 11907"/>
                    <a:gd name="T4" fmla="*/ 2147483646 w 13845"/>
                    <a:gd name="T5" fmla="*/ 2147483646 h 11907"/>
                    <a:gd name="T6" fmla="*/ 2147483646 w 13845"/>
                    <a:gd name="T7" fmla="*/ 2147483646 h 11907"/>
                    <a:gd name="T8" fmla="*/ 2147483646 w 13845"/>
                    <a:gd name="T9" fmla="*/ 2147483646 h 11907"/>
                    <a:gd name="T10" fmla="*/ 2147483646 w 13845"/>
                    <a:gd name="T11" fmla="*/ 2147483646 h 11907"/>
                    <a:gd name="T12" fmla="*/ 2147483646 w 13845"/>
                    <a:gd name="T13" fmla="*/ 2147483646 h 11907"/>
                    <a:gd name="T14" fmla="*/ 2147483646 w 13845"/>
                    <a:gd name="T15" fmla="*/ 2147483646 h 11907"/>
                    <a:gd name="T16" fmla="*/ 2147483646 w 13845"/>
                    <a:gd name="T17" fmla="*/ 2147483646 h 11907"/>
                    <a:gd name="T18" fmla="*/ 2147483646 w 13845"/>
                    <a:gd name="T19" fmla="*/ 2147483646 h 11907"/>
                    <a:gd name="T20" fmla="*/ 2147483646 w 13845"/>
                    <a:gd name="T21" fmla="*/ 2147483646 h 11907"/>
                    <a:gd name="T22" fmla="*/ 2147483646 w 13845"/>
                    <a:gd name="T23" fmla="*/ 2147483646 h 11907"/>
                    <a:gd name="T24" fmla="*/ 986328125 w 13845"/>
                    <a:gd name="T25" fmla="*/ 2147483646 h 11907"/>
                    <a:gd name="T26" fmla="*/ 1308593750 w 13845"/>
                    <a:gd name="T27" fmla="*/ 2147483646 h 11907"/>
                    <a:gd name="T28" fmla="*/ 2147483646 w 13845"/>
                    <a:gd name="T29" fmla="*/ 2147483646 h 11907"/>
                    <a:gd name="T30" fmla="*/ 2147483646 w 13845"/>
                    <a:gd name="T31" fmla="*/ 2147483646 h 11907"/>
                    <a:gd name="T32" fmla="*/ 2147483646 w 13845"/>
                    <a:gd name="T33" fmla="*/ 2147483646 h 11907"/>
                    <a:gd name="T34" fmla="*/ 2147483646 w 13845"/>
                    <a:gd name="T35" fmla="*/ 2147483646 h 11907"/>
                    <a:gd name="T36" fmla="*/ 2147483646 w 13845"/>
                    <a:gd name="T37" fmla="*/ 2147483646 h 11907"/>
                    <a:gd name="T38" fmla="*/ 2147483646 w 13845"/>
                    <a:gd name="T39" fmla="*/ 2147483646 h 11907"/>
                    <a:gd name="T40" fmla="*/ 2147483646 w 13845"/>
                    <a:gd name="T41" fmla="*/ 2147483646 h 11907"/>
                    <a:gd name="T42" fmla="*/ 2147483646 w 13845"/>
                    <a:gd name="T43" fmla="*/ 2147483646 h 11907"/>
                    <a:gd name="T44" fmla="*/ 2147483646 w 13845"/>
                    <a:gd name="T45" fmla="*/ 2147483646 h 11907"/>
                    <a:gd name="T46" fmla="*/ 2147483646 w 13845"/>
                    <a:gd name="T47" fmla="*/ 2147483646 h 11907"/>
                    <a:gd name="T48" fmla="*/ 2147483646 w 13845"/>
                    <a:gd name="T49" fmla="*/ 2147483646 h 11907"/>
                    <a:gd name="T50" fmla="*/ 2147483646 w 13845"/>
                    <a:gd name="T51" fmla="*/ 2147483646 h 11907"/>
                    <a:gd name="T52" fmla="*/ 2147483646 w 13845"/>
                    <a:gd name="T53" fmla="*/ 2147483646 h 11907"/>
                    <a:gd name="T54" fmla="*/ 2147483646 w 13845"/>
                    <a:gd name="T55" fmla="*/ 2147483646 h 11907"/>
                    <a:gd name="T56" fmla="*/ 2147483646 w 13845"/>
                    <a:gd name="T57" fmla="*/ 2147483646 h 11907"/>
                    <a:gd name="T58" fmla="*/ 2147483646 w 13845"/>
                    <a:gd name="T59" fmla="*/ 2147483646 h 11907"/>
                    <a:gd name="T60" fmla="*/ 2147483646 w 13845"/>
                    <a:gd name="T61" fmla="*/ 2147483646 h 11907"/>
                    <a:gd name="T62" fmla="*/ 2147483646 w 13845"/>
                    <a:gd name="T63" fmla="*/ 2147483646 h 11907"/>
                    <a:gd name="T64" fmla="*/ 2147483646 w 13845"/>
                    <a:gd name="T65" fmla="*/ 2147483646 h 11907"/>
                    <a:gd name="T66" fmla="*/ 2147483646 w 13845"/>
                    <a:gd name="T67" fmla="*/ 2147483646 h 11907"/>
                    <a:gd name="T68" fmla="*/ 2147483646 w 13845"/>
                    <a:gd name="T69" fmla="*/ 39062500 h 11907"/>
                    <a:gd name="T70" fmla="*/ 2147483646 w 13845"/>
                    <a:gd name="T71" fmla="*/ 9765625 h 1190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5" name="Google Shape;2623;p16"/>
                <p:cNvSpPr>
                  <a:spLocks/>
                </p:cNvSpPr>
                <p:nvPr/>
              </p:nvSpPr>
              <p:spPr bwMode="auto">
                <a:xfrm>
                  <a:off x="4155475" y="4194475"/>
                  <a:ext cx="347150" cy="915125"/>
                </a:xfrm>
                <a:custGeom>
                  <a:avLst/>
                  <a:gdLst>
                    <a:gd name="T0" fmla="*/ 2147483646 w 13886"/>
                    <a:gd name="T1" fmla="*/ 9765625 h 36605"/>
                    <a:gd name="T2" fmla="*/ 2147483646 w 13886"/>
                    <a:gd name="T3" fmla="*/ 2147483646 h 36605"/>
                    <a:gd name="T4" fmla="*/ 2147483646 w 13886"/>
                    <a:gd name="T5" fmla="*/ 2147483646 h 36605"/>
                    <a:gd name="T6" fmla="*/ 2147483646 w 13886"/>
                    <a:gd name="T7" fmla="*/ 2147483646 h 36605"/>
                    <a:gd name="T8" fmla="*/ 2147483646 w 13886"/>
                    <a:gd name="T9" fmla="*/ 2147483646 h 36605"/>
                    <a:gd name="T10" fmla="*/ 2147483646 w 13886"/>
                    <a:gd name="T11" fmla="*/ 2147483646 h 36605"/>
                    <a:gd name="T12" fmla="*/ 2147483646 w 13886"/>
                    <a:gd name="T13" fmla="*/ 2147483646 h 36605"/>
                    <a:gd name="T14" fmla="*/ 2147483646 w 13886"/>
                    <a:gd name="T15" fmla="*/ 2147483646 h 36605"/>
                    <a:gd name="T16" fmla="*/ 2147483646 w 13886"/>
                    <a:gd name="T17" fmla="*/ 9765625 h 3660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6" name="Google Shape;2624;p16"/>
                <p:cNvSpPr>
                  <a:spLocks/>
                </p:cNvSpPr>
                <p:nvPr/>
              </p:nvSpPr>
              <p:spPr bwMode="auto">
                <a:xfrm>
                  <a:off x="4385800" y="3953375"/>
                  <a:ext cx="282725" cy="412225"/>
                </a:xfrm>
                <a:custGeom>
                  <a:avLst/>
                  <a:gdLst>
                    <a:gd name="T0" fmla="*/ 2147483646 w 11309"/>
                    <a:gd name="T1" fmla="*/ 0 h 16489"/>
                    <a:gd name="T2" fmla="*/ 2147483646 w 11309"/>
                    <a:gd name="T3" fmla="*/ 2147483646 h 16489"/>
                    <a:gd name="T4" fmla="*/ 2147483646 w 11309"/>
                    <a:gd name="T5" fmla="*/ 2147483646 h 16489"/>
                    <a:gd name="T6" fmla="*/ 2147483646 w 11309"/>
                    <a:gd name="T7" fmla="*/ 2147483646 h 16489"/>
                    <a:gd name="T8" fmla="*/ 2147483646 w 11309"/>
                    <a:gd name="T9" fmla="*/ 2147483646 h 16489"/>
                    <a:gd name="T10" fmla="*/ 2147483646 w 11309"/>
                    <a:gd name="T11" fmla="*/ 2147483646 h 16489"/>
                    <a:gd name="T12" fmla="*/ 2147483646 w 11309"/>
                    <a:gd name="T13" fmla="*/ 2147483646 h 16489"/>
                    <a:gd name="T14" fmla="*/ 2147483646 w 11309"/>
                    <a:gd name="T15" fmla="*/ 2147483646 h 16489"/>
                    <a:gd name="T16" fmla="*/ 2147483646 w 11309"/>
                    <a:gd name="T17" fmla="*/ 2147483646 h 16489"/>
                    <a:gd name="T18" fmla="*/ 2147483646 w 11309"/>
                    <a:gd name="T19" fmla="*/ 0 h 1648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7" name="Google Shape;2625;p16"/>
                <p:cNvSpPr/>
                <p:nvPr/>
              </p:nvSpPr>
              <p:spPr>
                <a:xfrm>
                  <a:off x="4401931" y="3986950"/>
                  <a:ext cx="144410" cy="290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8" name="Google Shape;2626;p16"/>
                <p:cNvSpPr/>
                <p:nvPr/>
              </p:nvSpPr>
              <p:spPr>
                <a:xfrm>
                  <a:off x="4432603" y="3994617"/>
                  <a:ext cx="130353" cy="314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9" name="Google Shape;2627;p16"/>
                <p:cNvSpPr/>
                <p:nvPr/>
              </p:nvSpPr>
              <p:spPr>
                <a:xfrm>
                  <a:off x="4459440" y="3995895"/>
                  <a:ext cx="125241" cy="319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0" name="Google Shape;2628;p16"/>
                <p:cNvSpPr/>
                <p:nvPr/>
              </p:nvSpPr>
              <p:spPr>
                <a:xfrm>
                  <a:off x="4495223" y="4006118"/>
                  <a:ext cx="118852" cy="3054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1" name="Google Shape;2629;p16"/>
                <p:cNvSpPr/>
                <p:nvPr/>
              </p:nvSpPr>
              <p:spPr>
                <a:xfrm>
                  <a:off x="4528450" y="4018897"/>
                  <a:ext cx="106072" cy="300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2" name="Google Shape;2630;p16"/>
                <p:cNvSpPr>
                  <a:spLocks/>
                </p:cNvSpPr>
                <p:nvPr/>
              </p:nvSpPr>
              <p:spPr bwMode="auto">
                <a:xfrm>
                  <a:off x="4546750" y="3859875"/>
                  <a:ext cx="133450" cy="118500"/>
                </a:xfrm>
                <a:custGeom>
                  <a:avLst/>
                  <a:gdLst>
                    <a:gd name="T0" fmla="*/ 2147483646 w 5338"/>
                    <a:gd name="T1" fmla="*/ 0 h 4740"/>
                    <a:gd name="T2" fmla="*/ 2147483646 w 5338"/>
                    <a:gd name="T3" fmla="*/ 2147483646 h 4740"/>
                    <a:gd name="T4" fmla="*/ 9765625 w 5338"/>
                    <a:gd name="T5" fmla="*/ 2147483646 h 4740"/>
                    <a:gd name="T6" fmla="*/ 9765625 w 5338"/>
                    <a:gd name="T7" fmla="*/ 2147483646 h 4740"/>
                    <a:gd name="T8" fmla="*/ 2147483646 w 5338"/>
                    <a:gd name="T9" fmla="*/ 2147483646 h 4740"/>
                    <a:gd name="T10" fmla="*/ 2147483646 w 5338"/>
                    <a:gd name="T11" fmla="*/ 2147483646 h 4740"/>
                    <a:gd name="T12" fmla="*/ 2147483646 w 5338"/>
                    <a:gd name="T13" fmla="*/ 2147483646 h 4740"/>
                    <a:gd name="T14" fmla="*/ 2147483646 w 5338"/>
                    <a:gd name="T15" fmla="*/ 2147483646 h 4740"/>
                    <a:gd name="T16" fmla="*/ 2147483646 w 5338"/>
                    <a:gd name="T17" fmla="*/ 2147483646 h 4740"/>
                    <a:gd name="T18" fmla="*/ 2147483646 w 5338"/>
                    <a:gd name="T19" fmla="*/ 2147483646 h 4740"/>
                    <a:gd name="T20" fmla="*/ 2147483646 w 5338"/>
                    <a:gd name="T21" fmla="*/ 2147483646 h 4740"/>
                    <a:gd name="T22" fmla="*/ 2147483646 w 5338"/>
                    <a:gd name="T23" fmla="*/ 2147483646 h 4740"/>
                    <a:gd name="T24" fmla="*/ 2147483646 w 5338"/>
                    <a:gd name="T25" fmla="*/ 0 h 474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3" name="Google Shape;2631;p16"/>
                <p:cNvSpPr>
                  <a:spLocks/>
                </p:cNvSpPr>
                <p:nvPr/>
              </p:nvSpPr>
              <p:spPr bwMode="auto">
                <a:xfrm>
                  <a:off x="4374950" y="4142975"/>
                  <a:ext cx="243550" cy="227225"/>
                </a:xfrm>
                <a:custGeom>
                  <a:avLst/>
                  <a:gdLst>
                    <a:gd name="T0" fmla="*/ 2147483646 w 9742"/>
                    <a:gd name="T1" fmla="*/ 0 h 9089"/>
                    <a:gd name="T2" fmla="*/ 2147483646 w 9742"/>
                    <a:gd name="T3" fmla="*/ 830078125 h 9089"/>
                    <a:gd name="T4" fmla="*/ 2147483646 w 9742"/>
                    <a:gd name="T5" fmla="*/ 2147483646 h 9089"/>
                    <a:gd name="T6" fmla="*/ 2147483646 w 9742"/>
                    <a:gd name="T7" fmla="*/ 2147483646 h 9089"/>
                    <a:gd name="T8" fmla="*/ 2147483646 w 9742"/>
                    <a:gd name="T9" fmla="*/ 2147483646 h 9089"/>
                    <a:gd name="T10" fmla="*/ 2147483646 w 9742"/>
                    <a:gd name="T11" fmla="*/ 2147483646 h 9089"/>
                    <a:gd name="T12" fmla="*/ 2147483646 w 9742"/>
                    <a:gd name="T13" fmla="*/ 2147483646 h 9089"/>
                    <a:gd name="T14" fmla="*/ 2147483646 w 9742"/>
                    <a:gd name="T15" fmla="*/ 2147483646 h 9089"/>
                    <a:gd name="T16" fmla="*/ 1962890625 w 9742"/>
                    <a:gd name="T17" fmla="*/ 2147483646 h 9089"/>
                    <a:gd name="T18" fmla="*/ 2147483646 w 9742"/>
                    <a:gd name="T19" fmla="*/ 2147483646 h 9089"/>
                    <a:gd name="T20" fmla="*/ 2147483646 w 9742"/>
                    <a:gd name="T21" fmla="*/ 2147483646 h 9089"/>
                    <a:gd name="T22" fmla="*/ 2147483646 w 9742"/>
                    <a:gd name="T23" fmla="*/ 2147483646 h 9089"/>
                    <a:gd name="T24" fmla="*/ 2147483646 w 9742"/>
                    <a:gd name="T25" fmla="*/ 2147483646 h 9089"/>
                    <a:gd name="T26" fmla="*/ 2147483646 w 9742"/>
                    <a:gd name="T27" fmla="*/ 2147483646 h 9089"/>
                    <a:gd name="T28" fmla="*/ 2147483646 w 9742"/>
                    <a:gd name="T29" fmla="*/ 2147483646 h 9089"/>
                    <a:gd name="T30" fmla="*/ 2147483646 w 9742"/>
                    <a:gd name="T31" fmla="*/ 2147483646 h 9089"/>
                    <a:gd name="T32" fmla="*/ 2147483646 w 9742"/>
                    <a:gd name="T33" fmla="*/ 2147483646 h 9089"/>
                    <a:gd name="T34" fmla="*/ 2147483646 w 9742"/>
                    <a:gd name="T35" fmla="*/ 2147483646 h 9089"/>
                    <a:gd name="T36" fmla="*/ 2147483646 w 9742"/>
                    <a:gd name="T37" fmla="*/ 2147483646 h 9089"/>
                    <a:gd name="T38" fmla="*/ 2147483646 w 9742"/>
                    <a:gd name="T39" fmla="*/ 2147483646 h 9089"/>
                    <a:gd name="T40" fmla="*/ 2147483646 w 9742"/>
                    <a:gd name="T41" fmla="*/ 2147483646 h 9089"/>
                    <a:gd name="T42" fmla="*/ 2147483646 w 9742"/>
                    <a:gd name="T43" fmla="*/ 2147483646 h 9089"/>
                    <a:gd name="T44" fmla="*/ 2147483646 w 9742"/>
                    <a:gd name="T45" fmla="*/ 2147483646 h 9089"/>
                    <a:gd name="T46" fmla="*/ 2147483646 w 9742"/>
                    <a:gd name="T47" fmla="*/ 2147483646 h 9089"/>
                    <a:gd name="T48" fmla="*/ 2147483646 w 9742"/>
                    <a:gd name="T49" fmla="*/ 2147483646 h 9089"/>
                    <a:gd name="T50" fmla="*/ 2147483646 w 9742"/>
                    <a:gd name="T51" fmla="*/ 2147483646 h 9089"/>
                    <a:gd name="T52" fmla="*/ 2147483646 w 9742"/>
                    <a:gd name="T53" fmla="*/ 2147483646 h 9089"/>
                    <a:gd name="T54" fmla="*/ 2147483646 w 9742"/>
                    <a:gd name="T55" fmla="*/ 2147483646 h 9089"/>
                    <a:gd name="T56" fmla="*/ 2147483646 w 9742"/>
                    <a:gd name="T57" fmla="*/ 2147483646 h 9089"/>
                    <a:gd name="T58" fmla="*/ 2147483646 w 9742"/>
                    <a:gd name="T59" fmla="*/ 2147483646 h 9089"/>
                    <a:gd name="T60" fmla="*/ 2147483646 w 9742"/>
                    <a:gd name="T61" fmla="*/ 2147483646 h 9089"/>
                    <a:gd name="T62" fmla="*/ 2147483646 w 9742"/>
                    <a:gd name="T63" fmla="*/ 2147483646 h 9089"/>
                    <a:gd name="T64" fmla="*/ 2147483646 w 9742"/>
                    <a:gd name="T65" fmla="*/ 2147483646 h 9089"/>
                    <a:gd name="T66" fmla="*/ 2147483646 w 9742"/>
                    <a:gd name="T67" fmla="*/ 2147483646 h 9089"/>
                    <a:gd name="T68" fmla="*/ 2147483646 w 9742"/>
                    <a:gd name="T69" fmla="*/ 498046875 h 9089"/>
                    <a:gd name="T70" fmla="*/ 2147483646 w 9742"/>
                    <a:gd name="T71" fmla="*/ 0 h 908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4" name="Google Shape;2632;p16"/>
                <p:cNvSpPr>
                  <a:spLocks/>
                </p:cNvSpPr>
                <p:nvPr/>
              </p:nvSpPr>
              <p:spPr bwMode="auto">
                <a:xfrm>
                  <a:off x="3989625" y="4147775"/>
                  <a:ext cx="192850" cy="957925"/>
                </a:xfrm>
                <a:custGeom>
                  <a:avLst/>
                  <a:gdLst>
                    <a:gd name="T0" fmla="*/ 556640625 w 7714"/>
                    <a:gd name="T1" fmla="*/ 9765625 h 38317"/>
                    <a:gd name="T2" fmla="*/ 683593750 w 7714"/>
                    <a:gd name="T3" fmla="*/ 2147483646 h 38317"/>
                    <a:gd name="T4" fmla="*/ 2147483646 w 7714"/>
                    <a:gd name="T5" fmla="*/ 2147483646 h 38317"/>
                    <a:gd name="T6" fmla="*/ 2147483646 w 7714"/>
                    <a:gd name="T7" fmla="*/ 2147483646 h 38317"/>
                    <a:gd name="T8" fmla="*/ 2147483646 w 7714"/>
                    <a:gd name="T9" fmla="*/ 2147483646 h 38317"/>
                    <a:gd name="T10" fmla="*/ 2147483646 w 7714"/>
                    <a:gd name="T11" fmla="*/ 2147483646 h 38317"/>
                    <a:gd name="T12" fmla="*/ 2147483646 w 7714"/>
                    <a:gd name="T13" fmla="*/ 2147483646 h 38317"/>
                    <a:gd name="T14" fmla="*/ 2147483646 w 7714"/>
                    <a:gd name="T15" fmla="*/ 2147483646 h 38317"/>
                    <a:gd name="T16" fmla="*/ 556640625 w 7714"/>
                    <a:gd name="T17" fmla="*/ 9765625 h 383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5" name="Google Shape;2633;p16"/>
                <p:cNvSpPr>
                  <a:spLocks/>
                </p:cNvSpPr>
                <p:nvPr/>
              </p:nvSpPr>
              <p:spPr bwMode="auto">
                <a:xfrm>
                  <a:off x="3862100" y="3895525"/>
                  <a:ext cx="258550" cy="423875"/>
                </a:xfrm>
                <a:custGeom>
                  <a:avLst/>
                  <a:gdLst>
                    <a:gd name="T0" fmla="*/ 2147483646 w 10342"/>
                    <a:gd name="T1" fmla="*/ 0 h 16955"/>
                    <a:gd name="T2" fmla="*/ 2147483646 w 10342"/>
                    <a:gd name="T3" fmla="*/ 2147483646 h 16955"/>
                    <a:gd name="T4" fmla="*/ 0 w 10342"/>
                    <a:gd name="T5" fmla="*/ 2147483646 h 16955"/>
                    <a:gd name="T6" fmla="*/ 2147483646 w 10342"/>
                    <a:gd name="T7" fmla="*/ 2147483646 h 16955"/>
                    <a:gd name="T8" fmla="*/ 2147483646 w 10342"/>
                    <a:gd name="T9" fmla="*/ 2147483646 h 16955"/>
                    <a:gd name="T10" fmla="*/ 2147483646 w 10342"/>
                    <a:gd name="T11" fmla="*/ 2147483646 h 16955"/>
                    <a:gd name="T12" fmla="*/ 2147483646 w 10342"/>
                    <a:gd name="T13" fmla="*/ 2147483646 h 16955"/>
                    <a:gd name="T14" fmla="*/ 2147483646 w 10342"/>
                    <a:gd name="T15" fmla="*/ 2147483646 h 16955"/>
                    <a:gd name="T16" fmla="*/ 2147483646 w 10342"/>
                    <a:gd name="T17" fmla="*/ 2147483646 h 16955"/>
                    <a:gd name="T18" fmla="*/ 2147483646 w 10342"/>
                    <a:gd name="T19" fmla="*/ 0 h 169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2634;p16"/>
                <p:cNvSpPr/>
                <p:nvPr/>
              </p:nvSpPr>
              <p:spPr>
                <a:xfrm>
                  <a:off x="3880519" y="3946058"/>
                  <a:ext cx="75400" cy="318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2635;p16"/>
                <p:cNvSpPr/>
                <p:nvPr/>
              </p:nvSpPr>
              <p:spPr>
                <a:xfrm>
                  <a:off x="3935471" y="3944779"/>
                  <a:ext cx="57509" cy="333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2636;p16"/>
                <p:cNvSpPr/>
                <p:nvPr/>
              </p:nvSpPr>
              <p:spPr>
                <a:xfrm>
                  <a:off x="3962309" y="3934556"/>
                  <a:ext cx="62620" cy="338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2637;p16"/>
                <p:cNvSpPr/>
                <p:nvPr/>
              </p:nvSpPr>
              <p:spPr>
                <a:xfrm>
                  <a:off x="3978922" y="3934556"/>
                  <a:ext cx="92014" cy="3169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2638;p16"/>
                <p:cNvSpPr/>
                <p:nvPr/>
              </p:nvSpPr>
              <p:spPr>
                <a:xfrm>
                  <a:off x="3996814" y="3937112"/>
                  <a:ext cx="94570" cy="3028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2639;p16"/>
                <p:cNvSpPr>
                  <a:spLocks/>
                </p:cNvSpPr>
                <p:nvPr/>
              </p:nvSpPr>
              <p:spPr bwMode="auto">
                <a:xfrm>
                  <a:off x="3875450" y="3808175"/>
                  <a:ext cx="130100" cy="110125"/>
                </a:xfrm>
                <a:custGeom>
                  <a:avLst/>
                  <a:gdLst>
                    <a:gd name="T0" fmla="*/ 2147483646 w 5204"/>
                    <a:gd name="T1" fmla="*/ 0 h 4405"/>
                    <a:gd name="T2" fmla="*/ 2147483646 w 5204"/>
                    <a:gd name="T3" fmla="*/ 2147483646 h 4405"/>
                    <a:gd name="T4" fmla="*/ 2147483646 w 5204"/>
                    <a:gd name="T5" fmla="*/ 0 h 4405"/>
                    <a:gd name="T6" fmla="*/ 2147483646 w 5204"/>
                    <a:gd name="T7" fmla="*/ 0 h 4405"/>
                    <a:gd name="T8" fmla="*/ 2147483646 w 5204"/>
                    <a:gd name="T9" fmla="*/ 2147483646 h 4405"/>
                    <a:gd name="T10" fmla="*/ 0 w 5204"/>
                    <a:gd name="T11" fmla="*/ 2147483646 h 4405"/>
                    <a:gd name="T12" fmla="*/ 0 w 5204"/>
                    <a:gd name="T13" fmla="*/ 2147483646 h 4405"/>
                    <a:gd name="T14" fmla="*/ 2147483646 w 5204"/>
                    <a:gd name="T15" fmla="*/ 2147483646 h 4405"/>
                    <a:gd name="T16" fmla="*/ 2147483646 w 5204"/>
                    <a:gd name="T17" fmla="*/ 2147483646 h 4405"/>
                    <a:gd name="T18" fmla="*/ 2147483646 w 5204"/>
                    <a:gd name="T19" fmla="*/ 2147483646 h 4405"/>
                    <a:gd name="T20" fmla="*/ 2147483646 w 5204"/>
                    <a:gd name="T21" fmla="*/ 2147483646 h 4405"/>
                    <a:gd name="T22" fmla="*/ 2147483646 w 5204"/>
                    <a:gd name="T23" fmla="*/ 2147483646 h 4405"/>
                    <a:gd name="T24" fmla="*/ 2147483646 w 5204"/>
                    <a:gd name="T25" fmla="*/ 0 h 440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2640;p16"/>
                <p:cNvSpPr>
                  <a:spLocks/>
                </p:cNvSpPr>
                <p:nvPr/>
              </p:nvSpPr>
              <p:spPr bwMode="auto">
                <a:xfrm>
                  <a:off x="3877950" y="4103975"/>
                  <a:ext cx="251850" cy="215550"/>
                </a:xfrm>
                <a:custGeom>
                  <a:avLst/>
                  <a:gdLst>
                    <a:gd name="T0" fmla="*/ 2147483646 w 10074"/>
                    <a:gd name="T1" fmla="*/ 9765625 h 8622"/>
                    <a:gd name="T2" fmla="*/ 2147483646 w 10074"/>
                    <a:gd name="T3" fmla="*/ 2147483646 h 8622"/>
                    <a:gd name="T4" fmla="*/ 2147483646 w 10074"/>
                    <a:gd name="T5" fmla="*/ 2147483646 h 8622"/>
                    <a:gd name="T6" fmla="*/ 2147483646 w 10074"/>
                    <a:gd name="T7" fmla="*/ 2147483646 h 8622"/>
                    <a:gd name="T8" fmla="*/ 2147483646 w 10074"/>
                    <a:gd name="T9" fmla="*/ 2147483646 h 8622"/>
                    <a:gd name="T10" fmla="*/ 2147483646 w 10074"/>
                    <a:gd name="T11" fmla="*/ 2147483646 h 8622"/>
                    <a:gd name="T12" fmla="*/ 2147483646 w 10074"/>
                    <a:gd name="T13" fmla="*/ 2147483646 h 8622"/>
                    <a:gd name="T14" fmla="*/ 2147483646 w 10074"/>
                    <a:gd name="T15" fmla="*/ 2147483646 h 8622"/>
                    <a:gd name="T16" fmla="*/ 2147483646 w 10074"/>
                    <a:gd name="T17" fmla="*/ 2147483646 h 8622"/>
                    <a:gd name="T18" fmla="*/ 2147483646 w 10074"/>
                    <a:gd name="T19" fmla="*/ 2147483646 h 8622"/>
                    <a:gd name="T20" fmla="*/ 2147483646 w 10074"/>
                    <a:gd name="T21" fmla="*/ 2147483646 h 8622"/>
                    <a:gd name="T22" fmla="*/ 2147483646 w 10074"/>
                    <a:gd name="T23" fmla="*/ 2147483646 h 8622"/>
                    <a:gd name="T24" fmla="*/ 2147483646 w 10074"/>
                    <a:gd name="T25" fmla="*/ 2147483646 h 8622"/>
                    <a:gd name="T26" fmla="*/ 2147483646 w 10074"/>
                    <a:gd name="T27" fmla="*/ 2147483646 h 8622"/>
                    <a:gd name="T28" fmla="*/ 2147483646 w 10074"/>
                    <a:gd name="T29" fmla="*/ 2147483646 h 8622"/>
                    <a:gd name="T30" fmla="*/ 2147483646 w 10074"/>
                    <a:gd name="T31" fmla="*/ 2147483646 h 8622"/>
                    <a:gd name="T32" fmla="*/ 0 w 10074"/>
                    <a:gd name="T33" fmla="*/ 2147483646 h 8622"/>
                    <a:gd name="T34" fmla="*/ 1630859375 w 10074"/>
                    <a:gd name="T35" fmla="*/ 2147483646 h 8622"/>
                    <a:gd name="T36" fmla="*/ 2147483646 w 10074"/>
                    <a:gd name="T37" fmla="*/ 2147483646 h 8622"/>
                    <a:gd name="T38" fmla="*/ 2147483646 w 10074"/>
                    <a:gd name="T39" fmla="*/ 2147483646 h 8622"/>
                    <a:gd name="T40" fmla="*/ 2147483646 w 10074"/>
                    <a:gd name="T41" fmla="*/ 2147483646 h 8622"/>
                    <a:gd name="T42" fmla="*/ 2147483646 w 10074"/>
                    <a:gd name="T43" fmla="*/ 2147483646 h 8622"/>
                    <a:gd name="T44" fmla="*/ 2147483646 w 10074"/>
                    <a:gd name="T45" fmla="*/ 2147483646 h 8622"/>
                    <a:gd name="T46" fmla="*/ 2147483646 w 10074"/>
                    <a:gd name="T47" fmla="*/ 2147483646 h 8622"/>
                    <a:gd name="T48" fmla="*/ 2147483646 w 10074"/>
                    <a:gd name="T49" fmla="*/ 2147483646 h 8622"/>
                    <a:gd name="T50" fmla="*/ 2147483646 w 10074"/>
                    <a:gd name="T51" fmla="*/ 2147483646 h 8622"/>
                    <a:gd name="T52" fmla="*/ 2147483646 w 10074"/>
                    <a:gd name="T53" fmla="*/ 2147483646 h 8622"/>
                    <a:gd name="T54" fmla="*/ 2147483646 w 10074"/>
                    <a:gd name="T55" fmla="*/ 2147483646 h 8622"/>
                    <a:gd name="T56" fmla="*/ 2147483646 w 10074"/>
                    <a:gd name="T57" fmla="*/ 2147483646 h 8622"/>
                    <a:gd name="T58" fmla="*/ 2147483646 w 10074"/>
                    <a:gd name="T59" fmla="*/ 2147483646 h 8622"/>
                    <a:gd name="T60" fmla="*/ 2147483646 w 10074"/>
                    <a:gd name="T61" fmla="*/ 2147483646 h 8622"/>
                    <a:gd name="T62" fmla="*/ 2147483646 w 10074"/>
                    <a:gd name="T63" fmla="*/ 2147483646 h 8622"/>
                    <a:gd name="T64" fmla="*/ 2147483646 w 10074"/>
                    <a:gd name="T65" fmla="*/ 2147483646 h 8622"/>
                    <a:gd name="T66" fmla="*/ 2147483646 w 10074"/>
                    <a:gd name="T67" fmla="*/ 97656250 h 8622"/>
                    <a:gd name="T68" fmla="*/ 2147483646 w 10074"/>
                    <a:gd name="T69" fmla="*/ 9765625 h 862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" name="Google Shape;2641;p16"/>
              <p:cNvGrpSpPr>
                <a:grpSpLocks/>
              </p:cNvGrpSpPr>
              <p:nvPr/>
            </p:nvGrpSpPr>
            <p:grpSpPr bwMode="auto"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" name="Google Shape;2642;p16"/>
                <p:cNvSpPr/>
                <p:nvPr/>
              </p:nvSpPr>
              <p:spPr>
                <a:xfrm>
                  <a:off x="4133109" y="1926788"/>
                  <a:ext cx="967426" cy="904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4" name="Google Shape;2643;p16"/>
                <p:cNvSpPr/>
                <p:nvPr/>
              </p:nvSpPr>
              <p:spPr>
                <a:xfrm>
                  <a:off x="4576566" y="2086524"/>
                  <a:ext cx="109906" cy="596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5" name="Google Shape;2644;p16"/>
                <p:cNvSpPr/>
                <p:nvPr/>
              </p:nvSpPr>
              <p:spPr>
                <a:xfrm>
                  <a:off x="4508833" y="1956179"/>
                  <a:ext cx="58787" cy="697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" name="Google Shape;2645;p16"/>
                <p:cNvSpPr/>
                <p:nvPr/>
              </p:nvSpPr>
              <p:spPr>
                <a:xfrm>
                  <a:off x="4542060" y="2076301"/>
                  <a:ext cx="98404" cy="572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" name="Google Shape;2646;p16"/>
                <p:cNvSpPr/>
                <p:nvPr/>
              </p:nvSpPr>
              <p:spPr>
                <a:xfrm>
                  <a:off x="4579122" y="2149141"/>
                  <a:ext cx="150801" cy="488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" name="Google Shape;2647;p16"/>
                <p:cNvSpPr/>
                <p:nvPr/>
              </p:nvSpPr>
              <p:spPr>
                <a:xfrm>
                  <a:off x="4529280" y="2045632"/>
                  <a:ext cx="88181" cy="613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" name="Google Shape;2648;p16"/>
                <p:cNvSpPr/>
                <p:nvPr/>
              </p:nvSpPr>
              <p:spPr>
                <a:xfrm>
                  <a:off x="4630241" y="2266708"/>
                  <a:ext cx="365500" cy="392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0" name="Google Shape;2649;p16"/>
                <p:cNvSpPr/>
                <p:nvPr/>
              </p:nvSpPr>
              <p:spPr>
                <a:xfrm>
                  <a:off x="4660912" y="2299933"/>
                  <a:ext cx="375724" cy="3475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1" name="Google Shape;2650;p16"/>
                <p:cNvSpPr/>
                <p:nvPr/>
              </p:nvSpPr>
              <p:spPr>
                <a:xfrm>
                  <a:off x="4645576" y="2237316"/>
                  <a:ext cx="299046" cy="36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2" name="Google Shape;2651;p16"/>
                <p:cNvSpPr/>
                <p:nvPr/>
              </p:nvSpPr>
              <p:spPr>
                <a:xfrm>
                  <a:off x="4048762" y="2086524"/>
                  <a:ext cx="879246" cy="745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3" name="Google Shape;2652;p16"/>
                <p:cNvSpPr/>
                <p:nvPr/>
              </p:nvSpPr>
              <p:spPr>
                <a:xfrm>
                  <a:off x="4521612" y="2260318"/>
                  <a:ext cx="255595" cy="567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4" name="Google Shape;2653;p16"/>
                <p:cNvSpPr/>
                <p:nvPr/>
              </p:nvSpPr>
              <p:spPr>
                <a:xfrm>
                  <a:off x="4188062" y="2421332"/>
                  <a:ext cx="368056" cy="411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5" name="Google Shape;2654;p16"/>
                <p:cNvSpPr/>
                <p:nvPr/>
              </p:nvSpPr>
              <p:spPr>
                <a:xfrm>
                  <a:off x="4562508" y="2469892"/>
                  <a:ext cx="546973" cy="352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6" name="Google Shape;2655;p16"/>
                <p:cNvSpPr/>
                <p:nvPr/>
              </p:nvSpPr>
              <p:spPr>
                <a:xfrm>
                  <a:off x="4556118" y="2449446"/>
                  <a:ext cx="43451" cy="292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7" name="Google Shape;2656;p16"/>
                <p:cNvSpPr/>
                <p:nvPr/>
              </p:nvSpPr>
              <p:spPr>
                <a:xfrm>
                  <a:off x="4566342" y="2436667"/>
                  <a:ext cx="113739" cy="314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8" name="Google Shape;2657;p16"/>
                <p:cNvSpPr/>
                <p:nvPr/>
              </p:nvSpPr>
              <p:spPr>
                <a:xfrm>
                  <a:off x="4584234" y="2558067"/>
                  <a:ext cx="104794" cy="1955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9" name="Google Shape;2658;p16"/>
                <p:cNvSpPr/>
                <p:nvPr/>
              </p:nvSpPr>
              <p:spPr>
                <a:xfrm>
                  <a:off x="4580399" y="2552956"/>
                  <a:ext cx="315660" cy="224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0" name="Google Shape;2659;p16"/>
                <p:cNvSpPr/>
                <p:nvPr/>
              </p:nvSpPr>
              <p:spPr>
                <a:xfrm>
                  <a:off x="4604681" y="2623239"/>
                  <a:ext cx="302879" cy="152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1" name="Google Shape;2660;p16"/>
                <p:cNvSpPr/>
                <p:nvPr/>
              </p:nvSpPr>
              <p:spPr>
                <a:xfrm>
                  <a:off x="4602125" y="2713970"/>
                  <a:ext cx="272208" cy="76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2" name="Google Shape;2661;p16"/>
                <p:cNvSpPr/>
                <p:nvPr/>
              </p:nvSpPr>
              <p:spPr>
                <a:xfrm>
                  <a:off x="4363144" y="2519730"/>
                  <a:ext cx="177639" cy="260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2662;p16"/>
                <p:cNvSpPr/>
                <p:nvPr/>
              </p:nvSpPr>
              <p:spPr>
                <a:xfrm>
                  <a:off x="4323527" y="2592570"/>
                  <a:ext cx="199364" cy="1980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2663;p16"/>
                <p:cNvSpPr/>
                <p:nvPr/>
              </p:nvSpPr>
              <p:spPr>
                <a:xfrm>
                  <a:off x="4280076" y="2644964"/>
                  <a:ext cx="228757" cy="14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5" name="Google Shape;2664;p16"/>
                <p:cNvSpPr>
                  <a:spLocks/>
                </p:cNvSpPr>
                <p:nvPr/>
              </p:nvSpPr>
              <p:spPr bwMode="auto">
                <a:xfrm>
                  <a:off x="4399081" y="2659390"/>
                  <a:ext cx="321900" cy="221075"/>
                </a:xfrm>
                <a:custGeom>
                  <a:avLst/>
                  <a:gdLst>
                    <a:gd name="T0" fmla="*/ 2147483646 w 12876"/>
                    <a:gd name="T1" fmla="*/ 9765625 h 8843"/>
                    <a:gd name="T2" fmla="*/ 2147483646 w 12876"/>
                    <a:gd name="T3" fmla="*/ 2147483646 h 8843"/>
                    <a:gd name="T4" fmla="*/ 2147483646 w 12876"/>
                    <a:gd name="T5" fmla="*/ 2147483646 h 8843"/>
                    <a:gd name="T6" fmla="*/ 2147483646 w 12876"/>
                    <a:gd name="T7" fmla="*/ 2147483646 h 8843"/>
                    <a:gd name="T8" fmla="*/ 2147483646 w 12876"/>
                    <a:gd name="T9" fmla="*/ 2147483646 h 8843"/>
                    <a:gd name="T10" fmla="*/ 2147483646 w 12876"/>
                    <a:gd name="T11" fmla="*/ 2147483646 h 8843"/>
                    <a:gd name="T12" fmla="*/ 2147483646 w 12876"/>
                    <a:gd name="T13" fmla="*/ 2147483646 h 8843"/>
                    <a:gd name="T14" fmla="*/ 2147483646 w 12876"/>
                    <a:gd name="T15" fmla="*/ 2147483646 h 8843"/>
                    <a:gd name="T16" fmla="*/ 2147483646 w 12876"/>
                    <a:gd name="T17" fmla="*/ 2147483646 h 8843"/>
                    <a:gd name="T18" fmla="*/ 2147483646 w 12876"/>
                    <a:gd name="T19" fmla="*/ 2147483646 h 8843"/>
                    <a:gd name="T20" fmla="*/ 2147483646 w 12876"/>
                    <a:gd name="T21" fmla="*/ 2147483646 h 8843"/>
                    <a:gd name="T22" fmla="*/ 2147483646 w 12876"/>
                    <a:gd name="T23" fmla="*/ 2147483646 h 8843"/>
                    <a:gd name="T24" fmla="*/ 2147483646 w 12876"/>
                    <a:gd name="T25" fmla="*/ 2147483646 h 8843"/>
                    <a:gd name="T26" fmla="*/ 2147483646 w 12876"/>
                    <a:gd name="T27" fmla="*/ 2147483646 h 8843"/>
                    <a:gd name="T28" fmla="*/ 2147483646 w 12876"/>
                    <a:gd name="T29" fmla="*/ 2147483646 h 8843"/>
                    <a:gd name="T30" fmla="*/ 2147483646 w 12876"/>
                    <a:gd name="T31" fmla="*/ 29296875 h 8843"/>
                    <a:gd name="T32" fmla="*/ 2147483646 w 12876"/>
                    <a:gd name="T33" fmla="*/ 9765625 h 88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4" name="Google Shape;2665;p16"/>
              <p:cNvGrpSpPr>
                <a:grpSpLocks/>
              </p:cNvGrpSpPr>
              <p:nvPr/>
            </p:nvGrpSpPr>
            <p:grpSpPr bwMode="auto"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5" name="Google Shape;2666;p16"/>
                <p:cNvSpPr>
                  <a:spLocks/>
                </p:cNvSpPr>
                <p:nvPr/>
              </p:nvSpPr>
              <p:spPr bwMode="auto">
                <a:xfrm>
                  <a:off x="1655525" y="1865675"/>
                  <a:ext cx="306900" cy="499075"/>
                </a:xfrm>
                <a:custGeom>
                  <a:avLst/>
                  <a:gdLst>
                    <a:gd name="T0" fmla="*/ 2147483646 w 12276"/>
                    <a:gd name="T1" fmla="*/ 0 h 19963"/>
                    <a:gd name="T2" fmla="*/ 2147483646 w 12276"/>
                    <a:gd name="T3" fmla="*/ 2147483646 h 19963"/>
                    <a:gd name="T4" fmla="*/ 2147483646 w 12276"/>
                    <a:gd name="T5" fmla="*/ 2147483646 h 19963"/>
                    <a:gd name="T6" fmla="*/ 2147483646 w 12276"/>
                    <a:gd name="T7" fmla="*/ 2147483646 h 19963"/>
                    <a:gd name="T8" fmla="*/ 2147483646 w 12276"/>
                    <a:gd name="T9" fmla="*/ 2147483646 h 19963"/>
                    <a:gd name="T10" fmla="*/ 2147483646 w 12276"/>
                    <a:gd name="T11" fmla="*/ 2147483646 h 19963"/>
                    <a:gd name="T12" fmla="*/ 2147483646 w 12276"/>
                    <a:gd name="T13" fmla="*/ 2147483646 h 19963"/>
                    <a:gd name="T14" fmla="*/ 2147483646 w 12276"/>
                    <a:gd name="T15" fmla="*/ 2147483646 h 19963"/>
                    <a:gd name="T16" fmla="*/ 2147483646 w 12276"/>
                    <a:gd name="T17" fmla="*/ 2147483646 h 19963"/>
                    <a:gd name="T18" fmla="*/ 2147483646 w 12276"/>
                    <a:gd name="T19" fmla="*/ 2147483646 h 19963"/>
                    <a:gd name="T20" fmla="*/ 2147483646 w 12276"/>
                    <a:gd name="T21" fmla="*/ 2147483646 h 19963"/>
                    <a:gd name="T22" fmla="*/ 2147483646 w 12276"/>
                    <a:gd name="T23" fmla="*/ 0 h 1996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" name="Google Shape;2667;p16"/>
                <p:cNvSpPr>
                  <a:spLocks/>
                </p:cNvSpPr>
                <p:nvPr/>
              </p:nvSpPr>
              <p:spPr bwMode="auto">
                <a:xfrm>
                  <a:off x="1356975" y="2109675"/>
                  <a:ext cx="530400" cy="328125"/>
                </a:xfrm>
                <a:custGeom>
                  <a:avLst/>
                  <a:gdLst>
                    <a:gd name="T0" fmla="*/ 2147483646 w 21216"/>
                    <a:gd name="T1" fmla="*/ 9765625 h 13125"/>
                    <a:gd name="T2" fmla="*/ 2147483646 w 21216"/>
                    <a:gd name="T3" fmla="*/ 2147483646 h 13125"/>
                    <a:gd name="T4" fmla="*/ 2147483646 w 21216"/>
                    <a:gd name="T5" fmla="*/ 2147483646 h 13125"/>
                    <a:gd name="T6" fmla="*/ 2147483646 w 21216"/>
                    <a:gd name="T7" fmla="*/ 2147483646 h 13125"/>
                    <a:gd name="T8" fmla="*/ 2147483646 w 21216"/>
                    <a:gd name="T9" fmla="*/ 2147483646 h 13125"/>
                    <a:gd name="T10" fmla="*/ 2147483646 w 21216"/>
                    <a:gd name="T11" fmla="*/ 2147483646 h 13125"/>
                    <a:gd name="T12" fmla="*/ 2147483646 w 21216"/>
                    <a:gd name="T13" fmla="*/ 2147483646 h 13125"/>
                    <a:gd name="T14" fmla="*/ 2147483646 w 21216"/>
                    <a:gd name="T15" fmla="*/ 2147483646 h 13125"/>
                    <a:gd name="T16" fmla="*/ 2147483646 w 21216"/>
                    <a:gd name="T17" fmla="*/ 2147483646 h 13125"/>
                    <a:gd name="T18" fmla="*/ 2147483646 w 21216"/>
                    <a:gd name="T19" fmla="*/ 2147483646 h 13125"/>
                    <a:gd name="T20" fmla="*/ 2147483646 w 21216"/>
                    <a:gd name="T21" fmla="*/ 9765625 h 131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" name="Google Shape;2668;p16"/>
                <p:cNvSpPr>
                  <a:spLocks/>
                </p:cNvSpPr>
                <p:nvPr/>
              </p:nvSpPr>
              <p:spPr bwMode="auto">
                <a:xfrm>
                  <a:off x="1488725" y="2413475"/>
                  <a:ext cx="412825" cy="350875"/>
                </a:xfrm>
                <a:custGeom>
                  <a:avLst/>
                  <a:gdLst>
                    <a:gd name="T0" fmla="*/ 2147483646 w 16513"/>
                    <a:gd name="T1" fmla="*/ 0 h 14035"/>
                    <a:gd name="T2" fmla="*/ 2147483646 w 16513"/>
                    <a:gd name="T3" fmla="*/ 2147483646 h 14035"/>
                    <a:gd name="T4" fmla="*/ 2147483646 w 16513"/>
                    <a:gd name="T5" fmla="*/ 2147483646 h 14035"/>
                    <a:gd name="T6" fmla="*/ 2147483646 w 16513"/>
                    <a:gd name="T7" fmla="*/ 2147483646 h 14035"/>
                    <a:gd name="T8" fmla="*/ 2147483646 w 16513"/>
                    <a:gd name="T9" fmla="*/ 2147483646 h 14035"/>
                    <a:gd name="T10" fmla="*/ 2147483646 w 16513"/>
                    <a:gd name="T11" fmla="*/ 2147483646 h 14035"/>
                    <a:gd name="T12" fmla="*/ 2147483646 w 16513"/>
                    <a:gd name="T13" fmla="*/ 2147483646 h 14035"/>
                    <a:gd name="T14" fmla="*/ 2147483646 w 16513"/>
                    <a:gd name="T15" fmla="*/ 2147483646 h 14035"/>
                    <a:gd name="T16" fmla="*/ 2147483646 w 16513"/>
                    <a:gd name="T17" fmla="*/ 2147483646 h 14035"/>
                    <a:gd name="T18" fmla="*/ 2147483646 w 16513"/>
                    <a:gd name="T19" fmla="*/ 1777343750 h 14035"/>
                    <a:gd name="T20" fmla="*/ 2147483646 w 16513"/>
                    <a:gd name="T21" fmla="*/ 0 h 140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" name="Google Shape;2669;p16"/>
                <p:cNvSpPr>
                  <a:spLocks/>
                </p:cNvSpPr>
                <p:nvPr/>
              </p:nvSpPr>
              <p:spPr bwMode="auto">
                <a:xfrm>
                  <a:off x="1830650" y="2424000"/>
                  <a:ext cx="252700" cy="489175"/>
                </a:xfrm>
                <a:custGeom>
                  <a:avLst/>
                  <a:gdLst>
                    <a:gd name="T0" fmla="*/ 2147483646 w 10108"/>
                    <a:gd name="T1" fmla="*/ 9765625 h 19567"/>
                    <a:gd name="T2" fmla="*/ 2147483646 w 10108"/>
                    <a:gd name="T3" fmla="*/ 2147483646 h 19567"/>
                    <a:gd name="T4" fmla="*/ 332031250 w 10108"/>
                    <a:gd name="T5" fmla="*/ 2147483646 h 19567"/>
                    <a:gd name="T6" fmla="*/ 2147483646 w 10108"/>
                    <a:gd name="T7" fmla="*/ 2147483646 h 19567"/>
                    <a:gd name="T8" fmla="*/ 2147483646 w 10108"/>
                    <a:gd name="T9" fmla="*/ 2147483646 h 19567"/>
                    <a:gd name="T10" fmla="*/ 2147483646 w 10108"/>
                    <a:gd name="T11" fmla="*/ 2147483646 h 19567"/>
                    <a:gd name="T12" fmla="*/ 2147483646 w 10108"/>
                    <a:gd name="T13" fmla="*/ 2147483646 h 19567"/>
                    <a:gd name="T14" fmla="*/ 2147483646 w 10108"/>
                    <a:gd name="T15" fmla="*/ 2147483646 h 19567"/>
                    <a:gd name="T16" fmla="*/ 2147483646 w 10108"/>
                    <a:gd name="T17" fmla="*/ 2147483646 h 19567"/>
                    <a:gd name="T18" fmla="*/ 2147483646 w 10108"/>
                    <a:gd name="T19" fmla="*/ 1572265625 h 19567"/>
                    <a:gd name="T20" fmla="*/ 2147483646 w 10108"/>
                    <a:gd name="T21" fmla="*/ 9765625 h 195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" name="Google Shape;2670;p16"/>
                <p:cNvSpPr>
                  <a:spLocks/>
                </p:cNvSpPr>
                <p:nvPr/>
              </p:nvSpPr>
              <p:spPr bwMode="auto">
                <a:xfrm>
                  <a:off x="1918200" y="1947800"/>
                  <a:ext cx="381975" cy="416350"/>
                </a:xfrm>
                <a:custGeom>
                  <a:avLst/>
                  <a:gdLst>
                    <a:gd name="T0" fmla="*/ 2147483646 w 15279"/>
                    <a:gd name="T1" fmla="*/ 0 h 16654"/>
                    <a:gd name="T2" fmla="*/ 2147483646 w 15279"/>
                    <a:gd name="T3" fmla="*/ 2147483646 h 16654"/>
                    <a:gd name="T4" fmla="*/ 2147483646 w 15279"/>
                    <a:gd name="T5" fmla="*/ 2147483646 h 16654"/>
                    <a:gd name="T6" fmla="*/ 2147483646 w 15279"/>
                    <a:gd name="T7" fmla="*/ 2147483646 h 16654"/>
                    <a:gd name="T8" fmla="*/ 2147483646 w 15279"/>
                    <a:gd name="T9" fmla="*/ 2147483646 h 16654"/>
                    <a:gd name="T10" fmla="*/ 2147483646 w 15279"/>
                    <a:gd name="T11" fmla="*/ 2147483646 h 16654"/>
                    <a:gd name="T12" fmla="*/ 2147483646 w 15279"/>
                    <a:gd name="T13" fmla="*/ 2147483646 h 16654"/>
                    <a:gd name="T14" fmla="*/ 2147483646 w 15279"/>
                    <a:gd name="T15" fmla="*/ 2147483646 h 16654"/>
                    <a:gd name="T16" fmla="*/ 2147483646 w 15279"/>
                    <a:gd name="T17" fmla="*/ 2147483646 h 16654"/>
                    <a:gd name="T18" fmla="*/ 2147483646 w 15279"/>
                    <a:gd name="T19" fmla="*/ 0 h 16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" name="Google Shape;2671;p16"/>
                <p:cNvSpPr>
                  <a:spLocks/>
                </p:cNvSpPr>
                <p:nvPr/>
              </p:nvSpPr>
              <p:spPr bwMode="auto">
                <a:xfrm>
                  <a:off x="1902375" y="2322900"/>
                  <a:ext cx="478700" cy="270975"/>
                </a:xfrm>
                <a:custGeom>
                  <a:avLst/>
                  <a:gdLst>
                    <a:gd name="T0" fmla="*/ 2147483646 w 19148"/>
                    <a:gd name="T1" fmla="*/ 0 h 10839"/>
                    <a:gd name="T2" fmla="*/ 2147483646 w 19148"/>
                    <a:gd name="T3" fmla="*/ 2147483646 h 10839"/>
                    <a:gd name="T4" fmla="*/ 2147483646 w 19148"/>
                    <a:gd name="T5" fmla="*/ 2147483646 h 10839"/>
                    <a:gd name="T6" fmla="*/ 2147483646 w 19148"/>
                    <a:gd name="T7" fmla="*/ 2147483646 h 10839"/>
                    <a:gd name="T8" fmla="*/ 2147483646 w 19148"/>
                    <a:gd name="T9" fmla="*/ 2147483646 h 10839"/>
                    <a:gd name="T10" fmla="*/ 2147483646 w 19148"/>
                    <a:gd name="T11" fmla="*/ 2147483646 h 10839"/>
                    <a:gd name="T12" fmla="*/ 2147483646 w 19148"/>
                    <a:gd name="T13" fmla="*/ 2147483646 h 10839"/>
                    <a:gd name="T14" fmla="*/ 2147483646 w 19148"/>
                    <a:gd name="T15" fmla="*/ 2147483646 h 10839"/>
                    <a:gd name="T16" fmla="*/ 2147483646 w 19148"/>
                    <a:gd name="T17" fmla="*/ 2147483646 h 10839"/>
                    <a:gd name="T18" fmla="*/ 2147483646 w 19148"/>
                    <a:gd name="T19" fmla="*/ 1972656250 h 10839"/>
                    <a:gd name="T20" fmla="*/ 2147483646 w 19148"/>
                    <a:gd name="T21" fmla="*/ 0 h 108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" name="Google Shape;2672;p16"/>
                <p:cNvSpPr/>
                <p:nvPr/>
              </p:nvSpPr>
              <p:spPr>
                <a:xfrm>
                  <a:off x="1869748" y="2451545"/>
                  <a:ext cx="95848" cy="33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" name="Google Shape;2673;p16"/>
                <p:cNvSpPr/>
                <p:nvPr/>
              </p:nvSpPr>
              <p:spPr>
                <a:xfrm>
                  <a:off x="1883806" y="2436211"/>
                  <a:ext cx="127797" cy="283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" name="Google Shape;2674;p16"/>
                <p:cNvSpPr/>
                <p:nvPr/>
              </p:nvSpPr>
              <p:spPr>
                <a:xfrm>
                  <a:off x="1867192" y="2471992"/>
                  <a:ext cx="52397" cy="281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" name="Google Shape;2675;p16"/>
                <p:cNvSpPr/>
                <p:nvPr/>
              </p:nvSpPr>
              <p:spPr>
                <a:xfrm>
                  <a:off x="1662716" y="2441322"/>
                  <a:ext cx="226202" cy="182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" name="Google Shape;2676;p16"/>
                <p:cNvSpPr/>
                <p:nvPr/>
              </p:nvSpPr>
              <p:spPr>
                <a:xfrm>
                  <a:off x="1767510" y="2428543"/>
                  <a:ext cx="161025" cy="175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" name="Google Shape;2677;p16"/>
                <p:cNvSpPr/>
                <p:nvPr/>
              </p:nvSpPr>
              <p:spPr>
                <a:xfrm>
                  <a:off x="1577092" y="2417043"/>
                  <a:ext cx="313103" cy="164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" name="Google Shape;2678;p16"/>
                <p:cNvSpPr/>
                <p:nvPr/>
              </p:nvSpPr>
              <p:spPr>
                <a:xfrm>
                  <a:off x="1658882" y="2410653"/>
                  <a:ext cx="218533" cy="1009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" name="Google Shape;2679;p16"/>
                <p:cNvSpPr/>
                <p:nvPr/>
              </p:nvSpPr>
              <p:spPr>
                <a:xfrm>
                  <a:off x="1514471" y="2351870"/>
                  <a:ext cx="370612" cy="907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" name="Google Shape;2680;p16"/>
                <p:cNvSpPr/>
                <p:nvPr/>
              </p:nvSpPr>
              <p:spPr>
                <a:xfrm>
                  <a:off x="1658882" y="2294365"/>
                  <a:ext cx="247927" cy="138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0" name="Google Shape;2681;p16"/>
                <p:cNvSpPr/>
                <p:nvPr/>
              </p:nvSpPr>
              <p:spPr>
                <a:xfrm>
                  <a:off x="1655048" y="2238138"/>
                  <a:ext cx="268374" cy="1814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2682;p16"/>
                <p:cNvSpPr/>
                <p:nvPr/>
              </p:nvSpPr>
              <p:spPr>
                <a:xfrm>
                  <a:off x="1776456" y="2068178"/>
                  <a:ext cx="136743" cy="348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2683;p16"/>
                <p:cNvSpPr/>
                <p:nvPr/>
              </p:nvSpPr>
              <p:spPr>
                <a:xfrm>
                  <a:off x="1835243" y="2088624"/>
                  <a:ext cx="106071" cy="341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2684;p16"/>
                <p:cNvSpPr/>
                <p:nvPr/>
              </p:nvSpPr>
              <p:spPr>
                <a:xfrm>
                  <a:off x="1890195" y="2112904"/>
                  <a:ext cx="65177" cy="311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2685;p16"/>
                <p:cNvSpPr/>
                <p:nvPr/>
              </p:nvSpPr>
              <p:spPr>
                <a:xfrm>
                  <a:off x="1905531" y="2109070"/>
                  <a:ext cx="209588" cy="286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5" name="Google Shape;2686;p16"/>
                <p:cNvSpPr/>
                <p:nvPr/>
              </p:nvSpPr>
              <p:spPr>
                <a:xfrm>
                  <a:off x="1897863" y="2189578"/>
                  <a:ext cx="242815" cy="24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6" name="Google Shape;2687;p16"/>
                <p:cNvSpPr/>
                <p:nvPr/>
              </p:nvSpPr>
              <p:spPr>
                <a:xfrm>
                  <a:off x="1886362" y="2238138"/>
                  <a:ext cx="267096" cy="198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7" name="Google Shape;2688;p16"/>
                <p:cNvSpPr/>
                <p:nvPr/>
              </p:nvSpPr>
              <p:spPr>
                <a:xfrm>
                  <a:off x="1892751" y="2372316"/>
                  <a:ext cx="35272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8" name="Google Shape;2689;p16"/>
                <p:cNvSpPr/>
                <p:nvPr/>
              </p:nvSpPr>
              <p:spPr>
                <a:xfrm>
                  <a:off x="1902975" y="2431099"/>
                  <a:ext cx="304157" cy="51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9" name="Google Shape;2690;p16"/>
                <p:cNvSpPr/>
                <p:nvPr/>
              </p:nvSpPr>
              <p:spPr>
                <a:xfrm>
                  <a:off x="1896585" y="2400430"/>
                  <a:ext cx="260706" cy="5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0" name="Google Shape;2691;p16"/>
                <p:cNvSpPr/>
                <p:nvPr/>
              </p:nvSpPr>
              <p:spPr>
                <a:xfrm>
                  <a:off x="1881250" y="2440045"/>
                  <a:ext cx="263262" cy="81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1" name="Google Shape;2692;p16"/>
                <p:cNvSpPr/>
                <p:nvPr/>
              </p:nvSpPr>
              <p:spPr>
                <a:xfrm>
                  <a:off x="1779012" y="2225359"/>
                  <a:ext cx="255595" cy="2926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2" name="Google Shape;2693;p16"/>
                <p:cNvSpPr>
                  <a:spLocks/>
                </p:cNvSpPr>
                <p:nvPr/>
              </p:nvSpPr>
              <p:spPr bwMode="auto">
                <a:xfrm>
                  <a:off x="1854000" y="2320150"/>
                  <a:ext cx="101750" cy="105950"/>
                </a:xfrm>
                <a:custGeom>
                  <a:avLst/>
                  <a:gdLst>
                    <a:gd name="T0" fmla="*/ 2147483646 w 4070"/>
                    <a:gd name="T1" fmla="*/ 9765625 h 4238"/>
                    <a:gd name="T2" fmla="*/ 2147483646 w 4070"/>
                    <a:gd name="T3" fmla="*/ 771484375 h 4238"/>
                    <a:gd name="T4" fmla="*/ 2147483646 w 4070"/>
                    <a:gd name="T5" fmla="*/ 2147483646 h 4238"/>
                    <a:gd name="T6" fmla="*/ 1308593750 w 4070"/>
                    <a:gd name="T7" fmla="*/ 2147483646 h 4238"/>
                    <a:gd name="T8" fmla="*/ 2147483646 w 4070"/>
                    <a:gd name="T9" fmla="*/ 2147483646 h 4238"/>
                    <a:gd name="T10" fmla="*/ 2147483646 w 4070"/>
                    <a:gd name="T11" fmla="*/ 2147483646 h 4238"/>
                    <a:gd name="T12" fmla="*/ 2147483646 w 4070"/>
                    <a:gd name="T13" fmla="*/ 2147483646 h 4238"/>
                    <a:gd name="T14" fmla="*/ 2147483646 w 4070"/>
                    <a:gd name="T15" fmla="*/ 2147483646 h 4238"/>
                    <a:gd name="T16" fmla="*/ 2147483646 w 4070"/>
                    <a:gd name="T17" fmla="*/ 2147483646 h 4238"/>
                    <a:gd name="T18" fmla="*/ 2147483646 w 4070"/>
                    <a:gd name="T19" fmla="*/ 2147483646 h 4238"/>
                    <a:gd name="T20" fmla="*/ 2147483646 w 4070"/>
                    <a:gd name="T21" fmla="*/ 2147483646 h 4238"/>
                    <a:gd name="T22" fmla="*/ 2147483646 w 4070"/>
                    <a:gd name="T23" fmla="*/ 2147483646 h 4238"/>
                    <a:gd name="T24" fmla="*/ 2147483646 w 4070"/>
                    <a:gd name="T25" fmla="*/ 2147483646 h 4238"/>
                    <a:gd name="T26" fmla="*/ 2147483646 w 4070"/>
                    <a:gd name="T27" fmla="*/ 2147483646 h 4238"/>
                    <a:gd name="T28" fmla="*/ 2147483646 w 4070"/>
                    <a:gd name="T29" fmla="*/ 1640625000 h 4238"/>
                    <a:gd name="T30" fmla="*/ 2147483646 w 4070"/>
                    <a:gd name="T31" fmla="*/ 2070312500 h 4238"/>
                    <a:gd name="T32" fmla="*/ 2147483646 w 4070"/>
                    <a:gd name="T33" fmla="*/ 9765625 h 42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anchor="ctr"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4052864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697;p17"/>
          <p:cNvGrpSpPr>
            <a:grpSpLocks/>
          </p:cNvGrpSpPr>
          <p:nvPr/>
        </p:nvGrpSpPr>
        <p:grpSpPr bwMode="auto">
          <a:xfrm>
            <a:off x="-430213" y="346075"/>
            <a:ext cx="12866688" cy="6843713"/>
            <a:chOff x="-322656" y="259275"/>
            <a:chExt cx="9649534" cy="5133144"/>
          </a:xfrm>
        </p:grpSpPr>
        <p:sp>
          <p:nvSpPr>
            <p:cNvPr id="5" name="Google Shape;2698;p17"/>
            <p:cNvSpPr>
              <a:spLocks/>
            </p:cNvSpPr>
            <p:nvPr/>
          </p:nvSpPr>
          <p:spPr bwMode="auto">
            <a:xfrm>
              <a:off x="-38725" y="3723725"/>
              <a:ext cx="9209436" cy="1458730"/>
            </a:xfrm>
            <a:custGeom>
              <a:avLst/>
              <a:gdLst>
                <a:gd name="T0" fmla="*/ 2147483646 w 75622"/>
                <a:gd name="T1" fmla="*/ 476331 h 107378"/>
                <a:gd name="T2" fmla="*/ 2147483646 w 75622"/>
                <a:gd name="T3" fmla="*/ 61989056 h 107378"/>
                <a:gd name="T4" fmla="*/ 2147483646 w 75622"/>
                <a:gd name="T5" fmla="*/ 663956220 h 107378"/>
                <a:gd name="T6" fmla="*/ 2147483646 w 75622"/>
                <a:gd name="T7" fmla="*/ 1451038106 h 107378"/>
                <a:gd name="T8" fmla="*/ 2147483646 w 75622"/>
                <a:gd name="T9" fmla="*/ 2147483646 h 107378"/>
                <a:gd name="T10" fmla="*/ 2147483646 w 75622"/>
                <a:gd name="T11" fmla="*/ 2147483646 h 107378"/>
                <a:gd name="T12" fmla="*/ 2147483646 w 75622"/>
                <a:gd name="T13" fmla="*/ 2147483646 h 107378"/>
                <a:gd name="T14" fmla="*/ 2147483646 w 75622"/>
                <a:gd name="T15" fmla="*/ 2147483646 h 107378"/>
                <a:gd name="T16" fmla="*/ 2147483646 w 75622"/>
                <a:gd name="T17" fmla="*/ 2147483646 h 107378"/>
                <a:gd name="T18" fmla="*/ 2147483646 w 75622"/>
                <a:gd name="T19" fmla="*/ 2147483646 h 107378"/>
                <a:gd name="T20" fmla="*/ 2147483646 w 75622"/>
                <a:gd name="T21" fmla="*/ 2147483646 h 107378"/>
                <a:gd name="T22" fmla="*/ 2147483646 w 75622"/>
                <a:gd name="T23" fmla="*/ 2147483646 h 107378"/>
                <a:gd name="T24" fmla="*/ 2147483646 w 75622"/>
                <a:gd name="T25" fmla="*/ 2147483646 h 107378"/>
                <a:gd name="T26" fmla="*/ 2147483646 w 75622"/>
                <a:gd name="T27" fmla="*/ 2147483646 h 107378"/>
                <a:gd name="T28" fmla="*/ 2147483646 w 75622"/>
                <a:gd name="T29" fmla="*/ 2147483646 h 107378"/>
                <a:gd name="T30" fmla="*/ 2147483646 w 75622"/>
                <a:gd name="T31" fmla="*/ 2147483646 h 107378"/>
                <a:gd name="T32" fmla="*/ 2147483646 w 75622"/>
                <a:gd name="T33" fmla="*/ 2147483646 h 107378"/>
                <a:gd name="T34" fmla="*/ 2147483646 w 75622"/>
                <a:gd name="T35" fmla="*/ 2147483646 h 107378"/>
                <a:gd name="T36" fmla="*/ 2147483646 w 75622"/>
                <a:gd name="T37" fmla="*/ 2147483646 h 107378"/>
                <a:gd name="T38" fmla="*/ 2147483646 w 75622"/>
                <a:gd name="T39" fmla="*/ 2147483646 h 107378"/>
                <a:gd name="T40" fmla="*/ 2147483646 w 75622"/>
                <a:gd name="T41" fmla="*/ 2147483646 h 107378"/>
                <a:gd name="T42" fmla="*/ 2147483646 w 75622"/>
                <a:gd name="T43" fmla="*/ 2147483646 h 107378"/>
                <a:gd name="T44" fmla="*/ 2147483646 w 75622"/>
                <a:gd name="T45" fmla="*/ 2147483646 h 107378"/>
                <a:gd name="T46" fmla="*/ 2147483646 w 75622"/>
                <a:gd name="T47" fmla="*/ 2147483646 h 107378"/>
                <a:gd name="T48" fmla="*/ 2147483646 w 75622"/>
                <a:gd name="T49" fmla="*/ 2147483646 h 107378"/>
                <a:gd name="T50" fmla="*/ 2147483646 w 75622"/>
                <a:gd name="T51" fmla="*/ 2147483646 h 107378"/>
                <a:gd name="T52" fmla="*/ 2147483646 w 75622"/>
                <a:gd name="T53" fmla="*/ 1945173092 h 107378"/>
                <a:gd name="T54" fmla="*/ 2147483646 w 75622"/>
                <a:gd name="T55" fmla="*/ 1836897241 h 107378"/>
                <a:gd name="T56" fmla="*/ 2147483646 w 75622"/>
                <a:gd name="T57" fmla="*/ 1836897241 h 107378"/>
                <a:gd name="T58" fmla="*/ 2147483646 w 75622"/>
                <a:gd name="T59" fmla="*/ 1991459886 h 107378"/>
                <a:gd name="T60" fmla="*/ 2147483646 w 75622"/>
                <a:gd name="T61" fmla="*/ 2147483646 h 107378"/>
                <a:gd name="T62" fmla="*/ 2147483646 w 75622"/>
                <a:gd name="T63" fmla="*/ 2147483646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147483646 h 107378"/>
                <a:gd name="T74" fmla="*/ 2147483646 w 75622"/>
                <a:gd name="T75" fmla="*/ 2147483646 h 107378"/>
                <a:gd name="T76" fmla="*/ 2147483646 w 75622"/>
                <a:gd name="T77" fmla="*/ 476331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6" name="Google Shape;2699;p17"/>
            <p:cNvSpPr>
              <a:spLocks/>
            </p:cNvSpPr>
            <p:nvPr/>
          </p:nvSpPr>
          <p:spPr bwMode="auto">
            <a:xfrm>
              <a:off x="-65450" y="3787133"/>
              <a:ext cx="9209483" cy="1394939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2147483646 h 81492"/>
                <a:gd name="T4" fmla="*/ 2147483646 w 75655"/>
                <a:gd name="T5" fmla="*/ 2147483646 h 81492"/>
                <a:gd name="T6" fmla="*/ 2147483646 w 75655"/>
                <a:gd name="T7" fmla="*/ 2147483646 h 81492"/>
                <a:gd name="T8" fmla="*/ 2147483646 w 75655"/>
                <a:gd name="T9" fmla="*/ 2147483646 h 81492"/>
                <a:gd name="T10" fmla="*/ 2147483646 w 75655"/>
                <a:gd name="T11" fmla="*/ 2147483646 h 81492"/>
                <a:gd name="T12" fmla="*/ 2147483646 w 75655"/>
                <a:gd name="T13" fmla="*/ 2147483646 h 81492"/>
                <a:gd name="T14" fmla="*/ 2147483646 w 75655"/>
                <a:gd name="T15" fmla="*/ 2147483646 h 81492"/>
                <a:gd name="T16" fmla="*/ 2147483646 w 75655"/>
                <a:gd name="T17" fmla="*/ 2147483646 h 81492"/>
                <a:gd name="T18" fmla="*/ 2147483646 w 75655"/>
                <a:gd name="T19" fmla="*/ 2147483646 h 81492"/>
                <a:gd name="T20" fmla="*/ 2147483646 w 75655"/>
                <a:gd name="T21" fmla="*/ 2147483646 h 81492"/>
                <a:gd name="T22" fmla="*/ 2147483646 w 75655"/>
                <a:gd name="T23" fmla="*/ 2147483646 h 81492"/>
                <a:gd name="T24" fmla="*/ 2147483646 w 75655"/>
                <a:gd name="T25" fmla="*/ 2147483646 h 81492"/>
                <a:gd name="T26" fmla="*/ 2147483646 w 75655"/>
                <a:gd name="T27" fmla="*/ 2147483646 h 81492"/>
                <a:gd name="T28" fmla="*/ 2147483646 w 75655"/>
                <a:gd name="T29" fmla="*/ 2147483646 h 81492"/>
                <a:gd name="T30" fmla="*/ 2147483646 w 75655"/>
                <a:gd name="T31" fmla="*/ 2147483646 h 81492"/>
                <a:gd name="T32" fmla="*/ 2147483646 w 75655"/>
                <a:gd name="T33" fmla="*/ 2147483646 h 81492"/>
                <a:gd name="T34" fmla="*/ 2147483646 w 75655"/>
                <a:gd name="T35" fmla="*/ 2147483646 h 81492"/>
                <a:gd name="T36" fmla="*/ 2147483646 w 75655"/>
                <a:gd name="T37" fmla="*/ 2147483646 h 81492"/>
                <a:gd name="T38" fmla="*/ 2147483646 w 75655"/>
                <a:gd name="T39" fmla="*/ 2147483646 h 81492"/>
                <a:gd name="T40" fmla="*/ 2147483646 w 75655"/>
                <a:gd name="T41" fmla="*/ 2147483646 h 81492"/>
                <a:gd name="T42" fmla="*/ 2147483646 w 75655"/>
                <a:gd name="T43" fmla="*/ 2147483646 h 81492"/>
                <a:gd name="T44" fmla="*/ 2147483646 w 75655"/>
                <a:gd name="T45" fmla="*/ 2147483646 h 81492"/>
                <a:gd name="T46" fmla="*/ 2147483646 w 75655"/>
                <a:gd name="T47" fmla="*/ 2147483646 h 81492"/>
                <a:gd name="T48" fmla="*/ 2147483646 w 75655"/>
                <a:gd name="T49" fmla="*/ 2147483646 h 81492"/>
                <a:gd name="T50" fmla="*/ 2147483646 w 75655"/>
                <a:gd name="T51" fmla="*/ 637810729 h 81492"/>
                <a:gd name="T52" fmla="*/ 2147483646 w 75655"/>
                <a:gd name="T53" fmla="*/ 98475826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7" name="Google Shape;2700;p17"/>
            <p:cNvGrpSpPr>
              <a:grpSpLocks/>
            </p:cNvGrpSpPr>
            <p:nvPr/>
          </p:nvGrpSpPr>
          <p:grpSpPr bwMode="auto"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82" name="Google Shape;2701;p17"/>
              <p:cNvGrpSpPr>
                <a:grpSpLocks/>
              </p:cNvGrpSpPr>
              <p:nvPr/>
            </p:nvGrpSpPr>
            <p:grpSpPr bwMode="auto"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23" name="Google Shape;2702;p17"/>
                <p:cNvSpPr/>
                <p:nvPr/>
              </p:nvSpPr>
              <p:spPr>
                <a:xfrm>
                  <a:off x="6153798" y="3575638"/>
                  <a:ext cx="260749" cy="538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4" name="Google Shape;2703;p17"/>
                <p:cNvSpPr/>
                <p:nvPr/>
              </p:nvSpPr>
              <p:spPr>
                <a:xfrm>
                  <a:off x="5832586" y="3656896"/>
                  <a:ext cx="374118" cy="453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5" name="Google Shape;2704;p17"/>
                <p:cNvSpPr/>
                <p:nvPr/>
              </p:nvSpPr>
              <p:spPr>
                <a:xfrm>
                  <a:off x="5671980" y="3968698"/>
                  <a:ext cx="534724" cy="24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6" name="Google Shape;2705;p17"/>
                <p:cNvSpPr/>
                <p:nvPr/>
              </p:nvSpPr>
              <p:spPr>
                <a:xfrm>
                  <a:off x="5842034" y="4110428"/>
                  <a:ext cx="360891" cy="432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7" name="Google Shape;2706;p17"/>
                <p:cNvSpPr/>
                <p:nvPr/>
              </p:nvSpPr>
              <p:spPr>
                <a:xfrm>
                  <a:off x="6110341" y="4114207"/>
                  <a:ext cx="258859" cy="496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8" name="Google Shape;2707;p17"/>
                <p:cNvSpPr/>
                <p:nvPr/>
              </p:nvSpPr>
              <p:spPr>
                <a:xfrm>
                  <a:off x="6202925" y="3783507"/>
                  <a:ext cx="489378" cy="340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9" name="Google Shape;2708;p17"/>
                <p:cNvSpPr/>
                <p:nvPr/>
              </p:nvSpPr>
              <p:spPr>
                <a:xfrm>
                  <a:off x="6199146" y="4017831"/>
                  <a:ext cx="527167" cy="219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0" name="Google Shape;2709;p17"/>
                <p:cNvSpPr/>
                <p:nvPr/>
              </p:nvSpPr>
              <p:spPr>
                <a:xfrm>
                  <a:off x="6206704" y="4123655"/>
                  <a:ext cx="423245" cy="359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83" name="Google Shape;2710;p17"/>
              <p:cNvGrpSpPr>
                <a:grpSpLocks/>
              </p:cNvGrpSpPr>
              <p:nvPr/>
            </p:nvGrpSpPr>
            <p:grpSpPr bwMode="auto"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170" name="Google Shape;2711;p17"/>
                <p:cNvSpPr/>
                <p:nvPr/>
              </p:nvSpPr>
              <p:spPr>
                <a:xfrm>
                  <a:off x="6730092" y="2279295"/>
                  <a:ext cx="239965" cy="279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1" name="Google Shape;2712;p17"/>
                <p:cNvSpPr>
                  <a:spLocks/>
                </p:cNvSpPr>
                <p:nvPr/>
              </p:nvSpPr>
              <p:spPr bwMode="auto">
                <a:xfrm>
                  <a:off x="6748975" y="2826575"/>
                  <a:ext cx="324400" cy="153775"/>
                </a:xfrm>
                <a:custGeom>
                  <a:avLst/>
                  <a:gdLst>
                    <a:gd name="T0" fmla="*/ 2147483646 w 12976"/>
                    <a:gd name="T1" fmla="*/ 9765625 h 6151"/>
                    <a:gd name="T2" fmla="*/ 2147483646 w 12976"/>
                    <a:gd name="T3" fmla="*/ 791015625 h 6151"/>
                    <a:gd name="T4" fmla="*/ 2147483646 w 12976"/>
                    <a:gd name="T5" fmla="*/ 2147483646 h 6151"/>
                    <a:gd name="T6" fmla="*/ 2147483646 w 12976"/>
                    <a:gd name="T7" fmla="*/ 2147483646 h 6151"/>
                    <a:gd name="T8" fmla="*/ 2147483646 w 12976"/>
                    <a:gd name="T9" fmla="*/ 2147483646 h 6151"/>
                    <a:gd name="T10" fmla="*/ 2147483646 w 12976"/>
                    <a:gd name="T11" fmla="*/ 2147483646 h 6151"/>
                    <a:gd name="T12" fmla="*/ 2147483646 w 12976"/>
                    <a:gd name="T13" fmla="*/ 2147483646 h 6151"/>
                    <a:gd name="T14" fmla="*/ 2147483646 w 12976"/>
                    <a:gd name="T15" fmla="*/ 2147483646 h 6151"/>
                    <a:gd name="T16" fmla="*/ 2147483646 w 12976"/>
                    <a:gd name="T17" fmla="*/ 2147483646 h 6151"/>
                    <a:gd name="T18" fmla="*/ 2147483646 w 12976"/>
                    <a:gd name="T19" fmla="*/ 2147483646 h 6151"/>
                    <a:gd name="T20" fmla="*/ 2147483646 w 12976"/>
                    <a:gd name="T21" fmla="*/ 2147483646 h 6151"/>
                    <a:gd name="T22" fmla="*/ 2147483646 w 12976"/>
                    <a:gd name="T23" fmla="*/ 2147483646 h 6151"/>
                    <a:gd name="T24" fmla="*/ 2147483646 w 12976"/>
                    <a:gd name="T25" fmla="*/ 2147483646 h 6151"/>
                    <a:gd name="T26" fmla="*/ 2147483646 w 12976"/>
                    <a:gd name="T27" fmla="*/ 2147483646 h 6151"/>
                    <a:gd name="T28" fmla="*/ 2147483646 w 12976"/>
                    <a:gd name="T29" fmla="*/ 2147483646 h 6151"/>
                    <a:gd name="T30" fmla="*/ 2147483646 w 12976"/>
                    <a:gd name="T31" fmla="*/ 2147483646 h 6151"/>
                    <a:gd name="T32" fmla="*/ 2147483646 w 12976"/>
                    <a:gd name="T33" fmla="*/ 2147483646 h 6151"/>
                    <a:gd name="T34" fmla="*/ 2147483646 w 12976"/>
                    <a:gd name="T35" fmla="*/ 2147483646 h 6151"/>
                    <a:gd name="T36" fmla="*/ 2147483646 w 12976"/>
                    <a:gd name="T37" fmla="*/ 9765625 h 61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2" name="Google Shape;2713;p17"/>
                <p:cNvSpPr>
                  <a:spLocks/>
                </p:cNvSpPr>
                <p:nvPr/>
              </p:nvSpPr>
              <p:spPr bwMode="auto">
                <a:xfrm>
                  <a:off x="6990350" y="2757900"/>
                  <a:ext cx="140675" cy="99450"/>
                </a:xfrm>
                <a:custGeom>
                  <a:avLst/>
                  <a:gdLst>
                    <a:gd name="T0" fmla="*/ 2147483646 w 5627"/>
                    <a:gd name="T1" fmla="*/ 0 h 3978"/>
                    <a:gd name="T2" fmla="*/ 2147483646 w 5627"/>
                    <a:gd name="T3" fmla="*/ 908203125 h 3978"/>
                    <a:gd name="T4" fmla="*/ 2147483646 w 5627"/>
                    <a:gd name="T5" fmla="*/ 2147483646 h 3978"/>
                    <a:gd name="T6" fmla="*/ 2147483646 w 5627"/>
                    <a:gd name="T7" fmla="*/ 2147483646 h 3978"/>
                    <a:gd name="T8" fmla="*/ 2147483646 w 5627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3" name="Google Shape;2714;p17"/>
                <p:cNvSpPr>
                  <a:spLocks/>
                </p:cNvSpPr>
                <p:nvPr/>
              </p:nvSpPr>
              <p:spPr bwMode="auto">
                <a:xfrm>
                  <a:off x="6732175" y="2235275"/>
                  <a:ext cx="388325" cy="596925"/>
                </a:xfrm>
                <a:custGeom>
                  <a:avLst/>
                  <a:gdLst>
                    <a:gd name="T0" fmla="*/ 2147483646 w 15533"/>
                    <a:gd name="T1" fmla="*/ 2147483646 h 23877"/>
                    <a:gd name="T2" fmla="*/ 2147483646 w 15533"/>
                    <a:gd name="T3" fmla="*/ 2147483646 h 23877"/>
                    <a:gd name="T4" fmla="*/ 2147483646 w 15533"/>
                    <a:gd name="T5" fmla="*/ 2147483646 h 23877"/>
                    <a:gd name="T6" fmla="*/ 2147483646 w 15533"/>
                    <a:gd name="T7" fmla="*/ 2147483646 h 23877"/>
                    <a:gd name="T8" fmla="*/ 2147483646 w 15533"/>
                    <a:gd name="T9" fmla="*/ 2147483646 h 23877"/>
                    <a:gd name="T10" fmla="*/ 2147483646 w 15533"/>
                    <a:gd name="T11" fmla="*/ 2147483646 h 23877"/>
                    <a:gd name="T12" fmla="*/ 2147483646 w 15533"/>
                    <a:gd name="T13" fmla="*/ 2147483646 h 23877"/>
                    <a:gd name="T14" fmla="*/ 2147483646 w 15533"/>
                    <a:gd name="T15" fmla="*/ 0 h 23877"/>
                    <a:gd name="T16" fmla="*/ 2147483646 w 15533"/>
                    <a:gd name="T17" fmla="*/ 2147483646 h 23877"/>
                    <a:gd name="T18" fmla="*/ 2147483646 w 15533"/>
                    <a:gd name="T19" fmla="*/ 2147483646 h 23877"/>
                    <a:gd name="T20" fmla="*/ 2147483646 w 15533"/>
                    <a:gd name="T21" fmla="*/ 2147483646 h 23877"/>
                    <a:gd name="T22" fmla="*/ 2147483646 w 15533"/>
                    <a:gd name="T23" fmla="*/ 2147483646 h 23877"/>
                    <a:gd name="T24" fmla="*/ 2147483646 w 15533"/>
                    <a:gd name="T25" fmla="*/ 2147483646 h 23877"/>
                    <a:gd name="T26" fmla="*/ 2147483646 w 15533"/>
                    <a:gd name="T27" fmla="*/ 2147483646 h 23877"/>
                    <a:gd name="T28" fmla="*/ 2147483646 w 15533"/>
                    <a:gd name="T29" fmla="*/ 2147483646 h 23877"/>
                    <a:gd name="T30" fmla="*/ 2147483646 w 15533"/>
                    <a:gd name="T31" fmla="*/ 2147483646 h 23877"/>
                    <a:gd name="T32" fmla="*/ 2147483646 w 15533"/>
                    <a:gd name="T33" fmla="*/ 2147483646 h 23877"/>
                    <a:gd name="T34" fmla="*/ 2147483646 w 15533"/>
                    <a:gd name="T35" fmla="*/ 2147483646 h 23877"/>
                    <a:gd name="T36" fmla="*/ 2147483646 w 15533"/>
                    <a:gd name="T37" fmla="*/ 2147483646 h 23877"/>
                    <a:gd name="T38" fmla="*/ 2147483646 w 15533"/>
                    <a:gd name="T39" fmla="*/ 2147483646 h 23877"/>
                    <a:gd name="T40" fmla="*/ 2147483646 w 15533"/>
                    <a:gd name="T41" fmla="*/ 2147483646 h 23877"/>
                    <a:gd name="T42" fmla="*/ 2147483646 w 15533"/>
                    <a:gd name="T43" fmla="*/ 2147483646 h 23877"/>
                    <a:gd name="T44" fmla="*/ 2147483646 w 15533"/>
                    <a:gd name="T45" fmla="*/ 2147483646 h 23877"/>
                    <a:gd name="T46" fmla="*/ 2147483646 w 15533"/>
                    <a:gd name="T47" fmla="*/ 2147483646 h 23877"/>
                    <a:gd name="T48" fmla="*/ 2147483646 w 15533"/>
                    <a:gd name="T49" fmla="*/ 2147483646 h 23877"/>
                    <a:gd name="T50" fmla="*/ 2147483646 w 15533"/>
                    <a:gd name="T51" fmla="*/ 2147483646 h 23877"/>
                    <a:gd name="T52" fmla="*/ 2147483646 w 15533"/>
                    <a:gd name="T53" fmla="*/ 2147483646 h 23877"/>
                    <a:gd name="T54" fmla="*/ 2147483646 w 15533"/>
                    <a:gd name="T55" fmla="*/ 2147483646 h 23877"/>
                    <a:gd name="T56" fmla="*/ 2147483646 w 15533"/>
                    <a:gd name="T57" fmla="*/ 2147483646 h 23877"/>
                    <a:gd name="T58" fmla="*/ 2147483646 w 15533"/>
                    <a:gd name="T59" fmla="*/ 2147483646 h 23877"/>
                    <a:gd name="T60" fmla="*/ 2147483646 w 15533"/>
                    <a:gd name="T61" fmla="*/ 2147483646 h 23877"/>
                    <a:gd name="T62" fmla="*/ 2147483646 w 15533"/>
                    <a:gd name="T63" fmla="*/ 2147483646 h 23877"/>
                    <a:gd name="T64" fmla="*/ 2147483646 w 15533"/>
                    <a:gd name="T65" fmla="*/ 0 h 238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4" name="Google Shape;2715;p17"/>
                <p:cNvSpPr>
                  <a:spLocks/>
                </p:cNvSpPr>
                <p:nvPr/>
              </p:nvSpPr>
              <p:spPr bwMode="auto">
                <a:xfrm>
                  <a:off x="6732750" y="2127175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917968750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5" name="Google Shape;2716;p17"/>
                <p:cNvSpPr>
                  <a:spLocks/>
                </p:cNvSpPr>
                <p:nvPr/>
              </p:nvSpPr>
              <p:spPr bwMode="auto">
                <a:xfrm>
                  <a:off x="6704600" y="1982675"/>
                  <a:ext cx="146950" cy="130100"/>
                </a:xfrm>
                <a:custGeom>
                  <a:avLst/>
                  <a:gdLst>
                    <a:gd name="T0" fmla="*/ 2147483646 w 5878"/>
                    <a:gd name="T1" fmla="*/ 9765625 h 5204"/>
                    <a:gd name="T2" fmla="*/ 2147483646 w 5878"/>
                    <a:gd name="T3" fmla="*/ 957031250 h 5204"/>
                    <a:gd name="T4" fmla="*/ 2147483646 w 5878"/>
                    <a:gd name="T5" fmla="*/ 2147483646 h 5204"/>
                    <a:gd name="T6" fmla="*/ 2147483646 w 5878"/>
                    <a:gd name="T7" fmla="*/ 2147483646 h 5204"/>
                    <a:gd name="T8" fmla="*/ 2147483646 w 5878"/>
                    <a:gd name="T9" fmla="*/ 2147483646 h 5204"/>
                    <a:gd name="T10" fmla="*/ 2147483646 w 5878"/>
                    <a:gd name="T11" fmla="*/ 2147483646 h 5204"/>
                    <a:gd name="T12" fmla="*/ 2147483646 w 5878"/>
                    <a:gd name="T13" fmla="*/ 9765625 h 52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6" name="Google Shape;2717;p17"/>
                <p:cNvSpPr>
                  <a:spLocks/>
                </p:cNvSpPr>
                <p:nvPr/>
              </p:nvSpPr>
              <p:spPr bwMode="auto">
                <a:xfrm>
                  <a:off x="6862125" y="2055925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839843750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7" name="Google Shape;2718;p17"/>
                <p:cNvSpPr>
                  <a:spLocks/>
                </p:cNvSpPr>
                <p:nvPr/>
              </p:nvSpPr>
              <p:spPr bwMode="auto">
                <a:xfrm>
                  <a:off x="6893350" y="2163250"/>
                  <a:ext cx="140175" cy="99300"/>
                </a:xfrm>
                <a:custGeom>
                  <a:avLst/>
                  <a:gdLst>
                    <a:gd name="T0" fmla="*/ 2147483646 w 5607"/>
                    <a:gd name="T1" fmla="*/ 9765625 h 3972"/>
                    <a:gd name="T2" fmla="*/ 2147483646 w 5607"/>
                    <a:gd name="T3" fmla="*/ 771484375 h 3972"/>
                    <a:gd name="T4" fmla="*/ 2147483646 w 5607"/>
                    <a:gd name="T5" fmla="*/ 2147483646 h 3972"/>
                    <a:gd name="T6" fmla="*/ 2147483646 w 5607"/>
                    <a:gd name="T7" fmla="*/ 2147483646 h 3972"/>
                    <a:gd name="T8" fmla="*/ 2147483646 w 5607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8" name="Google Shape;2719;p17"/>
                <p:cNvSpPr>
                  <a:spLocks/>
                </p:cNvSpPr>
                <p:nvPr/>
              </p:nvSpPr>
              <p:spPr bwMode="auto">
                <a:xfrm>
                  <a:off x="6930525" y="2293025"/>
                  <a:ext cx="140775" cy="99450"/>
                </a:xfrm>
                <a:custGeom>
                  <a:avLst/>
                  <a:gdLst>
                    <a:gd name="T0" fmla="*/ 2147483646 w 5631"/>
                    <a:gd name="T1" fmla="*/ 9765625 h 3978"/>
                    <a:gd name="T2" fmla="*/ 2147483646 w 5631"/>
                    <a:gd name="T3" fmla="*/ 839843750 h 3978"/>
                    <a:gd name="T4" fmla="*/ 2147483646 w 5631"/>
                    <a:gd name="T5" fmla="*/ 2147483646 h 3978"/>
                    <a:gd name="T6" fmla="*/ 2147483646 w 5631"/>
                    <a:gd name="T7" fmla="*/ 2147483646 h 3978"/>
                    <a:gd name="T8" fmla="*/ 2147483646 w 5631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9" name="Google Shape;2720;p17"/>
                <p:cNvSpPr>
                  <a:spLocks/>
                </p:cNvSpPr>
                <p:nvPr/>
              </p:nvSpPr>
              <p:spPr bwMode="auto">
                <a:xfrm>
                  <a:off x="6974525" y="2439500"/>
                  <a:ext cx="138400" cy="99650"/>
                </a:xfrm>
                <a:custGeom>
                  <a:avLst/>
                  <a:gdLst>
                    <a:gd name="T0" fmla="*/ 2147483646 w 5536"/>
                    <a:gd name="T1" fmla="*/ 9765625 h 3986"/>
                    <a:gd name="T2" fmla="*/ 2147483646 w 5536"/>
                    <a:gd name="T3" fmla="*/ 908203125 h 3986"/>
                    <a:gd name="T4" fmla="*/ 2147483646 w 5536"/>
                    <a:gd name="T5" fmla="*/ 2147483646 h 3986"/>
                    <a:gd name="T6" fmla="*/ 2147483646 w 5536"/>
                    <a:gd name="T7" fmla="*/ 2147483646 h 3986"/>
                    <a:gd name="T8" fmla="*/ 2147483646 w 5536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0" name="Google Shape;2721;p17"/>
                <p:cNvSpPr>
                  <a:spLocks/>
                </p:cNvSpPr>
                <p:nvPr/>
              </p:nvSpPr>
              <p:spPr bwMode="auto">
                <a:xfrm>
                  <a:off x="7000975" y="2564125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908203125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1" name="Google Shape;2722;p17"/>
                <p:cNvSpPr>
                  <a:spLocks/>
                </p:cNvSpPr>
                <p:nvPr/>
              </p:nvSpPr>
              <p:spPr bwMode="auto">
                <a:xfrm>
                  <a:off x="6919950" y="2428900"/>
                  <a:ext cx="140550" cy="99600"/>
                </a:xfrm>
                <a:custGeom>
                  <a:avLst/>
                  <a:gdLst>
                    <a:gd name="T0" fmla="*/ 2147483646 w 5622"/>
                    <a:gd name="T1" fmla="*/ 0 h 3984"/>
                    <a:gd name="T2" fmla="*/ 2147483646 w 5622"/>
                    <a:gd name="T3" fmla="*/ 898437500 h 3984"/>
                    <a:gd name="T4" fmla="*/ 2147483646 w 5622"/>
                    <a:gd name="T5" fmla="*/ 2147483646 h 3984"/>
                    <a:gd name="T6" fmla="*/ 2147483646 w 5622"/>
                    <a:gd name="T7" fmla="*/ 2147483646 h 3984"/>
                    <a:gd name="T8" fmla="*/ 2147483646 w 5622"/>
                    <a:gd name="T9" fmla="*/ 0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2723;p17"/>
                <p:cNvSpPr>
                  <a:spLocks/>
                </p:cNvSpPr>
                <p:nvPr/>
              </p:nvSpPr>
              <p:spPr bwMode="auto">
                <a:xfrm>
                  <a:off x="6906950" y="2383300"/>
                  <a:ext cx="140575" cy="99600"/>
                </a:xfrm>
                <a:custGeom>
                  <a:avLst/>
                  <a:gdLst>
                    <a:gd name="T0" fmla="*/ 2147483646 w 5623"/>
                    <a:gd name="T1" fmla="*/ 9765625 h 3984"/>
                    <a:gd name="T2" fmla="*/ 2147483646 w 5623"/>
                    <a:gd name="T3" fmla="*/ 898437500 h 3984"/>
                    <a:gd name="T4" fmla="*/ 2147483646 w 5623"/>
                    <a:gd name="T5" fmla="*/ 2147483646 h 3984"/>
                    <a:gd name="T6" fmla="*/ 2147483646 w 5623"/>
                    <a:gd name="T7" fmla="*/ 2147483646 h 3984"/>
                    <a:gd name="T8" fmla="*/ 2147483646 w 5623"/>
                    <a:gd name="T9" fmla="*/ 9765625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2724;p17"/>
                <p:cNvSpPr>
                  <a:spLocks/>
                </p:cNvSpPr>
                <p:nvPr/>
              </p:nvSpPr>
              <p:spPr bwMode="auto">
                <a:xfrm>
                  <a:off x="6868200" y="2220250"/>
                  <a:ext cx="140200" cy="99275"/>
                </a:xfrm>
                <a:custGeom>
                  <a:avLst/>
                  <a:gdLst>
                    <a:gd name="T0" fmla="*/ 2147483646 w 5608"/>
                    <a:gd name="T1" fmla="*/ 0 h 3971"/>
                    <a:gd name="T2" fmla="*/ 2147483646 w 5608"/>
                    <a:gd name="T3" fmla="*/ 771484375 h 3971"/>
                    <a:gd name="T4" fmla="*/ 2147483646 w 5608"/>
                    <a:gd name="T5" fmla="*/ 2147483646 h 3971"/>
                    <a:gd name="T6" fmla="*/ 2147483646 w 5608"/>
                    <a:gd name="T7" fmla="*/ 2147483646 h 3971"/>
                    <a:gd name="T8" fmla="*/ 2147483646 w 5608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2725;p17"/>
                <p:cNvSpPr>
                  <a:spLocks/>
                </p:cNvSpPr>
                <p:nvPr/>
              </p:nvSpPr>
              <p:spPr bwMode="auto">
                <a:xfrm>
                  <a:off x="6854525" y="2174325"/>
                  <a:ext cx="140625" cy="99625"/>
                </a:xfrm>
                <a:custGeom>
                  <a:avLst/>
                  <a:gdLst>
                    <a:gd name="T0" fmla="*/ 2147483646 w 5625"/>
                    <a:gd name="T1" fmla="*/ 9765625 h 3985"/>
                    <a:gd name="T2" fmla="*/ 2147483646 w 5625"/>
                    <a:gd name="T3" fmla="*/ 898437500 h 3985"/>
                    <a:gd name="T4" fmla="*/ 2147483646 w 5625"/>
                    <a:gd name="T5" fmla="*/ 2147483646 h 3985"/>
                    <a:gd name="T6" fmla="*/ 2147483646 w 5625"/>
                    <a:gd name="T7" fmla="*/ 2147483646 h 3985"/>
                    <a:gd name="T8" fmla="*/ 2147483646 w 5625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5" name="Google Shape;2726;p17"/>
                <p:cNvSpPr>
                  <a:spLocks/>
                </p:cNvSpPr>
                <p:nvPr/>
              </p:nvSpPr>
              <p:spPr bwMode="auto">
                <a:xfrm>
                  <a:off x="6818800" y="2135550"/>
                  <a:ext cx="139800" cy="99625"/>
                </a:xfrm>
                <a:custGeom>
                  <a:avLst/>
                  <a:gdLst>
                    <a:gd name="T0" fmla="*/ 2147483646 w 5592"/>
                    <a:gd name="T1" fmla="*/ 0 h 3985"/>
                    <a:gd name="T2" fmla="*/ 2147483646 w 5592"/>
                    <a:gd name="T3" fmla="*/ 908203125 h 3985"/>
                    <a:gd name="T4" fmla="*/ 2147483646 w 5592"/>
                    <a:gd name="T5" fmla="*/ 2147483646 h 3985"/>
                    <a:gd name="T6" fmla="*/ 2147483646 w 5592"/>
                    <a:gd name="T7" fmla="*/ 2147483646 h 3985"/>
                    <a:gd name="T8" fmla="*/ 2147483646 w 559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2727;p17"/>
                <p:cNvSpPr>
                  <a:spLocks/>
                </p:cNvSpPr>
                <p:nvPr/>
              </p:nvSpPr>
              <p:spPr bwMode="auto">
                <a:xfrm>
                  <a:off x="6777775" y="2080275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7" name="Google Shape;2728;p17"/>
                <p:cNvSpPr>
                  <a:spLocks/>
                </p:cNvSpPr>
                <p:nvPr/>
              </p:nvSpPr>
              <p:spPr bwMode="auto">
                <a:xfrm>
                  <a:off x="6763950" y="2093000"/>
                  <a:ext cx="140725" cy="99450"/>
                </a:xfrm>
                <a:custGeom>
                  <a:avLst/>
                  <a:gdLst>
                    <a:gd name="T0" fmla="*/ 2147483646 w 5629"/>
                    <a:gd name="T1" fmla="*/ 9765625 h 3978"/>
                    <a:gd name="T2" fmla="*/ 2147483646 w 5629"/>
                    <a:gd name="T3" fmla="*/ 908203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2729;p17"/>
                <p:cNvSpPr>
                  <a:spLocks/>
                </p:cNvSpPr>
                <p:nvPr/>
              </p:nvSpPr>
              <p:spPr bwMode="auto">
                <a:xfrm>
                  <a:off x="6744350" y="2023425"/>
                  <a:ext cx="140950" cy="99300"/>
                </a:xfrm>
                <a:custGeom>
                  <a:avLst/>
                  <a:gdLst>
                    <a:gd name="T0" fmla="*/ 2147483646 w 5638"/>
                    <a:gd name="T1" fmla="*/ 9765625 h 3972"/>
                    <a:gd name="T2" fmla="*/ 2147483646 w 5638"/>
                    <a:gd name="T3" fmla="*/ 771484375 h 3972"/>
                    <a:gd name="T4" fmla="*/ 2147483646 w 5638"/>
                    <a:gd name="T5" fmla="*/ 2147483646 h 3972"/>
                    <a:gd name="T6" fmla="*/ 2147483646 w 5638"/>
                    <a:gd name="T7" fmla="*/ 2147483646 h 3972"/>
                    <a:gd name="T8" fmla="*/ 2147483646 w 5638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2730;p17"/>
                <p:cNvSpPr>
                  <a:spLocks/>
                </p:cNvSpPr>
                <p:nvPr/>
              </p:nvSpPr>
              <p:spPr bwMode="auto">
                <a:xfrm>
                  <a:off x="6686600" y="1966275"/>
                  <a:ext cx="140675" cy="99450"/>
                </a:xfrm>
                <a:custGeom>
                  <a:avLst/>
                  <a:gdLst>
                    <a:gd name="T0" fmla="*/ 2147483646 w 5627"/>
                    <a:gd name="T1" fmla="*/ 0 h 3978"/>
                    <a:gd name="T2" fmla="*/ 2147483646 w 5627"/>
                    <a:gd name="T3" fmla="*/ 839843750 h 3978"/>
                    <a:gd name="T4" fmla="*/ 2147483646 w 5627"/>
                    <a:gd name="T5" fmla="*/ 2147483646 h 3978"/>
                    <a:gd name="T6" fmla="*/ 2147483646 w 5627"/>
                    <a:gd name="T7" fmla="*/ 2147483646 h 3978"/>
                    <a:gd name="T8" fmla="*/ 2147483646 w 5627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2731;p17"/>
                <p:cNvSpPr>
                  <a:spLocks/>
                </p:cNvSpPr>
                <p:nvPr/>
              </p:nvSpPr>
              <p:spPr bwMode="auto">
                <a:xfrm>
                  <a:off x="6650175" y="1926600"/>
                  <a:ext cx="140525" cy="99625"/>
                </a:xfrm>
                <a:custGeom>
                  <a:avLst/>
                  <a:gdLst>
                    <a:gd name="T0" fmla="*/ 2147483646 w 5621"/>
                    <a:gd name="T1" fmla="*/ 0 h 3985"/>
                    <a:gd name="T2" fmla="*/ 2147483646 w 5621"/>
                    <a:gd name="T3" fmla="*/ 898437500 h 3985"/>
                    <a:gd name="T4" fmla="*/ 2147483646 w 5621"/>
                    <a:gd name="T5" fmla="*/ 2147483646 h 3985"/>
                    <a:gd name="T6" fmla="*/ 2147483646 w 5621"/>
                    <a:gd name="T7" fmla="*/ 2147483646 h 3985"/>
                    <a:gd name="T8" fmla="*/ 2147483646 w 5621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1" name="Google Shape;2732;p17"/>
                <p:cNvSpPr>
                  <a:spLocks/>
                </p:cNvSpPr>
                <p:nvPr/>
              </p:nvSpPr>
              <p:spPr bwMode="auto">
                <a:xfrm>
                  <a:off x="6611150" y="1880250"/>
                  <a:ext cx="140800" cy="99425"/>
                </a:xfrm>
                <a:custGeom>
                  <a:avLst/>
                  <a:gdLst>
                    <a:gd name="T0" fmla="*/ 2147483646 w 5632"/>
                    <a:gd name="T1" fmla="*/ 0 h 3977"/>
                    <a:gd name="T2" fmla="*/ 2147483646 w 5632"/>
                    <a:gd name="T3" fmla="*/ 898437500 h 3977"/>
                    <a:gd name="T4" fmla="*/ 2147483646 w 5632"/>
                    <a:gd name="T5" fmla="*/ 2147483646 h 3977"/>
                    <a:gd name="T6" fmla="*/ 2147483646 w 5632"/>
                    <a:gd name="T7" fmla="*/ 2147483646 h 3977"/>
                    <a:gd name="T8" fmla="*/ 2147483646 w 5632"/>
                    <a:gd name="T9" fmla="*/ 0 h 39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2" name="Google Shape;2733;p17"/>
                <p:cNvSpPr>
                  <a:spLocks/>
                </p:cNvSpPr>
                <p:nvPr/>
              </p:nvSpPr>
              <p:spPr bwMode="auto">
                <a:xfrm>
                  <a:off x="6716975" y="2098350"/>
                  <a:ext cx="140575" cy="99600"/>
                </a:xfrm>
                <a:custGeom>
                  <a:avLst/>
                  <a:gdLst>
                    <a:gd name="T0" fmla="*/ 2147483646 w 5623"/>
                    <a:gd name="T1" fmla="*/ 0 h 3984"/>
                    <a:gd name="T2" fmla="*/ 2147483646 w 5623"/>
                    <a:gd name="T3" fmla="*/ 898437500 h 3984"/>
                    <a:gd name="T4" fmla="*/ 2147483646 w 5623"/>
                    <a:gd name="T5" fmla="*/ 2147483646 h 3984"/>
                    <a:gd name="T6" fmla="*/ 2147483646 w 5623"/>
                    <a:gd name="T7" fmla="*/ 2147483646 h 3984"/>
                    <a:gd name="T8" fmla="*/ 2147483646 w 5623"/>
                    <a:gd name="T9" fmla="*/ 0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3" name="Google Shape;2734;p17"/>
                <p:cNvSpPr>
                  <a:spLocks/>
                </p:cNvSpPr>
                <p:nvPr/>
              </p:nvSpPr>
              <p:spPr bwMode="auto">
                <a:xfrm>
                  <a:off x="6773975" y="2380425"/>
                  <a:ext cx="139325" cy="99450"/>
                </a:xfrm>
                <a:custGeom>
                  <a:avLst/>
                  <a:gdLst>
                    <a:gd name="T0" fmla="*/ 2147483646 w 5573"/>
                    <a:gd name="T1" fmla="*/ 0 h 3978"/>
                    <a:gd name="T2" fmla="*/ 2147483646 w 5573"/>
                    <a:gd name="T3" fmla="*/ 830078125 h 3978"/>
                    <a:gd name="T4" fmla="*/ 2147483646 w 5573"/>
                    <a:gd name="T5" fmla="*/ 2147483646 h 3978"/>
                    <a:gd name="T6" fmla="*/ 2147483646 w 5573"/>
                    <a:gd name="T7" fmla="*/ 2147483646 h 3978"/>
                    <a:gd name="T8" fmla="*/ 2147483646 w 5573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4" name="Google Shape;2735;p17"/>
                <p:cNvSpPr>
                  <a:spLocks/>
                </p:cNvSpPr>
                <p:nvPr/>
              </p:nvSpPr>
              <p:spPr bwMode="auto">
                <a:xfrm>
                  <a:off x="6873525" y="2467800"/>
                  <a:ext cx="140750" cy="99450"/>
                </a:xfrm>
                <a:custGeom>
                  <a:avLst/>
                  <a:gdLst>
                    <a:gd name="T0" fmla="*/ 2147483646 w 5630"/>
                    <a:gd name="T1" fmla="*/ 0 h 3978"/>
                    <a:gd name="T2" fmla="*/ 2147483646 w 5630"/>
                    <a:gd name="T3" fmla="*/ 839843750 h 3978"/>
                    <a:gd name="T4" fmla="*/ 2147483646 w 5630"/>
                    <a:gd name="T5" fmla="*/ 2147483646 h 3978"/>
                    <a:gd name="T6" fmla="*/ 2147483646 w 5630"/>
                    <a:gd name="T7" fmla="*/ 2147483646 h 3978"/>
                    <a:gd name="T8" fmla="*/ 2147483646 w 563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5" name="Google Shape;2736;p17"/>
                <p:cNvSpPr>
                  <a:spLocks/>
                </p:cNvSpPr>
                <p:nvPr/>
              </p:nvSpPr>
              <p:spPr bwMode="auto">
                <a:xfrm>
                  <a:off x="6910750" y="2539975"/>
                  <a:ext cx="140700" cy="99475"/>
                </a:xfrm>
                <a:custGeom>
                  <a:avLst/>
                  <a:gdLst>
                    <a:gd name="T0" fmla="*/ 2147483646 w 5628"/>
                    <a:gd name="T1" fmla="*/ 9765625 h 3979"/>
                    <a:gd name="T2" fmla="*/ 2147483646 w 5628"/>
                    <a:gd name="T3" fmla="*/ 839843750 h 3979"/>
                    <a:gd name="T4" fmla="*/ 2147483646 w 5628"/>
                    <a:gd name="T5" fmla="*/ 2147483646 h 3979"/>
                    <a:gd name="T6" fmla="*/ 2147483646 w 5628"/>
                    <a:gd name="T7" fmla="*/ 2147483646 h 3979"/>
                    <a:gd name="T8" fmla="*/ 2147483646 w 5628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6" name="Google Shape;2737;p17"/>
                <p:cNvSpPr>
                  <a:spLocks/>
                </p:cNvSpPr>
                <p:nvPr/>
              </p:nvSpPr>
              <p:spPr bwMode="auto">
                <a:xfrm>
                  <a:off x="6911525" y="2656075"/>
                  <a:ext cx="140550" cy="99625"/>
                </a:xfrm>
                <a:custGeom>
                  <a:avLst/>
                  <a:gdLst>
                    <a:gd name="T0" fmla="*/ 2147483646 w 5622"/>
                    <a:gd name="T1" fmla="*/ 0 h 3985"/>
                    <a:gd name="T2" fmla="*/ 2147483646 w 5622"/>
                    <a:gd name="T3" fmla="*/ 908203125 h 3985"/>
                    <a:gd name="T4" fmla="*/ 2147483646 w 5622"/>
                    <a:gd name="T5" fmla="*/ 2147483646 h 3985"/>
                    <a:gd name="T6" fmla="*/ 2147483646 w 5622"/>
                    <a:gd name="T7" fmla="*/ 2147483646 h 3985"/>
                    <a:gd name="T8" fmla="*/ 2147483646 w 562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7" name="Google Shape;2738;p17"/>
                <p:cNvSpPr>
                  <a:spLocks/>
                </p:cNvSpPr>
                <p:nvPr/>
              </p:nvSpPr>
              <p:spPr bwMode="auto">
                <a:xfrm>
                  <a:off x="6748775" y="2495750"/>
                  <a:ext cx="140025" cy="99450"/>
                </a:xfrm>
                <a:custGeom>
                  <a:avLst/>
                  <a:gdLst>
                    <a:gd name="T0" fmla="*/ 2147483646 w 5601"/>
                    <a:gd name="T1" fmla="*/ 0 h 3978"/>
                    <a:gd name="T2" fmla="*/ 2147483646 w 5601"/>
                    <a:gd name="T3" fmla="*/ 898437500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8" name="Google Shape;2739;p17"/>
                <p:cNvSpPr>
                  <a:spLocks/>
                </p:cNvSpPr>
                <p:nvPr/>
              </p:nvSpPr>
              <p:spPr bwMode="auto">
                <a:xfrm>
                  <a:off x="6745175" y="2338625"/>
                  <a:ext cx="140025" cy="99450"/>
                </a:xfrm>
                <a:custGeom>
                  <a:avLst/>
                  <a:gdLst>
                    <a:gd name="T0" fmla="*/ 2147483646 w 5601"/>
                    <a:gd name="T1" fmla="*/ 9765625 h 3978"/>
                    <a:gd name="T2" fmla="*/ 2147483646 w 5601"/>
                    <a:gd name="T3" fmla="*/ 839843750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9" name="Google Shape;2740;p17"/>
                <p:cNvSpPr>
                  <a:spLocks/>
                </p:cNvSpPr>
                <p:nvPr/>
              </p:nvSpPr>
              <p:spPr bwMode="auto">
                <a:xfrm>
                  <a:off x="6674425" y="2152450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839843750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0" name="Google Shape;2741;p17"/>
                <p:cNvSpPr>
                  <a:spLocks/>
                </p:cNvSpPr>
                <p:nvPr/>
              </p:nvSpPr>
              <p:spPr bwMode="auto">
                <a:xfrm>
                  <a:off x="6710150" y="2249550"/>
                  <a:ext cx="140575" cy="99625"/>
                </a:xfrm>
                <a:custGeom>
                  <a:avLst/>
                  <a:gdLst>
                    <a:gd name="T0" fmla="*/ 2147483646 w 5623"/>
                    <a:gd name="T1" fmla="*/ 0 h 3985"/>
                    <a:gd name="T2" fmla="*/ 2147483646 w 5623"/>
                    <a:gd name="T3" fmla="*/ 898437500 h 3985"/>
                    <a:gd name="T4" fmla="*/ 2147483646 w 5623"/>
                    <a:gd name="T5" fmla="*/ 2147483646 h 3985"/>
                    <a:gd name="T6" fmla="*/ 2147483646 w 5623"/>
                    <a:gd name="T7" fmla="*/ 2147483646 h 3985"/>
                    <a:gd name="T8" fmla="*/ 2147483646 w 5623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1" name="Google Shape;2742;p17"/>
                <p:cNvSpPr>
                  <a:spLocks/>
                </p:cNvSpPr>
                <p:nvPr/>
              </p:nvSpPr>
              <p:spPr bwMode="auto">
                <a:xfrm>
                  <a:off x="6702550" y="2508675"/>
                  <a:ext cx="140625" cy="99625"/>
                </a:xfrm>
                <a:custGeom>
                  <a:avLst/>
                  <a:gdLst>
                    <a:gd name="T0" fmla="*/ 2147483646 w 5625"/>
                    <a:gd name="T1" fmla="*/ 9765625 h 3985"/>
                    <a:gd name="T2" fmla="*/ 2147483646 w 5625"/>
                    <a:gd name="T3" fmla="*/ 898437500 h 3985"/>
                    <a:gd name="T4" fmla="*/ 2147483646 w 5625"/>
                    <a:gd name="T5" fmla="*/ 2147483646 h 3985"/>
                    <a:gd name="T6" fmla="*/ 2147483646 w 5625"/>
                    <a:gd name="T7" fmla="*/ 2147483646 h 3985"/>
                    <a:gd name="T8" fmla="*/ 2147483646 w 5625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2" name="Google Shape;2743;p17"/>
                <p:cNvSpPr>
                  <a:spLocks/>
                </p:cNvSpPr>
                <p:nvPr/>
              </p:nvSpPr>
              <p:spPr bwMode="auto">
                <a:xfrm>
                  <a:off x="6694200" y="2735850"/>
                  <a:ext cx="140475" cy="99650"/>
                </a:xfrm>
                <a:custGeom>
                  <a:avLst/>
                  <a:gdLst>
                    <a:gd name="T0" fmla="*/ 2147483646 w 5619"/>
                    <a:gd name="T1" fmla="*/ 9765625 h 3986"/>
                    <a:gd name="T2" fmla="*/ 2147483646 w 5619"/>
                    <a:gd name="T3" fmla="*/ 908203125 h 3986"/>
                    <a:gd name="T4" fmla="*/ 2147483646 w 5619"/>
                    <a:gd name="T5" fmla="*/ 2147483646 h 3986"/>
                    <a:gd name="T6" fmla="*/ 2147483646 w 5619"/>
                    <a:gd name="T7" fmla="*/ 2147483646 h 3986"/>
                    <a:gd name="T8" fmla="*/ 2147483646 w 5619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3" name="Google Shape;2744;p17"/>
                <p:cNvSpPr>
                  <a:spLocks/>
                </p:cNvSpPr>
                <p:nvPr/>
              </p:nvSpPr>
              <p:spPr bwMode="auto">
                <a:xfrm>
                  <a:off x="6940400" y="2638950"/>
                  <a:ext cx="140175" cy="99275"/>
                </a:xfrm>
                <a:custGeom>
                  <a:avLst/>
                  <a:gdLst>
                    <a:gd name="T0" fmla="*/ 2147483646 w 5607"/>
                    <a:gd name="T1" fmla="*/ 0 h 3971"/>
                    <a:gd name="T2" fmla="*/ 2147483646 w 5607"/>
                    <a:gd name="T3" fmla="*/ 771484375 h 3971"/>
                    <a:gd name="T4" fmla="*/ 2147483646 w 5607"/>
                    <a:gd name="T5" fmla="*/ 2147483646 h 3971"/>
                    <a:gd name="T6" fmla="*/ 2147483646 w 5607"/>
                    <a:gd name="T7" fmla="*/ 2147483646 h 3971"/>
                    <a:gd name="T8" fmla="*/ 2147483646 w 5607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4" name="Google Shape;2745;p17"/>
                <p:cNvSpPr>
                  <a:spLocks/>
                </p:cNvSpPr>
                <p:nvPr/>
              </p:nvSpPr>
              <p:spPr bwMode="auto">
                <a:xfrm>
                  <a:off x="6913800" y="2862350"/>
                  <a:ext cx="140200" cy="99300"/>
                </a:xfrm>
                <a:custGeom>
                  <a:avLst/>
                  <a:gdLst>
                    <a:gd name="T0" fmla="*/ 2147483646 w 5608"/>
                    <a:gd name="T1" fmla="*/ 0 h 3972"/>
                    <a:gd name="T2" fmla="*/ 2147483646 w 5608"/>
                    <a:gd name="T3" fmla="*/ 771484375 h 3972"/>
                    <a:gd name="T4" fmla="*/ 2147483646 w 5608"/>
                    <a:gd name="T5" fmla="*/ 2147483646 h 3972"/>
                    <a:gd name="T6" fmla="*/ 2147483646 w 5608"/>
                    <a:gd name="T7" fmla="*/ 2147483646 h 3972"/>
                    <a:gd name="T8" fmla="*/ 2147483646 w 5608"/>
                    <a:gd name="T9" fmla="*/ 0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5" name="Google Shape;2746;p17"/>
                <p:cNvSpPr>
                  <a:spLocks/>
                </p:cNvSpPr>
                <p:nvPr/>
              </p:nvSpPr>
              <p:spPr bwMode="auto">
                <a:xfrm>
                  <a:off x="6786750" y="2799700"/>
                  <a:ext cx="140725" cy="99450"/>
                </a:xfrm>
                <a:custGeom>
                  <a:avLst/>
                  <a:gdLst>
                    <a:gd name="T0" fmla="*/ 2147483646 w 5629"/>
                    <a:gd name="T1" fmla="*/ 9765625 h 3978"/>
                    <a:gd name="T2" fmla="*/ 2147483646 w 5629"/>
                    <a:gd name="T3" fmla="*/ 908203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6" name="Google Shape;2747;p17"/>
                <p:cNvSpPr>
                  <a:spLocks/>
                </p:cNvSpPr>
                <p:nvPr/>
              </p:nvSpPr>
              <p:spPr bwMode="auto">
                <a:xfrm>
                  <a:off x="6832550" y="2927550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7" name="Google Shape;2748;p17"/>
                <p:cNvSpPr>
                  <a:spLocks/>
                </p:cNvSpPr>
                <p:nvPr/>
              </p:nvSpPr>
              <p:spPr bwMode="auto">
                <a:xfrm>
                  <a:off x="6993575" y="2881000"/>
                  <a:ext cx="139800" cy="99625"/>
                </a:xfrm>
                <a:custGeom>
                  <a:avLst/>
                  <a:gdLst>
                    <a:gd name="T0" fmla="*/ 2147483646 w 5592"/>
                    <a:gd name="T1" fmla="*/ 0 h 3985"/>
                    <a:gd name="T2" fmla="*/ 2147483646 w 5592"/>
                    <a:gd name="T3" fmla="*/ 908203125 h 3985"/>
                    <a:gd name="T4" fmla="*/ 2147483646 w 5592"/>
                    <a:gd name="T5" fmla="*/ 2147483646 h 3985"/>
                    <a:gd name="T6" fmla="*/ 2147483646 w 5592"/>
                    <a:gd name="T7" fmla="*/ 2147483646 h 3985"/>
                    <a:gd name="T8" fmla="*/ 2147483646 w 559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8" name="Google Shape;2749;p17"/>
                <p:cNvSpPr>
                  <a:spLocks/>
                </p:cNvSpPr>
                <p:nvPr/>
              </p:nvSpPr>
              <p:spPr bwMode="auto">
                <a:xfrm>
                  <a:off x="7039175" y="2809750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839843750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9" name="Google Shape;2750;p17"/>
                <p:cNvSpPr>
                  <a:spLocks/>
                </p:cNvSpPr>
                <p:nvPr/>
              </p:nvSpPr>
              <p:spPr bwMode="auto">
                <a:xfrm>
                  <a:off x="7044300" y="2659100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908203125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0" name="Google Shape;2751;p17"/>
                <p:cNvSpPr>
                  <a:spLocks/>
                </p:cNvSpPr>
                <p:nvPr/>
              </p:nvSpPr>
              <p:spPr bwMode="auto">
                <a:xfrm>
                  <a:off x="7022525" y="2581800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1" name="Google Shape;2752;p17"/>
                <p:cNvSpPr>
                  <a:spLocks/>
                </p:cNvSpPr>
                <p:nvPr/>
              </p:nvSpPr>
              <p:spPr bwMode="auto">
                <a:xfrm>
                  <a:off x="6960900" y="2367500"/>
                  <a:ext cx="140075" cy="99450"/>
                </a:xfrm>
                <a:custGeom>
                  <a:avLst/>
                  <a:gdLst>
                    <a:gd name="T0" fmla="*/ 2147483646 w 5603"/>
                    <a:gd name="T1" fmla="*/ 0 h 3978"/>
                    <a:gd name="T2" fmla="*/ 2147483646 w 5603"/>
                    <a:gd name="T3" fmla="*/ 839843750 h 3978"/>
                    <a:gd name="T4" fmla="*/ 2147483646 w 5603"/>
                    <a:gd name="T5" fmla="*/ 2147483646 h 3978"/>
                    <a:gd name="T6" fmla="*/ 2147483646 w 5603"/>
                    <a:gd name="T7" fmla="*/ 2147483646 h 3978"/>
                    <a:gd name="T8" fmla="*/ 2147483646 w 5603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2" name="Google Shape;2753;p17"/>
                <p:cNvSpPr>
                  <a:spLocks/>
                </p:cNvSpPr>
                <p:nvPr/>
              </p:nvSpPr>
              <p:spPr bwMode="auto">
                <a:xfrm>
                  <a:off x="6883400" y="2357025"/>
                  <a:ext cx="140200" cy="99300"/>
                </a:xfrm>
                <a:custGeom>
                  <a:avLst/>
                  <a:gdLst>
                    <a:gd name="T0" fmla="*/ 2147483646 w 5608"/>
                    <a:gd name="T1" fmla="*/ 0 h 3972"/>
                    <a:gd name="T2" fmla="*/ 2147483646 w 5608"/>
                    <a:gd name="T3" fmla="*/ 771484375 h 3972"/>
                    <a:gd name="T4" fmla="*/ 2147483646 w 5608"/>
                    <a:gd name="T5" fmla="*/ 2147483646 h 3972"/>
                    <a:gd name="T6" fmla="*/ 2147483646 w 5608"/>
                    <a:gd name="T7" fmla="*/ 2147483646 h 3972"/>
                    <a:gd name="T8" fmla="*/ 2147483646 w 5608"/>
                    <a:gd name="T9" fmla="*/ 0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3" name="Google Shape;2754;p17"/>
                <p:cNvSpPr>
                  <a:spLocks/>
                </p:cNvSpPr>
                <p:nvPr/>
              </p:nvSpPr>
              <p:spPr bwMode="auto">
                <a:xfrm>
                  <a:off x="6773025" y="2206975"/>
                  <a:ext cx="139975" cy="99450"/>
                </a:xfrm>
                <a:custGeom>
                  <a:avLst/>
                  <a:gdLst>
                    <a:gd name="T0" fmla="*/ 2147483646 w 5599"/>
                    <a:gd name="T1" fmla="*/ 9765625 h 3978"/>
                    <a:gd name="T2" fmla="*/ 2147483646 w 5599"/>
                    <a:gd name="T3" fmla="*/ 908203125 h 3978"/>
                    <a:gd name="T4" fmla="*/ 2147483646 w 5599"/>
                    <a:gd name="T5" fmla="*/ 2147483646 h 3978"/>
                    <a:gd name="T6" fmla="*/ 2147483646 w 5599"/>
                    <a:gd name="T7" fmla="*/ 2147483646 h 3978"/>
                    <a:gd name="T8" fmla="*/ 2147483646 w 559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4" name="Google Shape;2755;p17"/>
                <p:cNvSpPr>
                  <a:spLocks/>
                </p:cNvSpPr>
                <p:nvPr/>
              </p:nvSpPr>
              <p:spPr bwMode="auto">
                <a:xfrm>
                  <a:off x="6875800" y="2616150"/>
                  <a:ext cx="139500" cy="99275"/>
                </a:xfrm>
                <a:custGeom>
                  <a:avLst/>
                  <a:gdLst>
                    <a:gd name="T0" fmla="*/ 2147483646 w 5580"/>
                    <a:gd name="T1" fmla="*/ 0 h 3971"/>
                    <a:gd name="T2" fmla="*/ 2147483646 w 5580"/>
                    <a:gd name="T3" fmla="*/ 771484375 h 3971"/>
                    <a:gd name="T4" fmla="*/ 2147483646 w 5580"/>
                    <a:gd name="T5" fmla="*/ 2147483646 h 3971"/>
                    <a:gd name="T6" fmla="*/ 2147483646 w 5580"/>
                    <a:gd name="T7" fmla="*/ 2147483646 h 3971"/>
                    <a:gd name="T8" fmla="*/ 2147483646 w 5580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5" name="Google Shape;2756;p17"/>
                <p:cNvSpPr>
                  <a:spLocks/>
                </p:cNvSpPr>
                <p:nvPr/>
              </p:nvSpPr>
              <p:spPr bwMode="auto">
                <a:xfrm>
                  <a:off x="6915950" y="2845300"/>
                  <a:ext cx="140700" cy="99450"/>
                </a:xfrm>
                <a:custGeom>
                  <a:avLst/>
                  <a:gdLst>
                    <a:gd name="T0" fmla="*/ 2147483646 w 5628"/>
                    <a:gd name="T1" fmla="*/ 0 h 3978"/>
                    <a:gd name="T2" fmla="*/ 2147483646 w 5628"/>
                    <a:gd name="T3" fmla="*/ 898437500 h 3978"/>
                    <a:gd name="T4" fmla="*/ 2147483646 w 5628"/>
                    <a:gd name="T5" fmla="*/ 2147483646 h 3978"/>
                    <a:gd name="T6" fmla="*/ 2147483646 w 5628"/>
                    <a:gd name="T7" fmla="*/ 2147483646 h 3978"/>
                    <a:gd name="T8" fmla="*/ 2147483646 w 5628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6" name="Google Shape;2757;p17"/>
                <p:cNvSpPr>
                  <a:spLocks/>
                </p:cNvSpPr>
                <p:nvPr/>
              </p:nvSpPr>
              <p:spPr bwMode="auto">
                <a:xfrm>
                  <a:off x="6946550" y="2720650"/>
                  <a:ext cx="140475" cy="99650"/>
                </a:xfrm>
                <a:custGeom>
                  <a:avLst/>
                  <a:gdLst>
                    <a:gd name="T0" fmla="*/ 2147483646 w 5619"/>
                    <a:gd name="T1" fmla="*/ 9765625 h 3986"/>
                    <a:gd name="T2" fmla="*/ 2147483646 w 5619"/>
                    <a:gd name="T3" fmla="*/ 908203125 h 3986"/>
                    <a:gd name="T4" fmla="*/ 2147483646 w 5619"/>
                    <a:gd name="T5" fmla="*/ 2147483646 h 3986"/>
                    <a:gd name="T6" fmla="*/ 2147483646 w 5619"/>
                    <a:gd name="T7" fmla="*/ 2147483646 h 3986"/>
                    <a:gd name="T8" fmla="*/ 2147483646 w 5619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7" name="Google Shape;2758;p17"/>
                <p:cNvSpPr>
                  <a:spLocks/>
                </p:cNvSpPr>
                <p:nvPr/>
              </p:nvSpPr>
              <p:spPr bwMode="auto">
                <a:xfrm>
                  <a:off x="7005750" y="2694850"/>
                  <a:ext cx="140550" cy="99625"/>
                </a:xfrm>
                <a:custGeom>
                  <a:avLst/>
                  <a:gdLst>
                    <a:gd name="T0" fmla="*/ 2147483646 w 5622"/>
                    <a:gd name="T1" fmla="*/ 9765625 h 3985"/>
                    <a:gd name="T2" fmla="*/ 2147483646 w 5622"/>
                    <a:gd name="T3" fmla="*/ 898437500 h 3985"/>
                    <a:gd name="T4" fmla="*/ 2147483646 w 5622"/>
                    <a:gd name="T5" fmla="*/ 2147483646 h 3985"/>
                    <a:gd name="T6" fmla="*/ 2147483646 w 5622"/>
                    <a:gd name="T7" fmla="*/ 2147483646 h 3985"/>
                    <a:gd name="T8" fmla="*/ 2147483646 w 5622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8" name="Google Shape;2759;p17"/>
                <p:cNvSpPr>
                  <a:spLocks/>
                </p:cNvSpPr>
                <p:nvPr/>
              </p:nvSpPr>
              <p:spPr bwMode="auto">
                <a:xfrm>
                  <a:off x="6834775" y="1989225"/>
                  <a:ext cx="140875" cy="99300"/>
                </a:xfrm>
                <a:custGeom>
                  <a:avLst/>
                  <a:gdLst>
                    <a:gd name="T0" fmla="*/ 2147483646 w 5635"/>
                    <a:gd name="T1" fmla="*/ 9765625 h 3972"/>
                    <a:gd name="T2" fmla="*/ 2147483646 w 5635"/>
                    <a:gd name="T3" fmla="*/ 781250000 h 3972"/>
                    <a:gd name="T4" fmla="*/ 2147483646 w 5635"/>
                    <a:gd name="T5" fmla="*/ 2147483646 h 3972"/>
                    <a:gd name="T6" fmla="*/ 2147483646 w 5635"/>
                    <a:gd name="T7" fmla="*/ 2147483646 h 3972"/>
                    <a:gd name="T8" fmla="*/ 2147483646 w 5635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9" name="Google Shape;2760;p17"/>
                <p:cNvSpPr>
                  <a:spLocks/>
                </p:cNvSpPr>
                <p:nvPr/>
              </p:nvSpPr>
              <p:spPr bwMode="auto">
                <a:xfrm>
                  <a:off x="6674225" y="2036175"/>
                  <a:ext cx="139500" cy="99275"/>
                </a:xfrm>
                <a:custGeom>
                  <a:avLst/>
                  <a:gdLst>
                    <a:gd name="T0" fmla="*/ 2147483646 w 5580"/>
                    <a:gd name="T1" fmla="*/ 9765625 h 3971"/>
                    <a:gd name="T2" fmla="*/ 2147483646 w 5580"/>
                    <a:gd name="T3" fmla="*/ 839843750 h 3971"/>
                    <a:gd name="T4" fmla="*/ 2147483646 w 5580"/>
                    <a:gd name="T5" fmla="*/ 2147483646 h 3971"/>
                    <a:gd name="T6" fmla="*/ 2147483646 w 5580"/>
                    <a:gd name="T7" fmla="*/ 2147483646 h 3971"/>
                    <a:gd name="T8" fmla="*/ 2147483646 w 5580"/>
                    <a:gd name="T9" fmla="*/ 9765625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0" name="Google Shape;2761;p17"/>
                <p:cNvSpPr>
                  <a:spLocks/>
                </p:cNvSpPr>
                <p:nvPr/>
              </p:nvSpPr>
              <p:spPr bwMode="auto">
                <a:xfrm>
                  <a:off x="6691975" y="1897900"/>
                  <a:ext cx="140025" cy="99450"/>
                </a:xfrm>
                <a:custGeom>
                  <a:avLst/>
                  <a:gdLst>
                    <a:gd name="T0" fmla="*/ 2147483646 w 5601"/>
                    <a:gd name="T1" fmla="*/ 0 h 3978"/>
                    <a:gd name="T2" fmla="*/ 2147483646 w 5601"/>
                    <a:gd name="T3" fmla="*/ 830078125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1" name="Google Shape;2762;p17"/>
                <p:cNvSpPr>
                  <a:spLocks/>
                </p:cNvSpPr>
                <p:nvPr/>
              </p:nvSpPr>
              <p:spPr bwMode="auto">
                <a:xfrm>
                  <a:off x="6765625" y="1951250"/>
                  <a:ext cx="140175" cy="99275"/>
                </a:xfrm>
                <a:custGeom>
                  <a:avLst/>
                  <a:gdLst>
                    <a:gd name="T0" fmla="*/ 2147483646 w 5607"/>
                    <a:gd name="T1" fmla="*/ 0 h 3971"/>
                    <a:gd name="T2" fmla="*/ 2147483646 w 5607"/>
                    <a:gd name="T3" fmla="*/ 771484375 h 3971"/>
                    <a:gd name="T4" fmla="*/ 2147483646 w 5607"/>
                    <a:gd name="T5" fmla="*/ 2147483646 h 3971"/>
                    <a:gd name="T6" fmla="*/ 2147483646 w 5607"/>
                    <a:gd name="T7" fmla="*/ 2147483646 h 3971"/>
                    <a:gd name="T8" fmla="*/ 2147483646 w 5607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2" name="Google Shape;2763;p17"/>
                <p:cNvSpPr>
                  <a:spLocks/>
                </p:cNvSpPr>
                <p:nvPr/>
              </p:nvSpPr>
              <p:spPr bwMode="auto">
                <a:xfrm>
                  <a:off x="6739025" y="2431925"/>
                  <a:ext cx="139825" cy="99625"/>
                </a:xfrm>
                <a:custGeom>
                  <a:avLst/>
                  <a:gdLst>
                    <a:gd name="T0" fmla="*/ 2147483646 w 5593"/>
                    <a:gd name="T1" fmla="*/ 0 h 3985"/>
                    <a:gd name="T2" fmla="*/ 2147483646 w 5593"/>
                    <a:gd name="T3" fmla="*/ 898437500 h 3985"/>
                    <a:gd name="T4" fmla="*/ 2147483646 w 5593"/>
                    <a:gd name="T5" fmla="*/ 2147483646 h 3985"/>
                    <a:gd name="T6" fmla="*/ 2147483646 w 5593"/>
                    <a:gd name="T7" fmla="*/ 2147483646 h 3985"/>
                    <a:gd name="T8" fmla="*/ 2147483646 w 5593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84" name="Google Shape;2764;p17"/>
              <p:cNvGrpSpPr>
                <a:grpSpLocks/>
              </p:cNvGrpSpPr>
              <p:nvPr/>
            </p:nvGrpSpPr>
            <p:grpSpPr bwMode="auto"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117" name="Google Shape;2765;p17"/>
                <p:cNvSpPr/>
                <p:nvPr/>
              </p:nvSpPr>
              <p:spPr>
                <a:xfrm>
                  <a:off x="5942175" y="2884004"/>
                  <a:ext cx="852159" cy="1867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8" name="Google Shape;2766;p17"/>
                <p:cNvSpPr>
                  <a:spLocks/>
                </p:cNvSpPr>
                <p:nvPr/>
              </p:nvSpPr>
              <p:spPr bwMode="auto">
                <a:xfrm>
                  <a:off x="6050300" y="3209575"/>
                  <a:ext cx="239575" cy="127075"/>
                </a:xfrm>
                <a:custGeom>
                  <a:avLst/>
                  <a:gdLst>
                    <a:gd name="T0" fmla="*/ 2147483646 w 9583"/>
                    <a:gd name="T1" fmla="*/ 9765625 h 5083"/>
                    <a:gd name="T2" fmla="*/ 2147483646 w 9583"/>
                    <a:gd name="T3" fmla="*/ 2147483646 h 5083"/>
                    <a:gd name="T4" fmla="*/ 2147483646 w 9583"/>
                    <a:gd name="T5" fmla="*/ 2147483646 h 5083"/>
                    <a:gd name="T6" fmla="*/ 2147483646 w 9583"/>
                    <a:gd name="T7" fmla="*/ 2147483646 h 5083"/>
                    <a:gd name="T8" fmla="*/ 2147483646 w 9583"/>
                    <a:gd name="T9" fmla="*/ 2147483646 h 5083"/>
                    <a:gd name="T10" fmla="*/ 2147483646 w 9583"/>
                    <a:gd name="T11" fmla="*/ 2147483646 h 5083"/>
                    <a:gd name="T12" fmla="*/ 2147483646 w 9583"/>
                    <a:gd name="T13" fmla="*/ 2147483646 h 5083"/>
                    <a:gd name="T14" fmla="*/ 2147483646 w 9583"/>
                    <a:gd name="T15" fmla="*/ 2147483646 h 5083"/>
                    <a:gd name="T16" fmla="*/ 2147483646 w 9583"/>
                    <a:gd name="T17" fmla="*/ 2147483646 h 5083"/>
                    <a:gd name="T18" fmla="*/ 2147483646 w 9583"/>
                    <a:gd name="T19" fmla="*/ 2147483646 h 5083"/>
                    <a:gd name="T20" fmla="*/ 2147483646 w 9583"/>
                    <a:gd name="T21" fmla="*/ 2147483646 h 5083"/>
                    <a:gd name="T22" fmla="*/ 2147483646 w 9583"/>
                    <a:gd name="T23" fmla="*/ 2147483646 h 5083"/>
                    <a:gd name="T24" fmla="*/ 2147483646 w 9583"/>
                    <a:gd name="T25" fmla="*/ 2147483646 h 5083"/>
                    <a:gd name="T26" fmla="*/ 2147483646 w 9583"/>
                    <a:gd name="T27" fmla="*/ 2147483646 h 5083"/>
                    <a:gd name="T28" fmla="*/ 2147483646 w 9583"/>
                    <a:gd name="T29" fmla="*/ 2147483646 h 5083"/>
                    <a:gd name="T30" fmla="*/ 2147483646 w 9583"/>
                    <a:gd name="T31" fmla="*/ 2147483646 h 5083"/>
                    <a:gd name="T32" fmla="*/ 2147483646 w 9583"/>
                    <a:gd name="T33" fmla="*/ 2147483646 h 5083"/>
                    <a:gd name="T34" fmla="*/ 2147483646 w 9583"/>
                    <a:gd name="T35" fmla="*/ 2147483646 h 5083"/>
                    <a:gd name="T36" fmla="*/ 2147483646 w 9583"/>
                    <a:gd name="T37" fmla="*/ 2147483646 h 5083"/>
                    <a:gd name="T38" fmla="*/ 2147483646 w 9583"/>
                    <a:gd name="T39" fmla="*/ 2147483646 h 5083"/>
                    <a:gd name="T40" fmla="*/ 2147483646 w 9583"/>
                    <a:gd name="T41" fmla="*/ 2147483646 h 5083"/>
                    <a:gd name="T42" fmla="*/ 2147483646 w 9583"/>
                    <a:gd name="T43" fmla="*/ 9765625 h 508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9" name="Google Shape;2767;p17"/>
                <p:cNvSpPr>
                  <a:spLocks/>
                </p:cNvSpPr>
                <p:nvPr/>
              </p:nvSpPr>
              <p:spPr bwMode="auto">
                <a:xfrm>
                  <a:off x="6181100" y="3132600"/>
                  <a:ext cx="102925" cy="72975"/>
                </a:xfrm>
                <a:custGeom>
                  <a:avLst/>
                  <a:gdLst>
                    <a:gd name="T0" fmla="*/ 2147483646 w 4117"/>
                    <a:gd name="T1" fmla="*/ 0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0" name="Google Shape;2768;p17"/>
                <p:cNvSpPr>
                  <a:spLocks/>
                </p:cNvSpPr>
                <p:nvPr/>
              </p:nvSpPr>
              <p:spPr bwMode="auto">
                <a:xfrm>
                  <a:off x="5859775" y="2867550"/>
                  <a:ext cx="376600" cy="374575"/>
                </a:xfrm>
                <a:custGeom>
                  <a:avLst/>
                  <a:gdLst>
                    <a:gd name="T0" fmla="*/ 2147483646 w 15064"/>
                    <a:gd name="T1" fmla="*/ 2147483646 h 14983"/>
                    <a:gd name="T2" fmla="*/ 2147483646 w 15064"/>
                    <a:gd name="T3" fmla="*/ 2147483646 h 14983"/>
                    <a:gd name="T4" fmla="*/ 2147483646 w 15064"/>
                    <a:gd name="T5" fmla="*/ 2147483646 h 14983"/>
                    <a:gd name="T6" fmla="*/ 2147483646 w 15064"/>
                    <a:gd name="T7" fmla="*/ 2147483646 h 14983"/>
                    <a:gd name="T8" fmla="*/ 2147483646 w 15064"/>
                    <a:gd name="T9" fmla="*/ 2147483646 h 14983"/>
                    <a:gd name="T10" fmla="*/ 2147483646 w 15064"/>
                    <a:gd name="T11" fmla="*/ 2147483646 h 14983"/>
                    <a:gd name="T12" fmla="*/ 2147483646 w 15064"/>
                    <a:gd name="T13" fmla="*/ 2147483646 h 14983"/>
                    <a:gd name="T14" fmla="*/ 2147483646 w 15064"/>
                    <a:gd name="T15" fmla="*/ 2147483646 h 14983"/>
                    <a:gd name="T16" fmla="*/ 2147483646 w 15064"/>
                    <a:gd name="T17" fmla="*/ 2147483646 h 14983"/>
                    <a:gd name="T18" fmla="*/ 2147483646 w 15064"/>
                    <a:gd name="T19" fmla="*/ 2147483646 h 14983"/>
                    <a:gd name="T20" fmla="*/ 2147483646 w 15064"/>
                    <a:gd name="T21" fmla="*/ 2147483646 h 14983"/>
                    <a:gd name="T22" fmla="*/ 2147483646 w 15064"/>
                    <a:gd name="T23" fmla="*/ 2147483646 h 14983"/>
                    <a:gd name="T24" fmla="*/ 2147483646 w 15064"/>
                    <a:gd name="T25" fmla="*/ 2147483646 h 14983"/>
                    <a:gd name="T26" fmla="*/ 2147483646 w 15064"/>
                    <a:gd name="T27" fmla="*/ 2147483646 h 14983"/>
                    <a:gd name="T28" fmla="*/ 2147483646 w 15064"/>
                    <a:gd name="T29" fmla="*/ 2147483646 h 14983"/>
                    <a:gd name="T30" fmla="*/ 2147483646 w 15064"/>
                    <a:gd name="T31" fmla="*/ 2147483646 h 14983"/>
                    <a:gd name="T32" fmla="*/ 2147483646 w 15064"/>
                    <a:gd name="T33" fmla="*/ 2147483646 h 14983"/>
                    <a:gd name="T34" fmla="*/ 2147483646 w 15064"/>
                    <a:gd name="T35" fmla="*/ 2147483646 h 14983"/>
                    <a:gd name="T36" fmla="*/ 2147483646 w 15064"/>
                    <a:gd name="T37" fmla="*/ 2147483646 h 14983"/>
                    <a:gd name="T38" fmla="*/ 2147483646 w 15064"/>
                    <a:gd name="T39" fmla="*/ 2147483646 h 14983"/>
                    <a:gd name="T40" fmla="*/ 2147483646 w 15064"/>
                    <a:gd name="T41" fmla="*/ 2147483646 h 14983"/>
                    <a:gd name="T42" fmla="*/ 2147483646 w 15064"/>
                    <a:gd name="T43" fmla="*/ 2147483646 h 14983"/>
                    <a:gd name="T44" fmla="*/ 2147483646 w 15064"/>
                    <a:gd name="T45" fmla="*/ 2147483646 h 14983"/>
                    <a:gd name="T46" fmla="*/ 2147483646 w 15064"/>
                    <a:gd name="T47" fmla="*/ 2147483646 h 14983"/>
                    <a:gd name="T48" fmla="*/ 2147483646 w 15064"/>
                    <a:gd name="T49" fmla="*/ 2147483646 h 14983"/>
                    <a:gd name="T50" fmla="*/ 2147483646 w 15064"/>
                    <a:gd name="T51" fmla="*/ 2147483646 h 14983"/>
                    <a:gd name="T52" fmla="*/ 2147483646 w 15064"/>
                    <a:gd name="T53" fmla="*/ 2147483646 h 14983"/>
                    <a:gd name="T54" fmla="*/ 2147483646 w 15064"/>
                    <a:gd name="T55" fmla="*/ 2147483646 h 14983"/>
                    <a:gd name="T56" fmla="*/ 2147483646 w 15064"/>
                    <a:gd name="T57" fmla="*/ 2147483646 h 14983"/>
                    <a:gd name="T58" fmla="*/ 2147483646 w 15064"/>
                    <a:gd name="T59" fmla="*/ 2147483646 h 14983"/>
                    <a:gd name="T60" fmla="*/ 2147483646 w 15064"/>
                    <a:gd name="T61" fmla="*/ 2147483646 h 14983"/>
                    <a:gd name="T62" fmla="*/ 2147483646 w 15064"/>
                    <a:gd name="T63" fmla="*/ 9765625 h 149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1" name="Google Shape;2769;p17"/>
                <p:cNvSpPr>
                  <a:spLocks/>
                </p:cNvSpPr>
                <p:nvPr/>
              </p:nvSpPr>
              <p:spPr bwMode="auto">
                <a:xfrm>
                  <a:off x="5803400" y="2808875"/>
                  <a:ext cx="102950" cy="72675"/>
                </a:xfrm>
                <a:custGeom>
                  <a:avLst/>
                  <a:gdLst>
                    <a:gd name="T0" fmla="*/ 2147483646 w 4118"/>
                    <a:gd name="T1" fmla="*/ 9765625 h 2907"/>
                    <a:gd name="T2" fmla="*/ 2147483646 w 4118"/>
                    <a:gd name="T3" fmla="*/ 2147483646 h 2907"/>
                    <a:gd name="T4" fmla="*/ 2147483646 w 4118"/>
                    <a:gd name="T5" fmla="*/ 2147483646 h 2907"/>
                    <a:gd name="T6" fmla="*/ 2147483646 w 4118"/>
                    <a:gd name="T7" fmla="*/ 2147483646 h 2907"/>
                    <a:gd name="T8" fmla="*/ 2147483646 w 4118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2" name="Google Shape;2770;p17"/>
                <p:cNvSpPr>
                  <a:spLocks/>
                </p:cNvSpPr>
                <p:nvPr/>
              </p:nvSpPr>
              <p:spPr bwMode="auto">
                <a:xfrm>
                  <a:off x="5750950" y="2720325"/>
                  <a:ext cx="88725" cy="97275"/>
                </a:xfrm>
                <a:custGeom>
                  <a:avLst/>
                  <a:gdLst>
                    <a:gd name="T0" fmla="*/ 2147483646 w 3549"/>
                    <a:gd name="T1" fmla="*/ 0 h 3891"/>
                    <a:gd name="T2" fmla="*/ 2147483646 w 3549"/>
                    <a:gd name="T3" fmla="*/ 2147483646 h 3891"/>
                    <a:gd name="T4" fmla="*/ 2147483646 w 3549"/>
                    <a:gd name="T5" fmla="*/ 2147483646 h 3891"/>
                    <a:gd name="T6" fmla="*/ 2147483646 w 3549"/>
                    <a:gd name="T7" fmla="*/ 2147483646 h 3891"/>
                    <a:gd name="T8" fmla="*/ 2147483646 w 3549"/>
                    <a:gd name="T9" fmla="*/ 2147483646 h 3891"/>
                    <a:gd name="T10" fmla="*/ 2147483646 w 3549"/>
                    <a:gd name="T11" fmla="*/ 2147483646 h 3891"/>
                    <a:gd name="T12" fmla="*/ 2147483646 w 3549"/>
                    <a:gd name="T13" fmla="*/ 0 h 389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3" name="Google Shape;2771;p17"/>
                <p:cNvSpPr>
                  <a:spLocks/>
                </p:cNvSpPr>
                <p:nvPr/>
              </p:nvSpPr>
              <p:spPr bwMode="auto">
                <a:xfrm>
                  <a:off x="5863350" y="2719900"/>
                  <a:ext cx="103575" cy="72675"/>
                </a:xfrm>
                <a:custGeom>
                  <a:avLst/>
                  <a:gdLst>
                    <a:gd name="T0" fmla="*/ 2147483646 w 4143"/>
                    <a:gd name="T1" fmla="*/ 0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4" name="Google Shape;2772;p17"/>
                <p:cNvSpPr>
                  <a:spLocks/>
                </p:cNvSpPr>
                <p:nvPr/>
              </p:nvSpPr>
              <p:spPr bwMode="auto">
                <a:xfrm>
                  <a:off x="5918950" y="2779250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5" name="Google Shape;2773;p17"/>
                <p:cNvSpPr>
                  <a:spLocks/>
                </p:cNvSpPr>
                <p:nvPr/>
              </p:nvSpPr>
              <p:spPr bwMode="auto">
                <a:xfrm>
                  <a:off x="5987275" y="2851350"/>
                  <a:ext cx="102925" cy="72775"/>
                </a:xfrm>
                <a:custGeom>
                  <a:avLst/>
                  <a:gdLst>
                    <a:gd name="T0" fmla="*/ 2147483646 w 4117"/>
                    <a:gd name="T1" fmla="*/ 0 h 2911"/>
                    <a:gd name="T2" fmla="*/ 2147483646 w 4117"/>
                    <a:gd name="T3" fmla="*/ 2147483646 h 2911"/>
                    <a:gd name="T4" fmla="*/ 2147483646 w 4117"/>
                    <a:gd name="T5" fmla="*/ 2147483646 h 2911"/>
                    <a:gd name="T6" fmla="*/ 2147483646 w 4117"/>
                    <a:gd name="T7" fmla="*/ 2147483646 h 2911"/>
                    <a:gd name="T8" fmla="*/ 2147483646 w 4117"/>
                    <a:gd name="T9" fmla="*/ 0 h 29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6" name="Google Shape;2774;p17"/>
                <p:cNvSpPr>
                  <a:spLocks/>
                </p:cNvSpPr>
                <p:nvPr/>
              </p:nvSpPr>
              <p:spPr bwMode="auto">
                <a:xfrm>
                  <a:off x="6063450" y="2931525"/>
                  <a:ext cx="102850" cy="72325"/>
                </a:xfrm>
                <a:custGeom>
                  <a:avLst/>
                  <a:gdLst>
                    <a:gd name="T0" fmla="*/ 2147483646 w 4114"/>
                    <a:gd name="T1" fmla="*/ 0 h 2893"/>
                    <a:gd name="T2" fmla="*/ 2147483646 w 4114"/>
                    <a:gd name="T3" fmla="*/ 2147483646 h 2893"/>
                    <a:gd name="T4" fmla="*/ 2147483646 w 4114"/>
                    <a:gd name="T5" fmla="*/ 2147483646 h 2893"/>
                    <a:gd name="T6" fmla="*/ 2147483646 w 4114"/>
                    <a:gd name="T7" fmla="*/ 2147483646 h 2893"/>
                    <a:gd name="T8" fmla="*/ 2147483646 w 4114"/>
                    <a:gd name="T9" fmla="*/ 0 h 2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7" name="Google Shape;2775;p17"/>
                <p:cNvSpPr>
                  <a:spLocks/>
                </p:cNvSpPr>
                <p:nvPr/>
              </p:nvSpPr>
              <p:spPr bwMode="auto">
                <a:xfrm>
                  <a:off x="6123300" y="3003325"/>
                  <a:ext cx="102900" cy="72775"/>
                </a:xfrm>
                <a:custGeom>
                  <a:avLst/>
                  <a:gdLst>
                    <a:gd name="T0" fmla="*/ 2147483646 w 4116"/>
                    <a:gd name="T1" fmla="*/ 9765625 h 2911"/>
                    <a:gd name="T2" fmla="*/ 2147483646 w 4116"/>
                    <a:gd name="T3" fmla="*/ 2147483646 h 2911"/>
                    <a:gd name="T4" fmla="*/ 2147483646 w 4116"/>
                    <a:gd name="T5" fmla="*/ 2147483646 h 2911"/>
                    <a:gd name="T6" fmla="*/ 2147483646 w 4116"/>
                    <a:gd name="T7" fmla="*/ 2147483646 h 2911"/>
                    <a:gd name="T8" fmla="*/ 2147483646 w 4116"/>
                    <a:gd name="T9" fmla="*/ 9765625 h 29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8" name="Google Shape;2776;p17"/>
                <p:cNvSpPr>
                  <a:spLocks/>
                </p:cNvSpPr>
                <p:nvPr/>
              </p:nvSpPr>
              <p:spPr bwMode="auto">
                <a:xfrm>
                  <a:off x="6025325" y="2942625"/>
                  <a:ext cx="104100" cy="72975"/>
                </a:xfrm>
                <a:custGeom>
                  <a:avLst/>
                  <a:gdLst>
                    <a:gd name="T0" fmla="*/ 2147483646 w 4164"/>
                    <a:gd name="T1" fmla="*/ 0 h 2919"/>
                    <a:gd name="T2" fmla="*/ 2147483646 w 4164"/>
                    <a:gd name="T3" fmla="*/ 2147483646 h 2919"/>
                    <a:gd name="T4" fmla="*/ 2147483646 w 4164"/>
                    <a:gd name="T5" fmla="*/ 2147483646 h 2919"/>
                    <a:gd name="T6" fmla="*/ 2147483646 w 4164"/>
                    <a:gd name="T7" fmla="*/ 2147483646 h 2919"/>
                    <a:gd name="T8" fmla="*/ 2147483646 w 4164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9" name="Google Shape;2777;p17"/>
                <p:cNvSpPr>
                  <a:spLocks/>
                </p:cNvSpPr>
                <p:nvPr/>
              </p:nvSpPr>
              <p:spPr bwMode="auto">
                <a:xfrm>
                  <a:off x="6001650" y="2917450"/>
                  <a:ext cx="102975" cy="72700"/>
                </a:xfrm>
                <a:custGeom>
                  <a:avLst/>
                  <a:gdLst>
                    <a:gd name="T0" fmla="*/ 2147483646 w 4119"/>
                    <a:gd name="T1" fmla="*/ 9765625 h 2908"/>
                    <a:gd name="T2" fmla="*/ 2147483646 w 4119"/>
                    <a:gd name="T3" fmla="*/ 2147483646 h 2908"/>
                    <a:gd name="T4" fmla="*/ 2147483646 w 4119"/>
                    <a:gd name="T5" fmla="*/ 2147483646 h 2908"/>
                    <a:gd name="T6" fmla="*/ 2147483646 w 4119"/>
                    <a:gd name="T7" fmla="*/ 2147483646 h 2908"/>
                    <a:gd name="T8" fmla="*/ 2147483646 w 4119"/>
                    <a:gd name="T9" fmla="*/ 9765625 h 29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0" name="Google Shape;2778;p17"/>
                <p:cNvSpPr>
                  <a:spLocks/>
                </p:cNvSpPr>
                <p:nvPr/>
              </p:nvSpPr>
              <p:spPr bwMode="auto">
                <a:xfrm>
                  <a:off x="5922000" y="2824750"/>
                  <a:ext cx="102850" cy="73075"/>
                </a:xfrm>
                <a:custGeom>
                  <a:avLst/>
                  <a:gdLst>
                    <a:gd name="T0" fmla="*/ 2147483646 w 4114"/>
                    <a:gd name="T1" fmla="*/ 9765625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9765625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1" name="Google Shape;2779;p17"/>
                <p:cNvSpPr>
                  <a:spLocks/>
                </p:cNvSpPr>
                <p:nvPr/>
              </p:nvSpPr>
              <p:spPr bwMode="auto">
                <a:xfrm>
                  <a:off x="5898300" y="2799375"/>
                  <a:ext cx="102925" cy="72975"/>
                </a:xfrm>
                <a:custGeom>
                  <a:avLst/>
                  <a:gdLst>
                    <a:gd name="T0" fmla="*/ 2147483646 w 4117"/>
                    <a:gd name="T1" fmla="*/ 0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2" name="Google Shape;2780;p17"/>
                <p:cNvSpPr>
                  <a:spLocks/>
                </p:cNvSpPr>
                <p:nvPr/>
              </p:nvSpPr>
              <p:spPr bwMode="auto">
                <a:xfrm>
                  <a:off x="5861150" y="2786075"/>
                  <a:ext cx="103550" cy="72700"/>
                </a:xfrm>
                <a:custGeom>
                  <a:avLst/>
                  <a:gdLst>
                    <a:gd name="T0" fmla="*/ 2147483646 w 4142"/>
                    <a:gd name="T1" fmla="*/ 9765625 h 2908"/>
                    <a:gd name="T2" fmla="*/ 2147483646 w 4142"/>
                    <a:gd name="T3" fmla="*/ 2147483646 h 2908"/>
                    <a:gd name="T4" fmla="*/ 2147483646 w 4142"/>
                    <a:gd name="T5" fmla="*/ 2147483646 h 2908"/>
                    <a:gd name="T6" fmla="*/ 2147483646 w 4142"/>
                    <a:gd name="T7" fmla="*/ 2147483646 h 2908"/>
                    <a:gd name="T8" fmla="*/ 2147483646 w 4142"/>
                    <a:gd name="T9" fmla="*/ 9765625 h 29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3" name="Google Shape;2781;p17"/>
                <p:cNvSpPr>
                  <a:spLocks/>
                </p:cNvSpPr>
                <p:nvPr/>
              </p:nvSpPr>
              <p:spPr bwMode="auto">
                <a:xfrm>
                  <a:off x="5816375" y="2764050"/>
                  <a:ext cx="104100" cy="72975"/>
                </a:xfrm>
                <a:custGeom>
                  <a:avLst/>
                  <a:gdLst>
                    <a:gd name="T0" fmla="*/ 2147483646 w 4164"/>
                    <a:gd name="T1" fmla="*/ 0 h 2919"/>
                    <a:gd name="T2" fmla="*/ 2147483646 w 4164"/>
                    <a:gd name="T3" fmla="*/ 2147483646 h 2919"/>
                    <a:gd name="T4" fmla="*/ 2147483646 w 4164"/>
                    <a:gd name="T5" fmla="*/ 2147483646 h 2919"/>
                    <a:gd name="T6" fmla="*/ 2147483646 w 4164"/>
                    <a:gd name="T7" fmla="*/ 2147483646 h 2919"/>
                    <a:gd name="T8" fmla="*/ 2147483646 w 4164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4" name="Google Shape;2782;p17"/>
                <p:cNvSpPr>
                  <a:spLocks/>
                </p:cNvSpPr>
                <p:nvPr/>
              </p:nvSpPr>
              <p:spPr bwMode="auto">
                <a:xfrm>
                  <a:off x="5812450" y="2776500"/>
                  <a:ext cx="102850" cy="73050"/>
                </a:xfrm>
                <a:custGeom>
                  <a:avLst/>
                  <a:gdLst>
                    <a:gd name="T0" fmla="*/ 2147483646 w 4114"/>
                    <a:gd name="T1" fmla="*/ 0 h 2922"/>
                    <a:gd name="T2" fmla="*/ 2147483646 w 4114"/>
                    <a:gd name="T3" fmla="*/ 2147483646 h 2922"/>
                    <a:gd name="T4" fmla="*/ 2147483646 w 4114"/>
                    <a:gd name="T5" fmla="*/ 2147483646 h 2922"/>
                    <a:gd name="T6" fmla="*/ 2147483646 w 4114"/>
                    <a:gd name="T7" fmla="*/ 2147483646 h 2922"/>
                    <a:gd name="T8" fmla="*/ 2147483646 w 4114"/>
                    <a:gd name="T9" fmla="*/ 0 h 29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5" name="Google Shape;2783;p17"/>
                <p:cNvSpPr>
                  <a:spLocks/>
                </p:cNvSpPr>
                <p:nvPr/>
              </p:nvSpPr>
              <p:spPr bwMode="auto">
                <a:xfrm>
                  <a:off x="5776725" y="2738500"/>
                  <a:ext cx="102850" cy="73075"/>
                </a:xfrm>
                <a:custGeom>
                  <a:avLst/>
                  <a:gdLst>
                    <a:gd name="T0" fmla="*/ 2147483646 w 4114"/>
                    <a:gd name="T1" fmla="*/ 0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0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6" name="Google Shape;2784;p17"/>
                <p:cNvSpPr>
                  <a:spLocks/>
                </p:cNvSpPr>
                <p:nvPr/>
              </p:nvSpPr>
              <p:spPr bwMode="auto">
                <a:xfrm>
                  <a:off x="5719750" y="2719900"/>
                  <a:ext cx="102950" cy="72675"/>
                </a:xfrm>
                <a:custGeom>
                  <a:avLst/>
                  <a:gdLst>
                    <a:gd name="T0" fmla="*/ 2147483646 w 4118"/>
                    <a:gd name="T1" fmla="*/ 0 h 2907"/>
                    <a:gd name="T2" fmla="*/ 2147483646 w 4118"/>
                    <a:gd name="T3" fmla="*/ 2147483646 h 2907"/>
                    <a:gd name="T4" fmla="*/ 2147483646 w 4118"/>
                    <a:gd name="T5" fmla="*/ 2147483646 h 2907"/>
                    <a:gd name="T6" fmla="*/ 2147483646 w 4118"/>
                    <a:gd name="T7" fmla="*/ 2147483646 h 2907"/>
                    <a:gd name="T8" fmla="*/ 2147483646 w 4118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7" name="Google Shape;2785;p17"/>
                <p:cNvSpPr>
                  <a:spLocks/>
                </p:cNvSpPr>
                <p:nvPr/>
              </p:nvSpPr>
              <p:spPr bwMode="auto">
                <a:xfrm>
                  <a:off x="5682575" y="2706600"/>
                  <a:ext cx="103025" cy="72375"/>
                </a:xfrm>
                <a:custGeom>
                  <a:avLst/>
                  <a:gdLst>
                    <a:gd name="T0" fmla="*/ 2147483646 w 4121"/>
                    <a:gd name="T1" fmla="*/ 0 h 2895"/>
                    <a:gd name="T2" fmla="*/ 2147483646 w 4121"/>
                    <a:gd name="T3" fmla="*/ 2147483646 h 2895"/>
                    <a:gd name="T4" fmla="*/ 2147483646 w 4121"/>
                    <a:gd name="T5" fmla="*/ 2147483646 h 2895"/>
                    <a:gd name="T6" fmla="*/ 2147483646 w 4121"/>
                    <a:gd name="T7" fmla="*/ 2147483646 h 2895"/>
                    <a:gd name="T8" fmla="*/ 2147483646 w 4121"/>
                    <a:gd name="T9" fmla="*/ 0 h 289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8" name="Google Shape;2786;p17"/>
                <p:cNvSpPr>
                  <a:spLocks/>
                </p:cNvSpPr>
                <p:nvPr/>
              </p:nvSpPr>
              <p:spPr bwMode="auto">
                <a:xfrm>
                  <a:off x="5641475" y="2689200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9" name="Google Shape;2787;p17"/>
                <p:cNvSpPr>
                  <a:spLocks/>
                </p:cNvSpPr>
                <p:nvPr/>
              </p:nvSpPr>
              <p:spPr bwMode="auto">
                <a:xfrm>
                  <a:off x="5783575" y="2795875"/>
                  <a:ext cx="102975" cy="72675"/>
                </a:xfrm>
                <a:custGeom>
                  <a:avLst/>
                  <a:gdLst>
                    <a:gd name="T0" fmla="*/ 2147483646 w 4119"/>
                    <a:gd name="T1" fmla="*/ 9765625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0" name="Google Shape;2788;p17"/>
                <p:cNvSpPr>
                  <a:spLocks/>
                </p:cNvSpPr>
                <p:nvPr/>
              </p:nvSpPr>
              <p:spPr bwMode="auto">
                <a:xfrm>
                  <a:off x="5914275" y="2960325"/>
                  <a:ext cx="103025" cy="72375"/>
                </a:xfrm>
                <a:custGeom>
                  <a:avLst/>
                  <a:gdLst>
                    <a:gd name="T0" fmla="*/ 2147483646 w 4121"/>
                    <a:gd name="T1" fmla="*/ 0 h 2895"/>
                    <a:gd name="T2" fmla="*/ 2147483646 w 4121"/>
                    <a:gd name="T3" fmla="*/ 2147483646 h 2895"/>
                    <a:gd name="T4" fmla="*/ 2147483646 w 4121"/>
                    <a:gd name="T5" fmla="*/ 2147483646 h 2895"/>
                    <a:gd name="T6" fmla="*/ 2147483646 w 4121"/>
                    <a:gd name="T7" fmla="*/ 2147483646 h 2895"/>
                    <a:gd name="T8" fmla="*/ 2147483646 w 4121"/>
                    <a:gd name="T9" fmla="*/ 0 h 289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1" name="Google Shape;2789;p17"/>
                <p:cNvSpPr>
                  <a:spLocks/>
                </p:cNvSpPr>
                <p:nvPr/>
              </p:nvSpPr>
              <p:spPr bwMode="auto">
                <a:xfrm>
                  <a:off x="6008550" y="2983650"/>
                  <a:ext cx="102975" cy="72675"/>
                </a:xfrm>
                <a:custGeom>
                  <a:avLst/>
                  <a:gdLst>
                    <a:gd name="T0" fmla="*/ 2147483646 w 4119"/>
                    <a:gd name="T1" fmla="*/ 9765625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2" name="Google Shape;2790;p17"/>
                <p:cNvSpPr>
                  <a:spLocks/>
                </p:cNvSpPr>
                <p:nvPr/>
              </p:nvSpPr>
              <p:spPr bwMode="auto">
                <a:xfrm>
                  <a:off x="6056525" y="3017775"/>
                  <a:ext cx="103575" cy="72675"/>
                </a:xfrm>
                <a:custGeom>
                  <a:avLst/>
                  <a:gdLst>
                    <a:gd name="T0" fmla="*/ 2147483646 w 4143"/>
                    <a:gd name="T1" fmla="*/ 0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3" name="Google Shape;2791;p17"/>
                <p:cNvSpPr>
                  <a:spLocks/>
                </p:cNvSpPr>
                <p:nvPr/>
              </p:nvSpPr>
              <p:spPr bwMode="auto">
                <a:xfrm>
                  <a:off x="6095875" y="3092700"/>
                  <a:ext cx="102925" cy="72975"/>
                </a:xfrm>
                <a:custGeom>
                  <a:avLst/>
                  <a:gdLst>
                    <a:gd name="T0" fmla="*/ 2147483646 w 4117"/>
                    <a:gd name="T1" fmla="*/ 0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4" name="Google Shape;2792;p17"/>
                <p:cNvSpPr>
                  <a:spLocks/>
                </p:cNvSpPr>
                <p:nvPr/>
              </p:nvSpPr>
              <p:spPr bwMode="auto">
                <a:xfrm>
                  <a:off x="5936300" y="3043300"/>
                  <a:ext cx="103525" cy="72975"/>
                </a:xfrm>
                <a:custGeom>
                  <a:avLst/>
                  <a:gdLst>
                    <a:gd name="T0" fmla="*/ 2147483646 w 4141"/>
                    <a:gd name="T1" fmla="*/ 0 h 2919"/>
                    <a:gd name="T2" fmla="*/ 2147483646 w 4141"/>
                    <a:gd name="T3" fmla="*/ 2147483646 h 2919"/>
                    <a:gd name="T4" fmla="*/ 2147483646 w 4141"/>
                    <a:gd name="T5" fmla="*/ 2147483646 h 2919"/>
                    <a:gd name="T6" fmla="*/ 2147483646 w 4141"/>
                    <a:gd name="T7" fmla="*/ 2147483646 h 2919"/>
                    <a:gd name="T8" fmla="*/ 2147483646 w 4141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5" name="Google Shape;2793;p17"/>
                <p:cNvSpPr>
                  <a:spLocks/>
                </p:cNvSpPr>
                <p:nvPr/>
              </p:nvSpPr>
              <p:spPr bwMode="auto">
                <a:xfrm>
                  <a:off x="5882475" y="2942625"/>
                  <a:ext cx="102325" cy="72975"/>
                </a:xfrm>
                <a:custGeom>
                  <a:avLst/>
                  <a:gdLst>
                    <a:gd name="T0" fmla="*/ 2147483646 w 4093"/>
                    <a:gd name="T1" fmla="*/ 0 h 2919"/>
                    <a:gd name="T2" fmla="*/ 2147483646 w 4093"/>
                    <a:gd name="T3" fmla="*/ 2147483646 h 2919"/>
                    <a:gd name="T4" fmla="*/ 2147483646 w 4093"/>
                    <a:gd name="T5" fmla="*/ 2147483646 h 2919"/>
                    <a:gd name="T6" fmla="*/ 2147483646 w 4093"/>
                    <a:gd name="T7" fmla="*/ 2147483646 h 2919"/>
                    <a:gd name="T8" fmla="*/ 2147483646 w 4093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6" name="Google Shape;2794;p17"/>
                <p:cNvSpPr>
                  <a:spLocks/>
                </p:cNvSpPr>
                <p:nvPr/>
              </p:nvSpPr>
              <p:spPr bwMode="auto">
                <a:xfrm>
                  <a:off x="5773700" y="2844975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7" name="Google Shape;2795;p17"/>
                <p:cNvSpPr>
                  <a:spLocks/>
                </p:cNvSpPr>
                <p:nvPr/>
              </p:nvSpPr>
              <p:spPr bwMode="auto">
                <a:xfrm>
                  <a:off x="5829925" y="2896275"/>
                  <a:ext cx="103025" cy="72600"/>
                </a:xfrm>
                <a:custGeom>
                  <a:avLst/>
                  <a:gdLst>
                    <a:gd name="T0" fmla="*/ 2147483646 w 4121"/>
                    <a:gd name="T1" fmla="*/ 0 h 2904"/>
                    <a:gd name="T2" fmla="*/ 2147483646 w 4121"/>
                    <a:gd name="T3" fmla="*/ 2147483646 h 2904"/>
                    <a:gd name="T4" fmla="*/ 2147483646 w 4121"/>
                    <a:gd name="T5" fmla="*/ 2147483646 h 2904"/>
                    <a:gd name="T6" fmla="*/ 2147483646 w 4121"/>
                    <a:gd name="T7" fmla="*/ 2147483646 h 2904"/>
                    <a:gd name="T8" fmla="*/ 2147483646 w 4121"/>
                    <a:gd name="T9" fmla="*/ 0 h 29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8" name="Google Shape;2796;p17"/>
                <p:cNvSpPr>
                  <a:spLocks/>
                </p:cNvSpPr>
                <p:nvPr/>
              </p:nvSpPr>
              <p:spPr bwMode="auto">
                <a:xfrm>
                  <a:off x="5911225" y="3067250"/>
                  <a:ext cx="103050" cy="72600"/>
                </a:xfrm>
                <a:custGeom>
                  <a:avLst/>
                  <a:gdLst>
                    <a:gd name="T0" fmla="*/ 2147483646 w 4122"/>
                    <a:gd name="T1" fmla="*/ 0 h 2904"/>
                    <a:gd name="T2" fmla="*/ 2147483646 w 4122"/>
                    <a:gd name="T3" fmla="*/ 2147483646 h 2904"/>
                    <a:gd name="T4" fmla="*/ 2147483646 w 4122"/>
                    <a:gd name="T5" fmla="*/ 2147483646 h 2904"/>
                    <a:gd name="T6" fmla="*/ 2147483646 w 4122"/>
                    <a:gd name="T7" fmla="*/ 2147483646 h 2904"/>
                    <a:gd name="T8" fmla="*/ 2147483646 w 4122"/>
                    <a:gd name="T9" fmla="*/ 0 h 29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9" name="Google Shape;2797;p17"/>
                <p:cNvSpPr>
                  <a:spLocks/>
                </p:cNvSpPr>
                <p:nvPr/>
              </p:nvSpPr>
              <p:spPr bwMode="auto">
                <a:xfrm>
                  <a:off x="5980550" y="3217300"/>
                  <a:ext cx="103500" cy="73000"/>
                </a:xfrm>
                <a:custGeom>
                  <a:avLst/>
                  <a:gdLst>
                    <a:gd name="T0" fmla="*/ 2147483646 w 4140"/>
                    <a:gd name="T1" fmla="*/ 9765625 h 2920"/>
                    <a:gd name="T2" fmla="*/ 2147483646 w 4140"/>
                    <a:gd name="T3" fmla="*/ 2147483646 h 2920"/>
                    <a:gd name="T4" fmla="*/ 2147483646 w 4140"/>
                    <a:gd name="T5" fmla="*/ 2147483646 h 2920"/>
                    <a:gd name="T6" fmla="*/ 2147483646 w 4140"/>
                    <a:gd name="T7" fmla="*/ 2147483646 h 2920"/>
                    <a:gd name="T8" fmla="*/ 2147483646 w 4140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0" name="Google Shape;2798;p17"/>
                <p:cNvSpPr>
                  <a:spLocks/>
                </p:cNvSpPr>
                <p:nvPr/>
              </p:nvSpPr>
              <p:spPr bwMode="auto">
                <a:xfrm>
                  <a:off x="6108800" y="3072925"/>
                  <a:ext cx="102925" cy="73000"/>
                </a:xfrm>
                <a:custGeom>
                  <a:avLst/>
                  <a:gdLst>
                    <a:gd name="T0" fmla="*/ 2147483646 w 4117"/>
                    <a:gd name="T1" fmla="*/ 9765625 h 2920"/>
                    <a:gd name="T2" fmla="*/ 2147483646 w 4117"/>
                    <a:gd name="T3" fmla="*/ 2147483646 h 2920"/>
                    <a:gd name="T4" fmla="*/ 2147483646 w 4117"/>
                    <a:gd name="T5" fmla="*/ 2147483646 h 2920"/>
                    <a:gd name="T6" fmla="*/ 2147483646 w 4117"/>
                    <a:gd name="T7" fmla="*/ 2147483646 h 2920"/>
                    <a:gd name="T8" fmla="*/ 2147483646 w 4117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1" name="Google Shape;2799;p17"/>
                <p:cNvSpPr>
                  <a:spLocks/>
                </p:cNvSpPr>
                <p:nvPr/>
              </p:nvSpPr>
              <p:spPr bwMode="auto">
                <a:xfrm>
                  <a:off x="6165800" y="3226725"/>
                  <a:ext cx="102975" cy="72700"/>
                </a:xfrm>
                <a:custGeom>
                  <a:avLst/>
                  <a:gdLst>
                    <a:gd name="T0" fmla="*/ 2147483646 w 4119"/>
                    <a:gd name="T1" fmla="*/ 9765625 h 2908"/>
                    <a:gd name="T2" fmla="*/ 2147483646 w 4119"/>
                    <a:gd name="T3" fmla="*/ 2147483646 h 2908"/>
                    <a:gd name="T4" fmla="*/ 2147483646 w 4119"/>
                    <a:gd name="T5" fmla="*/ 2147483646 h 2908"/>
                    <a:gd name="T6" fmla="*/ 2147483646 w 4119"/>
                    <a:gd name="T7" fmla="*/ 2147483646 h 2908"/>
                    <a:gd name="T8" fmla="*/ 2147483646 w 4119"/>
                    <a:gd name="T9" fmla="*/ 9765625 h 29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2" name="Google Shape;2800;p17"/>
                <p:cNvSpPr>
                  <a:spLocks/>
                </p:cNvSpPr>
                <p:nvPr/>
              </p:nvSpPr>
              <p:spPr bwMode="auto">
                <a:xfrm>
                  <a:off x="6063325" y="3227575"/>
                  <a:ext cx="102925" cy="72975"/>
                </a:xfrm>
                <a:custGeom>
                  <a:avLst/>
                  <a:gdLst>
                    <a:gd name="T0" fmla="*/ 2147483646 w 4117"/>
                    <a:gd name="T1" fmla="*/ 9765625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9765625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3" name="Google Shape;2801;p17"/>
                <p:cNvSpPr>
                  <a:spLocks/>
                </p:cNvSpPr>
                <p:nvPr/>
              </p:nvSpPr>
              <p:spPr bwMode="auto">
                <a:xfrm>
                  <a:off x="6135450" y="3295975"/>
                  <a:ext cx="102975" cy="72675"/>
                </a:xfrm>
                <a:custGeom>
                  <a:avLst/>
                  <a:gdLst>
                    <a:gd name="T0" fmla="*/ 2147483646 w 4119"/>
                    <a:gd name="T1" fmla="*/ 0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4" name="Google Shape;2802;p17"/>
                <p:cNvSpPr>
                  <a:spLocks/>
                </p:cNvSpPr>
                <p:nvPr/>
              </p:nvSpPr>
              <p:spPr bwMode="auto">
                <a:xfrm>
                  <a:off x="6224375" y="3211925"/>
                  <a:ext cx="102425" cy="72375"/>
                </a:xfrm>
                <a:custGeom>
                  <a:avLst/>
                  <a:gdLst>
                    <a:gd name="T0" fmla="*/ 2147483646 w 4097"/>
                    <a:gd name="T1" fmla="*/ 0 h 2895"/>
                    <a:gd name="T2" fmla="*/ 2147483646 w 4097"/>
                    <a:gd name="T3" fmla="*/ 2147483646 h 2895"/>
                    <a:gd name="T4" fmla="*/ 2147483646 w 4097"/>
                    <a:gd name="T5" fmla="*/ 2147483646 h 2895"/>
                    <a:gd name="T6" fmla="*/ 2147483646 w 4097"/>
                    <a:gd name="T7" fmla="*/ 2147483646 h 2895"/>
                    <a:gd name="T8" fmla="*/ 2147483646 w 4097"/>
                    <a:gd name="T9" fmla="*/ 0 h 289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5" name="Google Shape;2803;p17"/>
                <p:cNvSpPr>
                  <a:spLocks/>
                </p:cNvSpPr>
                <p:nvPr/>
              </p:nvSpPr>
              <p:spPr bwMode="auto">
                <a:xfrm>
                  <a:off x="6229625" y="3150650"/>
                  <a:ext cx="103500" cy="72775"/>
                </a:xfrm>
                <a:custGeom>
                  <a:avLst/>
                  <a:gdLst>
                    <a:gd name="T0" fmla="*/ 2147483646 w 4140"/>
                    <a:gd name="T1" fmla="*/ 9765625 h 2911"/>
                    <a:gd name="T2" fmla="*/ 2147483646 w 4140"/>
                    <a:gd name="T3" fmla="*/ 2147483646 h 2911"/>
                    <a:gd name="T4" fmla="*/ 2147483646 w 4140"/>
                    <a:gd name="T5" fmla="*/ 2147483646 h 2911"/>
                    <a:gd name="T6" fmla="*/ 2147483646 w 4140"/>
                    <a:gd name="T7" fmla="*/ 2147483646 h 2911"/>
                    <a:gd name="T8" fmla="*/ 2147483646 w 4140"/>
                    <a:gd name="T9" fmla="*/ 9765625 h 29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6" name="Google Shape;2804;p17"/>
                <p:cNvSpPr>
                  <a:spLocks/>
                </p:cNvSpPr>
                <p:nvPr/>
              </p:nvSpPr>
              <p:spPr bwMode="auto">
                <a:xfrm>
                  <a:off x="6183275" y="3050125"/>
                  <a:ext cx="103500" cy="73000"/>
                </a:xfrm>
                <a:custGeom>
                  <a:avLst/>
                  <a:gdLst>
                    <a:gd name="T0" fmla="*/ 2147483646 w 4140"/>
                    <a:gd name="T1" fmla="*/ 9765625 h 2920"/>
                    <a:gd name="T2" fmla="*/ 2147483646 w 4140"/>
                    <a:gd name="T3" fmla="*/ 2147483646 h 2920"/>
                    <a:gd name="T4" fmla="*/ 2147483646 w 4140"/>
                    <a:gd name="T5" fmla="*/ 2147483646 h 2920"/>
                    <a:gd name="T6" fmla="*/ 2147483646 w 4140"/>
                    <a:gd name="T7" fmla="*/ 2147483646 h 2920"/>
                    <a:gd name="T8" fmla="*/ 2147483646 w 4140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7" name="Google Shape;2805;p17"/>
                <p:cNvSpPr>
                  <a:spLocks/>
                </p:cNvSpPr>
                <p:nvPr/>
              </p:nvSpPr>
              <p:spPr bwMode="auto">
                <a:xfrm>
                  <a:off x="6143000" y="3008250"/>
                  <a:ext cx="102850" cy="73075"/>
                </a:xfrm>
                <a:custGeom>
                  <a:avLst/>
                  <a:gdLst>
                    <a:gd name="T0" fmla="*/ 2147483646 w 4114"/>
                    <a:gd name="T1" fmla="*/ 9765625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9765625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8" name="Google Shape;2806;p17"/>
                <p:cNvSpPr>
                  <a:spLocks/>
                </p:cNvSpPr>
                <p:nvPr/>
              </p:nvSpPr>
              <p:spPr bwMode="auto">
                <a:xfrm>
                  <a:off x="6031350" y="2889425"/>
                  <a:ext cx="103575" cy="72675"/>
                </a:xfrm>
                <a:custGeom>
                  <a:avLst/>
                  <a:gdLst>
                    <a:gd name="T0" fmla="*/ 2147483646 w 4143"/>
                    <a:gd name="T1" fmla="*/ 9765625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9" name="Google Shape;2807;p17"/>
                <p:cNvSpPr>
                  <a:spLocks/>
                </p:cNvSpPr>
                <p:nvPr/>
              </p:nvSpPr>
              <p:spPr bwMode="auto">
                <a:xfrm>
                  <a:off x="5977400" y="2908425"/>
                  <a:ext cx="103575" cy="72675"/>
                </a:xfrm>
                <a:custGeom>
                  <a:avLst/>
                  <a:gdLst>
                    <a:gd name="T0" fmla="*/ 2147483646 w 4143"/>
                    <a:gd name="T1" fmla="*/ 9765625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0" name="Google Shape;2808;p17"/>
                <p:cNvSpPr>
                  <a:spLocks/>
                </p:cNvSpPr>
                <p:nvPr/>
              </p:nvSpPr>
              <p:spPr bwMode="auto">
                <a:xfrm>
                  <a:off x="5855875" y="2847550"/>
                  <a:ext cx="102850" cy="73075"/>
                </a:xfrm>
                <a:custGeom>
                  <a:avLst/>
                  <a:gdLst>
                    <a:gd name="T0" fmla="*/ 2147483646 w 4114"/>
                    <a:gd name="T1" fmla="*/ 0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0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1" name="Google Shape;2809;p17"/>
                <p:cNvSpPr>
                  <a:spLocks/>
                </p:cNvSpPr>
                <p:nvPr/>
              </p:nvSpPr>
              <p:spPr bwMode="auto">
                <a:xfrm>
                  <a:off x="6058700" y="3079400"/>
                  <a:ext cx="103575" cy="72675"/>
                </a:xfrm>
                <a:custGeom>
                  <a:avLst/>
                  <a:gdLst>
                    <a:gd name="T0" fmla="*/ 2147483646 w 4143"/>
                    <a:gd name="T1" fmla="*/ 9765625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2" name="Google Shape;2810;p17"/>
                <p:cNvSpPr>
                  <a:spLocks/>
                </p:cNvSpPr>
                <p:nvPr/>
              </p:nvSpPr>
              <p:spPr bwMode="auto">
                <a:xfrm>
                  <a:off x="6162000" y="3214275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3" name="Google Shape;2811;p17"/>
                <p:cNvSpPr>
                  <a:spLocks/>
                </p:cNvSpPr>
                <p:nvPr/>
              </p:nvSpPr>
              <p:spPr bwMode="auto">
                <a:xfrm>
                  <a:off x="6140725" y="3123075"/>
                  <a:ext cx="102900" cy="73000"/>
                </a:xfrm>
                <a:custGeom>
                  <a:avLst/>
                  <a:gdLst>
                    <a:gd name="T0" fmla="*/ 2147483646 w 4116"/>
                    <a:gd name="T1" fmla="*/ 9765625 h 2920"/>
                    <a:gd name="T2" fmla="*/ 2147483646 w 4116"/>
                    <a:gd name="T3" fmla="*/ 2147483646 h 2920"/>
                    <a:gd name="T4" fmla="*/ 2147483646 w 4116"/>
                    <a:gd name="T5" fmla="*/ 2147483646 h 2920"/>
                    <a:gd name="T6" fmla="*/ 2147483646 w 4116"/>
                    <a:gd name="T7" fmla="*/ 2147483646 h 2920"/>
                    <a:gd name="T8" fmla="*/ 2147483646 w 4116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4" name="Google Shape;2812;p17"/>
                <p:cNvSpPr>
                  <a:spLocks/>
                </p:cNvSpPr>
                <p:nvPr/>
              </p:nvSpPr>
              <p:spPr bwMode="auto">
                <a:xfrm>
                  <a:off x="6169650" y="3087000"/>
                  <a:ext cx="102975" cy="72675"/>
                </a:xfrm>
                <a:custGeom>
                  <a:avLst/>
                  <a:gdLst>
                    <a:gd name="T0" fmla="*/ 2147483646 w 4119"/>
                    <a:gd name="T1" fmla="*/ 0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5" name="Google Shape;2813;p17"/>
                <p:cNvSpPr>
                  <a:spLocks/>
                </p:cNvSpPr>
                <p:nvPr/>
              </p:nvSpPr>
              <p:spPr bwMode="auto">
                <a:xfrm>
                  <a:off x="5823075" y="2686050"/>
                  <a:ext cx="102850" cy="73075"/>
                </a:xfrm>
                <a:custGeom>
                  <a:avLst/>
                  <a:gdLst>
                    <a:gd name="T0" fmla="*/ 2147483646 w 4114"/>
                    <a:gd name="T1" fmla="*/ 9765625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9765625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6" name="Google Shape;2814;p17"/>
                <p:cNvSpPr>
                  <a:spLocks/>
                </p:cNvSpPr>
                <p:nvPr/>
              </p:nvSpPr>
              <p:spPr bwMode="auto">
                <a:xfrm>
                  <a:off x="5733575" y="2769725"/>
                  <a:ext cx="104100" cy="73000"/>
                </a:xfrm>
                <a:custGeom>
                  <a:avLst/>
                  <a:gdLst>
                    <a:gd name="T0" fmla="*/ 2147483646 w 4164"/>
                    <a:gd name="T1" fmla="*/ 9765625 h 2920"/>
                    <a:gd name="T2" fmla="*/ 2147483646 w 4164"/>
                    <a:gd name="T3" fmla="*/ 2147483646 h 2920"/>
                    <a:gd name="T4" fmla="*/ 2147483646 w 4164"/>
                    <a:gd name="T5" fmla="*/ 2147483646 h 2920"/>
                    <a:gd name="T6" fmla="*/ 2147483646 w 4164"/>
                    <a:gd name="T7" fmla="*/ 2147483646 h 2920"/>
                    <a:gd name="T8" fmla="*/ 2147483646 w 4164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7" name="Google Shape;2815;p17"/>
                <p:cNvSpPr>
                  <a:spLocks/>
                </p:cNvSpPr>
                <p:nvPr/>
              </p:nvSpPr>
              <p:spPr bwMode="auto">
                <a:xfrm>
                  <a:off x="5699225" y="2674000"/>
                  <a:ext cx="103675" cy="72975"/>
                </a:xfrm>
                <a:custGeom>
                  <a:avLst/>
                  <a:gdLst>
                    <a:gd name="T0" fmla="*/ 2147483646 w 4147"/>
                    <a:gd name="T1" fmla="*/ 0 h 2919"/>
                    <a:gd name="T2" fmla="*/ 2147483646 w 4147"/>
                    <a:gd name="T3" fmla="*/ 2147483646 h 2919"/>
                    <a:gd name="T4" fmla="*/ 2147483646 w 4147"/>
                    <a:gd name="T5" fmla="*/ 2147483646 h 2919"/>
                    <a:gd name="T6" fmla="*/ 2147483646 w 4147"/>
                    <a:gd name="T7" fmla="*/ 2147483646 h 2919"/>
                    <a:gd name="T8" fmla="*/ 2147483646 w 414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8" name="Google Shape;2816;p17"/>
                <p:cNvSpPr>
                  <a:spLocks/>
                </p:cNvSpPr>
                <p:nvPr/>
              </p:nvSpPr>
              <p:spPr bwMode="auto">
                <a:xfrm>
                  <a:off x="5765450" y="2684250"/>
                  <a:ext cx="103500" cy="73000"/>
                </a:xfrm>
                <a:custGeom>
                  <a:avLst/>
                  <a:gdLst>
                    <a:gd name="T0" fmla="*/ 2147483646 w 4140"/>
                    <a:gd name="T1" fmla="*/ 9765625 h 2920"/>
                    <a:gd name="T2" fmla="*/ 2147483646 w 4140"/>
                    <a:gd name="T3" fmla="*/ 2147483646 h 2920"/>
                    <a:gd name="T4" fmla="*/ 2147483646 w 4140"/>
                    <a:gd name="T5" fmla="*/ 2147483646 h 2920"/>
                    <a:gd name="T6" fmla="*/ 2147483646 w 4140"/>
                    <a:gd name="T7" fmla="*/ 2147483646 h 2920"/>
                    <a:gd name="T8" fmla="*/ 2147483646 w 4140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9" name="Google Shape;2817;p17"/>
                <p:cNvSpPr>
                  <a:spLocks/>
                </p:cNvSpPr>
                <p:nvPr/>
              </p:nvSpPr>
              <p:spPr bwMode="auto">
                <a:xfrm>
                  <a:off x="5908200" y="3005300"/>
                  <a:ext cx="103675" cy="73000"/>
                </a:xfrm>
                <a:custGeom>
                  <a:avLst/>
                  <a:gdLst>
                    <a:gd name="T0" fmla="*/ 2147483646 w 4147"/>
                    <a:gd name="T1" fmla="*/ 9765625 h 2920"/>
                    <a:gd name="T2" fmla="*/ 2147483646 w 4147"/>
                    <a:gd name="T3" fmla="*/ 2147483646 h 2920"/>
                    <a:gd name="T4" fmla="*/ 2147483646 w 4147"/>
                    <a:gd name="T5" fmla="*/ 2147483646 h 2920"/>
                    <a:gd name="T6" fmla="*/ 2147483646 w 4147"/>
                    <a:gd name="T7" fmla="*/ 2147483646 h 2920"/>
                    <a:gd name="T8" fmla="*/ 2147483646 w 4147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85" name="Google Shape;2818;p17"/>
              <p:cNvGrpSpPr>
                <a:grpSpLocks/>
              </p:cNvGrpSpPr>
              <p:nvPr/>
            </p:nvGrpSpPr>
            <p:grpSpPr bwMode="auto"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115" name="Google Shape;2819;p17"/>
                <p:cNvSpPr>
                  <a:spLocks/>
                </p:cNvSpPr>
                <p:nvPr/>
              </p:nvSpPr>
              <p:spPr bwMode="auto">
                <a:xfrm>
                  <a:off x="4976050" y="4611525"/>
                  <a:ext cx="1656575" cy="852975"/>
                </a:xfrm>
                <a:custGeom>
                  <a:avLst/>
                  <a:gdLst>
                    <a:gd name="T0" fmla="*/ 2147483646 w 66263"/>
                    <a:gd name="T1" fmla="*/ 0 h 34119"/>
                    <a:gd name="T2" fmla="*/ 2147483646 w 66263"/>
                    <a:gd name="T3" fmla="*/ 2147483646 h 34119"/>
                    <a:gd name="T4" fmla="*/ 2147483646 w 66263"/>
                    <a:gd name="T5" fmla="*/ 2147483646 h 34119"/>
                    <a:gd name="T6" fmla="*/ 2147483646 w 66263"/>
                    <a:gd name="T7" fmla="*/ 2147483646 h 34119"/>
                    <a:gd name="T8" fmla="*/ 2147483646 w 66263"/>
                    <a:gd name="T9" fmla="*/ 2147483646 h 34119"/>
                    <a:gd name="T10" fmla="*/ 2147483646 w 66263"/>
                    <a:gd name="T11" fmla="*/ 2147483646 h 34119"/>
                    <a:gd name="T12" fmla="*/ 2147483646 w 66263"/>
                    <a:gd name="T13" fmla="*/ 2147483646 h 34119"/>
                    <a:gd name="T14" fmla="*/ 2147483646 w 66263"/>
                    <a:gd name="T15" fmla="*/ 2147483646 h 34119"/>
                    <a:gd name="T16" fmla="*/ 2147483646 w 66263"/>
                    <a:gd name="T17" fmla="*/ 2147483646 h 34119"/>
                    <a:gd name="T18" fmla="*/ 2147483646 w 66263"/>
                    <a:gd name="T19" fmla="*/ 2147483646 h 34119"/>
                    <a:gd name="T20" fmla="*/ 2147483646 w 66263"/>
                    <a:gd name="T21" fmla="*/ 2147483646 h 34119"/>
                    <a:gd name="T22" fmla="*/ 2147483646 w 66263"/>
                    <a:gd name="T23" fmla="*/ 2147483646 h 34119"/>
                    <a:gd name="T24" fmla="*/ 2147483646 w 66263"/>
                    <a:gd name="T25" fmla="*/ 2147483646 h 34119"/>
                    <a:gd name="T26" fmla="*/ 2147483646 w 66263"/>
                    <a:gd name="T27" fmla="*/ 2147483646 h 34119"/>
                    <a:gd name="T28" fmla="*/ 2147483646 w 66263"/>
                    <a:gd name="T29" fmla="*/ 2147483646 h 34119"/>
                    <a:gd name="T30" fmla="*/ 2147483646 w 66263"/>
                    <a:gd name="T31" fmla="*/ 2147483646 h 34119"/>
                    <a:gd name="T32" fmla="*/ 2147483646 w 66263"/>
                    <a:gd name="T33" fmla="*/ 2147483646 h 34119"/>
                    <a:gd name="T34" fmla="*/ 2147483646 w 66263"/>
                    <a:gd name="T35" fmla="*/ 2147483646 h 34119"/>
                    <a:gd name="T36" fmla="*/ 2147483646 w 66263"/>
                    <a:gd name="T37" fmla="*/ 2147483646 h 34119"/>
                    <a:gd name="T38" fmla="*/ 2147483646 w 66263"/>
                    <a:gd name="T39" fmla="*/ 2147483646 h 34119"/>
                    <a:gd name="T40" fmla="*/ 2147483646 w 66263"/>
                    <a:gd name="T41" fmla="*/ 2147483646 h 34119"/>
                    <a:gd name="T42" fmla="*/ 2147483646 w 66263"/>
                    <a:gd name="T43" fmla="*/ 2147483646 h 34119"/>
                    <a:gd name="T44" fmla="*/ 2147483646 w 66263"/>
                    <a:gd name="T45" fmla="*/ 2147483646 h 34119"/>
                    <a:gd name="T46" fmla="*/ 2147483646 w 66263"/>
                    <a:gd name="T47" fmla="*/ 2147483646 h 34119"/>
                    <a:gd name="T48" fmla="*/ 2147483646 w 66263"/>
                    <a:gd name="T49" fmla="*/ 2147483646 h 34119"/>
                    <a:gd name="T50" fmla="*/ 2147483646 w 66263"/>
                    <a:gd name="T51" fmla="*/ 2147483646 h 34119"/>
                    <a:gd name="T52" fmla="*/ 2147483646 w 66263"/>
                    <a:gd name="T53" fmla="*/ 507812500 h 34119"/>
                    <a:gd name="T54" fmla="*/ 2147483646 w 66263"/>
                    <a:gd name="T55" fmla="*/ 0 h 34119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6" name="Google Shape;2820;p17"/>
                <p:cNvSpPr>
                  <a:spLocks/>
                </p:cNvSpPr>
                <p:nvPr/>
              </p:nvSpPr>
              <p:spPr bwMode="auto">
                <a:xfrm>
                  <a:off x="5064200" y="4748075"/>
                  <a:ext cx="1576800" cy="504600"/>
                </a:xfrm>
                <a:custGeom>
                  <a:avLst/>
                  <a:gdLst>
                    <a:gd name="T0" fmla="*/ 2147483646 w 63072"/>
                    <a:gd name="T1" fmla="*/ 595703125 h 20184"/>
                    <a:gd name="T2" fmla="*/ 2147483646 w 63072"/>
                    <a:gd name="T3" fmla="*/ 2147483646 h 20184"/>
                    <a:gd name="T4" fmla="*/ 2147483646 w 63072"/>
                    <a:gd name="T5" fmla="*/ 2147483646 h 20184"/>
                    <a:gd name="T6" fmla="*/ 2147483646 w 63072"/>
                    <a:gd name="T7" fmla="*/ 2147483646 h 20184"/>
                    <a:gd name="T8" fmla="*/ 2147483646 w 63072"/>
                    <a:gd name="T9" fmla="*/ 2147483646 h 20184"/>
                    <a:gd name="T10" fmla="*/ 2147483646 w 63072"/>
                    <a:gd name="T11" fmla="*/ 2147483646 h 20184"/>
                    <a:gd name="T12" fmla="*/ 2147483646 w 63072"/>
                    <a:gd name="T13" fmla="*/ 2147483646 h 20184"/>
                    <a:gd name="T14" fmla="*/ 2147483646 w 63072"/>
                    <a:gd name="T15" fmla="*/ 2147483646 h 20184"/>
                    <a:gd name="T16" fmla="*/ 0 w 63072"/>
                    <a:gd name="T17" fmla="*/ 2147483646 h 20184"/>
                    <a:gd name="T18" fmla="*/ 2147483646 w 63072"/>
                    <a:gd name="T19" fmla="*/ 2147483646 h 20184"/>
                    <a:gd name="T20" fmla="*/ 2147483646 w 63072"/>
                    <a:gd name="T21" fmla="*/ 2147483646 h 20184"/>
                    <a:gd name="T22" fmla="*/ 2147483646 w 63072"/>
                    <a:gd name="T23" fmla="*/ 2147483646 h 20184"/>
                    <a:gd name="T24" fmla="*/ 2147483646 w 63072"/>
                    <a:gd name="T25" fmla="*/ 2147483646 h 20184"/>
                    <a:gd name="T26" fmla="*/ 2147483646 w 63072"/>
                    <a:gd name="T27" fmla="*/ 2147483646 h 20184"/>
                    <a:gd name="T28" fmla="*/ 2147483646 w 63072"/>
                    <a:gd name="T29" fmla="*/ 2147483646 h 20184"/>
                    <a:gd name="T30" fmla="*/ 2147483646 w 63072"/>
                    <a:gd name="T31" fmla="*/ 2147483646 h 20184"/>
                    <a:gd name="T32" fmla="*/ 2147483646 w 63072"/>
                    <a:gd name="T33" fmla="*/ 2147483646 h 20184"/>
                    <a:gd name="T34" fmla="*/ 2147483646 w 63072"/>
                    <a:gd name="T35" fmla="*/ 2147483646 h 20184"/>
                    <a:gd name="T36" fmla="*/ 2147483646 w 63072"/>
                    <a:gd name="T37" fmla="*/ 2147483646 h 20184"/>
                    <a:gd name="T38" fmla="*/ 2147483646 w 63072"/>
                    <a:gd name="T39" fmla="*/ 2147483646 h 20184"/>
                    <a:gd name="T40" fmla="*/ 2147483646 w 63072"/>
                    <a:gd name="T41" fmla="*/ 2147483646 h 20184"/>
                    <a:gd name="T42" fmla="*/ 2147483646 w 63072"/>
                    <a:gd name="T43" fmla="*/ 2147483646 h 20184"/>
                    <a:gd name="T44" fmla="*/ 2147483646 w 63072"/>
                    <a:gd name="T45" fmla="*/ 2147483646 h 20184"/>
                    <a:gd name="T46" fmla="*/ 2147483646 w 63072"/>
                    <a:gd name="T47" fmla="*/ 2147483646 h 20184"/>
                    <a:gd name="T48" fmla="*/ 2147483646 w 63072"/>
                    <a:gd name="T49" fmla="*/ 2147483646 h 20184"/>
                    <a:gd name="T50" fmla="*/ 2147483646 w 63072"/>
                    <a:gd name="T51" fmla="*/ 2147483646 h 20184"/>
                    <a:gd name="T52" fmla="*/ 2147483646 w 63072"/>
                    <a:gd name="T53" fmla="*/ 2147483646 h 20184"/>
                    <a:gd name="T54" fmla="*/ 2147483646 w 63072"/>
                    <a:gd name="T55" fmla="*/ 2147483646 h 20184"/>
                    <a:gd name="T56" fmla="*/ 2147483646 w 63072"/>
                    <a:gd name="T57" fmla="*/ 2147483646 h 20184"/>
                    <a:gd name="T58" fmla="*/ 2147483646 w 63072"/>
                    <a:gd name="T59" fmla="*/ 2147483646 h 20184"/>
                    <a:gd name="T60" fmla="*/ 2147483646 w 63072"/>
                    <a:gd name="T61" fmla="*/ 2147483646 h 20184"/>
                    <a:gd name="T62" fmla="*/ 2147483646 w 63072"/>
                    <a:gd name="T63" fmla="*/ 2147483646 h 20184"/>
                    <a:gd name="T64" fmla="*/ 2147483646 w 63072"/>
                    <a:gd name="T65" fmla="*/ 2147483646 h 20184"/>
                    <a:gd name="T66" fmla="*/ 2147483646 w 63072"/>
                    <a:gd name="T67" fmla="*/ 2147483646 h 20184"/>
                    <a:gd name="T68" fmla="*/ 2147483646 w 63072"/>
                    <a:gd name="T69" fmla="*/ 2147483646 h 20184"/>
                    <a:gd name="T70" fmla="*/ 2147483646 w 63072"/>
                    <a:gd name="T71" fmla="*/ 2147483646 h 2018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86" name="Google Shape;2821;p17"/>
              <p:cNvGrpSpPr>
                <a:grpSpLocks/>
              </p:cNvGrpSpPr>
              <p:nvPr/>
            </p:nvGrpSpPr>
            <p:grpSpPr bwMode="auto"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87" name="Google Shape;2822;p17"/>
                <p:cNvSpPr/>
                <p:nvPr/>
              </p:nvSpPr>
              <p:spPr>
                <a:xfrm>
                  <a:off x="974915" y="682035"/>
                  <a:ext cx="410698" cy="660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2823;p17"/>
                <p:cNvSpPr/>
                <p:nvPr/>
              </p:nvSpPr>
              <p:spPr>
                <a:xfrm>
                  <a:off x="582606" y="1005423"/>
                  <a:ext cx="701865" cy="433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2824;p17"/>
                <p:cNvSpPr/>
                <p:nvPr/>
              </p:nvSpPr>
              <p:spPr>
                <a:xfrm>
                  <a:off x="755773" y="1406974"/>
                  <a:ext cx="547087" cy="464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2825;p17"/>
                <p:cNvSpPr/>
                <p:nvPr/>
              </p:nvSpPr>
              <p:spPr>
                <a:xfrm>
                  <a:off x="1207848" y="1420768"/>
                  <a:ext cx="334075" cy="6483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2826;p17"/>
                <p:cNvSpPr/>
                <p:nvPr/>
              </p:nvSpPr>
              <p:spPr>
                <a:xfrm>
                  <a:off x="1324314" y="790853"/>
                  <a:ext cx="502646" cy="5502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2827;p17"/>
                <p:cNvSpPr/>
                <p:nvPr/>
              </p:nvSpPr>
              <p:spPr>
                <a:xfrm>
                  <a:off x="1301327" y="1287428"/>
                  <a:ext cx="631373" cy="35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3" name="Google Shape;2828;p17"/>
                <p:cNvSpPr>
                  <a:spLocks/>
                </p:cNvSpPr>
                <p:nvPr/>
              </p:nvSpPr>
              <p:spPr bwMode="auto">
                <a:xfrm>
                  <a:off x="1259250" y="1456575"/>
                  <a:ext cx="128600" cy="438325"/>
                </a:xfrm>
                <a:custGeom>
                  <a:avLst/>
                  <a:gdLst>
                    <a:gd name="T0" fmla="*/ 2147483646 w 5144"/>
                    <a:gd name="T1" fmla="*/ 0 h 17533"/>
                    <a:gd name="T2" fmla="*/ 2147483646 w 5144"/>
                    <a:gd name="T3" fmla="*/ 2147483646 h 17533"/>
                    <a:gd name="T4" fmla="*/ 2147483646 w 5144"/>
                    <a:gd name="T5" fmla="*/ 2147483646 h 17533"/>
                    <a:gd name="T6" fmla="*/ 2147483646 w 5144"/>
                    <a:gd name="T7" fmla="*/ 2147483646 h 17533"/>
                    <a:gd name="T8" fmla="*/ 2147483646 w 5144"/>
                    <a:gd name="T9" fmla="*/ 2147483646 h 17533"/>
                    <a:gd name="T10" fmla="*/ 2147483646 w 5144"/>
                    <a:gd name="T11" fmla="*/ 2147483646 h 17533"/>
                    <a:gd name="T12" fmla="*/ 2147483646 w 5144"/>
                    <a:gd name="T13" fmla="*/ 0 h 175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2829;p17"/>
                <p:cNvSpPr>
                  <a:spLocks/>
                </p:cNvSpPr>
                <p:nvPr/>
              </p:nvSpPr>
              <p:spPr bwMode="auto">
                <a:xfrm>
                  <a:off x="1278425" y="1436350"/>
                  <a:ext cx="170225" cy="375075"/>
                </a:xfrm>
                <a:custGeom>
                  <a:avLst/>
                  <a:gdLst>
                    <a:gd name="T0" fmla="*/ 2147483646 w 6809"/>
                    <a:gd name="T1" fmla="*/ 0 h 15003"/>
                    <a:gd name="T2" fmla="*/ 2147483646 w 6809"/>
                    <a:gd name="T3" fmla="*/ 2147483646 h 15003"/>
                    <a:gd name="T4" fmla="*/ 2147483646 w 6809"/>
                    <a:gd name="T5" fmla="*/ 2147483646 h 15003"/>
                    <a:gd name="T6" fmla="*/ 2147483646 w 6809"/>
                    <a:gd name="T7" fmla="*/ 2147483646 h 15003"/>
                    <a:gd name="T8" fmla="*/ 2147483646 w 6809"/>
                    <a:gd name="T9" fmla="*/ 2147483646 h 15003"/>
                    <a:gd name="T10" fmla="*/ 2147483646 w 6809"/>
                    <a:gd name="T11" fmla="*/ 2147483646 h 15003"/>
                    <a:gd name="T12" fmla="*/ 2147483646 w 6809"/>
                    <a:gd name="T13" fmla="*/ 0 h 1500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5" name="Google Shape;2830;p17"/>
                <p:cNvSpPr>
                  <a:spLocks/>
                </p:cNvSpPr>
                <p:nvPr/>
              </p:nvSpPr>
              <p:spPr bwMode="auto">
                <a:xfrm>
                  <a:off x="1256375" y="1484350"/>
                  <a:ext cx="69925" cy="372750"/>
                </a:xfrm>
                <a:custGeom>
                  <a:avLst/>
                  <a:gdLst>
                    <a:gd name="T0" fmla="*/ 2147483646 w 2797"/>
                    <a:gd name="T1" fmla="*/ 9765625 h 14910"/>
                    <a:gd name="T2" fmla="*/ 302734375 w 2797"/>
                    <a:gd name="T3" fmla="*/ 2147483646 h 14910"/>
                    <a:gd name="T4" fmla="*/ 2147483646 w 2797"/>
                    <a:gd name="T5" fmla="*/ 2147483646 h 14910"/>
                    <a:gd name="T6" fmla="*/ 2147483646 w 2797"/>
                    <a:gd name="T7" fmla="*/ 2147483646 h 14910"/>
                    <a:gd name="T8" fmla="*/ 2147483646 w 2797"/>
                    <a:gd name="T9" fmla="*/ 2147483646 h 14910"/>
                    <a:gd name="T10" fmla="*/ 2147483646 w 2797"/>
                    <a:gd name="T11" fmla="*/ 2147483646 h 14910"/>
                    <a:gd name="T12" fmla="*/ 2147483646 w 2797"/>
                    <a:gd name="T13" fmla="*/ 9765625 h 149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2831;p17"/>
                <p:cNvSpPr>
                  <a:spLocks/>
                </p:cNvSpPr>
                <p:nvPr/>
              </p:nvSpPr>
              <p:spPr bwMode="auto">
                <a:xfrm>
                  <a:off x="987250" y="1441975"/>
                  <a:ext cx="298650" cy="242300"/>
                </a:xfrm>
                <a:custGeom>
                  <a:avLst/>
                  <a:gdLst>
                    <a:gd name="T0" fmla="*/ 2147483646 w 11946"/>
                    <a:gd name="T1" fmla="*/ 9765625 h 9692"/>
                    <a:gd name="T2" fmla="*/ 2147483646 w 11946"/>
                    <a:gd name="T3" fmla="*/ 830078125 h 9692"/>
                    <a:gd name="T4" fmla="*/ 644531250 w 11946"/>
                    <a:gd name="T5" fmla="*/ 2147483646 h 9692"/>
                    <a:gd name="T6" fmla="*/ 2147483646 w 11946"/>
                    <a:gd name="T7" fmla="*/ 2147483646 h 9692"/>
                    <a:gd name="T8" fmla="*/ 2147483646 w 11946"/>
                    <a:gd name="T9" fmla="*/ 2147483646 h 9692"/>
                    <a:gd name="T10" fmla="*/ 2147483646 w 11946"/>
                    <a:gd name="T11" fmla="*/ 2147483646 h 9692"/>
                    <a:gd name="T12" fmla="*/ 2147483646 w 11946"/>
                    <a:gd name="T13" fmla="*/ 9765625 h 969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2832;p17"/>
                <p:cNvSpPr>
                  <a:spLocks/>
                </p:cNvSpPr>
                <p:nvPr/>
              </p:nvSpPr>
              <p:spPr bwMode="auto">
                <a:xfrm>
                  <a:off x="1125950" y="1425825"/>
                  <a:ext cx="212075" cy="231125"/>
                </a:xfrm>
                <a:custGeom>
                  <a:avLst/>
                  <a:gdLst>
                    <a:gd name="T0" fmla="*/ 2147483646 w 8483"/>
                    <a:gd name="T1" fmla="*/ 0 h 9245"/>
                    <a:gd name="T2" fmla="*/ 2147483646 w 8483"/>
                    <a:gd name="T3" fmla="*/ 2147483646 h 9245"/>
                    <a:gd name="T4" fmla="*/ 488281250 w 8483"/>
                    <a:gd name="T5" fmla="*/ 2147483646 h 9245"/>
                    <a:gd name="T6" fmla="*/ 2147483646 w 8483"/>
                    <a:gd name="T7" fmla="*/ 2147483646 h 9245"/>
                    <a:gd name="T8" fmla="*/ 2147483646 w 8483"/>
                    <a:gd name="T9" fmla="*/ 2147483646 h 9245"/>
                    <a:gd name="T10" fmla="*/ 2147483646 w 8483"/>
                    <a:gd name="T11" fmla="*/ 2147483646 h 9245"/>
                    <a:gd name="T12" fmla="*/ 2147483646 w 8483"/>
                    <a:gd name="T13" fmla="*/ 0 h 92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2833;p17"/>
                <p:cNvSpPr>
                  <a:spLocks/>
                </p:cNvSpPr>
                <p:nvPr/>
              </p:nvSpPr>
              <p:spPr bwMode="auto">
                <a:xfrm>
                  <a:off x="872725" y="1410800"/>
                  <a:ext cx="414450" cy="218025"/>
                </a:xfrm>
                <a:custGeom>
                  <a:avLst/>
                  <a:gdLst>
                    <a:gd name="T0" fmla="*/ 2147483646 w 16578"/>
                    <a:gd name="T1" fmla="*/ 0 h 8721"/>
                    <a:gd name="T2" fmla="*/ 2147483646 w 16578"/>
                    <a:gd name="T3" fmla="*/ 839843750 h 8721"/>
                    <a:gd name="T4" fmla="*/ 1445312500 w 16578"/>
                    <a:gd name="T5" fmla="*/ 2147483646 h 8721"/>
                    <a:gd name="T6" fmla="*/ 2147483646 w 16578"/>
                    <a:gd name="T7" fmla="*/ 2147483646 h 8721"/>
                    <a:gd name="T8" fmla="*/ 2147483646 w 16578"/>
                    <a:gd name="T9" fmla="*/ 2147483646 h 8721"/>
                    <a:gd name="T10" fmla="*/ 2147483646 w 16578"/>
                    <a:gd name="T11" fmla="*/ 2147483646 h 8721"/>
                    <a:gd name="T12" fmla="*/ 2147483646 w 16578"/>
                    <a:gd name="T13" fmla="*/ 0 h 87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2834;p17"/>
                <p:cNvSpPr>
                  <a:spLocks/>
                </p:cNvSpPr>
                <p:nvPr/>
              </p:nvSpPr>
              <p:spPr bwMode="auto">
                <a:xfrm>
                  <a:off x="980400" y="1404150"/>
                  <a:ext cx="289450" cy="134325"/>
                </a:xfrm>
                <a:custGeom>
                  <a:avLst/>
                  <a:gdLst>
                    <a:gd name="T0" fmla="*/ 2147483646 w 11578"/>
                    <a:gd name="T1" fmla="*/ 0 h 5373"/>
                    <a:gd name="T2" fmla="*/ 2147483646 w 11578"/>
                    <a:gd name="T3" fmla="*/ 2147483646 h 5373"/>
                    <a:gd name="T4" fmla="*/ 947265625 w 11578"/>
                    <a:gd name="T5" fmla="*/ 2147483646 h 5373"/>
                    <a:gd name="T6" fmla="*/ 2147483646 w 11578"/>
                    <a:gd name="T7" fmla="*/ 2147483646 h 5373"/>
                    <a:gd name="T8" fmla="*/ 2147483646 w 11578"/>
                    <a:gd name="T9" fmla="*/ 2147483646 h 5373"/>
                    <a:gd name="T10" fmla="*/ 2147483646 w 11578"/>
                    <a:gd name="T11" fmla="*/ 2147483646 h 5373"/>
                    <a:gd name="T12" fmla="*/ 2147483646 w 11578"/>
                    <a:gd name="T13" fmla="*/ 2147483646 h 5373"/>
                    <a:gd name="T14" fmla="*/ 2147483646 w 11578"/>
                    <a:gd name="T15" fmla="*/ 2147483646 h 5373"/>
                    <a:gd name="T16" fmla="*/ 2147483646 w 11578"/>
                    <a:gd name="T17" fmla="*/ 2147483646 h 5373"/>
                    <a:gd name="T18" fmla="*/ 2147483646 w 11578"/>
                    <a:gd name="T19" fmla="*/ 166015625 h 5373"/>
                    <a:gd name="T20" fmla="*/ 2147483646 w 11578"/>
                    <a:gd name="T21" fmla="*/ 0 h 537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2835;p17"/>
                <p:cNvSpPr>
                  <a:spLocks/>
                </p:cNvSpPr>
                <p:nvPr/>
              </p:nvSpPr>
              <p:spPr bwMode="auto">
                <a:xfrm>
                  <a:off x="789025" y="1324225"/>
                  <a:ext cx="491750" cy="121800"/>
                </a:xfrm>
                <a:custGeom>
                  <a:avLst/>
                  <a:gdLst>
                    <a:gd name="T0" fmla="*/ 2147483646 w 19670"/>
                    <a:gd name="T1" fmla="*/ 9765625 h 4872"/>
                    <a:gd name="T2" fmla="*/ 2147483646 w 19670"/>
                    <a:gd name="T3" fmla="*/ 2147483646 h 4872"/>
                    <a:gd name="T4" fmla="*/ 2147483646 w 19670"/>
                    <a:gd name="T5" fmla="*/ 2147483646 h 4872"/>
                    <a:gd name="T6" fmla="*/ 2147483646 w 19670"/>
                    <a:gd name="T7" fmla="*/ 2147483646 h 4872"/>
                    <a:gd name="T8" fmla="*/ 2147483646 w 19670"/>
                    <a:gd name="T9" fmla="*/ 2147483646 h 4872"/>
                    <a:gd name="T10" fmla="*/ 2147483646 w 19670"/>
                    <a:gd name="T11" fmla="*/ 2147483646 h 4872"/>
                    <a:gd name="T12" fmla="*/ 2147483646 w 19670"/>
                    <a:gd name="T13" fmla="*/ 9765625 h 48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2836;p17"/>
                <p:cNvSpPr>
                  <a:spLocks/>
                </p:cNvSpPr>
                <p:nvPr/>
              </p:nvSpPr>
              <p:spPr bwMode="auto">
                <a:xfrm>
                  <a:off x="981525" y="1249500"/>
                  <a:ext cx="328025" cy="181475"/>
                </a:xfrm>
                <a:custGeom>
                  <a:avLst/>
                  <a:gdLst>
                    <a:gd name="T0" fmla="*/ 2147483646 w 13121"/>
                    <a:gd name="T1" fmla="*/ 0 h 7259"/>
                    <a:gd name="T2" fmla="*/ 1689453125 w 13121"/>
                    <a:gd name="T3" fmla="*/ 2147483646 h 7259"/>
                    <a:gd name="T4" fmla="*/ 2147483646 w 13121"/>
                    <a:gd name="T5" fmla="*/ 2147483646 h 7259"/>
                    <a:gd name="T6" fmla="*/ 2147483646 w 13121"/>
                    <a:gd name="T7" fmla="*/ 2147483646 h 7259"/>
                    <a:gd name="T8" fmla="*/ 2147483646 w 13121"/>
                    <a:gd name="T9" fmla="*/ 2147483646 h 7259"/>
                    <a:gd name="T10" fmla="*/ 2147483646 w 13121"/>
                    <a:gd name="T11" fmla="*/ 19531250 h 7259"/>
                    <a:gd name="T12" fmla="*/ 2147483646 w 13121"/>
                    <a:gd name="T13" fmla="*/ 0 h 72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2837;p17"/>
                <p:cNvSpPr>
                  <a:spLocks/>
                </p:cNvSpPr>
                <p:nvPr/>
              </p:nvSpPr>
              <p:spPr bwMode="auto">
                <a:xfrm>
                  <a:off x="973500" y="1174075"/>
                  <a:ext cx="356800" cy="239800"/>
                </a:xfrm>
                <a:custGeom>
                  <a:avLst/>
                  <a:gdLst>
                    <a:gd name="T0" fmla="*/ 2147483646 w 14272"/>
                    <a:gd name="T1" fmla="*/ 9765625 h 9592"/>
                    <a:gd name="T2" fmla="*/ 1855468750 w 14272"/>
                    <a:gd name="T3" fmla="*/ 2147483646 h 9592"/>
                    <a:gd name="T4" fmla="*/ 2147483646 w 14272"/>
                    <a:gd name="T5" fmla="*/ 2147483646 h 9592"/>
                    <a:gd name="T6" fmla="*/ 2147483646 w 14272"/>
                    <a:gd name="T7" fmla="*/ 2147483646 h 9592"/>
                    <a:gd name="T8" fmla="*/ 2147483646 w 14272"/>
                    <a:gd name="T9" fmla="*/ 2147483646 h 9592"/>
                    <a:gd name="T10" fmla="*/ 2147483646 w 14272"/>
                    <a:gd name="T11" fmla="*/ 97656250 h 9592"/>
                    <a:gd name="T12" fmla="*/ 2147483646 w 14272"/>
                    <a:gd name="T13" fmla="*/ 9765625 h 959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2838;p17"/>
                <p:cNvSpPr>
                  <a:spLocks/>
                </p:cNvSpPr>
                <p:nvPr/>
              </p:nvSpPr>
              <p:spPr bwMode="auto">
                <a:xfrm>
                  <a:off x="1137400" y="950450"/>
                  <a:ext cx="180600" cy="461200"/>
                </a:xfrm>
                <a:custGeom>
                  <a:avLst/>
                  <a:gdLst>
                    <a:gd name="T0" fmla="*/ 1767578125 w 7224"/>
                    <a:gd name="T1" fmla="*/ 9765625 h 18448"/>
                    <a:gd name="T2" fmla="*/ 175781250 w 7224"/>
                    <a:gd name="T3" fmla="*/ 2147483646 h 18448"/>
                    <a:gd name="T4" fmla="*/ 2147483646 w 7224"/>
                    <a:gd name="T5" fmla="*/ 2147483646 h 18448"/>
                    <a:gd name="T6" fmla="*/ 2147483646 w 7224"/>
                    <a:gd name="T7" fmla="*/ 2147483646 h 18448"/>
                    <a:gd name="T8" fmla="*/ 2147483646 w 7224"/>
                    <a:gd name="T9" fmla="*/ 2147483646 h 18448"/>
                    <a:gd name="T10" fmla="*/ 2147483646 w 7224"/>
                    <a:gd name="T11" fmla="*/ 1376953125 h 18448"/>
                    <a:gd name="T12" fmla="*/ 1767578125 w 7224"/>
                    <a:gd name="T13" fmla="*/ 9765625 h 184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2839;p17"/>
                <p:cNvSpPr>
                  <a:spLocks/>
                </p:cNvSpPr>
                <p:nvPr/>
              </p:nvSpPr>
              <p:spPr bwMode="auto">
                <a:xfrm>
                  <a:off x="1214125" y="977300"/>
                  <a:ext cx="139375" cy="450850"/>
                </a:xfrm>
                <a:custGeom>
                  <a:avLst/>
                  <a:gdLst>
                    <a:gd name="T0" fmla="*/ 1865234375 w 5575"/>
                    <a:gd name="T1" fmla="*/ 0 h 18034"/>
                    <a:gd name="T2" fmla="*/ 175781250 w 5575"/>
                    <a:gd name="T3" fmla="*/ 2147483646 h 18034"/>
                    <a:gd name="T4" fmla="*/ 2147483646 w 5575"/>
                    <a:gd name="T5" fmla="*/ 2147483646 h 18034"/>
                    <a:gd name="T6" fmla="*/ 2147483646 w 5575"/>
                    <a:gd name="T7" fmla="*/ 2147483646 h 18034"/>
                    <a:gd name="T8" fmla="*/ 2147483646 w 5575"/>
                    <a:gd name="T9" fmla="*/ 2147483646 h 18034"/>
                    <a:gd name="T10" fmla="*/ 2147483646 w 5575"/>
                    <a:gd name="T11" fmla="*/ 1269531250 h 18034"/>
                    <a:gd name="T12" fmla="*/ 1865234375 w 5575"/>
                    <a:gd name="T13" fmla="*/ 0 h 180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2840;p17"/>
                <p:cNvSpPr>
                  <a:spLocks/>
                </p:cNvSpPr>
                <p:nvPr/>
              </p:nvSpPr>
              <p:spPr bwMode="auto">
                <a:xfrm>
                  <a:off x="1288100" y="1008875"/>
                  <a:ext cx="84550" cy="411475"/>
                </a:xfrm>
                <a:custGeom>
                  <a:avLst/>
                  <a:gdLst>
                    <a:gd name="T0" fmla="*/ 2050781250 w 3382"/>
                    <a:gd name="T1" fmla="*/ 9765625 h 16459"/>
                    <a:gd name="T2" fmla="*/ 371093750 w 3382"/>
                    <a:gd name="T3" fmla="*/ 2001953125 h 16459"/>
                    <a:gd name="T4" fmla="*/ 2147483646 w 3382"/>
                    <a:gd name="T5" fmla="*/ 2147483646 h 16459"/>
                    <a:gd name="T6" fmla="*/ 2147483646 w 3382"/>
                    <a:gd name="T7" fmla="*/ 2147483646 h 16459"/>
                    <a:gd name="T8" fmla="*/ 2147483646 w 3382"/>
                    <a:gd name="T9" fmla="*/ 2147483646 h 16459"/>
                    <a:gd name="T10" fmla="*/ 2147483646 w 3382"/>
                    <a:gd name="T11" fmla="*/ 1113281250 h 16459"/>
                    <a:gd name="T12" fmla="*/ 2050781250 w 3382"/>
                    <a:gd name="T13" fmla="*/ 9765625 h 164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2841;p17"/>
                <p:cNvSpPr>
                  <a:spLocks/>
                </p:cNvSpPr>
                <p:nvPr/>
              </p:nvSpPr>
              <p:spPr bwMode="auto">
                <a:xfrm>
                  <a:off x="1308525" y="1001450"/>
                  <a:ext cx="276000" cy="379950"/>
                </a:xfrm>
                <a:custGeom>
                  <a:avLst/>
                  <a:gdLst>
                    <a:gd name="T0" fmla="*/ 2147483646 w 11040"/>
                    <a:gd name="T1" fmla="*/ 9765625 h 15198"/>
                    <a:gd name="T2" fmla="*/ 2147483646 w 11040"/>
                    <a:gd name="T3" fmla="*/ 742187500 h 15198"/>
                    <a:gd name="T4" fmla="*/ 2147483646 w 11040"/>
                    <a:gd name="T5" fmla="*/ 2147483646 h 15198"/>
                    <a:gd name="T6" fmla="*/ 2147483646 w 11040"/>
                    <a:gd name="T7" fmla="*/ 2147483646 h 15198"/>
                    <a:gd name="T8" fmla="*/ 2147483646 w 11040"/>
                    <a:gd name="T9" fmla="*/ 2147483646 h 15198"/>
                    <a:gd name="T10" fmla="*/ 2147483646 w 11040"/>
                    <a:gd name="T11" fmla="*/ 2147483646 h 15198"/>
                    <a:gd name="T12" fmla="*/ 2147483646 w 11040"/>
                    <a:gd name="T13" fmla="*/ 9765625 h 1519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2842;p17"/>
                <p:cNvSpPr>
                  <a:spLocks/>
                </p:cNvSpPr>
                <p:nvPr/>
              </p:nvSpPr>
              <p:spPr bwMode="auto">
                <a:xfrm>
                  <a:off x="1296875" y="1110600"/>
                  <a:ext cx="319475" cy="325350"/>
                </a:xfrm>
                <a:custGeom>
                  <a:avLst/>
                  <a:gdLst>
                    <a:gd name="T0" fmla="*/ 2147483646 w 12779"/>
                    <a:gd name="T1" fmla="*/ 0 h 13014"/>
                    <a:gd name="T2" fmla="*/ 2147483646 w 12779"/>
                    <a:gd name="T3" fmla="*/ 556640625 h 13014"/>
                    <a:gd name="T4" fmla="*/ 2147483646 w 12779"/>
                    <a:gd name="T5" fmla="*/ 2147483646 h 13014"/>
                    <a:gd name="T6" fmla="*/ 2147483646 w 12779"/>
                    <a:gd name="T7" fmla="*/ 2147483646 h 13014"/>
                    <a:gd name="T8" fmla="*/ 2147483646 w 12779"/>
                    <a:gd name="T9" fmla="*/ 2147483646 h 13014"/>
                    <a:gd name="T10" fmla="*/ 2147483646 w 12779"/>
                    <a:gd name="T11" fmla="*/ 2147483646 h 13014"/>
                    <a:gd name="T12" fmla="*/ 2147483646 w 12779"/>
                    <a:gd name="T13" fmla="*/ 0 h 130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2843;p17"/>
                <p:cNvSpPr>
                  <a:spLocks/>
                </p:cNvSpPr>
                <p:nvPr/>
              </p:nvSpPr>
              <p:spPr bwMode="auto">
                <a:xfrm>
                  <a:off x="1281425" y="1174950"/>
                  <a:ext cx="353375" cy="261450"/>
                </a:xfrm>
                <a:custGeom>
                  <a:avLst/>
                  <a:gdLst>
                    <a:gd name="T0" fmla="*/ 2147483646 w 14135"/>
                    <a:gd name="T1" fmla="*/ 0 h 10458"/>
                    <a:gd name="T2" fmla="*/ 2147483646 w 14135"/>
                    <a:gd name="T3" fmla="*/ 351562500 h 10458"/>
                    <a:gd name="T4" fmla="*/ 2147483646 w 14135"/>
                    <a:gd name="T5" fmla="*/ 2147483646 h 10458"/>
                    <a:gd name="T6" fmla="*/ 2147483646 w 14135"/>
                    <a:gd name="T7" fmla="*/ 2147483646 h 10458"/>
                    <a:gd name="T8" fmla="*/ 2147483646 w 14135"/>
                    <a:gd name="T9" fmla="*/ 2147483646 h 10458"/>
                    <a:gd name="T10" fmla="*/ 2147483646 w 14135"/>
                    <a:gd name="T11" fmla="*/ 2147483646 h 10458"/>
                    <a:gd name="T12" fmla="*/ 2147483646 w 14135"/>
                    <a:gd name="T13" fmla="*/ 0 h 104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2844;p17"/>
                <p:cNvSpPr>
                  <a:spLocks/>
                </p:cNvSpPr>
                <p:nvPr/>
              </p:nvSpPr>
              <p:spPr bwMode="auto">
                <a:xfrm>
                  <a:off x="1290625" y="1350725"/>
                  <a:ext cx="465300" cy="87950"/>
                </a:xfrm>
                <a:custGeom>
                  <a:avLst/>
                  <a:gdLst>
                    <a:gd name="T0" fmla="*/ 2147483646 w 18612"/>
                    <a:gd name="T1" fmla="*/ 0 h 3518"/>
                    <a:gd name="T2" fmla="*/ 2147483646 w 18612"/>
                    <a:gd name="T3" fmla="*/ 2147483646 h 3518"/>
                    <a:gd name="T4" fmla="*/ 2147483646 w 18612"/>
                    <a:gd name="T5" fmla="*/ 2147483646 h 3518"/>
                    <a:gd name="T6" fmla="*/ 2147483646 w 18612"/>
                    <a:gd name="T7" fmla="*/ 2147483646 h 3518"/>
                    <a:gd name="T8" fmla="*/ 2147483646 w 18612"/>
                    <a:gd name="T9" fmla="*/ 2147483646 h 3518"/>
                    <a:gd name="T10" fmla="*/ 2147483646 w 18612"/>
                    <a:gd name="T11" fmla="*/ 2147483646 h 3518"/>
                    <a:gd name="T12" fmla="*/ 2147483646 w 18612"/>
                    <a:gd name="T13" fmla="*/ 2147483646 h 3518"/>
                    <a:gd name="T14" fmla="*/ 2147483646 w 18612"/>
                    <a:gd name="T15" fmla="*/ 2147483646 h 3518"/>
                    <a:gd name="T16" fmla="*/ 2147483646 w 18612"/>
                    <a:gd name="T17" fmla="*/ 0 h 35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2845;p17"/>
                <p:cNvSpPr>
                  <a:spLocks/>
                </p:cNvSpPr>
                <p:nvPr/>
              </p:nvSpPr>
              <p:spPr bwMode="auto">
                <a:xfrm>
                  <a:off x="1303125" y="1429000"/>
                  <a:ext cx="401400" cy="68750"/>
                </a:xfrm>
                <a:custGeom>
                  <a:avLst/>
                  <a:gdLst>
                    <a:gd name="T0" fmla="*/ 2147483646 w 16056"/>
                    <a:gd name="T1" fmla="*/ 9765625 h 2750"/>
                    <a:gd name="T2" fmla="*/ 2147483646 w 16056"/>
                    <a:gd name="T3" fmla="*/ 253906250 h 2750"/>
                    <a:gd name="T4" fmla="*/ 2147483646 w 16056"/>
                    <a:gd name="T5" fmla="*/ 2147483646 h 2750"/>
                    <a:gd name="T6" fmla="*/ 2147483646 w 16056"/>
                    <a:gd name="T7" fmla="*/ 2147483646 h 2750"/>
                    <a:gd name="T8" fmla="*/ 2147483646 w 16056"/>
                    <a:gd name="T9" fmla="*/ 2147483646 h 2750"/>
                    <a:gd name="T10" fmla="*/ 2147483646 w 16056"/>
                    <a:gd name="T11" fmla="*/ 2147483646 h 2750"/>
                    <a:gd name="T12" fmla="*/ 2147483646 w 16056"/>
                    <a:gd name="T13" fmla="*/ 2147483646 h 2750"/>
                    <a:gd name="T14" fmla="*/ 2147483646 w 16056"/>
                    <a:gd name="T15" fmla="*/ 2147483646 h 2750"/>
                    <a:gd name="T16" fmla="*/ 2147483646 w 16056"/>
                    <a:gd name="T17" fmla="*/ 9765625 h 275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2846;p17"/>
                <p:cNvSpPr>
                  <a:spLocks/>
                </p:cNvSpPr>
                <p:nvPr/>
              </p:nvSpPr>
              <p:spPr bwMode="auto">
                <a:xfrm>
                  <a:off x="1295700" y="1386875"/>
                  <a:ext cx="344450" cy="74750"/>
                </a:xfrm>
                <a:custGeom>
                  <a:avLst/>
                  <a:gdLst>
                    <a:gd name="T0" fmla="*/ 2147483646 w 13778"/>
                    <a:gd name="T1" fmla="*/ 0 h 2990"/>
                    <a:gd name="T2" fmla="*/ 2147483646 w 13778"/>
                    <a:gd name="T3" fmla="*/ 2147483646 h 2990"/>
                    <a:gd name="T4" fmla="*/ 2147483646 w 13778"/>
                    <a:gd name="T5" fmla="*/ 2147483646 h 2990"/>
                    <a:gd name="T6" fmla="*/ 2147483646 w 13778"/>
                    <a:gd name="T7" fmla="*/ 2147483646 h 2990"/>
                    <a:gd name="T8" fmla="*/ 2147483646 w 13778"/>
                    <a:gd name="T9" fmla="*/ 2147483646 h 2990"/>
                    <a:gd name="T10" fmla="*/ 2147483646 w 13778"/>
                    <a:gd name="T11" fmla="*/ 2147483646 h 2990"/>
                    <a:gd name="T12" fmla="*/ 2147483646 w 13778"/>
                    <a:gd name="T13" fmla="*/ 2147483646 h 2990"/>
                    <a:gd name="T14" fmla="*/ 2147483646 w 13778"/>
                    <a:gd name="T15" fmla="*/ 0 h 299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2847;p17"/>
                <p:cNvSpPr>
                  <a:spLocks/>
                </p:cNvSpPr>
                <p:nvPr/>
              </p:nvSpPr>
              <p:spPr bwMode="auto">
                <a:xfrm>
                  <a:off x="1275475" y="1444025"/>
                  <a:ext cx="345175" cy="106875"/>
                </a:xfrm>
                <a:custGeom>
                  <a:avLst/>
                  <a:gdLst>
                    <a:gd name="T0" fmla="*/ 2147483646 w 13807"/>
                    <a:gd name="T1" fmla="*/ 9765625 h 4275"/>
                    <a:gd name="T2" fmla="*/ 2147483646 w 13807"/>
                    <a:gd name="T3" fmla="*/ 2147483646 h 4275"/>
                    <a:gd name="T4" fmla="*/ 2147483646 w 13807"/>
                    <a:gd name="T5" fmla="*/ 2147483646 h 4275"/>
                    <a:gd name="T6" fmla="*/ 2147483646 w 13807"/>
                    <a:gd name="T7" fmla="*/ 2147483646 h 4275"/>
                    <a:gd name="T8" fmla="*/ 2147483646 w 13807"/>
                    <a:gd name="T9" fmla="*/ 2147483646 h 4275"/>
                    <a:gd name="T10" fmla="*/ 2147483646 w 13807"/>
                    <a:gd name="T11" fmla="*/ 2147483646 h 4275"/>
                    <a:gd name="T12" fmla="*/ 2147483646 w 13807"/>
                    <a:gd name="T13" fmla="*/ 2147483646 h 4275"/>
                    <a:gd name="T14" fmla="*/ 2147483646 w 13807"/>
                    <a:gd name="T15" fmla="*/ 29296875 h 4275"/>
                    <a:gd name="T16" fmla="*/ 2147483646 w 13807"/>
                    <a:gd name="T17" fmla="*/ 9765625 h 42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3" name="Google Shape;2848;p17"/>
                <p:cNvSpPr/>
                <p:nvPr/>
              </p:nvSpPr>
              <p:spPr>
                <a:xfrm>
                  <a:off x="1137355" y="1157154"/>
                  <a:ext cx="343270" cy="387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4" name="Google Shape;2849;p17"/>
                <p:cNvSpPr>
                  <a:spLocks/>
                </p:cNvSpPr>
                <p:nvPr/>
              </p:nvSpPr>
              <p:spPr bwMode="auto">
                <a:xfrm>
                  <a:off x="1239650" y="1283750"/>
                  <a:ext cx="136800" cy="139925"/>
                </a:xfrm>
                <a:custGeom>
                  <a:avLst/>
                  <a:gdLst>
                    <a:gd name="T0" fmla="*/ 2147483646 w 5472"/>
                    <a:gd name="T1" fmla="*/ 0 h 5597"/>
                    <a:gd name="T2" fmla="*/ 2147483646 w 5472"/>
                    <a:gd name="T3" fmla="*/ 888671875 h 5597"/>
                    <a:gd name="T4" fmla="*/ 2147483646 w 5472"/>
                    <a:gd name="T5" fmla="*/ 2147483646 h 5597"/>
                    <a:gd name="T6" fmla="*/ 1494140625 w 5472"/>
                    <a:gd name="T7" fmla="*/ 2147483646 h 5597"/>
                    <a:gd name="T8" fmla="*/ 2147483646 w 5472"/>
                    <a:gd name="T9" fmla="*/ 2147483646 h 5597"/>
                    <a:gd name="T10" fmla="*/ 2147483646 w 5472"/>
                    <a:gd name="T11" fmla="*/ 2147483646 h 5597"/>
                    <a:gd name="T12" fmla="*/ 2147483646 w 5472"/>
                    <a:gd name="T13" fmla="*/ 2147483646 h 5597"/>
                    <a:gd name="T14" fmla="*/ 2147483646 w 5472"/>
                    <a:gd name="T15" fmla="*/ 2147483646 h 5597"/>
                    <a:gd name="T16" fmla="*/ 2147483646 w 5472"/>
                    <a:gd name="T17" fmla="*/ 2147483646 h 5597"/>
                    <a:gd name="T18" fmla="*/ 2147483646 w 5472"/>
                    <a:gd name="T19" fmla="*/ 2147483646 h 5597"/>
                    <a:gd name="T20" fmla="*/ 2147483646 w 5472"/>
                    <a:gd name="T21" fmla="*/ 2147483646 h 5597"/>
                    <a:gd name="T22" fmla="*/ 2147483646 w 5472"/>
                    <a:gd name="T23" fmla="*/ 2147483646 h 5597"/>
                    <a:gd name="T24" fmla="*/ 2147483646 w 5472"/>
                    <a:gd name="T25" fmla="*/ 2147483646 h 5597"/>
                    <a:gd name="T26" fmla="*/ 2147483646 w 5472"/>
                    <a:gd name="T27" fmla="*/ 2147483646 h 5597"/>
                    <a:gd name="T28" fmla="*/ 2147483646 w 5472"/>
                    <a:gd name="T29" fmla="*/ 1914062500 h 5597"/>
                    <a:gd name="T30" fmla="*/ 2147483646 w 5472"/>
                    <a:gd name="T31" fmla="*/ 2147483646 h 5597"/>
                    <a:gd name="T32" fmla="*/ 2147483646 w 5472"/>
                    <a:gd name="T33" fmla="*/ 0 h 559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sp>
          <p:nvSpPr>
            <p:cNvPr id="8" name="Google Shape;2850;p17"/>
            <p:cNvSpPr>
              <a:spLocks/>
            </p:cNvSpPr>
            <p:nvPr/>
          </p:nvSpPr>
          <p:spPr bwMode="auto">
            <a:xfrm>
              <a:off x="3287854" y="259275"/>
              <a:ext cx="1138176" cy="56144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9" name="Google Shape;2851;p17"/>
            <p:cNvSpPr>
              <a:spLocks/>
            </p:cNvSpPr>
            <p:nvPr/>
          </p:nvSpPr>
          <p:spPr bwMode="auto">
            <a:xfrm>
              <a:off x="4295824" y="87832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0" name="Google Shape;2852;p17"/>
            <p:cNvSpPr>
              <a:spLocks/>
            </p:cNvSpPr>
            <p:nvPr/>
          </p:nvSpPr>
          <p:spPr bwMode="auto">
            <a:xfrm>
              <a:off x="8545550" y="3322825"/>
              <a:ext cx="191400" cy="173775"/>
            </a:xfrm>
            <a:custGeom>
              <a:avLst/>
              <a:gdLst>
                <a:gd name="T0" fmla="*/ 2147483646 w 7656"/>
                <a:gd name="T1" fmla="*/ 2147483646 h 6951"/>
                <a:gd name="T2" fmla="*/ 2147483646 w 7656"/>
                <a:gd name="T3" fmla="*/ 2147483646 h 6951"/>
                <a:gd name="T4" fmla="*/ 2147483646 w 7656"/>
                <a:gd name="T5" fmla="*/ 2147483646 h 6951"/>
                <a:gd name="T6" fmla="*/ 2147483646 w 7656"/>
                <a:gd name="T7" fmla="*/ 2147483646 h 6951"/>
                <a:gd name="T8" fmla="*/ 2147483646 w 7656"/>
                <a:gd name="T9" fmla="*/ 2147483646 h 6951"/>
                <a:gd name="T10" fmla="*/ 2147483646 w 7656"/>
                <a:gd name="T11" fmla="*/ 2147483646 h 6951"/>
                <a:gd name="T12" fmla="*/ 2147483646 w 7656"/>
                <a:gd name="T13" fmla="*/ 2147483646 h 6951"/>
                <a:gd name="T14" fmla="*/ 2147483646 w 7656"/>
                <a:gd name="T15" fmla="*/ 2147483646 h 6951"/>
                <a:gd name="T16" fmla="*/ 2147483646 w 7656"/>
                <a:gd name="T17" fmla="*/ 2147483646 h 6951"/>
                <a:gd name="T18" fmla="*/ 2147483646 w 7656"/>
                <a:gd name="T19" fmla="*/ 2147483646 h 6951"/>
                <a:gd name="T20" fmla="*/ 2147483646 w 7656"/>
                <a:gd name="T21" fmla="*/ 2147483646 h 6951"/>
                <a:gd name="T22" fmla="*/ 2147483646 w 7656"/>
                <a:gd name="T23" fmla="*/ 2147483646 h 6951"/>
                <a:gd name="T24" fmla="*/ 2147483646 w 7656"/>
                <a:gd name="T25" fmla="*/ 2147483646 h 6951"/>
                <a:gd name="T26" fmla="*/ 2147483646 w 7656"/>
                <a:gd name="T27" fmla="*/ 2147483646 h 6951"/>
                <a:gd name="T28" fmla="*/ 2147483646 w 7656"/>
                <a:gd name="T29" fmla="*/ 2147483646 h 6951"/>
                <a:gd name="T30" fmla="*/ 2147483646 w 7656"/>
                <a:gd name="T31" fmla="*/ 2147483646 h 6951"/>
                <a:gd name="T32" fmla="*/ 2147483646 w 7656"/>
                <a:gd name="T33" fmla="*/ 2147483646 h 6951"/>
                <a:gd name="T34" fmla="*/ 2147483646 w 7656"/>
                <a:gd name="T35" fmla="*/ 2147483646 h 6951"/>
                <a:gd name="T36" fmla="*/ 2147483646 w 7656"/>
                <a:gd name="T37" fmla="*/ 2147483646 h 6951"/>
                <a:gd name="T38" fmla="*/ 2147483646 w 7656"/>
                <a:gd name="T39" fmla="*/ 2147483646 h 6951"/>
                <a:gd name="T40" fmla="*/ 2147483646 w 7656"/>
                <a:gd name="T41" fmla="*/ 2147483646 h 6951"/>
                <a:gd name="T42" fmla="*/ 2147483646 w 7656"/>
                <a:gd name="T43" fmla="*/ 2147483646 h 6951"/>
                <a:gd name="T44" fmla="*/ 2147483646 w 7656"/>
                <a:gd name="T45" fmla="*/ 2147483646 h 6951"/>
                <a:gd name="T46" fmla="*/ 2147483646 w 7656"/>
                <a:gd name="T47" fmla="*/ 2147483646 h 6951"/>
                <a:gd name="T48" fmla="*/ 2147483646 w 7656"/>
                <a:gd name="T49" fmla="*/ 2147483646 h 6951"/>
                <a:gd name="T50" fmla="*/ 2147483646 w 7656"/>
                <a:gd name="T51" fmla="*/ 2147483646 h 6951"/>
                <a:gd name="T52" fmla="*/ 2147483646 w 7656"/>
                <a:gd name="T53" fmla="*/ 2147483646 h 6951"/>
                <a:gd name="T54" fmla="*/ 2147483646 w 7656"/>
                <a:gd name="T55" fmla="*/ 2147483646 h 6951"/>
                <a:gd name="T56" fmla="*/ 2147483646 w 7656"/>
                <a:gd name="T57" fmla="*/ 2147483646 h 6951"/>
                <a:gd name="T58" fmla="*/ 2147483646 w 7656"/>
                <a:gd name="T59" fmla="*/ 2147483646 h 6951"/>
                <a:gd name="T60" fmla="*/ 2147483646 w 7656"/>
                <a:gd name="T61" fmla="*/ 2147483646 h 6951"/>
                <a:gd name="T62" fmla="*/ 2147483646 w 7656"/>
                <a:gd name="T63" fmla="*/ 2147483646 h 6951"/>
                <a:gd name="T64" fmla="*/ 2147483646 w 7656"/>
                <a:gd name="T65" fmla="*/ 2147483646 h 6951"/>
                <a:gd name="T66" fmla="*/ 2147483646 w 7656"/>
                <a:gd name="T67" fmla="*/ 2147483646 h 6951"/>
                <a:gd name="T68" fmla="*/ 2147483646 w 7656"/>
                <a:gd name="T69" fmla="*/ 2147483646 h 6951"/>
                <a:gd name="T70" fmla="*/ 2147483646 w 7656"/>
                <a:gd name="T71" fmla="*/ 2147483646 h 6951"/>
                <a:gd name="T72" fmla="*/ 2147483646 w 7656"/>
                <a:gd name="T73" fmla="*/ 2147483646 h 6951"/>
                <a:gd name="T74" fmla="*/ 2147483646 w 7656"/>
                <a:gd name="T75" fmla="*/ 0 h 69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1" name="Google Shape;2853;p17"/>
            <p:cNvSpPr>
              <a:spLocks/>
            </p:cNvSpPr>
            <p:nvPr/>
          </p:nvSpPr>
          <p:spPr bwMode="auto">
            <a:xfrm>
              <a:off x="8656350" y="2784450"/>
              <a:ext cx="275700" cy="247825"/>
            </a:xfrm>
            <a:custGeom>
              <a:avLst/>
              <a:gdLst>
                <a:gd name="T0" fmla="*/ 2147483646 w 11028"/>
                <a:gd name="T1" fmla="*/ 2147483646 h 9913"/>
                <a:gd name="T2" fmla="*/ 2147483646 w 11028"/>
                <a:gd name="T3" fmla="*/ 2147483646 h 9913"/>
                <a:gd name="T4" fmla="*/ 2147483646 w 11028"/>
                <a:gd name="T5" fmla="*/ 2147483646 h 9913"/>
                <a:gd name="T6" fmla="*/ 2147483646 w 11028"/>
                <a:gd name="T7" fmla="*/ 2147483646 h 9913"/>
                <a:gd name="T8" fmla="*/ 2147483646 w 11028"/>
                <a:gd name="T9" fmla="*/ 2147483646 h 9913"/>
                <a:gd name="T10" fmla="*/ 2147483646 w 11028"/>
                <a:gd name="T11" fmla="*/ 2147483646 h 9913"/>
                <a:gd name="T12" fmla="*/ 2147483646 w 11028"/>
                <a:gd name="T13" fmla="*/ 2147483646 h 9913"/>
                <a:gd name="T14" fmla="*/ 2147483646 w 11028"/>
                <a:gd name="T15" fmla="*/ 2147483646 h 9913"/>
                <a:gd name="T16" fmla="*/ 2147483646 w 11028"/>
                <a:gd name="T17" fmla="*/ 2147483646 h 9913"/>
                <a:gd name="T18" fmla="*/ 2147483646 w 11028"/>
                <a:gd name="T19" fmla="*/ 2147483646 h 9913"/>
                <a:gd name="T20" fmla="*/ 2147483646 w 11028"/>
                <a:gd name="T21" fmla="*/ 2147483646 h 9913"/>
                <a:gd name="T22" fmla="*/ 2147483646 w 11028"/>
                <a:gd name="T23" fmla="*/ 2147483646 h 9913"/>
                <a:gd name="T24" fmla="*/ 2147483646 w 11028"/>
                <a:gd name="T25" fmla="*/ 2147483646 h 9913"/>
                <a:gd name="T26" fmla="*/ 2147483646 w 11028"/>
                <a:gd name="T27" fmla="*/ 2147483646 h 9913"/>
                <a:gd name="T28" fmla="*/ 2147483646 w 11028"/>
                <a:gd name="T29" fmla="*/ 2147483646 h 9913"/>
                <a:gd name="T30" fmla="*/ 2147483646 w 11028"/>
                <a:gd name="T31" fmla="*/ 2147483646 h 9913"/>
                <a:gd name="T32" fmla="*/ 2147483646 w 11028"/>
                <a:gd name="T33" fmla="*/ 2147483646 h 9913"/>
                <a:gd name="T34" fmla="*/ 2147483646 w 11028"/>
                <a:gd name="T35" fmla="*/ 2147483646 h 9913"/>
                <a:gd name="T36" fmla="*/ 2147483646 w 11028"/>
                <a:gd name="T37" fmla="*/ 2147483646 h 9913"/>
                <a:gd name="T38" fmla="*/ 2147483646 w 11028"/>
                <a:gd name="T39" fmla="*/ 2147483646 h 9913"/>
                <a:gd name="T40" fmla="*/ 2147483646 w 11028"/>
                <a:gd name="T41" fmla="*/ 2147483646 h 9913"/>
                <a:gd name="T42" fmla="*/ 2147483646 w 11028"/>
                <a:gd name="T43" fmla="*/ 2147483646 h 9913"/>
                <a:gd name="T44" fmla="*/ 2147483646 w 11028"/>
                <a:gd name="T45" fmla="*/ 2147483646 h 9913"/>
                <a:gd name="T46" fmla="*/ 2147483646 w 11028"/>
                <a:gd name="T47" fmla="*/ 2147483646 h 9913"/>
                <a:gd name="T48" fmla="*/ 2147483646 w 11028"/>
                <a:gd name="T49" fmla="*/ 2147483646 h 9913"/>
                <a:gd name="T50" fmla="*/ 2147483646 w 11028"/>
                <a:gd name="T51" fmla="*/ 2147483646 h 9913"/>
                <a:gd name="T52" fmla="*/ 2147483646 w 11028"/>
                <a:gd name="T53" fmla="*/ 2147483646 h 9913"/>
                <a:gd name="T54" fmla="*/ 2147483646 w 11028"/>
                <a:gd name="T55" fmla="*/ 2147483646 h 9913"/>
                <a:gd name="T56" fmla="*/ 2147483646 w 11028"/>
                <a:gd name="T57" fmla="*/ 2147483646 h 9913"/>
                <a:gd name="T58" fmla="*/ 2147483646 w 11028"/>
                <a:gd name="T59" fmla="*/ 2147483646 h 9913"/>
                <a:gd name="T60" fmla="*/ 2147483646 w 11028"/>
                <a:gd name="T61" fmla="*/ 2147483646 h 9913"/>
                <a:gd name="T62" fmla="*/ 2147483646 w 11028"/>
                <a:gd name="T63" fmla="*/ 2147483646 h 9913"/>
                <a:gd name="T64" fmla="*/ 2147483646 w 11028"/>
                <a:gd name="T65" fmla="*/ 2147483646 h 9913"/>
                <a:gd name="T66" fmla="*/ 2147483646 w 11028"/>
                <a:gd name="T67" fmla="*/ 2147483646 h 9913"/>
                <a:gd name="T68" fmla="*/ 2147483646 w 11028"/>
                <a:gd name="T69" fmla="*/ 2147483646 h 9913"/>
                <a:gd name="T70" fmla="*/ 2147483646 w 11028"/>
                <a:gd name="T71" fmla="*/ 2147483646 h 9913"/>
                <a:gd name="T72" fmla="*/ 2147483646 w 11028"/>
                <a:gd name="T73" fmla="*/ 2147483646 h 9913"/>
                <a:gd name="T74" fmla="*/ 2147483646 w 11028"/>
                <a:gd name="T75" fmla="*/ 9765625 h 99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2" name="Google Shape;2854;p17"/>
            <p:cNvSpPr>
              <a:spLocks/>
            </p:cNvSpPr>
            <p:nvPr/>
          </p:nvSpPr>
          <p:spPr bwMode="auto">
            <a:xfrm>
              <a:off x="-65450" y="385276"/>
              <a:ext cx="485341" cy="237452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1351748497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569211281 w 26320"/>
                <a:gd name="T17" fmla="*/ 2147483646 h 12877"/>
                <a:gd name="T18" fmla="*/ 72496244 w 26320"/>
                <a:gd name="T19" fmla="*/ 2147483646 h 12877"/>
                <a:gd name="T20" fmla="*/ 0 w 26320"/>
                <a:gd name="T21" fmla="*/ 2147483646 h 12877"/>
                <a:gd name="T22" fmla="*/ 72496244 w 26320"/>
                <a:gd name="T23" fmla="*/ 2147483646 h 12877"/>
                <a:gd name="T24" fmla="*/ 569211281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1707753161 h 12877"/>
                <a:gd name="T84" fmla="*/ 2147483646 w 26320"/>
                <a:gd name="T85" fmla="*/ 639625948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3" name="Google Shape;2855;p17"/>
            <p:cNvGrpSpPr>
              <a:grpSpLocks/>
            </p:cNvGrpSpPr>
            <p:nvPr/>
          </p:nvGrpSpPr>
          <p:grpSpPr bwMode="auto"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14" name="Google Shape;2856;p17"/>
              <p:cNvGrpSpPr>
                <a:grpSpLocks/>
              </p:cNvGrpSpPr>
              <p:nvPr/>
            </p:nvGrpSpPr>
            <p:grpSpPr bwMode="auto"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7" name="Google Shape;2857;p17"/>
                <p:cNvSpPr>
                  <a:spLocks/>
                </p:cNvSpPr>
                <p:nvPr/>
              </p:nvSpPr>
              <p:spPr bwMode="auto">
                <a:xfrm>
                  <a:off x="5374225" y="2061100"/>
                  <a:ext cx="140600" cy="285125"/>
                </a:xfrm>
                <a:custGeom>
                  <a:avLst/>
                  <a:gdLst>
                    <a:gd name="T0" fmla="*/ 2147483646 w 5624"/>
                    <a:gd name="T1" fmla="*/ 9765625 h 11405"/>
                    <a:gd name="T2" fmla="*/ 595703125 w 5624"/>
                    <a:gd name="T3" fmla="*/ 2147483646 h 11405"/>
                    <a:gd name="T4" fmla="*/ 2147483646 w 5624"/>
                    <a:gd name="T5" fmla="*/ 2147483646 h 11405"/>
                    <a:gd name="T6" fmla="*/ 2147483646 w 5624"/>
                    <a:gd name="T7" fmla="*/ 2147483646 h 11405"/>
                    <a:gd name="T8" fmla="*/ 2147483646 w 5624"/>
                    <a:gd name="T9" fmla="*/ 2147483646 h 11405"/>
                    <a:gd name="T10" fmla="*/ 2147483646 w 5624"/>
                    <a:gd name="T11" fmla="*/ 2147483646 h 11405"/>
                    <a:gd name="T12" fmla="*/ 2147483646 w 5624"/>
                    <a:gd name="T13" fmla="*/ 9765625 h 1140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8" name="Google Shape;2858;p17"/>
                <p:cNvSpPr>
                  <a:spLocks/>
                </p:cNvSpPr>
                <p:nvPr/>
              </p:nvSpPr>
              <p:spPr bwMode="auto">
                <a:xfrm>
                  <a:off x="5146250" y="1992725"/>
                  <a:ext cx="267525" cy="137575"/>
                </a:xfrm>
                <a:custGeom>
                  <a:avLst/>
                  <a:gdLst>
                    <a:gd name="T0" fmla="*/ 2147483646 w 10701"/>
                    <a:gd name="T1" fmla="*/ 0 h 5503"/>
                    <a:gd name="T2" fmla="*/ 2147483646 w 10701"/>
                    <a:gd name="T3" fmla="*/ 1787109375 h 5503"/>
                    <a:gd name="T4" fmla="*/ 1191406250 w 10701"/>
                    <a:gd name="T5" fmla="*/ 2147483646 h 5503"/>
                    <a:gd name="T6" fmla="*/ 2147483646 w 10701"/>
                    <a:gd name="T7" fmla="*/ 2147483646 h 5503"/>
                    <a:gd name="T8" fmla="*/ 2147483646 w 10701"/>
                    <a:gd name="T9" fmla="*/ 2147483646 h 5503"/>
                    <a:gd name="T10" fmla="*/ 2147483646 w 10701"/>
                    <a:gd name="T11" fmla="*/ 2147483646 h 5503"/>
                    <a:gd name="T12" fmla="*/ 2147483646 w 10701"/>
                    <a:gd name="T13" fmla="*/ 2147483646 h 5503"/>
                    <a:gd name="T14" fmla="*/ 2147483646 w 10701"/>
                    <a:gd name="T15" fmla="*/ 898437500 h 5503"/>
                    <a:gd name="T16" fmla="*/ 2147483646 w 10701"/>
                    <a:gd name="T17" fmla="*/ 0 h 550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2859;p17"/>
                <p:cNvSpPr>
                  <a:spLocks/>
                </p:cNvSpPr>
                <p:nvPr/>
              </p:nvSpPr>
              <p:spPr bwMode="auto">
                <a:xfrm>
                  <a:off x="5530775" y="1934200"/>
                  <a:ext cx="154275" cy="321450"/>
                </a:xfrm>
                <a:custGeom>
                  <a:avLst/>
                  <a:gdLst>
                    <a:gd name="T0" fmla="*/ 0 w 6171"/>
                    <a:gd name="T1" fmla="*/ 9765625 h 12858"/>
                    <a:gd name="T2" fmla="*/ 0 w 6171"/>
                    <a:gd name="T3" fmla="*/ 9765625 h 12858"/>
                    <a:gd name="T4" fmla="*/ 2147483646 w 6171"/>
                    <a:gd name="T5" fmla="*/ 2147483646 h 12858"/>
                    <a:gd name="T6" fmla="*/ 2147483646 w 6171"/>
                    <a:gd name="T7" fmla="*/ 2147483646 h 12858"/>
                    <a:gd name="T8" fmla="*/ 2147483646 w 6171"/>
                    <a:gd name="T9" fmla="*/ 2147483646 h 12858"/>
                    <a:gd name="T10" fmla="*/ 2147483646 w 6171"/>
                    <a:gd name="T11" fmla="*/ 2147483646 h 12858"/>
                    <a:gd name="T12" fmla="*/ 2147483646 w 6171"/>
                    <a:gd name="T13" fmla="*/ 2147483646 h 12858"/>
                    <a:gd name="T14" fmla="*/ 2147483646 w 6171"/>
                    <a:gd name="T15" fmla="*/ 2147483646 h 12858"/>
                    <a:gd name="T16" fmla="*/ 0 w 6171"/>
                    <a:gd name="T17" fmla="*/ 9765625 h 128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0" name="Google Shape;2860;p17"/>
                <p:cNvSpPr>
                  <a:spLocks/>
                </p:cNvSpPr>
                <p:nvPr/>
              </p:nvSpPr>
              <p:spPr bwMode="auto">
                <a:xfrm>
                  <a:off x="5178175" y="1835325"/>
                  <a:ext cx="357925" cy="141350"/>
                </a:xfrm>
                <a:custGeom>
                  <a:avLst/>
                  <a:gdLst>
                    <a:gd name="T0" fmla="*/ 2147483646 w 14317"/>
                    <a:gd name="T1" fmla="*/ 9765625 h 5654"/>
                    <a:gd name="T2" fmla="*/ 2147483646 w 14317"/>
                    <a:gd name="T3" fmla="*/ 341796875 h 5654"/>
                    <a:gd name="T4" fmla="*/ 2147483646 w 14317"/>
                    <a:gd name="T5" fmla="*/ 2147483646 h 5654"/>
                    <a:gd name="T6" fmla="*/ 898437500 w 14317"/>
                    <a:gd name="T7" fmla="*/ 2147483646 h 5654"/>
                    <a:gd name="T8" fmla="*/ 2147483646 w 14317"/>
                    <a:gd name="T9" fmla="*/ 2147483646 h 5654"/>
                    <a:gd name="T10" fmla="*/ 2147483646 w 14317"/>
                    <a:gd name="T11" fmla="*/ 2147483646 h 5654"/>
                    <a:gd name="T12" fmla="*/ 2147483646 w 14317"/>
                    <a:gd name="T13" fmla="*/ 2147483646 h 5654"/>
                    <a:gd name="T14" fmla="*/ 2147483646 w 14317"/>
                    <a:gd name="T15" fmla="*/ 2147483646 h 5654"/>
                    <a:gd name="T16" fmla="*/ 2147483646 w 14317"/>
                    <a:gd name="T17" fmla="*/ 2147483646 h 5654"/>
                    <a:gd name="T18" fmla="*/ 2147483646 w 14317"/>
                    <a:gd name="T19" fmla="*/ 9765625 h 5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2861;p17"/>
                <p:cNvSpPr>
                  <a:spLocks/>
                </p:cNvSpPr>
                <p:nvPr/>
              </p:nvSpPr>
              <p:spPr bwMode="auto">
                <a:xfrm>
                  <a:off x="5631075" y="1804275"/>
                  <a:ext cx="212025" cy="300300"/>
                </a:xfrm>
                <a:custGeom>
                  <a:avLst/>
                  <a:gdLst>
                    <a:gd name="T0" fmla="*/ 0 w 8481"/>
                    <a:gd name="T1" fmla="*/ 0 h 12012"/>
                    <a:gd name="T2" fmla="*/ 2147483646 w 8481"/>
                    <a:gd name="T3" fmla="*/ 2147483646 h 12012"/>
                    <a:gd name="T4" fmla="*/ 2147483646 w 8481"/>
                    <a:gd name="T5" fmla="*/ 2147483646 h 12012"/>
                    <a:gd name="T6" fmla="*/ 2147483646 w 8481"/>
                    <a:gd name="T7" fmla="*/ 2147483646 h 12012"/>
                    <a:gd name="T8" fmla="*/ 2147483646 w 8481"/>
                    <a:gd name="T9" fmla="*/ 2147483646 h 12012"/>
                    <a:gd name="T10" fmla="*/ 2147483646 w 8481"/>
                    <a:gd name="T11" fmla="*/ 2147483646 h 12012"/>
                    <a:gd name="T12" fmla="*/ 2147483646 w 8481"/>
                    <a:gd name="T13" fmla="*/ 2147483646 h 12012"/>
                    <a:gd name="T14" fmla="*/ 0 w 8481"/>
                    <a:gd name="T15" fmla="*/ 0 h 120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2862;p17"/>
                <p:cNvSpPr>
                  <a:spLocks/>
                </p:cNvSpPr>
                <p:nvPr/>
              </p:nvSpPr>
              <p:spPr bwMode="auto">
                <a:xfrm>
                  <a:off x="5310400" y="1690475"/>
                  <a:ext cx="322975" cy="141825"/>
                </a:xfrm>
                <a:custGeom>
                  <a:avLst/>
                  <a:gdLst>
                    <a:gd name="T0" fmla="*/ 2147483646 w 12919"/>
                    <a:gd name="T1" fmla="*/ 9765625 h 5673"/>
                    <a:gd name="T2" fmla="*/ 2147483646 w 12919"/>
                    <a:gd name="T3" fmla="*/ 1708984375 h 5673"/>
                    <a:gd name="T4" fmla="*/ 2147483646 w 12919"/>
                    <a:gd name="T5" fmla="*/ 2147483646 h 5673"/>
                    <a:gd name="T6" fmla="*/ 2147483646 w 12919"/>
                    <a:gd name="T7" fmla="*/ 2147483646 h 5673"/>
                    <a:gd name="T8" fmla="*/ 2147483646 w 12919"/>
                    <a:gd name="T9" fmla="*/ 2147483646 h 5673"/>
                    <a:gd name="T10" fmla="*/ 2147483646 w 12919"/>
                    <a:gd name="T11" fmla="*/ 2147483646 h 5673"/>
                    <a:gd name="T12" fmla="*/ 2147483646 w 12919"/>
                    <a:gd name="T13" fmla="*/ 2147483646 h 5673"/>
                    <a:gd name="T14" fmla="*/ 2147483646 w 12919"/>
                    <a:gd name="T15" fmla="*/ 2147483646 h 5673"/>
                    <a:gd name="T16" fmla="*/ 2147483646 w 12919"/>
                    <a:gd name="T17" fmla="*/ 2147483646 h 5673"/>
                    <a:gd name="T18" fmla="*/ 2147483646 w 12919"/>
                    <a:gd name="T19" fmla="*/ 1416015625 h 5673"/>
                    <a:gd name="T20" fmla="*/ 2147483646 w 12919"/>
                    <a:gd name="T21" fmla="*/ 9765625 h 567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2863;p17"/>
                <p:cNvSpPr>
                  <a:spLocks/>
                </p:cNvSpPr>
                <p:nvPr/>
              </p:nvSpPr>
              <p:spPr bwMode="auto">
                <a:xfrm>
                  <a:off x="5693375" y="1715350"/>
                  <a:ext cx="266000" cy="234300"/>
                </a:xfrm>
                <a:custGeom>
                  <a:avLst/>
                  <a:gdLst>
                    <a:gd name="T0" fmla="*/ 9765625 w 10640"/>
                    <a:gd name="T1" fmla="*/ 9765625 h 9372"/>
                    <a:gd name="T2" fmla="*/ 2147483646 w 10640"/>
                    <a:gd name="T3" fmla="*/ 2147483646 h 9372"/>
                    <a:gd name="T4" fmla="*/ 2147483646 w 10640"/>
                    <a:gd name="T5" fmla="*/ 2147483646 h 9372"/>
                    <a:gd name="T6" fmla="*/ 2147483646 w 10640"/>
                    <a:gd name="T7" fmla="*/ 2147483646 h 9372"/>
                    <a:gd name="T8" fmla="*/ 2147483646 w 10640"/>
                    <a:gd name="T9" fmla="*/ 2147483646 h 9372"/>
                    <a:gd name="T10" fmla="*/ 2147483646 w 10640"/>
                    <a:gd name="T11" fmla="*/ 2147483646 h 9372"/>
                    <a:gd name="T12" fmla="*/ 2147483646 w 10640"/>
                    <a:gd name="T13" fmla="*/ 2147483646 h 9372"/>
                    <a:gd name="T14" fmla="*/ 9765625 w 10640"/>
                    <a:gd name="T15" fmla="*/ 9765625 h 93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4" name="Google Shape;2864;p17"/>
                <p:cNvSpPr>
                  <a:spLocks/>
                </p:cNvSpPr>
                <p:nvPr/>
              </p:nvSpPr>
              <p:spPr bwMode="auto">
                <a:xfrm>
                  <a:off x="5420575" y="1564075"/>
                  <a:ext cx="273600" cy="154475"/>
                </a:xfrm>
                <a:custGeom>
                  <a:avLst/>
                  <a:gdLst>
                    <a:gd name="T0" fmla="*/ 2147483646 w 10944"/>
                    <a:gd name="T1" fmla="*/ 9765625 h 6179"/>
                    <a:gd name="T2" fmla="*/ 2147483646 w 10944"/>
                    <a:gd name="T3" fmla="*/ 29296875 h 6179"/>
                    <a:gd name="T4" fmla="*/ 1787109375 w 10944"/>
                    <a:gd name="T5" fmla="*/ 2147483646 h 6179"/>
                    <a:gd name="T6" fmla="*/ 2147483646 w 10944"/>
                    <a:gd name="T7" fmla="*/ 2147483646 h 6179"/>
                    <a:gd name="T8" fmla="*/ 2147483646 w 10944"/>
                    <a:gd name="T9" fmla="*/ 2147483646 h 6179"/>
                    <a:gd name="T10" fmla="*/ 2147483646 w 10944"/>
                    <a:gd name="T11" fmla="*/ 2147483646 h 6179"/>
                    <a:gd name="T12" fmla="*/ 2147483646 w 10944"/>
                    <a:gd name="T13" fmla="*/ 2147483646 h 6179"/>
                    <a:gd name="T14" fmla="*/ 2147483646 w 10944"/>
                    <a:gd name="T15" fmla="*/ 9765625 h 617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5" name="Google Shape;2865;p17"/>
                <p:cNvSpPr>
                  <a:spLocks/>
                </p:cNvSpPr>
                <p:nvPr/>
              </p:nvSpPr>
              <p:spPr bwMode="auto">
                <a:xfrm>
                  <a:off x="5777725" y="1584875"/>
                  <a:ext cx="294875" cy="192925"/>
                </a:xfrm>
                <a:custGeom>
                  <a:avLst/>
                  <a:gdLst>
                    <a:gd name="T0" fmla="*/ 2147483646 w 11795"/>
                    <a:gd name="T1" fmla="*/ 0 h 7717"/>
                    <a:gd name="T2" fmla="*/ 9765625 w 11795"/>
                    <a:gd name="T3" fmla="*/ 517578125 h 7717"/>
                    <a:gd name="T4" fmla="*/ 2147483646 w 11795"/>
                    <a:gd name="T5" fmla="*/ 2147483646 h 7717"/>
                    <a:gd name="T6" fmla="*/ 2147483646 w 11795"/>
                    <a:gd name="T7" fmla="*/ 2147483646 h 7717"/>
                    <a:gd name="T8" fmla="*/ 2147483646 w 11795"/>
                    <a:gd name="T9" fmla="*/ 2147483646 h 7717"/>
                    <a:gd name="T10" fmla="*/ 2147483646 w 11795"/>
                    <a:gd name="T11" fmla="*/ 2147483646 h 7717"/>
                    <a:gd name="T12" fmla="*/ 2147483646 w 11795"/>
                    <a:gd name="T13" fmla="*/ 2147483646 h 7717"/>
                    <a:gd name="T14" fmla="*/ 2147483646 w 11795"/>
                    <a:gd name="T15" fmla="*/ 2147483646 h 7717"/>
                    <a:gd name="T16" fmla="*/ 2147483646 w 11795"/>
                    <a:gd name="T17" fmla="*/ 0 h 77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6" name="Google Shape;2866;p17"/>
                <p:cNvSpPr>
                  <a:spLocks/>
                </p:cNvSpPr>
                <p:nvPr/>
              </p:nvSpPr>
              <p:spPr bwMode="auto">
                <a:xfrm>
                  <a:off x="5435775" y="1398300"/>
                  <a:ext cx="340450" cy="187500"/>
                </a:xfrm>
                <a:custGeom>
                  <a:avLst/>
                  <a:gdLst>
                    <a:gd name="T0" fmla="*/ 2147483646 w 13618"/>
                    <a:gd name="T1" fmla="*/ 9765625 h 7500"/>
                    <a:gd name="T2" fmla="*/ 2147483646 w 13618"/>
                    <a:gd name="T3" fmla="*/ 673828125 h 7500"/>
                    <a:gd name="T4" fmla="*/ 898437500 w 13618"/>
                    <a:gd name="T5" fmla="*/ 2147483646 h 7500"/>
                    <a:gd name="T6" fmla="*/ 2147483646 w 13618"/>
                    <a:gd name="T7" fmla="*/ 2147483646 h 7500"/>
                    <a:gd name="T8" fmla="*/ 2147483646 w 13618"/>
                    <a:gd name="T9" fmla="*/ 2147483646 h 7500"/>
                    <a:gd name="T10" fmla="*/ 2147483646 w 13618"/>
                    <a:gd name="T11" fmla="*/ 2147483646 h 7500"/>
                    <a:gd name="T12" fmla="*/ 2147483646 w 13618"/>
                    <a:gd name="T13" fmla="*/ 2147483646 h 7500"/>
                    <a:gd name="T14" fmla="*/ 2147483646 w 13618"/>
                    <a:gd name="T15" fmla="*/ 9765625 h 750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7" name="Google Shape;2867;p17"/>
                <p:cNvSpPr>
                  <a:spLocks/>
                </p:cNvSpPr>
                <p:nvPr/>
              </p:nvSpPr>
              <p:spPr bwMode="auto">
                <a:xfrm>
                  <a:off x="5860550" y="1426400"/>
                  <a:ext cx="346550" cy="217750"/>
                </a:xfrm>
                <a:custGeom>
                  <a:avLst/>
                  <a:gdLst>
                    <a:gd name="T0" fmla="*/ 2147483646 w 13862"/>
                    <a:gd name="T1" fmla="*/ 0 h 8710"/>
                    <a:gd name="T2" fmla="*/ 9765625 w 13862"/>
                    <a:gd name="T3" fmla="*/ 2147483646 h 8710"/>
                    <a:gd name="T4" fmla="*/ 2147483646 w 13862"/>
                    <a:gd name="T5" fmla="*/ 2147483646 h 8710"/>
                    <a:gd name="T6" fmla="*/ 2147483646 w 13862"/>
                    <a:gd name="T7" fmla="*/ 2147483646 h 8710"/>
                    <a:gd name="T8" fmla="*/ 2147483646 w 13862"/>
                    <a:gd name="T9" fmla="*/ 2147483646 h 8710"/>
                    <a:gd name="T10" fmla="*/ 2147483646 w 13862"/>
                    <a:gd name="T11" fmla="*/ 2147483646 h 8710"/>
                    <a:gd name="T12" fmla="*/ 2147483646 w 13862"/>
                    <a:gd name="T13" fmla="*/ 2147483646 h 8710"/>
                    <a:gd name="T14" fmla="*/ 2147483646 w 13862"/>
                    <a:gd name="T15" fmla="*/ 0 h 871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8" name="Google Shape;2868;p17"/>
                <p:cNvSpPr>
                  <a:spLocks/>
                </p:cNvSpPr>
                <p:nvPr/>
              </p:nvSpPr>
              <p:spPr bwMode="auto">
                <a:xfrm>
                  <a:off x="5943375" y="1246900"/>
                  <a:ext cx="374675" cy="198650"/>
                </a:xfrm>
                <a:custGeom>
                  <a:avLst/>
                  <a:gdLst>
                    <a:gd name="T0" fmla="*/ 2147483646 w 14987"/>
                    <a:gd name="T1" fmla="*/ 0 h 7946"/>
                    <a:gd name="T2" fmla="*/ 9765625 w 14987"/>
                    <a:gd name="T3" fmla="*/ 2147483646 h 7946"/>
                    <a:gd name="T4" fmla="*/ 2147483646 w 14987"/>
                    <a:gd name="T5" fmla="*/ 2147483646 h 7946"/>
                    <a:gd name="T6" fmla="*/ 2147483646 w 14987"/>
                    <a:gd name="T7" fmla="*/ 2147483646 h 7946"/>
                    <a:gd name="T8" fmla="*/ 2147483646 w 14987"/>
                    <a:gd name="T9" fmla="*/ 2147483646 h 7946"/>
                    <a:gd name="T10" fmla="*/ 2147483646 w 14987"/>
                    <a:gd name="T11" fmla="*/ 2147483646 h 7946"/>
                    <a:gd name="T12" fmla="*/ 2147483646 w 14987"/>
                    <a:gd name="T13" fmla="*/ 2147483646 h 7946"/>
                    <a:gd name="T14" fmla="*/ 2147483646 w 14987"/>
                    <a:gd name="T15" fmla="*/ 0 h 794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9" name="Google Shape;2869;p17"/>
                <p:cNvSpPr>
                  <a:spLocks/>
                </p:cNvSpPr>
                <p:nvPr/>
              </p:nvSpPr>
              <p:spPr bwMode="auto">
                <a:xfrm>
                  <a:off x="5593825" y="1062325"/>
                  <a:ext cx="354150" cy="203100"/>
                </a:xfrm>
                <a:custGeom>
                  <a:avLst/>
                  <a:gdLst>
                    <a:gd name="T0" fmla="*/ 2147483646 w 14166"/>
                    <a:gd name="T1" fmla="*/ 9765625 h 8124"/>
                    <a:gd name="T2" fmla="*/ 2147483646 w 14166"/>
                    <a:gd name="T3" fmla="*/ 2147483646 h 8124"/>
                    <a:gd name="T4" fmla="*/ 302734375 w 14166"/>
                    <a:gd name="T5" fmla="*/ 2147483646 h 8124"/>
                    <a:gd name="T6" fmla="*/ 2147483646 w 14166"/>
                    <a:gd name="T7" fmla="*/ 2147483646 h 8124"/>
                    <a:gd name="T8" fmla="*/ 2147483646 w 14166"/>
                    <a:gd name="T9" fmla="*/ 2147483646 h 8124"/>
                    <a:gd name="T10" fmla="*/ 2147483646 w 14166"/>
                    <a:gd name="T11" fmla="*/ 2147483646 h 8124"/>
                    <a:gd name="T12" fmla="*/ 2147483646 w 14166"/>
                    <a:gd name="T13" fmla="*/ 2147483646 h 8124"/>
                    <a:gd name="T14" fmla="*/ 2147483646 w 14166"/>
                    <a:gd name="T15" fmla="*/ 9765625 h 812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0" name="Google Shape;2870;p17"/>
                <p:cNvSpPr>
                  <a:spLocks/>
                </p:cNvSpPr>
                <p:nvPr/>
              </p:nvSpPr>
              <p:spPr bwMode="auto">
                <a:xfrm>
                  <a:off x="5204575" y="742850"/>
                  <a:ext cx="918500" cy="1547425"/>
                </a:xfrm>
                <a:custGeom>
                  <a:avLst/>
                  <a:gdLst>
                    <a:gd name="T0" fmla="*/ 2147483646 w 36740"/>
                    <a:gd name="T1" fmla="*/ 9765625 h 61897"/>
                    <a:gd name="T2" fmla="*/ 2147483646 w 36740"/>
                    <a:gd name="T3" fmla="*/ 2147483646 h 61897"/>
                    <a:gd name="T4" fmla="*/ 2147483646 w 36740"/>
                    <a:gd name="T5" fmla="*/ 2147483646 h 61897"/>
                    <a:gd name="T6" fmla="*/ 2147483646 w 36740"/>
                    <a:gd name="T7" fmla="*/ 2147483646 h 61897"/>
                    <a:gd name="T8" fmla="*/ 673828125 w 36740"/>
                    <a:gd name="T9" fmla="*/ 2147483646 h 61897"/>
                    <a:gd name="T10" fmla="*/ 673828125 w 36740"/>
                    <a:gd name="T11" fmla="*/ 2147483646 h 61897"/>
                    <a:gd name="T12" fmla="*/ 2147483646 w 36740"/>
                    <a:gd name="T13" fmla="*/ 2147483646 h 61897"/>
                    <a:gd name="T14" fmla="*/ 2147483646 w 36740"/>
                    <a:gd name="T15" fmla="*/ 2147483646 h 61897"/>
                    <a:gd name="T16" fmla="*/ 2147483646 w 36740"/>
                    <a:gd name="T17" fmla="*/ 2147483646 h 61897"/>
                    <a:gd name="T18" fmla="*/ 2147483646 w 36740"/>
                    <a:gd name="T19" fmla="*/ 2147483646 h 61897"/>
                    <a:gd name="T20" fmla="*/ 2147483646 w 36740"/>
                    <a:gd name="T21" fmla="*/ 2147483646 h 61897"/>
                    <a:gd name="T22" fmla="*/ 2147483646 w 36740"/>
                    <a:gd name="T23" fmla="*/ 2147483646 h 61897"/>
                    <a:gd name="T24" fmla="*/ 2147483646 w 36740"/>
                    <a:gd name="T25" fmla="*/ 2147483646 h 61897"/>
                    <a:gd name="T26" fmla="*/ 2147483646 w 36740"/>
                    <a:gd name="T27" fmla="*/ 9765625 h 6189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1" name="Google Shape;2871;p17"/>
                <p:cNvSpPr>
                  <a:spLocks/>
                </p:cNvSpPr>
                <p:nvPr/>
              </p:nvSpPr>
              <p:spPr bwMode="auto">
                <a:xfrm>
                  <a:off x="5037600" y="2187250"/>
                  <a:ext cx="262175" cy="205950"/>
                </a:xfrm>
                <a:custGeom>
                  <a:avLst/>
                  <a:gdLst>
                    <a:gd name="T0" fmla="*/ 2147483646 w 10487"/>
                    <a:gd name="T1" fmla="*/ 9765625 h 8238"/>
                    <a:gd name="T2" fmla="*/ 2147483646 w 10487"/>
                    <a:gd name="T3" fmla="*/ 9765625 h 8238"/>
                    <a:gd name="T4" fmla="*/ 2147483646 w 10487"/>
                    <a:gd name="T5" fmla="*/ 2147483646 h 8238"/>
                    <a:gd name="T6" fmla="*/ 2147483646 w 10487"/>
                    <a:gd name="T7" fmla="*/ 2147483646 h 8238"/>
                    <a:gd name="T8" fmla="*/ 2147483646 w 10487"/>
                    <a:gd name="T9" fmla="*/ 2147483646 h 8238"/>
                    <a:gd name="T10" fmla="*/ 2147483646 w 10487"/>
                    <a:gd name="T11" fmla="*/ 2147483646 h 8238"/>
                    <a:gd name="T12" fmla="*/ 2147483646 w 10487"/>
                    <a:gd name="T13" fmla="*/ 2147483646 h 8238"/>
                    <a:gd name="T14" fmla="*/ 2147483646 w 10487"/>
                    <a:gd name="T15" fmla="*/ 9765625 h 823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5" name="Google Shape;2872;p17"/>
              <p:cNvGrpSpPr>
                <a:grpSpLocks/>
              </p:cNvGrpSpPr>
              <p:nvPr/>
            </p:nvGrpSpPr>
            <p:grpSpPr bwMode="auto"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1" name="Google Shape;2873;p17"/>
                <p:cNvSpPr>
                  <a:spLocks/>
                </p:cNvSpPr>
                <p:nvPr/>
              </p:nvSpPr>
              <p:spPr bwMode="auto">
                <a:xfrm>
                  <a:off x="6608300" y="376500"/>
                  <a:ext cx="1468900" cy="885025"/>
                </a:xfrm>
                <a:custGeom>
                  <a:avLst/>
                  <a:gdLst>
                    <a:gd name="T0" fmla="*/ 2147483646 w 58756"/>
                    <a:gd name="T1" fmla="*/ 9765625 h 35401"/>
                    <a:gd name="T2" fmla="*/ 2147483646 w 58756"/>
                    <a:gd name="T3" fmla="*/ 2147483646 h 35401"/>
                    <a:gd name="T4" fmla="*/ 0 w 58756"/>
                    <a:gd name="T5" fmla="*/ 2147483646 h 35401"/>
                    <a:gd name="T6" fmla="*/ 2147483646 w 58756"/>
                    <a:gd name="T7" fmla="*/ 2147483646 h 35401"/>
                    <a:gd name="T8" fmla="*/ 2147483646 w 58756"/>
                    <a:gd name="T9" fmla="*/ 2147483646 h 35401"/>
                    <a:gd name="T10" fmla="*/ 2147483646 w 58756"/>
                    <a:gd name="T11" fmla="*/ 2147483646 h 35401"/>
                    <a:gd name="T12" fmla="*/ 2147483646 w 58756"/>
                    <a:gd name="T13" fmla="*/ 2147483646 h 35401"/>
                    <a:gd name="T14" fmla="*/ 2147483646 w 58756"/>
                    <a:gd name="T15" fmla="*/ 2147483646 h 35401"/>
                    <a:gd name="T16" fmla="*/ 2147483646 w 58756"/>
                    <a:gd name="T17" fmla="*/ 2147483646 h 35401"/>
                    <a:gd name="T18" fmla="*/ 2147483646 w 58756"/>
                    <a:gd name="T19" fmla="*/ 2147483646 h 35401"/>
                    <a:gd name="T20" fmla="*/ 2147483646 w 58756"/>
                    <a:gd name="T21" fmla="*/ 2147483646 h 35401"/>
                    <a:gd name="T22" fmla="*/ 2147483646 w 58756"/>
                    <a:gd name="T23" fmla="*/ 2147483646 h 35401"/>
                    <a:gd name="T24" fmla="*/ 2147483646 w 58756"/>
                    <a:gd name="T25" fmla="*/ 2147483646 h 35401"/>
                    <a:gd name="T26" fmla="*/ 2147483646 w 58756"/>
                    <a:gd name="T27" fmla="*/ 2147483646 h 35401"/>
                    <a:gd name="T28" fmla="*/ 2147483646 w 58756"/>
                    <a:gd name="T29" fmla="*/ 2147483646 h 35401"/>
                    <a:gd name="T30" fmla="*/ 2147483646 w 58756"/>
                    <a:gd name="T31" fmla="*/ 2147483646 h 35401"/>
                    <a:gd name="T32" fmla="*/ 2147483646 w 58756"/>
                    <a:gd name="T33" fmla="*/ 2147483646 h 35401"/>
                    <a:gd name="T34" fmla="*/ 2147483646 w 58756"/>
                    <a:gd name="T35" fmla="*/ 2147483646 h 35401"/>
                    <a:gd name="T36" fmla="*/ 2147483646 w 58756"/>
                    <a:gd name="T37" fmla="*/ 2147483646 h 35401"/>
                    <a:gd name="T38" fmla="*/ 2147483646 w 58756"/>
                    <a:gd name="T39" fmla="*/ 2147483646 h 35401"/>
                    <a:gd name="T40" fmla="*/ 2147483646 w 58756"/>
                    <a:gd name="T41" fmla="*/ 2147483646 h 35401"/>
                    <a:gd name="T42" fmla="*/ 2147483646 w 58756"/>
                    <a:gd name="T43" fmla="*/ 2147483646 h 35401"/>
                    <a:gd name="T44" fmla="*/ 2147483646 w 58756"/>
                    <a:gd name="T45" fmla="*/ 2147483646 h 35401"/>
                    <a:gd name="T46" fmla="*/ 2147483646 w 58756"/>
                    <a:gd name="T47" fmla="*/ 2147483646 h 35401"/>
                    <a:gd name="T48" fmla="*/ 2147483646 w 58756"/>
                    <a:gd name="T49" fmla="*/ 2147483646 h 35401"/>
                    <a:gd name="T50" fmla="*/ 2147483646 w 58756"/>
                    <a:gd name="T51" fmla="*/ 2147483646 h 35401"/>
                    <a:gd name="T52" fmla="*/ 2147483646 w 58756"/>
                    <a:gd name="T53" fmla="*/ 2147483646 h 35401"/>
                    <a:gd name="T54" fmla="*/ 2147483646 w 58756"/>
                    <a:gd name="T55" fmla="*/ 9765625 h 3540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2" name="Google Shape;2874;p17"/>
                <p:cNvSpPr>
                  <a:spLocks/>
                </p:cNvSpPr>
                <p:nvPr/>
              </p:nvSpPr>
              <p:spPr bwMode="auto">
                <a:xfrm>
                  <a:off x="6449650" y="567150"/>
                  <a:ext cx="1550450" cy="431325"/>
                </a:xfrm>
                <a:custGeom>
                  <a:avLst/>
                  <a:gdLst>
                    <a:gd name="T0" fmla="*/ 2147483646 w 62018"/>
                    <a:gd name="T1" fmla="*/ 9765625 h 17253"/>
                    <a:gd name="T2" fmla="*/ 2147483646 w 62018"/>
                    <a:gd name="T3" fmla="*/ 2147483646 h 17253"/>
                    <a:gd name="T4" fmla="*/ 2147483646 w 62018"/>
                    <a:gd name="T5" fmla="*/ 2147483646 h 17253"/>
                    <a:gd name="T6" fmla="*/ 2147483646 w 62018"/>
                    <a:gd name="T7" fmla="*/ 2147483646 h 17253"/>
                    <a:gd name="T8" fmla="*/ 2147483646 w 62018"/>
                    <a:gd name="T9" fmla="*/ 2147483646 h 17253"/>
                    <a:gd name="T10" fmla="*/ 2147483646 w 62018"/>
                    <a:gd name="T11" fmla="*/ 2147483646 h 17253"/>
                    <a:gd name="T12" fmla="*/ 2147483646 w 62018"/>
                    <a:gd name="T13" fmla="*/ 2147483646 h 17253"/>
                    <a:gd name="T14" fmla="*/ 2147483646 w 62018"/>
                    <a:gd name="T15" fmla="*/ 9765625 h 172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2875;p17"/>
                <p:cNvSpPr>
                  <a:spLocks/>
                </p:cNvSpPr>
                <p:nvPr/>
              </p:nvSpPr>
              <p:spPr bwMode="auto">
                <a:xfrm>
                  <a:off x="7132850" y="686650"/>
                  <a:ext cx="415500" cy="362775"/>
                </a:xfrm>
                <a:custGeom>
                  <a:avLst/>
                  <a:gdLst>
                    <a:gd name="T0" fmla="*/ 2147483646 w 16620"/>
                    <a:gd name="T1" fmla="*/ 9765625 h 14511"/>
                    <a:gd name="T2" fmla="*/ 2147483646 w 16620"/>
                    <a:gd name="T3" fmla="*/ 2147483646 h 14511"/>
                    <a:gd name="T4" fmla="*/ 2147483646 w 16620"/>
                    <a:gd name="T5" fmla="*/ 2147483646 h 14511"/>
                    <a:gd name="T6" fmla="*/ 2147483646 w 16620"/>
                    <a:gd name="T7" fmla="*/ 2147483646 h 14511"/>
                    <a:gd name="T8" fmla="*/ 2147483646 w 16620"/>
                    <a:gd name="T9" fmla="*/ 2147483646 h 14511"/>
                    <a:gd name="T10" fmla="*/ 2147483646 w 16620"/>
                    <a:gd name="T11" fmla="*/ 2147483646 h 14511"/>
                    <a:gd name="T12" fmla="*/ 2147483646 w 16620"/>
                    <a:gd name="T13" fmla="*/ 9765625 h 1451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2876;p17"/>
                <p:cNvSpPr>
                  <a:spLocks/>
                </p:cNvSpPr>
                <p:nvPr/>
              </p:nvSpPr>
              <p:spPr bwMode="auto">
                <a:xfrm>
                  <a:off x="7260575" y="673600"/>
                  <a:ext cx="407025" cy="64175"/>
                </a:xfrm>
                <a:custGeom>
                  <a:avLst/>
                  <a:gdLst>
                    <a:gd name="T0" fmla="*/ 2147483646 w 16281"/>
                    <a:gd name="T1" fmla="*/ 0 h 2567"/>
                    <a:gd name="T2" fmla="*/ 2147483646 w 16281"/>
                    <a:gd name="T3" fmla="*/ 2147483646 h 2567"/>
                    <a:gd name="T4" fmla="*/ 2147483646 w 16281"/>
                    <a:gd name="T5" fmla="*/ 2147483646 h 2567"/>
                    <a:gd name="T6" fmla="*/ 2147483646 w 16281"/>
                    <a:gd name="T7" fmla="*/ 2147483646 h 2567"/>
                    <a:gd name="T8" fmla="*/ 2147483646 w 16281"/>
                    <a:gd name="T9" fmla="*/ 2147483646 h 2567"/>
                    <a:gd name="T10" fmla="*/ 2147483646 w 16281"/>
                    <a:gd name="T11" fmla="*/ 2147483646 h 2567"/>
                    <a:gd name="T12" fmla="*/ 2147483646 w 16281"/>
                    <a:gd name="T13" fmla="*/ 2147483646 h 2567"/>
                    <a:gd name="T14" fmla="*/ 2147483646 w 16281"/>
                    <a:gd name="T15" fmla="*/ 2147483646 h 2567"/>
                    <a:gd name="T16" fmla="*/ 2147483646 w 16281"/>
                    <a:gd name="T17" fmla="*/ 0 h 256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5" name="Google Shape;2877;p17"/>
                <p:cNvSpPr>
                  <a:spLocks/>
                </p:cNvSpPr>
                <p:nvPr/>
              </p:nvSpPr>
              <p:spPr bwMode="auto">
                <a:xfrm>
                  <a:off x="6814425" y="497500"/>
                  <a:ext cx="468675" cy="122275"/>
                </a:xfrm>
                <a:custGeom>
                  <a:avLst/>
                  <a:gdLst>
                    <a:gd name="T0" fmla="*/ 2147483646 w 18747"/>
                    <a:gd name="T1" fmla="*/ 0 h 4891"/>
                    <a:gd name="T2" fmla="*/ 2147483646 w 18747"/>
                    <a:gd name="T3" fmla="*/ 2147483646 h 4891"/>
                    <a:gd name="T4" fmla="*/ 2147483646 w 18747"/>
                    <a:gd name="T5" fmla="*/ 2147483646 h 4891"/>
                    <a:gd name="T6" fmla="*/ 2147483646 w 18747"/>
                    <a:gd name="T7" fmla="*/ 2147483646 h 4891"/>
                    <a:gd name="T8" fmla="*/ 2147483646 w 18747"/>
                    <a:gd name="T9" fmla="*/ 2147483646 h 4891"/>
                    <a:gd name="T10" fmla="*/ 2147483646 w 18747"/>
                    <a:gd name="T11" fmla="*/ 1992187500 h 4891"/>
                    <a:gd name="T12" fmla="*/ 2147483646 w 18747"/>
                    <a:gd name="T13" fmla="*/ 205078125 h 4891"/>
                    <a:gd name="T14" fmla="*/ 2147483646 w 18747"/>
                    <a:gd name="T15" fmla="*/ 0 h 48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6" name="Google Shape;2878;p17"/>
                <p:cNvSpPr>
                  <a:spLocks/>
                </p:cNvSpPr>
                <p:nvPr/>
              </p:nvSpPr>
              <p:spPr bwMode="auto">
                <a:xfrm>
                  <a:off x="6725375" y="614150"/>
                  <a:ext cx="365800" cy="430475"/>
                </a:xfrm>
                <a:custGeom>
                  <a:avLst/>
                  <a:gdLst>
                    <a:gd name="T0" fmla="*/ 2147483646 w 14632"/>
                    <a:gd name="T1" fmla="*/ 0 h 17219"/>
                    <a:gd name="T2" fmla="*/ 2147483646 w 14632"/>
                    <a:gd name="T3" fmla="*/ 2147483646 h 17219"/>
                    <a:gd name="T4" fmla="*/ 2147483646 w 14632"/>
                    <a:gd name="T5" fmla="*/ 2147483646 h 17219"/>
                    <a:gd name="T6" fmla="*/ 2147483646 w 14632"/>
                    <a:gd name="T7" fmla="*/ 2147483646 h 17219"/>
                    <a:gd name="T8" fmla="*/ 2147483646 w 14632"/>
                    <a:gd name="T9" fmla="*/ 2147483646 h 17219"/>
                    <a:gd name="T10" fmla="*/ 2147483646 w 14632"/>
                    <a:gd name="T11" fmla="*/ 2147483646 h 17219"/>
                    <a:gd name="T12" fmla="*/ 2147483646 w 14632"/>
                    <a:gd name="T13" fmla="*/ 2147483646 h 17219"/>
                    <a:gd name="T14" fmla="*/ 2147483646 w 14632"/>
                    <a:gd name="T15" fmla="*/ 0 h 172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6" name="Google Shape;2879;p17"/>
              <p:cNvGrpSpPr>
                <a:grpSpLocks/>
              </p:cNvGrpSpPr>
              <p:nvPr/>
            </p:nvGrpSpPr>
            <p:grpSpPr bwMode="auto"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51" name="Google Shape;2880;p17"/>
                <p:cNvSpPr/>
                <p:nvPr/>
              </p:nvSpPr>
              <p:spPr>
                <a:xfrm>
                  <a:off x="5177989" y="141169"/>
                  <a:ext cx="299163" cy="743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2" name="Google Shape;2881;p17"/>
                <p:cNvSpPr/>
                <p:nvPr/>
              </p:nvSpPr>
              <p:spPr>
                <a:xfrm>
                  <a:off x="4730091" y="502912"/>
                  <a:ext cx="701426" cy="3938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3" name="Google Shape;2882;p17"/>
                <p:cNvSpPr/>
                <p:nvPr/>
              </p:nvSpPr>
              <p:spPr>
                <a:xfrm>
                  <a:off x="4787557" y="868036"/>
                  <a:ext cx="650720" cy="436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4" name="Google Shape;2883;p17"/>
                <p:cNvSpPr/>
                <p:nvPr/>
              </p:nvSpPr>
              <p:spPr>
                <a:xfrm>
                  <a:off x="5147566" y="893392"/>
                  <a:ext cx="273810" cy="708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5" name="Google Shape;2884;p17"/>
                <p:cNvSpPr/>
                <p:nvPr/>
              </p:nvSpPr>
              <p:spPr>
                <a:xfrm>
                  <a:off x="5407854" y="893392"/>
                  <a:ext cx="473252" cy="57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6" name="Google Shape;2885;p17"/>
                <p:cNvSpPr/>
                <p:nvPr/>
              </p:nvSpPr>
              <p:spPr>
                <a:xfrm>
                  <a:off x="5423067" y="227380"/>
                  <a:ext cx="446209" cy="676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7" name="Google Shape;2886;p17"/>
                <p:cNvSpPr/>
                <p:nvPr/>
              </p:nvSpPr>
              <p:spPr>
                <a:xfrm>
                  <a:off x="5417995" y="514745"/>
                  <a:ext cx="652411" cy="385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8" name="Google Shape;2887;p17"/>
                <p:cNvSpPr/>
                <p:nvPr/>
              </p:nvSpPr>
              <p:spPr>
                <a:xfrm>
                  <a:off x="5431517" y="839300"/>
                  <a:ext cx="706497" cy="309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9" name="Google Shape;2888;p17"/>
                <p:cNvSpPr/>
                <p:nvPr/>
              </p:nvSpPr>
              <p:spPr>
                <a:xfrm>
                  <a:off x="5042775" y="403180"/>
                  <a:ext cx="889037" cy="939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0" name="Google Shape;2889;p17"/>
                <p:cNvSpPr/>
                <p:nvPr/>
              </p:nvSpPr>
              <p:spPr>
                <a:xfrm>
                  <a:off x="5292922" y="742947"/>
                  <a:ext cx="245077" cy="240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7" name="Google Shape;2890;p17"/>
              <p:cNvGrpSpPr>
                <a:grpSpLocks/>
              </p:cNvGrpSpPr>
              <p:nvPr/>
            </p:nvGrpSpPr>
            <p:grpSpPr bwMode="auto"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18" name="Google Shape;2891;p17"/>
                <p:cNvSpPr>
                  <a:spLocks/>
                </p:cNvSpPr>
                <p:nvPr/>
              </p:nvSpPr>
              <p:spPr bwMode="auto">
                <a:xfrm>
                  <a:off x="6238225" y="660625"/>
                  <a:ext cx="353375" cy="530550"/>
                </a:xfrm>
                <a:custGeom>
                  <a:avLst/>
                  <a:gdLst>
                    <a:gd name="T0" fmla="*/ 2147483646 w 14135"/>
                    <a:gd name="T1" fmla="*/ 9765625 h 21222"/>
                    <a:gd name="T2" fmla="*/ 1484375000 w 14135"/>
                    <a:gd name="T3" fmla="*/ 2147483646 h 21222"/>
                    <a:gd name="T4" fmla="*/ 2147483646 w 14135"/>
                    <a:gd name="T5" fmla="*/ 2147483646 h 21222"/>
                    <a:gd name="T6" fmla="*/ 2147483646 w 14135"/>
                    <a:gd name="T7" fmla="*/ 2147483646 h 21222"/>
                    <a:gd name="T8" fmla="*/ 2147483646 w 14135"/>
                    <a:gd name="T9" fmla="*/ 2147483646 h 21222"/>
                    <a:gd name="T10" fmla="*/ 2147483646 w 14135"/>
                    <a:gd name="T11" fmla="*/ 2147483646 h 21222"/>
                    <a:gd name="T12" fmla="*/ 2147483646 w 14135"/>
                    <a:gd name="T13" fmla="*/ 2147483646 h 21222"/>
                    <a:gd name="T14" fmla="*/ 2147483646 w 14135"/>
                    <a:gd name="T15" fmla="*/ 2147483646 h 21222"/>
                    <a:gd name="T16" fmla="*/ 2147483646 w 14135"/>
                    <a:gd name="T17" fmla="*/ 2147483646 h 21222"/>
                    <a:gd name="T18" fmla="*/ 2147483646 w 14135"/>
                    <a:gd name="T19" fmla="*/ 2147483646 h 21222"/>
                    <a:gd name="T20" fmla="*/ 2147483646 w 14135"/>
                    <a:gd name="T21" fmla="*/ 2147483646 h 21222"/>
                    <a:gd name="T22" fmla="*/ 2147483646 w 14135"/>
                    <a:gd name="T23" fmla="*/ 9765625 h 2122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" name="Google Shape;2892;p17"/>
                <p:cNvSpPr>
                  <a:spLocks/>
                </p:cNvSpPr>
                <p:nvPr/>
              </p:nvSpPr>
              <p:spPr bwMode="auto">
                <a:xfrm>
                  <a:off x="6378050" y="670500"/>
                  <a:ext cx="526625" cy="378175"/>
                </a:xfrm>
                <a:custGeom>
                  <a:avLst/>
                  <a:gdLst>
                    <a:gd name="T0" fmla="*/ 2147483646 w 21065"/>
                    <a:gd name="T1" fmla="*/ 9765625 h 15127"/>
                    <a:gd name="T2" fmla="*/ 0 w 21065"/>
                    <a:gd name="T3" fmla="*/ 898437500 h 15127"/>
                    <a:gd name="T4" fmla="*/ 2147483646 w 21065"/>
                    <a:gd name="T5" fmla="*/ 2147483646 h 15127"/>
                    <a:gd name="T6" fmla="*/ 2147483646 w 21065"/>
                    <a:gd name="T7" fmla="*/ 2147483646 h 15127"/>
                    <a:gd name="T8" fmla="*/ 2147483646 w 21065"/>
                    <a:gd name="T9" fmla="*/ 2147483646 h 15127"/>
                    <a:gd name="T10" fmla="*/ 2147483646 w 21065"/>
                    <a:gd name="T11" fmla="*/ 2147483646 h 15127"/>
                    <a:gd name="T12" fmla="*/ 2147483646 w 21065"/>
                    <a:gd name="T13" fmla="*/ 2147483646 h 15127"/>
                    <a:gd name="T14" fmla="*/ 2147483646 w 21065"/>
                    <a:gd name="T15" fmla="*/ 2147483646 h 15127"/>
                    <a:gd name="T16" fmla="*/ 2147483646 w 21065"/>
                    <a:gd name="T17" fmla="*/ 2147483646 h 15127"/>
                    <a:gd name="T18" fmla="*/ 2147483646 w 21065"/>
                    <a:gd name="T19" fmla="*/ 2147483646 h 15127"/>
                    <a:gd name="T20" fmla="*/ 2147483646 w 21065"/>
                    <a:gd name="T21" fmla="*/ 2147483646 h 15127"/>
                    <a:gd name="T22" fmla="*/ 2147483646 w 21065"/>
                    <a:gd name="T23" fmla="*/ 2147483646 h 15127"/>
                    <a:gd name="T24" fmla="*/ 2147483646 w 21065"/>
                    <a:gd name="T25" fmla="*/ 2147483646 h 15127"/>
                    <a:gd name="T26" fmla="*/ 2147483646 w 21065"/>
                    <a:gd name="T27" fmla="*/ 9765625 h 151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" name="Google Shape;2893;p17"/>
                <p:cNvSpPr>
                  <a:spLocks/>
                </p:cNvSpPr>
                <p:nvPr/>
              </p:nvSpPr>
              <p:spPr bwMode="auto">
                <a:xfrm>
                  <a:off x="6367400" y="337075"/>
                  <a:ext cx="506875" cy="394325"/>
                </a:xfrm>
                <a:custGeom>
                  <a:avLst/>
                  <a:gdLst>
                    <a:gd name="T0" fmla="*/ 2147483646 w 20275"/>
                    <a:gd name="T1" fmla="*/ 9765625 h 15773"/>
                    <a:gd name="T2" fmla="*/ 2147483646 w 20275"/>
                    <a:gd name="T3" fmla="*/ 2147483646 h 15773"/>
                    <a:gd name="T4" fmla="*/ 9765625 w 20275"/>
                    <a:gd name="T5" fmla="*/ 2147483646 h 15773"/>
                    <a:gd name="T6" fmla="*/ 2147483646 w 20275"/>
                    <a:gd name="T7" fmla="*/ 2147483646 h 15773"/>
                    <a:gd name="T8" fmla="*/ 2147483646 w 20275"/>
                    <a:gd name="T9" fmla="*/ 2147483646 h 15773"/>
                    <a:gd name="T10" fmla="*/ 2147483646 w 20275"/>
                    <a:gd name="T11" fmla="*/ 2147483646 h 15773"/>
                    <a:gd name="T12" fmla="*/ 2147483646 w 20275"/>
                    <a:gd name="T13" fmla="*/ 2147483646 h 15773"/>
                    <a:gd name="T14" fmla="*/ 2147483646 w 20275"/>
                    <a:gd name="T15" fmla="*/ 2147483646 h 15773"/>
                    <a:gd name="T16" fmla="*/ 2147483646 w 20275"/>
                    <a:gd name="T17" fmla="*/ 2147483646 h 15773"/>
                    <a:gd name="T18" fmla="*/ 2147483646 w 20275"/>
                    <a:gd name="T19" fmla="*/ 2147483646 h 15773"/>
                    <a:gd name="T20" fmla="*/ 2147483646 w 20275"/>
                    <a:gd name="T21" fmla="*/ 2147483646 h 15773"/>
                    <a:gd name="T22" fmla="*/ 2147483646 w 20275"/>
                    <a:gd name="T23" fmla="*/ 537109375 h 15773"/>
                    <a:gd name="T24" fmla="*/ 2147483646 w 20275"/>
                    <a:gd name="T25" fmla="*/ 9765625 h 1577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" name="Google Shape;2894;p17"/>
                <p:cNvSpPr>
                  <a:spLocks/>
                </p:cNvSpPr>
                <p:nvPr/>
              </p:nvSpPr>
              <p:spPr bwMode="auto">
                <a:xfrm>
                  <a:off x="6230625" y="218850"/>
                  <a:ext cx="353375" cy="529950"/>
                </a:xfrm>
                <a:custGeom>
                  <a:avLst/>
                  <a:gdLst>
                    <a:gd name="T0" fmla="*/ 2147483646 w 14135"/>
                    <a:gd name="T1" fmla="*/ 9765625 h 21198"/>
                    <a:gd name="T2" fmla="*/ 2147483646 w 14135"/>
                    <a:gd name="T3" fmla="*/ 2147483646 h 21198"/>
                    <a:gd name="T4" fmla="*/ 2147483646 w 14135"/>
                    <a:gd name="T5" fmla="*/ 2147483646 h 21198"/>
                    <a:gd name="T6" fmla="*/ 2147483646 w 14135"/>
                    <a:gd name="T7" fmla="*/ 2147483646 h 21198"/>
                    <a:gd name="T8" fmla="*/ 2147483646 w 14135"/>
                    <a:gd name="T9" fmla="*/ 2147483646 h 21198"/>
                    <a:gd name="T10" fmla="*/ 2147483646 w 14135"/>
                    <a:gd name="T11" fmla="*/ 2147483646 h 21198"/>
                    <a:gd name="T12" fmla="*/ 2147483646 w 14135"/>
                    <a:gd name="T13" fmla="*/ 2147483646 h 21198"/>
                    <a:gd name="T14" fmla="*/ 2147483646 w 14135"/>
                    <a:gd name="T15" fmla="*/ 2147483646 h 21198"/>
                    <a:gd name="T16" fmla="*/ 2147483646 w 14135"/>
                    <a:gd name="T17" fmla="*/ 2147483646 h 21198"/>
                    <a:gd name="T18" fmla="*/ 2147483646 w 14135"/>
                    <a:gd name="T19" fmla="*/ 2147483646 h 21198"/>
                    <a:gd name="T20" fmla="*/ 2147483646 w 14135"/>
                    <a:gd name="T21" fmla="*/ 2147483646 h 21198"/>
                    <a:gd name="T22" fmla="*/ 2147483646 w 14135"/>
                    <a:gd name="T23" fmla="*/ 9765625 h 2119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" name="Google Shape;2895;p17"/>
                <p:cNvSpPr>
                  <a:spLocks/>
                </p:cNvSpPr>
                <p:nvPr/>
              </p:nvSpPr>
              <p:spPr bwMode="auto">
                <a:xfrm>
                  <a:off x="5918300" y="360750"/>
                  <a:ext cx="526650" cy="378175"/>
                </a:xfrm>
                <a:custGeom>
                  <a:avLst/>
                  <a:gdLst>
                    <a:gd name="T0" fmla="*/ 2147483646 w 21066"/>
                    <a:gd name="T1" fmla="*/ 9765625 h 15127"/>
                    <a:gd name="T2" fmla="*/ 2147483646 w 21066"/>
                    <a:gd name="T3" fmla="*/ 2147483646 h 15127"/>
                    <a:gd name="T4" fmla="*/ 2147483646 w 21066"/>
                    <a:gd name="T5" fmla="*/ 2147483646 h 15127"/>
                    <a:gd name="T6" fmla="*/ 2147483646 w 21066"/>
                    <a:gd name="T7" fmla="*/ 2147483646 h 15127"/>
                    <a:gd name="T8" fmla="*/ 2147483646 w 21066"/>
                    <a:gd name="T9" fmla="*/ 2147483646 h 15127"/>
                    <a:gd name="T10" fmla="*/ 2147483646 w 21066"/>
                    <a:gd name="T11" fmla="*/ 2147483646 h 15127"/>
                    <a:gd name="T12" fmla="*/ 2147483646 w 21066"/>
                    <a:gd name="T13" fmla="*/ 2147483646 h 15127"/>
                    <a:gd name="T14" fmla="*/ 2147483646 w 21066"/>
                    <a:gd name="T15" fmla="*/ 2147483646 h 15127"/>
                    <a:gd name="T16" fmla="*/ 2147483646 w 21066"/>
                    <a:gd name="T17" fmla="*/ 2147483646 h 15127"/>
                    <a:gd name="T18" fmla="*/ 2147483646 w 21066"/>
                    <a:gd name="T19" fmla="*/ 2147483646 h 15127"/>
                    <a:gd name="T20" fmla="*/ 2147483646 w 21066"/>
                    <a:gd name="T21" fmla="*/ 2147483646 h 15127"/>
                    <a:gd name="T22" fmla="*/ 2147483646 w 21066"/>
                    <a:gd name="T23" fmla="*/ 195312500 h 15127"/>
                    <a:gd name="T24" fmla="*/ 2147483646 w 21066"/>
                    <a:gd name="T25" fmla="*/ 9765625 h 1512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" name="Google Shape;2896;p17"/>
                <p:cNvSpPr>
                  <a:spLocks/>
                </p:cNvSpPr>
                <p:nvPr/>
              </p:nvSpPr>
              <p:spPr bwMode="auto">
                <a:xfrm>
                  <a:off x="5948700" y="678300"/>
                  <a:ext cx="506125" cy="394075"/>
                </a:xfrm>
                <a:custGeom>
                  <a:avLst/>
                  <a:gdLst>
                    <a:gd name="T0" fmla="*/ 2147483646 w 20245"/>
                    <a:gd name="T1" fmla="*/ 0 h 15763"/>
                    <a:gd name="T2" fmla="*/ 2147483646 w 20245"/>
                    <a:gd name="T3" fmla="*/ 2147483646 h 15763"/>
                    <a:gd name="T4" fmla="*/ 2147483646 w 20245"/>
                    <a:gd name="T5" fmla="*/ 2147483646 h 15763"/>
                    <a:gd name="T6" fmla="*/ 2147483646 w 20245"/>
                    <a:gd name="T7" fmla="*/ 2147483646 h 15763"/>
                    <a:gd name="T8" fmla="*/ 2147483646 w 20245"/>
                    <a:gd name="T9" fmla="*/ 2147483646 h 15763"/>
                    <a:gd name="T10" fmla="*/ 2147483646 w 20245"/>
                    <a:gd name="T11" fmla="*/ 2147483646 h 15763"/>
                    <a:gd name="T12" fmla="*/ 2147483646 w 20245"/>
                    <a:gd name="T13" fmla="*/ 2147483646 h 15763"/>
                    <a:gd name="T14" fmla="*/ 2147483646 w 20245"/>
                    <a:gd name="T15" fmla="*/ 2147483646 h 15763"/>
                    <a:gd name="T16" fmla="*/ 2147483646 w 20245"/>
                    <a:gd name="T17" fmla="*/ 2147483646 h 15763"/>
                    <a:gd name="T18" fmla="*/ 2147483646 w 20245"/>
                    <a:gd name="T19" fmla="*/ 2147483646 h 15763"/>
                    <a:gd name="T20" fmla="*/ 2147483646 w 20245"/>
                    <a:gd name="T21" fmla="*/ 2147483646 h 15763"/>
                    <a:gd name="T22" fmla="*/ 2147483646 w 20245"/>
                    <a:gd name="T23" fmla="*/ 2147483646 h 15763"/>
                    <a:gd name="T24" fmla="*/ 2147483646 w 20245"/>
                    <a:gd name="T25" fmla="*/ 2147483646 h 15763"/>
                    <a:gd name="T26" fmla="*/ 2147483646 w 20245"/>
                    <a:gd name="T27" fmla="*/ 0 h 1576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" name="Google Shape;2897;p17"/>
                <p:cNvSpPr>
                  <a:spLocks/>
                </p:cNvSpPr>
                <p:nvPr/>
              </p:nvSpPr>
              <p:spPr bwMode="auto">
                <a:xfrm>
                  <a:off x="6405150" y="447525"/>
                  <a:ext cx="82350" cy="228425"/>
                </a:xfrm>
                <a:custGeom>
                  <a:avLst/>
                  <a:gdLst>
                    <a:gd name="T0" fmla="*/ 2147483646 w 3294"/>
                    <a:gd name="T1" fmla="*/ 9765625 h 9137"/>
                    <a:gd name="T2" fmla="*/ 2147483646 w 3294"/>
                    <a:gd name="T3" fmla="*/ 136718750 h 9137"/>
                    <a:gd name="T4" fmla="*/ 2147483646 w 3294"/>
                    <a:gd name="T5" fmla="*/ 2147483646 h 9137"/>
                    <a:gd name="T6" fmla="*/ 1289062500 w 3294"/>
                    <a:gd name="T7" fmla="*/ 2147483646 h 9137"/>
                    <a:gd name="T8" fmla="*/ 2147483646 w 3294"/>
                    <a:gd name="T9" fmla="*/ 2147483646 h 9137"/>
                    <a:gd name="T10" fmla="*/ 2147483646 w 3294"/>
                    <a:gd name="T11" fmla="*/ 2147483646 h 9137"/>
                    <a:gd name="T12" fmla="*/ 2147483646 w 3294"/>
                    <a:gd name="T13" fmla="*/ 2147483646 h 9137"/>
                    <a:gd name="T14" fmla="*/ 2147483646 w 3294"/>
                    <a:gd name="T15" fmla="*/ 136718750 h 9137"/>
                    <a:gd name="T16" fmla="*/ 2147483646 w 3294"/>
                    <a:gd name="T17" fmla="*/ 9765625 h 913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" name="Google Shape;2898;p17"/>
                <p:cNvSpPr>
                  <a:spLocks/>
                </p:cNvSpPr>
                <p:nvPr/>
              </p:nvSpPr>
              <p:spPr bwMode="auto">
                <a:xfrm>
                  <a:off x="6380325" y="479025"/>
                  <a:ext cx="67650" cy="193475"/>
                </a:xfrm>
                <a:custGeom>
                  <a:avLst/>
                  <a:gdLst>
                    <a:gd name="T0" fmla="*/ 898437500 w 2706"/>
                    <a:gd name="T1" fmla="*/ 0 h 7739"/>
                    <a:gd name="T2" fmla="*/ 0 w 2706"/>
                    <a:gd name="T3" fmla="*/ 595703125 h 7739"/>
                    <a:gd name="T4" fmla="*/ 2147483646 w 2706"/>
                    <a:gd name="T5" fmla="*/ 2147483646 h 7739"/>
                    <a:gd name="T6" fmla="*/ 2147483646 w 2706"/>
                    <a:gd name="T7" fmla="*/ 2147483646 h 7739"/>
                    <a:gd name="T8" fmla="*/ 2147483646 w 2706"/>
                    <a:gd name="T9" fmla="*/ 2147483646 h 7739"/>
                    <a:gd name="T10" fmla="*/ 2147483646 w 2706"/>
                    <a:gd name="T11" fmla="*/ 2147483646 h 7739"/>
                    <a:gd name="T12" fmla="*/ 898437500 w 2706"/>
                    <a:gd name="T13" fmla="*/ 0 h 77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" name="Google Shape;2899;p17"/>
                <p:cNvSpPr>
                  <a:spLocks/>
                </p:cNvSpPr>
                <p:nvPr/>
              </p:nvSpPr>
              <p:spPr bwMode="auto">
                <a:xfrm>
                  <a:off x="6319525" y="517025"/>
                  <a:ext cx="102400" cy="151125"/>
                </a:xfrm>
                <a:custGeom>
                  <a:avLst/>
                  <a:gdLst>
                    <a:gd name="T0" fmla="*/ 898437500 w 4096"/>
                    <a:gd name="T1" fmla="*/ 0 h 6045"/>
                    <a:gd name="T2" fmla="*/ 9765625 w 4096"/>
                    <a:gd name="T3" fmla="*/ 595703125 h 6045"/>
                    <a:gd name="T4" fmla="*/ 2147483646 w 4096"/>
                    <a:gd name="T5" fmla="*/ 2147483646 h 6045"/>
                    <a:gd name="T6" fmla="*/ 2147483646 w 4096"/>
                    <a:gd name="T7" fmla="*/ 2147483646 h 6045"/>
                    <a:gd name="T8" fmla="*/ 2147483646 w 4096"/>
                    <a:gd name="T9" fmla="*/ 2147483646 h 6045"/>
                    <a:gd name="T10" fmla="*/ 898437500 w 4096"/>
                    <a:gd name="T11" fmla="*/ 0 h 60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" name="Google Shape;2900;p17"/>
                <p:cNvSpPr>
                  <a:spLocks/>
                </p:cNvSpPr>
                <p:nvPr/>
              </p:nvSpPr>
              <p:spPr bwMode="auto">
                <a:xfrm>
                  <a:off x="6257225" y="604400"/>
                  <a:ext cx="146525" cy="102775"/>
                </a:xfrm>
                <a:custGeom>
                  <a:avLst/>
                  <a:gdLst>
                    <a:gd name="T0" fmla="*/ 898437500 w 5861"/>
                    <a:gd name="T1" fmla="*/ 9765625 h 4111"/>
                    <a:gd name="T2" fmla="*/ 0 w 5861"/>
                    <a:gd name="T3" fmla="*/ 898437500 h 4111"/>
                    <a:gd name="T4" fmla="*/ 2147483646 w 5861"/>
                    <a:gd name="T5" fmla="*/ 2147483646 h 4111"/>
                    <a:gd name="T6" fmla="*/ 2147483646 w 5861"/>
                    <a:gd name="T7" fmla="*/ 2147483646 h 4111"/>
                    <a:gd name="T8" fmla="*/ 2147483646 w 5861"/>
                    <a:gd name="T9" fmla="*/ 2147483646 h 4111"/>
                    <a:gd name="T10" fmla="*/ 898437500 w 5861"/>
                    <a:gd name="T11" fmla="*/ 9765625 h 411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" name="Google Shape;2901;p17"/>
                <p:cNvSpPr>
                  <a:spLocks/>
                </p:cNvSpPr>
                <p:nvPr/>
              </p:nvSpPr>
              <p:spPr bwMode="auto">
                <a:xfrm>
                  <a:off x="6195675" y="661400"/>
                  <a:ext cx="188475" cy="64425"/>
                </a:xfrm>
                <a:custGeom>
                  <a:avLst/>
                  <a:gdLst>
                    <a:gd name="T0" fmla="*/ 2147483646 w 7539"/>
                    <a:gd name="T1" fmla="*/ 0 h 2577"/>
                    <a:gd name="T2" fmla="*/ 302734375 w 7539"/>
                    <a:gd name="T3" fmla="*/ 2147483646 h 2577"/>
                    <a:gd name="T4" fmla="*/ 302734375 w 7539"/>
                    <a:gd name="T5" fmla="*/ 2147483646 h 2577"/>
                    <a:gd name="T6" fmla="*/ 2147483646 w 7539"/>
                    <a:gd name="T7" fmla="*/ 2147483646 h 2577"/>
                    <a:gd name="T8" fmla="*/ 2147483646 w 7539"/>
                    <a:gd name="T9" fmla="*/ 2147483646 h 2577"/>
                    <a:gd name="T10" fmla="*/ 2147483646 w 7539"/>
                    <a:gd name="T11" fmla="*/ 0 h 25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" name="Google Shape;2902;p17"/>
                <p:cNvSpPr>
                  <a:spLocks/>
                </p:cNvSpPr>
                <p:nvPr/>
              </p:nvSpPr>
              <p:spPr bwMode="auto">
                <a:xfrm>
                  <a:off x="6190350" y="686075"/>
                  <a:ext cx="208625" cy="109500"/>
                </a:xfrm>
                <a:custGeom>
                  <a:avLst/>
                  <a:gdLst>
                    <a:gd name="T0" fmla="*/ 2147483646 w 8345"/>
                    <a:gd name="T1" fmla="*/ 0 h 4380"/>
                    <a:gd name="T2" fmla="*/ 2147483646 w 8345"/>
                    <a:gd name="T3" fmla="*/ 156250000 h 4380"/>
                    <a:gd name="T4" fmla="*/ 2147483646 w 8345"/>
                    <a:gd name="T5" fmla="*/ 2147483646 h 4380"/>
                    <a:gd name="T6" fmla="*/ 9765625 w 8345"/>
                    <a:gd name="T7" fmla="*/ 2147483646 h 4380"/>
                    <a:gd name="T8" fmla="*/ 9765625 w 8345"/>
                    <a:gd name="T9" fmla="*/ 2147483646 h 4380"/>
                    <a:gd name="T10" fmla="*/ 2147483646 w 8345"/>
                    <a:gd name="T11" fmla="*/ 2147483646 h 4380"/>
                    <a:gd name="T12" fmla="*/ 2147483646 w 8345"/>
                    <a:gd name="T13" fmla="*/ 2147483646 h 4380"/>
                    <a:gd name="T14" fmla="*/ 2147483646 w 8345"/>
                    <a:gd name="T15" fmla="*/ 2147483646 h 4380"/>
                    <a:gd name="T16" fmla="*/ 2147483646 w 8345"/>
                    <a:gd name="T17" fmla="*/ 0 h 438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0" name="Google Shape;2903;p17"/>
                <p:cNvSpPr>
                  <a:spLocks/>
                </p:cNvSpPr>
                <p:nvPr/>
              </p:nvSpPr>
              <p:spPr bwMode="auto">
                <a:xfrm>
                  <a:off x="6306625" y="713950"/>
                  <a:ext cx="102600" cy="156450"/>
                </a:xfrm>
                <a:custGeom>
                  <a:avLst/>
                  <a:gdLst>
                    <a:gd name="T0" fmla="*/ 2147483646 w 4104"/>
                    <a:gd name="T1" fmla="*/ 9765625 h 6258"/>
                    <a:gd name="T2" fmla="*/ 2147483646 w 4104"/>
                    <a:gd name="T3" fmla="*/ 1445312500 h 6258"/>
                    <a:gd name="T4" fmla="*/ 2147483646 w 4104"/>
                    <a:gd name="T5" fmla="*/ 2147483646 h 6258"/>
                    <a:gd name="T6" fmla="*/ 0 w 4104"/>
                    <a:gd name="T7" fmla="*/ 2147483646 h 6258"/>
                    <a:gd name="T8" fmla="*/ 888671875 w 4104"/>
                    <a:gd name="T9" fmla="*/ 2147483646 h 6258"/>
                    <a:gd name="T10" fmla="*/ 2147483646 w 4104"/>
                    <a:gd name="T11" fmla="*/ 2147483646 h 6258"/>
                    <a:gd name="T12" fmla="*/ 2147483646 w 4104"/>
                    <a:gd name="T13" fmla="*/ 2147483646 h 6258"/>
                    <a:gd name="T14" fmla="*/ 2147483646 w 4104"/>
                    <a:gd name="T15" fmla="*/ 9765625 h 62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2904;p17"/>
                <p:cNvSpPr>
                  <a:spLocks/>
                </p:cNvSpPr>
                <p:nvPr/>
              </p:nvSpPr>
              <p:spPr bwMode="auto">
                <a:xfrm>
                  <a:off x="6374250" y="736525"/>
                  <a:ext cx="67650" cy="189675"/>
                </a:xfrm>
                <a:custGeom>
                  <a:avLst/>
                  <a:gdLst>
                    <a:gd name="T0" fmla="*/ 2147483646 w 2706"/>
                    <a:gd name="T1" fmla="*/ 0 h 7587"/>
                    <a:gd name="T2" fmla="*/ 302734375 w 2706"/>
                    <a:gd name="T3" fmla="*/ 2147483646 h 7587"/>
                    <a:gd name="T4" fmla="*/ 2147483646 w 2706"/>
                    <a:gd name="T5" fmla="*/ 2147483646 h 7587"/>
                    <a:gd name="T6" fmla="*/ 2147483646 w 2706"/>
                    <a:gd name="T7" fmla="*/ 2147483646 h 7587"/>
                    <a:gd name="T8" fmla="*/ 2147483646 w 2706"/>
                    <a:gd name="T9" fmla="*/ 2147483646 h 7587"/>
                    <a:gd name="T10" fmla="*/ 2147483646 w 2706"/>
                    <a:gd name="T11" fmla="*/ 1523437500 h 7587"/>
                    <a:gd name="T12" fmla="*/ 2147483646 w 2706"/>
                    <a:gd name="T13" fmla="*/ 0 h 758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2905;p17"/>
                <p:cNvSpPr>
                  <a:spLocks/>
                </p:cNvSpPr>
                <p:nvPr/>
              </p:nvSpPr>
              <p:spPr bwMode="auto">
                <a:xfrm>
                  <a:off x="6406125" y="711225"/>
                  <a:ext cx="112525" cy="200400"/>
                </a:xfrm>
                <a:custGeom>
                  <a:avLst/>
                  <a:gdLst>
                    <a:gd name="T0" fmla="*/ 2147483646 w 4501"/>
                    <a:gd name="T1" fmla="*/ 9765625 h 8016"/>
                    <a:gd name="T2" fmla="*/ 908203125 w 4501"/>
                    <a:gd name="T3" fmla="*/ 2147483646 h 8016"/>
                    <a:gd name="T4" fmla="*/ 2147483646 w 4501"/>
                    <a:gd name="T5" fmla="*/ 2147483646 h 8016"/>
                    <a:gd name="T6" fmla="*/ 2147483646 w 4501"/>
                    <a:gd name="T7" fmla="*/ 2147483646 h 8016"/>
                    <a:gd name="T8" fmla="*/ 2147483646 w 4501"/>
                    <a:gd name="T9" fmla="*/ 2147483646 h 8016"/>
                    <a:gd name="T10" fmla="*/ 2147483646 w 4501"/>
                    <a:gd name="T11" fmla="*/ 2147483646 h 8016"/>
                    <a:gd name="T12" fmla="*/ 2147483646 w 4501"/>
                    <a:gd name="T13" fmla="*/ 1025390625 h 8016"/>
                    <a:gd name="T14" fmla="*/ 2147483646 w 4501"/>
                    <a:gd name="T15" fmla="*/ 9765625 h 80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2906;p17"/>
                <p:cNvSpPr>
                  <a:spLocks/>
                </p:cNvSpPr>
                <p:nvPr/>
              </p:nvSpPr>
              <p:spPr bwMode="auto">
                <a:xfrm>
                  <a:off x="6424650" y="702925"/>
                  <a:ext cx="183675" cy="102875"/>
                </a:xfrm>
                <a:custGeom>
                  <a:avLst/>
                  <a:gdLst>
                    <a:gd name="T0" fmla="*/ 2147483646 w 7347"/>
                    <a:gd name="T1" fmla="*/ 9765625 h 4115"/>
                    <a:gd name="T2" fmla="*/ 1982421875 w 7347"/>
                    <a:gd name="T3" fmla="*/ 2147483646 h 4115"/>
                    <a:gd name="T4" fmla="*/ 2147483646 w 7347"/>
                    <a:gd name="T5" fmla="*/ 2147483646 h 4115"/>
                    <a:gd name="T6" fmla="*/ 2147483646 w 7347"/>
                    <a:gd name="T7" fmla="*/ 2147483646 h 4115"/>
                    <a:gd name="T8" fmla="*/ 2147483646 w 7347"/>
                    <a:gd name="T9" fmla="*/ 2147483646 h 4115"/>
                    <a:gd name="T10" fmla="*/ 2147483646 w 7347"/>
                    <a:gd name="T11" fmla="*/ 2147483646 h 4115"/>
                    <a:gd name="T12" fmla="*/ 2147483646 w 7347"/>
                    <a:gd name="T13" fmla="*/ 107421875 h 4115"/>
                    <a:gd name="T14" fmla="*/ 2147483646 w 7347"/>
                    <a:gd name="T15" fmla="*/ 9765625 h 41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2907;p17"/>
                <p:cNvSpPr>
                  <a:spLocks/>
                </p:cNvSpPr>
                <p:nvPr/>
              </p:nvSpPr>
              <p:spPr bwMode="auto">
                <a:xfrm>
                  <a:off x="6470050" y="659875"/>
                  <a:ext cx="201350" cy="61975"/>
                </a:xfrm>
                <a:custGeom>
                  <a:avLst/>
                  <a:gdLst>
                    <a:gd name="T0" fmla="*/ 2147483646 w 8054"/>
                    <a:gd name="T1" fmla="*/ 0 h 2479"/>
                    <a:gd name="T2" fmla="*/ 2147483646 w 8054"/>
                    <a:gd name="T3" fmla="*/ 2147483646 h 2479"/>
                    <a:gd name="T4" fmla="*/ 2147483646 w 8054"/>
                    <a:gd name="T5" fmla="*/ 2147483646 h 2479"/>
                    <a:gd name="T6" fmla="*/ 2147483646 w 8054"/>
                    <a:gd name="T7" fmla="*/ 2147483646 h 2479"/>
                    <a:gd name="T8" fmla="*/ 2147483646 w 8054"/>
                    <a:gd name="T9" fmla="*/ 2147483646 h 2479"/>
                    <a:gd name="T10" fmla="*/ 2147483646 w 8054"/>
                    <a:gd name="T11" fmla="*/ 2147483646 h 2479"/>
                    <a:gd name="T12" fmla="*/ 2147483646 w 8054"/>
                    <a:gd name="T13" fmla="*/ 2147483646 h 2479"/>
                    <a:gd name="T14" fmla="*/ 2147483646 w 8054"/>
                    <a:gd name="T15" fmla="*/ 2147483646 h 2479"/>
                    <a:gd name="T16" fmla="*/ 2147483646 w 8054"/>
                    <a:gd name="T17" fmla="*/ 0 h 2479"/>
                    <a:gd name="T18" fmla="*/ 2147483646 w 8054"/>
                    <a:gd name="T19" fmla="*/ 0 h 247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5" name="Google Shape;2908;p17"/>
                <p:cNvSpPr>
                  <a:spLocks/>
                </p:cNvSpPr>
                <p:nvPr/>
              </p:nvSpPr>
              <p:spPr bwMode="auto">
                <a:xfrm>
                  <a:off x="6449775" y="572500"/>
                  <a:ext cx="216300" cy="133975"/>
                </a:xfrm>
                <a:custGeom>
                  <a:avLst/>
                  <a:gdLst>
                    <a:gd name="T0" fmla="*/ 2147483646 w 8652"/>
                    <a:gd name="T1" fmla="*/ 0 h 5359"/>
                    <a:gd name="T2" fmla="*/ 2147483646 w 8652"/>
                    <a:gd name="T3" fmla="*/ 2147483646 h 5359"/>
                    <a:gd name="T4" fmla="*/ 2147483646 w 8652"/>
                    <a:gd name="T5" fmla="*/ 2147483646 h 5359"/>
                    <a:gd name="T6" fmla="*/ 2147483646 w 8652"/>
                    <a:gd name="T7" fmla="*/ 2147483646 h 5359"/>
                    <a:gd name="T8" fmla="*/ 2147483646 w 8652"/>
                    <a:gd name="T9" fmla="*/ 1191406250 h 5359"/>
                    <a:gd name="T10" fmla="*/ 2147483646 w 8652"/>
                    <a:gd name="T11" fmla="*/ 0 h 535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6" name="Google Shape;2909;p17"/>
                <p:cNvSpPr>
                  <a:spLocks/>
                </p:cNvSpPr>
                <p:nvPr/>
              </p:nvSpPr>
              <p:spPr bwMode="auto">
                <a:xfrm>
                  <a:off x="6388975" y="545125"/>
                  <a:ext cx="160075" cy="166175"/>
                </a:xfrm>
                <a:custGeom>
                  <a:avLst/>
                  <a:gdLst>
                    <a:gd name="T0" fmla="*/ 2147483646 w 6403"/>
                    <a:gd name="T1" fmla="*/ 9765625 h 6647"/>
                    <a:gd name="T2" fmla="*/ 1669921875 w 6403"/>
                    <a:gd name="T3" fmla="*/ 2147483646 h 6647"/>
                    <a:gd name="T4" fmla="*/ 2147483646 w 6403"/>
                    <a:gd name="T5" fmla="*/ 2147483646 h 6647"/>
                    <a:gd name="T6" fmla="*/ 2147483646 w 6403"/>
                    <a:gd name="T7" fmla="*/ 2147483646 h 6647"/>
                    <a:gd name="T8" fmla="*/ 2147483646 w 6403"/>
                    <a:gd name="T9" fmla="*/ 605468750 h 6647"/>
                    <a:gd name="T10" fmla="*/ 2147483646 w 6403"/>
                    <a:gd name="T11" fmla="*/ 9765625 h 66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7" name="Google Shape;2910;p17"/>
                <p:cNvSpPr>
                  <a:spLocks/>
                </p:cNvSpPr>
                <p:nvPr/>
              </p:nvSpPr>
              <p:spPr bwMode="auto">
                <a:xfrm>
                  <a:off x="6112075" y="592125"/>
                  <a:ext cx="278850" cy="117175"/>
                </a:xfrm>
                <a:custGeom>
                  <a:avLst/>
                  <a:gdLst>
                    <a:gd name="T0" fmla="*/ 498046875 w 11154"/>
                    <a:gd name="T1" fmla="*/ 0 h 4687"/>
                    <a:gd name="T2" fmla="*/ 9765625 w 11154"/>
                    <a:gd name="T3" fmla="*/ 937500000 h 4687"/>
                    <a:gd name="T4" fmla="*/ 2147483646 w 11154"/>
                    <a:gd name="T5" fmla="*/ 2147483646 h 4687"/>
                    <a:gd name="T6" fmla="*/ 2147483646 w 11154"/>
                    <a:gd name="T7" fmla="*/ 2147483646 h 4687"/>
                    <a:gd name="T8" fmla="*/ 2147483646 w 11154"/>
                    <a:gd name="T9" fmla="*/ 2147483646 h 4687"/>
                    <a:gd name="T10" fmla="*/ 2147483646 w 11154"/>
                    <a:gd name="T11" fmla="*/ 2147483646 h 4687"/>
                    <a:gd name="T12" fmla="*/ 2147483646 w 11154"/>
                    <a:gd name="T13" fmla="*/ 2147483646 h 4687"/>
                    <a:gd name="T14" fmla="*/ 605468750 w 11154"/>
                    <a:gd name="T15" fmla="*/ 48828125 h 4687"/>
                    <a:gd name="T16" fmla="*/ 498046875 w 11154"/>
                    <a:gd name="T17" fmla="*/ 0 h 468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8" name="Google Shape;2911;p17"/>
                <p:cNvSpPr>
                  <a:spLocks/>
                </p:cNvSpPr>
                <p:nvPr/>
              </p:nvSpPr>
              <p:spPr bwMode="auto">
                <a:xfrm>
                  <a:off x="6238525" y="482900"/>
                  <a:ext cx="147275" cy="186375"/>
                </a:xfrm>
                <a:custGeom>
                  <a:avLst/>
                  <a:gdLst>
                    <a:gd name="T0" fmla="*/ 1240234375 w 5891"/>
                    <a:gd name="T1" fmla="*/ 0 h 7455"/>
                    <a:gd name="T2" fmla="*/ 185546875 w 5891"/>
                    <a:gd name="T3" fmla="*/ 1455078125 h 7455"/>
                    <a:gd name="T4" fmla="*/ 2147483646 w 5891"/>
                    <a:gd name="T5" fmla="*/ 2147483646 h 7455"/>
                    <a:gd name="T6" fmla="*/ 2147483646 w 5891"/>
                    <a:gd name="T7" fmla="*/ 2147483646 h 7455"/>
                    <a:gd name="T8" fmla="*/ 2147483646 w 5891"/>
                    <a:gd name="T9" fmla="*/ 2147483646 h 7455"/>
                    <a:gd name="T10" fmla="*/ 2147483646 w 5891"/>
                    <a:gd name="T11" fmla="*/ 2147483646 h 7455"/>
                    <a:gd name="T12" fmla="*/ 2147483646 w 5891"/>
                    <a:gd name="T13" fmla="*/ 2147483646 h 7455"/>
                    <a:gd name="T14" fmla="*/ 2147483646 w 5891"/>
                    <a:gd name="T15" fmla="*/ 869140625 h 7455"/>
                    <a:gd name="T16" fmla="*/ 1240234375 w 5891"/>
                    <a:gd name="T17" fmla="*/ 0 h 745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9" name="Google Shape;2912;p17"/>
                <p:cNvSpPr>
                  <a:spLocks/>
                </p:cNvSpPr>
                <p:nvPr/>
              </p:nvSpPr>
              <p:spPr bwMode="auto">
                <a:xfrm>
                  <a:off x="6327025" y="446450"/>
                  <a:ext cx="158200" cy="263400"/>
                </a:xfrm>
                <a:custGeom>
                  <a:avLst/>
                  <a:gdLst>
                    <a:gd name="T0" fmla="*/ 1347656250 w 6328"/>
                    <a:gd name="T1" fmla="*/ 9765625 h 10536"/>
                    <a:gd name="T2" fmla="*/ 341796875 w 6328"/>
                    <a:gd name="T3" fmla="*/ 2041015625 h 10536"/>
                    <a:gd name="T4" fmla="*/ 2147483646 w 6328"/>
                    <a:gd name="T5" fmla="*/ 2147483646 h 10536"/>
                    <a:gd name="T6" fmla="*/ 2147483646 w 6328"/>
                    <a:gd name="T7" fmla="*/ 2147483646 h 10536"/>
                    <a:gd name="T8" fmla="*/ 2147483646 w 6328"/>
                    <a:gd name="T9" fmla="*/ 2147483646 h 10536"/>
                    <a:gd name="T10" fmla="*/ 2147483646 w 6328"/>
                    <a:gd name="T11" fmla="*/ 2147483646 h 10536"/>
                    <a:gd name="T12" fmla="*/ 2147483646 w 6328"/>
                    <a:gd name="T13" fmla="*/ 2147483646 h 10536"/>
                    <a:gd name="T14" fmla="*/ 2147483646 w 6328"/>
                    <a:gd name="T15" fmla="*/ 2147483646 h 10536"/>
                    <a:gd name="T16" fmla="*/ 2147483646 w 6328"/>
                    <a:gd name="T17" fmla="*/ 1152343750 h 10536"/>
                    <a:gd name="T18" fmla="*/ 1347656250 w 6328"/>
                    <a:gd name="T19" fmla="*/ 9765625 h 10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0" name="Google Shape;2913;p17"/>
                <p:cNvSpPr>
                  <a:spLocks/>
                </p:cNvSpPr>
                <p:nvPr/>
              </p:nvSpPr>
              <p:spPr bwMode="auto">
                <a:xfrm>
                  <a:off x="6431725" y="472450"/>
                  <a:ext cx="117850" cy="192075"/>
                </a:xfrm>
                <a:custGeom>
                  <a:avLst/>
                  <a:gdLst>
                    <a:gd name="T0" fmla="*/ 2147483646 w 4714"/>
                    <a:gd name="T1" fmla="*/ 0 h 7683"/>
                    <a:gd name="T2" fmla="*/ 2147483646 w 4714"/>
                    <a:gd name="T3" fmla="*/ 498046875 h 7683"/>
                    <a:gd name="T4" fmla="*/ 1005859375 w 4714"/>
                    <a:gd name="T5" fmla="*/ 2147483646 h 7683"/>
                    <a:gd name="T6" fmla="*/ 2147483646 w 4714"/>
                    <a:gd name="T7" fmla="*/ 2147483646 h 7683"/>
                    <a:gd name="T8" fmla="*/ 2147483646 w 4714"/>
                    <a:gd name="T9" fmla="*/ 2147483646 h 7683"/>
                    <a:gd name="T10" fmla="*/ 2147483646 w 4714"/>
                    <a:gd name="T11" fmla="*/ 1679687500 h 7683"/>
                    <a:gd name="T12" fmla="*/ 2147483646 w 4714"/>
                    <a:gd name="T13" fmla="*/ 0 h 76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1" name="Google Shape;2914;p17"/>
                <p:cNvSpPr>
                  <a:spLocks/>
                </p:cNvSpPr>
                <p:nvPr/>
              </p:nvSpPr>
              <p:spPr bwMode="auto">
                <a:xfrm>
                  <a:off x="6435025" y="702700"/>
                  <a:ext cx="152775" cy="52300"/>
                </a:xfrm>
                <a:custGeom>
                  <a:avLst/>
                  <a:gdLst>
                    <a:gd name="T0" fmla="*/ 2147483646 w 6111"/>
                    <a:gd name="T1" fmla="*/ 9765625 h 2092"/>
                    <a:gd name="T2" fmla="*/ 2147483646 w 6111"/>
                    <a:gd name="T3" fmla="*/ 195312500 h 2092"/>
                    <a:gd name="T4" fmla="*/ 2147483646 w 6111"/>
                    <a:gd name="T5" fmla="*/ 2147483646 h 2092"/>
                    <a:gd name="T6" fmla="*/ 2147483646 w 6111"/>
                    <a:gd name="T7" fmla="*/ 2147483646 h 2092"/>
                    <a:gd name="T8" fmla="*/ 2147483646 w 6111"/>
                    <a:gd name="T9" fmla="*/ 2147483646 h 2092"/>
                    <a:gd name="T10" fmla="*/ 2147483646 w 6111"/>
                    <a:gd name="T11" fmla="*/ 2147483646 h 2092"/>
                    <a:gd name="T12" fmla="*/ 2147483646 w 6111"/>
                    <a:gd name="T13" fmla="*/ 2147483646 h 2092"/>
                    <a:gd name="T14" fmla="*/ 2147483646 w 6111"/>
                    <a:gd name="T15" fmla="*/ 2147483646 h 2092"/>
                    <a:gd name="T16" fmla="*/ 2147483646 w 6111"/>
                    <a:gd name="T17" fmla="*/ 9765625 h 20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2" name="Google Shape;2915;p17"/>
                <p:cNvSpPr>
                  <a:spLocks/>
                </p:cNvSpPr>
                <p:nvPr/>
              </p:nvSpPr>
              <p:spPr bwMode="auto">
                <a:xfrm>
                  <a:off x="6407950" y="722650"/>
                  <a:ext cx="177650" cy="190350"/>
                </a:xfrm>
                <a:custGeom>
                  <a:avLst/>
                  <a:gdLst>
                    <a:gd name="T0" fmla="*/ 2147483646 w 7106"/>
                    <a:gd name="T1" fmla="*/ 9765625 h 7614"/>
                    <a:gd name="T2" fmla="*/ 2147483646 w 7106"/>
                    <a:gd name="T3" fmla="*/ 2147483646 h 7614"/>
                    <a:gd name="T4" fmla="*/ 2147483646 w 7106"/>
                    <a:gd name="T5" fmla="*/ 2147483646 h 7614"/>
                    <a:gd name="T6" fmla="*/ 2147483646 w 7106"/>
                    <a:gd name="T7" fmla="*/ 2147483646 h 7614"/>
                    <a:gd name="T8" fmla="*/ 2147483646 w 7106"/>
                    <a:gd name="T9" fmla="*/ 2147483646 h 7614"/>
                    <a:gd name="T10" fmla="*/ 2147483646 w 7106"/>
                    <a:gd name="T11" fmla="*/ 1308593750 h 7614"/>
                    <a:gd name="T12" fmla="*/ 2147483646 w 7106"/>
                    <a:gd name="T13" fmla="*/ 9765625 h 76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3" name="Google Shape;2916;p17"/>
                <p:cNvSpPr>
                  <a:spLocks/>
                </p:cNvSpPr>
                <p:nvPr/>
              </p:nvSpPr>
              <p:spPr bwMode="auto">
                <a:xfrm>
                  <a:off x="6241475" y="716325"/>
                  <a:ext cx="136600" cy="126025"/>
                </a:xfrm>
                <a:custGeom>
                  <a:avLst/>
                  <a:gdLst>
                    <a:gd name="T0" fmla="*/ 2147483646 w 5464"/>
                    <a:gd name="T1" fmla="*/ 0 h 5041"/>
                    <a:gd name="T2" fmla="*/ 2147483646 w 5464"/>
                    <a:gd name="T3" fmla="*/ 2147483646 h 5041"/>
                    <a:gd name="T4" fmla="*/ 2147483646 w 5464"/>
                    <a:gd name="T5" fmla="*/ 2147483646 h 5041"/>
                    <a:gd name="T6" fmla="*/ 1113281250 w 5464"/>
                    <a:gd name="T7" fmla="*/ 2147483646 h 5041"/>
                    <a:gd name="T8" fmla="*/ 1523437500 w 5464"/>
                    <a:gd name="T9" fmla="*/ 2147483646 h 5041"/>
                    <a:gd name="T10" fmla="*/ 1699218750 w 5464"/>
                    <a:gd name="T11" fmla="*/ 2147483646 h 5041"/>
                    <a:gd name="T12" fmla="*/ 2147483646 w 5464"/>
                    <a:gd name="T13" fmla="*/ 2147483646 h 5041"/>
                    <a:gd name="T14" fmla="*/ 2147483646 w 5464"/>
                    <a:gd name="T15" fmla="*/ 2147483646 h 5041"/>
                    <a:gd name="T16" fmla="*/ 2147483646 w 5464"/>
                    <a:gd name="T17" fmla="*/ 2147483646 h 5041"/>
                    <a:gd name="T18" fmla="*/ 2147483646 w 5464"/>
                    <a:gd name="T19" fmla="*/ 2147483646 h 5041"/>
                    <a:gd name="T20" fmla="*/ 2147483646 w 5464"/>
                    <a:gd name="T21" fmla="*/ 517578125 h 5041"/>
                    <a:gd name="T22" fmla="*/ 2147483646 w 5464"/>
                    <a:gd name="T23" fmla="*/ 0 h 504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4" name="Google Shape;2917;p17"/>
                <p:cNvSpPr>
                  <a:spLocks/>
                </p:cNvSpPr>
                <p:nvPr/>
              </p:nvSpPr>
              <p:spPr bwMode="auto">
                <a:xfrm>
                  <a:off x="6404650" y="697100"/>
                  <a:ext cx="109450" cy="87675"/>
                </a:xfrm>
                <a:custGeom>
                  <a:avLst/>
                  <a:gdLst>
                    <a:gd name="T0" fmla="*/ 0 w 4378"/>
                    <a:gd name="T1" fmla="*/ 9765625 h 3507"/>
                    <a:gd name="T2" fmla="*/ 2147483646 w 4378"/>
                    <a:gd name="T3" fmla="*/ 2147483646 h 3507"/>
                    <a:gd name="T4" fmla="*/ 2147483646 w 4378"/>
                    <a:gd name="T5" fmla="*/ 2147483646 h 3507"/>
                    <a:gd name="T6" fmla="*/ 2147483646 w 4378"/>
                    <a:gd name="T7" fmla="*/ 2147483646 h 3507"/>
                    <a:gd name="T8" fmla="*/ 2147483646 w 4378"/>
                    <a:gd name="T9" fmla="*/ 2147483646 h 3507"/>
                    <a:gd name="T10" fmla="*/ 2147483646 w 4378"/>
                    <a:gd name="T11" fmla="*/ 2147483646 h 3507"/>
                    <a:gd name="T12" fmla="*/ 2147483646 w 4378"/>
                    <a:gd name="T13" fmla="*/ 2147483646 h 3507"/>
                    <a:gd name="T14" fmla="*/ 2147483646 w 4378"/>
                    <a:gd name="T15" fmla="*/ 2147483646 h 3507"/>
                    <a:gd name="T16" fmla="*/ 2147483646 w 4378"/>
                    <a:gd name="T17" fmla="*/ 2147483646 h 3507"/>
                    <a:gd name="T18" fmla="*/ 2147483646 w 4378"/>
                    <a:gd name="T19" fmla="*/ 2147483646 h 3507"/>
                    <a:gd name="T20" fmla="*/ 2147483646 w 4378"/>
                    <a:gd name="T21" fmla="*/ 2147483646 h 3507"/>
                    <a:gd name="T22" fmla="*/ 2147483646 w 4378"/>
                    <a:gd name="T23" fmla="*/ 2147483646 h 3507"/>
                    <a:gd name="T24" fmla="*/ 0 w 4378"/>
                    <a:gd name="T25" fmla="*/ 9765625 h 350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5" name="Google Shape;2918;p17"/>
                <p:cNvSpPr>
                  <a:spLocks/>
                </p:cNvSpPr>
                <p:nvPr/>
              </p:nvSpPr>
              <p:spPr bwMode="auto">
                <a:xfrm>
                  <a:off x="6401600" y="632625"/>
                  <a:ext cx="111725" cy="81700"/>
                </a:xfrm>
                <a:custGeom>
                  <a:avLst/>
                  <a:gdLst>
                    <a:gd name="T0" fmla="*/ 2147483646 w 4469"/>
                    <a:gd name="T1" fmla="*/ 9765625 h 3268"/>
                    <a:gd name="T2" fmla="*/ 2147483646 w 4469"/>
                    <a:gd name="T3" fmla="*/ 556640625 h 3268"/>
                    <a:gd name="T4" fmla="*/ 9765625 w 4469"/>
                    <a:gd name="T5" fmla="*/ 2147483646 h 3268"/>
                    <a:gd name="T6" fmla="*/ 2147483646 w 4469"/>
                    <a:gd name="T7" fmla="*/ 2147483646 h 3268"/>
                    <a:gd name="T8" fmla="*/ 2147483646 w 4469"/>
                    <a:gd name="T9" fmla="*/ 2147483646 h 3268"/>
                    <a:gd name="T10" fmla="*/ 2147483646 w 4469"/>
                    <a:gd name="T11" fmla="*/ 2147483646 h 3268"/>
                    <a:gd name="T12" fmla="*/ 2147483646 w 4469"/>
                    <a:gd name="T13" fmla="*/ 2147483646 h 3268"/>
                    <a:gd name="T14" fmla="*/ 2147483646 w 4469"/>
                    <a:gd name="T15" fmla="*/ 2147483646 h 3268"/>
                    <a:gd name="T16" fmla="*/ 2147483646 w 4469"/>
                    <a:gd name="T17" fmla="*/ 2147483646 h 3268"/>
                    <a:gd name="T18" fmla="*/ 2147483646 w 4469"/>
                    <a:gd name="T19" fmla="*/ 2147483646 h 3268"/>
                    <a:gd name="T20" fmla="*/ 2147483646 w 4469"/>
                    <a:gd name="T21" fmla="*/ 263671875 h 3268"/>
                    <a:gd name="T22" fmla="*/ 2147483646 w 4469"/>
                    <a:gd name="T23" fmla="*/ 9765625 h 326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" name="Google Shape;2919;p17"/>
                <p:cNvSpPr>
                  <a:spLocks/>
                </p:cNvSpPr>
                <p:nvPr/>
              </p:nvSpPr>
              <p:spPr bwMode="auto">
                <a:xfrm>
                  <a:off x="6378050" y="597475"/>
                  <a:ext cx="79050" cy="116375"/>
                </a:xfrm>
                <a:custGeom>
                  <a:avLst/>
                  <a:gdLst>
                    <a:gd name="T0" fmla="*/ 2147483646 w 3162"/>
                    <a:gd name="T1" fmla="*/ 0 h 4655"/>
                    <a:gd name="T2" fmla="*/ 2147483646 w 3162"/>
                    <a:gd name="T3" fmla="*/ 927734375 h 4655"/>
                    <a:gd name="T4" fmla="*/ 2147483646 w 3162"/>
                    <a:gd name="T5" fmla="*/ 2147483646 h 4655"/>
                    <a:gd name="T6" fmla="*/ 2147483646 w 3162"/>
                    <a:gd name="T7" fmla="*/ 2147483646 h 4655"/>
                    <a:gd name="T8" fmla="*/ 2147483646 w 3162"/>
                    <a:gd name="T9" fmla="*/ 2147483646 h 4655"/>
                    <a:gd name="T10" fmla="*/ 2147483646 w 3162"/>
                    <a:gd name="T11" fmla="*/ 2147483646 h 4655"/>
                    <a:gd name="T12" fmla="*/ 2147483646 w 3162"/>
                    <a:gd name="T13" fmla="*/ 2147483646 h 4655"/>
                    <a:gd name="T14" fmla="*/ 2147483646 w 3162"/>
                    <a:gd name="T15" fmla="*/ 2147483646 h 4655"/>
                    <a:gd name="T16" fmla="*/ 2147483646 w 3162"/>
                    <a:gd name="T17" fmla="*/ 2147483646 h 4655"/>
                    <a:gd name="T18" fmla="*/ 2147483646 w 3162"/>
                    <a:gd name="T19" fmla="*/ 2147483646 h 4655"/>
                    <a:gd name="T20" fmla="*/ 2147483646 w 3162"/>
                    <a:gd name="T21" fmla="*/ 2147483646 h 4655"/>
                    <a:gd name="T22" fmla="*/ 2147483646 w 3162"/>
                    <a:gd name="T23" fmla="*/ 0 h 465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" name="Google Shape;2920;p17"/>
                <p:cNvSpPr>
                  <a:spLocks/>
                </p:cNvSpPr>
                <p:nvPr/>
              </p:nvSpPr>
              <p:spPr bwMode="auto">
                <a:xfrm>
                  <a:off x="6308900" y="623925"/>
                  <a:ext cx="109450" cy="88400"/>
                </a:xfrm>
                <a:custGeom>
                  <a:avLst/>
                  <a:gdLst>
                    <a:gd name="T0" fmla="*/ 2147483646 w 4378"/>
                    <a:gd name="T1" fmla="*/ 0 h 3536"/>
                    <a:gd name="T2" fmla="*/ 2147483646 w 4378"/>
                    <a:gd name="T3" fmla="*/ 2147483646 h 3536"/>
                    <a:gd name="T4" fmla="*/ 2147483646 w 4378"/>
                    <a:gd name="T5" fmla="*/ 2147483646 h 3536"/>
                    <a:gd name="T6" fmla="*/ 2147483646 w 4378"/>
                    <a:gd name="T7" fmla="*/ 2147483646 h 3536"/>
                    <a:gd name="T8" fmla="*/ 2147483646 w 4378"/>
                    <a:gd name="T9" fmla="*/ 2147483646 h 3536"/>
                    <a:gd name="T10" fmla="*/ 2147483646 w 4378"/>
                    <a:gd name="T11" fmla="*/ 2147483646 h 3536"/>
                    <a:gd name="T12" fmla="*/ 302734375 w 4378"/>
                    <a:gd name="T13" fmla="*/ 2147483646 h 3536"/>
                    <a:gd name="T14" fmla="*/ 2147483646 w 4378"/>
                    <a:gd name="T15" fmla="*/ 2147483646 h 3536"/>
                    <a:gd name="T16" fmla="*/ 2147483646 w 4378"/>
                    <a:gd name="T17" fmla="*/ 2147483646 h 3536"/>
                    <a:gd name="T18" fmla="*/ 2147483646 w 4378"/>
                    <a:gd name="T19" fmla="*/ 2147483646 h 3536"/>
                    <a:gd name="T20" fmla="*/ 2147483646 w 4378"/>
                    <a:gd name="T21" fmla="*/ 97656250 h 3536"/>
                    <a:gd name="T22" fmla="*/ 2147483646 w 4378"/>
                    <a:gd name="T23" fmla="*/ 0 h 3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" name="Google Shape;2921;p17"/>
                <p:cNvSpPr>
                  <a:spLocks/>
                </p:cNvSpPr>
                <p:nvPr/>
              </p:nvSpPr>
              <p:spPr bwMode="auto">
                <a:xfrm>
                  <a:off x="6309650" y="694350"/>
                  <a:ext cx="110975" cy="81700"/>
                </a:xfrm>
                <a:custGeom>
                  <a:avLst/>
                  <a:gdLst>
                    <a:gd name="T0" fmla="*/ 2147483646 w 4439"/>
                    <a:gd name="T1" fmla="*/ 9765625 h 3268"/>
                    <a:gd name="T2" fmla="*/ 2147483646 w 4439"/>
                    <a:gd name="T3" fmla="*/ 1679687500 h 3268"/>
                    <a:gd name="T4" fmla="*/ 2147483646 w 4439"/>
                    <a:gd name="T5" fmla="*/ 2147483646 h 3268"/>
                    <a:gd name="T6" fmla="*/ 898437500 w 4439"/>
                    <a:gd name="T7" fmla="*/ 2147483646 h 3268"/>
                    <a:gd name="T8" fmla="*/ 2147483646 w 4439"/>
                    <a:gd name="T9" fmla="*/ 2147483646 h 3268"/>
                    <a:gd name="T10" fmla="*/ 2147483646 w 4439"/>
                    <a:gd name="T11" fmla="*/ 2147483646 h 3268"/>
                    <a:gd name="T12" fmla="*/ 2147483646 w 4439"/>
                    <a:gd name="T13" fmla="*/ 2147483646 h 3268"/>
                    <a:gd name="T14" fmla="*/ 2147483646 w 4439"/>
                    <a:gd name="T15" fmla="*/ 2147483646 h 3268"/>
                    <a:gd name="T16" fmla="*/ 2147483646 w 4439"/>
                    <a:gd name="T17" fmla="*/ 2147483646 h 3268"/>
                    <a:gd name="T18" fmla="*/ 2147483646 w 4439"/>
                    <a:gd name="T19" fmla="*/ 2147483646 h 3268"/>
                    <a:gd name="T20" fmla="*/ 2147483646 w 4439"/>
                    <a:gd name="T21" fmla="*/ 2147483646 h 3268"/>
                    <a:gd name="T22" fmla="*/ 2147483646 w 4439"/>
                    <a:gd name="T23" fmla="*/ 9765625 h 326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" name="Google Shape;2922;p17"/>
                <p:cNvSpPr>
                  <a:spLocks/>
                </p:cNvSpPr>
                <p:nvPr/>
              </p:nvSpPr>
              <p:spPr bwMode="auto">
                <a:xfrm>
                  <a:off x="6365875" y="695600"/>
                  <a:ext cx="79075" cy="116375"/>
                </a:xfrm>
                <a:custGeom>
                  <a:avLst/>
                  <a:gdLst>
                    <a:gd name="T0" fmla="*/ 2147483646 w 3163"/>
                    <a:gd name="T1" fmla="*/ 0 h 4655"/>
                    <a:gd name="T2" fmla="*/ 605468750 w 3163"/>
                    <a:gd name="T3" fmla="*/ 2147483646 h 4655"/>
                    <a:gd name="T4" fmla="*/ 605468750 w 3163"/>
                    <a:gd name="T5" fmla="*/ 2147483646 h 4655"/>
                    <a:gd name="T6" fmla="*/ 2147483646 w 3163"/>
                    <a:gd name="T7" fmla="*/ 2147483646 h 4655"/>
                    <a:gd name="T8" fmla="*/ 2147483646 w 3163"/>
                    <a:gd name="T9" fmla="*/ 2147483646 h 4655"/>
                    <a:gd name="T10" fmla="*/ 2147483646 w 3163"/>
                    <a:gd name="T11" fmla="*/ 2147483646 h 4655"/>
                    <a:gd name="T12" fmla="*/ 2147483646 w 3163"/>
                    <a:gd name="T13" fmla="*/ 2147483646 h 4655"/>
                    <a:gd name="T14" fmla="*/ 2147483646 w 3163"/>
                    <a:gd name="T15" fmla="*/ 2147483646 h 4655"/>
                    <a:gd name="T16" fmla="*/ 2147483646 w 3163"/>
                    <a:gd name="T17" fmla="*/ 2147483646 h 4655"/>
                    <a:gd name="T18" fmla="*/ 2147483646 w 3163"/>
                    <a:gd name="T19" fmla="*/ 2147483646 h 4655"/>
                    <a:gd name="T20" fmla="*/ 2147483646 w 3163"/>
                    <a:gd name="T21" fmla="*/ 2147483646 h 4655"/>
                    <a:gd name="T22" fmla="*/ 2147483646 w 3163"/>
                    <a:gd name="T23" fmla="*/ 0 h 465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0" name="Google Shape;2923;p17"/>
                <p:cNvSpPr>
                  <a:spLocks/>
                </p:cNvSpPr>
                <p:nvPr/>
              </p:nvSpPr>
              <p:spPr bwMode="auto">
                <a:xfrm>
                  <a:off x="6357525" y="650000"/>
                  <a:ext cx="107925" cy="108675"/>
                </a:xfrm>
                <a:custGeom>
                  <a:avLst/>
                  <a:gdLst>
                    <a:gd name="T0" fmla="*/ 2147483646 w 4317"/>
                    <a:gd name="T1" fmla="*/ 0 h 4347"/>
                    <a:gd name="T2" fmla="*/ 9765625 w 4317"/>
                    <a:gd name="T3" fmla="*/ 2147483646 h 4347"/>
                    <a:gd name="T4" fmla="*/ 2147483646 w 4317"/>
                    <a:gd name="T5" fmla="*/ 2147483646 h 4347"/>
                    <a:gd name="T6" fmla="*/ 2147483646 w 4317"/>
                    <a:gd name="T7" fmla="*/ 2147483646 h 4347"/>
                    <a:gd name="T8" fmla="*/ 2147483646 w 4317"/>
                    <a:gd name="T9" fmla="*/ 0 h 43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anchor="ctr"/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612024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927;p18"/>
          <p:cNvGrpSpPr>
            <a:grpSpLocks/>
          </p:cNvGrpSpPr>
          <p:nvPr/>
        </p:nvGrpSpPr>
        <p:grpSpPr bwMode="auto">
          <a:xfrm>
            <a:off x="-269875" y="449263"/>
            <a:ext cx="12741275" cy="6753225"/>
            <a:chOff x="-202790" y="337199"/>
            <a:chExt cx="9556115" cy="5065151"/>
          </a:xfrm>
        </p:grpSpPr>
        <p:sp>
          <p:nvSpPr>
            <p:cNvPr id="5" name="Google Shape;2928;p18"/>
            <p:cNvSpPr>
              <a:spLocks/>
            </p:cNvSpPr>
            <p:nvPr/>
          </p:nvSpPr>
          <p:spPr bwMode="auto">
            <a:xfrm>
              <a:off x="-38725" y="4357527"/>
              <a:ext cx="9209436" cy="824931"/>
            </a:xfrm>
            <a:custGeom>
              <a:avLst/>
              <a:gdLst>
                <a:gd name="T0" fmla="*/ 2147483646 w 75622"/>
                <a:gd name="T1" fmla="*/ 27680 h 107378"/>
                <a:gd name="T2" fmla="*/ 2147483646 w 75622"/>
                <a:gd name="T3" fmla="*/ 3584330 h 107378"/>
                <a:gd name="T4" fmla="*/ 2147483646 w 75622"/>
                <a:gd name="T5" fmla="*/ 38401607 h 107378"/>
                <a:gd name="T6" fmla="*/ 2147483646 w 75622"/>
                <a:gd name="T7" fmla="*/ 83923358 h 107378"/>
                <a:gd name="T8" fmla="*/ 2147483646 w 75622"/>
                <a:gd name="T9" fmla="*/ 195518880 h 107378"/>
                <a:gd name="T10" fmla="*/ 2147483646 w 75622"/>
                <a:gd name="T11" fmla="*/ 208017586 h 107378"/>
                <a:gd name="T12" fmla="*/ 2147483646 w 75622"/>
                <a:gd name="T13" fmla="*/ 210692815 h 107378"/>
                <a:gd name="T14" fmla="*/ 2147483646 w 75622"/>
                <a:gd name="T15" fmla="*/ 224100613 h 107378"/>
                <a:gd name="T16" fmla="*/ 2147483646 w 75622"/>
                <a:gd name="T17" fmla="*/ 255333092 h 107378"/>
                <a:gd name="T18" fmla="*/ 2147483646 w 75622"/>
                <a:gd name="T19" fmla="*/ 310674709 h 107378"/>
                <a:gd name="T20" fmla="*/ 2147483646 w 75622"/>
                <a:gd name="T21" fmla="*/ 360665928 h 107378"/>
                <a:gd name="T22" fmla="*/ 2147483646 w 75622"/>
                <a:gd name="T23" fmla="*/ 406187203 h 107378"/>
                <a:gd name="T24" fmla="*/ 2147483646 w 75622"/>
                <a:gd name="T25" fmla="*/ 441004480 h 107378"/>
                <a:gd name="T26" fmla="*/ 2147483646 w 75622"/>
                <a:gd name="T27" fmla="*/ 476730850 h 107378"/>
                <a:gd name="T28" fmla="*/ 2147483646 w 75622"/>
                <a:gd name="T29" fmla="*/ 476730850 h 107378"/>
                <a:gd name="T30" fmla="*/ 2147483646 w 75622"/>
                <a:gd name="T31" fmla="*/ 467791982 h 107378"/>
                <a:gd name="T32" fmla="*/ 2147483646 w 75622"/>
                <a:gd name="T33" fmla="*/ 446383041 h 107378"/>
                <a:gd name="T34" fmla="*/ 2147483646 w 75622"/>
                <a:gd name="T35" fmla="*/ 419595002 h 107378"/>
                <a:gd name="T36" fmla="*/ 2147483646 w 75622"/>
                <a:gd name="T37" fmla="*/ 383893124 h 107378"/>
                <a:gd name="T38" fmla="*/ 2147483646 w 75622"/>
                <a:gd name="T39" fmla="*/ 360665928 h 107378"/>
                <a:gd name="T40" fmla="*/ 2147483646 w 75622"/>
                <a:gd name="T41" fmla="*/ 331202713 h 107378"/>
                <a:gd name="T42" fmla="*/ 2147483646 w 75622"/>
                <a:gd name="T43" fmla="*/ 299970242 h 107378"/>
                <a:gd name="T44" fmla="*/ 2147483646 w 75622"/>
                <a:gd name="T45" fmla="*/ 274976434 h 107378"/>
                <a:gd name="T46" fmla="*/ 2147483646 w 75622"/>
                <a:gd name="T47" fmla="*/ 219631214 h 107378"/>
                <a:gd name="T48" fmla="*/ 2147483646 w 75622"/>
                <a:gd name="T49" fmla="*/ 173200309 h 107378"/>
                <a:gd name="T50" fmla="*/ 2147483646 w 75622"/>
                <a:gd name="T51" fmla="*/ 134823194 h 107378"/>
                <a:gd name="T52" fmla="*/ 2147483646 w 75622"/>
                <a:gd name="T53" fmla="*/ 112505091 h 107378"/>
                <a:gd name="T54" fmla="*/ 2147483646 w 75622"/>
                <a:gd name="T55" fmla="*/ 106245117 h 107378"/>
                <a:gd name="T56" fmla="*/ 2147483646 w 75622"/>
                <a:gd name="T57" fmla="*/ 106245117 h 107378"/>
                <a:gd name="T58" fmla="*/ 2147483646 w 75622"/>
                <a:gd name="T59" fmla="*/ 115180328 h 107378"/>
                <a:gd name="T60" fmla="*/ 2147483646 w 75622"/>
                <a:gd name="T61" fmla="*/ 125003321 h 107378"/>
                <a:gd name="T62" fmla="*/ 2147483646 w 75622"/>
                <a:gd name="T63" fmla="*/ 1498861299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1986268536 h 107378"/>
                <a:gd name="T74" fmla="*/ 2147483646 w 75622"/>
                <a:gd name="T75" fmla="*/ 579387981 h 107378"/>
                <a:gd name="T76" fmla="*/ 2147483646 w 75622"/>
                <a:gd name="T77" fmla="*/ 27680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6" name="Google Shape;2929;p18"/>
            <p:cNvSpPr>
              <a:spLocks/>
            </p:cNvSpPr>
            <p:nvPr/>
          </p:nvSpPr>
          <p:spPr bwMode="auto">
            <a:xfrm>
              <a:off x="-65450" y="4573370"/>
              <a:ext cx="9209483" cy="608745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00624948 h 81492"/>
                <a:gd name="T4" fmla="*/ 2147483646 w 75655"/>
                <a:gd name="T5" fmla="*/ 700624948 h 81492"/>
                <a:gd name="T6" fmla="*/ 2147483646 w 75655"/>
                <a:gd name="T7" fmla="*/ 1895470765 h 81492"/>
                <a:gd name="T8" fmla="*/ 2147483646 w 75655"/>
                <a:gd name="T9" fmla="*/ 1895470765 h 81492"/>
                <a:gd name="T10" fmla="*/ 2147483646 w 75655"/>
                <a:gd name="T11" fmla="*/ 1124251544 h 81492"/>
                <a:gd name="T12" fmla="*/ 2147483646 w 75655"/>
                <a:gd name="T13" fmla="*/ 568720479 h 81492"/>
                <a:gd name="T14" fmla="*/ 2147483646 w 75655"/>
                <a:gd name="T15" fmla="*/ 575698659 h 81492"/>
                <a:gd name="T16" fmla="*/ 2147483646 w 75655"/>
                <a:gd name="T17" fmla="*/ 585002339 h 81492"/>
                <a:gd name="T18" fmla="*/ 2147483646 w 75655"/>
                <a:gd name="T19" fmla="*/ 588119427 h 81492"/>
                <a:gd name="T20" fmla="*/ 2147483646 w 75655"/>
                <a:gd name="T21" fmla="*/ 587349935 h 81492"/>
                <a:gd name="T22" fmla="*/ 2147483646 w 75655"/>
                <a:gd name="T23" fmla="*/ 581907400 h 81492"/>
                <a:gd name="T24" fmla="*/ 2147483646 w 75655"/>
                <a:gd name="T25" fmla="*/ 548552884 h 81492"/>
                <a:gd name="T26" fmla="*/ 2147483646 w 75655"/>
                <a:gd name="T27" fmla="*/ 523711790 h 81492"/>
                <a:gd name="T28" fmla="*/ 2147483646 w 75655"/>
                <a:gd name="T29" fmla="*/ 491126326 h 81492"/>
                <a:gd name="T30" fmla="*/ 2147483646 w 75655"/>
                <a:gd name="T31" fmla="*/ 412766019 h 81492"/>
                <a:gd name="T32" fmla="*/ 2147483646 w 75655"/>
                <a:gd name="T33" fmla="*/ 412766019 h 81492"/>
                <a:gd name="T34" fmla="*/ 2147483646 w 75655"/>
                <a:gd name="T35" fmla="*/ 335171858 h 81492"/>
                <a:gd name="T36" fmla="*/ 2147483646 w 75655"/>
                <a:gd name="T37" fmla="*/ 243621741 h 81492"/>
                <a:gd name="T38" fmla="*/ 2147483646 w 75655"/>
                <a:gd name="T39" fmla="*/ 193194674 h 81492"/>
                <a:gd name="T40" fmla="*/ 2147483646 w 75655"/>
                <a:gd name="T41" fmla="*/ 167584476 h 81492"/>
                <a:gd name="T42" fmla="*/ 2147483646 w 75655"/>
                <a:gd name="T43" fmla="*/ 166049287 h 81492"/>
                <a:gd name="T44" fmla="*/ 2147483646 w 75655"/>
                <a:gd name="T45" fmla="*/ 162932640 h 81492"/>
                <a:gd name="T46" fmla="*/ 2147483646 w 75655"/>
                <a:gd name="T47" fmla="*/ 141976796 h 81492"/>
                <a:gd name="T48" fmla="*/ 2147483646 w 75655"/>
                <a:gd name="T49" fmla="*/ 50427119 h 81492"/>
                <a:gd name="T50" fmla="*/ 2147483646 w 75655"/>
                <a:gd name="T51" fmla="*/ 10094820 h 81492"/>
                <a:gd name="T52" fmla="*/ 2147483646 w 75655"/>
                <a:gd name="T53" fmla="*/ 1556844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7" name="Google Shape;2930;p18"/>
            <p:cNvGrpSpPr>
              <a:grpSpLocks/>
            </p:cNvGrpSpPr>
            <p:nvPr/>
          </p:nvGrpSpPr>
          <p:grpSpPr bwMode="auto"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115" name="Google Shape;2931;p18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2932;p18"/>
              <p:cNvSpPr>
                <a:spLocks/>
              </p:cNvSpPr>
              <p:nvPr/>
            </p:nvSpPr>
            <p:spPr bwMode="auto">
              <a:xfrm>
                <a:off x="5064200" y="4748075"/>
                <a:ext cx="1576800" cy="504600"/>
              </a:xfrm>
              <a:custGeom>
                <a:avLst/>
                <a:gdLst>
                  <a:gd name="T0" fmla="*/ 2147483646 w 63072"/>
                  <a:gd name="T1" fmla="*/ 595703125 h 20184"/>
                  <a:gd name="T2" fmla="*/ 2147483646 w 63072"/>
                  <a:gd name="T3" fmla="*/ 2147483646 h 20184"/>
                  <a:gd name="T4" fmla="*/ 2147483646 w 63072"/>
                  <a:gd name="T5" fmla="*/ 2147483646 h 20184"/>
                  <a:gd name="T6" fmla="*/ 2147483646 w 63072"/>
                  <a:gd name="T7" fmla="*/ 2147483646 h 20184"/>
                  <a:gd name="T8" fmla="*/ 2147483646 w 63072"/>
                  <a:gd name="T9" fmla="*/ 2147483646 h 20184"/>
                  <a:gd name="T10" fmla="*/ 2147483646 w 63072"/>
                  <a:gd name="T11" fmla="*/ 2147483646 h 20184"/>
                  <a:gd name="T12" fmla="*/ 2147483646 w 63072"/>
                  <a:gd name="T13" fmla="*/ 2147483646 h 20184"/>
                  <a:gd name="T14" fmla="*/ 2147483646 w 63072"/>
                  <a:gd name="T15" fmla="*/ 2147483646 h 20184"/>
                  <a:gd name="T16" fmla="*/ 0 w 63072"/>
                  <a:gd name="T17" fmla="*/ 2147483646 h 20184"/>
                  <a:gd name="T18" fmla="*/ 2147483646 w 63072"/>
                  <a:gd name="T19" fmla="*/ 2147483646 h 20184"/>
                  <a:gd name="T20" fmla="*/ 2147483646 w 63072"/>
                  <a:gd name="T21" fmla="*/ 2147483646 h 20184"/>
                  <a:gd name="T22" fmla="*/ 2147483646 w 63072"/>
                  <a:gd name="T23" fmla="*/ 2147483646 h 20184"/>
                  <a:gd name="T24" fmla="*/ 2147483646 w 63072"/>
                  <a:gd name="T25" fmla="*/ 2147483646 h 20184"/>
                  <a:gd name="T26" fmla="*/ 2147483646 w 63072"/>
                  <a:gd name="T27" fmla="*/ 2147483646 h 20184"/>
                  <a:gd name="T28" fmla="*/ 2147483646 w 63072"/>
                  <a:gd name="T29" fmla="*/ 2147483646 h 20184"/>
                  <a:gd name="T30" fmla="*/ 2147483646 w 63072"/>
                  <a:gd name="T31" fmla="*/ 2147483646 h 20184"/>
                  <a:gd name="T32" fmla="*/ 2147483646 w 63072"/>
                  <a:gd name="T33" fmla="*/ 2147483646 h 20184"/>
                  <a:gd name="T34" fmla="*/ 2147483646 w 63072"/>
                  <a:gd name="T35" fmla="*/ 2147483646 h 20184"/>
                  <a:gd name="T36" fmla="*/ 2147483646 w 63072"/>
                  <a:gd name="T37" fmla="*/ 2147483646 h 20184"/>
                  <a:gd name="T38" fmla="*/ 2147483646 w 63072"/>
                  <a:gd name="T39" fmla="*/ 2147483646 h 20184"/>
                  <a:gd name="T40" fmla="*/ 2147483646 w 63072"/>
                  <a:gd name="T41" fmla="*/ 2147483646 h 20184"/>
                  <a:gd name="T42" fmla="*/ 2147483646 w 63072"/>
                  <a:gd name="T43" fmla="*/ 2147483646 h 20184"/>
                  <a:gd name="T44" fmla="*/ 2147483646 w 63072"/>
                  <a:gd name="T45" fmla="*/ 2147483646 h 20184"/>
                  <a:gd name="T46" fmla="*/ 2147483646 w 63072"/>
                  <a:gd name="T47" fmla="*/ 2147483646 h 20184"/>
                  <a:gd name="T48" fmla="*/ 2147483646 w 63072"/>
                  <a:gd name="T49" fmla="*/ 2147483646 h 20184"/>
                  <a:gd name="T50" fmla="*/ 2147483646 w 63072"/>
                  <a:gd name="T51" fmla="*/ 2147483646 h 20184"/>
                  <a:gd name="T52" fmla="*/ 2147483646 w 63072"/>
                  <a:gd name="T53" fmla="*/ 2147483646 h 20184"/>
                  <a:gd name="T54" fmla="*/ 2147483646 w 63072"/>
                  <a:gd name="T55" fmla="*/ 2147483646 h 20184"/>
                  <a:gd name="T56" fmla="*/ 2147483646 w 63072"/>
                  <a:gd name="T57" fmla="*/ 2147483646 h 20184"/>
                  <a:gd name="T58" fmla="*/ 2147483646 w 63072"/>
                  <a:gd name="T59" fmla="*/ 2147483646 h 20184"/>
                  <a:gd name="T60" fmla="*/ 2147483646 w 63072"/>
                  <a:gd name="T61" fmla="*/ 2147483646 h 20184"/>
                  <a:gd name="T62" fmla="*/ 2147483646 w 63072"/>
                  <a:gd name="T63" fmla="*/ 2147483646 h 20184"/>
                  <a:gd name="T64" fmla="*/ 2147483646 w 63072"/>
                  <a:gd name="T65" fmla="*/ 2147483646 h 20184"/>
                  <a:gd name="T66" fmla="*/ 2147483646 w 63072"/>
                  <a:gd name="T67" fmla="*/ 2147483646 h 20184"/>
                  <a:gd name="T68" fmla="*/ 2147483646 w 63072"/>
                  <a:gd name="T69" fmla="*/ 2147483646 h 20184"/>
                  <a:gd name="T70" fmla="*/ 2147483646 w 63072"/>
                  <a:gd name="T71" fmla="*/ 2147483646 h 201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8" name="Google Shape;2933;p18"/>
            <p:cNvGrpSpPr>
              <a:grpSpLocks/>
            </p:cNvGrpSpPr>
            <p:nvPr/>
          </p:nvGrpSpPr>
          <p:grpSpPr bwMode="auto"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87" name="Google Shape;2934;p18"/>
              <p:cNvSpPr>
                <a:spLocks/>
              </p:cNvSpPr>
              <p:nvPr/>
            </p:nvSpPr>
            <p:spPr bwMode="auto">
              <a:xfrm>
                <a:off x="975200" y="682150"/>
                <a:ext cx="409625" cy="659775"/>
              </a:xfrm>
              <a:custGeom>
                <a:avLst/>
                <a:gdLst>
                  <a:gd name="T0" fmla="*/ 2147483646 w 16385"/>
                  <a:gd name="T1" fmla="*/ 9765625 h 26391"/>
                  <a:gd name="T2" fmla="*/ 2147483646 w 16385"/>
                  <a:gd name="T3" fmla="*/ 2147483646 h 26391"/>
                  <a:gd name="T4" fmla="*/ 2147483646 w 16385"/>
                  <a:gd name="T5" fmla="*/ 2147483646 h 26391"/>
                  <a:gd name="T6" fmla="*/ 2147483646 w 16385"/>
                  <a:gd name="T7" fmla="*/ 2147483646 h 26391"/>
                  <a:gd name="T8" fmla="*/ 2147483646 w 16385"/>
                  <a:gd name="T9" fmla="*/ 2147483646 h 26391"/>
                  <a:gd name="T10" fmla="*/ 2147483646 w 16385"/>
                  <a:gd name="T11" fmla="*/ 2147483646 h 26391"/>
                  <a:gd name="T12" fmla="*/ 2147483646 w 16385"/>
                  <a:gd name="T13" fmla="*/ 2147483646 h 26391"/>
                  <a:gd name="T14" fmla="*/ 2147483646 w 16385"/>
                  <a:gd name="T15" fmla="*/ 2147483646 h 26391"/>
                  <a:gd name="T16" fmla="*/ 2147483646 w 16385"/>
                  <a:gd name="T17" fmla="*/ 2147483646 h 26391"/>
                  <a:gd name="T18" fmla="*/ 2147483646 w 16385"/>
                  <a:gd name="T19" fmla="*/ 2147483646 h 26391"/>
                  <a:gd name="T20" fmla="*/ 2147483646 w 16385"/>
                  <a:gd name="T21" fmla="*/ 2147483646 h 26391"/>
                  <a:gd name="T22" fmla="*/ 2147483646 w 16385"/>
                  <a:gd name="T23" fmla="*/ 9765625 h 2639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2935;p18"/>
              <p:cNvSpPr>
                <a:spLocks/>
              </p:cNvSpPr>
              <p:nvPr/>
            </p:nvSpPr>
            <p:spPr bwMode="auto">
              <a:xfrm>
                <a:off x="582350" y="1004750"/>
                <a:ext cx="701400" cy="434125"/>
              </a:xfrm>
              <a:custGeom>
                <a:avLst/>
                <a:gdLst>
                  <a:gd name="T0" fmla="*/ 2147483646 w 28056"/>
                  <a:gd name="T1" fmla="*/ 9765625 h 17365"/>
                  <a:gd name="T2" fmla="*/ 2147483646 w 28056"/>
                  <a:gd name="T3" fmla="*/ 2147483646 h 17365"/>
                  <a:gd name="T4" fmla="*/ 2147483646 w 28056"/>
                  <a:gd name="T5" fmla="*/ 2147483646 h 17365"/>
                  <a:gd name="T6" fmla="*/ 2147483646 w 28056"/>
                  <a:gd name="T7" fmla="*/ 2147483646 h 17365"/>
                  <a:gd name="T8" fmla="*/ 2147483646 w 28056"/>
                  <a:gd name="T9" fmla="*/ 2147483646 h 17365"/>
                  <a:gd name="T10" fmla="*/ 2147483646 w 28056"/>
                  <a:gd name="T11" fmla="*/ 2147483646 h 17365"/>
                  <a:gd name="T12" fmla="*/ 2147483646 w 28056"/>
                  <a:gd name="T13" fmla="*/ 2147483646 h 17365"/>
                  <a:gd name="T14" fmla="*/ 2147483646 w 28056"/>
                  <a:gd name="T15" fmla="*/ 2147483646 h 17365"/>
                  <a:gd name="T16" fmla="*/ 2147483646 w 28056"/>
                  <a:gd name="T17" fmla="*/ 2147483646 h 17365"/>
                  <a:gd name="T18" fmla="*/ 2147483646 w 28056"/>
                  <a:gd name="T19" fmla="*/ 2147483646 h 17365"/>
                  <a:gd name="T20" fmla="*/ 2147483646 w 28056"/>
                  <a:gd name="T21" fmla="*/ 9765625 h 1736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2936;p18"/>
              <p:cNvSpPr>
                <a:spLocks/>
              </p:cNvSpPr>
              <p:nvPr/>
            </p:nvSpPr>
            <p:spPr bwMode="auto">
              <a:xfrm>
                <a:off x="755600" y="1406350"/>
                <a:ext cx="546375" cy="465075"/>
              </a:xfrm>
              <a:custGeom>
                <a:avLst/>
                <a:gdLst>
                  <a:gd name="T0" fmla="*/ 2147483646 w 21855"/>
                  <a:gd name="T1" fmla="*/ 0 h 18603"/>
                  <a:gd name="T2" fmla="*/ 2147483646 w 21855"/>
                  <a:gd name="T3" fmla="*/ 2147483646 h 18603"/>
                  <a:gd name="T4" fmla="*/ 2147483646 w 21855"/>
                  <a:gd name="T5" fmla="*/ 2147483646 h 18603"/>
                  <a:gd name="T6" fmla="*/ 2147483646 w 21855"/>
                  <a:gd name="T7" fmla="*/ 2147483646 h 18603"/>
                  <a:gd name="T8" fmla="*/ 2147483646 w 21855"/>
                  <a:gd name="T9" fmla="*/ 2147483646 h 18603"/>
                  <a:gd name="T10" fmla="*/ 2147483646 w 21855"/>
                  <a:gd name="T11" fmla="*/ 2147483646 h 18603"/>
                  <a:gd name="T12" fmla="*/ 2147483646 w 21855"/>
                  <a:gd name="T13" fmla="*/ 2147483646 h 18603"/>
                  <a:gd name="T14" fmla="*/ 2147483646 w 21855"/>
                  <a:gd name="T15" fmla="*/ 2147483646 h 18603"/>
                  <a:gd name="T16" fmla="*/ 2147483646 w 21855"/>
                  <a:gd name="T17" fmla="*/ 2147483646 h 18603"/>
                  <a:gd name="T18" fmla="*/ 2147483646 w 21855"/>
                  <a:gd name="T19" fmla="*/ 2147483646 h 18603"/>
                  <a:gd name="T20" fmla="*/ 2147483646 w 21855"/>
                  <a:gd name="T21" fmla="*/ 0 h 1860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2937;p18"/>
              <p:cNvSpPr>
                <a:spLocks/>
              </p:cNvSpPr>
              <p:nvPr/>
            </p:nvSpPr>
            <p:spPr bwMode="auto">
              <a:xfrm>
                <a:off x="1206975" y="1420700"/>
                <a:ext cx="335150" cy="648375"/>
              </a:xfrm>
              <a:custGeom>
                <a:avLst/>
                <a:gdLst>
                  <a:gd name="T0" fmla="*/ 2147483646 w 13406"/>
                  <a:gd name="T1" fmla="*/ 0 h 25935"/>
                  <a:gd name="T2" fmla="*/ 2147483646 w 13406"/>
                  <a:gd name="T3" fmla="*/ 2147483646 h 25935"/>
                  <a:gd name="T4" fmla="*/ 302734375 w 13406"/>
                  <a:gd name="T5" fmla="*/ 2147483646 h 25935"/>
                  <a:gd name="T6" fmla="*/ 2147483646 w 13406"/>
                  <a:gd name="T7" fmla="*/ 2147483646 h 25935"/>
                  <a:gd name="T8" fmla="*/ 2147483646 w 13406"/>
                  <a:gd name="T9" fmla="*/ 2147483646 h 25935"/>
                  <a:gd name="T10" fmla="*/ 2147483646 w 13406"/>
                  <a:gd name="T11" fmla="*/ 2147483646 h 25935"/>
                  <a:gd name="T12" fmla="*/ 2147483646 w 13406"/>
                  <a:gd name="T13" fmla="*/ 2147483646 h 25935"/>
                  <a:gd name="T14" fmla="*/ 2147483646 w 13406"/>
                  <a:gd name="T15" fmla="*/ 2147483646 h 25935"/>
                  <a:gd name="T16" fmla="*/ 2147483646 w 13406"/>
                  <a:gd name="T17" fmla="*/ 2147483646 h 25935"/>
                  <a:gd name="T18" fmla="*/ 2147483646 w 13406"/>
                  <a:gd name="T19" fmla="*/ 2147483646 h 25935"/>
                  <a:gd name="T20" fmla="*/ 2147483646 w 13406"/>
                  <a:gd name="T21" fmla="*/ 0 h 259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2938;p18"/>
              <p:cNvSpPr>
                <a:spLocks/>
              </p:cNvSpPr>
              <p:nvPr/>
            </p:nvSpPr>
            <p:spPr bwMode="auto">
              <a:xfrm>
                <a:off x="1324000" y="791250"/>
                <a:ext cx="503075" cy="549950"/>
              </a:xfrm>
              <a:custGeom>
                <a:avLst/>
                <a:gdLst>
                  <a:gd name="T0" fmla="*/ 2147483646 w 20123"/>
                  <a:gd name="T1" fmla="*/ 9765625 h 21998"/>
                  <a:gd name="T2" fmla="*/ 2147483646 w 20123"/>
                  <a:gd name="T3" fmla="*/ 2147483646 h 21998"/>
                  <a:gd name="T4" fmla="*/ 2147483646 w 20123"/>
                  <a:gd name="T5" fmla="*/ 2147483646 h 21998"/>
                  <a:gd name="T6" fmla="*/ 2147483646 w 20123"/>
                  <a:gd name="T7" fmla="*/ 2147483646 h 21998"/>
                  <a:gd name="T8" fmla="*/ 2147483646 w 20123"/>
                  <a:gd name="T9" fmla="*/ 2147483646 h 21998"/>
                  <a:gd name="T10" fmla="*/ 2147483646 w 20123"/>
                  <a:gd name="T11" fmla="*/ 2147483646 h 21998"/>
                  <a:gd name="T12" fmla="*/ 2147483646 w 20123"/>
                  <a:gd name="T13" fmla="*/ 2147483646 h 21998"/>
                  <a:gd name="T14" fmla="*/ 2147483646 w 20123"/>
                  <a:gd name="T15" fmla="*/ 2147483646 h 21998"/>
                  <a:gd name="T16" fmla="*/ 2147483646 w 20123"/>
                  <a:gd name="T17" fmla="*/ 2147483646 h 21998"/>
                  <a:gd name="T18" fmla="*/ 2147483646 w 20123"/>
                  <a:gd name="T19" fmla="*/ 9765625 h 219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2939;p18"/>
              <p:cNvSpPr>
                <a:spLocks/>
              </p:cNvSpPr>
              <p:nvPr/>
            </p:nvSpPr>
            <p:spPr bwMode="auto">
              <a:xfrm>
                <a:off x="1301950" y="1287625"/>
                <a:ext cx="630750" cy="358275"/>
              </a:xfrm>
              <a:custGeom>
                <a:avLst/>
                <a:gdLst>
                  <a:gd name="T0" fmla="*/ 2147483646 w 25230"/>
                  <a:gd name="T1" fmla="*/ 0 h 14331"/>
                  <a:gd name="T2" fmla="*/ 2147483646 w 25230"/>
                  <a:gd name="T3" fmla="*/ 2147483646 h 14331"/>
                  <a:gd name="T4" fmla="*/ 2147483646 w 25230"/>
                  <a:gd name="T5" fmla="*/ 2147483646 h 14331"/>
                  <a:gd name="T6" fmla="*/ 2147483646 w 25230"/>
                  <a:gd name="T7" fmla="*/ 2147483646 h 14331"/>
                  <a:gd name="T8" fmla="*/ 2147483646 w 25230"/>
                  <a:gd name="T9" fmla="*/ 2147483646 h 14331"/>
                  <a:gd name="T10" fmla="*/ 2147483646 w 25230"/>
                  <a:gd name="T11" fmla="*/ 2147483646 h 14331"/>
                  <a:gd name="T12" fmla="*/ 2147483646 w 25230"/>
                  <a:gd name="T13" fmla="*/ 2147483646 h 14331"/>
                  <a:gd name="T14" fmla="*/ 2147483646 w 25230"/>
                  <a:gd name="T15" fmla="*/ 2147483646 h 14331"/>
                  <a:gd name="T16" fmla="*/ 2147483646 w 25230"/>
                  <a:gd name="T17" fmla="*/ 2147483646 h 14331"/>
                  <a:gd name="T18" fmla="*/ 2147483646 w 25230"/>
                  <a:gd name="T19" fmla="*/ 2147483646 h 14331"/>
                  <a:gd name="T20" fmla="*/ 2147483646 w 25230"/>
                  <a:gd name="T21" fmla="*/ 0 h 143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2940;p18"/>
              <p:cNvSpPr>
                <a:spLocks/>
              </p:cNvSpPr>
              <p:nvPr/>
            </p:nvSpPr>
            <p:spPr bwMode="auto">
              <a:xfrm>
                <a:off x="1259250" y="1456575"/>
                <a:ext cx="128600" cy="438325"/>
              </a:xfrm>
              <a:custGeom>
                <a:avLst/>
                <a:gdLst>
                  <a:gd name="T0" fmla="*/ 2147483646 w 5144"/>
                  <a:gd name="T1" fmla="*/ 0 h 17533"/>
                  <a:gd name="T2" fmla="*/ 2147483646 w 5144"/>
                  <a:gd name="T3" fmla="*/ 2147483646 h 17533"/>
                  <a:gd name="T4" fmla="*/ 2147483646 w 5144"/>
                  <a:gd name="T5" fmla="*/ 2147483646 h 17533"/>
                  <a:gd name="T6" fmla="*/ 2147483646 w 5144"/>
                  <a:gd name="T7" fmla="*/ 2147483646 h 17533"/>
                  <a:gd name="T8" fmla="*/ 2147483646 w 5144"/>
                  <a:gd name="T9" fmla="*/ 2147483646 h 17533"/>
                  <a:gd name="T10" fmla="*/ 2147483646 w 5144"/>
                  <a:gd name="T11" fmla="*/ 2147483646 h 17533"/>
                  <a:gd name="T12" fmla="*/ 2147483646 w 5144"/>
                  <a:gd name="T13" fmla="*/ 0 h 175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2941;p18"/>
              <p:cNvSpPr>
                <a:spLocks/>
              </p:cNvSpPr>
              <p:nvPr/>
            </p:nvSpPr>
            <p:spPr bwMode="auto">
              <a:xfrm>
                <a:off x="1278425" y="1436350"/>
                <a:ext cx="170225" cy="375075"/>
              </a:xfrm>
              <a:custGeom>
                <a:avLst/>
                <a:gdLst>
                  <a:gd name="T0" fmla="*/ 2147483646 w 6809"/>
                  <a:gd name="T1" fmla="*/ 0 h 15003"/>
                  <a:gd name="T2" fmla="*/ 2147483646 w 6809"/>
                  <a:gd name="T3" fmla="*/ 2147483646 h 15003"/>
                  <a:gd name="T4" fmla="*/ 2147483646 w 6809"/>
                  <a:gd name="T5" fmla="*/ 2147483646 h 15003"/>
                  <a:gd name="T6" fmla="*/ 2147483646 w 6809"/>
                  <a:gd name="T7" fmla="*/ 2147483646 h 15003"/>
                  <a:gd name="T8" fmla="*/ 2147483646 w 6809"/>
                  <a:gd name="T9" fmla="*/ 2147483646 h 15003"/>
                  <a:gd name="T10" fmla="*/ 2147483646 w 6809"/>
                  <a:gd name="T11" fmla="*/ 2147483646 h 15003"/>
                  <a:gd name="T12" fmla="*/ 2147483646 w 6809"/>
                  <a:gd name="T13" fmla="*/ 0 h 150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2942;p18"/>
              <p:cNvSpPr>
                <a:spLocks/>
              </p:cNvSpPr>
              <p:nvPr/>
            </p:nvSpPr>
            <p:spPr bwMode="auto">
              <a:xfrm>
                <a:off x="1256375" y="1484350"/>
                <a:ext cx="69925" cy="372750"/>
              </a:xfrm>
              <a:custGeom>
                <a:avLst/>
                <a:gdLst>
                  <a:gd name="T0" fmla="*/ 2147483646 w 2797"/>
                  <a:gd name="T1" fmla="*/ 9765625 h 14910"/>
                  <a:gd name="T2" fmla="*/ 302734375 w 2797"/>
                  <a:gd name="T3" fmla="*/ 2147483646 h 14910"/>
                  <a:gd name="T4" fmla="*/ 2147483646 w 2797"/>
                  <a:gd name="T5" fmla="*/ 2147483646 h 14910"/>
                  <a:gd name="T6" fmla="*/ 2147483646 w 2797"/>
                  <a:gd name="T7" fmla="*/ 2147483646 h 14910"/>
                  <a:gd name="T8" fmla="*/ 2147483646 w 2797"/>
                  <a:gd name="T9" fmla="*/ 2147483646 h 14910"/>
                  <a:gd name="T10" fmla="*/ 2147483646 w 2797"/>
                  <a:gd name="T11" fmla="*/ 2147483646 h 14910"/>
                  <a:gd name="T12" fmla="*/ 2147483646 w 2797"/>
                  <a:gd name="T13" fmla="*/ 9765625 h 149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2943;p18"/>
              <p:cNvSpPr>
                <a:spLocks/>
              </p:cNvSpPr>
              <p:nvPr/>
            </p:nvSpPr>
            <p:spPr bwMode="auto">
              <a:xfrm>
                <a:off x="987250" y="1441975"/>
                <a:ext cx="298650" cy="242300"/>
              </a:xfrm>
              <a:custGeom>
                <a:avLst/>
                <a:gdLst>
                  <a:gd name="T0" fmla="*/ 2147483646 w 11946"/>
                  <a:gd name="T1" fmla="*/ 9765625 h 9692"/>
                  <a:gd name="T2" fmla="*/ 2147483646 w 11946"/>
                  <a:gd name="T3" fmla="*/ 830078125 h 9692"/>
                  <a:gd name="T4" fmla="*/ 644531250 w 11946"/>
                  <a:gd name="T5" fmla="*/ 2147483646 h 9692"/>
                  <a:gd name="T6" fmla="*/ 2147483646 w 11946"/>
                  <a:gd name="T7" fmla="*/ 2147483646 h 9692"/>
                  <a:gd name="T8" fmla="*/ 2147483646 w 11946"/>
                  <a:gd name="T9" fmla="*/ 2147483646 h 9692"/>
                  <a:gd name="T10" fmla="*/ 2147483646 w 11946"/>
                  <a:gd name="T11" fmla="*/ 2147483646 h 9692"/>
                  <a:gd name="T12" fmla="*/ 2147483646 w 11946"/>
                  <a:gd name="T13" fmla="*/ 9765625 h 96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2944;p18"/>
              <p:cNvSpPr>
                <a:spLocks/>
              </p:cNvSpPr>
              <p:nvPr/>
            </p:nvSpPr>
            <p:spPr bwMode="auto">
              <a:xfrm>
                <a:off x="1125950" y="1425825"/>
                <a:ext cx="212075" cy="231125"/>
              </a:xfrm>
              <a:custGeom>
                <a:avLst/>
                <a:gdLst>
                  <a:gd name="T0" fmla="*/ 2147483646 w 8483"/>
                  <a:gd name="T1" fmla="*/ 0 h 9245"/>
                  <a:gd name="T2" fmla="*/ 2147483646 w 8483"/>
                  <a:gd name="T3" fmla="*/ 2147483646 h 9245"/>
                  <a:gd name="T4" fmla="*/ 488281250 w 8483"/>
                  <a:gd name="T5" fmla="*/ 2147483646 h 9245"/>
                  <a:gd name="T6" fmla="*/ 2147483646 w 8483"/>
                  <a:gd name="T7" fmla="*/ 2147483646 h 9245"/>
                  <a:gd name="T8" fmla="*/ 2147483646 w 8483"/>
                  <a:gd name="T9" fmla="*/ 2147483646 h 9245"/>
                  <a:gd name="T10" fmla="*/ 2147483646 w 8483"/>
                  <a:gd name="T11" fmla="*/ 2147483646 h 9245"/>
                  <a:gd name="T12" fmla="*/ 2147483646 w 8483"/>
                  <a:gd name="T13" fmla="*/ 0 h 92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2945;p18"/>
              <p:cNvSpPr>
                <a:spLocks/>
              </p:cNvSpPr>
              <p:nvPr/>
            </p:nvSpPr>
            <p:spPr bwMode="auto">
              <a:xfrm>
                <a:off x="872725" y="1410800"/>
                <a:ext cx="414450" cy="218025"/>
              </a:xfrm>
              <a:custGeom>
                <a:avLst/>
                <a:gdLst>
                  <a:gd name="T0" fmla="*/ 2147483646 w 16578"/>
                  <a:gd name="T1" fmla="*/ 0 h 8721"/>
                  <a:gd name="T2" fmla="*/ 2147483646 w 16578"/>
                  <a:gd name="T3" fmla="*/ 839843750 h 8721"/>
                  <a:gd name="T4" fmla="*/ 1445312500 w 16578"/>
                  <a:gd name="T5" fmla="*/ 2147483646 h 8721"/>
                  <a:gd name="T6" fmla="*/ 2147483646 w 16578"/>
                  <a:gd name="T7" fmla="*/ 2147483646 h 8721"/>
                  <a:gd name="T8" fmla="*/ 2147483646 w 16578"/>
                  <a:gd name="T9" fmla="*/ 2147483646 h 8721"/>
                  <a:gd name="T10" fmla="*/ 2147483646 w 16578"/>
                  <a:gd name="T11" fmla="*/ 2147483646 h 8721"/>
                  <a:gd name="T12" fmla="*/ 2147483646 w 16578"/>
                  <a:gd name="T13" fmla="*/ 0 h 87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2946;p18"/>
              <p:cNvSpPr>
                <a:spLocks/>
              </p:cNvSpPr>
              <p:nvPr/>
            </p:nvSpPr>
            <p:spPr bwMode="auto">
              <a:xfrm>
                <a:off x="980400" y="1404150"/>
                <a:ext cx="289450" cy="134325"/>
              </a:xfrm>
              <a:custGeom>
                <a:avLst/>
                <a:gdLst>
                  <a:gd name="T0" fmla="*/ 2147483646 w 11578"/>
                  <a:gd name="T1" fmla="*/ 0 h 5373"/>
                  <a:gd name="T2" fmla="*/ 2147483646 w 11578"/>
                  <a:gd name="T3" fmla="*/ 2147483646 h 5373"/>
                  <a:gd name="T4" fmla="*/ 947265625 w 11578"/>
                  <a:gd name="T5" fmla="*/ 2147483646 h 5373"/>
                  <a:gd name="T6" fmla="*/ 2147483646 w 11578"/>
                  <a:gd name="T7" fmla="*/ 2147483646 h 5373"/>
                  <a:gd name="T8" fmla="*/ 2147483646 w 11578"/>
                  <a:gd name="T9" fmla="*/ 2147483646 h 5373"/>
                  <a:gd name="T10" fmla="*/ 2147483646 w 11578"/>
                  <a:gd name="T11" fmla="*/ 2147483646 h 5373"/>
                  <a:gd name="T12" fmla="*/ 2147483646 w 11578"/>
                  <a:gd name="T13" fmla="*/ 2147483646 h 5373"/>
                  <a:gd name="T14" fmla="*/ 2147483646 w 11578"/>
                  <a:gd name="T15" fmla="*/ 2147483646 h 5373"/>
                  <a:gd name="T16" fmla="*/ 2147483646 w 11578"/>
                  <a:gd name="T17" fmla="*/ 2147483646 h 5373"/>
                  <a:gd name="T18" fmla="*/ 2147483646 w 11578"/>
                  <a:gd name="T19" fmla="*/ 166015625 h 5373"/>
                  <a:gd name="T20" fmla="*/ 2147483646 w 11578"/>
                  <a:gd name="T21" fmla="*/ 0 h 53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2947;p18"/>
              <p:cNvSpPr>
                <a:spLocks/>
              </p:cNvSpPr>
              <p:nvPr/>
            </p:nvSpPr>
            <p:spPr bwMode="auto">
              <a:xfrm>
                <a:off x="789025" y="1324225"/>
                <a:ext cx="491750" cy="121800"/>
              </a:xfrm>
              <a:custGeom>
                <a:avLst/>
                <a:gdLst>
                  <a:gd name="T0" fmla="*/ 2147483646 w 19670"/>
                  <a:gd name="T1" fmla="*/ 9765625 h 4872"/>
                  <a:gd name="T2" fmla="*/ 2147483646 w 19670"/>
                  <a:gd name="T3" fmla="*/ 2147483646 h 4872"/>
                  <a:gd name="T4" fmla="*/ 2147483646 w 19670"/>
                  <a:gd name="T5" fmla="*/ 2147483646 h 4872"/>
                  <a:gd name="T6" fmla="*/ 2147483646 w 19670"/>
                  <a:gd name="T7" fmla="*/ 2147483646 h 4872"/>
                  <a:gd name="T8" fmla="*/ 2147483646 w 19670"/>
                  <a:gd name="T9" fmla="*/ 2147483646 h 4872"/>
                  <a:gd name="T10" fmla="*/ 2147483646 w 19670"/>
                  <a:gd name="T11" fmla="*/ 2147483646 h 4872"/>
                  <a:gd name="T12" fmla="*/ 2147483646 w 19670"/>
                  <a:gd name="T13" fmla="*/ 9765625 h 48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2948;p18"/>
              <p:cNvSpPr>
                <a:spLocks/>
              </p:cNvSpPr>
              <p:nvPr/>
            </p:nvSpPr>
            <p:spPr bwMode="auto">
              <a:xfrm>
                <a:off x="981525" y="1249500"/>
                <a:ext cx="328025" cy="181475"/>
              </a:xfrm>
              <a:custGeom>
                <a:avLst/>
                <a:gdLst>
                  <a:gd name="T0" fmla="*/ 2147483646 w 13121"/>
                  <a:gd name="T1" fmla="*/ 0 h 7259"/>
                  <a:gd name="T2" fmla="*/ 1689453125 w 13121"/>
                  <a:gd name="T3" fmla="*/ 2147483646 h 7259"/>
                  <a:gd name="T4" fmla="*/ 2147483646 w 13121"/>
                  <a:gd name="T5" fmla="*/ 2147483646 h 7259"/>
                  <a:gd name="T6" fmla="*/ 2147483646 w 13121"/>
                  <a:gd name="T7" fmla="*/ 2147483646 h 7259"/>
                  <a:gd name="T8" fmla="*/ 2147483646 w 13121"/>
                  <a:gd name="T9" fmla="*/ 2147483646 h 7259"/>
                  <a:gd name="T10" fmla="*/ 2147483646 w 13121"/>
                  <a:gd name="T11" fmla="*/ 19531250 h 7259"/>
                  <a:gd name="T12" fmla="*/ 2147483646 w 13121"/>
                  <a:gd name="T13" fmla="*/ 0 h 72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2949;p18"/>
              <p:cNvSpPr>
                <a:spLocks/>
              </p:cNvSpPr>
              <p:nvPr/>
            </p:nvSpPr>
            <p:spPr bwMode="auto">
              <a:xfrm>
                <a:off x="973500" y="1174075"/>
                <a:ext cx="356800" cy="239800"/>
              </a:xfrm>
              <a:custGeom>
                <a:avLst/>
                <a:gdLst>
                  <a:gd name="T0" fmla="*/ 2147483646 w 14272"/>
                  <a:gd name="T1" fmla="*/ 9765625 h 9592"/>
                  <a:gd name="T2" fmla="*/ 1855468750 w 14272"/>
                  <a:gd name="T3" fmla="*/ 2147483646 h 9592"/>
                  <a:gd name="T4" fmla="*/ 2147483646 w 14272"/>
                  <a:gd name="T5" fmla="*/ 2147483646 h 9592"/>
                  <a:gd name="T6" fmla="*/ 2147483646 w 14272"/>
                  <a:gd name="T7" fmla="*/ 2147483646 h 9592"/>
                  <a:gd name="T8" fmla="*/ 2147483646 w 14272"/>
                  <a:gd name="T9" fmla="*/ 2147483646 h 9592"/>
                  <a:gd name="T10" fmla="*/ 2147483646 w 14272"/>
                  <a:gd name="T11" fmla="*/ 97656250 h 9592"/>
                  <a:gd name="T12" fmla="*/ 2147483646 w 14272"/>
                  <a:gd name="T13" fmla="*/ 9765625 h 95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2950;p18"/>
              <p:cNvSpPr>
                <a:spLocks/>
              </p:cNvSpPr>
              <p:nvPr/>
            </p:nvSpPr>
            <p:spPr bwMode="auto">
              <a:xfrm>
                <a:off x="1137400" y="950450"/>
                <a:ext cx="180600" cy="461200"/>
              </a:xfrm>
              <a:custGeom>
                <a:avLst/>
                <a:gdLst>
                  <a:gd name="T0" fmla="*/ 1767578125 w 7224"/>
                  <a:gd name="T1" fmla="*/ 9765625 h 18448"/>
                  <a:gd name="T2" fmla="*/ 175781250 w 7224"/>
                  <a:gd name="T3" fmla="*/ 2147483646 h 18448"/>
                  <a:gd name="T4" fmla="*/ 2147483646 w 7224"/>
                  <a:gd name="T5" fmla="*/ 2147483646 h 18448"/>
                  <a:gd name="T6" fmla="*/ 2147483646 w 7224"/>
                  <a:gd name="T7" fmla="*/ 2147483646 h 18448"/>
                  <a:gd name="T8" fmla="*/ 2147483646 w 7224"/>
                  <a:gd name="T9" fmla="*/ 2147483646 h 18448"/>
                  <a:gd name="T10" fmla="*/ 2147483646 w 7224"/>
                  <a:gd name="T11" fmla="*/ 1376953125 h 18448"/>
                  <a:gd name="T12" fmla="*/ 1767578125 w 7224"/>
                  <a:gd name="T13" fmla="*/ 9765625 h 184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2951;p18"/>
              <p:cNvSpPr>
                <a:spLocks/>
              </p:cNvSpPr>
              <p:nvPr/>
            </p:nvSpPr>
            <p:spPr bwMode="auto">
              <a:xfrm>
                <a:off x="1214125" y="977300"/>
                <a:ext cx="139375" cy="450850"/>
              </a:xfrm>
              <a:custGeom>
                <a:avLst/>
                <a:gdLst>
                  <a:gd name="T0" fmla="*/ 1865234375 w 5575"/>
                  <a:gd name="T1" fmla="*/ 0 h 18034"/>
                  <a:gd name="T2" fmla="*/ 175781250 w 5575"/>
                  <a:gd name="T3" fmla="*/ 2147483646 h 18034"/>
                  <a:gd name="T4" fmla="*/ 2147483646 w 5575"/>
                  <a:gd name="T5" fmla="*/ 2147483646 h 18034"/>
                  <a:gd name="T6" fmla="*/ 2147483646 w 5575"/>
                  <a:gd name="T7" fmla="*/ 2147483646 h 18034"/>
                  <a:gd name="T8" fmla="*/ 2147483646 w 5575"/>
                  <a:gd name="T9" fmla="*/ 2147483646 h 18034"/>
                  <a:gd name="T10" fmla="*/ 2147483646 w 5575"/>
                  <a:gd name="T11" fmla="*/ 1269531250 h 18034"/>
                  <a:gd name="T12" fmla="*/ 1865234375 w 5575"/>
                  <a:gd name="T13" fmla="*/ 0 h 180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2952;p18"/>
              <p:cNvSpPr>
                <a:spLocks/>
              </p:cNvSpPr>
              <p:nvPr/>
            </p:nvSpPr>
            <p:spPr bwMode="auto">
              <a:xfrm>
                <a:off x="1288100" y="1008875"/>
                <a:ext cx="84550" cy="411475"/>
              </a:xfrm>
              <a:custGeom>
                <a:avLst/>
                <a:gdLst>
                  <a:gd name="T0" fmla="*/ 2050781250 w 3382"/>
                  <a:gd name="T1" fmla="*/ 9765625 h 16459"/>
                  <a:gd name="T2" fmla="*/ 371093750 w 3382"/>
                  <a:gd name="T3" fmla="*/ 2001953125 h 16459"/>
                  <a:gd name="T4" fmla="*/ 2147483646 w 3382"/>
                  <a:gd name="T5" fmla="*/ 2147483646 h 16459"/>
                  <a:gd name="T6" fmla="*/ 2147483646 w 3382"/>
                  <a:gd name="T7" fmla="*/ 2147483646 h 16459"/>
                  <a:gd name="T8" fmla="*/ 2147483646 w 3382"/>
                  <a:gd name="T9" fmla="*/ 2147483646 h 16459"/>
                  <a:gd name="T10" fmla="*/ 2147483646 w 3382"/>
                  <a:gd name="T11" fmla="*/ 1113281250 h 16459"/>
                  <a:gd name="T12" fmla="*/ 2050781250 w 3382"/>
                  <a:gd name="T13" fmla="*/ 9765625 h 164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2953;p18"/>
              <p:cNvSpPr>
                <a:spLocks/>
              </p:cNvSpPr>
              <p:nvPr/>
            </p:nvSpPr>
            <p:spPr bwMode="auto">
              <a:xfrm>
                <a:off x="1308525" y="1001450"/>
                <a:ext cx="276000" cy="379950"/>
              </a:xfrm>
              <a:custGeom>
                <a:avLst/>
                <a:gdLst>
                  <a:gd name="T0" fmla="*/ 2147483646 w 11040"/>
                  <a:gd name="T1" fmla="*/ 9765625 h 15198"/>
                  <a:gd name="T2" fmla="*/ 2147483646 w 11040"/>
                  <a:gd name="T3" fmla="*/ 742187500 h 15198"/>
                  <a:gd name="T4" fmla="*/ 2147483646 w 11040"/>
                  <a:gd name="T5" fmla="*/ 2147483646 h 15198"/>
                  <a:gd name="T6" fmla="*/ 2147483646 w 11040"/>
                  <a:gd name="T7" fmla="*/ 2147483646 h 15198"/>
                  <a:gd name="T8" fmla="*/ 2147483646 w 11040"/>
                  <a:gd name="T9" fmla="*/ 2147483646 h 15198"/>
                  <a:gd name="T10" fmla="*/ 2147483646 w 11040"/>
                  <a:gd name="T11" fmla="*/ 2147483646 h 15198"/>
                  <a:gd name="T12" fmla="*/ 2147483646 w 11040"/>
                  <a:gd name="T13" fmla="*/ 9765625 h 15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2954;p18"/>
              <p:cNvSpPr>
                <a:spLocks/>
              </p:cNvSpPr>
              <p:nvPr/>
            </p:nvSpPr>
            <p:spPr bwMode="auto">
              <a:xfrm>
                <a:off x="1296875" y="1110600"/>
                <a:ext cx="319475" cy="325350"/>
              </a:xfrm>
              <a:custGeom>
                <a:avLst/>
                <a:gdLst>
                  <a:gd name="T0" fmla="*/ 2147483646 w 12779"/>
                  <a:gd name="T1" fmla="*/ 0 h 13014"/>
                  <a:gd name="T2" fmla="*/ 2147483646 w 12779"/>
                  <a:gd name="T3" fmla="*/ 556640625 h 13014"/>
                  <a:gd name="T4" fmla="*/ 2147483646 w 12779"/>
                  <a:gd name="T5" fmla="*/ 2147483646 h 13014"/>
                  <a:gd name="T6" fmla="*/ 2147483646 w 12779"/>
                  <a:gd name="T7" fmla="*/ 2147483646 h 13014"/>
                  <a:gd name="T8" fmla="*/ 2147483646 w 12779"/>
                  <a:gd name="T9" fmla="*/ 2147483646 h 13014"/>
                  <a:gd name="T10" fmla="*/ 2147483646 w 12779"/>
                  <a:gd name="T11" fmla="*/ 2147483646 h 13014"/>
                  <a:gd name="T12" fmla="*/ 2147483646 w 12779"/>
                  <a:gd name="T13" fmla="*/ 0 h 130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2955;p18"/>
              <p:cNvSpPr>
                <a:spLocks/>
              </p:cNvSpPr>
              <p:nvPr/>
            </p:nvSpPr>
            <p:spPr bwMode="auto">
              <a:xfrm>
                <a:off x="1281425" y="1174950"/>
                <a:ext cx="353375" cy="261450"/>
              </a:xfrm>
              <a:custGeom>
                <a:avLst/>
                <a:gdLst>
                  <a:gd name="T0" fmla="*/ 2147483646 w 14135"/>
                  <a:gd name="T1" fmla="*/ 0 h 10458"/>
                  <a:gd name="T2" fmla="*/ 2147483646 w 14135"/>
                  <a:gd name="T3" fmla="*/ 351562500 h 10458"/>
                  <a:gd name="T4" fmla="*/ 2147483646 w 14135"/>
                  <a:gd name="T5" fmla="*/ 2147483646 h 10458"/>
                  <a:gd name="T6" fmla="*/ 2147483646 w 14135"/>
                  <a:gd name="T7" fmla="*/ 2147483646 h 10458"/>
                  <a:gd name="T8" fmla="*/ 2147483646 w 14135"/>
                  <a:gd name="T9" fmla="*/ 2147483646 h 10458"/>
                  <a:gd name="T10" fmla="*/ 2147483646 w 14135"/>
                  <a:gd name="T11" fmla="*/ 2147483646 h 10458"/>
                  <a:gd name="T12" fmla="*/ 2147483646 w 14135"/>
                  <a:gd name="T13" fmla="*/ 0 h 104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2956;p18"/>
              <p:cNvSpPr>
                <a:spLocks/>
              </p:cNvSpPr>
              <p:nvPr/>
            </p:nvSpPr>
            <p:spPr bwMode="auto">
              <a:xfrm>
                <a:off x="1290625" y="1350725"/>
                <a:ext cx="465300" cy="87950"/>
              </a:xfrm>
              <a:custGeom>
                <a:avLst/>
                <a:gdLst>
                  <a:gd name="T0" fmla="*/ 2147483646 w 18612"/>
                  <a:gd name="T1" fmla="*/ 0 h 3518"/>
                  <a:gd name="T2" fmla="*/ 2147483646 w 18612"/>
                  <a:gd name="T3" fmla="*/ 2147483646 h 3518"/>
                  <a:gd name="T4" fmla="*/ 2147483646 w 18612"/>
                  <a:gd name="T5" fmla="*/ 2147483646 h 3518"/>
                  <a:gd name="T6" fmla="*/ 2147483646 w 18612"/>
                  <a:gd name="T7" fmla="*/ 2147483646 h 3518"/>
                  <a:gd name="T8" fmla="*/ 2147483646 w 18612"/>
                  <a:gd name="T9" fmla="*/ 2147483646 h 3518"/>
                  <a:gd name="T10" fmla="*/ 2147483646 w 18612"/>
                  <a:gd name="T11" fmla="*/ 2147483646 h 3518"/>
                  <a:gd name="T12" fmla="*/ 2147483646 w 18612"/>
                  <a:gd name="T13" fmla="*/ 2147483646 h 3518"/>
                  <a:gd name="T14" fmla="*/ 2147483646 w 18612"/>
                  <a:gd name="T15" fmla="*/ 2147483646 h 3518"/>
                  <a:gd name="T16" fmla="*/ 2147483646 w 18612"/>
                  <a:gd name="T17" fmla="*/ 0 h 35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0" name="Google Shape;2957;p18"/>
              <p:cNvSpPr>
                <a:spLocks/>
              </p:cNvSpPr>
              <p:nvPr/>
            </p:nvSpPr>
            <p:spPr bwMode="auto">
              <a:xfrm>
                <a:off x="1303125" y="1429000"/>
                <a:ext cx="401400" cy="68750"/>
              </a:xfrm>
              <a:custGeom>
                <a:avLst/>
                <a:gdLst>
                  <a:gd name="T0" fmla="*/ 2147483646 w 16056"/>
                  <a:gd name="T1" fmla="*/ 9765625 h 2750"/>
                  <a:gd name="T2" fmla="*/ 2147483646 w 16056"/>
                  <a:gd name="T3" fmla="*/ 253906250 h 2750"/>
                  <a:gd name="T4" fmla="*/ 2147483646 w 16056"/>
                  <a:gd name="T5" fmla="*/ 2147483646 h 2750"/>
                  <a:gd name="T6" fmla="*/ 2147483646 w 16056"/>
                  <a:gd name="T7" fmla="*/ 2147483646 h 2750"/>
                  <a:gd name="T8" fmla="*/ 2147483646 w 16056"/>
                  <a:gd name="T9" fmla="*/ 2147483646 h 2750"/>
                  <a:gd name="T10" fmla="*/ 2147483646 w 16056"/>
                  <a:gd name="T11" fmla="*/ 2147483646 h 2750"/>
                  <a:gd name="T12" fmla="*/ 2147483646 w 16056"/>
                  <a:gd name="T13" fmla="*/ 2147483646 h 2750"/>
                  <a:gd name="T14" fmla="*/ 2147483646 w 16056"/>
                  <a:gd name="T15" fmla="*/ 2147483646 h 2750"/>
                  <a:gd name="T16" fmla="*/ 2147483646 w 16056"/>
                  <a:gd name="T17" fmla="*/ 9765625 h 27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1" name="Google Shape;2958;p18"/>
              <p:cNvSpPr>
                <a:spLocks/>
              </p:cNvSpPr>
              <p:nvPr/>
            </p:nvSpPr>
            <p:spPr bwMode="auto">
              <a:xfrm>
                <a:off x="1295700" y="1386875"/>
                <a:ext cx="344450" cy="74750"/>
              </a:xfrm>
              <a:custGeom>
                <a:avLst/>
                <a:gdLst>
                  <a:gd name="T0" fmla="*/ 2147483646 w 13778"/>
                  <a:gd name="T1" fmla="*/ 0 h 2990"/>
                  <a:gd name="T2" fmla="*/ 2147483646 w 13778"/>
                  <a:gd name="T3" fmla="*/ 2147483646 h 2990"/>
                  <a:gd name="T4" fmla="*/ 2147483646 w 13778"/>
                  <a:gd name="T5" fmla="*/ 2147483646 h 2990"/>
                  <a:gd name="T6" fmla="*/ 2147483646 w 13778"/>
                  <a:gd name="T7" fmla="*/ 2147483646 h 2990"/>
                  <a:gd name="T8" fmla="*/ 2147483646 w 13778"/>
                  <a:gd name="T9" fmla="*/ 2147483646 h 2990"/>
                  <a:gd name="T10" fmla="*/ 2147483646 w 13778"/>
                  <a:gd name="T11" fmla="*/ 2147483646 h 2990"/>
                  <a:gd name="T12" fmla="*/ 2147483646 w 13778"/>
                  <a:gd name="T13" fmla="*/ 2147483646 h 2990"/>
                  <a:gd name="T14" fmla="*/ 2147483646 w 13778"/>
                  <a:gd name="T15" fmla="*/ 0 h 29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2959;p18"/>
              <p:cNvSpPr>
                <a:spLocks/>
              </p:cNvSpPr>
              <p:nvPr/>
            </p:nvSpPr>
            <p:spPr bwMode="auto">
              <a:xfrm>
                <a:off x="1275475" y="1444025"/>
                <a:ext cx="345175" cy="106875"/>
              </a:xfrm>
              <a:custGeom>
                <a:avLst/>
                <a:gdLst>
                  <a:gd name="T0" fmla="*/ 2147483646 w 13807"/>
                  <a:gd name="T1" fmla="*/ 9765625 h 4275"/>
                  <a:gd name="T2" fmla="*/ 2147483646 w 13807"/>
                  <a:gd name="T3" fmla="*/ 2147483646 h 4275"/>
                  <a:gd name="T4" fmla="*/ 2147483646 w 13807"/>
                  <a:gd name="T5" fmla="*/ 2147483646 h 4275"/>
                  <a:gd name="T6" fmla="*/ 2147483646 w 13807"/>
                  <a:gd name="T7" fmla="*/ 2147483646 h 4275"/>
                  <a:gd name="T8" fmla="*/ 2147483646 w 13807"/>
                  <a:gd name="T9" fmla="*/ 2147483646 h 4275"/>
                  <a:gd name="T10" fmla="*/ 2147483646 w 13807"/>
                  <a:gd name="T11" fmla="*/ 2147483646 h 4275"/>
                  <a:gd name="T12" fmla="*/ 2147483646 w 13807"/>
                  <a:gd name="T13" fmla="*/ 2147483646 h 4275"/>
                  <a:gd name="T14" fmla="*/ 2147483646 w 13807"/>
                  <a:gd name="T15" fmla="*/ 29296875 h 4275"/>
                  <a:gd name="T16" fmla="*/ 2147483646 w 13807"/>
                  <a:gd name="T17" fmla="*/ 9765625 h 42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2960;p18"/>
              <p:cNvSpPr>
                <a:spLocks/>
              </p:cNvSpPr>
              <p:nvPr/>
            </p:nvSpPr>
            <p:spPr bwMode="auto">
              <a:xfrm>
                <a:off x="1137825" y="1157600"/>
                <a:ext cx="342175" cy="387200"/>
              </a:xfrm>
              <a:custGeom>
                <a:avLst/>
                <a:gdLst>
                  <a:gd name="T0" fmla="*/ 2147483646 w 13687"/>
                  <a:gd name="T1" fmla="*/ 2147483646 h 15488"/>
                  <a:gd name="T2" fmla="*/ 2147483646 w 13687"/>
                  <a:gd name="T3" fmla="*/ 2147483646 h 15488"/>
                  <a:gd name="T4" fmla="*/ 2147483646 w 13687"/>
                  <a:gd name="T5" fmla="*/ 2147483646 h 15488"/>
                  <a:gd name="T6" fmla="*/ 2147483646 w 13687"/>
                  <a:gd name="T7" fmla="*/ 2147483646 h 15488"/>
                  <a:gd name="T8" fmla="*/ 2147483646 w 13687"/>
                  <a:gd name="T9" fmla="*/ 2147483646 h 15488"/>
                  <a:gd name="T10" fmla="*/ 2147483646 w 13687"/>
                  <a:gd name="T11" fmla="*/ 2147483646 h 15488"/>
                  <a:gd name="T12" fmla="*/ 2147483646 w 13687"/>
                  <a:gd name="T13" fmla="*/ 2147483646 h 15488"/>
                  <a:gd name="T14" fmla="*/ 2147483646 w 13687"/>
                  <a:gd name="T15" fmla="*/ 2147483646 h 15488"/>
                  <a:gd name="T16" fmla="*/ 2147483646 w 13687"/>
                  <a:gd name="T17" fmla="*/ 2147483646 h 15488"/>
                  <a:gd name="T18" fmla="*/ 2147483646 w 13687"/>
                  <a:gd name="T19" fmla="*/ 2147483646 h 15488"/>
                  <a:gd name="T20" fmla="*/ 2147483646 w 13687"/>
                  <a:gd name="T21" fmla="*/ 2147483646 h 15488"/>
                  <a:gd name="T22" fmla="*/ 2147483646 w 13687"/>
                  <a:gd name="T23" fmla="*/ 2147483646 h 15488"/>
                  <a:gd name="T24" fmla="*/ 2147483646 w 13687"/>
                  <a:gd name="T25" fmla="*/ 2147483646 h 15488"/>
                  <a:gd name="T26" fmla="*/ 2147483646 w 13687"/>
                  <a:gd name="T27" fmla="*/ 2147483646 h 15488"/>
                  <a:gd name="T28" fmla="*/ 2147483646 w 13687"/>
                  <a:gd name="T29" fmla="*/ 2147483646 h 15488"/>
                  <a:gd name="T30" fmla="*/ 2147483646 w 13687"/>
                  <a:gd name="T31" fmla="*/ 2147483646 h 15488"/>
                  <a:gd name="T32" fmla="*/ 2147483646 w 13687"/>
                  <a:gd name="T33" fmla="*/ 2147483646 h 15488"/>
                  <a:gd name="T34" fmla="*/ 2147483646 w 13687"/>
                  <a:gd name="T35" fmla="*/ 2147483646 h 15488"/>
                  <a:gd name="T36" fmla="*/ 2147483646 w 13687"/>
                  <a:gd name="T37" fmla="*/ 2147483646 h 15488"/>
                  <a:gd name="T38" fmla="*/ 2147483646 w 13687"/>
                  <a:gd name="T39" fmla="*/ 2147483646 h 15488"/>
                  <a:gd name="T40" fmla="*/ 2147483646 w 13687"/>
                  <a:gd name="T41" fmla="*/ 2147483646 h 15488"/>
                  <a:gd name="T42" fmla="*/ 2147483646 w 13687"/>
                  <a:gd name="T43" fmla="*/ 2147483646 h 15488"/>
                  <a:gd name="T44" fmla="*/ 2147483646 w 13687"/>
                  <a:gd name="T45" fmla="*/ 2147483646 h 15488"/>
                  <a:gd name="T46" fmla="*/ 2147483646 w 13687"/>
                  <a:gd name="T47" fmla="*/ 2147483646 h 15488"/>
                  <a:gd name="T48" fmla="*/ 2147483646 w 13687"/>
                  <a:gd name="T49" fmla="*/ 2147483646 h 15488"/>
                  <a:gd name="T50" fmla="*/ 2147483646 w 13687"/>
                  <a:gd name="T51" fmla="*/ 2147483646 h 15488"/>
                  <a:gd name="T52" fmla="*/ 2147483646 w 13687"/>
                  <a:gd name="T53" fmla="*/ 2147483646 h 15488"/>
                  <a:gd name="T54" fmla="*/ 2147483646 w 13687"/>
                  <a:gd name="T55" fmla="*/ 2147483646 h 15488"/>
                  <a:gd name="T56" fmla="*/ 2147483646 w 13687"/>
                  <a:gd name="T57" fmla="*/ 2147483646 h 15488"/>
                  <a:gd name="T58" fmla="*/ 2147483646 w 13687"/>
                  <a:gd name="T59" fmla="*/ 2147483646 h 15488"/>
                  <a:gd name="T60" fmla="*/ 2147483646 w 13687"/>
                  <a:gd name="T61" fmla="*/ 2147483646 h 15488"/>
                  <a:gd name="T62" fmla="*/ 2147483646 w 13687"/>
                  <a:gd name="T63" fmla="*/ 9765625 h 154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2961;p18"/>
              <p:cNvSpPr>
                <a:spLocks/>
              </p:cNvSpPr>
              <p:nvPr/>
            </p:nvSpPr>
            <p:spPr bwMode="auto">
              <a:xfrm>
                <a:off x="1239650" y="1283750"/>
                <a:ext cx="136800" cy="139925"/>
              </a:xfrm>
              <a:custGeom>
                <a:avLst/>
                <a:gdLst>
                  <a:gd name="T0" fmla="*/ 2147483646 w 5472"/>
                  <a:gd name="T1" fmla="*/ 0 h 5597"/>
                  <a:gd name="T2" fmla="*/ 2147483646 w 5472"/>
                  <a:gd name="T3" fmla="*/ 888671875 h 5597"/>
                  <a:gd name="T4" fmla="*/ 2147483646 w 5472"/>
                  <a:gd name="T5" fmla="*/ 2147483646 h 5597"/>
                  <a:gd name="T6" fmla="*/ 1494140625 w 5472"/>
                  <a:gd name="T7" fmla="*/ 2147483646 h 5597"/>
                  <a:gd name="T8" fmla="*/ 2147483646 w 5472"/>
                  <a:gd name="T9" fmla="*/ 2147483646 h 5597"/>
                  <a:gd name="T10" fmla="*/ 2147483646 w 5472"/>
                  <a:gd name="T11" fmla="*/ 2147483646 h 5597"/>
                  <a:gd name="T12" fmla="*/ 2147483646 w 5472"/>
                  <a:gd name="T13" fmla="*/ 2147483646 h 5597"/>
                  <a:gd name="T14" fmla="*/ 2147483646 w 5472"/>
                  <a:gd name="T15" fmla="*/ 2147483646 h 5597"/>
                  <a:gd name="T16" fmla="*/ 2147483646 w 5472"/>
                  <a:gd name="T17" fmla="*/ 2147483646 h 5597"/>
                  <a:gd name="T18" fmla="*/ 2147483646 w 5472"/>
                  <a:gd name="T19" fmla="*/ 2147483646 h 5597"/>
                  <a:gd name="T20" fmla="*/ 2147483646 w 5472"/>
                  <a:gd name="T21" fmla="*/ 2147483646 h 5597"/>
                  <a:gd name="T22" fmla="*/ 2147483646 w 5472"/>
                  <a:gd name="T23" fmla="*/ 2147483646 h 5597"/>
                  <a:gd name="T24" fmla="*/ 2147483646 w 5472"/>
                  <a:gd name="T25" fmla="*/ 2147483646 h 5597"/>
                  <a:gd name="T26" fmla="*/ 2147483646 w 5472"/>
                  <a:gd name="T27" fmla="*/ 2147483646 h 5597"/>
                  <a:gd name="T28" fmla="*/ 2147483646 w 5472"/>
                  <a:gd name="T29" fmla="*/ 1914062500 h 5597"/>
                  <a:gd name="T30" fmla="*/ 2147483646 w 5472"/>
                  <a:gd name="T31" fmla="*/ 2147483646 h 5597"/>
                  <a:gd name="T32" fmla="*/ 2147483646 w 5472"/>
                  <a:gd name="T33" fmla="*/ 0 h 559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9" name="Google Shape;2962;p18"/>
            <p:cNvSpPr>
              <a:spLocks/>
            </p:cNvSpPr>
            <p:nvPr/>
          </p:nvSpPr>
          <p:spPr bwMode="auto">
            <a:xfrm>
              <a:off x="117850" y="10300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0" name="Google Shape;2963;p18"/>
            <p:cNvSpPr>
              <a:spLocks/>
            </p:cNvSpPr>
            <p:nvPr/>
          </p:nvSpPr>
          <p:spPr bwMode="auto">
            <a:xfrm>
              <a:off x="117850" y="1927675"/>
              <a:ext cx="191400" cy="173775"/>
            </a:xfrm>
            <a:custGeom>
              <a:avLst/>
              <a:gdLst>
                <a:gd name="T0" fmla="*/ 2147483646 w 7656"/>
                <a:gd name="T1" fmla="*/ 2147483646 h 6951"/>
                <a:gd name="T2" fmla="*/ 2147483646 w 7656"/>
                <a:gd name="T3" fmla="*/ 2147483646 h 6951"/>
                <a:gd name="T4" fmla="*/ 2147483646 w 7656"/>
                <a:gd name="T5" fmla="*/ 2147483646 h 6951"/>
                <a:gd name="T6" fmla="*/ 2147483646 w 7656"/>
                <a:gd name="T7" fmla="*/ 2147483646 h 6951"/>
                <a:gd name="T8" fmla="*/ 2147483646 w 7656"/>
                <a:gd name="T9" fmla="*/ 2147483646 h 6951"/>
                <a:gd name="T10" fmla="*/ 2147483646 w 7656"/>
                <a:gd name="T11" fmla="*/ 2147483646 h 6951"/>
                <a:gd name="T12" fmla="*/ 2147483646 w 7656"/>
                <a:gd name="T13" fmla="*/ 2147483646 h 6951"/>
                <a:gd name="T14" fmla="*/ 2147483646 w 7656"/>
                <a:gd name="T15" fmla="*/ 2147483646 h 6951"/>
                <a:gd name="T16" fmla="*/ 2147483646 w 7656"/>
                <a:gd name="T17" fmla="*/ 2147483646 h 6951"/>
                <a:gd name="T18" fmla="*/ 2147483646 w 7656"/>
                <a:gd name="T19" fmla="*/ 2147483646 h 6951"/>
                <a:gd name="T20" fmla="*/ 2147483646 w 7656"/>
                <a:gd name="T21" fmla="*/ 2147483646 h 6951"/>
                <a:gd name="T22" fmla="*/ 2147483646 w 7656"/>
                <a:gd name="T23" fmla="*/ 2147483646 h 6951"/>
                <a:gd name="T24" fmla="*/ 2147483646 w 7656"/>
                <a:gd name="T25" fmla="*/ 2147483646 h 6951"/>
                <a:gd name="T26" fmla="*/ 2147483646 w 7656"/>
                <a:gd name="T27" fmla="*/ 2147483646 h 6951"/>
                <a:gd name="T28" fmla="*/ 2147483646 w 7656"/>
                <a:gd name="T29" fmla="*/ 2147483646 h 6951"/>
                <a:gd name="T30" fmla="*/ 2147483646 w 7656"/>
                <a:gd name="T31" fmla="*/ 2147483646 h 6951"/>
                <a:gd name="T32" fmla="*/ 2147483646 w 7656"/>
                <a:gd name="T33" fmla="*/ 2147483646 h 6951"/>
                <a:gd name="T34" fmla="*/ 2147483646 w 7656"/>
                <a:gd name="T35" fmla="*/ 2147483646 h 6951"/>
                <a:gd name="T36" fmla="*/ 2147483646 w 7656"/>
                <a:gd name="T37" fmla="*/ 2147483646 h 6951"/>
                <a:gd name="T38" fmla="*/ 2147483646 w 7656"/>
                <a:gd name="T39" fmla="*/ 2147483646 h 6951"/>
                <a:gd name="T40" fmla="*/ 2147483646 w 7656"/>
                <a:gd name="T41" fmla="*/ 2147483646 h 6951"/>
                <a:gd name="T42" fmla="*/ 2147483646 w 7656"/>
                <a:gd name="T43" fmla="*/ 2147483646 h 6951"/>
                <a:gd name="T44" fmla="*/ 2147483646 w 7656"/>
                <a:gd name="T45" fmla="*/ 2147483646 h 6951"/>
                <a:gd name="T46" fmla="*/ 2147483646 w 7656"/>
                <a:gd name="T47" fmla="*/ 2147483646 h 6951"/>
                <a:gd name="T48" fmla="*/ 2147483646 w 7656"/>
                <a:gd name="T49" fmla="*/ 2147483646 h 6951"/>
                <a:gd name="T50" fmla="*/ 2147483646 w 7656"/>
                <a:gd name="T51" fmla="*/ 2147483646 h 6951"/>
                <a:gd name="T52" fmla="*/ 2147483646 w 7656"/>
                <a:gd name="T53" fmla="*/ 2147483646 h 6951"/>
                <a:gd name="T54" fmla="*/ 2147483646 w 7656"/>
                <a:gd name="T55" fmla="*/ 2147483646 h 6951"/>
                <a:gd name="T56" fmla="*/ 2147483646 w 7656"/>
                <a:gd name="T57" fmla="*/ 2147483646 h 6951"/>
                <a:gd name="T58" fmla="*/ 2147483646 w 7656"/>
                <a:gd name="T59" fmla="*/ 2147483646 h 6951"/>
                <a:gd name="T60" fmla="*/ 2147483646 w 7656"/>
                <a:gd name="T61" fmla="*/ 2147483646 h 6951"/>
                <a:gd name="T62" fmla="*/ 2147483646 w 7656"/>
                <a:gd name="T63" fmla="*/ 2147483646 h 6951"/>
                <a:gd name="T64" fmla="*/ 2147483646 w 7656"/>
                <a:gd name="T65" fmla="*/ 2147483646 h 6951"/>
                <a:gd name="T66" fmla="*/ 2147483646 w 7656"/>
                <a:gd name="T67" fmla="*/ 2147483646 h 6951"/>
                <a:gd name="T68" fmla="*/ 2147483646 w 7656"/>
                <a:gd name="T69" fmla="*/ 2147483646 h 6951"/>
                <a:gd name="T70" fmla="*/ 2147483646 w 7656"/>
                <a:gd name="T71" fmla="*/ 2147483646 h 6951"/>
                <a:gd name="T72" fmla="*/ 2147483646 w 7656"/>
                <a:gd name="T73" fmla="*/ 2147483646 h 6951"/>
                <a:gd name="T74" fmla="*/ 2147483646 w 7656"/>
                <a:gd name="T75" fmla="*/ 0 h 69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1" name="Google Shape;2964;p18"/>
            <p:cNvSpPr>
              <a:spLocks/>
            </p:cNvSpPr>
            <p:nvPr/>
          </p:nvSpPr>
          <p:spPr bwMode="auto">
            <a:xfrm>
              <a:off x="543550" y="3052675"/>
              <a:ext cx="275700" cy="247825"/>
            </a:xfrm>
            <a:custGeom>
              <a:avLst/>
              <a:gdLst>
                <a:gd name="T0" fmla="*/ 2147483646 w 11028"/>
                <a:gd name="T1" fmla="*/ 2147483646 h 9913"/>
                <a:gd name="T2" fmla="*/ 2147483646 w 11028"/>
                <a:gd name="T3" fmla="*/ 2147483646 h 9913"/>
                <a:gd name="T4" fmla="*/ 2147483646 w 11028"/>
                <a:gd name="T5" fmla="*/ 2147483646 h 9913"/>
                <a:gd name="T6" fmla="*/ 2147483646 w 11028"/>
                <a:gd name="T7" fmla="*/ 2147483646 h 9913"/>
                <a:gd name="T8" fmla="*/ 2147483646 w 11028"/>
                <a:gd name="T9" fmla="*/ 2147483646 h 9913"/>
                <a:gd name="T10" fmla="*/ 2147483646 w 11028"/>
                <a:gd name="T11" fmla="*/ 2147483646 h 9913"/>
                <a:gd name="T12" fmla="*/ 2147483646 w 11028"/>
                <a:gd name="T13" fmla="*/ 2147483646 h 9913"/>
                <a:gd name="T14" fmla="*/ 2147483646 w 11028"/>
                <a:gd name="T15" fmla="*/ 2147483646 h 9913"/>
                <a:gd name="T16" fmla="*/ 2147483646 w 11028"/>
                <a:gd name="T17" fmla="*/ 2147483646 h 9913"/>
                <a:gd name="T18" fmla="*/ 2147483646 w 11028"/>
                <a:gd name="T19" fmla="*/ 2147483646 h 9913"/>
                <a:gd name="T20" fmla="*/ 2147483646 w 11028"/>
                <a:gd name="T21" fmla="*/ 2147483646 h 9913"/>
                <a:gd name="T22" fmla="*/ 2147483646 w 11028"/>
                <a:gd name="T23" fmla="*/ 2147483646 h 9913"/>
                <a:gd name="T24" fmla="*/ 2147483646 w 11028"/>
                <a:gd name="T25" fmla="*/ 2147483646 h 9913"/>
                <a:gd name="T26" fmla="*/ 2147483646 w 11028"/>
                <a:gd name="T27" fmla="*/ 2147483646 h 9913"/>
                <a:gd name="T28" fmla="*/ 2147483646 w 11028"/>
                <a:gd name="T29" fmla="*/ 2147483646 h 9913"/>
                <a:gd name="T30" fmla="*/ 2147483646 w 11028"/>
                <a:gd name="T31" fmla="*/ 2147483646 h 9913"/>
                <a:gd name="T32" fmla="*/ 2147483646 w 11028"/>
                <a:gd name="T33" fmla="*/ 2147483646 h 9913"/>
                <a:gd name="T34" fmla="*/ 2147483646 w 11028"/>
                <a:gd name="T35" fmla="*/ 2147483646 h 9913"/>
                <a:gd name="T36" fmla="*/ 2147483646 w 11028"/>
                <a:gd name="T37" fmla="*/ 2147483646 h 9913"/>
                <a:gd name="T38" fmla="*/ 2147483646 w 11028"/>
                <a:gd name="T39" fmla="*/ 2147483646 h 9913"/>
                <a:gd name="T40" fmla="*/ 2147483646 w 11028"/>
                <a:gd name="T41" fmla="*/ 2147483646 h 9913"/>
                <a:gd name="T42" fmla="*/ 2147483646 w 11028"/>
                <a:gd name="T43" fmla="*/ 2147483646 h 9913"/>
                <a:gd name="T44" fmla="*/ 2147483646 w 11028"/>
                <a:gd name="T45" fmla="*/ 2147483646 h 9913"/>
                <a:gd name="T46" fmla="*/ 2147483646 w 11028"/>
                <a:gd name="T47" fmla="*/ 2147483646 h 9913"/>
                <a:gd name="T48" fmla="*/ 2147483646 w 11028"/>
                <a:gd name="T49" fmla="*/ 2147483646 h 9913"/>
                <a:gd name="T50" fmla="*/ 2147483646 w 11028"/>
                <a:gd name="T51" fmla="*/ 2147483646 h 9913"/>
                <a:gd name="T52" fmla="*/ 2147483646 w 11028"/>
                <a:gd name="T53" fmla="*/ 2147483646 h 9913"/>
                <a:gd name="T54" fmla="*/ 2147483646 w 11028"/>
                <a:gd name="T55" fmla="*/ 2147483646 h 9913"/>
                <a:gd name="T56" fmla="*/ 2147483646 w 11028"/>
                <a:gd name="T57" fmla="*/ 2147483646 h 9913"/>
                <a:gd name="T58" fmla="*/ 2147483646 w 11028"/>
                <a:gd name="T59" fmla="*/ 2147483646 h 9913"/>
                <a:gd name="T60" fmla="*/ 2147483646 w 11028"/>
                <a:gd name="T61" fmla="*/ 2147483646 h 9913"/>
                <a:gd name="T62" fmla="*/ 2147483646 w 11028"/>
                <a:gd name="T63" fmla="*/ 2147483646 h 9913"/>
                <a:gd name="T64" fmla="*/ 2147483646 w 11028"/>
                <a:gd name="T65" fmla="*/ 2147483646 h 9913"/>
                <a:gd name="T66" fmla="*/ 2147483646 w 11028"/>
                <a:gd name="T67" fmla="*/ 2147483646 h 9913"/>
                <a:gd name="T68" fmla="*/ 2147483646 w 11028"/>
                <a:gd name="T69" fmla="*/ 2147483646 h 9913"/>
                <a:gd name="T70" fmla="*/ 2147483646 w 11028"/>
                <a:gd name="T71" fmla="*/ 2147483646 h 9913"/>
                <a:gd name="T72" fmla="*/ 2147483646 w 11028"/>
                <a:gd name="T73" fmla="*/ 2147483646 h 9913"/>
                <a:gd name="T74" fmla="*/ 2147483646 w 11028"/>
                <a:gd name="T75" fmla="*/ 9765625 h 99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2" name="Google Shape;2965;p18"/>
            <p:cNvGrpSpPr>
              <a:grpSpLocks/>
            </p:cNvGrpSpPr>
            <p:nvPr/>
          </p:nvGrpSpPr>
          <p:grpSpPr bwMode="auto"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71" name="Google Shape;2966;p18"/>
              <p:cNvSpPr>
                <a:spLocks/>
              </p:cNvSpPr>
              <p:nvPr/>
            </p:nvSpPr>
            <p:spPr bwMode="auto">
              <a:xfrm>
                <a:off x="1734750" y="627100"/>
                <a:ext cx="127600" cy="161425"/>
              </a:xfrm>
              <a:custGeom>
                <a:avLst/>
                <a:gdLst>
                  <a:gd name="T0" fmla="*/ 2147483646 w 5104"/>
                  <a:gd name="T1" fmla="*/ 0 h 6457"/>
                  <a:gd name="T2" fmla="*/ 2147483646 w 5104"/>
                  <a:gd name="T3" fmla="*/ 2147483646 h 6457"/>
                  <a:gd name="T4" fmla="*/ 2147483646 w 5104"/>
                  <a:gd name="T5" fmla="*/ 2147483646 h 6457"/>
                  <a:gd name="T6" fmla="*/ 2147483646 w 5104"/>
                  <a:gd name="T7" fmla="*/ 2147483646 h 6457"/>
                  <a:gd name="T8" fmla="*/ 2147483646 w 5104"/>
                  <a:gd name="T9" fmla="*/ 2147483646 h 6457"/>
                  <a:gd name="T10" fmla="*/ 2147483646 w 5104"/>
                  <a:gd name="T11" fmla="*/ 2147483646 h 6457"/>
                  <a:gd name="T12" fmla="*/ 2147483646 w 5104"/>
                  <a:gd name="T13" fmla="*/ 0 h 64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2967;p18"/>
              <p:cNvSpPr>
                <a:spLocks/>
              </p:cNvSpPr>
              <p:nvPr/>
            </p:nvSpPr>
            <p:spPr bwMode="auto">
              <a:xfrm>
                <a:off x="1865675" y="683675"/>
                <a:ext cx="165975" cy="101750"/>
              </a:xfrm>
              <a:custGeom>
                <a:avLst/>
                <a:gdLst>
                  <a:gd name="T0" fmla="*/ 2147483646 w 6639"/>
                  <a:gd name="T1" fmla="*/ 0 h 4070"/>
                  <a:gd name="T2" fmla="*/ 2147483646 w 6639"/>
                  <a:gd name="T3" fmla="*/ 2147483646 h 4070"/>
                  <a:gd name="T4" fmla="*/ 0 w 6639"/>
                  <a:gd name="T5" fmla="*/ 2147483646 h 4070"/>
                  <a:gd name="T6" fmla="*/ 2147483646 w 6639"/>
                  <a:gd name="T7" fmla="*/ 2147483646 h 4070"/>
                  <a:gd name="T8" fmla="*/ 2147483646 w 6639"/>
                  <a:gd name="T9" fmla="*/ 2147483646 h 4070"/>
                  <a:gd name="T10" fmla="*/ 2147483646 w 6639"/>
                  <a:gd name="T11" fmla="*/ 2147483646 h 4070"/>
                  <a:gd name="T12" fmla="*/ 2147483646 w 6639"/>
                  <a:gd name="T13" fmla="*/ 2147483646 h 4070"/>
                  <a:gd name="T14" fmla="*/ 2147483646 w 6639"/>
                  <a:gd name="T15" fmla="*/ 234375000 h 4070"/>
                  <a:gd name="T16" fmla="*/ 2147483646 w 6639"/>
                  <a:gd name="T17" fmla="*/ 0 h 40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2968;p18"/>
              <p:cNvSpPr>
                <a:spLocks/>
              </p:cNvSpPr>
              <p:nvPr/>
            </p:nvSpPr>
            <p:spPr bwMode="auto">
              <a:xfrm>
                <a:off x="1664700" y="736275"/>
                <a:ext cx="171800" cy="159825"/>
              </a:xfrm>
              <a:custGeom>
                <a:avLst/>
                <a:gdLst>
                  <a:gd name="T0" fmla="*/ 2147483646 w 6872"/>
                  <a:gd name="T1" fmla="*/ 0 h 6393"/>
                  <a:gd name="T2" fmla="*/ 2147483646 w 6872"/>
                  <a:gd name="T3" fmla="*/ 214843750 h 6393"/>
                  <a:gd name="T4" fmla="*/ 332031250 w 6872"/>
                  <a:gd name="T5" fmla="*/ 2147483646 h 6393"/>
                  <a:gd name="T6" fmla="*/ 2147483646 w 6872"/>
                  <a:gd name="T7" fmla="*/ 2147483646 h 6393"/>
                  <a:gd name="T8" fmla="*/ 2147483646 w 6872"/>
                  <a:gd name="T9" fmla="*/ 2147483646 h 6393"/>
                  <a:gd name="T10" fmla="*/ 2147483646 w 6872"/>
                  <a:gd name="T11" fmla="*/ 2147483646 h 6393"/>
                  <a:gd name="T12" fmla="*/ 2147483646 w 6872"/>
                  <a:gd name="T13" fmla="*/ 2147483646 h 6393"/>
                  <a:gd name="T14" fmla="*/ 2147483646 w 6872"/>
                  <a:gd name="T15" fmla="*/ 0 h 63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2969;p18"/>
              <p:cNvSpPr>
                <a:spLocks/>
              </p:cNvSpPr>
              <p:nvPr/>
            </p:nvSpPr>
            <p:spPr bwMode="auto">
              <a:xfrm>
                <a:off x="1832325" y="796850"/>
                <a:ext cx="227675" cy="101800"/>
              </a:xfrm>
              <a:custGeom>
                <a:avLst/>
                <a:gdLst>
                  <a:gd name="T0" fmla="*/ 2147483646 w 9107"/>
                  <a:gd name="T1" fmla="*/ 0 h 4072"/>
                  <a:gd name="T2" fmla="*/ 2147483646 w 9107"/>
                  <a:gd name="T3" fmla="*/ 2147483646 h 4072"/>
                  <a:gd name="T4" fmla="*/ 0 w 9107"/>
                  <a:gd name="T5" fmla="*/ 2147483646 h 4072"/>
                  <a:gd name="T6" fmla="*/ 2147483646 w 9107"/>
                  <a:gd name="T7" fmla="*/ 2147483646 h 4072"/>
                  <a:gd name="T8" fmla="*/ 2147483646 w 9107"/>
                  <a:gd name="T9" fmla="*/ 2147483646 h 4072"/>
                  <a:gd name="T10" fmla="*/ 2147483646 w 9107"/>
                  <a:gd name="T11" fmla="*/ 2147483646 h 4072"/>
                  <a:gd name="T12" fmla="*/ 2147483646 w 9107"/>
                  <a:gd name="T13" fmla="*/ 2147483646 h 4072"/>
                  <a:gd name="T14" fmla="*/ 2147483646 w 9107"/>
                  <a:gd name="T15" fmla="*/ 2147483646 h 4072"/>
                  <a:gd name="T16" fmla="*/ 2147483646 w 9107"/>
                  <a:gd name="T17" fmla="*/ 0 h 40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2970;p18"/>
              <p:cNvSpPr>
                <a:spLocks/>
              </p:cNvSpPr>
              <p:nvPr/>
            </p:nvSpPr>
            <p:spPr bwMode="auto">
              <a:xfrm>
                <a:off x="1611325" y="872625"/>
                <a:ext cx="204325" cy="129400"/>
              </a:xfrm>
              <a:custGeom>
                <a:avLst/>
                <a:gdLst>
                  <a:gd name="T0" fmla="*/ 2147483646 w 8173"/>
                  <a:gd name="T1" fmla="*/ 9765625 h 5176"/>
                  <a:gd name="T2" fmla="*/ 2147483646 w 8173"/>
                  <a:gd name="T3" fmla="*/ 48828125 h 5176"/>
                  <a:gd name="T4" fmla="*/ 2147483646 w 8173"/>
                  <a:gd name="T5" fmla="*/ 2147483646 h 5176"/>
                  <a:gd name="T6" fmla="*/ 1630859375 w 8173"/>
                  <a:gd name="T7" fmla="*/ 2147483646 h 5176"/>
                  <a:gd name="T8" fmla="*/ 2147483646 w 8173"/>
                  <a:gd name="T9" fmla="*/ 2147483646 h 5176"/>
                  <a:gd name="T10" fmla="*/ 2147483646 w 8173"/>
                  <a:gd name="T11" fmla="*/ 2147483646 h 5176"/>
                  <a:gd name="T12" fmla="*/ 2147483646 w 8173"/>
                  <a:gd name="T13" fmla="*/ 2147483646 h 5176"/>
                  <a:gd name="T14" fmla="*/ 2147483646 w 8173"/>
                  <a:gd name="T15" fmla="*/ 9765625 h 51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2971;p18"/>
              <p:cNvSpPr>
                <a:spLocks/>
              </p:cNvSpPr>
              <p:nvPr/>
            </p:nvSpPr>
            <p:spPr bwMode="auto">
              <a:xfrm>
                <a:off x="1814800" y="929450"/>
                <a:ext cx="210175" cy="82125"/>
              </a:xfrm>
              <a:custGeom>
                <a:avLst/>
                <a:gdLst>
                  <a:gd name="T0" fmla="*/ 2147483646 w 8407"/>
                  <a:gd name="T1" fmla="*/ 0 h 3285"/>
                  <a:gd name="T2" fmla="*/ 2147483646 w 8407"/>
                  <a:gd name="T3" fmla="*/ 2147483646 h 3285"/>
                  <a:gd name="T4" fmla="*/ 9765625 w 8407"/>
                  <a:gd name="T5" fmla="*/ 2147483646 h 3285"/>
                  <a:gd name="T6" fmla="*/ 2147483646 w 8407"/>
                  <a:gd name="T7" fmla="*/ 2147483646 h 3285"/>
                  <a:gd name="T8" fmla="*/ 2147483646 w 8407"/>
                  <a:gd name="T9" fmla="*/ 2147483646 h 3285"/>
                  <a:gd name="T10" fmla="*/ 2147483646 w 8407"/>
                  <a:gd name="T11" fmla="*/ 2147483646 h 3285"/>
                  <a:gd name="T12" fmla="*/ 2147483646 w 8407"/>
                  <a:gd name="T13" fmla="*/ 2147483646 h 3285"/>
                  <a:gd name="T14" fmla="*/ 2147483646 w 8407"/>
                  <a:gd name="T15" fmla="*/ 2147483646 h 3285"/>
                  <a:gd name="T16" fmla="*/ 2147483646 w 8407"/>
                  <a:gd name="T17" fmla="*/ 1953125000 h 3285"/>
                  <a:gd name="T18" fmla="*/ 2147483646 w 8407"/>
                  <a:gd name="T19" fmla="*/ 0 h 32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2972;p18"/>
              <p:cNvSpPr>
                <a:spLocks/>
              </p:cNvSpPr>
              <p:nvPr/>
            </p:nvSpPr>
            <p:spPr bwMode="auto">
              <a:xfrm>
                <a:off x="1587150" y="996275"/>
                <a:ext cx="219325" cy="80125"/>
              </a:xfrm>
              <a:custGeom>
                <a:avLst/>
                <a:gdLst>
                  <a:gd name="T0" fmla="*/ 2147483646 w 8773"/>
                  <a:gd name="T1" fmla="*/ 0 h 3205"/>
                  <a:gd name="T2" fmla="*/ 2147483646 w 8773"/>
                  <a:gd name="T3" fmla="*/ 605468750 h 3205"/>
                  <a:gd name="T4" fmla="*/ 2147483646 w 8773"/>
                  <a:gd name="T5" fmla="*/ 2147483646 h 3205"/>
                  <a:gd name="T6" fmla="*/ 2147483646 w 8773"/>
                  <a:gd name="T7" fmla="*/ 2147483646 h 3205"/>
                  <a:gd name="T8" fmla="*/ 2147483646 w 8773"/>
                  <a:gd name="T9" fmla="*/ 2147483646 h 3205"/>
                  <a:gd name="T10" fmla="*/ 2147483646 w 8773"/>
                  <a:gd name="T11" fmla="*/ 2147483646 h 3205"/>
                  <a:gd name="T12" fmla="*/ 2147483646 w 8773"/>
                  <a:gd name="T13" fmla="*/ 2147483646 h 3205"/>
                  <a:gd name="T14" fmla="*/ 2147483646 w 8773"/>
                  <a:gd name="T15" fmla="*/ 2147483646 h 3205"/>
                  <a:gd name="T16" fmla="*/ 2147483646 w 8773"/>
                  <a:gd name="T17" fmla="*/ 0 h 32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2973;p18"/>
              <p:cNvSpPr>
                <a:spLocks/>
              </p:cNvSpPr>
              <p:nvPr/>
            </p:nvSpPr>
            <p:spPr bwMode="auto">
              <a:xfrm>
                <a:off x="1806450" y="1034700"/>
                <a:ext cx="196000" cy="64950"/>
              </a:xfrm>
              <a:custGeom>
                <a:avLst/>
                <a:gdLst>
                  <a:gd name="T0" fmla="*/ 2147483646 w 7840"/>
                  <a:gd name="T1" fmla="*/ 9765625 h 2598"/>
                  <a:gd name="T2" fmla="*/ 9765625 w 7840"/>
                  <a:gd name="T3" fmla="*/ 2147483646 h 2598"/>
                  <a:gd name="T4" fmla="*/ 2147483646 w 7840"/>
                  <a:gd name="T5" fmla="*/ 2147483646 h 2598"/>
                  <a:gd name="T6" fmla="*/ 2147483646 w 7840"/>
                  <a:gd name="T7" fmla="*/ 2147483646 h 2598"/>
                  <a:gd name="T8" fmla="*/ 2147483646 w 7840"/>
                  <a:gd name="T9" fmla="*/ 2147483646 h 2598"/>
                  <a:gd name="T10" fmla="*/ 2147483646 w 7840"/>
                  <a:gd name="T11" fmla="*/ 2147483646 h 2598"/>
                  <a:gd name="T12" fmla="*/ 2147483646 w 7840"/>
                  <a:gd name="T13" fmla="*/ 2147483646 h 2598"/>
                  <a:gd name="T14" fmla="*/ 2147483646 w 7840"/>
                  <a:gd name="T15" fmla="*/ 9765625 h 25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2974;p18"/>
              <p:cNvSpPr>
                <a:spLocks/>
              </p:cNvSpPr>
              <p:nvPr/>
            </p:nvSpPr>
            <p:spPr bwMode="auto">
              <a:xfrm>
                <a:off x="1574625" y="1125475"/>
                <a:ext cx="221025" cy="83125"/>
              </a:xfrm>
              <a:custGeom>
                <a:avLst/>
                <a:gdLst>
                  <a:gd name="T0" fmla="*/ 2147483646 w 8841"/>
                  <a:gd name="T1" fmla="*/ 9765625 h 3325"/>
                  <a:gd name="T2" fmla="*/ 2147483646 w 8841"/>
                  <a:gd name="T3" fmla="*/ 1611328125 h 3325"/>
                  <a:gd name="T4" fmla="*/ 654296875 w 8841"/>
                  <a:gd name="T5" fmla="*/ 2147483646 h 3325"/>
                  <a:gd name="T6" fmla="*/ 2147483646 w 8841"/>
                  <a:gd name="T7" fmla="*/ 2147483646 h 3325"/>
                  <a:gd name="T8" fmla="*/ 2147483646 w 8841"/>
                  <a:gd name="T9" fmla="*/ 2147483646 h 3325"/>
                  <a:gd name="T10" fmla="*/ 2147483646 w 8841"/>
                  <a:gd name="T11" fmla="*/ 2147483646 h 3325"/>
                  <a:gd name="T12" fmla="*/ 2147483646 w 8841"/>
                  <a:gd name="T13" fmla="*/ 2147483646 h 3325"/>
                  <a:gd name="T14" fmla="*/ 2147483646 w 8841"/>
                  <a:gd name="T15" fmla="*/ 2147483646 h 3325"/>
                  <a:gd name="T16" fmla="*/ 2147483646 w 8841"/>
                  <a:gd name="T17" fmla="*/ 9765625 h 33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2975;p18"/>
              <p:cNvSpPr>
                <a:spLocks/>
              </p:cNvSpPr>
              <p:nvPr/>
            </p:nvSpPr>
            <p:spPr bwMode="auto">
              <a:xfrm>
                <a:off x="1798125" y="1125650"/>
                <a:ext cx="245200" cy="92000"/>
              </a:xfrm>
              <a:custGeom>
                <a:avLst/>
                <a:gdLst>
                  <a:gd name="T0" fmla="*/ 2147483646 w 9808"/>
                  <a:gd name="T1" fmla="*/ 0 h 3680"/>
                  <a:gd name="T2" fmla="*/ 0 w 9808"/>
                  <a:gd name="T3" fmla="*/ 2147483646 h 3680"/>
                  <a:gd name="T4" fmla="*/ 2147483646 w 9808"/>
                  <a:gd name="T5" fmla="*/ 2147483646 h 3680"/>
                  <a:gd name="T6" fmla="*/ 2147483646 w 9808"/>
                  <a:gd name="T7" fmla="*/ 2147483646 h 3680"/>
                  <a:gd name="T8" fmla="*/ 2147483646 w 9808"/>
                  <a:gd name="T9" fmla="*/ 2147483646 h 3680"/>
                  <a:gd name="T10" fmla="*/ 2147483646 w 9808"/>
                  <a:gd name="T11" fmla="*/ 2147483646 h 3680"/>
                  <a:gd name="T12" fmla="*/ 2147483646 w 9808"/>
                  <a:gd name="T13" fmla="*/ 566406250 h 3680"/>
                  <a:gd name="T14" fmla="*/ 2147483646 w 9808"/>
                  <a:gd name="T15" fmla="*/ 0 h 36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2976;p18"/>
              <p:cNvSpPr>
                <a:spLocks/>
              </p:cNvSpPr>
              <p:nvPr/>
            </p:nvSpPr>
            <p:spPr bwMode="auto">
              <a:xfrm>
                <a:off x="1544600" y="1233400"/>
                <a:ext cx="248550" cy="105475"/>
              </a:xfrm>
              <a:custGeom>
                <a:avLst/>
                <a:gdLst>
                  <a:gd name="T0" fmla="*/ 2147483646 w 9942"/>
                  <a:gd name="T1" fmla="*/ 0 h 4219"/>
                  <a:gd name="T2" fmla="*/ 2147483646 w 9942"/>
                  <a:gd name="T3" fmla="*/ 2128906250 h 4219"/>
                  <a:gd name="T4" fmla="*/ 9765625 w 9942"/>
                  <a:gd name="T5" fmla="*/ 2147483646 h 4219"/>
                  <a:gd name="T6" fmla="*/ 2147483646 w 9942"/>
                  <a:gd name="T7" fmla="*/ 2147483646 h 4219"/>
                  <a:gd name="T8" fmla="*/ 2147483646 w 9942"/>
                  <a:gd name="T9" fmla="*/ 2147483646 h 4219"/>
                  <a:gd name="T10" fmla="*/ 2147483646 w 9942"/>
                  <a:gd name="T11" fmla="*/ 2147483646 h 4219"/>
                  <a:gd name="T12" fmla="*/ 2147483646 w 9942"/>
                  <a:gd name="T13" fmla="*/ 2147483646 h 4219"/>
                  <a:gd name="T14" fmla="*/ 2147483646 w 9942"/>
                  <a:gd name="T15" fmla="*/ 0 h 42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2977;p18"/>
              <p:cNvSpPr>
                <a:spLocks/>
              </p:cNvSpPr>
              <p:nvPr/>
            </p:nvSpPr>
            <p:spPr bwMode="auto">
              <a:xfrm>
                <a:off x="1793125" y="1242675"/>
                <a:ext cx="243525" cy="91350"/>
              </a:xfrm>
              <a:custGeom>
                <a:avLst/>
                <a:gdLst>
                  <a:gd name="T0" fmla="*/ 2147483646 w 9741"/>
                  <a:gd name="T1" fmla="*/ 0 h 3654"/>
                  <a:gd name="T2" fmla="*/ 0 w 9741"/>
                  <a:gd name="T3" fmla="*/ 2147483646 h 3654"/>
                  <a:gd name="T4" fmla="*/ 2147483646 w 9741"/>
                  <a:gd name="T5" fmla="*/ 2147483646 h 3654"/>
                  <a:gd name="T6" fmla="*/ 2147483646 w 9741"/>
                  <a:gd name="T7" fmla="*/ 2147483646 h 3654"/>
                  <a:gd name="T8" fmla="*/ 2147483646 w 9741"/>
                  <a:gd name="T9" fmla="*/ 2147483646 h 3654"/>
                  <a:gd name="T10" fmla="*/ 2147483646 w 9741"/>
                  <a:gd name="T11" fmla="*/ 2147483646 h 3654"/>
                  <a:gd name="T12" fmla="*/ 2147483646 w 9741"/>
                  <a:gd name="T13" fmla="*/ 2147483646 h 3654"/>
                  <a:gd name="T14" fmla="*/ 2147483646 w 9741"/>
                  <a:gd name="T15" fmla="*/ 2147483646 h 3654"/>
                  <a:gd name="T16" fmla="*/ 2147483646 w 9741"/>
                  <a:gd name="T17" fmla="*/ 126953125 h 3654"/>
                  <a:gd name="T18" fmla="*/ 2147483646 w 9741"/>
                  <a:gd name="T19" fmla="*/ 0 h 36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2978;p18"/>
              <p:cNvSpPr>
                <a:spLocks/>
              </p:cNvSpPr>
              <p:nvPr/>
            </p:nvSpPr>
            <p:spPr bwMode="auto">
              <a:xfrm>
                <a:off x="1535425" y="1378150"/>
                <a:ext cx="262725" cy="104800"/>
              </a:xfrm>
              <a:custGeom>
                <a:avLst/>
                <a:gdLst>
                  <a:gd name="T0" fmla="*/ 2147483646 w 10509"/>
                  <a:gd name="T1" fmla="*/ 9765625 h 4192"/>
                  <a:gd name="T2" fmla="*/ 2147483646 w 10509"/>
                  <a:gd name="T3" fmla="*/ 2147483646 h 4192"/>
                  <a:gd name="T4" fmla="*/ 9765625 w 10509"/>
                  <a:gd name="T5" fmla="*/ 2147483646 h 4192"/>
                  <a:gd name="T6" fmla="*/ 2147483646 w 10509"/>
                  <a:gd name="T7" fmla="*/ 2147483646 h 4192"/>
                  <a:gd name="T8" fmla="*/ 2147483646 w 10509"/>
                  <a:gd name="T9" fmla="*/ 2147483646 h 4192"/>
                  <a:gd name="T10" fmla="*/ 2147483646 w 10509"/>
                  <a:gd name="T11" fmla="*/ 2147483646 h 4192"/>
                  <a:gd name="T12" fmla="*/ 2147483646 w 10509"/>
                  <a:gd name="T13" fmla="*/ 2147483646 h 4192"/>
                  <a:gd name="T14" fmla="*/ 2147483646 w 10509"/>
                  <a:gd name="T15" fmla="*/ 9765625 h 41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2979;p18"/>
              <p:cNvSpPr>
                <a:spLocks/>
              </p:cNvSpPr>
              <p:nvPr/>
            </p:nvSpPr>
            <p:spPr bwMode="auto">
              <a:xfrm>
                <a:off x="1795625" y="1351125"/>
                <a:ext cx="249375" cy="118975"/>
              </a:xfrm>
              <a:custGeom>
                <a:avLst/>
                <a:gdLst>
                  <a:gd name="T0" fmla="*/ 2147483646 w 9975"/>
                  <a:gd name="T1" fmla="*/ 0 h 4759"/>
                  <a:gd name="T2" fmla="*/ 2147483646 w 9975"/>
                  <a:gd name="T3" fmla="*/ 117187500 h 4759"/>
                  <a:gd name="T4" fmla="*/ 0 w 9975"/>
                  <a:gd name="T5" fmla="*/ 2147483646 h 4759"/>
                  <a:gd name="T6" fmla="*/ 2147483646 w 9975"/>
                  <a:gd name="T7" fmla="*/ 2147483646 h 4759"/>
                  <a:gd name="T8" fmla="*/ 2147483646 w 9975"/>
                  <a:gd name="T9" fmla="*/ 2147483646 h 4759"/>
                  <a:gd name="T10" fmla="*/ 2147483646 w 9975"/>
                  <a:gd name="T11" fmla="*/ 2147483646 h 4759"/>
                  <a:gd name="T12" fmla="*/ 2147483646 w 9975"/>
                  <a:gd name="T13" fmla="*/ 2147483646 h 4759"/>
                  <a:gd name="T14" fmla="*/ 2147483646 w 9975"/>
                  <a:gd name="T15" fmla="*/ 0 h 47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2980;p18"/>
              <p:cNvSpPr>
                <a:spLocks/>
              </p:cNvSpPr>
              <p:nvPr/>
            </p:nvSpPr>
            <p:spPr bwMode="auto">
              <a:xfrm>
                <a:off x="1781450" y="589500"/>
                <a:ext cx="139275" cy="1178200"/>
              </a:xfrm>
              <a:custGeom>
                <a:avLst/>
                <a:gdLst>
                  <a:gd name="T0" fmla="*/ 2147483646 w 5571"/>
                  <a:gd name="T1" fmla="*/ 0 h 47128"/>
                  <a:gd name="T2" fmla="*/ 2147483646 w 5571"/>
                  <a:gd name="T3" fmla="*/ 859375000 h 47128"/>
                  <a:gd name="T4" fmla="*/ 2147483646 w 5571"/>
                  <a:gd name="T5" fmla="*/ 2147483646 h 47128"/>
                  <a:gd name="T6" fmla="*/ 2147483646 w 5571"/>
                  <a:gd name="T7" fmla="*/ 2147483646 h 47128"/>
                  <a:gd name="T8" fmla="*/ 2147483646 w 5571"/>
                  <a:gd name="T9" fmla="*/ 2147483646 h 47128"/>
                  <a:gd name="T10" fmla="*/ 2147483646 w 5571"/>
                  <a:gd name="T11" fmla="*/ 2147483646 h 47128"/>
                  <a:gd name="T12" fmla="*/ 2147483646 w 5571"/>
                  <a:gd name="T13" fmla="*/ 2147483646 h 47128"/>
                  <a:gd name="T14" fmla="*/ 2147483646 w 5571"/>
                  <a:gd name="T15" fmla="*/ 2147483646 h 47128"/>
                  <a:gd name="T16" fmla="*/ 2147483646 w 5571"/>
                  <a:gd name="T17" fmla="*/ 2147483646 h 47128"/>
                  <a:gd name="T18" fmla="*/ 2147483646 w 5571"/>
                  <a:gd name="T19" fmla="*/ 2147483646 h 47128"/>
                  <a:gd name="T20" fmla="*/ 2147483646 w 5571"/>
                  <a:gd name="T21" fmla="*/ 2147483646 h 47128"/>
                  <a:gd name="T22" fmla="*/ 2147483646 w 5571"/>
                  <a:gd name="T23" fmla="*/ 2147483646 h 47128"/>
                  <a:gd name="T24" fmla="*/ 2147483646 w 5571"/>
                  <a:gd name="T25" fmla="*/ 859375000 h 47128"/>
                  <a:gd name="T26" fmla="*/ 2147483646 w 5571"/>
                  <a:gd name="T27" fmla="*/ 0 h 4712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2981;p18"/>
              <p:cNvSpPr>
                <a:spLocks/>
              </p:cNvSpPr>
              <p:nvPr/>
            </p:nvSpPr>
            <p:spPr bwMode="auto">
              <a:xfrm>
                <a:off x="1879850" y="492925"/>
                <a:ext cx="124275" cy="185525"/>
              </a:xfrm>
              <a:custGeom>
                <a:avLst/>
                <a:gdLst>
                  <a:gd name="T0" fmla="*/ 2147483646 w 4971"/>
                  <a:gd name="T1" fmla="*/ 9765625 h 7421"/>
                  <a:gd name="T2" fmla="*/ 2147483646 w 4971"/>
                  <a:gd name="T3" fmla="*/ 1777343750 h 7421"/>
                  <a:gd name="T4" fmla="*/ 2147483646 w 4971"/>
                  <a:gd name="T5" fmla="*/ 2147483646 h 7421"/>
                  <a:gd name="T6" fmla="*/ 2147483646 w 4971"/>
                  <a:gd name="T7" fmla="*/ 2147483646 h 7421"/>
                  <a:gd name="T8" fmla="*/ 2147483646 w 4971"/>
                  <a:gd name="T9" fmla="*/ 2147483646 h 7421"/>
                  <a:gd name="T10" fmla="*/ 2147483646 w 4971"/>
                  <a:gd name="T11" fmla="*/ 2147483646 h 7421"/>
                  <a:gd name="T12" fmla="*/ 2147483646 w 4971"/>
                  <a:gd name="T13" fmla="*/ 1455078125 h 7421"/>
                  <a:gd name="T14" fmla="*/ 2147483646 w 4971"/>
                  <a:gd name="T15" fmla="*/ 9765625 h 74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3" name="Google Shape;2982;p18"/>
            <p:cNvGrpSpPr>
              <a:grpSpLocks/>
            </p:cNvGrpSpPr>
            <p:nvPr/>
          </p:nvGrpSpPr>
          <p:grpSpPr bwMode="auto"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43" name="Google Shape;2983;p18"/>
              <p:cNvSpPr/>
              <p:nvPr/>
            </p:nvSpPr>
            <p:spPr>
              <a:xfrm>
                <a:off x="1656137" y="1865187"/>
                <a:ext cx="305996" cy="498894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2984;p18"/>
              <p:cNvSpPr/>
              <p:nvPr/>
            </p:nvSpPr>
            <p:spPr>
              <a:xfrm>
                <a:off x="1357286" y="2109276"/>
                <a:ext cx="529837" cy="328627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2985;p18"/>
              <p:cNvSpPr/>
              <p:nvPr/>
            </p:nvSpPr>
            <p:spPr>
              <a:xfrm>
                <a:off x="1489447" y="2412899"/>
                <a:ext cx="411963" cy="351250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2986;p18"/>
              <p:cNvSpPr/>
              <p:nvPr/>
            </p:nvSpPr>
            <p:spPr>
              <a:xfrm>
                <a:off x="1831162" y="2423615"/>
                <a:ext cx="252417" cy="489370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2987;p18"/>
              <p:cNvSpPr/>
              <p:nvPr/>
            </p:nvSpPr>
            <p:spPr>
              <a:xfrm>
                <a:off x="1918079" y="1947343"/>
                <a:ext cx="382197" cy="416738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2988;p18"/>
              <p:cNvSpPr/>
              <p:nvPr/>
            </p:nvSpPr>
            <p:spPr>
              <a:xfrm>
                <a:off x="1902601" y="2322408"/>
                <a:ext cx="478639" cy="2714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2989;p18"/>
              <p:cNvSpPr>
                <a:spLocks/>
              </p:cNvSpPr>
              <p:nvPr/>
            </p:nvSpPr>
            <p:spPr bwMode="auto">
              <a:xfrm>
                <a:off x="1869700" y="2451250"/>
                <a:ext cx="96075" cy="331825"/>
              </a:xfrm>
              <a:custGeom>
                <a:avLst/>
                <a:gdLst>
                  <a:gd name="T0" fmla="*/ 2147483646 w 3843"/>
                  <a:gd name="T1" fmla="*/ 0 h 13273"/>
                  <a:gd name="T2" fmla="*/ 2147483646 w 3843"/>
                  <a:gd name="T3" fmla="*/ 2147483646 h 13273"/>
                  <a:gd name="T4" fmla="*/ 2147483646 w 3843"/>
                  <a:gd name="T5" fmla="*/ 2147483646 h 13273"/>
                  <a:gd name="T6" fmla="*/ 2147483646 w 3843"/>
                  <a:gd name="T7" fmla="*/ 2147483646 h 13273"/>
                  <a:gd name="T8" fmla="*/ 2147483646 w 3843"/>
                  <a:gd name="T9" fmla="*/ 2147483646 h 13273"/>
                  <a:gd name="T10" fmla="*/ 2147483646 w 3843"/>
                  <a:gd name="T11" fmla="*/ 2147483646 h 13273"/>
                  <a:gd name="T12" fmla="*/ 2147483646 w 3843"/>
                  <a:gd name="T13" fmla="*/ 0 h 132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2990;p18"/>
              <p:cNvSpPr/>
              <p:nvPr/>
            </p:nvSpPr>
            <p:spPr>
              <a:xfrm>
                <a:off x="1884741" y="2435522"/>
                <a:ext cx="127399" cy="284573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2991;p18"/>
              <p:cNvSpPr/>
              <p:nvPr/>
            </p:nvSpPr>
            <p:spPr>
              <a:xfrm>
                <a:off x="1866881" y="2471242"/>
                <a:ext cx="52388" cy="282191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2992;p18"/>
              <p:cNvSpPr/>
              <p:nvPr/>
            </p:nvSpPr>
            <p:spPr>
              <a:xfrm>
                <a:off x="1663281" y="2440284"/>
                <a:ext cx="226223" cy="18336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2993;p18"/>
              <p:cNvSpPr>
                <a:spLocks/>
              </p:cNvSpPr>
              <p:nvPr/>
            </p:nvSpPr>
            <p:spPr bwMode="auto">
              <a:xfrm>
                <a:off x="1766975" y="2435163"/>
                <a:ext cx="161400" cy="174750"/>
              </a:xfrm>
              <a:custGeom>
                <a:avLst/>
                <a:gdLst>
                  <a:gd name="T0" fmla="*/ 2147483646 w 6456"/>
                  <a:gd name="T1" fmla="*/ 0 h 6990"/>
                  <a:gd name="T2" fmla="*/ 2147483646 w 6456"/>
                  <a:gd name="T3" fmla="*/ 2147483646 h 6990"/>
                  <a:gd name="T4" fmla="*/ 771484375 w 6456"/>
                  <a:gd name="T5" fmla="*/ 2147483646 h 6990"/>
                  <a:gd name="T6" fmla="*/ 2119140625 w 6456"/>
                  <a:gd name="T7" fmla="*/ 2147483646 h 6990"/>
                  <a:gd name="T8" fmla="*/ 2147483646 w 6456"/>
                  <a:gd name="T9" fmla="*/ 2147483646 h 6990"/>
                  <a:gd name="T10" fmla="*/ 2147483646 w 6456"/>
                  <a:gd name="T11" fmla="*/ 2147483646 h 6990"/>
                  <a:gd name="T12" fmla="*/ 2147483646 w 6456"/>
                  <a:gd name="T13" fmla="*/ 0 h 69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2994;p18"/>
              <p:cNvSpPr>
                <a:spLocks/>
              </p:cNvSpPr>
              <p:nvPr/>
            </p:nvSpPr>
            <p:spPr bwMode="auto">
              <a:xfrm>
                <a:off x="1576750" y="2423788"/>
                <a:ext cx="313875" cy="164950"/>
              </a:xfrm>
              <a:custGeom>
                <a:avLst/>
                <a:gdLst>
                  <a:gd name="T0" fmla="*/ 2147483646 w 12555"/>
                  <a:gd name="T1" fmla="*/ 0 h 6598"/>
                  <a:gd name="T2" fmla="*/ 2147483646 w 12555"/>
                  <a:gd name="T3" fmla="*/ 732421875 h 6598"/>
                  <a:gd name="T4" fmla="*/ 800781250 w 12555"/>
                  <a:gd name="T5" fmla="*/ 2147483646 h 6598"/>
                  <a:gd name="T6" fmla="*/ 1611328125 w 12555"/>
                  <a:gd name="T7" fmla="*/ 2147483646 h 6598"/>
                  <a:gd name="T8" fmla="*/ 2147483646 w 12555"/>
                  <a:gd name="T9" fmla="*/ 2147483646 h 6598"/>
                  <a:gd name="T10" fmla="*/ 2147483646 w 12555"/>
                  <a:gd name="T11" fmla="*/ 2147483646 h 6598"/>
                  <a:gd name="T12" fmla="*/ 2147483646 w 12555"/>
                  <a:gd name="T13" fmla="*/ 0 h 65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2995;p18"/>
              <p:cNvSpPr>
                <a:spLocks/>
              </p:cNvSpPr>
              <p:nvPr/>
            </p:nvSpPr>
            <p:spPr bwMode="auto">
              <a:xfrm>
                <a:off x="1658575" y="2417963"/>
                <a:ext cx="218875" cy="101050"/>
              </a:xfrm>
              <a:custGeom>
                <a:avLst/>
                <a:gdLst>
                  <a:gd name="T0" fmla="*/ 2147483646 w 8755"/>
                  <a:gd name="T1" fmla="*/ 9765625 h 4042"/>
                  <a:gd name="T2" fmla="*/ 2147483646 w 8755"/>
                  <a:gd name="T3" fmla="*/ 2147483646 h 4042"/>
                  <a:gd name="T4" fmla="*/ 761718750 w 8755"/>
                  <a:gd name="T5" fmla="*/ 2147483646 h 4042"/>
                  <a:gd name="T6" fmla="*/ 1982421875 w 8755"/>
                  <a:gd name="T7" fmla="*/ 2147483646 h 4042"/>
                  <a:gd name="T8" fmla="*/ 2147483646 w 8755"/>
                  <a:gd name="T9" fmla="*/ 2147483646 h 4042"/>
                  <a:gd name="T10" fmla="*/ 2147483646 w 8755"/>
                  <a:gd name="T11" fmla="*/ 2147483646 h 4042"/>
                  <a:gd name="T12" fmla="*/ 2147483646 w 8755"/>
                  <a:gd name="T13" fmla="*/ 2147483646 h 4042"/>
                  <a:gd name="T14" fmla="*/ 2147483646 w 8755"/>
                  <a:gd name="T15" fmla="*/ 2147483646 h 4042"/>
                  <a:gd name="T16" fmla="*/ 2147483646 w 8755"/>
                  <a:gd name="T17" fmla="*/ 2147483646 h 4042"/>
                  <a:gd name="T18" fmla="*/ 2147483646 w 8755"/>
                  <a:gd name="T19" fmla="*/ 78125000 h 4042"/>
                  <a:gd name="T20" fmla="*/ 2147483646 w 8755"/>
                  <a:gd name="T21" fmla="*/ 9765625 h 40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2996;p18"/>
              <p:cNvSpPr>
                <a:spLocks/>
              </p:cNvSpPr>
              <p:nvPr/>
            </p:nvSpPr>
            <p:spPr bwMode="auto">
              <a:xfrm>
                <a:off x="1513750" y="2358513"/>
                <a:ext cx="371700" cy="91375"/>
              </a:xfrm>
              <a:custGeom>
                <a:avLst/>
                <a:gdLst>
                  <a:gd name="T0" fmla="*/ 2147483646 w 14868"/>
                  <a:gd name="T1" fmla="*/ 9765625 h 3655"/>
                  <a:gd name="T2" fmla="*/ 1962890625 w 14868"/>
                  <a:gd name="T3" fmla="*/ 1796875000 h 3655"/>
                  <a:gd name="T4" fmla="*/ 1962890625 w 14868"/>
                  <a:gd name="T5" fmla="*/ 2147483646 h 3655"/>
                  <a:gd name="T6" fmla="*/ 2147483646 w 14868"/>
                  <a:gd name="T7" fmla="*/ 2147483646 h 3655"/>
                  <a:gd name="T8" fmla="*/ 2147483646 w 14868"/>
                  <a:gd name="T9" fmla="*/ 2147483646 h 3655"/>
                  <a:gd name="T10" fmla="*/ 2147483646 w 14868"/>
                  <a:gd name="T11" fmla="*/ 2147483646 h 3655"/>
                  <a:gd name="T12" fmla="*/ 2147483646 w 14868"/>
                  <a:gd name="T13" fmla="*/ 9765625 h 36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2997;p18"/>
              <p:cNvSpPr/>
              <p:nvPr/>
            </p:nvSpPr>
            <p:spPr>
              <a:xfrm>
                <a:off x="1658518" y="2293831"/>
                <a:ext cx="248845" cy="138119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2998;p18"/>
              <p:cNvSpPr>
                <a:spLocks/>
              </p:cNvSpPr>
              <p:nvPr/>
            </p:nvSpPr>
            <p:spPr bwMode="auto">
              <a:xfrm>
                <a:off x="1654425" y="2244913"/>
                <a:ext cx="269025" cy="181900"/>
              </a:xfrm>
              <a:custGeom>
                <a:avLst/>
                <a:gdLst>
                  <a:gd name="T0" fmla="*/ 1621093750 w 10761"/>
                  <a:gd name="T1" fmla="*/ 9765625 h 7276"/>
                  <a:gd name="T2" fmla="*/ 1083984375 w 10761"/>
                  <a:gd name="T3" fmla="*/ 2147483646 h 7276"/>
                  <a:gd name="T4" fmla="*/ 2147483646 w 10761"/>
                  <a:gd name="T5" fmla="*/ 2147483646 h 7276"/>
                  <a:gd name="T6" fmla="*/ 2147483646 w 10761"/>
                  <a:gd name="T7" fmla="*/ 2147483646 h 7276"/>
                  <a:gd name="T8" fmla="*/ 2147483646 w 10761"/>
                  <a:gd name="T9" fmla="*/ 2147483646 h 7276"/>
                  <a:gd name="T10" fmla="*/ 2147483646 w 10761"/>
                  <a:gd name="T11" fmla="*/ 244140625 h 7276"/>
                  <a:gd name="T12" fmla="*/ 1621093750 w 10761"/>
                  <a:gd name="T13" fmla="*/ 9765625 h 72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2999;p18"/>
              <p:cNvSpPr>
                <a:spLocks/>
              </p:cNvSpPr>
              <p:nvPr/>
            </p:nvSpPr>
            <p:spPr bwMode="auto">
              <a:xfrm>
                <a:off x="1776825" y="2075163"/>
                <a:ext cx="136275" cy="348800"/>
              </a:xfrm>
              <a:custGeom>
                <a:avLst/>
                <a:gdLst>
                  <a:gd name="T0" fmla="*/ 1250000000 w 5451"/>
                  <a:gd name="T1" fmla="*/ 9765625 h 13952"/>
                  <a:gd name="T2" fmla="*/ 175781250 w 5451"/>
                  <a:gd name="T3" fmla="*/ 1406250000 h 13952"/>
                  <a:gd name="T4" fmla="*/ 2147483646 w 5451"/>
                  <a:gd name="T5" fmla="*/ 2147483646 h 13952"/>
                  <a:gd name="T6" fmla="*/ 2147483646 w 5451"/>
                  <a:gd name="T7" fmla="*/ 2147483646 h 13952"/>
                  <a:gd name="T8" fmla="*/ 2147483646 w 5451"/>
                  <a:gd name="T9" fmla="*/ 2147483646 h 13952"/>
                  <a:gd name="T10" fmla="*/ 2147483646 w 5451"/>
                  <a:gd name="T11" fmla="*/ 1074218750 h 13952"/>
                  <a:gd name="T12" fmla="*/ 1250000000 w 5451"/>
                  <a:gd name="T13" fmla="*/ 9765625 h 139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3000;p18"/>
              <p:cNvSpPr/>
              <p:nvPr/>
            </p:nvSpPr>
            <p:spPr>
              <a:xfrm>
                <a:off x="1835925" y="2087843"/>
                <a:ext cx="104777" cy="34172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3001;p18"/>
              <p:cNvSpPr/>
              <p:nvPr/>
            </p:nvSpPr>
            <p:spPr>
              <a:xfrm>
                <a:off x="1890694" y="2112848"/>
                <a:ext cx="64295" cy="310767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3002;p18"/>
              <p:cNvSpPr/>
              <p:nvPr/>
            </p:nvSpPr>
            <p:spPr>
              <a:xfrm>
                <a:off x="1906172" y="2108085"/>
                <a:ext cx="209553" cy="286953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3003;p18"/>
              <p:cNvSpPr>
                <a:spLocks/>
              </p:cNvSpPr>
              <p:nvPr/>
            </p:nvSpPr>
            <p:spPr bwMode="auto">
              <a:xfrm>
                <a:off x="1897500" y="2196288"/>
                <a:ext cx="242575" cy="246475"/>
              </a:xfrm>
              <a:custGeom>
                <a:avLst/>
                <a:gdLst>
                  <a:gd name="T0" fmla="*/ 2147483646 w 9703"/>
                  <a:gd name="T1" fmla="*/ 0 h 9859"/>
                  <a:gd name="T2" fmla="*/ 2147483646 w 9703"/>
                  <a:gd name="T3" fmla="*/ 341796875 h 9859"/>
                  <a:gd name="T4" fmla="*/ 2147483646 w 9703"/>
                  <a:gd name="T5" fmla="*/ 2147483646 h 9859"/>
                  <a:gd name="T6" fmla="*/ 2147483646 w 9703"/>
                  <a:gd name="T7" fmla="*/ 2147483646 h 9859"/>
                  <a:gd name="T8" fmla="*/ 2147483646 w 9703"/>
                  <a:gd name="T9" fmla="*/ 2147483646 h 9859"/>
                  <a:gd name="T10" fmla="*/ 2147483646 w 9703"/>
                  <a:gd name="T11" fmla="*/ 1972656250 h 9859"/>
                  <a:gd name="T12" fmla="*/ 2147483646 w 9703"/>
                  <a:gd name="T13" fmla="*/ 0 h 98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3004;p18"/>
              <p:cNvSpPr/>
              <p:nvPr/>
            </p:nvSpPr>
            <p:spPr>
              <a:xfrm>
                <a:off x="1887122" y="2237869"/>
                <a:ext cx="266704" cy="197653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3005;p18"/>
              <p:cNvSpPr>
                <a:spLocks/>
              </p:cNvSpPr>
              <p:nvPr/>
            </p:nvSpPr>
            <p:spPr bwMode="auto">
              <a:xfrm>
                <a:off x="1892725" y="2378688"/>
                <a:ext cx="352400" cy="66200"/>
              </a:xfrm>
              <a:custGeom>
                <a:avLst/>
                <a:gdLst>
                  <a:gd name="T0" fmla="*/ 2147483646 w 14096"/>
                  <a:gd name="T1" fmla="*/ 9765625 h 2648"/>
                  <a:gd name="T2" fmla="*/ 2147483646 w 14096"/>
                  <a:gd name="T3" fmla="*/ 2147483646 h 2648"/>
                  <a:gd name="T4" fmla="*/ 2147483646 w 14096"/>
                  <a:gd name="T5" fmla="*/ 2147483646 h 2648"/>
                  <a:gd name="T6" fmla="*/ 2147483646 w 14096"/>
                  <a:gd name="T7" fmla="*/ 2147483646 h 2648"/>
                  <a:gd name="T8" fmla="*/ 2147483646 w 14096"/>
                  <a:gd name="T9" fmla="*/ 2147483646 h 2648"/>
                  <a:gd name="T10" fmla="*/ 2147483646 w 14096"/>
                  <a:gd name="T11" fmla="*/ 2147483646 h 2648"/>
                  <a:gd name="T12" fmla="*/ 2147483646 w 14096"/>
                  <a:gd name="T13" fmla="*/ 2147483646 h 2648"/>
                  <a:gd name="T14" fmla="*/ 2147483646 w 14096"/>
                  <a:gd name="T15" fmla="*/ 9765625 h 26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3006;p18"/>
              <p:cNvSpPr/>
              <p:nvPr/>
            </p:nvSpPr>
            <p:spPr>
              <a:xfrm>
                <a:off x="1903791" y="2430759"/>
                <a:ext cx="303615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3007;p18"/>
              <p:cNvSpPr>
                <a:spLocks/>
              </p:cNvSpPr>
              <p:nvPr/>
            </p:nvSpPr>
            <p:spPr bwMode="auto">
              <a:xfrm>
                <a:off x="1896500" y="2406563"/>
                <a:ext cx="261075" cy="55550"/>
              </a:xfrm>
              <a:custGeom>
                <a:avLst/>
                <a:gdLst>
                  <a:gd name="T0" fmla="*/ 2147483646 w 10443"/>
                  <a:gd name="T1" fmla="*/ 0 h 2222"/>
                  <a:gd name="T2" fmla="*/ 2147483646 w 10443"/>
                  <a:gd name="T3" fmla="*/ 2147483646 h 2222"/>
                  <a:gd name="T4" fmla="*/ 2147483646 w 10443"/>
                  <a:gd name="T5" fmla="*/ 2147483646 h 2222"/>
                  <a:gd name="T6" fmla="*/ 2147483646 w 10443"/>
                  <a:gd name="T7" fmla="*/ 2147483646 h 2222"/>
                  <a:gd name="T8" fmla="*/ 2147483646 w 10443"/>
                  <a:gd name="T9" fmla="*/ 2147483646 h 2222"/>
                  <a:gd name="T10" fmla="*/ 2147483646 w 10443"/>
                  <a:gd name="T11" fmla="*/ 2147483646 h 2222"/>
                  <a:gd name="T12" fmla="*/ 2147483646 w 10443"/>
                  <a:gd name="T13" fmla="*/ 2147483646 h 2222"/>
                  <a:gd name="T14" fmla="*/ 2147483646 w 10443"/>
                  <a:gd name="T15" fmla="*/ 0 h 22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3008;p18"/>
              <p:cNvSpPr>
                <a:spLocks/>
              </p:cNvSpPr>
              <p:nvPr/>
            </p:nvSpPr>
            <p:spPr bwMode="auto">
              <a:xfrm>
                <a:off x="1881150" y="2447338"/>
                <a:ext cx="262825" cy="81850"/>
              </a:xfrm>
              <a:custGeom>
                <a:avLst/>
                <a:gdLst>
                  <a:gd name="T0" fmla="*/ 2147483646 w 10513"/>
                  <a:gd name="T1" fmla="*/ 0 h 3274"/>
                  <a:gd name="T2" fmla="*/ 2147483646 w 10513"/>
                  <a:gd name="T3" fmla="*/ 2147483646 h 3274"/>
                  <a:gd name="T4" fmla="*/ 2147483646 w 10513"/>
                  <a:gd name="T5" fmla="*/ 2147483646 h 3274"/>
                  <a:gd name="T6" fmla="*/ 2147483646 w 10513"/>
                  <a:gd name="T7" fmla="*/ 2147483646 h 3274"/>
                  <a:gd name="T8" fmla="*/ 2147483646 w 10513"/>
                  <a:gd name="T9" fmla="*/ 2147483646 h 3274"/>
                  <a:gd name="T10" fmla="*/ 2147483646 w 10513"/>
                  <a:gd name="T11" fmla="*/ 2147483646 h 3274"/>
                  <a:gd name="T12" fmla="*/ 2147483646 w 10513"/>
                  <a:gd name="T13" fmla="*/ 2147483646 h 3274"/>
                  <a:gd name="T14" fmla="*/ 2147483646 w 10513"/>
                  <a:gd name="T15" fmla="*/ 0 h 3274"/>
                  <a:gd name="T16" fmla="*/ 2147483646 w 10513"/>
                  <a:gd name="T17" fmla="*/ 0 h 32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3009;p18"/>
              <p:cNvSpPr/>
              <p:nvPr/>
            </p:nvSpPr>
            <p:spPr>
              <a:xfrm>
                <a:off x="1778774" y="2224772"/>
                <a:ext cx="257179" cy="292907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3010;p18"/>
              <p:cNvSpPr>
                <a:spLocks/>
              </p:cNvSpPr>
              <p:nvPr/>
            </p:nvSpPr>
            <p:spPr bwMode="auto">
              <a:xfrm>
                <a:off x="1854000" y="2320150"/>
                <a:ext cx="101750" cy="105950"/>
              </a:xfrm>
              <a:custGeom>
                <a:avLst/>
                <a:gdLst>
                  <a:gd name="T0" fmla="*/ 2147483646 w 4070"/>
                  <a:gd name="T1" fmla="*/ 9765625 h 4238"/>
                  <a:gd name="T2" fmla="*/ 2147483646 w 4070"/>
                  <a:gd name="T3" fmla="*/ 771484375 h 4238"/>
                  <a:gd name="T4" fmla="*/ 2147483646 w 4070"/>
                  <a:gd name="T5" fmla="*/ 2147483646 h 4238"/>
                  <a:gd name="T6" fmla="*/ 1308593750 w 4070"/>
                  <a:gd name="T7" fmla="*/ 2147483646 h 4238"/>
                  <a:gd name="T8" fmla="*/ 2147483646 w 4070"/>
                  <a:gd name="T9" fmla="*/ 2147483646 h 4238"/>
                  <a:gd name="T10" fmla="*/ 2147483646 w 4070"/>
                  <a:gd name="T11" fmla="*/ 2147483646 h 4238"/>
                  <a:gd name="T12" fmla="*/ 2147483646 w 4070"/>
                  <a:gd name="T13" fmla="*/ 2147483646 h 4238"/>
                  <a:gd name="T14" fmla="*/ 2147483646 w 4070"/>
                  <a:gd name="T15" fmla="*/ 2147483646 h 4238"/>
                  <a:gd name="T16" fmla="*/ 2147483646 w 4070"/>
                  <a:gd name="T17" fmla="*/ 2147483646 h 4238"/>
                  <a:gd name="T18" fmla="*/ 2147483646 w 4070"/>
                  <a:gd name="T19" fmla="*/ 2147483646 h 4238"/>
                  <a:gd name="T20" fmla="*/ 2147483646 w 4070"/>
                  <a:gd name="T21" fmla="*/ 2147483646 h 4238"/>
                  <a:gd name="T22" fmla="*/ 2147483646 w 4070"/>
                  <a:gd name="T23" fmla="*/ 2147483646 h 4238"/>
                  <a:gd name="T24" fmla="*/ 2147483646 w 4070"/>
                  <a:gd name="T25" fmla="*/ 2147483646 h 4238"/>
                  <a:gd name="T26" fmla="*/ 2147483646 w 4070"/>
                  <a:gd name="T27" fmla="*/ 2147483646 h 4238"/>
                  <a:gd name="T28" fmla="*/ 2147483646 w 4070"/>
                  <a:gd name="T29" fmla="*/ 1640625000 h 4238"/>
                  <a:gd name="T30" fmla="*/ 2147483646 w 4070"/>
                  <a:gd name="T31" fmla="*/ 2070312500 h 4238"/>
                  <a:gd name="T32" fmla="*/ 2147483646 w 4070"/>
                  <a:gd name="T33" fmla="*/ 9765625 h 42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" name="Google Shape;3011;p18"/>
            <p:cNvGrpSpPr>
              <a:grpSpLocks/>
            </p:cNvGrpSpPr>
            <p:nvPr/>
          </p:nvGrpSpPr>
          <p:grpSpPr bwMode="auto"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17" name="Google Shape;3012;p18"/>
              <p:cNvSpPr>
                <a:spLocks/>
              </p:cNvSpPr>
              <p:nvPr/>
            </p:nvSpPr>
            <p:spPr bwMode="auto">
              <a:xfrm>
                <a:off x="3081550" y="3541300"/>
                <a:ext cx="165125" cy="525850"/>
              </a:xfrm>
              <a:custGeom>
                <a:avLst/>
                <a:gdLst>
                  <a:gd name="T0" fmla="*/ 2147483646 w 6605"/>
                  <a:gd name="T1" fmla="*/ 9765625 h 21034"/>
                  <a:gd name="T2" fmla="*/ 2147483646 w 6605"/>
                  <a:gd name="T3" fmla="*/ 2147483646 h 21034"/>
                  <a:gd name="T4" fmla="*/ 2147483646 w 6605"/>
                  <a:gd name="T5" fmla="*/ 2147483646 h 21034"/>
                  <a:gd name="T6" fmla="*/ 2147483646 w 6605"/>
                  <a:gd name="T7" fmla="*/ 2147483646 h 21034"/>
                  <a:gd name="T8" fmla="*/ 2147483646 w 6605"/>
                  <a:gd name="T9" fmla="*/ 2147483646 h 21034"/>
                  <a:gd name="T10" fmla="*/ 2147483646 w 6605"/>
                  <a:gd name="T11" fmla="*/ 2147483646 h 21034"/>
                  <a:gd name="T12" fmla="*/ 2147483646 w 6605"/>
                  <a:gd name="T13" fmla="*/ 9765625 h 210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" name="Google Shape;3013;p18"/>
              <p:cNvSpPr>
                <a:spLocks/>
              </p:cNvSpPr>
              <p:nvPr/>
            </p:nvSpPr>
            <p:spPr bwMode="auto">
              <a:xfrm>
                <a:off x="2843875" y="3551325"/>
                <a:ext cx="333600" cy="431525"/>
              </a:xfrm>
              <a:custGeom>
                <a:avLst/>
                <a:gdLst>
                  <a:gd name="T0" fmla="*/ 2147483646 w 13344"/>
                  <a:gd name="T1" fmla="*/ 0 h 17261"/>
                  <a:gd name="T2" fmla="*/ 2147483646 w 13344"/>
                  <a:gd name="T3" fmla="*/ 0 h 17261"/>
                  <a:gd name="T4" fmla="*/ 2147483646 w 13344"/>
                  <a:gd name="T5" fmla="*/ 2147483646 h 17261"/>
                  <a:gd name="T6" fmla="*/ 2147483646 w 13344"/>
                  <a:gd name="T7" fmla="*/ 2147483646 h 17261"/>
                  <a:gd name="T8" fmla="*/ 2147483646 w 13344"/>
                  <a:gd name="T9" fmla="*/ 2147483646 h 17261"/>
                  <a:gd name="T10" fmla="*/ 2147483646 w 13344"/>
                  <a:gd name="T11" fmla="*/ 2147483646 h 17261"/>
                  <a:gd name="T12" fmla="*/ 2147483646 w 13344"/>
                  <a:gd name="T13" fmla="*/ 2147483646 h 17261"/>
                  <a:gd name="T14" fmla="*/ 2147483646 w 13344"/>
                  <a:gd name="T15" fmla="*/ 0 h 172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" name="Google Shape;3014;p18"/>
              <p:cNvSpPr>
                <a:spLocks/>
              </p:cNvSpPr>
              <p:nvPr/>
            </p:nvSpPr>
            <p:spPr bwMode="auto">
              <a:xfrm>
                <a:off x="2679575" y="3559250"/>
                <a:ext cx="496225" cy="219875"/>
              </a:xfrm>
              <a:custGeom>
                <a:avLst/>
                <a:gdLst>
                  <a:gd name="T0" fmla="*/ 2147483646 w 19849"/>
                  <a:gd name="T1" fmla="*/ 9765625 h 8795"/>
                  <a:gd name="T2" fmla="*/ 2147483646 w 19849"/>
                  <a:gd name="T3" fmla="*/ 2147483646 h 8795"/>
                  <a:gd name="T4" fmla="*/ 664062500 w 19849"/>
                  <a:gd name="T5" fmla="*/ 2147483646 h 8795"/>
                  <a:gd name="T6" fmla="*/ 2147483646 w 19849"/>
                  <a:gd name="T7" fmla="*/ 2147483646 h 8795"/>
                  <a:gd name="T8" fmla="*/ 2147483646 w 19849"/>
                  <a:gd name="T9" fmla="*/ 2147483646 h 8795"/>
                  <a:gd name="T10" fmla="*/ 2147483646 w 19849"/>
                  <a:gd name="T11" fmla="*/ 2147483646 h 8795"/>
                  <a:gd name="T12" fmla="*/ 2147483646 w 19849"/>
                  <a:gd name="T13" fmla="*/ 488281250 h 8795"/>
                  <a:gd name="T14" fmla="*/ 2147483646 w 19849"/>
                  <a:gd name="T15" fmla="*/ 9765625 h 87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" name="Google Shape;3015;p18"/>
              <p:cNvSpPr>
                <a:spLocks/>
              </p:cNvSpPr>
              <p:nvPr/>
            </p:nvSpPr>
            <p:spPr bwMode="auto">
              <a:xfrm>
                <a:off x="2649575" y="3426550"/>
                <a:ext cx="521225" cy="167325"/>
              </a:xfrm>
              <a:custGeom>
                <a:avLst/>
                <a:gdLst>
                  <a:gd name="T0" fmla="*/ 2147483646 w 20849"/>
                  <a:gd name="T1" fmla="*/ 9765625 h 6693"/>
                  <a:gd name="T2" fmla="*/ 2147483646 w 20849"/>
                  <a:gd name="T3" fmla="*/ 2147483646 h 6693"/>
                  <a:gd name="T4" fmla="*/ 2147483646 w 20849"/>
                  <a:gd name="T5" fmla="*/ 2147483646 h 6693"/>
                  <a:gd name="T6" fmla="*/ 2147483646 w 20849"/>
                  <a:gd name="T7" fmla="*/ 2147483646 h 6693"/>
                  <a:gd name="T8" fmla="*/ 2147483646 w 20849"/>
                  <a:gd name="T9" fmla="*/ 2147483646 h 6693"/>
                  <a:gd name="T10" fmla="*/ 2147483646 w 20849"/>
                  <a:gd name="T11" fmla="*/ 2147483646 h 6693"/>
                  <a:gd name="T12" fmla="*/ 2147483646 w 20849"/>
                  <a:gd name="T13" fmla="*/ 205078125 h 6693"/>
                  <a:gd name="T14" fmla="*/ 2147483646 w 20849"/>
                  <a:gd name="T15" fmla="*/ 9765625 h 66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3016;p18"/>
              <p:cNvSpPr>
                <a:spLocks/>
              </p:cNvSpPr>
              <p:nvPr/>
            </p:nvSpPr>
            <p:spPr bwMode="auto">
              <a:xfrm>
                <a:off x="2773825" y="3191800"/>
                <a:ext cx="387800" cy="381225"/>
              </a:xfrm>
              <a:custGeom>
                <a:avLst/>
                <a:gdLst>
                  <a:gd name="T0" fmla="*/ 2147483646 w 15512"/>
                  <a:gd name="T1" fmla="*/ 9765625 h 15249"/>
                  <a:gd name="T2" fmla="*/ 2147483646 w 15512"/>
                  <a:gd name="T3" fmla="*/ 1015625000 h 15249"/>
                  <a:gd name="T4" fmla="*/ 332031250 w 15512"/>
                  <a:gd name="T5" fmla="*/ 2147483646 h 15249"/>
                  <a:gd name="T6" fmla="*/ 2147483646 w 15512"/>
                  <a:gd name="T7" fmla="*/ 2147483646 h 15249"/>
                  <a:gd name="T8" fmla="*/ 2147483646 w 15512"/>
                  <a:gd name="T9" fmla="*/ 2147483646 h 15249"/>
                  <a:gd name="T10" fmla="*/ 2147483646 w 15512"/>
                  <a:gd name="T11" fmla="*/ 2147483646 h 15249"/>
                  <a:gd name="T12" fmla="*/ 2147483646 w 15512"/>
                  <a:gd name="T13" fmla="*/ 9765625 h 152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3017;p18"/>
              <p:cNvSpPr>
                <a:spLocks/>
              </p:cNvSpPr>
              <p:nvPr/>
            </p:nvSpPr>
            <p:spPr bwMode="auto">
              <a:xfrm>
                <a:off x="2991475" y="3055425"/>
                <a:ext cx="198500" cy="515100"/>
              </a:xfrm>
              <a:custGeom>
                <a:avLst/>
                <a:gdLst>
                  <a:gd name="T0" fmla="*/ 2147483646 w 7940"/>
                  <a:gd name="T1" fmla="*/ 0 h 20604"/>
                  <a:gd name="T2" fmla="*/ 2147483646 w 7940"/>
                  <a:gd name="T3" fmla="*/ 2147483646 h 20604"/>
                  <a:gd name="T4" fmla="*/ 986328125 w 7940"/>
                  <a:gd name="T5" fmla="*/ 2147483646 h 20604"/>
                  <a:gd name="T6" fmla="*/ 2147483646 w 7940"/>
                  <a:gd name="T7" fmla="*/ 2147483646 h 20604"/>
                  <a:gd name="T8" fmla="*/ 2147483646 w 7940"/>
                  <a:gd name="T9" fmla="*/ 2147483646 h 20604"/>
                  <a:gd name="T10" fmla="*/ 2147483646 w 7940"/>
                  <a:gd name="T11" fmla="*/ 214843750 h 20604"/>
                  <a:gd name="T12" fmla="*/ 2147483646 w 7940"/>
                  <a:gd name="T13" fmla="*/ 0 h 206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3018;p18"/>
              <p:cNvSpPr>
                <a:spLocks/>
              </p:cNvSpPr>
              <p:nvPr/>
            </p:nvSpPr>
            <p:spPr bwMode="auto">
              <a:xfrm>
                <a:off x="3121575" y="3068225"/>
                <a:ext cx="232675" cy="496450"/>
              </a:xfrm>
              <a:custGeom>
                <a:avLst/>
                <a:gdLst>
                  <a:gd name="T0" fmla="*/ 2147483646 w 9307"/>
                  <a:gd name="T1" fmla="*/ 0 h 19858"/>
                  <a:gd name="T2" fmla="*/ 2147483646 w 9307"/>
                  <a:gd name="T3" fmla="*/ 2147483646 h 19858"/>
                  <a:gd name="T4" fmla="*/ 2147483646 w 9307"/>
                  <a:gd name="T5" fmla="*/ 2147483646 h 19858"/>
                  <a:gd name="T6" fmla="*/ 2147483646 w 9307"/>
                  <a:gd name="T7" fmla="*/ 2147483646 h 19858"/>
                  <a:gd name="T8" fmla="*/ 2147483646 w 9307"/>
                  <a:gd name="T9" fmla="*/ 2147483646 h 19858"/>
                  <a:gd name="T10" fmla="*/ 2147483646 w 9307"/>
                  <a:gd name="T11" fmla="*/ 2147483646 h 19858"/>
                  <a:gd name="T12" fmla="*/ 2147483646 w 9307"/>
                  <a:gd name="T13" fmla="*/ 0 h 198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3019;p18"/>
              <p:cNvSpPr>
                <a:spLocks/>
              </p:cNvSpPr>
              <p:nvPr/>
            </p:nvSpPr>
            <p:spPr bwMode="auto">
              <a:xfrm>
                <a:off x="3140750" y="3217500"/>
                <a:ext cx="432825" cy="336350"/>
              </a:xfrm>
              <a:custGeom>
                <a:avLst/>
                <a:gdLst>
                  <a:gd name="T0" fmla="*/ 2147483646 w 17313"/>
                  <a:gd name="T1" fmla="*/ 9765625 h 13454"/>
                  <a:gd name="T2" fmla="*/ 2147483646 w 17313"/>
                  <a:gd name="T3" fmla="*/ 2147483646 h 13454"/>
                  <a:gd name="T4" fmla="*/ 0 w 17313"/>
                  <a:gd name="T5" fmla="*/ 2147483646 h 13454"/>
                  <a:gd name="T6" fmla="*/ 2147483646 w 17313"/>
                  <a:gd name="T7" fmla="*/ 2147483646 h 13454"/>
                  <a:gd name="T8" fmla="*/ 2147483646 w 17313"/>
                  <a:gd name="T9" fmla="*/ 2147483646 h 13454"/>
                  <a:gd name="T10" fmla="*/ 2147483646 w 17313"/>
                  <a:gd name="T11" fmla="*/ 97656250 h 13454"/>
                  <a:gd name="T12" fmla="*/ 2147483646 w 17313"/>
                  <a:gd name="T13" fmla="*/ 9765625 h 134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3020;p18"/>
              <p:cNvSpPr>
                <a:spLocks/>
              </p:cNvSpPr>
              <p:nvPr/>
            </p:nvSpPr>
            <p:spPr bwMode="auto">
              <a:xfrm>
                <a:off x="3144075" y="3443550"/>
                <a:ext cx="529575" cy="142150"/>
              </a:xfrm>
              <a:custGeom>
                <a:avLst/>
                <a:gdLst>
                  <a:gd name="T0" fmla="*/ 2147483646 w 21183"/>
                  <a:gd name="T1" fmla="*/ 9765625 h 5686"/>
                  <a:gd name="T2" fmla="*/ 9765625 w 21183"/>
                  <a:gd name="T3" fmla="*/ 2147483646 h 5686"/>
                  <a:gd name="T4" fmla="*/ 2147483646 w 21183"/>
                  <a:gd name="T5" fmla="*/ 2147483646 h 5686"/>
                  <a:gd name="T6" fmla="*/ 2147483646 w 21183"/>
                  <a:gd name="T7" fmla="*/ 2147483646 h 5686"/>
                  <a:gd name="T8" fmla="*/ 2147483646 w 21183"/>
                  <a:gd name="T9" fmla="*/ 2147483646 h 5686"/>
                  <a:gd name="T10" fmla="*/ 2147483646 w 21183"/>
                  <a:gd name="T11" fmla="*/ 2147483646 h 5686"/>
                  <a:gd name="T12" fmla="*/ 2147483646 w 21183"/>
                  <a:gd name="T13" fmla="*/ 2147483646 h 5686"/>
                  <a:gd name="T14" fmla="*/ 2147483646 w 21183"/>
                  <a:gd name="T15" fmla="*/ 9765625 h 56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3021;p18"/>
              <p:cNvSpPr>
                <a:spLocks/>
              </p:cNvSpPr>
              <p:nvPr/>
            </p:nvSpPr>
            <p:spPr bwMode="auto">
              <a:xfrm>
                <a:off x="3152425" y="3538800"/>
                <a:ext cx="472025" cy="269300"/>
              </a:xfrm>
              <a:custGeom>
                <a:avLst/>
                <a:gdLst>
                  <a:gd name="T0" fmla="*/ 0 w 18881"/>
                  <a:gd name="T1" fmla="*/ 9765625 h 10772"/>
                  <a:gd name="T2" fmla="*/ 0 w 18881"/>
                  <a:gd name="T3" fmla="*/ 9765625 h 10772"/>
                  <a:gd name="T4" fmla="*/ 2147483646 w 18881"/>
                  <a:gd name="T5" fmla="*/ 2147483646 h 10772"/>
                  <a:gd name="T6" fmla="*/ 2147483646 w 18881"/>
                  <a:gd name="T7" fmla="*/ 2147483646 h 10772"/>
                  <a:gd name="T8" fmla="*/ 2147483646 w 18881"/>
                  <a:gd name="T9" fmla="*/ 2147483646 h 10772"/>
                  <a:gd name="T10" fmla="*/ 2147483646 w 18881"/>
                  <a:gd name="T11" fmla="*/ 2147483646 h 10772"/>
                  <a:gd name="T12" fmla="*/ 2147483646 w 18881"/>
                  <a:gd name="T13" fmla="*/ 2147483646 h 10772"/>
                  <a:gd name="T14" fmla="*/ 0 w 18881"/>
                  <a:gd name="T15" fmla="*/ 9765625 h 107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3022;p18"/>
              <p:cNvSpPr>
                <a:spLocks/>
              </p:cNvSpPr>
              <p:nvPr/>
            </p:nvSpPr>
            <p:spPr bwMode="auto">
              <a:xfrm>
                <a:off x="3162425" y="3537150"/>
                <a:ext cx="282725" cy="465450"/>
              </a:xfrm>
              <a:custGeom>
                <a:avLst/>
                <a:gdLst>
                  <a:gd name="T0" fmla="*/ 9765625 w 11309"/>
                  <a:gd name="T1" fmla="*/ 0 h 18618"/>
                  <a:gd name="T2" fmla="*/ 9765625 w 11309"/>
                  <a:gd name="T3" fmla="*/ 0 h 18618"/>
                  <a:gd name="T4" fmla="*/ 2147483646 w 11309"/>
                  <a:gd name="T5" fmla="*/ 2147483646 h 18618"/>
                  <a:gd name="T6" fmla="*/ 2147483646 w 11309"/>
                  <a:gd name="T7" fmla="*/ 2147483646 h 18618"/>
                  <a:gd name="T8" fmla="*/ 2147483646 w 11309"/>
                  <a:gd name="T9" fmla="*/ 2147483646 h 18618"/>
                  <a:gd name="T10" fmla="*/ 2147483646 w 11309"/>
                  <a:gd name="T11" fmla="*/ 2147483646 h 18618"/>
                  <a:gd name="T12" fmla="*/ 2147483646 w 11309"/>
                  <a:gd name="T13" fmla="*/ 2147483646 h 18618"/>
                  <a:gd name="T14" fmla="*/ 9765625 w 11309"/>
                  <a:gd name="T15" fmla="*/ 0 h 186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3023;p18"/>
              <p:cNvSpPr/>
              <p:nvPr/>
            </p:nvSpPr>
            <p:spPr>
              <a:xfrm>
                <a:off x="3061978" y="3245050"/>
                <a:ext cx="97558" cy="233554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3024;p18"/>
              <p:cNvSpPr/>
              <p:nvPr/>
            </p:nvSpPr>
            <p:spPr>
              <a:xfrm>
                <a:off x="3174317" y="3255397"/>
                <a:ext cx="78341" cy="25720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3025;p18"/>
              <p:cNvSpPr/>
              <p:nvPr/>
            </p:nvSpPr>
            <p:spPr>
              <a:xfrm>
                <a:off x="3218661" y="3324872"/>
                <a:ext cx="211374" cy="178860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3026;p18"/>
              <p:cNvSpPr/>
              <p:nvPr/>
            </p:nvSpPr>
            <p:spPr>
              <a:xfrm>
                <a:off x="3242311" y="3488951"/>
                <a:ext cx="317801" cy="73909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3027;p18"/>
              <p:cNvSpPr/>
              <p:nvPr/>
            </p:nvSpPr>
            <p:spPr>
              <a:xfrm>
                <a:off x="3212748" y="3586511"/>
                <a:ext cx="254241" cy="121211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3028;p18"/>
              <p:cNvSpPr/>
              <p:nvPr/>
            </p:nvSpPr>
            <p:spPr>
              <a:xfrm>
                <a:off x="3206836" y="3638248"/>
                <a:ext cx="178855" cy="255726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3029;p18"/>
              <p:cNvSpPr/>
              <p:nvPr/>
            </p:nvSpPr>
            <p:spPr>
              <a:xfrm>
                <a:off x="3138841" y="3619031"/>
                <a:ext cx="36953" cy="282334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3030;p18"/>
              <p:cNvSpPr/>
              <p:nvPr/>
            </p:nvSpPr>
            <p:spPr>
              <a:xfrm>
                <a:off x="2934857" y="3624944"/>
                <a:ext cx="189202" cy="246858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3031;p18"/>
              <p:cNvSpPr/>
              <p:nvPr/>
            </p:nvSpPr>
            <p:spPr>
              <a:xfrm>
                <a:off x="2804780" y="3590946"/>
                <a:ext cx="316324" cy="128602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3032;p18"/>
              <p:cNvSpPr/>
              <p:nvPr/>
            </p:nvSpPr>
            <p:spPr>
              <a:xfrm>
                <a:off x="2797389" y="3512602"/>
                <a:ext cx="314845" cy="66519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3033;p18"/>
              <p:cNvSpPr/>
              <p:nvPr/>
            </p:nvSpPr>
            <p:spPr>
              <a:xfrm>
                <a:off x="2900859" y="3324872"/>
                <a:ext cx="229113" cy="205468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3034;p18"/>
              <p:cNvSpPr/>
              <p:nvPr/>
            </p:nvSpPr>
            <p:spPr>
              <a:xfrm>
                <a:off x="3013198" y="3409129"/>
                <a:ext cx="325192" cy="303029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3035;p18"/>
              <p:cNvSpPr>
                <a:spLocks/>
              </p:cNvSpPr>
              <p:nvPr/>
            </p:nvSpPr>
            <p:spPr bwMode="auto">
              <a:xfrm>
                <a:off x="3113225" y="3510450"/>
                <a:ext cx="153475" cy="140125"/>
              </a:xfrm>
              <a:custGeom>
                <a:avLst/>
                <a:gdLst>
                  <a:gd name="T0" fmla="*/ 2147483646 w 6139"/>
                  <a:gd name="T1" fmla="*/ 2147483646 h 5605"/>
                  <a:gd name="T2" fmla="*/ 2147483646 w 6139"/>
                  <a:gd name="T3" fmla="*/ 2147483646 h 5605"/>
                  <a:gd name="T4" fmla="*/ 2147483646 w 6139"/>
                  <a:gd name="T5" fmla="*/ 2147483646 h 5605"/>
                  <a:gd name="T6" fmla="*/ 2147483646 w 6139"/>
                  <a:gd name="T7" fmla="*/ 2147483646 h 5605"/>
                  <a:gd name="T8" fmla="*/ 2147483646 w 6139"/>
                  <a:gd name="T9" fmla="*/ 2147483646 h 5605"/>
                  <a:gd name="T10" fmla="*/ 2147483646 w 6139"/>
                  <a:gd name="T11" fmla="*/ 2147483646 h 5605"/>
                  <a:gd name="T12" fmla="*/ 2147483646 w 6139"/>
                  <a:gd name="T13" fmla="*/ 9765625 h 5605"/>
                  <a:gd name="T14" fmla="*/ 2147483646 w 6139"/>
                  <a:gd name="T15" fmla="*/ 654296875 h 5605"/>
                  <a:gd name="T16" fmla="*/ 2147483646 w 6139"/>
                  <a:gd name="T17" fmla="*/ 2147483646 h 5605"/>
                  <a:gd name="T18" fmla="*/ 2147483646 w 6139"/>
                  <a:gd name="T19" fmla="*/ 2147483646 h 5605"/>
                  <a:gd name="T20" fmla="*/ 2147483646 w 6139"/>
                  <a:gd name="T21" fmla="*/ 2147483646 h 5605"/>
                  <a:gd name="T22" fmla="*/ 2147483646 w 6139"/>
                  <a:gd name="T23" fmla="*/ 2147483646 h 5605"/>
                  <a:gd name="T24" fmla="*/ 2147483646 w 6139"/>
                  <a:gd name="T25" fmla="*/ 2147483646 h 5605"/>
                  <a:gd name="T26" fmla="*/ 2147483646 w 6139"/>
                  <a:gd name="T27" fmla="*/ 2147483646 h 5605"/>
                  <a:gd name="T28" fmla="*/ 2147483646 w 6139"/>
                  <a:gd name="T29" fmla="*/ 2147483646 h 5605"/>
                  <a:gd name="T30" fmla="*/ 2147483646 w 6139"/>
                  <a:gd name="T31" fmla="*/ 2147483646 h 5605"/>
                  <a:gd name="T32" fmla="*/ 2147483646 w 6139"/>
                  <a:gd name="T33" fmla="*/ 2147483646 h 5605"/>
                  <a:gd name="T34" fmla="*/ 2147483646 w 6139"/>
                  <a:gd name="T35" fmla="*/ 2147483646 h 5605"/>
                  <a:gd name="T36" fmla="*/ 2147483646 w 6139"/>
                  <a:gd name="T37" fmla="*/ 2147483646 h 5605"/>
                  <a:gd name="T38" fmla="*/ 2147483646 w 6139"/>
                  <a:gd name="T39" fmla="*/ 2147483646 h 5605"/>
                  <a:gd name="T40" fmla="*/ 2147483646 w 6139"/>
                  <a:gd name="T41" fmla="*/ 2147483646 h 5605"/>
                  <a:gd name="T42" fmla="*/ 2147483646 w 6139"/>
                  <a:gd name="T43" fmla="*/ 2147483646 h 5605"/>
                  <a:gd name="T44" fmla="*/ 2147483646 w 6139"/>
                  <a:gd name="T45" fmla="*/ 2147483646 h 5605"/>
                  <a:gd name="T46" fmla="*/ 2147483646 w 6139"/>
                  <a:gd name="T47" fmla="*/ 2147483646 h 5605"/>
                  <a:gd name="T48" fmla="*/ 2147483646 w 6139"/>
                  <a:gd name="T49" fmla="*/ 2147483646 h 5605"/>
                  <a:gd name="T50" fmla="*/ 2147483646 w 6139"/>
                  <a:gd name="T51" fmla="*/ 2147483646 h 5605"/>
                  <a:gd name="T52" fmla="*/ 2147483646 w 6139"/>
                  <a:gd name="T53" fmla="*/ 2147483646 h 5605"/>
                  <a:gd name="T54" fmla="*/ 2147483646 w 6139"/>
                  <a:gd name="T55" fmla="*/ 2147483646 h 5605"/>
                  <a:gd name="T56" fmla="*/ 2147483646 w 6139"/>
                  <a:gd name="T57" fmla="*/ 2147483646 h 5605"/>
                  <a:gd name="T58" fmla="*/ 2147483646 w 6139"/>
                  <a:gd name="T59" fmla="*/ 2147483646 h 5605"/>
                  <a:gd name="T60" fmla="*/ 2147483646 w 6139"/>
                  <a:gd name="T61" fmla="*/ 2147483646 h 5605"/>
                  <a:gd name="T62" fmla="*/ 2147483646 w 6139"/>
                  <a:gd name="T63" fmla="*/ 2147483646 h 5605"/>
                  <a:gd name="T64" fmla="*/ 2147483646 w 6139"/>
                  <a:gd name="T65" fmla="*/ 2147483646 h 5605"/>
                  <a:gd name="T66" fmla="*/ 2147483646 w 6139"/>
                  <a:gd name="T67" fmla="*/ 2147483646 h 5605"/>
                  <a:gd name="T68" fmla="*/ 2147483646 w 6139"/>
                  <a:gd name="T69" fmla="*/ 2147483646 h 5605"/>
                  <a:gd name="T70" fmla="*/ 2147483646 w 6139"/>
                  <a:gd name="T71" fmla="*/ 2147483646 h 5605"/>
                  <a:gd name="T72" fmla="*/ 2147483646 w 6139"/>
                  <a:gd name="T73" fmla="*/ 1308593750 h 5605"/>
                  <a:gd name="T74" fmla="*/ 2147483646 w 6139"/>
                  <a:gd name="T75" fmla="*/ 9765625 h 5605"/>
                  <a:gd name="T76" fmla="*/ 2147483646 w 6139"/>
                  <a:gd name="T77" fmla="*/ 9765625 h 560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lnTo>
                      <a:pt x="2803" y="1"/>
                    </a:ln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3036;p18"/>
              <p:cNvSpPr>
                <a:spLocks/>
              </p:cNvSpPr>
              <p:nvPr/>
            </p:nvSpPr>
            <p:spPr bwMode="auto">
              <a:xfrm>
                <a:off x="3089875" y="3573825"/>
                <a:ext cx="54225" cy="41725"/>
              </a:xfrm>
              <a:custGeom>
                <a:avLst/>
                <a:gdLst>
                  <a:gd name="T0" fmla="*/ 2147483646 w 2169"/>
                  <a:gd name="T1" fmla="*/ 9765625 h 1669"/>
                  <a:gd name="T2" fmla="*/ 2147483646 w 2169"/>
                  <a:gd name="T3" fmla="*/ 2147483646 h 1669"/>
                  <a:gd name="T4" fmla="*/ 2147483646 w 2169"/>
                  <a:gd name="T5" fmla="*/ 9765625 h 16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3037;p18"/>
              <p:cNvSpPr>
                <a:spLocks/>
              </p:cNvSpPr>
              <p:nvPr/>
            </p:nvSpPr>
            <p:spPr bwMode="auto">
              <a:xfrm>
                <a:off x="3220800" y="3544650"/>
                <a:ext cx="53400" cy="41725"/>
              </a:xfrm>
              <a:custGeom>
                <a:avLst/>
                <a:gdLst>
                  <a:gd name="T0" fmla="*/ 2147483646 w 2136"/>
                  <a:gd name="T1" fmla="*/ 0 h 1669"/>
                  <a:gd name="T2" fmla="*/ 2147483646 w 2136"/>
                  <a:gd name="T3" fmla="*/ 2147483646 h 1669"/>
                  <a:gd name="T4" fmla="*/ 2147483646 w 2136"/>
                  <a:gd name="T5" fmla="*/ 0 h 16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15" name="Google Shape;3038;p18"/>
            <p:cNvSpPr>
              <a:spLocks/>
            </p:cNvSpPr>
            <p:nvPr/>
          </p:nvSpPr>
          <p:spPr bwMode="auto">
            <a:xfrm>
              <a:off x="8698749" y="1551297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6" name="Google Shape;3039;p18"/>
            <p:cNvSpPr>
              <a:spLocks/>
            </p:cNvSpPr>
            <p:nvPr/>
          </p:nvSpPr>
          <p:spPr bwMode="auto">
            <a:xfrm>
              <a:off x="3350976" y="337199"/>
              <a:ext cx="822257" cy="405591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anchor="ctr"/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152545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043;p19"/>
          <p:cNvGrpSpPr>
            <a:grpSpLocks/>
          </p:cNvGrpSpPr>
          <p:nvPr/>
        </p:nvGrpSpPr>
        <p:grpSpPr bwMode="auto">
          <a:xfrm>
            <a:off x="-419100" y="363538"/>
            <a:ext cx="12841288" cy="7153275"/>
            <a:chOff x="-313975" y="272386"/>
            <a:chExt cx="9631033" cy="5364787"/>
          </a:xfrm>
        </p:grpSpPr>
        <p:sp>
          <p:nvSpPr>
            <p:cNvPr id="5" name="Google Shape;3044;p19"/>
            <p:cNvSpPr>
              <a:spLocks/>
            </p:cNvSpPr>
            <p:nvPr/>
          </p:nvSpPr>
          <p:spPr bwMode="auto">
            <a:xfrm>
              <a:off x="-38725" y="4357527"/>
              <a:ext cx="9209436" cy="824931"/>
            </a:xfrm>
            <a:custGeom>
              <a:avLst/>
              <a:gdLst>
                <a:gd name="T0" fmla="*/ 2147483646 w 75622"/>
                <a:gd name="T1" fmla="*/ 27680 h 107378"/>
                <a:gd name="T2" fmla="*/ 2147483646 w 75622"/>
                <a:gd name="T3" fmla="*/ 3584330 h 107378"/>
                <a:gd name="T4" fmla="*/ 2147483646 w 75622"/>
                <a:gd name="T5" fmla="*/ 38401607 h 107378"/>
                <a:gd name="T6" fmla="*/ 2147483646 w 75622"/>
                <a:gd name="T7" fmla="*/ 83923358 h 107378"/>
                <a:gd name="T8" fmla="*/ 2147483646 w 75622"/>
                <a:gd name="T9" fmla="*/ 195518880 h 107378"/>
                <a:gd name="T10" fmla="*/ 2147483646 w 75622"/>
                <a:gd name="T11" fmla="*/ 208017586 h 107378"/>
                <a:gd name="T12" fmla="*/ 2147483646 w 75622"/>
                <a:gd name="T13" fmla="*/ 210692815 h 107378"/>
                <a:gd name="T14" fmla="*/ 2147483646 w 75622"/>
                <a:gd name="T15" fmla="*/ 224100613 h 107378"/>
                <a:gd name="T16" fmla="*/ 2147483646 w 75622"/>
                <a:gd name="T17" fmla="*/ 255333092 h 107378"/>
                <a:gd name="T18" fmla="*/ 2147483646 w 75622"/>
                <a:gd name="T19" fmla="*/ 310674709 h 107378"/>
                <a:gd name="T20" fmla="*/ 2147483646 w 75622"/>
                <a:gd name="T21" fmla="*/ 360665928 h 107378"/>
                <a:gd name="T22" fmla="*/ 2147483646 w 75622"/>
                <a:gd name="T23" fmla="*/ 406187203 h 107378"/>
                <a:gd name="T24" fmla="*/ 2147483646 w 75622"/>
                <a:gd name="T25" fmla="*/ 441004480 h 107378"/>
                <a:gd name="T26" fmla="*/ 2147483646 w 75622"/>
                <a:gd name="T27" fmla="*/ 476730850 h 107378"/>
                <a:gd name="T28" fmla="*/ 2147483646 w 75622"/>
                <a:gd name="T29" fmla="*/ 476730850 h 107378"/>
                <a:gd name="T30" fmla="*/ 2147483646 w 75622"/>
                <a:gd name="T31" fmla="*/ 467791982 h 107378"/>
                <a:gd name="T32" fmla="*/ 2147483646 w 75622"/>
                <a:gd name="T33" fmla="*/ 446383041 h 107378"/>
                <a:gd name="T34" fmla="*/ 2147483646 w 75622"/>
                <a:gd name="T35" fmla="*/ 419595002 h 107378"/>
                <a:gd name="T36" fmla="*/ 2147483646 w 75622"/>
                <a:gd name="T37" fmla="*/ 383893124 h 107378"/>
                <a:gd name="T38" fmla="*/ 2147483646 w 75622"/>
                <a:gd name="T39" fmla="*/ 360665928 h 107378"/>
                <a:gd name="T40" fmla="*/ 2147483646 w 75622"/>
                <a:gd name="T41" fmla="*/ 331202713 h 107378"/>
                <a:gd name="T42" fmla="*/ 2147483646 w 75622"/>
                <a:gd name="T43" fmla="*/ 299970242 h 107378"/>
                <a:gd name="T44" fmla="*/ 2147483646 w 75622"/>
                <a:gd name="T45" fmla="*/ 274976434 h 107378"/>
                <a:gd name="T46" fmla="*/ 2147483646 w 75622"/>
                <a:gd name="T47" fmla="*/ 219631214 h 107378"/>
                <a:gd name="T48" fmla="*/ 2147483646 w 75622"/>
                <a:gd name="T49" fmla="*/ 173200309 h 107378"/>
                <a:gd name="T50" fmla="*/ 2147483646 w 75622"/>
                <a:gd name="T51" fmla="*/ 134823194 h 107378"/>
                <a:gd name="T52" fmla="*/ 2147483646 w 75622"/>
                <a:gd name="T53" fmla="*/ 112505091 h 107378"/>
                <a:gd name="T54" fmla="*/ 2147483646 w 75622"/>
                <a:gd name="T55" fmla="*/ 106245117 h 107378"/>
                <a:gd name="T56" fmla="*/ 2147483646 w 75622"/>
                <a:gd name="T57" fmla="*/ 106245117 h 107378"/>
                <a:gd name="T58" fmla="*/ 2147483646 w 75622"/>
                <a:gd name="T59" fmla="*/ 115180328 h 107378"/>
                <a:gd name="T60" fmla="*/ 2147483646 w 75622"/>
                <a:gd name="T61" fmla="*/ 125003321 h 107378"/>
                <a:gd name="T62" fmla="*/ 2147483646 w 75622"/>
                <a:gd name="T63" fmla="*/ 1498861299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1986268536 h 107378"/>
                <a:gd name="T74" fmla="*/ 2147483646 w 75622"/>
                <a:gd name="T75" fmla="*/ 579387981 h 107378"/>
                <a:gd name="T76" fmla="*/ 2147483646 w 75622"/>
                <a:gd name="T77" fmla="*/ 27680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6" name="Google Shape;3045;p19"/>
            <p:cNvSpPr>
              <a:spLocks/>
            </p:cNvSpPr>
            <p:nvPr/>
          </p:nvSpPr>
          <p:spPr bwMode="auto">
            <a:xfrm>
              <a:off x="-65450" y="4573370"/>
              <a:ext cx="9209483" cy="608745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00624948 h 81492"/>
                <a:gd name="T4" fmla="*/ 2147483646 w 75655"/>
                <a:gd name="T5" fmla="*/ 700624948 h 81492"/>
                <a:gd name="T6" fmla="*/ 2147483646 w 75655"/>
                <a:gd name="T7" fmla="*/ 1895470765 h 81492"/>
                <a:gd name="T8" fmla="*/ 2147483646 w 75655"/>
                <a:gd name="T9" fmla="*/ 1895470765 h 81492"/>
                <a:gd name="T10" fmla="*/ 2147483646 w 75655"/>
                <a:gd name="T11" fmla="*/ 1124251544 h 81492"/>
                <a:gd name="T12" fmla="*/ 2147483646 w 75655"/>
                <a:gd name="T13" fmla="*/ 568720479 h 81492"/>
                <a:gd name="T14" fmla="*/ 2147483646 w 75655"/>
                <a:gd name="T15" fmla="*/ 575698659 h 81492"/>
                <a:gd name="T16" fmla="*/ 2147483646 w 75655"/>
                <a:gd name="T17" fmla="*/ 585002339 h 81492"/>
                <a:gd name="T18" fmla="*/ 2147483646 w 75655"/>
                <a:gd name="T19" fmla="*/ 588119427 h 81492"/>
                <a:gd name="T20" fmla="*/ 2147483646 w 75655"/>
                <a:gd name="T21" fmla="*/ 587349935 h 81492"/>
                <a:gd name="T22" fmla="*/ 2147483646 w 75655"/>
                <a:gd name="T23" fmla="*/ 581907400 h 81492"/>
                <a:gd name="T24" fmla="*/ 2147483646 w 75655"/>
                <a:gd name="T25" fmla="*/ 548552884 h 81492"/>
                <a:gd name="T26" fmla="*/ 2147483646 w 75655"/>
                <a:gd name="T27" fmla="*/ 523711790 h 81492"/>
                <a:gd name="T28" fmla="*/ 2147483646 w 75655"/>
                <a:gd name="T29" fmla="*/ 491126326 h 81492"/>
                <a:gd name="T30" fmla="*/ 2147483646 w 75655"/>
                <a:gd name="T31" fmla="*/ 412766019 h 81492"/>
                <a:gd name="T32" fmla="*/ 2147483646 w 75655"/>
                <a:gd name="T33" fmla="*/ 412766019 h 81492"/>
                <a:gd name="T34" fmla="*/ 2147483646 w 75655"/>
                <a:gd name="T35" fmla="*/ 335171858 h 81492"/>
                <a:gd name="T36" fmla="*/ 2147483646 w 75655"/>
                <a:gd name="T37" fmla="*/ 243621741 h 81492"/>
                <a:gd name="T38" fmla="*/ 2147483646 w 75655"/>
                <a:gd name="T39" fmla="*/ 193194674 h 81492"/>
                <a:gd name="T40" fmla="*/ 2147483646 w 75655"/>
                <a:gd name="T41" fmla="*/ 167584476 h 81492"/>
                <a:gd name="T42" fmla="*/ 2147483646 w 75655"/>
                <a:gd name="T43" fmla="*/ 166049287 h 81492"/>
                <a:gd name="T44" fmla="*/ 2147483646 w 75655"/>
                <a:gd name="T45" fmla="*/ 162932640 h 81492"/>
                <a:gd name="T46" fmla="*/ 2147483646 w 75655"/>
                <a:gd name="T47" fmla="*/ 141976796 h 81492"/>
                <a:gd name="T48" fmla="*/ 2147483646 w 75655"/>
                <a:gd name="T49" fmla="*/ 50427119 h 81492"/>
                <a:gd name="T50" fmla="*/ 2147483646 w 75655"/>
                <a:gd name="T51" fmla="*/ 10094820 h 81492"/>
                <a:gd name="T52" fmla="*/ 2147483646 w 75655"/>
                <a:gd name="T53" fmla="*/ 1556844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7" name="Google Shape;3046;p19"/>
            <p:cNvGrpSpPr>
              <a:grpSpLocks/>
            </p:cNvGrpSpPr>
            <p:nvPr/>
          </p:nvGrpSpPr>
          <p:grpSpPr bwMode="auto"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103" name="Google Shape;3047;p19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3048;p19"/>
              <p:cNvSpPr/>
              <p:nvPr/>
            </p:nvSpPr>
            <p:spPr>
              <a:xfrm>
                <a:off x="5063780" y="4748748"/>
                <a:ext cx="1577589" cy="503618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8" name="Google Shape;3049;p19"/>
            <p:cNvSpPr>
              <a:spLocks/>
            </p:cNvSpPr>
            <p:nvPr/>
          </p:nvSpPr>
          <p:spPr bwMode="auto">
            <a:xfrm>
              <a:off x="5897804" y="468625"/>
              <a:ext cx="1138176" cy="56144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9" name="Google Shape;3050;p19"/>
            <p:cNvSpPr>
              <a:spLocks/>
            </p:cNvSpPr>
            <p:nvPr/>
          </p:nvSpPr>
          <p:spPr bwMode="auto">
            <a:xfrm>
              <a:off x="8161949" y="2538147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0" name="Google Shape;3051;p19"/>
            <p:cNvSpPr>
              <a:spLocks/>
            </p:cNvSpPr>
            <p:nvPr/>
          </p:nvSpPr>
          <p:spPr bwMode="auto">
            <a:xfrm>
              <a:off x="143525" y="2723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1" name="Google Shape;3052;p19"/>
            <p:cNvSpPr>
              <a:spLocks/>
            </p:cNvSpPr>
            <p:nvPr/>
          </p:nvSpPr>
          <p:spPr bwMode="auto">
            <a:xfrm>
              <a:off x="1074650" y="902550"/>
              <a:ext cx="191400" cy="173775"/>
            </a:xfrm>
            <a:custGeom>
              <a:avLst/>
              <a:gdLst>
                <a:gd name="T0" fmla="*/ 2147483646 w 7656"/>
                <a:gd name="T1" fmla="*/ 2147483646 h 6951"/>
                <a:gd name="T2" fmla="*/ 2147483646 w 7656"/>
                <a:gd name="T3" fmla="*/ 2147483646 h 6951"/>
                <a:gd name="T4" fmla="*/ 2147483646 w 7656"/>
                <a:gd name="T5" fmla="*/ 2147483646 h 6951"/>
                <a:gd name="T6" fmla="*/ 2147483646 w 7656"/>
                <a:gd name="T7" fmla="*/ 2147483646 h 6951"/>
                <a:gd name="T8" fmla="*/ 2147483646 w 7656"/>
                <a:gd name="T9" fmla="*/ 2147483646 h 6951"/>
                <a:gd name="T10" fmla="*/ 2147483646 w 7656"/>
                <a:gd name="T11" fmla="*/ 2147483646 h 6951"/>
                <a:gd name="T12" fmla="*/ 2147483646 w 7656"/>
                <a:gd name="T13" fmla="*/ 2147483646 h 6951"/>
                <a:gd name="T14" fmla="*/ 2147483646 w 7656"/>
                <a:gd name="T15" fmla="*/ 2147483646 h 6951"/>
                <a:gd name="T16" fmla="*/ 2147483646 w 7656"/>
                <a:gd name="T17" fmla="*/ 2147483646 h 6951"/>
                <a:gd name="T18" fmla="*/ 2147483646 w 7656"/>
                <a:gd name="T19" fmla="*/ 2147483646 h 6951"/>
                <a:gd name="T20" fmla="*/ 2147483646 w 7656"/>
                <a:gd name="T21" fmla="*/ 2147483646 h 6951"/>
                <a:gd name="T22" fmla="*/ 2147483646 w 7656"/>
                <a:gd name="T23" fmla="*/ 2147483646 h 6951"/>
                <a:gd name="T24" fmla="*/ 2147483646 w 7656"/>
                <a:gd name="T25" fmla="*/ 2147483646 h 6951"/>
                <a:gd name="T26" fmla="*/ 2147483646 w 7656"/>
                <a:gd name="T27" fmla="*/ 2147483646 h 6951"/>
                <a:gd name="T28" fmla="*/ 2147483646 w 7656"/>
                <a:gd name="T29" fmla="*/ 2147483646 h 6951"/>
                <a:gd name="T30" fmla="*/ 2147483646 w 7656"/>
                <a:gd name="T31" fmla="*/ 2147483646 h 6951"/>
                <a:gd name="T32" fmla="*/ 2147483646 w 7656"/>
                <a:gd name="T33" fmla="*/ 2147483646 h 6951"/>
                <a:gd name="T34" fmla="*/ 2147483646 w 7656"/>
                <a:gd name="T35" fmla="*/ 2147483646 h 6951"/>
                <a:gd name="T36" fmla="*/ 2147483646 w 7656"/>
                <a:gd name="T37" fmla="*/ 2147483646 h 6951"/>
                <a:gd name="T38" fmla="*/ 2147483646 w 7656"/>
                <a:gd name="T39" fmla="*/ 2147483646 h 6951"/>
                <a:gd name="T40" fmla="*/ 2147483646 w 7656"/>
                <a:gd name="T41" fmla="*/ 2147483646 h 6951"/>
                <a:gd name="T42" fmla="*/ 2147483646 w 7656"/>
                <a:gd name="T43" fmla="*/ 2147483646 h 6951"/>
                <a:gd name="T44" fmla="*/ 2147483646 w 7656"/>
                <a:gd name="T45" fmla="*/ 2147483646 h 6951"/>
                <a:gd name="T46" fmla="*/ 2147483646 w 7656"/>
                <a:gd name="T47" fmla="*/ 2147483646 h 6951"/>
                <a:gd name="T48" fmla="*/ 2147483646 w 7656"/>
                <a:gd name="T49" fmla="*/ 2147483646 h 6951"/>
                <a:gd name="T50" fmla="*/ 2147483646 w 7656"/>
                <a:gd name="T51" fmla="*/ 2147483646 h 6951"/>
                <a:gd name="T52" fmla="*/ 2147483646 w 7656"/>
                <a:gd name="T53" fmla="*/ 2147483646 h 6951"/>
                <a:gd name="T54" fmla="*/ 2147483646 w 7656"/>
                <a:gd name="T55" fmla="*/ 2147483646 h 6951"/>
                <a:gd name="T56" fmla="*/ 2147483646 w 7656"/>
                <a:gd name="T57" fmla="*/ 2147483646 h 6951"/>
                <a:gd name="T58" fmla="*/ 2147483646 w 7656"/>
                <a:gd name="T59" fmla="*/ 2147483646 h 6951"/>
                <a:gd name="T60" fmla="*/ 2147483646 w 7656"/>
                <a:gd name="T61" fmla="*/ 2147483646 h 6951"/>
                <a:gd name="T62" fmla="*/ 2147483646 w 7656"/>
                <a:gd name="T63" fmla="*/ 2147483646 h 6951"/>
                <a:gd name="T64" fmla="*/ 2147483646 w 7656"/>
                <a:gd name="T65" fmla="*/ 2147483646 h 6951"/>
                <a:gd name="T66" fmla="*/ 2147483646 w 7656"/>
                <a:gd name="T67" fmla="*/ 2147483646 h 6951"/>
                <a:gd name="T68" fmla="*/ 2147483646 w 7656"/>
                <a:gd name="T69" fmla="*/ 2147483646 h 6951"/>
                <a:gd name="T70" fmla="*/ 2147483646 w 7656"/>
                <a:gd name="T71" fmla="*/ 2147483646 h 6951"/>
                <a:gd name="T72" fmla="*/ 2147483646 w 7656"/>
                <a:gd name="T73" fmla="*/ 2147483646 h 6951"/>
                <a:gd name="T74" fmla="*/ 2147483646 w 7656"/>
                <a:gd name="T75" fmla="*/ 0 h 69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2" name="Google Shape;3053;p19"/>
            <p:cNvSpPr>
              <a:spLocks/>
            </p:cNvSpPr>
            <p:nvPr/>
          </p:nvSpPr>
          <p:spPr bwMode="auto">
            <a:xfrm>
              <a:off x="7685375" y="3890850"/>
              <a:ext cx="275700" cy="247825"/>
            </a:xfrm>
            <a:custGeom>
              <a:avLst/>
              <a:gdLst>
                <a:gd name="T0" fmla="*/ 2147483646 w 11028"/>
                <a:gd name="T1" fmla="*/ 2147483646 h 9913"/>
                <a:gd name="T2" fmla="*/ 2147483646 w 11028"/>
                <a:gd name="T3" fmla="*/ 2147483646 h 9913"/>
                <a:gd name="T4" fmla="*/ 2147483646 w 11028"/>
                <a:gd name="T5" fmla="*/ 2147483646 h 9913"/>
                <a:gd name="T6" fmla="*/ 2147483646 w 11028"/>
                <a:gd name="T7" fmla="*/ 2147483646 h 9913"/>
                <a:gd name="T8" fmla="*/ 2147483646 w 11028"/>
                <a:gd name="T9" fmla="*/ 2147483646 h 9913"/>
                <a:gd name="T10" fmla="*/ 2147483646 w 11028"/>
                <a:gd name="T11" fmla="*/ 2147483646 h 9913"/>
                <a:gd name="T12" fmla="*/ 2147483646 w 11028"/>
                <a:gd name="T13" fmla="*/ 2147483646 h 9913"/>
                <a:gd name="T14" fmla="*/ 2147483646 w 11028"/>
                <a:gd name="T15" fmla="*/ 2147483646 h 9913"/>
                <a:gd name="T16" fmla="*/ 2147483646 w 11028"/>
                <a:gd name="T17" fmla="*/ 2147483646 h 9913"/>
                <a:gd name="T18" fmla="*/ 2147483646 w 11028"/>
                <a:gd name="T19" fmla="*/ 2147483646 h 9913"/>
                <a:gd name="T20" fmla="*/ 2147483646 w 11028"/>
                <a:gd name="T21" fmla="*/ 2147483646 h 9913"/>
                <a:gd name="T22" fmla="*/ 2147483646 w 11028"/>
                <a:gd name="T23" fmla="*/ 2147483646 h 9913"/>
                <a:gd name="T24" fmla="*/ 2147483646 w 11028"/>
                <a:gd name="T25" fmla="*/ 2147483646 h 9913"/>
                <a:gd name="T26" fmla="*/ 2147483646 w 11028"/>
                <a:gd name="T27" fmla="*/ 2147483646 h 9913"/>
                <a:gd name="T28" fmla="*/ 2147483646 w 11028"/>
                <a:gd name="T29" fmla="*/ 2147483646 h 9913"/>
                <a:gd name="T30" fmla="*/ 2147483646 w 11028"/>
                <a:gd name="T31" fmla="*/ 2147483646 h 9913"/>
                <a:gd name="T32" fmla="*/ 2147483646 w 11028"/>
                <a:gd name="T33" fmla="*/ 2147483646 h 9913"/>
                <a:gd name="T34" fmla="*/ 2147483646 w 11028"/>
                <a:gd name="T35" fmla="*/ 2147483646 h 9913"/>
                <a:gd name="T36" fmla="*/ 2147483646 w 11028"/>
                <a:gd name="T37" fmla="*/ 2147483646 h 9913"/>
                <a:gd name="T38" fmla="*/ 2147483646 w 11028"/>
                <a:gd name="T39" fmla="*/ 2147483646 h 9913"/>
                <a:gd name="T40" fmla="*/ 2147483646 w 11028"/>
                <a:gd name="T41" fmla="*/ 2147483646 h 9913"/>
                <a:gd name="T42" fmla="*/ 2147483646 w 11028"/>
                <a:gd name="T43" fmla="*/ 2147483646 h 9913"/>
                <a:gd name="T44" fmla="*/ 2147483646 w 11028"/>
                <a:gd name="T45" fmla="*/ 2147483646 h 9913"/>
                <a:gd name="T46" fmla="*/ 2147483646 w 11028"/>
                <a:gd name="T47" fmla="*/ 2147483646 h 9913"/>
                <a:gd name="T48" fmla="*/ 2147483646 w 11028"/>
                <a:gd name="T49" fmla="*/ 2147483646 h 9913"/>
                <a:gd name="T50" fmla="*/ 2147483646 w 11028"/>
                <a:gd name="T51" fmla="*/ 2147483646 h 9913"/>
                <a:gd name="T52" fmla="*/ 2147483646 w 11028"/>
                <a:gd name="T53" fmla="*/ 2147483646 h 9913"/>
                <a:gd name="T54" fmla="*/ 2147483646 w 11028"/>
                <a:gd name="T55" fmla="*/ 2147483646 h 9913"/>
                <a:gd name="T56" fmla="*/ 2147483646 w 11028"/>
                <a:gd name="T57" fmla="*/ 2147483646 h 9913"/>
                <a:gd name="T58" fmla="*/ 2147483646 w 11028"/>
                <a:gd name="T59" fmla="*/ 2147483646 h 9913"/>
                <a:gd name="T60" fmla="*/ 2147483646 w 11028"/>
                <a:gd name="T61" fmla="*/ 2147483646 h 9913"/>
                <a:gd name="T62" fmla="*/ 2147483646 w 11028"/>
                <a:gd name="T63" fmla="*/ 2147483646 h 9913"/>
                <a:gd name="T64" fmla="*/ 2147483646 w 11028"/>
                <a:gd name="T65" fmla="*/ 2147483646 h 9913"/>
                <a:gd name="T66" fmla="*/ 2147483646 w 11028"/>
                <a:gd name="T67" fmla="*/ 2147483646 h 9913"/>
                <a:gd name="T68" fmla="*/ 2147483646 w 11028"/>
                <a:gd name="T69" fmla="*/ 2147483646 h 9913"/>
                <a:gd name="T70" fmla="*/ 2147483646 w 11028"/>
                <a:gd name="T71" fmla="*/ 2147483646 h 9913"/>
                <a:gd name="T72" fmla="*/ 2147483646 w 11028"/>
                <a:gd name="T73" fmla="*/ 2147483646 h 9913"/>
                <a:gd name="T74" fmla="*/ 2147483646 w 11028"/>
                <a:gd name="T75" fmla="*/ 9765625 h 99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3" name="Google Shape;3054;p19"/>
            <p:cNvGrpSpPr>
              <a:grpSpLocks/>
            </p:cNvGrpSpPr>
            <p:nvPr/>
          </p:nvGrpSpPr>
          <p:grpSpPr bwMode="auto"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97" name="Google Shape;3055;p19"/>
              <p:cNvSpPr>
                <a:spLocks/>
              </p:cNvSpPr>
              <p:nvPr/>
            </p:nvSpPr>
            <p:spPr bwMode="auto">
              <a:xfrm>
                <a:off x="1684950" y="4600450"/>
                <a:ext cx="398975" cy="349800"/>
              </a:xfrm>
              <a:custGeom>
                <a:avLst/>
                <a:gdLst>
                  <a:gd name="T0" fmla="*/ 2147483646 w 15959"/>
                  <a:gd name="T1" fmla="*/ 0 h 13992"/>
                  <a:gd name="T2" fmla="*/ 2147483646 w 15959"/>
                  <a:gd name="T3" fmla="*/ 2147483646 h 13992"/>
                  <a:gd name="T4" fmla="*/ 2147483646 w 15959"/>
                  <a:gd name="T5" fmla="*/ 2147483646 h 13992"/>
                  <a:gd name="T6" fmla="*/ 2147483646 w 15959"/>
                  <a:gd name="T7" fmla="*/ 2147483646 h 13992"/>
                  <a:gd name="T8" fmla="*/ 2147483646 w 15959"/>
                  <a:gd name="T9" fmla="*/ 2147483646 h 13992"/>
                  <a:gd name="T10" fmla="*/ 2147483646 w 15959"/>
                  <a:gd name="T11" fmla="*/ 2147483646 h 13992"/>
                  <a:gd name="T12" fmla="*/ 2147483646 w 15959"/>
                  <a:gd name="T13" fmla="*/ 2147483646 h 13992"/>
                  <a:gd name="T14" fmla="*/ 2147483646 w 15959"/>
                  <a:gd name="T15" fmla="*/ 2147483646 h 13992"/>
                  <a:gd name="T16" fmla="*/ 2147483646 w 15959"/>
                  <a:gd name="T17" fmla="*/ 2147483646 h 13992"/>
                  <a:gd name="T18" fmla="*/ 2147483646 w 15959"/>
                  <a:gd name="T19" fmla="*/ 2147483646 h 13992"/>
                  <a:gd name="T20" fmla="*/ 2147483646 w 15959"/>
                  <a:gd name="T21" fmla="*/ 2147483646 h 13992"/>
                  <a:gd name="T22" fmla="*/ 2147483646 w 15959"/>
                  <a:gd name="T23" fmla="*/ 2147483646 h 13992"/>
                  <a:gd name="T24" fmla="*/ 2147483646 w 15959"/>
                  <a:gd name="T25" fmla="*/ 2147483646 h 13992"/>
                  <a:gd name="T26" fmla="*/ 2147483646 w 15959"/>
                  <a:gd name="T27" fmla="*/ 2147483646 h 13992"/>
                  <a:gd name="T28" fmla="*/ 2147483646 w 15959"/>
                  <a:gd name="T29" fmla="*/ 2147483646 h 13992"/>
                  <a:gd name="T30" fmla="*/ 2147483646 w 15959"/>
                  <a:gd name="T31" fmla="*/ 2147483646 h 13992"/>
                  <a:gd name="T32" fmla="*/ 2147483646 w 15959"/>
                  <a:gd name="T33" fmla="*/ 2147483646 h 13992"/>
                  <a:gd name="T34" fmla="*/ 2147483646 w 15959"/>
                  <a:gd name="T35" fmla="*/ 2147483646 h 13992"/>
                  <a:gd name="T36" fmla="*/ 2147483646 w 15959"/>
                  <a:gd name="T37" fmla="*/ 2147483646 h 13992"/>
                  <a:gd name="T38" fmla="*/ 2147483646 w 15959"/>
                  <a:gd name="T39" fmla="*/ 2147483646 h 13992"/>
                  <a:gd name="T40" fmla="*/ 2147483646 w 15959"/>
                  <a:gd name="T41" fmla="*/ 0 h 1399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3056;p19"/>
              <p:cNvSpPr/>
              <p:nvPr/>
            </p:nvSpPr>
            <p:spPr>
              <a:xfrm>
                <a:off x="1749700" y="4666163"/>
                <a:ext cx="292940" cy="25831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3057;p19"/>
              <p:cNvSpPr>
                <a:spLocks/>
              </p:cNvSpPr>
              <p:nvPr/>
            </p:nvSpPr>
            <p:spPr bwMode="auto">
              <a:xfrm>
                <a:off x="1847650" y="4775525"/>
                <a:ext cx="98725" cy="85025"/>
              </a:xfrm>
              <a:custGeom>
                <a:avLst/>
                <a:gdLst>
                  <a:gd name="T0" fmla="*/ 2147483646 w 3949"/>
                  <a:gd name="T1" fmla="*/ 9765625 h 3401"/>
                  <a:gd name="T2" fmla="*/ 2147483646 w 3949"/>
                  <a:gd name="T3" fmla="*/ 1455078125 h 3401"/>
                  <a:gd name="T4" fmla="*/ 263671875 w 3949"/>
                  <a:gd name="T5" fmla="*/ 2147483646 h 3401"/>
                  <a:gd name="T6" fmla="*/ 2147483646 w 3949"/>
                  <a:gd name="T7" fmla="*/ 2147483646 h 3401"/>
                  <a:gd name="T8" fmla="*/ 2147483646 w 3949"/>
                  <a:gd name="T9" fmla="*/ 2147483646 h 3401"/>
                  <a:gd name="T10" fmla="*/ 2147483646 w 3949"/>
                  <a:gd name="T11" fmla="*/ 2147483646 h 3401"/>
                  <a:gd name="T12" fmla="*/ 2147483646 w 3949"/>
                  <a:gd name="T13" fmla="*/ 9765625 h 34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3058;p19"/>
              <p:cNvSpPr/>
              <p:nvPr/>
            </p:nvSpPr>
            <p:spPr>
              <a:xfrm>
                <a:off x="840757" y="4194730"/>
                <a:ext cx="882586" cy="797521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3059;p19"/>
              <p:cNvSpPr/>
              <p:nvPr/>
            </p:nvSpPr>
            <p:spPr>
              <a:xfrm>
                <a:off x="998147" y="4339323"/>
                <a:ext cx="647631" cy="570088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3060;p19"/>
              <p:cNvSpPr>
                <a:spLocks/>
              </p:cNvSpPr>
              <p:nvPr/>
            </p:nvSpPr>
            <p:spPr bwMode="auto">
              <a:xfrm>
                <a:off x="1241925" y="4559800"/>
                <a:ext cx="228000" cy="187075"/>
              </a:xfrm>
              <a:custGeom>
                <a:avLst/>
                <a:gdLst>
                  <a:gd name="T0" fmla="*/ 2147483646 w 9120"/>
                  <a:gd name="T1" fmla="*/ 9765625 h 7483"/>
                  <a:gd name="T2" fmla="*/ 2147483646 w 9120"/>
                  <a:gd name="T3" fmla="*/ 2147483646 h 7483"/>
                  <a:gd name="T4" fmla="*/ 2147483646 w 9120"/>
                  <a:gd name="T5" fmla="*/ 2147483646 h 7483"/>
                  <a:gd name="T6" fmla="*/ 2147483646 w 9120"/>
                  <a:gd name="T7" fmla="*/ 2147483646 h 7483"/>
                  <a:gd name="T8" fmla="*/ 2147483646 w 9120"/>
                  <a:gd name="T9" fmla="*/ 2147483646 h 7483"/>
                  <a:gd name="T10" fmla="*/ 2147483646 w 9120"/>
                  <a:gd name="T11" fmla="*/ 2147483646 h 7483"/>
                  <a:gd name="T12" fmla="*/ 2147483646 w 9120"/>
                  <a:gd name="T13" fmla="*/ 9765625 h 74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" name="Google Shape;3061;p19"/>
            <p:cNvGrpSpPr>
              <a:grpSpLocks/>
            </p:cNvGrpSpPr>
            <p:nvPr/>
          </p:nvGrpSpPr>
          <p:grpSpPr bwMode="auto"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89" name="Google Shape;3062;p19"/>
              <p:cNvSpPr/>
              <p:nvPr/>
            </p:nvSpPr>
            <p:spPr>
              <a:xfrm>
                <a:off x="2673302" y="2248653"/>
                <a:ext cx="194073" cy="63101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3063;p19"/>
              <p:cNvSpPr/>
              <p:nvPr/>
            </p:nvSpPr>
            <p:spPr>
              <a:xfrm>
                <a:off x="2673302" y="2127213"/>
                <a:ext cx="113110" cy="167873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3064;p19"/>
              <p:cNvSpPr/>
              <p:nvPr/>
            </p:nvSpPr>
            <p:spPr>
              <a:xfrm>
                <a:off x="2578052" y="2126023"/>
                <a:ext cx="107157" cy="171444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3065;p19"/>
              <p:cNvSpPr/>
              <p:nvPr/>
            </p:nvSpPr>
            <p:spPr>
              <a:xfrm>
                <a:off x="2493516" y="2221269"/>
                <a:ext cx="179786" cy="73816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3066;p19"/>
              <p:cNvSpPr/>
              <p:nvPr/>
            </p:nvSpPr>
            <p:spPr>
              <a:xfrm>
                <a:off x="2513757" y="2293895"/>
                <a:ext cx="158354" cy="103581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3067;p19"/>
              <p:cNvSpPr/>
              <p:nvPr/>
            </p:nvSpPr>
            <p:spPr>
              <a:xfrm>
                <a:off x="2668540" y="2296276"/>
                <a:ext cx="164307" cy="125012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3068;p19"/>
              <p:cNvSpPr/>
              <p:nvPr/>
            </p:nvSpPr>
            <p:spPr>
              <a:xfrm>
                <a:off x="2668540" y="2293895"/>
                <a:ext cx="86916" cy="169063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3069;p19"/>
              <p:cNvSpPr/>
              <p:nvPr/>
            </p:nvSpPr>
            <p:spPr>
              <a:xfrm>
                <a:off x="2592339" y="2297467"/>
                <a:ext cx="97632" cy="173826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5" name="Google Shape;3070;p19"/>
            <p:cNvGrpSpPr>
              <a:grpSpLocks/>
            </p:cNvGrpSpPr>
            <p:nvPr/>
          </p:nvGrpSpPr>
          <p:grpSpPr bwMode="auto">
            <a:xfrm rot="2043589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6" name="Google Shape;3071;p19"/>
              <p:cNvSpPr>
                <a:spLocks/>
              </p:cNvSpPr>
              <p:nvPr/>
            </p:nvSpPr>
            <p:spPr bwMode="auto">
              <a:xfrm>
                <a:off x="5641475" y="2689200"/>
                <a:ext cx="102900" cy="72975"/>
              </a:xfrm>
              <a:custGeom>
                <a:avLst/>
                <a:gdLst>
                  <a:gd name="T0" fmla="*/ 2147483646 w 4116"/>
                  <a:gd name="T1" fmla="*/ 0 h 2919"/>
                  <a:gd name="T2" fmla="*/ 2147483646 w 4116"/>
                  <a:gd name="T3" fmla="*/ 2147483646 h 2919"/>
                  <a:gd name="T4" fmla="*/ 2147483646 w 4116"/>
                  <a:gd name="T5" fmla="*/ 2147483646 h 2919"/>
                  <a:gd name="T6" fmla="*/ 2147483646 w 4116"/>
                  <a:gd name="T7" fmla="*/ 2147483646 h 2919"/>
                  <a:gd name="T8" fmla="*/ 2147483646 w 4116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3072;p19"/>
              <p:cNvSpPr>
                <a:spLocks/>
              </p:cNvSpPr>
              <p:nvPr/>
            </p:nvSpPr>
            <p:spPr bwMode="auto">
              <a:xfrm>
                <a:off x="5699225" y="2674000"/>
                <a:ext cx="103675" cy="72975"/>
              </a:xfrm>
              <a:custGeom>
                <a:avLst/>
                <a:gdLst>
                  <a:gd name="T0" fmla="*/ 2147483646 w 4147"/>
                  <a:gd name="T1" fmla="*/ 0 h 2919"/>
                  <a:gd name="T2" fmla="*/ 2147483646 w 4147"/>
                  <a:gd name="T3" fmla="*/ 2147483646 h 2919"/>
                  <a:gd name="T4" fmla="*/ 2147483646 w 4147"/>
                  <a:gd name="T5" fmla="*/ 2147483646 h 2919"/>
                  <a:gd name="T6" fmla="*/ 2147483646 w 4147"/>
                  <a:gd name="T7" fmla="*/ 2147483646 h 2919"/>
                  <a:gd name="T8" fmla="*/ 2147483646 w 4147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3073;p19"/>
              <p:cNvSpPr>
                <a:spLocks/>
              </p:cNvSpPr>
              <p:nvPr/>
            </p:nvSpPr>
            <p:spPr bwMode="auto">
              <a:xfrm>
                <a:off x="5682575" y="2706600"/>
                <a:ext cx="103025" cy="72375"/>
              </a:xfrm>
              <a:custGeom>
                <a:avLst/>
                <a:gdLst>
                  <a:gd name="T0" fmla="*/ 2147483646 w 4121"/>
                  <a:gd name="T1" fmla="*/ 0 h 2895"/>
                  <a:gd name="T2" fmla="*/ 2147483646 w 4121"/>
                  <a:gd name="T3" fmla="*/ 2147483646 h 2895"/>
                  <a:gd name="T4" fmla="*/ 2147483646 w 4121"/>
                  <a:gd name="T5" fmla="*/ 2147483646 h 2895"/>
                  <a:gd name="T6" fmla="*/ 2147483646 w 4121"/>
                  <a:gd name="T7" fmla="*/ 2147483646 h 2895"/>
                  <a:gd name="T8" fmla="*/ 2147483646 w 4121"/>
                  <a:gd name="T9" fmla="*/ 0 h 28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3074;p19"/>
              <p:cNvSpPr>
                <a:spLocks/>
              </p:cNvSpPr>
              <p:nvPr/>
            </p:nvSpPr>
            <p:spPr bwMode="auto">
              <a:xfrm>
                <a:off x="5765450" y="2684250"/>
                <a:ext cx="103500" cy="73000"/>
              </a:xfrm>
              <a:custGeom>
                <a:avLst/>
                <a:gdLst>
                  <a:gd name="T0" fmla="*/ 2147483646 w 4140"/>
                  <a:gd name="T1" fmla="*/ 9765625 h 2920"/>
                  <a:gd name="T2" fmla="*/ 2147483646 w 4140"/>
                  <a:gd name="T3" fmla="*/ 2147483646 h 2920"/>
                  <a:gd name="T4" fmla="*/ 2147483646 w 4140"/>
                  <a:gd name="T5" fmla="*/ 2147483646 h 2920"/>
                  <a:gd name="T6" fmla="*/ 2147483646 w 4140"/>
                  <a:gd name="T7" fmla="*/ 2147483646 h 2920"/>
                  <a:gd name="T8" fmla="*/ 2147483646 w 4140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3075;p19"/>
              <p:cNvSpPr>
                <a:spLocks/>
              </p:cNvSpPr>
              <p:nvPr/>
            </p:nvSpPr>
            <p:spPr bwMode="auto">
              <a:xfrm>
                <a:off x="5719750" y="2719900"/>
                <a:ext cx="102950" cy="72675"/>
              </a:xfrm>
              <a:custGeom>
                <a:avLst/>
                <a:gdLst>
                  <a:gd name="T0" fmla="*/ 2147483646 w 4118"/>
                  <a:gd name="T1" fmla="*/ 0 h 2907"/>
                  <a:gd name="T2" fmla="*/ 2147483646 w 4118"/>
                  <a:gd name="T3" fmla="*/ 2147483646 h 2907"/>
                  <a:gd name="T4" fmla="*/ 2147483646 w 4118"/>
                  <a:gd name="T5" fmla="*/ 2147483646 h 2907"/>
                  <a:gd name="T6" fmla="*/ 2147483646 w 4118"/>
                  <a:gd name="T7" fmla="*/ 2147483646 h 2907"/>
                  <a:gd name="T8" fmla="*/ 2147483646 w 4118"/>
                  <a:gd name="T9" fmla="*/ 0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3076;p19"/>
              <p:cNvSpPr>
                <a:spLocks/>
              </p:cNvSpPr>
              <p:nvPr/>
            </p:nvSpPr>
            <p:spPr bwMode="auto">
              <a:xfrm>
                <a:off x="5823075" y="2686050"/>
                <a:ext cx="102850" cy="73075"/>
              </a:xfrm>
              <a:custGeom>
                <a:avLst/>
                <a:gdLst>
                  <a:gd name="T0" fmla="*/ 2147483646 w 4114"/>
                  <a:gd name="T1" fmla="*/ 9765625 h 2923"/>
                  <a:gd name="T2" fmla="*/ 2147483646 w 4114"/>
                  <a:gd name="T3" fmla="*/ 2147483646 h 2923"/>
                  <a:gd name="T4" fmla="*/ 2147483646 w 4114"/>
                  <a:gd name="T5" fmla="*/ 2147483646 h 2923"/>
                  <a:gd name="T6" fmla="*/ 2147483646 w 4114"/>
                  <a:gd name="T7" fmla="*/ 2147483646 h 2923"/>
                  <a:gd name="T8" fmla="*/ 2147483646 w 4114"/>
                  <a:gd name="T9" fmla="*/ 9765625 h 29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3077;p19"/>
              <p:cNvSpPr>
                <a:spLocks/>
              </p:cNvSpPr>
              <p:nvPr/>
            </p:nvSpPr>
            <p:spPr bwMode="auto">
              <a:xfrm>
                <a:off x="5750950" y="2720325"/>
                <a:ext cx="88725" cy="97275"/>
              </a:xfrm>
              <a:custGeom>
                <a:avLst/>
                <a:gdLst>
                  <a:gd name="T0" fmla="*/ 2147483646 w 3549"/>
                  <a:gd name="T1" fmla="*/ 0 h 3891"/>
                  <a:gd name="T2" fmla="*/ 2147483646 w 3549"/>
                  <a:gd name="T3" fmla="*/ 2147483646 h 3891"/>
                  <a:gd name="T4" fmla="*/ 2147483646 w 3549"/>
                  <a:gd name="T5" fmla="*/ 2147483646 h 3891"/>
                  <a:gd name="T6" fmla="*/ 2147483646 w 3549"/>
                  <a:gd name="T7" fmla="*/ 2147483646 h 3891"/>
                  <a:gd name="T8" fmla="*/ 2147483646 w 3549"/>
                  <a:gd name="T9" fmla="*/ 2147483646 h 3891"/>
                  <a:gd name="T10" fmla="*/ 2147483646 w 3549"/>
                  <a:gd name="T11" fmla="*/ 2147483646 h 3891"/>
                  <a:gd name="T12" fmla="*/ 2147483646 w 3549"/>
                  <a:gd name="T13" fmla="*/ 0 h 38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3078;p19"/>
              <p:cNvSpPr>
                <a:spLocks/>
              </p:cNvSpPr>
              <p:nvPr/>
            </p:nvSpPr>
            <p:spPr bwMode="auto">
              <a:xfrm>
                <a:off x="5776725" y="2738500"/>
                <a:ext cx="102850" cy="73075"/>
              </a:xfrm>
              <a:custGeom>
                <a:avLst/>
                <a:gdLst>
                  <a:gd name="T0" fmla="*/ 2147483646 w 4114"/>
                  <a:gd name="T1" fmla="*/ 0 h 2923"/>
                  <a:gd name="T2" fmla="*/ 2147483646 w 4114"/>
                  <a:gd name="T3" fmla="*/ 2147483646 h 2923"/>
                  <a:gd name="T4" fmla="*/ 2147483646 w 4114"/>
                  <a:gd name="T5" fmla="*/ 2147483646 h 2923"/>
                  <a:gd name="T6" fmla="*/ 2147483646 w 4114"/>
                  <a:gd name="T7" fmla="*/ 2147483646 h 2923"/>
                  <a:gd name="T8" fmla="*/ 2147483646 w 4114"/>
                  <a:gd name="T9" fmla="*/ 0 h 29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3079;p19"/>
              <p:cNvSpPr>
                <a:spLocks/>
              </p:cNvSpPr>
              <p:nvPr/>
            </p:nvSpPr>
            <p:spPr bwMode="auto">
              <a:xfrm>
                <a:off x="5863350" y="2719900"/>
                <a:ext cx="103575" cy="72675"/>
              </a:xfrm>
              <a:custGeom>
                <a:avLst/>
                <a:gdLst>
                  <a:gd name="T0" fmla="*/ 2147483646 w 4143"/>
                  <a:gd name="T1" fmla="*/ 0 h 2907"/>
                  <a:gd name="T2" fmla="*/ 2147483646 w 4143"/>
                  <a:gd name="T3" fmla="*/ 2147483646 h 2907"/>
                  <a:gd name="T4" fmla="*/ 2147483646 w 4143"/>
                  <a:gd name="T5" fmla="*/ 2147483646 h 2907"/>
                  <a:gd name="T6" fmla="*/ 2147483646 w 4143"/>
                  <a:gd name="T7" fmla="*/ 2147483646 h 2907"/>
                  <a:gd name="T8" fmla="*/ 2147483646 w 4143"/>
                  <a:gd name="T9" fmla="*/ 0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3080;p19"/>
              <p:cNvSpPr>
                <a:spLocks/>
              </p:cNvSpPr>
              <p:nvPr/>
            </p:nvSpPr>
            <p:spPr bwMode="auto">
              <a:xfrm>
                <a:off x="5733575" y="2769725"/>
                <a:ext cx="104100" cy="73000"/>
              </a:xfrm>
              <a:custGeom>
                <a:avLst/>
                <a:gdLst>
                  <a:gd name="T0" fmla="*/ 2147483646 w 4164"/>
                  <a:gd name="T1" fmla="*/ 9765625 h 2920"/>
                  <a:gd name="T2" fmla="*/ 2147483646 w 4164"/>
                  <a:gd name="T3" fmla="*/ 2147483646 h 2920"/>
                  <a:gd name="T4" fmla="*/ 2147483646 w 4164"/>
                  <a:gd name="T5" fmla="*/ 2147483646 h 2920"/>
                  <a:gd name="T6" fmla="*/ 2147483646 w 4164"/>
                  <a:gd name="T7" fmla="*/ 2147483646 h 2920"/>
                  <a:gd name="T8" fmla="*/ 2147483646 w 4164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3081;p19"/>
              <p:cNvSpPr>
                <a:spLocks/>
              </p:cNvSpPr>
              <p:nvPr/>
            </p:nvSpPr>
            <p:spPr bwMode="auto">
              <a:xfrm>
                <a:off x="5816375" y="2764050"/>
                <a:ext cx="104100" cy="72975"/>
              </a:xfrm>
              <a:custGeom>
                <a:avLst/>
                <a:gdLst>
                  <a:gd name="T0" fmla="*/ 2147483646 w 4164"/>
                  <a:gd name="T1" fmla="*/ 0 h 2919"/>
                  <a:gd name="T2" fmla="*/ 2147483646 w 4164"/>
                  <a:gd name="T3" fmla="*/ 2147483646 h 2919"/>
                  <a:gd name="T4" fmla="*/ 2147483646 w 4164"/>
                  <a:gd name="T5" fmla="*/ 2147483646 h 2919"/>
                  <a:gd name="T6" fmla="*/ 2147483646 w 4164"/>
                  <a:gd name="T7" fmla="*/ 2147483646 h 2919"/>
                  <a:gd name="T8" fmla="*/ 2147483646 w 4164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3082;p19"/>
              <p:cNvSpPr>
                <a:spLocks/>
              </p:cNvSpPr>
              <p:nvPr/>
            </p:nvSpPr>
            <p:spPr bwMode="auto">
              <a:xfrm>
                <a:off x="5812450" y="2776500"/>
                <a:ext cx="102850" cy="73050"/>
              </a:xfrm>
              <a:custGeom>
                <a:avLst/>
                <a:gdLst>
                  <a:gd name="T0" fmla="*/ 2147483646 w 4114"/>
                  <a:gd name="T1" fmla="*/ 0 h 2922"/>
                  <a:gd name="T2" fmla="*/ 2147483646 w 4114"/>
                  <a:gd name="T3" fmla="*/ 2147483646 h 2922"/>
                  <a:gd name="T4" fmla="*/ 2147483646 w 4114"/>
                  <a:gd name="T5" fmla="*/ 2147483646 h 2922"/>
                  <a:gd name="T6" fmla="*/ 2147483646 w 4114"/>
                  <a:gd name="T7" fmla="*/ 2147483646 h 2922"/>
                  <a:gd name="T8" fmla="*/ 2147483646 w 4114"/>
                  <a:gd name="T9" fmla="*/ 0 h 29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3083;p19"/>
              <p:cNvSpPr>
                <a:spLocks/>
              </p:cNvSpPr>
              <p:nvPr/>
            </p:nvSpPr>
            <p:spPr bwMode="auto">
              <a:xfrm>
                <a:off x="5783575" y="2795875"/>
                <a:ext cx="102975" cy="72675"/>
              </a:xfrm>
              <a:custGeom>
                <a:avLst/>
                <a:gdLst>
                  <a:gd name="T0" fmla="*/ 2147483646 w 4119"/>
                  <a:gd name="T1" fmla="*/ 9765625 h 2907"/>
                  <a:gd name="T2" fmla="*/ 2147483646 w 4119"/>
                  <a:gd name="T3" fmla="*/ 2147483646 h 2907"/>
                  <a:gd name="T4" fmla="*/ 2147483646 w 4119"/>
                  <a:gd name="T5" fmla="*/ 2147483646 h 2907"/>
                  <a:gd name="T6" fmla="*/ 2147483646 w 4119"/>
                  <a:gd name="T7" fmla="*/ 2147483646 h 2907"/>
                  <a:gd name="T8" fmla="*/ 2147483646 w 4119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3084;p19"/>
              <p:cNvSpPr>
                <a:spLocks/>
              </p:cNvSpPr>
              <p:nvPr/>
            </p:nvSpPr>
            <p:spPr bwMode="auto">
              <a:xfrm>
                <a:off x="5861150" y="2786075"/>
                <a:ext cx="103550" cy="72700"/>
              </a:xfrm>
              <a:custGeom>
                <a:avLst/>
                <a:gdLst>
                  <a:gd name="T0" fmla="*/ 2147483646 w 4142"/>
                  <a:gd name="T1" fmla="*/ 9765625 h 2908"/>
                  <a:gd name="T2" fmla="*/ 2147483646 w 4142"/>
                  <a:gd name="T3" fmla="*/ 2147483646 h 2908"/>
                  <a:gd name="T4" fmla="*/ 2147483646 w 4142"/>
                  <a:gd name="T5" fmla="*/ 2147483646 h 2908"/>
                  <a:gd name="T6" fmla="*/ 2147483646 w 4142"/>
                  <a:gd name="T7" fmla="*/ 2147483646 h 2908"/>
                  <a:gd name="T8" fmla="*/ 2147483646 w 4142"/>
                  <a:gd name="T9" fmla="*/ 9765625 h 29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3085;p19"/>
              <p:cNvSpPr>
                <a:spLocks/>
              </p:cNvSpPr>
              <p:nvPr/>
            </p:nvSpPr>
            <p:spPr bwMode="auto">
              <a:xfrm>
                <a:off x="5803400" y="2808875"/>
                <a:ext cx="102950" cy="72675"/>
              </a:xfrm>
              <a:custGeom>
                <a:avLst/>
                <a:gdLst>
                  <a:gd name="T0" fmla="*/ 2147483646 w 4118"/>
                  <a:gd name="T1" fmla="*/ 9765625 h 2907"/>
                  <a:gd name="T2" fmla="*/ 2147483646 w 4118"/>
                  <a:gd name="T3" fmla="*/ 2147483646 h 2907"/>
                  <a:gd name="T4" fmla="*/ 2147483646 w 4118"/>
                  <a:gd name="T5" fmla="*/ 2147483646 h 2907"/>
                  <a:gd name="T6" fmla="*/ 2147483646 w 4118"/>
                  <a:gd name="T7" fmla="*/ 2147483646 h 2907"/>
                  <a:gd name="T8" fmla="*/ 2147483646 w 4118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3086;p19"/>
              <p:cNvSpPr>
                <a:spLocks/>
              </p:cNvSpPr>
              <p:nvPr/>
            </p:nvSpPr>
            <p:spPr bwMode="auto">
              <a:xfrm>
                <a:off x="5918950" y="2779250"/>
                <a:ext cx="102900" cy="72975"/>
              </a:xfrm>
              <a:custGeom>
                <a:avLst/>
                <a:gdLst>
                  <a:gd name="T0" fmla="*/ 2147483646 w 4116"/>
                  <a:gd name="T1" fmla="*/ 0 h 2919"/>
                  <a:gd name="T2" fmla="*/ 2147483646 w 4116"/>
                  <a:gd name="T3" fmla="*/ 2147483646 h 2919"/>
                  <a:gd name="T4" fmla="*/ 2147483646 w 4116"/>
                  <a:gd name="T5" fmla="*/ 2147483646 h 2919"/>
                  <a:gd name="T6" fmla="*/ 2147483646 w 4116"/>
                  <a:gd name="T7" fmla="*/ 2147483646 h 2919"/>
                  <a:gd name="T8" fmla="*/ 2147483646 w 4116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3087;p19"/>
              <p:cNvSpPr>
                <a:spLocks/>
              </p:cNvSpPr>
              <p:nvPr/>
            </p:nvSpPr>
            <p:spPr bwMode="auto">
              <a:xfrm>
                <a:off x="5898300" y="2799375"/>
                <a:ext cx="102925" cy="72975"/>
              </a:xfrm>
              <a:custGeom>
                <a:avLst/>
                <a:gdLst>
                  <a:gd name="T0" fmla="*/ 2147483646 w 4117"/>
                  <a:gd name="T1" fmla="*/ 0 h 2919"/>
                  <a:gd name="T2" fmla="*/ 2147483646 w 4117"/>
                  <a:gd name="T3" fmla="*/ 2147483646 h 2919"/>
                  <a:gd name="T4" fmla="*/ 2147483646 w 4117"/>
                  <a:gd name="T5" fmla="*/ 2147483646 h 2919"/>
                  <a:gd name="T6" fmla="*/ 2147483646 w 4117"/>
                  <a:gd name="T7" fmla="*/ 2147483646 h 2919"/>
                  <a:gd name="T8" fmla="*/ 2147483646 w 4117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3088;p19"/>
              <p:cNvSpPr>
                <a:spLocks/>
              </p:cNvSpPr>
              <p:nvPr/>
            </p:nvSpPr>
            <p:spPr bwMode="auto">
              <a:xfrm>
                <a:off x="5773700" y="2844975"/>
                <a:ext cx="102900" cy="72975"/>
              </a:xfrm>
              <a:custGeom>
                <a:avLst/>
                <a:gdLst>
                  <a:gd name="T0" fmla="*/ 2147483646 w 4116"/>
                  <a:gd name="T1" fmla="*/ 0 h 2919"/>
                  <a:gd name="T2" fmla="*/ 2147483646 w 4116"/>
                  <a:gd name="T3" fmla="*/ 2147483646 h 2919"/>
                  <a:gd name="T4" fmla="*/ 2147483646 w 4116"/>
                  <a:gd name="T5" fmla="*/ 2147483646 h 2919"/>
                  <a:gd name="T6" fmla="*/ 2147483646 w 4116"/>
                  <a:gd name="T7" fmla="*/ 2147483646 h 2919"/>
                  <a:gd name="T8" fmla="*/ 2147483646 w 4116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3089;p19"/>
              <p:cNvSpPr>
                <a:spLocks/>
              </p:cNvSpPr>
              <p:nvPr/>
            </p:nvSpPr>
            <p:spPr bwMode="auto">
              <a:xfrm>
                <a:off x="5855875" y="2847550"/>
                <a:ext cx="102850" cy="73075"/>
              </a:xfrm>
              <a:custGeom>
                <a:avLst/>
                <a:gdLst>
                  <a:gd name="T0" fmla="*/ 2147483646 w 4114"/>
                  <a:gd name="T1" fmla="*/ 0 h 2923"/>
                  <a:gd name="T2" fmla="*/ 2147483646 w 4114"/>
                  <a:gd name="T3" fmla="*/ 2147483646 h 2923"/>
                  <a:gd name="T4" fmla="*/ 2147483646 w 4114"/>
                  <a:gd name="T5" fmla="*/ 2147483646 h 2923"/>
                  <a:gd name="T6" fmla="*/ 2147483646 w 4114"/>
                  <a:gd name="T7" fmla="*/ 2147483646 h 2923"/>
                  <a:gd name="T8" fmla="*/ 2147483646 w 4114"/>
                  <a:gd name="T9" fmla="*/ 0 h 29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3090;p19"/>
              <p:cNvSpPr>
                <a:spLocks/>
              </p:cNvSpPr>
              <p:nvPr/>
            </p:nvSpPr>
            <p:spPr bwMode="auto">
              <a:xfrm>
                <a:off x="5922000" y="2824750"/>
                <a:ext cx="102850" cy="73075"/>
              </a:xfrm>
              <a:custGeom>
                <a:avLst/>
                <a:gdLst>
                  <a:gd name="T0" fmla="*/ 2147483646 w 4114"/>
                  <a:gd name="T1" fmla="*/ 9765625 h 2923"/>
                  <a:gd name="T2" fmla="*/ 2147483646 w 4114"/>
                  <a:gd name="T3" fmla="*/ 2147483646 h 2923"/>
                  <a:gd name="T4" fmla="*/ 2147483646 w 4114"/>
                  <a:gd name="T5" fmla="*/ 2147483646 h 2923"/>
                  <a:gd name="T6" fmla="*/ 2147483646 w 4114"/>
                  <a:gd name="T7" fmla="*/ 2147483646 h 2923"/>
                  <a:gd name="T8" fmla="*/ 2147483646 w 4114"/>
                  <a:gd name="T9" fmla="*/ 9765625 h 29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3091;p19"/>
              <p:cNvSpPr>
                <a:spLocks/>
              </p:cNvSpPr>
              <p:nvPr/>
            </p:nvSpPr>
            <p:spPr bwMode="auto">
              <a:xfrm>
                <a:off x="5859775" y="2867550"/>
                <a:ext cx="376600" cy="374575"/>
              </a:xfrm>
              <a:custGeom>
                <a:avLst/>
                <a:gdLst>
                  <a:gd name="T0" fmla="*/ 2147483646 w 15064"/>
                  <a:gd name="T1" fmla="*/ 2147483646 h 14983"/>
                  <a:gd name="T2" fmla="*/ 2147483646 w 15064"/>
                  <a:gd name="T3" fmla="*/ 2147483646 h 14983"/>
                  <a:gd name="T4" fmla="*/ 2147483646 w 15064"/>
                  <a:gd name="T5" fmla="*/ 2147483646 h 14983"/>
                  <a:gd name="T6" fmla="*/ 2147483646 w 15064"/>
                  <a:gd name="T7" fmla="*/ 2147483646 h 14983"/>
                  <a:gd name="T8" fmla="*/ 2147483646 w 15064"/>
                  <a:gd name="T9" fmla="*/ 2147483646 h 14983"/>
                  <a:gd name="T10" fmla="*/ 2147483646 w 15064"/>
                  <a:gd name="T11" fmla="*/ 2147483646 h 14983"/>
                  <a:gd name="T12" fmla="*/ 2147483646 w 15064"/>
                  <a:gd name="T13" fmla="*/ 2147483646 h 14983"/>
                  <a:gd name="T14" fmla="*/ 2147483646 w 15064"/>
                  <a:gd name="T15" fmla="*/ 2147483646 h 14983"/>
                  <a:gd name="T16" fmla="*/ 2147483646 w 15064"/>
                  <a:gd name="T17" fmla="*/ 2147483646 h 14983"/>
                  <a:gd name="T18" fmla="*/ 2147483646 w 15064"/>
                  <a:gd name="T19" fmla="*/ 2147483646 h 14983"/>
                  <a:gd name="T20" fmla="*/ 2147483646 w 15064"/>
                  <a:gd name="T21" fmla="*/ 2147483646 h 14983"/>
                  <a:gd name="T22" fmla="*/ 2147483646 w 15064"/>
                  <a:gd name="T23" fmla="*/ 2147483646 h 14983"/>
                  <a:gd name="T24" fmla="*/ 2147483646 w 15064"/>
                  <a:gd name="T25" fmla="*/ 2147483646 h 14983"/>
                  <a:gd name="T26" fmla="*/ 2147483646 w 15064"/>
                  <a:gd name="T27" fmla="*/ 2147483646 h 14983"/>
                  <a:gd name="T28" fmla="*/ 2147483646 w 15064"/>
                  <a:gd name="T29" fmla="*/ 2147483646 h 14983"/>
                  <a:gd name="T30" fmla="*/ 2147483646 w 15064"/>
                  <a:gd name="T31" fmla="*/ 2147483646 h 14983"/>
                  <a:gd name="T32" fmla="*/ 2147483646 w 15064"/>
                  <a:gd name="T33" fmla="*/ 2147483646 h 14983"/>
                  <a:gd name="T34" fmla="*/ 2147483646 w 15064"/>
                  <a:gd name="T35" fmla="*/ 2147483646 h 14983"/>
                  <a:gd name="T36" fmla="*/ 2147483646 w 15064"/>
                  <a:gd name="T37" fmla="*/ 2147483646 h 14983"/>
                  <a:gd name="T38" fmla="*/ 2147483646 w 15064"/>
                  <a:gd name="T39" fmla="*/ 2147483646 h 14983"/>
                  <a:gd name="T40" fmla="*/ 2147483646 w 15064"/>
                  <a:gd name="T41" fmla="*/ 2147483646 h 14983"/>
                  <a:gd name="T42" fmla="*/ 2147483646 w 15064"/>
                  <a:gd name="T43" fmla="*/ 2147483646 h 14983"/>
                  <a:gd name="T44" fmla="*/ 2147483646 w 15064"/>
                  <a:gd name="T45" fmla="*/ 2147483646 h 14983"/>
                  <a:gd name="T46" fmla="*/ 2147483646 w 15064"/>
                  <a:gd name="T47" fmla="*/ 2147483646 h 14983"/>
                  <a:gd name="T48" fmla="*/ 2147483646 w 15064"/>
                  <a:gd name="T49" fmla="*/ 2147483646 h 14983"/>
                  <a:gd name="T50" fmla="*/ 2147483646 w 15064"/>
                  <a:gd name="T51" fmla="*/ 2147483646 h 14983"/>
                  <a:gd name="T52" fmla="*/ 2147483646 w 15064"/>
                  <a:gd name="T53" fmla="*/ 2147483646 h 14983"/>
                  <a:gd name="T54" fmla="*/ 2147483646 w 15064"/>
                  <a:gd name="T55" fmla="*/ 2147483646 h 14983"/>
                  <a:gd name="T56" fmla="*/ 2147483646 w 15064"/>
                  <a:gd name="T57" fmla="*/ 2147483646 h 14983"/>
                  <a:gd name="T58" fmla="*/ 2147483646 w 15064"/>
                  <a:gd name="T59" fmla="*/ 2147483646 h 14983"/>
                  <a:gd name="T60" fmla="*/ 2147483646 w 15064"/>
                  <a:gd name="T61" fmla="*/ 2147483646 h 14983"/>
                  <a:gd name="T62" fmla="*/ 2147483646 w 15064"/>
                  <a:gd name="T63" fmla="*/ 9765625 h 149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3092;p19"/>
              <p:cNvSpPr>
                <a:spLocks/>
              </p:cNvSpPr>
              <p:nvPr/>
            </p:nvSpPr>
            <p:spPr bwMode="auto">
              <a:xfrm>
                <a:off x="5829925" y="2896275"/>
                <a:ext cx="103025" cy="72600"/>
              </a:xfrm>
              <a:custGeom>
                <a:avLst/>
                <a:gdLst>
                  <a:gd name="T0" fmla="*/ 2147483646 w 4121"/>
                  <a:gd name="T1" fmla="*/ 0 h 2904"/>
                  <a:gd name="T2" fmla="*/ 2147483646 w 4121"/>
                  <a:gd name="T3" fmla="*/ 2147483646 h 2904"/>
                  <a:gd name="T4" fmla="*/ 2147483646 w 4121"/>
                  <a:gd name="T5" fmla="*/ 2147483646 h 2904"/>
                  <a:gd name="T6" fmla="*/ 2147483646 w 4121"/>
                  <a:gd name="T7" fmla="*/ 2147483646 h 2904"/>
                  <a:gd name="T8" fmla="*/ 2147483646 w 4121"/>
                  <a:gd name="T9" fmla="*/ 0 h 29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3093;p19"/>
              <p:cNvSpPr>
                <a:spLocks/>
              </p:cNvSpPr>
              <p:nvPr/>
            </p:nvSpPr>
            <p:spPr bwMode="auto">
              <a:xfrm>
                <a:off x="5987275" y="2851350"/>
                <a:ext cx="102925" cy="72775"/>
              </a:xfrm>
              <a:custGeom>
                <a:avLst/>
                <a:gdLst>
                  <a:gd name="T0" fmla="*/ 2147483646 w 4117"/>
                  <a:gd name="T1" fmla="*/ 0 h 2911"/>
                  <a:gd name="T2" fmla="*/ 2147483646 w 4117"/>
                  <a:gd name="T3" fmla="*/ 2147483646 h 2911"/>
                  <a:gd name="T4" fmla="*/ 2147483646 w 4117"/>
                  <a:gd name="T5" fmla="*/ 2147483646 h 2911"/>
                  <a:gd name="T6" fmla="*/ 2147483646 w 4117"/>
                  <a:gd name="T7" fmla="*/ 2147483646 h 2911"/>
                  <a:gd name="T8" fmla="*/ 2147483646 w 4117"/>
                  <a:gd name="T9" fmla="*/ 0 h 29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3094;p19"/>
              <p:cNvSpPr/>
              <p:nvPr/>
            </p:nvSpPr>
            <p:spPr>
              <a:xfrm>
                <a:off x="5945095" y="2875552"/>
                <a:ext cx="841361" cy="1866647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3095;p19"/>
              <p:cNvSpPr>
                <a:spLocks/>
              </p:cNvSpPr>
              <p:nvPr/>
            </p:nvSpPr>
            <p:spPr bwMode="auto">
              <a:xfrm>
                <a:off x="5977400" y="2908425"/>
                <a:ext cx="103575" cy="72675"/>
              </a:xfrm>
              <a:custGeom>
                <a:avLst/>
                <a:gdLst>
                  <a:gd name="T0" fmla="*/ 2147483646 w 4143"/>
                  <a:gd name="T1" fmla="*/ 9765625 h 2907"/>
                  <a:gd name="T2" fmla="*/ 2147483646 w 4143"/>
                  <a:gd name="T3" fmla="*/ 2147483646 h 2907"/>
                  <a:gd name="T4" fmla="*/ 2147483646 w 4143"/>
                  <a:gd name="T5" fmla="*/ 2147483646 h 2907"/>
                  <a:gd name="T6" fmla="*/ 2147483646 w 4143"/>
                  <a:gd name="T7" fmla="*/ 2147483646 h 2907"/>
                  <a:gd name="T8" fmla="*/ 2147483646 w 4143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3096;p19"/>
              <p:cNvSpPr>
                <a:spLocks/>
              </p:cNvSpPr>
              <p:nvPr/>
            </p:nvSpPr>
            <p:spPr bwMode="auto">
              <a:xfrm>
                <a:off x="6031350" y="2889425"/>
                <a:ext cx="103575" cy="72675"/>
              </a:xfrm>
              <a:custGeom>
                <a:avLst/>
                <a:gdLst>
                  <a:gd name="T0" fmla="*/ 2147483646 w 4143"/>
                  <a:gd name="T1" fmla="*/ 9765625 h 2907"/>
                  <a:gd name="T2" fmla="*/ 2147483646 w 4143"/>
                  <a:gd name="T3" fmla="*/ 2147483646 h 2907"/>
                  <a:gd name="T4" fmla="*/ 2147483646 w 4143"/>
                  <a:gd name="T5" fmla="*/ 2147483646 h 2907"/>
                  <a:gd name="T6" fmla="*/ 2147483646 w 4143"/>
                  <a:gd name="T7" fmla="*/ 2147483646 h 2907"/>
                  <a:gd name="T8" fmla="*/ 2147483646 w 4143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3097;p19"/>
              <p:cNvSpPr>
                <a:spLocks/>
              </p:cNvSpPr>
              <p:nvPr/>
            </p:nvSpPr>
            <p:spPr bwMode="auto">
              <a:xfrm>
                <a:off x="5882475" y="2942625"/>
                <a:ext cx="102325" cy="72975"/>
              </a:xfrm>
              <a:custGeom>
                <a:avLst/>
                <a:gdLst>
                  <a:gd name="T0" fmla="*/ 2147483646 w 4093"/>
                  <a:gd name="T1" fmla="*/ 0 h 2919"/>
                  <a:gd name="T2" fmla="*/ 2147483646 w 4093"/>
                  <a:gd name="T3" fmla="*/ 2147483646 h 2919"/>
                  <a:gd name="T4" fmla="*/ 2147483646 w 4093"/>
                  <a:gd name="T5" fmla="*/ 2147483646 h 2919"/>
                  <a:gd name="T6" fmla="*/ 2147483646 w 4093"/>
                  <a:gd name="T7" fmla="*/ 2147483646 h 2919"/>
                  <a:gd name="T8" fmla="*/ 2147483646 w 4093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3098;p19"/>
              <p:cNvSpPr>
                <a:spLocks/>
              </p:cNvSpPr>
              <p:nvPr/>
            </p:nvSpPr>
            <p:spPr bwMode="auto">
              <a:xfrm>
                <a:off x="6001650" y="2917450"/>
                <a:ext cx="102975" cy="72700"/>
              </a:xfrm>
              <a:custGeom>
                <a:avLst/>
                <a:gdLst>
                  <a:gd name="T0" fmla="*/ 2147483646 w 4119"/>
                  <a:gd name="T1" fmla="*/ 9765625 h 2908"/>
                  <a:gd name="T2" fmla="*/ 2147483646 w 4119"/>
                  <a:gd name="T3" fmla="*/ 2147483646 h 2908"/>
                  <a:gd name="T4" fmla="*/ 2147483646 w 4119"/>
                  <a:gd name="T5" fmla="*/ 2147483646 h 2908"/>
                  <a:gd name="T6" fmla="*/ 2147483646 w 4119"/>
                  <a:gd name="T7" fmla="*/ 2147483646 h 2908"/>
                  <a:gd name="T8" fmla="*/ 2147483646 w 4119"/>
                  <a:gd name="T9" fmla="*/ 9765625 h 29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3099;p19"/>
              <p:cNvSpPr>
                <a:spLocks/>
              </p:cNvSpPr>
              <p:nvPr/>
            </p:nvSpPr>
            <p:spPr bwMode="auto">
              <a:xfrm>
                <a:off x="5914275" y="2960325"/>
                <a:ext cx="103025" cy="72375"/>
              </a:xfrm>
              <a:custGeom>
                <a:avLst/>
                <a:gdLst>
                  <a:gd name="T0" fmla="*/ 2147483646 w 4121"/>
                  <a:gd name="T1" fmla="*/ 0 h 2895"/>
                  <a:gd name="T2" fmla="*/ 2147483646 w 4121"/>
                  <a:gd name="T3" fmla="*/ 2147483646 h 2895"/>
                  <a:gd name="T4" fmla="*/ 2147483646 w 4121"/>
                  <a:gd name="T5" fmla="*/ 2147483646 h 2895"/>
                  <a:gd name="T6" fmla="*/ 2147483646 w 4121"/>
                  <a:gd name="T7" fmla="*/ 2147483646 h 2895"/>
                  <a:gd name="T8" fmla="*/ 2147483646 w 4121"/>
                  <a:gd name="T9" fmla="*/ 0 h 28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3100;p19"/>
              <p:cNvSpPr>
                <a:spLocks/>
              </p:cNvSpPr>
              <p:nvPr/>
            </p:nvSpPr>
            <p:spPr bwMode="auto">
              <a:xfrm>
                <a:off x="6025325" y="2942625"/>
                <a:ext cx="104100" cy="72975"/>
              </a:xfrm>
              <a:custGeom>
                <a:avLst/>
                <a:gdLst>
                  <a:gd name="T0" fmla="*/ 2147483646 w 4164"/>
                  <a:gd name="T1" fmla="*/ 0 h 2919"/>
                  <a:gd name="T2" fmla="*/ 2147483646 w 4164"/>
                  <a:gd name="T3" fmla="*/ 2147483646 h 2919"/>
                  <a:gd name="T4" fmla="*/ 2147483646 w 4164"/>
                  <a:gd name="T5" fmla="*/ 2147483646 h 2919"/>
                  <a:gd name="T6" fmla="*/ 2147483646 w 4164"/>
                  <a:gd name="T7" fmla="*/ 2147483646 h 2919"/>
                  <a:gd name="T8" fmla="*/ 2147483646 w 4164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3101;p19"/>
              <p:cNvSpPr>
                <a:spLocks/>
              </p:cNvSpPr>
              <p:nvPr/>
            </p:nvSpPr>
            <p:spPr bwMode="auto">
              <a:xfrm>
                <a:off x="6063450" y="2931525"/>
                <a:ext cx="102850" cy="72325"/>
              </a:xfrm>
              <a:custGeom>
                <a:avLst/>
                <a:gdLst>
                  <a:gd name="T0" fmla="*/ 2147483646 w 4114"/>
                  <a:gd name="T1" fmla="*/ 0 h 2893"/>
                  <a:gd name="T2" fmla="*/ 2147483646 w 4114"/>
                  <a:gd name="T3" fmla="*/ 2147483646 h 2893"/>
                  <a:gd name="T4" fmla="*/ 2147483646 w 4114"/>
                  <a:gd name="T5" fmla="*/ 2147483646 h 2893"/>
                  <a:gd name="T6" fmla="*/ 2147483646 w 4114"/>
                  <a:gd name="T7" fmla="*/ 2147483646 h 2893"/>
                  <a:gd name="T8" fmla="*/ 2147483646 w 4114"/>
                  <a:gd name="T9" fmla="*/ 0 h 2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3102;p19"/>
              <p:cNvSpPr>
                <a:spLocks/>
              </p:cNvSpPr>
              <p:nvPr/>
            </p:nvSpPr>
            <p:spPr bwMode="auto">
              <a:xfrm>
                <a:off x="5908200" y="3005300"/>
                <a:ext cx="103675" cy="73000"/>
              </a:xfrm>
              <a:custGeom>
                <a:avLst/>
                <a:gdLst>
                  <a:gd name="T0" fmla="*/ 2147483646 w 4147"/>
                  <a:gd name="T1" fmla="*/ 9765625 h 2920"/>
                  <a:gd name="T2" fmla="*/ 2147483646 w 4147"/>
                  <a:gd name="T3" fmla="*/ 2147483646 h 2920"/>
                  <a:gd name="T4" fmla="*/ 2147483646 w 4147"/>
                  <a:gd name="T5" fmla="*/ 2147483646 h 2920"/>
                  <a:gd name="T6" fmla="*/ 2147483646 w 4147"/>
                  <a:gd name="T7" fmla="*/ 2147483646 h 2920"/>
                  <a:gd name="T8" fmla="*/ 2147483646 w 4147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3103;p19"/>
              <p:cNvSpPr>
                <a:spLocks/>
              </p:cNvSpPr>
              <p:nvPr/>
            </p:nvSpPr>
            <p:spPr bwMode="auto">
              <a:xfrm>
                <a:off x="6008550" y="2983650"/>
                <a:ext cx="102975" cy="72675"/>
              </a:xfrm>
              <a:custGeom>
                <a:avLst/>
                <a:gdLst>
                  <a:gd name="T0" fmla="*/ 2147483646 w 4119"/>
                  <a:gd name="T1" fmla="*/ 9765625 h 2907"/>
                  <a:gd name="T2" fmla="*/ 2147483646 w 4119"/>
                  <a:gd name="T3" fmla="*/ 2147483646 h 2907"/>
                  <a:gd name="T4" fmla="*/ 2147483646 w 4119"/>
                  <a:gd name="T5" fmla="*/ 2147483646 h 2907"/>
                  <a:gd name="T6" fmla="*/ 2147483646 w 4119"/>
                  <a:gd name="T7" fmla="*/ 2147483646 h 2907"/>
                  <a:gd name="T8" fmla="*/ 2147483646 w 4119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3104;p19"/>
              <p:cNvSpPr>
                <a:spLocks/>
              </p:cNvSpPr>
              <p:nvPr/>
            </p:nvSpPr>
            <p:spPr bwMode="auto">
              <a:xfrm>
                <a:off x="5936300" y="3043300"/>
                <a:ext cx="103525" cy="72975"/>
              </a:xfrm>
              <a:custGeom>
                <a:avLst/>
                <a:gdLst>
                  <a:gd name="T0" fmla="*/ 2147483646 w 4141"/>
                  <a:gd name="T1" fmla="*/ 0 h 2919"/>
                  <a:gd name="T2" fmla="*/ 2147483646 w 4141"/>
                  <a:gd name="T3" fmla="*/ 2147483646 h 2919"/>
                  <a:gd name="T4" fmla="*/ 2147483646 w 4141"/>
                  <a:gd name="T5" fmla="*/ 2147483646 h 2919"/>
                  <a:gd name="T6" fmla="*/ 2147483646 w 4141"/>
                  <a:gd name="T7" fmla="*/ 2147483646 h 2919"/>
                  <a:gd name="T8" fmla="*/ 2147483646 w 4141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3105;p19"/>
              <p:cNvSpPr>
                <a:spLocks/>
              </p:cNvSpPr>
              <p:nvPr/>
            </p:nvSpPr>
            <p:spPr bwMode="auto">
              <a:xfrm>
                <a:off x="5911225" y="3067250"/>
                <a:ext cx="103050" cy="72600"/>
              </a:xfrm>
              <a:custGeom>
                <a:avLst/>
                <a:gdLst>
                  <a:gd name="T0" fmla="*/ 2147483646 w 4122"/>
                  <a:gd name="T1" fmla="*/ 0 h 2904"/>
                  <a:gd name="T2" fmla="*/ 2147483646 w 4122"/>
                  <a:gd name="T3" fmla="*/ 2147483646 h 2904"/>
                  <a:gd name="T4" fmla="*/ 2147483646 w 4122"/>
                  <a:gd name="T5" fmla="*/ 2147483646 h 2904"/>
                  <a:gd name="T6" fmla="*/ 2147483646 w 4122"/>
                  <a:gd name="T7" fmla="*/ 2147483646 h 2904"/>
                  <a:gd name="T8" fmla="*/ 2147483646 w 4122"/>
                  <a:gd name="T9" fmla="*/ 0 h 29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3106;p19"/>
              <p:cNvSpPr>
                <a:spLocks/>
              </p:cNvSpPr>
              <p:nvPr/>
            </p:nvSpPr>
            <p:spPr bwMode="auto">
              <a:xfrm>
                <a:off x="6056525" y="3017775"/>
                <a:ext cx="103575" cy="72675"/>
              </a:xfrm>
              <a:custGeom>
                <a:avLst/>
                <a:gdLst>
                  <a:gd name="T0" fmla="*/ 2147483646 w 4143"/>
                  <a:gd name="T1" fmla="*/ 0 h 2907"/>
                  <a:gd name="T2" fmla="*/ 2147483646 w 4143"/>
                  <a:gd name="T3" fmla="*/ 2147483646 h 2907"/>
                  <a:gd name="T4" fmla="*/ 2147483646 w 4143"/>
                  <a:gd name="T5" fmla="*/ 2147483646 h 2907"/>
                  <a:gd name="T6" fmla="*/ 2147483646 w 4143"/>
                  <a:gd name="T7" fmla="*/ 2147483646 h 2907"/>
                  <a:gd name="T8" fmla="*/ 2147483646 w 4143"/>
                  <a:gd name="T9" fmla="*/ 0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3107;p19"/>
              <p:cNvSpPr>
                <a:spLocks/>
              </p:cNvSpPr>
              <p:nvPr/>
            </p:nvSpPr>
            <p:spPr bwMode="auto">
              <a:xfrm>
                <a:off x="6123300" y="3003325"/>
                <a:ext cx="102900" cy="72775"/>
              </a:xfrm>
              <a:custGeom>
                <a:avLst/>
                <a:gdLst>
                  <a:gd name="T0" fmla="*/ 2147483646 w 4116"/>
                  <a:gd name="T1" fmla="*/ 9765625 h 2911"/>
                  <a:gd name="T2" fmla="*/ 2147483646 w 4116"/>
                  <a:gd name="T3" fmla="*/ 2147483646 h 2911"/>
                  <a:gd name="T4" fmla="*/ 2147483646 w 4116"/>
                  <a:gd name="T5" fmla="*/ 2147483646 h 2911"/>
                  <a:gd name="T6" fmla="*/ 2147483646 w 4116"/>
                  <a:gd name="T7" fmla="*/ 2147483646 h 2911"/>
                  <a:gd name="T8" fmla="*/ 2147483646 w 4116"/>
                  <a:gd name="T9" fmla="*/ 9765625 h 29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3108;p19"/>
              <p:cNvSpPr>
                <a:spLocks/>
              </p:cNvSpPr>
              <p:nvPr/>
            </p:nvSpPr>
            <p:spPr bwMode="auto">
              <a:xfrm>
                <a:off x="6143000" y="3008250"/>
                <a:ext cx="102850" cy="73075"/>
              </a:xfrm>
              <a:custGeom>
                <a:avLst/>
                <a:gdLst>
                  <a:gd name="T0" fmla="*/ 2147483646 w 4114"/>
                  <a:gd name="T1" fmla="*/ 9765625 h 2923"/>
                  <a:gd name="T2" fmla="*/ 2147483646 w 4114"/>
                  <a:gd name="T3" fmla="*/ 2147483646 h 2923"/>
                  <a:gd name="T4" fmla="*/ 2147483646 w 4114"/>
                  <a:gd name="T5" fmla="*/ 2147483646 h 2923"/>
                  <a:gd name="T6" fmla="*/ 2147483646 w 4114"/>
                  <a:gd name="T7" fmla="*/ 2147483646 h 2923"/>
                  <a:gd name="T8" fmla="*/ 2147483646 w 4114"/>
                  <a:gd name="T9" fmla="*/ 9765625 h 29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3109;p19"/>
              <p:cNvSpPr>
                <a:spLocks/>
              </p:cNvSpPr>
              <p:nvPr/>
            </p:nvSpPr>
            <p:spPr bwMode="auto">
              <a:xfrm>
                <a:off x="6058700" y="3079400"/>
                <a:ext cx="103575" cy="72675"/>
              </a:xfrm>
              <a:custGeom>
                <a:avLst/>
                <a:gdLst>
                  <a:gd name="T0" fmla="*/ 2147483646 w 4143"/>
                  <a:gd name="T1" fmla="*/ 9765625 h 2907"/>
                  <a:gd name="T2" fmla="*/ 2147483646 w 4143"/>
                  <a:gd name="T3" fmla="*/ 2147483646 h 2907"/>
                  <a:gd name="T4" fmla="*/ 2147483646 w 4143"/>
                  <a:gd name="T5" fmla="*/ 2147483646 h 2907"/>
                  <a:gd name="T6" fmla="*/ 2147483646 w 4143"/>
                  <a:gd name="T7" fmla="*/ 2147483646 h 2907"/>
                  <a:gd name="T8" fmla="*/ 2147483646 w 4143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3110;p19"/>
              <p:cNvSpPr>
                <a:spLocks/>
              </p:cNvSpPr>
              <p:nvPr/>
            </p:nvSpPr>
            <p:spPr bwMode="auto">
              <a:xfrm>
                <a:off x="6108800" y="3072925"/>
                <a:ext cx="102925" cy="73000"/>
              </a:xfrm>
              <a:custGeom>
                <a:avLst/>
                <a:gdLst>
                  <a:gd name="T0" fmla="*/ 2147483646 w 4117"/>
                  <a:gd name="T1" fmla="*/ 9765625 h 2920"/>
                  <a:gd name="T2" fmla="*/ 2147483646 w 4117"/>
                  <a:gd name="T3" fmla="*/ 2147483646 h 2920"/>
                  <a:gd name="T4" fmla="*/ 2147483646 w 4117"/>
                  <a:gd name="T5" fmla="*/ 2147483646 h 2920"/>
                  <a:gd name="T6" fmla="*/ 2147483646 w 4117"/>
                  <a:gd name="T7" fmla="*/ 2147483646 h 2920"/>
                  <a:gd name="T8" fmla="*/ 2147483646 w 4117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3111;p19"/>
              <p:cNvSpPr>
                <a:spLocks/>
              </p:cNvSpPr>
              <p:nvPr/>
            </p:nvSpPr>
            <p:spPr bwMode="auto">
              <a:xfrm>
                <a:off x="6183275" y="3050125"/>
                <a:ext cx="103500" cy="73000"/>
              </a:xfrm>
              <a:custGeom>
                <a:avLst/>
                <a:gdLst>
                  <a:gd name="T0" fmla="*/ 2147483646 w 4140"/>
                  <a:gd name="T1" fmla="*/ 9765625 h 2920"/>
                  <a:gd name="T2" fmla="*/ 2147483646 w 4140"/>
                  <a:gd name="T3" fmla="*/ 2147483646 h 2920"/>
                  <a:gd name="T4" fmla="*/ 2147483646 w 4140"/>
                  <a:gd name="T5" fmla="*/ 2147483646 h 2920"/>
                  <a:gd name="T6" fmla="*/ 2147483646 w 4140"/>
                  <a:gd name="T7" fmla="*/ 2147483646 h 2920"/>
                  <a:gd name="T8" fmla="*/ 2147483646 w 4140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3112;p19"/>
              <p:cNvSpPr>
                <a:spLocks/>
              </p:cNvSpPr>
              <p:nvPr/>
            </p:nvSpPr>
            <p:spPr bwMode="auto">
              <a:xfrm>
                <a:off x="6095875" y="3092700"/>
                <a:ext cx="102925" cy="72975"/>
              </a:xfrm>
              <a:custGeom>
                <a:avLst/>
                <a:gdLst>
                  <a:gd name="T0" fmla="*/ 2147483646 w 4117"/>
                  <a:gd name="T1" fmla="*/ 0 h 2919"/>
                  <a:gd name="T2" fmla="*/ 2147483646 w 4117"/>
                  <a:gd name="T3" fmla="*/ 2147483646 h 2919"/>
                  <a:gd name="T4" fmla="*/ 2147483646 w 4117"/>
                  <a:gd name="T5" fmla="*/ 2147483646 h 2919"/>
                  <a:gd name="T6" fmla="*/ 2147483646 w 4117"/>
                  <a:gd name="T7" fmla="*/ 2147483646 h 2919"/>
                  <a:gd name="T8" fmla="*/ 2147483646 w 4117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3113;p19"/>
              <p:cNvSpPr>
                <a:spLocks/>
              </p:cNvSpPr>
              <p:nvPr/>
            </p:nvSpPr>
            <p:spPr bwMode="auto">
              <a:xfrm>
                <a:off x="6169650" y="3087000"/>
                <a:ext cx="102975" cy="72675"/>
              </a:xfrm>
              <a:custGeom>
                <a:avLst/>
                <a:gdLst>
                  <a:gd name="T0" fmla="*/ 2147483646 w 4119"/>
                  <a:gd name="T1" fmla="*/ 0 h 2907"/>
                  <a:gd name="T2" fmla="*/ 2147483646 w 4119"/>
                  <a:gd name="T3" fmla="*/ 2147483646 h 2907"/>
                  <a:gd name="T4" fmla="*/ 2147483646 w 4119"/>
                  <a:gd name="T5" fmla="*/ 2147483646 h 2907"/>
                  <a:gd name="T6" fmla="*/ 2147483646 w 4119"/>
                  <a:gd name="T7" fmla="*/ 2147483646 h 2907"/>
                  <a:gd name="T8" fmla="*/ 2147483646 w 4119"/>
                  <a:gd name="T9" fmla="*/ 0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3114;p19"/>
              <p:cNvSpPr>
                <a:spLocks/>
              </p:cNvSpPr>
              <p:nvPr/>
            </p:nvSpPr>
            <p:spPr bwMode="auto">
              <a:xfrm>
                <a:off x="6140725" y="3123075"/>
                <a:ext cx="102900" cy="73000"/>
              </a:xfrm>
              <a:custGeom>
                <a:avLst/>
                <a:gdLst>
                  <a:gd name="T0" fmla="*/ 2147483646 w 4116"/>
                  <a:gd name="T1" fmla="*/ 9765625 h 2920"/>
                  <a:gd name="T2" fmla="*/ 2147483646 w 4116"/>
                  <a:gd name="T3" fmla="*/ 2147483646 h 2920"/>
                  <a:gd name="T4" fmla="*/ 2147483646 w 4116"/>
                  <a:gd name="T5" fmla="*/ 2147483646 h 2920"/>
                  <a:gd name="T6" fmla="*/ 2147483646 w 4116"/>
                  <a:gd name="T7" fmla="*/ 2147483646 h 2920"/>
                  <a:gd name="T8" fmla="*/ 2147483646 w 4116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3115;p19"/>
              <p:cNvSpPr>
                <a:spLocks/>
              </p:cNvSpPr>
              <p:nvPr/>
            </p:nvSpPr>
            <p:spPr bwMode="auto">
              <a:xfrm>
                <a:off x="6181100" y="3132600"/>
                <a:ext cx="102925" cy="72975"/>
              </a:xfrm>
              <a:custGeom>
                <a:avLst/>
                <a:gdLst>
                  <a:gd name="T0" fmla="*/ 2147483646 w 4117"/>
                  <a:gd name="T1" fmla="*/ 0 h 2919"/>
                  <a:gd name="T2" fmla="*/ 2147483646 w 4117"/>
                  <a:gd name="T3" fmla="*/ 2147483646 h 2919"/>
                  <a:gd name="T4" fmla="*/ 2147483646 w 4117"/>
                  <a:gd name="T5" fmla="*/ 2147483646 h 2919"/>
                  <a:gd name="T6" fmla="*/ 2147483646 w 4117"/>
                  <a:gd name="T7" fmla="*/ 2147483646 h 2919"/>
                  <a:gd name="T8" fmla="*/ 2147483646 w 4117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3116;p19"/>
              <p:cNvSpPr>
                <a:spLocks/>
              </p:cNvSpPr>
              <p:nvPr/>
            </p:nvSpPr>
            <p:spPr bwMode="auto">
              <a:xfrm>
                <a:off x="5980550" y="3217300"/>
                <a:ext cx="103500" cy="73000"/>
              </a:xfrm>
              <a:custGeom>
                <a:avLst/>
                <a:gdLst>
                  <a:gd name="T0" fmla="*/ 2147483646 w 4140"/>
                  <a:gd name="T1" fmla="*/ 9765625 h 2920"/>
                  <a:gd name="T2" fmla="*/ 2147483646 w 4140"/>
                  <a:gd name="T3" fmla="*/ 2147483646 h 2920"/>
                  <a:gd name="T4" fmla="*/ 2147483646 w 4140"/>
                  <a:gd name="T5" fmla="*/ 2147483646 h 2920"/>
                  <a:gd name="T6" fmla="*/ 2147483646 w 4140"/>
                  <a:gd name="T7" fmla="*/ 2147483646 h 2920"/>
                  <a:gd name="T8" fmla="*/ 2147483646 w 4140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3117;p19"/>
              <p:cNvSpPr>
                <a:spLocks/>
              </p:cNvSpPr>
              <p:nvPr/>
            </p:nvSpPr>
            <p:spPr bwMode="auto">
              <a:xfrm>
                <a:off x="6050300" y="3209575"/>
                <a:ext cx="239575" cy="127075"/>
              </a:xfrm>
              <a:custGeom>
                <a:avLst/>
                <a:gdLst>
                  <a:gd name="T0" fmla="*/ 2147483646 w 9583"/>
                  <a:gd name="T1" fmla="*/ 9765625 h 5083"/>
                  <a:gd name="T2" fmla="*/ 2147483646 w 9583"/>
                  <a:gd name="T3" fmla="*/ 2147483646 h 5083"/>
                  <a:gd name="T4" fmla="*/ 2147483646 w 9583"/>
                  <a:gd name="T5" fmla="*/ 2147483646 h 5083"/>
                  <a:gd name="T6" fmla="*/ 2147483646 w 9583"/>
                  <a:gd name="T7" fmla="*/ 2147483646 h 5083"/>
                  <a:gd name="T8" fmla="*/ 2147483646 w 9583"/>
                  <a:gd name="T9" fmla="*/ 2147483646 h 5083"/>
                  <a:gd name="T10" fmla="*/ 2147483646 w 9583"/>
                  <a:gd name="T11" fmla="*/ 2147483646 h 5083"/>
                  <a:gd name="T12" fmla="*/ 2147483646 w 9583"/>
                  <a:gd name="T13" fmla="*/ 2147483646 h 5083"/>
                  <a:gd name="T14" fmla="*/ 2147483646 w 9583"/>
                  <a:gd name="T15" fmla="*/ 2147483646 h 5083"/>
                  <a:gd name="T16" fmla="*/ 2147483646 w 9583"/>
                  <a:gd name="T17" fmla="*/ 2147483646 h 5083"/>
                  <a:gd name="T18" fmla="*/ 2147483646 w 9583"/>
                  <a:gd name="T19" fmla="*/ 2147483646 h 5083"/>
                  <a:gd name="T20" fmla="*/ 2147483646 w 9583"/>
                  <a:gd name="T21" fmla="*/ 2147483646 h 5083"/>
                  <a:gd name="T22" fmla="*/ 2147483646 w 9583"/>
                  <a:gd name="T23" fmla="*/ 2147483646 h 5083"/>
                  <a:gd name="T24" fmla="*/ 2147483646 w 9583"/>
                  <a:gd name="T25" fmla="*/ 2147483646 h 5083"/>
                  <a:gd name="T26" fmla="*/ 2147483646 w 9583"/>
                  <a:gd name="T27" fmla="*/ 2147483646 h 5083"/>
                  <a:gd name="T28" fmla="*/ 2147483646 w 9583"/>
                  <a:gd name="T29" fmla="*/ 2147483646 h 5083"/>
                  <a:gd name="T30" fmla="*/ 2147483646 w 9583"/>
                  <a:gd name="T31" fmla="*/ 2147483646 h 5083"/>
                  <a:gd name="T32" fmla="*/ 2147483646 w 9583"/>
                  <a:gd name="T33" fmla="*/ 2147483646 h 5083"/>
                  <a:gd name="T34" fmla="*/ 2147483646 w 9583"/>
                  <a:gd name="T35" fmla="*/ 2147483646 h 5083"/>
                  <a:gd name="T36" fmla="*/ 2147483646 w 9583"/>
                  <a:gd name="T37" fmla="*/ 2147483646 h 5083"/>
                  <a:gd name="T38" fmla="*/ 2147483646 w 9583"/>
                  <a:gd name="T39" fmla="*/ 2147483646 h 5083"/>
                  <a:gd name="T40" fmla="*/ 2147483646 w 9583"/>
                  <a:gd name="T41" fmla="*/ 2147483646 h 5083"/>
                  <a:gd name="T42" fmla="*/ 2147483646 w 9583"/>
                  <a:gd name="T43" fmla="*/ 9765625 h 508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3118;p19"/>
              <p:cNvSpPr>
                <a:spLocks/>
              </p:cNvSpPr>
              <p:nvPr/>
            </p:nvSpPr>
            <p:spPr bwMode="auto">
              <a:xfrm>
                <a:off x="6229625" y="3150650"/>
                <a:ext cx="103500" cy="72775"/>
              </a:xfrm>
              <a:custGeom>
                <a:avLst/>
                <a:gdLst>
                  <a:gd name="T0" fmla="*/ 2147483646 w 4140"/>
                  <a:gd name="T1" fmla="*/ 9765625 h 2911"/>
                  <a:gd name="T2" fmla="*/ 2147483646 w 4140"/>
                  <a:gd name="T3" fmla="*/ 2147483646 h 2911"/>
                  <a:gd name="T4" fmla="*/ 2147483646 w 4140"/>
                  <a:gd name="T5" fmla="*/ 2147483646 h 2911"/>
                  <a:gd name="T6" fmla="*/ 2147483646 w 4140"/>
                  <a:gd name="T7" fmla="*/ 2147483646 h 2911"/>
                  <a:gd name="T8" fmla="*/ 2147483646 w 4140"/>
                  <a:gd name="T9" fmla="*/ 9765625 h 29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3119;p19"/>
              <p:cNvSpPr>
                <a:spLocks/>
              </p:cNvSpPr>
              <p:nvPr/>
            </p:nvSpPr>
            <p:spPr bwMode="auto">
              <a:xfrm>
                <a:off x="6063325" y="3227575"/>
                <a:ext cx="102925" cy="72975"/>
              </a:xfrm>
              <a:custGeom>
                <a:avLst/>
                <a:gdLst>
                  <a:gd name="T0" fmla="*/ 2147483646 w 4117"/>
                  <a:gd name="T1" fmla="*/ 9765625 h 2919"/>
                  <a:gd name="T2" fmla="*/ 2147483646 w 4117"/>
                  <a:gd name="T3" fmla="*/ 2147483646 h 2919"/>
                  <a:gd name="T4" fmla="*/ 2147483646 w 4117"/>
                  <a:gd name="T5" fmla="*/ 2147483646 h 2919"/>
                  <a:gd name="T6" fmla="*/ 2147483646 w 4117"/>
                  <a:gd name="T7" fmla="*/ 2147483646 h 2919"/>
                  <a:gd name="T8" fmla="*/ 2147483646 w 4117"/>
                  <a:gd name="T9" fmla="*/ 9765625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3120;p19"/>
              <p:cNvSpPr>
                <a:spLocks/>
              </p:cNvSpPr>
              <p:nvPr/>
            </p:nvSpPr>
            <p:spPr bwMode="auto">
              <a:xfrm>
                <a:off x="6162000" y="3214275"/>
                <a:ext cx="102900" cy="72975"/>
              </a:xfrm>
              <a:custGeom>
                <a:avLst/>
                <a:gdLst>
                  <a:gd name="T0" fmla="*/ 2147483646 w 4116"/>
                  <a:gd name="T1" fmla="*/ 0 h 2919"/>
                  <a:gd name="T2" fmla="*/ 2147483646 w 4116"/>
                  <a:gd name="T3" fmla="*/ 2147483646 h 2919"/>
                  <a:gd name="T4" fmla="*/ 2147483646 w 4116"/>
                  <a:gd name="T5" fmla="*/ 2147483646 h 2919"/>
                  <a:gd name="T6" fmla="*/ 2147483646 w 4116"/>
                  <a:gd name="T7" fmla="*/ 2147483646 h 2919"/>
                  <a:gd name="T8" fmla="*/ 2147483646 w 4116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3121;p19"/>
              <p:cNvSpPr>
                <a:spLocks/>
              </p:cNvSpPr>
              <p:nvPr/>
            </p:nvSpPr>
            <p:spPr bwMode="auto">
              <a:xfrm>
                <a:off x="6165800" y="3226725"/>
                <a:ext cx="102975" cy="72700"/>
              </a:xfrm>
              <a:custGeom>
                <a:avLst/>
                <a:gdLst>
                  <a:gd name="T0" fmla="*/ 2147483646 w 4119"/>
                  <a:gd name="T1" fmla="*/ 9765625 h 2908"/>
                  <a:gd name="T2" fmla="*/ 2147483646 w 4119"/>
                  <a:gd name="T3" fmla="*/ 2147483646 h 2908"/>
                  <a:gd name="T4" fmla="*/ 2147483646 w 4119"/>
                  <a:gd name="T5" fmla="*/ 2147483646 h 2908"/>
                  <a:gd name="T6" fmla="*/ 2147483646 w 4119"/>
                  <a:gd name="T7" fmla="*/ 2147483646 h 2908"/>
                  <a:gd name="T8" fmla="*/ 2147483646 w 4119"/>
                  <a:gd name="T9" fmla="*/ 9765625 h 29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3122;p19"/>
              <p:cNvSpPr>
                <a:spLocks/>
              </p:cNvSpPr>
              <p:nvPr/>
            </p:nvSpPr>
            <p:spPr bwMode="auto">
              <a:xfrm>
                <a:off x="6224375" y="3211925"/>
                <a:ext cx="102425" cy="72375"/>
              </a:xfrm>
              <a:custGeom>
                <a:avLst/>
                <a:gdLst>
                  <a:gd name="T0" fmla="*/ 2147483646 w 4097"/>
                  <a:gd name="T1" fmla="*/ 0 h 2895"/>
                  <a:gd name="T2" fmla="*/ 2147483646 w 4097"/>
                  <a:gd name="T3" fmla="*/ 2147483646 h 2895"/>
                  <a:gd name="T4" fmla="*/ 2147483646 w 4097"/>
                  <a:gd name="T5" fmla="*/ 2147483646 h 2895"/>
                  <a:gd name="T6" fmla="*/ 2147483646 w 4097"/>
                  <a:gd name="T7" fmla="*/ 2147483646 h 2895"/>
                  <a:gd name="T8" fmla="*/ 2147483646 w 4097"/>
                  <a:gd name="T9" fmla="*/ 0 h 28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3123;p19"/>
              <p:cNvSpPr>
                <a:spLocks/>
              </p:cNvSpPr>
              <p:nvPr/>
            </p:nvSpPr>
            <p:spPr bwMode="auto">
              <a:xfrm>
                <a:off x="6135450" y="3295975"/>
                <a:ext cx="102975" cy="72675"/>
              </a:xfrm>
              <a:custGeom>
                <a:avLst/>
                <a:gdLst>
                  <a:gd name="T0" fmla="*/ 2147483646 w 4119"/>
                  <a:gd name="T1" fmla="*/ 0 h 2907"/>
                  <a:gd name="T2" fmla="*/ 2147483646 w 4119"/>
                  <a:gd name="T3" fmla="*/ 2147483646 h 2907"/>
                  <a:gd name="T4" fmla="*/ 2147483646 w 4119"/>
                  <a:gd name="T5" fmla="*/ 2147483646 h 2907"/>
                  <a:gd name="T6" fmla="*/ 2147483646 w 4119"/>
                  <a:gd name="T7" fmla="*/ 2147483646 h 2907"/>
                  <a:gd name="T8" fmla="*/ 2147483646 w 4119"/>
                  <a:gd name="T9" fmla="*/ 0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6" name="Google Shape;3124;p19"/>
            <p:cNvGrpSpPr>
              <a:grpSpLocks/>
            </p:cNvGrpSpPr>
            <p:nvPr/>
          </p:nvGrpSpPr>
          <p:grpSpPr bwMode="auto"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28" name="Google Shape;3125;p19"/>
              <p:cNvSpPr/>
              <p:nvPr/>
            </p:nvSpPr>
            <p:spPr>
              <a:xfrm>
                <a:off x="6153438" y="3575367"/>
                <a:ext cx="261056" cy="53781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3126;p19"/>
              <p:cNvSpPr/>
              <p:nvPr/>
            </p:nvSpPr>
            <p:spPr>
              <a:xfrm>
                <a:off x="5832623" y="3655568"/>
                <a:ext cx="374285" cy="454470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3127;p19"/>
              <p:cNvSpPr/>
              <p:nvPr/>
            </p:nvSpPr>
            <p:spPr>
              <a:xfrm>
                <a:off x="6203762" y="3782945"/>
                <a:ext cx="490659" cy="339673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3128;p19"/>
              <p:cNvSpPr/>
              <p:nvPr/>
            </p:nvSpPr>
            <p:spPr>
              <a:xfrm>
                <a:off x="5672215" y="3968507"/>
                <a:ext cx="534692" cy="24846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3129;p19"/>
              <p:cNvSpPr/>
              <p:nvPr/>
            </p:nvSpPr>
            <p:spPr>
              <a:xfrm>
                <a:off x="6200617" y="4017257"/>
                <a:ext cx="526830" cy="220159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3130;p19"/>
              <p:cNvSpPr/>
              <p:nvPr/>
            </p:nvSpPr>
            <p:spPr>
              <a:xfrm>
                <a:off x="5842058" y="4110038"/>
                <a:ext cx="361704" cy="432455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3131;p19"/>
              <p:cNvSpPr/>
              <p:nvPr/>
            </p:nvSpPr>
            <p:spPr>
              <a:xfrm>
                <a:off x="6110978" y="4113183"/>
                <a:ext cx="257910" cy="496929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3132;p19"/>
              <p:cNvSpPr/>
              <p:nvPr/>
            </p:nvSpPr>
            <p:spPr>
              <a:xfrm>
                <a:off x="6206907" y="4122618"/>
                <a:ext cx="424609" cy="360117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7" name="Google Shape;3133;p19"/>
            <p:cNvGrpSpPr>
              <a:grpSpLocks/>
            </p:cNvGrpSpPr>
            <p:nvPr/>
          </p:nvGrpSpPr>
          <p:grpSpPr bwMode="auto">
            <a:xfrm rot="203972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26" name="Google Shape;3134;p19"/>
              <p:cNvSpPr/>
              <p:nvPr/>
            </p:nvSpPr>
            <p:spPr>
              <a:xfrm>
                <a:off x="4982695" y="4598041"/>
                <a:ext cx="1649761" cy="860232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3135;p19"/>
              <p:cNvSpPr/>
              <p:nvPr/>
            </p:nvSpPr>
            <p:spPr>
              <a:xfrm>
                <a:off x="5071017" y="4737932"/>
                <a:ext cx="1571126" cy="509535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8" name="Google Shape;3136;p19"/>
            <p:cNvGrpSpPr>
              <a:grpSpLocks/>
            </p:cNvGrpSpPr>
            <p:nvPr/>
          </p:nvGrpSpPr>
          <p:grpSpPr bwMode="auto"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19" name="Google Shape;3137;p19"/>
              <p:cNvSpPr>
                <a:spLocks/>
              </p:cNvSpPr>
              <p:nvPr/>
            </p:nvSpPr>
            <p:spPr bwMode="auto">
              <a:xfrm>
                <a:off x="6257975" y="4377525"/>
                <a:ext cx="1251575" cy="943600"/>
              </a:xfrm>
              <a:custGeom>
                <a:avLst/>
                <a:gdLst>
                  <a:gd name="T0" fmla="*/ 2147483646 w 50063"/>
                  <a:gd name="T1" fmla="*/ 9765625 h 37744"/>
                  <a:gd name="T2" fmla="*/ 2147483646 w 50063"/>
                  <a:gd name="T3" fmla="*/ 1083984375 h 37744"/>
                  <a:gd name="T4" fmla="*/ 2147483646 w 50063"/>
                  <a:gd name="T5" fmla="*/ 2147483646 h 37744"/>
                  <a:gd name="T6" fmla="*/ 2147483646 w 50063"/>
                  <a:gd name="T7" fmla="*/ 2147483646 h 37744"/>
                  <a:gd name="T8" fmla="*/ 2147483646 w 50063"/>
                  <a:gd name="T9" fmla="*/ 2147483646 h 37744"/>
                  <a:gd name="T10" fmla="*/ 2147483646 w 50063"/>
                  <a:gd name="T11" fmla="*/ 2147483646 h 37744"/>
                  <a:gd name="T12" fmla="*/ 2147483646 w 50063"/>
                  <a:gd name="T13" fmla="*/ 2147483646 h 37744"/>
                  <a:gd name="T14" fmla="*/ 2147483646 w 50063"/>
                  <a:gd name="T15" fmla="*/ 2147483646 h 37744"/>
                  <a:gd name="T16" fmla="*/ 2147483646 w 50063"/>
                  <a:gd name="T17" fmla="*/ 2147483646 h 37744"/>
                  <a:gd name="T18" fmla="*/ 2147483646 w 50063"/>
                  <a:gd name="T19" fmla="*/ 2147483646 h 37744"/>
                  <a:gd name="T20" fmla="*/ 2147483646 w 50063"/>
                  <a:gd name="T21" fmla="*/ 2147483646 h 37744"/>
                  <a:gd name="T22" fmla="*/ 2147483646 w 50063"/>
                  <a:gd name="T23" fmla="*/ 2147483646 h 37744"/>
                  <a:gd name="T24" fmla="*/ 2147483646 w 50063"/>
                  <a:gd name="T25" fmla="*/ 2147483646 h 37744"/>
                  <a:gd name="T26" fmla="*/ 2147483646 w 50063"/>
                  <a:gd name="T27" fmla="*/ 2147483646 h 37744"/>
                  <a:gd name="T28" fmla="*/ 2147483646 w 50063"/>
                  <a:gd name="T29" fmla="*/ 9765625 h 377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" name="Google Shape;3138;p19"/>
              <p:cNvSpPr/>
              <p:nvPr/>
            </p:nvSpPr>
            <p:spPr>
              <a:xfrm>
                <a:off x="6950960" y="4423436"/>
                <a:ext cx="356985" cy="218586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3139;p19"/>
              <p:cNvSpPr/>
              <p:nvPr/>
            </p:nvSpPr>
            <p:spPr>
              <a:xfrm>
                <a:off x="6589257" y="4531942"/>
                <a:ext cx="603887" cy="295642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3140;p19"/>
              <p:cNvSpPr/>
              <p:nvPr/>
            </p:nvSpPr>
            <p:spPr>
              <a:xfrm>
                <a:off x="6476028" y="4549241"/>
                <a:ext cx="265773" cy="224876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3141;p19"/>
              <p:cNvSpPr/>
              <p:nvPr/>
            </p:nvSpPr>
            <p:spPr>
              <a:xfrm>
                <a:off x="6435140" y="4736375"/>
                <a:ext cx="825627" cy="311367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3142;p19"/>
              <p:cNvSpPr/>
              <p:nvPr/>
            </p:nvSpPr>
            <p:spPr>
              <a:xfrm>
                <a:off x="6741801" y="4824439"/>
                <a:ext cx="592879" cy="361689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3143;p19"/>
              <p:cNvSpPr>
                <a:spLocks/>
              </p:cNvSpPr>
              <p:nvPr/>
            </p:nvSpPr>
            <p:spPr bwMode="auto">
              <a:xfrm>
                <a:off x="6286850" y="4966825"/>
                <a:ext cx="1453700" cy="608650"/>
              </a:xfrm>
              <a:custGeom>
                <a:avLst/>
                <a:gdLst>
                  <a:gd name="T0" fmla="*/ 2147483646 w 58148"/>
                  <a:gd name="T1" fmla="*/ 0 h 24346"/>
                  <a:gd name="T2" fmla="*/ 2147483646 w 58148"/>
                  <a:gd name="T3" fmla="*/ 2147483646 h 24346"/>
                  <a:gd name="T4" fmla="*/ 2147483646 w 58148"/>
                  <a:gd name="T5" fmla="*/ 2147483646 h 24346"/>
                  <a:gd name="T6" fmla="*/ 2147483646 w 58148"/>
                  <a:gd name="T7" fmla="*/ 2147483646 h 24346"/>
                  <a:gd name="T8" fmla="*/ 2147483646 w 58148"/>
                  <a:gd name="T9" fmla="*/ 2147483646 h 24346"/>
                  <a:gd name="T10" fmla="*/ 2147483646 w 58148"/>
                  <a:gd name="T11" fmla="*/ 2147483646 h 24346"/>
                  <a:gd name="T12" fmla="*/ 2147483646 w 58148"/>
                  <a:gd name="T13" fmla="*/ 2147483646 h 24346"/>
                  <a:gd name="T14" fmla="*/ 2147483646 w 58148"/>
                  <a:gd name="T15" fmla="*/ 2147483646 h 24346"/>
                  <a:gd name="T16" fmla="*/ 2147483646 w 58148"/>
                  <a:gd name="T17" fmla="*/ 2147483646 h 24346"/>
                  <a:gd name="T18" fmla="*/ 2147483646 w 58148"/>
                  <a:gd name="T19" fmla="*/ 2147483646 h 24346"/>
                  <a:gd name="T20" fmla="*/ 2147483646 w 58148"/>
                  <a:gd name="T21" fmla="*/ 2147483646 h 24346"/>
                  <a:gd name="T22" fmla="*/ 2147483646 w 58148"/>
                  <a:gd name="T23" fmla="*/ 2147483646 h 24346"/>
                  <a:gd name="T24" fmla="*/ 2147483646 w 58148"/>
                  <a:gd name="T25" fmla="*/ 2147483646 h 24346"/>
                  <a:gd name="T26" fmla="*/ 2147483646 w 58148"/>
                  <a:gd name="T27" fmla="*/ 2147483646 h 24346"/>
                  <a:gd name="T28" fmla="*/ 2147483646 w 58148"/>
                  <a:gd name="T29" fmla="*/ 1826171875 h 24346"/>
                  <a:gd name="T30" fmla="*/ 2147483646 w 58148"/>
                  <a:gd name="T31" fmla="*/ 0 h 2434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anchor="ctr"/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1323023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3147;p20"/>
          <p:cNvGrpSpPr>
            <a:grpSpLocks/>
          </p:cNvGrpSpPr>
          <p:nvPr/>
        </p:nvGrpSpPr>
        <p:grpSpPr bwMode="auto">
          <a:xfrm>
            <a:off x="-600075" y="150813"/>
            <a:ext cx="13138150" cy="7042150"/>
            <a:chOff x="-450201" y="113402"/>
            <a:chExt cx="9853863" cy="5281751"/>
          </a:xfrm>
        </p:grpSpPr>
        <p:grpSp>
          <p:nvGrpSpPr>
            <p:cNvPr id="6" name="Google Shape;3148;p20"/>
            <p:cNvGrpSpPr>
              <a:grpSpLocks/>
            </p:cNvGrpSpPr>
            <p:nvPr/>
          </p:nvGrpSpPr>
          <p:grpSpPr bwMode="auto"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8" name="Google Shape;3149;p20"/>
              <p:cNvGrpSpPr>
                <a:grpSpLocks/>
              </p:cNvGrpSpPr>
              <p:nvPr/>
            </p:nvGrpSpPr>
            <p:grpSpPr bwMode="auto">
              <a:xfrm rot="2043589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232" name="Google Shape;3150;p20"/>
                <p:cNvSpPr/>
                <p:nvPr/>
              </p:nvSpPr>
              <p:spPr>
                <a:xfrm>
                  <a:off x="5941148" y="2880765"/>
                  <a:ext cx="849239" cy="1866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3" name="Google Shape;3151;p20"/>
                <p:cNvSpPr/>
                <p:nvPr/>
              </p:nvSpPr>
              <p:spPr>
                <a:xfrm>
                  <a:off x="6053164" y="3202874"/>
                  <a:ext cx="240617" cy="125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4" name="Google Shape;3152;p20"/>
                <p:cNvSpPr/>
                <p:nvPr/>
              </p:nvSpPr>
              <p:spPr>
                <a:xfrm>
                  <a:off x="6186197" y="3126541"/>
                  <a:ext cx="105368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5" name="Google Shape;3153;p20"/>
                <p:cNvSpPr/>
                <p:nvPr/>
              </p:nvSpPr>
              <p:spPr>
                <a:xfrm>
                  <a:off x="5863507" y="2864564"/>
                  <a:ext cx="377440" cy="374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6" name="Google Shape;3154;p20"/>
                <p:cNvSpPr/>
                <p:nvPr/>
              </p:nvSpPr>
              <p:spPr>
                <a:xfrm>
                  <a:off x="5803315" y="2806478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7" name="Google Shape;3155;p20"/>
                <p:cNvSpPr/>
                <p:nvPr/>
              </p:nvSpPr>
              <p:spPr>
                <a:xfrm>
                  <a:off x="5751733" y="2719794"/>
                  <a:ext cx="88069" cy="97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8" name="Google Shape;3156;p20"/>
                <p:cNvSpPr/>
                <p:nvPr/>
              </p:nvSpPr>
              <p:spPr>
                <a:xfrm>
                  <a:off x="5865835" y="2713876"/>
                  <a:ext cx="106941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9" name="Google Shape;3157;p20"/>
                <p:cNvSpPr/>
                <p:nvPr/>
              </p:nvSpPr>
              <p:spPr>
                <a:xfrm>
                  <a:off x="5920275" y="2778902"/>
                  <a:ext cx="102223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0" name="Google Shape;3158;p20"/>
                <p:cNvSpPr/>
                <p:nvPr/>
              </p:nvSpPr>
              <p:spPr>
                <a:xfrm>
                  <a:off x="5987614" y="2851615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1" name="Google Shape;3159;p20"/>
                <p:cNvSpPr/>
                <p:nvPr/>
              </p:nvSpPr>
              <p:spPr>
                <a:xfrm>
                  <a:off x="6064112" y="2931660"/>
                  <a:ext cx="102223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2" name="Google Shape;3160;p20"/>
                <p:cNvSpPr/>
                <p:nvPr/>
              </p:nvSpPr>
              <p:spPr>
                <a:xfrm>
                  <a:off x="6124257" y="3002230"/>
                  <a:ext cx="102224" cy="7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3" name="Google Shape;3161;p20"/>
                <p:cNvSpPr/>
                <p:nvPr/>
              </p:nvSpPr>
              <p:spPr>
                <a:xfrm>
                  <a:off x="6030299" y="2939403"/>
                  <a:ext cx="106941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4" name="Google Shape;3162;p20"/>
                <p:cNvSpPr/>
                <p:nvPr/>
              </p:nvSpPr>
              <p:spPr>
                <a:xfrm>
                  <a:off x="6003578" y="2915744"/>
                  <a:ext cx="105369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5" name="Google Shape;3163;p20"/>
                <p:cNvSpPr/>
                <p:nvPr/>
              </p:nvSpPr>
              <p:spPr>
                <a:xfrm>
                  <a:off x="5923036" y="2824615"/>
                  <a:ext cx="102223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6" name="Google Shape;3164;p20"/>
                <p:cNvSpPr/>
                <p:nvPr/>
              </p:nvSpPr>
              <p:spPr>
                <a:xfrm>
                  <a:off x="5897709" y="2799911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7" name="Google Shape;3165;p20"/>
                <p:cNvSpPr/>
                <p:nvPr/>
              </p:nvSpPr>
              <p:spPr>
                <a:xfrm>
                  <a:off x="5870066" y="2782969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8" name="Google Shape;3166;p20"/>
                <p:cNvSpPr/>
                <p:nvPr/>
              </p:nvSpPr>
              <p:spPr>
                <a:xfrm>
                  <a:off x="5817127" y="2759424"/>
                  <a:ext cx="106941" cy="7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9" name="Google Shape;3167;p20"/>
                <p:cNvSpPr/>
                <p:nvPr/>
              </p:nvSpPr>
              <p:spPr>
                <a:xfrm>
                  <a:off x="5811889" y="2768492"/>
                  <a:ext cx="103796" cy="7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0" name="Google Shape;3168;p20"/>
                <p:cNvSpPr/>
                <p:nvPr/>
              </p:nvSpPr>
              <p:spPr>
                <a:xfrm>
                  <a:off x="5780683" y="2732749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1" name="Google Shape;3169;p20"/>
                <p:cNvSpPr/>
                <p:nvPr/>
              </p:nvSpPr>
              <p:spPr>
                <a:xfrm>
                  <a:off x="5720633" y="2713605"/>
                  <a:ext cx="105368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2" name="Google Shape;3170;p20"/>
                <p:cNvSpPr/>
                <p:nvPr/>
              </p:nvSpPr>
              <p:spPr>
                <a:xfrm>
                  <a:off x="5686096" y="2700758"/>
                  <a:ext cx="105368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3" name="Google Shape;3171;p20"/>
                <p:cNvSpPr/>
                <p:nvPr/>
              </p:nvSpPr>
              <p:spPr>
                <a:xfrm>
                  <a:off x="5642058" y="2680140"/>
                  <a:ext cx="102223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4" name="Google Shape;3172;p20"/>
                <p:cNvSpPr/>
                <p:nvPr/>
              </p:nvSpPr>
              <p:spPr>
                <a:xfrm>
                  <a:off x="5782996" y="2795341"/>
                  <a:ext cx="103796" cy="7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5" name="Google Shape;3173;p20"/>
                <p:cNvSpPr/>
                <p:nvPr/>
              </p:nvSpPr>
              <p:spPr>
                <a:xfrm>
                  <a:off x="5918195" y="2952762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6" name="Google Shape;3174;p20"/>
                <p:cNvSpPr/>
                <p:nvPr/>
              </p:nvSpPr>
              <p:spPr>
                <a:xfrm>
                  <a:off x="6015142" y="2977252"/>
                  <a:ext cx="102224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7" name="Google Shape;3175;p20"/>
                <p:cNvSpPr/>
                <p:nvPr/>
              </p:nvSpPr>
              <p:spPr>
                <a:xfrm>
                  <a:off x="6056510" y="3014094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8" name="Google Shape;3176;p20"/>
                <p:cNvSpPr/>
                <p:nvPr/>
              </p:nvSpPr>
              <p:spPr>
                <a:xfrm>
                  <a:off x="6095888" y="3091977"/>
                  <a:ext cx="103796" cy="7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9" name="Google Shape;3177;p20"/>
                <p:cNvSpPr/>
                <p:nvPr/>
              </p:nvSpPr>
              <p:spPr>
                <a:xfrm>
                  <a:off x="5936673" y="3043237"/>
                  <a:ext cx="102223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0" name="Google Shape;3178;p20"/>
                <p:cNvSpPr/>
                <p:nvPr/>
              </p:nvSpPr>
              <p:spPr>
                <a:xfrm>
                  <a:off x="5884136" y="2941137"/>
                  <a:ext cx="105368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1" name="Google Shape;3179;p20"/>
                <p:cNvSpPr/>
                <p:nvPr/>
              </p:nvSpPr>
              <p:spPr>
                <a:xfrm>
                  <a:off x="5773630" y="2845278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2" name="Google Shape;3180;p20"/>
                <p:cNvSpPr/>
                <p:nvPr/>
              </p:nvSpPr>
              <p:spPr>
                <a:xfrm>
                  <a:off x="5834099" y="2889285"/>
                  <a:ext cx="102224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3" name="Google Shape;3181;p20"/>
                <p:cNvSpPr/>
                <p:nvPr/>
              </p:nvSpPr>
              <p:spPr>
                <a:xfrm>
                  <a:off x="5911708" y="3067036"/>
                  <a:ext cx="102223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4" name="Google Shape;3182;p20"/>
                <p:cNvSpPr/>
                <p:nvPr/>
              </p:nvSpPr>
              <p:spPr>
                <a:xfrm>
                  <a:off x="5980568" y="3214292"/>
                  <a:ext cx="103796" cy="73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5" name="Google Shape;3183;p20"/>
                <p:cNvSpPr/>
                <p:nvPr/>
              </p:nvSpPr>
              <p:spPr>
                <a:xfrm>
                  <a:off x="6113613" y="3067346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6" name="Google Shape;3184;p20"/>
                <p:cNvSpPr/>
                <p:nvPr/>
              </p:nvSpPr>
              <p:spPr>
                <a:xfrm>
                  <a:off x="6166330" y="3225843"/>
                  <a:ext cx="102224" cy="73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7" name="Google Shape;3185;p20"/>
                <p:cNvSpPr/>
                <p:nvPr/>
              </p:nvSpPr>
              <p:spPr>
                <a:xfrm>
                  <a:off x="6063085" y="3226867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8" name="Google Shape;3186;p20"/>
                <p:cNvSpPr/>
                <p:nvPr/>
              </p:nvSpPr>
              <p:spPr>
                <a:xfrm>
                  <a:off x="6135575" y="3294479"/>
                  <a:ext cx="105368" cy="7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9" name="Google Shape;3187;p20"/>
                <p:cNvSpPr/>
                <p:nvPr/>
              </p:nvSpPr>
              <p:spPr>
                <a:xfrm>
                  <a:off x="6229848" y="3207874"/>
                  <a:ext cx="105369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0" name="Google Shape;3188;p20"/>
                <p:cNvSpPr/>
                <p:nvPr/>
              </p:nvSpPr>
              <p:spPr>
                <a:xfrm>
                  <a:off x="6229407" y="3149948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1" name="Google Shape;3189;p20"/>
                <p:cNvSpPr/>
                <p:nvPr/>
              </p:nvSpPr>
              <p:spPr>
                <a:xfrm>
                  <a:off x="6184199" y="3049203"/>
                  <a:ext cx="103796" cy="73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2" name="Google Shape;3190;p20"/>
                <p:cNvSpPr/>
                <p:nvPr/>
              </p:nvSpPr>
              <p:spPr>
                <a:xfrm>
                  <a:off x="6142964" y="3008656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3" name="Google Shape;3191;p20"/>
                <p:cNvSpPr/>
                <p:nvPr/>
              </p:nvSpPr>
              <p:spPr>
                <a:xfrm>
                  <a:off x="6034438" y="2885144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4" name="Google Shape;3192;p20"/>
                <p:cNvSpPr/>
                <p:nvPr/>
              </p:nvSpPr>
              <p:spPr>
                <a:xfrm>
                  <a:off x="5979115" y="2907963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5" name="Google Shape;3193;p20"/>
                <p:cNvSpPr/>
                <p:nvPr/>
              </p:nvSpPr>
              <p:spPr>
                <a:xfrm>
                  <a:off x="5857378" y="2840840"/>
                  <a:ext cx="103796" cy="73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6" name="Google Shape;3194;p20"/>
                <p:cNvSpPr/>
                <p:nvPr/>
              </p:nvSpPr>
              <p:spPr>
                <a:xfrm>
                  <a:off x="6066545" y="3075863"/>
                  <a:ext cx="102224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7" name="Google Shape;3195;p20"/>
                <p:cNvSpPr/>
                <p:nvPr/>
              </p:nvSpPr>
              <p:spPr>
                <a:xfrm>
                  <a:off x="6162278" y="3214721"/>
                  <a:ext cx="106941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8" name="Google Shape;3196;p20"/>
                <p:cNvSpPr/>
                <p:nvPr/>
              </p:nvSpPr>
              <p:spPr>
                <a:xfrm>
                  <a:off x="6145816" y="3116306"/>
                  <a:ext cx="102223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9" name="Google Shape;3197;p20"/>
                <p:cNvSpPr/>
                <p:nvPr/>
              </p:nvSpPr>
              <p:spPr>
                <a:xfrm>
                  <a:off x="6178070" y="3084661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0" name="Google Shape;3198;p20"/>
                <p:cNvSpPr/>
                <p:nvPr/>
              </p:nvSpPr>
              <p:spPr>
                <a:xfrm>
                  <a:off x="5824203" y="2686019"/>
                  <a:ext cx="102223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1" name="Google Shape;3199;p20"/>
                <p:cNvSpPr/>
                <p:nvPr/>
              </p:nvSpPr>
              <p:spPr>
                <a:xfrm>
                  <a:off x="5736429" y="2767789"/>
                  <a:ext cx="106941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2" name="Google Shape;3200;p20"/>
                <p:cNvSpPr/>
                <p:nvPr/>
              </p:nvSpPr>
              <p:spPr>
                <a:xfrm>
                  <a:off x="5702954" y="2668143"/>
                  <a:ext cx="105369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3" name="Google Shape;3201;p20"/>
                <p:cNvSpPr/>
                <p:nvPr/>
              </p:nvSpPr>
              <p:spPr>
                <a:xfrm>
                  <a:off x="5765449" y="2684759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4" name="Google Shape;3202;p20"/>
                <p:cNvSpPr/>
                <p:nvPr/>
              </p:nvSpPr>
              <p:spPr>
                <a:xfrm>
                  <a:off x="5908650" y="3006144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9" name="Google Shape;3203;p20"/>
              <p:cNvGrpSpPr>
                <a:grpSpLocks/>
              </p:cNvGrpSpPr>
              <p:nvPr/>
            </p:nvGrpSpPr>
            <p:grpSpPr bwMode="auto"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230" name="Google Shape;3204;p20"/>
                <p:cNvSpPr>
                  <a:spLocks/>
                </p:cNvSpPr>
                <p:nvPr/>
              </p:nvSpPr>
              <p:spPr bwMode="auto">
                <a:xfrm flipH="1">
                  <a:off x="-65450" y="4354895"/>
                  <a:ext cx="9209436" cy="827616"/>
                </a:xfrm>
                <a:custGeom>
                  <a:avLst/>
                  <a:gdLst>
                    <a:gd name="T0" fmla="*/ 2147483646 w 75622"/>
                    <a:gd name="T1" fmla="*/ 28394 h 107378"/>
                    <a:gd name="T2" fmla="*/ 2147483646 w 75622"/>
                    <a:gd name="T3" fmla="*/ 3645540 h 107378"/>
                    <a:gd name="T4" fmla="*/ 2147483646 w 75622"/>
                    <a:gd name="T5" fmla="*/ 39030999 h 107378"/>
                    <a:gd name="T6" fmla="*/ 2147483646 w 75622"/>
                    <a:gd name="T7" fmla="*/ 85299973 h 107378"/>
                    <a:gd name="T8" fmla="*/ 2147483646 w 75622"/>
                    <a:gd name="T9" fmla="*/ 198722665 h 107378"/>
                    <a:gd name="T10" fmla="*/ 2147483646 w 75622"/>
                    <a:gd name="T11" fmla="*/ 211423516 h 107378"/>
                    <a:gd name="T12" fmla="*/ 2147483646 w 75622"/>
                    <a:gd name="T13" fmla="*/ 214144588 h 107378"/>
                    <a:gd name="T14" fmla="*/ 2147483646 w 75622"/>
                    <a:gd name="T15" fmla="*/ 227773530 h 107378"/>
                    <a:gd name="T16" fmla="*/ 2147483646 w 75622"/>
                    <a:gd name="T17" fmla="*/ 259513395 h 107378"/>
                    <a:gd name="T18" fmla="*/ 2147483646 w 75622"/>
                    <a:gd name="T19" fmla="*/ 315762557 h 107378"/>
                    <a:gd name="T20" fmla="*/ 2147483646 w 75622"/>
                    <a:gd name="T21" fmla="*/ 366573569 h 107378"/>
                    <a:gd name="T22" fmla="*/ 2147483646 w 75622"/>
                    <a:gd name="T23" fmla="*/ 412838921 h 107378"/>
                    <a:gd name="T24" fmla="*/ 2147483646 w 75622"/>
                    <a:gd name="T25" fmla="*/ 448228002 h 107378"/>
                    <a:gd name="T26" fmla="*/ 2147483646 w 75622"/>
                    <a:gd name="T27" fmla="*/ 484538346 h 107378"/>
                    <a:gd name="T28" fmla="*/ 2147483646 w 75622"/>
                    <a:gd name="T29" fmla="*/ 484538346 h 107378"/>
                    <a:gd name="T30" fmla="*/ 2147483646 w 75622"/>
                    <a:gd name="T31" fmla="*/ 475454224 h 107378"/>
                    <a:gd name="T32" fmla="*/ 2147483646 w 75622"/>
                    <a:gd name="T33" fmla="*/ 453694501 h 107378"/>
                    <a:gd name="T34" fmla="*/ 2147483646 w 75622"/>
                    <a:gd name="T35" fmla="*/ 426468279 h 107378"/>
                    <a:gd name="T36" fmla="*/ 2147483646 w 75622"/>
                    <a:gd name="T37" fmla="*/ 390182645 h 107378"/>
                    <a:gd name="T38" fmla="*/ 2147483646 w 75622"/>
                    <a:gd name="T39" fmla="*/ 366573569 h 107378"/>
                    <a:gd name="T40" fmla="*/ 2147483646 w 75622"/>
                    <a:gd name="T41" fmla="*/ 336626268 h 107378"/>
                    <a:gd name="T42" fmla="*/ 2147483646 w 75622"/>
                    <a:gd name="T43" fmla="*/ 304882673 h 107378"/>
                    <a:gd name="T44" fmla="*/ 2147483646 w 75622"/>
                    <a:gd name="T45" fmla="*/ 279481086 h 107378"/>
                    <a:gd name="T46" fmla="*/ 2147483646 w 75622"/>
                    <a:gd name="T47" fmla="*/ 223228232 h 107378"/>
                    <a:gd name="T48" fmla="*/ 2147483646 w 75622"/>
                    <a:gd name="T49" fmla="*/ 176038058 h 107378"/>
                    <a:gd name="T50" fmla="*/ 2147483646 w 75622"/>
                    <a:gd name="T51" fmla="*/ 137031769 h 107378"/>
                    <a:gd name="T52" fmla="*/ 2147483646 w 75622"/>
                    <a:gd name="T53" fmla="*/ 114347161 h 107378"/>
                    <a:gd name="T54" fmla="*/ 2147483646 w 75622"/>
                    <a:gd name="T55" fmla="*/ 107984588 h 107378"/>
                    <a:gd name="T56" fmla="*/ 2147483646 w 75622"/>
                    <a:gd name="T57" fmla="*/ 107984588 h 107378"/>
                    <a:gd name="T58" fmla="*/ 2147483646 w 75622"/>
                    <a:gd name="T59" fmla="*/ 117068232 h 107378"/>
                    <a:gd name="T60" fmla="*/ 2147483646 w 75622"/>
                    <a:gd name="T61" fmla="*/ 127051635 h 107378"/>
                    <a:gd name="T62" fmla="*/ 2147483646 w 75622"/>
                    <a:gd name="T63" fmla="*/ 1523414802 h 107378"/>
                    <a:gd name="T64" fmla="*/ 2147483646 w 75622"/>
                    <a:gd name="T65" fmla="*/ 2147483646 h 107378"/>
                    <a:gd name="T66" fmla="*/ 2147483646 w 75622"/>
                    <a:gd name="T67" fmla="*/ 2147483646 h 107378"/>
                    <a:gd name="T68" fmla="*/ 2147483646 w 75622"/>
                    <a:gd name="T69" fmla="*/ 2147483646 h 107378"/>
                    <a:gd name="T70" fmla="*/ 2147483646 w 75622"/>
                    <a:gd name="T71" fmla="*/ 2147483646 h 107378"/>
                    <a:gd name="T72" fmla="*/ 2147483646 w 75622"/>
                    <a:gd name="T73" fmla="*/ 2018804638 h 107378"/>
                    <a:gd name="T74" fmla="*/ 2147483646 w 75622"/>
                    <a:gd name="T75" fmla="*/ 588877394 h 107378"/>
                    <a:gd name="T76" fmla="*/ 2147483646 w 75622"/>
                    <a:gd name="T77" fmla="*/ 28394 h 107378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1" name="Google Shape;3205;p20"/>
                <p:cNvSpPr>
                  <a:spLocks/>
                </p:cNvSpPr>
                <p:nvPr/>
              </p:nvSpPr>
              <p:spPr bwMode="auto">
                <a:xfrm flipH="1">
                  <a:off x="-38772" y="4568398"/>
                  <a:ext cx="9209483" cy="613838"/>
                </a:xfrm>
                <a:custGeom>
                  <a:avLst/>
                  <a:gdLst>
                    <a:gd name="T0" fmla="*/ 2147483646 w 75655"/>
                    <a:gd name="T1" fmla="*/ 0 h 81492"/>
                    <a:gd name="T2" fmla="*/ 2147483646 w 75655"/>
                    <a:gd name="T3" fmla="*/ 730429445 h 81492"/>
                    <a:gd name="T4" fmla="*/ 2147483646 w 75655"/>
                    <a:gd name="T5" fmla="*/ 730429445 h 81492"/>
                    <a:gd name="T6" fmla="*/ 2147483646 w 75655"/>
                    <a:gd name="T7" fmla="*/ 1976100106 h 81492"/>
                    <a:gd name="T8" fmla="*/ 2147483646 w 75655"/>
                    <a:gd name="T9" fmla="*/ 1976100106 h 81492"/>
                    <a:gd name="T10" fmla="*/ 2147483646 w 75655"/>
                    <a:gd name="T11" fmla="*/ 1172075476 h 81492"/>
                    <a:gd name="T12" fmla="*/ 2147483646 w 75655"/>
                    <a:gd name="T13" fmla="*/ 592912370 h 81492"/>
                    <a:gd name="T14" fmla="*/ 2147483646 w 75655"/>
                    <a:gd name="T15" fmla="*/ 600188112 h 81492"/>
                    <a:gd name="T16" fmla="*/ 2147483646 w 75655"/>
                    <a:gd name="T17" fmla="*/ 609887553 h 81492"/>
                    <a:gd name="T18" fmla="*/ 2147483646 w 75655"/>
                    <a:gd name="T19" fmla="*/ 613135663 h 81492"/>
                    <a:gd name="T20" fmla="*/ 2147483646 w 75655"/>
                    <a:gd name="T21" fmla="*/ 612337354 h 81492"/>
                    <a:gd name="T22" fmla="*/ 2147483646 w 75655"/>
                    <a:gd name="T23" fmla="*/ 606661688 h 81492"/>
                    <a:gd name="T24" fmla="*/ 2147483646 w 75655"/>
                    <a:gd name="T25" fmla="*/ 571887311 h 81492"/>
                    <a:gd name="T26" fmla="*/ 2147483646 w 75655"/>
                    <a:gd name="T27" fmla="*/ 545991817 h 81492"/>
                    <a:gd name="T28" fmla="*/ 2147483646 w 75655"/>
                    <a:gd name="T29" fmla="*/ 512019207 h 81492"/>
                    <a:gd name="T30" fmla="*/ 2147483646 w 75655"/>
                    <a:gd name="T31" fmla="*/ 430324271 h 81492"/>
                    <a:gd name="T32" fmla="*/ 2147483646 w 75655"/>
                    <a:gd name="T33" fmla="*/ 430324271 h 81492"/>
                    <a:gd name="T34" fmla="*/ 2147483646 w 75655"/>
                    <a:gd name="T35" fmla="*/ 349427244 h 81492"/>
                    <a:gd name="T36" fmla="*/ 2147483646 w 75655"/>
                    <a:gd name="T37" fmla="*/ 253982930 h 81492"/>
                    <a:gd name="T38" fmla="*/ 2147483646 w 75655"/>
                    <a:gd name="T39" fmla="*/ 201412359 h 81492"/>
                    <a:gd name="T40" fmla="*/ 2147483646 w 75655"/>
                    <a:gd name="T41" fmla="*/ 174715550 h 81492"/>
                    <a:gd name="T42" fmla="*/ 2147483646 w 75655"/>
                    <a:gd name="T43" fmla="*/ 173112010 h 81492"/>
                    <a:gd name="T44" fmla="*/ 2147483646 w 75655"/>
                    <a:gd name="T45" fmla="*/ 169863901 h 81492"/>
                    <a:gd name="T46" fmla="*/ 2147483646 w 75655"/>
                    <a:gd name="T47" fmla="*/ 148014825 h 81492"/>
                    <a:gd name="T48" fmla="*/ 2147483646 w 75655"/>
                    <a:gd name="T49" fmla="*/ 52570571 h 81492"/>
                    <a:gd name="T50" fmla="*/ 2147483646 w 75655"/>
                    <a:gd name="T51" fmla="*/ 10523851 h 81492"/>
                    <a:gd name="T52" fmla="*/ 2147483646 w 75655"/>
                    <a:gd name="T53" fmla="*/ 1625783 h 81492"/>
                    <a:gd name="T54" fmla="*/ 2147483646 w 75655"/>
                    <a:gd name="T55" fmla="*/ 0 h 8149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0" name="Google Shape;3206;p20"/>
              <p:cNvGrpSpPr>
                <a:grpSpLocks/>
              </p:cNvGrpSpPr>
              <p:nvPr/>
            </p:nvGrpSpPr>
            <p:grpSpPr bwMode="auto"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215" name="Google Shape;3207;p20"/>
                <p:cNvSpPr>
                  <a:spLocks/>
                </p:cNvSpPr>
                <p:nvPr/>
              </p:nvSpPr>
              <p:spPr bwMode="auto">
                <a:xfrm>
                  <a:off x="892375" y="3285175"/>
                  <a:ext cx="523600" cy="378650"/>
                </a:xfrm>
                <a:custGeom>
                  <a:avLst/>
                  <a:gdLst>
                    <a:gd name="T0" fmla="*/ 2147483646 w 20944"/>
                    <a:gd name="T1" fmla="*/ 9765625 h 15146"/>
                    <a:gd name="T2" fmla="*/ 2147483646 w 20944"/>
                    <a:gd name="T3" fmla="*/ 2147483646 h 15146"/>
                    <a:gd name="T4" fmla="*/ 9765625 w 20944"/>
                    <a:gd name="T5" fmla="*/ 2147483646 h 15146"/>
                    <a:gd name="T6" fmla="*/ 2147483646 w 20944"/>
                    <a:gd name="T7" fmla="*/ 2147483646 h 15146"/>
                    <a:gd name="T8" fmla="*/ 2147483646 w 20944"/>
                    <a:gd name="T9" fmla="*/ 2147483646 h 15146"/>
                    <a:gd name="T10" fmla="*/ 2147483646 w 20944"/>
                    <a:gd name="T11" fmla="*/ 351562500 h 15146"/>
                    <a:gd name="T12" fmla="*/ 2147483646 w 20944"/>
                    <a:gd name="T13" fmla="*/ 9765625 h 1514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grpSp>
              <p:nvGrpSpPr>
                <p:cNvPr id="216" name="Google Shape;3208;p20"/>
                <p:cNvGrpSpPr>
                  <a:grpSpLocks/>
                </p:cNvGrpSpPr>
                <p:nvPr/>
              </p:nvGrpSpPr>
              <p:grpSpPr bwMode="auto"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217" name="Google Shape;3209;p20"/>
                  <p:cNvSpPr>
                    <a:spLocks/>
                  </p:cNvSpPr>
                  <p:nvPr/>
                </p:nvSpPr>
                <p:spPr bwMode="auto">
                  <a:xfrm>
                    <a:off x="916700" y="2276150"/>
                    <a:ext cx="289550" cy="661150"/>
                  </a:xfrm>
                  <a:custGeom>
                    <a:avLst/>
                    <a:gdLst>
                      <a:gd name="T0" fmla="*/ 2147483646 w 11582"/>
                      <a:gd name="T1" fmla="*/ 9765625 h 26446"/>
                      <a:gd name="T2" fmla="*/ 2147483646 w 11582"/>
                      <a:gd name="T3" fmla="*/ 2147483646 h 26446"/>
                      <a:gd name="T4" fmla="*/ 2147483646 w 11582"/>
                      <a:gd name="T5" fmla="*/ 2147483646 h 26446"/>
                      <a:gd name="T6" fmla="*/ 2147483646 w 11582"/>
                      <a:gd name="T7" fmla="*/ 2147483646 h 26446"/>
                      <a:gd name="T8" fmla="*/ 2147483646 w 11582"/>
                      <a:gd name="T9" fmla="*/ 9765625 h 2644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18" name="Google Shape;3210;p20"/>
                  <p:cNvSpPr>
                    <a:spLocks/>
                  </p:cNvSpPr>
                  <p:nvPr/>
                </p:nvSpPr>
                <p:spPr bwMode="auto">
                  <a:xfrm>
                    <a:off x="249500" y="3548225"/>
                    <a:ext cx="383775" cy="487100"/>
                  </a:xfrm>
                  <a:custGeom>
                    <a:avLst/>
                    <a:gdLst>
                      <a:gd name="T0" fmla="*/ 2147483646 w 15351"/>
                      <a:gd name="T1" fmla="*/ 0 h 19484"/>
                      <a:gd name="T2" fmla="*/ 2147483646 w 15351"/>
                      <a:gd name="T3" fmla="*/ 2147483646 h 19484"/>
                      <a:gd name="T4" fmla="*/ 2147483646 w 15351"/>
                      <a:gd name="T5" fmla="*/ 2147483646 h 19484"/>
                      <a:gd name="T6" fmla="*/ 2147483646 w 15351"/>
                      <a:gd name="T7" fmla="*/ 2147483646 h 19484"/>
                      <a:gd name="T8" fmla="*/ 2147483646 w 15351"/>
                      <a:gd name="T9" fmla="*/ 0 h 194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19" name="Google Shape;3211;p20"/>
                  <p:cNvSpPr>
                    <a:spLocks/>
                  </p:cNvSpPr>
                  <p:nvPr/>
                </p:nvSpPr>
                <p:spPr bwMode="auto">
                  <a:xfrm>
                    <a:off x="765475" y="3687275"/>
                    <a:ext cx="476475" cy="386675"/>
                  </a:xfrm>
                  <a:custGeom>
                    <a:avLst/>
                    <a:gdLst>
                      <a:gd name="T0" fmla="*/ 2147483646 w 19059"/>
                      <a:gd name="T1" fmla="*/ 0 h 15467"/>
                      <a:gd name="T2" fmla="*/ 2147483646 w 19059"/>
                      <a:gd name="T3" fmla="*/ 2147483646 h 15467"/>
                      <a:gd name="T4" fmla="*/ 9765625 w 19059"/>
                      <a:gd name="T5" fmla="*/ 2147483646 h 15467"/>
                      <a:gd name="T6" fmla="*/ 2147483646 w 19059"/>
                      <a:gd name="T7" fmla="*/ 2147483646 h 15467"/>
                      <a:gd name="T8" fmla="*/ 2147483646 w 19059"/>
                      <a:gd name="T9" fmla="*/ 2147483646 h 15467"/>
                      <a:gd name="T10" fmla="*/ 2147483646 w 19059"/>
                      <a:gd name="T11" fmla="*/ 0 h 1546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20" name="Google Shape;3212;p20"/>
                  <p:cNvSpPr>
                    <a:spLocks/>
                  </p:cNvSpPr>
                  <p:nvPr/>
                </p:nvSpPr>
                <p:spPr bwMode="auto">
                  <a:xfrm>
                    <a:off x="371100" y="3007175"/>
                    <a:ext cx="448350" cy="604125"/>
                  </a:xfrm>
                  <a:custGeom>
                    <a:avLst/>
                    <a:gdLst>
                      <a:gd name="T0" fmla="*/ 2147483646 w 17934"/>
                      <a:gd name="T1" fmla="*/ 0 h 24165"/>
                      <a:gd name="T2" fmla="*/ 2147483646 w 17934"/>
                      <a:gd name="T3" fmla="*/ 0 h 24165"/>
                      <a:gd name="T4" fmla="*/ 2147483646 w 17934"/>
                      <a:gd name="T5" fmla="*/ 2147483646 h 24165"/>
                      <a:gd name="T6" fmla="*/ 2147483646 w 17934"/>
                      <a:gd name="T7" fmla="*/ 2147483646 h 24165"/>
                      <a:gd name="T8" fmla="*/ 2147483646 w 17934"/>
                      <a:gd name="T9" fmla="*/ 2147483646 h 24165"/>
                      <a:gd name="T10" fmla="*/ 2147483646 w 17934"/>
                      <a:gd name="T11" fmla="*/ 0 h 2416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21" name="Google Shape;3213;p20"/>
                  <p:cNvSpPr>
                    <a:spLocks/>
                  </p:cNvSpPr>
                  <p:nvPr/>
                </p:nvSpPr>
                <p:spPr bwMode="auto">
                  <a:xfrm>
                    <a:off x="469875" y="2689550"/>
                    <a:ext cx="405800" cy="396850"/>
                  </a:xfrm>
                  <a:custGeom>
                    <a:avLst/>
                    <a:gdLst>
                      <a:gd name="T0" fmla="*/ 2147483646 w 16232"/>
                      <a:gd name="T1" fmla="*/ 0 h 15874"/>
                      <a:gd name="T2" fmla="*/ 2147483646 w 16232"/>
                      <a:gd name="T3" fmla="*/ 0 h 15874"/>
                      <a:gd name="T4" fmla="*/ 2147483646 w 16232"/>
                      <a:gd name="T5" fmla="*/ 2147483646 h 15874"/>
                      <a:gd name="T6" fmla="*/ 2147483646 w 16232"/>
                      <a:gd name="T7" fmla="*/ 2147483646 h 15874"/>
                      <a:gd name="T8" fmla="*/ 2147483646 w 16232"/>
                      <a:gd name="T9" fmla="*/ 2147483646 h 15874"/>
                      <a:gd name="T10" fmla="*/ 2147483646 w 16232"/>
                      <a:gd name="T11" fmla="*/ 2147483646 h 15874"/>
                      <a:gd name="T12" fmla="*/ 2147483646 w 16232"/>
                      <a:gd name="T13" fmla="*/ 0 h 1587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22" name="Google Shape;3214;p20"/>
                  <p:cNvSpPr>
                    <a:spLocks/>
                  </p:cNvSpPr>
                  <p:nvPr/>
                </p:nvSpPr>
                <p:spPr bwMode="auto">
                  <a:xfrm>
                    <a:off x="1035250" y="2811925"/>
                    <a:ext cx="471900" cy="332850"/>
                  </a:xfrm>
                  <a:custGeom>
                    <a:avLst/>
                    <a:gdLst>
                      <a:gd name="T0" fmla="*/ 2147483646 w 18876"/>
                      <a:gd name="T1" fmla="*/ 0 h 13314"/>
                      <a:gd name="T2" fmla="*/ 2147483646 w 18876"/>
                      <a:gd name="T3" fmla="*/ 2147483646 h 13314"/>
                      <a:gd name="T4" fmla="*/ 1484375000 w 18876"/>
                      <a:gd name="T5" fmla="*/ 2147483646 h 13314"/>
                      <a:gd name="T6" fmla="*/ 2147483646 w 18876"/>
                      <a:gd name="T7" fmla="*/ 2147483646 h 13314"/>
                      <a:gd name="T8" fmla="*/ 2147483646 w 18876"/>
                      <a:gd name="T9" fmla="*/ 2147483646 h 13314"/>
                      <a:gd name="T10" fmla="*/ 2147483646 w 18876"/>
                      <a:gd name="T11" fmla="*/ 585937500 h 13314"/>
                      <a:gd name="T12" fmla="*/ 2147483646 w 18876"/>
                      <a:gd name="T13" fmla="*/ 0 h 1331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23" name="Google Shape;3215;p20"/>
                  <p:cNvSpPr/>
                  <p:nvPr/>
                </p:nvSpPr>
                <p:spPr>
                  <a:xfrm>
                    <a:off x="512227" y="2502574"/>
                    <a:ext cx="588119" cy="20741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24" name="Google Shape;3216;p20"/>
                  <p:cNvSpPr/>
                  <p:nvPr/>
                </p:nvSpPr>
                <p:spPr>
                  <a:xfrm>
                    <a:off x="565043" y="2793779"/>
                    <a:ext cx="880751" cy="40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25" name="Google Shape;3217;p20"/>
                  <p:cNvSpPr/>
                  <p:nvPr/>
                </p:nvSpPr>
                <p:spPr>
                  <a:xfrm>
                    <a:off x="505089" y="3129235"/>
                    <a:ext cx="867904" cy="5966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26" name="Google Shape;3218;p20"/>
                  <p:cNvSpPr/>
                  <p:nvPr/>
                </p:nvSpPr>
                <p:spPr>
                  <a:xfrm>
                    <a:off x="282403" y="3558905"/>
                    <a:ext cx="947842" cy="5609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27" name="Google Shape;3219;p20"/>
                  <p:cNvSpPr>
                    <a:spLocks/>
                  </p:cNvSpPr>
                  <p:nvPr/>
                </p:nvSpPr>
                <p:spPr bwMode="auto">
                  <a:xfrm>
                    <a:off x="207725" y="3847600"/>
                    <a:ext cx="327525" cy="539550"/>
                  </a:xfrm>
                  <a:custGeom>
                    <a:avLst/>
                    <a:gdLst>
                      <a:gd name="T0" fmla="*/ 2147483646 w 13101"/>
                      <a:gd name="T1" fmla="*/ 9765625 h 21582"/>
                      <a:gd name="T2" fmla="*/ 2147483646 w 13101"/>
                      <a:gd name="T3" fmla="*/ 2147483646 h 21582"/>
                      <a:gd name="T4" fmla="*/ 2147483646 w 13101"/>
                      <a:gd name="T5" fmla="*/ 2147483646 h 21582"/>
                      <a:gd name="T6" fmla="*/ 2147483646 w 13101"/>
                      <a:gd name="T7" fmla="*/ 2147483646 h 21582"/>
                      <a:gd name="T8" fmla="*/ 2147483646 w 13101"/>
                      <a:gd name="T9" fmla="*/ 9765625 h 2158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28" name="Google Shape;3220;p20"/>
                  <p:cNvSpPr>
                    <a:spLocks/>
                  </p:cNvSpPr>
                  <p:nvPr/>
                </p:nvSpPr>
                <p:spPr bwMode="auto">
                  <a:xfrm>
                    <a:off x="639325" y="4151400"/>
                    <a:ext cx="539550" cy="316675"/>
                  </a:xfrm>
                  <a:custGeom>
                    <a:avLst/>
                    <a:gdLst>
                      <a:gd name="T0" fmla="*/ 2147483646 w 21582"/>
                      <a:gd name="T1" fmla="*/ 9765625 h 12667"/>
                      <a:gd name="T2" fmla="*/ 2147483646 w 21582"/>
                      <a:gd name="T3" fmla="*/ 2147483646 h 12667"/>
                      <a:gd name="T4" fmla="*/ 9765625 w 21582"/>
                      <a:gd name="T5" fmla="*/ 2147483646 h 12667"/>
                      <a:gd name="T6" fmla="*/ 2147483646 w 21582"/>
                      <a:gd name="T7" fmla="*/ 2147483646 h 12667"/>
                      <a:gd name="T8" fmla="*/ 2147483646 w 21582"/>
                      <a:gd name="T9" fmla="*/ 2147483646 h 12667"/>
                      <a:gd name="T10" fmla="*/ 2147483646 w 21582"/>
                      <a:gd name="T11" fmla="*/ 2147483646 h 12667"/>
                      <a:gd name="T12" fmla="*/ 2147483646 w 21582"/>
                      <a:gd name="T13" fmla="*/ 9765625 h 1266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29" name="Google Shape;3221;p20"/>
                  <p:cNvSpPr>
                    <a:spLocks/>
                  </p:cNvSpPr>
                  <p:nvPr/>
                </p:nvSpPr>
                <p:spPr bwMode="auto">
                  <a:xfrm>
                    <a:off x="257875" y="3856725"/>
                    <a:ext cx="911125" cy="627575"/>
                  </a:xfrm>
                  <a:custGeom>
                    <a:avLst/>
                    <a:gdLst>
                      <a:gd name="T0" fmla="*/ 888671875 w 36445"/>
                      <a:gd name="T1" fmla="*/ 9765625 h 25103"/>
                      <a:gd name="T2" fmla="*/ 595703125 w 36445"/>
                      <a:gd name="T3" fmla="*/ 595703125 h 25103"/>
                      <a:gd name="T4" fmla="*/ 2147483646 w 36445"/>
                      <a:gd name="T5" fmla="*/ 2147483646 h 25103"/>
                      <a:gd name="T6" fmla="*/ 2147483646 w 36445"/>
                      <a:gd name="T7" fmla="*/ 2147483646 h 25103"/>
                      <a:gd name="T8" fmla="*/ 2147483646 w 36445"/>
                      <a:gd name="T9" fmla="*/ 2147483646 h 25103"/>
                      <a:gd name="T10" fmla="*/ 2147483646 w 36445"/>
                      <a:gd name="T11" fmla="*/ 2147483646 h 25103"/>
                      <a:gd name="T12" fmla="*/ 2147483646 w 36445"/>
                      <a:gd name="T13" fmla="*/ 2147483646 h 25103"/>
                      <a:gd name="T14" fmla="*/ 2147483646 w 36445"/>
                      <a:gd name="T15" fmla="*/ 2147483646 h 25103"/>
                      <a:gd name="T16" fmla="*/ 2147483646 w 36445"/>
                      <a:gd name="T17" fmla="*/ 2147483646 h 25103"/>
                      <a:gd name="T18" fmla="*/ 2147483646 w 36445"/>
                      <a:gd name="T19" fmla="*/ 2147483646 h 25103"/>
                      <a:gd name="T20" fmla="*/ 2147483646 w 36445"/>
                      <a:gd name="T21" fmla="*/ 2147483646 h 25103"/>
                      <a:gd name="T22" fmla="*/ 2147483646 w 36445"/>
                      <a:gd name="T23" fmla="*/ 2147483646 h 25103"/>
                      <a:gd name="T24" fmla="*/ 2147483646 w 36445"/>
                      <a:gd name="T25" fmla="*/ 2147483646 h 25103"/>
                      <a:gd name="T26" fmla="*/ 2147483646 w 36445"/>
                      <a:gd name="T27" fmla="*/ 2147483646 h 25103"/>
                      <a:gd name="T28" fmla="*/ 2147483646 w 36445"/>
                      <a:gd name="T29" fmla="*/ 2147483646 h 25103"/>
                      <a:gd name="T30" fmla="*/ 2147483646 w 36445"/>
                      <a:gd name="T31" fmla="*/ 2147483646 h 25103"/>
                      <a:gd name="T32" fmla="*/ 888671875 w 36445"/>
                      <a:gd name="T33" fmla="*/ 9765625 h 2510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</p:grpSp>
          <p:grpSp>
            <p:nvGrpSpPr>
              <p:cNvPr id="11" name="Google Shape;3222;p20"/>
              <p:cNvGrpSpPr>
                <a:grpSpLocks/>
              </p:cNvGrpSpPr>
              <p:nvPr/>
            </p:nvGrpSpPr>
            <p:grpSpPr bwMode="auto">
              <a:xfrm rot="19880654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206" name="Google Shape;3223;p20"/>
                <p:cNvSpPr>
                  <a:spLocks/>
                </p:cNvSpPr>
                <p:nvPr/>
              </p:nvSpPr>
              <p:spPr bwMode="auto">
                <a:xfrm>
                  <a:off x="2235100" y="548200"/>
                  <a:ext cx="759725" cy="1100125"/>
                </a:xfrm>
                <a:custGeom>
                  <a:avLst/>
                  <a:gdLst>
                    <a:gd name="T0" fmla="*/ 2147483646 w 30389"/>
                    <a:gd name="T1" fmla="*/ 0 h 44005"/>
                    <a:gd name="T2" fmla="*/ 2147483646 w 30389"/>
                    <a:gd name="T3" fmla="*/ 2147483646 h 44005"/>
                    <a:gd name="T4" fmla="*/ 2147483646 w 30389"/>
                    <a:gd name="T5" fmla="*/ 2147483646 h 44005"/>
                    <a:gd name="T6" fmla="*/ 2147483646 w 30389"/>
                    <a:gd name="T7" fmla="*/ 2147483646 h 44005"/>
                    <a:gd name="T8" fmla="*/ 2147483646 w 30389"/>
                    <a:gd name="T9" fmla="*/ 2147483646 h 44005"/>
                    <a:gd name="T10" fmla="*/ 2147483646 w 30389"/>
                    <a:gd name="T11" fmla="*/ 2147483646 h 44005"/>
                    <a:gd name="T12" fmla="*/ 2147483646 w 30389"/>
                    <a:gd name="T13" fmla="*/ 2147483646 h 44005"/>
                    <a:gd name="T14" fmla="*/ 2147483646 w 30389"/>
                    <a:gd name="T15" fmla="*/ 2147483646 h 44005"/>
                    <a:gd name="T16" fmla="*/ 2147483646 w 30389"/>
                    <a:gd name="T17" fmla="*/ 2147483646 h 44005"/>
                    <a:gd name="T18" fmla="*/ 2147483646 w 30389"/>
                    <a:gd name="T19" fmla="*/ 2147483646 h 44005"/>
                    <a:gd name="T20" fmla="*/ 2147483646 w 30389"/>
                    <a:gd name="T21" fmla="*/ 2147483646 h 44005"/>
                    <a:gd name="T22" fmla="*/ 2147483646 w 30389"/>
                    <a:gd name="T23" fmla="*/ 2147483646 h 44005"/>
                    <a:gd name="T24" fmla="*/ 2147483646 w 30389"/>
                    <a:gd name="T25" fmla="*/ 2147483646 h 44005"/>
                    <a:gd name="T26" fmla="*/ 2147483646 w 30389"/>
                    <a:gd name="T27" fmla="*/ 2147483646 h 44005"/>
                    <a:gd name="T28" fmla="*/ 2147483646 w 30389"/>
                    <a:gd name="T29" fmla="*/ 2147483646 h 44005"/>
                    <a:gd name="T30" fmla="*/ 2147483646 w 30389"/>
                    <a:gd name="T31" fmla="*/ 2147483646 h 44005"/>
                    <a:gd name="T32" fmla="*/ 2147483646 w 30389"/>
                    <a:gd name="T33" fmla="*/ 2147483646 h 44005"/>
                    <a:gd name="T34" fmla="*/ 2147483646 w 30389"/>
                    <a:gd name="T35" fmla="*/ 2147483646 h 44005"/>
                    <a:gd name="T36" fmla="*/ 2147483646 w 30389"/>
                    <a:gd name="T37" fmla="*/ 2147483646 h 44005"/>
                    <a:gd name="T38" fmla="*/ 2147483646 w 30389"/>
                    <a:gd name="T39" fmla="*/ 2147483646 h 44005"/>
                    <a:gd name="T40" fmla="*/ 2147483646 w 30389"/>
                    <a:gd name="T41" fmla="*/ 2147483646 h 44005"/>
                    <a:gd name="T42" fmla="*/ 2147483646 w 30389"/>
                    <a:gd name="T43" fmla="*/ 380859375 h 44005"/>
                    <a:gd name="T44" fmla="*/ 2147483646 w 30389"/>
                    <a:gd name="T45" fmla="*/ 0 h 4400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7" name="Google Shape;3224;p20"/>
                <p:cNvSpPr>
                  <a:spLocks/>
                </p:cNvSpPr>
                <p:nvPr/>
              </p:nvSpPr>
              <p:spPr bwMode="auto">
                <a:xfrm>
                  <a:off x="2559150" y="599000"/>
                  <a:ext cx="64575" cy="1113975"/>
                </a:xfrm>
                <a:custGeom>
                  <a:avLst/>
                  <a:gdLst>
                    <a:gd name="T0" fmla="*/ 2147483646 w 2583"/>
                    <a:gd name="T1" fmla="*/ 0 h 44559"/>
                    <a:gd name="T2" fmla="*/ 2147483646 w 2583"/>
                    <a:gd name="T3" fmla="*/ 2147483646 h 44559"/>
                    <a:gd name="T4" fmla="*/ 2147483646 w 2583"/>
                    <a:gd name="T5" fmla="*/ 2147483646 h 44559"/>
                    <a:gd name="T6" fmla="*/ 1933593750 w 2583"/>
                    <a:gd name="T7" fmla="*/ 2147483646 h 44559"/>
                    <a:gd name="T8" fmla="*/ 2147483646 w 2583"/>
                    <a:gd name="T9" fmla="*/ 2147483646 h 44559"/>
                    <a:gd name="T10" fmla="*/ 2147483646 w 2583"/>
                    <a:gd name="T11" fmla="*/ 2147483646 h 44559"/>
                    <a:gd name="T12" fmla="*/ 2147483646 w 2583"/>
                    <a:gd name="T13" fmla="*/ 2147483646 h 44559"/>
                    <a:gd name="T14" fmla="*/ 2147483646 w 2583"/>
                    <a:gd name="T15" fmla="*/ 0 h 445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8" name="Google Shape;3225;p20"/>
                <p:cNvSpPr>
                  <a:spLocks/>
                </p:cNvSpPr>
                <p:nvPr/>
              </p:nvSpPr>
              <p:spPr bwMode="auto">
                <a:xfrm>
                  <a:off x="2369175" y="1333150"/>
                  <a:ext cx="223000" cy="194875"/>
                </a:xfrm>
                <a:custGeom>
                  <a:avLst/>
                  <a:gdLst>
                    <a:gd name="T0" fmla="*/ 507812500 w 8920"/>
                    <a:gd name="T1" fmla="*/ 9765625 h 7795"/>
                    <a:gd name="T2" fmla="*/ 732421875 w 8920"/>
                    <a:gd name="T3" fmla="*/ 1601562500 h 7795"/>
                    <a:gd name="T4" fmla="*/ 2147483646 w 8920"/>
                    <a:gd name="T5" fmla="*/ 2147483646 h 7795"/>
                    <a:gd name="T6" fmla="*/ 2147483646 w 8920"/>
                    <a:gd name="T7" fmla="*/ 2147483646 h 7795"/>
                    <a:gd name="T8" fmla="*/ 2147483646 w 8920"/>
                    <a:gd name="T9" fmla="*/ 2147483646 h 7795"/>
                    <a:gd name="T10" fmla="*/ 1708984375 w 8920"/>
                    <a:gd name="T11" fmla="*/ 625000000 h 7795"/>
                    <a:gd name="T12" fmla="*/ 507812500 w 8920"/>
                    <a:gd name="T13" fmla="*/ 9765625 h 77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9" name="Google Shape;3226;p20"/>
                <p:cNvSpPr>
                  <a:spLocks/>
                </p:cNvSpPr>
                <p:nvPr/>
              </p:nvSpPr>
              <p:spPr bwMode="auto">
                <a:xfrm>
                  <a:off x="2415400" y="1090275"/>
                  <a:ext cx="197975" cy="265900"/>
                </a:xfrm>
                <a:custGeom>
                  <a:avLst/>
                  <a:gdLst>
                    <a:gd name="T0" fmla="*/ 351562500 w 7919"/>
                    <a:gd name="T1" fmla="*/ 9765625 h 10636"/>
                    <a:gd name="T2" fmla="*/ 585937500 w 7919"/>
                    <a:gd name="T3" fmla="*/ 2001953125 h 10636"/>
                    <a:gd name="T4" fmla="*/ 2147483646 w 7919"/>
                    <a:gd name="T5" fmla="*/ 2147483646 h 10636"/>
                    <a:gd name="T6" fmla="*/ 2147483646 w 7919"/>
                    <a:gd name="T7" fmla="*/ 2147483646 h 10636"/>
                    <a:gd name="T8" fmla="*/ 2147483646 w 7919"/>
                    <a:gd name="T9" fmla="*/ 2147483646 h 10636"/>
                    <a:gd name="T10" fmla="*/ 1562500000 w 7919"/>
                    <a:gd name="T11" fmla="*/ 1025390625 h 10636"/>
                    <a:gd name="T12" fmla="*/ 351562500 w 7919"/>
                    <a:gd name="T13" fmla="*/ 9765625 h 106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0" name="Google Shape;3227;p20"/>
                <p:cNvSpPr>
                  <a:spLocks/>
                </p:cNvSpPr>
                <p:nvPr/>
              </p:nvSpPr>
              <p:spPr bwMode="auto">
                <a:xfrm>
                  <a:off x="2583300" y="1281200"/>
                  <a:ext cx="207250" cy="197150"/>
                </a:xfrm>
                <a:custGeom>
                  <a:avLst/>
                  <a:gdLst>
                    <a:gd name="T0" fmla="*/ 2147483646 w 8290"/>
                    <a:gd name="T1" fmla="*/ 9765625 h 7886"/>
                    <a:gd name="T2" fmla="*/ 2147483646 w 8290"/>
                    <a:gd name="T3" fmla="*/ 722656250 h 7886"/>
                    <a:gd name="T4" fmla="*/ 2147483646 w 8290"/>
                    <a:gd name="T5" fmla="*/ 2147483646 h 7886"/>
                    <a:gd name="T6" fmla="*/ 2147483646 w 8290"/>
                    <a:gd name="T7" fmla="*/ 2147483646 h 7886"/>
                    <a:gd name="T8" fmla="*/ 2147483646 w 8290"/>
                    <a:gd name="T9" fmla="*/ 2147483646 h 7886"/>
                    <a:gd name="T10" fmla="*/ 2147483646 w 8290"/>
                    <a:gd name="T11" fmla="*/ 1367187500 h 7886"/>
                    <a:gd name="T12" fmla="*/ 2147483646 w 8290"/>
                    <a:gd name="T13" fmla="*/ 9765625 h 78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1" name="Google Shape;3228;p20"/>
                <p:cNvSpPr>
                  <a:spLocks/>
                </p:cNvSpPr>
                <p:nvPr/>
              </p:nvSpPr>
              <p:spPr bwMode="auto">
                <a:xfrm>
                  <a:off x="2611650" y="1014125"/>
                  <a:ext cx="185275" cy="167600"/>
                </a:xfrm>
                <a:custGeom>
                  <a:avLst/>
                  <a:gdLst>
                    <a:gd name="T0" fmla="*/ 2147483646 w 7411"/>
                    <a:gd name="T1" fmla="*/ 9765625 h 6704"/>
                    <a:gd name="T2" fmla="*/ 2147483646 w 7411"/>
                    <a:gd name="T3" fmla="*/ 478515625 h 6704"/>
                    <a:gd name="T4" fmla="*/ 2147483646 w 7411"/>
                    <a:gd name="T5" fmla="*/ 2147483646 h 6704"/>
                    <a:gd name="T6" fmla="*/ 2147483646 w 7411"/>
                    <a:gd name="T7" fmla="*/ 2147483646 h 6704"/>
                    <a:gd name="T8" fmla="*/ 2147483646 w 7411"/>
                    <a:gd name="T9" fmla="*/ 2147483646 h 6704"/>
                    <a:gd name="T10" fmla="*/ 2147483646 w 7411"/>
                    <a:gd name="T11" fmla="*/ 1455078125 h 6704"/>
                    <a:gd name="T12" fmla="*/ 2147483646 w 7411"/>
                    <a:gd name="T13" fmla="*/ 9765625 h 67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2" name="Google Shape;3229;p20"/>
                <p:cNvSpPr>
                  <a:spLocks/>
                </p:cNvSpPr>
                <p:nvPr/>
              </p:nvSpPr>
              <p:spPr bwMode="auto">
                <a:xfrm>
                  <a:off x="2488650" y="948675"/>
                  <a:ext cx="125025" cy="152275"/>
                </a:xfrm>
                <a:custGeom>
                  <a:avLst/>
                  <a:gdLst>
                    <a:gd name="T0" fmla="*/ 595703125 w 5001"/>
                    <a:gd name="T1" fmla="*/ 9765625 h 6091"/>
                    <a:gd name="T2" fmla="*/ 644531250 w 5001"/>
                    <a:gd name="T3" fmla="*/ 1289062500 h 6091"/>
                    <a:gd name="T4" fmla="*/ 2147483646 w 5001"/>
                    <a:gd name="T5" fmla="*/ 2147483646 h 6091"/>
                    <a:gd name="T6" fmla="*/ 2147483646 w 5001"/>
                    <a:gd name="T7" fmla="*/ 2147483646 h 6091"/>
                    <a:gd name="T8" fmla="*/ 2147483646 w 5001"/>
                    <a:gd name="T9" fmla="*/ 2147483646 h 6091"/>
                    <a:gd name="T10" fmla="*/ 2147483646 w 5001"/>
                    <a:gd name="T11" fmla="*/ 2147483646 h 6091"/>
                    <a:gd name="T12" fmla="*/ 1298828125 w 5001"/>
                    <a:gd name="T13" fmla="*/ 634765625 h 6091"/>
                    <a:gd name="T14" fmla="*/ 595703125 w 5001"/>
                    <a:gd name="T15" fmla="*/ 9765625 h 60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3" name="Google Shape;3230;p20"/>
                <p:cNvSpPr>
                  <a:spLocks/>
                </p:cNvSpPr>
                <p:nvPr/>
              </p:nvSpPr>
              <p:spPr bwMode="auto">
                <a:xfrm>
                  <a:off x="2608050" y="818075"/>
                  <a:ext cx="101225" cy="166025"/>
                </a:xfrm>
                <a:custGeom>
                  <a:avLst/>
                  <a:gdLst>
                    <a:gd name="T0" fmla="*/ 2147483646 w 4049"/>
                    <a:gd name="T1" fmla="*/ 0 h 6641"/>
                    <a:gd name="T2" fmla="*/ 2147483646 w 4049"/>
                    <a:gd name="T3" fmla="*/ 830078125 h 6641"/>
                    <a:gd name="T4" fmla="*/ 2147483646 w 4049"/>
                    <a:gd name="T5" fmla="*/ 2147483646 h 6641"/>
                    <a:gd name="T6" fmla="*/ 2147483646 w 4049"/>
                    <a:gd name="T7" fmla="*/ 2147483646 h 6641"/>
                    <a:gd name="T8" fmla="*/ 2147483646 w 4049"/>
                    <a:gd name="T9" fmla="*/ 2147483646 h 6641"/>
                    <a:gd name="T10" fmla="*/ 2147483646 w 4049"/>
                    <a:gd name="T11" fmla="*/ 2147483646 h 6641"/>
                    <a:gd name="T12" fmla="*/ 2147483646 w 4049"/>
                    <a:gd name="T13" fmla="*/ 1162109375 h 6641"/>
                    <a:gd name="T14" fmla="*/ 2147483646 w 4049"/>
                    <a:gd name="T15" fmla="*/ 0 h 664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4" name="Google Shape;3231;p20"/>
                <p:cNvSpPr>
                  <a:spLocks/>
                </p:cNvSpPr>
                <p:nvPr/>
              </p:nvSpPr>
              <p:spPr bwMode="auto">
                <a:xfrm>
                  <a:off x="2523750" y="818350"/>
                  <a:ext cx="90075" cy="87075"/>
                </a:xfrm>
                <a:custGeom>
                  <a:avLst/>
                  <a:gdLst>
                    <a:gd name="T0" fmla="*/ 683593750 w 3603"/>
                    <a:gd name="T1" fmla="*/ 9765625 h 3483"/>
                    <a:gd name="T2" fmla="*/ 283203125 w 3603"/>
                    <a:gd name="T3" fmla="*/ 1054687500 h 3483"/>
                    <a:gd name="T4" fmla="*/ 2147483646 w 3603"/>
                    <a:gd name="T5" fmla="*/ 2147483646 h 3483"/>
                    <a:gd name="T6" fmla="*/ 2147483646 w 3603"/>
                    <a:gd name="T7" fmla="*/ 2147483646 h 3483"/>
                    <a:gd name="T8" fmla="*/ 2147483646 w 3603"/>
                    <a:gd name="T9" fmla="*/ 2147483646 h 3483"/>
                    <a:gd name="T10" fmla="*/ 937500000 w 3603"/>
                    <a:gd name="T11" fmla="*/ 78125000 h 3483"/>
                    <a:gd name="T12" fmla="*/ 683593750 w 3603"/>
                    <a:gd name="T13" fmla="*/ 9765625 h 34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2" name="Google Shape;3232;p20"/>
              <p:cNvGrpSpPr>
                <a:grpSpLocks/>
              </p:cNvGrpSpPr>
              <p:nvPr/>
            </p:nvGrpSpPr>
            <p:grpSpPr bwMode="auto"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183" name="Google Shape;3233;p20"/>
                <p:cNvSpPr/>
                <p:nvPr/>
              </p:nvSpPr>
              <p:spPr>
                <a:xfrm>
                  <a:off x="4125265" y="1917053"/>
                  <a:ext cx="967436" cy="915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3234;p20"/>
                <p:cNvSpPr/>
                <p:nvPr/>
              </p:nvSpPr>
              <p:spPr>
                <a:xfrm>
                  <a:off x="4567808" y="2082020"/>
                  <a:ext cx="109907" cy="600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5" name="Google Shape;3235;p20"/>
                <p:cNvSpPr/>
                <p:nvPr/>
              </p:nvSpPr>
              <p:spPr>
                <a:xfrm>
                  <a:off x="4504535" y="1952652"/>
                  <a:ext cx="58787" cy="70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3236;p20"/>
                <p:cNvSpPr/>
                <p:nvPr/>
              </p:nvSpPr>
              <p:spPr>
                <a:xfrm>
                  <a:off x="4533823" y="2072317"/>
                  <a:ext cx="98405" cy="5750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7" name="Google Shape;3237;p20"/>
                <p:cNvSpPr/>
                <p:nvPr/>
              </p:nvSpPr>
              <p:spPr>
                <a:xfrm>
                  <a:off x="4571050" y="2145634"/>
                  <a:ext cx="150802" cy="488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3238;p20"/>
                <p:cNvSpPr/>
                <p:nvPr/>
              </p:nvSpPr>
              <p:spPr>
                <a:xfrm>
                  <a:off x="4521538" y="2043847"/>
                  <a:ext cx="88181" cy="614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3239;p20"/>
                <p:cNvSpPr/>
                <p:nvPr/>
              </p:nvSpPr>
              <p:spPr>
                <a:xfrm>
                  <a:off x="4622513" y="2260179"/>
                  <a:ext cx="365504" cy="394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3240;p20"/>
                <p:cNvSpPr/>
                <p:nvPr/>
              </p:nvSpPr>
              <p:spPr>
                <a:xfrm>
                  <a:off x="4652936" y="2294896"/>
                  <a:ext cx="375728" cy="347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1" name="Google Shape;3241;p20"/>
                <p:cNvSpPr/>
                <p:nvPr/>
              </p:nvSpPr>
              <p:spPr>
                <a:xfrm>
                  <a:off x="4643865" y="2236608"/>
                  <a:ext cx="297770" cy="365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2" name="Google Shape;3242;p20"/>
                <p:cNvSpPr/>
                <p:nvPr/>
              </p:nvSpPr>
              <p:spPr>
                <a:xfrm>
                  <a:off x="4039687" y="2080395"/>
                  <a:ext cx="879254" cy="74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3" name="Google Shape;3243;p20"/>
                <p:cNvSpPr/>
                <p:nvPr/>
              </p:nvSpPr>
              <p:spPr>
                <a:xfrm>
                  <a:off x="4513366" y="2256210"/>
                  <a:ext cx="255597" cy="5699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4" name="Google Shape;3244;p20"/>
                <p:cNvSpPr/>
                <p:nvPr/>
              </p:nvSpPr>
              <p:spPr>
                <a:xfrm>
                  <a:off x="4178872" y="2417569"/>
                  <a:ext cx="368060" cy="411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5" name="Google Shape;3245;p20"/>
                <p:cNvSpPr/>
                <p:nvPr/>
              </p:nvSpPr>
              <p:spPr>
                <a:xfrm>
                  <a:off x="4553232" y="2465353"/>
                  <a:ext cx="546978" cy="356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6" name="Google Shape;3246;p20"/>
                <p:cNvSpPr/>
                <p:nvPr/>
              </p:nvSpPr>
              <p:spPr>
                <a:xfrm>
                  <a:off x="4545768" y="2446440"/>
                  <a:ext cx="43452" cy="292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7" name="Google Shape;3247;p20"/>
                <p:cNvSpPr/>
                <p:nvPr/>
              </p:nvSpPr>
              <p:spPr>
                <a:xfrm>
                  <a:off x="4557742" y="2433731"/>
                  <a:ext cx="113741" cy="315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8" name="Google Shape;3248;p20"/>
                <p:cNvSpPr/>
                <p:nvPr/>
              </p:nvSpPr>
              <p:spPr>
                <a:xfrm>
                  <a:off x="4575239" y="2554039"/>
                  <a:ext cx="104795" cy="198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9" name="Google Shape;3249;p20"/>
                <p:cNvSpPr/>
                <p:nvPr/>
              </p:nvSpPr>
              <p:spPr>
                <a:xfrm>
                  <a:off x="4573040" y="2552143"/>
                  <a:ext cx="315662" cy="224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0" name="Google Shape;3250;p20"/>
                <p:cNvSpPr/>
                <p:nvPr/>
              </p:nvSpPr>
              <p:spPr>
                <a:xfrm>
                  <a:off x="4597060" y="2623912"/>
                  <a:ext cx="302882" cy="1520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1" name="Google Shape;3251;p20"/>
                <p:cNvSpPr/>
                <p:nvPr/>
              </p:nvSpPr>
              <p:spPr>
                <a:xfrm>
                  <a:off x="4595290" y="2714400"/>
                  <a:ext cx="272211" cy="76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2" name="Google Shape;3252;p20"/>
                <p:cNvSpPr/>
                <p:nvPr/>
              </p:nvSpPr>
              <p:spPr>
                <a:xfrm>
                  <a:off x="4354978" y="2518765"/>
                  <a:ext cx="177640" cy="26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3" name="Google Shape;3253;p20"/>
                <p:cNvSpPr/>
                <p:nvPr/>
              </p:nvSpPr>
              <p:spPr>
                <a:xfrm>
                  <a:off x="4314162" y="2589449"/>
                  <a:ext cx="199366" cy="198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4" name="Google Shape;3254;p20"/>
                <p:cNvSpPr/>
                <p:nvPr/>
              </p:nvSpPr>
              <p:spPr>
                <a:xfrm>
                  <a:off x="4270994" y="2641243"/>
                  <a:ext cx="228759" cy="14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5" name="Google Shape;3255;p20"/>
                <p:cNvSpPr>
                  <a:spLocks/>
                </p:cNvSpPr>
                <p:nvPr/>
              </p:nvSpPr>
              <p:spPr bwMode="auto">
                <a:xfrm>
                  <a:off x="4399081" y="2659390"/>
                  <a:ext cx="321900" cy="221075"/>
                </a:xfrm>
                <a:custGeom>
                  <a:avLst/>
                  <a:gdLst>
                    <a:gd name="T0" fmla="*/ 2147483646 w 12876"/>
                    <a:gd name="T1" fmla="*/ 9765625 h 8843"/>
                    <a:gd name="T2" fmla="*/ 2147483646 w 12876"/>
                    <a:gd name="T3" fmla="*/ 2147483646 h 8843"/>
                    <a:gd name="T4" fmla="*/ 2147483646 w 12876"/>
                    <a:gd name="T5" fmla="*/ 2147483646 h 8843"/>
                    <a:gd name="T6" fmla="*/ 2147483646 w 12876"/>
                    <a:gd name="T7" fmla="*/ 2147483646 h 8843"/>
                    <a:gd name="T8" fmla="*/ 2147483646 w 12876"/>
                    <a:gd name="T9" fmla="*/ 2147483646 h 8843"/>
                    <a:gd name="T10" fmla="*/ 2147483646 w 12876"/>
                    <a:gd name="T11" fmla="*/ 2147483646 h 8843"/>
                    <a:gd name="T12" fmla="*/ 2147483646 w 12876"/>
                    <a:gd name="T13" fmla="*/ 2147483646 h 8843"/>
                    <a:gd name="T14" fmla="*/ 2147483646 w 12876"/>
                    <a:gd name="T15" fmla="*/ 2147483646 h 8843"/>
                    <a:gd name="T16" fmla="*/ 2147483646 w 12876"/>
                    <a:gd name="T17" fmla="*/ 2147483646 h 8843"/>
                    <a:gd name="T18" fmla="*/ 2147483646 w 12876"/>
                    <a:gd name="T19" fmla="*/ 2147483646 h 8843"/>
                    <a:gd name="T20" fmla="*/ 2147483646 w 12876"/>
                    <a:gd name="T21" fmla="*/ 2147483646 h 8843"/>
                    <a:gd name="T22" fmla="*/ 2147483646 w 12876"/>
                    <a:gd name="T23" fmla="*/ 2147483646 h 8843"/>
                    <a:gd name="T24" fmla="*/ 2147483646 w 12876"/>
                    <a:gd name="T25" fmla="*/ 2147483646 h 8843"/>
                    <a:gd name="T26" fmla="*/ 2147483646 w 12876"/>
                    <a:gd name="T27" fmla="*/ 2147483646 h 8843"/>
                    <a:gd name="T28" fmla="*/ 2147483646 w 12876"/>
                    <a:gd name="T29" fmla="*/ 2147483646 h 8843"/>
                    <a:gd name="T30" fmla="*/ 2147483646 w 12876"/>
                    <a:gd name="T31" fmla="*/ 29296875 h 8843"/>
                    <a:gd name="T32" fmla="*/ 2147483646 w 12876"/>
                    <a:gd name="T33" fmla="*/ 9765625 h 88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" name="Google Shape;3256;p20"/>
              <p:cNvGrpSpPr>
                <a:grpSpLocks/>
              </p:cNvGrpSpPr>
              <p:nvPr/>
            </p:nvGrpSpPr>
            <p:grpSpPr bwMode="auto"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176" name="Google Shape;3257;p20"/>
                <p:cNvSpPr>
                  <a:spLocks/>
                </p:cNvSpPr>
                <p:nvPr/>
              </p:nvSpPr>
              <p:spPr bwMode="auto">
                <a:xfrm>
                  <a:off x="6286850" y="4966825"/>
                  <a:ext cx="1453700" cy="608650"/>
                </a:xfrm>
                <a:custGeom>
                  <a:avLst/>
                  <a:gdLst>
                    <a:gd name="T0" fmla="*/ 2147483646 w 58148"/>
                    <a:gd name="T1" fmla="*/ 0 h 24346"/>
                    <a:gd name="T2" fmla="*/ 2147483646 w 58148"/>
                    <a:gd name="T3" fmla="*/ 2147483646 h 24346"/>
                    <a:gd name="T4" fmla="*/ 2147483646 w 58148"/>
                    <a:gd name="T5" fmla="*/ 2147483646 h 24346"/>
                    <a:gd name="T6" fmla="*/ 2147483646 w 58148"/>
                    <a:gd name="T7" fmla="*/ 2147483646 h 24346"/>
                    <a:gd name="T8" fmla="*/ 2147483646 w 58148"/>
                    <a:gd name="T9" fmla="*/ 2147483646 h 24346"/>
                    <a:gd name="T10" fmla="*/ 2147483646 w 58148"/>
                    <a:gd name="T11" fmla="*/ 2147483646 h 24346"/>
                    <a:gd name="T12" fmla="*/ 2147483646 w 58148"/>
                    <a:gd name="T13" fmla="*/ 2147483646 h 24346"/>
                    <a:gd name="T14" fmla="*/ 2147483646 w 58148"/>
                    <a:gd name="T15" fmla="*/ 2147483646 h 24346"/>
                    <a:gd name="T16" fmla="*/ 2147483646 w 58148"/>
                    <a:gd name="T17" fmla="*/ 2147483646 h 24346"/>
                    <a:gd name="T18" fmla="*/ 2147483646 w 58148"/>
                    <a:gd name="T19" fmla="*/ 2147483646 h 24346"/>
                    <a:gd name="T20" fmla="*/ 2147483646 w 58148"/>
                    <a:gd name="T21" fmla="*/ 2147483646 h 24346"/>
                    <a:gd name="T22" fmla="*/ 2147483646 w 58148"/>
                    <a:gd name="T23" fmla="*/ 2147483646 h 24346"/>
                    <a:gd name="T24" fmla="*/ 2147483646 w 58148"/>
                    <a:gd name="T25" fmla="*/ 2147483646 h 24346"/>
                    <a:gd name="T26" fmla="*/ 2147483646 w 58148"/>
                    <a:gd name="T27" fmla="*/ 2147483646 h 24346"/>
                    <a:gd name="T28" fmla="*/ 2147483646 w 58148"/>
                    <a:gd name="T29" fmla="*/ 1826171875 h 24346"/>
                    <a:gd name="T30" fmla="*/ 2147483646 w 58148"/>
                    <a:gd name="T31" fmla="*/ 0 h 2434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7" name="Google Shape;3258;p20"/>
                <p:cNvSpPr>
                  <a:spLocks/>
                </p:cNvSpPr>
                <p:nvPr/>
              </p:nvSpPr>
              <p:spPr bwMode="auto">
                <a:xfrm>
                  <a:off x="6257975" y="4377525"/>
                  <a:ext cx="1251575" cy="943600"/>
                </a:xfrm>
                <a:custGeom>
                  <a:avLst/>
                  <a:gdLst>
                    <a:gd name="T0" fmla="*/ 2147483646 w 50063"/>
                    <a:gd name="T1" fmla="*/ 9765625 h 37744"/>
                    <a:gd name="T2" fmla="*/ 2147483646 w 50063"/>
                    <a:gd name="T3" fmla="*/ 1083984375 h 37744"/>
                    <a:gd name="T4" fmla="*/ 2147483646 w 50063"/>
                    <a:gd name="T5" fmla="*/ 2147483646 h 37744"/>
                    <a:gd name="T6" fmla="*/ 2147483646 w 50063"/>
                    <a:gd name="T7" fmla="*/ 2147483646 h 37744"/>
                    <a:gd name="T8" fmla="*/ 2147483646 w 50063"/>
                    <a:gd name="T9" fmla="*/ 2147483646 h 37744"/>
                    <a:gd name="T10" fmla="*/ 2147483646 w 50063"/>
                    <a:gd name="T11" fmla="*/ 2147483646 h 37744"/>
                    <a:gd name="T12" fmla="*/ 2147483646 w 50063"/>
                    <a:gd name="T13" fmla="*/ 2147483646 h 37744"/>
                    <a:gd name="T14" fmla="*/ 2147483646 w 50063"/>
                    <a:gd name="T15" fmla="*/ 2147483646 h 37744"/>
                    <a:gd name="T16" fmla="*/ 2147483646 w 50063"/>
                    <a:gd name="T17" fmla="*/ 2147483646 h 37744"/>
                    <a:gd name="T18" fmla="*/ 2147483646 w 50063"/>
                    <a:gd name="T19" fmla="*/ 2147483646 h 37744"/>
                    <a:gd name="T20" fmla="*/ 2147483646 w 50063"/>
                    <a:gd name="T21" fmla="*/ 2147483646 h 37744"/>
                    <a:gd name="T22" fmla="*/ 2147483646 w 50063"/>
                    <a:gd name="T23" fmla="*/ 2147483646 h 37744"/>
                    <a:gd name="T24" fmla="*/ 2147483646 w 50063"/>
                    <a:gd name="T25" fmla="*/ 2147483646 h 37744"/>
                    <a:gd name="T26" fmla="*/ 2147483646 w 50063"/>
                    <a:gd name="T27" fmla="*/ 2147483646 h 37744"/>
                    <a:gd name="T28" fmla="*/ 2147483646 w 50063"/>
                    <a:gd name="T29" fmla="*/ 9765625 h 3774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8" name="Google Shape;3259;p20"/>
                <p:cNvSpPr/>
                <p:nvPr/>
              </p:nvSpPr>
              <p:spPr>
                <a:xfrm>
                  <a:off x="6589041" y="4531243"/>
                  <a:ext cx="603898" cy="295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9" name="Google Shape;3260;p20"/>
                <p:cNvSpPr/>
                <p:nvPr/>
              </p:nvSpPr>
              <p:spPr>
                <a:xfrm>
                  <a:off x="6434921" y="4735688"/>
                  <a:ext cx="825642" cy="311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0" name="Google Shape;3261;p20"/>
                <p:cNvSpPr/>
                <p:nvPr/>
              </p:nvSpPr>
              <p:spPr>
                <a:xfrm>
                  <a:off x="6475810" y="4548542"/>
                  <a:ext cx="265778" cy="224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1" name="Google Shape;3262;p20"/>
                <p:cNvSpPr/>
                <p:nvPr/>
              </p:nvSpPr>
              <p:spPr>
                <a:xfrm>
                  <a:off x="6950751" y="4422729"/>
                  <a:ext cx="356991" cy="218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3263;p20"/>
                <p:cNvSpPr/>
                <p:nvPr/>
              </p:nvSpPr>
              <p:spPr>
                <a:xfrm>
                  <a:off x="6741588" y="4823756"/>
                  <a:ext cx="592890" cy="36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4" name="Google Shape;3264;p20"/>
              <p:cNvGrpSpPr>
                <a:grpSpLocks/>
              </p:cNvGrpSpPr>
              <p:nvPr/>
            </p:nvGrpSpPr>
            <p:grpSpPr bwMode="auto">
              <a:xfrm rot="19865262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167" name="Google Shape;3265;p20"/>
                <p:cNvSpPr>
                  <a:spLocks/>
                </p:cNvSpPr>
                <p:nvPr/>
              </p:nvSpPr>
              <p:spPr bwMode="auto">
                <a:xfrm>
                  <a:off x="5662250" y="3955275"/>
                  <a:ext cx="1388325" cy="960325"/>
                </a:xfrm>
                <a:custGeom>
                  <a:avLst/>
                  <a:gdLst>
                    <a:gd name="T0" fmla="*/ 595703125 w 55533"/>
                    <a:gd name="T1" fmla="*/ 9765625 h 38413"/>
                    <a:gd name="T2" fmla="*/ 2147483646 w 55533"/>
                    <a:gd name="T3" fmla="*/ 2147483646 h 38413"/>
                    <a:gd name="T4" fmla="*/ 2147483646 w 55533"/>
                    <a:gd name="T5" fmla="*/ 2147483646 h 38413"/>
                    <a:gd name="T6" fmla="*/ 2147483646 w 55533"/>
                    <a:gd name="T7" fmla="*/ 2147483646 h 38413"/>
                    <a:gd name="T8" fmla="*/ 2147483646 w 55533"/>
                    <a:gd name="T9" fmla="*/ 2147483646 h 38413"/>
                    <a:gd name="T10" fmla="*/ 2147483646 w 55533"/>
                    <a:gd name="T11" fmla="*/ 2147483646 h 38413"/>
                    <a:gd name="T12" fmla="*/ 2147483646 w 55533"/>
                    <a:gd name="T13" fmla="*/ 2147483646 h 38413"/>
                    <a:gd name="T14" fmla="*/ 2147483646 w 55533"/>
                    <a:gd name="T15" fmla="*/ 2147483646 h 38413"/>
                    <a:gd name="T16" fmla="*/ 2147483646 w 55533"/>
                    <a:gd name="T17" fmla="*/ 2147483646 h 38413"/>
                    <a:gd name="T18" fmla="*/ 2147483646 w 55533"/>
                    <a:gd name="T19" fmla="*/ 2147483646 h 38413"/>
                    <a:gd name="T20" fmla="*/ 2147483646 w 55533"/>
                    <a:gd name="T21" fmla="*/ 2147483646 h 38413"/>
                    <a:gd name="T22" fmla="*/ 2147483646 w 55533"/>
                    <a:gd name="T23" fmla="*/ 2147483646 h 38413"/>
                    <a:gd name="T24" fmla="*/ 2147483646 w 55533"/>
                    <a:gd name="T25" fmla="*/ 2147483646 h 38413"/>
                    <a:gd name="T26" fmla="*/ 2147483646 w 55533"/>
                    <a:gd name="T27" fmla="*/ 2147483646 h 38413"/>
                    <a:gd name="T28" fmla="*/ 2147483646 w 55533"/>
                    <a:gd name="T29" fmla="*/ 2147483646 h 38413"/>
                    <a:gd name="T30" fmla="*/ 2147483646 w 55533"/>
                    <a:gd name="T31" fmla="*/ 2147483646 h 38413"/>
                    <a:gd name="T32" fmla="*/ 2147483646 w 55533"/>
                    <a:gd name="T33" fmla="*/ 2147483646 h 38413"/>
                    <a:gd name="T34" fmla="*/ 2147483646 w 55533"/>
                    <a:gd name="T35" fmla="*/ 2147483646 h 38413"/>
                    <a:gd name="T36" fmla="*/ 2147483646 w 55533"/>
                    <a:gd name="T37" fmla="*/ 2147483646 h 38413"/>
                    <a:gd name="T38" fmla="*/ 2147483646 w 55533"/>
                    <a:gd name="T39" fmla="*/ 2147483646 h 38413"/>
                    <a:gd name="T40" fmla="*/ 2147483646 w 55533"/>
                    <a:gd name="T41" fmla="*/ 2147483646 h 38413"/>
                    <a:gd name="T42" fmla="*/ 2147483646 w 55533"/>
                    <a:gd name="T43" fmla="*/ 2147483646 h 38413"/>
                    <a:gd name="T44" fmla="*/ 2147483646 w 55533"/>
                    <a:gd name="T45" fmla="*/ 2147483646 h 38413"/>
                    <a:gd name="T46" fmla="*/ 2147483646 w 55533"/>
                    <a:gd name="T47" fmla="*/ 2147483646 h 38413"/>
                    <a:gd name="T48" fmla="*/ 2147483646 w 55533"/>
                    <a:gd name="T49" fmla="*/ 2147483646 h 38413"/>
                    <a:gd name="T50" fmla="*/ 2147483646 w 55533"/>
                    <a:gd name="T51" fmla="*/ 2147483646 h 38413"/>
                    <a:gd name="T52" fmla="*/ 2147483646 w 55533"/>
                    <a:gd name="T53" fmla="*/ 2147483646 h 38413"/>
                    <a:gd name="T54" fmla="*/ 595703125 w 55533"/>
                    <a:gd name="T55" fmla="*/ 9765625 h 3841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8" name="Google Shape;3266;p20"/>
                <p:cNvSpPr>
                  <a:spLocks/>
                </p:cNvSpPr>
                <p:nvPr/>
              </p:nvSpPr>
              <p:spPr bwMode="auto">
                <a:xfrm>
                  <a:off x="5065700" y="3937625"/>
                  <a:ext cx="706725" cy="285400"/>
                </a:xfrm>
                <a:custGeom>
                  <a:avLst/>
                  <a:gdLst>
                    <a:gd name="T0" fmla="*/ 2147483646 w 28269"/>
                    <a:gd name="T1" fmla="*/ 9765625 h 11416"/>
                    <a:gd name="T2" fmla="*/ 2147483646 w 28269"/>
                    <a:gd name="T3" fmla="*/ 2147483646 h 11416"/>
                    <a:gd name="T4" fmla="*/ 2147483646 w 28269"/>
                    <a:gd name="T5" fmla="*/ 2147483646 h 11416"/>
                    <a:gd name="T6" fmla="*/ 2147483646 w 28269"/>
                    <a:gd name="T7" fmla="*/ 2147483646 h 11416"/>
                    <a:gd name="T8" fmla="*/ 2147483646 w 28269"/>
                    <a:gd name="T9" fmla="*/ 2147483646 h 11416"/>
                    <a:gd name="T10" fmla="*/ 2147483646 w 28269"/>
                    <a:gd name="T11" fmla="*/ 2147483646 h 11416"/>
                    <a:gd name="T12" fmla="*/ 2147483646 w 28269"/>
                    <a:gd name="T13" fmla="*/ 2147483646 h 11416"/>
                    <a:gd name="T14" fmla="*/ 2147483646 w 28269"/>
                    <a:gd name="T15" fmla="*/ 9765625 h 114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9" name="Google Shape;3267;p20"/>
                <p:cNvSpPr>
                  <a:spLocks/>
                </p:cNvSpPr>
                <p:nvPr/>
              </p:nvSpPr>
              <p:spPr bwMode="auto">
                <a:xfrm>
                  <a:off x="5654625" y="3444100"/>
                  <a:ext cx="268275" cy="705200"/>
                </a:xfrm>
                <a:custGeom>
                  <a:avLst/>
                  <a:gdLst>
                    <a:gd name="T0" fmla="*/ 2147483646 w 10731"/>
                    <a:gd name="T1" fmla="*/ 0 h 28208"/>
                    <a:gd name="T2" fmla="*/ 2147483646 w 10731"/>
                    <a:gd name="T3" fmla="*/ 2147483646 h 28208"/>
                    <a:gd name="T4" fmla="*/ 2147483646 w 10731"/>
                    <a:gd name="T5" fmla="*/ 2147483646 h 28208"/>
                    <a:gd name="T6" fmla="*/ 2147483646 w 10731"/>
                    <a:gd name="T7" fmla="*/ 2147483646 h 28208"/>
                    <a:gd name="T8" fmla="*/ 2147483646 w 10731"/>
                    <a:gd name="T9" fmla="*/ 2147483646 h 28208"/>
                    <a:gd name="T10" fmla="*/ 2147483646 w 10731"/>
                    <a:gd name="T11" fmla="*/ 2147483646 h 28208"/>
                    <a:gd name="T12" fmla="*/ 2147483646 w 10731"/>
                    <a:gd name="T13" fmla="*/ 2147483646 h 28208"/>
                    <a:gd name="T14" fmla="*/ 2147483646 w 10731"/>
                    <a:gd name="T15" fmla="*/ 0 h 2820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0" name="Google Shape;3268;p20"/>
                <p:cNvSpPr>
                  <a:spLocks/>
                </p:cNvSpPr>
                <p:nvPr/>
              </p:nvSpPr>
              <p:spPr bwMode="auto">
                <a:xfrm>
                  <a:off x="5226800" y="3436875"/>
                  <a:ext cx="545625" cy="712425"/>
                </a:xfrm>
                <a:custGeom>
                  <a:avLst/>
                  <a:gdLst>
                    <a:gd name="T0" fmla="*/ 2147483646 w 21825"/>
                    <a:gd name="T1" fmla="*/ 0 h 28497"/>
                    <a:gd name="T2" fmla="*/ 2147483646 w 21825"/>
                    <a:gd name="T3" fmla="*/ 2147483646 h 28497"/>
                    <a:gd name="T4" fmla="*/ 1191406250 w 21825"/>
                    <a:gd name="T5" fmla="*/ 2147483646 h 28497"/>
                    <a:gd name="T6" fmla="*/ 2147483646 w 21825"/>
                    <a:gd name="T7" fmla="*/ 2147483646 h 28497"/>
                    <a:gd name="T8" fmla="*/ 2147483646 w 21825"/>
                    <a:gd name="T9" fmla="*/ 2147483646 h 28497"/>
                    <a:gd name="T10" fmla="*/ 2147483646 w 21825"/>
                    <a:gd name="T11" fmla="*/ 2147483646 h 28497"/>
                    <a:gd name="T12" fmla="*/ 2147483646 w 21825"/>
                    <a:gd name="T13" fmla="*/ 2147483646 h 28497"/>
                    <a:gd name="T14" fmla="*/ 2147483646 w 21825"/>
                    <a:gd name="T15" fmla="*/ 2147483646 h 28497"/>
                    <a:gd name="T16" fmla="*/ 2147483646 w 21825"/>
                    <a:gd name="T17" fmla="*/ 0 h 2849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1" name="Google Shape;3269;p20"/>
                <p:cNvSpPr>
                  <a:spLocks/>
                </p:cNvSpPr>
                <p:nvPr/>
              </p:nvSpPr>
              <p:spPr bwMode="auto">
                <a:xfrm>
                  <a:off x="5321875" y="4092000"/>
                  <a:ext cx="395100" cy="76300"/>
                </a:xfrm>
                <a:custGeom>
                  <a:avLst/>
                  <a:gdLst>
                    <a:gd name="T0" fmla="*/ 1953125000 w 15804"/>
                    <a:gd name="T1" fmla="*/ 0 h 3052"/>
                    <a:gd name="T2" fmla="*/ 2050781250 w 15804"/>
                    <a:gd name="T3" fmla="*/ 2147483646 h 3052"/>
                    <a:gd name="T4" fmla="*/ 2147483646 w 15804"/>
                    <a:gd name="T5" fmla="*/ 2147483646 h 3052"/>
                    <a:gd name="T6" fmla="*/ 2147483646 w 15804"/>
                    <a:gd name="T7" fmla="*/ 2147483646 h 3052"/>
                    <a:gd name="T8" fmla="*/ 2147483646 w 15804"/>
                    <a:gd name="T9" fmla="*/ 2147483646 h 3052"/>
                    <a:gd name="T10" fmla="*/ 2147483646 w 15804"/>
                    <a:gd name="T11" fmla="*/ 2147483646 h 3052"/>
                    <a:gd name="T12" fmla="*/ 2147483646 w 15804"/>
                    <a:gd name="T13" fmla="*/ 117187500 h 3052"/>
                    <a:gd name="T14" fmla="*/ 1953125000 w 15804"/>
                    <a:gd name="T15" fmla="*/ 0 h 305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2" name="Google Shape;3270;p20"/>
                <p:cNvSpPr>
                  <a:spLocks/>
                </p:cNvSpPr>
                <p:nvPr/>
              </p:nvSpPr>
              <p:spPr bwMode="auto">
                <a:xfrm>
                  <a:off x="5391250" y="3766950"/>
                  <a:ext cx="353425" cy="350900"/>
                </a:xfrm>
                <a:custGeom>
                  <a:avLst/>
                  <a:gdLst>
                    <a:gd name="T0" fmla="*/ 810546875 w 14137"/>
                    <a:gd name="T1" fmla="*/ 9765625 h 14036"/>
                    <a:gd name="T2" fmla="*/ 1074218750 w 14137"/>
                    <a:gd name="T3" fmla="*/ 2147483646 h 14036"/>
                    <a:gd name="T4" fmla="*/ 2147483646 w 14137"/>
                    <a:gd name="T5" fmla="*/ 2147483646 h 14036"/>
                    <a:gd name="T6" fmla="*/ 2147483646 w 14137"/>
                    <a:gd name="T7" fmla="*/ 2147483646 h 14036"/>
                    <a:gd name="T8" fmla="*/ 2147483646 w 14137"/>
                    <a:gd name="T9" fmla="*/ 2147483646 h 14036"/>
                    <a:gd name="T10" fmla="*/ 2147483646 w 14137"/>
                    <a:gd name="T11" fmla="*/ 2147483646 h 14036"/>
                    <a:gd name="T12" fmla="*/ 2147483646 w 14137"/>
                    <a:gd name="T13" fmla="*/ 2147483646 h 14036"/>
                    <a:gd name="T14" fmla="*/ 2147483646 w 14137"/>
                    <a:gd name="T15" fmla="*/ 1533203125 h 14036"/>
                    <a:gd name="T16" fmla="*/ 810546875 w 14137"/>
                    <a:gd name="T17" fmla="*/ 9765625 h 140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3" name="Google Shape;3271;p20"/>
                <p:cNvSpPr>
                  <a:spLocks/>
                </p:cNvSpPr>
                <p:nvPr/>
              </p:nvSpPr>
              <p:spPr bwMode="auto">
                <a:xfrm>
                  <a:off x="5581650" y="3830675"/>
                  <a:ext cx="158800" cy="235050"/>
                </a:xfrm>
                <a:custGeom>
                  <a:avLst/>
                  <a:gdLst>
                    <a:gd name="T0" fmla="*/ 1230468750 w 6352"/>
                    <a:gd name="T1" fmla="*/ 0 h 9402"/>
                    <a:gd name="T2" fmla="*/ 605468750 w 6352"/>
                    <a:gd name="T3" fmla="*/ 1875000000 h 9402"/>
                    <a:gd name="T4" fmla="*/ 2147483646 w 6352"/>
                    <a:gd name="T5" fmla="*/ 2147483646 h 9402"/>
                    <a:gd name="T6" fmla="*/ 2147483646 w 6352"/>
                    <a:gd name="T7" fmla="*/ 2147483646 h 9402"/>
                    <a:gd name="T8" fmla="*/ 2147483646 w 6352"/>
                    <a:gd name="T9" fmla="*/ 2147483646 h 9402"/>
                    <a:gd name="T10" fmla="*/ 2147483646 w 6352"/>
                    <a:gd name="T11" fmla="*/ 683593750 h 9402"/>
                    <a:gd name="T12" fmla="*/ 1230468750 w 6352"/>
                    <a:gd name="T13" fmla="*/ 0 h 940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4" name="Google Shape;3272;p20"/>
                <p:cNvSpPr>
                  <a:spLocks/>
                </p:cNvSpPr>
                <p:nvPr/>
              </p:nvSpPr>
              <p:spPr bwMode="auto">
                <a:xfrm>
                  <a:off x="5743325" y="3634375"/>
                  <a:ext cx="127050" cy="529300"/>
                </a:xfrm>
                <a:custGeom>
                  <a:avLst/>
                  <a:gdLst>
                    <a:gd name="T0" fmla="*/ 2147483646 w 5082"/>
                    <a:gd name="T1" fmla="*/ 0 h 21172"/>
                    <a:gd name="T2" fmla="*/ 2147483646 w 5082"/>
                    <a:gd name="T3" fmla="*/ 2147483646 h 21172"/>
                    <a:gd name="T4" fmla="*/ 2147483646 w 5082"/>
                    <a:gd name="T5" fmla="*/ 2147483646 h 21172"/>
                    <a:gd name="T6" fmla="*/ 2147483646 w 5082"/>
                    <a:gd name="T7" fmla="*/ 2147483646 h 21172"/>
                    <a:gd name="T8" fmla="*/ 2147483646 w 5082"/>
                    <a:gd name="T9" fmla="*/ 2147483646 h 21172"/>
                    <a:gd name="T10" fmla="*/ 2147483646 w 5082"/>
                    <a:gd name="T11" fmla="*/ 2147483646 h 21172"/>
                    <a:gd name="T12" fmla="*/ 2147483646 w 5082"/>
                    <a:gd name="T13" fmla="*/ 2147483646 h 21172"/>
                    <a:gd name="T14" fmla="*/ 2147483646 w 5082"/>
                    <a:gd name="T15" fmla="*/ 2147483646 h 21172"/>
                    <a:gd name="T16" fmla="*/ 2147483646 w 5082"/>
                    <a:gd name="T17" fmla="*/ 2147483646 h 21172"/>
                    <a:gd name="T18" fmla="*/ 2147483646 w 5082"/>
                    <a:gd name="T19" fmla="*/ 2147483646 h 21172"/>
                    <a:gd name="T20" fmla="*/ 2147483646 w 5082"/>
                    <a:gd name="T21" fmla="*/ 2147483646 h 21172"/>
                    <a:gd name="T22" fmla="*/ 2147483646 w 5082"/>
                    <a:gd name="T23" fmla="*/ 2147483646 h 21172"/>
                    <a:gd name="T24" fmla="*/ 2147483646 w 5082"/>
                    <a:gd name="T25" fmla="*/ 2147483646 h 21172"/>
                    <a:gd name="T26" fmla="*/ 2147483646 w 5082"/>
                    <a:gd name="T27" fmla="*/ 2147483646 h 21172"/>
                    <a:gd name="T28" fmla="*/ 2147483646 w 5082"/>
                    <a:gd name="T29" fmla="*/ 1972656250 h 21172"/>
                    <a:gd name="T30" fmla="*/ 2147483646 w 5082"/>
                    <a:gd name="T31" fmla="*/ 0 h 2117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5" name="Google Shape;3273;p20"/>
                <p:cNvSpPr>
                  <a:spLocks/>
                </p:cNvSpPr>
                <p:nvPr/>
              </p:nvSpPr>
              <p:spPr bwMode="auto">
                <a:xfrm>
                  <a:off x="5606000" y="4010000"/>
                  <a:ext cx="286500" cy="221450"/>
                </a:xfrm>
                <a:custGeom>
                  <a:avLst/>
                  <a:gdLst>
                    <a:gd name="T0" fmla="*/ 2147483646 w 11460"/>
                    <a:gd name="T1" fmla="*/ 9765625 h 8858"/>
                    <a:gd name="T2" fmla="*/ 2147483646 w 11460"/>
                    <a:gd name="T3" fmla="*/ 390625000 h 8858"/>
                    <a:gd name="T4" fmla="*/ 2147483646 w 11460"/>
                    <a:gd name="T5" fmla="*/ 2147483646 h 8858"/>
                    <a:gd name="T6" fmla="*/ 2147483646 w 11460"/>
                    <a:gd name="T7" fmla="*/ 2147483646 h 8858"/>
                    <a:gd name="T8" fmla="*/ 2147483646 w 11460"/>
                    <a:gd name="T9" fmla="*/ 2147483646 h 8858"/>
                    <a:gd name="T10" fmla="*/ 1484375000 w 11460"/>
                    <a:gd name="T11" fmla="*/ 2147483646 h 8858"/>
                    <a:gd name="T12" fmla="*/ 2147483646 w 11460"/>
                    <a:gd name="T13" fmla="*/ 2147483646 h 8858"/>
                    <a:gd name="T14" fmla="*/ 2147483646 w 11460"/>
                    <a:gd name="T15" fmla="*/ 2147483646 h 8858"/>
                    <a:gd name="T16" fmla="*/ 2147483646 w 11460"/>
                    <a:gd name="T17" fmla="*/ 2147483646 h 8858"/>
                    <a:gd name="T18" fmla="*/ 2147483646 w 11460"/>
                    <a:gd name="T19" fmla="*/ 2147483646 h 8858"/>
                    <a:gd name="T20" fmla="*/ 2147483646 w 11460"/>
                    <a:gd name="T21" fmla="*/ 2147483646 h 8858"/>
                    <a:gd name="T22" fmla="*/ 2147483646 w 11460"/>
                    <a:gd name="T23" fmla="*/ 2147483646 h 8858"/>
                    <a:gd name="T24" fmla="*/ 2147483646 w 11460"/>
                    <a:gd name="T25" fmla="*/ 2147483646 h 8858"/>
                    <a:gd name="T26" fmla="*/ 2147483646 w 11460"/>
                    <a:gd name="T27" fmla="*/ 2147483646 h 8858"/>
                    <a:gd name="T28" fmla="*/ 2147483646 w 11460"/>
                    <a:gd name="T29" fmla="*/ 2147483646 h 8858"/>
                    <a:gd name="T30" fmla="*/ 2147483646 w 11460"/>
                    <a:gd name="T31" fmla="*/ 9765625 h 885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5" name="Google Shape;3274;p20"/>
              <p:cNvGrpSpPr>
                <a:grpSpLocks/>
              </p:cNvGrpSpPr>
              <p:nvPr/>
            </p:nvGrpSpPr>
            <p:grpSpPr bwMode="auto"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159" name="Google Shape;3275;p20"/>
                <p:cNvSpPr/>
                <p:nvPr/>
              </p:nvSpPr>
              <p:spPr>
                <a:xfrm>
                  <a:off x="6152830" y="3575616"/>
                  <a:ext cx="261060" cy="537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0" name="Google Shape;3276;p20"/>
                <p:cNvSpPr/>
                <p:nvPr/>
              </p:nvSpPr>
              <p:spPr>
                <a:xfrm>
                  <a:off x="5832009" y="3655821"/>
                  <a:ext cx="374291" cy="454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1" name="Google Shape;3277;p20"/>
                <p:cNvSpPr/>
                <p:nvPr/>
              </p:nvSpPr>
              <p:spPr>
                <a:xfrm>
                  <a:off x="5671599" y="3968779"/>
                  <a:ext cx="534702" cy="24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2" name="Google Shape;3278;p20"/>
                <p:cNvSpPr/>
                <p:nvPr/>
              </p:nvSpPr>
              <p:spPr>
                <a:xfrm>
                  <a:off x="5841445" y="4110318"/>
                  <a:ext cx="361710" cy="432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3" name="Google Shape;3279;p20"/>
                <p:cNvSpPr/>
                <p:nvPr/>
              </p:nvSpPr>
              <p:spPr>
                <a:xfrm>
                  <a:off x="6110369" y="4113463"/>
                  <a:ext cx="257915" cy="496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4" name="Google Shape;3280;p20"/>
                <p:cNvSpPr/>
                <p:nvPr/>
              </p:nvSpPr>
              <p:spPr>
                <a:xfrm>
                  <a:off x="6203155" y="3783206"/>
                  <a:ext cx="490668" cy="3396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5" name="Google Shape;3281;p20"/>
                <p:cNvSpPr/>
                <p:nvPr/>
              </p:nvSpPr>
              <p:spPr>
                <a:xfrm>
                  <a:off x="6200010" y="4017532"/>
                  <a:ext cx="526839" cy="220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6" name="Google Shape;3282;p20"/>
                <p:cNvSpPr/>
                <p:nvPr/>
              </p:nvSpPr>
              <p:spPr>
                <a:xfrm>
                  <a:off x="6206301" y="4122899"/>
                  <a:ext cx="424616" cy="3601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6" name="Google Shape;3283;p20"/>
              <p:cNvGrpSpPr>
                <a:grpSpLocks/>
              </p:cNvGrpSpPr>
              <p:nvPr/>
            </p:nvGrpSpPr>
            <p:grpSpPr bwMode="auto"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157" name="Google Shape;3284;p20"/>
                <p:cNvSpPr>
                  <a:spLocks/>
                </p:cNvSpPr>
                <p:nvPr/>
              </p:nvSpPr>
              <p:spPr bwMode="auto">
                <a:xfrm>
                  <a:off x="4976050" y="4611525"/>
                  <a:ext cx="1656575" cy="852975"/>
                </a:xfrm>
                <a:custGeom>
                  <a:avLst/>
                  <a:gdLst>
                    <a:gd name="T0" fmla="*/ 2147483646 w 66263"/>
                    <a:gd name="T1" fmla="*/ 0 h 34119"/>
                    <a:gd name="T2" fmla="*/ 2147483646 w 66263"/>
                    <a:gd name="T3" fmla="*/ 2147483646 h 34119"/>
                    <a:gd name="T4" fmla="*/ 2147483646 w 66263"/>
                    <a:gd name="T5" fmla="*/ 2147483646 h 34119"/>
                    <a:gd name="T6" fmla="*/ 2147483646 w 66263"/>
                    <a:gd name="T7" fmla="*/ 2147483646 h 34119"/>
                    <a:gd name="T8" fmla="*/ 2147483646 w 66263"/>
                    <a:gd name="T9" fmla="*/ 2147483646 h 34119"/>
                    <a:gd name="T10" fmla="*/ 2147483646 w 66263"/>
                    <a:gd name="T11" fmla="*/ 2147483646 h 34119"/>
                    <a:gd name="T12" fmla="*/ 2147483646 w 66263"/>
                    <a:gd name="T13" fmla="*/ 2147483646 h 34119"/>
                    <a:gd name="T14" fmla="*/ 2147483646 w 66263"/>
                    <a:gd name="T15" fmla="*/ 2147483646 h 34119"/>
                    <a:gd name="T16" fmla="*/ 2147483646 w 66263"/>
                    <a:gd name="T17" fmla="*/ 2147483646 h 34119"/>
                    <a:gd name="T18" fmla="*/ 2147483646 w 66263"/>
                    <a:gd name="T19" fmla="*/ 2147483646 h 34119"/>
                    <a:gd name="T20" fmla="*/ 2147483646 w 66263"/>
                    <a:gd name="T21" fmla="*/ 2147483646 h 34119"/>
                    <a:gd name="T22" fmla="*/ 2147483646 w 66263"/>
                    <a:gd name="T23" fmla="*/ 2147483646 h 34119"/>
                    <a:gd name="T24" fmla="*/ 2147483646 w 66263"/>
                    <a:gd name="T25" fmla="*/ 2147483646 h 34119"/>
                    <a:gd name="T26" fmla="*/ 2147483646 w 66263"/>
                    <a:gd name="T27" fmla="*/ 2147483646 h 34119"/>
                    <a:gd name="T28" fmla="*/ 2147483646 w 66263"/>
                    <a:gd name="T29" fmla="*/ 2147483646 h 34119"/>
                    <a:gd name="T30" fmla="*/ 2147483646 w 66263"/>
                    <a:gd name="T31" fmla="*/ 2147483646 h 34119"/>
                    <a:gd name="T32" fmla="*/ 2147483646 w 66263"/>
                    <a:gd name="T33" fmla="*/ 2147483646 h 34119"/>
                    <a:gd name="T34" fmla="*/ 2147483646 w 66263"/>
                    <a:gd name="T35" fmla="*/ 2147483646 h 34119"/>
                    <a:gd name="T36" fmla="*/ 2147483646 w 66263"/>
                    <a:gd name="T37" fmla="*/ 2147483646 h 34119"/>
                    <a:gd name="T38" fmla="*/ 2147483646 w 66263"/>
                    <a:gd name="T39" fmla="*/ 2147483646 h 34119"/>
                    <a:gd name="T40" fmla="*/ 2147483646 w 66263"/>
                    <a:gd name="T41" fmla="*/ 2147483646 h 34119"/>
                    <a:gd name="T42" fmla="*/ 2147483646 w 66263"/>
                    <a:gd name="T43" fmla="*/ 2147483646 h 34119"/>
                    <a:gd name="T44" fmla="*/ 2147483646 w 66263"/>
                    <a:gd name="T45" fmla="*/ 2147483646 h 34119"/>
                    <a:gd name="T46" fmla="*/ 2147483646 w 66263"/>
                    <a:gd name="T47" fmla="*/ 2147483646 h 34119"/>
                    <a:gd name="T48" fmla="*/ 2147483646 w 66263"/>
                    <a:gd name="T49" fmla="*/ 2147483646 h 34119"/>
                    <a:gd name="T50" fmla="*/ 2147483646 w 66263"/>
                    <a:gd name="T51" fmla="*/ 2147483646 h 34119"/>
                    <a:gd name="T52" fmla="*/ 2147483646 w 66263"/>
                    <a:gd name="T53" fmla="*/ 507812500 h 34119"/>
                    <a:gd name="T54" fmla="*/ 2147483646 w 66263"/>
                    <a:gd name="T55" fmla="*/ 0 h 34119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8" name="Google Shape;3285;p20"/>
                <p:cNvSpPr>
                  <a:spLocks/>
                </p:cNvSpPr>
                <p:nvPr/>
              </p:nvSpPr>
              <p:spPr bwMode="auto">
                <a:xfrm>
                  <a:off x="5064200" y="4748075"/>
                  <a:ext cx="1576800" cy="504600"/>
                </a:xfrm>
                <a:custGeom>
                  <a:avLst/>
                  <a:gdLst>
                    <a:gd name="T0" fmla="*/ 2147483646 w 63072"/>
                    <a:gd name="T1" fmla="*/ 595703125 h 20184"/>
                    <a:gd name="T2" fmla="*/ 2147483646 w 63072"/>
                    <a:gd name="T3" fmla="*/ 2147483646 h 20184"/>
                    <a:gd name="T4" fmla="*/ 2147483646 w 63072"/>
                    <a:gd name="T5" fmla="*/ 2147483646 h 20184"/>
                    <a:gd name="T6" fmla="*/ 2147483646 w 63072"/>
                    <a:gd name="T7" fmla="*/ 2147483646 h 20184"/>
                    <a:gd name="T8" fmla="*/ 2147483646 w 63072"/>
                    <a:gd name="T9" fmla="*/ 2147483646 h 20184"/>
                    <a:gd name="T10" fmla="*/ 2147483646 w 63072"/>
                    <a:gd name="T11" fmla="*/ 2147483646 h 20184"/>
                    <a:gd name="T12" fmla="*/ 2147483646 w 63072"/>
                    <a:gd name="T13" fmla="*/ 2147483646 h 20184"/>
                    <a:gd name="T14" fmla="*/ 2147483646 w 63072"/>
                    <a:gd name="T15" fmla="*/ 2147483646 h 20184"/>
                    <a:gd name="T16" fmla="*/ 0 w 63072"/>
                    <a:gd name="T17" fmla="*/ 2147483646 h 20184"/>
                    <a:gd name="T18" fmla="*/ 2147483646 w 63072"/>
                    <a:gd name="T19" fmla="*/ 2147483646 h 20184"/>
                    <a:gd name="T20" fmla="*/ 2147483646 w 63072"/>
                    <a:gd name="T21" fmla="*/ 2147483646 h 20184"/>
                    <a:gd name="T22" fmla="*/ 2147483646 w 63072"/>
                    <a:gd name="T23" fmla="*/ 2147483646 h 20184"/>
                    <a:gd name="T24" fmla="*/ 2147483646 w 63072"/>
                    <a:gd name="T25" fmla="*/ 2147483646 h 20184"/>
                    <a:gd name="T26" fmla="*/ 2147483646 w 63072"/>
                    <a:gd name="T27" fmla="*/ 2147483646 h 20184"/>
                    <a:gd name="T28" fmla="*/ 2147483646 w 63072"/>
                    <a:gd name="T29" fmla="*/ 2147483646 h 20184"/>
                    <a:gd name="T30" fmla="*/ 2147483646 w 63072"/>
                    <a:gd name="T31" fmla="*/ 2147483646 h 20184"/>
                    <a:gd name="T32" fmla="*/ 2147483646 w 63072"/>
                    <a:gd name="T33" fmla="*/ 2147483646 h 20184"/>
                    <a:gd name="T34" fmla="*/ 2147483646 w 63072"/>
                    <a:gd name="T35" fmla="*/ 2147483646 h 20184"/>
                    <a:gd name="T36" fmla="*/ 2147483646 w 63072"/>
                    <a:gd name="T37" fmla="*/ 2147483646 h 20184"/>
                    <a:gd name="T38" fmla="*/ 2147483646 w 63072"/>
                    <a:gd name="T39" fmla="*/ 2147483646 h 20184"/>
                    <a:gd name="T40" fmla="*/ 2147483646 w 63072"/>
                    <a:gd name="T41" fmla="*/ 2147483646 h 20184"/>
                    <a:gd name="T42" fmla="*/ 2147483646 w 63072"/>
                    <a:gd name="T43" fmla="*/ 2147483646 h 20184"/>
                    <a:gd name="T44" fmla="*/ 2147483646 w 63072"/>
                    <a:gd name="T45" fmla="*/ 2147483646 h 20184"/>
                    <a:gd name="T46" fmla="*/ 2147483646 w 63072"/>
                    <a:gd name="T47" fmla="*/ 2147483646 h 20184"/>
                    <a:gd name="T48" fmla="*/ 2147483646 w 63072"/>
                    <a:gd name="T49" fmla="*/ 2147483646 h 20184"/>
                    <a:gd name="T50" fmla="*/ 2147483646 w 63072"/>
                    <a:gd name="T51" fmla="*/ 2147483646 h 20184"/>
                    <a:gd name="T52" fmla="*/ 2147483646 w 63072"/>
                    <a:gd name="T53" fmla="*/ 2147483646 h 20184"/>
                    <a:gd name="T54" fmla="*/ 2147483646 w 63072"/>
                    <a:gd name="T55" fmla="*/ 2147483646 h 20184"/>
                    <a:gd name="T56" fmla="*/ 2147483646 w 63072"/>
                    <a:gd name="T57" fmla="*/ 2147483646 h 20184"/>
                    <a:gd name="T58" fmla="*/ 2147483646 w 63072"/>
                    <a:gd name="T59" fmla="*/ 2147483646 h 20184"/>
                    <a:gd name="T60" fmla="*/ 2147483646 w 63072"/>
                    <a:gd name="T61" fmla="*/ 2147483646 h 20184"/>
                    <a:gd name="T62" fmla="*/ 2147483646 w 63072"/>
                    <a:gd name="T63" fmla="*/ 2147483646 h 20184"/>
                    <a:gd name="T64" fmla="*/ 2147483646 w 63072"/>
                    <a:gd name="T65" fmla="*/ 2147483646 h 20184"/>
                    <a:gd name="T66" fmla="*/ 2147483646 w 63072"/>
                    <a:gd name="T67" fmla="*/ 2147483646 h 20184"/>
                    <a:gd name="T68" fmla="*/ 2147483646 w 63072"/>
                    <a:gd name="T69" fmla="*/ 2147483646 h 20184"/>
                    <a:gd name="T70" fmla="*/ 2147483646 w 63072"/>
                    <a:gd name="T71" fmla="*/ 2147483646 h 2018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7" name="Google Shape;3286;p20"/>
              <p:cNvGrpSpPr>
                <a:grpSpLocks/>
              </p:cNvGrpSpPr>
              <p:nvPr/>
            </p:nvGrpSpPr>
            <p:grpSpPr bwMode="auto">
              <a:xfrm rot="203972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155" name="Google Shape;3287;p20"/>
                <p:cNvSpPr/>
                <p:nvPr/>
              </p:nvSpPr>
              <p:spPr>
                <a:xfrm>
                  <a:off x="4978489" y="4601552"/>
                  <a:ext cx="1659228" cy="861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6" name="Google Shape;3288;p20"/>
                <p:cNvSpPr/>
                <p:nvPr/>
              </p:nvSpPr>
              <p:spPr>
                <a:xfrm>
                  <a:off x="5065017" y="4741769"/>
                  <a:ext cx="1582165" cy="509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8" name="Google Shape;3289;p20"/>
              <p:cNvGrpSpPr>
                <a:grpSpLocks/>
              </p:cNvGrpSpPr>
              <p:nvPr/>
            </p:nvGrpSpPr>
            <p:grpSpPr bwMode="auto"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27" name="Google Shape;3290;p20"/>
                <p:cNvSpPr/>
                <p:nvPr/>
              </p:nvSpPr>
              <p:spPr>
                <a:xfrm>
                  <a:off x="1655951" y="1865559"/>
                  <a:ext cx="306705" cy="49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8" name="Google Shape;3291;p20"/>
                <p:cNvSpPr/>
                <p:nvPr/>
              </p:nvSpPr>
              <p:spPr>
                <a:xfrm>
                  <a:off x="1356914" y="2109645"/>
                  <a:ext cx="530344" cy="3284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9" name="Google Shape;3292;p20"/>
                <p:cNvSpPr/>
                <p:nvPr/>
              </p:nvSpPr>
              <p:spPr>
                <a:xfrm>
                  <a:off x="1488541" y="2413794"/>
                  <a:ext cx="412775" cy="350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0" name="Google Shape;3293;p20"/>
                <p:cNvSpPr/>
                <p:nvPr/>
              </p:nvSpPr>
              <p:spPr>
                <a:xfrm>
                  <a:off x="1829751" y="2424018"/>
                  <a:ext cx="253032" cy="489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1" name="Google Shape;3294;p20"/>
                <p:cNvSpPr/>
                <p:nvPr/>
              </p:nvSpPr>
              <p:spPr>
                <a:xfrm>
                  <a:off x="1917928" y="1947347"/>
                  <a:ext cx="382104" cy="416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2" name="Google Shape;3295;p20"/>
                <p:cNvSpPr/>
                <p:nvPr/>
              </p:nvSpPr>
              <p:spPr>
                <a:xfrm>
                  <a:off x="1902593" y="2323061"/>
                  <a:ext cx="477949" cy="2709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3" name="Google Shape;3296;p20"/>
                <p:cNvSpPr/>
                <p:nvPr/>
              </p:nvSpPr>
              <p:spPr>
                <a:xfrm>
                  <a:off x="1869367" y="2450855"/>
                  <a:ext cx="95846" cy="332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4" name="Google Shape;3297;p20"/>
                <p:cNvSpPr/>
                <p:nvPr/>
              </p:nvSpPr>
              <p:spPr>
                <a:xfrm>
                  <a:off x="1883424" y="2435520"/>
                  <a:ext cx="127794" cy="284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5" name="Google Shape;3298;p20"/>
                <p:cNvSpPr/>
                <p:nvPr/>
              </p:nvSpPr>
              <p:spPr>
                <a:xfrm>
                  <a:off x="1866811" y="2472580"/>
                  <a:ext cx="52396" cy="281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6" name="Google Shape;3299;p20"/>
                <p:cNvSpPr/>
                <p:nvPr/>
              </p:nvSpPr>
              <p:spPr>
                <a:xfrm>
                  <a:off x="1662341" y="2440632"/>
                  <a:ext cx="226196" cy="182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7" name="Google Shape;3300;p20"/>
                <p:cNvSpPr/>
                <p:nvPr/>
              </p:nvSpPr>
              <p:spPr>
                <a:xfrm>
                  <a:off x="1767132" y="2427852"/>
                  <a:ext cx="161020" cy="175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8" name="Google Shape;3301;p20"/>
                <p:cNvSpPr/>
                <p:nvPr/>
              </p:nvSpPr>
              <p:spPr>
                <a:xfrm>
                  <a:off x="1576719" y="2417629"/>
                  <a:ext cx="313095" cy="1648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9" name="Google Shape;3302;p20"/>
                <p:cNvSpPr/>
                <p:nvPr/>
              </p:nvSpPr>
              <p:spPr>
                <a:xfrm>
                  <a:off x="1658507" y="2411239"/>
                  <a:ext cx="218527" cy="100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0" name="Google Shape;3303;p20"/>
                <p:cNvSpPr/>
                <p:nvPr/>
              </p:nvSpPr>
              <p:spPr>
                <a:xfrm>
                  <a:off x="1514100" y="2351176"/>
                  <a:ext cx="370602" cy="92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1" name="Google Shape;3304;p20"/>
                <p:cNvSpPr/>
                <p:nvPr/>
              </p:nvSpPr>
              <p:spPr>
                <a:xfrm>
                  <a:off x="1658507" y="2294946"/>
                  <a:ext cx="247920" cy="136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2" name="Google Shape;3305;p20"/>
                <p:cNvSpPr/>
                <p:nvPr/>
              </p:nvSpPr>
              <p:spPr>
                <a:xfrm>
                  <a:off x="1654673" y="2238717"/>
                  <a:ext cx="268367" cy="181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3" name="Google Shape;3306;p20"/>
                <p:cNvSpPr/>
                <p:nvPr/>
              </p:nvSpPr>
              <p:spPr>
                <a:xfrm>
                  <a:off x="1776078" y="2068751"/>
                  <a:ext cx="136739" cy="348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4" name="Google Shape;3307;p20"/>
                <p:cNvSpPr/>
                <p:nvPr/>
              </p:nvSpPr>
              <p:spPr>
                <a:xfrm>
                  <a:off x="1834863" y="2089198"/>
                  <a:ext cx="106068" cy="339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5" name="Google Shape;3308;p20"/>
                <p:cNvSpPr/>
                <p:nvPr/>
              </p:nvSpPr>
              <p:spPr>
                <a:xfrm>
                  <a:off x="1889814" y="2113479"/>
                  <a:ext cx="65175" cy="3105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6" name="Google Shape;3309;p20"/>
                <p:cNvSpPr/>
                <p:nvPr/>
              </p:nvSpPr>
              <p:spPr>
                <a:xfrm>
                  <a:off x="1905149" y="2108367"/>
                  <a:ext cx="209582" cy="286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7" name="Google Shape;3310;p20"/>
                <p:cNvSpPr/>
                <p:nvPr/>
              </p:nvSpPr>
              <p:spPr>
                <a:xfrm>
                  <a:off x="1897481" y="2188877"/>
                  <a:ext cx="242808" cy="2466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8" name="Google Shape;3311;p20"/>
                <p:cNvSpPr/>
                <p:nvPr/>
              </p:nvSpPr>
              <p:spPr>
                <a:xfrm>
                  <a:off x="1885980" y="2237439"/>
                  <a:ext cx="267089" cy="199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9" name="Google Shape;3312;p20"/>
                <p:cNvSpPr/>
                <p:nvPr/>
              </p:nvSpPr>
              <p:spPr>
                <a:xfrm>
                  <a:off x="1892370" y="2371623"/>
                  <a:ext cx="352711" cy="66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0" name="Google Shape;3313;p20"/>
                <p:cNvSpPr/>
                <p:nvPr/>
              </p:nvSpPr>
              <p:spPr>
                <a:xfrm>
                  <a:off x="1902593" y="2430408"/>
                  <a:ext cx="304149" cy="523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1" name="Google Shape;3314;p20"/>
                <p:cNvSpPr/>
                <p:nvPr/>
              </p:nvSpPr>
              <p:spPr>
                <a:xfrm>
                  <a:off x="1896204" y="2399737"/>
                  <a:ext cx="260699" cy="5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2" name="Google Shape;3315;p20"/>
                <p:cNvSpPr/>
                <p:nvPr/>
              </p:nvSpPr>
              <p:spPr>
                <a:xfrm>
                  <a:off x="1880869" y="2440632"/>
                  <a:ext cx="263255" cy="81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3" name="Google Shape;3316;p20"/>
                <p:cNvSpPr/>
                <p:nvPr/>
              </p:nvSpPr>
              <p:spPr>
                <a:xfrm>
                  <a:off x="1778633" y="2225938"/>
                  <a:ext cx="255588" cy="291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4" name="Google Shape;3317;p20"/>
                <p:cNvSpPr>
                  <a:spLocks/>
                </p:cNvSpPr>
                <p:nvPr/>
              </p:nvSpPr>
              <p:spPr bwMode="auto">
                <a:xfrm>
                  <a:off x="1854000" y="2320150"/>
                  <a:ext cx="101750" cy="105950"/>
                </a:xfrm>
                <a:custGeom>
                  <a:avLst/>
                  <a:gdLst>
                    <a:gd name="T0" fmla="*/ 2147483646 w 4070"/>
                    <a:gd name="T1" fmla="*/ 9765625 h 4238"/>
                    <a:gd name="T2" fmla="*/ 2147483646 w 4070"/>
                    <a:gd name="T3" fmla="*/ 771484375 h 4238"/>
                    <a:gd name="T4" fmla="*/ 2147483646 w 4070"/>
                    <a:gd name="T5" fmla="*/ 2147483646 h 4238"/>
                    <a:gd name="T6" fmla="*/ 1308593750 w 4070"/>
                    <a:gd name="T7" fmla="*/ 2147483646 h 4238"/>
                    <a:gd name="T8" fmla="*/ 2147483646 w 4070"/>
                    <a:gd name="T9" fmla="*/ 2147483646 h 4238"/>
                    <a:gd name="T10" fmla="*/ 2147483646 w 4070"/>
                    <a:gd name="T11" fmla="*/ 2147483646 h 4238"/>
                    <a:gd name="T12" fmla="*/ 2147483646 w 4070"/>
                    <a:gd name="T13" fmla="*/ 2147483646 h 4238"/>
                    <a:gd name="T14" fmla="*/ 2147483646 w 4070"/>
                    <a:gd name="T15" fmla="*/ 2147483646 h 4238"/>
                    <a:gd name="T16" fmla="*/ 2147483646 w 4070"/>
                    <a:gd name="T17" fmla="*/ 2147483646 h 4238"/>
                    <a:gd name="T18" fmla="*/ 2147483646 w 4070"/>
                    <a:gd name="T19" fmla="*/ 2147483646 h 4238"/>
                    <a:gd name="T20" fmla="*/ 2147483646 w 4070"/>
                    <a:gd name="T21" fmla="*/ 2147483646 h 4238"/>
                    <a:gd name="T22" fmla="*/ 2147483646 w 4070"/>
                    <a:gd name="T23" fmla="*/ 2147483646 h 4238"/>
                    <a:gd name="T24" fmla="*/ 2147483646 w 4070"/>
                    <a:gd name="T25" fmla="*/ 2147483646 h 4238"/>
                    <a:gd name="T26" fmla="*/ 2147483646 w 4070"/>
                    <a:gd name="T27" fmla="*/ 2147483646 h 4238"/>
                    <a:gd name="T28" fmla="*/ 2147483646 w 4070"/>
                    <a:gd name="T29" fmla="*/ 1640625000 h 4238"/>
                    <a:gd name="T30" fmla="*/ 2147483646 w 4070"/>
                    <a:gd name="T31" fmla="*/ 2070312500 h 4238"/>
                    <a:gd name="T32" fmla="*/ 2147483646 w 4070"/>
                    <a:gd name="T33" fmla="*/ 9765625 h 42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9" name="Google Shape;3318;p20"/>
              <p:cNvGrpSpPr>
                <a:grpSpLocks/>
              </p:cNvGrpSpPr>
              <p:nvPr/>
            </p:nvGrpSpPr>
            <p:grpSpPr bwMode="auto"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125" name="Google Shape;3319;p20"/>
                <p:cNvSpPr>
                  <a:spLocks/>
                </p:cNvSpPr>
                <p:nvPr/>
              </p:nvSpPr>
              <p:spPr bwMode="auto">
                <a:xfrm>
                  <a:off x="780200" y="3796825"/>
                  <a:ext cx="191400" cy="173775"/>
                </a:xfrm>
                <a:custGeom>
                  <a:avLst/>
                  <a:gdLst>
                    <a:gd name="T0" fmla="*/ 2147483646 w 7656"/>
                    <a:gd name="T1" fmla="*/ 2147483646 h 6951"/>
                    <a:gd name="T2" fmla="*/ 2147483646 w 7656"/>
                    <a:gd name="T3" fmla="*/ 2147483646 h 6951"/>
                    <a:gd name="T4" fmla="*/ 2147483646 w 7656"/>
                    <a:gd name="T5" fmla="*/ 2147483646 h 6951"/>
                    <a:gd name="T6" fmla="*/ 2147483646 w 7656"/>
                    <a:gd name="T7" fmla="*/ 2147483646 h 6951"/>
                    <a:gd name="T8" fmla="*/ 2147483646 w 7656"/>
                    <a:gd name="T9" fmla="*/ 2147483646 h 6951"/>
                    <a:gd name="T10" fmla="*/ 2147483646 w 7656"/>
                    <a:gd name="T11" fmla="*/ 2147483646 h 6951"/>
                    <a:gd name="T12" fmla="*/ 2147483646 w 7656"/>
                    <a:gd name="T13" fmla="*/ 2147483646 h 6951"/>
                    <a:gd name="T14" fmla="*/ 2147483646 w 7656"/>
                    <a:gd name="T15" fmla="*/ 2147483646 h 6951"/>
                    <a:gd name="T16" fmla="*/ 2147483646 w 7656"/>
                    <a:gd name="T17" fmla="*/ 2147483646 h 6951"/>
                    <a:gd name="T18" fmla="*/ 2147483646 w 7656"/>
                    <a:gd name="T19" fmla="*/ 2147483646 h 6951"/>
                    <a:gd name="T20" fmla="*/ 2147483646 w 7656"/>
                    <a:gd name="T21" fmla="*/ 2147483646 h 6951"/>
                    <a:gd name="T22" fmla="*/ 2147483646 w 7656"/>
                    <a:gd name="T23" fmla="*/ 2147483646 h 6951"/>
                    <a:gd name="T24" fmla="*/ 2147483646 w 7656"/>
                    <a:gd name="T25" fmla="*/ 2147483646 h 6951"/>
                    <a:gd name="T26" fmla="*/ 2147483646 w 7656"/>
                    <a:gd name="T27" fmla="*/ 2147483646 h 6951"/>
                    <a:gd name="T28" fmla="*/ 2147483646 w 7656"/>
                    <a:gd name="T29" fmla="*/ 2147483646 h 6951"/>
                    <a:gd name="T30" fmla="*/ 2147483646 w 7656"/>
                    <a:gd name="T31" fmla="*/ 2147483646 h 6951"/>
                    <a:gd name="T32" fmla="*/ 2147483646 w 7656"/>
                    <a:gd name="T33" fmla="*/ 2147483646 h 6951"/>
                    <a:gd name="T34" fmla="*/ 2147483646 w 7656"/>
                    <a:gd name="T35" fmla="*/ 2147483646 h 6951"/>
                    <a:gd name="T36" fmla="*/ 2147483646 w 7656"/>
                    <a:gd name="T37" fmla="*/ 2147483646 h 6951"/>
                    <a:gd name="T38" fmla="*/ 2147483646 w 7656"/>
                    <a:gd name="T39" fmla="*/ 2147483646 h 6951"/>
                    <a:gd name="T40" fmla="*/ 2147483646 w 7656"/>
                    <a:gd name="T41" fmla="*/ 2147483646 h 6951"/>
                    <a:gd name="T42" fmla="*/ 2147483646 w 7656"/>
                    <a:gd name="T43" fmla="*/ 2147483646 h 6951"/>
                    <a:gd name="T44" fmla="*/ 2147483646 w 7656"/>
                    <a:gd name="T45" fmla="*/ 2147483646 h 6951"/>
                    <a:gd name="T46" fmla="*/ 2147483646 w 7656"/>
                    <a:gd name="T47" fmla="*/ 2147483646 h 6951"/>
                    <a:gd name="T48" fmla="*/ 2147483646 w 7656"/>
                    <a:gd name="T49" fmla="*/ 2147483646 h 6951"/>
                    <a:gd name="T50" fmla="*/ 2147483646 w 7656"/>
                    <a:gd name="T51" fmla="*/ 2147483646 h 6951"/>
                    <a:gd name="T52" fmla="*/ 2147483646 w 7656"/>
                    <a:gd name="T53" fmla="*/ 2147483646 h 6951"/>
                    <a:gd name="T54" fmla="*/ 2147483646 w 7656"/>
                    <a:gd name="T55" fmla="*/ 2147483646 h 6951"/>
                    <a:gd name="T56" fmla="*/ 2147483646 w 7656"/>
                    <a:gd name="T57" fmla="*/ 2147483646 h 6951"/>
                    <a:gd name="T58" fmla="*/ 2147483646 w 7656"/>
                    <a:gd name="T59" fmla="*/ 2147483646 h 6951"/>
                    <a:gd name="T60" fmla="*/ 2147483646 w 7656"/>
                    <a:gd name="T61" fmla="*/ 2147483646 h 6951"/>
                    <a:gd name="T62" fmla="*/ 2147483646 w 7656"/>
                    <a:gd name="T63" fmla="*/ 2147483646 h 6951"/>
                    <a:gd name="T64" fmla="*/ 2147483646 w 7656"/>
                    <a:gd name="T65" fmla="*/ 2147483646 h 6951"/>
                    <a:gd name="T66" fmla="*/ 2147483646 w 7656"/>
                    <a:gd name="T67" fmla="*/ 2147483646 h 6951"/>
                    <a:gd name="T68" fmla="*/ 2147483646 w 7656"/>
                    <a:gd name="T69" fmla="*/ 2147483646 h 6951"/>
                    <a:gd name="T70" fmla="*/ 2147483646 w 7656"/>
                    <a:gd name="T71" fmla="*/ 2147483646 h 6951"/>
                    <a:gd name="T72" fmla="*/ 2147483646 w 7656"/>
                    <a:gd name="T73" fmla="*/ 2147483646 h 6951"/>
                    <a:gd name="T74" fmla="*/ 2147483646 w 7656"/>
                    <a:gd name="T75" fmla="*/ 0 h 695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6" name="Google Shape;3320;p20"/>
                <p:cNvSpPr>
                  <a:spLocks/>
                </p:cNvSpPr>
                <p:nvPr/>
              </p:nvSpPr>
              <p:spPr bwMode="auto">
                <a:xfrm>
                  <a:off x="1593725" y="4907863"/>
                  <a:ext cx="275700" cy="247825"/>
                </a:xfrm>
                <a:custGeom>
                  <a:avLst/>
                  <a:gdLst>
                    <a:gd name="T0" fmla="*/ 2147483646 w 11028"/>
                    <a:gd name="T1" fmla="*/ 2147483646 h 9913"/>
                    <a:gd name="T2" fmla="*/ 2147483646 w 11028"/>
                    <a:gd name="T3" fmla="*/ 2147483646 h 9913"/>
                    <a:gd name="T4" fmla="*/ 2147483646 w 11028"/>
                    <a:gd name="T5" fmla="*/ 2147483646 h 9913"/>
                    <a:gd name="T6" fmla="*/ 2147483646 w 11028"/>
                    <a:gd name="T7" fmla="*/ 2147483646 h 9913"/>
                    <a:gd name="T8" fmla="*/ 2147483646 w 11028"/>
                    <a:gd name="T9" fmla="*/ 2147483646 h 9913"/>
                    <a:gd name="T10" fmla="*/ 2147483646 w 11028"/>
                    <a:gd name="T11" fmla="*/ 2147483646 h 9913"/>
                    <a:gd name="T12" fmla="*/ 2147483646 w 11028"/>
                    <a:gd name="T13" fmla="*/ 2147483646 h 9913"/>
                    <a:gd name="T14" fmla="*/ 2147483646 w 11028"/>
                    <a:gd name="T15" fmla="*/ 2147483646 h 9913"/>
                    <a:gd name="T16" fmla="*/ 2147483646 w 11028"/>
                    <a:gd name="T17" fmla="*/ 2147483646 h 9913"/>
                    <a:gd name="T18" fmla="*/ 2147483646 w 11028"/>
                    <a:gd name="T19" fmla="*/ 2147483646 h 9913"/>
                    <a:gd name="T20" fmla="*/ 2147483646 w 11028"/>
                    <a:gd name="T21" fmla="*/ 2147483646 h 9913"/>
                    <a:gd name="T22" fmla="*/ 2147483646 w 11028"/>
                    <a:gd name="T23" fmla="*/ 2147483646 h 9913"/>
                    <a:gd name="T24" fmla="*/ 2147483646 w 11028"/>
                    <a:gd name="T25" fmla="*/ 2147483646 h 9913"/>
                    <a:gd name="T26" fmla="*/ 2147483646 w 11028"/>
                    <a:gd name="T27" fmla="*/ 2147483646 h 9913"/>
                    <a:gd name="T28" fmla="*/ 2147483646 w 11028"/>
                    <a:gd name="T29" fmla="*/ 2147483646 h 9913"/>
                    <a:gd name="T30" fmla="*/ 2147483646 w 11028"/>
                    <a:gd name="T31" fmla="*/ 2147483646 h 9913"/>
                    <a:gd name="T32" fmla="*/ 2147483646 w 11028"/>
                    <a:gd name="T33" fmla="*/ 2147483646 h 9913"/>
                    <a:gd name="T34" fmla="*/ 2147483646 w 11028"/>
                    <a:gd name="T35" fmla="*/ 2147483646 h 9913"/>
                    <a:gd name="T36" fmla="*/ 2147483646 w 11028"/>
                    <a:gd name="T37" fmla="*/ 2147483646 h 9913"/>
                    <a:gd name="T38" fmla="*/ 2147483646 w 11028"/>
                    <a:gd name="T39" fmla="*/ 2147483646 h 9913"/>
                    <a:gd name="T40" fmla="*/ 2147483646 w 11028"/>
                    <a:gd name="T41" fmla="*/ 2147483646 h 9913"/>
                    <a:gd name="T42" fmla="*/ 2147483646 w 11028"/>
                    <a:gd name="T43" fmla="*/ 2147483646 h 9913"/>
                    <a:gd name="T44" fmla="*/ 2147483646 w 11028"/>
                    <a:gd name="T45" fmla="*/ 2147483646 h 9913"/>
                    <a:gd name="T46" fmla="*/ 2147483646 w 11028"/>
                    <a:gd name="T47" fmla="*/ 2147483646 h 9913"/>
                    <a:gd name="T48" fmla="*/ 2147483646 w 11028"/>
                    <a:gd name="T49" fmla="*/ 2147483646 h 9913"/>
                    <a:gd name="T50" fmla="*/ 2147483646 w 11028"/>
                    <a:gd name="T51" fmla="*/ 2147483646 h 9913"/>
                    <a:gd name="T52" fmla="*/ 2147483646 w 11028"/>
                    <a:gd name="T53" fmla="*/ 2147483646 h 9913"/>
                    <a:gd name="T54" fmla="*/ 2147483646 w 11028"/>
                    <a:gd name="T55" fmla="*/ 2147483646 h 9913"/>
                    <a:gd name="T56" fmla="*/ 2147483646 w 11028"/>
                    <a:gd name="T57" fmla="*/ 2147483646 h 9913"/>
                    <a:gd name="T58" fmla="*/ 2147483646 w 11028"/>
                    <a:gd name="T59" fmla="*/ 2147483646 h 9913"/>
                    <a:gd name="T60" fmla="*/ 2147483646 w 11028"/>
                    <a:gd name="T61" fmla="*/ 2147483646 h 9913"/>
                    <a:gd name="T62" fmla="*/ 2147483646 w 11028"/>
                    <a:gd name="T63" fmla="*/ 2147483646 h 9913"/>
                    <a:gd name="T64" fmla="*/ 2147483646 w 11028"/>
                    <a:gd name="T65" fmla="*/ 2147483646 h 9913"/>
                    <a:gd name="T66" fmla="*/ 2147483646 w 11028"/>
                    <a:gd name="T67" fmla="*/ 2147483646 h 9913"/>
                    <a:gd name="T68" fmla="*/ 2147483646 w 11028"/>
                    <a:gd name="T69" fmla="*/ 2147483646 h 9913"/>
                    <a:gd name="T70" fmla="*/ 2147483646 w 11028"/>
                    <a:gd name="T71" fmla="*/ 2147483646 h 9913"/>
                    <a:gd name="T72" fmla="*/ 2147483646 w 11028"/>
                    <a:gd name="T73" fmla="*/ 2147483646 h 9913"/>
                    <a:gd name="T74" fmla="*/ 2147483646 w 11028"/>
                    <a:gd name="T75" fmla="*/ 9765625 h 991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sp>
            <p:nvSpPr>
              <p:cNvPr id="20" name="Google Shape;3321;p20"/>
              <p:cNvSpPr>
                <a:spLocks/>
              </p:cNvSpPr>
              <p:nvPr/>
            </p:nvSpPr>
            <p:spPr bwMode="auto">
              <a:xfrm>
                <a:off x="7983079" y="889942"/>
                <a:ext cx="1324153" cy="653207"/>
              </a:xfrm>
              <a:custGeom>
                <a:avLst/>
                <a:gdLst>
                  <a:gd name="T0" fmla="*/ 2147483646 w 19748"/>
                  <a:gd name="T1" fmla="*/ 0 h 9741"/>
                  <a:gd name="T2" fmla="*/ 2147483646 w 19748"/>
                  <a:gd name="T3" fmla="*/ 2147483646 h 9741"/>
                  <a:gd name="T4" fmla="*/ 2147483646 w 19748"/>
                  <a:gd name="T5" fmla="*/ 2147483646 h 9741"/>
                  <a:gd name="T6" fmla="*/ 2147483646 w 19748"/>
                  <a:gd name="T7" fmla="*/ 2147483646 h 9741"/>
                  <a:gd name="T8" fmla="*/ 2147483646 w 19748"/>
                  <a:gd name="T9" fmla="*/ 2147483646 h 9741"/>
                  <a:gd name="T10" fmla="*/ 2147483646 w 19748"/>
                  <a:gd name="T11" fmla="*/ 2147483646 h 9741"/>
                  <a:gd name="T12" fmla="*/ 2147483646 w 19748"/>
                  <a:gd name="T13" fmla="*/ 2147483646 h 9741"/>
                  <a:gd name="T14" fmla="*/ 2147483646 w 19748"/>
                  <a:gd name="T15" fmla="*/ 2147483646 h 9741"/>
                  <a:gd name="T16" fmla="*/ 2147483646 w 19748"/>
                  <a:gd name="T17" fmla="*/ 2147483646 h 9741"/>
                  <a:gd name="T18" fmla="*/ 2147483646 w 19748"/>
                  <a:gd name="T19" fmla="*/ 2147483646 h 9741"/>
                  <a:gd name="T20" fmla="*/ 2147483646 w 19748"/>
                  <a:gd name="T21" fmla="*/ 2147483646 h 9741"/>
                  <a:gd name="T22" fmla="*/ 2147483646 w 19748"/>
                  <a:gd name="T23" fmla="*/ 2147483646 h 9741"/>
                  <a:gd name="T24" fmla="*/ 2147483646 w 19748"/>
                  <a:gd name="T25" fmla="*/ 2147483646 h 9741"/>
                  <a:gd name="T26" fmla="*/ 2147483646 w 19748"/>
                  <a:gd name="T27" fmla="*/ 2147483646 h 9741"/>
                  <a:gd name="T28" fmla="*/ 2147483646 w 19748"/>
                  <a:gd name="T29" fmla="*/ 2147483646 h 9741"/>
                  <a:gd name="T30" fmla="*/ 2147483646 w 19748"/>
                  <a:gd name="T31" fmla="*/ 2147483646 h 9741"/>
                  <a:gd name="T32" fmla="*/ 2147483646 w 19748"/>
                  <a:gd name="T33" fmla="*/ 2147483646 h 9741"/>
                  <a:gd name="T34" fmla="*/ 2147483646 w 19748"/>
                  <a:gd name="T35" fmla="*/ 2147483646 h 9741"/>
                  <a:gd name="T36" fmla="*/ 2147483646 w 19748"/>
                  <a:gd name="T37" fmla="*/ 2147483646 h 9741"/>
                  <a:gd name="T38" fmla="*/ 2147483646 w 19748"/>
                  <a:gd name="T39" fmla="*/ 2147483646 h 9741"/>
                  <a:gd name="T40" fmla="*/ 2147483646 w 19748"/>
                  <a:gd name="T41" fmla="*/ 2147483646 h 9741"/>
                  <a:gd name="T42" fmla="*/ 2147483646 w 19748"/>
                  <a:gd name="T43" fmla="*/ 2147483646 h 9741"/>
                  <a:gd name="T44" fmla="*/ 2147483646 w 19748"/>
                  <a:gd name="T45" fmla="*/ 2147483646 h 9741"/>
                  <a:gd name="T46" fmla="*/ 2147483646 w 19748"/>
                  <a:gd name="T47" fmla="*/ 2147483646 h 9741"/>
                  <a:gd name="T48" fmla="*/ 2147483646 w 19748"/>
                  <a:gd name="T49" fmla="*/ 2147483646 h 9741"/>
                  <a:gd name="T50" fmla="*/ 2147483646 w 19748"/>
                  <a:gd name="T51" fmla="*/ 2147483646 h 9741"/>
                  <a:gd name="T52" fmla="*/ 2147483646 w 19748"/>
                  <a:gd name="T53" fmla="*/ 2147483646 h 9741"/>
                  <a:gd name="T54" fmla="*/ 2147483646 w 19748"/>
                  <a:gd name="T55" fmla="*/ 2147483646 h 9741"/>
                  <a:gd name="T56" fmla="*/ 2147483646 w 19748"/>
                  <a:gd name="T57" fmla="*/ 2147483646 h 9741"/>
                  <a:gd name="T58" fmla="*/ 2147483646 w 19748"/>
                  <a:gd name="T59" fmla="*/ 2147483646 h 9741"/>
                  <a:gd name="T60" fmla="*/ 2147483646 w 19748"/>
                  <a:gd name="T61" fmla="*/ 2147483646 h 9741"/>
                  <a:gd name="T62" fmla="*/ 2147483646 w 19748"/>
                  <a:gd name="T63" fmla="*/ 0 h 9741"/>
                  <a:gd name="T64" fmla="*/ 2147483646 w 19748"/>
                  <a:gd name="T65" fmla="*/ 0 h 97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lnTo>
                      <a:pt x="13943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3322;p20"/>
              <p:cNvSpPr>
                <a:spLocks/>
              </p:cNvSpPr>
              <p:nvPr/>
            </p:nvSpPr>
            <p:spPr bwMode="auto">
              <a:xfrm>
                <a:off x="7487975" y="2411161"/>
                <a:ext cx="762227" cy="372918"/>
              </a:xfrm>
              <a:custGeom>
                <a:avLst/>
                <a:gdLst>
                  <a:gd name="T0" fmla="*/ 2147483646 w 26320"/>
                  <a:gd name="T1" fmla="*/ 0 h 12877"/>
                  <a:gd name="T2" fmla="*/ 2147483646 w 26320"/>
                  <a:gd name="T3" fmla="*/ 2147483646 h 12877"/>
                  <a:gd name="T4" fmla="*/ 2147483646 w 26320"/>
                  <a:gd name="T5" fmla="*/ 2147483646 h 12877"/>
                  <a:gd name="T6" fmla="*/ 2147483646 w 26320"/>
                  <a:gd name="T7" fmla="*/ 2147483646 h 12877"/>
                  <a:gd name="T8" fmla="*/ 2147483646 w 26320"/>
                  <a:gd name="T9" fmla="*/ 2147483646 h 12877"/>
                  <a:gd name="T10" fmla="*/ 2147483646 w 26320"/>
                  <a:gd name="T11" fmla="*/ 2147483646 h 12877"/>
                  <a:gd name="T12" fmla="*/ 2147483646 w 26320"/>
                  <a:gd name="T13" fmla="*/ 2147483646 h 12877"/>
                  <a:gd name="T14" fmla="*/ 2147483646 w 26320"/>
                  <a:gd name="T15" fmla="*/ 2147483646 h 12877"/>
                  <a:gd name="T16" fmla="*/ 2147483646 w 26320"/>
                  <a:gd name="T17" fmla="*/ 2147483646 h 12877"/>
                  <a:gd name="T18" fmla="*/ 692845403 w 26320"/>
                  <a:gd name="T19" fmla="*/ 2147483646 h 12877"/>
                  <a:gd name="T20" fmla="*/ 0 w 26320"/>
                  <a:gd name="T21" fmla="*/ 2147483646 h 12877"/>
                  <a:gd name="T22" fmla="*/ 692845403 w 26320"/>
                  <a:gd name="T23" fmla="*/ 2147483646 h 12877"/>
                  <a:gd name="T24" fmla="*/ 2147483646 w 26320"/>
                  <a:gd name="T25" fmla="*/ 2147483646 h 12877"/>
                  <a:gd name="T26" fmla="*/ 2147483646 w 26320"/>
                  <a:gd name="T27" fmla="*/ 2147483646 h 12877"/>
                  <a:gd name="T28" fmla="*/ 2147483646 w 26320"/>
                  <a:gd name="T29" fmla="*/ 2147483646 h 12877"/>
                  <a:gd name="T30" fmla="*/ 2147483646 w 26320"/>
                  <a:gd name="T31" fmla="*/ 2147483646 h 12877"/>
                  <a:gd name="T32" fmla="*/ 2147483646 w 26320"/>
                  <a:gd name="T33" fmla="*/ 2147483646 h 12877"/>
                  <a:gd name="T34" fmla="*/ 2147483646 w 26320"/>
                  <a:gd name="T35" fmla="*/ 2147483646 h 12877"/>
                  <a:gd name="T36" fmla="*/ 2147483646 w 26320"/>
                  <a:gd name="T37" fmla="*/ 2147483646 h 12877"/>
                  <a:gd name="T38" fmla="*/ 2147483646 w 26320"/>
                  <a:gd name="T39" fmla="*/ 2147483646 h 12877"/>
                  <a:gd name="T40" fmla="*/ 2147483646 w 26320"/>
                  <a:gd name="T41" fmla="*/ 2147483646 h 12877"/>
                  <a:gd name="T42" fmla="*/ 2147483646 w 26320"/>
                  <a:gd name="T43" fmla="*/ 2147483646 h 12877"/>
                  <a:gd name="T44" fmla="*/ 2147483646 w 26320"/>
                  <a:gd name="T45" fmla="*/ 2147483646 h 12877"/>
                  <a:gd name="T46" fmla="*/ 2147483646 w 26320"/>
                  <a:gd name="T47" fmla="*/ 2147483646 h 12877"/>
                  <a:gd name="T48" fmla="*/ 2147483646 w 26320"/>
                  <a:gd name="T49" fmla="*/ 2147483646 h 12877"/>
                  <a:gd name="T50" fmla="*/ 2147483646 w 26320"/>
                  <a:gd name="T51" fmla="*/ 2147483646 h 12877"/>
                  <a:gd name="T52" fmla="*/ 2147483646 w 26320"/>
                  <a:gd name="T53" fmla="*/ 2147483646 h 12877"/>
                  <a:gd name="T54" fmla="*/ 2147483646 w 26320"/>
                  <a:gd name="T55" fmla="*/ 2147483646 h 12877"/>
                  <a:gd name="T56" fmla="*/ 2147483646 w 26320"/>
                  <a:gd name="T57" fmla="*/ 2147483646 h 12877"/>
                  <a:gd name="T58" fmla="*/ 2147483646 w 26320"/>
                  <a:gd name="T59" fmla="*/ 2147483646 h 12877"/>
                  <a:gd name="T60" fmla="*/ 2147483646 w 26320"/>
                  <a:gd name="T61" fmla="*/ 2147483646 h 12877"/>
                  <a:gd name="T62" fmla="*/ 2147483646 w 26320"/>
                  <a:gd name="T63" fmla="*/ 2147483646 h 12877"/>
                  <a:gd name="T64" fmla="*/ 2147483646 w 26320"/>
                  <a:gd name="T65" fmla="*/ 2147483646 h 12877"/>
                  <a:gd name="T66" fmla="*/ 2147483646 w 26320"/>
                  <a:gd name="T67" fmla="*/ 2147483646 h 12877"/>
                  <a:gd name="T68" fmla="*/ 2147483646 w 26320"/>
                  <a:gd name="T69" fmla="*/ 2147483646 h 12877"/>
                  <a:gd name="T70" fmla="*/ 2147483646 w 26320"/>
                  <a:gd name="T71" fmla="*/ 2147483646 h 12877"/>
                  <a:gd name="T72" fmla="*/ 2147483646 w 26320"/>
                  <a:gd name="T73" fmla="*/ 2147483646 h 12877"/>
                  <a:gd name="T74" fmla="*/ 2147483646 w 26320"/>
                  <a:gd name="T75" fmla="*/ 2147483646 h 12877"/>
                  <a:gd name="T76" fmla="*/ 2147483646 w 26320"/>
                  <a:gd name="T77" fmla="*/ 2147483646 h 12877"/>
                  <a:gd name="T78" fmla="*/ 2147483646 w 26320"/>
                  <a:gd name="T79" fmla="*/ 2147483646 h 12877"/>
                  <a:gd name="T80" fmla="*/ 2147483646 w 26320"/>
                  <a:gd name="T81" fmla="*/ 2147483646 h 12877"/>
                  <a:gd name="T82" fmla="*/ 2147483646 w 26320"/>
                  <a:gd name="T83" fmla="*/ 2147483646 h 12877"/>
                  <a:gd name="T84" fmla="*/ 2147483646 w 26320"/>
                  <a:gd name="T85" fmla="*/ 2147483646 h 12877"/>
                  <a:gd name="T86" fmla="*/ 2147483646 w 26320"/>
                  <a:gd name="T87" fmla="*/ 0 h 12877"/>
                  <a:gd name="T88" fmla="*/ 2147483646 w 26320"/>
                  <a:gd name="T89" fmla="*/ 0 h 1287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lnTo>
                      <a:pt x="9173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22" name="Google Shape;3323;p20"/>
              <p:cNvGrpSpPr>
                <a:grpSpLocks/>
              </p:cNvGrpSpPr>
              <p:nvPr/>
            </p:nvGrpSpPr>
            <p:grpSpPr bwMode="auto"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80" name="Google Shape;3324;p20"/>
                <p:cNvSpPr>
                  <a:spLocks/>
                </p:cNvSpPr>
                <p:nvPr/>
              </p:nvSpPr>
              <p:spPr bwMode="auto">
                <a:xfrm>
                  <a:off x="4935000" y="1585225"/>
                  <a:ext cx="49425" cy="45250"/>
                </a:xfrm>
                <a:custGeom>
                  <a:avLst/>
                  <a:gdLst>
                    <a:gd name="T0" fmla="*/ 2147483646 w 1977"/>
                    <a:gd name="T1" fmla="*/ 0 h 1810"/>
                    <a:gd name="T2" fmla="*/ 2147483646 w 1977"/>
                    <a:gd name="T3" fmla="*/ 966796875 h 1810"/>
                    <a:gd name="T4" fmla="*/ 2147483646 w 1977"/>
                    <a:gd name="T5" fmla="*/ 2147483646 h 1810"/>
                    <a:gd name="T6" fmla="*/ 2147483646 w 1977"/>
                    <a:gd name="T7" fmla="*/ 2147483646 h 1810"/>
                    <a:gd name="T8" fmla="*/ 2147483646 w 1977"/>
                    <a:gd name="T9" fmla="*/ 2147483646 h 1810"/>
                    <a:gd name="T10" fmla="*/ 2147483646 w 1977"/>
                    <a:gd name="T11" fmla="*/ 2147483646 h 1810"/>
                    <a:gd name="T12" fmla="*/ 605468750 w 1977"/>
                    <a:gd name="T13" fmla="*/ 2147483646 h 1810"/>
                    <a:gd name="T14" fmla="*/ 605468750 w 1977"/>
                    <a:gd name="T15" fmla="*/ 2147483646 h 1810"/>
                    <a:gd name="T16" fmla="*/ 2147483646 w 1977"/>
                    <a:gd name="T17" fmla="*/ 2147483646 h 1810"/>
                    <a:gd name="T18" fmla="*/ 2147483646 w 1977"/>
                    <a:gd name="T19" fmla="*/ 2147483646 h 1810"/>
                    <a:gd name="T20" fmla="*/ 2147483646 w 1977"/>
                    <a:gd name="T21" fmla="*/ 2147483646 h 1810"/>
                    <a:gd name="T22" fmla="*/ 2147483646 w 1977"/>
                    <a:gd name="T23" fmla="*/ 2147483646 h 1810"/>
                    <a:gd name="T24" fmla="*/ 2147483646 w 1977"/>
                    <a:gd name="T25" fmla="*/ 380859375 h 1810"/>
                    <a:gd name="T26" fmla="*/ 2147483646 w 1977"/>
                    <a:gd name="T27" fmla="*/ 0 h 181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1" name="Google Shape;3325;p20"/>
                <p:cNvSpPr>
                  <a:spLocks/>
                </p:cNvSpPr>
                <p:nvPr/>
              </p:nvSpPr>
              <p:spPr bwMode="auto">
                <a:xfrm>
                  <a:off x="4908400" y="1519450"/>
                  <a:ext cx="57025" cy="43300"/>
                </a:xfrm>
                <a:custGeom>
                  <a:avLst/>
                  <a:gdLst>
                    <a:gd name="T0" fmla="*/ 2147483646 w 2281"/>
                    <a:gd name="T1" fmla="*/ 9765625 h 1732"/>
                    <a:gd name="T2" fmla="*/ 2147483646 w 2281"/>
                    <a:gd name="T3" fmla="*/ 1132812500 h 1732"/>
                    <a:gd name="T4" fmla="*/ 302734375 w 2281"/>
                    <a:gd name="T5" fmla="*/ 2147483646 h 1732"/>
                    <a:gd name="T6" fmla="*/ 898437500 w 2281"/>
                    <a:gd name="T7" fmla="*/ 2147483646 h 1732"/>
                    <a:gd name="T8" fmla="*/ 2147483646 w 2281"/>
                    <a:gd name="T9" fmla="*/ 2147483646 h 1732"/>
                    <a:gd name="T10" fmla="*/ 2147483646 w 2281"/>
                    <a:gd name="T11" fmla="*/ 2060546875 h 1732"/>
                    <a:gd name="T12" fmla="*/ 2147483646 w 2281"/>
                    <a:gd name="T13" fmla="*/ 2147483646 h 1732"/>
                    <a:gd name="T14" fmla="*/ 2147483646 w 2281"/>
                    <a:gd name="T15" fmla="*/ 2147483646 h 1732"/>
                    <a:gd name="T16" fmla="*/ 2147483646 w 2281"/>
                    <a:gd name="T17" fmla="*/ 2147483646 h 1732"/>
                    <a:gd name="T18" fmla="*/ 2147483646 w 2281"/>
                    <a:gd name="T19" fmla="*/ 2147483646 h 1732"/>
                    <a:gd name="T20" fmla="*/ 2147483646 w 2281"/>
                    <a:gd name="T21" fmla="*/ 244140625 h 1732"/>
                    <a:gd name="T22" fmla="*/ 2147483646 w 2281"/>
                    <a:gd name="T23" fmla="*/ 9765625 h 17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2" name="Google Shape;3326;p20"/>
                <p:cNvSpPr>
                  <a:spLocks/>
                </p:cNvSpPr>
                <p:nvPr/>
              </p:nvSpPr>
              <p:spPr bwMode="auto">
                <a:xfrm>
                  <a:off x="4955525" y="1526100"/>
                  <a:ext cx="145925" cy="66900"/>
                </a:xfrm>
                <a:custGeom>
                  <a:avLst/>
                  <a:gdLst>
                    <a:gd name="T0" fmla="*/ 2147483646 w 5837"/>
                    <a:gd name="T1" fmla="*/ 9765625 h 2676"/>
                    <a:gd name="T2" fmla="*/ 2147483646 w 5837"/>
                    <a:gd name="T3" fmla="*/ 19531250 h 2676"/>
                    <a:gd name="T4" fmla="*/ 2147483646 w 5837"/>
                    <a:gd name="T5" fmla="*/ 2147483646 h 2676"/>
                    <a:gd name="T6" fmla="*/ 2147483646 w 5837"/>
                    <a:gd name="T7" fmla="*/ 2147483646 h 2676"/>
                    <a:gd name="T8" fmla="*/ 2147483646 w 5837"/>
                    <a:gd name="T9" fmla="*/ 2147483646 h 2676"/>
                    <a:gd name="T10" fmla="*/ 2147483646 w 5837"/>
                    <a:gd name="T11" fmla="*/ 2147483646 h 2676"/>
                    <a:gd name="T12" fmla="*/ 2147483646 w 5837"/>
                    <a:gd name="T13" fmla="*/ 2147483646 h 2676"/>
                    <a:gd name="T14" fmla="*/ 2147483646 w 5837"/>
                    <a:gd name="T15" fmla="*/ 2147483646 h 2676"/>
                    <a:gd name="T16" fmla="*/ 2147483646 w 5837"/>
                    <a:gd name="T17" fmla="*/ 2147483646 h 2676"/>
                    <a:gd name="T18" fmla="*/ 2147483646 w 5837"/>
                    <a:gd name="T19" fmla="*/ 2147483646 h 2676"/>
                    <a:gd name="T20" fmla="*/ 2147483646 w 5837"/>
                    <a:gd name="T21" fmla="*/ 2147483646 h 2676"/>
                    <a:gd name="T22" fmla="*/ 2147483646 w 5837"/>
                    <a:gd name="T23" fmla="*/ 2147483646 h 2676"/>
                    <a:gd name="T24" fmla="*/ 2147483646 w 5837"/>
                    <a:gd name="T25" fmla="*/ 2147483646 h 2676"/>
                    <a:gd name="T26" fmla="*/ 2147483646 w 5837"/>
                    <a:gd name="T27" fmla="*/ 2147483646 h 2676"/>
                    <a:gd name="T28" fmla="*/ 2147483646 w 5837"/>
                    <a:gd name="T29" fmla="*/ 2147483646 h 2676"/>
                    <a:gd name="T30" fmla="*/ 2147483646 w 5837"/>
                    <a:gd name="T31" fmla="*/ 1503906250 h 2676"/>
                    <a:gd name="T32" fmla="*/ 2147483646 w 5837"/>
                    <a:gd name="T33" fmla="*/ 9765625 h 26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3" name="Google Shape;3327;p20"/>
                <p:cNvSpPr>
                  <a:spLocks/>
                </p:cNvSpPr>
                <p:nvPr/>
              </p:nvSpPr>
              <p:spPr bwMode="auto">
                <a:xfrm>
                  <a:off x="5086000" y="1446175"/>
                  <a:ext cx="340675" cy="99100"/>
                </a:xfrm>
                <a:custGeom>
                  <a:avLst/>
                  <a:gdLst>
                    <a:gd name="T0" fmla="*/ 2147483646 w 13627"/>
                    <a:gd name="T1" fmla="*/ 0 h 3964"/>
                    <a:gd name="T2" fmla="*/ 2147483646 w 13627"/>
                    <a:gd name="T3" fmla="*/ 78125000 h 3964"/>
                    <a:gd name="T4" fmla="*/ 2147483646 w 13627"/>
                    <a:gd name="T5" fmla="*/ 2147483646 h 3964"/>
                    <a:gd name="T6" fmla="*/ 2147483646 w 13627"/>
                    <a:gd name="T7" fmla="*/ 2147483646 h 3964"/>
                    <a:gd name="T8" fmla="*/ 2147483646 w 13627"/>
                    <a:gd name="T9" fmla="*/ 2147483646 h 3964"/>
                    <a:gd name="T10" fmla="*/ 2147483646 w 13627"/>
                    <a:gd name="T11" fmla="*/ 2147483646 h 3964"/>
                    <a:gd name="T12" fmla="*/ 2147483646 w 13627"/>
                    <a:gd name="T13" fmla="*/ 2147483646 h 3964"/>
                    <a:gd name="T14" fmla="*/ 2147483646 w 13627"/>
                    <a:gd name="T15" fmla="*/ 2147483646 h 3964"/>
                    <a:gd name="T16" fmla="*/ 2147483646 w 13627"/>
                    <a:gd name="T17" fmla="*/ 0 h 396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4" name="Google Shape;3328;p20"/>
                <p:cNvSpPr>
                  <a:spLocks/>
                </p:cNvSpPr>
                <p:nvPr/>
              </p:nvSpPr>
              <p:spPr bwMode="auto">
                <a:xfrm>
                  <a:off x="4906125" y="1545675"/>
                  <a:ext cx="59300" cy="62000"/>
                </a:xfrm>
                <a:custGeom>
                  <a:avLst/>
                  <a:gdLst>
                    <a:gd name="T0" fmla="*/ 2147483646 w 2372"/>
                    <a:gd name="T1" fmla="*/ 0 h 2480"/>
                    <a:gd name="T2" fmla="*/ 2147483646 w 2372"/>
                    <a:gd name="T3" fmla="*/ 2147483646 h 2480"/>
                    <a:gd name="T4" fmla="*/ 2147483646 w 2372"/>
                    <a:gd name="T5" fmla="*/ 2147483646 h 2480"/>
                    <a:gd name="T6" fmla="*/ 605468750 w 2372"/>
                    <a:gd name="T7" fmla="*/ 2147483646 h 2480"/>
                    <a:gd name="T8" fmla="*/ 302734375 w 2372"/>
                    <a:gd name="T9" fmla="*/ 2147483646 h 2480"/>
                    <a:gd name="T10" fmla="*/ 605468750 w 2372"/>
                    <a:gd name="T11" fmla="*/ 2147483646 h 2480"/>
                    <a:gd name="T12" fmla="*/ 1494140625 w 2372"/>
                    <a:gd name="T13" fmla="*/ 2147483646 h 2480"/>
                    <a:gd name="T14" fmla="*/ 2147483646 w 2372"/>
                    <a:gd name="T15" fmla="*/ 2147483646 h 2480"/>
                    <a:gd name="T16" fmla="*/ 2147483646 w 2372"/>
                    <a:gd name="T17" fmla="*/ 2147483646 h 2480"/>
                    <a:gd name="T18" fmla="*/ 2147483646 w 2372"/>
                    <a:gd name="T19" fmla="*/ 2147483646 h 2480"/>
                    <a:gd name="T20" fmla="*/ 2147483646 w 2372"/>
                    <a:gd name="T21" fmla="*/ 2147483646 h 2480"/>
                    <a:gd name="T22" fmla="*/ 2147483646 w 2372"/>
                    <a:gd name="T23" fmla="*/ 2147483646 h 2480"/>
                    <a:gd name="T24" fmla="*/ 2147483646 w 2372"/>
                    <a:gd name="T25" fmla="*/ 2147483646 h 2480"/>
                    <a:gd name="T26" fmla="*/ 2147483646 w 2372"/>
                    <a:gd name="T27" fmla="*/ 2147483646 h 2480"/>
                    <a:gd name="T28" fmla="*/ 2147483646 w 2372"/>
                    <a:gd name="T29" fmla="*/ 2147483646 h 2480"/>
                    <a:gd name="T30" fmla="*/ 2147483646 w 2372"/>
                    <a:gd name="T31" fmla="*/ 390625000 h 2480"/>
                    <a:gd name="T32" fmla="*/ 2147483646 w 2372"/>
                    <a:gd name="T33" fmla="*/ 0 h 248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5" name="Google Shape;3329;p20"/>
                <p:cNvSpPr>
                  <a:spLocks/>
                </p:cNvSpPr>
                <p:nvPr/>
              </p:nvSpPr>
              <p:spPr bwMode="auto">
                <a:xfrm>
                  <a:off x="5005675" y="1564700"/>
                  <a:ext cx="110225" cy="326100"/>
                </a:xfrm>
                <a:custGeom>
                  <a:avLst/>
                  <a:gdLst>
                    <a:gd name="T0" fmla="*/ 2147483646 w 4409"/>
                    <a:gd name="T1" fmla="*/ 9765625 h 13044"/>
                    <a:gd name="T2" fmla="*/ 2147483646 w 4409"/>
                    <a:gd name="T3" fmla="*/ 2147483646 h 13044"/>
                    <a:gd name="T4" fmla="*/ 2147483646 w 4409"/>
                    <a:gd name="T5" fmla="*/ 2147483646 h 13044"/>
                    <a:gd name="T6" fmla="*/ 2147483646 w 4409"/>
                    <a:gd name="T7" fmla="*/ 2147483646 h 13044"/>
                    <a:gd name="T8" fmla="*/ 2147483646 w 4409"/>
                    <a:gd name="T9" fmla="*/ 2147483646 h 13044"/>
                    <a:gd name="T10" fmla="*/ 2147483646 w 4409"/>
                    <a:gd name="T11" fmla="*/ 2147483646 h 13044"/>
                    <a:gd name="T12" fmla="*/ 2147483646 w 4409"/>
                    <a:gd name="T13" fmla="*/ 2147483646 h 13044"/>
                    <a:gd name="T14" fmla="*/ 2147483646 w 4409"/>
                    <a:gd name="T15" fmla="*/ 2147483646 h 13044"/>
                    <a:gd name="T16" fmla="*/ 2147483646 w 4409"/>
                    <a:gd name="T17" fmla="*/ 2147483646 h 13044"/>
                    <a:gd name="T18" fmla="*/ 2147483646 w 4409"/>
                    <a:gd name="T19" fmla="*/ 9765625 h 130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352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3330;p20"/>
                <p:cNvSpPr>
                  <a:spLocks/>
                </p:cNvSpPr>
                <p:nvPr/>
              </p:nvSpPr>
              <p:spPr bwMode="auto">
                <a:xfrm>
                  <a:off x="5030750" y="1553500"/>
                  <a:ext cx="256875" cy="268375"/>
                </a:xfrm>
                <a:custGeom>
                  <a:avLst/>
                  <a:gdLst>
                    <a:gd name="T0" fmla="*/ 2147483646 w 10275"/>
                    <a:gd name="T1" fmla="*/ 0 h 10735"/>
                    <a:gd name="T2" fmla="*/ 2147483646 w 10275"/>
                    <a:gd name="T3" fmla="*/ 302734375 h 10735"/>
                    <a:gd name="T4" fmla="*/ 2147483646 w 10275"/>
                    <a:gd name="T5" fmla="*/ 2147483646 h 10735"/>
                    <a:gd name="T6" fmla="*/ 2147483646 w 10275"/>
                    <a:gd name="T7" fmla="*/ 2147483646 h 10735"/>
                    <a:gd name="T8" fmla="*/ 2147483646 w 10275"/>
                    <a:gd name="T9" fmla="*/ 2147483646 h 10735"/>
                    <a:gd name="T10" fmla="*/ 2147483646 w 10275"/>
                    <a:gd name="T11" fmla="*/ 2147483646 h 10735"/>
                    <a:gd name="T12" fmla="*/ 2147483646 w 10275"/>
                    <a:gd name="T13" fmla="*/ 2147483646 h 10735"/>
                    <a:gd name="T14" fmla="*/ 2147483646 w 10275"/>
                    <a:gd name="T15" fmla="*/ 2147483646 h 10735"/>
                    <a:gd name="T16" fmla="*/ 2147483646 w 10275"/>
                    <a:gd name="T17" fmla="*/ 2147483646 h 10735"/>
                    <a:gd name="T18" fmla="*/ 2147483646 w 10275"/>
                    <a:gd name="T19" fmla="*/ 2147483646 h 10735"/>
                    <a:gd name="T20" fmla="*/ 2147483646 w 10275"/>
                    <a:gd name="T21" fmla="*/ 2147483646 h 10735"/>
                    <a:gd name="T22" fmla="*/ 2147483646 w 10275"/>
                    <a:gd name="T23" fmla="*/ 2147483646 h 10735"/>
                    <a:gd name="T24" fmla="*/ 2147483646 w 10275"/>
                    <a:gd name="T25" fmla="*/ 2147483646 h 10735"/>
                    <a:gd name="T26" fmla="*/ 2147483646 w 10275"/>
                    <a:gd name="T27" fmla="*/ 0 h 1073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352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3331;p20"/>
                <p:cNvSpPr>
                  <a:spLocks/>
                </p:cNvSpPr>
                <p:nvPr/>
              </p:nvSpPr>
              <p:spPr bwMode="auto">
                <a:xfrm>
                  <a:off x="5032275" y="1649825"/>
                  <a:ext cx="49425" cy="214975"/>
                </a:xfrm>
                <a:custGeom>
                  <a:avLst/>
                  <a:gdLst>
                    <a:gd name="T0" fmla="*/ 927734375 w 1977"/>
                    <a:gd name="T1" fmla="*/ 0 h 8599"/>
                    <a:gd name="T2" fmla="*/ 302734375 w 1977"/>
                    <a:gd name="T3" fmla="*/ 673828125 h 8599"/>
                    <a:gd name="T4" fmla="*/ 2147483646 w 1977"/>
                    <a:gd name="T5" fmla="*/ 2147483646 h 8599"/>
                    <a:gd name="T6" fmla="*/ 2147483646 w 1977"/>
                    <a:gd name="T7" fmla="*/ 2147483646 h 8599"/>
                    <a:gd name="T8" fmla="*/ 2147483646 w 1977"/>
                    <a:gd name="T9" fmla="*/ 2147483646 h 8599"/>
                    <a:gd name="T10" fmla="*/ 2147483646 w 1977"/>
                    <a:gd name="T11" fmla="*/ 2147483646 h 8599"/>
                    <a:gd name="T12" fmla="*/ 2147483646 w 1977"/>
                    <a:gd name="T13" fmla="*/ 2147483646 h 8599"/>
                    <a:gd name="T14" fmla="*/ 2147483646 w 1977"/>
                    <a:gd name="T15" fmla="*/ 2147483646 h 8599"/>
                    <a:gd name="T16" fmla="*/ 2147483646 w 1977"/>
                    <a:gd name="T17" fmla="*/ 2147483646 h 8599"/>
                    <a:gd name="T18" fmla="*/ 1787109375 w 1977"/>
                    <a:gd name="T19" fmla="*/ 673828125 h 8599"/>
                    <a:gd name="T20" fmla="*/ 927734375 w 1977"/>
                    <a:gd name="T21" fmla="*/ 0 h 859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3332;p20"/>
                <p:cNvSpPr>
                  <a:spLocks/>
                </p:cNvSpPr>
                <p:nvPr/>
              </p:nvSpPr>
              <p:spPr bwMode="auto">
                <a:xfrm>
                  <a:off x="5042150" y="1642425"/>
                  <a:ext cx="58550" cy="198250"/>
                </a:xfrm>
                <a:custGeom>
                  <a:avLst/>
                  <a:gdLst>
                    <a:gd name="T0" fmla="*/ 2147483646 w 2342"/>
                    <a:gd name="T1" fmla="*/ 9765625 h 7930"/>
                    <a:gd name="T2" fmla="*/ 898437500 w 2342"/>
                    <a:gd name="T3" fmla="*/ 888671875 h 7930"/>
                    <a:gd name="T4" fmla="*/ 2147483646 w 2342"/>
                    <a:gd name="T5" fmla="*/ 2147483646 h 7930"/>
                    <a:gd name="T6" fmla="*/ 2147483646 w 2342"/>
                    <a:gd name="T7" fmla="*/ 2147483646 h 7930"/>
                    <a:gd name="T8" fmla="*/ 2147483646 w 2342"/>
                    <a:gd name="T9" fmla="*/ 2147483646 h 7930"/>
                    <a:gd name="T10" fmla="*/ 2147483646 w 2342"/>
                    <a:gd name="T11" fmla="*/ 2147483646 h 7930"/>
                    <a:gd name="T12" fmla="*/ 2147483646 w 2342"/>
                    <a:gd name="T13" fmla="*/ 2147483646 h 7930"/>
                    <a:gd name="T14" fmla="*/ 2147483646 w 2342"/>
                    <a:gd name="T15" fmla="*/ 2147483646 h 7930"/>
                    <a:gd name="T16" fmla="*/ 2147483646 w 2342"/>
                    <a:gd name="T17" fmla="*/ 2147483646 h 7930"/>
                    <a:gd name="T18" fmla="*/ 2147483646 w 2342"/>
                    <a:gd name="T19" fmla="*/ 2147483646 h 7930"/>
                    <a:gd name="T20" fmla="*/ 2147483646 w 2342"/>
                    <a:gd name="T21" fmla="*/ 595703125 h 7930"/>
                    <a:gd name="T22" fmla="*/ 2147483646 w 2342"/>
                    <a:gd name="T23" fmla="*/ 9765625 h 793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3333;p20"/>
                <p:cNvSpPr>
                  <a:spLocks/>
                </p:cNvSpPr>
                <p:nvPr/>
              </p:nvSpPr>
              <p:spPr bwMode="auto">
                <a:xfrm>
                  <a:off x="5116750" y="1617900"/>
                  <a:ext cx="126750" cy="159950"/>
                </a:xfrm>
                <a:custGeom>
                  <a:avLst/>
                  <a:gdLst>
                    <a:gd name="T0" fmla="*/ 1386718750 w 5070"/>
                    <a:gd name="T1" fmla="*/ 9765625 h 6398"/>
                    <a:gd name="T2" fmla="*/ 253906250 w 5070"/>
                    <a:gd name="T3" fmla="*/ 1562500000 h 6398"/>
                    <a:gd name="T4" fmla="*/ 2147483646 w 5070"/>
                    <a:gd name="T5" fmla="*/ 2147483646 h 6398"/>
                    <a:gd name="T6" fmla="*/ 2147483646 w 5070"/>
                    <a:gd name="T7" fmla="*/ 2147483646 h 6398"/>
                    <a:gd name="T8" fmla="*/ 2147483646 w 5070"/>
                    <a:gd name="T9" fmla="*/ 2147483646 h 6398"/>
                    <a:gd name="T10" fmla="*/ 2147483646 w 5070"/>
                    <a:gd name="T11" fmla="*/ 2147483646 h 6398"/>
                    <a:gd name="T12" fmla="*/ 2147483646 w 5070"/>
                    <a:gd name="T13" fmla="*/ 2147483646 h 6398"/>
                    <a:gd name="T14" fmla="*/ 2147483646 w 5070"/>
                    <a:gd name="T15" fmla="*/ 2147483646 h 6398"/>
                    <a:gd name="T16" fmla="*/ 2147483646 w 5070"/>
                    <a:gd name="T17" fmla="*/ 2147483646 h 6398"/>
                    <a:gd name="T18" fmla="*/ 2147483646 w 5070"/>
                    <a:gd name="T19" fmla="*/ 2147483646 h 6398"/>
                    <a:gd name="T20" fmla="*/ 1738281250 w 5070"/>
                    <a:gd name="T21" fmla="*/ 78125000 h 6398"/>
                    <a:gd name="T22" fmla="*/ 1386718750 w 5070"/>
                    <a:gd name="T23" fmla="*/ 9765625 h 639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3334;p20"/>
                <p:cNvSpPr>
                  <a:spLocks/>
                </p:cNvSpPr>
                <p:nvPr/>
              </p:nvSpPr>
              <p:spPr bwMode="auto">
                <a:xfrm>
                  <a:off x="5074825" y="1568200"/>
                  <a:ext cx="182575" cy="182725"/>
                </a:xfrm>
                <a:custGeom>
                  <a:avLst/>
                  <a:gdLst>
                    <a:gd name="T0" fmla="*/ 2147483646 w 7303"/>
                    <a:gd name="T1" fmla="*/ 0 h 7309"/>
                    <a:gd name="T2" fmla="*/ 2080078125 w 7303"/>
                    <a:gd name="T3" fmla="*/ 205078125 h 7309"/>
                    <a:gd name="T4" fmla="*/ 2147483646 w 7303"/>
                    <a:gd name="T5" fmla="*/ 2147483646 h 7309"/>
                    <a:gd name="T6" fmla="*/ 2147483646 w 7303"/>
                    <a:gd name="T7" fmla="*/ 2147483646 h 7309"/>
                    <a:gd name="T8" fmla="*/ 2147483646 w 7303"/>
                    <a:gd name="T9" fmla="*/ 2147483646 h 7309"/>
                    <a:gd name="T10" fmla="*/ 2147483646 w 7303"/>
                    <a:gd name="T11" fmla="*/ 2147483646 h 7309"/>
                    <a:gd name="T12" fmla="*/ 2147483646 w 7303"/>
                    <a:gd name="T13" fmla="*/ 2147483646 h 7309"/>
                    <a:gd name="T14" fmla="*/ 2147483646 w 7303"/>
                    <a:gd name="T15" fmla="*/ 2147483646 h 7309"/>
                    <a:gd name="T16" fmla="*/ 2147483646 w 7303"/>
                    <a:gd name="T17" fmla="*/ 2147483646 h 7309"/>
                    <a:gd name="T18" fmla="*/ 2147483646 w 7303"/>
                    <a:gd name="T19" fmla="*/ 0 h 730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3335;p20"/>
                <p:cNvSpPr>
                  <a:spLocks/>
                </p:cNvSpPr>
                <p:nvPr/>
              </p:nvSpPr>
              <p:spPr bwMode="auto">
                <a:xfrm>
                  <a:off x="5241250" y="1759425"/>
                  <a:ext cx="11425" cy="12950"/>
                </a:xfrm>
                <a:custGeom>
                  <a:avLst/>
                  <a:gdLst>
                    <a:gd name="T0" fmla="*/ 1787109375 w 457"/>
                    <a:gd name="T1" fmla="*/ 9765625 h 518"/>
                    <a:gd name="T2" fmla="*/ 302734375 w 457"/>
                    <a:gd name="T3" fmla="*/ 1191406250 h 518"/>
                    <a:gd name="T4" fmla="*/ 302734375 w 457"/>
                    <a:gd name="T5" fmla="*/ 2147483646 h 518"/>
                    <a:gd name="T6" fmla="*/ 302734375 w 457"/>
                    <a:gd name="T7" fmla="*/ 2147483646 h 518"/>
                    <a:gd name="T8" fmla="*/ 2147483646 w 457"/>
                    <a:gd name="T9" fmla="*/ 2147483646 h 518"/>
                    <a:gd name="T10" fmla="*/ 2147483646 w 457"/>
                    <a:gd name="T11" fmla="*/ 2147483646 h 518"/>
                    <a:gd name="T12" fmla="*/ 2147483646 w 457"/>
                    <a:gd name="T13" fmla="*/ 2147483646 h 518"/>
                    <a:gd name="T14" fmla="*/ 2147483646 w 457"/>
                    <a:gd name="T15" fmla="*/ 605468750 h 518"/>
                    <a:gd name="T16" fmla="*/ 1787109375 w 457"/>
                    <a:gd name="T17" fmla="*/ 9765625 h 5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3336;p20"/>
                <p:cNvSpPr>
                  <a:spLocks/>
                </p:cNvSpPr>
                <p:nvPr/>
              </p:nvSpPr>
              <p:spPr bwMode="auto">
                <a:xfrm>
                  <a:off x="5223975" y="1731250"/>
                  <a:ext cx="12725" cy="11575"/>
                </a:xfrm>
                <a:custGeom>
                  <a:avLst/>
                  <a:gdLst>
                    <a:gd name="T0" fmla="*/ 2147483646 w 509"/>
                    <a:gd name="T1" fmla="*/ 9765625 h 463"/>
                    <a:gd name="T2" fmla="*/ 1113281250 w 509"/>
                    <a:gd name="T3" fmla="*/ 625000000 h 463"/>
                    <a:gd name="T4" fmla="*/ 1113281250 w 509"/>
                    <a:gd name="T5" fmla="*/ 1220703125 h 463"/>
                    <a:gd name="T6" fmla="*/ 2147483646 w 509"/>
                    <a:gd name="T7" fmla="*/ 2147483646 h 463"/>
                    <a:gd name="T8" fmla="*/ 2147483646 w 509"/>
                    <a:gd name="T9" fmla="*/ 2147483646 h 463"/>
                    <a:gd name="T10" fmla="*/ 2147483646 w 509"/>
                    <a:gd name="T11" fmla="*/ 2147483646 h 463"/>
                    <a:gd name="T12" fmla="*/ 2147483646 w 509"/>
                    <a:gd name="T13" fmla="*/ 332031250 h 463"/>
                    <a:gd name="T14" fmla="*/ 2147483646 w 509"/>
                    <a:gd name="T15" fmla="*/ 9765625 h 46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3" name="Google Shape;3337;p20"/>
                <p:cNvSpPr>
                  <a:spLocks/>
                </p:cNvSpPr>
                <p:nvPr/>
              </p:nvSpPr>
              <p:spPr bwMode="auto">
                <a:xfrm>
                  <a:off x="5210375" y="1704850"/>
                  <a:ext cx="6750" cy="6600"/>
                </a:xfrm>
                <a:custGeom>
                  <a:avLst/>
                  <a:gdLst>
                    <a:gd name="T0" fmla="*/ 1357421875 w 270"/>
                    <a:gd name="T1" fmla="*/ 0 h 264"/>
                    <a:gd name="T2" fmla="*/ 185546875 w 270"/>
                    <a:gd name="T3" fmla="*/ 1738281250 h 264"/>
                    <a:gd name="T4" fmla="*/ 1181640625 w 270"/>
                    <a:gd name="T5" fmla="*/ 2147483646 h 264"/>
                    <a:gd name="T6" fmla="*/ 2147483646 w 270"/>
                    <a:gd name="T7" fmla="*/ 849609375 h 264"/>
                    <a:gd name="T8" fmla="*/ 1357421875 w 270"/>
                    <a:gd name="T9" fmla="*/ 0 h 2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3338;p20"/>
                <p:cNvSpPr>
                  <a:spLocks/>
                </p:cNvSpPr>
                <p:nvPr/>
              </p:nvSpPr>
              <p:spPr bwMode="auto">
                <a:xfrm>
                  <a:off x="5177425" y="1667500"/>
                  <a:ext cx="15975" cy="15600"/>
                </a:xfrm>
                <a:custGeom>
                  <a:avLst/>
                  <a:gdLst>
                    <a:gd name="T0" fmla="*/ 2147483646 w 639"/>
                    <a:gd name="T1" fmla="*/ 0 h 624"/>
                    <a:gd name="T2" fmla="*/ 1191406250 w 639"/>
                    <a:gd name="T3" fmla="*/ 292968750 h 624"/>
                    <a:gd name="T4" fmla="*/ 0 w 639"/>
                    <a:gd name="T5" fmla="*/ 2147483646 h 624"/>
                    <a:gd name="T6" fmla="*/ 0 w 639"/>
                    <a:gd name="T7" fmla="*/ 2147483646 h 624"/>
                    <a:gd name="T8" fmla="*/ 1484375000 w 639"/>
                    <a:gd name="T9" fmla="*/ 2147483646 h 624"/>
                    <a:gd name="T10" fmla="*/ 2147483646 w 639"/>
                    <a:gd name="T11" fmla="*/ 2147483646 h 624"/>
                    <a:gd name="T12" fmla="*/ 2147483646 w 639"/>
                    <a:gd name="T13" fmla="*/ 2147483646 h 624"/>
                    <a:gd name="T14" fmla="*/ 2147483646 w 639"/>
                    <a:gd name="T15" fmla="*/ 2147483646 h 624"/>
                    <a:gd name="T16" fmla="*/ 2147483646 w 639"/>
                    <a:gd name="T17" fmla="*/ 1191406250 h 624"/>
                    <a:gd name="T18" fmla="*/ 2147483646 w 639"/>
                    <a:gd name="T19" fmla="*/ 0 h 624"/>
                    <a:gd name="T20" fmla="*/ 2147483646 w 639"/>
                    <a:gd name="T21" fmla="*/ 0 h 6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lnTo>
                        <a:pt x="334" y="0"/>
                      </a:ln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5" name="Google Shape;3339;p20"/>
                <p:cNvSpPr>
                  <a:spLocks/>
                </p:cNvSpPr>
                <p:nvPr/>
              </p:nvSpPr>
              <p:spPr bwMode="auto">
                <a:xfrm>
                  <a:off x="5138100" y="1626200"/>
                  <a:ext cx="17075" cy="14000"/>
                </a:xfrm>
                <a:custGeom>
                  <a:avLst/>
                  <a:gdLst>
                    <a:gd name="T0" fmla="*/ 2147483646 w 683"/>
                    <a:gd name="T1" fmla="*/ 9765625 h 560"/>
                    <a:gd name="T2" fmla="*/ 517578125 w 683"/>
                    <a:gd name="T3" fmla="*/ 2147483646 h 560"/>
                    <a:gd name="T4" fmla="*/ 2147483646 w 683"/>
                    <a:gd name="T5" fmla="*/ 2147483646 h 560"/>
                    <a:gd name="T6" fmla="*/ 2147483646 w 683"/>
                    <a:gd name="T7" fmla="*/ 2147483646 h 560"/>
                    <a:gd name="T8" fmla="*/ 2147483646 w 683"/>
                    <a:gd name="T9" fmla="*/ 9765625 h 56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3340;p20"/>
                <p:cNvSpPr>
                  <a:spLocks/>
                </p:cNvSpPr>
                <p:nvPr/>
              </p:nvSpPr>
              <p:spPr bwMode="auto">
                <a:xfrm>
                  <a:off x="5079400" y="1815600"/>
                  <a:ext cx="9125" cy="11500"/>
                </a:xfrm>
                <a:custGeom>
                  <a:avLst/>
                  <a:gdLst>
                    <a:gd name="T0" fmla="*/ 1142578125 w 365"/>
                    <a:gd name="T1" fmla="*/ 0 h 460"/>
                    <a:gd name="T2" fmla="*/ 0 w 365"/>
                    <a:gd name="T3" fmla="*/ 625000000 h 460"/>
                    <a:gd name="T4" fmla="*/ 0 w 365"/>
                    <a:gd name="T5" fmla="*/ 2109375000 h 460"/>
                    <a:gd name="T6" fmla="*/ 0 w 365"/>
                    <a:gd name="T7" fmla="*/ 2147483646 h 460"/>
                    <a:gd name="T8" fmla="*/ 2080078125 w 365"/>
                    <a:gd name="T9" fmla="*/ 2147483646 h 460"/>
                    <a:gd name="T10" fmla="*/ 2147483646 w 365"/>
                    <a:gd name="T11" fmla="*/ 2147483646 h 460"/>
                    <a:gd name="T12" fmla="*/ 2147483646 w 365"/>
                    <a:gd name="T13" fmla="*/ 1513671875 h 460"/>
                    <a:gd name="T14" fmla="*/ 2080078125 w 365"/>
                    <a:gd name="T15" fmla="*/ 332031250 h 460"/>
                    <a:gd name="T16" fmla="*/ 1142578125 w 365"/>
                    <a:gd name="T17" fmla="*/ 0 h 4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3341;p20"/>
                <p:cNvSpPr>
                  <a:spLocks/>
                </p:cNvSpPr>
                <p:nvPr/>
              </p:nvSpPr>
              <p:spPr bwMode="auto">
                <a:xfrm>
                  <a:off x="5071025" y="1784500"/>
                  <a:ext cx="8400" cy="7175"/>
                </a:xfrm>
                <a:custGeom>
                  <a:avLst/>
                  <a:gdLst>
                    <a:gd name="T0" fmla="*/ 1787109375 w 336"/>
                    <a:gd name="T1" fmla="*/ 9765625 h 287"/>
                    <a:gd name="T2" fmla="*/ 898437500 w 336"/>
                    <a:gd name="T3" fmla="*/ 302734375 h 287"/>
                    <a:gd name="T4" fmla="*/ 302734375 w 336"/>
                    <a:gd name="T5" fmla="*/ 605468750 h 287"/>
                    <a:gd name="T6" fmla="*/ 302734375 w 336"/>
                    <a:gd name="T7" fmla="*/ 2089843750 h 287"/>
                    <a:gd name="T8" fmla="*/ 1367187500 w 336"/>
                    <a:gd name="T9" fmla="*/ 2147483646 h 287"/>
                    <a:gd name="T10" fmla="*/ 1787109375 w 336"/>
                    <a:gd name="T11" fmla="*/ 2147483646 h 287"/>
                    <a:gd name="T12" fmla="*/ 2147483646 w 336"/>
                    <a:gd name="T13" fmla="*/ 1494140625 h 287"/>
                    <a:gd name="T14" fmla="*/ 2147483646 w 336"/>
                    <a:gd name="T15" fmla="*/ 302734375 h 287"/>
                    <a:gd name="T16" fmla="*/ 1787109375 w 336"/>
                    <a:gd name="T17" fmla="*/ 9765625 h 28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3342;p20"/>
                <p:cNvSpPr>
                  <a:spLocks/>
                </p:cNvSpPr>
                <p:nvPr/>
              </p:nvSpPr>
              <p:spPr bwMode="auto">
                <a:xfrm>
                  <a:off x="5055075" y="1744425"/>
                  <a:ext cx="12950" cy="14475"/>
                </a:xfrm>
                <a:custGeom>
                  <a:avLst/>
                  <a:gdLst>
                    <a:gd name="T0" fmla="*/ 2147483646 w 518"/>
                    <a:gd name="T1" fmla="*/ 9765625 h 579"/>
                    <a:gd name="T2" fmla="*/ 595703125 w 518"/>
                    <a:gd name="T3" fmla="*/ 1123046875 h 579"/>
                    <a:gd name="T4" fmla="*/ 302734375 w 518"/>
                    <a:gd name="T5" fmla="*/ 2147483646 h 579"/>
                    <a:gd name="T6" fmla="*/ 2147483646 w 518"/>
                    <a:gd name="T7" fmla="*/ 2147483646 h 579"/>
                    <a:gd name="T8" fmla="*/ 2147483646 w 518"/>
                    <a:gd name="T9" fmla="*/ 2147483646 h 579"/>
                    <a:gd name="T10" fmla="*/ 2147483646 w 518"/>
                    <a:gd name="T11" fmla="*/ 2147483646 h 579"/>
                    <a:gd name="T12" fmla="*/ 2147483646 w 518"/>
                    <a:gd name="T13" fmla="*/ 527343750 h 579"/>
                    <a:gd name="T14" fmla="*/ 2147483646 w 518"/>
                    <a:gd name="T15" fmla="*/ 9765625 h 57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3343;p20"/>
                <p:cNvSpPr>
                  <a:spLocks/>
                </p:cNvSpPr>
                <p:nvPr/>
              </p:nvSpPr>
              <p:spPr bwMode="auto">
                <a:xfrm>
                  <a:off x="5046725" y="1700900"/>
                  <a:ext cx="13700" cy="16150"/>
                </a:xfrm>
                <a:custGeom>
                  <a:avLst/>
                  <a:gdLst>
                    <a:gd name="T0" fmla="*/ 2147483646 w 548"/>
                    <a:gd name="T1" fmla="*/ 0 h 646"/>
                    <a:gd name="T2" fmla="*/ 595703125 w 548"/>
                    <a:gd name="T3" fmla="*/ 908203125 h 646"/>
                    <a:gd name="T4" fmla="*/ 292968750 w 548"/>
                    <a:gd name="T5" fmla="*/ 2147483646 h 646"/>
                    <a:gd name="T6" fmla="*/ 595703125 w 548"/>
                    <a:gd name="T7" fmla="*/ 2147483646 h 646"/>
                    <a:gd name="T8" fmla="*/ 2147483646 w 548"/>
                    <a:gd name="T9" fmla="*/ 2147483646 h 646"/>
                    <a:gd name="T10" fmla="*/ 2147483646 w 548"/>
                    <a:gd name="T11" fmla="*/ 2147483646 h 646"/>
                    <a:gd name="T12" fmla="*/ 2147483646 w 548"/>
                    <a:gd name="T13" fmla="*/ 2147483646 h 646"/>
                    <a:gd name="T14" fmla="*/ 2147483646 w 548"/>
                    <a:gd name="T15" fmla="*/ 1796875000 h 646"/>
                    <a:gd name="T16" fmla="*/ 2147483646 w 548"/>
                    <a:gd name="T17" fmla="*/ 312500000 h 646"/>
                    <a:gd name="T18" fmla="*/ 2147483646 w 548"/>
                    <a:gd name="T19" fmla="*/ 0 h 6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3344;p20"/>
                <p:cNvSpPr>
                  <a:spLocks/>
                </p:cNvSpPr>
                <p:nvPr/>
              </p:nvSpPr>
              <p:spPr bwMode="auto">
                <a:xfrm>
                  <a:off x="5096100" y="1610500"/>
                  <a:ext cx="16750" cy="14450"/>
                </a:xfrm>
                <a:custGeom>
                  <a:avLst/>
                  <a:gdLst>
                    <a:gd name="T0" fmla="*/ 1787109375 w 670"/>
                    <a:gd name="T1" fmla="*/ 0 h 578"/>
                    <a:gd name="T2" fmla="*/ 302734375 w 670"/>
                    <a:gd name="T3" fmla="*/ 2147483646 h 578"/>
                    <a:gd name="T4" fmla="*/ 1787109375 w 670"/>
                    <a:gd name="T5" fmla="*/ 2147483646 h 578"/>
                    <a:gd name="T6" fmla="*/ 2147483646 w 670"/>
                    <a:gd name="T7" fmla="*/ 2147483646 h 578"/>
                    <a:gd name="T8" fmla="*/ 2147483646 w 670"/>
                    <a:gd name="T9" fmla="*/ 2147483646 h 578"/>
                    <a:gd name="T10" fmla="*/ 2147483646 w 670"/>
                    <a:gd name="T11" fmla="*/ 2147483646 h 578"/>
                    <a:gd name="T12" fmla="*/ 2147483646 w 670"/>
                    <a:gd name="T13" fmla="*/ 1191406250 h 578"/>
                    <a:gd name="T14" fmla="*/ 2147483646 w 670"/>
                    <a:gd name="T15" fmla="*/ 302734375 h 578"/>
                    <a:gd name="T16" fmla="*/ 1787109375 w 670"/>
                    <a:gd name="T17" fmla="*/ 0 h 57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3345;p20"/>
                <p:cNvSpPr>
                  <a:spLocks/>
                </p:cNvSpPr>
                <p:nvPr/>
              </p:nvSpPr>
              <p:spPr bwMode="auto">
                <a:xfrm>
                  <a:off x="5080300" y="1590075"/>
                  <a:ext cx="17225" cy="13725"/>
                </a:xfrm>
                <a:custGeom>
                  <a:avLst/>
                  <a:gdLst>
                    <a:gd name="T0" fmla="*/ 2147483646 w 689"/>
                    <a:gd name="T1" fmla="*/ 0 h 549"/>
                    <a:gd name="T2" fmla="*/ 537109375 w 689"/>
                    <a:gd name="T3" fmla="*/ 2147483646 h 549"/>
                    <a:gd name="T4" fmla="*/ 2147483646 w 689"/>
                    <a:gd name="T5" fmla="*/ 2147483646 h 549"/>
                    <a:gd name="T6" fmla="*/ 2147483646 w 689"/>
                    <a:gd name="T7" fmla="*/ 2041015625 h 549"/>
                    <a:gd name="T8" fmla="*/ 2147483646 w 689"/>
                    <a:gd name="T9" fmla="*/ 0 h 5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3346;p20"/>
                <p:cNvSpPr>
                  <a:spLocks/>
                </p:cNvSpPr>
                <p:nvPr/>
              </p:nvSpPr>
              <p:spPr bwMode="auto">
                <a:xfrm>
                  <a:off x="5027725" y="1677750"/>
                  <a:ext cx="7025" cy="23775"/>
                </a:xfrm>
                <a:custGeom>
                  <a:avLst/>
                  <a:gdLst>
                    <a:gd name="T0" fmla="*/ 449218750 w 281"/>
                    <a:gd name="T1" fmla="*/ 0 h 951"/>
                    <a:gd name="T2" fmla="*/ 0 w 281"/>
                    <a:gd name="T3" fmla="*/ 449218750 h 951"/>
                    <a:gd name="T4" fmla="*/ 888671875 w 281"/>
                    <a:gd name="T5" fmla="*/ 2147483646 h 951"/>
                    <a:gd name="T6" fmla="*/ 1572265625 w 281"/>
                    <a:gd name="T7" fmla="*/ 2147483646 h 951"/>
                    <a:gd name="T8" fmla="*/ 2147483646 w 281"/>
                    <a:gd name="T9" fmla="*/ 2147483646 h 951"/>
                    <a:gd name="T10" fmla="*/ 888671875 w 281"/>
                    <a:gd name="T11" fmla="*/ 449218750 h 951"/>
                    <a:gd name="T12" fmla="*/ 449218750 w 281"/>
                    <a:gd name="T13" fmla="*/ 0 h 95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3347;p20"/>
                <p:cNvSpPr>
                  <a:spLocks/>
                </p:cNvSpPr>
                <p:nvPr/>
              </p:nvSpPr>
              <p:spPr bwMode="auto">
                <a:xfrm>
                  <a:off x="5017700" y="1643650"/>
                  <a:ext cx="12025" cy="10675"/>
                </a:xfrm>
                <a:custGeom>
                  <a:avLst/>
                  <a:gdLst>
                    <a:gd name="T0" fmla="*/ 2147483646 w 481"/>
                    <a:gd name="T1" fmla="*/ 9765625 h 427"/>
                    <a:gd name="T2" fmla="*/ 351562500 w 481"/>
                    <a:gd name="T3" fmla="*/ 2147483646 h 427"/>
                    <a:gd name="T4" fmla="*/ 2147483646 w 481"/>
                    <a:gd name="T5" fmla="*/ 2147483646 h 427"/>
                    <a:gd name="T6" fmla="*/ 2147483646 w 481"/>
                    <a:gd name="T7" fmla="*/ 1601562500 h 427"/>
                    <a:gd name="T8" fmla="*/ 2147483646 w 481"/>
                    <a:gd name="T9" fmla="*/ 9765625 h 4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3348;p20"/>
                <p:cNvSpPr>
                  <a:spLocks/>
                </p:cNvSpPr>
                <p:nvPr/>
              </p:nvSpPr>
              <p:spPr bwMode="auto">
                <a:xfrm>
                  <a:off x="5016950" y="1604600"/>
                  <a:ext cx="16275" cy="13650"/>
                </a:xfrm>
                <a:custGeom>
                  <a:avLst/>
                  <a:gdLst>
                    <a:gd name="T0" fmla="*/ 2147483646 w 651"/>
                    <a:gd name="T1" fmla="*/ 9765625 h 546"/>
                    <a:gd name="T2" fmla="*/ 351562500 w 651"/>
                    <a:gd name="T3" fmla="*/ 2147483646 h 546"/>
                    <a:gd name="T4" fmla="*/ 2147483646 w 651"/>
                    <a:gd name="T5" fmla="*/ 2147483646 h 546"/>
                    <a:gd name="T6" fmla="*/ 2147483646 w 651"/>
                    <a:gd name="T7" fmla="*/ 2011718750 h 546"/>
                    <a:gd name="T8" fmla="*/ 2147483646 w 651"/>
                    <a:gd name="T9" fmla="*/ 9765625 h 5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3349;p20"/>
                <p:cNvSpPr>
                  <a:spLocks/>
                </p:cNvSpPr>
                <p:nvPr/>
              </p:nvSpPr>
              <p:spPr bwMode="auto">
                <a:xfrm>
                  <a:off x="4909925" y="1225900"/>
                  <a:ext cx="122675" cy="322100"/>
                </a:xfrm>
                <a:custGeom>
                  <a:avLst/>
                  <a:gdLst>
                    <a:gd name="T0" fmla="*/ 2147483646 w 4907"/>
                    <a:gd name="T1" fmla="*/ 0 h 12884"/>
                    <a:gd name="T2" fmla="*/ 2147483646 w 4907"/>
                    <a:gd name="T3" fmla="*/ 2147483646 h 12884"/>
                    <a:gd name="T4" fmla="*/ 2147483646 w 4907"/>
                    <a:gd name="T5" fmla="*/ 2147483646 h 12884"/>
                    <a:gd name="T6" fmla="*/ 2147483646 w 4907"/>
                    <a:gd name="T7" fmla="*/ 2147483646 h 12884"/>
                    <a:gd name="T8" fmla="*/ 2147483646 w 4907"/>
                    <a:gd name="T9" fmla="*/ 2147483646 h 12884"/>
                    <a:gd name="T10" fmla="*/ 2147483646 w 4907"/>
                    <a:gd name="T11" fmla="*/ 2147483646 h 12884"/>
                    <a:gd name="T12" fmla="*/ 2147483646 w 4907"/>
                    <a:gd name="T13" fmla="*/ 2147483646 h 12884"/>
                    <a:gd name="T14" fmla="*/ 2147483646 w 4907"/>
                    <a:gd name="T15" fmla="*/ 2147483646 h 12884"/>
                    <a:gd name="T16" fmla="*/ 2147483646 w 4907"/>
                    <a:gd name="T17" fmla="*/ 2147483646 h 12884"/>
                    <a:gd name="T18" fmla="*/ 2147483646 w 4907"/>
                    <a:gd name="T19" fmla="*/ 0 h 1288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352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3350;p20"/>
                <p:cNvSpPr>
                  <a:spLocks/>
                </p:cNvSpPr>
                <p:nvPr/>
              </p:nvSpPr>
              <p:spPr bwMode="auto">
                <a:xfrm>
                  <a:off x="5033750" y="1207000"/>
                  <a:ext cx="134575" cy="337975"/>
                </a:xfrm>
                <a:custGeom>
                  <a:avLst/>
                  <a:gdLst>
                    <a:gd name="T0" fmla="*/ 2147483646 w 5383"/>
                    <a:gd name="T1" fmla="*/ 0 h 13519"/>
                    <a:gd name="T2" fmla="*/ 2147483646 w 5383"/>
                    <a:gd name="T3" fmla="*/ 2147483646 h 13519"/>
                    <a:gd name="T4" fmla="*/ 2147483646 w 5383"/>
                    <a:gd name="T5" fmla="*/ 2147483646 h 13519"/>
                    <a:gd name="T6" fmla="*/ 2147483646 w 5383"/>
                    <a:gd name="T7" fmla="*/ 2147483646 h 13519"/>
                    <a:gd name="T8" fmla="*/ 2147483646 w 5383"/>
                    <a:gd name="T9" fmla="*/ 2147483646 h 13519"/>
                    <a:gd name="T10" fmla="*/ 2147483646 w 5383"/>
                    <a:gd name="T11" fmla="*/ 2147483646 h 13519"/>
                    <a:gd name="T12" fmla="*/ 2147483646 w 5383"/>
                    <a:gd name="T13" fmla="*/ 2147483646 h 13519"/>
                    <a:gd name="T14" fmla="*/ 2147483646 w 5383"/>
                    <a:gd name="T15" fmla="*/ 2147483646 h 13519"/>
                    <a:gd name="T16" fmla="*/ 2147483646 w 5383"/>
                    <a:gd name="T17" fmla="*/ 2147483646 h 13519"/>
                    <a:gd name="T18" fmla="*/ 2147483646 w 5383"/>
                    <a:gd name="T19" fmla="*/ 2147483646 h 13519"/>
                    <a:gd name="T20" fmla="*/ 2147483646 w 5383"/>
                    <a:gd name="T21" fmla="*/ 2147483646 h 13519"/>
                    <a:gd name="T22" fmla="*/ 2147483646 w 5383"/>
                    <a:gd name="T23" fmla="*/ 2147483646 h 13519"/>
                    <a:gd name="T24" fmla="*/ 2147483646 w 5383"/>
                    <a:gd name="T25" fmla="*/ 0 h 135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352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3351;p20"/>
                <p:cNvSpPr>
                  <a:spLocks/>
                </p:cNvSpPr>
                <p:nvPr/>
              </p:nvSpPr>
              <p:spPr bwMode="auto">
                <a:xfrm>
                  <a:off x="4933875" y="1256000"/>
                  <a:ext cx="59675" cy="211300"/>
                </a:xfrm>
                <a:custGeom>
                  <a:avLst/>
                  <a:gdLst>
                    <a:gd name="T0" fmla="*/ 488281250 w 2387"/>
                    <a:gd name="T1" fmla="*/ 9765625 h 8452"/>
                    <a:gd name="T2" fmla="*/ 146484375 w 2387"/>
                    <a:gd name="T3" fmla="*/ 449218750 h 8452"/>
                    <a:gd name="T4" fmla="*/ 2147483646 w 2387"/>
                    <a:gd name="T5" fmla="*/ 2147483646 h 8452"/>
                    <a:gd name="T6" fmla="*/ 2147483646 w 2387"/>
                    <a:gd name="T7" fmla="*/ 2147483646 h 8452"/>
                    <a:gd name="T8" fmla="*/ 2147483646 w 2387"/>
                    <a:gd name="T9" fmla="*/ 2147483646 h 8452"/>
                    <a:gd name="T10" fmla="*/ 2147483646 w 2387"/>
                    <a:gd name="T11" fmla="*/ 2147483646 h 8452"/>
                    <a:gd name="T12" fmla="*/ 2147483646 w 2387"/>
                    <a:gd name="T13" fmla="*/ 2147483646 h 8452"/>
                    <a:gd name="T14" fmla="*/ 2147483646 w 2387"/>
                    <a:gd name="T15" fmla="*/ 2147483646 h 8452"/>
                    <a:gd name="T16" fmla="*/ 2147483646 w 2387"/>
                    <a:gd name="T17" fmla="*/ 2147483646 h 8452"/>
                    <a:gd name="T18" fmla="*/ 1044921875 w 2387"/>
                    <a:gd name="T19" fmla="*/ 449218750 h 8452"/>
                    <a:gd name="T20" fmla="*/ 488281250 w 2387"/>
                    <a:gd name="T21" fmla="*/ 9765625 h 845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3352;p20"/>
                <p:cNvSpPr>
                  <a:spLocks/>
                </p:cNvSpPr>
                <p:nvPr/>
              </p:nvSpPr>
              <p:spPr bwMode="auto">
                <a:xfrm>
                  <a:off x="4958000" y="1269700"/>
                  <a:ext cx="51500" cy="198825"/>
                </a:xfrm>
                <a:custGeom>
                  <a:avLst/>
                  <a:gdLst>
                    <a:gd name="T0" fmla="*/ 1591796875 w 2060"/>
                    <a:gd name="T1" fmla="*/ 9765625 h 7953"/>
                    <a:gd name="T2" fmla="*/ 527343750 w 2060"/>
                    <a:gd name="T3" fmla="*/ 1337890625 h 7953"/>
                    <a:gd name="T4" fmla="*/ 2147483646 w 2060"/>
                    <a:gd name="T5" fmla="*/ 2147483646 h 7953"/>
                    <a:gd name="T6" fmla="*/ 2147483646 w 2060"/>
                    <a:gd name="T7" fmla="*/ 2147483646 h 7953"/>
                    <a:gd name="T8" fmla="*/ 2147483646 w 2060"/>
                    <a:gd name="T9" fmla="*/ 2147483646 h 7953"/>
                    <a:gd name="T10" fmla="*/ 2147483646 w 2060"/>
                    <a:gd name="T11" fmla="*/ 2147483646 h 7953"/>
                    <a:gd name="T12" fmla="*/ 2147483646 w 2060"/>
                    <a:gd name="T13" fmla="*/ 2147483646 h 7953"/>
                    <a:gd name="T14" fmla="*/ 2147483646 w 2060"/>
                    <a:gd name="T15" fmla="*/ 2147483646 h 7953"/>
                    <a:gd name="T16" fmla="*/ 2147483646 w 2060"/>
                    <a:gd name="T17" fmla="*/ 2147483646 h 7953"/>
                    <a:gd name="T18" fmla="*/ 2147483646 w 2060"/>
                    <a:gd name="T19" fmla="*/ 2147483646 h 7953"/>
                    <a:gd name="T20" fmla="*/ 2147483646 w 2060"/>
                    <a:gd name="T21" fmla="*/ 742187500 h 7953"/>
                    <a:gd name="T22" fmla="*/ 1591796875 w 2060"/>
                    <a:gd name="T23" fmla="*/ 9765625 h 795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3353;p20"/>
                <p:cNvSpPr>
                  <a:spLocks/>
                </p:cNvSpPr>
                <p:nvPr/>
              </p:nvSpPr>
              <p:spPr bwMode="auto">
                <a:xfrm>
                  <a:off x="5078625" y="1261925"/>
                  <a:ext cx="41925" cy="195725"/>
                </a:xfrm>
                <a:custGeom>
                  <a:avLst/>
                  <a:gdLst>
                    <a:gd name="T0" fmla="*/ 2147483646 w 1677"/>
                    <a:gd name="T1" fmla="*/ 9765625 h 7829"/>
                    <a:gd name="T2" fmla="*/ 2147483646 w 1677"/>
                    <a:gd name="T3" fmla="*/ 1103515625 h 7829"/>
                    <a:gd name="T4" fmla="*/ 2147483646 w 1677"/>
                    <a:gd name="T5" fmla="*/ 2147483646 h 7829"/>
                    <a:gd name="T6" fmla="*/ 2147483646 w 1677"/>
                    <a:gd name="T7" fmla="*/ 2147483646 h 7829"/>
                    <a:gd name="T8" fmla="*/ 1787109375 w 1677"/>
                    <a:gd name="T9" fmla="*/ 2147483646 h 7829"/>
                    <a:gd name="T10" fmla="*/ 9765625 w 1677"/>
                    <a:gd name="T11" fmla="*/ 2147483646 h 7829"/>
                    <a:gd name="T12" fmla="*/ 986328125 w 1677"/>
                    <a:gd name="T13" fmla="*/ 2147483646 h 7829"/>
                    <a:gd name="T14" fmla="*/ 1787109375 w 1677"/>
                    <a:gd name="T15" fmla="*/ 2147483646 h 7829"/>
                    <a:gd name="T16" fmla="*/ 2147483646 w 1677"/>
                    <a:gd name="T17" fmla="*/ 2147483646 h 7829"/>
                    <a:gd name="T18" fmla="*/ 2147483646 w 1677"/>
                    <a:gd name="T19" fmla="*/ 2147483646 h 7829"/>
                    <a:gd name="T20" fmla="*/ 2147483646 w 1677"/>
                    <a:gd name="T21" fmla="*/ 1406250000 h 7829"/>
                    <a:gd name="T22" fmla="*/ 2147483646 w 1677"/>
                    <a:gd name="T23" fmla="*/ 9765625 h 78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3354;p20"/>
                <p:cNvSpPr>
                  <a:spLocks/>
                </p:cNvSpPr>
                <p:nvPr/>
              </p:nvSpPr>
              <p:spPr bwMode="auto">
                <a:xfrm>
                  <a:off x="5061075" y="1279375"/>
                  <a:ext cx="85975" cy="240375"/>
                </a:xfrm>
                <a:custGeom>
                  <a:avLst/>
                  <a:gdLst>
                    <a:gd name="T0" fmla="*/ 2147483646 w 3439"/>
                    <a:gd name="T1" fmla="*/ 0 h 9615"/>
                    <a:gd name="T2" fmla="*/ 2147483646 w 3439"/>
                    <a:gd name="T3" fmla="*/ 1113281250 h 9615"/>
                    <a:gd name="T4" fmla="*/ 2147483646 w 3439"/>
                    <a:gd name="T5" fmla="*/ 2147483646 h 9615"/>
                    <a:gd name="T6" fmla="*/ 2147483646 w 3439"/>
                    <a:gd name="T7" fmla="*/ 2147483646 h 9615"/>
                    <a:gd name="T8" fmla="*/ 1816406250 w 3439"/>
                    <a:gd name="T9" fmla="*/ 2147483646 h 9615"/>
                    <a:gd name="T10" fmla="*/ 2147483646 w 3439"/>
                    <a:gd name="T11" fmla="*/ 2147483646 h 9615"/>
                    <a:gd name="T12" fmla="*/ 2147483646 w 3439"/>
                    <a:gd name="T13" fmla="*/ 2147483646 h 9615"/>
                    <a:gd name="T14" fmla="*/ 2147483646 w 3439"/>
                    <a:gd name="T15" fmla="*/ 2147483646 h 9615"/>
                    <a:gd name="T16" fmla="*/ 2147483646 w 3439"/>
                    <a:gd name="T17" fmla="*/ 1113281250 h 9615"/>
                    <a:gd name="T18" fmla="*/ 2147483646 w 3439"/>
                    <a:gd name="T19" fmla="*/ 0 h 961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3355;p20"/>
                <p:cNvSpPr>
                  <a:spLocks/>
                </p:cNvSpPr>
                <p:nvPr/>
              </p:nvSpPr>
              <p:spPr bwMode="auto">
                <a:xfrm>
                  <a:off x="5123450" y="1263225"/>
                  <a:ext cx="11425" cy="12175"/>
                </a:xfrm>
                <a:custGeom>
                  <a:avLst/>
                  <a:gdLst>
                    <a:gd name="T0" fmla="*/ 1787109375 w 457"/>
                    <a:gd name="T1" fmla="*/ 9765625 h 487"/>
                    <a:gd name="T2" fmla="*/ 9765625 w 457"/>
                    <a:gd name="T3" fmla="*/ 2080078125 h 487"/>
                    <a:gd name="T4" fmla="*/ 9765625 w 457"/>
                    <a:gd name="T5" fmla="*/ 2147483646 h 487"/>
                    <a:gd name="T6" fmla="*/ 898437500 w 457"/>
                    <a:gd name="T7" fmla="*/ 2147483646 h 487"/>
                    <a:gd name="T8" fmla="*/ 2147483646 w 457"/>
                    <a:gd name="T9" fmla="*/ 2147483646 h 487"/>
                    <a:gd name="T10" fmla="*/ 2147483646 w 457"/>
                    <a:gd name="T11" fmla="*/ 2147483646 h 487"/>
                    <a:gd name="T12" fmla="*/ 2147483646 w 457"/>
                    <a:gd name="T13" fmla="*/ 1494140625 h 487"/>
                    <a:gd name="T14" fmla="*/ 2147483646 w 457"/>
                    <a:gd name="T15" fmla="*/ 898437500 h 487"/>
                    <a:gd name="T16" fmla="*/ 1787109375 w 457"/>
                    <a:gd name="T17" fmla="*/ 9765625 h 48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3356;p20"/>
                <p:cNvSpPr>
                  <a:spLocks/>
                </p:cNvSpPr>
                <p:nvPr/>
              </p:nvSpPr>
              <p:spPr bwMode="auto">
                <a:xfrm>
                  <a:off x="5120425" y="1295825"/>
                  <a:ext cx="13525" cy="11900"/>
                </a:xfrm>
                <a:custGeom>
                  <a:avLst/>
                  <a:gdLst>
                    <a:gd name="T0" fmla="*/ 2050781250 w 541"/>
                    <a:gd name="T1" fmla="*/ 9765625 h 476"/>
                    <a:gd name="T2" fmla="*/ 1787109375 w 541"/>
                    <a:gd name="T3" fmla="*/ 39062500 h 476"/>
                    <a:gd name="T4" fmla="*/ 302734375 w 541"/>
                    <a:gd name="T5" fmla="*/ 1523437500 h 476"/>
                    <a:gd name="T6" fmla="*/ 1484375000 w 541"/>
                    <a:gd name="T7" fmla="*/ 2147483646 h 476"/>
                    <a:gd name="T8" fmla="*/ 2147483646 w 541"/>
                    <a:gd name="T9" fmla="*/ 2147483646 h 476"/>
                    <a:gd name="T10" fmla="*/ 2147483646 w 541"/>
                    <a:gd name="T11" fmla="*/ 2147483646 h 476"/>
                    <a:gd name="T12" fmla="*/ 2147483646 w 541"/>
                    <a:gd name="T13" fmla="*/ 2147483646 h 476"/>
                    <a:gd name="T14" fmla="*/ 2050781250 w 541"/>
                    <a:gd name="T15" fmla="*/ 9765625 h 4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3" name="Google Shape;3357;p20"/>
                <p:cNvSpPr>
                  <a:spLocks/>
                </p:cNvSpPr>
                <p:nvPr/>
              </p:nvSpPr>
              <p:spPr bwMode="auto">
                <a:xfrm>
                  <a:off x="5120750" y="1332975"/>
                  <a:ext cx="6975" cy="5850"/>
                </a:xfrm>
                <a:custGeom>
                  <a:avLst/>
                  <a:gdLst>
                    <a:gd name="T0" fmla="*/ 1386718750 w 279"/>
                    <a:gd name="T1" fmla="*/ 9765625 h 234"/>
                    <a:gd name="T2" fmla="*/ 175781250 w 279"/>
                    <a:gd name="T3" fmla="*/ 1552734375 h 234"/>
                    <a:gd name="T4" fmla="*/ 1416015625 w 279"/>
                    <a:gd name="T5" fmla="*/ 2147483646 h 234"/>
                    <a:gd name="T6" fmla="*/ 2147483646 w 279"/>
                    <a:gd name="T7" fmla="*/ 957031250 h 234"/>
                    <a:gd name="T8" fmla="*/ 1386718750 w 279"/>
                    <a:gd name="T9" fmla="*/ 9765625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4" name="Google Shape;3358;p20"/>
                <p:cNvSpPr>
                  <a:spLocks/>
                </p:cNvSpPr>
                <p:nvPr/>
              </p:nvSpPr>
              <p:spPr bwMode="auto">
                <a:xfrm>
                  <a:off x="5105975" y="1370375"/>
                  <a:ext cx="16750" cy="15975"/>
                </a:xfrm>
                <a:custGeom>
                  <a:avLst/>
                  <a:gdLst>
                    <a:gd name="T0" fmla="*/ 2147483646 w 670"/>
                    <a:gd name="T1" fmla="*/ 0 h 639"/>
                    <a:gd name="T2" fmla="*/ 898437500 w 670"/>
                    <a:gd name="T3" fmla="*/ 1191406250 h 639"/>
                    <a:gd name="T4" fmla="*/ 605468750 w 670"/>
                    <a:gd name="T5" fmla="*/ 2147483646 h 639"/>
                    <a:gd name="T6" fmla="*/ 898437500 w 670"/>
                    <a:gd name="T7" fmla="*/ 2147483646 h 639"/>
                    <a:gd name="T8" fmla="*/ 2147483646 w 670"/>
                    <a:gd name="T9" fmla="*/ 2147483646 h 639"/>
                    <a:gd name="T10" fmla="*/ 2147483646 w 670"/>
                    <a:gd name="T11" fmla="*/ 2147483646 h 639"/>
                    <a:gd name="T12" fmla="*/ 2147483646 w 670"/>
                    <a:gd name="T13" fmla="*/ 2147483646 h 639"/>
                    <a:gd name="T14" fmla="*/ 2147483646 w 670"/>
                    <a:gd name="T15" fmla="*/ 2147483646 h 639"/>
                    <a:gd name="T16" fmla="*/ 2147483646 w 670"/>
                    <a:gd name="T17" fmla="*/ 2080078125 h 639"/>
                    <a:gd name="T18" fmla="*/ 2147483646 w 670"/>
                    <a:gd name="T19" fmla="*/ 0 h 6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5" name="Google Shape;3359;p20"/>
                <p:cNvSpPr>
                  <a:spLocks/>
                </p:cNvSpPr>
                <p:nvPr/>
              </p:nvSpPr>
              <p:spPr bwMode="auto">
                <a:xfrm>
                  <a:off x="5091000" y="1424850"/>
                  <a:ext cx="16300" cy="13975"/>
                </a:xfrm>
                <a:custGeom>
                  <a:avLst/>
                  <a:gdLst>
                    <a:gd name="T0" fmla="*/ 2147483646 w 652"/>
                    <a:gd name="T1" fmla="*/ 0 h 559"/>
                    <a:gd name="T2" fmla="*/ 517578125 w 652"/>
                    <a:gd name="T3" fmla="*/ 2147483646 h 559"/>
                    <a:gd name="T4" fmla="*/ 2147483646 w 652"/>
                    <a:gd name="T5" fmla="*/ 2147483646 h 559"/>
                    <a:gd name="T6" fmla="*/ 2147483646 w 652"/>
                    <a:gd name="T7" fmla="*/ 2147483646 h 559"/>
                    <a:gd name="T8" fmla="*/ 2147483646 w 652"/>
                    <a:gd name="T9" fmla="*/ 0 h 5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6" name="Google Shape;3360;p20"/>
                <p:cNvSpPr>
                  <a:spLocks/>
                </p:cNvSpPr>
                <p:nvPr/>
              </p:nvSpPr>
              <p:spPr bwMode="auto">
                <a:xfrm>
                  <a:off x="4953250" y="1287550"/>
                  <a:ext cx="7625" cy="11475"/>
                </a:xfrm>
                <a:custGeom>
                  <a:avLst/>
                  <a:gdLst>
                    <a:gd name="T0" fmla="*/ 1191406250 w 305"/>
                    <a:gd name="T1" fmla="*/ 0 h 459"/>
                    <a:gd name="T2" fmla="*/ 0 w 305"/>
                    <a:gd name="T3" fmla="*/ 1787109375 h 459"/>
                    <a:gd name="T4" fmla="*/ 302734375 w 305"/>
                    <a:gd name="T5" fmla="*/ 2147483646 h 459"/>
                    <a:gd name="T6" fmla="*/ 1191406250 w 305"/>
                    <a:gd name="T7" fmla="*/ 2147483646 h 459"/>
                    <a:gd name="T8" fmla="*/ 1904296875 w 305"/>
                    <a:gd name="T9" fmla="*/ 2147483646 h 459"/>
                    <a:gd name="T10" fmla="*/ 2147483646 w 305"/>
                    <a:gd name="T11" fmla="*/ 2147483646 h 459"/>
                    <a:gd name="T12" fmla="*/ 2147483646 w 305"/>
                    <a:gd name="T13" fmla="*/ 2147483646 h 459"/>
                    <a:gd name="T14" fmla="*/ 2147483646 w 305"/>
                    <a:gd name="T15" fmla="*/ 1191406250 h 459"/>
                    <a:gd name="T16" fmla="*/ 1191406250 w 305"/>
                    <a:gd name="T17" fmla="*/ 0 h 4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7" name="Google Shape;3361;p20"/>
                <p:cNvSpPr>
                  <a:spLocks/>
                </p:cNvSpPr>
                <p:nvPr/>
              </p:nvSpPr>
              <p:spPr bwMode="auto">
                <a:xfrm>
                  <a:off x="4961600" y="1323375"/>
                  <a:ext cx="9150" cy="6750"/>
                </a:xfrm>
                <a:custGeom>
                  <a:avLst/>
                  <a:gdLst>
                    <a:gd name="T0" fmla="*/ 2147483646 w 366"/>
                    <a:gd name="T1" fmla="*/ 0 h 270"/>
                    <a:gd name="T2" fmla="*/ 1494140625 w 366"/>
                    <a:gd name="T3" fmla="*/ 253906250 h 270"/>
                    <a:gd name="T4" fmla="*/ 595703125 w 366"/>
                    <a:gd name="T5" fmla="*/ 1142578125 h 270"/>
                    <a:gd name="T6" fmla="*/ 898437500 w 366"/>
                    <a:gd name="T7" fmla="*/ 2147483646 h 270"/>
                    <a:gd name="T8" fmla="*/ 1494140625 w 366"/>
                    <a:gd name="T9" fmla="*/ 2147483646 h 270"/>
                    <a:gd name="T10" fmla="*/ 2147483646 w 366"/>
                    <a:gd name="T11" fmla="*/ 2147483646 h 270"/>
                    <a:gd name="T12" fmla="*/ 2147483646 w 366"/>
                    <a:gd name="T13" fmla="*/ 2041015625 h 270"/>
                    <a:gd name="T14" fmla="*/ 2147483646 w 366"/>
                    <a:gd name="T15" fmla="*/ 556640625 h 270"/>
                    <a:gd name="T16" fmla="*/ 2147483646 w 366"/>
                    <a:gd name="T17" fmla="*/ 0 h 2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8" name="Google Shape;3362;p20"/>
                <p:cNvSpPr>
                  <a:spLocks/>
                </p:cNvSpPr>
                <p:nvPr/>
              </p:nvSpPr>
              <p:spPr bwMode="auto">
                <a:xfrm>
                  <a:off x="4961600" y="1357725"/>
                  <a:ext cx="13700" cy="14550"/>
                </a:xfrm>
                <a:custGeom>
                  <a:avLst/>
                  <a:gdLst>
                    <a:gd name="T0" fmla="*/ 2147483646 w 548"/>
                    <a:gd name="T1" fmla="*/ 9765625 h 582"/>
                    <a:gd name="T2" fmla="*/ 2080078125 w 548"/>
                    <a:gd name="T3" fmla="*/ 195312500 h 582"/>
                    <a:gd name="T4" fmla="*/ 9765625 w 548"/>
                    <a:gd name="T5" fmla="*/ 2147483646 h 582"/>
                    <a:gd name="T6" fmla="*/ 1494140625 w 548"/>
                    <a:gd name="T7" fmla="*/ 2147483646 h 582"/>
                    <a:gd name="T8" fmla="*/ 2147483646 w 548"/>
                    <a:gd name="T9" fmla="*/ 2147483646 h 582"/>
                    <a:gd name="T10" fmla="*/ 2147483646 w 548"/>
                    <a:gd name="T11" fmla="*/ 2147483646 h 582"/>
                    <a:gd name="T12" fmla="*/ 2147483646 w 548"/>
                    <a:gd name="T13" fmla="*/ 1972656250 h 582"/>
                    <a:gd name="T14" fmla="*/ 2147483646 w 548"/>
                    <a:gd name="T15" fmla="*/ 9765625 h 58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9" name="Google Shape;3363;p20"/>
                <p:cNvSpPr>
                  <a:spLocks/>
                </p:cNvSpPr>
                <p:nvPr/>
              </p:nvSpPr>
              <p:spPr bwMode="auto">
                <a:xfrm>
                  <a:off x="4974525" y="1398375"/>
                  <a:ext cx="12950" cy="16650"/>
                </a:xfrm>
                <a:custGeom>
                  <a:avLst/>
                  <a:gdLst>
                    <a:gd name="T0" fmla="*/ 1943359375 w 518"/>
                    <a:gd name="T1" fmla="*/ 0 h 666"/>
                    <a:gd name="T2" fmla="*/ 1484375000 w 518"/>
                    <a:gd name="T3" fmla="*/ 48828125 h 666"/>
                    <a:gd name="T4" fmla="*/ 0 w 518"/>
                    <a:gd name="T5" fmla="*/ 2147483646 h 666"/>
                    <a:gd name="T6" fmla="*/ 302734375 w 518"/>
                    <a:gd name="T7" fmla="*/ 2147483646 h 666"/>
                    <a:gd name="T8" fmla="*/ 1787109375 w 518"/>
                    <a:gd name="T9" fmla="*/ 2147483646 h 666"/>
                    <a:gd name="T10" fmla="*/ 2147483646 w 518"/>
                    <a:gd name="T11" fmla="*/ 2147483646 h 666"/>
                    <a:gd name="T12" fmla="*/ 2147483646 w 518"/>
                    <a:gd name="T13" fmla="*/ 2147483646 h 666"/>
                    <a:gd name="T14" fmla="*/ 2147483646 w 518"/>
                    <a:gd name="T15" fmla="*/ 2147483646 h 666"/>
                    <a:gd name="T16" fmla="*/ 2147483646 w 518"/>
                    <a:gd name="T17" fmla="*/ 2128906250 h 666"/>
                    <a:gd name="T18" fmla="*/ 1943359375 w 518"/>
                    <a:gd name="T19" fmla="*/ 0 h 66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0" name="Google Shape;3364;p20"/>
                <p:cNvSpPr>
                  <a:spLocks/>
                </p:cNvSpPr>
                <p:nvPr/>
              </p:nvSpPr>
              <p:spPr bwMode="auto">
                <a:xfrm>
                  <a:off x="5061900" y="1457750"/>
                  <a:ext cx="15225" cy="15425"/>
                </a:xfrm>
                <a:custGeom>
                  <a:avLst/>
                  <a:gdLst>
                    <a:gd name="T0" fmla="*/ 2147483646 w 609"/>
                    <a:gd name="T1" fmla="*/ 9765625 h 617"/>
                    <a:gd name="T2" fmla="*/ 898437500 w 609"/>
                    <a:gd name="T3" fmla="*/ 1191406250 h 617"/>
                    <a:gd name="T4" fmla="*/ 302734375 w 609"/>
                    <a:gd name="T5" fmla="*/ 2089843750 h 617"/>
                    <a:gd name="T6" fmla="*/ 9765625 w 609"/>
                    <a:gd name="T7" fmla="*/ 2147483646 h 617"/>
                    <a:gd name="T8" fmla="*/ 1884765625 w 609"/>
                    <a:gd name="T9" fmla="*/ 2147483646 h 617"/>
                    <a:gd name="T10" fmla="*/ 2147483646 w 609"/>
                    <a:gd name="T11" fmla="*/ 2147483646 h 617"/>
                    <a:gd name="T12" fmla="*/ 2147483646 w 609"/>
                    <a:gd name="T13" fmla="*/ 2147483646 h 617"/>
                    <a:gd name="T14" fmla="*/ 2147483646 w 609"/>
                    <a:gd name="T15" fmla="*/ 2147483646 h 617"/>
                    <a:gd name="T16" fmla="*/ 2147483646 w 609"/>
                    <a:gd name="T17" fmla="*/ 9765625 h 6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1" name="Google Shape;3365;p20"/>
                <p:cNvSpPr>
                  <a:spLocks/>
                </p:cNvSpPr>
                <p:nvPr/>
              </p:nvSpPr>
              <p:spPr bwMode="auto">
                <a:xfrm>
                  <a:off x="5055675" y="1484450"/>
                  <a:ext cx="16750" cy="14275"/>
                </a:xfrm>
                <a:custGeom>
                  <a:avLst/>
                  <a:gdLst>
                    <a:gd name="T0" fmla="*/ 2147483646 w 670"/>
                    <a:gd name="T1" fmla="*/ 0 h 571"/>
                    <a:gd name="T2" fmla="*/ 361328125 w 670"/>
                    <a:gd name="T3" fmla="*/ 2147483646 h 571"/>
                    <a:gd name="T4" fmla="*/ 2147483646 w 670"/>
                    <a:gd name="T5" fmla="*/ 2147483646 h 571"/>
                    <a:gd name="T6" fmla="*/ 2147483646 w 670"/>
                    <a:gd name="T7" fmla="*/ 2041015625 h 571"/>
                    <a:gd name="T8" fmla="*/ 2147483646 w 670"/>
                    <a:gd name="T9" fmla="*/ 0 h 5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2" name="Google Shape;3366;p20"/>
                <p:cNvSpPr>
                  <a:spLocks/>
                </p:cNvSpPr>
                <p:nvPr/>
              </p:nvSpPr>
              <p:spPr bwMode="auto">
                <a:xfrm>
                  <a:off x="4964200" y="1422625"/>
                  <a:ext cx="10350" cy="23800"/>
                </a:xfrm>
                <a:custGeom>
                  <a:avLst/>
                  <a:gdLst>
                    <a:gd name="T0" fmla="*/ 927734375 w 414"/>
                    <a:gd name="T1" fmla="*/ 0 h 952"/>
                    <a:gd name="T2" fmla="*/ 175781250 w 414"/>
                    <a:gd name="T3" fmla="*/ 966796875 h 952"/>
                    <a:gd name="T4" fmla="*/ 2147483646 w 414"/>
                    <a:gd name="T5" fmla="*/ 2147483646 h 952"/>
                    <a:gd name="T6" fmla="*/ 2147483646 w 414"/>
                    <a:gd name="T7" fmla="*/ 2147483646 h 952"/>
                    <a:gd name="T8" fmla="*/ 2147483646 w 414"/>
                    <a:gd name="T9" fmla="*/ 2147483646 h 952"/>
                    <a:gd name="T10" fmla="*/ 1660156250 w 414"/>
                    <a:gd name="T11" fmla="*/ 664062500 h 952"/>
                    <a:gd name="T12" fmla="*/ 927734375 w 414"/>
                    <a:gd name="T13" fmla="*/ 0 h 9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3" name="Google Shape;3367;p20"/>
                <p:cNvSpPr>
                  <a:spLocks/>
                </p:cNvSpPr>
                <p:nvPr/>
              </p:nvSpPr>
              <p:spPr bwMode="auto">
                <a:xfrm>
                  <a:off x="4975900" y="1468875"/>
                  <a:ext cx="12025" cy="10675"/>
                </a:xfrm>
                <a:custGeom>
                  <a:avLst/>
                  <a:gdLst>
                    <a:gd name="T0" fmla="*/ 2147483646 w 481"/>
                    <a:gd name="T1" fmla="*/ 9765625 h 427"/>
                    <a:gd name="T2" fmla="*/ 361328125 w 481"/>
                    <a:gd name="T3" fmla="*/ 2147483646 h 427"/>
                    <a:gd name="T4" fmla="*/ 2147483646 w 481"/>
                    <a:gd name="T5" fmla="*/ 2147483646 h 427"/>
                    <a:gd name="T6" fmla="*/ 2147483646 w 481"/>
                    <a:gd name="T7" fmla="*/ 1601562500 h 427"/>
                    <a:gd name="T8" fmla="*/ 2147483646 w 481"/>
                    <a:gd name="T9" fmla="*/ 9765625 h 4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4" name="Google Shape;3368;p20"/>
                <p:cNvSpPr>
                  <a:spLocks/>
                </p:cNvSpPr>
                <p:nvPr/>
              </p:nvSpPr>
              <p:spPr bwMode="auto">
                <a:xfrm>
                  <a:off x="4992175" y="1500950"/>
                  <a:ext cx="16425" cy="13950"/>
                </a:xfrm>
                <a:custGeom>
                  <a:avLst/>
                  <a:gdLst>
                    <a:gd name="T0" fmla="*/ 2147483646 w 657"/>
                    <a:gd name="T1" fmla="*/ 0 h 558"/>
                    <a:gd name="T2" fmla="*/ 527343750 w 657"/>
                    <a:gd name="T3" fmla="*/ 2147483646 h 558"/>
                    <a:gd name="T4" fmla="*/ 2147483646 w 657"/>
                    <a:gd name="T5" fmla="*/ 2147483646 h 558"/>
                    <a:gd name="T6" fmla="*/ 2147483646 w 657"/>
                    <a:gd name="T7" fmla="*/ 2128906250 h 558"/>
                    <a:gd name="T8" fmla="*/ 2147483646 w 657"/>
                    <a:gd name="T9" fmla="*/ 0 h 55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3" name="Google Shape;3369;p20"/>
              <p:cNvGrpSpPr>
                <a:grpSpLocks/>
              </p:cNvGrpSpPr>
              <p:nvPr/>
            </p:nvGrpSpPr>
            <p:grpSpPr bwMode="auto"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5" name="Google Shape;3370;p20"/>
                <p:cNvSpPr>
                  <a:spLocks/>
                </p:cNvSpPr>
                <p:nvPr/>
              </p:nvSpPr>
              <p:spPr bwMode="auto">
                <a:xfrm>
                  <a:off x="4935000" y="1585225"/>
                  <a:ext cx="49425" cy="45250"/>
                </a:xfrm>
                <a:custGeom>
                  <a:avLst/>
                  <a:gdLst>
                    <a:gd name="T0" fmla="*/ 2147483646 w 1977"/>
                    <a:gd name="T1" fmla="*/ 0 h 1810"/>
                    <a:gd name="T2" fmla="*/ 2147483646 w 1977"/>
                    <a:gd name="T3" fmla="*/ 966796875 h 1810"/>
                    <a:gd name="T4" fmla="*/ 2147483646 w 1977"/>
                    <a:gd name="T5" fmla="*/ 2147483646 h 1810"/>
                    <a:gd name="T6" fmla="*/ 2147483646 w 1977"/>
                    <a:gd name="T7" fmla="*/ 2147483646 h 1810"/>
                    <a:gd name="T8" fmla="*/ 2147483646 w 1977"/>
                    <a:gd name="T9" fmla="*/ 2147483646 h 1810"/>
                    <a:gd name="T10" fmla="*/ 2147483646 w 1977"/>
                    <a:gd name="T11" fmla="*/ 2147483646 h 1810"/>
                    <a:gd name="T12" fmla="*/ 605468750 w 1977"/>
                    <a:gd name="T13" fmla="*/ 2147483646 h 1810"/>
                    <a:gd name="T14" fmla="*/ 605468750 w 1977"/>
                    <a:gd name="T15" fmla="*/ 2147483646 h 1810"/>
                    <a:gd name="T16" fmla="*/ 2147483646 w 1977"/>
                    <a:gd name="T17" fmla="*/ 2147483646 h 1810"/>
                    <a:gd name="T18" fmla="*/ 2147483646 w 1977"/>
                    <a:gd name="T19" fmla="*/ 2147483646 h 1810"/>
                    <a:gd name="T20" fmla="*/ 2147483646 w 1977"/>
                    <a:gd name="T21" fmla="*/ 2147483646 h 1810"/>
                    <a:gd name="T22" fmla="*/ 2147483646 w 1977"/>
                    <a:gd name="T23" fmla="*/ 2147483646 h 1810"/>
                    <a:gd name="T24" fmla="*/ 2147483646 w 1977"/>
                    <a:gd name="T25" fmla="*/ 380859375 h 1810"/>
                    <a:gd name="T26" fmla="*/ 2147483646 w 1977"/>
                    <a:gd name="T27" fmla="*/ 0 h 181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6" name="Google Shape;3371;p20"/>
                <p:cNvSpPr>
                  <a:spLocks/>
                </p:cNvSpPr>
                <p:nvPr/>
              </p:nvSpPr>
              <p:spPr bwMode="auto">
                <a:xfrm>
                  <a:off x="4908400" y="1519450"/>
                  <a:ext cx="57025" cy="43300"/>
                </a:xfrm>
                <a:custGeom>
                  <a:avLst/>
                  <a:gdLst>
                    <a:gd name="T0" fmla="*/ 2147483646 w 2281"/>
                    <a:gd name="T1" fmla="*/ 9765625 h 1732"/>
                    <a:gd name="T2" fmla="*/ 2147483646 w 2281"/>
                    <a:gd name="T3" fmla="*/ 1132812500 h 1732"/>
                    <a:gd name="T4" fmla="*/ 302734375 w 2281"/>
                    <a:gd name="T5" fmla="*/ 2147483646 h 1732"/>
                    <a:gd name="T6" fmla="*/ 898437500 w 2281"/>
                    <a:gd name="T7" fmla="*/ 2147483646 h 1732"/>
                    <a:gd name="T8" fmla="*/ 2147483646 w 2281"/>
                    <a:gd name="T9" fmla="*/ 2147483646 h 1732"/>
                    <a:gd name="T10" fmla="*/ 2147483646 w 2281"/>
                    <a:gd name="T11" fmla="*/ 2060546875 h 1732"/>
                    <a:gd name="T12" fmla="*/ 2147483646 w 2281"/>
                    <a:gd name="T13" fmla="*/ 2147483646 h 1732"/>
                    <a:gd name="T14" fmla="*/ 2147483646 w 2281"/>
                    <a:gd name="T15" fmla="*/ 2147483646 h 1732"/>
                    <a:gd name="T16" fmla="*/ 2147483646 w 2281"/>
                    <a:gd name="T17" fmla="*/ 2147483646 h 1732"/>
                    <a:gd name="T18" fmla="*/ 2147483646 w 2281"/>
                    <a:gd name="T19" fmla="*/ 2147483646 h 1732"/>
                    <a:gd name="T20" fmla="*/ 2147483646 w 2281"/>
                    <a:gd name="T21" fmla="*/ 244140625 h 1732"/>
                    <a:gd name="T22" fmla="*/ 2147483646 w 2281"/>
                    <a:gd name="T23" fmla="*/ 9765625 h 17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7" name="Google Shape;3372;p20"/>
                <p:cNvSpPr>
                  <a:spLocks/>
                </p:cNvSpPr>
                <p:nvPr/>
              </p:nvSpPr>
              <p:spPr bwMode="auto">
                <a:xfrm>
                  <a:off x="4955525" y="1526100"/>
                  <a:ext cx="145925" cy="66900"/>
                </a:xfrm>
                <a:custGeom>
                  <a:avLst/>
                  <a:gdLst>
                    <a:gd name="T0" fmla="*/ 2147483646 w 5837"/>
                    <a:gd name="T1" fmla="*/ 9765625 h 2676"/>
                    <a:gd name="T2" fmla="*/ 2147483646 w 5837"/>
                    <a:gd name="T3" fmla="*/ 19531250 h 2676"/>
                    <a:gd name="T4" fmla="*/ 2147483646 w 5837"/>
                    <a:gd name="T5" fmla="*/ 2147483646 h 2676"/>
                    <a:gd name="T6" fmla="*/ 2147483646 w 5837"/>
                    <a:gd name="T7" fmla="*/ 2147483646 h 2676"/>
                    <a:gd name="T8" fmla="*/ 2147483646 w 5837"/>
                    <a:gd name="T9" fmla="*/ 2147483646 h 2676"/>
                    <a:gd name="T10" fmla="*/ 2147483646 w 5837"/>
                    <a:gd name="T11" fmla="*/ 2147483646 h 2676"/>
                    <a:gd name="T12" fmla="*/ 2147483646 w 5837"/>
                    <a:gd name="T13" fmla="*/ 2147483646 h 2676"/>
                    <a:gd name="T14" fmla="*/ 2147483646 w 5837"/>
                    <a:gd name="T15" fmla="*/ 2147483646 h 2676"/>
                    <a:gd name="T16" fmla="*/ 2147483646 w 5837"/>
                    <a:gd name="T17" fmla="*/ 2147483646 h 2676"/>
                    <a:gd name="T18" fmla="*/ 2147483646 w 5837"/>
                    <a:gd name="T19" fmla="*/ 2147483646 h 2676"/>
                    <a:gd name="T20" fmla="*/ 2147483646 w 5837"/>
                    <a:gd name="T21" fmla="*/ 2147483646 h 2676"/>
                    <a:gd name="T22" fmla="*/ 2147483646 w 5837"/>
                    <a:gd name="T23" fmla="*/ 2147483646 h 2676"/>
                    <a:gd name="T24" fmla="*/ 2147483646 w 5837"/>
                    <a:gd name="T25" fmla="*/ 2147483646 h 2676"/>
                    <a:gd name="T26" fmla="*/ 2147483646 w 5837"/>
                    <a:gd name="T27" fmla="*/ 2147483646 h 2676"/>
                    <a:gd name="T28" fmla="*/ 2147483646 w 5837"/>
                    <a:gd name="T29" fmla="*/ 2147483646 h 2676"/>
                    <a:gd name="T30" fmla="*/ 2147483646 w 5837"/>
                    <a:gd name="T31" fmla="*/ 1503906250 h 2676"/>
                    <a:gd name="T32" fmla="*/ 2147483646 w 5837"/>
                    <a:gd name="T33" fmla="*/ 9765625 h 26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8" name="Google Shape;3373;p20"/>
                <p:cNvSpPr>
                  <a:spLocks/>
                </p:cNvSpPr>
                <p:nvPr/>
              </p:nvSpPr>
              <p:spPr bwMode="auto">
                <a:xfrm>
                  <a:off x="5086000" y="1446175"/>
                  <a:ext cx="340675" cy="99100"/>
                </a:xfrm>
                <a:custGeom>
                  <a:avLst/>
                  <a:gdLst>
                    <a:gd name="T0" fmla="*/ 2147483646 w 13627"/>
                    <a:gd name="T1" fmla="*/ 0 h 3964"/>
                    <a:gd name="T2" fmla="*/ 2147483646 w 13627"/>
                    <a:gd name="T3" fmla="*/ 78125000 h 3964"/>
                    <a:gd name="T4" fmla="*/ 2147483646 w 13627"/>
                    <a:gd name="T5" fmla="*/ 2147483646 h 3964"/>
                    <a:gd name="T6" fmla="*/ 2147483646 w 13627"/>
                    <a:gd name="T7" fmla="*/ 2147483646 h 3964"/>
                    <a:gd name="T8" fmla="*/ 2147483646 w 13627"/>
                    <a:gd name="T9" fmla="*/ 2147483646 h 3964"/>
                    <a:gd name="T10" fmla="*/ 2147483646 w 13627"/>
                    <a:gd name="T11" fmla="*/ 2147483646 h 3964"/>
                    <a:gd name="T12" fmla="*/ 2147483646 w 13627"/>
                    <a:gd name="T13" fmla="*/ 2147483646 h 3964"/>
                    <a:gd name="T14" fmla="*/ 2147483646 w 13627"/>
                    <a:gd name="T15" fmla="*/ 2147483646 h 3964"/>
                    <a:gd name="T16" fmla="*/ 2147483646 w 13627"/>
                    <a:gd name="T17" fmla="*/ 0 h 396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9" name="Google Shape;3374;p20"/>
                <p:cNvSpPr>
                  <a:spLocks/>
                </p:cNvSpPr>
                <p:nvPr/>
              </p:nvSpPr>
              <p:spPr bwMode="auto">
                <a:xfrm>
                  <a:off x="4906125" y="1545675"/>
                  <a:ext cx="59300" cy="62000"/>
                </a:xfrm>
                <a:custGeom>
                  <a:avLst/>
                  <a:gdLst>
                    <a:gd name="T0" fmla="*/ 2147483646 w 2372"/>
                    <a:gd name="T1" fmla="*/ 0 h 2480"/>
                    <a:gd name="T2" fmla="*/ 2147483646 w 2372"/>
                    <a:gd name="T3" fmla="*/ 2147483646 h 2480"/>
                    <a:gd name="T4" fmla="*/ 2147483646 w 2372"/>
                    <a:gd name="T5" fmla="*/ 2147483646 h 2480"/>
                    <a:gd name="T6" fmla="*/ 605468750 w 2372"/>
                    <a:gd name="T7" fmla="*/ 2147483646 h 2480"/>
                    <a:gd name="T8" fmla="*/ 302734375 w 2372"/>
                    <a:gd name="T9" fmla="*/ 2147483646 h 2480"/>
                    <a:gd name="T10" fmla="*/ 605468750 w 2372"/>
                    <a:gd name="T11" fmla="*/ 2147483646 h 2480"/>
                    <a:gd name="T12" fmla="*/ 1494140625 w 2372"/>
                    <a:gd name="T13" fmla="*/ 2147483646 h 2480"/>
                    <a:gd name="T14" fmla="*/ 2147483646 w 2372"/>
                    <a:gd name="T15" fmla="*/ 2147483646 h 2480"/>
                    <a:gd name="T16" fmla="*/ 2147483646 w 2372"/>
                    <a:gd name="T17" fmla="*/ 2147483646 h 2480"/>
                    <a:gd name="T18" fmla="*/ 2147483646 w 2372"/>
                    <a:gd name="T19" fmla="*/ 2147483646 h 2480"/>
                    <a:gd name="T20" fmla="*/ 2147483646 w 2372"/>
                    <a:gd name="T21" fmla="*/ 2147483646 h 2480"/>
                    <a:gd name="T22" fmla="*/ 2147483646 w 2372"/>
                    <a:gd name="T23" fmla="*/ 2147483646 h 2480"/>
                    <a:gd name="T24" fmla="*/ 2147483646 w 2372"/>
                    <a:gd name="T25" fmla="*/ 2147483646 h 2480"/>
                    <a:gd name="T26" fmla="*/ 2147483646 w 2372"/>
                    <a:gd name="T27" fmla="*/ 2147483646 h 2480"/>
                    <a:gd name="T28" fmla="*/ 2147483646 w 2372"/>
                    <a:gd name="T29" fmla="*/ 2147483646 h 2480"/>
                    <a:gd name="T30" fmla="*/ 2147483646 w 2372"/>
                    <a:gd name="T31" fmla="*/ 390625000 h 2480"/>
                    <a:gd name="T32" fmla="*/ 2147483646 w 2372"/>
                    <a:gd name="T33" fmla="*/ 0 h 248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0" name="Google Shape;3375;p20"/>
                <p:cNvSpPr/>
                <p:nvPr/>
              </p:nvSpPr>
              <p:spPr>
                <a:xfrm>
                  <a:off x="5014046" y="1579690"/>
                  <a:ext cx="108498" cy="325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1" name="Google Shape;3376;p20"/>
                <p:cNvSpPr/>
                <p:nvPr/>
              </p:nvSpPr>
              <p:spPr>
                <a:xfrm>
                  <a:off x="5033811" y="1581024"/>
                  <a:ext cx="250380" cy="2691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2" name="Google Shape;3377;p20"/>
                <p:cNvSpPr>
                  <a:spLocks/>
                </p:cNvSpPr>
                <p:nvPr/>
              </p:nvSpPr>
              <p:spPr bwMode="auto">
                <a:xfrm>
                  <a:off x="5032275" y="1649825"/>
                  <a:ext cx="49425" cy="214975"/>
                </a:xfrm>
                <a:custGeom>
                  <a:avLst/>
                  <a:gdLst>
                    <a:gd name="T0" fmla="*/ 927734375 w 1977"/>
                    <a:gd name="T1" fmla="*/ 0 h 8599"/>
                    <a:gd name="T2" fmla="*/ 302734375 w 1977"/>
                    <a:gd name="T3" fmla="*/ 673828125 h 8599"/>
                    <a:gd name="T4" fmla="*/ 2147483646 w 1977"/>
                    <a:gd name="T5" fmla="*/ 2147483646 h 8599"/>
                    <a:gd name="T6" fmla="*/ 2147483646 w 1977"/>
                    <a:gd name="T7" fmla="*/ 2147483646 h 8599"/>
                    <a:gd name="T8" fmla="*/ 2147483646 w 1977"/>
                    <a:gd name="T9" fmla="*/ 2147483646 h 8599"/>
                    <a:gd name="T10" fmla="*/ 2147483646 w 1977"/>
                    <a:gd name="T11" fmla="*/ 2147483646 h 8599"/>
                    <a:gd name="T12" fmla="*/ 2147483646 w 1977"/>
                    <a:gd name="T13" fmla="*/ 2147483646 h 8599"/>
                    <a:gd name="T14" fmla="*/ 2147483646 w 1977"/>
                    <a:gd name="T15" fmla="*/ 2147483646 h 8599"/>
                    <a:gd name="T16" fmla="*/ 2147483646 w 1977"/>
                    <a:gd name="T17" fmla="*/ 2147483646 h 8599"/>
                    <a:gd name="T18" fmla="*/ 1787109375 w 1977"/>
                    <a:gd name="T19" fmla="*/ 673828125 h 8599"/>
                    <a:gd name="T20" fmla="*/ 927734375 w 1977"/>
                    <a:gd name="T21" fmla="*/ 0 h 859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3" name="Google Shape;3378;p20"/>
                <p:cNvSpPr>
                  <a:spLocks/>
                </p:cNvSpPr>
                <p:nvPr/>
              </p:nvSpPr>
              <p:spPr bwMode="auto">
                <a:xfrm>
                  <a:off x="5042150" y="1642425"/>
                  <a:ext cx="58550" cy="198250"/>
                </a:xfrm>
                <a:custGeom>
                  <a:avLst/>
                  <a:gdLst>
                    <a:gd name="T0" fmla="*/ 2147483646 w 2342"/>
                    <a:gd name="T1" fmla="*/ 9765625 h 7930"/>
                    <a:gd name="T2" fmla="*/ 898437500 w 2342"/>
                    <a:gd name="T3" fmla="*/ 888671875 h 7930"/>
                    <a:gd name="T4" fmla="*/ 2147483646 w 2342"/>
                    <a:gd name="T5" fmla="*/ 2147483646 h 7930"/>
                    <a:gd name="T6" fmla="*/ 2147483646 w 2342"/>
                    <a:gd name="T7" fmla="*/ 2147483646 h 7930"/>
                    <a:gd name="T8" fmla="*/ 2147483646 w 2342"/>
                    <a:gd name="T9" fmla="*/ 2147483646 h 7930"/>
                    <a:gd name="T10" fmla="*/ 2147483646 w 2342"/>
                    <a:gd name="T11" fmla="*/ 2147483646 h 7930"/>
                    <a:gd name="T12" fmla="*/ 2147483646 w 2342"/>
                    <a:gd name="T13" fmla="*/ 2147483646 h 7930"/>
                    <a:gd name="T14" fmla="*/ 2147483646 w 2342"/>
                    <a:gd name="T15" fmla="*/ 2147483646 h 7930"/>
                    <a:gd name="T16" fmla="*/ 2147483646 w 2342"/>
                    <a:gd name="T17" fmla="*/ 2147483646 h 7930"/>
                    <a:gd name="T18" fmla="*/ 2147483646 w 2342"/>
                    <a:gd name="T19" fmla="*/ 2147483646 h 7930"/>
                    <a:gd name="T20" fmla="*/ 2147483646 w 2342"/>
                    <a:gd name="T21" fmla="*/ 595703125 h 7930"/>
                    <a:gd name="T22" fmla="*/ 2147483646 w 2342"/>
                    <a:gd name="T23" fmla="*/ 9765625 h 793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4" name="Google Shape;3379;p20"/>
                <p:cNvSpPr>
                  <a:spLocks/>
                </p:cNvSpPr>
                <p:nvPr/>
              </p:nvSpPr>
              <p:spPr bwMode="auto">
                <a:xfrm>
                  <a:off x="5116750" y="1617900"/>
                  <a:ext cx="126750" cy="159950"/>
                </a:xfrm>
                <a:custGeom>
                  <a:avLst/>
                  <a:gdLst>
                    <a:gd name="T0" fmla="*/ 1386718750 w 5070"/>
                    <a:gd name="T1" fmla="*/ 9765625 h 6398"/>
                    <a:gd name="T2" fmla="*/ 253906250 w 5070"/>
                    <a:gd name="T3" fmla="*/ 1562500000 h 6398"/>
                    <a:gd name="T4" fmla="*/ 2147483646 w 5070"/>
                    <a:gd name="T5" fmla="*/ 2147483646 h 6398"/>
                    <a:gd name="T6" fmla="*/ 2147483646 w 5070"/>
                    <a:gd name="T7" fmla="*/ 2147483646 h 6398"/>
                    <a:gd name="T8" fmla="*/ 2147483646 w 5070"/>
                    <a:gd name="T9" fmla="*/ 2147483646 h 6398"/>
                    <a:gd name="T10" fmla="*/ 2147483646 w 5070"/>
                    <a:gd name="T11" fmla="*/ 2147483646 h 6398"/>
                    <a:gd name="T12" fmla="*/ 2147483646 w 5070"/>
                    <a:gd name="T13" fmla="*/ 2147483646 h 6398"/>
                    <a:gd name="T14" fmla="*/ 2147483646 w 5070"/>
                    <a:gd name="T15" fmla="*/ 2147483646 h 6398"/>
                    <a:gd name="T16" fmla="*/ 2147483646 w 5070"/>
                    <a:gd name="T17" fmla="*/ 2147483646 h 6398"/>
                    <a:gd name="T18" fmla="*/ 2147483646 w 5070"/>
                    <a:gd name="T19" fmla="*/ 2147483646 h 6398"/>
                    <a:gd name="T20" fmla="*/ 1738281250 w 5070"/>
                    <a:gd name="T21" fmla="*/ 78125000 h 6398"/>
                    <a:gd name="T22" fmla="*/ 1386718750 w 5070"/>
                    <a:gd name="T23" fmla="*/ 9765625 h 639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5" name="Google Shape;3380;p20"/>
                <p:cNvSpPr>
                  <a:spLocks/>
                </p:cNvSpPr>
                <p:nvPr/>
              </p:nvSpPr>
              <p:spPr bwMode="auto">
                <a:xfrm>
                  <a:off x="5074825" y="1568200"/>
                  <a:ext cx="182575" cy="182725"/>
                </a:xfrm>
                <a:custGeom>
                  <a:avLst/>
                  <a:gdLst>
                    <a:gd name="T0" fmla="*/ 2147483646 w 7303"/>
                    <a:gd name="T1" fmla="*/ 0 h 7309"/>
                    <a:gd name="T2" fmla="*/ 2080078125 w 7303"/>
                    <a:gd name="T3" fmla="*/ 205078125 h 7309"/>
                    <a:gd name="T4" fmla="*/ 2147483646 w 7303"/>
                    <a:gd name="T5" fmla="*/ 2147483646 h 7309"/>
                    <a:gd name="T6" fmla="*/ 2147483646 w 7303"/>
                    <a:gd name="T7" fmla="*/ 2147483646 h 7309"/>
                    <a:gd name="T8" fmla="*/ 2147483646 w 7303"/>
                    <a:gd name="T9" fmla="*/ 2147483646 h 7309"/>
                    <a:gd name="T10" fmla="*/ 2147483646 w 7303"/>
                    <a:gd name="T11" fmla="*/ 2147483646 h 7309"/>
                    <a:gd name="T12" fmla="*/ 2147483646 w 7303"/>
                    <a:gd name="T13" fmla="*/ 2147483646 h 7309"/>
                    <a:gd name="T14" fmla="*/ 2147483646 w 7303"/>
                    <a:gd name="T15" fmla="*/ 2147483646 h 7309"/>
                    <a:gd name="T16" fmla="*/ 2147483646 w 7303"/>
                    <a:gd name="T17" fmla="*/ 2147483646 h 7309"/>
                    <a:gd name="T18" fmla="*/ 2147483646 w 7303"/>
                    <a:gd name="T19" fmla="*/ 0 h 730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" name="Google Shape;3381;p20"/>
                <p:cNvSpPr>
                  <a:spLocks/>
                </p:cNvSpPr>
                <p:nvPr/>
              </p:nvSpPr>
              <p:spPr bwMode="auto">
                <a:xfrm>
                  <a:off x="5241250" y="1759425"/>
                  <a:ext cx="11425" cy="12950"/>
                </a:xfrm>
                <a:custGeom>
                  <a:avLst/>
                  <a:gdLst>
                    <a:gd name="T0" fmla="*/ 1787109375 w 457"/>
                    <a:gd name="T1" fmla="*/ 9765625 h 518"/>
                    <a:gd name="T2" fmla="*/ 302734375 w 457"/>
                    <a:gd name="T3" fmla="*/ 1191406250 h 518"/>
                    <a:gd name="T4" fmla="*/ 302734375 w 457"/>
                    <a:gd name="T5" fmla="*/ 2147483646 h 518"/>
                    <a:gd name="T6" fmla="*/ 302734375 w 457"/>
                    <a:gd name="T7" fmla="*/ 2147483646 h 518"/>
                    <a:gd name="T8" fmla="*/ 2147483646 w 457"/>
                    <a:gd name="T9" fmla="*/ 2147483646 h 518"/>
                    <a:gd name="T10" fmla="*/ 2147483646 w 457"/>
                    <a:gd name="T11" fmla="*/ 2147483646 h 518"/>
                    <a:gd name="T12" fmla="*/ 2147483646 w 457"/>
                    <a:gd name="T13" fmla="*/ 2147483646 h 518"/>
                    <a:gd name="T14" fmla="*/ 2147483646 w 457"/>
                    <a:gd name="T15" fmla="*/ 605468750 h 518"/>
                    <a:gd name="T16" fmla="*/ 1787109375 w 457"/>
                    <a:gd name="T17" fmla="*/ 9765625 h 5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" name="Google Shape;3382;p20"/>
                <p:cNvSpPr>
                  <a:spLocks/>
                </p:cNvSpPr>
                <p:nvPr/>
              </p:nvSpPr>
              <p:spPr bwMode="auto">
                <a:xfrm>
                  <a:off x="5223975" y="1731250"/>
                  <a:ext cx="12725" cy="11575"/>
                </a:xfrm>
                <a:custGeom>
                  <a:avLst/>
                  <a:gdLst>
                    <a:gd name="T0" fmla="*/ 2147483646 w 509"/>
                    <a:gd name="T1" fmla="*/ 9765625 h 463"/>
                    <a:gd name="T2" fmla="*/ 1113281250 w 509"/>
                    <a:gd name="T3" fmla="*/ 625000000 h 463"/>
                    <a:gd name="T4" fmla="*/ 1113281250 w 509"/>
                    <a:gd name="T5" fmla="*/ 1220703125 h 463"/>
                    <a:gd name="T6" fmla="*/ 2147483646 w 509"/>
                    <a:gd name="T7" fmla="*/ 2147483646 h 463"/>
                    <a:gd name="T8" fmla="*/ 2147483646 w 509"/>
                    <a:gd name="T9" fmla="*/ 2147483646 h 463"/>
                    <a:gd name="T10" fmla="*/ 2147483646 w 509"/>
                    <a:gd name="T11" fmla="*/ 2147483646 h 463"/>
                    <a:gd name="T12" fmla="*/ 2147483646 w 509"/>
                    <a:gd name="T13" fmla="*/ 332031250 h 463"/>
                    <a:gd name="T14" fmla="*/ 2147483646 w 509"/>
                    <a:gd name="T15" fmla="*/ 9765625 h 46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" name="Google Shape;3383;p20"/>
                <p:cNvSpPr>
                  <a:spLocks/>
                </p:cNvSpPr>
                <p:nvPr/>
              </p:nvSpPr>
              <p:spPr bwMode="auto">
                <a:xfrm>
                  <a:off x="5210375" y="1704850"/>
                  <a:ext cx="6750" cy="6600"/>
                </a:xfrm>
                <a:custGeom>
                  <a:avLst/>
                  <a:gdLst>
                    <a:gd name="T0" fmla="*/ 1357421875 w 270"/>
                    <a:gd name="T1" fmla="*/ 0 h 264"/>
                    <a:gd name="T2" fmla="*/ 185546875 w 270"/>
                    <a:gd name="T3" fmla="*/ 1738281250 h 264"/>
                    <a:gd name="T4" fmla="*/ 1181640625 w 270"/>
                    <a:gd name="T5" fmla="*/ 2147483646 h 264"/>
                    <a:gd name="T6" fmla="*/ 2147483646 w 270"/>
                    <a:gd name="T7" fmla="*/ 849609375 h 264"/>
                    <a:gd name="T8" fmla="*/ 1357421875 w 270"/>
                    <a:gd name="T9" fmla="*/ 0 h 2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" name="Google Shape;3384;p20"/>
                <p:cNvSpPr>
                  <a:spLocks/>
                </p:cNvSpPr>
                <p:nvPr/>
              </p:nvSpPr>
              <p:spPr bwMode="auto">
                <a:xfrm>
                  <a:off x="5177425" y="1667500"/>
                  <a:ext cx="15975" cy="15600"/>
                </a:xfrm>
                <a:custGeom>
                  <a:avLst/>
                  <a:gdLst>
                    <a:gd name="T0" fmla="*/ 2147483646 w 639"/>
                    <a:gd name="T1" fmla="*/ 0 h 624"/>
                    <a:gd name="T2" fmla="*/ 1191406250 w 639"/>
                    <a:gd name="T3" fmla="*/ 292968750 h 624"/>
                    <a:gd name="T4" fmla="*/ 0 w 639"/>
                    <a:gd name="T5" fmla="*/ 2147483646 h 624"/>
                    <a:gd name="T6" fmla="*/ 0 w 639"/>
                    <a:gd name="T7" fmla="*/ 2147483646 h 624"/>
                    <a:gd name="T8" fmla="*/ 1484375000 w 639"/>
                    <a:gd name="T9" fmla="*/ 2147483646 h 624"/>
                    <a:gd name="T10" fmla="*/ 2147483646 w 639"/>
                    <a:gd name="T11" fmla="*/ 2147483646 h 624"/>
                    <a:gd name="T12" fmla="*/ 2147483646 w 639"/>
                    <a:gd name="T13" fmla="*/ 2147483646 h 624"/>
                    <a:gd name="T14" fmla="*/ 2147483646 w 639"/>
                    <a:gd name="T15" fmla="*/ 2147483646 h 624"/>
                    <a:gd name="T16" fmla="*/ 2147483646 w 639"/>
                    <a:gd name="T17" fmla="*/ 1191406250 h 624"/>
                    <a:gd name="T18" fmla="*/ 2147483646 w 639"/>
                    <a:gd name="T19" fmla="*/ 0 h 624"/>
                    <a:gd name="T20" fmla="*/ 2147483646 w 639"/>
                    <a:gd name="T21" fmla="*/ 0 h 6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lnTo>
                        <a:pt x="334" y="0"/>
                      </a:ln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0" name="Google Shape;3385;p20"/>
                <p:cNvSpPr>
                  <a:spLocks/>
                </p:cNvSpPr>
                <p:nvPr/>
              </p:nvSpPr>
              <p:spPr bwMode="auto">
                <a:xfrm>
                  <a:off x="5138100" y="1626200"/>
                  <a:ext cx="17075" cy="14000"/>
                </a:xfrm>
                <a:custGeom>
                  <a:avLst/>
                  <a:gdLst>
                    <a:gd name="T0" fmla="*/ 2147483646 w 683"/>
                    <a:gd name="T1" fmla="*/ 9765625 h 560"/>
                    <a:gd name="T2" fmla="*/ 517578125 w 683"/>
                    <a:gd name="T3" fmla="*/ 2147483646 h 560"/>
                    <a:gd name="T4" fmla="*/ 2147483646 w 683"/>
                    <a:gd name="T5" fmla="*/ 2147483646 h 560"/>
                    <a:gd name="T6" fmla="*/ 2147483646 w 683"/>
                    <a:gd name="T7" fmla="*/ 2147483646 h 560"/>
                    <a:gd name="T8" fmla="*/ 2147483646 w 683"/>
                    <a:gd name="T9" fmla="*/ 9765625 h 56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1" name="Google Shape;3386;p20"/>
                <p:cNvSpPr>
                  <a:spLocks/>
                </p:cNvSpPr>
                <p:nvPr/>
              </p:nvSpPr>
              <p:spPr bwMode="auto">
                <a:xfrm>
                  <a:off x="5079400" y="1815600"/>
                  <a:ext cx="9125" cy="11500"/>
                </a:xfrm>
                <a:custGeom>
                  <a:avLst/>
                  <a:gdLst>
                    <a:gd name="T0" fmla="*/ 1142578125 w 365"/>
                    <a:gd name="T1" fmla="*/ 0 h 460"/>
                    <a:gd name="T2" fmla="*/ 0 w 365"/>
                    <a:gd name="T3" fmla="*/ 625000000 h 460"/>
                    <a:gd name="T4" fmla="*/ 0 w 365"/>
                    <a:gd name="T5" fmla="*/ 2109375000 h 460"/>
                    <a:gd name="T6" fmla="*/ 0 w 365"/>
                    <a:gd name="T7" fmla="*/ 2147483646 h 460"/>
                    <a:gd name="T8" fmla="*/ 2080078125 w 365"/>
                    <a:gd name="T9" fmla="*/ 2147483646 h 460"/>
                    <a:gd name="T10" fmla="*/ 2147483646 w 365"/>
                    <a:gd name="T11" fmla="*/ 2147483646 h 460"/>
                    <a:gd name="T12" fmla="*/ 2147483646 w 365"/>
                    <a:gd name="T13" fmla="*/ 1513671875 h 460"/>
                    <a:gd name="T14" fmla="*/ 2080078125 w 365"/>
                    <a:gd name="T15" fmla="*/ 332031250 h 460"/>
                    <a:gd name="T16" fmla="*/ 1142578125 w 365"/>
                    <a:gd name="T17" fmla="*/ 0 h 4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2" name="Google Shape;3387;p20"/>
                <p:cNvSpPr>
                  <a:spLocks/>
                </p:cNvSpPr>
                <p:nvPr/>
              </p:nvSpPr>
              <p:spPr bwMode="auto">
                <a:xfrm>
                  <a:off x="5071025" y="1784500"/>
                  <a:ext cx="8400" cy="7175"/>
                </a:xfrm>
                <a:custGeom>
                  <a:avLst/>
                  <a:gdLst>
                    <a:gd name="T0" fmla="*/ 1787109375 w 336"/>
                    <a:gd name="T1" fmla="*/ 9765625 h 287"/>
                    <a:gd name="T2" fmla="*/ 898437500 w 336"/>
                    <a:gd name="T3" fmla="*/ 302734375 h 287"/>
                    <a:gd name="T4" fmla="*/ 302734375 w 336"/>
                    <a:gd name="T5" fmla="*/ 605468750 h 287"/>
                    <a:gd name="T6" fmla="*/ 302734375 w 336"/>
                    <a:gd name="T7" fmla="*/ 2089843750 h 287"/>
                    <a:gd name="T8" fmla="*/ 1367187500 w 336"/>
                    <a:gd name="T9" fmla="*/ 2147483646 h 287"/>
                    <a:gd name="T10" fmla="*/ 1787109375 w 336"/>
                    <a:gd name="T11" fmla="*/ 2147483646 h 287"/>
                    <a:gd name="T12" fmla="*/ 2147483646 w 336"/>
                    <a:gd name="T13" fmla="*/ 1494140625 h 287"/>
                    <a:gd name="T14" fmla="*/ 2147483646 w 336"/>
                    <a:gd name="T15" fmla="*/ 302734375 h 287"/>
                    <a:gd name="T16" fmla="*/ 1787109375 w 336"/>
                    <a:gd name="T17" fmla="*/ 9765625 h 28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3" name="Google Shape;3388;p20"/>
                <p:cNvSpPr>
                  <a:spLocks/>
                </p:cNvSpPr>
                <p:nvPr/>
              </p:nvSpPr>
              <p:spPr bwMode="auto">
                <a:xfrm>
                  <a:off x="5055075" y="1744425"/>
                  <a:ext cx="12950" cy="14475"/>
                </a:xfrm>
                <a:custGeom>
                  <a:avLst/>
                  <a:gdLst>
                    <a:gd name="T0" fmla="*/ 2147483646 w 518"/>
                    <a:gd name="T1" fmla="*/ 9765625 h 579"/>
                    <a:gd name="T2" fmla="*/ 595703125 w 518"/>
                    <a:gd name="T3" fmla="*/ 1123046875 h 579"/>
                    <a:gd name="T4" fmla="*/ 302734375 w 518"/>
                    <a:gd name="T5" fmla="*/ 2147483646 h 579"/>
                    <a:gd name="T6" fmla="*/ 2147483646 w 518"/>
                    <a:gd name="T7" fmla="*/ 2147483646 h 579"/>
                    <a:gd name="T8" fmla="*/ 2147483646 w 518"/>
                    <a:gd name="T9" fmla="*/ 2147483646 h 579"/>
                    <a:gd name="T10" fmla="*/ 2147483646 w 518"/>
                    <a:gd name="T11" fmla="*/ 2147483646 h 579"/>
                    <a:gd name="T12" fmla="*/ 2147483646 w 518"/>
                    <a:gd name="T13" fmla="*/ 527343750 h 579"/>
                    <a:gd name="T14" fmla="*/ 2147483646 w 518"/>
                    <a:gd name="T15" fmla="*/ 9765625 h 57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4" name="Google Shape;3389;p20"/>
                <p:cNvSpPr>
                  <a:spLocks/>
                </p:cNvSpPr>
                <p:nvPr/>
              </p:nvSpPr>
              <p:spPr bwMode="auto">
                <a:xfrm>
                  <a:off x="5046725" y="1700900"/>
                  <a:ext cx="13700" cy="16150"/>
                </a:xfrm>
                <a:custGeom>
                  <a:avLst/>
                  <a:gdLst>
                    <a:gd name="T0" fmla="*/ 2147483646 w 548"/>
                    <a:gd name="T1" fmla="*/ 0 h 646"/>
                    <a:gd name="T2" fmla="*/ 595703125 w 548"/>
                    <a:gd name="T3" fmla="*/ 908203125 h 646"/>
                    <a:gd name="T4" fmla="*/ 292968750 w 548"/>
                    <a:gd name="T5" fmla="*/ 2147483646 h 646"/>
                    <a:gd name="T6" fmla="*/ 595703125 w 548"/>
                    <a:gd name="T7" fmla="*/ 2147483646 h 646"/>
                    <a:gd name="T8" fmla="*/ 2147483646 w 548"/>
                    <a:gd name="T9" fmla="*/ 2147483646 h 646"/>
                    <a:gd name="T10" fmla="*/ 2147483646 w 548"/>
                    <a:gd name="T11" fmla="*/ 2147483646 h 646"/>
                    <a:gd name="T12" fmla="*/ 2147483646 w 548"/>
                    <a:gd name="T13" fmla="*/ 2147483646 h 646"/>
                    <a:gd name="T14" fmla="*/ 2147483646 w 548"/>
                    <a:gd name="T15" fmla="*/ 1796875000 h 646"/>
                    <a:gd name="T16" fmla="*/ 2147483646 w 548"/>
                    <a:gd name="T17" fmla="*/ 312500000 h 646"/>
                    <a:gd name="T18" fmla="*/ 2147483646 w 548"/>
                    <a:gd name="T19" fmla="*/ 0 h 6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5" name="Google Shape;3390;p20"/>
                <p:cNvSpPr>
                  <a:spLocks/>
                </p:cNvSpPr>
                <p:nvPr/>
              </p:nvSpPr>
              <p:spPr bwMode="auto">
                <a:xfrm>
                  <a:off x="5096100" y="1610500"/>
                  <a:ext cx="16750" cy="14450"/>
                </a:xfrm>
                <a:custGeom>
                  <a:avLst/>
                  <a:gdLst>
                    <a:gd name="T0" fmla="*/ 1787109375 w 670"/>
                    <a:gd name="T1" fmla="*/ 0 h 578"/>
                    <a:gd name="T2" fmla="*/ 302734375 w 670"/>
                    <a:gd name="T3" fmla="*/ 2147483646 h 578"/>
                    <a:gd name="T4" fmla="*/ 1787109375 w 670"/>
                    <a:gd name="T5" fmla="*/ 2147483646 h 578"/>
                    <a:gd name="T6" fmla="*/ 2147483646 w 670"/>
                    <a:gd name="T7" fmla="*/ 2147483646 h 578"/>
                    <a:gd name="T8" fmla="*/ 2147483646 w 670"/>
                    <a:gd name="T9" fmla="*/ 2147483646 h 578"/>
                    <a:gd name="T10" fmla="*/ 2147483646 w 670"/>
                    <a:gd name="T11" fmla="*/ 2147483646 h 578"/>
                    <a:gd name="T12" fmla="*/ 2147483646 w 670"/>
                    <a:gd name="T13" fmla="*/ 1191406250 h 578"/>
                    <a:gd name="T14" fmla="*/ 2147483646 w 670"/>
                    <a:gd name="T15" fmla="*/ 302734375 h 578"/>
                    <a:gd name="T16" fmla="*/ 1787109375 w 670"/>
                    <a:gd name="T17" fmla="*/ 0 h 57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6" name="Google Shape;3391;p20"/>
                <p:cNvSpPr>
                  <a:spLocks/>
                </p:cNvSpPr>
                <p:nvPr/>
              </p:nvSpPr>
              <p:spPr bwMode="auto">
                <a:xfrm>
                  <a:off x="5080300" y="1590075"/>
                  <a:ext cx="17225" cy="13725"/>
                </a:xfrm>
                <a:custGeom>
                  <a:avLst/>
                  <a:gdLst>
                    <a:gd name="T0" fmla="*/ 2147483646 w 689"/>
                    <a:gd name="T1" fmla="*/ 0 h 549"/>
                    <a:gd name="T2" fmla="*/ 537109375 w 689"/>
                    <a:gd name="T3" fmla="*/ 2147483646 h 549"/>
                    <a:gd name="T4" fmla="*/ 2147483646 w 689"/>
                    <a:gd name="T5" fmla="*/ 2147483646 h 549"/>
                    <a:gd name="T6" fmla="*/ 2147483646 w 689"/>
                    <a:gd name="T7" fmla="*/ 2041015625 h 549"/>
                    <a:gd name="T8" fmla="*/ 2147483646 w 689"/>
                    <a:gd name="T9" fmla="*/ 0 h 5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7" name="Google Shape;3392;p20"/>
                <p:cNvSpPr>
                  <a:spLocks/>
                </p:cNvSpPr>
                <p:nvPr/>
              </p:nvSpPr>
              <p:spPr bwMode="auto">
                <a:xfrm>
                  <a:off x="5027725" y="1677750"/>
                  <a:ext cx="7025" cy="23775"/>
                </a:xfrm>
                <a:custGeom>
                  <a:avLst/>
                  <a:gdLst>
                    <a:gd name="T0" fmla="*/ 449218750 w 281"/>
                    <a:gd name="T1" fmla="*/ 0 h 951"/>
                    <a:gd name="T2" fmla="*/ 0 w 281"/>
                    <a:gd name="T3" fmla="*/ 449218750 h 951"/>
                    <a:gd name="T4" fmla="*/ 888671875 w 281"/>
                    <a:gd name="T5" fmla="*/ 2147483646 h 951"/>
                    <a:gd name="T6" fmla="*/ 1572265625 w 281"/>
                    <a:gd name="T7" fmla="*/ 2147483646 h 951"/>
                    <a:gd name="T8" fmla="*/ 2147483646 w 281"/>
                    <a:gd name="T9" fmla="*/ 2147483646 h 951"/>
                    <a:gd name="T10" fmla="*/ 888671875 w 281"/>
                    <a:gd name="T11" fmla="*/ 449218750 h 951"/>
                    <a:gd name="T12" fmla="*/ 449218750 w 281"/>
                    <a:gd name="T13" fmla="*/ 0 h 95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8" name="Google Shape;3393;p20"/>
                <p:cNvSpPr>
                  <a:spLocks/>
                </p:cNvSpPr>
                <p:nvPr/>
              </p:nvSpPr>
              <p:spPr bwMode="auto">
                <a:xfrm>
                  <a:off x="5017700" y="1643650"/>
                  <a:ext cx="12025" cy="10675"/>
                </a:xfrm>
                <a:custGeom>
                  <a:avLst/>
                  <a:gdLst>
                    <a:gd name="T0" fmla="*/ 2147483646 w 481"/>
                    <a:gd name="T1" fmla="*/ 9765625 h 427"/>
                    <a:gd name="T2" fmla="*/ 351562500 w 481"/>
                    <a:gd name="T3" fmla="*/ 2147483646 h 427"/>
                    <a:gd name="T4" fmla="*/ 2147483646 w 481"/>
                    <a:gd name="T5" fmla="*/ 2147483646 h 427"/>
                    <a:gd name="T6" fmla="*/ 2147483646 w 481"/>
                    <a:gd name="T7" fmla="*/ 1601562500 h 427"/>
                    <a:gd name="T8" fmla="*/ 2147483646 w 481"/>
                    <a:gd name="T9" fmla="*/ 9765625 h 4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9" name="Google Shape;3394;p20"/>
                <p:cNvSpPr>
                  <a:spLocks/>
                </p:cNvSpPr>
                <p:nvPr/>
              </p:nvSpPr>
              <p:spPr bwMode="auto">
                <a:xfrm>
                  <a:off x="5016950" y="1604600"/>
                  <a:ext cx="16275" cy="13650"/>
                </a:xfrm>
                <a:custGeom>
                  <a:avLst/>
                  <a:gdLst>
                    <a:gd name="T0" fmla="*/ 2147483646 w 651"/>
                    <a:gd name="T1" fmla="*/ 9765625 h 546"/>
                    <a:gd name="T2" fmla="*/ 351562500 w 651"/>
                    <a:gd name="T3" fmla="*/ 2147483646 h 546"/>
                    <a:gd name="T4" fmla="*/ 2147483646 w 651"/>
                    <a:gd name="T5" fmla="*/ 2147483646 h 546"/>
                    <a:gd name="T6" fmla="*/ 2147483646 w 651"/>
                    <a:gd name="T7" fmla="*/ 2011718750 h 546"/>
                    <a:gd name="T8" fmla="*/ 2147483646 w 651"/>
                    <a:gd name="T9" fmla="*/ 9765625 h 5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0" name="Google Shape;3395;p20"/>
                <p:cNvSpPr/>
                <p:nvPr/>
              </p:nvSpPr>
              <p:spPr>
                <a:xfrm>
                  <a:off x="4912328" y="1251003"/>
                  <a:ext cx="118931" cy="323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1" name="Google Shape;3396;p20"/>
                <p:cNvSpPr/>
                <p:nvPr/>
              </p:nvSpPr>
              <p:spPr>
                <a:xfrm>
                  <a:off x="5040675" y="1224174"/>
                  <a:ext cx="133536" cy="342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2" name="Google Shape;3397;p20"/>
                <p:cNvSpPr>
                  <a:spLocks/>
                </p:cNvSpPr>
                <p:nvPr/>
              </p:nvSpPr>
              <p:spPr bwMode="auto">
                <a:xfrm>
                  <a:off x="4933875" y="1256000"/>
                  <a:ext cx="59675" cy="211300"/>
                </a:xfrm>
                <a:custGeom>
                  <a:avLst/>
                  <a:gdLst>
                    <a:gd name="T0" fmla="*/ 488281250 w 2387"/>
                    <a:gd name="T1" fmla="*/ 9765625 h 8452"/>
                    <a:gd name="T2" fmla="*/ 146484375 w 2387"/>
                    <a:gd name="T3" fmla="*/ 449218750 h 8452"/>
                    <a:gd name="T4" fmla="*/ 2147483646 w 2387"/>
                    <a:gd name="T5" fmla="*/ 2147483646 h 8452"/>
                    <a:gd name="T6" fmla="*/ 2147483646 w 2387"/>
                    <a:gd name="T7" fmla="*/ 2147483646 h 8452"/>
                    <a:gd name="T8" fmla="*/ 2147483646 w 2387"/>
                    <a:gd name="T9" fmla="*/ 2147483646 h 8452"/>
                    <a:gd name="T10" fmla="*/ 2147483646 w 2387"/>
                    <a:gd name="T11" fmla="*/ 2147483646 h 8452"/>
                    <a:gd name="T12" fmla="*/ 2147483646 w 2387"/>
                    <a:gd name="T13" fmla="*/ 2147483646 h 8452"/>
                    <a:gd name="T14" fmla="*/ 2147483646 w 2387"/>
                    <a:gd name="T15" fmla="*/ 2147483646 h 8452"/>
                    <a:gd name="T16" fmla="*/ 2147483646 w 2387"/>
                    <a:gd name="T17" fmla="*/ 2147483646 h 8452"/>
                    <a:gd name="T18" fmla="*/ 1044921875 w 2387"/>
                    <a:gd name="T19" fmla="*/ 449218750 h 8452"/>
                    <a:gd name="T20" fmla="*/ 488281250 w 2387"/>
                    <a:gd name="T21" fmla="*/ 9765625 h 845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3398;p20"/>
                <p:cNvSpPr>
                  <a:spLocks/>
                </p:cNvSpPr>
                <p:nvPr/>
              </p:nvSpPr>
              <p:spPr bwMode="auto">
                <a:xfrm>
                  <a:off x="4958000" y="1269700"/>
                  <a:ext cx="51500" cy="198825"/>
                </a:xfrm>
                <a:custGeom>
                  <a:avLst/>
                  <a:gdLst>
                    <a:gd name="T0" fmla="*/ 1591796875 w 2060"/>
                    <a:gd name="T1" fmla="*/ 9765625 h 7953"/>
                    <a:gd name="T2" fmla="*/ 527343750 w 2060"/>
                    <a:gd name="T3" fmla="*/ 1337890625 h 7953"/>
                    <a:gd name="T4" fmla="*/ 2147483646 w 2060"/>
                    <a:gd name="T5" fmla="*/ 2147483646 h 7953"/>
                    <a:gd name="T6" fmla="*/ 2147483646 w 2060"/>
                    <a:gd name="T7" fmla="*/ 2147483646 h 7953"/>
                    <a:gd name="T8" fmla="*/ 2147483646 w 2060"/>
                    <a:gd name="T9" fmla="*/ 2147483646 h 7953"/>
                    <a:gd name="T10" fmla="*/ 2147483646 w 2060"/>
                    <a:gd name="T11" fmla="*/ 2147483646 h 7953"/>
                    <a:gd name="T12" fmla="*/ 2147483646 w 2060"/>
                    <a:gd name="T13" fmla="*/ 2147483646 h 7953"/>
                    <a:gd name="T14" fmla="*/ 2147483646 w 2060"/>
                    <a:gd name="T15" fmla="*/ 2147483646 h 7953"/>
                    <a:gd name="T16" fmla="*/ 2147483646 w 2060"/>
                    <a:gd name="T17" fmla="*/ 2147483646 h 7953"/>
                    <a:gd name="T18" fmla="*/ 2147483646 w 2060"/>
                    <a:gd name="T19" fmla="*/ 2147483646 h 7953"/>
                    <a:gd name="T20" fmla="*/ 2147483646 w 2060"/>
                    <a:gd name="T21" fmla="*/ 742187500 h 7953"/>
                    <a:gd name="T22" fmla="*/ 1591796875 w 2060"/>
                    <a:gd name="T23" fmla="*/ 9765625 h 795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3399;p20"/>
                <p:cNvSpPr>
                  <a:spLocks/>
                </p:cNvSpPr>
                <p:nvPr/>
              </p:nvSpPr>
              <p:spPr bwMode="auto">
                <a:xfrm>
                  <a:off x="5078625" y="1261925"/>
                  <a:ext cx="41925" cy="195725"/>
                </a:xfrm>
                <a:custGeom>
                  <a:avLst/>
                  <a:gdLst>
                    <a:gd name="T0" fmla="*/ 2147483646 w 1677"/>
                    <a:gd name="T1" fmla="*/ 9765625 h 7829"/>
                    <a:gd name="T2" fmla="*/ 2147483646 w 1677"/>
                    <a:gd name="T3" fmla="*/ 1103515625 h 7829"/>
                    <a:gd name="T4" fmla="*/ 2147483646 w 1677"/>
                    <a:gd name="T5" fmla="*/ 2147483646 h 7829"/>
                    <a:gd name="T6" fmla="*/ 2147483646 w 1677"/>
                    <a:gd name="T7" fmla="*/ 2147483646 h 7829"/>
                    <a:gd name="T8" fmla="*/ 1787109375 w 1677"/>
                    <a:gd name="T9" fmla="*/ 2147483646 h 7829"/>
                    <a:gd name="T10" fmla="*/ 9765625 w 1677"/>
                    <a:gd name="T11" fmla="*/ 2147483646 h 7829"/>
                    <a:gd name="T12" fmla="*/ 986328125 w 1677"/>
                    <a:gd name="T13" fmla="*/ 2147483646 h 7829"/>
                    <a:gd name="T14" fmla="*/ 1787109375 w 1677"/>
                    <a:gd name="T15" fmla="*/ 2147483646 h 7829"/>
                    <a:gd name="T16" fmla="*/ 2147483646 w 1677"/>
                    <a:gd name="T17" fmla="*/ 2147483646 h 7829"/>
                    <a:gd name="T18" fmla="*/ 2147483646 w 1677"/>
                    <a:gd name="T19" fmla="*/ 2147483646 h 7829"/>
                    <a:gd name="T20" fmla="*/ 2147483646 w 1677"/>
                    <a:gd name="T21" fmla="*/ 1406250000 h 7829"/>
                    <a:gd name="T22" fmla="*/ 2147483646 w 1677"/>
                    <a:gd name="T23" fmla="*/ 9765625 h 78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5" name="Google Shape;3400;p20"/>
                <p:cNvSpPr>
                  <a:spLocks/>
                </p:cNvSpPr>
                <p:nvPr/>
              </p:nvSpPr>
              <p:spPr bwMode="auto">
                <a:xfrm>
                  <a:off x="5061075" y="1279375"/>
                  <a:ext cx="85975" cy="240375"/>
                </a:xfrm>
                <a:custGeom>
                  <a:avLst/>
                  <a:gdLst>
                    <a:gd name="T0" fmla="*/ 2147483646 w 3439"/>
                    <a:gd name="T1" fmla="*/ 0 h 9615"/>
                    <a:gd name="T2" fmla="*/ 2147483646 w 3439"/>
                    <a:gd name="T3" fmla="*/ 1113281250 h 9615"/>
                    <a:gd name="T4" fmla="*/ 2147483646 w 3439"/>
                    <a:gd name="T5" fmla="*/ 2147483646 h 9615"/>
                    <a:gd name="T6" fmla="*/ 2147483646 w 3439"/>
                    <a:gd name="T7" fmla="*/ 2147483646 h 9615"/>
                    <a:gd name="T8" fmla="*/ 1816406250 w 3439"/>
                    <a:gd name="T9" fmla="*/ 2147483646 h 9615"/>
                    <a:gd name="T10" fmla="*/ 2147483646 w 3439"/>
                    <a:gd name="T11" fmla="*/ 2147483646 h 9615"/>
                    <a:gd name="T12" fmla="*/ 2147483646 w 3439"/>
                    <a:gd name="T13" fmla="*/ 2147483646 h 9615"/>
                    <a:gd name="T14" fmla="*/ 2147483646 w 3439"/>
                    <a:gd name="T15" fmla="*/ 2147483646 h 9615"/>
                    <a:gd name="T16" fmla="*/ 2147483646 w 3439"/>
                    <a:gd name="T17" fmla="*/ 1113281250 h 9615"/>
                    <a:gd name="T18" fmla="*/ 2147483646 w 3439"/>
                    <a:gd name="T19" fmla="*/ 0 h 961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6" name="Google Shape;3401;p20"/>
                <p:cNvSpPr>
                  <a:spLocks/>
                </p:cNvSpPr>
                <p:nvPr/>
              </p:nvSpPr>
              <p:spPr bwMode="auto">
                <a:xfrm>
                  <a:off x="5123450" y="1263225"/>
                  <a:ext cx="11425" cy="12175"/>
                </a:xfrm>
                <a:custGeom>
                  <a:avLst/>
                  <a:gdLst>
                    <a:gd name="T0" fmla="*/ 1787109375 w 457"/>
                    <a:gd name="T1" fmla="*/ 9765625 h 487"/>
                    <a:gd name="T2" fmla="*/ 9765625 w 457"/>
                    <a:gd name="T3" fmla="*/ 2080078125 h 487"/>
                    <a:gd name="T4" fmla="*/ 9765625 w 457"/>
                    <a:gd name="T5" fmla="*/ 2147483646 h 487"/>
                    <a:gd name="T6" fmla="*/ 898437500 w 457"/>
                    <a:gd name="T7" fmla="*/ 2147483646 h 487"/>
                    <a:gd name="T8" fmla="*/ 2147483646 w 457"/>
                    <a:gd name="T9" fmla="*/ 2147483646 h 487"/>
                    <a:gd name="T10" fmla="*/ 2147483646 w 457"/>
                    <a:gd name="T11" fmla="*/ 2147483646 h 487"/>
                    <a:gd name="T12" fmla="*/ 2147483646 w 457"/>
                    <a:gd name="T13" fmla="*/ 1494140625 h 487"/>
                    <a:gd name="T14" fmla="*/ 2147483646 w 457"/>
                    <a:gd name="T15" fmla="*/ 898437500 h 487"/>
                    <a:gd name="T16" fmla="*/ 1787109375 w 457"/>
                    <a:gd name="T17" fmla="*/ 9765625 h 48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7" name="Google Shape;3402;p20"/>
                <p:cNvSpPr>
                  <a:spLocks/>
                </p:cNvSpPr>
                <p:nvPr/>
              </p:nvSpPr>
              <p:spPr bwMode="auto">
                <a:xfrm>
                  <a:off x="5120425" y="1295825"/>
                  <a:ext cx="13525" cy="11900"/>
                </a:xfrm>
                <a:custGeom>
                  <a:avLst/>
                  <a:gdLst>
                    <a:gd name="T0" fmla="*/ 2050781250 w 541"/>
                    <a:gd name="T1" fmla="*/ 9765625 h 476"/>
                    <a:gd name="T2" fmla="*/ 1787109375 w 541"/>
                    <a:gd name="T3" fmla="*/ 39062500 h 476"/>
                    <a:gd name="T4" fmla="*/ 302734375 w 541"/>
                    <a:gd name="T5" fmla="*/ 1523437500 h 476"/>
                    <a:gd name="T6" fmla="*/ 1484375000 w 541"/>
                    <a:gd name="T7" fmla="*/ 2147483646 h 476"/>
                    <a:gd name="T8" fmla="*/ 2147483646 w 541"/>
                    <a:gd name="T9" fmla="*/ 2147483646 h 476"/>
                    <a:gd name="T10" fmla="*/ 2147483646 w 541"/>
                    <a:gd name="T11" fmla="*/ 2147483646 h 476"/>
                    <a:gd name="T12" fmla="*/ 2147483646 w 541"/>
                    <a:gd name="T13" fmla="*/ 2147483646 h 476"/>
                    <a:gd name="T14" fmla="*/ 2050781250 w 541"/>
                    <a:gd name="T15" fmla="*/ 9765625 h 4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8" name="Google Shape;3403;p20"/>
                <p:cNvSpPr>
                  <a:spLocks/>
                </p:cNvSpPr>
                <p:nvPr/>
              </p:nvSpPr>
              <p:spPr bwMode="auto">
                <a:xfrm>
                  <a:off x="5120750" y="1332975"/>
                  <a:ext cx="6975" cy="5850"/>
                </a:xfrm>
                <a:custGeom>
                  <a:avLst/>
                  <a:gdLst>
                    <a:gd name="T0" fmla="*/ 1386718750 w 279"/>
                    <a:gd name="T1" fmla="*/ 9765625 h 234"/>
                    <a:gd name="T2" fmla="*/ 175781250 w 279"/>
                    <a:gd name="T3" fmla="*/ 1552734375 h 234"/>
                    <a:gd name="T4" fmla="*/ 1416015625 w 279"/>
                    <a:gd name="T5" fmla="*/ 2147483646 h 234"/>
                    <a:gd name="T6" fmla="*/ 2147483646 w 279"/>
                    <a:gd name="T7" fmla="*/ 957031250 h 234"/>
                    <a:gd name="T8" fmla="*/ 1386718750 w 279"/>
                    <a:gd name="T9" fmla="*/ 9765625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3404;p20"/>
                <p:cNvSpPr>
                  <a:spLocks/>
                </p:cNvSpPr>
                <p:nvPr/>
              </p:nvSpPr>
              <p:spPr bwMode="auto">
                <a:xfrm>
                  <a:off x="5105975" y="1370375"/>
                  <a:ext cx="16750" cy="15975"/>
                </a:xfrm>
                <a:custGeom>
                  <a:avLst/>
                  <a:gdLst>
                    <a:gd name="T0" fmla="*/ 2147483646 w 670"/>
                    <a:gd name="T1" fmla="*/ 0 h 639"/>
                    <a:gd name="T2" fmla="*/ 898437500 w 670"/>
                    <a:gd name="T3" fmla="*/ 1191406250 h 639"/>
                    <a:gd name="T4" fmla="*/ 605468750 w 670"/>
                    <a:gd name="T5" fmla="*/ 2147483646 h 639"/>
                    <a:gd name="T6" fmla="*/ 898437500 w 670"/>
                    <a:gd name="T7" fmla="*/ 2147483646 h 639"/>
                    <a:gd name="T8" fmla="*/ 2147483646 w 670"/>
                    <a:gd name="T9" fmla="*/ 2147483646 h 639"/>
                    <a:gd name="T10" fmla="*/ 2147483646 w 670"/>
                    <a:gd name="T11" fmla="*/ 2147483646 h 639"/>
                    <a:gd name="T12" fmla="*/ 2147483646 w 670"/>
                    <a:gd name="T13" fmla="*/ 2147483646 h 639"/>
                    <a:gd name="T14" fmla="*/ 2147483646 w 670"/>
                    <a:gd name="T15" fmla="*/ 2147483646 h 639"/>
                    <a:gd name="T16" fmla="*/ 2147483646 w 670"/>
                    <a:gd name="T17" fmla="*/ 2080078125 h 639"/>
                    <a:gd name="T18" fmla="*/ 2147483646 w 670"/>
                    <a:gd name="T19" fmla="*/ 0 h 6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0" name="Google Shape;3405;p20"/>
                <p:cNvSpPr>
                  <a:spLocks/>
                </p:cNvSpPr>
                <p:nvPr/>
              </p:nvSpPr>
              <p:spPr bwMode="auto">
                <a:xfrm>
                  <a:off x="5091000" y="1424850"/>
                  <a:ext cx="16300" cy="13975"/>
                </a:xfrm>
                <a:custGeom>
                  <a:avLst/>
                  <a:gdLst>
                    <a:gd name="T0" fmla="*/ 2147483646 w 652"/>
                    <a:gd name="T1" fmla="*/ 0 h 559"/>
                    <a:gd name="T2" fmla="*/ 517578125 w 652"/>
                    <a:gd name="T3" fmla="*/ 2147483646 h 559"/>
                    <a:gd name="T4" fmla="*/ 2147483646 w 652"/>
                    <a:gd name="T5" fmla="*/ 2147483646 h 559"/>
                    <a:gd name="T6" fmla="*/ 2147483646 w 652"/>
                    <a:gd name="T7" fmla="*/ 2147483646 h 559"/>
                    <a:gd name="T8" fmla="*/ 2147483646 w 652"/>
                    <a:gd name="T9" fmla="*/ 0 h 5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3406;p20"/>
                <p:cNvSpPr>
                  <a:spLocks/>
                </p:cNvSpPr>
                <p:nvPr/>
              </p:nvSpPr>
              <p:spPr bwMode="auto">
                <a:xfrm>
                  <a:off x="4953250" y="1287550"/>
                  <a:ext cx="7625" cy="11475"/>
                </a:xfrm>
                <a:custGeom>
                  <a:avLst/>
                  <a:gdLst>
                    <a:gd name="T0" fmla="*/ 1191406250 w 305"/>
                    <a:gd name="T1" fmla="*/ 0 h 459"/>
                    <a:gd name="T2" fmla="*/ 0 w 305"/>
                    <a:gd name="T3" fmla="*/ 1787109375 h 459"/>
                    <a:gd name="T4" fmla="*/ 302734375 w 305"/>
                    <a:gd name="T5" fmla="*/ 2147483646 h 459"/>
                    <a:gd name="T6" fmla="*/ 1191406250 w 305"/>
                    <a:gd name="T7" fmla="*/ 2147483646 h 459"/>
                    <a:gd name="T8" fmla="*/ 1904296875 w 305"/>
                    <a:gd name="T9" fmla="*/ 2147483646 h 459"/>
                    <a:gd name="T10" fmla="*/ 2147483646 w 305"/>
                    <a:gd name="T11" fmla="*/ 2147483646 h 459"/>
                    <a:gd name="T12" fmla="*/ 2147483646 w 305"/>
                    <a:gd name="T13" fmla="*/ 2147483646 h 459"/>
                    <a:gd name="T14" fmla="*/ 2147483646 w 305"/>
                    <a:gd name="T15" fmla="*/ 1191406250 h 459"/>
                    <a:gd name="T16" fmla="*/ 1191406250 w 305"/>
                    <a:gd name="T17" fmla="*/ 0 h 4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3407;p20"/>
                <p:cNvSpPr>
                  <a:spLocks/>
                </p:cNvSpPr>
                <p:nvPr/>
              </p:nvSpPr>
              <p:spPr bwMode="auto">
                <a:xfrm>
                  <a:off x="4961600" y="1323375"/>
                  <a:ext cx="9150" cy="6750"/>
                </a:xfrm>
                <a:custGeom>
                  <a:avLst/>
                  <a:gdLst>
                    <a:gd name="T0" fmla="*/ 2147483646 w 366"/>
                    <a:gd name="T1" fmla="*/ 0 h 270"/>
                    <a:gd name="T2" fmla="*/ 1494140625 w 366"/>
                    <a:gd name="T3" fmla="*/ 253906250 h 270"/>
                    <a:gd name="T4" fmla="*/ 595703125 w 366"/>
                    <a:gd name="T5" fmla="*/ 1142578125 h 270"/>
                    <a:gd name="T6" fmla="*/ 898437500 w 366"/>
                    <a:gd name="T7" fmla="*/ 2147483646 h 270"/>
                    <a:gd name="T8" fmla="*/ 1494140625 w 366"/>
                    <a:gd name="T9" fmla="*/ 2147483646 h 270"/>
                    <a:gd name="T10" fmla="*/ 2147483646 w 366"/>
                    <a:gd name="T11" fmla="*/ 2147483646 h 270"/>
                    <a:gd name="T12" fmla="*/ 2147483646 w 366"/>
                    <a:gd name="T13" fmla="*/ 2041015625 h 270"/>
                    <a:gd name="T14" fmla="*/ 2147483646 w 366"/>
                    <a:gd name="T15" fmla="*/ 556640625 h 270"/>
                    <a:gd name="T16" fmla="*/ 2147483646 w 366"/>
                    <a:gd name="T17" fmla="*/ 0 h 2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3408;p20"/>
                <p:cNvSpPr>
                  <a:spLocks/>
                </p:cNvSpPr>
                <p:nvPr/>
              </p:nvSpPr>
              <p:spPr bwMode="auto">
                <a:xfrm>
                  <a:off x="4961600" y="1357725"/>
                  <a:ext cx="13700" cy="14550"/>
                </a:xfrm>
                <a:custGeom>
                  <a:avLst/>
                  <a:gdLst>
                    <a:gd name="T0" fmla="*/ 2147483646 w 548"/>
                    <a:gd name="T1" fmla="*/ 9765625 h 582"/>
                    <a:gd name="T2" fmla="*/ 2080078125 w 548"/>
                    <a:gd name="T3" fmla="*/ 195312500 h 582"/>
                    <a:gd name="T4" fmla="*/ 9765625 w 548"/>
                    <a:gd name="T5" fmla="*/ 2147483646 h 582"/>
                    <a:gd name="T6" fmla="*/ 1494140625 w 548"/>
                    <a:gd name="T7" fmla="*/ 2147483646 h 582"/>
                    <a:gd name="T8" fmla="*/ 2147483646 w 548"/>
                    <a:gd name="T9" fmla="*/ 2147483646 h 582"/>
                    <a:gd name="T10" fmla="*/ 2147483646 w 548"/>
                    <a:gd name="T11" fmla="*/ 2147483646 h 582"/>
                    <a:gd name="T12" fmla="*/ 2147483646 w 548"/>
                    <a:gd name="T13" fmla="*/ 1972656250 h 582"/>
                    <a:gd name="T14" fmla="*/ 2147483646 w 548"/>
                    <a:gd name="T15" fmla="*/ 9765625 h 58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4" name="Google Shape;3409;p20"/>
                <p:cNvSpPr>
                  <a:spLocks/>
                </p:cNvSpPr>
                <p:nvPr/>
              </p:nvSpPr>
              <p:spPr bwMode="auto">
                <a:xfrm>
                  <a:off x="4974525" y="1398375"/>
                  <a:ext cx="12950" cy="16650"/>
                </a:xfrm>
                <a:custGeom>
                  <a:avLst/>
                  <a:gdLst>
                    <a:gd name="T0" fmla="*/ 1943359375 w 518"/>
                    <a:gd name="T1" fmla="*/ 0 h 666"/>
                    <a:gd name="T2" fmla="*/ 1484375000 w 518"/>
                    <a:gd name="T3" fmla="*/ 48828125 h 666"/>
                    <a:gd name="T4" fmla="*/ 0 w 518"/>
                    <a:gd name="T5" fmla="*/ 2147483646 h 666"/>
                    <a:gd name="T6" fmla="*/ 302734375 w 518"/>
                    <a:gd name="T7" fmla="*/ 2147483646 h 666"/>
                    <a:gd name="T8" fmla="*/ 1787109375 w 518"/>
                    <a:gd name="T9" fmla="*/ 2147483646 h 666"/>
                    <a:gd name="T10" fmla="*/ 2147483646 w 518"/>
                    <a:gd name="T11" fmla="*/ 2147483646 h 666"/>
                    <a:gd name="T12" fmla="*/ 2147483646 w 518"/>
                    <a:gd name="T13" fmla="*/ 2147483646 h 666"/>
                    <a:gd name="T14" fmla="*/ 2147483646 w 518"/>
                    <a:gd name="T15" fmla="*/ 2147483646 h 666"/>
                    <a:gd name="T16" fmla="*/ 2147483646 w 518"/>
                    <a:gd name="T17" fmla="*/ 2128906250 h 666"/>
                    <a:gd name="T18" fmla="*/ 1943359375 w 518"/>
                    <a:gd name="T19" fmla="*/ 0 h 66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5" name="Google Shape;3410;p20"/>
                <p:cNvSpPr>
                  <a:spLocks/>
                </p:cNvSpPr>
                <p:nvPr/>
              </p:nvSpPr>
              <p:spPr bwMode="auto">
                <a:xfrm>
                  <a:off x="5061900" y="1457750"/>
                  <a:ext cx="15225" cy="15425"/>
                </a:xfrm>
                <a:custGeom>
                  <a:avLst/>
                  <a:gdLst>
                    <a:gd name="T0" fmla="*/ 2147483646 w 609"/>
                    <a:gd name="T1" fmla="*/ 9765625 h 617"/>
                    <a:gd name="T2" fmla="*/ 898437500 w 609"/>
                    <a:gd name="T3" fmla="*/ 1191406250 h 617"/>
                    <a:gd name="T4" fmla="*/ 302734375 w 609"/>
                    <a:gd name="T5" fmla="*/ 2089843750 h 617"/>
                    <a:gd name="T6" fmla="*/ 9765625 w 609"/>
                    <a:gd name="T7" fmla="*/ 2147483646 h 617"/>
                    <a:gd name="T8" fmla="*/ 1884765625 w 609"/>
                    <a:gd name="T9" fmla="*/ 2147483646 h 617"/>
                    <a:gd name="T10" fmla="*/ 2147483646 w 609"/>
                    <a:gd name="T11" fmla="*/ 2147483646 h 617"/>
                    <a:gd name="T12" fmla="*/ 2147483646 w 609"/>
                    <a:gd name="T13" fmla="*/ 2147483646 h 617"/>
                    <a:gd name="T14" fmla="*/ 2147483646 w 609"/>
                    <a:gd name="T15" fmla="*/ 2147483646 h 617"/>
                    <a:gd name="T16" fmla="*/ 2147483646 w 609"/>
                    <a:gd name="T17" fmla="*/ 9765625 h 6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6" name="Google Shape;3411;p20"/>
                <p:cNvSpPr>
                  <a:spLocks/>
                </p:cNvSpPr>
                <p:nvPr/>
              </p:nvSpPr>
              <p:spPr bwMode="auto">
                <a:xfrm>
                  <a:off x="5055675" y="1484450"/>
                  <a:ext cx="16750" cy="14275"/>
                </a:xfrm>
                <a:custGeom>
                  <a:avLst/>
                  <a:gdLst>
                    <a:gd name="T0" fmla="*/ 2147483646 w 670"/>
                    <a:gd name="T1" fmla="*/ 0 h 571"/>
                    <a:gd name="T2" fmla="*/ 361328125 w 670"/>
                    <a:gd name="T3" fmla="*/ 2147483646 h 571"/>
                    <a:gd name="T4" fmla="*/ 2147483646 w 670"/>
                    <a:gd name="T5" fmla="*/ 2147483646 h 571"/>
                    <a:gd name="T6" fmla="*/ 2147483646 w 670"/>
                    <a:gd name="T7" fmla="*/ 2041015625 h 571"/>
                    <a:gd name="T8" fmla="*/ 2147483646 w 670"/>
                    <a:gd name="T9" fmla="*/ 0 h 5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7" name="Google Shape;3412;p20"/>
                <p:cNvSpPr>
                  <a:spLocks/>
                </p:cNvSpPr>
                <p:nvPr/>
              </p:nvSpPr>
              <p:spPr bwMode="auto">
                <a:xfrm>
                  <a:off x="4964200" y="1422625"/>
                  <a:ext cx="10350" cy="23800"/>
                </a:xfrm>
                <a:custGeom>
                  <a:avLst/>
                  <a:gdLst>
                    <a:gd name="T0" fmla="*/ 927734375 w 414"/>
                    <a:gd name="T1" fmla="*/ 0 h 952"/>
                    <a:gd name="T2" fmla="*/ 175781250 w 414"/>
                    <a:gd name="T3" fmla="*/ 966796875 h 952"/>
                    <a:gd name="T4" fmla="*/ 2147483646 w 414"/>
                    <a:gd name="T5" fmla="*/ 2147483646 h 952"/>
                    <a:gd name="T6" fmla="*/ 2147483646 w 414"/>
                    <a:gd name="T7" fmla="*/ 2147483646 h 952"/>
                    <a:gd name="T8" fmla="*/ 2147483646 w 414"/>
                    <a:gd name="T9" fmla="*/ 2147483646 h 952"/>
                    <a:gd name="T10" fmla="*/ 1660156250 w 414"/>
                    <a:gd name="T11" fmla="*/ 664062500 h 952"/>
                    <a:gd name="T12" fmla="*/ 927734375 w 414"/>
                    <a:gd name="T13" fmla="*/ 0 h 9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8" name="Google Shape;3413;p20"/>
                <p:cNvSpPr>
                  <a:spLocks/>
                </p:cNvSpPr>
                <p:nvPr/>
              </p:nvSpPr>
              <p:spPr bwMode="auto">
                <a:xfrm>
                  <a:off x="4975900" y="1468875"/>
                  <a:ext cx="12025" cy="10675"/>
                </a:xfrm>
                <a:custGeom>
                  <a:avLst/>
                  <a:gdLst>
                    <a:gd name="T0" fmla="*/ 2147483646 w 481"/>
                    <a:gd name="T1" fmla="*/ 9765625 h 427"/>
                    <a:gd name="T2" fmla="*/ 361328125 w 481"/>
                    <a:gd name="T3" fmla="*/ 2147483646 h 427"/>
                    <a:gd name="T4" fmla="*/ 2147483646 w 481"/>
                    <a:gd name="T5" fmla="*/ 2147483646 h 427"/>
                    <a:gd name="T6" fmla="*/ 2147483646 w 481"/>
                    <a:gd name="T7" fmla="*/ 1601562500 h 427"/>
                    <a:gd name="T8" fmla="*/ 2147483646 w 481"/>
                    <a:gd name="T9" fmla="*/ 9765625 h 4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9" name="Google Shape;3414;p20"/>
                <p:cNvSpPr>
                  <a:spLocks/>
                </p:cNvSpPr>
                <p:nvPr/>
              </p:nvSpPr>
              <p:spPr bwMode="auto">
                <a:xfrm>
                  <a:off x="4992175" y="1500950"/>
                  <a:ext cx="16425" cy="13950"/>
                </a:xfrm>
                <a:custGeom>
                  <a:avLst/>
                  <a:gdLst>
                    <a:gd name="T0" fmla="*/ 2147483646 w 657"/>
                    <a:gd name="T1" fmla="*/ 0 h 558"/>
                    <a:gd name="T2" fmla="*/ 527343750 w 657"/>
                    <a:gd name="T3" fmla="*/ 2147483646 h 558"/>
                    <a:gd name="T4" fmla="*/ 2147483646 w 657"/>
                    <a:gd name="T5" fmla="*/ 2147483646 h 558"/>
                    <a:gd name="T6" fmla="*/ 2147483646 w 657"/>
                    <a:gd name="T7" fmla="*/ 2128906250 h 558"/>
                    <a:gd name="T8" fmla="*/ 2147483646 w 657"/>
                    <a:gd name="T9" fmla="*/ 0 h 55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4" name="Google Shape;3415;p20"/>
              <p:cNvGrpSpPr>
                <a:grpSpLocks/>
              </p:cNvGrpSpPr>
              <p:nvPr/>
            </p:nvGrpSpPr>
            <p:grpSpPr bwMode="auto"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25" name="Google Shape;3416;p20"/>
                <p:cNvSpPr>
                  <a:spLocks/>
                </p:cNvSpPr>
                <p:nvPr/>
              </p:nvSpPr>
              <p:spPr bwMode="auto">
                <a:xfrm>
                  <a:off x="5192425" y="6671725"/>
                  <a:ext cx="182050" cy="152450"/>
                </a:xfrm>
                <a:custGeom>
                  <a:avLst/>
                  <a:gdLst>
                    <a:gd name="T0" fmla="*/ 2147483646 w 7282"/>
                    <a:gd name="T1" fmla="*/ 9765625 h 6098"/>
                    <a:gd name="T2" fmla="*/ 9765625 w 7282"/>
                    <a:gd name="T3" fmla="*/ 2147483646 h 6098"/>
                    <a:gd name="T4" fmla="*/ 2147483646 w 7282"/>
                    <a:gd name="T5" fmla="*/ 2147483646 h 6098"/>
                    <a:gd name="T6" fmla="*/ 2147483646 w 7282"/>
                    <a:gd name="T7" fmla="*/ 2147483646 h 6098"/>
                    <a:gd name="T8" fmla="*/ 2147483646 w 7282"/>
                    <a:gd name="T9" fmla="*/ 2147483646 h 6098"/>
                    <a:gd name="T10" fmla="*/ 2147483646 w 7282"/>
                    <a:gd name="T11" fmla="*/ 9765625 h 609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9019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" name="Google Shape;3417;p20"/>
                <p:cNvSpPr>
                  <a:spLocks/>
                </p:cNvSpPr>
                <p:nvPr/>
              </p:nvSpPr>
              <p:spPr bwMode="auto">
                <a:xfrm>
                  <a:off x="5276750" y="6696475"/>
                  <a:ext cx="176000" cy="153800"/>
                </a:xfrm>
                <a:custGeom>
                  <a:avLst/>
                  <a:gdLst>
                    <a:gd name="T0" fmla="*/ 2147483646 w 7040"/>
                    <a:gd name="T1" fmla="*/ 0 h 6152"/>
                    <a:gd name="T2" fmla="*/ 2147483646 w 7040"/>
                    <a:gd name="T3" fmla="*/ 2147483646 h 6152"/>
                    <a:gd name="T4" fmla="*/ 0 w 7040"/>
                    <a:gd name="T5" fmla="*/ 2147483646 h 6152"/>
                    <a:gd name="T6" fmla="*/ 2147483646 w 7040"/>
                    <a:gd name="T7" fmla="*/ 2147483646 h 6152"/>
                    <a:gd name="T8" fmla="*/ 2147483646 w 7040"/>
                    <a:gd name="T9" fmla="*/ 2147483646 h 6152"/>
                    <a:gd name="T10" fmla="*/ 2147483646 w 7040"/>
                    <a:gd name="T11" fmla="*/ 0 h 61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9019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" name="Google Shape;3418;p20"/>
                <p:cNvSpPr>
                  <a:spLocks/>
                </p:cNvSpPr>
                <p:nvPr/>
              </p:nvSpPr>
              <p:spPr bwMode="auto">
                <a:xfrm>
                  <a:off x="5054625" y="6775925"/>
                  <a:ext cx="371850" cy="275775"/>
                </a:xfrm>
                <a:custGeom>
                  <a:avLst/>
                  <a:gdLst>
                    <a:gd name="T0" fmla="*/ 2147483646 w 14874"/>
                    <a:gd name="T1" fmla="*/ 0 h 11031"/>
                    <a:gd name="T2" fmla="*/ 2147483646 w 14874"/>
                    <a:gd name="T3" fmla="*/ 2147483646 h 11031"/>
                    <a:gd name="T4" fmla="*/ 2147483646 w 14874"/>
                    <a:gd name="T5" fmla="*/ 2147483646 h 11031"/>
                    <a:gd name="T6" fmla="*/ 2147483646 w 14874"/>
                    <a:gd name="T7" fmla="*/ 2147483646 h 11031"/>
                    <a:gd name="T8" fmla="*/ 2147483646 w 14874"/>
                    <a:gd name="T9" fmla="*/ 2147483646 h 11031"/>
                    <a:gd name="T10" fmla="*/ 2147483646 w 14874"/>
                    <a:gd name="T11" fmla="*/ 0 h 110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" name="Google Shape;3419;p20"/>
                <p:cNvSpPr>
                  <a:spLocks/>
                </p:cNvSpPr>
                <p:nvPr/>
              </p:nvSpPr>
              <p:spPr bwMode="auto">
                <a:xfrm>
                  <a:off x="5142250" y="6790025"/>
                  <a:ext cx="204100" cy="225525"/>
                </a:xfrm>
                <a:custGeom>
                  <a:avLst/>
                  <a:gdLst>
                    <a:gd name="T0" fmla="*/ 2147483646 w 8164"/>
                    <a:gd name="T1" fmla="*/ 2147483646 h 9021"/>
                    <a:gd name="T2" fmla="*/ 2147483646 w 8164"/>
                    <a:gd name="T3" fmla="*/ 2147483646 h 9021"/>
                    <a:gd name="T4" fmla="*/ 2147483646 w 8164"/>
                    <a:gd name="T5" fmla="*/ 2147483646 h 9021"/>
                    <a:gd name="T6" fmla="*/ 2147483646 w 8164"/>
                    <a:gd name="T7" fmla="*/ 9765625 h 9021"/>
                    <a:gd name="T8" fmla="*/ 0 w 8164"/>
                    <a:gd name="T9" fmla="*/ 2147483646 h 9021"/>
                    <a:gd name="T10" fmla="*/ 2147483646 w 8164"/>
                    <a:gd name="T11" fmla="*/ 2147483646 h 9021"/>
                    <a:gd name="T12" fmla="*/ 2147483646 w 8164"/>
                    <a:gd name="T13" fmla="*/ 2147483646 h 9021"/>
                    <a:gd name="T14" fmla="*/ 2147483646 w 8164"/>
                    <a:gd name="T15" fmla="*/ 2147483646 h 9021"/>
                    <a:gd name="T16" fmla="*/ 2147483646 w 8164"/>
                    <a:gd name="T17" fmla="*/ 2147483646 h 9021"/>
                    <a:gd name="T18" fmla="*/ 2147483646 w 8164"/>
                    <a:gd name="T19" fmla="*/ 2147483646 h 9021"/>
                    <a:gd name="T20" fmla="*/ 2147483646 w 8164"/>
                    <a:gd name="T21" fmla="*/ 2147483646 h 9021"/>
                    <a:gd name="T22" fmla="*/ 2147483646 w 8164"/>
                    <a:gd name="T23" fmla="*/ 2147483646 h 9021"/>
                    <a:gd name="T24" fmla="*/ 2147483646 w 8164"/>
                    <a:gd name="T25" fmla="*/ 2147483646 h 9021"/>
                    <a:gd name="T26" fmla="*/ 2147483646 w 8164"/>
                    <a:gd name="T27" fmla="*/ 2147483646 h 9021"/>
                    <a:gd name="T28" fmla="*/ 2147483646 w 8164"/>
                    <a:gd name="T29" fmla="*/ 2147483646 h 9021"/>
                    <a:gd name="T30" fmla="*/ 2147483646 w 8164"/>
                    <a:gd name="T31" fmla="*/ 9765625 h 902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cubicBezTo>
                        <a:pt x="8059" y="2877"/>
                        <a:pt x="8059" y="2879"/>
                        <a:pt x="8058" y="2883"/>
                      </a:cubicBez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" name="Google Shape;3420;p20"/>
                <p:cNvSpPr>
                  <a:spLocks/>
                </p:cNvSpPr>
                <p:nvPr/>
              </p:nvSpPr>
              <p:spPr bwMode="auto">
                <a:xfrm>
                  <a:off x="5338975" y="6938750"/>
                  <a:ext cx="36825" cy="32350"/>
                </a:xfrm>
                <a:custGeom>
                  <a:avLst/>
                  <a:gdLst>
                    <a:gd name="T0" fmla="*/ 2147483646 w 1473"/>
                    <a:gd name="T1" fmla="*/ 0 h 1294"/>
                    <a:gd name="T2" fmla="*/ 2147483646 w 1473"/>
                    <a:gd name="T3" fmla="*/ 722656250 h 1294"/>
                    <a:gd name="T4" fmla="*/ 1572265625 w 1473"/>
                    <a:gd name="T5" fmla="*/ 2147483646 h 1294"/>
                    <a:gd name="T6" fmla="*/ 2147483646 w 1473"/>
                    <a:gd name="T7" fmla="*/ 2147483646 h 1294"/>
                    <a:gd name="T8" fmla="*/ 2147483646 w 1473"/>
                    <a:gd name="T9" fmla="*/ 2147483646 h 1294"/>
                    <a:gd name="T10" fmla="*/ 2147483646 w 1473"/>
                    <a:gd name="T11" fmla="*/ 2147483646 h 1294"/>
                    <a:gd name="T12" fmla="*/ 2147483646 w 1473"/>
                    <a:gd name="T13" fmla="*/ 0 h 129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0" name="Google Shape;3421;p20"/>
                <p:cNvSpPr>
                  <a:spLocks/>
                </p:cNvSpPr>
                <p:nvPr/>
              </p:nvSpPr>
              <p:spPr bwMode="auto">
                <a:xfrm>
                  <a:off x="4987675" y="6562875"/>
                  <a:ext cx="119125" cy="96025"/>
                </a:xfrm>
                <a:custGeom>
                  <a:avLst/>
                  <a:gdLst>
                    <a:gd name="T0" fmla="*/ 2147483646 w 4765"/>
                    <a:gd name="T1" fmla="*/ 0 h 3841"/>
                    <a:gd name="T2" fmla="*/ 1308593750 w 4765"/>
                    <a:gd name="T3" fmla="*/ 2147483646 h 3841"/>
                    <a:gd name="T4" fmla="*/ 2147483646 w 4765"/>
                    <a:gd name="T5" fmla="*/ 2147483646 h 3841"/>
                    <a:gd name="T6" fmla="*/ 2147483646 w 4765"/>
                    <a:gd name="T7" fmla="*/ 2147483646 h 3841"/>
                    <a:gd name="T8" fmla="*/ 2147483646 w 4765"/>
                    <a:gd name="T9" fmla="*/ 2147483646 h 3841"/>
                    <a:gd name="T10" fmla="*/ 2147483646 w 4765"/>
                    <a:gd name="T11" fmla="*/ 0 h 38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9019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3422;p20"/>
                <p:cNvSpPr>
                  <a:spLocks/>
                </p:cNvSpPr>
                <p:nvPr/>
              </p:nvSpPr>
              <p:spPr bwMode="auto">
                <a:xfrm>
                  <a:off x="5039200" y="6584050"/>
                  <a:ext cx="111100" cy="97600"/>
                </a:xfrm>
                <a:custGeom>
                  <a:avLst/>
                  <a:gdLst>
                    <a:gd name="T0" fmla="*/ 2147483646 w 4444"/>
                    <a:gd name="T1" fmla="*/ 0 h 3904"/>
                    <a:gd name="T2" fmla="*/ 2147483646 w 4444"/>
                    <a:gd name="T3" fmla="*/ 2147483646 h 3904"/>
                    <a:gd name="T4" fmla="*/ 0 w 4444"/>
                    <a:gd name="T5" fmla="*/ 2147483646 h 3904"/>
                    <a:gd name="T6" fmla="*/ 2147483646 w 4444"/>
                    <a:gd name="T7" fmla="*/ 2147483646 h 3904"/>
                    <a:gd name="T8" fmla="*/ 2147483646 w 4444"/>
                    <a:gd name="T9" fmla="*/ 2147483646 h 3904"/>
                    <a:gd name="T10" fmla="*/ 2147483646 w 4444"/>
                    <a:gd name="T11" fmla="*/ 0 h 390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9019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3423;p20"/>
                <p:cNvSpPr>
                  <a:spLocks/>
                </p:cNvSpPr>
                <p:nvPr/>
              </p:nvSpPr>
              <p:spPr bwMode="auto">
                <a:xfrm>
                  <a:off x="4897100" y="6625000"/>
                  <a:ext cx="227100" cy="184725"/>
                </a:xfrm>
                <a:custGeom>
                  <a:avLst/>
                  <a:gdLst>
                    <a:gd name="T0" fmla="*/ 2147483646 w 9084"/>
                    <a:gd name="T1" fmla="*/ 9765625 h 7389"/>
                    <a:gd name="T2" fmla="*/ 2147483646 w 9084"/>
                    <a:gd name="T3" fmla="*/ 2147483646 h 7389"/>
                    <a:gd name="T4" fmla="*/ 2147483646 w 9084"/>
                    <a:gd name="T5" fmla="*/ 2147483646 h 7389"/>
                    <a:gd name="T6" fmla="*/ 2147483646 w 9084"/>
                    <a:gd name="T7" fmla="*/ 2147483646 h 7389"/>
                    <a:gd name="T8" fmla="*/ 2147483646 w 9084"/>
                    <a:gd name="T9" fmla="*/ 2147483646 h 7389"/>
                    <a:gd name="T10" fmla="*/ 2147483646 w 9084"/>
                    <a:gd name="T11" fmla="*/ 9765625 h 738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3424;p20"/>
                <p:cNvSpPr>
                  <a:spLocks/>
                </p:cNvSpPr>
                <p:nvPr/>
              </p:nvSpPr>
              <p:spPr bwMode="auto">
                <a:xfrm>
                  <a:off x="4944850" y="6638125"/>
                  <a:ext cx="136525" cy="141225"/>
                </a:xfrm>
                <a:custGeom>
                  <a:avLst/>
                  <a:gdLst>
                    <a:gd name="T0" fmla="*/ 2147483646 w 5461"/>
                    <a:gd name="T1" fmla="*/ 2147483646 h 5649"/>
                    <a:gd name="T2" fmla="*/ 2147483646 w 5461"/>
                    <a:gd name="T3" fmla="*/ 2147483646 h 5649"/>
                    <a:gd name="T4" fmla="*/ 2147483646 w 5461"/>
                    <a:gd name="T5" fmla="*/ 2147483646 h 5649"/>
                    <a:gd name="T6" fmla="*/ 2147483646 w 5461"/>
                    <a:gd name="T7" fmla="*/ 2147483646 h 5649"/>
                    <a:gd name="T8" fmla="*/ 2147483646 w 5461"/>
                    <a:gd name="T9" fmla="*/ 9765625 h 5649"/>
                    <a:gd name="T10" fmla="*/ 9765625 w 5461"/>
                    <a:gd name="T11" fmla="*/ 2147483646 h 5649"/>
                    <a:gd name="T12" fmla="*/ 2147483646 w 5461"/>
                    <a:gd name="T13" fmla="*/ 2147483646 h 5649"/>
                    <a:gd name="T14" fmla="*/ 2147483646 w 5461"/>
                    <a:gd name="T15" fmla="*/ 2147483646 h 5649"/>
                    <a:gd name="T16" fmla="*/ 2147483646 w 5461"/>
                    <a:gd name="T17" fmla="*/ 2147483646 h 5649"/>
                    <a:gd name="T18" fmla="*/ 2147483646 w 5461"/>
                    <a:gd name="T19" fmla="*/ 2147483646 h 5649"/>
                    <a:gd name="T20" fmla="*/ 2147483646 w 5461"/>
                    <a:gd name="T21" fmla="*/ 2147483646 h 5649"/>
                    <a:gd name="T22" fmla="*/ 2147483646 w 5461"/>
                    <a:gd name="T23" fmla="*/ 2147483646 h 5649"/>
                    <a:gd name="T24" fmla="*/ 2147483646 w 5461"/>
                    <a:gd name="T25" fmla="*/ 2147483646 h 5649"/>
                    <a:gd name="T26" fmla="*/ 2147483646 w 5461"/>
                    <a:gd name="T27" fmla="*/ 2147483646 h 5649"/>
                    <a:gd name="T28" fmla="*/ 2147483646 w 5461"/>
                    <a:gd name="T29" fmla="*/ 2147483646 h 5649"/>
                    <a:gd name="T30" fmla="*/ 2147483646 w 5461"/>
                    <a:gd name="T31" fmla="*/ 2147483646 h 5649"/>
                    <a:gd name="T32" fmla="*/ 2147483646 w 5461"/>
                    <a:gd name="T33" fmla="*/ 9765625 h 564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cubicBezTo>
                        <a:pt x="5356" y="2054"/>
                        <a:pt x="5356" y="2055"/>
                        <a:pt x="5355" y="2056"/>
                      </a:cubicBez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3425;p20"/>
                <p:cNvSpPr>
                  <a:spLocks/>
                </p:cNvSpPr>
                <p:nvPr/>
              </p:nvSpPr>
              <p:spPr bwMode="auto">
                <a:xfrm>
                  <a:off x="5069300" y="6740125"/>
                  <a:ext cx="22775" cy="20500"/>
                </a:xfrm>
                <a:custGeom>
                  <a:avLst/>
                  <a:gdLst>
                    <a:gd name="T0" fmla="*/ 2147483646 w 911"/>
                    <a:gd name="T1" fmla="*/ 9765625 h 820"/>
                    <a:gd name="T2" fmla="*/ 2147483646 w 911"/>
                    <a:gd name="T3" fmla="*/ 419921875 h 820"/>
                    <a:gd name="T4" fmla="*/ 527343750 w 911"/>
                    <a:gd name="T5" fmla="*/ 2147483646 h 820"/>
                    <a:gd name="T6" fmla="*/ 2147483646 w 911"/>
                    <a:gd name="T7" fmla="*/ 2147483646 h 820"/>
                    <a:gd name="T8" fmla="*/ 2147483646 w 911"/>
                    <a:gd name="T9" fmla="*/ 2147483646 h 820"/>
                    <a:gd name="T10" fmla="*/ 2147483646 w 911"/>
                    <a:gd name="T11" fmla="*/ 2147483646 h 820"/>
                    <a:gd name="T12" fmla="*/ 2147483646 w 911"/>
                    <a:gd name="T13" fmla="*/ 9765625 h 8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sp>
          <p:nvSpPr>
            <p:cNvPr id="7" name="Google Shape;3426;p20"/>
            <p:cNvSpPr>
              <a:spLocks/>
            </p:cNvSpPr>
            <p:nvPr/>
          </p:nvSpPr>
          <p:spPr bwMode="auto">
            <a:xfrm>
              <a:off x="543401" y="113402"/>
              <a:ext cx="1029326" cy="572687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2147483646 w 30756"/>
                <a:gd name="T51" fmla="*/ 2147483646 h 17113"/>
                <a:gd name="T52" fmla="*/ 2147483646 w 30756"/>
                <a:gd name="T53" fmla="*/ 2147483646 h 17113"/>
                <a:gd name="T54" fmla="*/ 2147483646 w 30756"/>
                <a:gd name="T55" fmla="*/ 2147483646 h 17113"/>
                <a:gd name="T56" fmla="*/ 2147483646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lIns="0" tIns="182875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/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947021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431;p21"/>
          <p:cNvGrpSpPr>
            <a:grpSpLocks/>
          </p:cNvGrpSpPr>
          <p:nvPr/>
        </p:nvGrpSpPr>
        <p:grpSpPr bwMode="auto">
          <a:xfrm>
            <a:off x="-419100" y="144463"/>
            <a:ext cx="12938125" cy="7126287"/>
            <a:chOff x="-313975" y="108017"/>
            <a:chExt cx="9702888" cy="5345062"/>
          </a:xfrm>
        </p:grpSpPr>
        <p:sp>
          <p:nvSpPr>
            <p:cNvPr id="5" name="Google Shape;3432;p21"/>
            <p:cNvSpPr>
              <a:spLocks/>
            </p:cNvSpPr>
            <p:nvPr/>
          </p:nvSpPr>
          <p:spPr bwMode="auto">
            <a:xfrm>
              <a:off x="-38725" y="4354895"/>
              <a:ext cx="9209436" cy="827616"/>
            </a:xfrm>
            <a:custGeom>
              <a:avLst/>
              <a:gdLst>
                <a:gd name="T0" fmla="*/ 2147483646 w 75622"/>
                <a:gd name="T1" fmla="*/ 28394 h 107378"/>
                <a:gd name="T2" fmla="*/ 2147483646 w 75622"/>
                <a:gd name="T3" fmla="*/ 3645540 h 107378"/>
                <a:gd name="T4" fmla="*/ 2147483646 w 75622"/>
                <a:gd name="T5" fmla="*/ 39030999 h 107378"/>
                <a:gd name="T6" fmla="*/ 2147483646 w 75622"/>
                <a:gd name="T7" fmla="*/ 85299973 h 107378"/>
                <a:gd name="T8" fmla="*/ 2147483646 w 75622"/>
                <a:gd name="T9" fmla="*/ 198722665 h 107378"/>
                <a:gd name="T10" fmla="*/ 2147483646 w 75622"/>
                <a:gd name="T11" fmla="*/ 211423516 h 107378"/>
                <a:gd name="T12" fmla="*/ 2147483646 w 75622"/>
                <a:gd name="T13" fmla="*/ 214144588 h 107378"/>
                <a:gd name="T14" fmla="*/ 2147483646 w 75622"/>
                <a:gd name="T15" fmla="*/ 227773530 h 107378"/>
                <a:gd name="T16" fmla="*/ 2147483646 w 75622"/>
                <a:gd name="T17" fmla="*/ 259513395 h 107378"/>
                <a:gd name="T18" fmla="*/ 2147483646 w 75622"/>
                <a:gd name="T19" fmla="*/ 315762557 h 107378"/>
                <a:gd name="T20" fmla="*/ 2147483646 w 75622"/>
                <a:gd name="T21" fmla="*/ 366573569 h 107378"/>
                <a:gd name="T22" fmla="*/ 2147483646 w 75622"/>
                <a:gd name="T23" fmla="*/ 412838921 h 107378"/>
                <a:gd name="T24" fmla="*/ 2147483646 w 75622"/>
                <a:gd name="T25" fmla="*/ 448228002 h 107378"/>
                <a:gd name="T26" fmla="*/ 2147483646 w 75622"/>
                <a:gd name="T27" fmla="*/ 484538346 h 107378"/>
                <a:gd name="T28" fmla="*/ 2147483646 w 75622"/>
                <a:gd name="T29" fmla="*/ 484538346 h 107378"/>
                <a:gd name="T30" fmla="*/ 2147483646 w 75622"/>
                <a:gd name="T31" fmla="*/ 475454224 h 107378"/>
                <a:gd name="T32" fmla="*/ 2147483646 w 75622"/>
                <a:gd name="T33" fmla="*/ 453694501 h 107378"/>
                <a:gd name="T34" fmla="*/ 2147483646 w 75622"/>
                <a:gd name="T35" fmla="*/ 426468279 h 107378"/>
                <a:gd name="T36" fmla="*/ 2147483646 w 75622"/>
                <a:gd name="T37" fmla="*/ 390182645 h 107378"/>
                <a:gd name="T38" fmla="*/ 2147483646 w 75622"/>
                <a:gd name="T39" fmla="*/ 366573569 h 107378"/>
                <a:gd name="T40" fmla="*/ 2147483646 w 75622"/>
                <a:gd name="T41" fmla="*/ 336626268 h 107378"/>
                <a:gd name="T42" fmla="*/ 2147483646 w 75622"/>
                <a:gd name="T43" fmla="*/ 304882673 h 107378"/>
                <a:gd name="T44" fmla="*/ 2147483646 w 75622"/>
                <a:gd name="T45" fmla="*/ 279481086 h 107378"/>
                <a:gd name="T46" fmla="*/ 2147483646 w 75622"/>
                <a:gd name="T47" fmla="*/ 223228232 h 107378"/>
                <a:gd name="T48" fmla="*/ 2147483646 w 75622"/>
                <a:gd name="T49" fmla="*/ 176038058 h 107378"/>
                <a:gd name="T50" fmla="*/ 2147483646 w 75622"/>
                <a:gd name="T51" fmla="*/ 137031769 h 107378"/>
                <a:gd name="T52" fmla="*/ 2147483646 w 75622"/>
                <a:gd name="T53" fmla="*/ 114347161 h 107378"/>
                <a:gd name="T54" fmla="*/ 2147483646 w 75622"/>
                <a:gd name="T55" fmla="*/ 107984588 h 107378"/>
                <a:gd name="T56" fmla="*/ 2147483646 w 75622"/>
                <a:gd name="T57" fmla="*/ 107984588 h 107378"/>
                <a:gd name="T58" fmla="*/ 2147483646 w 75622"/>
                <a:gd name="T59" fmla="*/ 117068232 h 107378"/>
                <a:gd name="T60" fmla="*/ 2147483646 w 75622"/>
                <a:gd name="T61" fmla="*/ 127051635 h 107378"/>
                <a:gd name="T62" fmla="*/ 2147483646 w 75622"/>
                <a:gd name="T63" fmla="*/ 1523414802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018804638 h 107378"/>
                <a:gd name="T74" fmla="*/ 2147483646 w 75622"/>
                <a:gd name="T75" fmla="*/ 588877394 h 107378"/>
                <a:gd name="T76" fmla="*/ 2147483646 w 75622"/>
                <a:gd name="T77" fmla="*/ 28394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6" name="Google Shape;3433;p21"/>
            <p:cNvSpPr>
              <a:spLocks/>
            </p:cNvSpPr>
            <p:nvPr/>
          </p:nvSpPr>
          <p:spPr bwMode="auto">
            <a:xfrm>
              <a:off x="-65450" y="4568398"/>
              <a:ext cx="9209483" cy="613838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30429445 h 81492"/>
                <a:gd name="T4" fmla="*/ 2147483646 w 75655"/>
                <a:gd name="T5" fmla="*/ 730429445 h 81492"/>
                <a:gd name="T6" fmla="*/ 2147483646 w 75655"/>
                <a:gd name="T7" fmla="*/ 1976100106 h 81492"/>
                <a:gd name="T8" fmla="*/ 2147483646 w 75655"/>
                <a:gd name="T9" fmla="*/ 1976100106 h 81492"/>
                <a:gd name="T10" fmla="*/ 2147483646 w 75655"/>
                <a:gd name="T11" fmla="*/ 1172075476 h 81492"/>
                <a:gd name="T12" fmla="*/ 2147483646 w 75655"/>
                <a:gd name="T13" fmla="*/ 592912370 h 81492"/>
                <a:gd name="T14" fmla="*/ 2147483646 w 75655"/>
                <a:gd name="T15" fmla="*/ 600188112 h 81492"/>
                <a:gd name="T16" fmla="*/ 2147483646 w 75655"/>
                <a:gd name="T17" fmla="*/ 609887553 h 81492"/>
                <a:gd name="T18" fmla="*/ 2147483646 w 75655"/>
                <a:gd name="T19" fmla="*/ 613135663 h 81492"/>
                <a:gd name="T20" fmla="*/ 2147483646 w 75655"/>
                <a:gd name="T21" fmla="*/ 612337354 h 81492"/>
                <a:gd name="T22" fmla="*/ 2147483646 w 75655"/>
                <a:gd name="T23" fmla="*/ 606661688 h 81492"/>
                <a:gd name="T24" fmla="*/ 2147483646 w 75655"/>
                <a:gd name="T25" fmla="*/ 571887311 h 81492"/>
                <a:gd name="T26" fmla="*/ 2147483646 w 75655"/>
                <a:gd name="T27" fmla="*/ 545991817 h 81492"/>
                <a:gd name="T28" fmla="*/ 2147483646 w 75655"/>
                <a:gd name="T29" fmla="*/ 512019207 h 81492"/>
                <a:gd name="T30" fmla="*/ 2147483646 w 75655"/>
                <a:gd name="T31" fmla="*/ 430324271 h 81492"/>
                <a:gd name="T32" fmla="*/ 2147483646 w 75655"/>
                <a:gd name="T33" fmla="*/ 430324271 h 81492"/>
                <a:gd name="T34" fmla="*/ 2147483646 w 75655"/>
                <a:gd name="T35" fmla="*/ 349427244 h 81492"/>
                <a:gd name="T36" fmla="*/ 2147483646 w 75655"/>
                <a:gd name="T37" fmla="*/ 253982930 h 81492"/>
                <a:gd name="T38" fmla="*/ 2147483646 w 75655"/>
                <a:gd name="T39" fmla="*/ 201412359 h 81492"/>
                <a:gd name="T40" fmla="*/ 2147483646 w 75655"/>
                <a:gd name="T41" fmla="*/ 174715550 h 81492"/>
                <a:gd name="T42" fmla="*/ 2147483646 w 75655"/>
                <a:gd name="T43" fmla="*/ 173112010 h 81492"/>
                <a:gd name="T44" fmla="*/ 2147483646 w 75655"/>
                <a:gd name="T45" fmla="*/ 169863901 h 81492"/>
                <a:gd name="T46" fmla="*/ 2147483646 w 75655"/>
                <a:gd name="T47" fmla="*/ 148014825 h 81492"/>
                <a:gd name="T48" fmla="*/ 2147483646 w 75655"/>
                <a:gd name="T49" fmla="*/ 52570571 h 81492"/>
                <a:gd name="T50" fmla="*/ 2147483646 w 75655"/>
                <a:gd name="T51" fmla="*/ 10523851 h 81492"/>
                <a:gd name="T52" fmla="*/ 2147483646 w 75655"/>
                <a:gd name="T53" fmla="*/ 1625783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7" name="Google Shape;3434;p21"/>
            <p:cNvGrpSpPr>
              <a:grpSpLocks/>
            </p:cNvGrpSpPr>
            <p:nvPr/>
          </p:nvGrpSpPr>
          <p:grpSpPr bwMode="auto"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130" name="Google Shape;3435;p21"/>
              <p:cNvGrpSpPr>
                <a:grpSpLocks/>
              </p:cNvGrpSpPr>
              <p:nvPr/>
            </p:nvGrpSpPr>
            <p:grpSpPr bwMode="auto">
              <a:xfrm rot="2043589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170" name="Google Shape;3436;p21"/>
                <p:cNvSpPr>
                  <a:spLocks/>
                </p:cNvSpPr>
                <p:nvPr/>
              </p:nvSpPr>
              <p:spPr bwMode="auto">
                <a:xfrm>
                  <a:off x="5641475" y="2689200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1" name="Google Shape;3437;p21"/>
                <p:cNvSpPr>
                  <a:spLocks/>
                </p:cNvSpPr>
                <p:nvPr/>
              </p:nvSpPr>
              <p:spPr bwMode="auto">
                <a:xfrm>
                  <a:off x="5699225" y="2674000"/>
                  <a:ext cx="103675" cy="72975"/>
                </a:xfrm>
                <a:custGeom>
                  <a:avLst/>
                  <a:gdLst>
                    <a:gd name="T0" fmla="*/ 2147483646 w 4147"/>
                    <a:gd name="T1" fmla="*/ 0 h 2919"/>
                    <a:gd name="T2" fmla="*/ 2147483646 w 4147"/>
                    <a:gd name="T3" fmla="*/ 2147483646 h 2919"/>
                    <a:gd name="T4" fmla="*/ 2147483646 w 4147"/>
                    <a:gd name="T5" fmla="*/ 2147483646 h 2919"/>
                    <a:gd name="T6" fmla="*/ 2147483646 w 4147"/>
                    <a:gd name="T7" fmla="*/ 2147483646 h 2919"/>
                    <a:gd name="T8" fmla="*/ 2147483646 w 414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2" name="Google Shape;3438;p21"/>
                <p:cNvSpPr>
                  <a:spLocks/>
                </p:cNvSpPr>
                <p:nvPr/>
              </p:nvSpPr>
              <p:spPr bwMode="auto">
                <a:xfrm>
                  <a:off x="5682575" y="2706600"/>
                  <a:ext cx="103025" cy="72375"/>
                </a:xfrm>
                <a:custGeom>
                  <a:avLst/>
                  <a:gdLst>
                    <a:gd name="T0" fmla="*/ 2147483646 w 4121"/>
                    <a:gd name="T1" fmla="*/ 0 h 2895"/>
                    <a:gd name="T2" fmla="*/ 2147483646 w 4121"/>
                    <a:gd name="T3" fmla="*/ 2147483646 h 2895"/>
                    <a:gd name="T4" fmla="*/ 2147483646 w 4121"/>
                    <a:gd name="T5" fmla="*/ 2147483646 h 2895"/>
                    <a:gd name="T6" fmla="*/ 2147483646 w 4121"/>
                    <a:gd name="T7" fmla="*/ 2147483646 h 2895"/>
                    <a:gd name="T8" fmla="*/ 2147483646 w 4121"/>
                    <a:gd name="T9" fmla="*/ 0 h 289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3" name="Google Shape;3439;p21"/>
                <p:cNvSpPr>
                  <a:spLocks/>
                </p:cNvSpPr>
                <p:nvPr/>
              </p:nvSpPr>
              <p:spPr bwMode="auto">
                <a:xfrm>
                  <a:off x="5765450" y="2684250"/>
                  <a:ext cx="103500" cy="73000"/>
                </a:xfrm>
                <a:custGeom>
                  <a:avLst/>
                  <a:gdLst>
                    <a:gd name="T0" fmla="*/ 2147483646 w 4140"/>
                    <a:gd name="T1" fmla="*/ 9765625 h 2920"/>
                    <a:gd name="T2" fmla="*/ 2147483646 w 4140"/>
                    <a:gd name="T3" fmla="*/ 2147483646 h 2920"/>
                    <a:gd name="T4" fmla="*/ 2147483646 w 4140"/>
                    <a:gd name="T5" fmla="*/ 2147483646 h 2920"/>
                    <a:gd name="T6" fmla="*/ 2147483646 w 4140"/>
                    <a:gd name="T7" fmla="*/ 2147483646 h 2920"/>
                    <a:gd name="T8" fmla="*/ 2147483646 w 4140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4" name="Google Shape;3440;p21"/>
                <p:cNvSpPr>
                  <a:spLocks/>
                </p:cNvSpPr>
                <p:nvPr/>
              </p:nvSpPr>
              <p:spPr bwMode="auto">
                <a:xfrm>
                  <a:off x="5719750" y="2719900"/>
                  <a:ext cx="102950" cy="72675"/>
                </a:xfrm>
                <a:custGeom>
                  <a:avLst/>
                  <a:gdLst>
                    <a:gd name="T0" fmla="*/ 2147483646 w 4118"/>
                    <a:gd name="T1" fmla="*/ 0 h 2907"/>
                    <a:gd name="T2" fmla="*/ 2147483646 w 4118"/>
                    <a:gd name="T3" fmla="*/ 2147483646 h 2907"/>
                    <a:gd name="T4" fmla="*/ 2147483646 w 4118"/>
                    <a:gd name="T5" fmla="*/ 2147483646 h 2907"/>
                    <a:gd name="T6" fmla="*/ 2147483646 w 4118"/>
                    <a:gd name="T7" fmla="*/ 2147483646 h 2907"/>
                    <a:gd name="T8" fmla="*/ 2147483646 w 4118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5" name="Google Shape;3441;p21"/>
                <p:cNvSpPr>
                  <a:spLocks/>
                </p:cNvSpPr>
                <p:nvPr/>
              </p:nvSpPr>
              <p:spPr bwMode="auto">
                <a:xfrm>
                  <a:off x="5823075" y="2686050"/>
                  <a:ext cx="102850" cy="73075"/>
                </a:xfrm>
                <a:custGeom>
                  <a:avLst/>
                  <a:gdLst>
                    <a:gd name="T0" fmla="*/ 2147483646 w 4114"/>
                    <a:gd name="T1" fmla="*/ 9765625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9765625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6" name="Google Shape;3442;p21"/>
                <p:cNvSpPr>
                  <a:spLocks/>
                </p:cNvSpPr>
                <p:nvPr/>
              </p:nvSpPr>
              <p:spPr bwMode="auto">
                <a:xfrm>
                  <a:off x="5750950" y="2720325"/>
                  <a:ext cx="88725" cy="97275"/>
                </a:xfrm>
                <a:custGeom>
                  <a:avLst/>
                  <a:gdLst>
                    <a:gd name="T0" fmla="*/ 2147483646 w 3549"/>
                    <a:gd name="T1" fmla="*/ 0 h 3891"/>
                    <a:gd name="T2" fmla="*/ 2147483646 w 3549"/>
                    <a:gd name="T3" fmla="*/ 2147483646 h 3891"/>
                    <a:gd name="T4" fmla="*/ 2147483646 w 3549"/>
                    <a:gd name="T5" fmla="*/ 2147483646 h 3891"/>
                    <a:gd name="T6" fmla="*/ 2147483646 w 3549"/>
                    <a:gd name="T7" fmla="*/ 2147483646 h 3891"/>
                    <a:gd name="T8" fmla="*/ 2147483646 w 3549"/>
                    <a:gd name="T9" fmla="*/ 2147483646 h 3891"/>
                    <a:gd name="T10" fmla="*/ 2147483646 w 3549"/>
                    <a:gd name="T11" fmla="*/ 2147483646 h 3891"/>
                    <a:gd name="T12" fmla="*/ 2147483646 w 3549"/>
                    <a:gd name="T13" fmla="*/ 0 h 389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7" name="Google Shape;3443;p21"/>
                <p:cNvSpPr>
                  <a:spLocks/>
                </p:cNvSpPr>
                <p:nvPr/>
              </p:nvSpPr>
              <p:spPr bwMode="auto">
                <a:xfrm>
                  <a:off x="5776725" y="2738500"/>
                  <a:ext cx="102850" cy="73075"/>
                </a:xfrm>
                <a:custGeom>
                  <a:avLst/>
                  <a:gdLst>
                    <a:gd name="T0" fmla="*/ 2147483646 w 4114"/>
                    <a:gd name="T1" fmla="*/ 0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0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8" name="Google Shape;3444;p21"/>
                <p:cNvSpPr>
                  <a:spLocks/>
                </p:cNvSpPr>
                <p:nvPr/>
              </p:nvSpPr>
              <p:spPr bwMode="auto">
                <a:xfrm>
                  <a:off x="5863350" y="2719900"/>
                  <a:ext cx="103575" cy="72675"/>
                </a:xfrm>
                <a:custGeom>
                  <a:avLst/>
                  <a:gdLst>
                    <a:gd name="T0" fmla="*/ 2147483646 w 4143"/>
                    <a:gd name="T1" fmla="*/ 0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9" name="Google Shape;3445;p21"/>
                <p:cNvSpPr>
                  <a:spLocks/>
                </p:cNvSpPr>
                <p:nvPr/>
              </p:nvSpPr>
              <p:spPr bwMode="auto">
                <a:xfrm>
                  <a:off x="5733575" y="2769725"/>
                  <a:ext cx="104100" cy="73000"/>
                </a:xfrm>
                <a:custGeom>
                  <a:avLst/>
                  <a:gdLst>
                    <a:gd name="T0" fmla="*/ 2147483646 w 4164"/>
                    <a:gd name="T1" fmla="*/ 9765625 h 2920"/>
                    <a:gd name="T2" fmla="*/ 2147483646 w 4164"/>
                    <a:gd name="T3" fmla="*/ 2147483646 h 2920"/>
                    <a:gd name="T4" fmla="*/ 2147483646 w 4164"/>
                    <a:gd name="T5" fmla="*/ 2147483646 h 2920"/>
                    <a:gd name="T6" fmla="*/ 2147483646 w 4164"/>
                    <a:gd name="T7" fmla="*/ 2147483646 h 2920"/>
                    <a:gd name="T8" fmla="*/ 2147483646 w 4164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0" name="Google Shape;3446;p21"/>
                <p:cNvSpPr>
                  <a:spLocks/>
                </p:cNvSpPr>
                <p:nvPr/>
              </p:nvSpPr>
              <p:spPr bwMode="auto">
                <a:xfrm>
                  <a:off x="5816375" y="2764050"/>
                  <a:ext cx="104100" cy="72975"/>
                </a:xfrm>
                <a:custGeom>
                  <a:avLst/>
                  <a:gdLst>
                    <a:gd name="T0" fmla="*/ 2147483646 w 4164"/>
                    <a:gd name="T1" fmla="*/ 0 h 2919"/>
                    <a:gd name="T2" fmla="*/ 2147483646 w 4164"/>
                    <a:gd name="T3" fmla="*/ 2147483646 h 2919"/>
                    <a:gd name="T4" fmla="*/ 2147483646 w 4164"/>
                    <a:gd name="T5" fmla="*/ 2147483646 h 2919"/>
                    <a:gd name="T6" fmla="*/ 2147483646 w 4164"/>
                    <a:gd name="T7" fmla="*/ 2147483646 h 2919"/>
                    <a:gd name="T8" fmla="*/ 2147483646 w 4164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1" name="Google Shape;3447;p21"/>
                <p:cNvSpPr>
                  <a:spLocks/>
                </p:cNvSpPr>
                <p:nvPr/>
              </p:nvSpPr>
              <p:spPr bwMode="auto">
                <a:xfrm>
                  <a:off x="5812450" y="2776500"/>
                  <a:ext cx="102850" cy="73050"/>
                </a:xfrm>
                <a:custGeom>
                  <a:avLst/>
                  <a:gdLst>
                    <a:gd name="T0" fmla="*/ 2147483646 w 4114"/>
                    <a:gd name="T1" fmla="*/ 0 h 2922"/>
                    <a:gd name="T2" fmla="*/ 2147483646 w 4114"/>
                    <a:gd name="T3" fmla="*/ 2147483646 h 2922"/>
                    <a:gd name="T4" fmla="*/ 2147483646 w 4114"/>
                    <a:gd name="T5" fmla="*/ 2147483646 h 2922"/>
                    <a:gd name="T6" fmla="*/ 2147483646 w 4114"/>
                    <a:gd name="T7" fmla="*/ 2147483646 h 2922"/>
                    <a:gd name="T8" fmla="*/ 2147483646 w 4114"/>
                    <a:gd name="T9" fmla="*/ 0 h 29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3448;p21"/>
                <p:cNvSpPr>
                  <a:spLocks/>
                </p:cNvSpPr>
                <p:nvPr/>
              </p:nvSpPr>
              <p:spPr bwMode="auto">
                <a:xfrm>
                  <a:off x="5783575" y="2795875"/>
                  <a:ext cx="102975" cy="72675"/>
                </a:xfrm>
                <a:custGeom>
                  <a:avLst/>
                  <a:gdLst>
                    <a:gd name="T0" fmla="*/ 2147483646 w 4119"/>
                    <a:gd name="T1" fmla="*/ 9765625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3449;p21"/>
                <p:cNvSpPr>
                  <a:spLocks/>
                </p:cNvSpPr>
                <p:nvPr/>
              </p:nvSpPr>
              <p:spPr bwMode="auto">
                <a:xfrm>
                  <a:off x="5861150" y="2786075"/>
                  <a:ext cx="103550" cy="72700"/>
                </a:xfrm>
                <a:custGeom>
                  <a:avLst/>
                  <a:gdLst>
                    <a:gd name="T0" fmla="*/ 2147483646 w 4142"/>
                    <a:gd name="T1" fmla="*/ 9765625 h 2908"/>
                    <a:gd name="T2" fmla="*/ 2147483646 w 4142"/>
                    <a:gd name="T3" fmla="*/ 2147483646 h 2908"/>
                    <a:gd name="T4" fmla="*/ 2147483646 w 4142"/>
                    <a:gd name="T5" fmla="*/ 2147483646 h 2908"/>
                    <a:gd name="T6" fmla="*/ 2147483646 w 4142"/>
                    <a:gd name="T7" fmla="*/ 2147483646 h 2908"/>
                    <a:gd name="T8" fmla="*/ 2147483646 w 4142"/>
                    <a:gd name="T9" fmla="*/ 9765625 h 29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3450;p21"/>
                <p:cNvSpPr>
                  <a:spLocks/>
                </p:cNvSpPr>
                <p:nvPr/>
              </p:nvSpPr>
              <p:spPr bwMode="auto">
                <a:xfrm>
                  <a:off x="5803400" y="2808875"/>
                  <a:ext cx="102950" cy="72675"/>
                </a:xfrm>
                <a:custGeom>
                  <a:avLst/>
                  <a:gdLst>
                    <a:gd name="T0" fmla="*/ 2147483646 w 4118"/>
                    <a:gd name="T1" fmla="*/ 9765625 h 2907"/>
                    <a:gd name="T2" fmla="*/ 2147483646 w 4118"/>
                    <a:gd name="T3" fmla="*/ 2147483646 h 2907"/>
                    <a:gd name="T4" fmla="*/ 2147483646 w 4118"/>
                    <a:gd name="T5" fmla="*/ 2147483646 h 2907"/>
                    <a:gd name="T6" fmla="*/ 2147483646 w 4118"/>
                    <a:gd name="T7" fmla="*/ 2147483646 h 2907"/>
                    <a:gd name="T8" fmla="*/ 2147483646 w 4118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5" name="Google Shape;3451;p21"/>
                <p:cNvSpPr>
                  <a:spLocks/>
                </p:cNvSpPr>
                <p:nvPr/>
              </p:nvSpPr>
              <p:spPr bwMode="auto">
                <a:xfrm>
                  <a:off x="5918950" y="2779250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3452;p21"/>
                <p:cNvSpPr>
                  <a:spLocks/>
                </p:cNvSpPr>
                <p:nvPr/>
              </p:nvSpPr>
              <p:spPr bwMode="auto">
                <a:xfrm>
                  <a:off x="5898300" y="2799375"/>
                  <a:ext cx="102925" cy="72975"/>
                </a:xfrm>
                <a:custGeom>
                  <a:avLst/>
                  <a:gdLst>
                    <a:gd name="T0" fmla="*/ 2147483646 w 4117"/>
                    <a:gd name="T1" fmla="*/ 0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7" name="Google Shape;3453;p21"/>
                <p:cNvSpPr>
                  <a:spLocks/>
                </p:cNvSpPr>
                <p:nvPr/>
              </p:nvSpPr>
              <p:spPr bwMode="auto">
                <a:xfrm>
                  <a:off x="5773700" y="2844975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3454;p21"/>
                <p:cNvSpPr>
                  <a:spLocks/>
                </p:cNvSpPr>
                <p:nvPr/>
              </p:nvSpPr>
              <p:spPr bwMode="auto">
                <a:xfrm>
                  <a:off x="5855875" y="2847550"/>
                  <a:ext cx="102850" cy="73075"/>
                </a:xfrm>
                <a:custGeom>
                  <a:avLst/>
                  <a:gdLst>
                    <a:gd name="T0" fmla="*/ 2147483646 w 4114"/>
                    <a:gd name="T1" fmla="*/ 0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0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3455;p21"/>
                <p:cNvSpPr>
                  <a:spLocks/>
                </p:cNvSpPr>
                <p:nvPr/>
              </p:nvSpPr>
              <p:spPr bwMode="auto">
                <a:xfrm>
                  <a:off x="5922000" y="2824750"/>
                  <a:ext cx="102850" cy="73075"/>
                </a:xfrm>
                <a:custGeom>
                  <a:avLst/>
                  <a:gdLst>
                    <a:gd name="T0" fmla="*/ 2147483646 w 4114"/>
                    <a:gd name="T1" fmla="*/ 9765625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9765625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3456;p21"/>
                <p:cNvSpPr>
                  <a:spLocks/>
                </p:cNvSpPr>
                <p:nvPr/>
              </p:nvSpPr>
              <p:spPr bwMode="auto">
                <a:xfrm>
                  <a:off x="5859775" y="2867550"/>
                  <a:ext cx="376600" cy="374575"/>
                </a:xfrm>
                <a:custGeom>
                  <a:avLst/>
                  <a:gdLst>
                    <a:gd name="T0" fmla="*/ 2147483646 w 15064"/>
                    <a:gd name="T1" fmla="*/ 2147483646 h 14983"/>
                    <a:gd name="T2" fmla="*/ 2147483646 w 15064"/>
                    <a:gd name="T3" fmla="*/ 2147483646 h 14983"/>
                    <a:gd name="T4" fmla="*/ 2147483646 w 15064"/>
                    <a:gd name="T5" fmla="*/ 2147483646 h 14983"/>
                    <a:gd name="T6" fmla="*/ 2147483646 w 15064"/>
                    <a:gd name="T7" fmla="*/ 2147483646 h 14983"/>
                    <a:gd name="T8" fmla="*/ 2147483646 w 15064"/>
                    <a:gd name="T9" fmla="*/ 2147483646 h 14983"/>
                    <a:gd name="T10" fmla="*/ 2147483646 w 15064"/>
                    <a:gd name="T11" fmla="*/ 2147483646 h 14983"/>
                    <a:gd name="T12" fmla="*/ 2147483646 w 15064"/>
                    <a:gd name="T13" fmla="*/ 2147483646 h 14983"/>
                    <a:gd name="T14" fmla="*/ 2147483646 w 15064"/>
                    <a:gd name="T15" fmla="*/ 2147483646 h 14983"/>
                    <a:gd name="T16" fmla="*/ 2147483646 w 15064"/>
                    <a:gd name="T17" fmla="*/ 2147483646 h 14983"/>
                    <a:gd name="T18" fmla="*/ 2147483646 w 15064"/>
                    <a:gd name="T19" fmla="*/ 2147483646 h 14983"/>
                    <a:gd name="T20" fmla="*/ 2147483646 w 15064"/>
                    <a:gd name="T21" fmla="*/ 2147483646 h 14983"/>
                    <a:gd name="T22" fmla="*/ 2147483646 w 15064"/>
                    <a:gd name="T23" fmla="*/ 2147483646 h 14983"/>
                    <a:gd name="T24" fmla="*/ 2147483646 w 15064"/>
                    <a:gd name="T25" fmla="*/ 2147483646 h 14983"/>
                    <a:gd name="T26" fmla="*/ 2147483646 w 15064"/>
                    <a:gd name="T27" fmla="*/ 2147483646 h 14983"/>
                    <a:gd name="T28" fmla="*/ 2147483646 w 15064"/>
                    <a:gd name="T29" fmla="*/ 2147483646 h 14983"/>
                    <a:gd name="T30" fmla="*/ 2147483646 w 15064"/>
                    <a:gd name="T31" fmla="*/ 2147483646 h 14983"/>
                    <a:gd name="T32" fmla="*/ 2147483646 w 15064"/>
                    <a:gd name="T33" fmla="*/ 2147483646 h 14983"/>
                    <a:gd name="T34" fmla="*/ 2147483646 w 15064"/>
                    <a:gd name="T35" fmla="*/ 2147483646 h 14983"/>
                    <a:gd name="T36" fmla="*/ 2147483646 w 15064"/>
                    <a:gd name="T37" fmla="*/ 2147483646 h 14983"/>
                    <a:gd name="T38" fmla="*/ 2147483646 w 15064"/>
                    <a:gd name="T39" fmla="*/ 2147483646 h 14983"/>
                    <a:gd name="T40" fmla="*/ 2147483646 w 15064"/>
                    <a:gd name="T41" fmla="*/ 2147483646 h 14983"/>
                    <a:gd name="T42" fmla="*/ 2147483646 w 15064"/>
                    <a:gd name="T43" fmla="*/ 2147483646 h 14983"/>
                    <a:gd name="T44" fmla="*/ 2147483646 w 15064"/>
                    <a:gd name="T45" fmla="*/ 2147483646 h 14983"/>
                    <a:gd name="T46" fmla="*/ 2147483646 w 15064"/>
                    <a:gd name="T47" fmla="*/ 2147483646 h 14983"/>
                    <a:gd name="T48" fmla="*/ 2147483646 w 15064"/>
                    <a:gd name="T49" fmla="*/ 2147483646 h 14983"/>
                    <a:gd name="T50" fmla="*/ 2147483646 w 15064"/>
                    <a:gd name="T51" fmla="*/ 2147483646 h 14983"/>
                    <a:gd name="T52" fmla="*/ 2147483646 w 15064"/>
                    <a:gd name="T53" fmla="*/ 2147483646 h 14983"/>
                    <a:gd name="T54" fmla="*/ 2147483646 w 15064"/>
                    <a:gd name="T55" fmla="*/ 2147483646 h 14983"/>
                    <a:gd name="T56" fmla="*/ 2147483646 w 15064"/>
                    <a:gd name="T57" fmla="*/ 2147483646 h 14983"/>
                    <a:gd name="T58" fmla="*/ 2147483646 w 15064"/>
                    <a:gd name="T59" fmla="*/ 2147483646 h 14983"/>
                    <a:gd name="T60" fmla="*/ 2147483646 w 15064"/>
                    <a:gd name="T61" fmla="*/ 2147483646 h 14983"/>
                    <a:gd name="T62" fmla="*/ 2147483646 w 15064"/>
                    <a:gd name="T63" fmla="*/ 9765625 h 149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1" name="Google Shape;3457;p21"/>
                <p:cNvSpPr>
                  <a:spLocks/>
                </p:cNvSpPr>
                <p:nvPr/>
              </p:nvSpPr>
              <p:spPr bwMode="auto">
                <a:xfrm>
                  <a:off x="5829925" y="2896275"/>
                  <a:ext cx="103025" cy="72600"/>
                </a:xfrm>
                <a:custGeom>
                  <a:avLst/>
                  <a:gdLst>
                    <a:gd name="T0" fmla="*/ 2147483646 w 4121"/>
                    <a:gd name="T1" fmla="*/ 0 h 2904"/>
                    <a:gd name="T2" fmla="*/ 2147483646 w 4121"/>
                    <a:gd name="T3" fmla="*/ 2147483646 h 2904"/>
                    <a:gd name="T4" fmla="*/ 2147483646 w 4121"/>
                    <a:gd name="T5" fmla="*/ 2147483646 h 2904"/>
                    <a:gd name="T6" fmla="*/ 2147483646 w 4121"/>
                    <a:gd name="T7" fmla="*/ 2147483646 h 2904"/>
                    <a:gd name="T8" fmla="*/ 2147483646 w 4121"/>
                    <a:gd name="T9" fmla="*/ 0 h 29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2" name="Google Shape;3458;p21"/>
                <p:cNvSpPr>
                  <a:spLocks/>
                </p:cNvSpPr>
                <p:nvPr/>
              </p:nvSpPr>
              <p:spPr bwMode="auto">
                <a:xfrm>
                  <a:off x="5987275" y="2851350"/>
                  <a:ext cx="102925" cy="72775"/>
                </a:xfrm>
                <a:custGeom>
                  <a:avLst/>
                  <a:gdLst>
                    <a:gd name="T0" fmla="*/ 2147483646 w 4117"/>
                    <a:gd name="T1" fmla="*/ 0 h 2911"/>
                    <a:gd name="T2" fmla="*/ 2147483646 w 4117"/>
                    <a:gd name="T3" fmla="*/ 2147483646 h 2911"/>
                    <a:gd name="T4" fmla="*/ 2147483646 w 4117"/>
                    <a:gd name="T5" fmla="*/ 2147483646 h 2911"/>
                    <a:gd name="T6" fmla="*/ 2147483646 w 4117"/>
                    <a:gd name="T7" fmla="*/ 2147483646 h 2911"/>
                    <a:gd name="T8" fmla="*/ 2147483646 w 4117"/>
                    <a:gd name="T9" fmla="*/ 0 h 29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3" name="Google Shape;3459;p21"/>
                <p:cNvSpPr/>
                <p:nvPr/>
              </p:nvSpPr>
              <p:spPr>
                <a:xfrm>
                  <a:off x="5943692" y="2870564"/>
                  <a:ext cx="839721" cy="18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4" name="Google Shape;3460;p21"/>
                <p:cNvSpPr>
                  <a:spLocks/>
                </p:cNvSpPr>
                <p:nvPr/>
              </p:nvSpPr>
              <p:spPr bwMode="auto">
                <a:xfrm>
                  <a:off x="5977400" y="2908425"/>
                  <a:ext cx="103575" cy="72675"/>
                </a:xfrm>
                <a:custGeom>
                  <a:avLst/>
                  <a:gdLst>
                    <a:gd name="T0" fmla="*/ 2147483646 w 4143"/>
                    <a:gd name="T1" fmla="*/ 9765625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5" name="Google Shape;3461;p21"/>
                <p:cNvSpPr>
                  <a:spLocks/>
                </p:cNvSpPr>
                <p:nvPr/>
              </p:nvSpPr>
              <p:spPr bwMode="auto">
                <a:xfrm>
                  <a:off x="6031350" y="2889425"/>
                  <a:ext cx="103575" cy="72675"/>
                </a:xfrm>
                <a:custGeom>
                  <a:avLst/>
                  <a:gdLst>
                    <a:gd name="T0" fmla="*/ 2147483646 w 4143"/>
                    <a:gd name="T1" fmla="*/ 9765625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6" name="Google Shape;3462;p21"/>
                <p:cNvSpPr>
                  <a:spLocks/>
                </p:cNvSpPr>
                <p:nvPr/>
              </p:nvSpPr>
              <p:spPr bwMode="auto">
                <a:xfrm>
                  <a:off x="5882475" y="2942625"/>
                  <a:ext cx="102325" cy="72975"/>
                </a:xfrm>
                <a:custGeom>
                  <a:avLst/>
                  <a:gdLst>
                    <a:gd name="T0" fmla="*/ 2147483646 w 4093"/>
                    <a:gd name="T1" fmla="*/ 0 h 2919"/>
                    <a:gd name="T2" fmla="*/ 2147483646 w 4093"/>
                    <a:gd name="T3" fmla="*/ 2147483646 h 2919"/>
                    <a:gd name="T4" fmla="*/ 2147483646 w 4093"/>
                    <a:gd name="T5" fmla="*/ 2147483646 h 2919"/>
                    <a:gd name="T6" fmla="*/ 2147483646 w 4093"/>
                    <a:gd name="T7" fmla="*/ 2147483646 h 2919"/>
                    <a:gd name="T8" fmla="*/ 2147483646 w 4093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7" name="Google Shape;3463;p21"/>
                <p:cNvSpPr>
                  <a:spLocks/>
                </p:cNvSpPr>
                <p:nvPr/>
              </p:nvSpPr>
              <p:spPr bwMode="auto">
                <a:xfrm>
                  <a:off x="6001650" y="2917450"/>
                  <a:ext cx="102975" cy="72700"/>
                </a:xfrm>
                <a:custGeom>
                  <a:avLst/>
                  <a:gdLst>
                    <a:gd name="T0" fmla="*/ 2147483646 w 4119"/>
                    <a:gd name="T1" fmla="*/ 9765625 h 2908"/>
                    <a:gd name="T2" fmla="*/ 2147483646 w 4119"/>
                    <a:gd name="T3" fmla="*/ 2147483646 h 2908"/>
                    <a:gd name="T4" fmla="*/ 2147483646 w 4119"/>
                    <a:gd name="T5" fmla="*/ 2147483646 h 2908"/>
                    <a:gd name="T6" fmla="*/ 2147483646 w 4119"/>
                    <a:gd name="T7" fmla="*/ 2147483646 h 2908"/>
                    <a:gd name="T8" fmla="*/ 2147483646 w 4119"/>
                    <a:gd name="T9" fmla="*/ 9765625 h 29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8" name="Google Shape;3464;p21"/>
                <p:cNvSpPr>
                  <a:spLocks/>
                </p:cNvSpPr>
                <p:nvPr/>
              </p:nvSpPr>
              <p:spPr bwMode="auto">
                <a:xfrm>
                  <a:off x="5914275" y="2960325"/>
                  <a:ext cx="103025" cy="72375"/>
                </a:xfrm>
                <a:custGeom>
                  <a:avLst/>
                  <a:gdLst>
                    <a:gd name="T0" fmla="*/ 2147483646 w 4121"/>
                    <a:gd name="T1" fmla="*/ 0 h 2895"/>
                    <a:gd name="T2" fmla="*/ 2147483646 w 4121"/>
                    <a:gd name="T3" fmla="*/ 2147483646 h 2895"/>
                    <a:gd name="T4" fmla="*/ 2147483646 w 4121"/>
                    <a:gd name="T5" fmla="*/ 2147483646 h 2895"/>
                    <a:gd name="T6" fmla="*/ 2147483646 w 4121"/>
                    <a:gd name="T7" fmla="*/ 2147483646 h 2895"/>
                    <a:gd name="T8" fmla="*/ 2147483646 w 4121"/>
                    <a:gd name="T9" fmla="*/ 0 h 289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9" name="Google Shape;3465;p21"/>
                <p:cNvSpPr>
                  <a:spLocks/>
                </p:cNvSpPr>
                <p:nvPr/>
              </p:nvSpPr>
              <p:spPr bwMode="auto">
                <a:xfrm>
                  <a:off x="6025325" y="2942625"/>
                  <a:ext cx="104100" cy="72975"/>
                </a:xfrm>
                <a:custGeom>
                  <a:avLst/>
                  <a:gdLst>
                    <a:gd name="T0" fmla="*/ 2147483646 w 4164"/>
                    <a:gd name="T1" fmla="*/ 0 h 2919"/>
                    <a:gd name="T2" fmla="*/ 2147483646 w 4164"/>
                    <a:gd name="T3" fmla="*/ 2147483646 h 2919"/>
                    <a:gd name="T4" fmla="*/ 2147483646 w 4164"/>
                    <a:gd name="T5" fmla="*/ 2147483646 h 2919"/>
                    <a:gd name="T6" fmla="*/ 2147483646 w 4164"/>
                    <a:gd name="T7" fmla="*/ 2147483646 h 2919"/>
                    <a:gd name="T8" fmla="*/ 2147483646 w 4164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0" name="Google Shape;3466;p21"/>
                <p:cNvSpPr>
                  <a:spLocks/>
                </p:cNvSpPr>
                <p:nvPr/>
              </p:nvSpPr>
              <p:spPr bwMode="auto">
                <a:xfrm>
                  <a:off x="6063450" y="2931525"/>
                  <a:ext cx="102850" cy="72325"/>
                </a:xfrm>
                <a:custGeom>
                  <a:avLst/>
                  <a:gdLst>
                    <a:gd name="T0" fmla="*/ 2147483646 w 4114"/>
                    <a:gd name="T1" fmla="*/ 0 h 2893"/>
                    <a:gd name="T2" fmla="*/ 2147483646 w 4114"/>
                    <a:gd name="T3" fmla="*/ 2147483646 h 2893"/>
                    <a:gd name="T4" fmla="*/ 2147483646 w 4114"/>
                    <a:gd name="T5" fmla="*/ 2147483646 h 2893"/>
                    <a:gd name="T6" fmla="*/ 2147483646 w 4114"/>
                    <a:gd name="T7" fmla="*/ 2147483646 h 2893"/>
                    <a:gd name="T8" fmla="*/ 2147483646 w 4114"/>
                    <a:gd name="T9" fmla="*/ 0 h 2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1" name="Google Shape;3467;p21"/>
                <p:cNvSpPr>
                  <a:spLocks/>
                </p:cNvSpPr>
                <p:nvPr/>
              </p:nvSpPr>
              <p:spPr bwMode="auto">
                <a:xfrm>
                  <a:off x="5908200" y="3005300"/>
                  <a:ext cx="103675" cy="73000"/>
                </a:xfrm>
                <a:custGeom>
                  <a:avLst/>
                  <a:gdLst>
                    <a:gd name="T0" fmla="*/ 2147483646 w 4147"/>
                    <a:gd name="T1" fmla="*/ 9765625 h 2920"/>
                    <a:gd name="T2" fmla="*/ 2147483646 w 4147"/>
                    <a:gd name="T3" fmla="*/ 2147483646 h 2920"/>
                    <a:gd name="T4" fmla="*/ 2147483646 w 4147"/>
                    <a:gd name="T5" fmla="*/ 2147483646 h 2920"/>
                    <a:gd name="T6" fmla="*/ 2147483646 w 4147"/>
                    <a:gd name="T7" fmla="*/ 2147483646 h 2920"/>
                    <a:gd name="T8" fmla="*/ 2147483646 w 4147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2" name="Google Shape;3468;p21"/>
                <p:cNvSpPr>
                  <a:spLocks/>
                </p:cNvSpPr>
                <p:nvPr/>
              </p:nvSpPr>
              <p:spPr bwMode="auto">
                <a:xfrm>
                  <a:off x="6008550" y="2983650"/>
                  <a:ext cx="102975" cy="72675"/>
                </a:xfrm>
                <a:custGeom>
                  <a:avLst/>
                  <a:gdLst>
                    <a:gd name="T0" fmla="*/ 2147483646 w 4119"/>
                    <a:gd name="T1" fmla="*/ 9765625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3" name="Google Shape;3469;p21"/>
                <p:cNvSpPr>
                  <a:spLocks/>
                </p:cNvSpPr>
                <p:nvPr/>
              </p:nvSpPr>
              <p:spPr bwMode="auto">
                <a:xfrm>
                  <a:off x="5936300" y="3043300"/>
                  <a:ext cx="103525" cy="72975"/>
                </a:xfrm>
                <a:custGeom>
                  <a:avLst/>
                  <a:gdLst>
                    <a:gd name="T0" fmla="*/ 2147483646 w 4141"/>
                    <a:gd name="T1" fmla="*/ 0 h 2919"/>
                    <a:gd name="T2" fmla="*/ 2147483646 w 4141"/>
                    <a:gd name="T3" fmla="*/ 2147483646 h 2919"/>
                    <a:gd name="T4" fmla="*/ 2147483646 w 4141"/>
                    <a:gd name="T5" fmla="*/ 2147483646 h 2919"/>
                    <a:gd name="T6" fmla="*/ 2147483646 w 4141"/>
                    <a:gd name="T7" fmla="*/ 2147483646 h 2919"/>
                    <a:gd name="T8" fmla="*/ 2147483646 w 4141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4" name="Google Shape;3470;p21"/>
                <p:cNvSpPr>
                  <a:spLocks/>
                </p:cNvSpPr>
                <p:nvPr/>
              </p:nvSpPr>
              <p:spPr bwMode="auto">
                <a:xfrm>
                  <a:off x="5911225" y="3067250"/>
                  <a:ext cx="103050" cy="72600"/>
                </a:xfrm>
                <a:custGeom>
                  <a:avLst/>
                  <a:gdLst>
                    <a:gd name="T0" fmla="*/ 2147483646 w 4122"/>
                    <a:gd name="T1" fmla="*/ 0 h 2904"/>
                    <a:gd name="T2" fmla="*/ 2147483646 w 4122"/>
                    <a:gd name="T3" fmla="*/ 2147483646 h 2904"/>
                    <a:gd name="T4" fmla="*/ 2147483646 w 4122"/>
                    <a:gd name="T5" fmla="*/ 2147483646 h 2904"/>
                    <a:gd name="T6" fmla="*/ 2147483646 w 4122"/>
                    <a:gd name="T7" fmla="*/ 2147483646 h 2904"/>
                    <a:gd name="T8" fmla="*/ 2147483646 w 4122"/>
                    <a:gd name="T9" fmla="*/ 0 h 29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5" name="Google Shape;3471;p21"/>
                <p:cNvSpPr>
                  <a:spLocks/>
                </p:cNvSpPr>
                <p:nvPr/>
              </p:nvSpPr>
              <p:spPr bwMode="auto">
                <a:xfrm>
                  <a:off x="6056525" y="3017775"/>
                  <a:ext cx="103575" cy="72675"/>
                </a:xfrm>
                <a:custGeom>
                  <a:avLst/>
                  <a:gdLst>
                    <a:gd name="T0" fmla="*/ 2147483646 w 4143"/>
                    <a:gd name="T1" fmla="*/ 0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6" name="Google Shape;3472;p21"/>
                <p:cNvSpPr>
                  <a:spLocks/>
                </p:cNvSpPr>
                <p:nvPr/>
              </p:nvSpPr>
              <p:spPr bwMode="auto">
                <a:xfrm>
                  <a:off x="6123300" y="3003325"/>
                  <a:ext cx="102900" cy="72775"/>
                </a:xfrm>
                <a:custGeom>
                  <a:avLst/>
                  <a:gdLst>
                    <a:gd name="T0" fmla="*/ 2147483646 w 4116"/>
                    <a:gd name="T1" fmla="*/ 9765625 h 2911"/>
                    <a:gd name="T2" fmla="*/ 2147483646 w 4116"/>
                    <a:gd name="T3" fmla="*/ 2147483646 h 2911"/>
                    <a:gd name="T4" fmla="*/ 2147483646 w 4116"/>
                    <a:gd name="T5" fmla="*/ 2147483646 h 2911"/>
                    <a:gd name="T6" fmla="*/ 2147483646 w 4116"/>
                    <a:gd name="T7" fmla="*/ 2147483646 h 2911"/>
                    <a:gd name="T8" fmla="*/ 2147483646 w 4116"/>
                    <a:gd name="T9" fmla="*/ 9765625 h 29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7" name="Google Shape;3473;p21"/>
                <p:cNvSpPr>
                  <a:spLocks/>
                </p:cNvSpPr>
                <p:nvPr/>
              </p:nvSpPr>
              <p:spPr bwMode="auto">
                <a:xfrm>
                  <a:off x="6143000" y="3008250"/>
                  <a:ext cx="102850" cy="73075"/>
                </a:xfrm>
                <a:custGeom>
                  <a:avLst/>
                  <a:gdLst>
                    <a:gd name="T0" fmla="*/ 2147483646 w 4114"/>
                    <a:gd name="T1" fmla="*/ 9765625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9765625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8" name="Google Shape;3474;p21"/>
                <p:cNvSpPr>
                  <a:spLocks/>
                </p:cNvSpPr>
                <p:nvPr/>
              </p:nvSpPr>
              <p:spPr bwMode="auto">
                <a:xfrm>
                  <a:off x="6058700" y="3079400"/>
                  <a:ext cx="103575" cy="72675"/>
                </a:xfrm>
                <a:custGeom>
                  <a:avLst/>
                  <a:gdLst>
                    <a:gd name="T0" fmla="*/ 2147483646 w 4143"/>
                    <a:gd name="T1" fmla="*/ 9765625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9" name="Google Shape;3475;p21"/>
                <p:cNvSpPr>
                  <a:spLocks/>
                </p:cNvSpPr>
                <p:nvPr/>
              </p:nvSpPr>
              <p:spPr bwMode="auto">
                <a:xfrm>
                  <a:off x="6108800" y="3072925"/>
                  <a:ext cx="102925" cy="73000"/>
                </a:xfrm>
                <a:custGeom>
                  <a:avLst/>
                  <a:gdLst>
                    <a:gd name="T0" fmla="*/ 2147483646 w 4117"/>
                    <a:gd name="T1" fmla="*/ 9765625 h 2920"/>
                    <a:gd name="T2" fmla="*/ 2147483646 w 4117"/>
                    <a:gd name="T3" fmla="*/ 2147483646 h 2920"/>
                    <a:gd name="T4" fmla="*/ 2147483646 w 4117"/>
                    <a:gd name="T5" fmla="*/ 2147483646 h 2920"/>
                    <a:gd name="T6" fmla="*/ 2147483646 w 4117"/>
                    <a:gd name="T7" fmla="*/ 2147483646 h 2920"/>
                    <a:gd name="T8" fmla="*/ 2147483646 w 4117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0" name="Google Shape;3476;p21"/>
                <p:cNvSpPr>
                  <a:spLocks/>
                </p:cNvSpPr>
                <p:nvPr/>
              </p:nvSpPr>
              <p:spPr bwMode="auto">
                <a:xfrm>
                  <a:off x="6183275" y="3050125"/>
                  <a:ext cx="103500" cy="73000"/>
                </a:xfrm>
                <a:custGeom>
                  <a:avLst/>
                  <a:gdLst>
                    <a:gd name="T0" fmla="*/ 2147483646 w 4140"/>
                    <a:gd name="T1" fmla="*/ 9765625 h 2920"/>
                    <a:gd name="T2" fmla="*/ 2147483646 w 4140"/>
                    <a:gd name="T3" fmla="*/ 2147483646 h 2920"/>
                    <a:gd name="T4" fmla="*/ 2147483646 w 4140"/>
                    <a:gd name="T5" fmla="*/ 2147483646 h 2920"/>
                    <a:gd name="T6" fmla="*/ 2147483646 w 4140"/>
                    <a:gd name="T7" fmla="*/ 2147483646 h 2920"/>
                    <a:gd name="T8" fmla="*/ 2147483646 w 4140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1" name="Google Shape;3477;p21"/>
                <p:cNvSpPr>
                  <a:spLocks/>
                </p:cNvSpPr>
                <p:nvPr/>
              </p:nvSpPr>
              <p:spPr bwMode="auto">
                <a:xfrm>
                  <a:off x="6095875" y="3092700"/>
                  <a:ext cx="102925" cy="72975"/>
                </a:xfrm>
                <a:custGeom>
                  <a:avLst/>
                  <a:gdLst>
                    <a:gd name="T0" fmla="*/ 2147483646 w 4117"/>
                    <a:gd name="T1" fmla="*/ 0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2" name="Google Shape;3478;p21"/>
                <p:cNvSpPr>
                  <a:spLocks/>
                </p:cNvSpPr>
                <p:nvPr/>
              </p:nvSpPr>
              <p:spPr bwMode="auto">
                <a:xfrm>
                  <a:off x="6169650" y="3087000"/>
                  <a:ext cx="102975" cy="72675"/>
                </a:xfrm>
                <a:custGeom>
                  <a:avLst/>
                  <a:gdLst>
                    <a:gd name="T0" fmla="*/ 2147483646 w 4119"/>
                    <a:gd name="T1" fmla="*/ 0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3" name="Google Shape;3479;p21"/>
                <p:cNvSpPr>
                  <a:spLocks/>
                </p:cNvSpPr>
                <p:nvPr/>
              </p:nvSpPr>
              <p:spPr bwMode="auto">
                <a:xfrm>
                  <a:off x="6140725" y="3123075"/>
                  <a:ext cx="102900" cy="73000"/>
                </a:xfrm>
                <a:custGeom>
                  <a:avLst/>
                  <a:gdLst>
                    <a:gd name="T0" fmla="*/ 2147483646 w 4116"/>
                    <a:gd name="T1" fmla="*/ 9765625 h 2920"/>
                    <a:gd name="T2" fmla="*/ 2147483646 w 4116"/>
                    <a:gd name="T3" fmla="*/ 2147483646 h 2920"/>
                    <a:gd name="T4" fmla="*/ 2147483646 w 4116"/>
                    <a:gd name="T5" fmla="*/ 2147483646 h 2920"/>
                    <a:gd name="T6" fmla="*/ 2147483646 w 4116"/>
                    <a:gd name="T7" fmla="*/ 2147483646 h 2920"/>
                    <a:gd name="T8" fmla="*/ 2147483646 w 4116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4" name="Google Shape;3480;p21"/>
                <p:cNvSpPr>
                  <a:spLocks/>
                </p:cNvSpPr>
                <p:nvPr/>
              </p:nvSpPr>
              <p:spPr bwMode="auto">
                <a:xfrm>
                  <a:off x="6181100" y="3132600"/>
                  <a:ext cx="102925" cy="72975"/>
                </a:xfrm>
                <a:custGeom>
                  <a:avLst/>
                  <a:gdLst>
                    <a:gd name="T0" fmla="*/ 2147483646 w 4117"/>
                    <a:gd name="T1" fmla="*/ 0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5" name="Google Shape;3481;p21"/>
                <p:cNvSpPr>
                  <a:spLocks/>
                </p:cNvSpPr>
                <p:nvPr/>
              </p:nvSpPr>
              <p:spPr bwMode="auto">
                <a:xfrm>
                  <a:off x="5980550" y="3217300"/>
                  <a:ext cx="103500" cy="73000"/>
                </a:xfrm>
                <a:custGeom>
                  <a:avLst/>
                  <a:gdLst>
                    <a:gd name="T0" fmla="*/ 2147483646 w 4140"/>
                    <a:gd name="T1" fmla="*/ 9765625 h 2920"/>
                    <a:gd name="T2" fmla="*/ 2147483646 w 4140"/>
                    <a:gd name="T3" fmla="*/ 2147483646 h 2920"/>
                    <a:gd name="T4" fmla="*/ 2147483646 w 4140"/>
                    <a:gd name="T5" fmla="*/ 2147483646 h 2920"/>
                    <a:gd name="T6" fmla="*/ 2147483646 w 4140"/>
                    <a:gd name="T7" fmla="*/ 2147483646 h 2920"/>
                    <a:gd name="T8" fmla="*/ 2147483646 w 4140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6" name="Google Shape;3482;p21"/>
                <p:cNvSpPr>
                  <a:spLocks/>
                </p:cNvSpPr>
                <p:nvPr/>
              </p:nvSpPr>
              <p:spPr bwMode="auto">
                <a:xfrm>
                  <a:off x="6050300" y="3209575"/>
                  <a:ext cx="239575" cy="127075"/>
                </a:xfrm>
                <a:custGeom>
                  <a:avLst/>
                  <a:gdLst>
                    <a:gd name="T0" fmla="*/ 2147483646 w 9583"/>
                    <a:gd name="T1" fmla="*/ 9765625 h 5083"/>
                    <a:gd name="T2" fmla="*/ 2147483646 w 9583"/>
                    <a:gd name="T3" fmla="*/ 2147483646 h 5083"/>
                    <a:gd name="T4" fmla="*/ 2147483646 w 9583"/>
                    <a:gd name="T5" fmla="*/ 2147483646 h 5083"/>
                    <a:gd name="T6" fmla="*/ 2147483646 w 9583"/>
                    <a:gd name="T7" fmla="*/ 2147483646 h 5083"/>
                    <a:gd name="T8" fmla="*/ 2147483646 w 9583"/>
                    <a:gd name="T9" fmla="*/ 2147483646 h 5083"/>
                    <a:gd name="T10" fmla="*/ 2147483646 w 9583"/>
                    <a:gd name="T11" fmla="*/ 2147483646 h 5083"/>
                    <a:gd name="T12" fmla="*/ 2147483646 w 9583"/>
                    <a:gd name="T13" fmla="*/ 2147483646 h 5083"/>
                    <a:gd name="T14" fmla="*/ 2147483646 w 9583"/>
                    <a:gd name="T15" fmla="*/ 2147483646 h 5083"/>
                    <a:gd name="T16" fmla="*/ 2147483646 w 9583"/>
                    <a:gd name="T17" fmla="*/ 2147483646 h 5083"/>
                    <a:gd name="T18" fmla="*/ 2147483646 w 9583"/>
                    <a:gd name="T19" fmla="*/ 2147483646 h 5083"/>
                    <a:gd name="T20" fmla="*/ 2147483646 w 9583"/>
                    <a:gd name="T21" fmla="*/ 2147483646 h 5083"/>
                    <a:gd name="T22" fmla="*/ 2147483646 w 9583"/>
                    <a:gd name="T23" fmla="*/ 2147483646 h 5083"/>
                    <a:gd name="T24" fmla="*/ 2147483646 w 9583"/>
                    <a:gd name="T25" fmla="*/ 2147483646 h 5083"/>
                    <a:gd name="T26" fmla="*/ 2147483646 w 9583"/>
                    <a:gd name="T27" fmla="*/ 2147483646 h 5083"/>
                    <a:gd name="T28" fmla="*/ 2147483646 w 9583"/>
                    <a:gd name="T29" fmla="*/ 2147483646 h 5083"/>
                    <a:gd name="T30" fmla="*/ 2147483646 w 9583"/>
                    <a:gd name="T31" fmla="*/ 2147483646 h 5083"/>
                    <a:gd name="T32" fmla="*/ 2147483646 w 9583"/>
                    <a:gd name="T33" fmla="*/ 2147483646 h 5083"/>
                    <a:gd name="T34" fmla="*/ 2147483646 w 9583"/>
                    <a:gd name="T35" fmla="*/ 2147483646 h 5083"/>
                    <a:gd name="T36" fmla="*/ 2147483646 w 9583"/>
                    <a:gd name="T37" fmla="*/ 2147483646 h 5083"/>
                    <a:gd name="T38" fmla="*/ 2147483646 w 9583"/>
                    <a:gd name="T39" fmla="*/ 2147483646 h 5083"/>
                    <a:gd name="T40" fmla="*/ 2147483646 w 9583"/>
                    <a:gd name="T41" fmla="*/ 2147483646 h 5083"/>
                    <a:gd name="T42" fmla="*/ 2147483646 w 9583"/>
                    <a:gd name="T43" fmla="*/ 9765625 h 508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7" name="Google Shape;3483;p21"/>
                <p:cNvSpPr>
                  <a:spLocks/>
                </p:cNvSpPr>
                <p:nvPr/>
              </p:nvSpPr>
              <p:spPr bwMode="auto">
                <a:xfrm>
                  <a:off x="6229625" y="3150650"/>
                  <a:ext cx="103500" cy="72775"/>
                </a:xfrm>
                <a:custGeom>
                  <a:avLst/>
                  <a:gdLst>
                    <a:gd name="T0" fmla="*/ 2147483646 w 4140"/>
                    <a:gd name="T1" fmla="*/ 9765625 h 2911"/>
                    <a:gd name="T2" fmla="*/ 2147483646 w 4140"/>
                    <a:gd name="T3" fmla="*/ 2147483646 h 2911"/>
                    <a:gd name="T4" fmla="*/ 2147483646 w 4140"/>
                    <a:gd name="T5" fmla="*/ 2147483646 h 2911"/>
                    <a:gd name="T6" fmla="*/ 2147483646 w 4140"/>
                    <a:gd name="T7" fmla="*/ 2147483646 h 2911"/>
                    <a:gd name="T8" fmla="*/ 2147483646 w 4140"/>
                    <a:gd name="T9" fmla="*/ 9765625 h 29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8" name="Google Shape;3484;p21"/>
                <p:cNvSpPr>
                  <a:spLocks/>
                </p:cNvSpPr>
                <p:nvPr/>
              </p:nvSpPr>
              <p:spPr bwMode="auto">
                <a:xfrm>
                  <a:off x="6063325" y="3227575"/>
                  <a:ext cx="102925" cy="72975"/>
                </a:xfrm>
                <a:custGeom>
                  <a:avLst/>
                  <a:gdLst>
                    <a:gd name="T0" fmla="*/ 2147483646 w 4117"/>
                    <a:gd name="T1" fmla="*/ 9765625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9765625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9" name="Google Shape;3485;p21"/>
                <p:cNvSpPr>
                  <a:spLocks/>
                </p:cNvSpPr>
                <p:nvPr/>
              </p:nvSpPr>
              <p:spPr bwMode="auto">
                <a:xfrm>
                  <a:off x="6162000" y="3214275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0" name="Google Shape;3486;p21"/>
                <p:cNvSpPr>
                  <a:spLocks/>
                </p:cNvSpPr>
                <p:nvPr/>
              </p:nvSpPr>
              <p:spPr bwMode="auto">
                <a:xfrm>
                  <a:off x="6165800" y="3226725"/>
                  <a:ext cx="102975" cy="72700"/>
                </a:xfrm>
                <a:custGeom>
                  <a:avLst/>
                  <a:gdLst>
                    <a:gd name="T0" fmla="*/ 2147483646 w 4119"/>
                    <a:gd name="T1" fmla="*/ 9765625 h 2908"/>
                    <a:gd name="T2" fmla="*/ 2147483646 w 4119"/>
                    <a:gd name="T3" fmla="*/ 2147483646 h 2908"/>
                    <a:gd name="T4" fmla="*/ 2147483646 w 4119"/>
                    <a:gd name="T5" fmla="*/ 2147483646 h 2908"/>
                    <a:gd name="T6" fmla="*/ 2147483646 w 4119"/>
                    <a:gd name="T7" fmla="*/ 2147483646 h 2908"/>
                    <a:gd name="T8" fmla="*/ 2147483646 w 4119"/>
                    <a:gd name="T9" fmla="*/ 9765625 h 29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1" name="Google Shape;3487;p21"/>
                <p:cNvSpPr>
                  <a:spLocks/>
                </p:cNvSpPr>
                <p:nvPr/>
              </p:nvSpPr>
              <p:spPr bwMode="auto">
                <a:xfrm>
                  <a:off x="6224375" y="3211925"/>
                  <a:ext cx="102425" cy="72375"/>
                </a:xfrm>
                <a:custGeom>
                  <a:avLst/>
                  <a:gdLst>
                    <a:gd name="T0" fmla="*/ 2147483646 w 4097"/>
                    <a:gd name="T1" fmla="*/ 0 h 2895"/>
                    <a:gd name="T2" fmla="*/ 2147483646 w 4097"/>
                    <a:gd name="T3" fmla="*/ 2147483646 h 2895"/>
                    <a:gd name="T4" fmla="*/ 2147483646 w 4097"/>
                    <a:gd name="T5" fmla="*/ 2147483646 h 2895"/>
                    <a:gd name="T6" fmla="*/ 2147483646 w 4097"/>
                    <a:gd name="T7" fmla="*/ 2147483646 h 2895"/>
                    <a:gd name="T8" fmla="*/ 2147483646 w 4097"/>
                    <a:gd name="T9" fmla="*/ 0 h 289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2" name="Google Shape;3488;p21"/>
                <p:cNvSpPr>
                  <a:spLocks/>
                </p:cNvSpPr>
                <p:nvPr/>
              </p:nvSpPr>
              <p:spPr bwMode="auto">
                <a:xfrm>
                  <a:off x="6135450" y="3295975"/>
                  <a:ext cx="102975" cy="72675"/>
                </a:xfrm>
                <a:custGeom>
                  <a:avLst/>
                  <a:gdLst>
                    <a:gd name="T0" fmla="*/ 2147483646 w 4119"/>
                    <a:gd name="T1" fmla="*/ 0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1" name="Google Shape;3489;p21"/>
              <p:cNvGrpSpPr>
                <a:grpSpLocks/>
              </p:cNvGrpSpPr>
              <p:nvPr/>
            </p:nvGrpSpPr>
            <p:grpSpPr bwMode="auto">
              <a:xfrm rot="203972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168" name="Google Shape;3490;p21"/>
                <p:cNvSpPr/>
                <p:nvPr/>
              </p:nvSpPr>
              <p:spPr>
                <a:xfrm>
                  <a:off x="4982743" y="4601334"/>
                  <a:ext cx="1651202" cy="85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9" name="Google Shape;3491;p21"/>
                <p:cNvSpPr/>
                <p:nvPr/>
              </p:nvSpPr>
              <p:spPr>
                <a:xfrm>
                  <a:off x="5069088" y="4740570"/>
                  <a:ext cx="1571002" cy="501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2" name="Google Shape;3492;p21"/>
              <p:cNvGrpSpPr>
                <a:grpSpLocks/>
              </p:cNvGrpSpPr>
              <p:nvPr/>
            </p:nvGrpSpPr>
            <p:grpSpPr bwMode="auto"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142" name="Google Shape;3493;p21"/>
                <p:cNvSpPr/>
                <p:nvPr/>
              </p:nvSpPr>
              <p:spPr>
                <a:xfrm>
                  <a:off x="3082113" y="3534319"/>
                  <a:ext cx="164294" cy="532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3" name="Google Shape;3494;p21"/>
                <p:cNvSpPr/>
                <p:nvPr/>
              </p:nvSpPr>
              <p:spPr>
                <a:xfrm>
                  <a:off x="2844005" y="3545035"/>
                  <a:ext cx="333351" cy="431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4" name="Google Shape;3495;p21"/>
                <p:cNvSpPr/>
                <p:nvPr/>
              </p:nvSpPr>
              <p:spPr>
                <a:xfrm>
                  <a:off x="2679711" y="3552179"/>
                  <a:ext cx="496455" cy="22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5" name="Google Shape;3496;p21"/>
                <p:cNvSpPr/>
                <p:nvPr/>
              </p:nvSpPr>
              <p:spPr>
                <a:xfrm>
                  <a:off x="2649947" y="3420012"/>
                  <a:ext cx="521456" cy="166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6" name="Google Shape;3497;p21"/>
                <p:cNvSpPr/>
                <p:nvPr/>
              </p:nvSpPr>
              <p:spPr>
                <a:xfrm>
                  <a:off x="2773763" y="3185443"/>
                  <a:ext cx="388116" cy="38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7" name="Google Shape;3498;p21"/>
                <p:cNvSpPr/>
                <p:nvPr/>
              </p:nvSpPr>
              <p:spPr>
                <a:xfrm>
                  <a:off x="2991632" y="3048513"/>
                  <a:ext cx="198820" cy="515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8" name="Google Shape;3499;p21"/>
                <p:cNvSpPr/>
                <p:nvPr/>
              </p:nvSpPr>
              <p:spPr>
                <a:xfrm>
                  <a:off x="3121401" y="3061610"/>
                  <a:ext cx="233345" cy="49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9" name="Google Shape;3500;p21"/>
                <p:cNvSpPr/>
                <p:nvPr/>
              </p:nvSpPr>
              <p:spPr>
                <a:xfrm>
                  <a:off x="3140449" y="3210448"/>
                  <a:ext cx="433356" cy="336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0" name="Google Shape;3501;p21"/>
                <p:cNvSpPr/>
                <p:nvPr/>
              </p:nvSpPr>
              <p:spPr>
                <a:xfrm>
                  <a:off x="3144021" y="3436682"/>
                  <a:ext cx="529790" cy="1428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1" name="Google Shape;3502;p21"/>
                <p:cNvSpPr/>
                <p:nvPr/>
              </p:nvSpPr>
              <p:spPr>
                <a:xfrm>
                  <a:off x="3152355" y="3531938"/>
                  <a:ext cx="472643" cy="2690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2" name="Google Shape;3503;p21"/>
                <p:cNvSpPr/>
                <p:nvPr/>
              </p:nvSpPr>
              <p:spPr>
                <a:xfrm>
                  <a:off x="3163069" y="3530747"/>
                  <a:ext cx="282158" cy="465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3" name="Google Shape;3504;p21"/>
                <p:cNvSpPr>
                  <a:spLocks/>
                </p:cNvSpPr>
                <p:nvPr/>
              </p:nvSpPr>
              <p:spPr bwMode="auto">
                <a:xfrm>
                  <a:off x="3061900" y="3244800"/>
                  <a:ext cx="97875" cy="234325"/>
                </a:xfrm>
                <a:custGeom>
                  <a:avLst/>
                  <a:gdLst>
                    <a:gd name="T0" fmla="*/ 908203125 w 3915"/>
                    <a:gd name="T1" fmla="*/ 9765625 h 9373"/>
                    <a:gd name="T2" fmla="*/ 185546875 w 3915"/>
                    <a:gd name="T3" fmla="*/ 1162109375 h 9373"/>
                    <a:gd name="T4" fmla="*/ 2147483646 w 3915"/>
                    <a:gd name="T5" fmla="*/ 2147483646 h 9373"/>
                    <a:gd name="T6" fmla="*/ 2147483646 w 3915"/>
                    <a:gd name="T7" fmla="*/ 2147483646 h 9373"/>
                    <a:gd name="T8" fmla="*/ 2147483646 w 3915"/>
                    <a:gd name="T9" fmla="*/ 2147483646 h 9373"/>
                    <a:gd name="T10" fmla="*/ 1816406250 w 3915"/>
                    <a:gd name="T11" fmla="*/ 839843750 h 9373"/>
                    <a:gd name="T12" fmla="*/ 908203125 w 3915"/>
                    <a:gd name="T13" fmla="*/ 9765625 h 93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4" name="Google Shape;3505;p21"/>
                <p:cNvSpPr>
                  <a:spLocks/>
                </p:cNvSpPr>
                <p:nvPr/>
              </p:nvSpPr>
              <p:spPr bwMode="auto">
                <a:xfrm>
                  <a:off x="3173475" y="3254825"/>
                  <a:ext cx="78300" cy="257575"/>
                </a:xfrm>
                <a:custGeom>
                  <a:avLst/>
                  <a:gdLst>
                    <a:gd name="T0" fmla="*/ 2147483646 w 3132"/>
                    <a:gd name="T1" fmla="*/ 0 h 10303"/>
                    <a:gd name="T2" fmla="*/ 2147483646 w 3132"/>
                    <a:gd name="T3" fmla="*/ 830078125 h 10303"/>
                    <a:gd name="T4" fmla="*/ 1875000000 w 3132"/>
                    <a:gd name="T5" fmla="*/ 2147483646 h 10303"/>
                    <a:gd name="T6" fmla="*/ 2147483646 w 3132"/>
                    <a:gd name="T7" fmla="*/ 2147483646 h 10303"/>
                    <a:gd name="T8" fmla="*/ 2147483646 w 3132"/>
                    <a:gd name="T9" fmla="*/ 2147483646 h 10303"/>
                    <a:gd name="T10" fmla="*/ 2147483646 w 3132"/>
                    <a:gd name="T11" fmla="*/ 1152343750 h 10303"/>
                    <a:gd name="T12" fmla="*/ 2147483646 w 3132"/>
                    <a:gd name="T13" fmla="*/ 0 h 1030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5" name="Google Shape;3506;p21"/>
                <p:cNvSpPr>
                  <a:spLocks/>
                </p:cNvSpPr>
                <p:nvPr/>
              </p:nvSpPr>
              <p:spPr bwMode="auto">
                <a:xfrm>
                  <a:off x="3218425" y="3324350"/>
                  <a:ext cx="211450" cy="178725"/>
                </a:xfrm>
                <a:custGeom>
                  <a:avLst/>
                  <a:gdLst>
                    <a:gd name="T0" fmla="*/ 2147483646 w 8458"/>
                    <a:gd name="T1" fmla="*/ 9765625 h 7149"/>
                    <a:gd name="T2" fmla="*/ 2147483646 w 8458"/>
                    <a:gd name="T3" fmla="*/ 58593750 h 7149"/>
                    <a:gd name="T4" fmla="*/ 2147483646 w 8458"/>
                    <a:gd name="T5" fmla="*/ 2147483646 h 7149"/>
                    <a:gd name="T6" fmla="*/ 2147483646 w 8458"/>
                    <a:gd name="T7" fmla="*/ 2147483646 h 7149"/>
                    <a:gd name="T8" fmla="*/ 2147483646 w 8458"/>
                    <a:gd name="T9" fmla="*/ 2147483646 h 7149"/>
                    <a:gd name="T10" fmla="*/ 2147483646 w 8458"/>
                    <a:gd name="T11" fmla="*/ 1689453125 h 7149"/>
                    <a:gd name="T12" fmla="*/ 2147483646 w 8458"/>
                    <a:gd name="T13" fmla="*/ 9765625 h 7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6" name="Google Shape;3507;p21"/>
                <p:cNvSpPr>
                  <a:spLocks/>
                </p:cNvSpPr>
                <p:nvPr/>
              </p:nvSpPr>
              <p:spPr bwMode="auto">
                <a:xfrm>
                  <a:off x="3242325" y="3488625"/>
                  <a:ext cx="317075" cy="73725"/>
                </a:xfrm>
                <a:custGeom>
                  <a:avLst/>
                  <a:gdLst>
                    <a:gd name="T0" fmla="*/ 2147483646 w 12683"/>
                    <a:gd name="T1" fmla="*/ 0 h 2949"/>
                    <a:gd name="T2" fmla="*/ 2147483646 w 12683"/>
                    <a:gd name="T3" fmla="*/ 2147483646 h 2949"/>
                    <a:gd name="T4" fmla="*/ 2147483646 w 12683"/>
                    <a:gd name="T5" fmla="*/ 2147483646 h 2949"/>
                    <a:gd name="T6" fmla="*/ 2147483646 w 12683"/>
                    <a:gd name="T7" fmla="*/ 2147483646 h 2949"/>
                    <a:gd name="T8" fmla="*/ 2147483646 w 12683"/>
                    <a:gd name="T9" fmla="*/ 1689453125 h 2949"/>
                    <a:gd name="T10" fmla="*/ 2147483646 w 12683"/>
                    <a:gd name="T11" fmla="*/ 58593750 h 2949"/>
                    <a:gd name="T12" fmla="*/ 2147483646 w 12683"/>
                    <a:gd name="T13" fmla="*/ 0 h 29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7" name="Google Shape;3508;p21"/>
                <p:cNvSpPr>
                  <a:spLocks/>
                </p:cNvSpPr>
                <p:nvPr/>
              </p:nvSpPr>
              <p:spPr bwMode="auto">
                <a:xfrm>
                  <a:off x="3212700" y="3586550"/>
                  <a:ext cx="254600" cy="120450"/>
                </a:xfrm>
                <a:custGeom>
                  <a:avLst/>
                  <a:gdLst>
                    <a:gd name="T0" fmla="*/ 2147483646 w 10184"/>
                    <a:gd name="T1" fmla="*/ 0 h 4818"/>
                    <a:gd name="T2" fmla="*/ 2147483646 w 10184"/>
                    <a:gd name="T3" fmla="*/ 2147483646 h 4818"/>
                    <a:gd name="T4" fmla="*/ 2147483646 w 10184"/>
                    <a:gd name="T5" fmla="*/ 2147483646 h 4818"/>
                    <a:gd name="T6" fmla="*/ 2147483646 w 10184"/>
                    <a:gd name="T7" fmla="*/ 2147483646 h 4818"/>
                    <a:gd name="T8" fmla="*/ 2147483646 w 10184"/>
                    <a:gd name="T9" fmla="*/ 2147483646 h 4818"/>
                    <a:gd name="T10" fmla="*/ 2147483646 w 10184"/>
                    <a:gd name="T11" fmla="*/ 253906250 h 4818"/>
                    <a:gd name="T12" fmla="*/ 2147483646 w 10184"/>
                    <a:gd name="T13" fmla="*/ 0 h 48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8" name="Google Shape;3509;p21"/>
                <p:cNvSpPr>
                  <a:spLocks/>
                </p:cNvSpPr>
                <p:nvPr/>
              </p:nvSpPr>
              <p:spPr bwMode="auto">
                <a:xfrm>
                  <a:off x="3207075" y="3638900"/>
                  <a:ext cx="178125" cy="255425"/>
                </a:xfrm>
                <a:custGeom>
                  <a:avLst/>
                  <a:gdLst>
                    <a:gd name="T0" fmla="*/ 2147483646 w 7125"/>
                    <a:gd name="T1" fmla="*/ 9765625 h 10217"/>
                    <a:gd name="T2" fmla="*/ 2147483646 w 7125"/>
                    <a:gd name="T3" fmla="*/ 2147483646 h 10217"/>
                    <a:gd name="T4" fmla="*/ 2147483646 w 7125"/>
                    <a:gd name="T5" fmla="*/ 2147483646 h 10217"/>
                    <a:gd name="T6" fmla="*/ 2147483646 w 7125"/>
                    <a:gd name="T7" fmla="*/ 2147483646 h 10217"/>
                    <a:gd name="T8" fmla="*/ 2147483646 w 7125"/>
                    <a:gd name="T9" fmla="*/ 2147483646 h 10217"/>
                    <a:gd name="T10" fmla="*/ 2147483646 w 7125"/>
                    <a:gd name="T11" fmla="*/ 2147483646 h 10217"/>
                    <a:gd name="T12" fmla="*/ 2147483646 w 7125"/>
                    <a:gd name="T13" fmla="*/ 9765625 h 102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9" name="Google Shape;3510;p21"/>
                <p:cNvSpPr>
                  <a:spLocks/>
                </p:cNvSpPr>
                <p:nvPr/>
              </p:nvSpPr>
              <p:spPr bwMode="auto">
                <a:xfrm>
                  <a:off x="3139000" y="3619550"/>
                  <a:ext cx="35975" cy="281825"/>
                </a:xfrm>
                <a:custGeom>
                  <a:avLst/>
                  <a:gdLst>
                    <a:gd name="T0" fmla="*/ 2147483646 w 1439"/>
                    <a:gd name="T1" fmla="*/ 0 h 11273"/>
                    <a:gd name="T2" fmla="*/ 683593750 w 1439"/>
                    <a:gd name="T3" fmla="*/ 2147483646 h 11273"/>
                    <a:gd name="T4" fmla="*/ 2147483646 w 1439"/>
                    <a:gd name="T5" fmla="*/ 2147483646 h 11273"/>
                    <a:gd name="T6" fmla="*/ 2147483646 w 1439"/>
                    <a:gd name="T7" fmla="*/ 2147483646 h 11273"/>
                    <a:gd name="T8" fmla="*/ 2147483646 w 1439"/>
                    <a:gd name="T9" fmla="*/ 2147483646 h 11273"/>
                    <a:gd name="T10" fmla="*/ 2147483646 w 1439"/>
                    <a:gd name="T11" fmla="*/ 2147483646 h 11273"/>
                    <a:gd name="T12" fmla="*/ 2147483646 w 1439"/>
                    <a:gd name="T13" fmla="*/ 0 h 11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0" name="Google Shape;3511;p21"/>
                <p:cNvSpPr>
                  <a:spLocks/>
                </p:cNvSpPr>
                <p:nvPr/>
              </p:nvSpPr>
              <p:spPr bwMode="auto">
                <a:xfrm>
                  <a:off x="2934800" y="3625600"/>
                  <a:ext cx="189250" cy="245900"/>
                </a:xfrm>
                <a:custGeom>
                  <a:avLst/>
                  <a:gdLst>
                    <a:gd name="T0" fmla="*/ 2147483646 w 7570"/>
                    <a:gd name="T1" fmla="*/ 0 h 9836"/>
                    <a:gd name="T2" fmla="*/ 2147483646 w 7570"/>
                    <a:gd name="T3" fmla="*/ 2147483646 h 9836"/>
                    <a:gd name="T4" fmla="*/ 644531250 w 7570"/>
                    <a:gd name="T5" fmla="*/ 2147483646 h 9836"/>
                    <a:gd name="T6" fmla="*/ 1015625000 w 7570"/>
                    <a:gd name="T7" fmla="*/ 2147483646 h 9836"/>
                    <a:gd name="T8" fmla="*/ 2147483646 w 7570"/>
                    <a:gd name="T9" fmla="*/ 2147483646 h 9836"/>
                    <a:gd name="T10" fmla="*/ 2147483646 w 7570"/>
                    <a:gd name="T11" fmla="*/ 2147483646 h 9836"/>
                    <a:gd name="T12" fmla="*/ 2147483646 w 7570"/>
                    <a:gd name="T13" fmla="*/ 0 h 98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1" name="Google Shape;3512;p21"/>
                <p:cNvSpPr>
                  <a:spLocks/>
                </p:cNvSpPr>
                <p:nvPr/>
              </p:nvSpPr>
              <p:spPr bwMode="auto">
                <a:xfrm>
                  <a:off x="2804400" y="3591025"/>
                  <a:ext cx="317225" cy="128925"/>
                </a:xfrm>
                <a:custGeom>
                  <a:avLst/>
                  <a:gdLst>
                    <a:gd name="T0" fmla="*/ 2147483646 w 12689"/>
                    <a:gd name="T1" fmla="*/ 9765625 h 5157"/>
                    <a:gd name="T2" fmla="*/ 2147483646 w 12689"/>
                    <a:gd name="T3" fmla="*/ 781250000 h 5157"/>
                    <a:gd name="T4" fmla="*/ 1416015625 w 12689"/>
                    <a:gd name="T5" fmla="*/ 2147483646 h 5157"/>
                    <a:gd name="T6" fmla="*/ 1562500000 w 12689"/>
                    <a:gd name="T7" fmla="*/ 2147483646 h 5157"/>
                    <a:gd name="T8" fmla="*/ 2070312500 w 12689"/>
                    <a:gd name="T9" fmla="*/ 2147483646 h 5157"/>
                    <a:gd name="T10" fmla="*/ 2147483646 w 12689"/>
                    <a:gd name="T11" fmla="*/ 2147483646 h 5157"/>
                    <a:gd name="T12" fmla="*/ 2147483646 w 12689"/>
                    <a:gd name="T13" fmla="*/ 9765625 h 51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2" name="Google Shape;3513;p21"/>
                <p:cNvSpPr>
                  <a:spLocks/>
                </p:cNvSpPr>
                <p:nvPr/>
              </p:nvSpPr>
              <p:spPr bwMode="auto">
                <a:xfrm>
                  <a:off x="2797175" y="3512125"/>
                  <a:ext cx="315125" cy="67125"/>
                </a:xfrm>
                <a:custGeom>
                  <a:avLst/>
                  <a:gdLst>
                    <a:gd name="T0" fmla="*/ 1953125000 w 12605"/>
                    <a:gd name="T1" fmla="*/ 0 h 2685"/>
                    <a:gd name="T2" fmla="*/ 1953125000 w 12605"/>
                    <a:gd name="T3" fmla="*/ 1630859375 h 2685"/>
                    <a:gd name="T4" fmla="*/ 2147483646 w 12605"/>
                    <a:gd name="T5" fmla="*/ 2147483646 h 2685"/>
                    <a:gd name="T6" fmla="*/ 2147483646 w 12605"/>
                    <a:gd name="T7" fmla="*/ 2147483646 h 2685"/>
                    <a:gd name="T8" fmla="*/ 2147483646 w 12605"/>
                    <a:gd name="T9" fmla="*/ 2147483646 h 2685"/>
                    <a:gd name="T10" fmla="*/ 1953125000 w 12605"/>
                    <a:gd name="T11" fmla="*/ 0 h 268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3" name="Google Shape;3514;p21"/>
                <p:cNvSpPr>
                  <a:spLocks/>
                </p:cNvSpPr>
                <p:nvPr/>
              </p:nvSpPr>
              <p:spPr bwMode="auto">
                <a:xfrm>
                  <a:off x="2900125" y="3324375"/>
                  <a:ext cx="230050" cy="205750"/>
                </a:xfrm>
                <a:custGeom>
                  <a:avLst/>
                  <a:gdLst>
                    <a:gd name="T0" fmla="*/ 888671875 w 9202"/>
                    <a:gd name="T1" fmla="*/ 9765625 h 8230"/>
                    <a:gd name="T2" fmla="*/ 830078125 w 9202"/>
                    <a:gd name="T3" fmla="*/ 1679687500 h 8230"/>
                    <a:gd name="T4" fmla="*/ 2147483646 w 9202"/>
                    <a:gd name="T5" fmla="*/ 2147483646 h 8230"/>
                    <a:gd name="T6" fmla="*/ 2147483646 w 9202"/>
                    <a:gd name="T7" fmla="*/ 2147483646 h 8230"/>
                    <a:gd name="T8" fmla="*/ 2147483646 w 9202"/>
                    <a:gd name="T9" fmla="*/ 2147483646 h 8230"/>
                    <a:gd name="T10" fmla="*/ 1806640625 w 9202"/>
                    <a:gd name="T11" fmla="*/ 703125000 h 8230"/>
                    <a:gd name="T12" fmla="*/ 888671875 w 9202"/>
                    <a:gd name="T13" fmla="*/ 9765625 h 82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4" name="Google Shape;3515;p21"/>
                <p:cNvSpPr>
                  <a:spLocks/>
                </p:cNvSpPr>
                <p:nvPr/>
              </p:nvSpPr>
              <p:spPr bwMode="auto">
                <a:xfrm>
                  <a:off x="3013150" y="3408875"/>
                  <a:ext cx="325275" cy="303675"/>
                </a:xfrm>
                <a:custGeom>
                  <a:avLst/>
                  <a:gdLst>
                    <a:gd name="T0" fmla="*/ 2147483646 w 13011"/>
                    <a:gd name="T1" fmla="*/ 9765625 h 12147"/>
                    <a:gd name="T2" fmla="*/ 2147483646 w 13011"/>
                    <a:gd name="T3" fmla="*/ 2147483646 h 12147"/>
                    <a:gd name="T4" fmla="*/ 2147483646 w 13011"/>
                    <a:gd name="T5" fmla="*/ 2147483646 h 12147"/>
                    <a:gd name="T6" fmla="*/ 2147483646 w 13011"/>
                    <a:gd name="T7" fmla="*/ 2147483646 h 12147"/>
                    <a:gd name="T8" fmla="*/ 2147483646 w 13011"/>
                    <a:gd name="T9" fmla="*/ 2147483646 h 12147"/>
                    <a:gd name="T10" fmla="*/ 2147483646 w 13011"/>
                    <a:gd name="T11" fmla="*/ 2147483646 h 12147"/>
                    <a:gd name="T12" fmla="*/ 2147483646 w 13011"/>
                    <a:gd name="T13" fmla="*/ 2147483646 h 12147"/>
                    <a:gd name="T14" fmla="*/ 2147483646 w 13011"/>
                    <a:gd name="T15" fmla="*/ 2147483646 h 12147"/>
                    <a:gd name="T16" fmla="*/ 9765625 w 13011"/>
                    <a:gd name="T17" fmla="*/ 2147483646 h 12147"/>
                    <a:gd name="T18" fmla="*/ 2147483646 w 13011"/>
                    <a:gd name="T19" fmla="*/ 2147483646 h 12147"/>
                    <a:gd name="T20" fmla="*/ 2147483646 w 13011"/>
                    <a:gd name="T21" fmla="*/ 2147483646 h 12147"/>
                    <a:gd name="T22" fmla="*/ 2147483646 w 13011"/>
                    <a:gd name="T23" fmla="*/ 2147483646 h 12147"/>
                    <a:gd name="T24" fmla="*/ 2147483646 w 13011"/>
                    <a:gd name="T25" fmla="*/ 2147483646 h 12147"/>
                    <a:gd name="T26" fmla="*/ 2147483646 w 13011"/>
                    <a:gd name="T27" fmla="*/ 2147483646 h 12147"/>
                    <a:gd name="T28" fmla="*/ 2147483646 w 13011"/>
                    <a:gd name="T29" fmla="*/ 2147483646 h 12147"/>
                    <a:gd name="T30" fmla="*/ 2147483646 w 13011"/>
                    <a:gd name="T31" fmla="*/ 2147483646 h 12147"/>
                    <a:gd name="T32" fmla="*/ 2147483646 w 13011"/>
                    <a:gd name="T33" fmla="*/ 2147483646 h 12147"/>
                    <a:gd name="T34" fmla="*/ 2147483646 w 13011"/>
                    <a:gd name="T35" fmla="*/ 2147483646 h 12147"/>
                    <a:gd name="T36" fmla="*/ 2147483646 w 13011"/>
                    <a:gd name="T37" fmla="*/ 2147483646 h 12147"/>
                    <a:gd name="T38" fmla="*/ 2147483646 w 13011"/>
                    <a:gd name="T39" fmla="*/ 2147483646 h 12147"/>
                    <a:gd name="T40" fmla="*/ 2147483646 w 13011"/>
                    <a:gd name="T41" fmla="*/ 2147483646 h 12147"/>
                    <a:gd name="T42" fmla="*/ 2147483646 w 13011"/>
                    <a:gd name="T43" fmla="*/ 2147483646 h 12147"/>
                    <a:gd name="T44" fmla="*/ 2147483646 w 13011"/>
                    <a:gd name="T45" fmla="*/ 2147483646 h 12147"/>
                    <a:gd name="T46" fmla="*/ 2147483646 w 13011"/>
                    <a:gd name="T47" fmla="*/ 2147483646 h 12147"/>
                    <a:gd name="T48" fmla="*/ 2147483646 w 13011"/>
                    <a:gd name="T49" fmla="*/ 2147483646 h 12147"/>
                    <a:gd name="T50" fmla="*/ 2147483646 w 13011"/>
                    <a:gd name="T51" fmla="*/ 2147483646 h 12147"/>
                    <a:gd name="T52" fmla="*/ 2147483646 w 13011"/>
                    <a:gd name="T53" fmla="*/ 2147483646 h 12147"/>
                    <a:gd name="T54" fmla="*/ 2147483646 w 13011"/>
                    <a:gd name="T55" fmla="*/ 2147483646 h 12147"/>
                    <a:gd name="T56" fmla="*/ 2147483646 w 13011"/>
                    <a:gd name="T57" fmla="*/ 2147483646 h 12147"/>
                    <a:gd name="T58" fmla="*/ 2147483646 w 13011"/>
                    <a:gd name="T59" fmla="*/ 2147483646 h 12147"/>
                    <a:gd name="T60" fmla="*/ 2147483646 w 13011"/>
                    <a:gd name="T61" fmla="*/ 2147483646 h 12147"/>
                    <a:gd name="T62" fmla="*/ 2147483646 w 13011"/>
                    <a:gd name="T63" fmla="*/ 9765625 h 1214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5" name="Google Shape;3516;p21"/>
                <p:cNvSpPr>
                  <a:spLocks/>
                </p:cNvSpPr>
                <p:nvPr/>
              </p:nvSpPr>
              <p:spPr bwMode="auto">
                <a:xfrm>
                  <a:off x="3113225" y="3510450"/>
                  <a:ext cx="153475" cy="140125"/>
                </a:xfrm>
                <a:custGeom>
                  <a:avLst/>
                  <a:gdLst>
                    <a:gd name="T0" fmla="*/ 2147483646 w 6139"/>
                    <a:gd name="T1" fmla="*/ 2147483646 h 5605"/>
                    <a:gd name="T2" fmla="*/ 2147483646 w 6139"/>
                    <a:gd name="T3" fmla="*/ 2147483646 h 5605"/>
                    <a:gd name="T4" fmla="*/ 2147483646 w 6139"/>
                    <a:gd name="T5" fmla="*/ 2147483646 h 5605"/>
                    <a:gd name="T6" fmla="*/ 2147483646 w 6139"/>
                    <a:gd name="T7" fmla="*/ 2147483646 h 5605"/>
                    <a:gd name="T8" fmla="*/ 2147483646 w 6139"/>
                    <a:gd name="T9" fmla="*/ 2147483646 h 5605"/>
                    <a:gd name="T10" fmla="*/ 2147483646 w 6139"/>
                    <a:gd name="T11" fmla="*/ 2147483646 h 5605"/>
                    <a:gd name="T12" fmla="*/ 2147483646 w 6139"/>
                    <a:gd name="T13" fmla="*/ 9765625 h 5605"/>
                    <a:gd name="T14" fmla="*/ 2147483646 w 6139"/>
                    <a:gd name="T15" fmla="*/ 654296875 h 5605"/>
                    <a:gd name="T16" fmla="*/ 2147483646 w 6139"/>
                    <a:gd name="T17" fmla="*/ 2147483646 h 5605"/>
                    <a:gd name="T18" fmla="*/ 2147483646 w 6139"/>
                    <a:gd name="T19" fmla="*/ 2147483646 h 5605"/>
                    <a:gd name="T20" fmla="*/ 2147483646 w 6139"/>
                    <a:gd name="T21" fmla="*/ 2147483646 h 5605"/>
                    <a:gd name="T22" fmla="*/ 2147483646 w 6139"/>
                    <a:gd name="T23" fmla="*/ 2147483646 h 5605"/>
                    <a:gd name="T24" fmla="*/ 2147483646 w 6139"/>
                    <a:gd name="T25" fmla="*/ 2147483646 h 5605"/>
                    <a:gd name="T26" fmla="*/ 2147483646 w 6139"/>
                    <a:gd name="T27" fmla="*/ 2147483646 h 5605"/>
                    <a:gd name="T28" fmla="*/ 2147483646 w 6139"/>
                    <a:gd name="T29" fmla="*/ 2147483646 h 5605"/>
                    <a:gd name="T30" fmla="*/ 2147483646 w 6139"/>
                    <a:gd name="T31" fmla="*/ 2147483646 h 5605"/>
                    <a:gd name="T32" fmla="*/ 2147483646 w 6139"/>
                    <a:gd name="T33" fmla="*/ 2147483646 h 5605"/>
                    <a:gd name="T34" fmla="*/ 2147483646 w 6139"/>
                    <a:gd name="T35" fmla="*/ 2147483646 h 5605"/>
                    <a:gd name="T36" fmla="*/ 2147483646 w 6139"/>
                    <a:gd name="T37" fmla="*/ 2147483646 h 5605"/>
                    <a:gd name="T38" fmla="*/ 2147483646 w 6139"/>
                    <a:gd name="T39" fmla="*/ 2147483646 h 5605"/>
                    <a:gd name="T40" fmla="*/ 2147483646 w 6139"/>
                    <a:gd name="T41" fmla="*/ 2147483646 h 5605"/>
                    <a:gd name="T42" fmla="*/ 2147483646 w 6139"/>
                    <a:gd name="T43" fmla="*/ 2147483646 h 5605"/>
                    <a:gd name="T44" fmla="*/ 2147483646 w 6139"/>
                    <a:gd name="T45" fmla="*/ 2147483646 h 5605"/>
                    <a:gd name="T46" fmla="*/ 2147483646 w 6139"/>
                    <a:gd name="T47" fmla="*/ 2147483646 h 5605"/>
                    <a:gd name="T48" fmla="*/ 2147483646 w 6139"/>
                    <a:gd name="T49" fmla="*/ 2147483646 h 5605"/>
                    <a:gd name="T50" fmla="*/ 2147483646 w 6139"/>
                    <a:gd name="T51" fmla="*/ 2147483646 h 5605"/>
                    <a:gd name="T52" fmla="*/ 2147483646 w 6139"/>
                    <a:gd name="T53" fmla="*/ 2147483646 h 5605"/>
                    <a:gd name="T54" fmla="*/ 2147483646 w 6139"/>
                    <a:gd name="T55" fmla="*/ 2147483646 h 5605"/>
                    <a:gd name="T56" fmla="*/ 2147483646 w 6139"/>
                    <a:gd name="T57" fmla="*/ 2147483646 h 5605"/>
                    <a:gd name="T58" fmla="*/ 2147483646 w 6139"/>
                    <a:gd name="T59" fmla="*/ 2147483646 h 5605"/>
                    <a:gd name="T60" fmla="*/ 2147483646 w 6139"/>
                    <a:gd name="T61" fmla="*/ 2147483646 h 5605"/>
                    <a:gd name="T62" fmla="*/ 2147483646 w 6139"/>
                    <a:gd name="T63" fmla="*/ 2147483646 h 5605"/>
                    <a:gd name="T64" fmla="*/ 2147483646 w 6139"/>
                    <a:gd name="T65" fmla="*/ 2147483646 h 5605"/>
                    <a:gd name="T66" fmla="*/ 2147483646 w 6139"/>
                    <a:gd name="T67" fmla="*/ 2147483646 h 5605"/>
                    <a:gd name="T68" fmla="*/ 2147483646 w 6139"/>
                    <a:gd name="T69" fmla="*/ 2147483646 h 5605"/>
                    <a:gd name="T70" fmla="*/ 2147483646 w 6139"/>
                    <a:gd name="T71" fmla="*/ 2147483646 h 5605"/>
                    <a:gd name="T72" fmla="*/ 2147483646 w 6139"/>
                    <a:gd name="T73" fmla="*/ 1308593750 h 5605"/>
                    <a:gd name="T74" fmla="*/ 2147483646 w 6139"/>
                    <a:gd name="T75" fmla="*/ 9765625 h 5605"/>
                    <a:gd name="T76" fmla="*/ 2147483646 w 6139"/>
                    <a:gd name="T77" fmla="*/ 9765625 h 560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lnTo>
                        <a:pt x="2803" y="1"/>
                      </a:ln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6" name="Google Shape;3517;p21"/>
                <p:cNvSpPr>
                  <a:spLocks/>
                </p:cNvSpPr>
                <p:nvPr/>
              </p:nvSpPr>
              <p:spPr bwMode="auto">
                <a:xfrm>
                  <a:off x="3089875" y="3573825"/>
                  <a:ext cx="54225" cy="41725"/>
                </a:xfrm>
                <a:custGeom>
                  <a:avLst/>
                  <a:gdLst>
                    <a:gd name="T0" fmla="*/ 2147483646 w 2169"/>
                    <a:gd name="T1" fmla="*/ 9765625 h 1669"/>
                    <a:gd name="T2" fmla="*/ 2147483646 w 2169"/>
                    <a:gd name="T3" fmla="*/ 2147483646 h 1669"/>
                    <a:gd name="T4" fmla="*/ 2147483646 w 2169"/>
                    <a:gd name="T5" fmla="*/ 9765625 h 166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7" name="Google Shape;3518;p21"/>
                <p:cNvSpPr>
                  <a:spLocks/>
                </p:cNvSpPr>
                <p:nvPr/>
              </p:nvSpPr>
              <p:spPr bwMode="auto">
                <a:xfrm>
                  <a:off x="3220800" y="3544650"/>
                  <a:ext cx="53400" cy="41725"/>
                </a:xfrm>
                <a:custGeom>
                  <a:avLst/>
                  <a:gdLst>
                    <a:gd name="T0" fmla="*/ 2147483646 w 2136"/>
                    <a:gd name="T1" fmla="*/ 0 h 1669"/>
                    <a:gd name="T2" fmla="*/ 2147483646 w 2136"/>
                    <a:gd name="T3" fmla="*/ 2147483646 h 1669"/>
                    <a:gd name="T4" fmla="*/ 2147483646 w 2136"/>
                    <a:gd name="T5" fmla="*/ 0 h 166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3" name="Google Shape;3519;p21"/>
              <p:cNvGrpSpPr>
                <a:grpSpLocks/>
              </p:cNvGrpSpPr>
              <p:nvPr/>
            </p:nvGrpSpPr>
            <p:grpSpPr bwMode="auto"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134" name="Google Shape;3520;p21"/>
                <p:cNvSpPr/>
                <p:nvPr/>
              </p:nvSpPr>
              <p:spPr>
                <a:xfrm>
                  <a:off x="6153206" y="3556878"/>
                  <a:ext cx="259225" cy="537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5" name="Google Shape;3521;p21"/>
                <p:cNvSpPr/>
                <p:nvPr/>
              </p:nvSpPr>
              <p:spPr>
                <a:xfrm>
                  <a:off x="5833916" y="3639061"/>
                  <a:ext cx="373031" cy="452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6" name="Google Shape;3522;p21"/>
                <p:cNvSpPr/>
                <p:nvPr/>
              </p:nvSpPr>
              <p:spPr>
                <a:xfrm>
                  <a:off x="6203786" y="3765496"/>
                  <a:ext cx="486837" cy="3382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7" name="Google Shape;3523;p21"/>
                <p:cNvSpPr/>
                <p:nvPr/>
              </p:nvSpPr>
              <p:spPr>
                <a:xfrm>
                  <a:off x="5672691" y="3951988"/>
                  <a:ext cx="534255" cy="24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8" name="Google Shape;3524;p21"/>
                <p:cNvSpPr/>
                <p:nvPr/>
              </p:nvSpPr>
              <p:spPr>
                <a:xfrm>
                  <a:off x="6200624" y="3999400"/>
                  <a:ext cx="524772" cy="221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9" name="Google Shape;3525;p21"/>
                <p:cNvSpPr/>
                <p:nvPr/>
              </p:nvSpPr>
              <p:spPr>
                <a:xfrm>
                  <a:off x="5843400" y="4094227"/>
                  <a:ext cx="360386" cy="445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0" name="Google Shape;3526;p21"/>
                <p:cNvSpPr/>
                <p:nvPr/>
              </p:nvSpPr>
              <p:spPr>
                <a:xfrm>
                  <a:off x="6112108" y="4097388"/>
                  <a:ext cx="256065" cy="512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1" name="Google Shape;3527;p21"/>
                <p:cNvSpPr/>
                <p:nvPr/>
              </p:nvSpPr>
              <p:spPr>
                <a:xfrm>
                  <a:off x="6206947" y="4103710"/>
                  <a:ext cx="423611" cy="379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8" name="Google Shape;3528;p21"/>
            <p:cNvGrpSpPr>
              <a:grpSpLocks/>
            </p:cNvGrpSpPr>
            <p:nvPr/>
          </p:nvGrpSpPr>
          <p:grpSpPr bwMode="auto"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85" name="Google Shape;3529;p21"/>
              <p:cNvSpPr>
                <a:spLocks/>
              </p:cNvSpPr>
              <p:nvPr/>
            </p:nvSpPr>
            <p:spPr bwMode="auto">
              <a:xfrm>
                <a:off x="4935000" y="1585225"/>
                <a:ext cx="49425" cy="45250"/>
              </a:xfrm>
              <a:custGeom>
                <a:avLst/>
                <a:gdLst>
                  <a:gd name="T0" fmla="*/ 2147483646 w 1977"/>
                  <a:gd name="T1" fmla="*/ 0 h 1810"/>
                  <a:gd name="T2" fmla="*/ 2147483646 w 1977"/>
                  <a:gd name="T3" fmla="*/ 966796875 h 1810"/>
                  <a:gd name="T4" fmla="*/ 2147483646 w 1977"/>
                  <a:gd name="T5" fmla="*/ 2147483646 h 1810"/>
                  <a:gd name="T6" fmla="*/ 2147483646 w 1977"/>
                  <a:gd name="T7" fmla="*/ 2147483646 h 1810"/>
                  <a:gd name="T8" fmla="*/ 2147483646 w 1977"/>
                  <a:gd name="T9" fmla="*/ 2147483646 h 1810"/>
                  <a:gd name="T10" fmla="*/ 2147483646 w 1977"/>
                  <a:gd name="T11" fmla="*/ 2147483646 h 1810"/>
                  <a:gd name="T12" fmla="*/ 605468750 w 1977"/>
                  <a:gd name="T13" fmla="*/ 2147483646 h 1810"/>
                  <a:gd name="T14" fmla="*/ 605468750 w 1977"/>
                  <a:gd name="T15" fmla="*/ 2147483646 h 1810"/>
                  <a:gd name="T16" fmla="*/ 2147483646 w 1977"/>
                  <a:gd name="T17" fmla="*/ 2147483646 h 1810"/>
                  <a:gd name="T18" fmla="*/ 2147483646 w 1977"/>
                  <a:gd name="T19" fmla="*/ 2147483646 h 1810"/>
                  <a:gd name="T20" fmla="*/ 2147483646 w 1977"/>
                  <a:gd name="T21" fmla="*/ 2147483646 h 1810"/>
                  <a:gd name="T22" fmla="*/ 2147483646 w 1977"/>
                  <a:gd name="T23" fmla="*/ 2147483646 h 1810"/>
                  <a:gd name="T24" fmla="*/ 2147483646 w 1977"/>
                  <a:gd name="T25" fmla="*/ 380859375 h 1810"/>
                  <a:gd name="T26" fmla="*/ 2147483646 w 1977"/>
                  <a:gd name="T27" fmla="*/ 0 h 18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3530;p21"/>
              <p:cNvSpPr>
                <a:spLocks/>
              </p:cNvSpPr>
              <p:nvPr/>
            </p:nvSpPr>
            <p:spPr bwMode="auto">
              <a:xfrm>
                <a:off x="4908400" y="1519450"/>
                <a:ext cx="57025" cy="43300"/>
              </a:xfrm>
              <a:custGeom>
                <a:avLst/>
                <a:gdLst>
                  <a:gd name="T0" fmla="*/ 2147483646 w 2281"/>
                  <a:gd name="T1" fmla="*/ 9765625 h 1732"/>
                  <a:gd name="T2" fmla="*/ 2147483646 w 2281"/>
                  <a:gd name="T3" fmla="*/ 1132812500 h 1732"/>
                  <a:gd name="T4" fmla="*/ 302734375 w 2281"/>
                  <a:gd name="T5" fmla="*/ 2147483646 h 1732"/>
                  <a:gd name="T6" fmla="*/ 898437500 w 2281"/>
                  <a:gd name="T7" fmla="*/ 2147483646 h 1732"/>
                  <a:gd name="T8" fmla="*/ 2147483646 w 2281"/>
                  <a:gd name="T9" fmla="*/ 2147483646 h 1732"/>
                  <a:gd name="T10" fmla="*/ 2147483646 w 2281"/>
                  <a:gd name="T11" fmla="*/ 2060546875 h 1732"/>
                  <a:gd name="T12" fmla="*/ 2147483646 w 2281"/>
                  <a:gd name="T13" fmla="*/ 2147483646 h 1732"/>
                  <a:gd name="T14" fmla="*/ 2147483646 w 2281"/>
                  <a:gd name="T15" fmla="*/ 2147483646 h 1732"/>
                  <a:gd name="T16" fmla="*/ 2147483646 w 2281"/>
                  <a:gd name="T17" fmla="*/ 2147483646 h 1732"/>
                  <a:gd name="T18" fmla="*/ 2147483646 w 2281"/>
                  <a:gd name="T19" fmla="*/ 2147483646 h 1732"/>
                  <a:gd name="T20" fmla="*/ 2147483646 w 2281"/>
                  <a:gd name="T21" fmla="*/ 244140625 h 1732"/>
                  <a:gd name="T22" fmla="*/ 2147483646 w 2281"/>
                  <a:gd name="T23" fmla="*/ 9765625 h 17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3531;p21"/>
              <p:cNvSpPr>
                <a:spLocks/>
              </p:cNvSpPr>
              <p:nvPr/>
            </p:nvSpPr>
            <p:spPr bwMode="auto">
              <a:xfrm>
                <a:off x="4955525" y="1526100"/>
                <a:ext cx="145925" cy="66900"/>
              </a:xfrm>
              <a:custGeom>
                <a:avLst/>
                <a:gdLst>
                  <a:gd name="T0" fmla="*/ 2147483646 w 5837"/>
                  <a:gd name="T1" fmla="*/ 9765625 h 2676"/>
                  <a:gd name="T2" fmla="*/ 2147483646 w 5837"/>
                  <a:gd name="T3" fmla="*/ 19531250 h 2676"/>
                  <a:gd name="T4" fmla="*/ 2147483646 w 5837"/>
                  <a:gd name="T5" fmla="*/ 2147483646 h 2676"/>
                  <a:gd name="T6" fmla="*/ 2147483646 w 5837"/>
                  <a:gd name="T7" fmla="*/ 2147483646 h 2676"/>
                  <a:gd name="T8" fmla="*/ 2147483646 w 5837"/>
                  <a:gd name="T9" fmla="*/ 2147483646 h 2676"/>
                  <a:gd name="T10" fmla="*/ 2147483646 w 5837"/>
                  <a:gd name="T11" fmla="*/ 2147483646 h 2676"/>
                  <a:gd name="T12" fmla="*/ 2147483646 w 5837"/>
                  <a:gd name="T13" fmla="*/ 2147483646 h 2676"/>
                  <a:gd name="T14" fmla="*/ 2147483646 w 5837"/>
                  <a:gd name="T15" fmla="*/ 2147483646 h 2676"/>
                  <a:gd name="T16" fmla="*/ 2147483646 w 5837"/>
                  <a:gd name="T17" fmla="*/ 2147483646 h 2676"/>
                  <a:gd name="T18" fmla="*/ 2147483646 w 5837"/>
                  <a:gd name="T19" fmla="*/ 2147483646 h 2676"/>
                  <a:gd name="T20" fmla="*/ 2147483646 w 5837"/>
                  <a:gd name="T21" fmla="*/ 2147483646 h 2676"/>
                  <a:gd name="T22" fmla="*/ 2147483646 w 5837"/>
                  <a:gd name="T23" fmla="*/ 2147483646 h 2676"/>
                  <a:gd name="T24" fmla="*/ 2147483646 w 5837"/>
                  <a:gd name="T25" fmla="*/ 2147483646 h 2676"/>
                  <a:gd name="T26" fmla="*/ 2147483646 w 5837"/>
                  <a:gd name="T27" fmla="*/ 2147483646 h 2676"/>
                  <a:gd name="T28" fmla="*/ 2147483646 w 5837"/>
                  <a:gd name="T29" fmla="*/ 2147483646 h 2676"/>
                  <a:gd name="T30" fmla="*/ 2147483646 w 5837"/>
                  <a:gd name="T31" fmla="*/ 1503906250 h 2676"/>
                  <a:gd name="T32" fmla="*/ 2147483646 w 5837"/>
                  <a:gd name="T33" fmla="*/ 9765625 h 26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3532;p21"/>
              <p:cNvSpPr>
                <a:spLocks/>
              </p:cNvSpPr>
              <p:nvPr/>
            </p:nvSpPr>
            <p:spPr bwMode="auto">
              <a:xfrm>
                <a:off x="5086000" y="1446175"/>
                <a:ext cx="340675" cy="99100"/>
              </a:xfrm>
              <a:custGeom>
                <a:avLst/>
                <a:gdLst>
                  <a:gd name="T0" fmla="*/ 2147483646 w 13627"/>
                  <a:gd name="T1" fmla="*/ 0 h 3964"/>
                  <a:gd name="T2" fmla="*/ 2147483646 w 13627"/>
                  <a:gd name="T3" fmla="*/ 78125000 h 3964"/>
                  <a:gd name="T4" fmla="*/ 2147483646 w 13627"/>
                  <a:gd name="T5" fmla="*/ 2147483646 h 3964"/>
                  <a:gd name="T6" fmla="*/ 2147483646 w 13627"/>
                  <a:gd name="T7" fmla="*/ 2147483646 h 3964"/>
                  <a:gd name="T8" fmla="*/ 2147483646 w 13627"/>
                  <a:gd name="T9" fmla="*/ 2147483646 h 3964"/>
                  <a:gd name="T10" fmla="*/ 2147483646 w 13627"/>
                  <a:gd name="T11" fmla="*/ 2147483646 h 3964"/>
                  <a:gd name="T12" fmla="*/ 2147483646 w 13627"/>
                  <a:gd name="T13" fmla="*/ 2147483646 h 3964"/>
                  <a:gd name="T14" fmla="*/ 2147483646 w 13627"/>
                  <a:gd name="T15" fmla="*/ 2147483646 h 3964"/>
                  <a:gd name="T16" fmla="*/ 2147483646 w 13627"/>
                  <a:gd name="T17" fmla="*/ 0 h 39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3533;p21"/>
              <p:cNvSpPr>
                <a:spLocks/>
              </p:cNvSpPr>
              <p:nvPr/>
            </p:nvSpPr>
            <p:spPr bwMode="auto">
              <a:xfrm>
                <a:off x="4906125" y="1545675"/>
                <a:ext cx="59300" cy="62000"/>
              </a:xfrm>
              <a:custGeom>
                <a:avLst/>
                <a:gdLst>
                  <a:gd name="T0" fmla="*/ 2147483646 w 2372"/>
                  <a:gd name="T1" fmla="*/ 0 h 2480"/>
                  <a:gd name="T2" fmla="*/ 2147483646 w 2372"/>
                  <a:gd name="T3" fmla="*/ 2147483646 h 2480"/>
                  <a:gd name="T4" fmla="*/ 2147483646 w 2372"/>
                  <a:gd name="T5" fmla="*/ 2147483646 h 2480"/>
                  <a:gd name="T6" fmla="*/ 605468750 w 2372"/>
                  <a:gd name="T7" fmla="*/ 2147483646 h 2480"/>
                  <a:gd name="T8" fmla="*/ 302734375 w 2372"/>
                  <a:gd name="T9" fmla="*/ 2147483646 h 2480"/>
                  <a:gd name="T10" fmla="*/ 605468750 w 2372"/>
                  <a:gd name="T11" fmla="*/ 2147483646 h 2480"/>
                  <a:gd name="T12" fmla="*/ 1494140625 w 2372"/>
                  <a:gd name="T13" fmla="*/ 2147483646 h 2480"/>
                  <a:gd name="T14" fmla="*/ 2147483646 w 2372"/>
                  <a:gd name="T15" fmla="*/ 2147483646 h 2480"/>
                  <a:gd name="T16" fmla="*/ 2147483646 w 2372"/>
                  <a:gd name="T17" fmla="*/ 2147483646 h 2480"/>
                  <a:gd name="T18" fmla="*/ 2147483646 w 2372"/>
                  <a:gd name="T19" fmla="*/ 2147483646 h 2480"/>
                  <a:gd name="T20" fmla="*/ 2147483646 w 2372"/>
                  <a:gd name="T21" fmla="*/ 2147483646 h 2480"/>
                  <a:gd name="T22" fmla="*/ 2147483646 w 2372"/>
                  <a:gd name="T23" fmla="*/ 2147483646 h 2480"/>
                  <a:gd name="T24" fmla="*/ 2147483646 w 2372"/>
                  <a:gd name="T25" fmla="*/ 2147483646 h 2480"/>
                  <a:gd name="T26" fmla="*/ 2147483646 w 2372"/>
                  <a:gd name="T27" fmla="*/ 2147483646 h 2480"/>
                  <a:gd name="T28" fmla="*/ 2147483646 w 2372"/>
                  <a:gd name="T29" fmla="*/ 2147483646 h 2480"/>
                  <a:gd name="T30" fmla="*/ 2147483646 w 2372"/>
                  <a:gd name="T31" fmla="*/ 390625000 h 2480"/>
                  <a:gd name="T32" fmla="*/ 2147483646 w 2372"/>
                  <a:gd name="T33" fmla="*/ 0 h 24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3534;p21"/>
              <p:cNvSpPr>
                <a:spLocks/>
              </p:cNvSpPr>
              <p:nvPr/>
            </p:nvSpPr>
            <p:spPr bwMode="auto">
              <a:xfrm>
                <a:off x="5005675" y="1564700"/>
                <a:ext cx="110225" cy="326100"/>
              </a:xfrm>
              <a:custGeom>
                <a:avLst/>
                <a:gdLst>
                  <a:gd name="T0" fmla="*/ 2147483646 w 4409"/>
                  <a:gd name="T1" fmla="*/ 9765625 h 13044"/>
                  <a:gd name="T2" fmla="*/ 2147483646 w 4409"/>
                  <a:gd name="T3" fmla="*/ 2147483646 h 13044"/>
                  <a:gd name="T4" fmla="*/ 2147483646 w 4409"/>
                  <a:gd name="T5" fmla="*/ 2147483646 h 13044"/>
                  <a:gd name="T6" fmla="*/ 2147483646 w 4409"/>
                  <a:gd name="T7" fmla="*/ 2147483646 h 13044"/>
                  <a:gd name="T8" fmla="*/ 2147483646 w 4409"/>
                  <a:gd name="T9" fmla="*/ 2147483646 h 13044"/>
                  <a:gd name="T10" fmla="*/ 2147483646 w 4409"/>
                  <a:gd name="T11" fmla="*/ 2147483646 h 13044"/>
                  <a:gd name="T12" fmla="*/ 2147483646 w 4409"/>
                  <a:gd name="T13" fmla="*/ 2147483646 h 13044"/>
                  <a:gd name="T14" fmla="*/ 2147483646 w 4409"/>
                  <a:gd name="T15" fmla="*/ 2147483646 h 13044"/>
                  <a:gd name="T16" fmla="*/ 2147483646 w 4409"/>
                  <a:gd name="T17" fmla="*/ 2147483646 h 13044"/>
                  <a:gd name="T18" fmla="*/ 2147483646 w 4409"/>
                  <a:gd name="T19" fmla="*/ 9765625 h 130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35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3535;p21"/>
              <p:cNvSpPr>
                <a:spLocks/>
              </p:cNvSpPr>
              <p:nvPr/>
            </p:nvSpPr>
            <p:spPr bwMode="auto">
              <a:xfrm>
                <a:off x="5030750" y="1553500"/>
                <a:ext cx="256875" cy="268375"/>
              </a:xfrm>
              <a:custGeom>
                <a:avLst/>
                <a:gdLst>
                  <a:gd name="T0" fmla="*/ 2147483646 w 10275"/>
                  <a:gd name="T1" fmla="*/ 0 h 10735"/>
                  <a:gd name="T2" fmla="*/ 2147483646 w 10275"/>
                  <a:gd name="T3" fmla="*/ 302734375 h 10735"/>
                  <a:gd name="T4" fmla="*/ 2147483646 w 10275"/>
                  <a:gd name="T5" fmla="*/ 2147483646 h 10735"/>
                  <a:gd name="T6" fmla="*/ 2147483646 w 10275"/>
                  <a:gd name="T7" fmla="*/ 2147483646 h 10735"/>
                  <a:gd name="T8" fmla="*/ 2147483646 w 10275"/>
                  <a:gd name="T9" fmla="*/ 2147483646 h 10735"/>
                  <a:gd name="T10" fmla="*/ 2147483646 w 10275"/>
                  <a:gd name="T11" fmla="*/ 2147483646 h 10735"/>
                  <a:gd name="T12" fmla="*/ 2147483646 w 10275"/>
                  <a:gd name="T13" fmla="*/ 2147483646 h 10735"/>
                  <a:gd name="T14" fmla="*/ 2147483646 w 10275"/>
                  <a:gd name="T15" fmla="*/ 2147483646 h 10735"/>
                  <a:gd name="T16" fmla="*/ 2147483646 w 10275"/>
                  <a:gd name="T17" fmla="*/ 2147483646 h 10735"/>
                  <a:gd name="T18" fmla="*/ 2147483646 w 10275"/>
                  <a:gd name="T19" fmla="*/ 2147483646 h 10735"/>
                  <a:gd name="T20" fmla="*/ 2147483646 w 10275"/>
                  <a:gd name="T21" fmla="*/ 2147483646 h 10735"/>
                  <a:gd name="T22" fmla="*/ 2147483646 w 10275"/>
                  <a:gd name="T23" fmla="*/ 2147483646 h 10735"/>
                  <a:gd name="T24" fmla="*/ 2147483646 w 10275"/>
                  <a:gd name="T25" fmla="*/ 2147483646 h 10735"/>
                  <a:gd name="T26" fmla="*/ 2147483646 w 10275"/>
                  <a:gd name="T27" fmla="*/ 0 h 107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35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3536;p21"/>
              <p:cNvSpPr>
                <a:spLocks/>
              </p:cNvSpPr>
              <p:nvPr/>
            </p:nvSpPr>
            <p:spPr bwMode="auto">
              <a:xfrm>
                <a:off x="5032275" y="1649825"/>
                <a:ext cx="49425" cy="214975"/>
              </a:xfrm>
              <a:custGeom>
                <a:avLst/>
                <a:gdLst>
                  <a:gd name="T0" fmla="*/ 927734375 w 1977"/>
                  <a:gd name="T1" fmla="*/ 0 h 8599"/>
                  <a:gd name="T2" fmla="*/ 302734375 w 1977"/>
                  <a:gd name="T3" fmla="*/ 673828125 h 8599"/>
                  <a:gd name="T4" fmla="*/ 2147483646 w 1977"/>
                  <a:gd name="T5" fmla="*/ 2147483646 h 8599"/>
                  <a:gd name="T6" fmla="*/ 2147483646 w 1977"/>
                  <a:gd name="T7" fmla="*/ 2147483646 h 8599"/>
                  <a:gd name="T8" fmla="*/ 2147483646 w 1977"/>
                  <a:gd name="T9" fmla="*/ 2147483646 h 8599"/>
                  <a:gd name="T10" fmla="*/ 2147483646 w 1977"/>
                  <a:gd name="T11" fmla="*/ 2147483646 h 8599"/>
                  <a:gd name="T12" fmla="*/ 2147483646 w 1977"/>
                  <a:gd name="T13" fmla="*/ 2147483646 h 8599"/>
                  <a:gd name="T14" fmla="*/ 2147483646 w 1977"/>
                  <a:gd name="T15" fmla="*/ 2147483646 h 8599"/>
                  <a:gd name="T16" fmla="*/ 2147483646 w 1977"/>
                  <a:gd name="T17" fmla="*/ 2147483646 h 8599"/>
                  <a:gd name="T18" fmla="*/ 1787109375 w 1977"/>
                  <a:gd name="T19" fmla="*/ 673828125 h 8599"/>
                  <a:gd name="T20" fmla="*/ 927734375 w 1977"/>
                  <a:gd name="T21" fmla="*/ 0 h 85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3537;p21"/>
              <p:cNvSpPr>
                <a:spLocks/>
              </p:cNvSpPr>
              <p:nvPr/>
            </p:nvSpPr>
            <p:spPr bwMode="auto">
              <a:xfrm>
                <a:off x="5042150" y="1642425"/>
                <a:ext cx="58550" cy="198250"/>
              </a:xfrm>
              <a:custGeom>
                <a:avLst/>
                <a:gdLst>
                  <a:gd name="T0" fmla="*/ 2147483646 w 2342"/>
                  <a:gd name="T1" fmla="*/ 9765625 h 7930"/>
                  <a:gd name="T2" fmla="*/ 898437500 w 2342"/>
                  <a:gd name="T3" fmla="*/ 888671875 h 7930"/>
                  <a:gd name="T4" fmla="*/ 2147483646 w 2342"/>
                  <a:gd name="T5" fmla="*/ 2147483646 h 7930"/>
                  <a:gd name="T6" fmla="*/ 2147483646 w 2342"/>
                  <a:gd name="T7" fmla="*/ 2147483646 h 7930"/>
                  <a:gd name="T8" fmla="*/ 2147483646 w 2342"/>
                  <a:gd name="T9" fmla="*/ 2147483646 h 7930"/>
                  <a:gd name="T10" fmla="*/ 2147483646 w 2342"/>
                  <a:gd name="T11" fmla="*/ 2147483646 h 7930"/>
                  <a:gd name="T12" fmla="*/ 2147483646 w 2342"/>
                  <a:gd name="T13" fmla="*/ 2147483646 h 7930"/>
                  <a:gd name="T14" fmla="*/ 2147483646 w 2342"/>
                  <a:gd name="T15" fmla="*/ 2147483646 h 7930"/>
                  <a:gd name="T16" fmla="*/ 2147483646 w 2342"/>
                  <a:gd name="T17" fmla="*/ 2147483646 h 7930"/>
                  <a:gd name="T18" fmla="*/ 2147483646 w 2342"/>
                  <a:gd name="T19" fmla="*/ 2147483646 h 7930"/>
                  <a:gd name="T20" fmla="*/ 2147483646 w 2342"/>
                  <a:gd name="T21" fmla="*/ 595703125 h 7930"/>
                  <a:gd name="T22" fmla="*/ 2147483646 w 2342"/>
                  <a:gd name="T23" fmla="*/ 9765625 h 79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3538;p21"/>
              <p:cNvSpPr>
                <a:spLocks/>
              </p:cNvSpPr>
              <p:nvPr/>
            </p:nvSpPr>
            <p:spPr bwMode="auto">
              <a:xfrm>
                <a:off x="5116750" y="1617900"/>
                <a:ext cx="126750" cy="159950"/>
              </a:xfrm>
              <a:custGeom>
                <a:avLst/>
                <a:gdLst>
                  <a:gd name="T0" fmla="*/ 1386718750 w 5070"/>
                  <a:gd name="T1" fmla="*/ 9765625 h 6398"/>
                  <a:gd name="T2" fmla="*/ 253906250 w 5070"/>
                  <a:gd name="T3" fmla="*/ 1562500000 h 6398"/>
                  <a:gd name="T4" fmla="*/ 2147483646 w 5070"/>
                  <a:gd name="T5" fmla="*/ 2147483646 h 6398"/>
                  <a:gd name="T6" fmla="*/ 2147483646 w 5070"/>
                  <a:gd name="T7" fmla="*/ 2147483646 h 6398"/>
                  <a:gd name="T8" fmla="*/ 2147483646 w 5070"/>
                  <a:gd name="T9" fmla="*/ 2147483646 h 6398"/>
                  <a:gd name="T10" fmla="*/ 2147483646 w 5070"/>
                  <a:gd name="T11" fmla="*/ 2147483646 h 6398"/>
                  <a:gd name="T12" fmla="*/ 2147483646 w 5070"/>
                  <a:gd name="T13" fmla="*/ 2147483646 h 6398"/>
                  <a:gd name="T14" fmla="*/ 2147483646 w 5070"/>
                  <a:gd name="T15" fmla="*/ 2147483646 h 6398"/>
                  <a:gd name="T16" fmla="*/ 2147483646 w 5070"/>
                  <a:gd name="T17" fmla="*/ 2147483646 h 6398"/>
                  <a:gd name="T18" fmla="*/ 2147483646 w 5070"/>
                  <a:gd name="T19" fmla="*/ 2147483646 h 6398"/>
                  <a:gd name="T20" fmla="*/ 1738281250 w 5070"/>
                  <a:gd name="T21" fmla="*/ 78125000 h 6398"/>
                  <a:gd name="T22" fmla="*/ 1386718750 w 5070"/>
                  <a:gd name="T23" fmla="*/ 9765625 h 63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3539;p21"/>
              <p:cNvSpPr>
                <a:spLocks/>
              </p:cNvSpPr>
              <p:nvPr/>
            </p:nvSpPr>
            <p:spPr bwMode="auto">
              <a:xfrm>
                <a:off x="5074825" y="1568200"/>
                <a:ext cx="182575" cy="182725"/>
              </a:xfrm>
              <a:custGeom>
                <a:avLst/>
                <a:gdLst>
                  <a:gd name="T0" fmla="*/ 2147483646 w 7303"/>
                  <a:gd name="T1" fmla="*/ 0 h 7309"/>
                  <a:gd name="T2" fmla="*/ 2080078125 w 7303"/>
                  <a:gd name="T3" fmla="*/ 205078125 h 7309"/>
                  <a:gd name="T4" fmla="*/ 2147483646 w 7303"/>
                  <a:gd name="T5" fmla="*/ 2147483646 h 7309"/>
                  <a:gd name="T6" fmla="*/ 2147483646 w 7303"/>
                  <a:gd name="T7" fmla="*/ 2147483646 h 7309"/>
                  <a:gd name="T8" fmla="*/ 2147483646 w 7303"/>
                  <a:gd name="T9" fmla="*/ 2147483646 h 7309"/>
                  <a:gd name="T10" fmla="*/ 2147483646 w 7303"/>
                  <a:gd name="T11" fmla="*/ 2147483646 h 7309"/>
                  <a:gd name="T12" fmla="*/ 2147483646 w 7303"/>
                  <a:gd name="T13" fmla="*/ 2147483646 h 7309"/>
                  <a:gd name="T14" fmla="*/ 2147483646 w 7303"/>
                  <a:gd name="T15" fmla="*/ 2147483646 h 7309"/>
                  <a:gd name="T16" fmla="*/ 2147483646 w 7303"/>
                  <a:gd name="T17" fmla="*/ 2147483646 h 7309"/>
                  <a:gd name="T18" fmla="*/ 2147483646 w 7303"/>
                  <a:gd name="T19" fmla="*/ 0 h 73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3540;p21"/>
              <p:cNvSpPr>
                <a:spLocks/>
              </p:cNvSpPr>
              <p:nvPr/>
            </p:nvSpPr>
            <p:spPr bwMode="auto">
              <a:xfrm>
                <a:off x="5241250" y="1759425"/>
                <a:ext cx="11425" cy="12950"/>
              </a:xfrm>
              <a:custGeom>
                <a:avLst/>
                <a:gdLst>
                  <a:gd name="T0" fmla="*/ 1787109375 w 457"/>
                  <a:gd name="T1" fmla="*/ 9765625 h 518"/>
                  <a:gd name="T2" fmla="*/ 302734375 w 457"/>
                  <a:gd name="T3" fmla="*/ 1191406250 h 518"/>
                  <a:gd name="T4" fmla="*/ 302734375 w 457"/>
                  <a:gd name="T5" fmla="*/ 2147483646 h 518"/>
                  <a:gd name="T6" fmla="*/ 302734375 w 457"/>
                  <a:gd name="T7" fmla="*/ 2147483646 h 518"/>
                  <a:gd name="T8" fmla="*/ 2147483646 w 457"/>
                  <a:gd name="T9" fmla="*/ 2147483646 h 518"/>
                  <a:gd name="T10" fmla="*/ 2147483646 w 457"/>
                  <a:gd name="T11" fmla="*/ 2147483646 h 518"/>
                  <a:gd name="T12" fmla="*/ 2147483646 w 457"/>
                  <a:gd name="T13" fmla="*/ 2147483646 h 518"/>
                  <a:gd name="T14" fmla="*/ 2147483646 w 457"/>
                  <a:gd name="T15" fmla="*/ 605468750 h 518"/>
                  <a:gd name="T16" fmla="*/ 1787109375 w 457"/>
                  <a:gd name="T17" fmla="*/ 9765625 h 5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3541;p21"/>
              <p:cNvSpPr>
                <a:spLocks/>
              </p:cNvSpPr>
              <p:nvPr/>
            </p:nvSpPr>
            <p:spPr bwMode="auto">
              <a:xfrm>
                <a:off x="5223975" y="1731250"/>
                <a:ext cx="12725" cy="11575"/>
              </a:xfrm>
              <a:custGeom>
                <a:avLst/>
                <a:gdLst>
                  <a:gd name="T0" fmla="*/ 2147483646 w 509"/>
                  <a:gd name="T1" fmla="*/ 9765625 h 463"/>
                  <a:gd name="T2" fmla="*/ 1113281250 w 509"/>
                  <a:gd name="T3" fmla="*/ 625000000 h 463"/>
                  <a:gd name="T4" fmla="*/ 1113281250 w 509"/>
                  <a:gd name="T5" fmla="*/ 1220703125 h 463"/>
                  <a:gd name="T6" fmla="*/ 2147483646 w 509"/>
                  <a:gd name="T7" fmla="*/ 2147483646 h 463"/>
                  <a:gd name="T8" fmla="*/ 2147483646 w 509"/>
                  <a:gd name="T9" fmla="*/ 2147483646 h 463"/>
                  <a:gd name="T10" fmla="*/ 2147483646 w 509"/>
                  <a:gd name="T11" fmla="*/ 2147483646 h 463"/>
                  <a:gd name="T12" fmla="*/ 2147483646 w 509"/>
                  <a:gd name="T13" fmla="*/ 332031250 h 463"/>
                  <a:gd name="T14" fmla="*/ 2147483646 w 509"/>
                  <a:gd name="T15" fmla="*/ 9765625 h 4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3542;p21"/>
              <p:cNvSpPr>
                <a:spLocks/>
              </p:cNvSpPr>
              <p:nvPr/>
            </p:nvSpPr>
            <p:spPr bwMode="auto">
              <a:xfrm>
                <a:off x="5210375" y="1704850"/>
                <a:ext cx="6750" cy="6600"/>
              </a:xfrm>
              <a:custGeom>
                <a:avLst/>
                <a:gdLst>
                  <a:gd name="T0" fmla="*/ 1357421875 w 270"/>
                  <a:gd name="T1" fmla="*/ 0 h 264"/>
                  <a:gd name="T2" fmla="*/ 185546875 w 270"/>
                  <a:gd name="T3" fmla="*/ 1738281250 h 264"/>
                  <a:gd name="T4" fmla="*/ 1181640625 w 270"/>
                  <a:gd name="T5" fmla="*/ 2147483646 h 264"/>
                  <a:gd name="T6" fmla="*/ 2147483646 w 270"/>
                  <a:gd name="T7" fmla="*/ 849609375 h 264"/>
                  <a:gd name="T8" fmla="*/ 1357421875 w 270"/>
                  <a:gd name="T9" fmla="*/ 0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3543;p21"/>
              <p:cNvSpPr>
                <a:spLocks/>
              </p:cNvSpPr>
              <p:nvPr/>
            </p:nvSpPr>
            <p:spPr bwMode="auto">
              <a:xfrm>
                <a:off x="5177425" y="1667500"/>
                <a:ext cx="15975" cy="15600"/>
              </a:xfrm>
              <a:custGeom>
                <a:avLst/>
                <a:gdLst>
                  <a:gd name="T0" fmla="*/ 2147483646 w 639"/>
                  <a:gd name="T1" fmla="*/ 0 h 624"/>
                  <a:gd name="T2" fmla="*/ 1191406250 w 639"/>
                  <a:gd name="T3" fmla="*/ 292968750 h 624"/>
                  <a:gd name="T4" fmla="*/ 0 w 639"/>
                  <a:gd name="T5" fmla="*/ 2147483646 h 624"/>
                  <a:gd name="T6" fmla="*/ 0 w 639"/>
                  <a:gd name="T7" fmla="*/ 2147483646 h 624"/>
                  <a:gd name="T8" fmla="*/ 1484375000 w 639"/>
                  <a:gd name="T9" fmla="*/ 2147483646 h 624"/>
                  <a:gd name="T10" fmla="*/ 2147483646 w 639"/>
                  <a:gd name="T11" fmla="*/ 2147483646 h 624"/>
                  <a:gd name="T12" fmla="*/ 2147483646 w 639"/>
                  <a:gd name="T13" fmla="*/ 2147483646 h 624"/>
                  <a:gd name="T14" fmla="*/ 2147483646 w 639"/>
                  <a:gd name="T15" fmla="*/ 2147483646 h 624"/>
                  <a:gd name="T16" fmla="*/ 2147483646 w 639"/>
                  <a:gd name="T17" fmla="*/ 1191406250 h 624"/>
                  <a:gd name="T18" fmla="*/ 2147483646 w 639"/>
                  <a:gd name="T19" fmla="*/ 0 h 624"/>
                  <a:gd name="T20" fmla="*/ 2147483646 w 639"/>
                  <a:gd name="T21" fmla="*/ 0 h 6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3544;p21"/>
              <p:cNvSpPr>
                <a:spLocks/>
              </p:cNvSpPr>
              <p:nvPr/>
            </p:nvSpPr>
            <p:spPr bwMode="auto">
              <a:xfrm>
                <a:off x="5138100" y="1626200"/>
                <a:ext cx="17075" cy="14000"/>
              </a:xfrm>
              <a:custGeom>
                <a:avLst/>
                <a:gdLst>
                  <a:gd name="T0" fmla="*/ 2147483646 w 683"/>
                  <a:gd name="T1" fmla="*/ 9765625 h 560"/>
                  <a:gd name="T2" fmla="*/ 517578125 w 683"/>
                  <a:gd name="T3" fmla="*/ 2147483646 h 560"/>
                  <a:gd name="T4" fmla="*/ 2147483646 w 683"/>
                  <a:gd name="T5" fmla="*/ 2147483646 h 560"/>
                  <a:gd name="T6" fmla="*/ 2147483646 w 683"/>
                  <a:gd name="T7" fmla="*/ 2147483646 h 560"/>
                  <a:gd name="T8" fmla="*/ 2147483646 w 683"/>
                  <a:gd name="T9" fmla="*/ 9765625 h 5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3545;p21"/>
              <p:cNvSpPr>
                <a:spLocks/>
              </p:cNvSpPr>
              <p:nvPr/>
            </p:nvSpPr>
            <p:spPr bwMode="auto">
              <a:xfrm>
                <a:off x="5079400" y="1815600"/>
                <a:ext cx="9125" cy="11500"/>
              </a:xfrm>
              <a:custGeom>
                <a:avLst/>
                <a:gdLst>
                  <a:gd name="T0" fmla="*/ 1142578125 w 365"/>
                  <a:gd name="T1" fmla="*/ 0 h 460"/>
                  <a:gd name="T2" fmla="*/ 0 w 365"/>
                  <a:gd name="T3" fmla="*/ 625000000 h 460"/>
                  <a:gd name="T4" fmla="*/ 0 w 365"/>
                  <a:gd name="T5" fmla="*/ 2109375000 h 460"/>
                  <a:gd name="T6" fmla="*/ 0 w 365"/>
                  <a:gd name="T7" fmla="*/ 2147483646 h 460"/>
                  <a:gd name="T8" fmla="*/ 2080078125 w 365"/>
                  <a:gd name="T9" fmla="*/ 2147483646 h 460"/>
                  <a:gd name="T10" fmla="*/ 2147483646 w 365"/>
                  <a:gd name="T11" fmla="*/ 2147483646 h 460"/>
                  <a:gd name="T12" fmla="*/ 2147483646 w 365"/>
                  <a:gd name="T13" fmla="*/ 1513671875 h 460"/>
                  <a:gd name="T14" fmla="*/ 2080078125 w 365"/>
                  <a:gd name="T15" fmla="*/ 332031250 h 460"/>
                  <a:gd name="T16" fmla="*/ 1142578125 w 365"/>
                  <a:gd name="T17" fmla="*/ 0 h 4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3546;p21"/>
              <p:cNvSpPr>
                <a:spLocks/>
              </p:cNvSpPr>
              <p:nvPr/>
            </p:nvSpPr>
            <p:spPr bwMode="auto">
              <a:xfrm>
                <a:off x="5071025" y="1784500"/>
                <a:ext cx="8400" cy="7175"/>
              </a:xfrm>
              <a:custGeom>
                <a:avLst/>
                <a:gdLst>
                  <a:gd name="T0" fmla="*/ 1787109375 w 336"/>
                  <a:gd name="T1" fmla="*/ 9765625 h 287"/>
                  <a:gd name="T2" fmla="*/ 898437500 w 336"/>
                  <a:gd name="T3" fmla="*/ 302734375 h 287"/>
                  <a:gd name="T4" fmla="*/ 302734375 w 336"/>
                  <a:gd name="T5" fmla="*/ 605468750 h 287"/>
                  <a:gd name="T6" fmla="*/ 302734375 w 336"/>
                  <a:gd name="T7" fmla="*/ 2089843750 h 287"/>
                  <a:gd name="T8" fmla="*/ 1367187500 w 336"/>
                  <a:gd name="T9" fmla="*/ 2147483646 h 287"/>
                  <a:gd name="T10" fmla="*/ 1787109375 w 336"/>
                  <a:gd name="T11" fmla="*/ 2147483646 h 287"/>
                  <a:gd name="T12" fmla="*/ 2147483646 w 336"/>
                  <a:gd name="T13" fmla="*/ 1494140625 h 287"/>
                  <a:gd name="T14" fmla="*/ 2147483646 w 336"/>
                  <a:gd name="T15" fmla="*/ 302734375 h 287"/>
                  <a:gd name="T16" fmla="*/ 1787109375 w 336"/>
                  <a:gd name="T17" fmla="*/ 9765625 h 2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3547;p21"/>
              <p:cNvSpPr>
                <a:spLocks/>
              </p:cNvSpPr>
              <p:nvPr/>
            </p:nvSpPr>
            <p:spPr bwMode="auto">
              <a:xfrm>
                <a:off x="5055075" y="1744425"/>
                <a:ext cx="12950" cy="14475"/>
              </a:xfrm>
              <a:custGeom>
                <a:avLst/>
                <a:gdLst>
                  <a:gd name="T0" fmla="*/ 2147483646 w 518"/>
                  <a:gd name="T1" fmla="*/ 9765625 h 579"/>
                  <a:gd name="T2" fmla="*/ 595703125 w 518"/>
                  <a:gd name="T3" fmla="*/ 1123046875 h 579"/>
                  <a:gd name="T4" fmla="*/ 302734375 w 518"/>
                  <a:gd name="T5" fmla="*/ 2147483646 h 579"/>
                  <a:gd name="T6" fmla="*/ 2147483646 w 518"/>
                  <a:gd name="T7" fmla="*/ 2147483646 h 579"/>
                  <a:gd name="T8" fmla="*/ 2147483646 w 518"/>
                  <a:gd name="T9" fmla="*/ 2147483646 h 579"/>
                  <a:gd name="T10" fmla="*/ 2147483646 w 518"/>
                  <a:gd name="T11" fmla="*/ 2147483646 h 579"/>
                  <a:gd name="T12" fmla="*/ 2147483646 w 518"/>
                  <a:gd name="T13" fmla="*/ 527343750 h 579"/>
                  <a:gd name="T14" fmla="*/ 2147483646 w 518"/>
                  <a:gd name="T15" fmla="*/ 9765625 h 5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3548;p21"/>
              <p:cNvSpPr>
                <a:spLocks/>
              </p:cNvSpPr>
              <p:nvPr/>
            </p:nvSpPr>
            <p:spPr bwMode="auto">
              <a:xfrm>
                <a:off x="5046725" y="1700900"/>
                <a:ext cx="13700" cy="16150"/>
              </a:xfrm>
              <a:custGeom>
                <a:avLst/>
                <a:gdLst>
                  <a:gd name="T0" fmla="*/ 2147483646 w 548"/>
                  <a:gd name="T1" fmla="*/ 0 h 646"/>
                  <a:gd name="T2" fmla="*/ 595703125 w 548"/>
                  <a:gd name="T3" fmla="*/ 908203125 h 646"/>
                  <a:gd name="T4" fmla="*/ 292968750 w 548"/>
                  <a:gd name="T5" fmla="*/ 2147483646 h 646"/>
                  <a:gd name="T6" fmla="*/ 595703125 w 548"/>
                  <a:gd name="T7" fmla="*/ 2147483646 h 646"/>
                  <a:gd name="T8" fmla="*/ 2147483646 w 548"/>
                  <a:gd name="T9" fmla="*/ 2147483646 h 646"/>
                  <a:gd name="T10" fmla="*/ 2147483646 w 548"/>
                  <a:gd name="T11" fmla="*/ 2147483646 h 646"/>
                  <a:gd name="T12" fmla="*/ 2147483646 w 548"/>
                  <a:gd name="T13" fmla="*/ 2147483646 h 646"/>
                  <a:gd name="T14" fmla="*/ 2147483646 w 548"/>
                  <a:gd name="T15" fmla="*/ 1796875000 h 646"/>
                  <a:gd name="T16" fmla="*/ 2147483646 w 548"/>
                  <a:gd name="T17" fmla="*/ 312500000 h 646"/>
                  <a:gd name="T18" fmla="*/ 2147483646 w 548"/>
                  <a:gd name="T19" fmla="*/ 0 h 6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3549;p21"/>
              <p:cNvSpPr>
                <a:spLocks/>
              </p:cNvSpPr>
              <p:nvPr/>
            </p:nvSpPr>
            <p:spPr bwMode="auto">
              <a:xfrm>
                <a:off x="5096100" y="1610500"/>
                <a:ext cx="16750" cy="14450"/>
              </a:xfrm>
              <a:custGeom>
                <a:avLst/>
                <a:gdLst>
                  <a:gd name="T0" fmla="*/ 1787109375 w 670"/>
                  <a:gd name="T1" fmla="*/ 0 h 578"/>
                  <a:gd name="T2" fmla="*/ 302734375 w 670"/>
                  <a:gd name="T3" fmla="*/ 2147483646 h 578"/>
                  <a:gd name="T4" fmla="*/ 1787109375 w 670"/>
                  <a:gd name="T5" fmla="*/ 2147483646 h 578"/>
                  <a:gd name="T6" fmla="*/ 2147483646 w 670"/>
                  <a:gd name="T7" fmla="*/ 2147483646 h 578"/>
                  <a:gd name="T8" fmla="*/ 2147483646 w 670"/>
                  <a:gd name="T9" fmla="*/ 2147483646 h 578"/>
                  <a:gd name="T10" fmla="*/ 2147483646 w 670"/>
                  <a:gd name="T11" fmla="*/ 2147483646 h 578"/>
                  <a:gd name="T12" fmla="*/ 2147483646 w 670"/>
                  <a:gd name="T13" fmla="*/ 1191406250 h 578"/>
                  <a:gd name="T14" fmla="*/ 2147483646 w 670"/>
                  <a:gd name="T15" fmla="*/ 302734375 h 578"/>
                  <a:gd name="T16" fmla="*/ 1787109375 w 670"/>
                  <a:gd name="T17" fmla="*/ 0 h 5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3550;p21"/>
              <p:cNvSpPr>
                <a:spLocks/>
              </p:cNvSpPr>
              <p:nvPr/>
            </p:nvSpPr>
            <p:spPr bwMode="auto">
              <a:xfrm>
                <a:off x="5080300" y="1590075"/>
                <a:ext cx="17225" cy="13725"/>
              </a:xfrm>
              <a:custGeom>
                <a:avLst/>
                <a:gdLst>
                  <a:gd name="T0" fmla="*/ 2147483646 w 689"/>
                  <a:gd name="T1" fmla="*/ 0 h 549"/>
                  <a:gd name="T2" fmla="*/ 537109375 w 689"/>
                  <a:gd name="T3" fmla="*/ 2147483646 h 549"/>
                  <a:gd name="T4" fmla="*/ 2147483646 w 689"/>
                  <a:gd name="T5" fmla="*/ 2147483646 h 549"/>
                  <a:gd name="T6" fmla="*/ 2147483646 w 689"/>
                  <a:gd name="T7" fmla="*/ 2041015625 h 549"/>
                  <a:gd name="T8" fmla="*/ 2147483646 w 689"/>
                  <a:gd name="T9" fmla="*/ 0 h 5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3551;p21"/>
              <p:cNvSpPr>
                <a:spLocks/>
              </p:cNvSpPr>
              <p:nvPr/>
            </p:nvSpPr>
            <p:spPr bwMode="auto">
              <a:xfrm>
                <a:off x="5027725" y="1677750"/>
                <a:ext cx="7025" cy="23775"/>
              </a:xfrm>
              <a:custGeom>
                <a:avLst/>
                <a:gdLst>
                  <a:gd name="T0" fmla="*/ 449218750 w 281"/>
                  <a:gd name="T1" fmla="*/ 0 h 951"/>
                  <a:gd name="T2" fmla="*/ 0 w 281"/>
                  <a:gd name="T3" fmla="*/ 449218750 h 951"/>
                  <a:gd name="T4" fmla="*/ 888671875 w 281"/>
                  <a:gd name="T5" fmla="*/ 2147483646 h 951"/>
                  <a:gd name="T6" fmla="*/ 1572265625 w 281"/>
                  <a:gd name="T7" fmla="*/ 2147483646 h 951"/>
                  <a:gd name="T8" fmla="*/ 2147483646 w 281"/>
                  <a:gd name="T9" fmla="*/ 2147483646 h 951"/>
                  <a:gd name="T10" fmla="*/ 888671875 w 281"/>
                  <a:gd name="T11" fmla="*/ 449218750 h 951"/>
                  <a:gd name="T12" fmla="*/ 449218750 w 281"/>
                  <a:gd name="T13" fmla="*/ 0 h 9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3552;p21"/>
              <p:cNvSpPr>
                <a:spLocks/>
              </p:cNvSpPr>
              <p:nvPr/>
            </p:nvSpPr>
            <p:spPr bwMode="auto">
              <a:xfrm>
                <a:off x="5017700" y="1643650"/>
                <a:ext cx="12025" cy="10675"/>
              </a:xfrm>
              <a:custGeom>
                <a:avLst/>
                <a:gdLst>
                  <a:gd name="T0" fmla="*/ 2147483646 w 481"/>
                  <a:gd name="T1" fmla="*/ 9765625 h 427"/>
                  <a:gd name="T2" fmla="*/ 351562500 w 481"/>
                  <a:gd name="T3" fmla="*/ 2147483646 h 427"/>
                  <a:gd name="T4" fmla="*/ 2147483646 w 481"/>
                  <a:gd name="T5" fmla="*/ 2147483646 h 427"/>
                  <a:gd name="T6" fmla="*/ 2147483646 w 481"/>
                  <a:gd name="T7" fmla="*/ 1601562500 h 427"/>
                  <a:gd name="T8" fmla="*/ 2147483646 w 481"/>
                  <a:gd name="T9" fmla="*/ 9765625 h 4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3553;p21"/>
              <p:cNvSpPr>
                <a:spLocks/>
              </p:cNvSpPr>
              <p:nvPr/>
            </p:nvSpPr>
            <p:spPr bwMode="auto">
              <a:xfrm>
                <a:off x="5016950" y="1604600"/>
                <a:ext cx="16275" cy="13650"/>
              </a:xfrm>
              <a:custGeom>
                <a:avLst/>
                <a:gdLst>
                  <a:gd name="T0" fmla="*/ 2147483646 w 651"/>
                  <a:gd name="T1" fmla="*/ 9765625 h 546"/>
                  <a:gd name="T2" fmla="*/ 351562500 w 651"/>
                  <a:gd name="T3" fmla="*/ 2147483646 h 546"/>
                  <a:gd name="T4" fmla="*/ 2147483646 w 651"/>
                  <a:gd name="T5" fmla="*/ 2147483646 h 546"/>
                  <a:gd name="T6" fmla="*/ 2147483646 w 651"/>
                  <a:gd name="T7" fmla="*/ 2011718750 h 546"/>
                  <a:gd name="T8" fmla="*/ 2147483646 w 651"/>
                  <a:gd name="T9" fmla="*/ 9765625 h 5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0" name="Google Shape;3554;p21"/>
              <p:cNvSpPr>
                <a:spLocks/>
              </p:cNvSpPr>
              <p:nvPr/>
            </p:nvSpPr>
            <p:spPr bwMode="auto">
              <a:xfrm>
                <a:off x="4909925" y="1225900"/>
                <a:ext cx="122675" cy="322100"/>
              </a:xfrm>
              <a:custGeom>
                <a:avLst/>
                <a:gdLst>
                  <a:gd name="T0" fmla="*/ 2147483646 w 4907"/>
                  <a:gd name="T1" fmla="*/ 0 h 12884"/>
                  <a:gd name="T2" fmla="*/ 2147483646 w 4907"/>
                  <a:gd name="T3" fmla="*/ 2147483646 h 12884"/>
                  <a:gd name="T4" fmla="*/ 2147483646 w 4907"/>
                  <a:gd name="T5" fmla="*/ 2147483646 h 12884"/>
                  <a:gd name="T6" fmla="*/ 2147483646 w 4907"/>
                  <a:gd name="T7" fmla="*/ 2147483646 h 12884"/>
                  <a:gd name="T8" fmla="*/ 2147483646 w 4907"/>
                  <a:gd name="T9" fmla="*/ 2147483646 h 12884"/>
                  <a:gd name="T10" fmla="*/ 2147483646 w 4907"/>
                  <a:gd name="T11" fmla="*/ 2147483646 h 12884"/>
                  <a:gd name="T12" fmla="*/ 2147483646 w 4907"/>
                  <a:gd name="T13" fmla="*/ 2147483646 h 12884"/>
                  <a:gd name="T14" fmla="*/ 2147483646 w 4907"/>
                  <a:gd name="T15" fmla="*/ 2147483646 h 12884"/>
                  <a:gd name="T16" fmla="*/ 2147483646 w 4907"/>
                  <a:gd name="T17" fmla="*/ 2147483646 h 12884"/>
                  <a:gd name="T18" fmla="*/ 2147483646 w 4907"/>
                  <a:gd name="T19" fmla="*/ 0 h 1288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35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1" name="Google Shape;3555;p21"/>
              <p:cNvSpPr>
                <a:spLocks/>
              </p:cNvSpPr>
              <p:nvPr/>
            </p:nvSpPr>
            <p:spPr bwMode="auto">
              <a:xfrm>
                <a:off x="5033750" y="1207000"/>
                <a:ext cx="134575" cy="337975"/>
              </a:xfrm>
              <a:custGeom>
                <a:avLst/>
                <a:gdLst>
                  <a:gd name="T0" fmla="*/ 2147483646 w 5383"/>
                  <a:gd name="T1" fmla="*/ 0 h 13519"/>
                  <a:gd name="T2" fmla="*/ 2147483646 w 5383"/>
                  <a:gd name="T3" fmla="*/ 2147483646 h 13519"/>
                  <a:gd name="T4" fmla="*/ 2147483646 w 5383"/>
                  <a:gd name="T5" fmla="*/ 2147483646 h 13519"/>
                  <a:gd name="T6" fmla="*/ 2147483646 w 5383"/>
                  <a:gd name="T7" fmla="*/ 2147483646 h 13519"/>
                  <a:gd name="T8" fmla="*/ 2147483646 w 5383"/>
                  <a:gd name="T9" fmla="*/ 2147483646 h 13519"/>
                  <a:gd name="T10" fmla="*/ 2147483646 w 5383"/>
                  <a:gd name="T11" fmla="*/ 2147483646 h 13519"/>
                  <a:gd name="T12" fmla="*/ 2147483646 w 5383"/>
                  <a:gd name="T13" fmla="*/ 2147483646 h 13519"/>
                  <a:gd name="T14" fmla="*/ 2147483646 w 5383"/>
                  <a:gd name="T15" fmla="*/ 2147483646 h 13519"/>
                  <a:gd name="T16" fmla="*/ 2147483646 w 5383"/>
                  <a:gd name="T17" fmla="*/ 2147483646 h 13519"/>
                  <a:gd name="T18" fmla="*/ 2147483646 w 5383"/>
                  <a:gd name="T19" fmla="*/ 2147483646 h 13519"/>
                  <a:gd name="T20" fmla="*/ 2147483646 w 5383"/>
                  <a:gd name="T21" fmla="*/ 2147483646 h 13519"/>
                  <a:gd name="T22" fmla="*/ 2147483646 w 5383"/>
                  <a:gd name="T23" fmla="*/ 2147483646 h 13519"/>
                  <a:gd name="T24" fmla="*/ 2147483646 w 5383"/>
                  <a:gd name="T25" fmla="*/ 0 h 135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35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3556;p21"/>
              <p:cNvSpPr>
                <a:spLocks/>
              </p:cNvSpPr>
              <p:nvPr/>
            </p:nvSpPr>
            <p:spPr bwMode="auto">
              <a:xfrm>
                <a:off x="4933875" y="1256000"/>
                <a:ext cx="59675" cy="211300"/>
              </a:xfrm>
              <a:custGeom>
                <a:avLst/>
                <a:gdLst>
                  <a:gd name="T0" fmla="*/ 488281250 w 2387"/>
                  <a:gd name="T1" fmla="*/ 9765625 h 8452"/>
                  <a:gd name="T2" fmla="*/ 146484375 w 2387"/>
                  <a:gd name="T3" fmla="*/ 449218750 h 8452"/>
                  <a:gd name="T4" fmla="*/ 2147483646 w 2387"/>
                  <a:gd name="T5" fmla="*/ 2147483646 h 8452"/>
                  <a:gd name="T6" fmla="*/ 2147483646 w 2387"/>
                  <a:gd name="T7" fmla="*/ 2147483646 h 8452"/>
                  <a:gd name="T8" fmla="*/ 2147483646 w 2387"/>
                  <a:gd name="T9" fmla="*/ 2147483646 h 8452"/>
                  <a:gd name="T10" fmla="*/ 2147483646 w 2387"/>
                  <a:gd name="T11" fmla="*/ 2147483646 h 8452"/>
                  <a:gd name="T12" fmla="*/ 2147483646 w 2387"/>
                  <a:gd name="T13" fmla="*/ 2147483646 h 8452"/>
                  <a:gd name="T14" fmla="*/ 2147483646 w 2387"/>
                  <a:gd name="T15" fmla="*/ 2147483646 h 8452"/>
                  <a:gd name="T16" fmla="*/ 2147483646 w 2387"/>
                  <a:gd name="T17" fmla="*/ 2147483646 h 8452"/>
                  <a:gd name="T18" fmla="*/ 1044921875 w 2387"/>
                  <a:gd name="T19" fmla="*/ 449218750 h 8452"/>
                  <a:gd name="T20" fmla="*/ 488281250 w 2387"/>
                  <a:gd name="T21" fmla="*/ 9765625 h 84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3557;p21"/>
              <p:cNvSpPr>
                <a:spLocks/>
              </p:cNvSpPr>
              <p:nvPr/>
            </p:nvSpPr>
            <p:spPr bwMode="auto">
              <a:xfrm>
                <a:off x="4958000" y="1269700"/>
                <a:ext cx="51500" cy="198825"/>
              </a:xfrm>
              <a:custGeom>
                <a:avLst/>
                <a:gdLst>
                  <a:gd name="T0" fmla="*/ 1591796875 w 2060"/>
                  <a:gd name="T1" fmla="*/ 9765625 h 7953"/>
                  <a:gd name="T2" fmla="*/ 527343750 w 2060"/>
                  <a:gd name="T3" fmla="*/ 1337890625 h 7953"/>
                  <a:gd name="T4" fmla="*/ 2147483646 w 2060"/>
                  <a:gd name="T5" fmla="*/ 2147483646 h 7953"/>
                  <a:gd name="T6" fmla="*/ 2147483646 w 2060"/>
                  <a:gd name="T7" fmla="*/ 2147483646 h 7953"/>
                  <a:gd name="T8" fmla="*/ 2147483646 w 2060"/>
                  <a:gd name="T9" fmla="*/ 2147483646 h 7953"/>
                  <a:gd name="T10" fmla="*/ 2147483646 w 2060"/>
                  <a:gd name="T11" fmla="*/ 2147483646 h 7953"/>
                  <a:gd name="T12" fmla="*/ 2147483646 w 2060"/>
                  <a:gd name="T13" fmla="*/ 2147483646 h 7953"/>
                  <a:gd name="T14" fmla="*/ 2147483646 w 2060"/>
                  <a:gd name="T15" fmla="*/ 2147483646 h 7953"/>
                  <a:gd name="T16" fmla="*/ 2147483646 w 2060"/>
                  <a:gd name="T17" fmla="*/ 2147483646 h 7953"/>
                  <a:gd name="T18" fmla="*/ 2147483646 w 2060"/>
                  <a:gd name="T19" fmla="*/ 2147483646 h 7953"/>
                  <a:gd name="T20" fmla="*/ 2147483646 w 2060"/>
                  <a:gd name="T21" fmla="*/ 742187500 h 7953"/>
                  <a:gd name="T22" fmla="*/ 1591796875 w 2060"/>
                  <a:gd name="T23" fmla="*/ 9765625 h 79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3558;p21"/>
              <p:cNvSpPr>
                <a:spLocks/>
              </p:cNvSpPr>
              <p:nvPr/>
            </p:nvSpPr>
            <p:spPr bwMode="auto">
              <a:xfrm>
                <a:off x="5078625" y="1261925"/>
                <a:ext cx="41925" cy="195725"/>
              </a:xfrm>
              <a:custGeom>
                <a:avLst/>
                <a:gdLst>
                  <a:gd name="T0" fmla="*/ 2147483646 w 1677"/>
                  <a:gd name="T1" fmla="*/ 9765625 h 7829"/>
                  <a:gd name="T2" fmla="*/ 2147483646 w 1677"/>
                  <a:gd name="T3" fmla="*/ 1103515625 h 7829"/>
                  <a:gd name="T4" fmla="*/ 2147483646 w 1677"/>
                  <a:gd name="T5" fmla="*/ 2147483646 h 7829"/>
                  <a:gd name="T6" fmla="*/ 2147483646 w 1677"/>
                  <a:gd name="T7" fmla="*/ 2147483646 h 7829"/>
                  <a:gd name="T8" fmla="*/ 1787109375 w 1677"/>
                  <a:gd name="T9" fmla="*/ 2147483646 h 7829"/>
                  <a:gd name="T10" fmla="*/ 9765625 w 1677"/>
                  <a:gd name="T11" fmla="*/ 2147483646 h 7829"/>
                  <a:gd name="T12" fmla="*/ 986328125 w 1677"/>
                  <a:gd name="T13" fmla="*/ 2147483646 h 7829"/>
                  <a:gd name="T14" fmla="*/ 1787109375 w 1677"/>
                  <a:gd name="T15" fmla="*/ 2147483646 h 7829"/>
                  <a:gd name="T16" fmla="*/ 2147483646 w 1677"/>
                  <a:gd name="T17" fmla="*/ 2147483646 h 7829"/>
                  <a:gd name="T18" fmla="*/ 2147483646 w 1677"/>
                  <a:gd name="T19" fmla="*/ 2147483646 h 7829"/>
                  <a:gd name="T20" fmla="*/ 2147483646 w 1677"/>
                  <a:gd name="T21" fmla="*/ 1406250000 h 7829"/>
                  <a:gd name="T22" fmla="*/ 2147483646 w 1677"/>
                  <a:gd name="T23" fmla="*/ 9765625 h 78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5" name="Google Shape;3559;p21"/>
              <p:cNvSpPr>
                <a:spLocks/>
              </p:cNvSpPr>
              <p:nvPr/>
            </p:nvSpPr>
            <p:spPr bwMode="auto">
              <a:xfrm>
                <a:off x="5061075" y="1279375"/>
                <a:ext cx="85975" cy="240375"/>
              </a:xfrm>
              <a:custGeom>
                <a:avLst/>
                <a:gdLst>
                  <a:gd name="T0" fmla="*/ 2147483646 w 3439"/>
                  <a:gd name="T1" fmla="*/ 0 h 9615"/>
                  <a:gd name="T2" fmla="*/ 2147483646 w 3439"/>
                  <a:gd name="T3" fmla="*/ 1113281250 h 9615"/>
                  <a:gd name="T4" fmla="*/ 2147483646 w 3439"/>
                  <a:gd name="T5" fmla="*/ 2147483646 h 9615"/>
                  <a:gd name="T6" fmla="*/ 2147483646 w 3439"/>
                  <a:gd name="T7" fmla="*/ 2147483646 h 9615"/>
                  <a:gd name="T8" fmla="*/ 1816406250 w 3439"/>
                  <a:gd name="T9" fmla="*/ 2147483646 h 9615"/>
                  <a:gd name="T10" fmla="*/ 2147483646 w 3439"/>
                  <a:gd name="T11" fmla="*/ 2147483646 h 9615"/>
                  <a:gd name="T12" fmla="*/ 2147483646 w 3439"/>
                  <a:gd name="T13" fmla="*/ 2147483646 h 9615"/>
                  <a:gd name="T14" fmla="*/ 2147483646 w 3439"/>
                  <a:gd name="T15" fmla="*/ 2147483646 h 9615"/>
                  <a:gd name="T16" fmla="*/ 2147483646 w 3439"/>
                  <a:gd name="T17" fmla="*/ 1113281250 h 9615"/>
                  <a:gd name="T18" fmla="*/ 2147483646 w 3439"/>
                  <a:gd name="T19" fmla="*/ 0 h 96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3560;p21"/>
              <p:cNvSpPr>
                <a:spLocks/>
              </p:cNvSpPr>
              <p:nvPr/>
            </p:nvSpPr>
            <p:spPr bwMode="auto">
              <a:xfrm>
                <a:off x="5123450" y="1263225"/>
                <a:ext cx="11425" cy="12175"/>
              </a:xfrm>
              <a:custGeom>
                <a:avLst/>
                <a:gdLst>
                  <a:gd name="T0" fmla="*/ 1787109375 w 457"/>
                  <a:gd name="T1" fmla="*/ 9765625 h 487"/>
                  <a:gd name="T2" fmla="*/ 9765625 w 457"/>
                  <a:gd name="T3" fmla="*/ 2080078125 h 487"/>
                  <a:gd name="T4" fmla="*/ 9765625 w 457"/>
                  <a:gd name="T5" fmla="*/ 2147483646 h 487"/>
                  <a:gd name="T6" fmla="*/ 898437500 w 457"/>
                  <a:gd name="T7" fmla="*/ 2147483646 h 487"/>
                  <a:gd name="T8" fmla="*/ 2147483646 w 457"/>
                  <a:gd name="T9" fmla="*/ 2147483646 h 487"/>
                  <a:gd name="T10" fmla="*/ 2147483646 w 457"/>
                  <a:gd name="T11" fmla="*/ 2147483646 h 487"/>
                  <a:gd name="T12" fmla="*/ 2147483646 w 457"/>
                  <a:gd name="T13" fmla="*/ 1494140625 h 487"/>
                  <a:gd name="T14" fmla="*/ 2147483646 w 457"/>
                  <a:gd name="T15" fmla="*/ 898437500 h 487"/>
                  <a:gd name="T16" fmla="*/ 1787109375 w 457"/>
                  <a:gd name="T17" fmla="*/ 9765625 h 4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3561;p21"/>
              <p:cNvSpPr>
                <a:spLocks/>
              </p:cNvSpPr>
              <p:nvPr/>
            </p:nvSpPr>
            <p:spPr bwMode="auto">
              <a:xfrm>
                <a:off x="5120425" y="1295825"/>
                <a:ext cx="13525" cy="11900"/>
              </a:xfrm>
              <a:custGeom>
                <a:avLst/>
                <a:gdLst>
                  <a:gd name="T0" fmla="*/ 2050781250 w 541"/>
                  <a:gd name="T1" fmla="*/ 9765625 h 476"/>
                  <a:gd name="T2" fmla="*/ 1787109375 w 541"/>
                  <a:gd name="T3" fmla="*/ 39062500 h 476"/>
                  <a:gd name="T4" fmla="*/ 302734375 w 541"/>
                  <a:gd name="T5" fmla="*/ 1523437500 h 476"/>
                  <a:gd name="T6" fmla="*/ 1484375000 w 541"/>
                  <a:gd name="T7" fmla="*/ 2147483646 h 476"/>
                  <a:gd name="T8" fmla="*/ 2147483646 w 541"/>
                  <a:gd name="T9" fmla="*/ 2147483646 h 476"/>
                  <a:gd name="T10" fmla="*/ 2147483646 w 541"/>
                  <a:gd name="T11" fmla="*/ 2147483646 h 476"/>
                  <a:gd name="T12" fmla="*/ 2147483646 w 541"/>
                  <a:gd name="T13" fmla="*/ 2147483646 h 476"/>
                  <a:gd name="T14" fmla="*/ 2050781250 w 541"/>
                  <a:gd name="T15" fmla="*/ 9765625 h 4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3562;p21"/>
              <p:cNvSpPr>
                <a:spLocks/>
              </p:cNvSpPr>
              <p:nvPr/>
            </p:nvSpPr>
            <p:spPr bwMode="auto">
              <a:xfrm>
                <a:off x="5120750" y="1332975"/>
                <a:ext cx="6975" cy="5850"/>
              </a:xfrm>
              <a:custGeom>
                <a:avLst/>
                <a:gdLst>
                  <a:gd name="T0" fmla="*/ 1386718750 w 279"/>
                  <a:gd name="T1" fmla="*/ 9765625 h 234"/>
                  <a:gd name="T2" fmla="*/ 175781250 w 279"/>
                  <a:gd name="T3" fmla="*/ 1552734375 h 234"/>
                  <a:gd name="T4" fmla="*/ 1416015625 w 279"/>
                  <a:gd name="T5" fmla="*/ 2147483646 h 234"/>
                  <a:gd name="T6" fmla="*/ 2147483646 w 279"/>
                  <a:gd name="T7" fmla="*/ 957031250 h 234"/>
                  <a:gd name="T8" fmla="*/ 1386718750 w 279"/>
                  <a:gd name="T9" fmla="*/ 9765625 h 2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3563;p21"/>
              <p:cNvSpPr>
                <a:spLocks/>
              </p:cNvSpPr>
              <p:nvPr/>
            </p:nvSpPr>
            <p:spPr bwMode="auto">
              <a:xfrm>
                <a:off x="5105975" y="1370375"/>
                <a:ext cx="16750" cy="15975"/>
              </a:xfrm>
              <a:custGeom>
                <a:avLst/>
                <a:gdLst>
                  <a:gd name="T0" fmla="*/ 2147483646 w 670"/>
                  <a:gd name="T1" fmla="*/ 0 h 639"/>
                  <a:gd name="T2" fmla="*/ 898437500 w 670"/>
                  <a:gd name="T3" fmla="*/ 1191406250 h 639"/>
                  <a:gd name="T4" fmla="*/ 605468750 w 670"/>
                  <a:gd name="T5" fmla="*/ 2147483646 h 639"/>
                  <a:gd name="T6" fmla="*/ 898437500 w 670"/>
                  <a:gd name="T7" fmla="*/ 2147483646 h 639"/>
                  <a:gd name="T8" fmla="*/ 2147483646 w 670"/>
                  <a:gd name="T9" fmla="*/ 2147483646 h 639"/>
                  <a:gd name="T10" fmla="*/ 2147483646 w 670"/>
                  <a:gd name="T11" fmla="*/ 2147483646 h 639"/>
                  <a:gd name="T12" fmla="*/ 2147483646 w 670"/>
                  <a:gd name="T13" fmla="*/ 2147483646 h 639"/>
                  <a:gd name="T14" fmla="*/ 2147483646 w 670"/>
                  <a:gd name="T15" fmla="*/ 2147483646 h 639"/>
                  <a:gd name="T16" fmla="*/ 2147483646 w 670"/>
                  <a:gd name="T17" fmla="*/ 2080078125 h 639"/>
                  <a:gd name="T18" fmla="*/ 2147483646 w 670"/>
                  <a:gd name="T19" fmla="*/ 0 h 6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0" name="Google Shape;3564;p21"/>
              <p:cNvSpPr>
                <a:spLocks/>
              </p:cNvSpPr>
              <p:nvPr/>
            </p:nvSpPr>
            <p:spPr bwMode="auto">
              <a:xfrm>
                <a:off x="5091000" y="1424850"/>
                <a:ext cx="16300" cy="13975"/>
              </a:xfrm>
              <a:custGeom>
                <a:avLst/>
                <a:gdLst>
                  <a:gd name="T0" fmla="*/ 2147483646 w 652"/>
                  <a:gd name="T1" fmla="*/ 0 h 559"/>
                  <a:gd name="T2" fmla="*/ 517578125 w 652"/>
                  <a:gd name="T3" fmla="*/ 2147483646 h 559"/>
                  <a:gd name="T4" fmla="*/ 2147483646 w 652"/>
                  <a:gd name="T5" fmla="*/ 2147483646 h 559"/>
                  <a:gd name="T6" fmla="*/ 2147483646 w 652"/>
                  <a:gd name="T7" fmla="*/ 2147483646 h 559"/>
                  <a:gd name="T8" fmla="*/ 2147483646 w 652"/>
                  <a:gd name="T9" fmla="*/ 0 h 5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1" name="Google Shape;3565;p21"/>
              <p:cNvSpPr>
                <a:spLocks/>
              </p:cNvSpPr>
              <p:nvPr/>
            </p:nvSpPr>
            <p:spPr bwMode="auto">
              <a:xfrm>
                <a:off x="4953250" y="1287550"/>
                <a:ext cx="7625" cy="11475"/>
              </a:xfrm>
              <a:custGeom>
                <a:avLst/>
                <a:gdLst>
                  <a:gd name="T0" fmla="*/ 1191406250 w 305"/>
                  <a:gd name="T1" fmla="*/ 0 h 459"/>
                  <a:gd name="T2" fmla="*/ 0 w 305"/>
                  <a:gd name="T3" fmla="*/ 1787109375 h 459"/>
                  <a:gd name="T4" fmla="*/ 302734375 w 305"/>
                  <a:gd name="T5" fmla="*/ 2147483646 h 459"/>
                  <a:gd name="T6" fmla="*/ 1191406250 w 305"/>
                  <a:gd name="T7" fmla="*/ 2147483646 h 459"/>
                  <a:gd name="T8" fmla="*/ 1904296875 w 305"/>
                  <a:gd name="T9" fmla="*/ 2147483646 h 459"/>
                  <a:gd name="T10" fmla="*/ 2147483646 w 305"/>
                  <a:gd name="T11" fmla="*/ 2147483646 h 459"/>
                  <a:gd name="T12" fmla="*/ 2147483646 w 305"/>
                  <a:gd name="T13" fmla="*/ 2147483646 h 459"/>
                  <a:gd name="T14" fmla="*/ 2147483646 w 305"/>
                  <a:gd name="T15" fmla="*/ 1191406250 h 459"/>
                  <a:gd name="T16" fmla="*/ 1191406250 w 305"/>
                  <a:gd name="T17" fmla="*/ 0 h 4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2" name="Google Shape;3566;p21"/>
              <p:cNvSpPr>
                <a:spLocks/>
              </p:cNvSpPr>
              <p:nvPr/>
            </p:nvSpPr>
            <p:spPr bwMode="auto">
              <a:xfrm>
                <a:off x="4961600" y="1323375"/>
                <a:ext cx="9150" cy="6750"/>
              </a:xfrm>
              <a:custGeom>
                <a:avLst/>
                <a:gdLst>
                  <a:gd name="T0" fmla="*/ 2147483646 w 366"/>
                  <a:gd name="T1" fmla="*/ 0 h 270"/>
                  <a:gd name="T2" fmla="*/ 1494140625 w 366"/>
                  <a:gd name="T3" fmla="*/ 253906250 h 270"/>
                  <a:gd name="T4" fmla="*/ 595703125 w 366"/>
                  <a:gd name="T5" fmla="*/ 1142578125 h 270"/>
                  <a:gd name="T6" fmla="*/ 898437500 w 366"/>
                  <a:gd name="T7" fmla="*/ 2147483646 h 270"/>
                  <a:gd name="T8" fmla="*/ 1494140625 w 366"/>
                  <a:gd name="T9" fmla="*/ 2147483646 h 270"/>
                  <a:gd name="T10" fmla="*/ 2147483646 w 366"/>
                  <a:gd name="T11" fmla="*/ 2147483646 h 270"/>
                  <a:gd name="T12" fmla="*/ 2147483646 w 366"/>
                  <a:gd name="T13" fmla="*/ 2041015625 h 270"/>
                  <a:gd name="T14" fmla="*/ 2147483646 w 366"/>
                  <a:gd name="T15" fmla="*/ 556640625 h 270"/>
                  <a:gd name="T16" fmla="*/ 2147483646 w 366"/>
                  <a:gd name="T17" fmla="*/ 0 h 2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3" name="Google Shape;3567;p21"/>
              <p:cNvSpPr>
                <a:spLocks/>
              </p:cNvSpPr>
              <p:nvPr/>
            </p:nvSpPr>
            <p:spPr bwMode="auto">
              <a:xfrm>
                <a:off x="4961600" y="1357725"/>
                <a:ext cx="13700" cy="14550"/>
              </a:xfrm>
              <a:custGeom>
                <a:avLst/>
                <a:gdLst>
                  <a:gd name="T0" fmla="*/ 2147483646 w 548"/>
                  <a:gd name="T1" fmla="*/ 9765625 h 582"/>
                  <a:gd name="T2" fmla="*/ 2080078125 w 548"/>
                  <a:gd name="T3" fmla="*/ 195312500 h 582"/>
                  <a:gd name="T4" fmla="*/ 9765625 w 548"/>
                  <a:gd name="T5" fmla="*/ 2147483646 h 582"/>
                  <a:gd name="T6" fmla="*/ 1494140625 w 548"/>
                  <a:gd name="T7" fmla="*/ 2147483646 h 582"/>
                  <a:gd name="T8" fmla="*/ 2147483646 w 548"/>
                  <a:gd name="T9" fmla="*/ 2147483646 h 582"/>
                  <a:gd name="T10" fmla="*/ 2147483646 w 548"/>
                  <a:gd name="T11" fmla="*/ 2147483646 h 582"/>
                  <a:gd name="T12" fmla="*/ 2147483646 w 548"/>
                  <a:gd name="T13" fmla="*/ 1972656250 h 582"/>
                  <a:gd name="T14" fmla="*/ 2147483646 w 548"/>
                  <a:gd name="T15" fmla="*/ 9765625 h 5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4" name="Google Shape;3568;p21"/>
              <p:cNvSpPr>
                <a:spLocks/>
              </p:cNvSpPr>
              <p:nvPr/>
            </p:nvSpPr>
            <p:spPr bwMode="auto">
              <a:xfrm>
                <a:off x="4974525" y="1398375"/>
                <a:ext cx="12950" cy="16650"/>
              </a:xfrm>
              <a:custGeom>
                <a:avLst/>
                <a:gdLst>
                  <a:gd name="T0" fmla="*/ 1943359375 w 518"/>
                  <a:gd name="T1" fmla="*/ 0 h 666"/>
                  <a:gd name="T2" fmla="*/ 1484375000 w 518"/>
                  <a:gd name="T3" fmla="*/ 48828125 h 666"/>
                  <a:gd name="T4" fmla="*/ 0 w 518"/>
                  <a:gd name="T5" fmla="*/ 2147483646 h 666"/>
                  <a:gd name="T6" fmla="*/ 302734375 w 518"/>
                  <a:gd name="T7" fmla="*/ 2147483646 h 666"/>
                  <a:gd name="T8" fmla="*/ 1787109375 w 518"/>
                  <a:gd name="T9" fmla="*/ 2147483646 h 666"/>
                  <a:gd name="T10" fmla="*/ 2147483646 w 518"/>
                  <a:gd name="T11" fmla="*/ 2147483646 h 666"/>
                  <a:gd name="T12" fmla="*/ 2147483646 w 518"/>
                  <a:gd name="T13" fmla="*/ 2147483646 h 666"/>
                  <a:gd name="T14" fmla="*/ 2147483646 w 518"/>
                  <a:gd name="T15" fmla="*/ 2147483646 h 666"/>
                  <a:gd name="T16" fmla="*/ 2147483646 w 518"/>
                  <a:gd name="T17" fmla="*/ 2128906250 h 666"/>
                  <a:gd name="T18" fmla="*/ 1943359375 w 518"/>
                  <a:gd name="T19" fmla="*/ 0 h 6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5" name="Google Shape;3569;p21"/>
              <p:cNvSpPr>
                <a:spLocks/>
              </p:cNvSpPr>
              <p:nvPr/>
            </p:nvSpPr>
            <p:spPr bwMode="auto">
              <a:xfrm>
                <a:off x="5061900" y="1457750"/>
                <a:ext cx="15225" cy="15425"/>
              </a:xfrm>
              <a:custGeom>
                <a:avLst/>
                <a:gdLst>
                  <a:gd name="T0" fmla="*/ 2147483646 w 609"/>
                  <a:gd name="T1" fmla="*/ 9765625 h 617"/>
                  <a:gd name="T2" fmla="*/ 898437500 w 609"/>
                  <a:gd name="T3" fmla="*/ 1191406250 h 617"/>
                  <a:gd name="T4" fmla="*/ 302734375 w 609"/>
                  <a:gd name="T5" fmla="*/ 2089843750 h 617"/>
                  <a:gd name="T6" fmla="*/ 9765625 w 609"/>
                  <a:gd name="T7" fmla="*/ 2147483646 h 617"/>
                  <a:gd name="T8" fmla="*/ 1884765625 w 609"/>
                  <a:gd name="T9" fmla="*/ 2147483646 h 617"/>
                  <a:gd name="T10" fmla="*/ 2147483646 w 609"/>
                  <a:gd name="T11" fmla="*/ 2147483646 h 617"/>
                  <a:gd name="T12" fmla="*/ 2147483646 w 609"/>
                  <a:gd name="T13" fmla="*/ 2147483646 h 617"/>
                  <a:gd name="T14" fmla="*/ 2147483646 w 609"/>
                  <a:gd name="T15" fmla="*/ 2147483646 h 617"/>
                  <a:gd name="T16" fmla="*/ 2147483646 w 609"/>
                  <a:gd name="T17" fmla="*/ 9765625 h 6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3570;p21"/>
              <p:cNvSpPr>
                <a:spLocks/>
              </p:cNvSpPr>
              <p:nvPr/>
            </p:nvSpPr>
            <p:spPr bwMode="auto">
              <a:xfrm>
                <a:off x="5055675" y="1484450"/>
                <a:ext cx="16750" cy="14275"/>
              </a:xfrm>
              <a:custGeom>
                <a:avLst/>
                <a:gdLst>
                  <a:gd name="T0" fmla="*/ 2147483646 w 670"/>
                  <a:gd name="T1" fmla="*/ 0 h 571"/>
                  <a:gd name="T2" fmla="*/ 361328125 w 670"/>
                  <a:gd name="T3" fmla="*/ 2147483646 h 571"/>
                  <a:gd name="T4" fmla="*/ 2147483646 w 670"/>
                  <a:gd name="T5" fmla="*/ 2147483646 h 571"/>
                  <a:gd name="T6" fmla="*/ 2147483646 w 670"/>
                  <a:gd name="T7" fmla="*/ 2041015625 h 571"/>
                  <a:gd name="T8" fmla="*/ 2147483646 w 670"/>
                  <a:gd name="T9" fmla="*/ 0 h 5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7" name="Google Shape;3571;p21"/>
              <p:cNvSpPr>
                <a:spLocks/>
              </p:cNvSpPr>
              <p:nvPr/>
            </p:nvSpPr>
            <p:spPr bwMode="auto">
              <a:xfrm>
                <a:off x="4964200" y="1422625"/>
                <a:ext cx="10350" cy="23800"/>
              </a:xfrm>
              <a:custGeom>
                <a:avLst/>
                <a:gdLst>
                  <a:gd name="T0" fmla="*/ 927734375 w 414"/>
                  <a:gd name="T1" fmla="*/ 0 h 952"/>
                  <a:gd name="T2" fmla="*/ 175781250 w 414"/>
                  <a:gd name="T3" fmla="*/ 966796875 h 952"/>
                  <a:gd name="T4" fmla="*/ 2147483646 w 414"/>
                  <a:gd name="T5" fmla="*/ 2147483646 h 952"/>
                  <a:gd name="T6" fmla="*/ 2147483646 w 414"/>
                  <a:gd name="T7" fmla="*/ 2147483646 h 952"/>
                  <a:gd name="T8" fmla="*/ 2147483646 w 414"/>
                  <a:gd name="T9" fmla="*/ 2147483646 h 952"/>
                  <a:gd name="T10" fmla="*/ 1660156250 w 414"/>
                  <a:gd name="T11" fmla="*/ 664062500 h 952"/>
                  <a:gd name="T12" fmla="*/ 927734375 w 414"/>
                  <a:gd name="T13" fmla="*/ 0 h 9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3572;p21"/>
              <p:cNvSpPr>
                <a:spLocks/>
              </p:cNvSpPr>
              <p:nvPr/>
            </p:nvSpPr>
            <p:spPr bwMode="auto">
              <a:xfrm>
                <a:off x="4975900" y="1468875"/>
                <a:ext cx="12025" cy="10675"/>
              </a:xfrm>
              <a:custGeom>
                <a:avLst/>
                <a:gdLst>
                  <a:gd name="T0" fmla="*/ 2147483646 w 481"/>
                  <a:gd name="T1" fmla="*/ 9765625 h 427"/>
                  <a:gd name="T2" fmla="*/ 361328125 w 481"/>
                  <a:gd name="T3" fmla="*/ 2147483646 h 427"/>
                  <a:gd name="T4" fmla="*/ 2147483646 w 481"/>
                  <a:gd name="T5" fmla="*/ 2147483646 h 427"/>
                  <a:gd name="T6" fmla="*/ 2147483646 w 481"/>
                  <a:gd name="T7" fmla="*/ 1601562500 h 427"/>
                  <a:gd name="T8" fmla="*/ 2147483646 w 481"/>
                  <a:gd name="T9" fmla="*/ 9765625 h 4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3573;p21"/>
              <p:cNvSpPr>
                <a:spLocks/>
              </p:cNvSpPr>
              <p:nvPr/>
            </p:nvSpPr>
            <p:spPr bwMode="auto">
              <a:xfrm>
                <a:off x="4992175" y="1500950"/>
                <a:ext cx="16425" cy="13950"/>
              </a:xfrm>
              <a:custGeom>
                <a:avLst/>
                <a:gdLst>
                  <a:gd name="T0" fmla="*/ 2147483646 w 657"/>
                  <a:gd name="T1" fmla="*/ 0 h 558"/>
                  <a:gd name="T2" fmla="*/ 527343750 w 657"/>
                  <a:gd name="T3" fmla="*/ 2147483646 h 558"/>
                  <a:gd name="T4" fmla="*/ 2147483646 w 657"/>
                  <a:gd name="T5" fmla="*/ 2147483646 h 558"/>
                  <a:gd name="T6" fmla="*/ 2147483646 w 657"/>
                  <a:gd name="T7" fmla="*/ 2128906250 h 558"/>
                  <a:gd name="T8" fmla="*/ 2147483646 w 657"/>
                  <a:gd name="T9" fmla="*/ 0 h 5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9" name="Google Shape;3574;p21"/>
            <p:cNvGrpSpPr>
              <a:grpSpLocks/>
            </p:cNvGrpSpPr>
            <p:nvPr/>
          </p:nvGrpSpPr>
          <p:grpSpPr bwMode="auto"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40" name="Google Shape;3575;p21"/>
              <p:cNvSpPr>
                <a:spLocks/>
              </p:cNvSpPr>
              <p:nvPr/>
            </p:nvSpPr>
            <p:spPr bwMode="auto">
              <a:xfrm>
                <a:off x="4935000" y="1585225"/>
                <a:ext cx="49425" cy="45250"/>
              </a:xfrm>
              <a:custGeom>
                <a:avLst/>
                <a:gdLst>
                  <a:gd name="T0" fmla="*/ 2147483646 w 1977"/>
                  <a:gd name="T1" fmla="*/ 0 h 1810"/>
                  <a:gd name="T2" fmla="*/ 2147483646 w 1977"/>
                  <a:gd name="T3" fmla="*/ 966796875 h 1810"/>
                  <a:gd name="T4" fmla="*/ 2147483646 w 1977"/>
                  <a:gd name="T5" fmla="*/ 2147483646 h 1810"/>
                  <a:gd name="T6" fmla="*/ 2147483646 w 1977"/>
                  <a:gd name="T7" fmla="*/ 2147483646 h 1810"/>
                  <a:gd name="T8" fmla="*/ 2147483646 w 1977"/>
                  <a:gd name="T9" fmla="*/ 2147483646 h 1810"/>
                  <a:gd name="T10" fmla="*/ 2147483646 w 1977"/>
                  <a:gd name="T11" fmla="*/ 2147483646 h 1810"/>
                  <a:gd name="T12" fmla="*/ 605468750 w 1977"/>
                  <a:gd name="T13" fmla="*/ 2147483646 h 1810"/>
                  <a:gd name="T14" fmla="*/ 605468750 w 1977"/>
                  <a:gd name="T15" fmla="*/ 2147483646 h 1810"/>
                  <a:gd name="T16" fmla="*/ 2147483646 w 1977"/>
                  <a:gd name="T17" fmla="*/ 2147483646 h 1810"/>
                  <a:gd name="T18" fmla="*/ 2147483646 w 1977"/>
                  <a:gd name="T19" fmla="*/ 2147483646 h 1810"/>
                  <a:gd name="T20" fmla="*/ 2147483646 w 1977"/>
                  <a:gd name="T21" fmla="*/ 2147483646 h 1810"/>
                  <a:gd name="T22" fmla="*/ 2147483646 w 1977"/>
                  <a:gd name="T23" fmla="*/ 2147483646 h 1810"/>
                  <a:gd name="T24" fmla="*/ 2147483646 w 1977"/>
                  <a:gd name="T25" fmla="*/ 380859375 h 1810"/>
                  <a:gd name="T26" fmla="*/ 2147483646 w 1977"/>
                  <a:gd name="T27" fmla="*/ 0 h 18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3576;p21"/>
              <p:cNvSpPr>
                <a:spLocks/>
              </p:cNvSpPr>
              <p:nvPr/>
            </p:nvSpPr>
            <p:spPr bwMode="auto">
              <a:xfrm>
                <a:off x="4908400" y="1519450"/>
                <a:ext cx="57025" cy="43300"/>
              </a:xfrm>
              <a:custGeom>
                <a:avLst/>
                <a:gdLst>
                  <a:gd name="T0" fmla="*/ 2147483646 w 2281"/>
                  <a:gd name="T1" fmla="*/ 9765625 h 1732"/>
                  <a:gd name="T2" fmla="*/ 2147483646 w 2281"/>
                  <a:gd name="T3" fmla="*/ 1132812500 h 1732"/>
                  <a:gd name="T4" fmla="*/ 302734375 w 2281"/>
                  <a:gd name="T5" fmla="*/ 2147483646 h 1732"/>
                  <a:gd name="T6" fmla="*/ 898437500 w 2281"/>
                  <a:gd name="T7" fmla="*/ 2147483646 h 1732"/>
                  <a:gd name="T8" fmla="*/ 2147483646 w 2281"/>
                  <a:gd name="T9" fmla="*/ 2147483646 h 1732"/>
                  <a:gd name="T10" fmla="*/ 2147483646 w 2281"/>
                  <a:gd name="T11" fmla="*/ 2060546875 h 1732"/>
                  <a:gd name="T12" fmla="*/ 2147483646 w 2281"/>
                  <a:gd name="T13" fmla="*/ 2147483646 h 1732"/>
                  <a:gd name="T14" fmla="*/ 2147483646 w 2281"/>
                  <a:gd name="T15" fmla="*/ 2147483646 h 1732"/>
                  <a:gd name="T16" fmla="*/ 2147483646 w 2281"/>
                  <a:gd name="T17" fmla="*/ 2147483646 h 1732"/>
                  <a:gd name="T18" fmla="*/ 2147483646 w 2281"/>
                  <a:gd name="T19" fmla="*/ 2147483646 h 1732"/>
                  <a:gd name="T20" fmla="*/ 2147483646 w 2281"/>
                  <a:gd name="T21" fmla="*/ 244140625 h 1732"/>
                  <a:gd name="T22" fmla="*/ 2147483646 w 2281"/>
                  <a:gd name="T23" fmla="*/ 9765625 h 17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3577;p21"/>
              <p:cNvSpPr>
                <a:spLocks/>
              </p:cNvSpPr>
              <p:nvPr/>
            </p:nvSpPr>
            <p:spPr bwMode="auto">
              <a:xfrm>
                <a:off x="4955525" y="1526100"/>
                <a:ext cx="145925" cy="66900"/>
              </a:xfrm>
              <a:custGeom>
                <a:avLst/>
                <a:gdLst>
                  <a:gd name="T0" fmla="*/ 2147483646 w 5837"/>
                  <a:gd name="T1" fmla="*/ 9765625 h 2676"/>
                  <a:gd name="T2" fmla="*/ 2147483646 w 5837"/>
                  <a:gd name="T3" fmla="*/ 19531250 h 2676"/>
                  <a:gd name="T4" fmla="*/ 2147483646 w 5837"/>
                  <a:gd name="T5" fmla="*/ 2147483646 h 2676"/>
                  <a:gd name="T6" fmla="*/ 2147483646 w 5837"/>
                  <a:gd name="T7" fmla="*/ 2147483646 h 2676"/>
                  <a:gd name="T8" fmla="*/ 2147483646 w 5837"/>
                  <a:gd name="T9" fmla="*/ 2147483646 h 2676"/>
                  <a:gd name="T10" fmla="*/ 2147483646 w 5837"/>
                  <a:gd name="T11" fmla="*/ 2147483646 h 2676"/>
                  <a:gd name="T12" fmla="*/ 2147483646 w 5837"/>
                  <a:gd name="T13" fmla="*/ 2147483646 h 2676"/>
                  <a:gd name="T14" fmla="*/ 2147483646 w 5837"/>
                  <a:gd name="T15" fmla="*/ 2147483646 h 2676"/>
                  <a:gd name="T16" fmla="*/ 2147483646 w 5837"/>
                  <a:gd name="T17" fmla="*/ 2147483646 h 2676"/>
                  <a:gd name="T18" fmla="*/ 2147483646 w 5837"/>
                  <a:gd name="T19" fmla="*/ 2147483646 h 2676"/>
                  <a:gd name="T20" fmla="*/ 2147483646 w 5837"/>
                  <a:gd name="T21" fmla="*/ 2147483646 h 2676"/>
                  <a:gd name="T22" fmla="*/ 2147483646 w 5837"/>
                  <a:gd name="T23" fmla="*/ 2147483646 h 2676"/>
                  <a:gd name="T24" fmla="*/ 2147483646 w 5837"/>
                  <a:gd name="T25" fmla="*/ 2147483646 h 2676"/>
                  <a:gd name="T26" fmla="*/ 2147483646 w 5837"/>
                  <a:gd name="T27" fmla="*/ 2147483646 h 2676"/>
                  <a:gd name="T28" fmla="*/ 2147483646 w 5837"/>
                  <a:gd name="T29" fmla="*/ 2147483646 h 2676"/>
                  <a:gd name="T30" fmla="*/ 2147483646 w 5837"/>
                  <a:gd name="T31" fmla="*/ 1503906250 h 2676"/>
                  <a:gd name="T32" fmla="*/ 2147483646 w 5837"/>
                  <a:gd name="T33" fmla="*/ 9765625 h 26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3578;p21"/>
              <p:cNvSpPr>
                <a:spLocks/>
              </p:cNvSpPr>
              <p:nvPr/>
            </p:nvSpPr>
            <p:spPr bwMode="auto">
              <a:xfrm>
                <a:off x="5086000" y="1446175"/>
                <a:ext cx="340675" cy="99100"/>
              </a:xfrm>
              <a:custGeom>
                <a:avLst/>
                <a:gdLst>
                  <a:gd name="T0" fmla="*/ 2147483646 w 13627"/>
                  <a:gd name="T1" fmla="*/ 0 h 3964"/>
                  <a:gd name="T2" fmla="*/ 2147483646 w 13627"/>
                  <a:gd name="T3" fmla="*/ 78125000 h 3964"/>
                  <a:gd name="T4" fmla="*/ 2147483646 w 13627"/>
                  <a:gd name="T5" fmla="*/ 2147483646 h 3964"/>
                  <a:gd name="T6" fmla="*/ 2147483646 w 13627"/>
                  <a:gd name="T7" fmla="*/ 2147483646 h 3964"/>
                  <a:gd name="T8" fmla="*/ 2147483646 w 13627"/>
                  <a:gd name="T9" fmla="*/ 2147483646 h 3964"/>
                  <a:gd name="T10" fmla="*/ 2147483646 w 13627"/>
                  <a:gd name="T11" fmla="*/ 2147483646 h 3964"/>
                  <a:gd name="T12" fmla="*/ 2147483646 w 13627"/>
                  <a:gd name="T13" fmla="*/ 2147483646 h 3964"/>
                  <a:gd name="T14" fmla="*/ 2147483646 w 13627"/>
                  <a:gd name="T15" fmla="*/ 2147483646 h 3964"/>
                  <a:gd name="T16" fmla="*/ 2147483646 w 13627"/>
                  <a:gd name="T17" fmla="*/ 0 h 39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3579;p21"/>
              <p:cNvSpPr>
                <a:spLocks/>
              </p:cNvSpPr>
              <p:nvPr/>
            </p:nvSpPr>
            <p:spPr bwMode="auto">
              <a:xfrm>
                <a:off x="4906125" y="1545675"/>
                <a:ext cx="59300" cy="62000"/>
              </a:xfrm>
              <a:custGeom>
                <a:avLst/>
                <a:gdLst>
                  <a:gd name="T0" fmla="*/ 2147483646 w 2372"/>
                  <a:gd name="T1" fmla="*/ 0 h 2480"/>
                  <a:gd name="T2" fmla="*/ 2147483646 w 2372"/>
                  <a:gd name="T3" fmla="*/ 2147483646 h 2480"/>
                  <a:gd name="T4" fmla="*/ 2147483646 w 2372"/>
                  <a:gd name="T5" fmla="*/ 2147483646 h 2480"/>
                  <a:gd name="T6" fmla="*/ 605468750 w 2372"/>
                  <a:gd name="T7" fmla="*/ 2147483646 h 2480"/>
                  <a:gd name="T8" fmla="*/ 302734375 w 2372"/>
                  <a:gd name="T9" fmla="*/ 2147483646 h 2480"/>
                  <a:gd name="T10" fmla="*/ 605468750 w 2372"/>
                  <a:gd name="T11" fmla="*/ 2147483646 h 2480"/>
                  <a:gd name="T12" fmla="*/ 1494140625 w 2372"/>
                  <a:gd name="T13" fmla="*/ 2147483646 h 2480"/>
                  <a:gd name="T14" fmla="*/ 2147483646 w 2372"/>
                  <a:gd name="T15" fmla="*/ 2147483646 h 2480"/>
                  <a:gd name="T16" fmla="*/ 2147483646 w 2372"/>
                  <a:gd name="T17" fmla="*/ 2147483646 h 2480"/>
                  <a:gd name="T18" fmla="*/ 2147483646 w 2372"/>
                  <a:gd name="T19" fmla="*/ 2147483646 h 2480"/>
                  <a:gd name="T20" fmla="*/ 2147483646 w 2372"/>
                  <a:gd name="T21" fmla="*/ 2147483646 h 2480"/>
                  <a:gd name="T22" fmla="*/ 2147483646 w 2372"/>
                  <a:gd name="T23" fmla="*/ 2147483646 h 2480"/>
                  <a:gd name="T24" fmla="*/ 2147483646 w 2372"/>
                  <a:gd name="T25" fmla="*/ 2147483646 h 2480"/>
                  <a:gd name="T26" fmla="*/ 2147483646 w 2372"/>
                  <a:gd name="T27" fmla="*/ 2147483646 h 2480"/>
                  <a:gd name="T28" fmla="*/ 2147483646 w 2372"/>
                  <a:gd name="T29" fmla="*/ 2147483646 h 2480"/>
                  <a:gd name="T30" fmla="*/ 2147483646 w 2372"/>
                  <a:gd name="T31" fmla="*/ 390625000 h 2480"/>
                  <a:gd name="T32" fmla="*/ 2147483646 w 2372"/>
                  <a:gd name="T33" fmla="*/ 0 h 24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3580;p21"/>
              <p:cNvSpPr/>
              <p:nvPr/>
            </p:nvSpPr>
            <p:spPr>
              <a:xfrm>
                <a:off x="5006760" y="1565474"/>
                <a:ext cx="108496" cy="325534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3581;p21"/>
              <p:cNvSpPr/>
              <p:nvPr/>
            </p:nvSpPr>
            <p:spPr>
              <a:xfrm>
                <a:off x="5031798" y="1552953"/>
                <a:ext cx="254549" cy="269192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3582;p21"/>
              <p:cNvSpPr>
                <a:spLocks/>
              </p:cNvSpPr>
              <p:nvPr/>
            </p:nvSpPr>
            <p:spPr bwMode="auto">
              <a:xfrm>
                <a:off x="5032275" y="1649825"/>
                <a:ext cx="49425" cy="214975"/>
              </a:xfrm>
              <a:custGeom>
                <a:avLst/>
                <a:gdLst>
                  <a:gd name="T0" fmla="*/ 927734375 w 1977"/>
                  <a:gd name="T1" fmla="*/ 0 h 8599"/>
                  <a:gd name="T2" fmla="*/ 302734375 w 1977"/>
                  <a:gd name="T3" fmla="*/ 673828125 h 8599"/>
                  <a:gd name="T4" fmla="*/ 2147483646 w 1977"/>
                  <a:gd name="T5" fmla="*/ 2147483646 h 8599"/>
                  <a:gd name="T6" fmla="*/ 2147483646 w 1977"/>
                  <a:gd name="T7" fmla="*/ 2147483646 h 8599"/>
                  <a:gd name="T8" fmla="*/ 2147483646 w 1977"/>
                  <a:gd name="T9" fmla="*/ 2147483646 h 8599"/>
                  <a:gd name="T10" fmla="*/ 2147483646 w 1977"/>
                  <a:gd name="T11" fmla="*/ 2147483646 h 8599"/>
                  <a:gd name="T12" fmla="*/ 2147483646 w 1977"/>
                  <a:gd name="T13" fmla="*/ 2147483646 h 8599"/>
                  <a:gd name="T14" fmla="*/ 2147483646 w 1977"/>
                  <a:gd name="T15" fmla="*/ 2147483646 h 8599"/>
                  <a:gd name="T16" fmla="*/ 2147483646 w 1977"/>
                  <a:gd name="T17" fmla="*/ 2147483646 h 8599"/>
                  <a:gd name="T18" fmla="*/ 1787109375 w 1977"/>
                  <a:gd name="T19" fmla="*/ 673828125 h 8599"/>
                  <a:gd name="T20" fmla="*/ 927734375 w 1977"/>
                  <a:gd name="T21" fmla="*/ 0 h 85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3583;p21"/>
              <p:cNvSpPr>
                <a:spLocks/>
              </p:cNvSpPr>
              <p:nvPr/>
            </p:nvSpPr>
            <p:spPr bwMode="auto">
              <a:xfrm>
                <a:off x="5042150" y="1642425"/>
                <a:ext cx="58550" cy="198250"/>
              </a:xfrm>
              <a:custGeom>
                <a:avLst/>
                <a:gdLst>
                  <a:gd name="T0" fmla="*/ 2147483646 w 2342"/>
                  <a:gd name="T1" fmla="*/ 9765625 h 7930"/>
                  <a:gd name="T2" fmla="*/ 898437500 w 2342"/>
                  <a:gd name="T3" fmla="*/ 888671875 h 7930"/>
                  <a:gd name="T4" fmla="*/ 2147483646 w 2342"/>
                  <a:gd name="T5" fmla="*/ 2147483646 h 7930"/>
                  <a:gd name="T6" fmla="*/ 2147483646 w 2342"/>
                  <a:gd name="T7" fmla="*/ 2147483646 h 7930"/>
                  <a:gd name="T8" fmla="*/ 2147483646 w 2342"/>
                  <a:gd name="T9" fmla="*/ 2147483646 h 7930"/>
                  <a:gd name="T10" fmla="*/ 2147483646 w 2342"/>
                  <a:gd name="T11" fmla="*/ 2147483646 h 7930"/>
                  <a:gd name="T12" fmla="*/ 2147483646 w 2342"/>
                  <a:gd name="T13" fmla="*/ 2147483646 h 7930"/>
                  <a:gd name="T14" fmla="*/ 2147483646 w 2342"/>
                  <a:gd name="T15" fmla="*/ 2147483646 h 7930"/>
                  <a:gd name="T16" fmla="*/ 2147483646 w 2342"/>
                  <a:gd name="T17" fmla="*/ 2147483646 h 7930"/>
                  <a:gd name="T18" fmla="*/ 2147483646 w 2342"/>
                  <a:gd name="T19" fmla="*/ 2147483646 h 7930"/>
                  <a:gd name="T20" fmla="*/ 2147483646 w 2342"/>
                  <a:gd name="T21" fmla="*/ 595703125 h 7930"/>
                  <a:gd name="T22" fmla="*/ 2147483646 w 2342"/>
                  <a:gd name="T23" fmla="*/ 9765625 h 79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3584;p21"/>
              <p:cNvSpPr>
                <a:spLocks/>
              </p:cNvSpPr>
              <p:nvPr/>
            </p:nvSpPr>
            <p:spPr bwMode="auto">
              <a:xfrm>
                <a:off x="5116750" y="1617900"/>
                <a:ext cx="126750" cy="159950"/>
              </a:xfrm>
              <a:custGeom>
                <a:avLst/>
                <a:gdLst>
                  <a:gd name="T0" fmla="*/ 1386718750 w 5070"/>
                  <a:gd name="T1" fmla="*/ 9765625 h 6398"/>
                  <a:gd name="T2" fmla="*/ 253906250 w 5070"/>
                  <a:gd name="T3" fmla="*/ 1562500000 h 6398"/>
                  <a:gd name="T4" fmla="*/ 2147483646 w 5070"/>
                  <a:gd name="T5" fmla="*/ 2147483646 h 6398"/>
                  <a:gd name="T6" fmla="*/ 2147483646 w 5070"/>
                  <a:gd name="T7" fmla="*/ 2147483646 h 6398"/>
                  <a:gd name="T8" fmla="*/ 2147483646 w 5070"/>
                  <a:gd name="T9" fmla="*/ 2147483646 h 6398"/>
                  <a:gd name="T10" fmla="*/ 2147483646 w 5070"/>
                  <a:gd name="T11" fmla="*/ 2147483646 h 6398"/>
                  <a:gd name="T12" fmla="*/ 2147483646 w 5070"/>
                  <a:gd name="T13" fmla="*/ 2147483646 h 6398"/>
                  <a:gd name="T14" fmla="*/ 2147483646 w 5070"/>
                  <a:gd name="T15" fmla="*/ 2147483646 h 6398"/>
                  <a:gd name="T16" fmla="*/ 2147483646 w 5070"/>
                  <a:gd name="T17" fmla="*/ 2147483646 h 6398"/>
                  <a:gd name="T18" fmla="*/ 2147483646 w 5070"/>
                  <a:gd name="T19" fmla="*/ 2147483646 h 6398"/>
                  <a:gd name="T20" fmla="*/ 1738281250 w 5070"/>
                  <a:gd name="T21" fmla="*/ 78125000 h 6398"/>
                  <a:gd name="T22" fmla="*/ 1386718750 w 5070"/>
                  <a:gd name="T23" fmla="*/ 9765625 h 63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3585;p21"/>
              <p:cNvSpPr>
                <a:spLocks/>
              </p:cNvSpPr>
              <p:nvPr/>
            </p:nvSpPr>
            <p:spPr bwMode="auto">
              <a:xfrm>
                <a:off x="5074825" y="1568200"/>
                <a:ext cx="182575" cy="182725"/>
              </a:xfrm>
              <a:custGeom>
                <a:avLst/>
                <a:gdLst>
                  <a:gd name="T0" fmla="*/ 2147483646 w 7303"/>
                  <a:gd name="T1" fmla="*/ 0 h 7309"/>
                  <a:gd name="T2" fmla="*/ 2080078125 w 7303"/>
                  <a:gd name="T3" fmla="*/ 205078125 h 7309"/>
                  <a:gd name="T4" fmla="*/ 2147483646 w 7303"/>
                  <a:gd name="T5" fmla="*/ 2147483646 h 7309"/>
                  <a:gd name="T6" fmla="*/ 2147483646 w 7303"/>
                  <a:gd name="T7" fmla="*/ 2147483646 h 7309"/>
                  <a:gd name="T8" fmla="*/ 2147483646 w 7303"/>
                  <a:gd name="T9" fmla="*/ 2147483646 h 7309"/>
                  <a:gd name="T10" fmla="*/ 2147483646 w 7303"/>
                  <a:gd name="T11" fmla="*/ 2147483646 h 7309"/>
                  <a:gd name="T12" fmla="*/ 2147483646 w 7303"/>
                  <a:gd name="T13" fmla="*/ 2147483646 h 7309"/>
                  <a:gd name="T14" fmla="*/ 2147483646 w 7303"/>
                  <a:gd name="T15" fmla="*/ 2147483646 h 7309"/>
                  <a:gd name="T16" fmla="*/ 2147483646 w 7303"/>
                  <a:gd name="T17" fmla="*/ 2147483646 h 7309"/>
                  <a:gd name="T18" fmla="*/ 2147483646 w 7303"/>
                  <a:gd name="T19" fmla="*/ 0 h 73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3586;p21"/>
              <p:cNvSpPr>
                <a:spLocks/>
              </p:cNvSpPr>
              <p:nvPr/>
            </p:nvSpPr>
            <p:spPr bwMode="auto">
              <a:xfrm>
                <a:off x="5241250" y="1759425"/>
                <a:ext cx="11425" cy="12950"/>
              </a:xfrm>
              <a:custGeom>
                <a:avLst/>
                <a:gdLst>
                  <a:gd name="T0" fmla="*/ 1787109375 w 457"/>
                  <a:gd name="T1" fmla="*/ 9765625 h 518"/>
                  <a:gd name="T2" fmla="*/ 302734375 w 457"/>
                  <a:gd name="T3" fmla="*/ 1191406250 h 518"/>
                  <a:gd name="T4" fmla="*/ 302734375 w 457"/>
                  <a:gd name="T5" fmla="*/ 2147483646 h 518"/>
                  <a:gd name="T6" fmla="*/ 302734375 w 457"/>
                  <a:gd name="T7" fmla="*/ 2147483646 h 518"/>
                  <a:gd name="T8" fmla="*/ 2147483646 w 457"/>
                  <a:gd name="T9" fmla="*/ 2147483646 h 518"/>
                  <a:gd name="T10" fmla="*/ 2147483646 w 457"/>
                  <a:gd name="T11" fmla="*/ 2147483646 h 518"/>
                  <a:gd name="T12" fmla="*/ 2147483646 w 457"/>
                  <a:gd name="T13" fmla="*/ 2147483646 h 518"/>
                  <a:gd name="T14" fmla="*/ 2147483646 w 457"/>
                  <a:gd name="T15" fmla="*/ 605468750 h 518"/>
                  <a:gd name="T16" fmla="*/ 1787109375 w 457"/>
                  <a:gd name="T17" fmla="*/ 9765625 h 5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3587;p21"/>
              <p:cNvSpPr>
                <a:spLocks/>
              </p:cNvSpPr>
              <p:nvPr/>
            </p:nvSpPr>
            <p:spPr bwMode="auto">
              <a:xfrm>
                <a:off x="5223975" y="1731250"/>
                <a:ext cx="12725" cy="11575"/>
              </a:xfrm>
              <a:custGeom>
                <a:avLst/>
                <a:gdLst>
                  <a:gd name="T0" fmla="*/ 2147483646 w 509"/>
                  <a:gd name="T1" fmla="*/ 9765625 h 463"/>
                  <a:gd name="T2" fmla="*/ 1113281250 w 509"/>
                  <a:gd name="T3" fmla="*/ 625000000 h 463"/>
                  <a:gd name="T4" fmla="*/ 1113281250 w 509"/>
                  <a:gd name="T5" fmla="*/ 1220703125 h 463"/>
                  <a:gd name="T6" fmla="*/ 2147483646 w 509"/>
                  <a:gd name="T7" fmla="*/ 2147483646 h 463"/>
                  <a:gd name="T8" fmla="*/ 2147483646 w 509"/>
                  <a:gd name="T9" fmla="*/ 2147483646 h 463"/>
                  <a:gd name="T10" fmla="*/ 2147483646 w 509"/>
                  <a:gd name="T11" fmla="*/ 2147483646 h 463"/>
                  <a:gd name="T12" fmla="*/ 2147483646 w 509"/>
                  <a:gd name="T13" fmla="*/ 332031250 h 463"/>
                  <a:gd name="T14" fmla="*/ 2147483646 w 509"/>
                  <a:gd name="T15" fmla="*/ 9765625 h 4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3588;p21"/>
              <p:cNvSpPr>
                <a:spLocks/>
              </p:cNvSpPr>
              <p:nvPr/>
            </p:nvSpPr>
            <p:spPr bwMode="auto">
              <a:xfrm>
                <a:off x="5210375" y="1704850"/>
                <a:ext cx="6750" cy="6600"/>
              </a:xfrm>
              <a:custGeom>
                <a:avLst/>
                <a:gdLst>
                  <a:gd name="T0" fmla="*/ 1357421875 w 270"/>
                  <a:gd name="T1" fmla="*/ 0 h 264"/>
                  <a:gd name="T2" fmla="*/ 185546875 w 270"/>
                  <a:gd name="T3" fmla="*/ 1738281250 h 264"/>
                  <a:gd name="T4" fmla="*/ 1181640625 w 270"/>
                  <a:gd name="T5" fmla="*/ 2147483646 h 264"/>
                  <a:gd name="T6" fmla="*/ 2147483646 w 270"/>
                  <a:gd name="T7" fmla="*/ 849609375 h 264"/>
                  <a:gd name="T8" fmla="*/ 1357421875 w 270"/>
                  <a:gd name="T9" fmla="*/ 0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3589;p21"/>
              <p:cNvSpPr>
                <a:spLocks/>
              </p:cNvSpPr>
              <p:nvPr/>
            </p:nvSpPr>
            <p:spPr bwMode="auto">
              <a:xfrm>
                <a:off x="5177425" y="1667500"/>
                <a:ext cx="15975" cy="15600"/>
              </a:xfrm>
              <a:custGeom>
                <a:avLst/>
                <a:gdLst>
                  <a:gd name="T0" fmla="*/ 2147483646 w 639"/>
                  <a:gd name="T1" fmla="*/ 0 h 624"/>
                  <a:gd name="T2" fmla="*/ 1191406250 w 639"/>
                  <a:gd name="T3" fmla="*/ 292968750 h 624"/>
                  <a:gd name="T4" fmla="*/ 0 w 639"/>
                  <a:gd name="T5" fmla="*/ 2147483646 h 624"/>
                  <a:gd name="T6" fmla="*/ 0 w 639"/>
                  <a:gd name="T7" fmla="*/ 2147483646 h 624"/>
                  <a:gd name="T8" fmla="*/ 1484375000 w 639"/>
                  <a:gd name="T9" fmla="*/ 2147483646 h 624"/>
                  <a:gd name="T10" fmla="*/ 2147483646 w 639"/>
                  <a:gd name="T11" fmla="*/ 2147483646 h 624"/>
                  <a:gd name="T12" fmla="*/ 2147483646 w 639"/>
                  <a:gd name="T13" fmla="*/ 2147483646 h 624"/>
                  <a:gd name="T14" fmla="*/ 2147483646 w 639"/>
                  <a:gd name="T15" fmla="*/ 2147483646 h 624"/>
                  <a:gd name="T16" fmla="*/ 2147483646 w 639"/>
                  <a:gd name="T17" fmla="*/ 1191406250 h 624"/>
                  <a:gd name="T18" fmla="*/ 2147483646 w 639"/>
                  <a:gd name="T19" fmla="*/ 0 h 624"/>
                  <a:gd name="T20" fmla="*/ 2147483646 w 639"/>
                  <a:gd name="T21" fmla="*/ 0 h 6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3590;p21"/>
              <p:cNvSpPr>
                <a:spLocks/>
              </p:cNvSpPr>
              <p:nvPr/>
            </p:nvSpPr>
            <p:spPr bwMode="auto">
              <a:xfrm>
                <a:off x="5138100" y="1626200"/>
                <a:ext cx="17075" cy="14000"/>
              </a:xfrm>
              <a:custGeom>
                <a:avLst/>
                <a:gdLst>
                  <a:gd name="T0" fmla="*/ 2147483646 w 683"/>
                  <a:gd name="T1" fmla="*/ 9765625 h 560"/>
                  <a:gd name="T2" fmla="*/ 517578125 w 683"/>
                  <a:gd name="T3" fmla="*/ 2147483646 h 560"/>
                  <a:gd name="T4" fmla="*/ 2147483646 w 683"/>
                  <a:gd name="T5" fmla="*/ 2147483646 h 560"/>
                  <a:gd name="T6" fmla="*/ 2147483646 w 683"/>
                  <a:gd name="T7" fmla="*/ 2147483646 h 560"/>
                  <a:gd name="T8" fmla="*/ 2147483646 w 683"/>
                  <a:gd name="T9" fmla="*/ 9765625 h 5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3591;p21"/>
              <p:cNvSpPr>
                <a:spLocks/>
              </p:cNvSpPr>
              <p:nvPr/>
            </p:nvSpPr>
            <p:spPr bwMode="auto">
              <a:xfrm>
                <a:off x="5079400" y="1815600"/>
                <a:ext cx="9125" cy="11500"/>
              </a:xfrm>
              <a:custGeom>
                <a:avLst/>
                <a:gdLst>
                  <a:gd name="T0" fmla="*/ 1142578125 w 365"/>
                  <a:gd name="T1" fmla="*/ 0 h 460"/>
                  <a:gd name="T2" fmla="*/ 0 w 365"/>
                  <a:gd name="T3" fmla="*/ 625000000 h 460"/>
                  <a:gd name="T4" fmla="*/ 0 w 365"/>
                  <a:gd name="T5" fmla="*/ 2109375000 h 460"/>
                  <a:gd name="T6" fmla="*/ 0 w 365"/>
                  <a:gd name="T7" fmla="*/ 2147483646 h 460"/>
                  <a:gd name="T8" fmla="*/ 2080078125 w 365"/>
                  <a:gd name="T9" fmla="*/ 2147483646 h 460"/>
                  <a:gd name="T10" fmla="*/ 2147483646 w 365"/>
                  <a:gd name="T11" fmla="*/ 2147483646 h 460"/>
                  <a:gd name="T12" fmla="*/ 2147483646 w 365"/>
                  <a:gd name="T13" fmla="*/ 1513671875 h 460"/>
                  <a:gd name="T14" fmla="*/ 2080078125 w 365"/>
                  <a:gd name="T15" fmla="*/ 332031250 h 460"/>
                  <a:gd name="T16" fmla="*/ 1142578125 w 365"/>
                  <a:gd name="T17" fmla="*/ 0 h 4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3592;p21"/>
              <p:cNvSpPr>
                <a:spLocks/>
              </p:cNvSpPr>
              <p:nvPr/>
            </p:nvSpPr>
            <p:spPr bwMode="auto">
              <a:xfrm>
                <a:off x="5071025" y="1784500"/>
                <a:ext cx="8400" cy="7175"/>
              </a:xfrm>
              <a:custGeom>
                <a:avLst/>
                <a:gdLst>
                  <a:gd name="T0" fmla="*/ 1787109375 w 336"/>
                  <a:gd name="T1" fmla="*/ 9765625 h 287"/>
                  <a:gd name="T2" fmla="*/ 898437500 w 336"/>
                  <a:gd name="T3" fmla="*/ 302734375 h 287"/>
                  <a:gd name="T4" fmla="*/ 302734375 w 336"/>
                  <a:gd name="T5" fmla="*/ 605468750 h 287"/>
                  <a:gd name="T6" fmla="*/ 302734375 w 336"/>
                  <a:gd name="T7" fmla="*/ 2089843750 h 287"/>
                  <a:gd name="T8" fmla="*/ 1367187500 w 336"/>
                  <a:gd name="T9" fmla="*/ 2147483646 h 287"/>
                  <a:gd name="T10" fmla="*/ 1787109375 w 336"/>
                  <a:gd name="T11" fmla="*/ 2147483646 h 287"/>
                  <a:gd name="T12" fmla="*/ 2147483646 w 336"/>
                  <a:gd name="T13" fmla="*/ 1494140625 h 287"/>
                  <a:gd name="T14" fmla="*/ 2147483646 w 336"/>
                  <a:gd name="T15" fmla="*/ 302734375 h 287"/>
                  <a:gd name="T16" fmla="*/ 1787109375 w 336"/>
                  <a:gd name="T17" fmla="*/ 9765625 h 2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3593;p21"/>
              <p:cNvSpPr>
                <a:spLocks/>
              </p:cNvSpPr>
              <p:nvPr/>
            </p:nvSpPr>
            <p:spPr bwMode="auto">
              <a:xfrm>
                <a:off x="5055075" y="1744425"/>
                <a:ext cx="12950" cy="14475"/>
              </a:xfrm>
              <a:custGeom>
                <a:avLst/>
                <a:gdLst>
                  <a:gd name="T0" fmla="*/ 2147483646 w 518"/>
                  <a:gd name="T1" fmla="*/ 9765625 h 579"/>
                  <a:gd name="T2" fmla="*/ 595703125 w 518"/>
                  <a:gd name="T3" fmla="*/ 1123046875 h 579"/>
                  <a:gd name="T4" fmla="*/ 302734375 w 518"/>
                  <a:gd name="T5" fmla="*/ 2147483646 h 579"/>
                  <a:gd name="T6" fmla="*/ 2147483646 w 518"/>
                  <a:gd name="T7" fmla="*/ 2147483646 h 579"/>
                  <a:gd name="T8" fmla="*/ 2147483646 w 518"/>
                  <a:gd name="T9" fmla="*/ 2147483646 h 579"/>
                  <a:gd name="T10" fmla="*/ 2147483646 w 518"/>
                  <a:gd name="T11" fmla="*/ 2147483646 h 579"/>
                  <a:gd name="T12" fmla="*/ 2147483646 w 518"/>
                  <a:gd name="T13" fmla="*/ 527343750 h 579"/>
                  <a:gd name="T14" fmla="*/ 2147483646 w 518"/>
                  <a:gd name="T15" fmla="*/ 9765625 h 5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3594;p21"/>
              <p:cNvSpPr>
                <a:spLocks/>
              </p:cNvSpPr>
              <p:nvPr/>
            </p:nvSpPr>
            <p:spPr bwMode="auto">
              <a:xfrm>
                <a:off x="5046725" y="1700900"/>
                <a:ext cx="13700" cy="16150"/>
              </a:xfrm>
              <a:custGeom>
                <a:avLst/>
                <a:gdLst>
                  <a:gd name="T0" fmla="*/ 2147483646 w 548"/>
                  <a:gd name="T1" fmla="*/ 0 h 646"/>
                  <a:gd name="T2" fmla="*/ 595703125 w 548"/>
                  <a:gd name="T3" fmla="*/ 908203125 h 646"/>
                  <a:gd name="T4" fmla="*/ 292968750 w 548"/>
                  <a:gd name="T5" fmla="*/ 2147483646 h 646"/>
                  <a:gd name="T6" fmla="*/ 595703125 w 548"/>
                  <a:gd name="T7" fmla="*/ 2147483646 h 646"/>
                  <a:gd name="T8" fmla="*/ 2147483646 w 548"/>
                  <a:gd name="T9" fmla="*/ 2147483646 h 646"/>
                  <a:gd name="T10" fmla="*/ 2147483646 w 548"/>
                  <a:gd name="T11" fmla="*/ 2147483646 h 646"/>
                  <a:gd name="T12" fmla="*/ 2147483646 w 548"/>
                  <a:gd name="T13" fmla="*/ 2147483646 h 646"/>
                  <a:gd name="T14" fmla="*/ 2147483646 w 548"/>
                  <a:gd name="T15" fmla="*/ 1796875000 h 646"/>
                  <a:gd name="T16" fmla="*/ 2147483646 w 548"/>
                  <a:gd name="T17" fmla="*/ 312500000 h 646"/>
                  <a:gd name="T18" fmla="*/ 2147483646 w 548"/>
                  <a:gd name="T19" fmla="*/ 0 h 6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3595;p21"/>
              <p:cNvSpPr>
                <a:spLocks/>
              </p:cNvSpPr>
              <p:nvPr/>
            </p:nvSpPr>
            <p:spPr bwMode="auto">
              <a:xfrm>
                <a:off x="5096100" y="1610500"/>
                <a:ext cx="16750" cy="14450"/>
              </a:xfrm>
              <a:custGeom>
                <a:avLst/>
                <a:gdLst>
                  <a:gd name="T0" fmla="*/ 1787109375 w 670"/>
                  <a:gd name="T1" fmla="*/ 0 h 578"/>
                  <a:gd name="T2" fmla="*/ 302734375 w 670"/>
                  <a:gd name="T3" fmla="*/ 2147483646 h 578"/>
                  <a:gd name="T4" fmla="*/ 1787109375 w 670"/>
                  <a:gd name="T5" fmla="*/ 2147483646 h 578"/>
                  <a:gd name="T6" fmla="*/ 2147483646 w 670"/>
                  <a:gd name="T7" fmla="*/ 2147483646 h 578"/>
                  <a:gd name="T8" fmla="*/ 2147483646 w 670"/>
                  <a:gd name="T9" fmla="*/ 2147483646 h 578"/>
                  <a:gd name="T10" fmla="*/ 2147483646 w 670"/>
                  <a:gd name="T11" fmla="*/ 2147483646 h 578"/>
                  <a:gd name="T12" fmla="*/ 2147483646 w 670"/>
                  <a:gd name="T13" fmla="*/ 1191406250 h 578"/>
                  <a:gd name="T14" fmla="*/ 2147483646 w 670"/>
                  <a:gd name="T15" fmla="*/ 302734375 h 578"/>
                  <a:gd name="T16" fmla="*/ 1787109375 w 670"/>
                  <a:gd name="T17" fmla="*/ 0 h 5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3596;p21"/>
              <p:cNvSpPr>
                <a:spLocks/>
              </p:cNvSpPr>
              <p:nvPr/>
            </p:nvSpPr>
            <p:spPr bwMode="auto">
              <a:xfrm>
                <a:off x="5080300" y="1590075"/>
                <a:ext cx="17225" cy="13725"/>
              </a:xfrm>
              <a:custGeom>
                <a:avLst/>
                <a:gdLst>
                  <a:gd name="T0" fmla="*/ 2147483646 w 689"/>
                  <a:gd name="T1" fmla="*/ 0 h 549"/>
                  <a:gd name="T2" fmla="*/ 537109375 w 689"/>
                  <a:gd name="T3" fmla="*/ 2147483646 h 549"/>
                  <a:gd name="T4" fmla="*/ 2147483646 w 689"/>
                  <a:gd name="T5" fmla="*/ 2147483646 h 549"/>
                  <a:gd name="T6" fmla="*/ 2147483646 w 689"/>
                  <a:gd name="T7" fmla="*/ 2041015625 h 549"/>
                  <a:gd name="T8" fmla="*/ 2147483646 w 689"/>
                  <a:gd name="T9" fmla="*/ 0 h 5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3597;p21"/>
              <p:cNvSpPr>
                <a:spLocks/>
              </p:cNvSpPr>
              <p:nvPr/>
            </p:nvSpPr>
            <p:spPr bwMode="auto">
              <a:xfrm>
                <a:off x="5027725" y="1677750"/>
                <a:ext cx="7025" cy="23775"/>
              </a:xfrm>
              <a:custGeom>
                <a:avLst/>
                <a:gdLst>
                  <a:gd name="T0" fmla="*/ 449218750 w 281"/>
                  <a:gd name="T1" fmla="*/ 0 h 951"/>
                  <a:gd name="T2" fmla="*/ 0 w 281"/>
                  <a:gd name="T3" fmla="*/ 449218750 h 951"/>
                  <a:gd name="T4" fmla="*/ 888671875 w 281"/>
                  <a:gd name="T5" fmla="*/ 2147483646 h 951"/>
                  <a:gd name="T6" fmla="*/ 1572265625 w 281"/>
                  <a:gd name="T7" fmla="*/ 2147483646 h 951"/>
                  <a:gd name="T8" fmla="*/ 2147483646 w 281"/>
                  <a:gd name="T9" fmla="*/ 2147483646 h 951"/>
                  <a:gd name="T10" fmla="*/ 888671875 w 281"/>
                  <a:gd name="T11" fmla="*/ 449218750 h 951"/>
                  <a:gd name="T12" fmla="*/ 449218750 w 281"/>
                  <a:gd name="T13" fmla="*/ 0 h 9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3598;p21"/>
              <p:cNvSpPr>
                <a:spLocks/>
              </p:cNvSpPr>
              <p:nvPr/>
            </p:nvSpPr>
            <p:spPr bwMode="auto">
              <a:xfrm>
                <a:off x="5017700" y="1643650"/>
                <a:ext cx="12025" cy="10675"/>
              </a:xfrm>
              <a:custGeom>
                <a:avLst/>
                <a:gdLst>
                  <a:gd name="T0" fmla="*/ 2147483646 w 481"/>
                  <a:gd name="T1" fmla="*/ 9765625 h 427"/>
                  <a:gd name="T2" fmla="*/ 351562500 w 481"/>
                  <a:gd name="T3" fmla="*/ 2147483646 h 427"/>
                  <a:gd name="T4" fmla="*/ 2147483646 w 481"/>
                  <a:gd name="T5" fmla="*/ 2147483646 h 427"/>
                  <a:gd name="T6" fmla="*/ 2147483646 w 481"/>
                  <a:gd name="T7" fmla="*/ 1601562500 h 427"/>
                  <a:gd name="T8" fmla="*/ 2147483646 w 481"/>
                  <a:gd name="T9" fmla="*/ 9765625 h 4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3599;p21"/>
              <p:cNvSpPr>
                <a:spLocks/>
              </p:cNvSpPr>
              <p:nvPr/>
            </p:nvSpPr>
            <p:spPr bwMode="auto">
              <a:xfrm>
                <a:off x="5016950" y="1604600"/>
                <a:ext cx="16275" cy="13650"/>
              </a:xfrm>
              <a:custGeom>
                <a:avLst/>
                <a:gdLst>
                  <a:gd name="T0" fmla="*/ 2147483646 w 651"/>
                  <a:gd name="T1" fmla="*/ 9765625 h 546"/>
                  <a:gd name="T2" fmla="*/ 351562500 w 651"/>
                  <a:gd name="T3" fmla="*/ 2147483646 h 546"/>
                  <a:gd name="T4" fmla="*/ 2147483646 w 651"/>
                  <a:gd name="T5" fmla="*/ 2147483646 h 546"/>
                  <a:gd name="T6" fmla="*/ 2147483646 w 651"/>
                  <a:gd name="T7" fmla="*/ 2011718750 h 546"/>
                  <a:gd name="T8" fmla="*/ 2147483646 w 651"/>
                  <a:gd name="T9" fmla="*/ 9765625 h 5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3600;p21"/>
              <p:cNvSpPr/>
              <p:nvPr/>
            </p:nvSpPr>
            <p:spPr>
              <a:xfrm>
                <a:off x="4910783" y="1225333"/>
                <a:ext cx="121015" cy="323447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3601;p21"/>
              <p:cNvSpPr/>
              <p:nvPr/>
            </p:nvSpPr>
            <p:spPr>
              <a:xfrm>
                <a:off x="5033885" y="1206552"/>
                <a:ext cx="133534" cy="338054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3602;p21"/>
              <p:cNvSpPr>
                <a:spLocks/>
              </p:cNvSpPr>
              <p:nvPr/>
            </p:nvSpPr>
            <p:spPr bwMode="auto">
              <a:xfrm>
                <a:off x="4933875" y="1256000"/>
                <a:ext cx="59675" cy="211300"/>
              </a:xfrm>
              <a:custGeom>
                <a:avLst/>
                <a:gdLst>
                  <a:gd name="T0" fmla="*/ 488281250 w 2387"/>
                  <a:gd name="T1" fmla="*/ 9765625 h 8452"/>
                  <a:gd name="T2" fmla="*/ 146484375 w 2387"/>
                  <a:gd name="T3" fmla="*/ 449218750 h 8452"/>
                  <a:gd name="T4" fmla="*/ 2147483646 w 2387"/>
                  <a:gd name="T5" fmla="*/ 2147483646 h 8452"/>
                  <a:gd name="T6" fmla="*/ 2147483646 w 2387"/>
                  <a:gd name="T7" fmla="*/ 2147483646 h 8452"/>
                  <a:gd name="T8" fmla="*/ 2147483646 w 2387"/>
                  <a:gd name="T9" fmla="*/ 2147483646 h 8452"/>
                  <a:gd name="T10" fmla="*/ 2147483646 w 2387"/>
                  <a:gd name="T11" fmla="*/ 2147483646 h 8452"/>
                  <a:gd name="T12" fmla="*/ 2147483646 w 2387"/>
                  <a:gd name="T13" fmla="*/ 2147483646 h 8452"/>
                  <a:gd name="T14" fmla="*/ 2147483646 w 2387"/>
                  <a:gd name="T15" fmla="*/ 2147483646 h 8452"/>
                  <a:gd name="T16" fmla="*/ 2147483646 w 2387"/>
                  <a:gd name="T17" fmla="*/ 2147483646 h 8452"/>
                  <a:gd name="T18" fmla="*/ 1044921875 w 2387"/>
                  <a:gd name="T19" fmla="*/ 449218750 h 8452"/>
                  <a:gd name="T20" fmla="*/ 488281250 w 2387"/>
                  <a:gd name="T21" fmla="*/ 9765625 h 84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3603;p21"/>
              <p:cNvSpPr>
                <a:spLocks/>
              </p:cNvSpPr>
              <p:nvPr/>
            </p:nvSpPr>
            <p:spPr bwMode="auto">
              <a:xfrm>
                <a:off x="4958000" y="1269700"/>
                <a:ext cx="51500" cy="198825"/>
              </a:xfrm>
              <a:custGeom>
                <a:avLst/>
                <a:gdLst>
                  <a:gd name="T0" fmla="*/ 1591796875 w 2060"/>
                  <a:gd name="T1" fmla="*/ 9765625 h 7953"/>
                  <a:gd name="T2" fmla="*/ 527343750 w 2060"/>
                  <a:gd name="T3" fmla="*/ 1337890625 h 7953"/>
                  <a:gd name="T4" fmla="*/ 2147483646 w 2060"/>
                  <a:gd name="T5" fmla="*/ 2147483646 h 7953"/>
                  <a:gd name="T6" fmla="*/ 2147483646 w 2060"/>
                  <a:gd name="T7" fmla="*/ 2147483646 h 7953"/>
                  <a:gd name="T8" fmla="*/ 2147483646 w 2060"/>
                  <a:gd name="T9" fmla="*/ 2147483646 h 7953"/>
                  <a:gd name="T10" fmla="*/ 2147483646 w 2060"/>
                  <a:gd name="T11" fmla="*/ 2147483646 h 7953"/>
                  <a:gd name="T12" fmla="*/ 2147483646 w 2060"/>
                  <a:gd name="T13" fmla="*/ 2147483646 h 7953"/>
                  <a:gd name="T14" fmla="*/ 2147483646 w 2060"/>
                  <a:gd name="T15" fmla="*/ 2147483646 h 7953"/>
                  <a:gd name="T16" fmla="*/ 2147483646 w 2060"/>
                  <a:gd name="T17" fmla="*/ 2147483646 h 7953"/>
                  <a:gd name="T18" fmla="*/ 2147483646 w 2060"/>
                  <a:gd name="T19" fmla="*/ 2147483646 h 7953"/>
                  <a:gd name="T20" fmla="*/ 2147483646 w 2060"/>
                  <a:gd name="T21" fmla="*/ 742187500 h 7953"/>
                  <a:gd name="T22" fmla="*/ 1591796875 w 2060"/>
                  <a:gd name="T23" fmla="*/ 9765625 h 79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3604;p21"/>
              <p:cNvSpPr>
                <a:spLocks/>
              </p:cNvSpPr>
              <p:nvPr/>
            </p:nvSpPr>
            <p:spPr bwMode="auto">
              <a:xfrm>
                <a:off x="5078625" y="1261925"/>
                <a:ext cx="41925" cy="195725"/>
              </a:xfrm>
              <a:custGeom>
                <a:avLst/>
                <a:gdLst>
                  <a:gd name="T0" fmla="*/ 2147483646 w 1677"/>
                  <a:gd name="T1" fmla="*/ 9765625 h 7829"/>
                  <a:gd name="T2" fmla="*/ 2147483646 w 1677"/>
                  <a:gd name="T3" fmla="*/ 1103515625 h 7829"/>
                  <a:gd name="T4" fmla="*/ 2147483646 w 1677"/>
                  <a:gd name="T5" fmla="*/ 2147483646 h 7829"/>
                  <a:gd name="T6" fmla="*/ 2147483646 w 1677"/>
                  <a:gd name="T7" fmla="*/ 2147483646 h 7829"/>
                  <a:gd name="T8" fmla="*/ 1787109375 w 1677"/>
                  <a:gd name="T9" fmla="*/ 2147483646 h 7829"/>
                  <a:gd name="T10" fmla="*/ 9765625 w 1677"/>
                  <a:gd name="T11" fmla="*/ 2147483646 h 7829"/>
                  <a:gd name="T12" fmla="*/ 986328125 w 1677"/>
                  <a:gd name="T13" fmla="*/ 2147483646 h 7829"/>
                  <a:gd name="T14" fmla="*/ 1787109375 w 1677"/>
                  <a:gd name="T15" fmla="*/ 2147483646 h 7829"/>
                  <a:gd name="T16" fmla="*/ 2147483646 w 1677"/>
                  <a:gd name="T17" fmla="*/ 2147483646 h 7829"/>
                  <a:gd name="T18" fmla="*/ 2147483646 w 1677"/>
                  <a:gd name="T19" fmla="*/ 2147483646 h 7829"/>
                  <a:gd name="T20" fmla="*/ 2147483646 w 1677"/>
                  <a:gd name="T21" fmla="*/ 1406250000 h 7829"/>
                  <a:gd name="T22" fmla="*/ 2147483646 w 1677"/>
                  <a:gd name="T23" fmla="*/ 9765625 h 78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3605;p21"/>
              <p:cNvSpPr>
                <a:spLocks/>
              </p:cNvSpPr>
              <p:nvPr/>
            </p:nvSpPr>
            <p:spPr bwMode="auto">
              <a:xfrm>
                <a:off x="5061075" y="1279375"/>
                <a:ext cx="85975" cy="240375"/>
              </a:xfrm>
              <a:custGeom>
                <a:avLst/>
                <a:gdLst>
                  <a:gd name="T0" fmla="*/ 2147483646 w 3439"/>
                  <a:gd name="T1" fmla="*/ 0 h 9615"/>
                  <a:gd name="T2" fmla="*/ 2147483646 w 3439"/>
                  <a:gd name="T3" fmla="*/ 1113281250 h 9615"/>
                  <a:gd name="T4" fmla="*/ 2147483646 w 3439"/>
                  <a:gd name="T5" fmla="*/ 2147483646 h 9615"/>
                  <a:gd name="T6" fmla="*/ 2147483646 w 3439"/>
                  <a:gd name="T7" fmla="*/ 2147483646 h 9615"/>
                  <a:gd name="T8" fmla="*/ 1816406250 w 3439"/>
                  <a:gd name="T9" fmla="*/ 2147483646 h 9615"/>
                  <a:gd name="T10" fmla="*/ 2147483646 w 3439"/>
                  <a:gd name="T11" fmla="*/ 2147483646 h 9615"/>
                  <a:gd name="T12" fmla="*/ 2147483646 w 3439"/>
                  <a:gd name="T13" fmla="*/ 2147483646 h 9615"/>
                  <a:gd name="T14" fmla="*/ 2147483646 w 3439"/>
                  <a:gd name="T15" fmla="*/ 2147483646 h 9615"/>
                  <a:gd name="T16" fmla="*/ 2147483646 w 3439"/>
                  <a:gd name="T17" fmla="*/ 1113281250 h 9615"/>
                  <a:gd name="T18" fmla="*/ 2147483646 w 3439"/>
                  <a:gd name="T19" fmla="*/ 0 h 96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3606;p21"/>
              <p:cNvSpPr>
                <a:spLocks/>
              </p:cNvSpPr>
              <p:nvPr/>
            </p:nvSpPr>
            <p:spPr bwMode="auto">
              <a:xfrm>
                <a:off x="5123450" y="1263225"/>
                <a:ext cx="11425" cy="12175"/>
              </a:xfrm>
              <a:custGeom>
                <a:avLst/>
                <a:gdLst>
                  <a:gd name="T0" fmla="*/ 1787109375 w 457"/>
                  <a:gd name="T1" fmla="*/ 9765625 h 487"/>
                  <a:gd name="T2" fmla="*/ 9765625 w 457"/>
                  <a:gd name="T3" fmla="*/ 2080078125 h 487"/>
                  <a:gd name="T4" fmla="*/ 9765625 w 457"/>
                  <a:gd name="T5" fmla="*/ 2147483646 h 487"/>
                  <a:gd name="T6" fmla="*/ 898437500 w 457"/>
                  <a:gd name="T7" fmla="*/ 2147483646 h 487"/>
                  <a:gd name="T8" fmla="*/ 2147483646 w 457"/>
                  <a:gd name="T9" fmla="*/ 2147483646 h 487"/>
                  <a:gd name="T10" fmla="*/ 2147483646 w 457"/>
                  <a:gd name="T11" fmla="*/ 2147483646 h 487"/>
                  <a:gd name="T12" fmla="*/ 2147483646 w 457"/>
                  <a:gd name="T13" fmla="*/ 1494140625 h 487"/>
                  <a:gd name="T14" fmla="*/ 2147483646 w 457"/>
                  <a:gd name="T15" fmla="*/ 898437500 h 487"/>
                  <a:gd name="T16" fmla="*/ 1787109375 w 457"/>
                  <a:gd name="T17" fmla="*/ 9765625 h 4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3607;p21"/>
              <p:cNvSpPr>
                <a:spLocks/>
              </p:cNvSpPr>
              <p:nvPr/>
            </p:nvSpPr>
            <p:spPr bwMode="auto">
              <a:xfrm>
                <a:off x="5120425" y="1295825"/>
                <a:ext cx="13525" cy="11900"/>
              </a:xfrm>
              <a:custGeom>
                <a:avLst/>
                <a:gdLst>
                  <a:gd name="T0" fmla="*/ 2050781250 w 541"/>
                  <a:gd name="T1" fmla="*/ 9765625 h 476"/>
                  <a:gd name="T2" fmla="*/ 1787109375 w 541"/>
                  <a:gd name="T3" fmla="*/ 39062500 h 476"/>
                  <a:gd name="T4" fmla="*/ 302734375 w 541"/>
                  <a:gd name="T5" fmla="*/ 1523437500 h 476"/>
                  <a:gd name="T6" fmla="*/ 1484375000 w 541"/>
                  <a:gd name="T7" fmla="*/ 2147483646 h 476"/>
                  <a:gd name="T8" fmla="*/ 2147483646 w 541"/>
                  <a:gd name="T9" fmla="*/ 2147483646 h 476"/>
                  <a:gd name="T10" fmla="*/ 2147483646 w 541"/>
                  <a:gd name="T11" fmla="*/ 2147483646 h 476"/>
                  <a:gd name="T12" fmla="*/ 2147483646 w 541"/>
                  <a:gd name="T13" fmla="*/ 2147483646 h 476"/>
                  <a:gd name="T14" fmla="*/ 2050781250 w 541"/>
                  <a:gd name="T15" fmla="*/ 9765625 h 4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3608;p21"/>
              <p:cNvSpPr>
                <a:spLocks/>
              </p:cNvSpPr>
              <p:nvPr/>
            </p:nvSpPr>
            <p:spPr bwMode="auto">
              <a:xfrm>
                <a:off x="5120750" y="1332975"/>
                <a:ext cx="6975" cy="5850"/>
              </a:xfrm>
              <a:custGeom>
                <a:avLst/>
                <a:gdLst>
                  <a:gd name="T0" fmla="*/ 1386718750 w 279"/>
                  <a:gd name="T1" fmla="*/ 9765625 h 234"/>
                  <a:gd name="T2" fmla="*/ 175781250 w 279"/>
                  <a:gd name="T3" fmla="*/ 1552734375 h 234"/>
                  <a:gd name="T4" fmla="*/ 1416015625 w 279"/>
                  <a:gd name="T5" fmla="*/ 2147483646 h 234"/>
                  <a:gd name="T6" fmla="*/ 2147483646 w 279"/>
                  <a:gd name="T7" fmla="*/ 957031250 h 234"/>
                  <a:gd name="T8" fmla="*/ 1386718750 w 279"/>
                  <a:gd name="T9" fmla="*/ 9765625 h 2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3609;p21"/>
              <p:cNvSpPr>
                <a:spLocks/>
              </p:cNvSpPr>
              <p:nvPr/>
            </p:nvSpPr>
            <p:spPr bwMode="auto">
              <a:xfrm>
                <a:off x="5105975" y="1370375"/>
                <a:ext cx="16750" cy="15975"/>
              </a:xfrm>
              <a:custGeom>
                <a:avLst/>
                <a:gdLst>
                  <a:gd name="T0" fmla="*/ 2147483646 w 670"/>
                  <a:gd name="T1" fmla="*/ 0 h 639"/>
                  <a:gd name="T2" fmla="*/ 898437500 w 670"/>
                  <a:gd name="T3" fmla="*/ 1191406250 h 639"/>
                  <a:gd name="T4" fmla="*/ 605468750 w 670"/>
                  <a:gd name="T5" fmla="*/ 2147483646 h 639"/>
                  <a:gd name="T6" fmla="*/ 898437500 w 670"/>
                  <a:gd name="T7" fmla="*/ 2147483646 h 639"/>
                  <a:gd name="T8" fmla="*/ 2147483646 w 670"/>
                  <a:gd name="T9" fmla="*/ 2147483646 h 639"/>
                  <a:gd name="T10" fmla="*/ 2147483646 w 670"/>
                  <a:gd name="T11" fmla="*/ 2147483646 h 639"/>
                  <a:gd name="T12" fmla="*/ 2147483646 w 670"/>
                  <a:gd name="T13" fmla="*/ 2147483646 h 639"/>
                  <a:gd name="T14" fmla="*/ 2147483646 w 670"/>
                  <a:gd name="T15" fmla="*/ 2147483646 h 639"/>
                  <a:gd name="T16" fmla="*/ 2147483646 w 670"/>
                  <a:gd name="T17" fmla="*/ 2080078125 h 639"/>
                  <a:gd name="T18" fmla="*/ 2147483646 w 670"/>
                  <a:gd name="T19" fmla="*/ 0 h 6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3610;p21"/>
              <p:cNvSpPr>
                <a:spLocks/>
              </p:cNvSpPr>
              <p:nvPr/>
            </p:nvSpPr>
            <p:spPr bwMode="auto">
              <a:xfrm>
                <a:off x="5091000" y="1424850"/>
                <a:ext cx="16300" cy="13975"/>
              </a:xfrm>
              <a:custGeom>
                <a:avLst/>
                <a:gdLst>
                  <a:gd name="T0" fmla="*/ 2147483646 w 652"/>
                  <a:gd name="T1" fmla="*/ 0 h 559"/>
                  <a:gd name="T2" fmla="*/ 517578125 w 652"/>
                  <a:gd name="T3" fmla="*/ 2147483646 h 559"/>
                  <a:gd name="T4" fmla="*/ 2147483646 w 652"/>
                  <a:gd name="T5" fmla="*/ 2147483646 h 559"/>
                  <a:gd name="T6" fmla="*/ 2147483646 w 652"/>
                  <a:gd name="T7" fmla="*/ 2147483646 h 559"/>
                  <a:gd name="T8" fmla="*/ 2147483646 w 652"/>
                  <a:gd name="T9" fmla="*/ 0 h 5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3611;p21"/>
              <p:cNvSpPr>
                <a:spLocks/>
              </p:cNvSpPr>
              <p:nvPr/>
            </p:nvSpPr>
            <p:spPr bwMode="auto">
              <a:xfrm>
                <a:off x="4953250" y="1287550"/>
                <a:ext cx="7625" cy="11475"/>
              </a:xfrm>
              <a:custGeom>
                <a:avLst/>
                <a:gdLst>
                  <a:gd name="T0" fmla="*/ 1191406250 w 305"/>
                  <a:gd name="T1" fmla="*/ 0 h 459"/>
                  <a:gd name="T2" fmla="*/ 0 w 305"/>
                  <a:gd name="T3" fmla="*/ 1787109375 h 459"/>
                  <a:gd name="T4" fmla="*/ 302734375 w 305"/>
                  <a:gd name="T5" fmla="*/ 2147483646 h 459"/>
                  <a:gd name="T6" fmla="*/ 1191406250 w 305"/>
                  <a:gd name="T7" fmla="*/ 2147483646 h 459"/>
                  <a:gd name="T8" fmla="*/ 1904296875 w 305"/>
                  <a:gd name="T9" fmla="*/ 2147483646 h 459"/>
                  <a:gd name="T10" fmla="*/ 2147483646 w 305"/>
                  <a:gd name="T11" fmla="*/ 2147483646 h 459"/>
                  <a:gd name="T12" fmla="*/ 2147483646 w 305"/>
                  <a:gd name="T13" fmla="*/ 2147483646 h 459"/>
                  <a:gd name="T14" fmla="*/ 2147483646 w 305"/>
                  <a:gd name="T15" fmla="*/ 1191406250 h 459"/>
                  <a:gd name="T16" fmla="*/ 1191406250 w 305"/>
                  <a:gd name="T17" fmla="*/ 0 h 4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3612;p21"/>
              <p:cNvSpPr>
                <a:spLocks/>
              </p:cNvSpPr>
              <p:nvPr/>
            </p:nvSpPr>
            <p:spPr bwMode="auto">
              <a:xfrm>
                <a:off x="4961600" y="1323375"/>
                <a:ext cx="9150" cy="6750"/>
              </a:xfrm>
              <a:custGeom>
                <a:avLst/>
                <a:gdLst>
                  <a:gd name="T0" fmla="*/ 2147483646 w 366"/>
                  <a:gd name="T1" fmla="*/ 0 h 270"/>
                  <a:gd name="T2" fmla="*/ 1494140625 w 366"/>
                  <a:gd name="T3" fmla="*/ 253906250 h 270"/>
                  <a:gd name="T4" fmla="*/ 595703125 w 366"/>
                  <a:gd name="T5" fmla="*/ 1142578125 h 270"/>
                  <a:gd name="T6" fmla="*/ 898437500 w 366"/>
                  <a:gd name="T7" fmla="*/ 2147483646 h 270"/>
                  <a:gd name="T8" fmla="*/ 1494140625 w 366"/>
                  <a:gd name="T9" fmla="*/ 2147483646 h 270"/>
                  <a:gd name="T10" fmla="*/ 2147483646 w 366"/>
                  <a:gd name="T11" fmla="*/ 2147483646 h 270"/>
                  <a:gd name="T12" fmla="*/ 2147483646 w 366"/>
                  <a:gd name="T13" fmla="*/ 2041015625 h 270"/>
                  <a:gd name="T14" fmla="*/ 2147483646 w 366"/>
                  <a:gd name="T15" fmla="*/ 556640625 h 270"/>
                  <a:gd name="T16" fmla="*/ 2147483646 w 366"/>
                  <a:gd name="T17" fmla="*/ 0 h 2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3613;p21"/>
              <p:cNvSpPr>
                <a:spLocks/>
              </p:cNvSpPr>
              <p:nvPr/>
            </p:nvSpPr>
            <p:spPr bwMode="auto">
              <a:xfrm>
                <a:off x="4961600" y="1357725"/>
                <a:ext cx="13700" cy="14550"/>
              </a:xfrm>
              <a:custGeom>
                <a:avLst/>
                <a:gdLst>
                  <a:gd name="T0" fmla="*/ 2147483646 w 548"/>
                  <a:gd name="T1" fmla="*/ 9765625 h 582"/>
                  <a:gd name="T2" fmla="*/ 2080078125 w 548"/>
                  <a:gd name="T3" fmla="*/ 195312500 h 582"/>
                  <a:gd name="T4" fmla="*/ 9765625 w 548"/>
                  <a:gd name="T5" fmla="*/ 2147483646 h 582"/>
                  <a:gd name="T6" fmla="*/ 1494140625 w 548"/>
                  <a:gd name="T7" fmla="*/ 2147483646 h 582"/>
                  <a:gd name="T8" fmla="*/ 2147483646 w 548"/>
                  <a:gd name="T9" fmla="*/ 2147483646 h 582"/>
                  <a:gd name="T10" fmla="*/ 2147483646 w 548"/>
                  <a:gd name="T11" fmla="*/ 2147483646 h 582"/>
                  <a:gd name="T12" fmla="*/ 2147483646 w 548"/>
                  <a:gd name="T13" fmla="*/ 1972656250 h 582"/>
                  <a:gd name="T14" fmla="*/ 2147483646 w 548"/>
                  <a:gd name="T15" fmla="*/ 9765625 h 5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3614;p21"/>
              <p:cNvSpPr>
                <a:spLocks/>
              </p:cNvSpPr>
              <p:nvPr/>
            </p:nvSpPr>
            <p:spPr bwMode="auto">
              <a:xfrm>
                <a:off x="4974525" y="1398375"/>
                <a:ext cx="12950" cy="16650"/>
              </a:xfrm>
              <a:custGeom>
                <a:avLst/>
                <a:gdLst>
                  <a:gd name="T0" fmla="*/ 1943359375 w 518"/>
                  <a:gd name="T1" fmla="*/ 0 h 666"/>
                  <a:gd name="T2" fmla="*/ 1484375000 w 518"/>
                  <a:gd name="T3" fmla="*/ 48828125 h 666"/>
                  <a:gd name="T4" fmla="*/ 0 w 518"/>
                  <a:gd name="T5" fmla="*/ 2147483646 h 666"/>
                  <a:gd name="T6" fmla="*/ 302734375 w 518"/>
                  <a:gd name="T7" fmla="*/ 2147483646 h 666"/>
                  <a:gd name="T8" fmla="*/ 1787109375 w 518"/>
                  <a:gd name="T9" fmla="*/ 2147483646 h 666"/>
                  <a:gd name="T10" fmla="*/ 2147483646 w 518"/>
                  <a:gd name="T11" fmla="*/ 2147483646 h 666"/>
                  <a:gd name="T12" fmla="*/ 2147483646 w 518"/>
                  <a:gd name="T13" fmla="*/ 2147483646 h 666"/>
                  <a:gd name="T14" fmla="*/ 2147483646 w 518"/>
                  <a:gd name="T15" fmla="*/ 2147483646 h 666"/>
                  <a:gd name="T16" fmla="*/ 2147483646 w 518"/>
                  <a:gd name="T17" fmla="*/ 2128906250 h 666"/>
                  <a:gd name="T18" fmla="*/ 1943359375 w 518"/>
                  <a:gd name="T19" fmla="*/ 0 h 6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3615;p21"/>
              <p:cNvSpPr>
                <a:spLocks/>
              </p:cNvSpPr>
              <p:nvPr/>
            </p:nvSpPr>
            <p:spPr bwMode="auto">
              <a:xfrm>
                <a:off x="5061900" y="1457750"/>
                <a:ext cx="15225" cy="15425"/>
              </a:xfrm>
              <a:custGeom>
                <a:avLst/>
                <a:gdLst>
                  <a:gd name="T0" fmla="*/ 2147483646 w 609"/>
                  <a:gd name="T1" fmla="*/ 9765625 h 617"/>
                  <a:gd name="T2" fmla="*/ 898437500 w 609"/>
                  <a:gd name="T3" fmla="*/ 1191406250 h 617"/>
                  <a:gd name="T4" fmla="*/ 302734375 w 609"/>
                  <a:gd name="T5" fmla="*/ 2089843750 h 617"/>
                  <a:gd name="T6" fmla="*/ 9765625 w 609"/>
                  <a:gd name="T7" fmla="*/ 2147483646 h 617"/>
                  <a:gd name="T8" fmla="*/ 1884765625 w 609"/>
                  <a:gd name="T9" fmla="*/ 2147483646 h 617"/>
                  <a:gd name="T10" fmla="*/ 2147483646 w 609"/>
                  <a:gd name="T11" fmla="*/ 2147483646 h 617"/>
                  <a:gd name="T12" fmla="*/ 2147483646 w 609"/>
                  <a:gd name="T13" fmla="*/ 2147483646 h 617"/>
                  <a:gd name="T14" fmla="*/ 2147483646 w 609"/>
                  <a:gd name="T15" fmla="*/ 2147483646 h 617"/>
                  <a:gd name="T16" fmla="*/ 2147483646 w 609"/>
                  <a:gd name="T17" fmla="*/ 9765625 h 6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3616;p21"/>
              <p:cNvSpPr>
                <a:spLocks/>
              </p:cNvSpPr>
              <p:nvPr/>
            </p:nvSpPr>
            <p:spPr bwMode="auto">
              <a:xfrm>
                <a:off x="5055675" y="1484450"/>
                <a:ext cx="16750" cy="14275"/>
              </a:xfrm>
              <a:custGeom>
                <a:avLst/>
                <a:gdLst>
                  <a:gd name="T0" fmla="*/ 2147483646 w 670"/>
                  <a:gd name="T1" fmla="*/ 0 h 571"/>
                  <a:gd name="T2" fmla="*/ 361328125 w 670"/>
                  <a:gd name="T3" fmla="*/ 2147483646 h 571"/>
                  <a:gd name="T4" fmla="*/ 2147483646 w 670"/>
                  <a:gd name="T5" fmla="*/ 2147483646 h 571"/>
                  <a:gd name="T6" fmla="*/ 2147483646 w 670"/>
                  <a:gd name="T7" fmla="*/ 2041015625 h 571"/>
                  <a:gd name="T8" fmla="*/ 2147483646 w 670"/>
                  <a:gd name="T9" fmla="*/ 0 h 5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3617;p21"/>
              <p:cNvSpPr>
                <a:spLocks/>
              </p:cNvSpPr>
              <p:nvPr/>
            </p:nvSpPr>
            <p:spPr bwMode="auto">
              <a:xfrm>
                <a:off x="4964200" y="1422625"/>
                <a:ext cx="10350" cy="23800"/>
              </a:xfrm>
              <a:custGeom>
                <a:avLst/>
                <a:gdLst>
                  <a:gd name="T0" fmla="*/ 927734375 w 414"/>
                  <a:gd name="T1" fmla="*/ 0 h 952"/>
                  <a:gd name="T2" fmla="*/ 175781250 w 414"/>
                  <a:gd name="T3" fmla="*/ 966796875 h 952"/>
                  <a:gd name="T4" fmla="*/ 2147483646 w 414"/>
                  <a:gd name="T5" fmla="*/ 2147483646 h 952"/>
                  <a:gd name="T6" fmla="*/ 2147483646 w 414"/>
                  <a:gd name="T7" fmla="*/ 2147483646 h 952"/>
                  <a:gd name="T8" fmla="*/ 2147483646 w 414"/>
                  <a:gd name="T9" fmla="*/ 2147483646 h 952"/>
                  <a:gd name="T10" fmla="*/ 1660156250 w 414"/>
                  <a:gd name="T11" fmla="*/ 664062500 h 952"/>
                  <a:gd name="T12" fmla="*/ 927734375 w 414"/>
                  <a:gd name="T13" fmla="*/ 0 h 9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3618;p21"/>
              <p:cNvSpPr>
                <a:spLocks/>
              </p:cNvSpPr>
              <p:nvPr/>
            </p:nvSpPr>
            <p:spPr bwMode="auto">
              <a:xfrm>
                <a:off x="4975900" y="1468875"/>
                <a:ext cx="12025" cy="10675"/>
              </a:xfrm>
              <a:custGeom>
                <a:avLst/>
                <a:gdLst>
                  <a:gd name="T0" fmla="*/ 2147483646 w 481"/>
                  <a:gd name="T1" fmla="*/ 9765625 h 427"/>
                  <a:gd name="T2" fmla="*/ 361328125 w 481"/>
                  <a:gd name="T3" fmla="*/ 2147483646 h 427"/>
                  <a:gd name="T4" fmla="*/ 2147483646 w 481"/>
                  <a:gd name="T5" fmla="*/ 2147483646 h 427"/>
                  <a:gd name="T6" fmla="*/ 2147483646 w 481"/>
                  <a:gd name="T7" fmla="*/ 1601562500 h 427"/>
                  <a:gd name="T8" fmla="*/ 2147483646 w 481"/>
                  <a:gd name="T9" fmla="*/ 9765625 h 4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3619;p21"/>
              <p:cNvSpPr>
                <a:spLocks/>
              </p:cNvSpPr>
              <p:nvPr/>
            </p:nvSpPr>
            <p:spPr bwMode="auto">
              <a:xfrm>
                <a:off x="4992175" y="1500950"/>
                <a:ext cx="16425" cy="13950"/>
              </a:xfrm>
              <a:custGeom>
                <a:avLst/>
                <a:gdLst>
                  <a:gd name="T0" fmla="*/ 2147483646 w 657"/>
                  <a:gd name="T1" fmla="*/ 0 h 558"/>
                  <a:gd name="T2" fmla="*/ 527343750 w 657"/>
                  <a:gd name="T3" fmla="*/ 2147483646 h 558"/>
                  <a:gd name="T4" fmla="*/ 2147483646 w 657"/>
                  <a:gd name="T5" fmla="*/ 2147483646 h 558"/>
                  <a:gd name="T6" fmla="*/ 2147483646 w 657"/>
                  <a:gd name="T7" fmla="*/ 2128906250 h 558"/>
                  <a:gd name="T8" fmla="*/ 2147483646 w 657"/>
                  <a:gd name="T9" fmla="*/ 0 h 5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0" name="Google Shape;3620;p21"/>
            <p:cNvGrpSpPr>
              <a:grpSpLocks/>
            </p:cNvGrpSpPr>
            <p:nvPr/>
          </p:nvGrpSpPr>
          <p:grpSpPr bwMode="auto">
            <a:xfrm rot="20568004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17" name="Google Shape;3621;p21"/>
              <p:cNvSpPr/>
              <p:nvPr/>
            </p:nvSpPr>
            <p:spPr>
              <a:xfrm>
                <a:off x="4137468" y="1910540"/>
                <a:ext cx="967340" cy="913796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8" name="Google Shape;3622;p21"/>
              <p:cNvSpPr/>
              <p:nvPr/>
            </p:nvSpPr>
            <p:spPr>
              <a:xfrm>
                <a:off x="4581754" y="2077607"/>
                <a:ext cx="109896" cy="598121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" name="Google Shape;3623;p21"/>
              <p:cNvSpPr/>
              <p:nvPr/>
            </p:nvSpPr>
            <p:spPr>
              <a:xfrm>
                <a:off x="4513226" y="1947246"/>
                <a:ext cx="58782" cy="700364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0" name="Google Shape;3624;p21"/>
              <p:cNvSpPr/>
              <p:nvPr/>
            </p:nvSpPr>
            <p:spPr>
              <a:xfrm>
                <a:off x="4547583" y="2066654"/>
                <a:ext cx="98396" cy="573838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3625;p21"/>
              <p:cNvSpPr/>
              <p:nvPr/>
            </p:nvSpPr>
            <p:spPr>
              <a:xfrm>
                <a:off x="4583965" y="2140294"/>
                <a:ext cx="150788" cy="489488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3626;p21"/>
              <p:cNvSpPr/>
              <p:nvPr/>
            </p:nvSpPr>
            <p:spPr>
              <a:xfrm>
                <a:off x="4533729" y="2036251"/>
                <a:ext cx="86895" cy="616013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3627;p21"/>
              <p:cNvSpPr/>
              <p:nvPr/>
            </p:nvSpPr>
            <p:spPr>
              <a:xfrm>
                <a:off x="4630641" y="2262924"/>
                <a:ext cx="365468" cy="392357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3628;p21"/>
              <p:cNvSpPr/>
              <p:nvPr/>
            </p:nvSpPr>
            <p:spPr>
              <a:xfrm>
                <a:off x="4664622" y="2289940"/>
                <a:ext cx="375691" cy="348903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3629;p21"/>
              <p:cNvSpPr/>
              <p:nvPr/>
            </p:nvSpPr>
            <p:spPr>
              <a:xfrm>
                <a:off x="4648852" y="2232159"/>
                <a:ext cx="299019" cy="365518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3630;p21"/>
              <p:cNvSpPr/>
              <p:nvPr/>
            </p:nvSpPr>
            <p:spPr>
              <a:xfrm>
                <a:off x="4053059" y="2077741"/>
                <a:ext cx="877891" cy="747651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3631;p21"/>
              <p:cNvSpPr/>
              <p:nvPr/>
            </p:nvSpPr>
            <p:spPr>
              <a:xfrm>
                <a:off x="4526097" y="2250903"/>
                <a:ext cx="255572" cy="570004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3632;p21"/>
              <p:cNvSpPr/>
              <p:nvPr/>
            </p:nvSpPr>
            <p:spPr>
              <a:xfrm>
                <a:off x="4188453" y="2418635"/>
                <a:ext cx="368024" cy="412805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3633;p21"/>
              <p:cNvSpPr/>
              <p:nvPr/>
            </p:nvSpPr>
            <p:spPr>
              <a:xfrm>
                <a:off x="4567208" y="2461142"/>
                <a:ext cx="545646" cy="354016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3634;p21"/>
              <p:cNvSpPr/>
              <p:nvPr/>
            </p:nvSpPr>
            <p:spPr>
              <a:xfrm>
                <a:off x="4558874" y="2442361"/>
                <a:ext cx="43447" cy="29267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3635;p21"/>
              <p:cNvSpPr/>
              <p:nvPr/>
            </p:nvSpPr>
            <p:spPr>
              <a:xfrm>
                <a:off x="4567650" y="2427965"/>
                <a:ext cx="113729" cy="315675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3636;p21"/>
              <p:cNvSpPr/>
              <p:nvPr/>
            </p:nvSpPr>
            <p:spPr>
              <a:xfrm>
                <a:off x="4589752" y="2550836"/>
                <a:ext cx="104785" cy="196818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3637;p21"/>
              <p:cNvSpPr/>
              <p:nvPr/>
            </p:nvSpPr>
            <p:spPr>
              <a:xfrm>
                <a:off x="4583977" y="2544755"/>
                <a:ext cx="315631" cy="226213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3638;p21"/>
              <p:cNvSpPr/>
              <p:nvPr/>
            </p:nvSpPr>
            <p:spPr>
              <a:xfrm>
                <a:off x="4609026" y="2616178"/>
                <a:ext cx="302853" cy="152086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3639;p21"/>
              <p:cNvSpPr/>
              <p:nvPr/>
            </p:nvSpPr>
            <p:spPr>
              <a:xfrm>
                <a:off x="4607258" y="2706669"/>
                <a:ext cx="272184" cy="76682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3640;p21"/>
              <p:cNvSpPr/>
              <p:nvPr/>
            </p:nvSpPr>
            <p:spPr>
              <a:xfrm>
                <a:off x="4368218" y="2510838"/>
                <a:ext cx="176345" cy="260719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3641;p21"/>
              <p:cNvSpPr/>
              <p:nvPr/>
            </p:nvSpPr>
            <p:spPr>
              <a:xfrm>
                <a:off x="4329921" y="2584591"/>
                <a:ext cx="199346" cy="199374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3642;p21"/>
              <p:cNvSpPr/>
              <p:nvPr/>
            </p:nvSpPr>
            <p:spPr>
              <a:xfrm>
                <a:off x="4283748" y="2635951"/>
                <a:ext cx="228737" cy="148252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3643;p21"/>
              <p:cNvSpPr>
                <a:spLocks/>
              </p:cNvSpPr>
              <p:nvPr/>
            </p:nvSpPr>
            <p:spPr bwMode="auto">
              <a:xfrm>
                <a:off x="4399081" y="2659390"/>
                <a:ext cx="321900" cy="221075"/>
              </a:xfrm>
              <a:custGeom>
                <a:avLst/>
                <a:gdLst>
                  <a:gd name="T0" fmla="*/ 2147483646 w 12876"/>
                  <a:gd name="T1" fmla="*/ 9765625 h 8843"/>
                  <a:gd name="T2" fmla="*/ 2147483646 w 12876"/>
                  <a:gd name="T3" fmla="*/ 2147483646 h 8843"/>
                  <a:gd name="T4" fmla="*/ 2147483646 w 12876"/>
                  <a:gd name="T5" fmla="*/ 2147483646 h 8843"/>
                  <a:gd name="T6" fmla="*/ 2147483646 w 12876"/>
                  <a:gd name="T7" fmla="*/ 2147483646 h 8843"/>
                  <a:gd name="T8" fmla="*/ 2147483646 w 12876"/>
                  <a:gd name="T9" fmla="*/ 2147483646 h 8843"/>
                  <a:gd name="T10" fmla="*/ 2147483646 w 12876"/>
                  <a:gd name="T11" fmla="*/ 2147483646 h 8843"/>
                  <a:gd name="T12" fmla="*/ 2147483646 w 12876"/>
                  <a:gd name="T13" fmla="*/ 2147483646 h 8843"/>
                  <a:gd name="T14" fmla="*/ 2147483646 w 12876"/>
                  <a:gd name="T15" fmla="*/ 2147483646 h 8843"/>
                  <a:gd name="T16" fmla="*/ 2147483646 w 12876"/>
                  <a:gd name="T17" fmla="*/ 2147483646 h 8843"/>
                  <a:gd name="T18" fmla="*/ 2147483646 w 12876"/>
                  <a:gd name="T19" fmla="*/ 2147483646 h 8843"/>
                  <a:gd name="T20" fmla="*/ 2147483646 w 12876"/>
                  <a:gd name="T21" fmla="*/ 2147483646 h 8843"/>
                  <a:gd name="T22" fmla="*/ 2147483646 w 12876"/>
                  <a:gd name="T23" fmla="*/ 2147483646 h 8843"/>
                  <a:gd name="T24" fmla="*/ 2147483646 w 12876"/>
                  <a:gd name="T25" fmla="*/ 2147483646 h 8843"/>
                  <a:gd name="T26" fmla="*/ 2147483646 w 12876"/>
                  <a:gd name="T27" fmla="*/ 2147483646 h 8843"/>
                  <a:gd name="T28" fmla="*/ 2147483646 w 12876"/>
                  <a:gd name="T29" fmla="*/ 2147483646 h 8843"/>
                  <a:gd name="T30" fmla="*/ 2147483646 w 12876"/>
                  <a:gd name="T31" fmla="*/ 29296875 h 8843"/>
                  <a:gd name="T32" fmla="*/ 2147483646 w 12876"/>
                  <a:gd name="T33" fmla="*/ 9765625 h 88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1" name="Google Shape;3644;p21"/>
            <p:cNvGrpSpPr>
              <a:grpSpLocks/>
            </p:cNvGrpSpPr>
            <p:nvPr/>
          </p:nvGrpSpPr>
          <p:grpSpPr bwMode="auto"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15" name="Google Shape;3645;p21"/>
              <p:cNvSpPr>
                <a:spLocks/>
              </p:cNvSpPr>
              <p:nvPr/>
            </p:nvSpPr>
            <p:spPr bwMode="auto">
              <a:xfrm>
                <a:off x="6907275" y="5188300"/>
                <a:ext cx="191400" cy="173775"/>
              </a:xfrm>
              <a:custGeom>
                <a:avLst/>
                <a:gdLst>
                  <a:gd name="T0" fmla="*/ 2147483646 w 7656"/>
                  <a:gd name="T1" fmla="*/ 2147483646 h 6951"/>
                  <a:gd name="T2" fmla="*/ 2147483646 w 7656"/>
                  <a:gd name="T3" fmla="*/ 2147483646 h 6951"/>
                  <a:gd name="T4" fmla="*/ 2147483646 w 7656"/>
                  <a:gd name="T5" fmla="*/ 2147483646 h 6951"/>
                  <a:gd name="T6" fmla="*/ 2147483646 w 7656"/>
                  <a:gd name="T7" fmla="*/ 2147483646 h 6951"/>
                  <a:gd name="T8" fmla="*/ 2147483646 w 7656"/>
                  <a:gd name="T9" fmla="*/ 2147483646 h 6951"/>
                  <a:gd name="T10" fmla="*/ 2147483646 w 7656"/>
                  <a:gd name="T11" fmla="*/ 2147483646 h 6951"/>
                  <a:gd name="T12" fmla="*/ 2147483646 w 7656"/>
                  <a:gd name="T13" fmla="*/ 2147483646 h 6951"/>
                  <a:gd name="T14" fmla="*/ 2147483646 w 7656"/>
                  <a:gd name="T15" fmla="*/ 2147483646 h 6951"/>
                  <a:gd name="T16" fmla="*/ 2147483646 w 7656"/>
                  <a:gd name="T17" fmla="*/ 2147483646 h 6951"/>
                  <a:gd name="T18" fmla="*/ 2147483646 w 7656"/>
                  <a:gd name="T19" fmla="*/ 2147483646 h 6951"/>
                  <a:gd name="T20" fmla="*/ 2147483646 w 7656"/>
                  <a:gd name="T21" fmla="*/ 2147483646 h 6951"/>
                  <a:gd name="T22" fmla="*/ 2147483646 w 7656"/>
                  <a:gd name="T23" fmla="*/ 2147483646 h 6951"/>
                  <a:gd name="T24" fmla="*/ 2147483646 w 7656"/>
                  <a:gd name="T25" fmla="*/ 2147483646 h 6951"/>
                  <a:gd name="T26" fmla="*/ 2147483646 w 7656"/>
                  <a:gd name="T27" fmla="*/ 2147483646 h 6951"/>
                  <a:gd name="T28" fmla="*/ 2147483646 w 7656"/>
                  <a:gd name="T29" fmla="*/ 2147483646 h 6951"/>
                  <a:gd name="T30" fmla="*/ 2147483646 w 7656"/>
                  <a:gd name="T31" fmla="*/ 2147483646 h 6951"/>
                  <a:gd name="T32" fmla="*/ 2147483646 w 7656"/>
                  <a:gd name="T33" fmla="*/ 2147483646 h 6951"/>
                  <a:gd name="T34" fmla="*/ 2147483646 w 7656"/>
                  <a:gd name="T35" fmla="*/ 2147483646 h 6951"/>
                  <a:gd name="T36" fmla="*/ 2147483646 w 7656"/>
                  <a:gd name="T37" fmla="*/ 2147483646 h 6951"/>
                  <a:gd name="T38" fmla="*/ 2147483646 w 7656"/>
                  <a:gd name="T39" fmla="*/ 2147483646 h 6951"/>
                  <a:gd name="T40" fmla="*/ 2147483646 w 7656"/>
                  <a:gd name="T41" fmla="*/ 2147483646 h 6951"/>
                  <a:gd name="T42" fmla="*/ 2147483646 w 7656"/>
                  <a:gd name="T43" fmla="*/ 2147483646 h 6951"/>
                  <a:gd name="T44" fmla="*/ 2147483646 w 7656"/>
                  <a:gd name="T45" fmla="*/ 2147483646 h 6951"/>
                  <a:gd name="T46" fmla="*/ 2147483646 w 7656"/>
                  <a:gd name="T47" fmla="*/ 2147483646 h 6951"/>
                  <a:gd name="T48" fmla="*/ 2147483646 w 7656"/>
                  <a:gd name="T49" fmla="*/ 2147483646 h 6951"/>
                  <a:gd name="T50" fmla="*/ 2147483646 w 7656"/>
                  <a:gd name="T51" fmla="*/ 2147483646 h 6951"/>
                  <a:gd name="T52" fmla="*/ 2147483646 w 7656"/>
                  <a:gd name="T53" fmla="*/ 2147483646 h 6951"/>
                  <a:gd name="T54" fmla="*/ 2147483646 w 7656"/>
                  <a:gd name="T55" fmla="*/ 2147483646 h 6951"/>
                  <a:gd name="T56" fmla="*/ 2147483646 w 7656"/>
                  <a:gd name="T57" fmla="*/ 2147483646 h 6951"/>
                  <a:gd name="T58" fmla="*/ 2147483646 w 7656"/>
                  <a:gd name="T59" fmla="*/ 2147483646 h 6951"/>
                  <a:gd name="T60" fmla="*/ 2147483646 w 7656"/>
                  <a:gd name="T61" fmla="*/ 2147483646 h 6951"/>
                  <a:gd name="T62" fmla="*/ 2147483646 w 7656"/>
                  <a:gd name="T63" fmla="*/ 2147483646 h 6951"/>
                  <a:gd name="T64" fmla="*/ 2147483646 w 7656"/>
                  <a:gd name="T65" fmla="*/ 2147483646 h 6951"/>
                  <a:gd name="T66" fmla="*/ 2147483646 w 7656"/>
                  <a:gd name="T67" fmla="*/ 2147483646 h 6951"/>
                  <a:gd name="T68" fmla="*/ 2147483646 w 7656"/>
                  <a:gd name="T69" fmla="*/ 2147483646 h 6951"/>
                  <a:gd name="T70" fmla="*/ 2147483646 w 7656"/>
                  <a:gd name="T71" fmla="*/ 2147483646 h 6951"/>
                  <a:gd name="T72" fmla="*/ 2147483646 w 7656"/>
                  <a:gd name="T73" fmla="*/ 2147483646 h 6951"/>
                  <a:gd name="T74" fmla="*/ 2147483646 w 7656"/>
                  <a:gd name="T75" fmla="*/ 0 h 695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" name="Google Shape;3646;p21"/>
              <p:cNvSpPr>
                <a:spLocks/>
              </p:cNvSpPr>
              <p:nvPr/>
            </p:nvSpPr>
            <p:spPr bwMode="auto">
              <a:xfrm>
                <a:off x="7590850" y="7088800"/>
                <a:ext cx="275700" cy="247825"/>
              </a:xfrm>
              <a:custGeom>
                <a:avLst/>
                <a:gdLst>
                  <a:gd name="T0" fmla="*/ 2147483646 w 11028"/>
                  <a:gd name="T1" fmla="*/ 2147483646 h 9913"/>
                  <a:gd name="T2" fmla="*/ 2147483646 w 11028"/>
                  <a:gd name="T3" fmla="*/ 2147483646 h 9913"/>
                  <a:gd name="T4" fmla="*/ 2147483646 w 11028"/>
                  <a:gd name="T5" fmla="*/ 2147483646 h 9913"/>
                  <a:gd name="T6" fmla="*/ 2147483646 w 11028"/>
                  <a:gd name="T7" fmla="*/ 2147483646 h 9913"/>
                  <a:gd name="T8" fmla="*/ 2147483646 w 11028"/>
                  <a:gd name="T9" fmla="*/ 2147483646 h 9913"/>
                  <a:gd name="T10" fmla="*/ 2147483646 w 11028"/>
                  <a:gd name="T11" fmla="*/ 2147483646 h 9913"/>
                  <a:gd name="T12" fmla="*/ 2147483646 w 11028"/>
                  <a:gd name="T13" fmla="*/ 2147483646 h 9913"/>
                  <a:gd name="T14" fmla="*/ 2147483646 w 11028"/>
                  <a:gd name="T15" fmla="*/ 2147483646 h 9913"/>
                  <a:gd name="T16" fmla="*/ 2147483646 w 11028"/>
                  <a:gd name="T17" fmla="*/ 2147483646 h 9913"/>
                  <a:gd name="T18" fmla="*/ 2147483646 w 11028"/>
                  <a:gd name="T19" fmla="*/ 2147483646 h 9913"/>
                  <a:gd name="T20" fmla="*/ 2147483646 w 11028"/>
                  <a:gd name="T21" fmla="*/ 2147483646 h 9913"/>
                  <a:gd name="T22" fmla="*/ 2147483646 w 11028"/>
                  <a:gd name="T23" fmla="*/ 2147483646 h 9913"/>
                  <a:gd name="T24" fmla="*/ 2147483646 w 11028"/>
                  <a:gd name="T25" fmla="*/ 2147483646 h 9913"/>
                  <a:gd name="T26" fmla="*/ 2147483646 w 11028"/>
                  <a:gd name="T27" fmla="*/ 2147483646 h 9913"/>
                  <a:gd name="T28" fmla="*/ 2147483646 w 11028"/>
                  <a:gd name="T29" fmla="*/ 2147483646 h 9913"/>
                  <a:gd name="T30" fmla="*/ 2147483646 w 11028"/>
                  <a:gd name="T31" fmla="*/ 2147483646 h 9913"/>
                  <a:gd name="T32" fmla="*/ 2147483646 w 11028"/>
                  <a:gd name="T33" fmla="*/ 2147483646 h 9913"/>
                  <a:gd name="T34" fmla="*/ 2147483646 w 11028"/>
                  <a:gd name="T35" fmla="*/ 2147483646 h 9913"/>
                  <a:gd name="T36" fmla="*/ 2147483646 w 11028"/>
                  <a:gd name="T37" fmla="*/ 2147483646 h 9913"/>
                  <a:gd name="T38" fmla="*/ 2147483646 w 11028"/>
                  <a:gd name="T39" fmla="*/ 2147483646 h 9913"/>
                  <a:gd name="T40" fmla="*/ 2147483646 w 11028"/>
                  <a:gd name="T41" fmla="*/ 2147483646 h 9913"/>
                  <a:gd name="T42" fmla="*/ 2147483646 w 11028"/>
                  <a:gd name="T43" fmla="*/ 2147483646 h 9913"/>
                  <a:gd name="T44" fmla="*/ 2147483646 w 11028"/>
                  <a:gd name="T45" fmla="*/ 2147483646 h 9913"/>
                  <a:gd name="T46" fmla="*/ 2147483646 w 11028"/>
                  <a:gd name="T47" fmla="*/ 2147483646 h 9913"/>
                  <a:gd name="T48" fmla="*/ 2147483646 w 11028"/>
                  <a:gd name="T49" fmla="*/ 2147483646 h 9913"/>
                  <a:gd name="T50" fmla="*/ 2147483646 w 11028"/>
                  <a:gd name="T51" fmla="*/ 2147483646 h 9913"/>
                  <a:gd name="T52" fmla="*/ 2147483646 w 11028"/>
                  <a:gd name="T53" fmla="*/ 2147483646 h 9913"/>
                  <a:gd name="T54" fmla="*/ 2147483646 w 11028"/>
                  <a:gd name="T55" fmla="*/ 2147483646 h 9913"/>
                  <a:gd name="T56" fmla="*/ 2147483646 w 11028"/>
                  <a:gd name="T57" fmla="*/ 2147483646 h 9913"/>
                  <a:gd name="T58" fmla="*/ 2147483646 w 11028"/>
                  <a:gd name="T59" fmla="*/ 2147483646 h 9913"/>
                  <a:gd name="T60" fmla="*/ 2147483646 w 11028"/>
                  <a:gd name="T61" fmla="*/ 2147483646 h 9913"/>
                  <a:gd name="T62" fmla="*/ 2147483646 w 11028"/>
                  <a:gd name="T63" fmla="*/ 2147483646 h 9913"/>
                  <a:gd name="T64" fmla="*/ 2147483646 w 11028"/>
                  <a:gd name="T65" fmla="*/ 2147483646 h 9913"/>
                  <a:gd name="T66" fmla="*/ 2147483646 w 11028"/>
                  <a:gd name="T67" fmla="*/ 2147483646 h 9913"/>
                  <a:gd name="T68" fmla="*/ 2147483646 w 11028"/>
                  <a:gd name="T69" fmla="*/ 2147483646 h 9913"/>
                  <a:gd name="T70" fmla="*/ 2147483646 w 11028"/>
                  <a:gd name="T71" fmla="*/ 2147483646 h 9913"/>
                  <a:gd name="T72" fmla="*/ 2147483646 w 11028"/>
                  <a:gd name="T73" fmla="*/ 2147483646 h 9913"/>
                  <a:gd name="T74" fmla="*/ 2147483646 w 11028"/>
                  <a:gd name="T75" fmla="*/ 9765625 h 99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12" name="Google Shape;3647;p21"/>
            <p:cNvSpPr>
              <a:spLocks/>
            </p:cNvSpPr>
            <p:nvPr/>
          </p:nvSpPr>
          <p:spPr bwMode="auto">
            <a:xfrm>
              <a:off x="7507879" y="108017"/>
              <a:ext cx="1324153" cy="65320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3" name="Google Shape;3648;p21"/>
            <p:cNvSpPr>
              <a:spLocks/>
            </p:cNvSpPr>
            <p:nvPr/>
          </p:nvSpPr>
          <p:spPr bwMode="auto">
            <a:xfrm>
              <a:off x="84201" y="717002"/>
              <a:ext cx="1029326" cy="572687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2147483646 w 30756"/>
                <a:gd name="T51" fmla="*/ 2147483646 h 17113"/>
                <a:gd name="T52" fmla="*/ 2147483646 w 30756"/>
                <a:gd name="T53" fmla="*/ 2147483646 h 17113"/>
                <a:gd name="T54" fmla="*/ 2147483646 w 30756"/>
                <a:gd name="T55" fmla="*/ 2147483646 h 17113"/>
                <a:gd name="T56" fmla="*/ 2147483646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4" name="Google Shape;3649;p21"/>
            <p:cNvSpPr>
              <a:spLocks/>
            </p:cNvSpPr>
            <p:nvPr/>
          </p:nvSpPr>
          <p:spPr bwMode="auto">
            <a:xfrm>
              <a:off x="-218825" y="238943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grpSp>
        <p:nvGrpSpPr>
          <p:cNvPr id="223" name="Google Shape;3652;p21"/>
          <p:cNvGrpSpPr>
            <a:grpSpLocks/>
          </p:cNvGrpSpPr>
          <p:nvPr/>
        </p:nvGrpSpPr>
        <p:grpSpPr bwMode="auto">
          <a:xfrm rot="-1342695">
            <a:off x="10860088" y="5002213"/>
            <a:ext cx="1274762" cy="1833562"/>
            <a:chOff x="-281361" y="3012568"/>
            <a:chExt cx="1154935" cy="1660217"/>
          </a:xfrm>
        </p:grpSpPr>
        <p:sp>
          <p:nvSpPr>
            <p:cNvPr id="224" name="Google Shape;3653;p21"/>
            <p:cNvSpPr>
              <a:spLocks/>
            </p:cNvSpPr>
            <p:nvPr/>
          </p:nvSpPr>
          <p:spPr bwMode="auto">
            <a:xfrm rot="-549552">
              <a:off x="328027" y="3679692"/>
              <a:ext cx="393741" cy="284703"/>
            </a:xfrm>
            <a:custGeom>
              <a:avLst/>
              <a:gdLst>
                <a:gd name="T0" fmla="*/ 2147483646 w 20944"/>
                <a:gd name="T1" fmla="*/ 2371234 h 15146"/>
                <a:gd name="T2" fmla="*/ 2147483646 w 20944"/>
                <a:gd name="T3" fmla="*/ 2147483646 h 15146"/>
                <a:gd name="T4" fmla="*/ 2371865 w 20944"/>
                <a:gd name="T5" fmla="*/ 2147483646 h 15146"/>
                <a:gd name="T6" fmla="*/ 2147483646 w 20944"/>
                <a:gd name="T7" fmla="*/ 2147483646 h 15146"/>
                <a:gd name="T8" fmla="*/ 2147483646 w 20944"/>
                <a:gd name="T9" fmla="*/ 2147483646 h 15146"/>
                <a:gd name="T10" fmla="*/ 2147483646 w 20944"/>
                <a:gd name="T11" fmla="*/ 84522975 h 15146"/>
                <a:gd name="T12" fmla="*/ 2147483646 w 20944"/>
                <a:gd name="T13" fmla="*/ 2371234 h 151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225" name="Google Shape;3654;p21"/>
            <p:cNvGrpSpPr>
              <a:grpSpLocks/>
            </p:cNvGrpSpPr>
            <p:nvPr/>
          </p:nvGrpSpPr>
          <p:grpSpPr bwMode="auto"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226" name="Google Shape;3655;p21"/>
              <p:cNvSpPr>
                <a:spLocks/>
              </p:cNvSpPr>
              <p:nvPr/>
            </p:nvSpPr>
            <p:spPr bwMode="auto">
              <a:xfrm>
                <a:off x="916700" y="2276150"/>
                <a:ext cx="289550" cy="661150"/>
              </a:xfrm>
              <a:custGeom>
                <a:avLst/>
                <a:gdLst>
                  <a:gd name="T0" fmla="*/ 2147483646 w 11582"/>
                  <a:gd name="T1" fmla="*/ 9765625 h 26446"/>
                  <a:gd name="T2" fmla="*/ 2147483646 w 11582"/>
                  <a:gd name="T3" fmla="*/ 2147483646 h 26446"/>
                  <a:gd name="T4" fmla="*/ 2147483646 w 11582"/>
                  <a:gd name="T5" fmla="*/ 2147483646 h 26446"/>
                  <a:gd name="T6" fmla="*/ 2147483646 w 11582"/>
                  <a:gd name="T7" fmla="*/ 2147483646 h 26446"/>
                  <a:gd name="T8" fmla="*/ 2147483646 w 11582"/>
                  <a:gd name="T9" fmla="*/ 9765625 h 26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7" name="Google Shape;3656;p21"/>
              <p:cNvSpPr>
                <a:spLocks/>
              </p:cNvSpPr>
              <p:nvPr/>
            </p:nvSpPr>
            <p:spPr bwMode="auto">
              <a:xfrm>
                <a:off x="249500" y="3548225"/>
                <a:ext cx="383775" cy="487100"/>
              </a:xfrm>
              <a:custGeom>
                <a:avLst/>
                <a:gdLst>
                  <a:gd name="T0" fmla="*/ 2147483646 w 15351"/>
                  <a:gd name="T1" fmla="*/ 0 h 19484"/>
                  <a:gd name="T2" fmla="*/ 2147483646 w 15351"/>
                  <a:gd name="T3" fmla="*/ 2147483646 h 19484"/>
                  <a:gd name="T4" fmla="*/ 2147483646 w 15351"/>
                  <a:gd name="T5" fmla="*/ 2147483646 h 19484"/>
                  <a:gd name="T6" fmla="*/ 2147483646 w 15351"/>
                  <a:gd name="T7" fmla="*/ 2147483646 h 19484"/>
                  <a:gd name="T8" fmla="*/ 2147483646 w 15351"/>
                  <a:gd name="T9" fmla="*/ 0 h 194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8" name="Google Shape;3657;p21"/>
              <p:cNvSpPr>
                <a:spLocks/>
              </p:cNvSpPr>
              <p:nvPr/>
            </p:nvSpPr>
            <p:spPr bwMode="auto">
              <a:xfrm>
                <a:off x="765475" y="3687275"/>
                <a:ext cx="476475" cy="386675"/>
              </a:xfrm>
              <a:custGeom>
                <a:avLst/>
                <a:gdLst>
                  <a:gd name="T0" fmla="*/ 2147483646 w 19059"/>
                  <a:gd name="T1" fmla="*/ 0 h 15467"/>
                  <a:gd name="T2" fmla="*/ 2147483646 w 19059"/>
                  <a:gd name="T3" fmla="*/ 2147483646 h 15467"/>
                  <a:gd name="T4" fmla="*/ 9765625 w 19059"/>
                  <a:gd name="T5" fmla="*/ 2147483646 h 15467"/>
                  <a:gd name="T6" fmla="*/ 2147483646 w 19059"/>
                  <a:gd name="T7" fmla="*/ 2147483646 h 15467"/>
                  <a:gd name="T8" fmla="*/ 2147483646 w 19059"/>
                  <a:gd name="T9" fmla="*/ 2147483646 h 15467"/>
                  <a:gd name="T10" fmla="*/ 2147483646 w 19059"/>
                  <a:gd name="T11" fmla="*/ 0 h 154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9" name="Google Shape;3658;p21"/>
              <p:cNvSpPr>
                <a:spLocks/>
              </p:cNvSpPr>
              <p:nvPr/>
            </p:nvSpPr>
            <p:spPr bwMode="auto">
              <a:xfrm>
                <a:off x="371100" y="3007175"/>
                <a:ext cx="448350" cy="604125"/>
              </a:xfrm>
              <a:custGeom>
                <a:avLst/>
                <a:gdLst>
                  <a:gd name="T0" fmla="*/ 2147483646 w 17934"/>
                  <a:gd name="T1" fmla="*/ 0 h 24165"/>
                  <a:gd name="T2" fmla="*/ 2147483646 w 17934"/>
                  <a:gd name="T3" fmla="*/ 0 h 24165"/>
                  <a:gd name="T4" fmla="*/ 2147483646 w 17934"/>
                  <a:gd name="T5" fmla="*/ 2147483646 h 24165"/>
                  <a:gd name="T6" fmla="*/ 2147483646 w 17934"/>
                  <a:gd name="T7" fmla="*/ 2147483646 h 24165"/>
                  <a:gd name="T8" fmla="*/ 2147483646 w 17934"/>
                  <a:gd name="T9" fmla="*/ 2147483646 h 24165"/>
                  <a:gd name="T10" fmla="*/ 2147483646 w 17934"/>
                  <a:gd name="T11" fmla="*/ 0 h 241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0" name="Google Shape;3659;p21"/>
              <p:cNvSpPr>
                <a:spLocks/>
              </p:cNvSpPr>
              <p:nvPr/>
            </p:nvSpPr>
            <p:spPr bwMode="auto">
              <a:xfrm>
                <a:off x="469875" y="2689550"/>
                <a:ext cx="405800" cy="396850"/>
              </a:xfrm>
              <a:custGeom>
                <a:avLst/>
                <a:gdLst>
                  <a:gd name="T0" fmla="*/ 2147483646 w 16232"/>
                  <a:gd name="T1" fmla="*/ 0 h 15874"/>
                  <a:gd name="T2" fmla="*/ 2147483646 w 16232"/>
                  <a:gd name="T3" fmla="*/ 0 h 15874"/>
                  <a:gd name="T4" fmla="*/ 2147483646 w 16232"/>
                  <a:gd name="T5" fmla="*/ 2147483646 h 15874"/>
                  <a:gd name="T6" fmla="*/ 2147483646 w 16232"/>
                  <a:gd name="T7" fmla="*/ 2147483646 h 15874"/>
                  <a:gd name="T8" fmla="*/ 2147483646 w 16232"/>
                  <a:gd name="T9" fmla="*/ 2147483646 h 15874"/>
                  <a:gd name="T10" fmla="*/ 2147483646 w 16232"/>
                  <a:gd name="T11" fmla="*/ 2147483646 h 15874"/>
                  <a:gd name="T12" fmla="*/ 2147483646 w 16232"/>
                  <a:gd name="T13" fmla="*/ 0 h 15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1" name="Google Shape;3660;p21"/>
              <p:cNvSpPr>
                <a:spLocks/>
              </p:cNvSpPr>
              <p:nvPr/>
            </p:nvSpPr>
            <p:spPr bwMode="auto">
              <a:xfrm>
                <a:off x="1035250" y="2811925"/>
                <a:ext cx="471900" cy="332850"/>
              </a:xfrm>
              <a:custGeom>
                <a:avLst/>
                <a:gdLst>
                  <a:gd name="T0" fmla="*/ 2147483646 w 18876"/>
                  <a:gd name="T1" fmla="*/ 0 h 13314"/>
                  <a:gd name="T2" fmla="*/ 2147483646 w 18876"/>
                  <a:gd name="T3" fmla="*/ 2147483646 h 13314"/>
                  <a:gd name="T4" fmla="*/ 1484375000 w 18876"/>
                  <a:gd name="T5" fmla="*/ 2147483646 h 13314"/>
                  <a:gd name="T6" fmla="*/ 2147483646 w 18876"/>
                  <a:gd name="T7" fmla="*/ 2147483646 h 13314"/>
                  <a:gd name="T8" fmla="*/ 2147483646 w 18876"/>
                  <a:gd name="T9" fmla="*/ 2147483646 h 13314"/>
                  <a:gd name="T10" fmla="*/ 2147483646 w 18876"/>
                  <a:gd name="T11" fmla="*/ 585937500 h 13314"/>
                  <a:gd name="T12" fmla="*/ 2147483646 w 18876"/>
                  <a:gd name="T13" fmla="*/ 0 h 133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2" name="Google Shape;3661;p21"/>
              <p:cNvSpPr>
                <a:spLocks/>
              </p:cNvSpPr>
              <p:nvPr/>
            </p:nvSpPr>
            <p:spPr bwMode="auto">
              <a:xfrm>
                <a:off x="511675" y="2502600"/>
                <a:ext cx="588950" cy="2074525"/>
              </a:xfrm>
              <a:custGeom>
                <a:avLst/>
                <a:gdLst>
                  <a:gd name="T0" fmla="*/ 2147483646 w 23558"/>
                  <a:gd name="T1" fmla="*/ 9765625 h 82981"/>
                  <a:gd name="T2" fmla="*/ 2147483646 w 23558"/>
                  <a:gd name="T3" fmla="*/ 605468750 h 82981"/>
                  <a:gd name="T4" fmla="*/ 2147483646 w 23558"/>
                  <a:gd name="T5" fmla="*/ 2147483646 h 82981"/>
                  <a:gd name="T6" fmla="*/ 2147483646 w 23558"/>
                  <a:gd name="T7" fmla="*/ 2147483646 h 82981"/>
                  <a:gd name="T8" fmla="*/ 2147483646 w 23558"/>
                  <a:gd name="T9" fmla="*/ 2147483646 h 82981"/>
                  <a:gd name="T10" fmla="*/ 2147483646 w 23558"/>
                  <a:gd name="T11" fmla="*/ 2147483646 h 82981"/>
                  <a:gd name="T12" fmla="*/ 0 w 23558"/>
                  <a:gd name="T13" fmla="*/ 2147483646 h 82981"/>
                  <a:gd name="T14" fmla="*/ 302734375 w 23558"/>
                  <a:gd name="T15" fmla="*/ 2147483646 h 82981"/>
                  <a:gd name="T16" fmla="*/ 1484375000 w 23558"/>
                  <a:gd name="T17" fmla="*/ 2147483646 h 82981"/>
                  <a:gd name="T18" fmla="*/ 2147483646 w 23558"/>
                  <a:gd name="T19" fmla="*/ 2147483646 h 82981"/>
                  <a:gd name="T20" fmla="*/ 2147483646 w 23558"/>
                  <a:gd name="T21" fmla="*/ 2147483646 h 82981"/>
                  <a:gd name="T22" fmla="*/ 2147483646 w 23558"/>
                  <a:gd name="T23" fmla="*/ 2147483646 h 82981"/>
                  <a:gd name="T24" fmla="*/ 2147483646 w 23558"/>
                  <a:gd name="T25" fmla="*/ 2147483646 h 82981"/>
                  <a:gd name="T26" fmla="*/ 2147483646 w 23558"/>
                  <a:gd name="T27" fmla="*/ 2147483646 h 82981"/>
                  <a:gd name="T28" fmla="*/ 2147483646 w 23558"/>
                  <a:gd name="T29" fmla="*/ 605468750 h 82981"/>
                  <a:gd name="T30" fmla="*/ 2147483646 w 23558"/>
                  <a:gd name="T31" fmla="*/ 9765625 h 829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3" name="Google Shape;3662;p21"/>
              <p:cNvSpPr>
                <a:spLocks/>
              </p:cNvSpPr>
              <p:nvPr/>
            </p:nvSpPr>
            <p:spPr bwMode="auto">
              <a:xfrm>
                <a:off x="564875" y="2794400"/>
                <a:ext cx="880725" cy="403775"/>
              </a:xfrm>
              <a:custGeom>
                <a:avLst/>
                <a:gdLst>
                  <a:gd name="T0" fmla="*/ 0 w 35229"/>
                  <a:gd name="T1" fmla="*/ 9765625 h 16151"/>
                  <a:gd name="T2" fmla="*/ 0 w 35229"/>
                  <a:gd name="T3" fmla="*/ 302734375 h 16151"/>
                  <a:gd name="T4" fmla="*/ 2147483646 w 35229"/>
                  <a:gd name="T5" fmla="*/ 2147483646 h 16151"/>
                  <a:gd name="T6" fmla="*/ 2147483646 w 35229"/>
                  <a:gd name="T7" fmla="*/ 2147483646 h 16151"/>
                  <a:gd name="T8" fmla="*/ 2147483646 w 35229"/>
                  <a:gd name="T9" fmla="*/ 2147483646 h 16151"/>
                  <a:gd name="T10" fmla="*/ 2147483646 w 35229"/>
                  <a:gd name="T11" fmla="*/ 2147483646 h 16151"/>
                  <a:gd name="T12" fmla="*/ 2147483646 w 35229"/>
                  <a:gd name="T13" fmla="*/ 2147483646 h 16151"/>
                  <a:gd name="T14" fmla="*/ 2147483646 w 35229"/>
                  <a:gd name="T15" fmla="*/ 2147483646 h 16151"/>
                  <a:gd name="T16" fmla="*/ 2147483646 w 35229"/>
                  <a:gd name="T17" fmla="*/ 2147483646 h 16151"/>
                  <a:gd name="T18" fmla="*/ 2147483646 w 35229"/>
                  <a:gd name="T19" fmla="*/ 2147483646 h 16151"/>
                  <a:gd name="T20" fmla="*/ 2147483646 w 35229"/>
                  <a:gd name="T21" fmla="*/ 2147483646 h 16151"/>
                  <a:gd name="T22" fmla="*/ 2147483646 w 35229"/>
                  <a:gd name="T23" fmla="*/ 2147483646 h 16151"/>
                  <a:gd name="T24" fmla="*/ 2147483646 w 35229"/>
                  <a:gd name="T25" fmla="*/ 2147483646 h 16151"/>
                  <a:gd name="T26" fmla="*/ 2147483646 w 35229"/>
                  <a:gd name="T27" fmla="*/ 2147483646 h 16151"/>
                  <a:gd name="T28" fmla="*/ 2147483646 w 35229"/>
                  <a:gd name="T29" fmla="*/ 2147483646 h 16151"/>
                  <a:gd name="T30" fmla="*/ 302734375 w 35229"/>
                  <a:gd name="T31" fmla="*/ 9765625 h 16151"/>
                  <a:gd name="T32" fmla="*/ 0 w 35229"/>
                  <a:gd name="T33" fmla="*/ 9765625 h 161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4" name="Google Shape;3663;p21"/>
              <p:cNvSpPr>
                <a:spLocks/>
              </p:cNvSpPr>
              <p:nvPr/>
            </p:nvSpPr>
            <p:spPr bwMode="auto">
              <a:xfrm>
                <a:off x="504825" y="3130275"/>
                <a:ext cx="867825" cy="596275"/>
              </a:xfrm>
              <a:custGeom>
                <a:avLst/>
                <a:gdLst>
                  <a:gd name="T0" fmla="*/ 898437500 w 34713"/>
                  <a:gd name="T1" fmla="*/ 9765625 h 23851"/>
                  <a:gd name="T2" fmla="*/ 9765625 w 34713"/>
                  <a:gd name="T3" fmla="*/ 302734375 h 23851"/>
                  <a:gd name="T4" fmla="*/ 2147483646 w 34713"/>
                  <a:gd name="T5" fmla="*/ 2147483646 h 23851"/>
                  <a:gd name="T6" fmla="*/ 2147483646 w 34713"/>
                  <a:gd name="T7" fmla="*/ 2147483646 h 23851"/>
                  <a:gd name="T8" fmla="*/ 2147483646 w 34713"/>
                  <a:gd name="T9" fmla="*/ 2147483646 h 23851"/>
                  <a:gd name="T10" fmla="*/ 2147483646 w 34713"/>
                  <a:gd name="T11" fmla="*/ 2147483646 h 23851"/>
                  <a:gd name="T12" fmla="*/ 2147483646 w 34713"/>
                  <a:gd name="T13" fmla="*/ 2147483646 h 23851"/>
                  <a:gd name="T14" fmla="*/ 2147483646 w 34713"/>
                  <a:gd name="T15" fmla="*/ 2147483646 h 23851"/>
                  <a:gd name="T16" fmla="*/ 2147483646 w 34713"/>
                  <a:gd name="T17" fmla="*/ 2147483646 h 23851"/>
                  <a:gd name="T18" fmla="*/ 2147483646 w 34713"/>
                  <a:gd name="T19" fmla="*/ 2147483646 h 23851"/>
                  <a:gd name="T20" fmla="*/ 2147483646 w 34713"/>
                  <a:gd name="T21" fmla="*/ 2147483646 h 23851"/>
                  <a:gd name="T22" fmla="*/ 2147483646 w 34713"/>
                  <a:gd name="T23" fmla="*/ 2147483646 h 23851"/>
                  <a:gd name="T24" fmla="*/ 2147483646 w 34713"/>
                  <a:gd name="T25" fmla="*/ 2147483646 h 23851"/>
                  <a:gd name="T26" fmla="*/ 2147483646 w 34713"/>
                  <a:gd name="T27" fmla="*/ 2147483646 h 23851"/>
                  <a:gd name="T28" fmla="*/ 2147483646 w 34713"/>
                  <a:gd name="T29" fmla="*/ 2147483646 h 23851"/>
                  <a:gd name="T30" fmla="*/ 2147483646 w 34713"/>
                  <a:gd name="T31" fmla="*/ 2147483646 h 23851"/>
                  <a:gd name="T32" fmla="*/ 2147483646 w 34713"/>
                  <a:gd name="T33" fmla="*/ 2147483646 h 23851"/>
                  <a:gd name="T34" fmla="*/ 2147483646 w 34713"/>
                  <a:gd name="T35" fmla="*/ 2147483646 h 23851"/>
                  <a:gd name="T36" fmla="*/ 2147483646 w 34713"/>
                  <a:gd name="T37" fmla="*/ 2147483646 h 23851"/>
                  <a:gd name="T38" fmla="*/ 2147483646 w 34713"/>
                  <a:gd name="T39" fmla="*/ 2147483646 h 23851"/>
                  <a:gd name="T40" fmla="*/ 2147483646 w 34713"/>
                  <a:gd name="T41" fmla="*/ 2147483646 h 23851"/>
                  <a:gd name="T42" fmla="*/ 2147483646 w 34713"/>
                  <a:gd name="T43" fmla="*/ 2147483646 h 23851"/>
                  <a:gd name="T44" fmla="*/ 2147483646 w 34713"/>
                  <a:gd name="T45" fmla="*/ 2147483646 h 23851"/>
                  <a:gd name="T46" fmla="*/ 898437500 w 34713"/>
                  <a:gd name="T47" fmla="*/ 9765625 h 238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5" name="Google Shape;3664;p21"/>
              <p:cNvSpPr>
                <a:spLocks/>
              </p:cNvSpPr>
              <p:nvPr/>
            </p:nvSpPr>
            <p:spPr bwMode="auto">
              <a:xfrm>
                <a:off x="281425" y="3558850"/>
                <a:ext cx="949125" cy="562050"/>
              </a:xfrm>
              <a:custGeom>
                <a:avLst/>
                <a:gdLst>
                  <a:gd name="T0" fmla="*/ 898437500 w 37965"/>
                  <a:gd name="T1" fmla="*/ 9765625 h 22482"/>
                  <a:gd name="T2" fmla="*/ 9765625 w 37965"/>
                  <a:gd name="T3" fmla="*/ 302734375 h 22482"/>
                  <a:gd name="T4" fmla="*/ 2147483646 w 37965"/>
                  <a:gd name="T5" fmla="*/ 2147483646 h 22482"/>
                  <a:gd name="T6" fmla="*/ 2147483646 w 37965"/>
                  <a:gd name="T7" fmla="*/ 2147483646 h 22482"/>
                  <a:gd name="T8" fmla="*/ 2147483646 w 37965"/>
                  <a:gd name="T9" fmla="*/ 2147483646 h 22482"/>
                  <a:gd name="T10" fmla="*/ 2147483646 w 37965"/>
                  <a:gd name="T11" fmla="*/ 2147483646 h 22482"/>
                  <a:gd name="T12" fmla="*/ 2147483646 w 37965"/>
                  <a:gd name="T13" fmla="*/ 2147483646 h 22482"/>
                  <a:gd name="T14" fmla="*/ 2147483646 w 37965"/>
                  <a:gd name="T15" fmla="*/ 2147483646 h 22482"/>
                  <a:gd name="T16" fmla="*/ 2147483646 w 37965"/>
                  <a:gd name="T17" fmla="*/ 2147483646 h 22482"/>
                  <a:gd name="T18" fmla="*/ 2147483646 w 37965"/>
                  <a:gd name="T19" fmla="*/ 2147483646 h 22482"/>
                  <a:gd name="T20" fmla="*/ 2147483646 w 37965"/>
                  <a:gd name="T21" fmla="*/ 2147483646 h 22482"/>
                  <a:gd name="T22" fmla="*/ 2147483646 w 37965"/>
                  <a:gd name="T23" fmla="*/ 2147483646 h 22482"/>
                  <a:gd name="T24" fmla="*/ 2147483646 w 37965"/>
                  <a:gd name="T25" fmla="*/ 2147483646 h 22482"/>
                  <a:gd name="T26" fmla="*/ 2147483646 w 37965"/>
                  <a:gd name="T27" fmla="*/ 2147483646 h 22482"/>
                  <a:gd name="T28" fmla="*/ 2147483646 w 37965"/>
                  <a:gd name="T29" fmla="*/ 2147483646 h 22482"/>
                  <a:gd name="T30" fmla="*/ 2147483646 w 37965"/>
                  <a:gd name="T31" fmla="*/ 2147483646 h 22482"/>
                  <a:gd name="T32" fmla="*/ 898437500 w 37965"/>
                  <a:gd name="T33" fmla="*/ 9765625 h 224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6" name="Google Shape;3665;p21"/>
              <p:cNvSpPr>
                <a:spLocks/>
              </p:cNvSpPr>
              <p:nvPr/>
            </p:nvSpPr>
            <p:spPr bwMode="auto">
              <a:xfrm>
                <a:off x="207725" y="3847600"/>
                <a:ext cx="327525" cy="539550"/>
              </a:xfrm>
              <a:custGeom>
                <a:avLst/>
                <a:gdLst>
                  <a:gd name="T0" fmla="*/ 2147483646 w 13101"/>
                  <a:gd name="T1" fmla="*/ 9765625 h 21582"/>
                  <a:gd name="T2" fmla="*/ 2147483646 w 13101"/>
                  <a:gd name="T3" fmla="*/ 2147483646 h 21582"/>
                  <a:gd name="T4" fmla="*/ 2147483646 w 13101"/>
                  <a:gd name="T5" fmla="*/ 2147483646 h 21582"/>
                  <a:gd name="T6" fmla="*/ 2147483646 w 13101"/>
                  <a:gd name="T7" fmla="*/ 2147483646 h 21582"/>
                  <a:gd name="T8" fmla="*/ 2147483646 w 13101"/>
                  <a:gd name="T9" fmla="*/ 9765625 h 215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7" name="Google Shape;3666;p21"/>
              <p:cNvSpPr>
                <a:spLocks/>
              </p:cNvSpPr>
              <p:nvPr/>
            </p:nvSpPr>
            <p:spPr bwMode="auto">
              <a:xfrm>
                <a:off x="639325" y="4151400"/>
                <a:ext cx="539550" cy="316675"/>
              </a:xfrm>
              <a:custGeom>
                <a:avLst/>
                <a:gdLst>
                  <a:gd name="T0" fmla="*/ 2147483646 w 21582"/>
                  <a:gd name="T1" fmla="*/ 9765625 h 12667"/>
                  <a:gd name="T2" fmla="*/ 2147483646 w 21582"/>
                  <a:gd name="T3" fmla="*/ 2147483646 h 12667"/>
                  <a:gd name="T4" fmla="*/ 9765625 w 21582"/>
                  <a:gd name="T5" fmla="*/ 2147483646 h 12667"/>
                  <a:gd name="T6" fmla="*/ 2147483646 w 21582"/>
                  <a:gd name="T7" fmla="*/ 2147483646 h 12667"/>
                  <a:gd name="T8" fmla="*/ 2147483646 w 21582"/>
                  <a:gd name="T9" fmla="*/ 2147483646 h 12667"/>
                  <a:gd name="T10" fmla="*/ 2147483646 w 21582"/>
                  <a:gd name="T11" fmla="*/ 2147483646 h 12667"/>
                  <a:gd name="T12" fmla="*/ 2147483646 w 21582"/>
                  <a:gd name="T13" fmla="*/ 9765625 h 126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8" name="Google Shape;3667;p21"/>
              <p:cNvSpPr>
                <a:spLocks/>
              </p:cNvSpPr>
              <p:nvPr/>
            </p:nvSpPr>
            <p:spPr bwMode="auto">
              <a:xfrm>
                <a:off x="257875" y="3856725"/>
                <a:ext cx="911125" cy="627575"/>
              </a:xfrm>
              <a:custGeom>
                <a:avLst/>
                <a:gdLst>
                  <a:gd name="T0" fmla="*/ 888671875 w 36445"/>
                  <a:gd name="T1" fmla="*/ 9765625 h 25103"/>
                  <a:gd name="T2" fmla="*/ 595703125 w 36445"/>
                  <a:gd name="T3" fmla="*/ 595703125 h 25103"/>
                  <a:gd name="T4" fmla="*/ 2147483646 w 36445"/>
                  <a:gd name="T5" fmla="*/ 2147483646 h 25103"/>
                  <a:gd name="T6" fmla="*/ 2147483646 w 36445"/>
                  <a:gd name="T7" fmla="*/ 2147483646 h 25103"/>
                  <a:gd name="T8" fmla="*/ 2147483646 w 36445"/>
                  <a:gd name="T9" fmla="*/ 2147483646 h 25103"/>
                  <a:gd name="T10" fmla="*/ 2147483646 w 36445"/>
                  <a:gd name="T11" fmla="*/ 2147483646 h 25103"/>
                  <a:gd name="T12" fmla="*/ 2147483646 w 36445"/>
                  <a:gd name="T13" fmla="*/ 2147483646 h 25103"/>
                  <a:gd name="T14" fmla="*/ 2147483646 w 36445"/>
                  <a:gd name="T15" fmla="*/ 2147483646 h 25103"/>
                  <a:gd name="T16" fmla="*/ 2147483646 w 36445"/>
                  <a:gd name="T17" fmla="*/ 2147483646 h 25103"/>
                  <a:gd name="T18" fmla="*/ 2147483646 w 36445"/>
                  <a:gd name="T19" fmla="*/ 2147483646 h 25103"/>
                  <a:gd name="T20" fmla="*/ 2147483646 w 36445"/>
                  <a:gd name="T21" fmla="*/ 2147483646 h 25103"/>
                  <a:gd name="T22" fmla="*/ 2147483646 w 36445"/>
                  <a:gd name="T23" fmla="*/ 2147483646 h 25103"/>
                  <a:gd name="T24" fmla="*/ 2147483646 w 36445"/>
                  <a:gd name="T25" fmla="*/ 2147483646 h 25103"/>
                  <a:gd name="T26" fmla="*/ 2147483646 w 36445"/>
                  <a:gd name="T27" fmla="*/ 2147483646 h 25103"/>
                  <a:gd name="T28" fmla="*/ 2147483646 w 36445"/>
                  <a:gd name="T29" fmla="*/ 2147483646 h 25103"/>
                  <a:gd name="T30" fmla="*/ 2147483646 w 36445"/>
                  <a:gd name="T31" fmla="*/ 2147483646 h 25103"/>
                  <a:gd name="T32" fmla="*/ 888671875 w 36445"/>
                  <a:gd name="T33" fmla="*/ 9765625 h 251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grpSp>
        <p:nvGrpSpPr>
          <p:cNvPr id="239" name="Google Shape;3668;p21"/>
          <p:cNvGrpSpPr>
            <a:grpSpLocks/>
          </p:cNvGrpSpPr>
          <p:nvPr/>
        </p:nvGrpSpPr>
        <p:grpSpPr bwMode="auto">
          <a:xfrm>
            <a:off x="11723688" y="4511675"/>
            <a:ext cx="769937" cy="2435225"/>
            <a:chOff x="5612500" y="3325575"/>
            <a:chExt cx="577950" cy="1825700"/>
          </a:xfrm>
        </p:grpSpPr>
        <p:sp>
          <p:nvSpPr>
            <p:cNvPr id="240" name="Google Shape;3669;p21"/>
            <p:cNvSpPr>
              <a:spLocks/>
            </p:cNvSpPr>
            <p:nvPr/>
          </p:nvSpPr>
          <p:spPr bwMode="auto">
            <a:xfrm>
              <a:off x="5659200" y="3452725"/>
              <a:ext cx="289400" cy="1698550"/>
            </a:xfrm>
            <a:custGeom>
              <a:avLst/>
              <a:gdLst>
                <a:gd name="T0" fmla="*/ 2147483646 w 11576"/>
                <a:gd name="T1" fmla="*/ 9765625 h 67942"/>
                <a:gd name="T2" fmla="*/ 2147483646 w 11576"/>
                <a:gd name="T3" fmla="*/ 1708984375 h 67942"/>
                <a:gd name="T4" fmla="*/ 2147483646 w 11576"/>
                <a:gd name="T5" fmla="*/ 2147483646 h 67942"/>
                <a:gd name="T6" fmla="*/ 2147483646 w 11576"/>
                <a:gd name="T7" fmla="*/ 2147483646 h 67942"/>
                <a:gd name="T8" fmla="*/ 1962890625 w 11576"/>
                <a:gd name="T9" fmla="*/ 2147483646 h 67942"/>
                <a:gd name="T10" fmla="*/ 2147483646 w 11576"/>
                <a:gd name="T11" fmla="*/ 2147483646 h 67942"/>
                <a:gd name="T12" fmla="*/ 2147483646 w 11576"/>
                <a:gd name="T13" fmla="*/ 2147483646 h 67942"/>
                <a:gd name="T14" fmla="*/ 2147483646 w 11576"/>
                <a:gd name="T15" fmla="*/ 2147483646 h 67942"/>
                <a:gd name="T16" fmla="*/ 2147483646 w 11576"/>
                <a:gd name="T17" fmla="*/ 2147483646 h 67942"/>
                <a:gd name="T18" fmla="*/ 2147483646 w 11576"/>
                <a:gd name="T19" fmla="*/ 2147483646 h 67942"/>
                <a:gd name="T20" fmla="*/ 2147483646 w 11576"/>
                <a:gd name="T21" fmla="*/ 2147483646 h 67942"/>
                <a:gd name="T22" fmla="*/ 2147483646 w 11576"/>
                <a:gd name="T23" fmla="*/ 2147483646 h 67942"/>
                <a:gd name="T24" fmla="*/ 2147483646 w 11576"/>
                <a:gd name="T25" fmla="*/ 2147483646 h 67942"/>
                <a:gd name="T26" fmla="*/ 2147483646 w 11576"/>
                <a:gd name="T27" fmla="*/ 2147483646 h 67942"/>
                <a:gd name="T28" fmla="*/ 2147483646 w 11576"/>
                <a:gd name="T29" fmla="*/ 2147483646 h 67942"/>
                <a:gd name="T30" fmla="*/ 2147483646 w 11576"/>
                <a:gd name="T31" fmla="*/ 2147483646 h 67942"/>
                <a:gd name="T32" fmla="*/ 2147483646 w 11576"/>
                <a:gd name="T33" fmla="*/ 2147483646 h 67942"/>
                <a:gd name="T34" fmla="*/ 2147483646 w 11576"/>
                <a:gd name="T35" fmla="*/ 400390625 h 67942"/>
                <a:gd name="T36" fmla="*/ 2147483646 w 11576"/>
                <a:gd name="T37" fmla="*/ 9765625 h 679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41" name="Google Shape;3670;p21"/>
            <p:cNvSpPr/>
            <p:nvPr/>
          </p:nvSpPr>
          <p:spPr>
            <a:xfrm>
              <a:off x="5713790" y="3325575"/>
              <a:ext cx="121548" cy="196376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defRPr/>
              </a:pPr>
              <a:endParaRPr sz="2400">
                <a:solidFill>
                  <a:srgbClr val="434343"/>
                </a:solidFill>
              </a:endParaRPr>
            </a:p>
          </p:txBody>
        </p:sp>
        <p:sp>
          <p:nvSpPr>
            <p:cNvPr id="242" name="Google Shape;3671;p21"/>
            <p:cNvSpPr>
              <a:spLocks/>
            </p:cNvSpPr>
            <p:nvPr/>
          </p:nvSpPr>
          <p:spPr bwMode="auto">
            <a:xfrm>
              <a:off x="5896875" y="3533175"/>
              <a:ext cx="140675" cy="291700"/>
            </a:xfrm>
            <a:custGeom>
              <a:avLst/>
              <a:gdLst>
                <a:gd name="T0" fmla="*/ 2147483646 w 5627"/>
                <a:gd name="T1" fmla="*/ 9765625 h 11668"/>
                <a:gd name="T2" fmla="*/ 2147483646 w 5627"/>
                <a:gd name="T3" fmla="*/ 576171875 h 11668"/>
                <a:gd name="T4" fmla="*/ 2147483646 w 5627"/>
                <a:gd name="T5" fmla="*/ 2147483646 h 11668"/>
                <a:gd name="T6" fmla="*/ 332031250 w 5627"/>
                <a:gd name="T7" fmla="*/ 2147483646 h 11668"/>
                <a:gd name="T8" fmla="*/ 2147483646 w 5627"/>
                <a:gd name="T9" fmla="*/ 2147483646 h 11668"/>
                <a:gd name="T10" fmla="*/ 2147483646 w 5627"/>
                <a:gd name="T11" fmla="*/ 2147483646 h 11668"/>
                <a:gd name="T12" fmla="*/ 2147483646 w 5627"/>
                <a:gd name="T13" fmla="*/ 2147483646 h 11668"/>
                <a:gd name="T14" fmla="*/ 2147483646 w 5627"/>
                <a:gd name="T15" fmla="*/ 1230468750 h 11668"/>
                <a:gd name="T16" fmla="*/ 2147483646 w 5627"/>
                <a:gd name="T17" fmla="*/ 9765625 h 116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43" name="Google Shape;3672;p21"/>
            <p:cNvSpPr/>
            <p:nvPr/>
          </p:nvSpPr>
          <p:spPr>
            <a:xfrm>
              <a:off x="5985486" y="3456492"/>
              <a:ext cx="115590" cy="121396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defRPr/>
              </a:pPr>
              <a:endParaRPr sz="2400">
                <a:solidFill>
                  <a:srgbClr val="434343"/>
                </a:solidFill>
              </a:endParaRPr>
            </a:p>
          </p:txBody>
        </p:sp>
        <p:sp>
          <p:nvSpPr>
            <p:cNvPr id="244" name="Google Shape;3673;p21"/>
            <p:cNvSpPr>
              <a:spLocks/>
            </p:cNvSpPr>
            <p:nvPr/>
          </p:nvSpPr>
          <p:spPr bwMode="auto">
            <a:xfrm>
              <a:off x="5754925" y="3677025"/>
              <a:ext cx="169250" cy="219250"/>
            </a:xfrm>
            <a:custGeom>
              <a:avLst/>
              <a:gdLst>
                <a:gd name="T0" fmla="*/ 478515625 w 6770"/>
                <a:gd name="T1" fmla="*/ 0 h 8770"/>
                <a:gd name="T2" fmla="*/ 732421875 w 6770"/>
                <a:gd name="T3" fmla="*/ 1064453125 h 8770"/>
                <a:gd name="T4" fmla="*/ 2147483646 w 6770"/>
                <a:gd name="T5" fmla="*/ 2147483646 h 8770"/>
                <a:gd name="T6" fmla="*/ 2147483646 w 6770"/>
                <a:gd name="T7" fmla="*/ 2147483646 h 8770"/>
                <a:gd name="T8" fmla="*/ 2147483646 w 6770"/>
                <a:gd name="T9" fmla="*/ 2147483646 h 8770"/>
                <a:gd name="T10" fmla="*/ 2147483646 w 6770"/>
                <a:gd name="T11" fmla="*/ 2147483646 h 8770"/>
                <a:gd name="T12" fmla="*/ 2147483646 w 6770"/>
                <a:gd name="T13" fmla="*/ 2147483646 h 8770"/>
                <a:gd name="T14" fmla="*/ 1376953125 w 6770"/>
                <a:gd name="T15" fmla="*/ 419921875 h 8770"/>
                <a:gd name="T16" fmla="*/ 478515625 w 6770"/>
                <a:gd name="T17" fmla="*/ 0 h 87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45" name="Google Shape;3674;p21"/>
            <p:cNvSpPr/>
            <p:nvPr/>
          </p:nvSpPr>
          <p:spPr>
            <a:xfrm>
              <a:off x="5693532" y="3604072"/>
              <a:ext cx="121548" cy="119016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defRPr/>
              </a:pPr>
              <a:endParaRPr sz="2400">
                <a:solidFill>
                  <a:srgbClr val="434343"/>
                </a:solidFill>
              </a:endParaRPr>
            </a:p>
          </p:txBody>
        </p:sp>
        <p:sp>
          <p:nvSpPr>
            <p:cNvPr id="246" name="Google Shape;3675;p21"/>
            <p:cNvSpPr>
              <a:spLocks/>
            </p:cNvSpPr>
            <p:nvPr/>
          </p:nvSpPr>
          <p:spPr bwMode="auto">
            <a:xfrm>
              <a:off x="5906450" y="3881700"/>
              <a:ext cx="178225" cy="202375"/>
            </a:xfrm>
            <a:custGeom>
              <a:avLst/>
              <a:gdLst>
                <a:gd name="T0" fmla="*/ 2147483646 w 7129"/>
                <a:gd name="T1" fmla="*/ 0 h 8095"/>
                <a:gd name="T2" fmla="*/ 2147483646 w 7129"/>
                <a:gd name="T3" fmla="*/ 273437500 h 8095"/>
                <a:gd name="T4" fmla="*/ 2147483646 w 7129"/>
                <a:gd name="T5" fmla="*/ 2147483646 h 8095"/>
                <a:gd name="T6" fmla="*/ 2147483646 w 7129"/>
                <a:gd name="T7" fmla="*/ 2147483646 h 8095"/>
                <a:gd name="T8" fmla="*/ 2147483646 w 7129"/>
                <a:gd name="T9" fmla="*/ 2147483646 h 8095"/>
                <a:gd name="T10" fmla="*/ 2147483646 w 7129"/>
                <a:gd name="T11" fmla="*/ 927734375 h 8095"/>
                <a:gd name="T12" fmla="*/ 2147483646 w 7129"/>
                <a:gd name="T13" fmla="*/ 0 h 80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47" name="Google Shape;3676;p21"/>
            <p:cNvSpPr>
              <a:spLocks/>
            </p:cNvSpPr>
            <p:nvPr/>
          </p:nvSpPr>
          <p:spPr bwMode="auto">
            <a:xfrm>
              <a:off x="5796800" y="3928475"/>
              <a:ext cx="101775" cy="298350"/>
            </a:xfrm>
            <a:custGeom>
              <a:avLst/>
              <a:gdLst>
                <a:gd name="T0" fmla="*/ 1152343750 w 4071"/>
                <a:gd name="T1" fmla="*/ 0 h 11934"/>
                <a:gd name="T2" fmla="*/ 664062500 w 4071"/>
                <a:gd name="T3" fmla="*/ 1220703125 h 11934"/>
                <a:gd name="T4" fmla="*/ 2147483646 w 4071"/>
                <a:gd name="T5" fmla="*/ 2147483646 h 11934"/>
                <a:gd name="T6" fmla="*/ 2147483646 w 4071"/>
                <a:gd name="T7" fmla="*/ 2147483646 h 11934"/>
                <a:gd name="T8" fmla="*/ 2147483646 w 4071"/>
                <a:gd name="T9" fmla="*/ 2147483646 h 11934"/>
                <a:gd name="T10" fmla="*/ 2147483646 w 4071"/>
                <a:gd name="T11" fmla="*/ 2147483646 h 11934"/>
                <a:gd name="T12" fmla="*/ 2147483646 w 4071"/>
                <a:gd name="T13" fmla="*/ 2147483646 h 11934"/>
                <a:gd name="T14" fmla="*/ 2147483646 w 4071"/>
                <a:gd name="T15" fmla="*/ 2147483646 h 11934"/>
                <a:gd name="T16" fmla="*/ 2147483646 w 4071"/>
                <a:gd name="T17" fmla="*/ 2147483646 h 11934"/>
                <a:gd name="T18" fmla="*/ 2147483646 w 4071"/>
                <a:gd name="T19" fmla="*/ 2147483646 h 11934"/>
                <a:gd name="T20" fmla="*/ 2147483646 w 4071"/>
                <a:gd name="T21" fmla="*/ 2147483646 h 11934"/>
                <a:gd name="T22" fmla="*/ 1640625000 w 4071"/>
                <a:gd name="T23" fmla="*/ 1220703125 h 11934"/>
                <a:gd name="T24" fmla="*/ 1152343750 w 4071"/>
                <a:gd name="T25" fmla="*/ 0 h 119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48" name="Google Shape;3677;p21"/>
            <p:cNvSpPr>
              <a:spLocks/>
            </p:cNvSpPr>
            <p:nvPr/>
          </p:nvSpPr>
          <p:spPr bwMode="auto">
            <a:xfrm>
              <a:off x="5819325" y="4099175"/>
              <a:ext cx="331575" cy="331150"/>
            </a:xfrm>
            <a:custGeom>
              <a:avLst/>
              <a:gdLst>
                <a:gd name="T0" fmla="*/ 2147483646 w 13263"/>
                <a:gd name="T1" fmla="*/ 9765625 h 13246"/>
                <a:gd name="T2" fmla="*/ 2147483646 w 13263"/>
                <a:gd name="T3" fmla="*/ 1318359375 h 13246"/>
                <a:gd name="T4" fmla="*/ 2147483646 w 13263"/>
                <a:gd name="T5" fmla="*/ 2147483646 h 13246"/>
                <a:gd name="T6" fmla="*/ 986328125 w 13263"/>
                <a:gd name="T7" fmla="*/ 2147483646 h 13246"/>
                <a:gd name="T8" fmla="*/ 2147483646 w 13263"/>
                <a:gd name="T9" fmla="*/ 2147483646 h 13246"/>
                <a:gd name="T10" fmla="*/ 2147483646 w 13263"/>
                <a:gd name="T11" fmla="*/ 2147483646 h 13246"/>
                <a:gd name="T12" fmla="*/ 2147483646 w 13263"/>
                <a:gd name="T13" fmla="*/ 2147483646 h 13246"/>
                <a:gd name="T14" fmla="*/ 2147483646 w 13263"/>
                <a:gd name="T15" fmla="*/ 1650390625 h 13246"/>
                <a:gd name="T16" fmla="*/ 2147483646 w 13263"/>
                <a:gd name="T17" fmla="*/ 9765625 h 132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49" name="Google Shape;3678;p21"/>
            <p:cNvSpPr>
              <a:spLocks/>
            </p:cNvSpPr>
            <p:nvPr/>
          </p:nvSpPr>
          <p:spPr bwMode="auto">
            <a:xfrm>
              <a:off x="5692575" y="4168225"/>
              <a:ext cx="110100" cy="363875"/>
            </a:xfrm>
            <a:custGeom>
              <a:avLst/>
              <a:gdLst>
                <a:gd name="T0" fmla="*/ 2147483646 w 4404"/>
                <a:gd name="T1" fmla="*/ 0 h 14555"/>
                <a:gd name="T2" fmla="*/ 2147483646 w 4404"/>
                <a:gd name="T3" fmla="*/ 1708984375 h 14555"/>
                <a:gd name="T4" fmla="*/ 2147483646 w 4404"/>
                <a:gd name="T5" fmla="*/ 2147483646 h 14555"/>
                <a:gd name="T6" fmla="*/ 2147483646 w 4404"/>
                <a:gd name="T7" fmla="*/ 2147483646 h 14555"/>
                <a:gd name="T8" fmla="*/ 2147483646 w 4404"/>
                <a:gd name="T9" fmla="*/ 2147483646 h 14555"/>
                <a:gd name="T10" fmla="*/ 2147483646 w 4404"/>
                <a:gd name="T11" fmla="*/ 2147483646 h 14555"/>
                <a:gd name="T12" fmla="*/ 2147483646 w 4404"/>
                <a:gd name="T13" fmla="*/ 2147483646 h 14555"/>
                <a:gd name="T14" fmla="*/ 2147483646 w 4404"/>
                <a:gd name="T15" fmla="*/ 2147483646 h 14555"/>
                <a:gd name="T16" fmla="*/ 2147483646 w 4404"/>
                <a:gd name="T17" fmla="*/ 1708984375 h 14555"/>
                <a:gd name="T18" fmla="*/ 2147483646 w 4404"/>
                <a:gd name="T19" fmla="*/ 0 h 145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50" name="Google Shape;3679;p21"/>
            <p:cNvSpPr>
              <a:spLocks/>
            </p:cNvSpPr>
            <p:nvPr/>
          </p:nvSpPr>
          <p:spPr bwMode="auto">
            <a:xfrm>
              <a:off x="5680900" y="4615725"/>
              <a:ext cx="271925" cy="264550"/>
            </a:xfrm>
            <a:custGeom>
              <a:avLst/>
              <a:gdLst>
                <a:gd name="T0" fmla="*/ 2147483646 w 10877"/>
                <a:gd name="T1" fmla="*/ 0 h 10582"/>
                <a:gd name="T2" fmla="*/ 2147483646 w 10877"/>
                <a:gd name="T3" fmla="*/ 1181640625 h 10582"/>
                <a:gd name="T4" fmla="*/ 2147483646 w 10877"/>
                <a:gd name="T5" fmla="*/ 2147483646 h 10582"/>
                <a:gd name="T6" fmla="*/ 2147483646 w 10877"/>
                <a:gd name="T7" fmla="*/ 2147483646 h 10582"/>
                <a:gd name="T8" fmla="*/ 2147483646 w 10877"/>
                <a:gd name="T9" fmla="*/ 2147483646 h 10582"/>
                <a:gd name="T10" fmla="*/ 2147483646 w 10877"/>
                <a:gd name="T11" fmla="*/ 2147483646 h 10582"/>
                <a:gd name="T12" fmla="*/ 1953125000 w 10877"/>
                <a:gd name="T13" fmla="*/ 2147483646 h 10582"/>
                <a:gd name="T14" fmla="*/ 2147483646 w 10877"/>
                <a:gd name="T15" fmla="*/ 2147483646 h 10582"/>
                <a:gd name="T16" fmla="*/ 2147483646 w 10877"/>
                <a:gd name="T17" fmla="*/ 2147483646 h 10582"/>
                <a:gd name="T18" fmla="*/ 2147483646 w 10877"/>
                <a:gd name="T19" fmla="*/ 2147483646 h 10582"/>
                <a:gd name="T20" fmla="*/ 2147483646 w 10877"/>
                <a:gd name="T21" fmla="*/ 2147483646 h 10582"/>
                <a:gd name="T22" fmla="*/ 2147483646 w 10877"/>
                <a:gd name="T23" fmla="*/ 2147483646 h 10582"/>
                <a:gd name="T24" fmla="*/ 2147483646 w 10877"/>
                <a:gd name="T25" fmla="*/ 1513671875 h 10582"/>
                <a:gd name="T26" fmla="*/ 2147483646 w 10877"/>
                <a:gd name="T27" fmla="*/ 0 h 1058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51" name="Google Shape;3680;p21"/>
            <p:cNvSpPr>
              <a:spLocks/>
            </p:cNvSpPr>
            <p:nvPr/>
          </p:nvSpPr>
          <p:spPr bwMode="auto">
            <a:xfrm>
              <a:off x="5642525" y="4488425"/>
              <a:ext cx="67575" cy="311300"/>
            </a:xfrm>
            <a:custGeom>
              <a:avLst/>
              <a:gdLst>
                <a:gd name="T0" fmla="*/ 2147483646 w 2703"/>
                <a:gd name="T1" fmla="*/ 0 h 12452"/>
                <a:gd name="T2" fmla="*/ 2147483646 w 2703"/>
                <a:gd name="T3" fmla="*/ 1074218750 h 12452"/>
                <a:gd name="T4" fmla="*/ 332031250 w 2703"/>
                <a:gd name="T5" fmla="*/ 2147483646 h 12452"/>
                <a:gd name="T6" fmla="*/ 2147483646 w 2703"/>
                <a:gd name="T7" fmla="*/ 2147483646 h 12452"/>
                <a:gd name="T8" fmla="*/ 2147483646 w 2703"/>
                <a:gd name="T9" fmla="*/ 2147483646 h 12452"/>
                <a:gd name="T10" fmla="*/ 2147483646 w 2703"/>
                <a:gd name="T11" fmla="*/ 2147483646 h 12452"/>
                <a:gd name="T12" fmla="*/ 2147483646 w 2703"/>
                <a:gd name="T13" fmla="*/ 2147483646 h 12452"/>
                <a:gd name="T14" fmla="*/ 2147483646 w 2703"/>
                <a:gd name="T15" fmla="*/ 2147483646 h 12452"/>
                <a:gd name="T16" fmla="*/ 2147483646 w 2703"/>
                <a:gd name="T17" fmla="*/ 2147483646 h 12452"/>
                <a:gd name="T18" fmla="*/ 2147483646 w 2703"/>
                <a:gd name="T19" fmla="*/ 1396484375 h 12452"/>
                <a:gd name="T20" fmla="*/ 2147483646 w 2703"/>
                <a:gd name="T21" fmla="*/ 0 h 124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52" name="Google Shape;3681;p21"/>
            <p:cNvSpPr/>
            <p:nvPr/>
          </p:nvSpPr>
          <p:spPr>
            <a:xfrm>
              <a:off x="5612500" y="4389575"/>
              <a:ext cx="83416" cy="141629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defRPr/>
              </a:pPr>
              <a:endParaRPr sz="2400">
                <a:solidFill>
                  <a:srgbClr val="434343"/>
                </a:solidFill>
              </a:endParaRPr>
            </a:p>
          </p:txBody>
        </p:sp>
        <p:sp>
          <p:nvSpPr>
            <p:cNvPr id="253" name="Google Shape;3682;p21"/>
            <p:cNvSpPr/>
            <p:nvPr/>
          </p:nvSpPr>
          <p:spPr>
            <a:xfrm>
              <a:off x="5664933" y="4108698"/>
              <a:ext cx="84607" cy="130917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defRPr/>
              </a:pPr>
              <a:endParaRPr sz="2400">
                <a:solidFill>
                  <a:srgbClr val="434343"/>
                </a:solidFill>
              </a:endParaRPr>
            </a:p>
          </p:txBody>
        </p:sp>
        <p:sp>
          <p:nvSpPr>
            <p:cNvPr id="254" name="Google Shape;3683;p21"/>
            <p:cNvSpPr/>
            <p:nvPr/>
          </p:nvSpPr>
          <p:spPr>
            <a:xfrm>
              <a:off x="6093927" y="4082515"/>
              <a:ext cx="96523" cy="115446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defRPr/>
              </a:pPr>
              <a:endParaRPr sz="2400">
                <a:solidFill>
                  <a:srgbClr val="434343"/>
                </a:solidFill>
              </a:endParaRPr>
            </a:p>
          </p:txBody>
        </p:sp>
        <p:sp>
          <p:nvSpPr>
            <p:cNvPr id="255" name="Google Shape;3684;p21"/>
            <p:cNvSpPr/>
            <p:nvPr/>
          </p:nvSpPr>
          <p:spPr>
            <a:xfrm>
              <a:off x="5892537" y="4552627"/>
              <a:ext cx="113207" cy="141628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defRPr/>
              </a:pPr>
              <a:endParaRPr sz="2400">
                <a:solidFill>
                  <a:srgbClr val="434343"/>
                </a:solidFill>
              </a:endParaRPr>
            </a:p>
          </p:txBody>
        </p:sp>
        <p:sp>
          <p:nvSpPr>
            <p:cNvPr id="256" name="Google Shape;3685;p21"/>
            <p:cNvSpPr/>
            <p:nvPr/>
          </p:nvSpPr>
          <p:spPr>
            <a:xfrm>
              <a:off x="5744773" y="3868286"/>
              <a:ext cx="86991" cy="142819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defRPr/>
              </a:pPr>
              <a:endParaRPr sz="2400">
                <a:solidFill>
                  <a:srgbClr val="434343"/>
                </a:solidFill>
              </a:endParaRPr>
            </a:p>
          </p:txBody>
        </p:sp>
        <p:sp>
          <p:nvSpPr>
            <p:cNvPr id="257" name="Google Shape;3686;p21"/>
            <p:cNvSpPr/>
            <p:nvPr/>
          </p:nvSpPr>
          <p:spPr>
            <a:xfrm>
              <a:off x="6004553" y="3842103"/>
              <a:ext cx="148957" cy="104734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defRPr/>
              </a:pPr>
              <a:endParaRPr sz="2400">
                <a:solidFill>
                  <a:srgbClr val="434343"/>
                </a:solidFill>
              </a:endParaRPr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lIns="0" tIns="182875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389355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3413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688;p22"/>
          <p:cNvGrpSpPr>
            <a:grpSpLocks/>
          </p:cNvGrpSpPr>
          <p:nvPr/>
        </p:nvGrpSpPr>
        <p:grpSpPr bwMode="auto">
          <a:xfrm>
            <a:off x="-350838" y="193675"/>
            <a:ext cx="12577763" cy="6716713"/>
            <a:chOff x="-263175" y="145672"/>
            <a:chExt cx="9433886" cy="5036839"/>
          </a:xfrm>
        </p:grpSpPr>
        <p:sp>
          <p:nvSpPr>
            <p:cNvPr id="5" name="Google Shape;3689;p22"/>
            <p:cNvSpPr>
              <a:spLocks/>
            </p:cNvSpPr>
            <p:nvPr/>
          </p:nvSpPr>
          <p:spPr bwMode="auto">
            <a:xfrm>
              <a:off x="-38725" y="4354895"/>
              <a:ext cx="9209436" cy="827616"/>
            </a:xfrm>
            <a:custGeom>
              <a:avLst/>
              <a:gdLst>
                <a:gd name="T0" fmla="*/ 2147483646 w 75622"/>
                <a:gd name="T1" fmla="*/ 28394 h 107378"/>
                <a:gd name="T2" fmla="*/ 2147483646 w 75622"/>
                <a:gd name="T3" fmla="*/ 3645540 h 107378"/>
                <a:gd name="T4" fmla="*/ 2147483646 w 75622"/>
                <a:gd name="T5" fmla="*/ 39030999 h 107378"/>
                <a:gd name="T6" fmla="*/ 2147483646 w 75622"/>
                <a:gd name="T7" fmla="*/ 85299973 h 107378"/>
                <a:gd name="T8" fmla="*/ 2147483646 w 75622"/>
                <a:gd name="T9" fmla="*/ 198722665 h 107378"/>
                <a:gd name="T10" fmla="*/ 2147483646 w 75622"/>
                <a:gd name="T11" fmla="*/ 211423516 h 107378"/>
                <a:gd name="T12" fmla="*/ 2147483646 w 75622"/>
                <a:gd name="T13" fmla="*/ 214144588 h 107378"/>
                <a:gd name="T14" fmla="*/ 2147483646 w 75622"/>
                <a:gd name="T15" fmla="*/ 227773530 h 107378"/>
                <a:gd name="T16" fmla="*/ 2147483646 w 75622"/>
                <a:gd name="T17" fmla="*/ 259513395 h 107378"/>
                <a:gd name="T18" fmla="*/ 2147483646 w 75622"/>
                <a:gd name="T19" fmla="*/ 315762557 h 107378"/>
                <a:gd name="T20" fmla="*/ 2147483646 w 75622"/>
                <a:gd name="T21" fmla="*/ 366573569 h 107378"/>
                <a:gd name="T22" fmla="*/ 2147483646 w 75622"/>
                <a:gd name="T23" fmla="*/ 412838921 h 107378"/>
                <a:gd name="T24" fmla="*/ 2147483646 w 75622"/>
                <a:gd name="T25" fmla="*/ 448228002 h 107378"/>
                <a:gd name="T26" fmla="*/ 2147483646 w 75622"/>
                <a:gd name="T27" fmla="*/ 484538346 h 107378"/>
                <a:gd name="T28" fmla="*/ 2147483646 w 75622"/>
                <a:gd name="T29" fmla="*/ 484538346 h 107378"/>
                <a:gd name="T30" fmla="*/ 2147483646 w 75622"/>
                <a:gd name="T31" fmla="*/ 475454224 h 107378"/>
                <a:gd name="T32" fmla="*/ 2147483646 w 75622"/>
                <a:gd name="T33" fmla="*/ 453694501 h 107378"/>
                <a:gd name="T34" fmla="*/ 2147483646 w 75622"/>
                <a:gd name="T35" fmla="*/ 426468279 h 107378"/>
                <a:gd name="T36" fmla="*/ 2147483646 w 75622"/>
                <a:gd name="T37" fmla="*/ 390182645 h 107378"/>
                <a:gd name="T38" fmla="*/ 2147483646 w 75622"/>
                <a:gd name="T39" fmla="*/ 366573569 h 107378"/>
                <a:gd name="T40" fmla="*/ 2147483646 w 75622"/>
                <a:gd name="T41" fmla="*/ 336626268 h 107378"/>
                <a:gd name="T42" fmla="*/ 2147483646 w 75622"/>
                <a:gd name="T43" fmla="*/ 304882673 h 107378"/>
                <a:gd name="T44" fmla="*/ 2147483646 w 75622"/>
                <a:gd name="T45" fmla="*/ 279481086 h 107378"/>
                <a:gd name="T46" fmla="*/ 2147483646 w 75622"/>
                <a:gd name="T47" fmla="*/ 223228232 h 107378"/>
                <a:gd name="T48" fmla="*/ 2147483646 w 75622"/>
                <a:gd name="T49" fmla="*/ 176038058 h 107378"/>
                <a:gd name="T50" fmla="*/ 2147483646 w 75622"/>
                <a:gd name="T51" fmla="*/ 137031769 h 107378"/>
                <a:gd name="T52" fmla="*/ 2147483646 w 75622"/>
                <a:gd name="T53" fmla="*/ 114347161 h 107378"/>
                <a:gd name="T54" fmla="*/ 2147483646 w 75622"/>
                <a:gd name="T55" fmla="*/ 107984588 h 107378"/>
                <a:gd name="T56" fmla="*/ 2147483646 w 75622"/>
                <a:gd name="T57" fmla="*/ 107984588 h 107378"/>
                <a:gd name="T58" fmla="*/ 2147483646 w 75622"/>
                <a:gd name="T59" fmla="*/ 117068232 h 107378"/>
                <a:gd name="T60" fmla="*/ 2147483646 w 75622"/>
                <a:gd name="T61" fmla="*/ 127051635 h 107378"/>
                <a:gd name="T62" fmla="*/ 2147483646 w 75622"/>
                <a:gd name="T63" fmla="*/ 1523414802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018804638 h 107378"/>
                <a:gd name="T74" fmla="*/ 2147483646 w 75622"/>
                <a:gd name="T75" fmla="*/ 588877394 h 107378"/>
                <a:gd name="T76" fmla="*/ 2147483646 w 75622"/>
                <a:gd name="T77" fmla="*/ 28394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6" name="Google Shape;3690;p22"/>
            <p:cNvSpPr>
              <a:spLocks/>
            </p:cNvSpPr>
            <p:nvPr/>
          </p:nvSpPr>
          <p:spPr bwMode="auto">
            <a:xfrm>
              <a:off x="-65450" y="4568398"/>
              <a:ext cx="9209483" cy="613838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30429445 h 81492"/>
                <a:gd name="T4" fmla="*/ 2147483646 w 75655"/>
                <a:gd name="T5" fmla="*/ 730429445 h 81492"/>
                <a:gd name="T6" fmla="*/ 2147483646 w 75655"/>
                <a:gd name="T7" fmla="*/ 1976100106 h 81492"/>
                <a:gd name="T8" fmla="*/ 2147483646 w 75655"/>
                <a:gd name="T9" fmla="*/ 1976100106 h 81492"/>
                <a:gd name="T10" fmla="*/ 2147483646 w 75655"/>
                <a:gd name="T11" fmla="*/ 1172075476 h 81492"/>
                <a:gd name="T12" fmla="*/ 2147483646 w 75655"/>
                <a:gd name="T13" fmla="*/ 592912370 h 81492"/>
                <a:gd name="T14" fmla="*/ 2147483646 w 75655"/>
                <a:gd name="T15" fmla="*/ 600188112 h 81492"/>
                <a:gd name="T16" fmla="*/ 2147483646 w 75655"/>
                <a:gd name="T17" fmla="*/ 609887553 h 81492"/>
                <a:gd name="T18" fmla="*/ 2147483646 w 75655"/>
                <a:gd name="T19" fmla="*/ 613135663 h 81492"/>
                <a:gd name="T20" fmla="*/ 2147483646 w 75655"/>
                <a:gd name="T21" fmla="*/ 612337354 h 81492"/>
                <a:gd name="T22" fmla="*/ 2147483646 w 75655"/>
                <a:gd name="T23" fmla="*/ 606661688 h 81492"/>
                <a:gd name="T24" fmla="*/ 2147483646 w 75655"/>
                <a:gd name="T25" fmla="*/ 571887311 h 81492"/>
                <a:gd name="T26" fmla="*/ 2147483646 w 75655"/>
                <a:gd name="T27" fmla="*/ 545991817 h 81492"/>
                <a:gd name="T28" fmla="*/ 2147483646 w 75655"/>
                <a:gd name="T29" fmla="*/ 512019207 h 81492"/>
                <a:gd name="T30" fmla="*/ 2147483646 w 75655"/>
                <a:gd name="T31" fmla="*/ 430324271 h 81492"/>
                <a:gd name="T32" fmla="*/ 2147483646 w 75655"/>
                <a:gd name="T33" fmla="*/ 430324271 h 81492"/>
                <a:gd name="T34" fmla="*/ 2147483646 w 75655"/>
                <a:gd name="T35" fmla="*/ 349427244 h 81492"/>
                <a:gd name="T36" fmla="*/ 2147483646 w 75655"/>
                <a:gd name="T37" fmla="*/ 253982930 h 81492"/>
                <a:gd name="T38" fmla="*/ 2147483646 w 75655"/>
                <a:gd name="T39" fmla="*/ 201412359 h 81492"/>
                <a:gd name="T40" fmla="*/ 2147483646 w 75655"/>
                <a:gd name="T41" fmla="*/ 174715550 h 81492"/>
                <a:gd name="T42" fmla="*/ 2147483646 w 75655"/>
                <a:gd name="T43" fmla="*/ 173112010 h 81492"/>
                <a:gd name="T44" fmla="*/ 2147483646 w 75655"/>
                <a:gd name="T45" fmla="*/ 169863901 h 81492"/>
                <a:gd name="T46" fmla="*/ 2147483646 w 75655"/>
                <a:gd name="T47" fmla="*/ 148014825 h 81492"/>
                <a:gd name="T48" fmla="*/ 2147483646 w 75655"/>
                <a:gd name="T49" fmla="*/ 52570571 h 81492"/>
                <a:gd name="T50" fmla="*/ 2147483646 w 75655"/>
                <a:gd name="T51" fmla="*/ 10523851 h 81492"/>
                <a:gd name="T52" fmla="*/ 2147483646 w 75655"/>
                <a:gd name="T53" fmla="*/ 1625783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7" name="Google Shape;3691;p22"/>
            <p:cNvSpPr>
              <a:spLocks/>
            </p:cNvSpPr>
            <p:nvPr/>
          </p:nvSpPr>
          <p:spPr bwMode="auto">
            <a:xfrm>
              <a:off x="1104874" y="14567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8" name="Google Shape;3692;p22"/>
            <p:cNvSpPr>
              <a:spLocks/>
            </p:cNvSpPr>
            <p:nvPr/>
          </p:nvSpPr>
          <p:spPr bwMode="auto">
            <a:xfrm>
              <a:off x="-263175" y="9758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9" name="Google Shape;3693;p22"/>
            <p:cNvSpPr>
              <a:spLocks/>
            </p:cNvSpPr>
            <p:nvPr/>
          </p:nvSpPr>
          <p:spPr bwMode="auto">
            <a:xfrm>
              <a:off x="8119601" y="211092"/>
              <a:ext cx="839142" cy="413944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/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7850927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3697;p23"/>
          <p:cNvGrpSpPr>
            <a:grpSpLocks/>
          </p:cNvGrpSpPr>
          <p:nvPr/>
        </p:nvGrpSpPr>
        <p:grpSpPr bwMode="auto">
          <a:xfrm>
            <a:off x="-87313" y="5807075"/>
            <a:ext cx="12314238" cy="1103313"/>
            <a:chOff x="-65450" y="4354895"/>
            <a:chExt cx="9236161" cy="827616"/>
          </a:xfrm>
        </p:grpSpPr>
        <p:sp>
          <p:nvSpPr>
            <p:cNvPr id="6" name="Google Shape;3698;p23"/>
            <p:cNvSpPr>
              <a:spLocks/>
            </p:cNvSpPr>
            <p:nvPr/>
          </p:nvSpPr>
          <p:spPr bwMode="auto">
            <a:xfrm>
              <a:off x="-38725" y="4354895"/>
              <a:ext cx="9209436" cy="827616"/>
            </a:xfrm>
            <a:custGeom>
              <a:avLst/>
              <a:gdLst>
                <a:gd name="T0" fmla="*/ 2147483646 w 75622"/>
                <a:gd name="T1" fmla="*/ 28394 h 107378"/>
                <a:gd name="T2" fmla="*/ 2147483646 w 75622"/>
                <a:gd name="T3" fmla="*/ 3645540 h 107378"/>
                <a:gd name="T4" fmla="*/ 2147483646 w 75622"/>
                <a:gd name="T5" fmla="*/ 39030999 h 107378"/>
                <a:gd name="T6" fmla="*/ 2147483646 w 75622"/>
                <a:gd name="T7" fmla="*/ 85299973 h 107378"/>
                <a:gd name="T8" fmla="*/ 2147483646 w 75622"/>
                <a:gd name="T9" fmla="*/ 198722665 h 107378"/>
                <a:gd name="T10" fmla="*/ 2147483646 w 75622"/>
                <a:gd name="T11" fmla="*/ 211423516 h 107378"/>
                <a:gd name="T12" fmla="*/ 2147483646 w 75622"/>
                <a:gd name="T13" fmla="*/ 214144588 h 107378"/>
                <a:gd name="T14" fmla="*/ 2147483646 w 75622"/>
                <a:gd name="T15" fmla="*/ 227773530 h 107378"/>
                <a:gd name="T16" fmla="*/ 2147483646 w 75622"/>
                <a:gd name="T17" fmla="*/ 259513395 h 107378"/>
                <a:gd name="T18" fmla="*/ 2147483646 w 75622"/>
                <a:gd name="T19" fmla="*/ 315762557 h 107378"/>
                <a:gd name="T20" fmla="*/ 2147483646 w 75622"/>
                <a:gd name="T21" fmla="*/ 366573569 h 107378"/>
                <a:gd name="T22" fmla="*/ 2147483646 w 75622"/>
                <a:gd name="T23" fmla="*/ 412838921 h 107378"/>
                <a:gd name="T24" fmla="*/ 2147483646 w 75622"/>
                <a:gd name="T25" fmla="*/ 448228002 h 107378"/>
                <a:gd name="T26" fmla="*/ 2147483646 w 75622"/>
                <a:gd name="T27" fmla="*/ 484538346 h 107378"/>
                <a:gd name="T28" fmla="*/ 2147483646 w 75622"/>
                <a:gd name="T29" fmla="*/ 484538346 h 107378"/>
                <a:gd name="T30" fmla="*/ 2147483646 w 75622"/>
                <a:gd name="T31" fmla="*/ 475454224 h 107378"/>
                <a:gd name="T32" fmla="*/ 2147483646 w 75622"/>
                <a:gd name="T33" fmla="*/ 453694501 h 107378"/>
                <a:gd name="T34" fmla="*/ 2147483646 w 75622"/>
                <a:gd name="T35" fmla="*/ 426468279 h 107378"/>
                <a:gd name="T36" fmla="*/ 2147483646 w 75622"/>
                <a:gd name="T37" fmla="*/ 390182645 h 107378"/>
                <a:gd name="T38" fmla="*/ 2147483646 w 75622"/>
                <a:gd name="T39" fmla="*/ 366573569 h 107378"/>
                <a:gd name="T40" fmla="*/ 2147483646 w 75622"/>
                <a:gd name="T41" fmla="*/ 336626268 h 107378"/>
                <a:gd name="T42" fmla="*/ 2147483646 w 75622"/>
                <a:gd name="T43" fmla="*/ 304882673 h 107378"/>
                <a:gd name="T44" fmla="*/ 2147483646 w 75622"/>
                <a:gd name="T45" fmla="*/ 279481086 h 107378"/>
                <a:gd name="T46" fmla="*/ 2147483646 w 75622"/>
                <a:gd name="T47" fmla="*/ 223228232 h 107378"/>
                <a:gd name="T48" fmla="*/ 2147483646 w 75622"/>
                <a:gd name="T49" fmla="*/ 176038058 h 107378"/>
                <a:gd name="T50" fmla="*/ 2147483646 w 75622"/>
                <a:gd name="T51" fmla="*/ 137031769 h 107378"/>
                <a:gd name="T52" fmla="*/ 2147483646 w 75622"/>
                <a:gd name="T53" fmla="*/ 114347161 h 107378"/>
                <a:gd name="T54" fmla="*/ 2147483646 w 75622"/>
                <a:gd name="T55" fmla="*/ 107984588 h 107378"/>
                <a:gd name="T56" fmla="*/ 2147483646 w 75622"/>
                <a:gd name="T57" fmla="*/ 107984588 h 107378"/>
                <a:gd name="T58" fmla="*/ 2147483646 w 75622"/>
                <a:gd name="T59" fmla="*/ 117068232 h 107378"/>
                <a:gd name="T60" fmla="*/ 2147483646 w 75622"/>
                <a:gd name="T61" fmla="*/ 127051635 h 107378"/>
                <a:gd name="T62" fmla="*/ 2147483646 w 75622"/>
                <a:gd name="T63" fmla="*/ 1523414802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018804638 h 107378"/>
                <a:gd name="T74" fmla="*/ 2147483646 w 75622"/>
                <a:gd name="T75" fmla="*/ 588877394 h 107378"/>
                <a:gd name="T76" fmla="*/ 2147483646 w 75622"/>
                <a:gd name="T77" fmla="*/ 28394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7" name="Google Shape;3699;p23"/>
            <p:cNvSpPr>
              <a:spLocks/>
            </p:cNvSpPr>
            <p:nvPr/>
          </p:nvSpPr>
          <p:spPr bwMode="auto">
            <a:xfrm>
              <a:off x="-65450" y="4568398"/>
              <a:ext cx="9209483" cy="613838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30429445 h 81492"/>
                <a:gd name="T4" fmla="*/ 2147483646 w 75655"/>
                <a:gd name="T5" fmla="*/ 730429445 h 81492"/>
                <a:gd name="T6" fmla="*/ 2147483646 w 75655"/>
                <a:gd name="T7" fmla="*/ 1976100106 h 81492"/>
                <a:gd name="T8" fmla="*/ 2147483646 w 75655"/>
                <a:gd name="T9" fmla="*/ 1976100106 h 81492"/>
                <a:gd name="T10" fmla="*/ 2147483646 w 75655"/>
                <a:gd name="T11" fmla="*/ 1172075476 h 81492"/>
                <a:gd name="T12" fmla="*/ 2147483646 w 75655"/>
                <a:gd name="T13" fmla="*/ 592912370 h 81492"/>
                <a:gd name="T14" fmla="*/ 2147483646 w 75655"/>
                <a:gd name="T15" fmla="*/ 600188112 h 81492"/>
                <a:gd name="T16" fmla="*/ 2147483646 w 75655"/>
                <a:gd name="T17" fmla="*/ 609887553 h 81492"/>
                <a:gd name="T18" fmla="*/ 2147483646 w 75655"/>
                <a:gd name="T19" fmla="*/ 613135663 h 81492"/>
                <a:gd name="T20" fmla="*/ 2147483646 w 75655"/>
                <a:gd name="T21" fmla="*/ 612337354 h 81492"/>
                <a:gd name="T22" fmla="*/ 2147483646 w 75655"/>
                <a:gd name="T23" fmla="*/ 606661688 h 81492"/>
                <a:gd name="T24" fmla="*/ 2147483646 w 75655"/>
                <a:gd name="T25" fmla="*/ 571887311 h 81492"/>
                <a:gd name="T26" fmla="*/ 2147483646 w 75655"/>
                <a:gd name="T27" fmla="*/ 545991817 h 81492"/>
                <a:gd name="T28" fmla="*/ 2147483646 w 75655"/>
                <a:gd name="T29" fmla="*/ 512019207 h 81492"/>
                <a:gd name="T30" fmla="*/ 2147483646 w 75655"/>
                <a:gd name="T31" fmla="*/ 430324271 h 81492"/>
                <a:gd name="T32" fmla="*/ 2147483646 w 75655"/>
                <a:gd name="T33" fmla="*/ 430324271 h 81492"/>
                <a:gd name="T34" fmla="*/ 2147483646 w 75655"/>
                <a:gd name="T35" fmla="*/ 349427244 h 81492"/>
                <a:gd name="T36" fmla="*/ 2147483646 w 75655"/>
                <a:gd name="T37" fmla="*/ 253982930 h 81492"/>
                <a:gd name="T38" fmla="*/ 2147483646 w 75655"/>
                <a:gd name="T39" fmla="*/ 201412359 h 81492"/>
                <a:gd name="T40" fmla="*/ 2147483646 w 75655"/>
                <a:gd name="T41" fmla="*/ 174715550 h 81492"/>
                <a:gd name="T42" fmla="*/ 2147483646 w 75655"/>
                <a:gd name="T43" fmla="*/ 173112010 h 81492"/>
                <a:gd name="T44" fmla="*/ 2147483646 w 75655"/>
                <a:gd name="T45" fmla="*/ 169863901 h 81492"/>
                <a:gd name="T46" fmla="*/ 2147483646 w 75655"/>
                <a:gd name="T47" fmla="*/ 148014825 h 81492"/>
                <a:gd name="T48" fmla="*/ 2147483646 w 75655"/>
                <a:gd name="T49" fmla="*/ 52570571 h 81492"/>
                <a:gd name="T50" fmla="*/ 2147483646 w 75655"/>
                <a:gd name="T51" fmla="*/ 10523851 h 81492"/>
                <a:gd name="T52" fmla="*/ 2147483646 w 75655"/>
                <a:gd name="T53" fmla="*/ 1625783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grpSp>
        <p:nvGrpSpPr>
          <p:cNvPr id="8" name="Google Shape;3700;p23"/>
          <p:cNvGrpSpPr>
            <a:grpSpLocks/>
          </p:cNvGrpSpPr>
          <p:nvPr/>
        </p:nvGrpSpPr>
        <p:grpSpPr bwMode="auto">
          <a:xfrm>
            <a:off x="-269875" y="144463"/>
            <a:ext cx="12919075" cy="7058025"/>
            <a:chOff x="-202790" y="108017"/>
            <a:chExt cx="9690092" cy="5294333"/>
          </a:xfrm>
        </p:grpSpPr>
        <p:grpSp>
          <p:nvGrpSpPr>
            <p:cNvPr id="9" name="Google Shape;3701;p23"/>
            <p:cNvGrpSpPr>
              <a:grpSpLocks/>
            </p:cNvGrpSpPr>
            <p:nvPr/>
          </p:nvGrpSpPr>
          <p:grpSpPr bwMode="auto"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120" name="Google Shape;3702;p23"/>
              <p:cNvSpPr>
                <a:spLocks/>
              </p:cNvSpPr>
              <p:nvPr/>
            </p:nvSpPr>
            <p:spPr bwMode="auto">
              <a:xfrm>
                <a:off x="5010425" y="3748125"/>
                <a:ext cx="153450" cy="1468575"/>
              </a:xfrm>
              <a:custGeom>
                <a:avLst/>
                <a:gdLst>
                  <a:gd name="T0" fmla="*/ 2147483646 w 6138"/>
                  <a:gd name="T1" fmla="*/ 9765625 h 58743"/>
                  <a:gd name="T2" fmla="*/ 2147483646 w 6138"/>
                  <a:gd name="T3" fmla="*/ 654296875 h 58743"/>
                  <a:gd name="T4" fmla="*/ 2147483646 w 6138"/>
                  <a:gd name="T5" fmla="*/ 2147483646 h 58743"/>
                  <a:gd name="T6" fmla="*/ 2147483646 w 6138"/>
                  <a:gd name="T7" fmla="*/ 2147483646 h 58743"/>
                  <a:gd name="T8" fmla="*/ 2147483646 w 6138"/>
                  <a:gd name="T9" fmla="*/ 2147483646 h 58743"/>
                  <a:gd name="T10" fmla="*/ 0 w 6138"/>
                  <a:gd name="T11" fmla="*/ 2147483646 h 58743"/>
                  <a:gd name="T12" fmla="*/ 1308593750 w 6138"/>
                  <a:gd name="T13" fmla="*/ 2147483646 h 58743"/>
                  <a:gd name="T14" fmla="*/ 2147483646 w 6138"/>
                  <a:gd name="T15" fmla="*/ 2147483646 h 58743"/>
                  <a:gd name="T16" fmla="*/ 2147483646 w 6138"/>
                  <a:gd name="T17" fmla="*/ 2147483646 h 58743"/>
                  <a:gd name="T18" fmla="*/ 2147483646 w 6138"/>
                  <a:gd name="T19" fmla="*/ 2147483646 h 58743"/>
                  <a:gd name="T20" fmla="*/ 2147483646 w 6138"/>
                  <a:gd name="T21" fmla="*/ 2147483646 h 58743"/>
                  <a:gd name="T22" fmla="*/ 2147483646 w 6138"/>
                  <a:gd name="T23" fmla="*/ 654296875 h 58743"/>
                  <a:gd name="T24" fmla="*/ 2147483646 w 6138"/>
                  <a:gd name="T25" fmla="*/ 9765625 h 587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1" name="Google Shape;3703;p23"/>
              <p:cNvSpPr>
                <a:spLocks/>
              </p:cNvSpPr>
              <p:nvPr/>
            </p:nvSpPr>
            <p:spPr bwMode="auto">
              <a:xfrm>
                <a:off x="4946200" y="3756125"/>
                <a:ext cx="76750" cy="1459225"/>
              </a:xfrm>
              <a:custGeom>
                <a:avLst/>
                <a:gdLst>
                  <a:gd name="T0" fmla="*/ 302734375 w 3070"/>
                  <a:gd name="T1" fmla="*/ 0 h 58369"/>
                  <a:gd name="T2" fmla="*/ 302734375 w 3070"/>
                  <a:gd name="T3" fmla="*/ 263671875 h 58369"/>
                  <a:gd name="T4" fmla="*/ 302734375 w 3070"/>
                  <a:gd name="T5" fmla="*/ 263671875 h 58369"/>
                  <a:gd name="T6" fmla="*/ 654296875 w 3070"/>
                  <a:gd name="T7" fmla="*/ 136718750 h 58369"/>
                  <a:gd name="T8" fmla="*/ 302734375 w 3070"/>
                  <a:gd name="T9" fmla="*/ 0 h 58369"/>
                  <a:gd name="T10" fmla="*/ 302734375 w 3070"/>
                  <a:gd name="T11" fmla="*/ 263671875 h 58369"/>
                  <a:gd name="T12" fmla="*/ 9765625 w 3070"/>
                  <a:gd name="T13" fmla="*/ 791015625 h 58369"/>
                  <a:gd name="T14" fmla="*/ 2147483646 w 3070"/>
                  <a:gd name="T15" fmla="*/ 2147483646 h 58369"/>
                  <a:gd name="T16" fmla="*/ 2147483646 w 3070"/>
                  <a:gd name="T17" fmla="*/ 2147483646 h 58369"/>
                  <a:gd name="T18" fmla="*/ 2147483646 w 3070"/>
                  <a:gd name="T19" fmla="*/ 2147483646 h 58369"/>
                  <a:gd name="T20" fmla="*/ 2147483646 w 3070"/>
                  <a:gd name="T21" fmla="*/ 2147483646 h 58369"/>
                  <a:gd name="T22" fmla="*/ 2147483646 w 3070"/>
                  <a:gd name="T23" fmla="*/ 2147483646 h 58369"/>
                  <a:gd name="T24" fmla="*/ 2147483646 w 3070"/>
                  <a:gd name="T25" fmla="*/ 2147483646 h 58369"/>
                  <a:gd name="T26" fmla="*/ 2147483646 w 3070"/>
                  <a:gd name="T27" fmla="*/ 2147483646 h 58369"/>
                  <a:gd name="T28" fmla="*/ 2147483646 w 3070"/>
                  <a:gd name="T29" fmla="*/ 2147483646 h 58369"/>
                  <a:gd name="T30" fmla="*/ 2147483646 w 3070"/>
                  <a:gd name="T31" fmla="*/ 2147483646 h 58369"/>
                  <a:gd name="T32" fmla="*/ 2147483646 w 3070"/>
                  <a:gd name="T33" fmla="*/ 2147483646 h 58369"/>
                  <a:gd name="T34" fmla="*/ 332031250 w 3070"/>
                  <a:gd name="T35" fmla="*/ 458984375 h 58369"/>
                  <a:gd name="T36" fmla="*/ 302734375 w 3070"/>
                  <a:gd name="T37" fmla="*/ 263671875 h 583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2" name="Google Shape;3704;p23"/>
              <p:cNvSpPr>
                <a:spLocks/>
              </p:cNvSpPr>
              <p:nvPr/>
            </p:nvSpPr>
            <p:spPr bwMode="auto">
              <a:xfrm>
                <a:off x="4856975" y="3311450"/>
                <a:ext cx="196825" cy="531925"/>
              </a:xfrm>
              <a:custGeom>
                <a:avLst/>
                <a:gdLst>
                  <a:gd name="T0" fmla="*/ 2147483646 w 7873"/>
                  <a:gd name="T1" fmla="*/ 9765625 h 21277"/>
                  <a:gd name="T2" fmla="*/ 2147483646 w 7873"/>
                  <a:gd name="T3" fmla="*/ 2147483646 h 21277"/>
                  <a:gd name="T4" fmla="*/ 654296875 w 7873"/>
                  <a:gd name="T5" fmla="*/ 2147483646 h 21277"/>
                  <a:gd name="T6" fmla="*/ 2147483646 w 7873"/>
                  <a:gd name="T7" fmla="*/ 2147483646 h 21277"/>
                  <a:gd name="T8" fmla="*/ 2147483646 w 7873"/>
                  <a:gd name="T9" fmla="*/ 2147483646 h 21277"/>
                  <a:gd name="T10" fmla="*/ 2147483646 w 7873"/>
                  <a:gd name="T11" fmla="*/ 2147483646 h 21277"/>
                  <a:gd name="T12" fmla="*/ 2147483646 w 7873"/>
                  <a:gd name="T13" fmla="*/ 2147483646 h 21277"/>
                  <a:gd name="T14" fmla="*/ 2147483646 w 7873"/>
                  <a:gd name="T15" fmla="*/ 2147483646 h 21277"/>
                  <a:gd name="T16" fmla="*/ 2147483646 w 7873"/>
                  <a:gd name="T17" fmla="*/ 2147483646 h 21277"/>
                  <a:gd name="T18" fmla="*/ 2147483646 w 7873"/>
                  <a:gd name="T19" fmla="*/ 2147483646 h 21277"/>
                  <a:gd name="T20" fmla="*/ 2147483646 w 7873"/>
                  <a:gd name="T21" fmla="*/ 2147483646 h 21277"/>
                  <a:gd name="T22" fmla="*/ 2147483646 w 7873"/>
                  <a:gd name="T23" fmla="*/ 9765625 h 212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3" name="Google Shape;3705;p23"/>
              <p:cNvSpPr/>
              <p:nvPr/>
            </p:nvSpPr>
            <p:spPr>
              <a:xfrm>
                <a:off x="4892051" y="3455292"/>
                <a:ext cx="50009" cy="364378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4" name="Google Shape;3706;p23"/>
              <p:cNvSpPr/>
              <p:nvPr/>
            </p:nvSpPr>
            <p:spPr>
              <a:xfrm>
                <a:off x="4929229" y="3476420"/>
                <a:ext cx="53581" cy="347707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5" name="Google Shape;3707;p23"/>
              <p:cNvSpPr>
                <a:spLocks/>
              </p:cNvSpPr>
              <p:nvPr/>
            </p:nvSpPr>
            <p:spPr bwMode="auto">
              <a:xfrm>
                <a:off x="4971975" y="3634675"/>
                <a:ext cx="31800" cy="211750"/>
              </a:xfrm>
              <a:custGeom>
                <a:avLst/>
                <a:gdLst>
                  <a:gd name="T0" fmla="*/ 2147483646 w 1272"/>
                  <a:gd name="T1" fmla="*/ 0 h 8470"/>
                  <a:gd name="T2" fmla="*/ 2147483646 w 1272"/>
                  <a:gd name="T3" fmla="*/ 996093750 h 8470"/>
                  <a:gd name="T4" fmla="*/ 361328125 w 1272"/>
                  <a:gd name="T5" fmla="*/ 2147483646 h 8470"/>
                  <a:gd name="T6" fmla="*/ 2147483646 w 1272"/>
                  <a:gd name="T7" fmla="*/ 2147483646 h 8470"/>
                  <a:gd name="T8" fmla="*/ 2147483646 w 1272"/>
                  <a:gd name="T9" fmla="*/ 2147483646 h 8470"/>
                  <a:gd name="T10" fmla="*/ 2147483646 w 1272"/>
                  <a:gd name="T11" fmla="*/ 996093750 h 8470"/>
                  <a:gd name="T12" fmla="*/ 2147483646 w 1272"/>
                  <a:gd name="T13" fmla="*/ 0 h 84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3708;p23"/>
              <p:cNvSpPr>
                <a:spLocks/>
              </p:cNvSpPr>
              <p:nvPr/>
            </p:nvSpPr>
            <p:spPr bwMode="auto">
              <a:xfrm>
                <a:off x="4858650" y="3692300"/>
                <a:ext cx="192650" cy="181775"/>
              </a:xfrm>
              <a:custGeom>
                <a:avLst/>
                <a:gdLst>
                  <a:gd name="T0" fmla="*/ 2147483646 w 7706"/>
                  <a:gd name="T1" fmla="*/ 9765625 h 7271"/>
                  <a:gd name="T2" fmla="*/ 2147483646 w 7706"/>
                  <a:gd name="T3" fmla="*/ 2147483646 h 7271"/>
                  <a:gd name="T4" fmla="*/ 2147483646 w 7706"/>
                  <a:gd name="T5" fmla="*/ 2147483646 h 7271"/>
                  <a:gd name="T6" fmla="*/ 2147483646 w 7706"/>
                  <a:gd name="T7" fmla="*/ 2147483646 h 7271"/>
                  <a:gd name="T8" fmla="*/ 2147483646 w 7706"/>
                  <a:gd name="T9" fmla="*/ 2147483646 h 7271"/>
                  <a:gd name="T10" fmla="*/ 2147483646 w 7706"/>
                  <a:gd name="T11" fmla="*/ 2147483646 h 7271"/>
                  <a:gd name="T12" fmla="*/ 0 w 7706"/>
                  <a:gd name="T13" fmla="*/ 2147483646 h 7271"/>
                  <a:gd name="T14" fmla="*/ 2147483646 w 7706"/>
                  <a:gd name="T15" fmla="*/ 2147483646 h 7271"/>
                  <a:gd name="T16" fmla="*/ 2147483646 w 7706"/>
                  <a:gd name="T17" fmla="*/ 2147483646 h 7271"/>
                  <a:gd name="T18" fmla="*/ 2147483646 w 7706"/>
                  <a:gd name="T19" fmla="*/ 2147483646 h 7271"/>
                  <a:gd name="T20" fmla="*/ 2147483646 w 7706"/>
                  <a:gd name="T21" fmla="*/ 2147483646 h 7271"/>
                  <a:gd name="T22" fmla="*/ 2147483646 w 7706"/>
                  <a:gd name="T23" fmla="*/ 2147483646 h 7271"/>
                  <a:gd name="T24" fmla="*/ 2147483646 w 7706"/>
                  <a:gd name="T25" fmla="*/ 2147483646 h 7271"/>
                  <a:gd name="T26" fmla="*/ 2147483646 w 7706"/>
                  <a:gd name="T27" fmla="*/ 2147483646 h 7271"/>
                  <a:gd name="T28" fmla="*/ 2147483646 w 7706"/>
                  <a:gd name="T29" fmla="*/ 2147483646 h 7271"/>
                  <a:gd name="T30" fmla="*/ 2147483646 w 7706"/>
                  <a:gd name="T31" fmla="*/ 312500000 h 7271"/>
                  <a:gd name="T32" fmla="*/ 2147483646 w 7706"/>
                  <a:gd name="T33" fmla="*/ 9765625 h 72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7" name="Google Shape;3709;p23"/>
              <p:cNvSpPr>
                <a:spLocks/>
              </p:cNvSpPr>
              <p:nvPr/>
            </p:nvSpPr>
            <p:spPr bwMode="auto">
              <a:xfrm>
                <a:off x="4906175" y="3233950"/>
                <a:ext cx="46525" cy="98875"/>
              </a:xfrm>
              <a:custGeom>
                <a:avLst/>
                <a:gdLst>
                  <a:gd name="T0" fmla="*/ 2147483646 w 1861"/>
                  <a:gd name="T1" fmla="*/ 9765625 h 3955"/>
                  <a:gd name="T2" fmla="*/ 654296875 w 1861"/>
                  <a:gd name="T3" fmla="*/ 2147483646 h 3955"/>
                  <a:gd name="T4" fmla="*/ 2147483646 w 1861"/>
                  <a:gd name="T5" fmla="*/ 2147483646 h 3955"/>
                  <a:gd name="T6" fmla="*/ 2147483646 w 1861"/>
                  <a:gd name="T7" fmla="*/ 2147483646 h 3955"/>
                  <a:gd name="T8" fmla="*/ 2147483646 w 1861"/>
                  <a:gd name="T9" fmla="*/ 2147483646 h 3955"/>
                  <a:gd name="T10" fmla="*/ 2147483646 w 1861"/>
                  <a:gd name="T11" fmla="*/ 2147483646 h 3955"/>
                  <a:gd name="T12" fmla="*/ 2147483646 w 1861"/>
                  <a:gd name="T13" fmla="*/ 2147483646 h 3955"/>
                  <a:gd name="T14" fmla="*/ 2147483646 w 1861"/>
                  <a:gd name="T15" fmla="*/ 2147483646 h 3955"/>
                  <a:gd name="T16" fmla="*/ 2147483646 w 1861"/>
                  <a:gd name="T17" fmla="*/ 9765625 h 39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3710;p23"/>
              <p:cNvSpPr>
                <a:spLocks/>
              </p:cNvSpPr>
              <p:nvPr/>
            </p:nvSpPr>
            <p:spPr bwMode="auto">
              <a:xfrm>
                <a:off x="4900325" y="3226275"/>
                <a:ext cx="59250" cy="113250"/>
              </a:xfrm>
              <a:custGeom>
                <a:avLst/>
                <a:gdLst>
                  <a:gd name="T0" fmla="*/ 2147483646 w 2370"/>
                  <a:gd name="T1" fmla="*/ 2147483646 h 4530"/>
                  <a:gd name="T2" fmla="*/ 2147483646 w 2370"/>
                  <a:gd name="T3" fmla="*/ 2147483646 h 4530"/>
                  <a:gd name="T4" fmla="*/ 2147483646 w 2370"/>
                  <a:gd name="T5" fmla="*/ 2147483646 h 4530"/>
                  <a:gd name="T6" fmla="*/ 2147483646 w 2370"/>
                  <a:gd name="T7" fmla="*/ 2147483646 h 4530"/>
                  <a:gd name="T8" fmla="*/ 2147483646 w 2370"/>
                  <a:gd name="T9" fmla="*/ 2147483646 h 4530"/>
                  <a:gd name="T10" fmla="*/ 2147483646 w 2370"/>
                  <a:gd name="T11" fmla="*/ 2147483646 h 4530"/>
                  <a:gd name="T12" fmla="*/ 2147483646 w 2370"/>
                  <a:gd name="T13" fmla="*/ 2147483646 h 4530"/>
                  <a:gd name="T14" fmla="*/ 2147483646 w 2370"/>
                  <a:gd name="T15" fmla="*/ 2147483646 h 4530"/>
                  <a:gd name="T16" fmla="*/ 2147483646 w 2370"/>
                  <a:gd name="T17" fmla="*/ 2147483646 h 4530"/>
                  <a:gd name="T18" fmla="*/ 2147483646 w 2370"/>
                  <a:gd name="T19" fmla="*/ 2147483646 h 4530"/>
                  <a:gd name="T20" fmla="*/ 2147483646 w 2370"/>
                  <a:gd name="T21" fmla="*/ 2147483646 h 4530"/>
                  <a:gd name="T22" fmla="*/ 2147483646 w 2370"/>
                  <a:gd name="T23" fmla="*/ 2147483646 h 4530"/>
                  <a:gd name="T24" fmla="*/ 2147483646 w 2370"/>
                  <a:gd name="T25" fmla="*/ 2147483646 h 4530"/>
                  <a:gd name="T26" fmla="*/ 2147483646 w 2370"/>
                  <a:gd name="T27" fmla="*/ 2147483646 h 4530"/>
                  <a:gd name="T28" fmla="*/ 2147483646 w 2370"/>
                  <a:gd name="T29" fmla="*/ 0 h 4530"/>
                  <a:gd name="T30" fmla="*/ 2147483646 w 2370"/>
                  <a:gd name="T31" fmla="*/ 253906250 h 4530"/>
                  <a:gd name="T32" fmla="*/ 9765625 w 2370"/>
                  <a:gd name="T33" fmla="*/ 2147483646 h 4530"/>
                  <a:gd name="T34" fmla="*/ 1640625000 w 2370"/>
                  <a:gd name="T35" fmla="*/ 2147483646 h 4530"/>
                  <a:gd name="T36" fmla="*/ 2147483646 w 2370"/>
                  <a:gd name="T37" fmla="*/ 2147483646 h 4530"/>
                  <a:gd name="T38" fmla="*/ 2147483646 w 2370"/>
                  <a:gd name="T39" fmla="*/ 2147483646 h 4530"/>
                  <a:gd name="T40" fmla="*/ 2147483646 w 2370"/>
                  <a:gd name="T41" fmla="*/ 2147483646 h 4530"/>
                  <a:gd name="T42" fmla="*/ 2147483646 w 2370"/>
                  <a:gd name="T43" fmla="*/ 2147483646 h 4530"/>
                  <a:gd name="T44" fmla="*/ 2147483646 w 2370"/>
                  <a:gd name="T45" fmla="*/ 2147483646 h 4530"/>
                  <a:gd name="T46" fmla="*/ 2147483646 w 2370"/>
                  <a:gd name="T47" fmla="*/ 2147483646 h 4530"/>
                  <a:gd name="T48" fmla="*/ 2147483646 w 2370"/>
                  <a:gd name="T49" fmla="*/ 2147483646 h 4530"/>
                  <a:gd name="T50" fmla="*/ 2147483646 w 2370"/>
                  <a:gd name="T51" fmla="*/ 2147483646 h 4530"/>
                  <a:gd name="T52" fmla="*/ 2147483646 w 2370"/>
                  <a:gd name="T53" fmla="*/ 2147483646 h 4530"/>
                  <a:gd name="T54" fmla="*/ 2147483646 w 2370"/>
                  <a:gd name="T55" fmla="*/ 0 h 45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lnTo>
                      <a:pt x="735" y="560"/>
                    </a:ln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3711;p23"/>
              <p:cNvSpPr>
                <a:spLocks/>
              </p:cNvSpPr>
              <p:nvPr/>
            </p:nvSpPr>
            <p:spPr bwMode="auto">
              <a:xfrm>
                <a:off x="5108825" y="3284050"/>
                <a:ext cx="216850" cy="524725"/>
              </a:xfrm>
              <a:custGeom>
                <a:avLst/>
                <a:gdLst>
                  <a:gd name="T0" fmla="*/ 2147483646 w 8674"/>
                  <a:gd name="T1" fmla="*/ 9765625 h 20989"/>
                  <a:gd name="T2" fmla="*/ 2147483646 w 8674"/>
                  <a:gd name="T3" fmla="*/ 2147483646 h 20989"/>
                  <a:gd name="T4" fmla="*/ 2147483646 w 8674"/>
                  <a:gd name="T5" fmla="*/ 2147483646 h 20989"/>
                  <a:gd name="T6" fmla="*/ 654296875 w 8674"/>
                  <a:gd name="T7" fmla="*/ 2147483646 h 20989"/>
                  <a:gd name="T8" fmla="*/ 2147483646 w 8674"/>
                  <a:gd name="T9" fmla="*/ 2147483646 h 20989"/>
                  <a:gd name="T10" fmla="*/ 2147483646 w 8674"/>
                  <a:gd name="T11" fmla="*/ 2147483646 h 20989"/>
                  <a:gd name="T12" fmla="*/ 2147483646 w 8674"/>
                  <a:gd name="T13" fmla="*/ 2147483646 h 20989"/>
                  <a:gd name="T14" fmla="*/ 2147483646 w 8674"/>
                  <a:gd name="T15" fmla="*/ 2147483646 h 20989"/>
                  <a:gd name="T16" fmla="*/ 2147483646 w 8674"/>
                  <a:gd name="T17" fmla="*/ 2147483646 h 20989"/>
                  <a:gd name="T18" fmla="*/ 2147483646 w 8674"/>
                  <a:gd name="T19" fmla="*/ 2147483646 h 20989"/>
                  <a:gd name="T20" fmla="*/ 2147483646 w 8674"/>
                  <a:gd name="T21" fmla="*/ 9765625 h 209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0" name="Google Shape;3712;p23"/>
              <p:cNvSpPr/>
              <p:nvPr/>
            </p:nvSpPr>
            <p:spPr>
              <a:xfrm>
                <a:off x="5119109" y="3428847"/>
                <a:ext cx="140501" cy="333418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1" name="Google Shape;3713;p23"/>
              <p:cNvSpPr>
                <a:spLocks/>
              </p:cNvSpPr>
              <p:nvPr/>
            </p:nvSpPr>
            <p:spPr bwMode="auto">
              <a:xfrm>
                <a:off x="5081300" y="3658500"/>
                <a:ext cx="195175" cy="178050"/>
              </a:xfrm>
              <a:custGeom>
                <a:avLst/>
                <a:gdLst>
                  <a:gd name="T0" fmla="*/ 2147483646 w 7807"/>
                  <a:gd name="T1" fmla="*/ 9765625 h 7122"/>
                  <a:gd name="T2" fmla="*/ 2147483646 w 7807"/>
                  <a:gd name="T3" fmla="*/ 2147483646 h 7122"/>
                  <a:gd name="T4" fmla="*/ 2147483646 w 7807"/>
                  <a:gd name="T5" fmla="*/ 2147483646 h 7122"/>
                  <a:gd name="T6" fmla="*/ 2147483646 w 7807"/>
                  <a:gd name="T7" fmla="*/ 2147483646 h 7122"/>
                  <a:gd name="T8" fmla="*/ 2147483646 w 7807"/>
                  <a:gd name="T9" fmla="*/ 2147483646 h 7122"/>
                  <a:gd name="T10" fmla="*/ 2147483646 w 7807"/>
                  <a:gd name="T11" fmla="*/ 2147483646 h 7122"/>
                  <a:gd name="T12" fmla="*/ 986328125 w 7807"/>
                  <a:gd name="T13" fmla="*/ 2147483646 h 7122"/>
                  <a:gd name="T14" fmla="*/ 1630859375 w 7807"/>
                  <a:gd name="T15" fmla="*/ 2147483646 h 7122"/>
                  <a:gd name="T16" fmla="*/ 2147483646 w 7807"/>
                  <a:gd name="T17" fmla="*/ 2147483646 h 7122"/>
                  <a:gd name="T18" fmla="*/ 2147483646 w 7807"/>
                  <a:gd name="T19" fmla="*/ 2147483646 h 7122"/>
                  <a:gd name="T20" fmla="*/ 2147483646 w 7807"/>
                  <a:gd name="T21" fmla="*/ 2147483646 h 7122"/>
                  <a:gd name="T22" fmla="*/ 2147483646 w 7807"/>
                  <a:gd name="T23" fmla="*/ 2147483646 h 7122"/>
                  <a:gd name="T24" fmla="*/ 2147483646 w 7807"/>
                  <a:gd name="T25" fmla="*/ 2147483646 h 7122"/>
                  <a:gd name="T26" fmla="*/ 2147483646 w 7807"/>
                  <a:gd name="T27" fmla="*/ 2147483646 h 7122"/>
                  <a:gd name="T28" fmla="*/ 2147483646 w 7807"/>
                  <a:gd name="T29" fmla="*/ 2147483646 h 7122"/>
                  <a:gd name="T30" fmla="*/ 2147483646 w 7807"/>
                  <a:gd name="T31" fmla="*/ 810546875 h 7122"/>
                  <a:gd name="T32" fmla="*/ 2147483646 w 7807"/>
                  <a:gd name="T33" fmla="*/ 9765625 h 71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2" name="Google Shape;3714;p23"/>
              <p:cNvSpPr>
                <a:spLocks/>
              </p:cNvSpPr>
              <p:nvPr/>
            </p:nvSpPr>
            <p:spPr bwMode="auto">
              <a:xfrm>
                <a:off x="5238475" y="3203625"/>
                <a:ext cx="32150" cy="100825"/>
              </a:xfrm>
              <a:custGeom>
                <a:avLst/>
                <a:gdLst>
                  <a:gd name="T0" fmla="*/ 2147483646 w 1286"/>
                  <a:gd name="T1" fmla="*/ 0 h 4033"/>
                  <a:gd name="T2" fmla="*/ 1474609375 w 1286"/>
                  <a:gd name="T3" fmla="*/ 2147483646 h 4033"/>
                  <a:gd name="T4" fmla="*/ 498046875 w 1286"/>
                  <a:gd name="T5" fmla="*/ 2147483646 h 4033"/>
                  <a:gd name="T6" fmla="*/ 175781250 w 1286"/>
                  <a:gd name="T7" fmla="*/ 2147483646 h 4033"/>
                  <a:gd name="T8" fmla="*/ 2147483646 w 1286"/>
                  <a:gd name="T9" fmla="*/ 2147483646 h 4033"/>
                  <a:gd name="T10" fmla="*/ 2147483646 w 1286"/>
                  <a:gd name="T11" fmla="*/ 2147483646 h 4033"/>
                  <a:gd name="T12" fmla="*/ 2147483646 w 1286"/>
                  <a:gd name="T13" fmla="*/ 2147483646 h 4033"/>
                  <a:gd name="T14" fmla="*/ 2147483646 w 1286"/>
                  <a:gd name="T15" fmla="*/ 2147483646 h 4033"/>
                  <a:gd name="T16" fmla="*/ 2147483646 w 1286"/>
                  <a:gd name="T17" fmla="*/ 0 h 40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3" name="Google Shape;3715;p23"/>
              <p:cNvSpPr>
                <a:spLocks/>
              </p:cNvSpPr>
              <p:nvPr/>
            </p:nvSpPr>
            <p:spPr bwMode="auto">
              <a:xfrm>
                <a:off x="5231400" y="3196900"/>
                <a:ext cx="45075" cy="114275"/>
              </a:xfrm>
              <a:custGeom>
                <a:avLst/>
                <a:gdLst>
                  <a:gd name="T0" fmla="*/ 2147483646 w 1803"/>
                  <a:gd name="T1" fmla="*/ 2147483646 h 4571"/>
                  <a:gd name="T2" fmla="*/ 2147483646 w 1803"/>
                  <a:gd name="T3" fmla="*/ 2147483646 h 4571"/>
                  <a:gd name="T4" fmla="*/ 2147483646 w 1803"/>
                  <a:gd name="T5" fmla="*/ 2147483646 h 4571"/>
                  <a:gd name="T6" fmla="*/ 2147483646 w 1803"/>
                  <a:gd name="T7" fmla="*/ 2147483646 h 4571"/>
                  <a:gd name="T8" fmla="*/ 2147483646 w 1803"/>
                  <a:gd name="T9" fmla="*/ 2147483646 h 4571"/>
                  <a:gd name="T10" fmla="*/ 2147483646 w 1803"/>
                  <a:gd name="T11" fmla="*/ 2147483646 h 4571"/>
                  <a:gd name="T12" fmla="*/ 2147483646 w 1803"/>
                  <a:gd name="T13" fmla="*/ 2147483646 h 4571"/>
                  <a:gd name="T14" fmla="*/ 2147483646 w 1803"/>
                  <a:gd name="T15" fmla="*/ 2147483646 h 4571"/>
                  <a:gd name="T16" fmla="*/ 2147483646 w 1803"/>
                  <a:gd name="T17" fmla="*/ 2147483646 h 4571"/>
                  <a:gd name="T18" fmla="*/ 2147483646 w 1803"/>
                  <a:gd name="T19" fmla="*/ 2147483646 h 4571"/>
                  <a:gd name="T20" fmla="*/ 2147483646 w 1803"/>
                  <a:gd name="T21" fmla="*/ 2147483646 h 4571"/>
                  <a:gd name="T22" fmla="*/ 2147483646 w 1803"/>
                  <a:gd name="T23" fmla="*/ 2147483646 h 4571"/>
                  <a:gd name="T24" fmla="*/ 2147483646 w 1803"/>
                  <a:gd name="T25" fmla="*/ 2147483646 h 4571"/>
                  <a:gd name="T26" fmla="*/ 2147483646 w 1803"/>
                  <a:gd name="T27" fmla="*/ 0 h 4571"/>
                  <a:gd name="T28" fmla="*/ 1640625000 w 1803"/>
                  <a:gd name="T29" fmla="*/ 2147483646 h 4571"/>
                  <a:gd name="T30" fmla="*/ 654296875 w 1803"/>
                  <a:gd name="T31" fmla="*/ 2147483646 h 4571"/>
                  <a:gd name="T32" fmla="*/ 654296875 w 1803"/>
                  <a:gd name="T33" fmla="*/ 2147483646 h 4571"/>
                  <a:gd name="T34" fmla="*/ 9765625 w 1803"/>
                  <a:gd name="T35" fmla="*/ 2147483646 h 4571"/>
                  <a:gd name="T36" fmla="*/ 2147483646 w 1803"/>
                  <a:gd name="T37" fmla="*/ 2147483646 h 4571"/>
                  <a:gd name="T38" fmla="*/ 2147483646 w 1803"/>
                  <a:gd name="T39" fmla="*/ 2147483646 h 4571"/>
                  <a:gd name="T40" fmla="*/ 2147483646 w 1803"/>
                  <a:gd name="T41" fmla="*/ 2147483646 h 4571"/>
                  <a:gd name="T42" fmla="*/ 2147483646 w 1803"/>
                  <a:gd name="T43" fmla="*/ 2147483646 h 4571"/>
                  <a:gd name="T44" fmla="*/ 2147483646 w 1803"/>
                  <a:gd name="T45" fmla="*/ 2147483646 h 4571"/>
                  <a:gd name="T46" fmla="*/ 2147483646 w 1803"/>
                  <a:gd name="T47" fmla="*/ 2147483646 h 4571"/>
                  <a:gd name="T48" fmla="*/ 2147483646 w 1803"/>
                  <a:gd name="T49" fmla="*/ 2147483646 h 4571"/>
                  <a:gd name="T50" fmla="*/ 2147483646 w 1803"/>
                  <a:gd name="T51" fmla="*/ 0 h 45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10" name="Google Shape;3716;p23"/>
            <p:cNvSpPr>
              <a:spLocks/>
            </p:cNvSpPr>
            <p:nvPr/>
          </p:nvSpPr>
          <p:spPr bwMode="auto">
            <a:xfrm>
              <a:off x="84201" y="717002"/>
              <a:ext cx="1029326" cy="572687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2147483646 w 30756"/>
                <a:gd name="T51" fmla="*/ 2147483646 h 17113"/>
                <a:gd name="T52" fmla="*/ 2147483646 w 30756"/>
                <a:gd name="T53" fmla="*/ 2147483646 h 17113"/>
                <a:gd name="T54" fmla="*/ 2147483646 w 30756"/>
                <a:gd name="T55" fmla="*/ 2147483646 h 17113"/>
                <a:gd name="T56" fmla="*/ 2147483646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1" name="Google Shape;3717;p23"/>
            <p:cNvSpPr>
              <a:spLocks/>
            </p:cNvSpPr>
            <p:nvPr/>
          </p:nvSpPr>
          <p:spPr bwMode="auto">
            <a:xfrm>
              <a:off x="7507879" y="108017"/>
              <a:ext cx="1324153" cy="65320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2" name="Google Shape;3718;p23"/>
            <p:cNvSpPr>
              <a:spLocks/>
            </p:cNvSpPr>
            <p:nvPr/>
          </p:nvSpPr>
          <p:spPr bwMode="auto">
            <a:xfrm>
              <a:off x="8725075" y="1196911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3" name="Google Shape;3719;p23"/>
            <p:cNvGrpSpPr>
              <a:grpSpLocks/>
            </p:cNvGrpSpPr>
            <p:nvPr/>
          </p:nvGrpSpPr>
          <p:grpSpPr bwMode="auto"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118" name="Google Shape;3720;p23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3721;p23"/>
              <p:cNvSpPr>
                <a:spLocks/>
              </p:cNvSpPr>
              <p:nvPr/>
            </p:nvSpPr>
            <p:spPr bwMode="auto">
              <a:xfrm>
                <a:off x="5064200" y="4748075"/>
                <a:ext cx="1576800" cy="504600"/>
              </a:xfrm>
              <a:custGeom>
                <a:avLst/>
                <a:gdLst>
                  <a:gd name="T0" fmla="*/ 2147483646 w 63072"/>
                  <a:gd name="T1" fmla="*/ 595703125 h 20184"/>
                  <a:gd name="T2" fmla="*/ 2147483646 w 63072"/>
                  <a:gd name="T3" fmla="*/ 2147483646 h 20184"/>
                  <a:gd name="T4" fmla="*/ 2147483646 w 63072"/>
                  <a:gd name="T5" fmla="*/ 2147483646 h 20184"/>
                  <a:gd name="T6" fmla="*/ 2147483646 w 63072"/>
                  <a:gd name="T7" fmla="*/ 2147483646 h 20184"/>
                  <a:gd name="T8" fmla="*/ 2147483646 w 63072"/>
                  <a:gd name="T9" fmla="*/ 2147483646 h 20184"/>
                  <a:gd name="T10" fmla="*/ 2147483646 w 63072"/>
                  <a:gd name="T11" fmla="*/ 2147483646 h 20184"/>
                  <a:gd name="T12" fmla="*/ 2147483646 w 63072"/>
                  <a:gd name="T13" fmla="*/ 2147483646 h 20184"/>
                  <a:gd name="T14" fmla="*/ 2147483646 w 63072"/>
                  <a:gd name="T15" fmla="*/ 2147483646 h 20184"/>
                  <a:gd name="T16" fmla="*/ 0 w 63072"/>
                  <a:gd name="T17" fmla="*/ 2147483646 h 20184"/>
                  <a:gd name="T18" fmla="*/ 2147483646 w 63072"/>
                  <a:gd name="T19" fmla="*/ 2147483646 h 20184"/>
                  <a:gd name="T20" fmla="*/ 2147483646 w 63072"/>
                  <a:gd name="T21" fmla="*/ 2147483646 h 20184"/>
                  <a:gd name="T22" fmla="*/ 2147483646 w 63072"/>
                  <a:gd name="T23" fmla="*/ 2147483646 h 20184"/>
                  <a:gd name="T24" fmla="*/ 2147483646 w 63072"/>
                  <a:gd name="T25" fmla="*/ 2147483646 h 20184"/>
                  <a:gd name="T26" fmla="*/ 2147483646 w 63072"/>
                  <a:gd name="T27" fmla="*/ 2147483646 h 20184"/>
                  <a:gd name="T28" fmla="*/ 2147483646 w 63072"/>
                  <a:gd name="T29" fmla="*/ 2147483646 h 20184"/>
                  <a:gd name="T30" fmla="*/ 2147483646 w 63072"/>
                  <a:gd name="T31" fmla="*/ 2147483646 h 20184"/>
                  <a:gd name="T32" fmla="*/ 2147483646 w 63072"/>
                  <a:gd name="T33" fmla="*/ 2147483646 h 20184"/>
                  <a:gd name="T34" fmla="*/ 2147483646 w 63072"/>
                  <a:gd name="T35" fmla="*/ 2147483646 h 20184"/>
                  <a:gd name="T36" fmla="*/ 2147483646 w 63072"/>
                  <a:gd name="T37" fmla="*/ 2147483646 h 20184"/>
                  <a:gd name="T38" fmla="*/ 2147483646 w 63072"/>
                  <a:gd name="T39" fmla="*/ 2147483646 h 20184"/>
                  <a:gd name="T40" fmla="*/ 2147483646 w 63072"/>
                  <a:gd name="T41" fmla="*/ 2147483646 h 20184"/>
                  <a:gd name="T42" fmla="*/ 2147483646 w 63072"/>
                  <a:gd name="T43" fmla="*/ 2147483646 h 20184"/>
                  <a:gd name="T44" fmla="*/ 2147483646 w 63072"/>
                  <a:gd name="T45" fmla="*/ 2147483646 h 20184"/>
                  <a:gd name="T46" fmla="*/ 2147483646 w 63072"/>
                  <a:gd name="T47" fmla="*/ 2147483646 h 20184"/>
                  <a:gd name="T48" fmla="*/ 2147483646 w 63072"/>
                  <a:gd name="T49" fmla="*/ 2147483646 h 20184"/>
                  <a:gd name="T50" fmla="*/ 2147483646 w 63072"/>
                  <a:gd name="T51" fmla="*/ 2147483646 h 20184"/>
                  <a:gd name="T52" fmla="*/ 2147483646 w 63072"/>
                  <a:gd name="T53" fmla="*/ 2147483646 h 20184"/>
                  <a:gd name="T54" fmla="*/ 2147483646 w 63072"/>
                  <a:gd name="T55" fmla="*/ 2147483646 h 20184"/>
                  <a:gd name="T56" fmla="*/ 2147483646 w 63072"/>
                  <a:gd name="T57" fmla="*/ 2147483646 h 20184"/>
                  <a:gd name="T58" fmla="*/ 2147483646 w 63072"/>
                  <a:gd name="T59" fmla="*/ 2147483646 h 20184"/>
                  <a:gd name="T60" fmla="*/ 2147483646 w 63072"/>
                  <a:gd name="T61" fmla="*/ 2147483646 h 20184"/>
                  <a:gd name="T62" fmla="*/ 2147483646 w 63072"/>
                  <a:gd name="T63" fmla="*/ 2147483646 h 20184"/>
                  <a:gd name="T64" fmla="*/ 2147483646 w 63072"/>
                  <a:gd name="T65" fmla="*/ 2147483646 h 20184"/>
                  <a:gd name="T66" fmla="*/ 2147483646 w 63072"/>
                  <a:gd name="T67" fmla="*/ 2147483646 h 20184"/>
                  <a:gd name="T68" fmla="*/ 2147483646 w 63072"/>
                  <a:gd name="T69" fmla="*/ 2147483646 h 20184"/>
                  <a:gd name="T70" fmla="*/ 2147483646 w 63072"/>
                  <a:gd name="T71" fmla="*/ 2147483646 h 201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" name="Google Shape;3722;p23"/>
            <p:cNvGrpSpPr>
              <a:grpSpLocks/>
            </p:cNvGrpSpPr>
            <p:nvPr/>
          </p:nvGrpSpPr>
          <p:grpSpPr bwMode="auto"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90" name="Google Shape;3723;p23"/>
              <p:cNvSpPr/>
              <p:nvPr/>
            </p:nvSpPr>
            <p:spPr>
              <a:xfrm>
                <a:off x="974785" y="681783"/>
                <a:ext cx="409608" cy="659708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3724;p23"/>
              <p:cNvSpPr/>
              <p:nvPr/>
            </p:nvSpPr>
            <p:spPr>
              <a:xfrm>
                <a:off x="581847" y="1004493"/>
                <a:ext cx="701334" cy="43464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3725;p23"/>
              <p:cNvSpPr/>
              <p:nvPr/>
            </p:nvSpPr>
            <p:spPr>
              <a:xfrm>
                <a:off x="754502" y="1405795"/>
                <a:ext cx="546541" cy="465606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3726;p23"/>
              <p:cNvSpPr/>
              <p:nvPr/>
            </p:nvSpPr>
            <p:spPr>
              <a:xfrm>
                <a:off x="1206976" y="1420084"/>
                <a:ext cx="334593" cy="648991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3727;p23"/>
              <p:cNvSpPr/>
              <p:nvPr/>
            </p:nvSpPr>
            <p:spPr>
              <a:xfrm>
                <a:off x="1323666" y="791338"/>
                <a:ext cx="502484" cy="550153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3728;p23"/>
              <p:cNvSpPr/>
              <p:nvPr/>
            </p:nvSpPr>
            <p:spPr>
              <a:xfrm>
                <a:off x="1301043" y="1287905"/>
                <a:ext cx="631082" cy="358433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3729;p23"/>
              <p:cNvSpPr>
                <a:spLocks/>
              </p:cNvSpPr>
              <p:nvPr/>
            </p:nvSpPr>
            <p:spPr bwMode="auto">
              <a:xfrm>
                <a:off x="1259250" y="1456575"/>
                <a:ext cx="128600" cy="438325"/>
              </a:xfrm>
              <a:custGeom>
                <a:avLst/>
                <a:gdLst>
                  <a:gd name="T0" fmla="*/ 2147483646 w 5144"/>
                  <a:gd name="T1" fmla="*/ 0 h 17533"/>
                  <a:gd name="T2" fmla="*/ 2147483646 w 5144"/>
                  <a:gd name="T3" fmla="*/ 2147483646 h 17533"/>
                  <a:gd name="T4" fmla="*/ 2147483646 w 5144"/>
                  <a:gd name="T5" fmla="*/ 2147483646 h 17533"/>
                  <a:gd name="T6" fmla="*/ 2147483646 w 5144"/>
                  <a:gd name="T7" fmla="*/ 2147483646 h 17533"/>
                  <a:gd name="T8" fmla="*/ 2147483646 w 5144"/>
                  <a:gd name="T9" fmla="*/ 2147483646 h 17533"/>
                  <a:gd name="T10" fmla="*/ 2147483646 w 5144"/>
                  <a:gd name="T11" fmla="*/ 2147483646 h 17533"/>
                  <a:gd name="T12" fmla="*/ 2147483646 w 5144"/>
                  <a:gd name="T13" fmla="*/ 0 h 175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3730;p23"/>
              <p:cNvSpPr>
                <a:spLocks/>
              </p:cNvSpPr>
              <p:nvPr/>
            </p:nvSpPr>
            <p:spPr bwMode="auto">
              <a:xfrm>
                <a:off x="1278425" y="1436350"/>
                <a:ext cx="170225" cy="375075"/>
              </a:xfrm>
              <a:custGeom>
                <a:avLst/>
                <a:gdLst>
                  <a:gd name="T0" fmla="*/ 2147483646 w 6809"/>
                  <a:gd name="T1" fmla="*/ 0 h 15003"/>
                  <a:gd name="T2" fmla="*/ 2147483646 w 6809"/>
                  <a:gd name="T3" fmla="*/ 2147483646 h 15003"/>
                  <a:gd name="T4" fmla="*/ 2147483646 w 6809"/>
                  <a:gd name="T5" fmla="*/ 2147483646 h 15003"/>
                  <a:gd name="T6" fmla="*/ 2147483646 w 6809"/>
                  <a:gd name="T7" fmla="*/ 2147483646 h 15003"/>
                  <a:gd name="T8" fmla="*/ 2147483646 w 6809"/>
                  <a:gd name="T9" fmla="*/ 2147483646 h 15003"/>
                  <a:gd name="T10" fmla="*/ 2147483646 w 6809"/>
                  <a:gd name="T11" fmla="*/ 2147483646 h 15003"/>
                  <a:gd name="T12" fmla="*/ 2147483646 w 6809"/>
                  <a:gd name="T13" fmla="*/ 0 h 150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3731;p23"/>
              <p:cNvSpPr>
                <a:spLocks/>
              </p:cNvSpPr>
              <p:nvPr/>
            </p:nvSpPr>
            <p:spPr bwMode="auto">
              <a:xfrm>
                <a:off x="1256375" y="1484350"/>
                <a:ext cx="69925" cy="372750"/>
              </a:xfrm>
              <a:custGeom>
                <a:avLst/>
                <a:gdLst>
                  <a:gd name="T0" fmla="*/ 2147483646 w 2797"/>
                  <a:gd name="T1" fmla="*/ 9765625 h 14910"/>
                  <a:gd name="T2" fmla="*/ 302734375 w 2797"/>
                  <a:gd name="T3" fmla="*/ 2147483646 h 14910"/>
                  <a:gd name="T4" fmla="*/ 2147483646 w 2797"/>
                  <a:gd name="T5" fmla="*/ 2147483646 h 14910"/>
                  <a:gd name="T6" fmla="*/ 2147483646 w 2797"/>
                  <a:gd name="T7" fmla="*/ 2147483646 h 14910"/>
                  <a:gd name="T8" fmla="*/ 2147483646 w 2797"/>
                  <a:gd name="T9" fmla="*/ 2147483646 h 14910"/>
                  <a:gd name="T10" fmla="*/ 2147483646 w 2797"/>
                  <a:gd name="T11" fmla="*/ 2147483646 h 14910"/>
                  <a:gd name="T12" fmla="*/ 2147483646 w 2797"/>
                  <a:gd name="T13" fmla="*/ 9765625 h 149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3732;p23"/>
              <p:cNvSpPr>
                <a:spLocks/>
              </p:cNvSpPr>
              <p:nvPr/>
            </p:nvSpPr>
            <p:spPr bwMode="auto">
              <a:xfrm>
                <a:off x="987250" y="1441975"/>
                <a:ext cx="298650" cy="242300"/>
              </a:xfrm>
              <a:custGeom>
                <a:avLst/>
                <a:gdLst>
                  <a:gd name="T0" fmla="*/ 2147483646 w 11946"/>
                  <a:gd name="T1" fmla="*/ 9765625 h 9692"/>
                  <a:gd name="T2" fmla="*/ 2147483646 w 11946"/>
                  <a:gd name="T3" fmla="*/ 830078125 h 9692"/>
                  <a:gd name="T4" fmla="*/ 644531250 w 11946"/>
                  <a:gd name="T5" fmla="*/ 2147483646 h 9692"/>
                  <a:gd name="T6" fmla="*/ 2147483646 w 11946"/>
                  <a:gd name="T7" fmla="*/ 2147483646 h 9692"/>
                  <a:gd name="T8" fmla="*/ 2147483646 w 11946"/>
                  <a:gd name="T9" fmla="*/ 2147483646 h 9692"/>
                  <a:gd name="T10" fmla="*/ 2147483646 w 11946"/>
                  <a:gd name="T11" fmla="*/ 2147483646 h 9692"/>
                  <a:gd name="T12" fmla="*/ 2147483646 w 11946"/>
                  <a:gd name="T13" fmla="*/ 9765625 h 96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3733;p23"/>
              <p:cNvSpPr>
                <a:spLocks/>
              </p:cNvSpPr>
              <p:nvPr/>
            </p:nvSpPr>
            <p:spPr bwMode="auto">
              <a:xfrm>
                <a:off x="1125950" y="1425825"/>
                <a:ext cx="212075" cy="231125"/>
              </a:xfrm>
              <a:custGeom>
                <a:avLst/>
                <a:gdLst>
                  <a:gd name="T0" fmla="*/ 2147483646 w 8483"/>
                  <a:gd name="T1" fmla="*/ 0 h 9245"/>
                  <a:gd name="T2" fmla="*/ 2147483646 w 8483"/>
                  <a:gd name="T3" fmla="*/ 2147483646 h 9245"/>
                  <a:gd name="T4" fmla="*/ 488281250 w 8483"/>
                  <a:gd name="T5" fmla="*/ 2147483646 h 9245"/>
                  <a:gd name="T6" fmla="*/ 2147483646 w 8483"/>
                  <a:gd name="T7" fmla="*/ 2147483646 h 9245"/>
                  <a:gd name="T8" fmla="*/ 2147483646 w 8483"/>
                  <a:gd name="T9" fmla="*/ 2147483646 h 9245"/>
                  <a:gd name="T10" fmla="*/ 2147483646 w 8483"/>
                  <a:gd name="T11" fmla="*/ 2147483646 h 9245"/>
                  <a:gd name="T12" fmla="*/ 2147483646 w 8483"/>
                  <a:gd name="T13" fmla="*/ 0 h 92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3734;p23"/>
              <p:cNvSpPr>
                <a:spLocks/>
              </p:cNvSpPr>
              <p:nvPr/>
            </p:nvSpPr>
            <p:spPr bwMode="auto">
              <a:xfrm>
                <a:off x="872725" y="1410800"/>
                <a:ext cx="414450" cy="218025"/>
              </a:xfrm>
              <a:custGeom>
                <a:avLst/>
                <a:gdLst>
                  <a:gd name="T0" fmla="*/ 2147483646 w 16578"/>
                  <a:gd name="T1" fmla="*/ 0 h 8721"/>
                  <a:gd name="T2" fmla="*/ 2147483646 w 16578"/>
                  <a:gd name="T3" fmla="*/ 839843750 h 8721"/>
                  <a:gd name="T4" fmla="*/ 1445312500 w 16578"/>
                  <a:gd name="T5" fmla="*/ 2147483646 h 8721"/>
                  <a:gd name="T6" fmla="*/ 2147483646 w 16578"/>
                  <a:gd name="T7" fmla="*/ 2147483646 h 8721"/>
                  <a:gd name="T8" fmla="*/ 2147483646 w 16578"/>
                  <a:gd name="T9" fmla="*/ 2147483646 h 8721"/>
                  <a:gd name="T10" fmla="*/ 2147483646 w 16578"/>
                  <a:gd name="T11" fmla="*/ 2147483646 h 8721"/>
                  <a:gd name="T12" fmla="*/ 2147483646 w 16578"/>
                  <a:gd name="T13" fmla="*/ 0 h 87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3735;p23"/>
              <p:cNvSpPr>
                <a:spLocks/>
              </p:cNvSpPr>
              <p:nvPr/>
            </p:nvSpPr>
            <p:spPr bwMode="auto">
              <a:xfrm>
                <a:off x="980400" y="1404150"/>
                <a:ext cx="289450" cy="134325"/>
              </a:xfrm>
              <a:custGeom>
                <a:avLst/>
                <a:gdLst>
                  <a:gd name="T0" fmla="*/ 2147483646 w 11578"/>
                  <a:gd name="T1" fmla="*/ 0 h 5373"/>
                  <a:gd name="T2" fmla="*/ 2147483646 w 11578"/>
                  <a:gd name="T3" fmla="*/ 2147483646 h 5373"/>
                  <a:gd name="T4" fmla="*/ 947265625 w 11578"/>
                  <a:gd name="T5" fmla="*/ 2147483646 h 5373"/>
                  <a:gd name="T6" fmla="*/ 2147483646 w 11578"/>
                  <a:gd name="T7" fmla="*/ 2147483646 h 5373"/>
                  <a:gd name="T8" fmla="*/ 2147483646 w 11578"/>
                  <a:gd name="T9" fmla="*/ 2147483646 h 5373"/>
                  <a:gd name="T10" fmla="*/ 2147483646 w 11578"/>
                  <a:gd name="T11" fmla="*/ 2147483646 h 5373"/>
                  <a:gd name="T12" fmla="*/ 2147483646 w 11578"/>
                  <a:gd name="T13" fmla="*/ 2147483646 h 5373"/>
                  <a:gd name="T14" fmla="*/ 2147483646 w 11578"/>
                  <a:gd name="T15" fmla="*/ 2147483646 h 5373"/>
                  <a:gd name="T16" fmla="*/ 2147483646 w 11578"/>
                  <a:gd name="T17" fmla="*/ 2147483646 h 5373"/>
                  <a:gd name="T18" fmla="*/ 2147483646 w 11578"/>
                  <a:gd name="T19" fmla="*/ 166015625 h 5373"/>
                  <a:gd name="T20" fmla="*/ 2147483646 w 11578"/>
                  <a:gd name="T21" fmla="*/ 0 h 53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3736;p23"/>
              <p:cNvSpPr>
                <a:spLocks/>
              </p:cNvSpPr>
              <p:nvPr/>
            </p:nvSpPr>
            <p:spPr bwMode="auto">
              <a:xfrm>
                <a:off x="789025" y="1324225"/>
                <a:ext cx="491750" cy="121800"/>
              </a:xfrm>
              <a:custGeom>
                <a:avLst/>
                <a:gdLst>
                  <a:gd name="T0" fmla="*/ 2147483646 w 19670"/>
                  <a:gd name="T1" fmla="*/ 9765625 h 4872"/>
                  <a:gd name="T2" fmla="*/ 2147483646 w 19670"/>
                  <a:gd name="T3" fmla="*/ 2147483646 h 4872"/>
                  <a:gd name="T4" fmla="*/ 2147483646 w 19670"/>
                  <a:gd name="T5" fmla="*/ 2147483646 h 4872"/>
                  <a:gd name="T6" fmla="*/ 2147483646 w 19670"/>
                  <a:gd name="T7" fmla="*/ 2147483646 h 4872"/>
                  <a:gd name="T8" fmla="*/ 2147483646 w 19670"/>
                  <a:gd name="T9" fmla="*/ 2147483646 h 4872"/>
                  <a:gd name="T10" fmla="*/ 2147483646 w 19670"/>
                  <a:gd name="T11" fmla="*/ 2147483646 h 4872"/>
                  <a:gd name="T12" fmla="*/ 2147483646 w 19670"/>
                  <a:gd name="T13" fmla="*/ 9765625 h 48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3737;p23"/>
              <p:cNvSpPr>
                <a:spLocks/>
              </p:cNvSpPr>
              <p:nvPr/>
            </p:nvSpPr>
            <p:spPr bwMode="auto">
              <a:xfrm>
                <a:off x="981525" y="1249500"/>
                <a:ext cx="328025" cy="181475"/>
              </a:xfrm>
              <a:custGeom>
                <a:avLst/>
                <a:gdLst>
                  <a:gd name="T0" fmla="*/ 2147483646 w 13121"/>
                  <a:gd name="T1" fmla="*/ 0 h 7259"/>
                  <a:gd name="T2" fmla="*/ 1689453125 w 13121"/>
                  <a:gd name="T3" fmla="*/ 2147483646 h 7259"/>
                  <a:gd name="T4" fmla="*/ 2147483646 w 13121"/>
                  <a:gd name="T5" fmla="*/ 2147483646 h 7259"/>
                  <a:gd name="T6" fmla="*/ 2147483646 w 13121"/>
                  <a:gd name="T7" fmla="*/ 2147483646 h 7259"/>
                  <a:gd name="T8" fmla="*/ 2147483646 w 13121"/>
                  <a:gd name="T9" fmla="*/ 2147483646 h 7259"/>
                  <a:gd name="T10" fmla="*/ 2147483646 w 13121"/>
                  <a:gd name="T11" fmla="*/ 19531250 h 7259"/>
                  <a:gd name="T12" fmla="*/ 2147483646 w 13121"/>
                  <a:gd name="T13" fmla="*/ 0 h 72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3738;p23"/>
              <p:cNvSpPr>
                <a:spLocks/>
              </p:cNvSpPr>
              <p:nvPr/>
            </p:nvSpPr>
            <p:spPr bwMode="auto">
              <a:xfrm>
                <a:off x="973500" y="1174075"/>
                <a:ext cx="356800" cy="239800"/>
              </a:xfrm>
              <a:custGeom>
                <a:avLst/>
                <a:gdLst>
                  <a:gd name="T0" fmla="*/ 2147483646 w 14272"/>
                  <a:gd name="T1" fmla="*/ 9765625 h 9592"/>
                  <a:gd name="T2" fmla="*/ 1855468750 w 14272"/>
                  <a:gd name="T3" fmla="*/ 2147483646 h 9592"/>
                  <a:gd name="T4" fmla="*/ 2147483646 w 14272"/>
                  <a:gd name="T5" fmla="*/ 2147483646 h 9592"/>
                  <a:gd name="T6" fmla="*/ 2147483646 w 14272"/>
                  <a:gd name="T7" fmla="*/ 2147483646 h 9592"/>
                  <a:gd name="T8" fmla="*/ 2147483646 w 14272"/>
                  <a:gd name="T9" fmla="*/ 2147483646 h 9592"/>
                  <a:gd name="T10" fmla="*/ 2147483646 w 14272"/>
                  <a:gd name="T11" fmla="*/ 97656250 h 9592"/>
                  <a:gd name="T12" fmla="*/ 2147483646 w 14272"/>
                  <a:gd name="T13" fmla="*/ 9765625 h 95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3739;p23"/>
              <p:cNvSpPr>
                <a:spLocks/>
              </p:cNvSpPr>
              <p:nvPr/>
            </p:nvSpPr>
            <p:spPr bwMode="auto">
              <a:xfrm>
                <a:off x="1137400" y="950450"/>
                <a:ext cx="180600" cy="461200"/>
              </a:xfrm>
              <a:custGeom>
                <a:avLst/>
                <a:gdLst>
                  <a:gd name="T0" fmla="*/ 1767578125 w 7224"/>
                  <a:gd name="T1" fmla="*/ 9765625 h 18448"/>
                  <a:gd name="T2" fmla="*/ 175781250 w 7224"/>
                  <a:gd name="T3" fmla="*/ 2147483646 h 18448"/>
                  <a:gd name="T4" fmla="*/ 2147483646 w 7224"/>
                  <a:gd name="T5" fmla="*/ 2147483646 h 18448"/>
                  <a:gd name="T6" fmla="*/ 2147483646 w 7224"/>
                  <a:gd name="T7" fmla="*/ 2147483646 h 18448"/>
                  <a:gd name="T8" fmla="*/ 2147483646 w 7224"/>
                  <a:gd name="T9" fmla="*/ 2147483646 h 18448"/>
                  <a:gd name="T10" fmla="*/ 2147483646 w 7224"/>
                  <a:gd name="T11" fmla="*/ 1376953125 h 18448"/>
                  <a:gd name="T12" fmla="*/ 1767578125 w 7224"/>
                  <a:gd name="T13" fmla="*/ 9765625 h 184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3740;p23"/>
              <p:cNvSpPr>
                <a:spLocks/>
              </p:cNvSpPr>
              <p:nvPr/>
            </p:nvSpPr>
            <p:spPr bwMode="auto">
              <a:xfrm>
                <a:off x="1214125" y="977300"/>
                <a:ext cx="139375" cy="450850"/>
              </a:xfrm>
              <a:custGeom>
                <a:avLst/>
                <a:gdLst>
                  <a:gd name="T0" fmla="*/ 1865234375 w 5575"/>
                  <a:gd name="T1" fmla="*/ 0 h 18034"/>
                  <a:gd name="T2" fmla="*/ 175781250 w 5575"/>
                  <a:gd name="T3" fmla="*/ 2147483646 h 18034"/>
                  <a:gd name="T4" fmla="*/ 2147483646 w 5575"/>
                  <a:gd name="T5" fmla="*/ 2147483646 h 18034"/>
                  <a:gd name="T6" fmla="*/ 2147483646 w 5575"/>
                  <a:gd name="T7" fmla="*/ 2147483646 h 18034"/>
                  <a:gd name="T8" fmla="*/ 2147483646 w 5575"/>
                  <a:gd name="T9" fmla="*/ 2147483646 h 18034"/>
                  <a:gd name="T10" fmla="*/ 2147483646 w 5575"/>
                  <a:gd name="T11" fmla="*/ 1269531250 h 18034"/>
                  <a:gd name="T12" fmla="*/ 1865234375 w 5575"/>
                  <a:gd name="T13" fmla="*/ 0 h 180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3741;p23"/>
              <p:cNvSpPr>
                <a:spLocks/>
              </p:cNvSpPr>
              <p:nvPr/>
            </p:nvSpPr>
            <p:spPr bwMode="auto">
              <a:xfrm>
                <a:off x="1288100" y="1008875"/>
                <a:ext cx="84550" cy="411475"/>
              </a:xfrm>
              <a:custGeom>
                <a:avLst/>
                <a:gdLst>
                  <a:gd name="T0" fmla="*/ 2050781250 w 3382"/>
                  <a:gd name="T1" fmla="*/ 9765625 h 16459"/>
                  <a:gd name="T2" fmla="*/ 371093750 w 3382"/>
                  <a:gd name="T3" fmla="*/ 2001953125 h 16459"/>
                  <a:gd name="T4" fmla="*/ 2147483646 w 3382"/>
                  <a:gd name="T5" fmla="*/ 2147483646 h 16459"/>
                  <a:gd name="T6" fmla="*/ 2147483646 w 3382"/>
                  <a:gd name="T7" fmla="*/ 2147483646 h 16459"/>
                  <a:gd name="T8" fmla="*/ 2147483646 w 3382"/>
                  <a:gd name="T9" fmla="*/ 2147483646 h 16459"/>
                  <a:gd name="T10" fmla="*/ 2147483646 w 3382"/>
                  <a:gd name="T11" fmla="*/ 1113281250 h 16459"/>
                  <a:gd name="T12" fmla="*/ 2050781250 w 3382"/>
                  <a:gd name="T13" fmla="*/ 9765625 h 164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3742;p23"/>
              <p:cNvSpPr>
                <a:spLocks/>
              </p:cNvSpPr>
              <p:nvPr/>
            </p:nvSpPr>
            <p:spPr bwMode="auto">
              <a:xfrm>
                <a:off x="1308525" y="1001450"/>
                <a:ext cx="276000" cy="379950"/>
              </a:xfrm>
              <a:custGeom>
                <a:avLst/>
                <a:gdLst>
                  <a:gd name="T0" fmla="*/ 2147483646 w 11040"/>
                  <a:gd name="T1" fmla="*/ 9765625 h 15198"/>
                  <a:gd name="T2" fmla="*/ 2147483646 w 11040"/>
                  <a:gd name="T3" fmla="*/ 742187500 h 15198"/>
                  <a:gd name="T4" fmla="*/ 2147483646 w 11040"/>
                  <a:gd name="T5" fmla="*/ 2147483646 h 15198"/>
                  <a:gd name="T6" fmla="*/ 2147483646 w 11040"/>
                  <a:gd name="T7" fmla="*/ 2147483646 h 15198"/>
                  <a:gd name="T8" fmla="*/ 2147483646 w 11040"/>
                  <a:gd name="T9" fmla="*/ 2147483646 h 15198"/>
                  <a:gd name="T10" fmla="*/ 2147483646 w 11040"/>
                  <a:gd name="T11" fmla="*/ 2147483646 h 15198"/>
                  <a:gd name="T12" fmla="*/ 2147483646 w 11040"/>
                  <a:gd name="T13" fmla="*/ 9765625 h 15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0" name="Google Shape;3743;p23"/>
              <p:cNvSpPr>
                <a:spLocks/>
              </p:cNvSpPr>
              <p:nvPr/>
            </p:nvSpPr>
            <p:spPr bwMode="auto">
              <a:xfrm>
                <a:off x="1296875" y="1110600"/>
                <a:ext cx="319475" cy="325350"/>
              </a:xfrm>
              <a:custGeom>
                <a:avLst/>
                <a:gdLst>
                  <a:gd name="T0" fmla="*/ 2147483646 w 12779"/>
                  <a:gd name="T1" fmla="*/ 0 h 13014"/>
                  <a:gd name="T2" fmla="*/ 2147483646 w 12779"/>
                  <a:gd name="T3" fmla="*/ 556640625 h 13014"/>
                  <a:gd name="T4" fmla="*/ 2147483646 w 12779"/>
                  <a:gd name="T5" fmla="*/ 2147483646 h 13014"/>
                  <a:gd name="T6" fmla="*/ 2147483646 w 12779"/>
                  <a:gd name="T7" fmla="*/ 2147483646 h 13014"/>
                  <a:gd name="T8" fmla="*/ 2147483646 w 12779"/>
                  <a:gd name="T9" fmla="*/ 2147483646 h 13014"/>
                  <a:gd name="T10" fmla="*/ 2147483646 w 12779"/>
                  <a:gd name="T11" fmla="*/ 2147483646 h 13014"/>
                  <a:gd name="T12" fmla="*/ 2147483646 w 12779"/>
                  <a:gd name="T13" fmla="*/ 0 h 130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1" name="Google Shape;3744;p23"/>
              <p:cNvSpPr>
                <a:spLocks/>
              </p:cNvSpPr>
              <p:nvPr/>
            </p:nvSpPr>
            <p:spPr bwMode="auto">
              <a:xfrm>
                <a:off x="1281425" y="1174950"/>
                <a:ext cx="353375" cy="261450"/>
              </a:xfrm>
              <a:custGeom>
                <a:avLst/>
                <a:gdLst>
                  <a:gd name="T0" fmla="*/ 2147483646 w 14135"/>
                  <a:gd name="T1" fmla="*/ 0 h 10458"/>
                  <a:gd name="T2" fmla="*/ 2147483646 w 14135"/>
                  <a:gd name="T3" fmla="*/ 351562500 h 10458"/>
                  <a:gd name="T4" fmla="*/ 2147483646 w 14135"/>
                  <a:gd name="T5" fmla="*/ 2147483646 h 10458"/>
                  <a:gd name="T6" fmla="*/ 2147483646 w 14135"/>
                  <a:gd name="T7" fmla="*/ 2147483646 h 10458"/>
                  <a:gd name="T8" fmla="*/ 2147483646 w 14135"/>
                  <a:gd name="T9" fmla="*/ 2147483646 h 10458"/>
                  <a:gd name="T10" fmla="*/ 2147483646 w 14135"/>
                  <a:gd name="T11" fmla="*/ 2147483646 h 10458"/>
                  <a:gd name="T12" fmla="*/ 2147483646 w 14135"/>
                  <a:gd name="T13" fmla="*/ 0 h 104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3745;p23"/>
              <p:cNvSpPr>
                <a:spLocks/>
              </p:cNvSpPr>
              <p:nvPr/>
            </p:nvSpPr>
            <p:spPr bwMode="auto">
              <a:xfrm>
                <a:off x="1290625" y="1350725"/>
                <a:ext cx="465300" cy="87950"/>
              </a:xfrm>
              <a:custGeom>
                <a:avLst/>
                <a:gdLst>
                  <a:gd name="T0" fmla="*/ 2147483646 w 18612"/>
                  <a:gd name="T1" fmla="*/ 0 h 3518"/>
                  <a:gd name="T2" fmla="*/ 2147483646 w 18612"/>
                  <a:gd name="T3" fmla="*/ 2147483646 h 3518"/>
                  <a:gd name="T4" fmla="*/ 2147483646 w 18612"/>
                  <a:gd name="T5" fmla="*/ 2147483646 h 3518"/>
                  <a:gd name="T6" fmla="*/ 2147483646 w 18612"/>
                  <a:gd name="T7" fmla="*/ 2147483646 h 3518"/>
                  <a:gd name="T8" fmla="*/ 2147483646 w 18612"/>
                  <a:gd name="T9" fmla="*/ 2147483646 h 3518"/>
                  <a:gd name="T10" fmla="*/ 2147483646 w 18612"/>
                  <a:gd name="T11" fmla="*/ 2147483646 h 3518"/>
                  <a:gd name="T12" fmla="*/ 2147483646 w 18612"/>
                  <a:gd name="T13" fmla="*/ 2147483646 h 3518"/>
                  <a:gd name="T14" fmla="*/ 2147483646 w 18612"/>
                  <a:gd name="T15" fmla="*/ 2147483646 h 3518"/>
                  <a:gd name="T16" fmla="*/ 2147483646 w 18612"/>
                  <a:gd name="T17" fmla="*/ 0 h 35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3746;p23"/>
              <p:cNvSpPr>
                <a:spLocks/>
              </p:cNvSpPr>
              <p:nvPr/>
            </p:nvSpPr>
            <p:spPr bwMode="auto">
              <a:xfrm>
                <a:off x="1303125" y="1429000"/>
                <a:ext cx="401400" cy="68750"/>
              </a:xfrm>
              <a:custGeom>
                <a:avLst/>
                <a:gdLst>
                  <a:gd name="T0" fmla="*/ 2147483646 w 16056"/>
                  <a:gd name="T1" fmla="*/ 9765625 h 2750"/>
                  <a:gd name="T2" fmla="*/ 2147483646 w 16056"/>
                  <a:gd name="T3" fmla="*/ 253906250 h 2750"/>
                  <a:gd name="T4" fmla="*/ 2147483646 w 16056"/>
                  <a:gd name="T5" fmla="*/ 2147483646 h 2750"/>
                  <a:gd name="T6" fmla="*/ 2147483646 w 16056"/>
                  <a:gd name="T7" fmla="*/ 2147483646 h 2750"/>
                  <a:gd name="T8" fmla="*/ 2147483646 w 16056"/>
                  <a:gd name="T9" fmla="*/ 2147483646 h 2750"/>
                  <a:gd name="T10" fmla="*/ 2147483646 w 16056"/>
                  <a:gd name="T11" fmla="*/ 2147483646 h 2750"/>
                  <a:gd name="T12" fmla="*/ 2147483646 w 16056"/>
                  <a:gd name="T13" fmla="*/ 2147483646 h 2750"/>
                  <a:gd name="T14" fmla="*/ 2147483646 w 16056"/>
                  <a:gd name="T15" fmla="*/ 2147483646 h 2750"/>
                  <a:gd name="T16" fmla="*/ 2147483646 w 16056"/>
                  <a:gd name="T17" fmla="*/ 9765625 h 27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3747;p23"/>
              <p:cNvSpPr>
                <a:spLocks/>
              </p:cNvSpPr>
              <p:nvPr/>
            </p:nvSpPr>
            <p:spPr bwMode="auto">
              <a:xfrm>
                <a:off x="1295700" y="1386875"/>
                <a:ext cx="344450" cy="74750"/>
              </a:xfrm>
              <a:custGeom>
                <a:avLst/>
                <a:gdLst>
                  <a:gd name="T0" fmla="*/ 2147483646 w 13778"/>
                  <a:gd name="T1" fmla="*/ 0 h 2990"/>
                  <a:gd name="T2" fmla="*/ 2147483646 w 13778"/>
                  <a:gd name="T3" fmla="*/ 2147483646 h 2990"/>
                  <a:gd name="T4" fmla="*/ 2147483646 w 13778"/>
                  <a:gd name="T5" fmla="*/ 2147483646 h 2990"/>
                  <a:gd name="T6" fmla="*/ 2147483646 w 13778"/>
                  <a:gd name="T7" fmla="*/ 2147483646 h 2990"/>
                  <a:gd name="T8" fmla="*/ 2147483646 w 13778"/>
                  <a:gd name="T9" fmla="*/ 2147483646 h 2990"/>
                  <a:gd name="T10" fmla="*/ 2147483646 w 13778"/>
                  <a:gd name="T11" fmla="*/ 2147483646 h 2990"/>
                  <a:gd name="T12" fmla="*/ 2147483646 w 13778"/>
                  <a:gd name="T13" fmla="*/ 2147483646 h 2990"/>
                  <a:gd name="T14" fmla="*/ 2147483646 w 13778"/>
                  <a:gd name="T15" fmla="*/ 0 h 29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5" name="Google Shape;3748;p23"/>
              <p:cNvSpPr>
                <a:spLocks/>
              </p:cNvSpPr>
              <p:nvPr/>
            </p:nvSpPr>
            <p:spPr bwMode="auto">
              <a:xfrm>
                <a:off x="1275475" y="1444025"/>
                <a:ext cx="345175" cy="106875"/>
              </a:xfrm>
              <a:custGeom>
                <a:avLst/>
                <a:gdLst>
                  <a:gd name="T0" fmla="*/ 2147483646 w 13807"/>
                  <a:gd name="T1" fmla="*/ 9765625 h 4275"/>
                  <a:gd name="T2" fmla="*/ 2147483646 w 13807"/>
                  <a:gd name="T3" fmla="*/ 2147483646 h 4275"/>
                  <a:gd name="T4" fmla="*/ 2147483646 w 13807"/>
                  <a:gd name="T5" fmla="*/ 2147483646 h 4275"/>
                  <a:gd name="T6" fmla="*/ 2147483646 w 13807"/>
                  <a:gd name="T7" fmla="*/ 2147483646 h 4275"/>
                  <a:gd name="T8" fmla="*/ 2147483646 w 13807"/>
                  <a:gd name="T9" fmla="*/ 2147483646 h 4275"/>
                  <a:gd name="T10" fmla="*/ 2147483646 w 13807"/>
                  <a:gd name="T11" fmla="*/ 2147483646 h 4275"/>
                  <a:gd name="T12" fmla="*/ 2147483646 w 13807"/>
                  <a:gd name="T13" fmla="*/ 2147483646 h 4275"/>
                  <a:gd name="T14" fmla="*/ 2147483646 w 13807"/>
                  <a:gd name="T15" fmla="*/ 29296875 h 4275"/>
                  <a:gd name="T16" fmla="*/ 2147483646 w 13807"/>
                  <a:gd name="T17" fmla="*/ 9765625 h 42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3749;p23"/>
              <p:cNvSpPr/>
              <p:nvPr/>
            </p:nvSpPr>
            <p:spPr>
              <a:xfrm>
                <a:off x="1136724" y="1156916"/>
                <a:ext cx="342928" cy="388203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3750;p23"/>
              <p:cNvSpPr>
                <a:spLocks/>
              </p:cNvSpPr>
              <p:nvPr/>
            </p:nvSpPr>
            <p:spPr bwMode="auto">
              <a:xfrm>
                <a:off x="1239650" y="1283750"/>
                <a:ext cx="136800" cy="139925"/>
              </a:xfrm>
              <a:custGeom>
                <a:avLst/>
                <a:gdLst>
                  <a:gd name="T0" fmla="*/ 2147483646 w 5472"/>
                  <a:gd name="T1" fmla="*/ 0 h 5597"/>
                  <a:gd name="T2" fmla="*/ 2147483646 w 5472"/>
                  <a:gd name="T3" fmla="*/ 888671875 h 5597"/>
                  <a:gd name="T4" fmla="*/ 2147483646 w 5472"/>
                  <a:gd name="T5" fmla="*/ 2147483646 h 5597"/>
                  <a:gd name="T6" fmla="*/ 1494140625 w 5472"/>
                  <a:gd name="T7" fmla="*/ 2147483646 h 5597"/>
                  <a:gd name="T8" fmla="*/ 2147483646 w 5472"/>
                  <a:gd name="T9" fmla="*/ 2147483646 h 5597"/>
                  <a:gd name="T10" fmla="*/ 2147483646 w 5472"/>
                  <a:gd name="T11" fmla="*/ 2147483646 h 5597"/>
                  <a:gd name="T12" fmla="*/ 2147483646 w 5472"/>
                  <a:gd name="T13" fmla="*/ 2147483646 h 5597"/>
                  <a:gd name="T14" fmla="*/ 2147483646 w 5472"/>
                  <a:gd name="T15" fmla="*/ 2147483646 h 5597"/>
                  <a:gd name="T16" fmla="*/ 2147483646 w 5472"/>
                  <a:gd name="T17" fmla="*/ 2147483646 h 5597"/>
                  <a:gd name="T18" fmla="*/ 2147483646 w 5472"/>
                  <a:gd name="T19" fmla="*/ 2147483646 h 5597"/>
                  <a:gd name="T20" fmla="*/ 2147483646 w 5472"/>
                  <a:gd name="T21" fmla="*/ 2147483646 h 5597"/>
                  <a:gd name="T22" fmla="*/ 2147483646 w 5472"/>
                  <a:gd name="T23" fmla="*/ 2147483646 h 5597"/>
                  <a:gd name="T24" fmla="*/ 2147483646 w 5472"/>
                  <a:gd name="T25" fmla="*/ 2147483646 h 5597"/>
                  <a:gd name="T26" fmla="*/ 2147483646 w 5472"/>
                  <a:gd name="T27" fmla="*/ 2147483646 h 5597"/>
                  <a:gd name="T28" fmla="*/ 2147483646 w 5472"/>
                  <a:gd name="T29" fmla="*/ 1914062500 h 5597"/>
                  <a:gd name="T30" fmla="*/ 2147483646 w 5472"/>
                  <a:gd name="T31" fmla="*/ 2147483646 h 5597"/>
                  <a:gd name="T32" fmla="*/ 2147483646 w 5472"/>
                  <a:gd name="T33" fmla="*/ 0 h 559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15" name="Google Shape;3751;p23"/>
            <p:cNvSpPr>
              <a:spLocks/>
            </p:cNvSpPr>
            <p:nvPr/>
          </p:nvSpPr>
          <p:spPr bwMode="auto">
            <a:xfrm>
              <a:off x="117850" y="1927675"/>
              <a:ext cx="191400" cy="173775"/>
            </a:xfrm>
            <a:custGeom>
              <a:avLst/>
              <a:gdLst>
                <a:gd name="T0" fmla="*/ 2147483646 w 7656"/>
                <a:gd name="T1" fmla="*/ 2147483646 h 6951"/>
                <a:gd name="T2" fmla="*/ 2147483646 w 7656"/>
                <a:gd name="T3" fmla="*/ 2147483646 h 6951"/>
                <a:gd name="T4" fmla="*/ 2147483646 w 7656"/>
                <a:gd name="T5" fmla="*/ 2147483646 h 6951"/>
                <a:gd name="T6" fmla="*/ 2147483646 w 7656"/>
                <a:gd name="T7" fmla="*/ 2147483646 h 6951"/>
                <a:gd name="T8" fmla="*/ 2147483646 w 7656"/>
                <a:gd name="T9" fmla="*/ 2147483646 h 6951"/>
                <a:gd name="T10" fmla="*/ 2147483646 w 7656"/>
                <a:gd name="T11" fmla="*/ 2147483646 h 6951"/>
                <a:gd name="T12" fmla="*/ 2147483646 w 7656"/>
                <a:gd name="T13" fmla="*/ 2147483646 h 6951"/>
                <a:gd name="T14" fmla="*/ 2147483646 w 7656"/>
                <a:gd name="T15" fmla="*/ 2147483646 h 6951"/>
                <a:gd name="T16" fmla="*/ 2147483646 w 7656"/>
                <a:gd name="T17" fmla="*/ 2147483646 h 6951"/>
                <a:gd name="T18" fmla="*/ 2147483646 w 7656"/>
                <a:gd name="T19" fmla="*/ 2147483646 h 6951"/>
                <a:gd name="T20" fmla="*/ 2147483646 w 7656"/>
                <a:gd name="T21" fmla="*/ 2147483646 h 6951"/>
                <a:gd name="T22" fmla="*/ 2147483646 w 7656"/>
                <a:gd name="T23" fmla="*/ 2147483646 h 6951"/>
                <a:gd name="T24" fmla="*/ 2147483646 w 7656"/>
                <a:gd name="T25" fmla="*/ 2147483646 h 6951"/>
                <a:gd name="T26" fmla="*/ 2147483646 w 7656"/>
                <a:gd name="T27" fmla="*/ 2147483646 h 6951"/>
                <a:gd name="T28" fmla="*/ 2147483646 w 7656"/>
                <a:gd name="T29" fmla="*/ 2147483646 h 6951"/>
                <a:gd name="T30" fmla="*/ 2147483646 w 7656"/>
                <a:gd name="T31" fmla="*/ 2147483646 h 6951"/>
                <a:gd name="T32" fmla="*/ 2147483646 w 7656"/>
                <a:gd name="T33" fmla="*/ 2147483646 h 6951"/>
                <a:gd name="T34" fmla="*/ 2147483646 w 7656"/>
                <a:gd name="T35" fmla="*/ 2147483646 h 6951"/>
                <a:gd name="T36" fmla="*/ 2147483646 w 7656"/>
                <a:gd name="T37" fmla="*/ 2147483646 h 6951"/>
                <a:gd name="T38" fmla="*/ 2147483646 w 7656"/>
                <a:gd name="T39" fmla="*/ 2147483646 h 6951"/>
                <a:gd name="T40" fmla="*/ 2147483646 w 7656"/>
                <a:gd name="T41" fmla="*/ 2147483646 h 6951"/>
                <a:gd name="T42" fmla="*/ 2147483646 w 7656"/>
                <a:gd name="T43" fmla="*/ 2147483646 h 6951"/>
                <a:gd name="T44" fmla="*/ 2147483646 w 7656"/>
                <a:gd name="T45" fmla="*/ 2147483646 h 6951"/>
                <a:gd name="T46" fmla="*/ 2147483646 w 7656"/>
                <a:gd name="T47" fmla="*/ 2147483646 h 6951"/>
                <a:gd name="T48" fmla="*/ 2147483646 w 7656"/>
                <a:gd name="T49" fmla="*/ 2147483646 h 6951"/>
                <a:gd name="T50" fmla="*/ 2147483646 w 7656"/>
                <a:gd name="T51" fmla="*/ 2147483646 h 6951"/>
                <a:gd name="T52" fmla="*/ 2147483646 w 7656"/>
                <a:gd name="T53" fmla="*/ 2147483646 h 6951"/>
                <a:gd name="T54" fmla="*/ 2147483646 w 7656"/>
                <a:gd name="T55" fmla="*/ 2147483646 h 6951"/>
                <a:gd name="T56" fmla="*/ 2147483646 w 7656"/>
                <a:gd name="T57" fmla="*/ 2147483646 h 6951"/>
                <a:gd name="T58" fmla="*/ 2147483646 w 7656"/>
                <a:gd name="T59" fmla="*/ 2147483646 h 6951"/>
                <a:gd name="T60" fmla="*/ 2147483646 w 7656"/>
                <a:gd name="T61" fmla="*/ 2147483646 h 6951"/>
                <a:gd name="T62" fmla="*/ 2147483646 w 7656"/>
                <a:gd name="T63" fmla="*/ 2147483646 h 6951"/>
                <a:gd name="T64" fmla="*/ 2147483646 w 7656"/>
                <a:gd name="T65" fmla="*/ 2147483646 h 6951"/>
                <a:gd name="T66" fmla="*/ 2147483646 w 7656"/>
                <a:gd name="T67" fmla="*/ 2147483646 h 6951"/>
                <a:gd name="T68" fmla="*/ 2147483646 w 7656"/>
                <a:gd name="T69" fmla="*/ 2147483646 h 6951"/>
                <a:gd name="T70" fmla="*/ 2147483646 w 7656"/>
                <a:gd name="T71" fmla="*/ 2147483646 h 6951"/>
                <a:gd name="T72" fmla="*/ 2147483646 w 7656"/>
                <a:gd name="T73" fmla="*/ 2147483646 h 6951"/>
                <a:gd name="T74" fmla="*/ 2147483646 w 7656"/>
                <a:gd name="T75" fmla="*/ 0 h 69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6" name="Google Shape;3752;p23"/>
            <p:cNvSpPr>
              <a:spLocks/>
            </p:cNvSpPr>
            <p:nvPr/>
          </p:nvSpPr>
          <p:spPr bwMode="auto">
            <a:xfrm>
              <a:off x="6433900" y="4800050"/>
              <a:ext cx="275700" cy="247825"/>
            </a:xfrm>
            <a:custGeom>
              <a:avLst/>
              <a:gdLst>
                <a:gd name="T0" fmla="*/ 2147483646 w 11028"/>
                <a:gd name="T1" fmla="*/ 2147483646 h 9913"/>
                <a:gd name="T2" fmla="*/ 2147483646 w 11028"/>
                <a:gd name="T3" fmla="*/ 2147483646 h 9913"/>
                <a:gd name="T4" fmla="*/ 2147483646 w 11028"/>
                <a:gd name="T5" fmla="*/ 2147483646 h 9913"/>
                <a:gd name="T6" fmla="*/ 2147483646 w 11028"/>
                <a:gd name="T7" fmla="*/ 2147483646 h 9913"/>
                <a:gd name="T8" fmla="*/ 2147483646 w 11028"/>
                <a:gd name="T9" fmla="*/ 2147483646 h 9913"/>
                <a:gd name="T10" fmla="*/ 2147483646 w 11028"/>
                <a:gd name="T11" fmla="*/ 2147483646 h 9913"/>
                <a:gd name="T12" fmla="*/ 2147483646 w 11028"/>
                <a:gd name="T13" fmla="*/ 2147483646 h 9913"/>
                <a:gd name="T14" fmla="*/ 2147483646 w 11028"/>
                <a:gd name="T15" fmla="*/ 2147483646 h 9913"/>
                <a:gd name="T16" fmla="*/ 2147483646 w 11028"/>
                <a:gd name="T17" fmla="*/ 2147483646 h 9913"/>
                <a:gd name="T18" fmla="*/ 2147483646 w 11028"/>
                <a:gd name="T19" fmla="*/ 2147483646 h 9913"/>
                <a:gd name="T20" fmla="*/ 2147483646 w 11028"/>
                <a:gd name="T21" fmla="*/ 2147483646 h 9913"/>
                <a:gd name="T22" fmla="*/ 2147483646 w 11028"/>
                <a:gd name="T23" fmla="*/ 2147483646 h 9913"/>
                <a:gd name="T24" fmla="*/ 2147483646 w 11028"/>
                <a:gd name="T25" fmla="*/ 2147483646 h 9913"/>
                <a:gd name="T26" fmla="*/ 2147483646 w 11028"/>
                <a:gd name="T27" fmla="*/ 2147483646 h 9913"/>
                <a:gd name="T28" fmla="*/ 2147483646 w 11028"/>
                <a:gd name="T29" fmla="*/ 2147483646 h 9913"/>
                <a:gd name="T30" fmla="*/ 2147483646 w 11028"/>
                <a:gd name="T31" fmla="*/ 2147483646 h 9913"/>
                <a:gd name="T32" fmla="*/ 2147483646 w 11028"/>
                <a:gd name="T33" fmla="*/ 2147483646 h 9913"/>
                <a:gd name="T34" fmla="*/ 2147483646 w 11028"/>
                <a:gd name="T35" fmla="*/ 2147483646 h 9913"/>
                <a:gd name="T36" fmla="*/ 2147483646 w 11028"/>
                <a:gd name="T37" fmla="*/ 2147483646 h 9913"/>
                <a:gd name="T38" fmla="*/ 2147483646 w 11028"/>
                <a:gd name="T39" fmla="*/ 2147483646 h 9913"/>
                <a:gd name="T40" fmla="*/ 2147483646 w 11028"/>
                <a:gd name="T41" fmla="*/ 2147483646 h 9913"/>
                <a:gd name="T42" fmla="*/ 2147483646 w 11028"/>
                <a:gd name="T43" fmla="*/ 2147483646 h 9913"/>
                <a:gd name="T44" fmla="*/ 2147483646 w 11028"/>
                <a:gd name="T45" fmla="*/ 2147483646 h 9913"/>
                <a:gd name="T46" fmla="*/ 2147483646 w 11028"/>
                <a:gd name="T47" fmla="*/ 2147483646 h 9913"/>
                <a:gd name="T48" fmla="*/ 2147483646 w 11028"/>
                <a:gd name="T49" fmla="*/ 2147483646 h 9913"/>
                <a:gd name="T50" fmla="*/ 2147483646 w 11028"/>
                <a:gd name="T51" fmla="*/ 2147483646 h 9913"/>
                <a:gd name="T52" fmla="*/ 2147483646 w 11028"/>
                <a:gd name="T53" fmla="*/ 2147483646 h 9913"/>
                <a:gd name="T54" fmla="*/ 2147483646 w 11028"/>
                <a:gd name="T55" fmla="*/ 2147483646 h 9913"/>
                <a:gd name="T56" fmla="*/ 2147483646 w 11028"/>
                <a:gd name="T57" fmla="*/ 2147483646 h 9913"/>
                <a:gd name="T58" fmla="*/ 2147483646 w 11028"/>
                <a:gd name="T59" fmla="*/ 2147483646 h 9913"/>
                <a:gd name="T60" fmla="*/ 2147483646 w 11028"/>
                <a:gd name="T61" fmla="*/ 2147483646 h 9913"/>
                <a:gd name="T62" fmla="*/ 2147483646 w 11028"/>
                <a:gd name="T63" fmla="*/ 2147483646 h 9913"/>
                <a:gd name="T64" fmla="*/ 2147483646 w 11028"/>
                <a:gd name="T65" fmla="*/ 2147483646 h 9913"/>
                <a:gd name="T66" fmla="*/ 2147483646 w 11028"/>
                <a:gd name="T67" fmla="*/ 2147483646 h 9913"/>
                <a:gd name="T68" fmla="*/ 2147483646 w 11028"/>
                <a:gd name="T69" fmla="*/ 2147483646 h 9913"/>
                <a:gd name="T70" fmla="*/ 2147483646 w 11028"/>
                <a:gd name="T71" fmla="*/ 2147483646 h 9913"/>
                <a:gd name="T72" fmla="*/ 2147483646 w 11028"/>
                <a:gd name="T73" fmla="*/ 2147483646 h 9913"/>
                <a:gd name="T74" fmla="*/ 2147483646 w 11028"/>
                <a:gd name="T75" fmla="*/ 9765625 h 99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7" name="Google Shape;3753;p23"/>
            <p:cNvGrpSpPr>
              <a:grpSpLocks/>
            </p:cNvGrpSpPr>
            <p:nvPr/>
          </p:nvGrpSpPr>
          <p:grpSpPr bwMode="auto"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74" name="Google Shape;3754;p23"/>
              <p:cNvSpPr>
                <a:spLocks/>
              </p:cNvSpPr>
              <p:nvPr/>
            </p:nvSpPr>
            <p:spPr bwMode="auto">
              <a:xfrm>
                <a:off x="1734750" y="627100"/>
                <a:ext cx="127600" cy="161425"/>
              </a:xfrm>
              <a:custGeom>
                <a:avLst/>
                <a:gdLst>
                  <a:gd name="T0" fmla="*/ 2147483646 w 5104"/>
                  <a:gd name="T1" fmla="*/ 0 h 6457"/>
                  <a:gd name="T2" fmla="*/ 2147483646 w 5104"/>
                  <a:gd name="T3" fmla="*/ 2147483646 h 6457"/>
                  <a:gd name="T4" fmla="*/ 2147483646 w 5104"/>
                  <a:gd name="T5" fmla="*/ 2147483646 h 6457"/>
                  <a:gd name="T6" fmla="*/ 2147483646 w 5104"/>
                  <a:gd name="T7" fmla="*/ 2147483646 h 6457"/>
                  <a:gd name="T8" fmla="*/ 2147483646 w 5104"/>
                  <a:gd name="T9" fmla="*/ 2147483646 h 6457"/>
                  <a:gd name="T10" fmla="*/ 2147483646 w 5104"/>
                  <a:gd name="T11" fmla="*/ 2147483646 h 6457"/>
                  <a:gd name="T12" fmla="*/ 2147483646 w 5104"/>
                  <a:gd name="T13" fmla="*/ 0 h 64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3755;p23"/>
              <p:cNvSpPr>
                <a:spLocks/>
              </p:cNvSpPr>
              <p:nvPr/>
            </p:nvSpPr>
            <p:spPr bwMode="auto">
              <a:xfrm>
                <a:off x="1865675" y="683675"/>
                <a:ext cx="165975" cy="101750"/>
              </a:xfrm>
              <a:custGeom>
                <a:avLst/>
                <a:gdLst>
                  <a:gd name="T0" fmla="*/ 2147483646 w 6639"/>
                  <a:gd name="T1" fmla="*/ 0 h 4070"/>
                  <a:gd name="T2" fmla="*/ 2147483646 w 6639"/>
                  <a:gd name="T3" fmla="*/ 2147483646 h 4070"/>
                  <a:gd name="T4" fmla="*/ 0 w 6639"/>
                  <a:gd name="T5" fmla="*/ 2147483646 h 4070"/>
                  <a:gd name="T6" fmla="*/ 2147483646 w 6639"/>
                  <a:gd name="T7" fmla="*/ 2147483646 h 4070"/>
                  <a:gd name="T8" fmla="*/ 2147483646 w 6639"/>
                  <a:gd name="T9" fmla="*/ 2147483646 h 4070"/>
                  <a:gd name="T10" fmla="*/ 2147483646 w 6639"/>
                  <a:gd name="T11" fmla="*/ 2147483646 h 4070"/>
                  <a:gd name="T12" fmla="*/ 2147483646 w 6639"/>
                  <a:gd name="T13" fmla="*/ 2147483646 h 4070"/>
                  <a:gd name="T14" fmla="*/ 2147483646 w 6639"/>
                  <a:gd name="T15" fmla="*/ 234375000 h 4070"/>
                  <a:gd name="T16" fmla="*/ 2147483646 w 6639"/>
                  <a:gd name="T17" fmla="*/ 0 h 40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3756;p23"/>
              <p:cNvSpPr>
                <a:spLocks/>
              </p:cNvSpPr>
              <p:nvPr/>
            </p:nvSpPr>
            <p:spPr bwMode="auto">
              <a:xfrm>
                <a:off x="1664700" y="736275"/>
                <a:ext cx="171800" cy="159825"/>
              </a:xfrm>
              <a:custGeom>
                <a:avLst/>
                <a:gdLst>
                  <a:gd name="T0" fmla="*/ 2147483646 w 6872"/>
                  <a:gd name="T1" fmla="*/ 0 h 6393"/>
                  <a:gd name="T2" fmla="*/ 2147483646 w 6872"/>
                  <a:gd name="T3" fmla="*/ 214843750 h 6393"/>
                  <a:gd name="T4" fmla="*/ 332031250 w 6872"/>
                  <a:gd name="T5" fmla="*/ 2147483646 h 6393"/>
                  <a:gd name="T6" fmla="*/ 2147483646 w 6872"/>
                  <a:gd name="T7" fmla="*/ 2147483646 h 6393"/>
                  <a:gd name="T8" fmla="*/ 2147483646 w 6872"/>
                  <a:gd name="T9" fmla="*/ 2147483646 h 6393"/>
                  <a:gd name="T10" fmla="*/ 2147483646 w 6872"/>
                  <a:gd name="T11" fmla="*/ 2147483646 h 6393"/>
                  <a:gd name="T12" fmla="*/ 2147483646 w 6872"/>
                  <a:gd name="T13" fmla="*/ 2147483646 h 6393"/>
                  <a:gd name="T14" fmla="*/ 2147483646 w 6872"/>
                  <a:gd name="T15" fmla="*/ 0 h 63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3757;p23"/>
              <p:cNvSpPr>
                <a:spLocks/>
              </p:cNvSpPr>
              <p:nvPr/>
            </p:nvSpPr>
            <p:spPr bwMode="auto">
              <a:xfrm>
                <a:off x="1832325" y="796850"/>
                <a:ext cx="227675" cy="101800"/>
              </a:xfrm>
              <a:custGeom>
                <a:avLst/>
                <a:gdLst>
                  <a:gd name="T0" fmla="*/ 2147483646 w 9107"/>
                  <a:gd name="T1" fmla="*/ 0 h 4072"/>
                  <a:gd name="T2" fmla="*/ 2147483646 w 9107"/>
                  <a:gd name="T3" fmla="*/ 2147483646 h 4072"/>
                  <a:gd name="T4" fmla="*/ 0 w 9107"/>
                  <a:gd name="T5" fmla="*/ 2147483646 h 4072"/>
                  <a:gd name="T6" fmla="*/ 2147483646 w 9107"/>
                  <a:gd name="T7" fmla="*/ 2147483646 h 4072"/>
                  <a:gd name="T8" fmla="*/ 2147483646 w 9107"/>
                  <a:gd name="T9" fmla="*/ 2147483646 h 4072"/>
                  <a:gd name="T10" fmla="*/ 2147483646 w 9107"/>
                  <a:gd name="T11" fmla="*/ 2147483646 h 4072"/>
                  <a:gd name="T12" fmla="*/ 2147483646 w 9107"/>
                  <a:gd name="T13" fmla="*/ 2147483646 h 4072"/>
                  <a:gd name="T14" fmla="*/ 2147483646 w 9107"/>
                  <a:gd name="T15" fmla="*/ 2147483646 h 4072"/>
                  <a:gd name="T16" fmla="*/ 2147483646 w 9107"/>
                  <a:gd name="T17" fmla="*/ 0 h 40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3758;p23"/>
              <p:cNvSpPr>
                <a:spLocks/>
              </p:cNvSpPr>
              <p:nvPr/>
            </p:nvSpPr>
            <p:spPr bwMode="auto">
              <a:xfrm>
                <a:off x="1611325" y="872625"/>
                <a:ext cx="204325" cy="129400"/>
              </a:xfrm>
              <a:custGeom>
                <a:avLst/>
                <a:gdLst>
                  <a:gd name="T0" fmla="*/ 2147483646 w 8173"/>
                  <a:gd name="T1" fmla="*/ 9765625 h 5176"/>
                  <a:gd name="T2" fmla="*/ 2147483646 w 8173"/>
                  <a:gd name="T3" fmla="*/ 48828125 h 5176"/>
                  <a:gd name="T4" fmla="*/ 2147483646 w 8173"/>
                  <a:gd name="T5" fmla="*/ 2147483646 h 5176"/>
                  <a:gd name="T6" fmla="*/ 1630859375 w 8173"/>
                  <a:gd name="T7" fmla="*/ 2147483646 h 5176"/>
                  <a:gd name="T8" fmla="*/ 2147483646 w 8173"/>
                  <a:gd name="T9" fmla="*/ 2147483646 h 5176"/>
                  <a:gd name="T10" fmla="*/ 2147483646 w 8173"/>
                  <a:gd name="T11" fmla="*/ 2147483646 h 5176"/>
                  <a:gd name="T12" fmla="*/ 2147483646 w 8173"/>
                  <a:gd name="T13" fmla="*/ 2147483646 h 5176"/>
                  <a:gd name="T14" fmla="*/ 2147483646 w 8173"/>
                  <a:gd name="T15" fmla="*/ 9765625 h 51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3759;p23"/>
              <p:cNvSpPr>
                <a:spLocks/>
              </p:cNvSpPr>
              <p:nvPr/>
            </p:nvSpPr>
            <p:spPr bwMode="auto">
              <a:xfrm>
                <a:off x="1814800" y="929450"/>
                <a:ext cx="210175" cy="82125"/>
              </a:xfrm>
              <a:custGeom>
                <a:avLst/>
                <a:gdLst>
                  <a:gd name="T0" fmla="*/ 2147483646 w 8407"/>
                  <a:gd name="T1" fmla="*/ 0 h 3285"/>
                  <a:gd name="T2" fmla="*/ 2147483646 w 8407"/>
                  <a:gd name="T3" fmla="*/ 2147483646 h 3285"/>
                  <a:gd name="T4" fmla="*/ 9765625 w 8407"/>
                  <a:gd name="T5" fmla="*/ 2147483646 h 3285"/>
                  <a:gd name="T6" fmla="*/ 2147483646 w 8407"/>
                  <a:gd name="T7" fmla="*/ 2147483646 h 3285"/>
                  <a:gd name="T8" fmla="*/ 2147483646 w 8407"/>
                  <a:gd name="T9" fmla="*/ 2147483646 h 3285"/>
                  <a:gd name="T10" fmla="*/ 2147483646 w 8407"/>
                  <a:gd name="T11" fmla="*/ 2147483646 h 3285"/>
                  <a:gd name="T12" fmla="*/ 2147483646 w 8407"/>
                  <a:gd name="T13" fmla="*/ 2147483646 h 3285"/>
                  <a:gd name="T14" fmla="*/ 2147483646 w 8407"/>
                  <a:gd name="T15" fmla="*/ 2147483646 h 3285"/>
                  <a:gd name="T16" fmla="*/ 2147483646 w 8407"/>
                  <a:gd name="T17" fmla="*/ 1953125000 h 3285"/>
                  <a:gd name="T18" fmla="*/ 2147483646 w 8407"/>
                  <a:gd name="T19" fmla="*/ 0 h 32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3760;p23"/>
              <p:cNvSpPr>
                <a:spLocks/>
              </p:cNvSpPr>
              <p:nvPr/>
            </p:nvSpPr>
            <p:spPr bwMode="auto">
              <a:xfrm>
                <a:off x="1587150" y="996275"/>
                <a:ext cx="219325" cy="80125"/>
              </a:xfrm>
              <a:custGeom>
                <a:avLst/>
                <a:gdLst>
                  <a:gd name="T0" fmla="*/ 2147483646 w 8773"/>
                  <a:gd name="T1" fmla="*/ 0 h 3205"/>
                  <a:gd name="T2" fmla="*/ 2147483646 w 8773"/>
                  <a:gd name="T3" fmla="*/ 605468750 h 3205"/>
                  <a:gd name="T4" fmla="*/ 2147483646 w 8773"/>
                  <a:gd name="T5" fmla="*/ 2147483646 h 3205"/>
                  <a:gd name="T6" fmla="*/ 2147483646 w 8773"/>
                  <a:gd name="T7" fmla="*/ 2147483646 h 3205"/>
                  <a:gd name="T8" fmla="*/ 2147483646 w 8773"/>
                  <a:gd name="T9" fmla="*/ 2147483646 h 3205"/>
                  <a:gd name="T10" fmla="*/ 2147483646 w 8773"/>
                  <a:gd name="T11" fmla="*/ 2147483646 h 3205"/>
                  <a:gd name="T12" fmla="*/ 2147483646 w 8773"/>
                  <a:gd name="T13" fmla="*/ 2147483646 h 3205"/>
                  <a:gd name="T14" fmla="*/ 2147483646 w 8773"/>
                  <a:gd name="T15" fmla="*/ 2147483646 h 3205"/>
                  <a:gd name="T16" fmla="*/ 2147483646 w 8773"/>
                  <a:gd name="T17" fmla="*/ 0 h 32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3761;p23"/>
              <p:cNvSpPr>
                <a:spLocks/>
              </p:cNvSpPr>
              <p:nvPr/>
            </p:nvSpPr>
            <p:spPr bwMode="auto">
              <a:xfrm>
                <a:off x="1806450" y="1034700"/>
                <a:ext cx="196000" cy="64950"/>
              </a:xfrm>
              <a:custGeom>
                <a:avLst/>
                <a:gdLst>
                  <a:gd name="T0" fmla="*/ 2147483646 w 7840"/>
                  <a:gd name="T1" fmla="*/ 9765625 h 2598"/>
                  <a:gd name="T2" fmla="*/ 9765625 w 7840"/>
                  <a:gd name="T3" fmla="*/ 2147483646 h 2598"/>
                  <a:gd name="T4" fmla="*/ 2147483646 w 7840"/>
                  <a:gd name="T5" fmla="*/ 2147483646 h 2598"/>
                  <a:gd name="T6" fmla="*/ 2147483646 w 7840"/>
                  <a:gd name="T7" fmla="*/ 2147483646 h 2598"/>
                  <a:gd name="T8" fmla="*/ 2147483646 w 7840"/>
                  <a:gd name="T9" fmla="*/ 2147483646 h 2598"/>
                  <a:gd name="T10" fmla="*/ 2147483646 w 7840"/>
                  <a:gd name="T11" fmla="*/ 2147483646 h 2598"/>
                  <a:gd name="T12" fmla="*/ 2147483646 w 7840"/>
                  <a:gd name="T13" fmla="*/ 2147483646 h 2598"/>
                  <a:gd name="T14" fmla="*/ 2147483646 w 7840"/>
                  <a:gd name="T15" fmla="*/ 9765625 h 25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3762;p23"/>
              <p:cNvSpPr>
                <a:spLocks/>
              </p:cNvSpPr>
              <p:nvPr/>
            </p:nvSpPr>
            <p:spPr bwMode="auto">
              <a:xfrm>
                <a:off x="1574625" y="1125475"/>
                <a:ext cx="221025" cy="83125"/>
              </a:xfrm>
              <a:custGeom>
                <a:avLst/>
                <a:gdLst>
                  <a:gd name="T0" fmla="*/ 2147483646 w 8841"/>
                  <a:gd name="T1" fmla="*/ 9765625 h 3325"/>
                  <a:gd name="T2" fmla="*/ 2147483646 w 8841"/>
                  <a:gd name="T3" fmla="*/ 1611328125 h 3325"/>
                  <a:gd name="T4" fmla="*/ 654296875 w 8841"/>
                  <a:gd name="T5" fmla="*/ 2147483646 h 3325"/>
                  <a:gd name="T6" fmla="*/ 2147483646 w 8841"/>
                  <a:gd name="T7" fmla="*/ 2147483646 h 3325"/>
                  <a:gd name="T8" fmla="*/ 2147483646 w 8841"/>
                  <a:gd name="T9" fmla="*/ 2147483646 h 3325"/>
                  <a:gd name="T10" fmla="*/ 2147483646 w 8841"/>
                  <a:gd name="T11" fmla="*/ 2147483646 h 3325"/>
                  <a:gd name="T12" fmla="*/ 2147483646 w 8841"/>
                  <a:gd name="T13" fmla="*/ 2147483646 h 3325"/>
                  <a:gd name="T14" fmla="*/ 2147483646 w 8841"/>
                  <a:gd name="T15" fmla="*/ 2147483646 h 3325"/>
                  <a:gd name="T16" fmla="*/ 2147483646 w 8841"/>
                  <a:gd name="T17" fmla="*/ 9765625 h 33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3763;p23"/>
              <p:cNvSpPr>
                <a:spLocks/>
              </p:cNvSpPr>
              <p:nvPr/>
            </p:nvSpPr>
            <p:spPr bwMode="auto">
              <a:xfrm>
                <a:off x="1798125" y="1125650"/>
                <a:ext cx="245200" cy="92000"/>
              </a:xfrm>
              <a:custGeom>
                <a:avLst/>
                <a:gdLst>
                  <a:gd name="T0" fmla="*/ 2147483646 w 9808"/>
                  <a:gd name="T1" fmla="*/ 0 h 3680"/>
                  <a:gd name="T2" fmla="*/ 0 w 9808"/>
                  <a:gd name="T3" fmla="*/ 2147483646 h 3680"/>
                  <a:gd name="T4" fmla="*/ 2147483646 w 9808"/>
                  <a:gd name="T5" fmla="*/ 2147483646 h 3680"/>
                  <a:gd name="T6" fmla="*/ 2147483646 w 9808"/>
                  <a:gd name="T7" fmla="*/ 2147483646 h 3680"/>
                  <a:gd name="T8" fmla="*/ 2147483646 w 9808"/>
                  <a:gd name="T9" fmla="*/ 2147483646 h 3680"/>
                  <a:gd name="T10" fmla="*/ 2147483646 w 9808"/>
                  <a:gd name="T11" fmla="*/ 2147483646 h 3680"/>
                  <a:gd name="T12" fmla="*/ 2147483646 w 9808"/>
                  <a:gd name="T13" fmla="*/ 566406250 h 3680"/>
                  <a:gd name="T14" fmla="*/ 2147483646 w 9808"/>
                  <a:gd name="T15" fmla="*/ 0 h 36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3764;p23"/>
              <p:cNvSpPr>
                <a:spLocks/>
              </p:cNvSpPr>
              <p:nvPr/>
            </p:nvSpPr>
            <p:spPr bwMode="auto">
              <a:xfrm>
                <a:off x="1544600" y="1233400"/>
                <a:ext cx="248550" cy="105475"/>
              </a:xfrm>
              <a:custGeom>
                <a:avLst/>
                <a:gdLst>
                  <a:gd name="T0" fmla="*/ 2147483646 w 9942"/>
                  <a:gd name="T1" fmla="*/ 0 h 4219"/>
                  <a:gd name="T2" fmla="*/ 2147483646 w 9942"/>
                  <a:gd name="T3" fmla="*/ 2128906250 h 4219"/>
                  <a:gd name="T4" fmla="*/ 9765625 w 9942"/>
                  <a:gd name="T5" fmla="*/ 2147483646 h 4219"/>
                  <a:gd name="T6" fmla="*/ 2147483646 w 9942"/>
                  <a:gd name="T7" fmla="*/ 2147483646 h 4219"/>
                  <a:gd name="T8" fmla="*/ 2147483646 w 9942"/>
                  <a:gd name="T9" fmla="*/ 2147483646 h 4219"/>
                  <a:gd name="T10" fmla="*/ 2147483646 w 9942"/>
                  <a:gd name="T11" fmla="*/ 2147483646 h 4219"/>
                  <a:gd name="T12" fmla="*/ 2147483646 w 9942"/>
                  <a:gd name="T13" fmla="*/ 2147483646 h 4219"/>
                  <a:gd name="T14" fmla="*/ 2147483646 w 9942"/>
                  <a:gd name="T15" fmla="*/ 0 h 42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3765;p23"/>
              <p:cNvSpPr>
                <a:spLocks/>
              </p:cNvSpPr>
              <p:nvPr/>
            </p:nvSpPr>
            <p:spPr bwMode="auto">
              <a:xfrm>
                <a:off x="1793125" y="1242675"/>
                <a:ext cx="243525" cy="91350"/>
              </a:xfrm>
              <a:custGeom>
                <a:avLst/>
                <a:gdLst>
                  <a:gd name="T0" fmla="*/ 2147483646 w 9741"/>
                  <a:gd name="T1" fmla="*/ 0 h 3654"/>
                  <a:gd name="T2" fmla="*/ 0 w 9741"/>
                  <a:gd name="T3" fmla="*/ 2147483646 h 3654"/>
                  <a:gd name="T4" fmla="*/ 2147483646 w 9741"/>
                  <a:gd name="T5" fmla="*/ 2147483646 h 3654"/>
                  <a:gd name="T6" fmla="*/ 2147483646 w 9741"/>
                  <a:gd name="T7" fmla="*/ 2147483646 h 3654"/>
                  <a:gd name="T8" fmla="*/ 2147483646 w 9741"/>
                  <a:gd name="T9" fmla="*/ 2147483646 h 3654"/>
                  <a:gd name="T10" fmla="*/ 2147483646 w 9741"/>
                  <a:gd name="T11" fmla="*/ 2147483646 h 3654"/>
                  <a:gd name="T12" fmla="*/ 2147483646 w 9741"/>
                  <a:gd name="T13" fmla="*/ 2147483646 h 3654"/>
                  <a:gd name="T14" fmla="*/ 2147483646 w 9741"/>
                  <a:gd name="T15" fmla="*/ 2147483646 h 3654"/>
                  <a:gd name="T16" fmla="*/ 2147483646 w 9741"/>
                  <a:gd name="T17" fmla="*/ 126953125 h 3654"/>
                  <a:gd name="T18" fmla="*/ 2147483646 w 9741"/>
                  <a:gd name="T19" fmla="*/ 0 h 36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3766;p23"/>
              <p:cNvSpPr>
                <a:spLocks/>
              </p:cNvSpPr>
              <p:nvPr/>
            </p:nvSpPr>
            <p:spPr bwMode="auto">
              <a:xfrm>
                <a:off x="1535425" y="1378150"/>
                <a:ext cx="262725" cy="104800"/>
              </a:xfrm>
              <a:custGeom>
                <a:avLst/>
                <a:gdLst>
                  <a:gd name="T0" fmla="*/ 2147483646 w 10509"/>
                  <a:gd name="T1" fmla="*/ 9765625 h 4192"/>
                  <a:gd name="T2" fmla="*/ 2147483646 w 10509"/>
                  <a:gd name="T3" fmla="*/ 2147483646 h 4192"/>
                  <a:gd name="T4" fmla="*/ 9765625 w 10509"/>
                  <a:gd name="T5" fmla="*/ 2147483646 h 4192"/>
                  <a:gd name="T6" fmla="*/ 2147483646 w 10509"/>
                  <a:gd name="T7" fmla="*/ 2147483646 h 4192"/>
                  <a:gd name="T8" fmla="*/ 2147483646 w 10509"/>
                  <a:gd name="T9" fmla="*/ 2147483646 h 4192"/>
                  <a:gd name="T10" fmla="*/ 2147483646 w 10509"/>
                  <a:gd name="T11" fmla="*/ 2147483646 h 4192"/>
                  <a:gd name="T12" fmla="*/ 2147483646 w 10509"/>
                  <a:gd name="T13" fmla="*/ 2147483646 h 4192"/>
                  <a:gd name="T14" fmla="*/ 2147483646 w 10509"/>
                  <a:gd name="T15" fmla="*/ 9765625 h 41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3767;p23"/>
              <p:cNvSpPr>
                <a:spLocks/>
              </p:cNvSpPr>
              <p:nvPr/>
            </p:nvSpPr>
            <p:spPr bwMode="auto">
              <a:xfrm>
                <a:off x="1795625" y="1351125"/>
                <a:ext cx="249375" cy="118975"/>
              </a:xfrm>
              <a:custGeom>
                <a:avLst/>
                <a:gdLst>
                  <a:gd name="T0" fmla="*/ 2147483646 w 9975"/>
                  <a:gd name="T1" fmla="*/ 0 h 4759"/>
                  <a:gd name="T2" fmla="*/ 2147483646 w 9975"/>
                  <a:gd name="T3" fmla="*/ 117187500 h 4759"/>
                  <a:gd name="T4" fmla="*/ 0 w 9975"/>
                  <a:gd name="T5" fmla="*/ 2147483646 h 4759"/>
                  <a:gd name="T6" fmla="*/ 2147483646 w 9975"/>
                  <a:gd name="T7" fmla="*/ 2147483646 h 4759"/>
                  <a:gd name="T8" fmla="*/ 2147483646 w 9975"/>
                  <a:gd name="T9" fmla="*/ 2147483646 h 4759"/>
                  <a:gd name="T10" fmla="*/ 2147483646 w 9975"/>
                  <a:gd name="T11" fmla="*/ 2147483646 h 4759"/>
                  <a:gd name="T12" fmla="*/ 2147483646 w 9975"/>
                  <a:gd name="T13" fmla="*/ 2147483646 h 4759"/>
                  <a:gd name="T14" fmla="*/ 2147483646 w 9975"/>
                  <a:gd name="T15" fmla="*/ 0 h 47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3768;p23"/>
              <p:cNvSpPr>
                <a:spLocks/>
              </p:cNvSpPr>
              <p:nvPr/>
            </p:nvSpPr>
            <p:spPr bwMode="auto">
              <a:xfrm>
                <a:off x="1781450" y="589500"/>
                <a:ext cx="139275" cy="1178200"/>
              </a:xfrm>
              <a:custGeom>
                <a:avLst/>
                <a:gdLst>
                  <a:gd name="T0" fmla="*/ 2147483646 w 5571"/>
                  <a:gd name="T1" fmla="*/ 0 h 47128"/>
                  <a:gd name="T2" fmla="*/ 2147483646 w 5571"/>
                  <a:gd name="T3" fmla="*/ 859375000 h 47128"/>
                  <a:gd name="T4" fmla="*/ 2147483646 w 5571"/>
                  <a:gd name="T5" fmla="*/ 2147483646 h 47128"/>
                  <a:gd name="T6" fmla="*/ 2147483646 w 5571"/>
                  <a:gd name="T7" fmla="*/ 2147483646 h 47128"/>
                  <a:gd name="T8" fmla="*/ 2147483646 w 5571"/>
                  <a:gd name="T9" fmla="*/ 2147483646 h 47128"/>
                  <a:gd name="T10" fmla="*/ 2147483646 w 5571"/>
                  <a:gd name="T11" fmla="*/ 2147483646 h 47128"/>
                  <a:gd name="T12" fmla="*/ 2147483646 w 5571"/>
                  <a:gd name="T13" fmla="*/ 2147483646 h 47128"/>
                  <a:gd name="T14" fmla="*/ 2147483646 w 5571"/>
                  <a:gd name="T15" fmla="*/ 2147483646 h 47128"/>
                  <a:gd name="T16" fmla="*/ 2147483646 w 5571"/>
                  <a:gd name="T17" fmla="*/ 2147483646 h 47128"/>
                  <a:gd name="T18" fmla="*/ 2147483646 w 5571"/>
                  <a:gd name="T19" fmla="*/ 2147483646 h 47128"/>
                  <a:gd name="T20" fmla="*/ 2147483646 w 5571"/>
                  <a:gd name="T21" fmla="*/ 2147483646 h 47128"/>
                  <a:gd name="T22" fmla="*/ 2147483646 w 5571"/>
                  <a:gd name="T23" fmla="*/ 2147483646 h 47128"/>
                  <a:gd name="T24" fmla="*/ 2147483646 w 5571"/>
                  <a:gd name="T25" fmla="*/ 859375000 h 47128"/>
                  <a:gd name="T26" fmla="*/ 2147483646 w 5571"/>
                  <a:gd name="T27" fmla="*/ 0 h 4712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3769;p23"/>
              <p:cNvSpPr>
                <a:spLocks/>
              </p:cNvSpPr>
              <p:nvPr/>
            </p:nvSpPr>
            <p:spPr bwMode="auto">
              <a:xfrm>
                <a:off x="1879850" y="492925"/>
                <a:ext cx="124275" cy="185525"/>
              </a:xfrm>
              <a:custGeom>
                <a:avLst/>
                <a:gdLst>
                  <a:gd name="T0" fmla="*/ 2147483646 w 4971"/>
                  <a:gd name="T1" fmla="*/ 9765625 h 7421"/>
                  <a:gd name="T2" fmla="*/ 2147483646 w 4971"/>
                  <a:gd name="T3" fmla="*/ 1777343750 h 7421"/>
                  <a:gd name="T4" fmla="*/ 2147483646 w 4971"/>
                  <a:gd name="T5" fmla="*/ 2147483646 h 7421"/>
                  <a:gd name="T6" fmla="*/ 2147483646 w 4971"/>
                  <a:gd name="T7" fmla="*/ 2147483646 h 7421"/>
                  <a:gd name="T8" fmla="*/ 2147483646 w 4971"/>
                  <a:gd name="T9" fmla="*/ 2147483646 h 7421"/>
                  <a:gd name="T10" fmla="*/ 2147483646 w 4971"/>
                  <a:gd name="T11" fmla="*/ 2147483646 h 7421"/>
                  <a:gd name="T12" fmla="*/ 2147483646 w 4971"/>
                  <a:gd name="T13" fmla="*/ 1455078125 h 7421"/>
                  <a:gd name="T14" fmla="*/ 2147483646 w 4971"/>
                  <a:gd name="T15" fmla="*/ 9765625 h 74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8" name="Google Shape;3770;p23"/>
            <p:cNvGrpSpPr>
              <a:grpSpLocks/>
            </p:cNvGrpSpPr>
            <p:nvPr/>
          </p:nvGrpSpPr>
          <p:grpSpPr bwMode="auto"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46" name="Google Shape;3771;p23"/>
              <p:cNvSpPr/>
              <p:nvPr/>
            </p:nvSpPr>
            <p:spPr>
              <a:xfrm>
                <a:off x="1656193" y="1866257"/>
                <a:ext cx="306016" cy="498949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3772;p23"/>
              <p:cNvSpPr/>
              <p:nvPr/>
            </p:nvSpPr>
            <p:spPr>
              <a:xfrm>
                <a:off x="1357322" y="2110373"/>
                <a:ext cx="529871" cy="327472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3773;p23"/>
              <p:cNvSpPr/>
              <p:nvPr/>
            </p:nvSpPr>
            <p:spPr>
              <a:xfrm>
                <a:off x="1489492" y="2414029"/>
                <a:ext cx="411990" cy="350098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3774;p23"/>
              <p:cNvSpPr/>
              <p:nvPr/>
            </p:nvSpPr>
            <p:spPr>
              <a:xfrm>
                <a:off x="1831229" y="2424746"/>
                <a:ext cx="252433" cy="488231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3775;p23"/>
              <p:cNvSpPr/>
              <p:nvPr/>
            </p:nvSpPr>
            <p:spPr>
              <a:xfrm>
                <a:off x="1918152" y="1948423"/>
                <a:ext cx="382222" cy="415592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3776;p23"/>
              <p:cNvSpPr/>
              <p:nvPr/>
            </p:nvSpPr>
            <p:spPr>
              <a:xfrm>
                <a:off x="1902673" y="2323527"/>
                <a:ext cx="478670" cy="270314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3777;p23"/>
              <p:cNvSpPr>
                <a:spLocks/>
              </p:cNvSpPr>
              <p:nvPr/>
            </p:nvSpPr>
            <p:spPr bwMode="auto">
              <a:xfrm>
                <a:off x="1869700" y="2451250"/>
                <a:ext cx="96075" cy="331825"/>
              </a:xfrm>
              <a:custGeom>
                <a:avLst/>
                <a:gdLst>
                  <a:gd name="T0" fmla="*/ 2147483646 w 3843"/>
                  <a:gd name="T1" fmla="*/ 0 h 13273"/>
                  <a:gd name="T2" fmla="*/ 2147483646 w 3843"/>
                  <a:gd name="T3" fmla="*/ 2147483646 h 13273"/>
                  <a:gd name="T4" fmla="*/ 2147483646 w 3843"/>
                  <a:gd name="T5" fmla="*/ 2147483646 h 13273"/>
                  <a:gd name="T6" fmla="*/ 2147483646 w 3843"/>
                  <a:gd name="T7" fmla="*/ 2147483646 h 13273"/>
                  <a:gd name="T8" fmla="*/ 2147483646 w 3843"/>
                  <a:gd name="T9" fmla="*/ 2147483646 h 13273"/>
                  <a:gd name="T10" fmla="*/ 2147483646 w 3843"/>
                  <a:gd name="T11" fmla="*/ 2147483646 h 13273"/>
                  <a:gd name="T12" fmla="*/ 2147483646 w 3843"/>
                  <a:gd name="T13" fmla="*/ 0 h 132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3778;p23"/>
              <p:cNvSpPr/>
              <p:nvPr/>
            </p:nvSpPr>
            <p:spPr>
              <a:xfrm>
                <a:off x="1884812" y="2436655"/>
                <a:ext cx="127408" cy="283412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3779;p23"/>
              <p:cNvSpPr/>
              <p:nvPr/>
            </p:nvSpPr>
            <p:spPr>
              <a:xfrm>
                <a:off x="1866951" y="2472379"/>
                <a:ext cx="52392" cy="281031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3780;p23"/>
              <p:cNvSpPr/>
              <p:nvPr/>
            </p:nvSpPr>
            <p:spPr>
              <a:xfrm>
                <a:off x="1663337" y="2441418"/>
                <a:ext cx="226237" cy="182193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3781;p23"/>
              <p:cNvSpPr>
                <a:spLocks/>
              </p:cNvSpPr>
              <p:nvPr/>
            </p:nvSpPr>
            <p:spPr bwMode="auto">
              <a:xfrm>
                <a:off x="1766975" y="2435163"/>
                <a:ext cx="161400" cy="174750"/>
              </a:xfrm>
              <a:custGeom>
                <a:avLst/>
                <a:gdLst>
                  <a:gd name="T0" fmla="*/ 2147483646 w 6456"/>
                  <a:gd name="T1" fmla="*/ 0 h 6990"/>
                  <a:gd name="T2" fmla="*/ 2147483646 w 6456"/>
                  <a:gd name="T3" fmla="*/ 2147483646 h 6990"/>
                  <a:gd name="T4" fmla="*/ 771484375 w 6456"/>
                  <a:gd name="T5" fmla="*/ 2147483646 h 6990"/>
                  <a:gd name="T6" fmla="*/ 2119140625 w 6456"/>
                  <a:gd name="T7" fmla="*/ 2147483646 h 6990"/>
                  <a:gd name="T8" fmla="*/ 2147483646 w 6456"/>
                  <a:gd name="T9" fmla="*/ 2147483646 h 6990"/>
                  <a:gd name="T10" fmla="*/ 2147483646 w 6456"/>
                  <a:gd name="T11" fmla="*/ 2147483646 h 6990"/>
                  <a:gd name="T12" fmla="*/ 2147483646 w 6456"/>
                  <a:gd name="T13" fmla="*/ 0 h 69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3782;p23"/>
              <p:cNvSpPr>
                <a:spLocks/>
              </p:cNvSpPr>
              <p:nvPr/>
            </p:nvSpPr>
            <p:spPr bwMode="auto">
              <a:xfrm>
                <a:off x="1576750" y="2423788"/>
                <a:ext cx="313875" cy="164950"/>
              </a:xfrm>
              <a:custGeom>
                <a:avLst/>
                <a:gdLst>
                  <a:gd name="T0" fmla="*/ 2147483646 w 12555"/>
                  <a:gd name="T1" fmla="*/ 0 h 6598"/>
                  <a:gd name="T2" fmla="*/ 2147483646 w 12555"/>
                  <a:gd name="T3" fmla="*/ 732421875 h 6598"/>
                  <a:gd name="T4" fmla="*/ 800781250 w 12555"/>
                  <a:gd name="T5" fmla="*/ 2147483646 h 6598"/>
                  <a:gd name="T6" fmla="*/ 1611328125 w 12555"/>
                  <a:gd name="T7" fmla="*/ 2147483646 h 6598"/>
                  <a:gd name="T8" fmla="*/ 2147483646 w 12555"/>
                  <a:gd name="T9" fmla="*/ 2147483646 h 6598"/>
                  <a:gd name="T10" fmla="*/ 2147483646 w 12555"/>
                  <a:gd name="T11" fmla="*/ 2147483646 h 6598"/>
                  <a:gd name="T12" fmla="*/ 2147483646 w 12555"/>
                  <a:gd name="T13" fmla="*/ 0 h 65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3783;p23"/>
              <p:cNvSpPr>
                <a:spLocks/>
              </p:cNvSpPr>
              <p:nvPr/>
            </p:nvSpPr>
            <p:spPr bwMode="auto">
              <a:xfrm>
                <a:off x="1658575" y="2417963"/>
                <a:ext cx="218875" cy="101050"/>
              </a:xfrm>
              <a:custGeom>
                <a:avLst/>
                <a:gdLst>
                  <a:gd name="T0" fmla="*/ 2147483646 w 8755"/>
                  <a:gd name="T1" fmla="*/ 9765625 h 4042"/>
                  <a:gd name="T2" fmla="*/ 2147483646 w 8755"/>
                  <a:gd name="T3" fmla="*/ 2147483646 h 4042"/>
                  <a:gd name="T4" fmla="*/ 761718750 w 8755"/>
                  <a:gd name="T5" fmla="*/ 2147483646 h 4042"/>
                  <a:gd name="T6" fmla="*/ 1982421875 w 8755"/>
                  <a:gd name="T7" fmla="*/ 2147483646 h 4042"/>
                  <a:gd name="T8" fmla="*/ 2147483646 w 8755"/>
                  <a:gd name="T9" fmla="*/ 2147483646 h 4042"/>
                  <a:gd name="T10" fmla="*/ 2147483646 w 8755"/>
                  <a:gd name="T11" fmla="*/ 2147483646 h 4042"/>
                  <a:gd name="T12" fmla="*/ 2147483646 w 8755"/>
                  <a:gd name="T13" fmla="*/ 2147483646 h 4042"/>
                  <a:gd name="T14" fmla="*/ 2147483646 w 8755"/>
                  <a:gd name="T15" fmla="*/ 2147483646 h 4042"/>
                  <a:gd name="T16" fmla="*/ 2147483646 w 8755"/>
                  <a:gd name="T17" fmla="*/ 2147483646 h 4042"/>
                  <a:gd name="T18" fmla="*/ 2147483646 w 8755"/>
                  <a:gd name="T19" fmla="*/ 78125000 h 4042"/>
                  <a:gd name="T20" fmla="*/ 2147483646 w 8755"/>
                  <a:gd name="T21" fmla="*/ 9765625 h 40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3784;p23"/>
              <p:cNvSpPr>
                <a:spLocks/>
              </p:cNvSpPr>
              <p:nvPr/>
            </p:nvSpPr>
            <p:spPr bwMode="auto">
              <a:xfrm>
                <a:off x="1513750" y="2358513"/>
                <a:ext cx="371700" cy="91375"/>
              </a:xfrm>
              <a:custGeom>
                <a:avLst/>
                <a:gdLst>
                  <a:gd name="T0" fmla="*/ 2147483646 w 14868"/>
                  <a:gd name="T1" fmla="*/ 9765625 h 3655"/>
                  <a:gd name="T2" fmla="*/ 1962890625 w 14868"/>
                  <a:gd name="T3" fmla="*/ 1796875000 h 3655"/>
                  <a:gd name="T4" fmla="*/ 1962890625 w 14868"/>
                  <a:gd name="T5" fmla="*/ 2147483646 h 3655"/>
                  <a:gd name="T6" fmla="*/ 2147483646 w 14868"/>
                  <a:gd name="T7" fmla="*/ 2147483646 h 3655"/>
                  <a:gd name="T8" fmla="*/ 2147483646 w 14868"/>
                  <a:gd name="T9" fmla="*/ 2147483646 h 3655"/>
                  <a:gd name="T10" fmla="*/ 2147483646 w 14868"/>
                  <a:gd name="T11" fmla="*/ 2147483646 h 3655"/>
                  <a:gd name="T12" fmla="*/ 2147483646 w 14868"/>
                  <a:gd name="T13" fmla="*/ 9765625 h 36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3785;p23"/>
              <p:cNvSpPr/>
              <p:nvPr/>
            </p:nvSpPr>
            <p:spPr>
              <a:xfrm>
                <a:off x="1658574" y="2294948"/>
                <a:ext cx="248861" cy="136943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3786;p23"/>
              <p:cNvSpPr>
                <a:spLocks/>
              </p:cNvSpPr>
              <p:nvPr/>
            </p:nvSpPr>
            <p:spPr bwMode="auto">
              <a:xfrm>
                <a:off x="1654425" y="2244913"/>
                <a:ext cx="269025" cy="181900"/>
              </a:xfrm>
              <a:custGeom>
                <a:avLst/>
                <a:gdLst>
                  <a:gd name="T0" fmla="*/ 1621093750 w 10761"/>
                  <a:gd name="T1" fmla="*/ 9765625 h 7276"/>
                  <a:gd name="T2" fmla="*/ 1083984375 w 10761"/>
                  <a:gd name="T3" fmla="*/ 2147483646 h 7276"/>
                  <a:gd name="T4" fmla="*/ 2147483646 w 10761"/>
                  <a:gd name="T5" fmla="*/ 2147483646 h 7276"/>
                  <a:gd name="T6" fmla="*/ 2147483646 w 10761"/>
                  <a:gd name="T7" fmla="*/ 2147483646 h 7276"/>
                  <a:gd name="T8" fmla="*/ 2147483646 w 10761"/>
                  <a:gd name="T9" fmla="*/ 2147483646 h 7276"/>
                  <a:gd name="T10" fmla="*/ 2147483646 w 10761"/>
                  <a:gd name="T11" fmla="*/ 244140625 h 7276"/>
                  <a:gd name="T12" fmla="*/ 1621093750 w 10761"/>
                  <a:gd name="T13" fmla="*/ 9765625 h 72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3787;p23"/>
              <p:cNvSpPr>
                <a:spLocks/>
              </p:cNvSpPr>
              <p:nvPr/>
            </p:nvSpPr>
            <p:spPr bwMode="auto">
              <a:xfrm>
                <a:off x="1776825" y="2075163"/>
                <a:ext cx="136275" cy="348800"/>
              </a:xfrm>
              <a:custGeom>
                <a:avLst/>
                <a:gdLst>
                  <a:gd name="T0" fmla="*/ 1250000000 w 5451"/>
                  <a:gd name="T1" fmla="*/ 9765625 h 13952"/>
                  <a:gd name="T2" fmla="*/ 175781250 w 5451"/>
                  <a:gd name="T3" fmla="*/ 1406250000 h 13952"/>
                  <a:gd name="T4" fmla="*/ 2147483646 w 5451"/>
                  <a:gd name="T5" fmla="*/ 2147483646 h 13952"/>
                  <a:gd name="T6" fmla="*/ 2147483646 w 5451"/>
                  <a:gd name="T7" fmla="*/ 2147483646 h 13952"/>
                  <a:gd name="T8" fmla="*/ 2147483646 w 5451"/>
                  <a:gd name="T9" fmla="*/ 2147483646 h 13952"/>
                  <a:gd name="T10" fmla="*/ 2147483646 w 5451"/>
                  <a:gd name="T11" fmla="*/ 1074218750 h 13952"/>
                  <a:gd name="T12" fmla="*/ 1250000000 w 5451"/>
                  <a:gd name="T13" fmla="*/ 9765625 h 139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3788;p23"/>
              <p:cNvSpPr/>
              <p:nvPr/>
            </p:nvSpPr>
            <p:spPr>
              <a:xfrm>
                <a:off x="1835992" y="2088939"/>
                <a:ext cx="104783" cy="340571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3789;p23"/>
              <p:cNvSpPr/>
              <p:nvPr/>
            </p:nvSpPr>
            <p:spPr>
              <a:xfrm>
                <a:off x="1890766" y="2113945"/>
                <a:ext cx="64299" cy="310801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3790;p23"/>
              <p:cNvSpPr/>
              <p:nvPr/>
            </p:nvSpPr>
            <p:spPr>
              <a:xfrm>
                <a:off x="1906245" y="2109182"/>
                <a:ext cx="209567" cy="285794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3791;p23"/>
              <p:cNvSpPr>
                <a:spLocks/>
              </p:cNvSpPr>
              <p:nvPr/>
            </p:nvSpPr>
            <p:spPr bwMode="auto">
              <a:xfrm>
                <a:off x="1897500" y="2196288"/>
                <a:ext cx="242575" cy="246475"/>
              </a:xfrm>
              <a:custGeom>
                <a:avLst/>
                <a:gdLst>
                  <a:gd name="T0" fmla="*/ 2147483646 w 9703"/>
                  <a:gd name="T1" fmla="*/ 0 h 9859"/>
                  <a:gd name="T2" fmla="*/ 2147483646 w 9703"/>
                  <a:gd name="T3" fmla="*/ 341796875 h 9859"/>
                  <a:gd name="T4" fmla="*/ 2147483646 w 9703"/>
                  <a:gd name="T5" fmla="*/ 2147483646 h 9859"/>
                  <a:gd name="T6" fmla="*/ 2147483646 w 9703"/>
                  <a:gd name="T7" fmla="*/ 2147483646 h 9859"/>
                  <a:gd name="T8" fmla="*/ 2147483646 w 9703"/>
                  <a:gd name="T9" fmla="*/ 2147483646 h 9859"/>
                  <a:gd name="T10" fmla="*/ 2147483646 w 9703"/>
                  <a:gd name="T11" fmla="*/ 1972656250 h 9859"/>
                  <a:gd name="T12" fmla="*/ 2147483646 w 9703"/>
                  <a:gd name="T13" fmla="*/ 0 h 98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3792;p23"/>
              <p:cNvSpPr/>
              <p:nvPr/>
            </p:nvSpPr>
            <p:spPr>
              <a:xfrm>
                <a:off x="1887193" y="2237789"/>
                <a:ext cx="266722" cy="19886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3793;p23"/>
              <p:cNvSpPr>
                <a:spLocks/>
              </p:cNvSpPr>
              <p:nvPr/>
            </p:nvSpPr>
            <p:spPr bwMode="auto">
              <a:xfrm>
                <a:off x="1892725" y="2378688"/>
                <a:ext cx="352400" cy="66200"/>
              </a:xfrm>
              <a:custGeom>
                <a:avLst/>
                <a:gdLst>
                  <a:gd name="T0" fmla="*/ 2147483646 w 14096"/>
                  <a:gd name="T1" fmla="*/ 9765625 h 2648"/>
                  <a:gd name="T2" fmla="*/ 2147483646 w 14096"/>
                  <a:gd name="T3" fmla="*/ 2147483646 h 2648"/>
                  <a:gd name="T4" fmla="*/ 2147483646 w 14096"/>
                  <a:gd name="T5" fmla="*/ 2147483646 h 2648"/>
                  <a:gd name="T6" fmla="*/ 2147483646 w 14096"/>
                  <a:gd name="T7" fmla="*/ 2147483646 h 2648"/>
                  <a:gd name="T8" fmla="*/ 2147483646 w 14096"/>
                  <a:gd name="T9" fmla="*/ 2147483646 h 2648"/>
                  <a:gd name="T10" fmla="*/ 2147483646 w 14096"/>
                  <a:gd name="T11" fmla="*/ 2147483646 h 2648"/>
                  <a:gd name="T12" fmla="*/ 2147483646 w 14096"/>
                  <a:gd name="T13" fmla="*/ 2147483646 h 2648"/>
                  <a:gd name="T14" fmla="*/ 2147483646 w 14096"/>
                  <a:gd name="T15" fmla="*/ 9765625 h 26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3794;p23"/>
              <p:cNvSpPr/>
              <p:nvPr/>
            </p:nvSpPr>
            <p:spPr>
              <a:xfrm>
                <a:off x="1903863" y="2430700"/>
                <a:ext cx="303634" cy="52396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3795;p23"/>
              <p:cNvSpPr>
                <a:spLocks/>
              </p:cNvSpPr>
              <p:nvPr/>
            </p:nvSpPr>
            <p:spPr bwMode="auto">
              <a:xfrm>
                <a:off x="1896500" y="2406563"/>
                <a:ext cx="261075" cy="55550"/>
              </a:xfrm>
              <a:custGeom>
                <a:avLst/>
                <a:gdLst>
                  <a:gd name="T0" fmla="*/ 2147483646 w 10443"/>
                  <a:gd name="T1" fmla="*/ 0 h 2222"/>
                  <a:gd name="T2" fmla="*/ 2147483646 w 10443"/>
                  <a:gd name="T3" fmla="*/ 2147483646 h 2222"/>
                  <a:gd name="T4" fmla="*/ 2147483646 w 10443"/>
                  <a:gd name="T5" fmla="*/ 2147483646 h 2222"/>
                  <a:gd name="T6" fmla="*/ 2147483646 w 10443"/>
                  <a:gd name="T7" fmla="*/ 2147483646 h 2222"/>
                  <a:gd name="T8" fmla="*/ 2147483646 w 10443"/>
                  <a:gd name="T9" fmla="*/ 2147483646 h 2222"/>
                  <a:gd name="T10" fmla="*/ 2147483646 w 10443"/>
                  <a:gd name="T11" fmla="*/ 2147483646 h 2222"/>
                  <a:gd name="T12" fmla="*/ 2147483646 w 10443"/>
                  <a:gd name="T13" fmla="*/ 2147483646 h 2222"/>
                  <a:gd name="T14" fmla="*/ 2147483646 w 10443"/>
                  <a:gd name="T15" fmla="*/ 0 h 22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3796;p23"/>
              <p:cNvSpPr>
                <a:spLocks/>
              </p:cNvSpPr>
              <p:nvPr/>
            </p:nvSpPr>
            <p:spPr bwMode="auto">
              <a:xfrm>
                <a:off x="1881150" y="2447338"/>
                <a:ext cx="262825" cy="81850"/>
              </a:xfrm>
              <a:custGeom>
                <a:avLst/>
                <a:gdLst>
                  <a:gd name="T0" fmla="*/ 2147483646 w 10513"/>
                  <a:gd name="T1" fmla="*/ 0 h 3274"/>
                  <a:gd name="T2" fmla="*/ 2147483646 w 10513"/>
                  <a:gd name="T3" fmla="*/ 2147483646 h 3274"/>
                  <a:gd name="T4" fmla="*/ 2147483646 w 10513"/>
                  <a:gd name="T5" fmla="*/ 2147483646 h 3274"/>
                  <a:gd name="T6" fmla="*/ 2147483646 w 10513"/>
                  <a:gd name="T7" fmla="*/ 2147483646 h 3274"/>
                  <a:gd name="T8" fmla="*/ 2147483646 w 10513"/>
                  <a:gd name="T9" fmla="*/ 2147483646 h 3274"/>
                  <a:gd name="T10" fmla="*/ 2147483646 w 10513"/>
                  <a:gd name="T11" fmla="*/ 2147483646 h 3274"/>
                  <a:gd name="T12" fmla="*/ 2147483646 w 10513"/>
                  <a:gd name="T13" fmla="*/ 2147483646 h 3274"/>
                  <a:gd name="T14" fmla="*/ 2147483646 w 10513"/>
                  <a:gd name="T15" fmla="*/ 0 h 3274"/>
                  <a:gd name="T16" fmla="*/ 2147483646 w 10513"/>
                  <a:gd name="T17" fmla="*/ 0 h 32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3797;p23"/>
              <p:cNvSpPr/>
              <p:nvPr/>
            </p:nvSpPr>
            <p:spPr>
              <a:xfrm>
                <a:off x="1778838" y="2225881"/>
                <a:ext cx="257196" cy="291748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3798;p23"/>
              <p:cNvSpPr>
                <a:spLocks/>
              </p:cNvSpPr>
              <p:nvPr/>
            </p:nvSpPr>
            <p:spPr bwMode="auto">
              <a:xfrm>
                <a:off x="1854000" y="2320150"/>
                <a:ext cx="101750" cy="105950"/>
              </a:xfrm>
              <a:custGeom>
                <a:avLst/>
                <a:gdLst>
                  <a:gd name="T0" fmla="*/ 2147483646 w 4070"/>
                  <a:gd name="T1" fmla="*/ 9765625 h 4238"/>
                  <a:gd name="T2" fmla="*/ 2147483646 w 4070"/>
                  <a:gd name="T3" fmla="*/ 771484375 h 4238"/>
                  <a:gd name="T4" fmla="*/ 2147483646 w 4070"/>
                  <a:gd name="T5" fmla="*/ 2147483646 h 4238"/>
                  <a:gd name="T6" fmla="*/ 1308593750 w 4070"/>
                  <a:gd name="T7" fmla="*/ 2147483646 h 4238"/>
                  <a:gd name="T8" fmla="*/ 2147483646 w 4070"/>
                  <a:gd name="T9" fmla="*/ 2147483646 h 4238"/>
                  <a:gd name="T10" fmla="*/ 2147483646 w 4070"/>
                  <a:gd name="T11" fmla="*/ 2147483646 h 4238"/>
                  <a:gd name="T12" fmla="*/ 2147483646 w 4070"/>
                  <a:gd name="T13" fmla="*/ 2147483646 h 4238"/>
                  <a:gd name="T14" fmla="*/ 2147483646 w 4070"/>
                  <a:gd name="T15" fmla="*/ 2147483646 h 4238"/>
                  <a:gd name="T16" fmla="*/ 2147483646 w 4070"/>
                  <a:gd name="T17" fmla="*/ 2147483646 h 4238"/>
                  <a:gd name="T18" fmla="*/ 2147483646 w 4070"/>
                  <a:gd name="T19" fmla="*/ 2147483646 h 4238"/>
                  <a:gd name="T20" fmla="*/ 2147483646 w 4070"/>
                  <a:gd name="T21" fmla="*/ 2147483646 h 4238"/>
                  <a:gd name="T22" fmla="*/ 2147483646 w 4070"/>
                  <a:gd name="T23" fmla="*/ 2147483646 h 4238"/>
                  <a:gd name="T24" fmla="*/ 2147483646 w 4070"/>
                  <a:gd name="T25" fmla="*/ 2147483646 h 4238"/>
                  <a:gd name="T26" fmla="*/ 2147483646 w 4070"/>
                  <a:gd name="T27" fmla="*/ 2147483646 h 4238"/>
                  <a:gd name="T28" fmla="*/ 2147483646 w 4070"/>
                  <a:gd name="T29" fmla="*/ 1640625000 h 4238"/>
                  <a:gd name="T30" fmla="*/ 2147483646 w 4070"/>
                  <a:gd name="T31" fmla="*/ 2070312500 h 4238"/>
                  <a:gd name="T32" fmla="*/ 2147483646 w 4070"/>
                  <a:gd name="T33" fmla="*/ 9765625 h 42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9" name="Google Shape;3799;p23"/>
            <p:cNvGrpSpPr>
              <a:grpSpLocks/>
            </p:cNvGrpSpPr>
            <p:nvPr/>
          </p:nvGrpSpPr>
          <p:grpSpPr bwMode="auto"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20" name="Google Shape;3800;p23"/>
              <p:cNvSpPr>
                <a:spLocks/>
              </p:cNvSpPr>
              <p:nvPr/>
            </p:nvSpPr>
            <p:spPr bwMode="auto">
              <a:xfrm>
                <a:off x="3081550" y="3541300"/>
                <a:ext cx="165125" cy="525850"/>
              </a:xfrm>
              <a:custGeom>
                <a:avLst/>
                <a:gdLst>
                  <a:gd name="T0" fmla="*/ 2147483646 w 6605"/>
                  <a:gd name="T1" fmla="*/ 9765625 h 21034"/>
                  <a:gd name="T2" fmla="*/ 2147483646 w 6605"/>
                  <a:gd name="T3" fmla="*/ 2147483646 h 21034"/>
                  <a:gd name="T4" fmla="*/ 2147483646 w 6605"/>
                  <a:gd name="T5" fmla="*/ 2147483646 h 21034"/>
                  <a:gd name="T6" fmla="*/ 2147483646 w 6605"/>
                  <a:gd name="T7" fmla="*/ 2147483646 h 21034"/>
                  <a:gd name="T8" fmla="*/ 2147483646 w 6605"/>
                  <a:gd name="T9" fmla="*/ 2147483646 h 21034"/>
                  <a:gd name="T10" fmla="*/ 2147483646 w 6605"/>
                  <a:gd name="T11" fmla="*/ 2147483646 h 21034"/>
                  <a:gd name="T12" fmla="*/ 2147483646 w 6605"/>
                  <a:gd name="T13" fmla="*/ 9765625 h 210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3801;p23"/>
              <p:cNvSpPr>
                <a:spLocks/>
              </p:cNvSpPr>
              <p:nvPr/>
            </p:nvSpPr>
            <p:spPr bwMode="auto">
              <a:xfrm>
                <a:off x="2843875" y="3551325"/>
                <a:ext cx="333600" cy="431525"/>
              </a:xfrm>
              <a:custGeom>
                <a:avLst/>
                <a:gdLst>
                  <a:gd name="T0" fmla="*/ 2147483646 w 13344"/>
                  <a:gd name="T1" fmla="*/ 0 h 17261"/>
                  <a:gd name="T2" fmla="*/ 2147483646 w 13344"/>
                  <a:gd name="T3" fmla="*/ 0 h 17261"/>
                  <a:gd name="T4" fmla="*/ 2147483646 w 13344"/>
                  <a:gd name="T5" fmla="*/ 2147483646 h 17261"/>
                  <a:gd name="T6" fmla="*/ 2147483646 w 13344"/>
                  <a:gd name="T7" fmla="*/ 2147483646 h 17261"/>
                  <a:gd name="T8" fmla="*/ 2147483646 w 13344"/>
                  <a:gd name="T9" fmla="*/ 2147483646 h 17261"/>
                  <a:gd name="T10" fmla="*/ 2147483646 w 13344"/>
                  <a:gd name="T11" fmla="*/ 2147483646 h 17261"/>
                  <a:gd name="T12" fmla="*/ 2147483646 w 13344"/>
                  <a:gd name="T13" fmla="*/ 2147483646 h 17261"/>
                  <a:gd name="T14" fmla="*/ 2147483646 w 13344"/>
                  <a:gd name="T15" fmla="*/ 0 h 172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3802;p23"/>
              <p:cNvSpPr>
                <a:spLocks/>
              </p:cNvSpPr>
              <p:nvPr/>
            </p:nvSpPr>
            <p:spPr bwMode="auto">
              <a:xfrm>
                <a:off x="2679575" y="3559250"/>
                <a:ext cx="496225" cy="219875"/>
              </a:xfrm>
              <a:custGeom>
                <a:avLst/>
                <a:gdLst>
                  <a:gd name="T0" fmla="*/ 2147483646 w 19849"/>
                  <a:gd name="T1" fmla="*/ 9765625 h 8795"/>
                  <a:gd name="T2" fmla="*/ 2147483646 w 19849"/>
                  <a:gd name="T3" fmla="*/ 2147483646 h 8795"/>
                  <a:gd name="T4" fmla="*/ 664062500 w 19849"/>
                  <a:gd name="T5" fmla="*/ 2147483646 h 8795"/>
                  <a:gd name="T6" fmla="*/ 2147483646 w 19849"/>
                  <a:gd name="T7" fmla="*/ 2147483646 h 8795"/>
                  <a:gd name="T8" fmla="*/ 2147483646 w 19849"/>
                  <a:gd name="T9" fmla="*/ 2147483646 h 8795"/>
                  <a:gd name="T10" fmla="*/ 2147483646 w 19849"/>
                  <a:gd name="T11" fmla="*/ 2147483646 h 8795"/>
                  <a:gd name="T12" fmla="*/ 2147483646 w 19849"/>
                  <a:gd name="T13" fmla="*/ 488281250 h 8795"/>
                  <a:gd name="T14" fmla="*/ 2147483646 w 19849"/>
                  <a:gd name="T15" fmla="*/ 9765625 h 87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3803;p23"/>
              <p:cNvSpPr>
                <a:spLocks/>
              </p:cNvSpPr>
              <p:nvPr/>
            </p:nvSpPr>
            <p:spPr bwMode="auto">
              <a:xfrm>
                <a:off x="2649575" y="3426550"/>
                <a:ext cx="521225" cy="167325"/>
              </a:xfrm>
              <a:custGeom>
                <a:avLst/>
                <a:gdLst>
                  <a:gd name="T0" fmla="*/ 2147483646 w 20849"/>
                  <a:gd name="T1" fmla="*/ 9765625 h 6693"/>
                  <a:gd name="T2" fmla="*/ 2147483646 w 20849"/>
                  <a:gd name="T3" fmla="*/ 2147483646 h 6693"/>
                  <a:gd name="T4" fmla="*/ 2147483646 w 20849"/>
                  <a:gd name="T5" fmla="*/ 2147483646 h 6693"/>
                  <a:gd name="T6" fmla="*/ 2147483646 w 20849"/>
                  <a:gd name="T7" fmla="*/ 2147483646 h 6693"/>
                  <a:gd name="T8" fmla="*/ 2147483646 w 20849"/>
                  <a:gd name="T9" fmla="*/ 2147483646 h 6693"/>
                  <a:gd name="T10" fmla="*/ 2147483646 w 20849"/>
                  <a:gd name="T11" fmla="*/ 2147483646 h 6693"/>
                  <a:gd name="T12" fmla="*/ 2147483646 w 20849"/>
                  <a:gd name="T13" fmla="*/ 205078125 h 6693"/>
                  <a:gd name="T14" fmla="*/ 2147483646 w 20849"/>
                  <a:gd name="T15" fmla="*/ 9765625 h 66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3804;p23"/>
              <p:cNvSpPr>
                <a:spLocks/>
              </p:cNvSpPr>
              <p:nvPr/>
            </p:nvSpPr>
            <p:spPr bwMode="auto">
              <a:xfrm>
                <a:off x="2773825" y="3191800"/>
                <a:ext cx="387800" cy="381225"/>
              </a:xfrm>
              <a:custGeom>
                <a:avLst/>
                <a:gdLst>
                  <a:gd name="T0" fmla="*/ 2147483646 w 15512"/>
                  <a:gd name="T1" fmla="*/ 9765625 h 15249"/>
                  <a:gd name="T2" fmla="*/ 2147483646 w 15512"/>
                  <a:gd name="T3" fmla="*/ 1015625000 h 15249"/>
                  <a:gd name="T4" fmla="*/ 332031250 w 15512"/>
                  <a:gd name="T5" fmla="*/ 2147483646 h 15249"/>
                  <a:gd name="T6" fmla="*/ 2147483646 w 15512"/>
                  <a:gd name="T7" fmla="*/ 2147483646 h 15249"/>
                  <a:gd name="T8" fmla="*/ 2147483646 w 15512"/>
                  <a:gd name="T9" fmla="*/ 2147483646 h 15249"/>
                  <a:gd name="T10" fmla="*/ 2147483646 w 15512"/>
                  <a:gd name="T11" fmla="*/ 2147483646 h 15249"/>
                  <a:gd name="T12" fmla="*/ 2147483646 w 15512"/>
                  <a:gd name="T13" fmla="*/ 9765625 h 152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3805;p23"/>
              <p:cNvSpPr>
                <a:spLocks/>
              </p:cNvSpPr>
              <p:nvPr/>
            </p:nvSpPr>
            <p:spPr bwMode="auto">
              <a:xfrm>
                <a:off x="2991475" y="3055425"/>
                <a:ext cx="198500" cy="515100"/>
              </a:xfrm>
              <a:custGeom>
                <a:avLst/>
                <a:gdLst>
                  <a:gd name="T0" fmla="*/ 2147483646 w 7940"/>
                  <a:gd name="T1" fmla="*/ 0 h 20604"/>
                  <a:gd name="T2" fmla="*/ 2147483646 w 7940"/>
                  <a:gd name="T3" fmla="*/ 2147483646 h 20604"/>
                  <a:gd name="T4" fmla="*/ 986328125 w 7940"/>
                  <a:gd name="T5" fmla="*/ 2147483646 h 20604"/>
                  <a:gd name="T6" fmla="*/ 2147483646 w 7940"/>
                  <a:gd name="T7" fmla="*/ 2147483646 h 20604"/>
                  <a:gd name="T8" fmla="*/ 2147483646 w 7940"/>
                  <a:gd name="T9" fmla="*/ 2147483646 h 20604"/>
                  <a:gd name="T10" fmla="*/ 2147483646 w 7940"/>
                  <a:gd name="T11" fmla="*/ 214843750 h 20604"/>
                  <a:gd name="T12" fmla="*/ 2147483646 w 7940"/>
                  <a:gd name="T13" fmla="*/ 0 h 206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3806;p23"/>
              <p:cNvSpPr>
                <a:spLocks/>
              </p:cNvSpPr>
              <p:nvPr/>
            </p:nvSpPr>
            <p:spPr bwMode="auto">
              <a:xfrm>
                <a:off x="3121575" y="3068225"/>
                <a:ext cx="232675" cy="496450"/>
              </a:xfrm>
              <a:custGeom>
                <a:avLst/>
                <a:gdLst>
                  <a:gd name="T0" fmla="*/ 2147483646 w 9307"/>
                  <a:gd name="T1" fmla="*/ 0 h 19858"/>
                  <a:gd name="T2" fmla="*/ 2147483646 w 9307"/>
                  <a:gd name="T3" fmla="*/ 2147483646 h 19858"/>
                  <a:gd name="T4" fmla="*/ 2147483646 w 9307"/>
                  <a:gd name="T5" fmla="*/ 2147483646 h 19858"/>
                  <a:gd name="T6" fmla="*/ 2147483646 w 9307"/>
                  <a:gd name="T7" fmla="*/ 2147483646 h 19858"/>
                  <a:gd name="T8" fmla="*/ 2147483646 w 9307"/>
                  <a:gd name="T9" fmla="*/ 2147483646 h 19858"/>
                  <a:gd name="T10" fmla="*/ 2147483646 w 9307"/>
                  <a:gd name="T11" fmla="*/ 2147483646 h 19858"/>
                  <a:gd name="T12" fmla="*/ 2147483646 w 9307"/>
                  <a:gd name="T13" fmla="*/ 0 h 198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3807;p23"/>
              <p:cNvSpPr>
                <a:spLocks/>
              </p:cNvSpPr>
              <p:nvPr/>
            </p:nvSpPr>
            <p:spPr bwMode="auto">
              <a:xfrm>
                <a:off x="3140750" y="3217500"/>
                <a:ext cx="432825" cy="336350"/>
              </a:xfrm>
              <a:custGeom>
                <a:avLst/>
                <a:gdLst>
                  <a:gd name="T0" fmla="*/ 2147483646 w 17313"/>
                  <a:gd name="T1" fmla="*/ 9765625 h 13454"/>
                  <a:gd name="T2" fmla="*/ 2147483646 w 17313"/>
                  <a:gd name="T3" fmla="*/ 2147483646 h 13454"/>
                  <a:gd name="T4" fmla="*/ 0 w 17313"/>
                  <a:gd name="T5" fmla="*/ 2147483646 h 13454"/>
                  <a:gd name="T6" fmla="*/ 2147483646 w 17313"/>
                  <a:gd name="T7" fmla="*/ 2147483646 h 13454"/>
                  <a:gd name="T8" fmla="*/ 2147483646 w 17313"/>
                  <a:gd name="T9" fmla="*/ 2147483646 h 13454"/>
                  <a:gd name="T10" fmla="*/ 2147483646 w 17313"/>
                  <a:gd name="T11" fmla="*/ 97656250 h 13454"/>
                  <a:gd name="T12" fmla="*/ 2147483646 w 17313"/>
                  <a:gd name="T13" fmla="*/ 9765625 h 134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3808;p23"/>
              <p:cNvSpPr>
                <a:spLocks/>
              </p:cNvSpPr>
              <p:nvPr/>
            </p:nvSpPr>
            <p:spPr bwMode="auto">
              <a:xfrm>
                <a:off x="3144075" y="3443550"/>
                <a:ext cx="529575" cy="142150"/>
              </a:xfrm>
              <a:custGeom>
                <a:avLst/>
                <a:gdLst>
                  <a:gd name="T0" fmla="*/ 2147483646 w 21183"/>
                  <a:gd name="T1" fmla="*/ 9765625 h 5686"/>
                  <a:gd name="T2" fmla="*/ 9765625 w 21183"/>
                  <a:gd name="T3" fmla="*/ 2147483646 h 5686"/>
                  <a:gd name="T4" fmla="*/ 2147483646 w 21183"/>
                  <a:gd name="T5" fmla="*/ 2147483646 h 5686"/>
                  <a:gd name="T6" fmla="*/ 2147483646 w 21183"/>
                  <a:gd name="T7" fmla="*/ 2147483646 h 5686"/>
                  <a:gd name="T8" fmla="*/ 2147483646 w 21183"/>
                  <a:gd name="T9" fmla="*/ 2147483646 h 5686"/>
                  <a:gd name="T10" fmla="*/ 2147483646 w 21183"/>
                  <a:gd name="T11" fmla="*/ 2147483646 h 5686"/>
                  <a:gd name="T12" fmla="*/ 2147483646 w 21183"/>
                  <a:gd name="T13" fmla="*/ 2147483646 h 5686"/>
                  <a:gd name="T14" fmla="*/ 2147483646 w 21183"/>
                  <a:gd name="T15" fmla="*/ 9765625 h 56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3809;p23"/>
              <p:cNvSpPr>
                <a:spLocks/>
              </p:cNvSpPr>
              <p:nvPr/>
            </p:nvSpPr>
            <p:spPr bwMode="auto">
              <a:xfrm>
                <a:off x="3152425" y="3538800"/>
                <a:ext cx="472025" cy="269300"/>
              </a:xfrm>
              <a:custGeom>
                <a:avLst/>
                <a:gdLst>
                  <a:gd name="T0" fmla="*/ 0 w 18881"/>
                  <a:gd name="T1" fmla="*/ 9765625 h 10772"/>
                  <a:gd name="T2" fmla="*/ 0 w 18881"/>
                  <a:gd name="T3" fmla="*/ 9765625 h 10772"/>
                  <a:gd name="T4" fmla="*/ 2147483646 w 18881"/>
                  <a:gd name="T5" fmla="*/ 2147483646 h 10772"/>
                  <a:gd name="T6" fmla="*/ 2147483646 w 18881"/>
                  <a:gd name="T7" fmla="*/ 2147483646 h 10772"/>
                  <a:gd name="T8" fmla="*/ 2147483646 w 18881"/>
                  <a:gd name="T9" fmla="*/ 2147483646 h 10772"/>
                  <a:gd name="T10" fmla="*/ 2147483646 w 18881"/>
                  <a:gd name="T11" fmla="*/ 2147483646 h 10772"/>
                  <a:gd name="T12" fmla="*/ 2147483646 w 18881"/>
                  <a:gd name="T13" fmla="*/ 2147483646 h 10772"/>
                  <a:gd name="T14" fmla="*/ 0 w 18881"/>
                  <a:gd name="T15" fmla="*/ 9765625 h 107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3810;p23"/>
              <p:cNvSpPr>
                <a:spLocks/>
              </p:cNvSpPr>
              <p:nvPr/>
            </p:nvSpPr>
            <p:spPr bwMode="auto">
              <a:xfrm>
                <a:off x="3162425" y="3537150"/>
                <a:ext cx="282725" cy="465450"/>
              </a:xfrm>
              <a:custGeom>
                <a:avLst/>
                <a:gdLst>
                  <a:gd name="T0" fmla="*/ 9765625 w 11309"/>
                  <a:gd name="T1" fmla="*/ 0 h 18618"/>
                  <a:gd name="T2" fmla="*/ 9765625 w 11309"/>
                  <a:gd name="T3" fmla="*/ 0 h 18618"/>
                  <a:gd name="T4" fmla="*/ 2147483646 w 11309"/>
                  <a:gd name="T5" fmla="*/ 2147483646 h 18618"/>
                  <a:gd name="T6" fmla="*/ 2147483646 w 11309"/>
                  <a:gd name="T7" fmla="*/ 2147483646 h 18618"/>
                  <a:gd name="T8" fmla="*/ 2147483646 w 11309"/>
                  <a:gd name="T9" fmla="*/ 2147483646 h 18618"/>
                  <a:gd name="T10" fmla="*/ 2147483646 w 11309"/>
                  <a:gd name="T11" fmla="*/ 2147483646 h 18618"/>
                  <a:gd name="T12" fmla="*/ 2147483646 w 11309"/>
                  <a:gd name="T13" fmla="*/ 2147483646 h 18618"/>
                  <a:gd name="T14" fmla="*/ 9765625 w 11309"/>
                  <a:gd name="T15" fmla="*/ 0 h 186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3811;p23"/>
              <p:cNvSpPr/>
              <p:nvPr/>
            </p:nvSpPr>
            <p:spPr>
              <a:xfrm>
                <a:off x="3062004" y="3244953"/>
                <a:ext cx="97564" cy="233579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3812;p23"/>
              <p:cNvSpPr/>
              <p:nvPr/>
            </p:nvSpPr>
            <p:spPr>
              <a:xfrm>
                <a:off x="3174351" y="3255301"/>
                <a:ext cx="78346" cy="257232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3813;p23"/>
              <p:cNvSpPr/>
              <p:nvPr/>
            </p:nvSpPr>
            <p:spPr>
              <a:xfrm>
                <a:off x="3218698" y="3324784"/>
                <a:ext cx="211388" cy="178880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3814;p23"/>
              <p:cNvSpPr/>
              <p:nvPr/>
            </p:nvSpPr>
            <p:spPr>
              <a:xfrm>
                <a:off x="3242350" y="3488880"/>
                <a:ext cx="317821" cy="73917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3815;p23"/>
              <p:cNvSpPr/>
              <p:nvPr/>
            </p:nvSpPr>
            <p:spPr>
              <a:xfrm>
                <a:off x="3212785" y="3586451"/>
                <a:ext cx="254257" cy="121224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3816;p23"/>
              <p:cNvSpPr/>
              <p:nvPr/>
            </p:nvSpPr>
            <p:spPr>
              <a:xfrm>
                <a:off x="3206872" y="3638194"/>
                <a:ext cx="178867" cy="255754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3817;p23"/>
              <p:cNvSpPr/>
              <p:nvPr/>
            </p:nvSpPr>
            <p:spPr>
              <a:xfrm>
                <a:off x="3138873" y="3618975"/>
                <a:ext cx="36956" cy="28236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3818;p23"/>
              <p:cNvSpPr/>
              <p:nvPr/>
            </p:nvSpPr>
            <p:spPr>
              <a:xfrm>
                <a:off x="2934876" y="3624888"/>
                <a:ext cx="189215" cy="246884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3819;p23"/>
              <p:cNvSpPr/>
              <p:nvPr/>
            </p:nvSpPr>
            <p:spPr>
              <a:xfrm>
                <a:off x="2804790" y="3590887"/>
                <a:ext cx="316344" cy="128616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3820;p23"/>
              <p:cNvSpPr/>
              <p:nvPr/>
            </p:nvSpPr>
            <p:spPr>
              <a:xfrm>
                <a:off x="2797399" y="3512534"/>
                <a:ext cx="314865" cy="66526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3821;p23"/>
              <p:cNvSpPr/>
              <p:nvPr/>
            </p:nvSpPr>
            <p:spPr>
              <a:xfrm>
                <a:off x="2900876" y="3324784"/>
                <a:ext cx="229128" cy="20549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3822;p23"/>
              <p:cNvSpPr/>
              <p:nvPr/>
            </p:nvSpPr>
            <p:spPr>
              <a:xfrm>
                <a:off x="3013222" y="3409049"/>
                <a:ext cx="325213" cy="303062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3823;p23"/>
              <p:cNvSpPr>
                <a:spLocks/>
              </p:cNvSpPr>
              <p:nvPr/>
            </p:nvSpPr>
            <p:spPr bwMode="auto">
              <a:xfrm>
                <a:off x="3113225" y="3510450"/>
                <a:ext cx="153475" cy="140125"/>
              </a:xfrm>
              <a:custGeom>
                <a:avLst/>
                <a:gdLst>
                  <a:gd name="T0" fmla="*/ 2147483646 w 6139"/>
                  <a:gd name="T1" fmla="*/ 2147483646 h 5605"/>
                  <a:gd name="T2" fmla="*/ 2147483646 w 6139"/>
                  <a:gd name="T3" fmla="*/ 2147483646 h 5605"/>
                  <a:gd name="T4" fmla="*/ 2147483646 w 6139"/>
                  <a:gd name="T5" fmla="*/ 2147483646 h 5605"/>
                  <a:gd name="T6" fmla="*/ 2147483646 w 6139"/>
                  <a:gd name="T7" fmla="*/ 2147483646 h 5605"/>
                  <a:gd name="T8" fmla="*/ 2147483646 w 6139"/>
                  <a:gd name="T9" fmla="*/ 2147483646 h 5605"/>
                  <a:gd name="T10" fmla="*/ 2147483646 w 6139"/>
                  <a:gd name="T11" fmla="*/ 2147483646 h 5605"/>
                  <a:gd name="T12" fmla="*/ 2147483646 w 6139"/>
                  <a:gd name="T13" fmla="*/ 9765625 h 5605"/>
                  <a:gd name="T14" fmla="*/ 2147483646 w 6139"/>
                  <a:gd name="T15" fmla="*/ 654296875 h 5605"/>
                  <a:gd name="T16" fmla="*/ 2147483646 w 6139"/>
                  <a:gd name="T17" fmla="*/ 2147483646 h 5605"/>
                  <a:gd name="T18" fmla="*/ 2147483646 w 6139"/>
                  <a:gd name="T19" fmla="*/ 2147483646 h 5605"/>
                  <a:gd name="T20" fmla="*/ 2147483646 w 6139"/>
                  <a:gd name="T21" fmla="*/ 2147483646 h 5605"/>
                  <a:gd name="T22" fmla="*/ 2147483646 w 6139"/>
                  <a:gd name="T23" fmla="*/ 2147483646 h 5605"/>
                  <a:gd name="T24" fmla="*/ 2147483646 w 6139"/>
                  <a:gd name="T25" fmla="*/ 2147483646 h 5605"/>
                  <a:gd name="T26" fmla="*/ 2147483646 w 6139"/>
                  <a:gd name="T27" fmla="*/ 2147483646 h 5605"/>
                  <a:gd name="T28" fmla="*/ 2147483646 w 6139"/>
                  <a:gd name="T29" fmla="*/ 2147483646 h 5605"/>
                  <a:gd name="T30" fmla="*/ 2147483646 w 6139"/>
                  <a:gd name="T31" fmla="*/ 2147483646 h 5605"/>
                  <a:gd name="T32" fmla="*/ 2147483646 w 6139"/>
                  <a:gd name="T33" fmla="*/ 2147483646 h 5605"/>
                  <a:gd name="T34" fmla="*/ 2147483646 w 6139"/>
                  <a:gd name="T35" fmla="*/ 2147483646 h 5605"/>
                  <a:gd name="T36" fmla="*/ 2147483646 w 6139"/>
                  <a:gd name="T37" fmla="*/ 2147483646 h 5605"/>
                  <a:gd name="T38" fmla="*/ 2147483646 w 6139"/>
                  <a:gd name="T39" fmla="*/ 2147483646 h 5605"/>
                  <a:gd name="T40" fmla="*/ 2147483646 w 6139"/>
                  <a:gd name="T41" fmla="*/ 2147483646 h 5605"/>
                  <a:gd name="T42" fmla="*/ 2147483646 w 6139"/>
                  <a:gd name="T43" fmla="*/ 2147483646 h 5605"/>
                  <a:gd name="T44" fmla="*/ 2147483646 w 6139"/>
                  <a:gd name="T45" fmla="*/ 2147483646 h 5605"/>
                  <a:gd name="T46" fmla="*/ 2147483646 w 6139"/>
                  <a:gd name="T47" fmla="*/ 2147483646 h 5605"/>
                  <a:gd name="T48" fmla="*/ 2147483646 w 6139"/>
                  <a:gd name="T49" fmla="*/ 2147483646 h 5605"/>
                  <a:gd name="T50" fmla="*/ 2147483646 w 6139"/>
                  <a:gd name="T51" fmla="*/ 2147483646 h 5605"/>
                  <a:gd name="T52" fmla="*/ 2147483646 w 6139"/>
                  <a:gd name="T53" fmla="*/ 2147483646 h 5605"/>
                  <a:gd name="T54" fmla="*/ 2147483646 w 6139"/>
                  <a:gd name="T55" fmla="*/ 2147483646 h 5605"/>
                  <a:gd name="T56" fmla="*/ 2147483646 w 6139"/>
                  <a:gd name="T57" fmla="*/ 2147483646 h 5605"/>
                  <a:gd name="T58" fmla="*/ 2147483646 w 6139"/>
                  <a:gd name="T59" fmla="*/ 2147483646 h 5605"/>
                  <a:gd name="T60" fmla="*/ 2147483646 w 6139"/>
                  <a:gd name="T61" fmla="*/ 2147483646 h 5605"/>
                  <a:gd name="T62" fmla="*/ 2147483646 w 6139"/>
                  <a:gd name="T63" fmla="*/ 2147483646 h 5605"/>
                  <a:gd name="T64" fmla="*/ 2147483646 w 6139"/>
                  <a:gd name="T65" fmla="*/ 2147483646 h 5605"/>
                  <a:gd name="T66" fmla="*/ 2147483646 w 6139"/>
                  <a:gd name="T67" fmla="*/ 2147483646 h 5605"/>
                  <a:gd name="T68" fmla="*/ 2147483646 w 6139"/>
                  <a:gd name="T69" fmla="*/ 2147483646 h 5605"/>
                  <a:gd name="T70" fmla="*/ 2147483646 w 6139"/>
                  <a:gd name="T71" fmla="*/ 2147483646 h 5605"/>
                  <a:gd name="T72" fmla="*/ 2147483646 w 6139"/>
                  <a:gd name="T73" fmla="*/ 1308593750 h 5605"/>
                  <a:gd name="T74" fmla="*/ 2147483646 w 6139"/>
                  <a:gd name="T75" fmla="*/ 9765625 h 5605"/>
                  <a:gd name="T76" fmla="*/ 2147483646 w 6139"/>
                  <a:gd name="T77" fmla="*/ 9765625 h 560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lnTo>
                      <a:pt x="2803" y="1"/>
                    </a:ln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3824;p23"/>
              <p:cNvSpPr>
                <a:spLocks/>
              </p:cNvSpPr>
              <p:nvPr/>
            </p:nvSpPr>
            <p:spPr bwMode="auto">
              <a:xfrm>
                <a:off x="3089875" y="3573825"/>
                <a:ext cx="54225" cy="41725"/>
              </a:xfrm>
              <a:custGeom>
                <a:avLst/>
                <a:gdLst>
                  <a:gd name="T0" fmla="*/ 2147483646 w 2169"/>
                  <a:gd name="T1" fmla="*/ 9765625 h 1669"/>
                  <a:gd name="T2" fmla="*/ 2147483646 w 2169"/>
                  <a:gd name="T3" fmla="*/ 2147483646 h 1669"/>
                  <a:gd name="T4" fmla="*/ 2147483646 w 2169"/>
                  <a:gd name="T5" fmla="*/ 9765625 h 16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3825;p23"/>
              <p:cNvSpPr>
                <a:spLocks/>
              </p:cNvSpPr>
              <p:nvPr/>
            </p:nvSpPr>
            <p:spPr bwMode="auto">
              <a:xfrm>
                <a:off x="3220800" y="3544650"/>
                <a:ext cx="53400" cy="41725"/>
              </a:xfrm>
              <a:custGeom>
                <a:avLst/>
                <a:gdLst>
                  <a:gd name="T0" fmla="*/ 2147483646 w 2136"/>
                  <a:gd name="T1" fmla="*/ 0 h 1669"/>
                  <a:gd name="T2" fmla="*/ 2147483646 w 2136"/>
                  <a:gd name="T3" fmla="*/ 2147483646 h 1669"/>
                  <a:gd name="T4" fmla="*/ 2147483646 w 2136"/>
                  <a:gd name="T5" fmla="*/ 0 h 16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/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/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0215369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3830;p24"/>
          <p:cNvGrpSpPr>
            <a:grpSpLocks/>
          </p:cNvGrpSpPr>
          <p:nvPr/>
        </p:nvGrpSpPr>
        <p:grpSpPr bwMode="auto">
          <a:xfrm>
            <a:off x="-230188" y="625475"/>
            <a:ext cx="12457113" cy="6513513"/>
            <a:chOff x="-172847" y="468625"/>
            <a:chExt cx="9343558" cy="4885712"/>
          </a:xfrm>
        </p:grpSpPr>
        <p:sp>
          <p:nvSpPr>
            <p:cNvPr id="10" name="Google Shape;3831;p24"/>
            <p:cNvSpPr>
              <a:spLocks/>
            </p:cNvSpPr>
            <p:nvPr/>
          </p:nvSpPr>
          <p:spPr bwMode="auto">
            <a:xfrm>
              <a:off x="5872129" y="468625"/>
              <a:ext cx="1138176" cy="56144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1" name="Google Shape;3832;p24"/>
            <p:cNvSpPr>
              <a:spLocks/>
            </p:cNvSpPr>
            <p:nvPr/>
          </p:nvSpPr>
          <p:spPr bwMode="auto">
            <a:xfrm>
              <a:off x="92175" y="10300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2" name="Google Shape;3833;p24"/>
            <p:cNvSpPr>
              <a:spLocks/>
            </p:cNvSpPr>
            <p:nvPr/>
          </p:nvSpPr>
          <p:spPr bwMode="auto">
            <a:xfrm>
              <a:off x="8161949" y="2538147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3" name="Google Shape;3834;p24"/>
            <p:cNvGrpSpPr>
              <a:grpSpLocks/>
            </p:cNvGrpSpPr>
            <p:nvPr/>
          </p:nvGrpSpPr>
          <p:grpSpPr bwMode="auto"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14" name="Google Shape;3835;p24"/>
              <p:cNvGrpSpPr>
                <a:grpSpLocks/>
              </p:cNvGrpSpPr>
              <p:nvPr/>
            </p:nvGrpSpPr>
            <p:grpSpPr bwMode="auto"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128" name="Google Shape;3836;p24"/>
                <p:cNvSpPr>
                  <a:spLocks/>
                </p:cNvSpPr>
                <p:nvPr/>
              </p:nvSpPr>
              <p:spPr bwMode="auto">
                <a:xfrm>
                  <a:off x="-38725" y="4357527"/>
                  <a:ext cx="9209436" cy="824931"/>
                </a:xfrm>
                <a:custGeom>
                  <a:avLst/>
                  <a:gdLst>
                    <a:gd name="T0" fmla="*/ 2147483646 w 75622"/>
                    <a:gd name="T1" fmla="*/ 27680 h 107378"/>
                    <a:gd name="T2" fmla="*/ 2147483646 w 75622"/>
                    <a:gd name="T3" fmla="*/ 3584330 h 107378"/>
                    <a:gd name="T4" fmla="*/ 2147483646 w 75622"/>
                    <a:gd name="T5" fmla="*/ 38401607 h 107378"/>
                    <a:gd name="T6" fmla="*/ 2147483646 w 75622"/>
                    <a:gd name="T7" fmla="*/ 83923358 h 107378"/>
                    <a:gd name="T8" fmla="*/ 2147483646 w 75622"/>
                    <a:gd name="T9" fmla="*/ 195518880 h 107378"/>
                    <a:gd name="T10" fmla="*/ 2147483646 w 75622"/>
                    <a:gd name="T11" fmla="*/ 208017586 h 107378"/>
                    <a:gd name="T12" fmla="*/ 2147483646 w 75622"/>
                    <a:gd name="T13" fmla="*/ 210692815 h 107378"/>
                    <a:gd name="T14" fmla="*/ 2147483646 w 75622"/>
                    <a:gd name="T15" fmla="*/ 224100613 h 107378"/>
                    <a:gd name="T16" fmla="*/ 2147483646 w 75622"/>
                    <a:gd name="T17" fmla="*/ 255333092 h 107378"/>
                    <a:gd name="T18" fmla="*/ 2147483646 w 75622"/>
                    <a:gd name="T19" fmla="*/ 310674709 h 107378"/>
                    <a:gd name="T20" fmla="*/ 2147483646 w 75622"/>
                    <a:gd name="T21" fmla="*/ 360665928 h 107378"/>
                    <a:gd name="T22" fmla="*/ 2147483646 w 75622"/>
                    <a:gd name="T23" fmla="*/ 406187203 h 107378"/>
                    <a:gd name="T24" fmla="*/ 2147483646 w 75622"/>
                    <a:gd name="T25" fmla="*/ 441004480 h 107378"/>
                    <a:gd name="T26" fmla="*/ 2147483646 w 75622"/>
                    <a:gd name="T27" fmla="*/ 476730850 h 107378"/>
                    <a:gd name="T28" fmla="*/ 2147483646 w 75622"/>
                    <a:gd name="T29" fmla="*/ 476730850 h 107378"/>
                    <a:gd name="T30" fmla="*/ 2147483646 w 75622"/>
                    <a:gd name="T31" fmla="*/ 467791982 h 107378"/>
                    <a:gd name="T32" fmla="*/ 2147483646 w 75622"/>
                    <a:gd name="T33" fmla="*/ 446383041 h 107378"/>
                    <a:gd name="T34" fmla="*/ 2147483646 w 75622"/>
                    <a:gd name="T35" fmla="*/ 419595002 h 107378"/>
                    <a:gd name="T36" fmla="*/ 2147483646 w 75622"/>
                    <a:gd name="T37" fmla="*/ 383893124 h 107378"/>
                    <a:gd name="T38" fmla="*/ 2147483646 w 75622"/>
                    <a:gd name="T39" fmla="*/ 360665928 h 107378"/>
                    <a:gd name="T40" fmla="*/ 2147483646 w 75622"/>
                    <a:gd name="T41" fmla="*/ 331202713 h 107378"/>
                    <a:gd name="T42" fmla="*/ 2147483646 w 75622"/>
                    <a:gd name="T43" fmla="*/ 299970242 h 107378"/>
                    <a:gd name="T44" fmla="*/ 2147483646 w 75622"/>
                    <a:gd name="T45" fmla="*/ 274976434 h 107378"/>
                    <a:gd name="T46" fmla="*/ 2147483646 w 75622"/>
                    <a:gd name="T47" fmla="*/ 219631214 h 107378"/>
                    <a:gd name="T48" fmla="*/ 2147483646 w 75622"/>
                    <a:gd name="T49" fmla="*/ 173200309 h 107378"/>
                    <a:gd name="T50" fmla="*/ 2147483646 w 75622"/>
                    <a:gd name="T51" fmla="*/ 134823194 h 107378"/>
                    <a:gd name="T52" fmla="*/ 2147483646 w 75622"/>
                    <a:gd name="T53" fmla="*/ 112505091 h 107378"/>
                    <a:gd name="T54" fmla="*/ 2147483646 w 75622"/>
                    <a:gd name="T55" fmla="*/ 106245117 h 107378"/>
                    <a:gd name="T56" fmla="*/ 2147483646 w 75622"/>
                    <a:gd name="T57" fmla="*/ 106245117 h 107378"/>
                    <a:gd name="T58" fmla="*/ 2147483646 w 75622"/>
                    <a:gd name="T59" fmla="*/ 115180328 h 107378"/>
                    <a:gd name="T60" fmla="*/ 2147483646 w 75622"/>
                    <a:gd name="T61" fmla="*/ 125003321 h 107378"/>
                    <a:gd name="T62" fmla="*/ 2147483646 w 75622"/>
                    <a:gd name="T63" fmla="*/ 1498861299 h 107378"/>
                    <a:gd name="T64" fmla="*/ 2147483646 w 75622"/>
                    <a:gd name="T65" fmla="*/ 2147483646 h 107378"/>
                    <a:gd name="T66" fmla="*/ 2147483646 w 75622"/>
                    <a:gd name="T67" fmla="*/ 2147483646 h 107378"/>
                    <a:gd name="T68" fmla="*/ 2147483646 w 75622"/>
                    <a:gd name="T69" fmla="*/ 2147483646 h 107378"/>
                    <a:gd name="T70" fmla="*/ 2147483646 w 75622"/>
                    <a:gd name="T71" fmla="*/ 2147483646 h 107378"/>
                    <a:gd name="T72" fmla="*/ 2147483646 w 75622"/>
                    <a:gd name="T73" fmla="*/ 1986268536 h 107378"/>
                    <a:gd name="T74" fmla="*/ 2147483646 w 75622"/>
                    <a:gd name="T75" fmla="*/ 579387981 h 107378"/>
                    <a:gd name="T76" fmla="*/ 2147483646 w 75622"/>
                    <a:gd name="T77" fmla="*/ 27680 h 107378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9" name="Google Shape;3837;p24"/>
                <p:cNvSpPr>
                  <a:spLocks/>
                </p:cNvSpPr>
                <p:nvPr/>
              </p:nvSpPr>
              <p:spPr bwMode="auto">
                <a:xfrm>
                  <a:off x="-65450" y="4573370"/>
                  <a:ext cx="9209483" cy="608745"/>
                </a:xfrm>
                <a:custGeom>
                  <a:avLst/>
                  <a:gdLst>
                    <a:gd name="T0" fmla="*/ 2147483646 w 75655"/>
                    <a:gd name="T1" fmla="*/ 0 h 81492"/>
                    <a:gd name="T2" fmla="*/ 2147483646 w 75655"/>
                    <a:gd name="T3" fmla="*/ 700624948 h 81492"/>
                    <a:gd name="T4" fmla="*/ 2147483646 w 75655"/>
                    <a:gd name="T5" fmla="*/ 700624948 h 81492"/>
                    <a:gd name="T6" fmla="*/ 2147483646 w 75655"/>
                    <a:gd name="T7" fmla="*/ 1895470765 h 81492"/>
                    <a:gd name="T8" fmla="*/ 2147483646 w 75655"/>
                    <a:gd name="T9" fmla="*/ 1895470765 h 81492"/>
                    <a:gd name="T10" fmla="*/ 2147483646 w 75655"/>
                    <a:gd name="T11" fmla="*/ 1124251544 h 81492"/>
                    <a:gd name="T12" fmla="*/ 2147483646 w 75655"/>
                    <a:gd name="T13" fmla="*/ 568720479 h 81492"/>
                    <a:gd name="T14" fmla="*/ 2147483646 w 75655"/>
                    <a:gd name="T15" fmla="*/ 575698659 h 81492"/>
                    <a:gd name="T16" fmla="*/ 2147483646 w 75655"/>
                    <a:gd name="T17" fmla="*/ 585002339 h 81492"/>
                    <a:gd name="T18" fmla="*/ 2147483646 w 75655"/>
                    <a:gd name="T19" fmla="*/ 588119427 h 81492"/>
                    <a:gd name="T20" fmla="*/ 2147483646 w 75655"/>
                    <a:gd name="T21" fmla="*/ 587349935 h 81492"/>
                    <a:gd name="T22" fmla="*/ 2147483646 w 75655"/>
                    <a:gd name="T23" fmla="*/ 581907400 h 81492"/>
                    <a:gd name="T24" fmla="*/ 2147483646 w 75655"/>
                    <a:gd name="T25" fmla="*/ 548552884 h 81492"/>
                    <a:gd name="T26" fmla="*/ 2147483646 w 75655"/>
                    <a:gd name="T27" fmla="*/ 523711790 h 81492"/>
                    <a:gd name="T28" fmla="*/ 2147483646 w 75655"/>
                    <a:gd name="T29" fmla="*/ 491126326 h 81492"/>
                    <a:gd name="T30" fmla="*/ 2147483646 w 75655"/>
                    <a:gd name="T31" fmla="*/ 412766019 h 81492"/>
                    <a:gd name="T32" fmla="*/ 2147483646 w 75655"/>
                    <a:gd name="T33" fmla="*/ 412766019 h 81492"/>
                    <a:gd name="T34" fmla="*/ 2147483646 w 75655"/>
                    <a:gd name="T35" fmla="*/ 335171858 h 81492"/>
                    <a:gd name="T36" fmla="*/ 2147483646 w 75655"/>
                    <a:gd name="T37" fmla="*/ 243621741 h 81492"/>
                    <a:gd name="T38" fmla="*/ 2147483646 w 75655"/>
                    <a:gd name="T39" fmla="*/ 193194674 h 81492"/>
                    <a:gd name="T40" fmla="*/ 2147483646 w 75655"/>
                    <a:gd name="T41" fmla="*/ 167584476 h 81492"/>
                    <a:gd name="T42" fmla="*/ 2147483646 w 75655"/>
                    <a:gd name="T43" fmla="*/ 166049287 h 81492"/>
                    <a:gd name="T44" fmla="*/ 2147483646 w 75655"/>
                    <a:gd name="T45" fmla="*/ 162932640 h 81492"/>
                    <a:gd name="T46" fmla="*/ 2147483646 w 75655"/>
                    <a:gd name="T47" fmla="*/ 141976796 h 81492"/>
                    <a:gd name="T48" fmla="*/ 2147483646 w 75655"/>
                    <a:gd name="T49" fmla="*/ 50427119 h 81492"/>
                    <a:gd name="T50" fmla="*/ 2147483646 w 75655"/>
                    <a:gd name="T51" fmla="*/ 10094820 h 81492"/>
                    <a:gd name="T52" fmla="*/ 2147483646 w 75655"/>
                    <a:gd name="T53" fmla="*/ 1556844 h 81492"/>
                    <a:gd name="T54" fmla="*/ 2147483646 w 75655"/>
                    <a:gd name="T55" fmla="*/ 0 h 8149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5" name="Google Shape;3838;p24"/>
              <p:cNvGrpSpPr>
                <a:grpSpLocks/>
              </p:cNvGrpSpPr>
              <p:nvPr/>
            </p:nvGrpSpPr>
            <p:grpSpPr bwMode="auto"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89" name="Google Shape;3839;p24"/>
                <p:cNvGrpSpPr>
                  <a:grpSpLocks/>
                </p:cNvGrpSpPr>
                <p:nvPr/>
              </p:nvGrpSpPr>
              <p:grpSpPr bwMode="auto"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92" name="Google Shape;3840;p24"/>
                  <p:cNvSpPr>
                    <a:spLocks/>
                  </p:cNvSpPr>
                  <p:nvPr/>
                </p:nvSpPr>
                <p:spPr bwMode="auto">
                  <a:xfrm>
                    <a:off x="6526400" y="4117600"/>
                    <a:ext cx="336350" cy="406625"/>
                  </a:xfrm>
                  <a:custGeom>
                    <a:avLst/>
                    <a:gdLst>
                      <a:gd name="T0" fmla="*/ 2147483646 w 13454"/>
                      <a:gd name="T1" fmla="*/ 9765625 h 16265"/>
                      <a:gd name="T2" fmla="*/ 2147483646 w 13454"/>
                      <a:gd name="T3" fmla="*/ 2147483646 h 16265"/>
                      <a:gd name="T4" fmla="*/ 2147483646 w 13454"/>
                      <a:gd name="T5" fmla="*/ 2147483646 h 16265"/>
                      <a:gd name="T6" fmla="*/ 2147483646 w 13454"/>
                      <a:gd name="T7" fmla="*/ 9765625 h 16265"/>
                      <a:gd name="T8" fmla="*/ 2147483646 w 13454"/>
                      <a:gd name="T9" fmla="*/ 2147483646 h 16265"/>
                      <a:gd name="T10" fmla="*/ 2147483646 w 13454"/>
                      <a:gd name="T11" fmla="*/ 2147483646 h 16265"/>
                      <a:gd name="T12" fmla="*/ 2147483646 w 13454"/>
                      <a:gd name="T13" fmla="*/ 2147483646 h 1626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3" name="Google Shape;3841;p24"/>
                  <p:cNvSpPr>
                    <a:spLocks/>
                  </p:cNvSpPr>
                  <p:nvPr/>
                </p:nvSpPr>
                <p:spPr bwMode="auto">
                  <a:xfrm>
                    <a:off x="6526700" y="4192275"/>
                    <a:ext cx="243500" cy="337325"/>
                  </a:xfrm>
                  <a:custGeom>
                    <a:avLst/>
                    <a:gdLst>
                      <a:gd name="T0" fmla="*/ 2147483646 w 9740"/>
                      <a:gd name="T1" fmla="*/ 0 h 13493"/>
                      <a:gd name="T2" fmla="*/ 2147483646 w 9740"/>
                      <a:gd name="T3" fmla="*/ 712890625 h 13493"/>
                      <a:gd name="T4" fmla="*/ 820312500 w 9740"/>
                      <a:gd name="T5" fmla="*/ 2147483646 h 13493"/>
                      <a:gd name="T6" fmla="*/ 1162109375 w 9740"/>
                      <a:gd name="T7" fmla="*/ 2147483646 h 13493"/>
                      <a:gd name="T8" fmla="*/ 2147483646 w 9740"/>
                      <a:gd name="T9" fmla="*/ 2147483646 h 13493"/>
                      <a:gd name="T10" fmla="*/ 2147483646 w 9740"/>
                      <a:gd name="T11" fmla="*/ 2147483646 h 13493"/>
                      <a:gd name="T12" fmla="*/ 2147483646 w 9740"/>
                      <a:gd name="T13" fmla="*/ 2147483646 h 13493"/>
                      <a:gd name="T14" fmla="*/ 2147483646 w 9740"/>
                      <a:gd name="T15" fmla="*/ 371093750 h 13493"/>
                      <a:gd name="T16" fmla="*/ 2147483646 w 9740"/>
                      <a:gd name="T17" fmla="*/ 0 h 1349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4" name="Google Shape;3842;p24"/>
                  <p:cNvSpPr>
                    <a:spLocks/>
                  </p:cNvSpPr>
                  <p:nvPr/>
                </p:nvSpPr>
                <p:spPr bwMode="auto">
                  <a:xfrm>
                    <a:off x="6608550" y="4290800"/>
                    <a:ext cx="17300" cy="114400"/>
                  </a:xfrm>
                  <a:custGeom>
                    <a:avLst/>
                    <a:gdLst>
                      <a:gd name="T0" fmla="*/ 2031250000 w 692"/>
                      <a:gd name="T1" fmla="*/ 9765625 h 4576"/>
                      <a:gd name="T2" fmla="*/ 1865234375 w 692"/>
                      <a:gd name="T3" fmla="*/ 19531250 h 4576"/>
                      <a:gd name="T4" fmla="*/ 9765625 w 692"/>
                      <a:gd name="T5" fmla="*/ 2109375000 h 4576"/>
                      <a:gd name="T6" fmla="*/ 2147483646 w 692"/>
                      <a:gd name="T7" fmla="*/ 2147483646 h 4576"/>
                      <a:gd name="T8" fmla="*/ 2147483646 w 692"/>
                      <a:gd name="T9" fmla="*/ 2147483646 h 4576"/>
                      <a:gd name="T10" fmla="*/ 2147483646 w 692"/>
                      <a:gd name="T11" fmla="*/ 2147483646 h 4576"/>
                      <a:gd name="T12" fmla="*/ 2147483646 w 692"/>
                      <a:gd name="T13" fmla="*/ 2147483646 h 4576"/>
                      <a:gd name="T14" fmla="*/ 2147483646 w 692"/>
                      <a:gd name="T15" fmla="*/ 2147483646 h 4576"/>
                      <a:gd name="T16" fmla="*/ 2147483646 w 692"/>
                      <a:gd name="T17" fmla="*/ 1767578125 h 4576"/>
                      <a:gd name="T18" fmla="*/ 2031250000 w 692"/>
                      <a:gd name="T19" fmla="*/ 9765625 h 457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5" name="Google Shape;3843;p24"/>
                  <p:cNvSpPr>
                    <a:spLocks/>
                  </p:cNvSpPr>
                  <p:nvPr/>
                </p:nvSpPr>
                <p:spPr bwMode="auto">
                  <a:xfrm>
                    <a:off x="6702025" y="4256500"/>
                    <a:ext cx="78000" cy="25675"/>
                  </a:xfrm>
                  <a:custGeom>
                    <a:avLst/>
                    <a:gdLst>
                      <a:gd name="T0" fmla="*/ 2147483646 w 3120"/>
                      <a:gd name="T1" fmla="*/ 0 h 1027"/>
                      <a:gd name="T2" fmla="*/ 2147483646 w 3120"/>
                      <a:gd name="T3" fmla="*/ 48828125 h 1027"/>
                      <a:gd name="T4" fmla="*/ 1748046875 w 3120"/>
                      <a:gd name="T5" fmla="*/ 2147483646 h 1027"/>
                      <a:gd name="T6" fmla="*/ 351562500 w 3120"/>
                      <a:gd name="T7" fmla="*/ 2147483646 h 1027"/>
                      <a:gd name="T8" fmla="*/ 2128906250 w 3120"/>
                      <a:gd name="T9" fmla="*/ 2147483646 h 1027"/>
                      <a:gd name="T10" fmla="*/ 2147483646 w 3120"/>
                      <a:gd name="T11" fmla="*/ 2147483646 h 1027"/>
                      <a:gd name="T12" fmla="*/ 2147483646 w 3120"/>
                      <a:gd name="T13" fmla="*/ 2147483646 h 1027"/>
                      <a:gd name="T14" fmla="*/ 2147483646 w 3120"/>
                      <a:gd name="T15" fmla="*/ 2147483646 h 1027"/>
                      <a:gd name="T16" fmla="*/ 2147483646 w 3120"/>
                      <a:gd name="T17" fmla="*/ 1552734375 h 1027"/>
                      <a:gd name="T18" fmla="*/ 2147483646 w 3120"/>
                      <a:gd name="T19" fmla="*/ 0 h 10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6" name="Google Shape;3844;p24"/>
                  <p:cNvSpPr>
                    <a:spLocks/>
                  </p:cNvSpPr>
                  <p:nvPr/>
                </p:nvSpPr>
                <p:spPr bwMode="auto">
                  <a:xfrm>
                    <a:off x="6535925" y="4406125"/>
                    <a:ext cx="321500" cy="138200"/>
                  </a:xfrm>
                  <a:custGeom>
                    <a:avLst/>
                    <a:gdLst>
                      <a:gd name="T0" fmla="*/ 2147483646 w 12860"/>
                      <a:gd name="T1" fmla="*/ 9765625 h 5528"/>
                      <a:gd name="T2" fmla="*/ 0 w 12860"/>
                      <a:gd name="T3" fmla="*/ 2147483646 h 5528"/>
                      <a:gd name="T4" fmla="*/ 2147483646 w 12860"/>
                      <a:gd name="T5" fmla="*/ 2147483646 h 5528"/>
                      <a:gd name="T6" fmla="*/ 2147483646 w 12860"/>
                      <a:gd name="T7" fmla="*/ 2147483646 h 5528"/>
                      <a:gd name="T8" fmla="*/ 2147483646 w 12860"/>
                      <a:gd name="T9" fmla="*/ 9765625 h 552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7" name="Google Shape;3845;p24"/>
                  <p:cNvSpPr>
                    <a:spLocks/>
                  </p:cNvSpPr>
                  <p:nvPr/>
                </p:nvSpPr>
                <p:spPr bwMode="auto">
                  <a:xfrm>
                    <a:off x="6530275" y="4441775"/>
                    <a:ext cx="262550" cy="89725"/>
                  </a:xfrm>
                  <a:custGeom>
                    <a:avLst/>
                    <a:gdLst>
                      <a:gd name="T0" fmla="*/ 2147483646 w 10502"/>
                      <a:gd name="T1" fmla="*/ 9765625 h 3589"/>
                      <a:gd name="T2" fmla="*/ 2147483646 w 10502"/>
                      <a:gd name="T3" fmla="*/ 107421875 h 3589"/>
                      <a:gd name="T4" fmla="*/ 1630859375 w 10502"/>
                      <a:gd name="T5" fmla="*/ 2147483646 h 3589"/>
                      <a:gd name="T6" fmla="*/ 234375000 w 10502"/>
                      <a:gd name="T7" fmla="*/ 2147483646 h 3589"/>
                      <a:gd name="T8" fmla="*/ 2147483646 w 10502"/>
                      <a:gd name="T9" fmla="*/ 2147483646 h 3589"/>
                      <a:gd name="T10" fmla="*/ 2147483646 w 10502"/>
                      <a:gd name="T11" fmla="*/ 2147483646 h 3589"/>
                      <a:gd name="T12" fmla="*/ 2147483646 w 10502"/>
                      <a:gd name="T13" fmla="*/ 2147483646 h 3589"/>
                      <a:gd name="T14" fmla="*/ 2147483646 w 10502"/>
                      <a:gd name="T15" fmla="*/ 2147483646 h 3589"/>
                      <a:gd name="T16" fmla="*/ 2147483646 w 10502"/>
                      <a:gd name="T17" fmla="*/ 1386718750 h 3589"/>
                      <a:gd name="T18" fmla="*/ 2147483646 w 10502"/>
                      <a:gd name="T19" fmla="*/ 9765625 h 358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8" name="Google Shape;3846;p24"/>
                  <p:cNvSpPr>
                    <a:spLocks/>
                  </p:cNvSpPr>
                  <p:nvPr/>
                </p:nvSpPr>
                <p:spPr bwMode="auto">
                  <a:xfrm>
                    <a:off x="6625825" y="4433500"/>
                    <a:ext cx="49425" cy="67725"/>
                  </a:xfrm>
                  <a:custGeom>
                    <a:avLst/>
                    <a:gdLst>
                      <a:gd name="T0" fmla="*/ 2147483646 w 1977"/>
                      <a:gd name="T1" fmla="*/ 0 h 2709"/>
                      <a:gd name="T2" fmla="*/ 2147483646 w 1977"/>
                      <a:gd name="T3" fmla="*/ 898437500 h 2709"/>
                      <a:gd name="T4" fmla="*/ 585937500 w 1977"/>
                      <a:gd name="T5" fmla="*/ 2147483646 h 2709"/>
                      <a:gd name="T6" fmla="*/ 1162109375 w 1977"/>
                      <a:gd name="T7" fmla="*/ 2147483646 h 2709"/>
                      <a:gd name="T8" fmla="*/ 2147483646 w 1977"/>
                      <a:gd name="T9" fmla="*/ 2147483646 h 2709"/>
                      <a:gd name="T10" fmla="*/ 2147483646 w 1977"/>
                      <a:gd name="T11" fmla="*/ 2147483646 h 2709"/>
                      <a:gd name="T12" fmla="*/ 2147483646 w 1977"/>
                      <a:gd name="T13" fmla="*/ 2147483646 h 2709"/>
                      <a:gd name="T14" fmla="*/ 2147483646 w 1977"/>
                      <a:gd name="T15" fmla="*/ 322265625 h 2709"/>
                      <a:gd name="T16" fmla="*/ 2147483646 w 1977"/>
                      <a:gd name="T17" fmla="*/ 0 h 27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9" name="Google Shape;3847;p24"/>
                  <p:cNvSpPr>
                    <a:spLocks/>
                  </p:cNvSpPr>
                  <p:nvPr/>
                </p:nvSpPr>
                <p:spPr bwMode="auto">
                  <a:xfrm>
                    <a:off x="6719875" y="4461225"/>
                    <a:ext cx="53000" cy="28700"/>
                  </a:xfrm>
                  <a:custGeom>
                    <a:avLst/>
                    <a:gdLst>
                      <a:gd name="T0" fmla="*/ 2147483646 w 2120"/>
                      <a:gd name="T1" fmla="*/ 9765625 h 1148"/>
                      <a:gd name="T2" fmla="*/ 468750000 w 2120"/>
                      <a:gd name="T3" fmla="*/ 1230468750 h 1148"/>
                      <a:gd name="T4" fmla="*/ 1513671875 w 2120"/>
                      <a:gd name="T5" fmla="*/ 2147483646 h 1148"/>
                      <a:gd name="T6" fmla="*/ 2147483646 w 2120"/>
                      <a:gd name="T7" fmla="*/ 2147483646 h 1148"/>
                      <a:gd name="T8" fmla="*/ 2147483646 w 2120"/>
                      <a:gd name="T9" fmla="*/ 2147483646 h 1148"/>
                      <a:gd name="T10" fmla="*/ 2147483646 w 2120"/>
                      <a:gd name="T11" fmla="*/ 2147483646 h 1148"/>
                      <a:gd name="T12" fmla="*/ 2147483646 w 2120"/>
                      <a:gd name="T13" fmla="*/ 2147483646 h 1148"/>
                      <a:gd name="T14" fmla="*/ 2147483646 w 2120"/>
                      <a:gd name="T15" fmla="*/ 2147483646 h 1148"/>
                      <a:gd name="T16" fmla="*/ 2147483646 w 2120"/>
                      <a:gd name="T17" fmla="*/ 185546875 h 1148"/>
                      <a:gd name="T18" fmla="*/ 2147483646 w 2120"/>
                      <a:gd name="T19" fmla="*/ 9765625 h 114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0" name="Google Shape;3848;p24"/>
                  <p:cNvSpPr>
                    <a:spLocks/>
                  </p:cNvSpPr>
                  <p:nvPr/>
                </p:nvSpPr>
                <p:spPr bwMode="auto">
                  <a:xfrm>
                    <a:off x="6218925" y="4083675"/>
                    <a:ext cx="366125" cy="439950"/>
                  </a:xfrm>
                  <a:custGeom>
                    <a:avLst/>
                    <a:gdLst>
                      <a:gd name="T0" fmla="*/ 2147483646 w 14645"/>
                      <a:gd name="T1" fmla="*/ 0 h 17598"/>
                      <a:gd name="T2" fmla="*/ 2147483646 w 14645"/>
                      <a:gd name="T3" fmla="*/ 0 h 17598"/>
                      <a:gd name="T4" fmla="*/ 2147483646 w 14645"/>
                      <a:gd name="T5" fmla="*/ 2147483646 h 17598"/>
                      <a:gd name="T6" fmla="*/ 2147483646 w 14645"/>
                      <a:gd name="T7" fmla="*/ 0 h 17598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1" name="Google Shape;3849;p24"/>
                  <p:cNvSpPr>
                    <a:spLocks/>
                  </p:cNvSpPr>
                  <p:nvPr/>
                </p:nvSpPr>
                <p:spPr bwMode="auto">
                  <a:xfrm>
                    <a:off x="6337375" y="4166050"/>
                    <a:ext cx="202450" cy="362700"/>
                  </a:xfrm>
                  <a:custGeom>
                    <a:avLst/>
                    <a:gdLst>
                      <a:gd name="T0" fmla="*/ 2147483646 w 8098"/>
                      <a:gd name="T1" fmla="*/ 0 h 14508"/>
                      <a:gd name="T2" fmla="*/ 1406250000 w 8098"/>
                      <a:gd name="T3" fmla="*/ 263671875 h 14508"/>
                      <a:gd name="T4" fmla="*/ 595703125 w 8098"/>
                      <a:gd name="T5" fmla="*/ 2147483646 h 14508"/>
                      <a:gd name="T6" fmla="*/ 2147483646 w 8098"/>
                      <a:gd name="T7" fmla="*/ 2147483646 h 14508"/>
                      <a:gd name="T8" fmla="*/ 2147483646 w 8098"/>
                      <a:gd name="T9" fmla="*/ 2147483646 h 14508"/>
                      <a:gd name="T10" fmla="*/ 2147483646 w 8098"/>
                      <a:gd name="T11" fmla="*/ 2147483646 h 14508"/>
                      <a:gd name="T12" fmla="*/ 2147483646 w 8098"/>
                      <a:gd name="T13" fmla="*/ 2147483646 h 14508"/>
                      <a:gd name="T14" fmla="*/ 2147483646 w 8098"/>
                      <a:gd name="T15" fmla="*/ 2147483646 h 14508"/>
                      <a:gd name="T16" fmla="*/ 2147483646 w 8098"/>
                      <a:gd name="T17" fmla="*/ 957031250 h 14508"/>
                      <a:gd name="T18" fmla="*/ 2147483646 w 8098"/>
                      <a:gd name="T19" fmla="*/ 0 h 1450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2" name="Google Shape;3850;p24"/>
                  <p:cNvSpPr>
                    <a:spLocks/>
                  </p:cNvSpPr>
                  <p:nvPr/>
                </p:nvSpPr>
                <p:spPr bwMode="auto">
                  <a:xfrm>
                    <a:off x="6456450" y="4281575"/>
                    <a:ext cx="30675" cy="113225"/>
                  </a:xfrm>
                  <a:custGeom>
                    <a:avLst/>
                    <a:gdLst>
                      <a:gd name="T0" fmla="*/ 2147483646 w 1227"/>
                      <a:gd name="T1" fmla="*/ 9765625 h 4529"/>
                      <a:gd name="T2" fmla="*/ 2147483646 w 1227"/>
                      <a:gd name="T3" fmla="*/ 1650390625 h 4529"/>
                      <a:gd name="T4" fmla="*/ 234375000 w 1227"/>
                      <a:gd name="T5" fmla="*/ 2147483646 h 4529"/>
                      <a:gd name="T6" fmla="*/ 1748046875 w 1227"/>
                      <a:gd name="T7" fmla="*/ 2147483646 h 4529"/>
                      <a:gd name="T8" fmla="*/ 2099609375 w 1227"/>
                      <a:gd name="T9" fmla="*/ 2147483646 h 4529"/>
                      <a:gd name="T10" fmla="*/ 2147483646 w 1227"/>
                      <a:gd name="T11" fmla="*/ 2147483646 h 4529"/>
                      <a:gd name="T12" fmla="*/ 2147483646 w 1227"/>
                      <a:gd name="T13" fmla="*/ 2147483646 h 4529"/>
                      <a:gd name="T14" fmla="*/ 2147483646 w 1227"/>
                      <a:gd name="T15" fmla="*/ 2147483646 h 4529"/>
                      <a:gd name="T16" fmla="*/ 2147483646 w 1227"/>
                      <a:gd name="T17" fmla="*/ 19531250 h 4529"/>
                      <a:gd name="T18" fmla="*/ 2147483646 w 1227"/>
                      <a:gd name="T19" fmla="*/ 9765625 h 452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3" name="Google Shape;3851;p24"/>
                  <p:cNvSpPr>
                    <a:spLocks/>
                  </p:cNvSpPr>
                  <p:nvPr/>
                </p:nvSpPr>
                <p:spPr bwMode="auto">
                  <a:xfrm>
                    <a:off x="6319525" y="4229100"/>
                    <a:ext cx="76525" cy="33525"/>
                  </a:xfrm>
                  <a:custGeom>
                    <a:avLst/>
                    <a:gdLst>
                      <a:gd name="T0" fmla="*/ 2147483646 w 3061"/>
                      <a:gd name="T1" fmla="*/ 9765625 h 1341"/>
                      <a:gd name="T2" fmla="*/ 468750000 w 3061"/>
                      <a:gd name="T3" fmla="*/ 1328125000 h 1341"/>
                      <a:gd name="T4" fmla="*/ 1630859375 w 3061"/>
                      <a:gd name="T5" fmla="*/ 2147483646 h 1341"/>
                      <a:gd name="T6" fmla="*/ 2147483646 w 3061"/>
                      <a:gd name="T7" fmla="*/ 2147483646 h 1341"/>
                      <a:gd name="T8" fmla="*/ 2147483646 w 3061"/>
                      <a:gd name="T9" fmla="*/ 2147483646 h 1341"/>
                      <a:gd name="T10" fmla="*/ 2147483646 w 3061"/>
                      <a:gd name="T11" fmla="*/ 2147483646 h 1341"/>
                      <a:gd name="T12" fmla="*/ 2147483646 w 3061"/>
                      <a:gd name="T13" fmla="*/ 2147483646 h 1341"/>
                      <a:gd name="T14" fmla="*/ 2147483646 w 3061"/>
                      <a:gd name="T15" fmla="*/ 2147483646 h 1341"/>
                      <a:gd name="T16" fmla="*/ 2147483646 w 3061"/>
                      <a:gd name="T17" fmla="*/ 166015625 h 1341"/>
                      <a:gd name="T18" fmla="*/ 2147483646 w 3061"/>
                      <a:gd name="T19" fmla="*/ 9765625 h 13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4" name="Google Shape;3852;p24"/>
                  <p:cNvSpPr>
                    <a:spLocks/>
                  </p:cNvSpPr>
                  <p:nvPr/>
                </p:nvSpPr>
                <p:spPr bwMode="auto">
                  <a:xfrm>
                    <a:off x="6223375" y="4379225"/>
                    <a:ext cx="308100" cy="152750"/>
                  </a:xfrm>
                  <a:custGeom>
                    <a:avLst/>
                    <a:gdLst>
                      <a:gd name="T0" fmla="*/ 2147483646 w 12324"/>
                      <a:gd name="T1" fmla="*/ 0 h 6110"/>
                      <a:gd name="T2" fmla="*/ 9765625 w 12324"/>
                      <a:gd name="T3" fmla="*/ 2147483646 h 6110"/>
                      <a:gd name="T4" fmla="*/ 2147483646 w 12324"/>
                      <a:gd name="T5" fmla="*/ 2147483646 h 6110"/>
                      <a:gd name="T6" fmla="*/ 2147483646 w 12324"/>
                      <a:gd name="T7" fmla="*/ 2147483646 h 6110"/>
                      <a:gd name="T8" fmla="*/ 2147483646 w 12324"/>
                      <a:gd name="T9" fmla="*/ 0 h 61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5" name="Google Shape;3853;p24"/>
                  <p:cNvSpPr>
                    <a:spLocks/>
                  </p:cNvSpPr>
                  <p:nvPr/>
                </p:nvSpPr>
                <p:spPr bwMode="auto">
                  <a:xfrm>
                    <a:off x="6284700" y="4411525"/>
                    <a:ext cx="252150" cy="118575"/>
                  </a:xfrm>
                  <a:custGeom>
                    <a:avLst/>
                    <a:gdLst>
                      <a:gd name="T0" fmla="*/ 2147483646 w 10086"/>
                      <a:gd name="T1" fmla="*/ 0 h 4743"/>
                      <a:gd name="T2" fmla="*/ 468750000 w 10086"/>
                      <a:gd name="T3" fmla="*/ 1113281250 h 4743"/>
                      <a:gd name="T4" fmla="*/ 1396484375 w 10086"/>
                      <a:gd name="T5" fmla="*/ 2147483646 h 4743"/>
                      <a:gd name="T6" fmla="*/ 2147483646 w 10086"/>
                      <a:gd name="T7" fmla="*/ 2147483646 h 4743"/>
                      <a:gd name="T8" fmla="*/ 2147483646 w 10086"/>
                      <a:gd name="T9" fmla="*/ 2147483646 h 4743"/>
                      <a:gd name="T10" fmla="*/ 2147483646 w 10086"/>
                      <a:gd name="T11" fmla="*/ 2147483646 h 4743"/>
                      <a:gd name="T12" fmla="*/ 2147483646 w 10086"/>
                      <a:gd name="T13" fmla="*/ 2147483646 h 4743"/>
                      <a:gd name="T14" fmla="*/ 2147483646 w 10086"/>
                      <a:gd name="T15" fmla="*/ 2147483646 h 4743"/>
                      <a:gd name="T16" fmla="*/ 2147483646 w 10086"/>
                      <a:gd name="T17" fmla="*/ 185546875 h 4743"/>
                      <a:gd name="T18" fmla="*/ 2147483646 w 10086"/>
                      <a:gd name="T19" fmla="*/ 0 h 474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6" name="Google Shape;3854;p24"/>
                  <p:cNvSpPr>
                    <a:spLocks/>
                  </p:cNvSpPr>
                  <p:nvPr/>
                </p:nvSpPr>
                <p:spPr bwMode="auto">
                  <a:xfrm>
                    <a:off x="6403475" y="4416950"/>
                    <a:ext cx="41975" cy="71650"/>
                  </a:xfrm>
                  <a:custGeom>
                    <a:avLst/>
                    <a:gdLst>
                      <a:gd name="T0" fmla="*/ 2147483646 w 1679"/>
                      <a:gd name="T1" fmla="*/ 9765625 h 2866"/>
                      <a:gd name="T2" fmla="*/ 1279296875 w 1679"/>
                      <a:gd name="T3" fmla="*/ 156250000 h 2866"/>
                      <a:gd name="T4" fmla="*/ 351562500 w 1679"/>
                      <a:gd name="T5" fmla="*/ 2147483646 h 2866"/>
                      <a:gd name="T6" fmla="*/ 2147483646 w 1679"/>
                      <a:gd name="T7" fmla="*/ 2147483646 h 2866"/>
                      <a:gd name="T8" fmla="*/ 2147483646 w 1679"/>
                      <a:gd name="T9" fmla="*/ 2147483646 h 2866"/>
                      <a:gd name="T10" fmla="*/ 2147483646 w 1679"/>
                      <a:gd name="T11" fmla="*/ 2147483646 h 2866"/>
                      <a:gd name="T12" fmla="*/ 2147483646 w 1679"/>
                      <a:gd name="T13" fmla="*/ 2147483646 h 2866"/>
                      <a:gd name="T14" fmla="*/ 2147483646 w 1679"/>
                      <a:gd name="T15" fmla="*/ 2147483646 h 2866"/>
                      <a:gd name="T16" fmla="*/ 2147483646 w 1679"/>
                      <a:gd name="T17" fmla="*/ 1083984375 h 2866"/>
                      <a:gd name="T18" fmla="*/ 2147483646 w 1679"/>
                      <a:gd name="T19" fmla="*/ 9765625 h 286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7" name="Google Shape;3855;p24"/>
                  <p:cNvSpPr>
                    <a:spLocks/>
                  </p:cNvSpPr>
                  <p:nvPr/>
                </p:nvSpPr>
                <p:spPr bwMode="auto">
                  <a:xfrm>
                    <a:off x="6301075" y="4437650"/>
                    <a:ext cx="53900" cy="23900"/>
                  </a:xfrm>
                  <a:custGeom>
                    <a:avLst/>
                    <a:gdLst>
                      <a:gd name="T0" fmla="*/ 2147483646 w 2156"/>
                      <a:gd name="T1" fmla="*/ 0 h 956"/>
                      <a:gd name="T2" fmla="*/ 2147483646 w 2156"/>
                      <a:gd name="T3" fmla="*/ 97656250 h 956"/>
                      <a:gd name="T4" fmla="*/ 1630859375 w 2156"/>
                      <a:gd name="T5" fmla="*/ 2147483646 h 956"/>
                      <a:gd name="T6" fmla="*/ 234375000 w 2156"/>
                      <a:gd name="T7" fmla="*/ 2147483646 h 956"/>
                      <a:gd name="T8" fmla="*/ 2147483646 w 2156"/>
                      <a:gd name="T9" fmla="*/ 2147483646 h 956"/>
                      <a:gd name="T10" fmla="*/ 2147483646 w 2156"/>
                      <a:gd name="T11" fmla="*/ 2147483646 h 956"/>
                      <a:gd name="T12" fmla="*/ 2147483646 w 2156"/>
                      <a:gd name="T13" fmla="*/ 2147483646 h 956"/>
                      <a:gd name="T14" fmla="*/ 2147483646 w 2156"/>
                      <a:gd name="T15" fmla="*/ 2147483646 h 956"/>
                      <a:gd name="T16" fmla="*/ 2147483646 w 2156"/>
                      <a:gd name="T17" fmla="*/ 1376953125 h 956"/>
                      <a:gd name="T18" fmla="*/ 2147483646 w 2156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8" name="Google Shape;3856;p24"/>
                  <p:cNvSpPr>
                    <a:spLocks/>
                  </p:cNvSpPr>
                  <p:nvPr/>
                </p:nvSpPr>
                <p:spPr bwMode="auto">
                  <a:xfrm>
                    <a:off x="5464350" y="3709750"/>
                    <a:ext cx="445925" cy="631425"/>
                  </a:xfrm>
                  <a:custGeom>
                    <a:avLst/>
                    <a:gdLst>
                      <a:gd name="T0" fmla="*/ 2147483646 w 17837"/>
                      <a:gd name="T1" fmla="*/ 0 h 25257"/>
                      <a:gd name="T2" fmla="*/ 2147483646 w 17837"/>
                      <a:gd name="T3" fmla="*/ 2147483646 h 25257"/>
                      <a:gd name="T4" fmla="*/ 2147483646 w 17837"/>
                      <a:gd name="T5" fmla="*/ 2147483646 h 25257"/>
                      <a:gd name="T6" fmla="*/ 2147483646 w 17837"/>
                      <a:gd name="T7" fmla="*/ 2147483646 h 25257"/>
                      <a:gd name="T8" fmla="*/ 2147483646 w 17837"/>
                      <a:gd name="T9" fmla="*/ 2147483646 h 25257"/>
                      <a:gd name="T10" fmla="*/ 2147483646 w 17837"/>
                      <a:gd name="T11" fmla="*/ 0 h 2525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9" name="Google Shape;3857;p24"/>
                  <p:cNvSpPr>
                    <a:spLocks/>
                  </p:cNvSpPr>
                  <p:nvPr/>
                </p:nvSpPr>
                <p:spPr bwMode="auto">
                  <a:xfrm>
                    <a:off x="5576275" y="3393250"/>
                    <a:ext cx="348275" cy="520775"/>
                  </a:xfrm>
                  <a:custGeom>
                    <a:avLst/>
                    <a:gdLst>
                      <a:gd name="T0" fmla="*/ 2147483646 w 13931"/>
                      <a:gd name="T1" fmla="*/ 9765625 h 20831"/>
                      <a:gd name="T2" fmla="*/ 2147483646 w 13931"/>
                      <a:gd name="T3" fmla="*/ 2147483646 h 20831"/>
                      <a:gd name="T4" fmla="*/ 2147483646 w 13931"/>
                      <a:gd name="T5" fmla="*/ 2147483646 h 20831"/>
                      <a:gd name="T6" fmla="*/ 2147483646 w 13931"/>
                      <a:gd name="T7" fmla="*/ 2147483646 h 20831"/>
                      <a:gd name="T8" fmla="*/ 2147483646 w 13931"/>
                      <a:gd name="T9" fmla="*/ 2147483646 h 20831"/>
                      <a:gd name="T10" fmla="*/ 2147483646 w 13931"/>
                      <a:gd name="T11" fmla="*/ 9765625 h 208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0" name="Google Shape;3858;p24"/>
                  <p:cNvSpPr>
                    <a:spLocks/>
                  </p:cNvSpPr>
                  <p:nvPr/>
                </p:nvSpPr>
                <p:spPr bwMode="auto">
                  <a:xfrm>
                    <a:off x="5944475" y="3566125"/>
                    <a:ext cx="242025" cy="383025"/>
                  </a:xfrm>
                  <a:custGeom>
                    <a:avLst/>
                    <a:gdLst>
                      <a:gd name="T0" fmla="*/ 2147483646 w 9681"/>
                      <a:gd name="T1" fmla="*/ 9765625 h 15321"/>
                      <a:gd name="T2" fmla="*/ 2147483646 w 9681"/>
                      <a:gd name="T3" fmla="*/ 2147483646 h 15321"/>
                      <a:gd name="T4" fmla="*/ 9765625 w 9681"/>
                      <a:gd name="T5" fmla="*/ 2147483646 h 15321"/>
                      <a:gd name="T6" fmla="*/ 2147483646 w 9681"/>
                      <a:gd name="T7" fmla="*/ 2147483646 h 15321"/>
                      <a:gd name="T8" fmla="*/ 2147483646 w 9681"/>
                      <a:gd name="T9" fmla="*/ 791015625 h 15321"/>
                      <a:gd name="T10" fmla="*/ 2147483646 w 9681"/>
                      <a:gd name="T11" fmla="*/ 9765625 h 1532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1" name="Google Shape;3859;p24"/>
                  <p:cNvSpPr>
                    <a:spLocks/>
                  </p:cNvSpPr>
                  <p:nvPr/>
                </p:nvSpPr>
                <p:spPr bwMode="auto">
                  <a:xfrm>
                    <a:off x="5402750" y="4103300"/>
                    <a:ext cx="500675" cy="295600"/>
                  </a:xfrm>
                  <a:custGeom>
                    <a:avLst/>
                    <a:gdLst>
                      <a:gd name="T0" fmla="*/ 2147483646 w 20027"/>
                      <a:gd name="T1" fmla="*/ 9765625 h 11824"/>
                      <a:gd name="T2" fmla="*/ 2147483646 w 20027"/>
                      <a:gd name="T3" fmla="*/ 2147483646 h 11824"/>
                      <a:gd name="T4" fmla="*/ 2147483646 w 20027"/>
                      <a:gd name="T5" fmla="*/ 2147483646 h 11824"/>
                      <a:gd name="T6" fmla="*/ 2147483646 w 20027"/>
                      <a:gd name="T7" fmla="*/ 2147483646 h 11824"/>
                      <a:gd name="T8" fmla="*/ 2147483646 w 20027"/>
                      <a:gd name="T9" fmla="*/ 2147483646 h 11824"/>
                      <a:gd name="T10" fmla="*/ 2147483646 w 20027"/>
                      <a:gd name="T11" fmla="*/ 9765625 h 1182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2" name="Google Shape;3860;p24"/>
                  <p:cNvSpPr>
                    <a:spLocks/>
                  </p:cNvSpPr>
                  <p:nvPr/>
                </p:nvSpPr>
                <p:spPr bwMode="auto">
                  <a:xfrm>
                    <a:off x="5582525" y="3593250"/>
                    <a:ext cx="370025" cy="338350"/>
                  </a:xfrm>
                  <a:custGeom>
                    <a:avLst/>
                    <a:gdLst>
                      <a:gd name="T0" fmla="*/ 2147483646 w 14801"/>
                      <a:gd name="T1" fmla="*/ 9765625 h 13534"/>
                      <a:gd name="T2" fmla="*/ 2147483646 w 14801"/>
                      <a:gd name="T3" fmla="*/ 2147483646 h 13534"/>
                      <a:gd name="T4" fmla="*/ 2147483646 w 14801"/>
                      <a:gd name="T5" fmla="*/ 2147483646 h 13534"/>
                      <a:gd name="T6" fmla="*/ 2147483646 w 14801"/>
                      <a:gd name="T7" fmla="*/ 2147483646 h 13534"/>
                      <a:gd name="T8" fmla="*/ 2147483646 w 14801"/>
                      <a:gd name="T9" fmla="*/ 2147483646 h 13534"/>
                      <a:gd name="T10" fmla="*/ 2147483646 w 14801"/>
                      <a:gd name="T11" fmla="*/ 9765625 h 1353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3" name="Google Shape;3861;p24"/>
                  <p:cNvSpPr>
                    <a:spLocks/>
                  </p:cNvSpPr>
                  <p:nvPr/>
                </p:nvSpPr>
                <p:spPr bwMode="auto">
                  <a:xfrm>
                    <a:off x="5930200" y="3922050"/>
                    <a:ext cx="244700" cy="384300"/>
                  </a:xfrm>
                  <a:custGeom>
                    <a:avLst/>
                    <a:gdLst>
                      <a:gd name="T0" fmla="*/ 2147483646 w 9788"/>
                      <a:gd name="T1" fmla="*/ 9765625 h 15372"/>
                      <a:gd name="T2" fmla="*/ 2147483646 w 9788"/>
                      <a:gd name="T3" fmla="*/ 2147483646 h 15372"/>
                      <a:gd name="T4" fmla="*/ 0 w 9788"/>
                      <a:gd name="T5" fmla="*/ 2147483646 h 15372"/>
                      <a:gd name="T6" fmla="*/ 2147483646 w 9788"/>
                      <a:gd name="T7" fmla="*/ 2147483646 h 15372"/>
                      <a:gd name="T8" fmla="*/ 2147483646 w 9788"/>
                      <a:gd name="T9" fmla="*/ 810546875 h 15372"/>
                      <a:gd name="T10" fmla="*/ 2147483646 w 9788"/>
                      <a:gd name="T11" fmla="*/ 9765625 h 1537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4" name="Google Shape;3862;p24"/>
                  <p:cNvSpPr>
                    <a:spLocks/>
                  </p:cNvSpPr>
                  <p:nvPr/>
                </p:nvSpPr>
                <p:spPr bwMode="auto">
                  <a:xfrm>
                    <a:off x="5884650" y="4097100"/>
                    <a:ext cx="386675" cy="400625"/>
                  </a:xfrm>
                  <a:custGeom>
                    <a:avLst/>
                    <a:gdLst>
                      <a:gd name="T0" fmla="*/ 2147483646 w 15467"/>
                      <a:gd name="T1" fmla="*/ 9765625 h 16025"/>
                      <a:gd name="T2" fmla="*/ 2147483646 w 15467"/>
                      <a:gd name="T3" fmla="*/ 2147483646 h 16025"/>
                      <a:gd name="T4" fmla="*/ 9765625 w 15467"/>
                      <a:gd name="T5" fmla="*/ 2147483646 h 16025"/>
                      <a:gd name="T6" fmla="*/ 2147483646 w 15467"/>
                      <a:gd name="T7" fmla="*/ 2147483646 h 16025"/>
                      <a:gd name="T8" fmla="*/ 2147483646 w 15467"/>
                      <a:gd name="T9" fmla="*/ 2147483646 h 16025"/>
                      <a:gd name="T10" fmla="*/ 2147483646 w 15467"/>
                      <a:gd name="T11" fmla="*/ 9765625 h 1602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5" name="Google Shape;3863;p24"/>
                  <p:cNvSpPr>
                    <a:spLocks/>
                  </p:cNvSpPr>
                  <p:nvPr/>
                </p:nvSpPr>
                <p:spPr bwMode="auto">
                  <a:xfrm>
                    <a:off x="5744450" y="3100275"/>
                    <a:ext cx="275650" cy="834300"/>
                  </a:xfrm>
                  <a:custGeom>
                    <a:avLst/>
                    <a:gdLst>
                      <a:gd name="T0" fmla="*/ 2147483646 w 11026"/>
                      <a:gd name="T1" fmla="*/ 9765625 h 33372"/>
                      <a:gd name="T2" fmla="*/ 2147483646 w 11026"/>
                      <a:gd name="T3" fmla="*/ 449218750 h 33372"/>
                      <a:gd name="T4" fmla="*/ 2147483646 w 11026"/>
                      <a:gd name="T5" fmla="*/ 2147483646 h 33372"/>
                      <a:gd name="T6" fmla="*/ 2147483646 w 11026"/>
                      <a:gd name="T7" fmla="*/ 2147483646 h 33372"/>
                      <a:gd name="T8" fmla="*/ 2147483646 w 11026"/>
                      <a:gd name="T9" fmla="*/ 2147483646 h 33372"/>
                      <a:gd name="T10" fmla="*/ 2147483646 w 11026"/>
                      <a:gd name="T11" fmla="*/ 9765625 h 3337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6" name="Google Shape;3864;p24"/>
                  <p:cNvSpPr>
                    <a:spLocks/>
                  </p:cNvSpPr>
                  <p:nvPr/>
                </p:nvSpPr>
                <p:spPr bwMode="auto">
                  <a:xfrm>
                    <a:off x="5885550" y="4392775"/>
                    <a:ext cx="291125" cy="107650"/>
                  </a:xfrm>
                  <a:custGeom>
                    <a:avLst/>
                    <a:gdLst>
                      <a:gd name="T0" fmla="*/ 2147483646 w 11645"/>
                      <a:gd name="T1" fmla="*/ 9765625 h 4306"/>
                      <a:gd name="T2" fmla="*/ 2147483646 w 11645"/>
                      <a:gd name="T3" fmla="*/ 2147483646 h 4306"/>
                      <a:gd name="T4" fmla="*/ 0 w 11645"/>
                      <a:gd name="T5" fmla="*/ 2147483646 h 4306"/>
                      <a:gd name="T6" fmla="*/ 1591796875 w 11645"/>
                      <a:gd name="T7" fmla="*/ 2147483646 h 4306"/>
                      <a:gd name="T8" fmla="*/ 2147483646 w 11645"/>
                      <a:gd name="T9" fmla="*/ 2147483646 h 4306"/>
                      <a:gd name="T10" fmla="*/ 2147483646 w 11645"/>
                      <a:gd name="T11" fmla="*/ 2147483646 h 4306"/>
                      <a:gd name="T12" fmla="*/ 2147483646 w 11645"/>
                      <a:gd name="T13" fmla="*/ 9765625 h 430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7" name="Google Shape;3865;p24"/>
                  <p:cNvSpPr>
                    <a:spLocks/>
                  </p:cNvSpPr>
                  <p:nvPr/>
                </p:nvSpPr>
                <p:spPr bwMode="auto">
                  <a:xfrm>
                    <a:off x="5859350" y="3241825"/>
                    <a:ext cx="93500" cy="1408425"/>
                  </a:xfrm>
                  <a:custGeom>
                    <a:avLst/>
                    <a:gdLst>
                      <a:gd name="T0" fmla="*/ 2147483646 w 3740"/>
                      <a:gd name="T1" fmla="*/ 9765625 h 56337"/>
                      <a:gd name="T2" fmla="*/ 2147483646 w 3740"/>
                      <a:gd name="T3" fmla="*/ 146484375 h 56337"/>
                      <a:gd name="T4" fmla="*/ 2147483646 w 3740"/>
                      <a:gd name="T5" fmla="*/ 2147483646 h 56337"/>
                      <a:gd name="T6" fmla="*/ 2147483646 w 3740"/>
                      <a:gd name="T7" fmla="*/ 2147483646 h 56337"/>
                      <a:gd name="T8" fmla="*/ 2147483646 w 3740"/>
                      <a:gd name="T9" fmla="*/ 2147483646 h 56337"/>
                      <a:gd name="T10" fmla="*/ 2147483646 w 3740"/>
                      <a:gd name="T11" fmla="*/ 2147483646 h 56337"/>
                      <a:gd name="T12" fmla="*/ 2147483646 w 3740"/>
                      <a:gd name="T13" fmla="*/ 2147483646 h 56337"/>
                      <a:gd name="T14" fmla="*/ 2147483646 w 3740"/>
                      <a:gd name="T15" fmla="*/ 2147483646 h 56337"/>
                      <a:gd name="T16" fmla="*/ 2147483646 w 3740"/>
                      <a:gd name="T17" fmla="*/ 2147483646 h 56337"/>
                      <a:gd name="T18" fmla="*/ 2147483646 w 3740"/>
                      <a:gd name="T19" fmla="*/ 2147483646 h 56337"/>
                      <a:gd name="T20" fmla="*/ 2147483646 w 3740"/>
                      <a:gd name="T21" fmla="*/ 2147483646 h 56337"/>
                      <a:gd name="T22" fmla="*/ 2147483646 w 3740"/>
                      <a:gd name="T23" fmla="*/ 2147483646 h 56337"/>
                      <a:gd name="T24" fmla="*/ 117187500 w 3740"/>
                      <a:gd name="T25" fmla="*/ 2147483646 h 56337"/>
                      <a:gd name="T26" fmla="*/ 117187500 w 3740"/>
                      <a:gd name="T27" fmla="*/ 2147483646 h 56337"/>
                      <a:gd name="T28" fmla="*/ 1865234375 w 3740"/>
                      <a:gd name="T29" fmla="*/ 2147483646 h 56337"/>
                      <a:gd name="T30" fmla="*/ 2147483646 w 3740"/>
                      <a:gd name="T31" fmla="*/ 2147483646 h 56337"/>
                      <a:gd name="T32" fmla="*/ 2147483646 w 3740"/>
                      <a:gd name="T33" fmla="*/ 2147483646 h 56337"/>
                      <a:gd name="T34" fmla="*/ 2147483646 w 3740"/>
                      <a:gd name="T35" fmla="*/ 2147483646 h 56337"/>
                      <a:gd name="T36" fmla="*/ 2147483646 w 3740"/>
                      <a:gd name="T37" fmla="*/ 2147483646 h 56337"/>
                      <a:gd name="T38" fmla="*/ 2147483646 w 3740"/>
                      <a:gd name="T39" fmla="*/ 2147483646 h 56337"/>
                      <a:gd name="T40" fmla="*/ 2147483646 w 3740"/>
                      <a:gd name="T41" fmla="*/ 2147483646 h 56337"/>
                      <a:gd name="T42" fmla="*/ 2147483646 w 3740"/>
                      <a:gd name="T43" fmla="*/ 2147483646 h 56337"/>
                      <a:gd name="T44" fmla="*/ 2147483646 w 3740"/>
                      <a:gd name="T45" fmla="*/ 2147483646 h 56337"/>
                      <a:gd name="T46" fmla="*/ 2147483646 w 3740"/>
                      <a:gd name="T47" fmla="*/ 2147483646 h 56337"/>
                      <a:gd name="T48" fmla="*/ 2147483646 w 3740"/>
                      <a:gd name="T49" fmla="*/ 2147483646 h 56337"/>
                      <a:gd name="T50" fmla="*/ 2147483646 w 3740"/>
                      <a:gd name="T51" fmla="*/ 2147483646 h 56337"/>
                      <a:gd name="T52" fmla="*/ 2147483646 w 3740"/>
                      <a:gd name="T53" fmla="*/ 9765625 h 56337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0" t="0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8" name="Google Shape;3866;p24"/>
                  <p:cNvSpPr>
                    <a:spLocks/>
                  </p:cNvSpPr>
                  <p:nvPr/>
                </p:nvSpPr>
                <p:spPr bwMode="auto">
                  <a:xfrm>
                    <a:off x="5675100" y="3663825"/>
                    <a:ext cx="275050" cy="267325"/>
                  </a:xfrm>
                  <a:custGeom>
                    <a:avLst/>
                    <a:gdLst>
                      <a:gd name="T0" fmla="*/ 2147483646 w 11002"/>
                      <a:gd name="T1" fmla="*/ 0 h 10693"/>
                      <a:gd name="T2" fmla="*/ 937500000 w 11002"/>
                      <a:gd name="T3" fmla="*/ 527343750 h 10693"/>
                      <a:gd name="T4" fmla="*/ 937500000 w 11002"/>
                      <a:gd name="T5" fmla="*/ 2147483646 h 10693"/>
                      <a:gd name="T6" fmla="*/ 2147483646 w 11002"/>
                      <a:gd name="T7" fmla="*/ 2147483646 h 10693"/>
                      <a:gd name="T8" fmla="*/ 2147483646 w 11002"/>
                      <a:gd name="T9" fmla="*/ 2147483646 h 10693"/>
                      <a:gd name="T10" fmla="*/ 2147483646 w 11002"/>
                      <a:gd name="T11" fmla="*/ 2147483646 h 10693"/>
                      <a:gd name="T12" fmla="*/ 2147483646 w 11002"/>
                      <a:gd name="T13" fmla="*/ 2147483646 h 10693"/>
                      <a:gd name="T14" fmla="*/ 2147483646 w 11002"/>
                      <a:gd name="T15" fmla="*/ 527343750 h 10693"/>
                      <a:gd name="T16" fmla="*/ 2147483646 w 11002"/>
                      <a:gd name="T17" fmla="*/ 0 h 1069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9" name="Google Shape;3867;p24"/>
                  <p:cNvSpPr>
                    <a:spLocks/>
                  </p:cNvSpPr>
                  <p:nvPr/>
                </p:nvSpPr>
                <p:spPr bwMode="auto">
                  <a:xfrm>
                    <a:off x="5575975" y="3810875"/>
                    <a:ext cx="339650" cy="535575"/>
                  </a:xfrm>
                  <a:custGeom>
                    <a:avLst/>
                    <a:gdLst>
                      <a:gd name="T0" fmla="*/ 2147483646 w 13586"/>
                      <a:gd name="T1" fmla="*/ 0 h 21423"/>
                      <a:gd name="T2" fmla="*/ 1171875000 w 13586"/>
                      <a:gd name="T3" fmla="*/ 292968750 h 21423"/>
                      <a:gd name="T4" fmla="*/ 585937500 w 13586"/>
                      <a:gd name="T5" fmla="*/ 2147483646 h 21423"/>
                      <a:gd name="T6" fmla="*/ 2147483646 w 13586"/>
                      <a:gd name="T7" fmla="*/ 2147483646 h 21423"/>
                      <a:gd name="T8" fmla="*/ 2147483646 w 13586"/>
                      <a:gd name="T9" fmla="*/ 2147483646 h 21423"/>
                      <a:gd name="T10" fmla="*/ 2147483646 w 13586"/>
                      <a:gd name="T11" fmla="*/ 2147483646 h 21423"/>
                      <a:gd name="T12" fmla="*/ 2147483646 w 13586"/>
                      <a:gd name="T13" fmla="*/ 2147483646 h 21423"/>
                      <a:gd name="T14" fmla="*/ 2147483646 w 13586"/>
                      <a:gd name="T15" fmla="*/ 2147483646 h 21423"/>
                      <a:gd name="T16" fmla="*/ 2147483646 w 13586"/>
                      <a:gd name="T17" fmla="*/ 869140625 h 21423"/>
                      <a:gd name="T18" fmla="*/ 2147483646 w 13586"/>
                      <a:gd name="T19" fmla="*/ 0 h 214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0" name="Google Shape;3868;p24"/>
                  <p:cNvSpPr>
                    <a:spLocks/>
                  </p:cNvSpPr>
                  <p:nvPr/>
                </p:nvSpPr>
                <p:spPr bwMode="auto">
                  <a:xfrm>
                    <a:off x="5908750" y="3955850"/>
                    <a:ext cx="212850" cy="376300"/>
                  </a:xfrm>
                  <a:custGeom>
                    <a:avLst/>
                    <a:gdLst>
                      <a:gd name="T0" fmla="*/ 2147483646 w 8514"/>
                      <a:gd name="T1" fmla="*/ 0 h 15052"/>
                      <a:gd name="T2" fmla="*/ 2147483646 w 8514"/>
                      <a:gd name="T3" fmla="*/ 986328125 h 15052"/>
                      <a:gd name="T4" fmla="*/ 595703125 w 8514"/>
                      <a:gd name="T5" fmla="*/ 2147483646 h 15052"/>
                      <a:gd name="T6" fmla="*/ 1406250000 w 8514"/>
                      <a:gd name="T7" fmla="*/ 2147483646 h 15052"/>
                      <a:gd name="T8" fmla="*/ 2147483646 w 8514"/>
                      <a:gd name="T9" fmla="*/ 2147483646 h 15052"/>
                      <a:gd name="T10" fmla="*/ 2147483646 w 8514"/>
                      <a:gd name="T11" fmla="*/ 2147483646 h 15052"/>
                      <a:gd name="T12" fmla="*/ 2147483646 w 8514"/>
                      <a:gd name="T13" fmla="*/ 2147483646 h 15052"/>
                      <a:gd name="T14" fmla="*/ 2147483646 w 8514"/>
                      <a:gd name="T15" fmla="*/ 2147483646 h 15052"/>
                      <a:gd name="T16" fmla="*/ 2147483646 w 8514"/>
                      <a:gd name="T17" fmla="*/ 283203125 h 15052"/>
                      <a:gd name="T18" fmla="*/ 2147483646 w 8514"/>
                      <a:gd name="T19" fmla="*/ 0 h 1505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1" name="Google Shape;3869;p24"/>
                  <p:cNvSpPr>
                    <a:spLocks/>
                  </p:cNvSpPr>
                  <p:nvPr/>
                </p:nvSpPr>
                <p:spPr bwMode="auto">
                  <a:xfrm>
                    <a:off x="5896550" y="4160900"/>
                    <a:ext cx="304525" cy="321075"/>
                  </a:xfrm>
                  <a:custGeom>
                    <a:avLst/>
                    <a:gdLst>
                      <a:gd name="T0" fmla="*/ 2147483646 w 12181"/>
                      <a:gd name="T1" fmla="*/ 9765625 h 12843"/>
                      <a:gd name="T2" fmla="*/ 2147483646 w 12181"/>
                      <a:gd name="T3" fmla="*/ 527343750 h 12843"/>
                      <a:gd name="T4" fmla="*/ 1406250000 w 12181"/>
                      <a:gd name="T5" fmla="*/ 2147483646 h 12843"/>
                      <a:gd name="T6" fmla="*/ 703125000 w 12181"/>
                      <a:gd name="T7" fmla="*/ 2147483646 h 12843"/>
                      <a:gd name="T8" fmla="*/ 2147483646 w 12181"/>
                      <a:gd name="T9" fmla="*/ 2147483646 h 12843"/>
                      <a:gd name="T10" fmla="*/ 2147483646 w 12181"/>
                      <a:gd name="T11" fmla="*/ 2147483646 h 12843"/>
                      <a:gd name="T12" fmla="*/ 2147483646 w 12181"/>
                      <a:gd name="T13" fmla="*/ 2147483646 h 12843"/>
                      <a:gd name="T14" fmla="*/ 2147483646 w 12181"/>
                      <a:gd name="T15" fmla="*/ 2147483646 h 12843"/>
                      <a:gd name="T16" fmla="*/ 2147483646 w 12181"/>
                      <a:gd name="T17" fmla="*/ 2147483646 h 12843"/>
                      <a:gd name="T18" fmla="*/ 2147483646 w 12181"/>
                      <a:gd name="T19" fmla="*/ 2147483646 h 12843"/>
                      <a:gd name="T20" fmla="*/ 2147483646 w 12181"/>
                      <a:gd name="T21" fmla="*/ 2147483646 h 12843"/>
                      <a:gd name="T22" fmla="*/ 2147483646 w 12181"/>
                      <a:gd name="T23" fmla="*/ 2147483646 h 12843"/>
                      <a:gd name="T24" fmla="*/ 2147483646 w 12181"/>
                      <a:gd name="T25" fmla="*/ 2147483646 h 12843"/>
                      <a:gd name="T26" fmla="*/ 2147483646 w 12181"/>
                      <a:gd name="T27" fmla="*/ 527343750 h 12843"/>
                      <a:gd name="T28" fmla="*/ 2147483646 w 12181"/>
                      <a:gd name="T29" fmla="*/ 9765625 h 1284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2" name="Google Shape;3870;p24"/>
                  <p:cNvSpPr/>
                  <p:nvPr/>
                </p:nvSpPr>
                <p:spPr>
                  <a:xfrm>
                    <a:off x="6296288" y="3903294"/>
                    <a:ext cx="163128" cy="745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3" name="Google Shape;3871;p24"/>
                  <p:cNvSpPr/>
                  <p:nvPr/>
                </p:nvSpPr>
                <p:spPr>
                  <a:xfrm>
                    <a:off x="6245087" y="3834229"/>
                    <a:ext cx="345308" cy="266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4" name="Google Shape;3872;p24"/>
                  <p:cNvSpPr/>
                  <p:nvPr/>
                </p:nvSpPr>
                <p:spPr>
                  <a:xfrm>
                    <a:off x="6020042" y="3669904"/>
                    <a:ext cx="344117" cy="266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5" name="Google Shape;3873;p24"/>
                  <p:cNvSpPr/>
                  <p:nvPr/>
                </p:nvSpPr>
                <p:spPr>
                  <a:xfrm>
                    <a:off x="6071242" y="3833038"/>
                    <a:ext cx="290535" cy="3179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6" name="Google Shape;3874;p24"/>
                  <p:cNvSpPr/>
                  <p:nvPr/>
                </p:nvSpPr>
                <p:spPr>
                  <a:xfrm>
                    <a:off x="6248659" y="3619891"/>
                    <a:ext cx="290535" cy="3179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7" name="Google Shape;3875;p24"/>
                  <p:cNvSpPr>
                    <a:spLocks/>
                  </p:cNvSpPr>
                  <p:nvPr/>
                </p:nvSpPr>
                <p:spPr bwMode="auto">
                  <a:xfrm>
                    <a:off x="6230825" y="3817500"/>
                    <a:ext cx="148250" cy="134800"/>
                  </a:xfrm>
                  <a:custGeom>
                    <a:avLst/>
                    <a:gdLst>
                      <a:gd name="T0" fmla="*/ 2147483646 w 5930"/>
                      <a:gd name="T1" fmla="*/ 0 h 5392"/>
                      <a:gd name="T2" fmla="*/ 2147483646 w 5930"/>
                      <a:gd name="T3" fmla="*/ 2147483646 h 5392"/>
                      <a:gd name="T4" fmla="*/ 2147483646 w 5930"/>
                      <a:gd name="T5" fmla="*/ 2147483646 h 5392"/>
                      <a:gd name="T6" fmla="*/ 2147483646 w 5930"/>
                      <a:gd name="T7" fmla="*/ 2147483646 h 5392"/>
                      <a:gd name="T8" fmla="*/ 2147483646 w 5930"/>
                      <a:gd name="T9" fmla="*/ 2147483646 h 5392"/>
                      <a:gd name="T10" fmla="*/ 2147483646 w 5930"/>
                      <a:gd name="T11" fmla="*/ 722656250 h 5392"/>
                      <a:gd name="T12" fmla="*/ 2147483646 w 5930"/>
                      <a:gd name="T13" fmla="*/ 0 h 539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  <p:sp>
              <p:nvSpPr>
                <p:cNvPr id="90" name="Google Shape;3876;p24"/>
                <p:cNvSpPr>
                  <a:spLocks/>
                </p:cNvSpPr>
                <p:nvPr/>
              </p:nvSpPr>
              <p:spPr bwMode="auto">
                <a:xfrm>
                  <a:off x="6175625" y="4516613"/>
                  <a:ext cx="191400" cy="173775"/>
                </a:xfrm>
                <a:custGeom>
                  <a:avLst/>
                  <a:gdLst>
                    <a:gd name="T0" fmla="*/ 2147483646 w 7656"/>
                    <a:gd name="T1" fmla="*/ 2147483646 h 6951"/>
                    <a:gd name="T2" fmla="*/ 2147483646 w 7656"/>
                    <a:gd name="T3" fmla="*/ 2147483646 h 6951"/>
                    <a:gd name="T4" fmla="*/ 2147483646 w 7656"/>
                    <a:gd name="T5" fmla="*/ 2147483646 h 6951"/>
                    <a:gd name="T6" fmla="*/ 2147483646 w 7656"/>
                    <a:gd name="T7" fmla="*/ 2147483646 h 6951"/>
                    <a:gd name="T8" fmla="*/ 2147483646 w 7656"/>
                    <a:gd name="T9" fmla="*/ 2147483646 h 6951"/>
                    <a:gd name="T10" fmla="*/ 2147483646 w 7656"/>
                    <a:gd name="T11" fmla="*/ 2147483646 h 6951"/>
                    <a:gd name="T12" fmla="*/ 2147483646 w 7656"/>
                    <a:gd name="T13" fmla="*/ 2147483646 h 6951"/>
                    <a:gd name="T14" fmla="*/ 2147483646 w 7656"/>
                    <a:gd name="T15" fmla="*/ 2147483646 h 6951"/>
                    <a:gd name="T16" fmla="*/ 2147483646 w 7656"/>
                    <a:gd name="T17" fmla="*/ 2147483646 h 6951"/>
                    <a:gd name="T18" fmla="*/ 2147483646 w 7656"/>
                    <a:gd name="T19" fmla="*/ 2147483646 h 6951"/>
                    <a:gd name="T20" fmla="*/ 2147483646 w 7656"/>
                    <a:gd name="T21" fmla="*/ 2147483646 h 6951"/>
                    <a:gd name="T22" fmla="*/ 2147483646 w 7656"/>
                    <a:gd name="T23" fmla="*/ 2147483646 h 6951"/>
                    <a:gd name="T24" fmla="*/ 2147483646 w 7656"/>
                    <a:gd name="T25" fmla="*/ 2147483646 h 6951"/>
                    <a:gd name="T26" fmla="*/ 2147483646 w 7656"/>
                    <a:gd name="T27" fmla="*/ 2147483646 h 6951"/>
                    <a:gd name="T28" fmla="*/ 2147483646 w 7656"/>
                    <a:gd name="T29" fmla="*/ 2147483646 h 6951"/>
                    <a:gd name="T30" fmla="*/ 2147483646 w 7656"/>
                    <a:gd name="T31" fmla="*/ 2147483646 h 6951"/>
                    <a:gd name="T32" fmla="*/ 2147483646 w 7656"/>
                    <a:gd name="T33" fmla="*/ 2147483646 h 6951"/>
                    <a:gd name="T34" fmla="*/ 2147483646 w 7656"/>
                    <a:gd name="T35" fmla="*/ 2147483646 h 6951"/>
                    <a:gd name="T36" fmla="*/ 2147483646 w 7656"/>
                    <a:gd name="T37" fmla="*/ 2147483646 h 6951"/>
                    <a:gd name="T38" fmla="*/ 2147483646 w 7656"/>
                    <a:gd name="T39" fmla="*/ 2147483646 h 6951"/>
                    <a:gd name="T40" fmla="*/ 2147483646 w 7656"/>
                    <a:gd name="T41" fmla="*/ 2147483646 h 6951"/>
                    <a:gd name="T42" fmla="*/ 2147483646 w 7656"/>
                    <a:gd name="T43" fmla="*/ 2147483646 h 6951"/>
                    <a:gd name="T44" fmla="*/ 2147483646 w 7656"/>
                    <a:gd name="T45" fmla="*/ 2147483646 h 6951"/>
                    <a:gd name="T46" fmla="*/ 2147483646 w 7656"/>
                    <a:gd name="T47" fmla="*/ 2147483646 h 6951"/>
                    <a:gd name="T48" fmla="*/ 2147483646 w 7656"/>
                    <a:gd name="T49" fmla="*/ 2147483646 h 6951"/>
                    <a:gd name="T50" fmla="*/ 2147483646 w 7656"/>
                    <a:gd name="T51" fmla="*/ 2147483646 h 6951"/>
                    <a:gd name="T52" fmla="*/ 2147483646 w 7656"/>
                    <a:gd name="T53" fmla="*/ 2147483646 h 6951"/>
                    <a:gd name="T54" fmla="*/ 2147483646 w 7656"/>
                    <a:gd name="T55" fmla="*/ 2147483646 h 6951"/>
                    <a:gd name="T56" fmla="*/ 2147483646 w 7656"/>
                    <a:gd name="T57" fmla="*/ 2147483646 h 6951"/>
                    <a:gd name="T58" fmla="*/ 2147483646 w 7656"/>
                    <a:gd name="T59" fmla="*/ 2147483646 h 6951"/>
                    <a:gd name="T60" fmla="*/ 2147483646 w 7656"/>
                    <a:gd name="T61" fmla="*/ 2147483646 h 6951"/>
                    <a:gd name="T62" fmla="*/ 2147483646 w 7656"/>
                    <a:gd name="T63" fmla="*/ 2147483646 h 6951"/>
                    <a:gd name="T64" fmla="*/ 2147483646 w 7656"/>
                    <a:gd name="T65" fmla="*/ 2147483646 h 6951"/>
                    <a:gd name="T66" fmla="*/ 2147483646 w 7656"/>
                    <a:gd name="T67" fmla="*/ 2147483646 h 6951"/>
                    <a:gd name="T68" fmla="*/ 2147483646 w 7656"/>
                    <a:gd name="T69" fmla="*/ 2147483646 h 6951"/>
                    <a:gd name="T70" fmla="*/ 2147483646 w 7656"/>
                    <a:gd name="T71" fmla="*/ 2147483646 h 6951"/>
                    <a:gd name="T72" fmla="*/ 2147483646 w 7656"/>
                    <a:gd name="T73" fmla="*/ 2147483646 h 6951"/>
                    <a:gd name="T74" fmla="*/ 2147483646 w 7656"/>
                    <a:gd name="T75" fmla="*/ 0 h 695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3877;p24"/>
                <p:cNvSpPr>
                  <a:spLocks/>
                </p:cNvSpPr>
                <p:nvPr/>
              </p:nvSpPr>
              <p:spPr bwMode="auto">
                <a:xfrm>
                  <a:off x="7110100" y="4666350"/>
                  <a:ext cx="275700" cy="247825"/>
                </a:xfrm>
                <a:custGeom>
                  <a:avLst/>
                  <a:gdLst>
                    <a:gd name="T0" fmla="*/ 2147483646 w 11028"/>
                    <a:gd name="T1" fmla="*/ 2147483646 h 9913"/>
                    <a:gd name="T2" fmla="*/ 2147483646 w 11028"/>
                    <a:gd name="T3" fmla="*/ 2147483646 h 9913"/>
                    <a:gd name="T4" fmla="*/ 2147483646 w 11028"/>
                    <a:gd name="T5" fmla="*/ 2147483646 h 9913"/>
                    <a:gd name="T6" fmla="*/ 2147483646 w 11028"/>
                    <a:gd name="T7" fmla="*/ 2147483646 h 9913"/>
                    <a:gd name="T8" fmla="*/ 2147483646 w 11028"/>
                    <a:gd name="T9" fmla="*/ 2147483646 h 9913"/>
                    <a:gd name="T10" fmla="*/ 2147483646 w 11028"/>
                    <a:gd name="T11" fmla="*/ 2147483646 h 9913"/>
                    <a:gd name="T12" fmla="*/ 2147483646 w 11028"/>
                    <a:gd name="T13" fmla="*/ 2147483646 h 9913"/>
                    <a:gd name="T14" fmla="*/ 2147483646 w 11028"/>
                    <a:gd name="T15" fmla="*/ 2147483646 h 9913"/>
                    <a:gd name="T16" fmla="*/ 2147483646 w 11028"/>
                    <a:gd name="T17" fmla="*/ 2147483646 h 9913"/>
                    <a:gd name="T18" fmla="*/ 2147483646 w 11028"/>
                    <a:gd name="T19" fmla="*/ 2147483646 h 9913"/>
                    <a:gd name="T20" fmla="*/ 2147483646 w 11028"/>
                    <a:gd name="T21" fmla="*/ 2147483646 h 9913"/>
                    <a:gd name="T22" fmla="*/ 2147483646 w 11028"/>
                    <a:gd name="T23" fmla="*/ 2147483646 h 9913"/>
                    <a:gd name="T24" fmla="*/ 2147483646 w 11028"/>
                    <a:gd name="T25" fmla="*/ 2147483646 h 9913"/>
                    <a:gd name="T26" fmla="*/ 2147483646 w 11028"/>
                    <a:gd name="T27" fmla="*/ 2147483646 h 9913"/>
                    <a:gd name="T28" fmla="*/ 2147483646 w 11028"/>
                    <a:gd name="T29" fmla="*/ 2147483646 h 9913"/>
                    <a:gd name="T30" fmla="*/ 2147483646 w 11028"/>
                    <a:gd name="T31" fmla="*/ 2147483646 h 9913"/>
                    <a:gd name="T32" fmla="*/ 2147483646 w 11028"/>
                    <a:gd name="T33" fmla="*/ 2147483646 h 9913"/>
                    <a:gd name="T34" fmla="*/ 2147483646 w 11028"/>
                    <a:gd name="T35" fmla="*/ 2147483646 h 9913"/>
                    <a:gd name="T36" fmla="*/ 2147483646 w 11028"/>
                    <a:gd name="T37" fmla="*/ 2147483646 h 9913"/>
                    <a:gd name="T38" fmla="*/ 2147483646 w 11028"/>
                    <a:gd name="T39" fmla="*/ 2147483646 h 9913"/>
                    <a:gd name="T40" fmla="*/ 2147483646 w 11028"/>
                    <a:gd name="T41" fmla="*/ 2147483646 h 9913"/>
                    <a:gd name="T42" fmla="*/ 2147483646 w 11028"/>
                    <a:gd name="T43" fmla="*/ 2147483646 h 9913"/>
                    <a:gd name="T44" fmla="*/ 2147483646 w 11028"/>
                    <a:gd name="T45" fmla="*/ 2147483646 h 9913"/>
                    <a:gd name="T46" fmla="*/ 2147483646 w 11028"/>
                    <a:gd name="T47" fmla="*/ 2147483646 h 9913"/>
                    <a:gd name="T48" fmla="*/ 2147483646 w 11028"/>
                    <a:gd name="T49" fmla="*/ 2147483646 h 9913"/>
                    <a:gd name="T50" fmla="*/ 2147483646 w 11028"/>
                    <a:gd name="T51" fmla="*/ 2147483646 h 9913"/>
                    <a:gd name="T52" fmla="*/ 2147483646 w 11028"/>
                    <a:gd name="T53" fmla="*/ 2147483646 h 9913"/>
                    <a:gd name="T54" fmla="*/ 2147483646 w 11028"/>
                    <a:gd name="T55" fmla="*/ 2147483646 h 9913"/>
                    <a:gd name="T56" fmla="*/ 2147483646 w 11028"/>
                    <a:gd name="T57" fmla="*/ 2147483646 h 9913"/>
                    <a:gd name="T58" fmla="*/ 2147483646 w 11028"/>
                    <a:gd name="T59" fmla="*/ 2147483646 h 9913"/>
                    <a:gd name="T60" fmla="*/ 2147483646 w 11028"/>
                    <a:gd name="T61" fmla="*/ 2147483646 h 9913"/>
                    <a:gd name="T62" fmla="*/ 2147483646 w 11028"/>
                    <a:gd name="T63" fmla="*/ 2147483646 h 9913"/>
                    <a:gd name="T64" fmla="*/ 2147483646 w 11028"/>
                    <a:gd name="T65" fmla="*/ 2147483646 h 9913"/>
                    <a:gd name="T66" fmla="*/ 2147483646 w 11028"/>
                    <a:gd name="T67" fmla="*/ 2147483646 h 9913"/>
                    <a:gd name="T68" fmla="*/ 2147483646 w 11028"/>
                    <a:gd name="T69" fmla="*/ 2147483646 h 9913"/>
                    <a:gd name="T70" fmla="*/ 2147483646 w 11028"/>
                    <a:gd name="T71" fmla="*/ 2147483646 h 9913"/>
                    <a:gd name="T72" fmla="*/ 2147483646 w 11028"/>
                    <a:gd name="T73" fmla="*/ 2147483646 h 9913"/>
                    <a:gd name="T74" fmla="*/ 2147483646 w 11028"/>
                    <a:gd name="T75" fmla="*/ 9765625 h 991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6" name="Google Shape;3878;p24"/>
              <p:cNvGrpSpPr>
                <a:grpSpLocks/>
              </p:cNvGrpSpPr>
              <p:nvPr/>
            </p:nvGrpSpPr>
            <p:grpSpPr bwMode="auto"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6" name="Google Shape;3879;p24"/>
                <p:cNvSpPr/>
                <p:nvPr/>
              </p:nvSpPr>
              <p:spPr>
                <a:xfrm>
                  <a:off x="6715608" y="2282564"/>
                  <a:ext cx="241811" cy="2782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7" name="Google Shape;3880;p24"/>
                <p:cNvSpPr>
                  <a:spLocks/>
                </p:cNvSpPr>
                <p:nvPr/>
              </p:nvSpPr>
              <p:spPr bwMode="auto">
                <a:xfrm>
                  <a:off x="6748975" y="2826575"/>
                  <a:ext cx="324400" cy="153775"/>
                </a:xfrm>
                <a:custGeom>
                  <a:avLst/>
                  <a:gdLst>
                    <a:gd name="T0" fmla="*/ 2147483646 w 12976"/>
                    <a:gd name="T1" fmla="*/ 9765625 h 6151"/>
                    <a:gd name="T2" fmla="*/ 2147483646 w 12976"/>
                    <a:gd name="T3" fmla="*/ 791015625 h 6151"/>
                    <a:gd name="T4" fmla="*/ 2147483646 w 12976"/>
                    <a:gd name="T5" fmla="*/ 2147483646 h 6151"/>
                    <a:gd name="T6" fmla="*/ 2147483646 w 12976"/>
                    <a:gd name="T7" fmla="*/ 2147483646 h 6151"/>
                    <a:gd name="T8" fmla="*/ 2147483646 w 12976"/>
                    <a:gd name="T9" fmla="*/ 2147483646 h 6151"/>
                    <a:gd name="T10" fmla="*/ 2147483646 w 12976"/>
                    <a:gd name="T11" fmla="*/ 2147483646 h 6151"/>
                    <a:gd name="T12" fmla="*/ 2147483646 w 12976"/>
                    <a:gd name="T13" fmla="*/ 2147483646 h 6151"/>
                    <a:gd name="T14" fmla="*/ 2147483646 w 12976"/>
                    <a:gd name="T15" fmla="*/ 2147483646 h 6151"/>
                    <a:gd name="T16" fmla="*/ 2147483646 w 12976"/>
                    <a:gd name="T17" fmla="*/ 2147483646 h 6151"/>
                    <a:gd name="T18" fmla="*/ 2147483646 w 12976"/>
                    <a:gd name="T19" fmla="*/ 2147483646 h 6151"/>
                    <a:gd name="T20" fmla="*/ 2147483646 w 12976"/>
                    <a:gd name="T21" fmla="*/ 2147483646 h 6151"/>
                    <a:gd name="T22" fmla="*/ 2147483646 w 12976"/>
                    <a:gd name="T23" fmla="*/ 2147483646 h 6151"/>
                    <a:gd name="T24" fmla="*/ 2147483646 w 12976"/>
                    <a:gd name="T25" fmla="*/ 2147483646 h 6151"/>
                    <a:gd name="T26" fmla="*/ 2147483646 w 12976"/>
                    <a:gd name="T27" fmla="*/ 2147483646 h 6151"/>
                    <a:gd name="T28" fmla="*/ 2147483646 w 12976"/>
                    <a:gd name="T29" fmla="*/ 2147483646 h 6151"/>
                    <a:gd name="T30" fmla="*/ 2147483646 w 12976"/>
                    <a:gd name="T31" fmla="*/ 2147483646 h 6151"/>
                    <a:gd name="T32" fmla="*/ 2147483646 w 12976"/>
                    <a:gd name="T33" fmla="*/ 2147483646 h 6151"/>
                    <a:gd name="T34" fmla="*/ 2147483646 w 12976"/>
                    <a:gd name="T35" fmla="*/ 2147483646 h 6151"/>
                    <a:gd name="T36" fmla="*/ 2147483646 w 12976"/>
                    <a:gd name="T37" fmla="*/ 9765625 h 61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8" name="Google Shape;3881;p24"/>
                <p:cNvSpPr>
                  <a:spLocks/>
                </p:cNvSpPr>
                <p:nvPr/>
              </p:nvSpPr>
              <p:spPr bwMode="auto">
                <a:xfrm>
                  <a:off x="6990350" y="2757900"/>
                  <a:ext cx="140675" cy="99450"/>
                </a:xfrm>
                <a:custGeom>
                  <a:avLst/>
                  <a:gdLst>
                    <a:gd name="T0" fmla="*/ 2147483646 w 5627"/>
                    <a:gd name="T1" fmla="*/ 0 h 3978"/>
                    <a:gd name="T2" fmla="*/ 2147483646 w 5627"/>
                    <a:gd name="T3" fmla="*/ 908203125 h 3978"/>
                    <a:gd name="T4" fmla="*/ 2147483646 w 5627"/>
                    <a:gd name="T5" fmla="*/ 2147483646 h 3978"/>
                    <a:gd name="T6" fmla="*/ 2147483646 w 5627"/>
                    <a:gd name="T7" fmla="*/ 2147483646 h 3978"/>
                    <a:gd name="T8" fmla="*/ 2147483646 w 5627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9" name="Google Shape;3882;p24"/>
                <p:cNvSpPr>
                  <a:spLocks/>
                </p:cNvSpPr>
                <p:nvPr/>
              </p:nvSpPr>
              <p:spPr bwMode="auto">
                <a:xfrm>
                  <a:off x="6732175" y="2235275"/>
                  <a:ext cx="388325" cy="596925"/>
                </a:xfrm>
                <a:custGeom>
                  <a:avLst/>
                  <a:gdLst>
                    <a:gd name="T0" fmla="*/ 2147483646 w 15533"/>
                    <a:gd name="T1" fmla="*/ 2147483646 h 23877"/>
                    <a:gd name="T2" fmla="*/ 2147483646 w 15533"/>
                    <a:gd name="T3" fmla="*/ 2147483646 h 23877"/>
                    <a:gd name="T4" fmla="*/ 2147483646 w 15533"/>
                    <a:gd name="T5" fmla="*/ 2147483646 h 23877"/>
                    <a:gd name="T6" fmla="*/ 2147483646 w 15533"/>
                    <a:gd name="T7" fmla="*/ 2147483646 h 23877"/>
                    <a:gd name="T8" fmla="*/ 2147483646 w 15533"/>
                    <a:gd name="T9" fmla="*/ 2147483646 h 23877"/>
                    <a:gd name="T10" fmla="*/ 2147483646 w 15533"/>
                    <a:gd name="T11" fmla="*/ 2147483646 h 23877"/>
                    <a:gd name="T12" fmla="*/ 2147483646 w 15533"/>
                    <a:gd name="T13" fmla="*/ 2147483646 h 23877"/>
                    <a:gd name="T14" fmla="*/ 2147483646 w 15533"/>
                    <a:gd name="T15" fmla="*/ 0 h 23877"/>
                    <a:gd name="T16" fmla="*/ 2147483646 w 15533"/>
                    <a:gd name="T17" fmla="*/ 2147483646 h 23877"/>
                    <a:gd name="T18" fmla="*/ 2147483646 w 15533"/>
                    <a:gd name="T19" fmla="*/ 2147483646 h 23877"/>
                    <a:gd name="T20" fmla="*/ 2147483646 w 15533"/>
                    <a:gd name="T21" fmla="*/ 2147483646 h 23877"/>
                    <a:gd name="T22" fmla="*/ 2147483646 w 15533"/>
                    <a:gd name="T23" fmla="*/ 2147483646 h 23877"/>
                    <a:gd name="T24" fmla="*/ 2147483646 w 15533"/>
                    <a:gd name="T25" fmla="*/ 2147483646 h 23877"/>
                    <a:gd name="T26" fmla="*/ 2147483646 w 15533"/>
                    <a:gd name="T27" fmla="*/ 2147483646 h 23877"/>
                    <a:gd name="T28" fmla="*/ 2147483646 w 15533"/>
                    <a:gd name="T29" fmla="*/ 2147483646 h 23877"/>
                    <a:gd name="T30" fmla="*/ 2147483646 w 15533"/>
                    <a:gd name="T31" fmla="*/ 2147483646 h 23877"/>
                    <a:gd name="T32" fmla="*/ 2147483646 w 15533"/>
                    <a:gd name="T33" fmla="*/ 2147483646 h 23877"/>
                    <a:gd name="T34" fmla="*/ 2147483646 w 15533"/>
                    <a:gd name="T35" fmla="*/ 2147483646 h 23877"/>
                    <a:gd name="T36" fmla="*/ 2147483646 w 15533"/>
                    <a:gd name="T37" fmla="*/ 2147483646 h 23877"/>
                    <a:gd name="T38" fmla="*/ 2147483646 w 15533"/>
                    <a:gd name="T39" fmla="*/ 2147483646 h 23877"/>
                    <a:gd name="T40" fmla="*/ 2147483646 w 15533"/>
                    <a:gd name="T41" fmla="*/ 2147483646 h 23877"/>
                    <a:gd name="T42" fmla="*/ 2147483646 w 15533"/>
                    <a:gd name="T43" fmla="*/ 2147483646 h 23877"/>
                    <a:gd name="T44" fmla="*/ 2147483646 w 15533"/>
                    <a:gd name="T45" fmla="*/ 2147483646 h 23877"/>
                    <a:gd name="T46" fmla="*/ 2147483646 w 15533"/>
                    <a:gd name="T47" fmla="*/ 2147483646 h 23877"/>
                    <a:gd name="T48" fmla="*/ 2147483646 w 15533"/>
                    <a:gd name="T49" fmla="*/ 2147483646 h 23877"/>
                    <a:gd name="T50" fmla="*/ 2147483646 w 15533"/>
                    <a:gd name="T51" fmla="*/ 2147483646 h 23877"/>
                    <a:gd name="T52" fmla="*/ 2147483646 w 15533"/>
                    <a:gd name="T53" fmla="*/ 2147483646 h 23877"/>
                    <a:gd name="T54" fmla="*/ 2147483646 w 15533"/>
                    <a:gd name="T55" fmla="*/ 2147483646 h 23877"/>
                    <a:gd name="T56" fmla="*/ 2147483646 w 15533"/>
                    <a:gd name="T57" fmla="*/ 2147483646 h 23877"/>
                    <a:gd name="T58" fmla="*/ 2147483646 w 15533"/>
                    <a:gd name="T59" fmla="*/ 2147483646 h 23877"/>
                    <a:gd name="T60" fmla="*/ 2147483646 w 15533"/>
                    <a:gd name="T61" fmla="*/ 2147483646 h 23877"/>
                    <a:gd name="T62" fmla="*/ 2147483646 w 15533"/>
                    <a:gd name="T63" fmla="*/ 2147483646 h 23877"/>
                    <a:gd name="T64" fmla="*/ 2147483646 w 15533"/>
                    <a:gd name="T65" fmla="*/ 0 h 238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0" name="Google Shape;3883;p24"/>
                <p:cNvSpPr>
                  <a:spLocks/>
                </p:cNvSpPr>
                <p:nvPr/>
              </p:nvSpPr>
              <p:spPr bwMode="auto">
                <a:xfrm>
                  <a:off x="6732750" y="2127175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917968750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1" name="Google Shape;3884;p24"/>
                <p:cNvSpPr>
                  <a:spLocks/>
                </p:cNvSpPr>
                <p:nvPr/>
              </p:nvSpPr>
              <p:spPr bwMode="auto">
                <a:xfrm>
                  <a:off x="6704600" y="1982675"/>
                  <a:ext cx="146950" cy="130100"/>
                </a:xfrm>
                <a:custGeom>
                  <a:avLst/>
                  <a:gdLst>
                    <a:gd name="T0" fmla="*/ 2147483646 w 5878"/>
                    <a:gd name="T1" fmla="*/ 9765625 h 5204"/>
                    <a:gd name="T2" fmla="*/ 2147483646 w 5878"/>
                    <a:gd name="T3" fmla="*/ 957031250 h 5204"/>
                    <a:gd name="T4" fmla="*/ 2147483646 w 5878"/>
                    <a:gd name="T5" fmla="*/ 2147483646 h 5204"/>
                    <a:gd name="T6" fmla="*/ 2147483646 w 5878"/>
                    <a:gd name="T7" fmla="*/ 2147483646 h 5204"/>
                    <a:gd name="T8" fmla="*/ 2147483646 w 5878"/>
                    <a:gd name="T9" fmla="*/ 2147483646 h 5204"/>
                    <a:gd name="T10" fmla="*/ 2147483646 w 5878"/>
                    <a:gd name="T11" fmla="*/ 2147483646 h 5204"/>
                    <a:gd name="T12" fmla="*/ 2147483646 w 5878"/>
                    <a:gd name="T13" fmla="*/ 9765625 h 52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2" name="Google Shape;3885;p24"/>
                <p:cNvSpPr>
                  <a:spLocks/>
                </p:cNvSpPr>
                <p:nvPr/>
              </p:nvSpPr>
              <p:spPr bwMode="auto">
                <a:xfrm>
                  <a:off x="6862125" y="2055925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839843750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3" name="Google Shape;3886;p24"/>
                <p:cNvSpPr>
                  <a:spLocks/>
                </p:cNvSpPr>
                <p:nvPr/>
              </p:nvSpPr>
              <p:spPr bwMode="auto">
                <a:xfrm>
                  <a:off x="6893350" y="2163250"/>
                  <a:ext cx="140175" cy="99300"/>
                </a:xfrm>
                <a:custGeom>
                  <a:avLst/>
                  <a:gdLst>
                    <a:gd name="T0" fmla="*/ 2147483646 w 5607"/>
                    <a:gd name="T1" fmla="*/ 9765625 h 3972"/>
                    <a:gd name="T2" fmla="*/ 2147483646 w 5607"/>
                    <a:gd name="T3" fmla="*/ 771484375 h 3972"/>
                    <a:gd name="T4" fmla="*/ 2147483646 w 5607"/>
                    <a:gd name="T5" fmla="*/ 2147483646 h 3972"/>
                    <a:gd name="T6" fmla="*/ 2147483646 w 5607"/>
                    <a:gd name="T7" fmla="*/ 2147483646 h 3972"/>
                    <a:gd name="T8" fmla="*/ 2147483646 w 5607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4" name="Google Shape;3887;p24"/>
                <p:cNvSpPr>
                  <a:spLocks/>
                </p:cNvSpPr>
                <p:nvPr/>
              </p:nvSpPr>
              <p:spPr bwMode="auto">
                <a:xfrm>
                  <a:off x="6930525" y="2293025"/>
                  <a:ext cx="140775" cy="99450"/>
                </a:xfrm>
                <a:custGeom>
                  <a:avLst/>
                  <a:gdLst>
                    <a:gd name="T0" fmla="*/ 2147483646 w 5631"/>
                    <a:gd name="T1" fmla="*/ 9765625 h 3978"/>
                    <a:gd name="T2" fmla="*/ 2147483646 w 5631"/>
                    <a:gd name="T3" fmla="*/ 839843750 h 3978"/>
                    <a:gd name="T4" fmla="*/ 2147483646 w 5631"/>
                    <a:gd name="T5" fmla="*/ 2147483646 h 3978"/>
                    <a:gd name="T6" fmla="*/ 2147483646 w 5631"/>
                    <a:gd name="T7" fmla="*/ 2147483646 h 3978"/>
                    <a:gd name="T8" fmla="*/ 2147483646 w 5631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5" name="Google Shape;3888;p24"/>
                <p:cNvSpPr>
                  <a:spLocks/>
                </p:cNvSpPr>
                <p:nvPr/>
              </p:nvSpPr>
              <p:spPr bwMode="auto">
                <a:xfrm>
                  <a:off x="6974525" y="2439500"/>
                  <a:ext cx="138400" cy="99650"/>
                </a:xfrm>
                <a:custGeom>
                  <a:avLst/>
                  <a:gdLst>
                    <a:gd name="T0" fmla="*/ 2147483646 w 5536"/>
                    <a:gd name="T1" fmla="*/ 9765625 h 3986"/>
                    <a:gd name="T2" fmla="*/ 2147483646 w 5536"/>
                    <a:gd name="T3" fmla="*/ 908203125 h 3986"/>
                    <a:gd name="T4" fmla="*/ 2147483646 w 5536"/>
                    <a:gd name="T5" fmla="*/ 2147483646 h 3986"/>
                    <a:gd name="T6" fmla="*/ 2147483646 w 5536"/>
                    <a:gd name="T7" fmla="*/ 2147483646 h 3986"/>
                    <a:gd name="T8" fmla="*/ 2147483646 w 5536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" name="Google Shape;3889;p24"/>
                <p:cNvSpPr>
                  <a:spLocks/>
                </p:cNvSpPr>
                <p:nvPr/>
              </p:nvSpPr>
              <p:spPr bwMode="auto">
                <a:xfrm>
                  <a:off x="7000975" y="2564125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908203125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" name="Google Shape;3890;p24"/>
                <p:cNvSpPr>
                  <a:spLocks/>
                </p:cNvSpPr>
                <p:nvPr/>
              </p:nvSpPr>
              <p:spPr bwMode="auto">
                <a:xfrm>
                  <a:off x="6919950" y="2428900"/>
                  <a:ext cx="140550" cy="99600"/>
                </a:xfrm>
                <a:custGeom>
                  <a:avLst/>
                  <a:gdLst>
                    <a:gd name="T0" fmla="*/ 2147483646 w 5622"/>
                    <a:gd name="T1" fmla="*/ 0 h 3984"/>
                    <a:gd name="T2" fmla="*/ 2147483646 w 5622"/>
                    <a:gd name="T3" fmla="*/ 898437500 h 3984"/>
                    <a:gd name="T4" fmla="*/ 2147483646 w 5622"/>
                    <a:gd name="T5" fmla="*/ 2147483646 h 3984"/>
                    <a:gd name="T6" fmla="*/ 2147483646 w 5622"/>
                    <a:gd name="T7" fmla="*/ 2147483646 h 3984"/>
                    <a:gd name="T8" fmla="*/ 2147483646 w 5622"/>
                    <a:gd name="T9" fmla="*/ 0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" name="Google Shape;3891;p24"/>
                <p:cNvSpPr>
                  <a:spLocks/>
                </p:cNvSpPr>
                <p:nvPr/>
              </p:nvSpPr>
              <p:spPr bwMode="auto">
                <a:xfrm>
                  <a:off x="6906950" y="2383300"/>
                  <a:ext cx="140575" cy="99600"/>
                </a:xfrm>
                <a:custGeom>
                  <a:avLst/>
                  <a:gdLst>
                    <a:gd name="T0" fmla="*/ 2147483646 w 5623"/>
                    <a:gd name="T1" fmla="*/ 9765625 h 3984"/>
                    <a:gd name="T2" fmla="*/ 2147483646 w 5623"/>
                    <a:gd name="T3" fmla="*/ 898437500 h 3984"/>
                    <a:gd name="T4" fmla="*/ 2147483646 w 5623"/>
                    <a:gd name="T5" fmla="*/ 2147483646 h 3984"/>
                    <a:gd name="T6" fmla="*/ 2147483646 w 5623"/>
                    <a:gd name="T7" fmla="*/ 2147483646 h 3984"/>
                    <a:gd name="T8" fmla="*/ 2147483646 w 5623"/>
                    <a:gd name="T9" fmla="*/ 9765625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" name="Google Shape;3892;p24"/>
                <p:cNvSpPr>
                  <a:spLocks/>
                </p:cNvSpPr>
                <p:nvPr/>
              </p:nvSpPr>
              <p:spPr bwMode="auto">
                <a:xfrm>
                  <a:off x="6868200" y="2220250"/>
                  <a:ext cx="140200" cy="99275"/>
                </a:xfrm>
                <a:custGeom>
                  <a:avLst/>
                  <a:gdLst>
                    <a:gd name="T0" fmla="*/ 2147483646 w 5608"/>
                    <a:gd name="T1" fmla="*/ 0 h 3971"/>
                    <a:gd name="T2" fmla="*/ 2147483646 w 5608"/>
                    <a:gd name="T3" fmla="*/ 771484375 h 3971"/>
                    <a:gd name="T4" fmla="*/ 2147483646 w 5608"/>
                    <a:gd name="T5" fmla="*/ 2147483646 h 3971"/>
                    <a:gd name="T6" fmla="*/ 2147483646 w 5608"/>
                    <a:gd name="T7" fmla="*/ 2147483646 h 3971"/>
                    <a:gd name="T8" fmla="*/ 2147483646 w 5608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0" name="Google Shape;3893;p24"/>
                <p:cNvSpPr>
                  <a:spLocks/>
                </p:cNvSpPr>
                <p:nvPr/>
              </p:nvSpPr>
              <p:spPr bwMode="auto">
                <a:xfrm>
                  <a:off x="6854525" y="2174325"/>
                  <a:ext cx="140625" cy="99625"/>
                </a:xfrm>
                <a:custGeom>
                  <a:avLst/>
                  <a:gdLst>
                    <a:gd name="T0" fmla="*/ 2147483646 w 5625"/>
                    <a:gd name="T1" fmla="*/ 9765625 h 3985"/>
                    <a:gd name="T2" fmla="*/ 2147483646 w 5625"/>
                    <a:gd name="T3" fmla="*/ 898437500 h 3985"/>
                    <a:gd name="T4" fmla="*/ 2147483646 w 5625"/>
                    <a:gd name="T5" fmla="*/ 2147483646 h 3985"/>
                    <a:gd name="T6" fmla="*/ 2147483646 w 5625"/>
                    <a:gd name="T7" fmla="*/ 2147483646 h 3985"/>
                    <a:gd name="T8" fmla="*/ 2147483646 w 5625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1" name="Google Shape;3894;p24"/>
                <p:cNvSpPr>
                  <a:spLocks/>
                </p:cNvSpPr>
                <p:nvPr/>
              </p:nvSpPr>
              <p:spPr bwMode="auto">
                <a:xfrm>
                  <a:off x="6818800" y="2135550"/>
                  <a:ext cx="139800" cy="99625"/>
                </a:xfrm>
                <a:custGeom>
                  <a:avLst/>
                  <a:gdLst>
                    <a:gd name="T0" fmla="*/ 2147483646 w 5592"/>
                    <a:gd name="T1" fmla="*/ 0 h 3985"/>
                    <a:gd name="T2" fmla="*/ 2147483646 w 5592"/>
                    <a:gd name="T3" fmla="*/ 908203125 h 3985"/>
                    <a:gd name="T4" fmla="*/ 2147483646 w 5592"/>
                    <a:gd name="T5" fmla="*/ 2147483646 h 3985"/>
                    <a:gd name="T6" fmla="*/ 2147483646 w 5592"/>
                    <a:gd name="T7" fmla="*/ 2147483646 h 3985"/>
                    <a:gd name="T8" fmla="*/ 2147483646 w 559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2" name="Google Shape;3895;p24"/>
                <p:cNvSpPr>
                  <a:spLocks/>
                </p:cNvSpPr>
                <p:nvPr/>
              </p:nvSpPr>
              <p:spPr bwMode="auto">
                <a:xfrm>
                  <a:off x="6777775" y="2080275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3" name="Google Shape;3896;p24"/>
                <p:cNvSpPr>
                  <a:spLocks/>
                </p:cNvSpPr>
                <p:nvPr/>
              </p:nvSpPr>
              <p:spPr bwMode="auto">
                <a:xfrm>
                  <a:off x="6763950" y="2093000"/>
                  <a:ext cx="140725" cy="99450"/>
                </a:xfrm>
                <a:custGeom>
                  <a:avLst/>
                  <a:gdLst>
                    <a:gd name="T0" fmla="*/ 2147483646 w 5629"/>
                    <a:gd name="T1" fmla="*/ 9765625 h 3978"/>
                    <a:gd name="T2" fmla="*/ 2147483646 w 5629"/>
                    <a:gd name="T3" fmla="*/ 908203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4" name="Google Shape;3897;p24"/>
                <p:cNvSpPr>
                  <a:spLocks/>
                </p:cNvSpPr>
                <p:nvPr/>
              </p:nvSpPr>
              <p:spPr bwMode="auto">
                <a:xfrm>
                  <a:off x="6744350" y="2023425"/>
                  <a:ext cx="140950" cy="99300"/>
                </a:xfrm>
                <a:custGeom>
                  <a:avLst/>
                  <a:gdLst>
                    <a:gd name="T0" fmla="*/ 2147483646 w 5638"/>
                    <a:gd name="T1" fmla="*/ 9765625 h 3972"/>
                    <a:gd name="T2" fmla="*/ 2147483646 w 5638"/>
                    <a:gd name="T3" fmla="*/ 771484375 h 3972"/>
                    <a:gd name="T4" fmla="*/ 2147483646 w 5638"/>
                    <a:gd name="T5" fmla="*/ 2147483646 h 3972"/>
                    <a:gd name="T6" fmla="*/ 2147483646 w 5638"/>
                    <a:gd name="T7" fmla="*/ 2147483646 h 3972"/>
                    <a:gd name="T8" fmla="*/ 2147483646 w 5638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5" name="Google Shape;3898;p24"/>
                <p:cNvSpPr>
                  <a:spLocks/>
                </p:cNvSpPr>
                <p:nvPr/>
              </p:nvSpPr>
              <p:spPr bwMode="auto">
                <a:xfrm>
                  <a:off x="6686600" y="1966275"/>
                  <a:ext cx="140675" cy="99450"/>
                </a:xfrm>
                <a:custGeom>
                  <a:avLst/>
                  <a:gdLst>
                    <a:gd name="T0" fmla="*/ 2147483646 w 5627"/>
                    <a:gd name="T1" fmla="*/ 0 h 3978"/>
                    <a:gd name="T2" fmla="*/ 2147483646 w 5627"/>
                    <a:gd name="T3" fmla="*/ 839843750 h 3978"/>
                    <a:gd name="T4" fmla="*/ 2147483646 w 5627"/>
                    <a:gd name="T5" fmla="*/ 2147483646 h 3978"/>
                    <a:gd name="T6" fmla="*/ 2147483646 w 5627"/>
                    <a:gd name="T7" fmla="*/ 2147483646 h 3978"/>
                    <a:gd name="T8" fmla="*/ 2147483646 w 5627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6" name="Google Shape;3899;p24"/>
                <p:cNvSpPr>
                  <a:spLocks/>
                </p:cNvSpPr>
                <p:nvPr/>
              </p:nvSpPr>
              <p:spPr bwMode="auto">
                <a:xfrm>
                  <a:off x="6650175" y="1926600"/>
                  <a:ext cx="140525" cy="99625"/>
                </a:xfrm>
                <a:custGeom>
                  <a:avLst/>
                  <a:gdLst>
                    <a:gd name="T0" fmla="*/ 2147483646 w 5621"/>
                    <a:gd name="T1" fmla="*/ 0 h 3985"/>
                    <a:gd name="T2" fmla="*/ 2147483646 w 5621"/>
                    <a:gd name="T3" fmla="*/ 898437500 h 3985"/>
                    <a:gd name="T4" fmla="*/ 2147483646 w 5621"/>
                    <a:gd name="T5" fmla="*/ 2147483646 h 3985"/>
                    <a:gd name="T6" fmla="*/ 2147483646 w 5621"/>
                    <a:gd name="T7" fmla="*/ 2147483646 h 3985"/>
                    <a:gd name="T8" fmla="*/ 2147483646 w 5621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7" name="Google Shape;3900;p24"/>
                <p:cNvSpPr>
                  <a:spLocks/>
                </p:cNvSpPr>
                <p:nvPr/>
              </p:nvSpPr>
              <p:spPr bwMode="auto">
                <a:xfrm>
                  <a:off x="6611150" y="1880250"/>
                  <a:ext cx="140800" cy="99425"/>
                </a:xfrm>
                <a:custGeom>
                  <a:avLst/>
                  <a:gdLst>
                    <a:gd name="T0" fmla="*/ 2147483646 w 5632"/>
                    <a:gd name="T1" fmla="*/ 0 h 3977"/>
                    <a:gd name="T2" fmla="*/ 2147483646 w 5632"/>
                    <a:gd name="T3" fmla="*/ 898437500 h 3977"/>
                    <a:gd name="T4" fmla="*/ 2147483646 w 5632"/>
                    <a:gd name="T5" fmla="*/ 2147483646 h 3977"/>
                    <a:gd name="T6" fmla="*/ 2147483646 w 5632"/>
                    <a:gd name="T7" fmla="*/ 2147483646 h 3977"/>
                    <a:gd name="T8" fmla="*/ 2147483646 w 5632"/>
                    <a:gd name="T9" fmla="*/ 0 h 39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8" name="Google Shape;3901;p24"/>
                <p:cNvSpPr>
                  <a:spLocks/>
                </p:cNvSpPr>
                <p:nvPr/>
              </p:nvSpPr>
              <p:spPr bwMode="auto">
                <a:xfrm>
                  <a:off x="6716975" y="2098350"/>
                  <a:ext cx="140575" cy="99600"/>
                </a:xfrm>
                <a:custGeom>
                  <a:avLst/>
                  <a:gdLst>
                    <a:gd name="T0" fmla="*/ 2147483646 w 5623"/>
                    <a:gd name="T1" fmla="*/ 0 h 3984"/>
                    <a:gd name="T2" fmla="*/ 2147483646 w 5623"/>
                    <a:gd name="T3" fmla="*/ 898437500 h 3984"/>
                    <a:gd name="T4" fmla="*/ 2147483646 w 5623"/>
                    <a:gd name="T5" fmla="*/ 2147483646 h 3984"/>
                    <a:gd name="T6" fmla="*/ 2147483646 w 5623"/>
                    <a:gd name="T7" fmla="*/ 2147483646 h 3984"/>
                    <a:gd name="T8" fmla="*/ 2147483646 w 5623"/>
                    <a:gd name="T9" fmla="*/ 0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9" name="Google Shape;3902;p24"/>
                <p:cNvSpPr>
                  <a:spLocks/>
                </p:cNvSpPr>
                <p:nvPr/>
              </p:nvSpPr>
              <p:spPr bwMode="auto">
                <a:xfrm>
                  <a:off x="6773975" y="2380425"/>
                  <a:ext cx="139325" cy="99450"/>
                </a:xfrm>
                <a:custGeom>
                  <a:avLst/>
                  <a:gdLst>
                    <a:gd name="T0" fmla="*/ 2147483646 w 5573"/>
                    <a:gd name="T1" fmla="*/ 0 h 3978"/>
                    <a:gd name="T2" fmla="*/ 2147483646 w 5573"/>
                    <a:gd name="T3" fmla="*/ 830078125 h 3978"/>
                    <a:gd name="T4" fmla="*/ 2147483646 w 5573"/>
                    <a:gd name="T5" fmla="*/ 2147483646 h 3978"/>
                    <a:gd name="T6" fmla="*/ 2147483646 w 5573"/>
                    <a:gd name="T7" fmla="*/ 2147483646 h 3978"/>
                    <a:gd name="T8" fmla="*/ 2147483646 w 5573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0" name="Google Shape;3903;p24"/>
                <p:cNvSpPr>
                  <a:spLocks/>
                </p:cNvSpPr>
                <p:nvPr/>
              </p:nvSpPr>
              <p:spPr bwMode="auto">
                <a:xfrm>
                  <a:off x="6873525" y="2467800"/>
                  <a:ext cx="140750" cy="99450"/>
                </a:xfrm>
                <a:custGeom>
                  <a:avLst/>
                  <a:gdLst>
                    <a:gd name="T0" fmla="*/ 2147483646 w 5630"/>
                    <a:gd name="T1" fmla="*/ 0 h 3978"/>
                    <a:gd name="T2" fmla="*/ 2147483646 w 5630"/>
                    <a:gd name="T3" fmla="*/ 839843750 h 3978"/>
                    <a:gd name="T4" fmla="*/ 2147483646 w 5630"/>
                    <a:gd name="T5" fmla="*/ 2147483646 h 3978"/>
                    <a:gd name="T6" fmla="*/ 2147483646 w 5630"/>
                    <a:gd name="T7" fmla="*/ 2147483646 h 3978"/>
                    <a:gd name="T8" fmla="*/ 2147483646 w 563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1" name="Google Shape;3904;p24"/>
                <p:cNvSpPr>
                  <a:spLocks/>
                </p:cNvSpPr>
                <p:nvPr/>
              </p:nvSpPr>
              <p:spPr bwMode="auto">
                <a:xfrm>
                  <a:off x="6910750" y="2539975"/>
                  <a:ext cx="140700" cy="99475"/>
                </a:xfrm>
                <a:custGeom>
                  <a:avLst/>
                  <a:gdLst>
                    <a:gd name="T0" fmla="*/ 2147483646 w 5628"/>
                    <a:gd name="T1" fmla="*/ 9765625 h 3979"/>
                    <a:gd name="T2" fmla="*/ 2147483646 w 5628"/>
                    <a:gd name="T3" fmla="*/ 839843750 h 3979"/>
                    <a:gd name="T4" fmla="*/ 2147483646 w 5628"/>
                    <a:gd name="T5" fmla="*/ 2147483646 h 3979"/>
                    <a:gd name="T6" fmla="*/ 2147483646 w 5628"/>
                    <a:gd name="T7" fmla="*/ 2147483646 h 3979"/>
                    <a:gd name="T8" fmla="*/ 2147483646 w 5628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2" name="Google Shape;3905;p24"/>
                <p:cNvSpPr>
                  <a:spLocks/>
                </p:cNvSpPr>
                <p:nvPr/>
              </p:nvSpPr>
              <p:spPr bwMode="auto">
                <a:xfrm>
                  <a:off x="6911525" y="2656075"/>
                  <a:ext cx="140550" cy="99625"/>
                </a:xfrm>
                <a:custGeom>
                  <a:avLst/>
                  <a:gdLst>
                    <a:gd name="T0" fmla="*/ 2147483646 w 5622"/>
                    <a:gd name="T1" fmla="*/ 0 h 3985"/>
                    <a:gd name="T2" fmla="*/ 2147483646 w 5622"/>
                    <a:gd name="T3" fmla="*/ 908203125 h 3985"/>
                    <a:gd name="T4" fmla="*/ 2147483646 w 5622"/>
                    <a:gd name="T5" fmla="*/ 2147483646 h 3985"/>
                    <a:gd name="T6" fmla="*/ 2147483646 w 5622"/>
                    <a:gd name="T7" fmla="*/ 2147483646 h 3985"/>
                    <a:gd name="T8" fmla="*/ 2147483646 w 562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3906;p24"/>
                <p:cNvSpPr>
                  <a:spLocks/>
                </p:cNvSpPr>
                <p:nvPr/>
              </p:nvSpPr>
              <p:spPr bwMode="auto">
                <a:xfrm>
                  <a:off x="6748775" y="2495750"/>
                  <a:ext cx="140025" cy="99450"/>
                </a:xfrm>
                <a:custGeom>
                  <a:avLst/>
                  <a:gdLst>
                    <a:gd name="T0" fmla="*/ 2147483646 w 5601"/>
                    <a:gd name="T1" fmla="*/ 0 h 3978"/>
                    <a:gd name="T2" fmla="*/ 2147483646 w 5601"/>
                    <a:gd name="T3" fmla="*/ 898437500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3907;p24"/>
                <p:cNvSpPr>
                  <a:spLocks/>
                </p:cNvSpPr>
                <p:nvPr/>
              </p:nvSpPr>
              <p:spPr bwMode="auto">
                <a:xfrm>
                  <a:off x="6745175" y="2338625"/>
                  <a:ext cx="140025" cy="99450"/>
                </a:xfrm>
                <a:custGeom>
                  <a:avLst/>
                  <a:gdLst>
                    <a:gd name="T0" fmla="*/ 2147483646 w 5601"/>
                    <a:gd name="T1" fmla="*/ 9765625 h 3978"/>
                    <a:gd name="T2" fmla="*/ 2147483646 w 5601"/>
                    <a:gd name="T3" fmla="*/ 839843750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5" name="Google Shape;3908;p24"/>
                <p:cNvSpPr>
                  <a:spLocks/>
                </p:cNvSpPr>
                <p:nvPr/>
              </p:nvSpPr>
              <p:spPr bwMode="auto">
                <a:xfrm>
                  <a:off x="6674425" y="2152450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839843750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6" name="Google Shape;3909;p24"/>
                <p:cNvSpPr>
                  <a:spLocks/>
                </p:cNvSpPr>
                <p:nvPr/>
              </p:nvSpPr>
              <p:spPr bwMode="auto">
                <a:xfrm>
                  <a:off x="6710150" y="2249550"/>
                  <a:ext cx="140575" cy="99625"/>
                </a:xfrm>
                <a:custGeom>
                  <a:avLst/>
                  <a:gdLst>
                    <a:gd name="T0" fmla="*/ 2147483646 w 5623"/>
                    <a:gd name="T1" fmla="*/ 0 h 3985"/>
                    <a:gd name="T2" fmla="*/ 2147483646 w 5623"/>
                    <a:gd name="T3" fmla="*/ 898437500 h 3985"/>
                    <a:gd name="T4" fmla="*/ 2147483646 w 5623"/>
                    <a:gd name="T5" fmla="*/ 2147483646 h 3985"/>
                    <a:gd name="T6" fmla="*/ 2147483646 w 5623"/>
                    <a:gd name="T7" fmla="*/ 2147483646 h 3985"/>
                    <a:gd name="T8" fmla="*/ 2147483646 w 5623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7" name="Google Shape;3910;p24"/>
                <p:cNvSpPr>
                  <a:spLocks/>
                </p:cNvSpPr>
                <p:nvPr/>
              </p:nvSpPr>
              <p:spPr bwMode="auto">
                <a:xfrm>
                  <a:off x="6702550" y="2508675"/>
                  <a:ext cx="140625" cy="99625"/>
                </a:xfrm>
                <a:custGeom>
                  <a:avLst/>
                  <a:gdLst>
                    <a:gd name="T0" fmla="*/ 2147483646 w 5625"/>
                    <a:gd name="T1" fmla="*/ 9765625 h 3985"/>
                    <a:gd name="T2" fmla="*/ 2147483646 w 5625"/>
                    <a:gd name="T3" fmla="*/ 898437500 h 3985"/>
                    <a:gd name="T4" fmla="*/ 2147483646 w 5625"/>
                    <a:gd name="T5" fmla="*/ 2147483646 h 3985"/>
                    <a:gd name="T6" fmla="*/ 2147483646 w 5625"/>
                    <a:gd name="T7" fmla="*/ 2147483646 h 3985"/>
                    <a:gd name="T8" fmla="*/ 2147483646 w 5625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8" name="Google Shape;3911;p24"/>
                <p:cNvSpPr>
                  <a:spLocks/>
                </p:cNvSpPr>
                <p:nvPr/>
              </p:nvSpPr>
              <p:spPr bwMode="auto">
                <a:xfrm>
                  <a:off x="6694200" y="2735850"/>
                  <a:ext cx="140475" cy="99650"/>
                </a:xfrm>
                <a:custGeom>
                  <a:avLst/>
                  <a:gdLst>
                    <a:gd name="T0" fmla="*/ 2147483646 w 5619"/>
                    <a:gd name="T1" fmla="*/ 9765625 h 3986"/>
                    <a:gd name="T2" fmla="*/ 2147483646 w 5619"/>
                    <a:gd name="T3" fmla="*/ 908203125 h 3986"/>
                    <a:gd name="T4" fmla="*/ 2147483646 w 5619"/>
                    <a:gd name="T5" fmla="*/ 2147483646 h 3986"/>
                    <a:gd name="T6" fmla="*/ 2147483646 w 5619"/>
                    <a:gd name="T7" fmla="*/ 2147483646 h 3986"/>
                    <a:gd name="T8" fmla="*/ 2147483646 w 5619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3912;p24"/>
                <p:cNvSpPr>
                  <a:spLocks/>
                </p:cNvSpPr>
                <p:nvPr/>
              </p:nvSpPr>
              <p:spPr bwMode="auto">
                <a:xfrm>
                  <a:off x="6940400" y="2638950"/>
                  <a:ext cx="140175" cy="99275"/>
                </a:xfrm>
                <a:custGeom>
                  <a:avLst/>
                  <a:gdLst>
                    <a:gd name="T0" fmla="*/ 2147483646 w 5607"/>
                    <a:gd name="T1" fmla="*/ 0 h 3971"/>
                    <a:gd name="T2" fmla="*/ 2147483646 w 5607"/>
                    <a:gd name="T3" fmla="*/ 771484375 h 3971"/>
                    <a:gd name="T4" fmla="*/ 2147483646 w 5607"/>
                    <a:gd name="T5" fmla="*/ 2147483646 h 3971"/>
                    <a:gd name="T6" fmla="*/ 2147483646 w 5607"/>
                    <a:gd name="T7" fmla="*/ 2147483646 h 3971"/>
                    <a:gd name="T8" fmla="*/ 2147483646 w 5607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0" name="Google Shape;3913;p24"/>
                <p:cNvSpPr>
                  <a:spLocks/>
                </p:cNvSpPr>
                <p:nvPr/>
              </p:nvSpPr>
              <p:spPr bwMode="auto">
                <a:xfrm>
                  <a:off x="6913800" y="2862350"/>
                  <a:ext cx="140200" cy="99300"/>
                </a:xfrm>
                <a:custGeom>
                  <a:avLst/>
                  <a:gdLst>
                    <a:gd name="T0" fmla="*/ 2147483646 w 5608"/>
                    <a:gd name="T1" fmla="*/ 0 h 3972"/>
                    <a:gd name="T2" fmla="*/ 2147483646 w 5608"/>
                    <a:gd name="T3" fmla="*/ 771484375 h 3972"/>
                    <a:gd name="T4" fmla="*/ 2147483646 w 5608"/>
                    <a:gd name="T5" fmla="*/ 2147483646 h 3972"/>
                    <a:gd name="T6" fmla="*/ 2147483646 w 5608"/>
                    <a:gd name="T7" fmla="*/ 2147483646 h 3972"/>
                    <a:gd name="T8" fmla="*/ 2147483646 w 5608"/>
                    <a:gd name="T9" fmla="*/ 0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3914;p24"/>
                <p:cNvSpPr>
                  <a:spLocks/>
                </p:cNvSpPr>
                <p:nvPr/>
              </p:nvSpPr>
              <p:spPr bwMode="auto">
                <a:xfrm>
                  <a:off x="6786750" y="2799700"/>
                  <a:ext cx="140725" cy="99450"/>
                </a:xfrm>
                <a:custGeom>
                  <a:avLst/>
                  <a:gdLst>
                    <a:gd name="T0" fmla="*/ 2147483646 w 5629"/>
                    <a:gd name="T1" fmla="*/ 9765625 h 3978"/>
                    <a:gd name="T2" fmla="*/ 2147483646 w 5629"/>
                    <a:gd name="T3" fmla="*/ 908203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3915;p24"/>
                <p:cNvSpPr>
                  <a:spLocks/>
                </p:cNvSpPr>
                <p:nvPr/>
              </p:nvSpPr>
              <p:spPr bwMode="auto">
                <a:xfrm>
                  <a:off x="6832550" y="2927550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3916;p24"/>
                <p:cNvSpPr>
                  <a:spLocks/>
                </p:cNvSpPr>
                <p:nvPr/>
              </p:nvSpPr>
              <p:spPr bwMode="auto">
                <a:xfrm>
                  <a:off x="6993575" y="2881000"/>
                  <a:ext cx="139800" cy="99625"/>
                </a:xfrm>
                <a:custGeom>
                  <a:avLst/>
                  <a:gdLst>
                    <a:gd name="T0" fmla="*/ 2147483646 w 5592"/>
                    <a:gd name="T1" fmla="*/ 0 h 3985"/>
                    <a:gd name="T2" fmla="*/ 2147483646 w 5592"/>
                    <a:gd name="T3" fmla="*/ 908203125 h 3985"/>
                    <a:gd name="T4" fmla="*/ 2147483646 w 5592"/>
                    <a:gd name="T5" fmla="*/ 2147483646 h 3985"/>
                    <a:gd name="T6" fmla="*/ 2147483646 w 5592"/>
                    <a:gd name="T7" fmla="*/ 2147483646 h 3985"/>
                    <a:gd name="T8" fmla="*/ 2147483646 w 559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4" name="Google Shape;3917;p24"/>
                <p:cNvSpPr>
                  <a:spLocks/>
                </p:cNvSpPr>
                <p:nvPr/>
              </p:nvSpPr>
              <p:spPr bwMode="auto">
                <a:xfrm>
                  <a:off x="7039175" y="2809750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839843750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5" name="Google Shape;3918;p24"/>
                <p:cNvSpPr>
                  <a:spLocks/>
                </p:cNvSpPr>
                <p:nvPr/>
              </p:nvSpPr>
              <p:spPr bwMode="auto">
                <a:xfrm>
                  <a:off x="7044300" y="2659100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908203125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6" name="Google Shape;3919;p24"/>
                <p:cNvSpPr>
                  <a:spLocks/>
                </p:cNvSpPr>
                <p:nvPr/>
              </p:nvSpPr>
              <p:spPr bwMode="auto">
                <a:xfrm>
                  <a:off x="7022525" y="2581800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7" name="Google Shape;3920;p24"/>
                <p:cNvSpPr>
                  <a:spLocks/>
                </p:cNvSpPr>
                <p:nvPr/>
              </p:nvSpPr>
              <p:spPr bwMode="auto">
                <a:xfrm>
                  <a:off x="6960900" y="2367500"/>
                  <a:ext cx="140075" cy="99450"/>
                </a:xfrm>
                <a:custGeom>
                  <a:avLst/>
                  <a:gdLst>
                    <a:gd name="T0" fmla="*/ 2147483646 w 5603"/>
                    <a:gd name="T1" fmla="*/ 0 h 3978"/>
                    <a:gd name="T2" fmla="*/ 2147483646 w 5603"/>
                    <a:gd name="T3" fmla="*/ 839843750 h 3978"/>
                    <a:gd name="T4" fmla="*/ 2147483646 w 5603"/>
                    <a:gd name="T5" fmla="*/ 2147483646 h 3978"/>
                    <a:gd name="T6" fmla="*/ 2147483646 w 5603"/>
                    <a:gd name="T7" fmla="*/ 2147483646 h 3978"/>
                    <a:gd name="T8" fmla="*/ 2147483646 w 5603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8" name="Google Shape;3921;p24"/>
                <p:cNvSpPr>
                  <a:spLocks/>
                </p:cNvSpPr>
                <p:nvPr/>
              </p:nvSpPr>
              <p:spPr bwMode="auto">
                <a:xfrm>
                  <a:off x="6883400" y="2357025"/>
                  <a:ext cx="140200" cy="99300"/>
                </a:xfrm>
                <a:custGeom>
                  <a:avLst/>
                  <a:gdLst>
                    <a:gd name="T0" fmla="*/ 2147483646 w 5608"/>
                    <a:gd name="T1" fmla="*/ 0 h 3972"/>
                    <a:gd name="T2" fmla="*/ 2147483646 w 5608"/>
                    <a:gd name="T3" fmla="*/ 771484375 h 3972"/>
                    <a:gd name="T4" fmla="*/ 2147483646 w 5608"/>
                    <a:gd name="T5" fmla="*/ 2147483646 h 3972"/>
                    <a:gd name="T6" fmla="*/ 2147483646 w 5608"/>
                    <a:gd name="T7" fmla="*/ 2147483646 h 3972"/>
                    <a:gd name="T8" fmla="*/ 2147483646 w 5608"/>
                    <a:gd name="T9" fmla="*/ 0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9" name="Google Shape;3922;p24"/>
                <p:cNvSpPr>
                  <a:spLocks/>
                </p:cNvSpPr>
                <p:nvPr/>
              </p:nvSpPr>
              <p:spPr bwMode="auto">
                <a:xfrm>
                  <a:off x="6773025" y="2206975"/>
                  <a:ext cx="139975" cy="99450"/>
                </a:xfrm>
                <a:custGeom>
                  <a:avLst/>
                  <a:gdLst>
                    <a:gd name="T0" fmla="*/ 2147483646 w 5599"/>
                    <a:gd name="T1" fmla="*/ 9765625 h 3978"/>
                    <a:gd name="T2" fmla="*/ 2147483646 w 5599"/>
                    <a:gd name="T3" fmla="*/ 908203125 h 3978"/>
                    <a:gd name="T4" fmla="*/ 2147483646 w 5599"/>
                    <a:gd name="T5" fmla="*/ 2147483646 h 3978"/>
                    <a:gd name="T6" fmla="*/ 2147483646 w 5599"/>
                    <a:gd name="T7" fmla="*/ 2147483646 h 3978"/>
                    <a:gd name="T8" fmla="*/ 2147483646 w 559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0" name="Google Shape;3923;p24"/>
                <p:cNvSpPr>
                  <a:spLocks/>
                </p:cNvSpPr>
                <p:nvPr/>
              </p:nvSpPr>
              <p:spPr bwMode="auto">
                <a:xfrm>
                  <a:off x="6875800" y="2616150"/>
                  <a:ext cx="139500" cy="99275"/>
                </a:xfrm>
                <a:custGeom>
                  <a:avLst/>
                  <a:gdLst>
                    <a:gd name="T0" fmla="*/ 2147483646 w 5580"/>
                    <a:gd name="T1" fmla="*/ 0 h 3971"/>
                    <a:gd name="T2" fmla="*/ 2147483646 w 5580"/>
                    <a:gd name="T3" fmla="*/ 771484375 h 3971"/>
                    <a:gd name="T4" fmla="*/ 2147483646 w 5580"/>
                    <a:gd name="T5" fmla="*/ 2147483646 h 3971"/>
                    <a:gd name="T6" fmla="*/ 2147483646 w 5580"/>
                    <a:gd name="T7" fmla="*/ 2147483646 h 3971"/>
                    <a:gd name="T8" fmla="*/ 2147483646 w 5580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1" name="Google Shape;3924;p24"/>
                <p:cNvSpPr>
                  <a:spLocks/>
                </p:cNvSpPr>
                <p:nvPr/>
              </p:nvSpPr>
              <p:spPr bwMode="auto">
                <a:xfrm>
                  <a:off x="6915950" y="2845300"/>
                  <a:ext cx="140700" cy="99450"/>
                </a:xfrm>
                <a:custGeom>
                  <a:avLst/>
                  <a:gdLst>
                    <a:gd name="T0" fmla="*/ 2147483646 w 5628"/>
                    <a:gd name="T1" fmla="*/ 0 h 3978"/>
                    <a:gd name="T2" fmla="*/ 2147483646 w 5628"/>
                    <a:gd name="T3" fmla="*/ 898437500 h 3978"/>
                    <a:gd name="T4" fmla="*/ 2147483646 w 5628"/>
                    <a:gd name="T5" fmla="*/ 2147483646 h 3978"/>
                    <a:gd name="T6" fmla="*/ 2147483646 w 5628"/>
                    <a:gd name="T7" fmla="*/ 2147483646 h 3978"/>
                    <a:gd name="T8" fmla="*/ 2147483646 w 5628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2" name="Google Shape;3925;p24"/>
                <p:cNvSpPr>
                  <a:spLocks/>
                </p:cNvSpPr>
                <p:nvPr/>
              </p:nvSpPr>
              <p:spPr bwMode="auto">
                <a:xfrm>
                  <a:off x="6946550" y="2720650"/>
                  <a:ext cx="140475" cy="99650"/>
                </a:xfrm>
                <a:custGeom>
                  <a:avLst/>
                  <a:gdLst>
                    <a:gd name="T0" fmla="*/ 2147483646 w 5619"/>
                    <a:gd name="T1" fmla="*/ 9765625 h 3986"/>
                    <a:gd name="T2" fmla="*/ 2147483646 w 5619"/>
                    <a:gd name="T3" fmla="*/ 908203125 h 3986"/>
                    <a:gd name="T4" fmla="*/ 2147483646 w 5619"/>
                    <a:gd name="T5" fmla="*/ 2147483646 h 3986"/>
                    <a:gd name="T6" fmla="*/ 2147483646 w 5619"/>
                    <a:gd name="T7" fmla="*/ 2147483646 h 3986"/>
                    <a:gd name="T8" fmla="*/ 2147483646 w 5619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3" name="Google Shape;3926;p24"/>
                <p:cNvSpPr>
                  <a:spLocks/>
                </p:cNvSpPr>
                <p:nvPr/>
              </p:nvSpPr>
              <p:spPr bwMode="auto">
                <a:xfrm>
                  <a:off x="7005750" y="2694850"/>
                  <a:ext cx="140550" cy="99625"/>
                </a:xfrm>
                <a:custGeom>
                  <a:avLst/>
                  <a:gdLst>
                    <a:gd name="T0" fmla="*/ 2147483646 w 5622"/>
                    <a:gd name="T1" fmla="*/ 9765625 h 3985"/>
                    <a:gd name="T2" fmla="*/ 2147483646 w 5622"/>
                    <a:gd name="T3" fmla="*/ 898437500 h 3985"/>
                    <a:gd name="T4" fmla="*/ 2147483646 w 5622"/>
                    <a:gd name="T5" fmla="*/ 2147483646 h 3985"/>
                    <a:gd name="T6" fmla="*/ 2147483646 w 5622"/>
                    <a:gd name="T7" fmla="*/ 2147483646 h 3985"/>
                    <a:gd name="T8" fmla="*/ 2147483646 w 5622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4" name="Google Shape;3927;p24"/>
                <p:cNvSpPr>
                  <a:spLocks/>
                </p:cNvSpPr>
                <p:nvPr/>
              </p:nvSpPr>
              <p:spPr bwMode="auto">
                <a:xfrm>
                  <a:off x="6834775" y="1989225"/>
                  <a:ext cx="140875" cy="99300"/>
                </a:xfrm>
                <a:custGeom>
                  <a:avLst/>
                  <a:gdLst>
                    <a:gd name="T0" fmla="*/ 2147483646 w 5635"/>
                    <a:gd name="T1" fmla="*/ 9765625 h 3972"/>
                    <a:gd name="T2" fmla="*/ 2147483646 w 5635"/>
                    <a:gd name="T3" fmla="*/ 781250000 h 3972"/>
                    <a:gd name="T4" fmla="*/ 2147483646 w 5635"/>
                    <a:gd name="T5" fmla="*/ 2147483646 h 3972"/>
                    <a:gd name="T6" fmla="*/ 2147483646 w 5635"/>
                    <a:gd name="T7" fmla="*/ 2147483646 h 3972"/>
                    <a:gd name="T8" fmla="*/ 2147483646 w 5635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5" name="Google Shape;3928;p24"/>
                <p:cNvSpPr>
                  <a:spLocks/>
                </p:cNvSpPr>
                <p:nvPr/>
              </p:nvSpPr>
              <p:spPr bwMode="auto">
                <a:xfrm>
                  <a:off x="6674225" y="2036175"/>
                  <a:ext cx="139500" cy="99275"/>
                </a:xfrm>
                <a:custGeom>
                  <a:avLst/>
                  <a:gdLst>
                    <a:gd name="T0" fmla="*/ 2147483646 w 5580"/>
                    <a:gd name="T1" fmla="*/ 9765625 h 3971"/>
                    <a:gd name="T2" fmla="*/ 2147483646 w 5580"/>
                    <a:gd name="T3" fmla="*/ 839843750 h 3971"/>
                    <a:gd name="T4" fmla="*/ 2147483646 w 5580"/>
                    <a:gd name="T5" fmla="*/ 2147483646 h 3971"/>
                    <a:gd name="T6" fmla="*/ 2147483646 w 5580"/>
                    <a:gd name="T7" fmla="*/ 2147483646 h 3971"/>
                    <a:gd name="T8" fmla="*/ 2147483646 w 5580"/>
                    <a:gd name="T9" fmla="*/ 9765625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3929;p24"/>
                <p:cNvSpPr>
                  <a:spLocks/>
                </p:cNvSpPr>
                <p:nvPr/>
              </p:nvSpPr>
              <p:spPr bwMode="auto">
                <a:xfrm>
                  <a:off x="6691975" y="1897900"/>
                  <a:ext cx="140025" cy="99450"/>
                </a:xfrm>
                <a:custGeom>
                  <a:avLst/>
                  <a:gdLst>
                    <a:gd name="T0" fmla="*/ 2147483646 w 5601"/>
                    <a:gd name="T1" fmla="*/ 0 h 3978"/>
                    <a:gd name="T2" fmla="*/ 2147483646 w 5601"/>
                    <a:gd name="T3" fmla="*/ 830078125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3930;p24"/>
                <p:cNvSpPr>
                  <a:spLocks/>
                </p:cNvSpPr>
                <p:nvPr/>
              </p:nvSpPr>
              <p:spPr bwMode="auto">
                <a:xfrm>
                  <a:off x="6765625" y="1951250"/>
                  <a:ext cx="140175" cy="99275"/>
                </a:xfrm>
                <a:custGeom>
                  <a:avLst/>
                  <a:gdLst>
                    <a:gd name="T0" fmla="*/ 2147483646 w 5607"/>
                    <a:gd name="T1" fmla="*/ 0 h 3971"/>
                    <a:gd name="T2" fmla="*/ 2147483646 w 5607"/>
                    <a:gd name="T3" fmla="*/ 771484375 h 3971"/>
                    <a:gd name="T4" fmla="*/ 2147483646 w 5607"/>
                    <a:gd name="T5" fmla="*/ 2147483646 h 3971"/>
                    <a:gd name="T6" fmla="*/ 2147483646 w 5607"/>
                    <a:gd name="T7" fmla="*/ 2147483646 h 3971"/>
                    <a:gd name="T8" fmla="*/ 2147483646 w 5607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3931;p24"/>
                <p:cNvSpPr>
                  <a:spLocks/>
                </p:cNvSpPr>
                <p:nvPr/>
              </p:nvSpPr>
              <p:spPr bwMode="auto">
                <a:xfrm>
                  <a:off x="6739025" y="2431925"/>
                  <a:ext cx="139825" cy="99625"/>
                </a:xfrm>
                <a:custGeom>
                  <a:avLst/>
                  <a:gdLst>
                    <a:gd name="T0" fmla="*/ 2147483646 w 5593"/>
                    <a:gd name="T1" fmla="*/ 0 h 3985"/>
                    <a:gd name="T2" fmla="*/ 2147483646 w 5593"/>
                    <a:gd name="T3" fmla="*/ 898437500 h 3985"/>
                    <a:gd name="T4" fmla="*/ 2147483646 w 5593"/>
                    <a:gd name="T5" fmla="*/ 2147483646 h 3985"/>
                    <a:gd name="T6" fmla="*/ 2147483646 w 5593"/>
                    <a:gd name="T7" fmla="*/ 2147483646 h 3985"/>
                    <a:gd name="T8" fmla="*/ 2147483646 w 5593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7" name="Google Shape;3932;p24"/>
              <p:cNvGrpSpPr>
                <a:grpSpLocks/>
              </p:cNvGrpSpPr>
              <p:nvPr/>
            </p:nvGrpSpPr>
            <p:grpSpPr bwMode="auto"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18" name="Google Shape;3933;p24"/>
                <p:cNvSpPr>
                  <a:spLocks/>
                </p:cNvSpPr>
                <p:nvPr/>
              </p:nvSpPr>
              <p:spPr bwMode="auto">
                <a:xfrm>
                  <a:off x="1257067" y="3571476"/>
                  <a:ext cx="813875" cy="2089425"/>
                </a:xfrm>
                <a:custGeom>
                  <a:avLst/>
                  <a:gdLst>
                    <a:gd name="T0" fmla="*/ 2147483646 w 32555"/>
                    <a:gd name="T1" fmla="*/ 0 h 83577"/>
                    <a:gd name="T2" fmla="*/ 2147483646 w 32555"/>
                    <a:gd name="T3" fmla="*/ 0 h 83577"/>
                    <a:gd name="T4" fmla="*/ 2147483646 w 32555"/>
                    <a:gd name="T5" fmla="*/ 2147483646 h 83577"/>
                    <a:gd name="T6" fmla="*/ 2147483646 w 32555"/>
                    <a:gd name="T7" fmla="*/ 2147483646 h 83577"/>
                    <a:gd name="T8" fmla="*/ 2147483646 w 32555"/>
                    <a:gd name="T9" fmla="*/ 2147483646 h 83577"/>
                    <a:gd name="T10" fmla="*/ 2147483646 w 32555"/>
                    <a:gd name="T11" fmla="*/ 2147483646 h 83577"/>
                    <a:gd name="T12" fmla="*/ 2147483646 w 32555"/>
                    <a:gd name="T13" fmla="*/ 2147483646 h 83577"/>
                    <a:gd name="T14" fmla="*/ 2147483646 w 32555"/>
                    <a:gd name="T15" fmla="*/ 2147483646 h 83577"/>
                    <a:gd name="T16" fmla="*/ 2147483646 w 32555"/>
                    <a:gd name="T17" fmla="*/ 0 h 835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" name="Google Shape;3934;p24"/>
                <p:cNvSpPr>
                  <a:spLocks/>
                </p:cNvSpPr>
                <p:nvPr/>
              </p:nvSpPr>
              <p:spPr bwMode="auto">
                <a:xfrm>
                  <a:off x="1398705" y="3799127"/>
                  <a:ext cx="623125" cy="1959775"/>
                </a:xfrm>
                <a:custGeom>
                  <a:avLst/>
                  <a:gdLst>
                    <a:gd name="T0" fmla="*/ 2147483646 w 24925"/>
                    <a:gd name="T1" fmla="*/ 2147483646 h 78391"/>
                    <a:gd name="T2" fmla="*/ 2147483646 w 24925"/>
                    <a:gd name="T3" fmla="*/ 2147483646 h 78391"/>
                    <a:gd name="T4" fmla="*/ 2147483646 w 24925"/>
                    <a:gd name="T5" fmla="*/ 2147483646 h 78391"/>
                    <a:gd name="T6" fmla="*/ 2147483646 w 24925"/>
                    <a:gd name="T7" fmla="*/ 2147483646 h 78391"/>
                    <a:gd name="T8" fmla="*/ 2147483646 w 24925"/>
                    <a:gd name="T9" fmla="*/ 2147483646 h 78391"/>
                    <a:gd name="T10" fmla="*/ 0 w 24925"/>
                    <a:gd name="T11" fmla="*/ 0 h 78391"/>
                    <a:gd name="T12" fmla="*/ 2147483646 w 24925"/>
                    <a:gd name="T13" fmla="*/ 2147483646 h 78391"/>
                    <a:gd name="T14" fmla="*/ 2147483646 w 24925"/>
                    <a:gd name="T15" fmla="*/ 2147483646 h 78391"/>
                    <a:gd name="T16" fmla="*/ 2147483646 w 24925"/>
                    <a:gd name="T17" fmla="*/ 2147483646 h 78391"/>
                    <a:gd name="T18" fmla="*/ 2147483646 w 24925"/>
                    <a:gd name="T19" fmla="*/ 2147483646 h 78391"/>
                    <a:gd name="T20" fmla="*/ 2147483646 w 24925"/>
                    <a:gd name="T21" fmla="*/ 2147483646 h 78391"/>
                    <a:gd name="T22" fmla="*/ 2147483646 w 24925"/>
                    <a:gd name="T23" fmla="*/ 2147483646 h 78391"/>
                    <a:gd name="T24" fmla="*/ 2147483646 w 24925"/>
                    <a:gd name="T25" fmla="*/ 2147483646 h 78391"/>
                    <a:gd name="T26" fmla="*/ 0 w 24925"/>
                    <a:gd name="T27" fmla="*/ 0 h 78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" name="Google Shape;3935;p24"/>
                <p:cNvSpPr>
                  <a:spLocks/>
                </p:cNvSpPr>
                <p:nvPr/>
              </p:nvSpPr>
              <p:spPr bwMode="auto">
                <a:xfrm>
                  <a:off x="2070945" y="3836079"/>
                  <a:ext cx="967350" cy="2078675"/>
                </a:xfrm>
                <a:custGeom>
                  <a:avLst/>
                  <a:gdLst>
                    <a:gd name="T0" fmla="*/ 2147483646 w 38694"/>
                    <a:gd name="T1" fmla="*/ 9765625 h 83147"/>
                    <a:gd name="T2" fmla="*/ 2147483646 w 38694"/>
                    <a:gd name="T3" fmla="*/ 2147483646 h 83147"/>
                    <a:gd name="T4" fmla="*/ 2147483646 w 38694"/>
                    <a:gd name="T5" fmla="*/ 2147483646 h 83147"/>
                    <a:gd name="T6" fmla="*/ 2147483646 w 38694"/>
                    <a:gd name="T7" fmla="*/ 2147483646 h 83147"/>
                    <a:gd name="T8" fmla="*/ 2147483646 w 38694"/>
                    <a:gd name="T9" fmla="*/ 2147483646 h 83147"/>
                    <a:gd name="T10" fmla="*/ 2147483646 w 38694"/>
                    <a:gd name="T11" fmla="*/ 2147483646 h 83147"/>
                    <a:gd name="T12" fmla="*/ 2147483646 w 38694"/>
                    <a:gd name="T13" fmla="*/ 9765625 h 8314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" name="Google Shape;3936;p24"/>
                <p:cNvSpPr>
                  <a:spLocks/>
                </p:cNvSpPr>
                <p:nvPr/>
              </p:nvSpPr>
              <p:spPr bwMode="auto">
                <a:xfrm>
                  <a:off x="2428904" y="4175600"/>
                  <a:ext cx="475725" cy="1710525"/>
                </a:xfrm>
                <a:custGeom>
                  <a:avLst/>
                  <a:gdLst>
                    <a:gd name="T0" fmla="*/ 2147483646 w 19029"/>
                    <a:gd name="T1" fmla="*/ 0 h 68421"/>
                    <a:gd name="T2" fmla="*/ 2147483646 w 19029"/>
                    <a:gd name="T3" fmla="*/ 0 h 68421"/>
                    <a:gd name="T4" fmla="*/ 2147483646 w 19029"/>
                    <a:gd name="T5" fmla="*/ 2147483646 h 68421"/>
                    <a:gd name="T6" fmla="*/ 2147483646 w 19029"/>
                    <a:gd name="T7" fmla="*/ 2147483646 h 68421"/>
                    <a:gd name="T8" fmla="*/ 2147483646 w 19029"/>
                    <a:gd name="T9" fmla="*/ 2147483646 h 68421"/>
                    <a:gd name="T10" fmla="*/ 2147483646 w 19029"/>
                    <a:gd name="T11" fmla="*/ 2147483646 h 68421"/>
                    <a:gd name="T12" fmla="*/ 2147483646 w 19029"/>
                    <a:gd name="T13" fmla="*/ 2147483646 h 68421"/>
                    <a:gd name="T14" fmla="*/ 2147483646 w 19029"/>
                    <a:gd name="T15" fmla="*/ 2147483646 h 68421"/>
                    <a:gd name="T16" fmla="*/ 2147483646 w 19029"/>
                    <a:gd name="T17" fmla="*/ 0 h 684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" name="Google Shape;3937;p24"/>
                <p:cNvSpPr>
                  <a:spLocks/>
                </p:cNvSpPr>
                <p:nvPr/>
              </p:nvSpPr>
              <p:spPr bwMode="auto">
                <a:xfrm>
                  <a:off x="1579325" y="2837525"/>
                  <a:ext cx="849575" cy="2975475"/>
                </a:xfrm>
                <a:custGeom>
                  <a:avLst/>
                  <a:gdLst>
                    <a:gd name="T0" fmla="*/ 2147483646 w 33983"/>
                    <a:gd name="T1" fmla="*/ 0 h 119019"/>
                    <a:gd name="T2" fmla="*/ 2147483646 w 33983"/>
                    <a:gd name="T3" fmla="*/ 2147483646 h 119019"/>
                    <a:gd name="T4" fmla="*/ 2147483646 w 33983"/>
                    <a:gd name="T5" fmla="*/ 2147483646 h 119019"/>
                    <a:gd name="T6" fmla="*/ 2147483646 w 33983"/>
                    <a:gd name="T7" fmla="*/ 2147483646 h 119019"/>
                    <a:gd name="T8" fmla="*/ 2147483646 w 33983"/>
                    <a:gd name="T9" fmla="*/ 2147483646 h 119019"/>
                    <a:gd name="T10" fmla="*/ 2147483646 w 33983"/>
                    <a:gd name="T11" fmla="*/ 2147483646 h 119019"/>
                    <a:gd name="T12" fmla="*/ 2147483646 w 33983"/>
                    <a:gd name="T13" fmla="*/ 2147483646 h 119019"/>
                    <a:gd name="T14" fmla="*/ 2147483646 w 33983"/>
                    <a:gd name="T15" fmla="*/ 2147483646 h 119019"/>
                    <a:gd name="T16" fmla="*/ 2147483646 w 33983"/>
                    <a:gd name="T17" fmla="*/ 2147483646 h 119019"/>
                    <a:gd name="T18" fmla="*/ 2147483646 w 33983"/>
                    <a:gd name="T19" fmla="*/ 2147483646 h 119019"/>
                    <a:gd name="T20" fmla="*/ 2147483646 w 33983"/>
                    <a:gd name="T21" fmla="*/ 2147483646 h 119019"/>
                    <a:gd name="T22" fmla="*/ 2147483646 w 33983"/>
                    <a:gd name="T23" fmla="*/ 2147483646 h 119019"/>
                    <a:gd name="T24" fmla="*/ 2147483646 w 33983"/>
                    <a:gd name="T25" fmla="*/ 2147483646 h 119019"/>
                    <a:gd name="T26" fmla="*/ 2147483646 w 33983"/>
                    <a:gd name="T27" fmla="*/ 2147483646 h 119019"/>
                    <a:gd name="T28" fmla="*/ 2147483646 w 33983"/>
                    <a:gd name="T29" fmla="*/ 2147483646 h 119019"/>
                    <a:gd name="T30" fmla="*/ 2147483646 w 33983"/>
                    <a:gd name="T31" fmla="*/ 2147483646 h 119019"/>
                    <a:gd name="T32" fmla="*/ 2147483646 w 33983"/>
                    <a:gd name="T33" fmla="*/ 2147483646 h 119019"/>
                    <a:gd name="T34" fmla="*/ 2147483646 w 33983"/>
                    <a:gd name="T35" fmla="*/ 2147483646 h 119019"/>
                    <a:gd name="T36" fmla="*/ 2147483646 w 33983"/>
                    <a:gd name="T37" fmla="*/ 2147483646 h 119019"/>
                    <a:gd name="T38" fmla="*/ 2147483646 w 33983"/>
                    <a:gd name="T39" fmla="*/ 2147483646 h 119019"/>
                    <a:gd name="T40" fmla="*/ 2147483646 w 33983"/>
                    <a:gd name="T41" fmla="*/ 2147483646 h 119019"/>
                    <a:gd name="T42" fmla="*/ 2147483646 w 33983"/>
                    <a:gd name="T43" fmla="*/ 2147483646 h 119019"/>
                    <a:gd name="T44" fmla="*/ 2147483646 w 33983"/>
                    <a:gd name="T45" fmla="*/ 2147483646 h 119019"/>
                    <a:gd name="T46" fmla="*/ 2147483646 w 33983"/>
                    <a:gd name="T47" fmla="*/ 2147483646 h 119019"/>
                    <a:gd name="T48" fmla="*/ 2147483646 w 33983"/>
                    <a:gd name="T49" fmla="*/ 2147483646 h 119019"/>
                    <a:gd name="T50" fmla="*/ 2147483646 w 33983"/>
                    <a:gd name="T51" fmla="*/ 2147483646 h 119019"/>
                    <a:gd name="T52" fmla="*/ 2147483646 w 33983"/>
                    <a:gd name="T53" fmla="*/ 2147483646 h 119019"/>
                    <a:gd name="T54" fmla="*/ 2147483646 w 33983"/>
                    <a:gd name="T55" fmla="*/ 2147483646 h 119019"/>
                    <a:gd name="T56" fmla="*/ 2147483646 w 33983"/>
                    <a:gd name="T57" fmla="*/ 2147483646 h 119019"/>
                    <a:gd name="T58" fmla="*/ 2147483646 w 33983"/>
                    <a:gd name="T59" fmla="*/ 2147483646 h 119019"/>
                    <a:gd name="T60" fmla="*/ 2147483646 w 33983"/>
                    <a:gd name="T61" fmla="*/ 2147483646 h 119019"/>
                    <a:gd name="T62" fmla="*/ 2147483646 w 33983"/>
                    <a:gd name="T63" fmla="*/ 2147483646 h 119019"/>
                    <a:gd name="T64" fmla="*/ 2147483646 w 33983"/>
                    <a:gd name="T65" fmla="*/ 2147483646 h 119019"/>
                    <a:gd name="T66" fmla="*/ 2147483646 w 33983"/>
                    <a:gd name="T67" fmla="*/ 2147483646 h 119019"/>
                    <a:gd name="T68" fmla="*/ 2147483646 w 33983"/>
                    <a:gd name="T69" fmla="*/ 2147483646 h 119019"/>
                    <a:gd name="T70" fmla="*/ 2147483646 w 33983"/>
                    <a:gd name="T71" fmla="*/ 2147483646 h 119019"/>
                    <a:gd name="T72" fmla="*/ 2147483646 w 33983"/>
                    <a:gd name="T73" fmla="*/ 2147483646 h 119019"/>
                    <a:gd name="T74" fmla="*/ 2147483646 w 33983"/>
                    <a:gd name="T75" fmla="*/ 2147483646 h 119019"/>
                    <a:gd name="T76" fmla="*/ 2147483646 w 33983"/>
                    <a:gd name="T77" fmla="*/ 2147483646 h 119019"/>
                    <a:gd name="T78" fmla="*/ 2147483646 w 33983"/>
                    <a:gd name="T79" fmla="*/ 2147483646 h 119019"/>
                    <a:gd name="T80" fmla="*/ 2147483646 w 33983"/>
                    <a:gd name="T81" fmla="*/ 2147483646 h 119019"/>
                    <a:gd name="T82" fmla="*/ 2147483646 w 33983"/>
                    <a:gd name="T83" fmla="*/ 2147483646 h 119019"/>
                    <a:gd name="T84" fmla="*/ 2147483646 w 33983"/>
                    <a:gd name="T85" fmla="*/ 2147483646 h 119019"/>
                    <a:gd name="T86" fmla="*/ 2147483646 w 33983"/>
                    <a:gd name="T87" fmla="*/ 2147483646 h 119019"/>
                    <a:gd name="T88" fmla="*/ 2147483646 w 33983"/>
                    <a:gd name="T89" fmla="*/ 2147483646 h 119019"/>
                    <a:gd name="T90" fmla="*/ 2147483646 w 33983"/>
                    <a:gd name="T91" fmla="*/ 2147483646 h 119019"/>
                    <a:gd name="T92" fmla="*/ 2147483646 w 33983"/>
                    <a:gd name="T93" fmla="*/ 2147483646 h 119019"/>
                    <a:gd name="T94" fmla="*/ 2147483646 w 33983"/>
                    <a:gd name="T95" fmla="*/ 2147483646 h 119019"/>
                    <a:gd name="T96" fmla="*/ 2147483646 w 33983"/>
                    <a:gd name="T97" fmla="*/ 2147483646 h 119019"/>
                    <a:gd name="T98" fmla="*/ 2147483646 w 33983"/>
                    <a:gd name="T99" fmla="*/ 2147483646 h 119019"/>
                    <a:gd name="T100" fmla="*/ 2147483646 w 33983"/>
                    <a:gd name="T101" fmla="*/ 2147483646 h 119019"/>
                    <a:gd name="T102" fmla="*/ 2147483646 w 33983"/>
                    <a:gd name="T103" fmla="*/ 2147483646 h 119019"/>
                    <a:gd name="T104" fmla="*/ 2147483646 w 33983"/>
                    <a:gd name="T105" fmla="*/ 2147483646 h 119019"/>
                    <a:gd name="T106" fmla="*/ 2147483646 w 33983"/>
                    <a:gd name="T107" fmla="*/ 0 h 119019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" name="Google Shape;3938;p24"/>
                <p:cNvSpPr>
                  <a:spLocks/>
                </p:cNvSpPr>
                <p:nvPr/>
              </p:nvSpPr>
              <p:spPr bwMode="auto">
                <a:xfrm>
                  <a:off x="1681625" y="3026450"/>
                  <a:ext cx="301525" cy="412675"/>
                </a:xfrm>
                <a:custGeom>
                  <a:avLst/>
                  <a:gdLst>
                    <a:gd name="T0" fmla="*/ 2147483646 w 12061"/>
                    <a:gd name="T1" fmla="*/ 9765625 h 16507"/>
                    <a:gd name="T2" fmla="*/ 1601562500 w 12061"/>
                    <a:gd name="T3" fmla="*/ 2147483646 h 16507"/>
                    <a:gd name="T4" fmla="*/ 2147483646 w 12061"/>
                    <a:gd name="T5" fmla="*/ 2147483646 h 16507"/>
                    <a:gd name="T6" fmla="*/ 2147483646 w 12061"/>
                    <a:gd name="T7" fmla="*/ 2147483646 h 16507"/>
                    <a:gd name="T8" fmla="*/ 2147483646 w 12061"/>
                    <a:gd name="T9" fmla="*/ 2147483646 h 16507"/>
                    <a:gd name="T10" fmla="*/ 2147483646 w 12061"/>
                    <a:gd name="T11" fmla="*/ 791015625 h 16507"/>
                    <a:gd name="T12" fmla="*/ 2147483646 w 12061"/>
                    <a:gd name="T13" fmla="*/ 9765625 h 1650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" name="Google Shape;3939;p24"/>
                <p:cNvSpPr>
                  <a:spLocks/>
                </p:cNvSpPr>
                <p:nvPr/>
              </p:nvSpPr>
              <p:spPr bwMode="auto">
                <a:xfrm>
                  <a:off x="2026000" y="3384450"/>
                  <a:ext cx="312075" cy="352950"/>
                </a:xfrm>
                <a:custGeom>
                  <a:avLst/>
                  <a:gdLst>
                    <a:gd name="T0" fmla="*/ 2147483646 w 12483"/>
                    <a:gd name="T1" fmla="*/ 9765625 h 14118"/>
                    <a:gd name="T2" fmla="*/ 2147483646 w 12483"/>
                    <a:gd name="T3" fmla="*/ 751953125 h 14118"/>
                    <a:gd name="T4" fmla="*/ 1542968750 w 12483"/>
                    <a:gd name="T5" fmla="*/ 2147483646 h 14118"/>
                    <a:gd name="T6" fmla="*/ 2147483646 w 12483"/>
                    <a:gd name="T7" fmla="*/ 2147483646 h 14118"/>
                    <a:gd name="T8" fmla="*/ 2147483646 w 12483"/>
                    <a:gd name="T9" fmla="*/ 2147483646 h 14118"/>
                    <a:gd name="T10" fmla="*/ 2147483646 w 12483"/>
                    <a:gd name="T11" fmla="*/ 2147483646 h 14118"/>
                    <a:gd name="T12" fmla="*/ 2147483646 w 12483"/>
                    <a:gd name="T13" fmla="*/ 9765625 h 141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" name="Google Shape;3940;p24"/>
                <p:cNvSpPr>
                  <a:spLocks/>
                </p:cNvSpPr>
                <p:nvPr/>
              </p:nvSpPr>
              <p:spPr bwMode="auto">
                <a:xfrm>
                  <a:off x="1695125" y="3695075"/>
                  <a:ext cx="258875" cy="435475"/>
                </a:xfrm>
                <a:custGeom>
                  <a:avLst/>
                  <a:gdLst>
                    <a:gd name="T0" fmla="*/ 2147483646 w 10355"/>
                    <a:gd name="T1" fmla="*/ 9765625 h 17419"/>
                    <a:gd name="T2" fmla="*/ 1669921875 w 10355"/>
                    <a:gd name="T3" fmla="*/ 2147483646 h 17419"/>
                    <a:gd name="T4" fmla="*/ 2147483646 w 10355"/>
                    <a:gd name="T5" fmla="*/ 2147483646 h 17419"/>
                    <a:gd name="T6" fmla="*/ 2147483646 w 10355"/>
                    <a:gd name="T7" fmla="*/ 2147483646 h 17419"/>
                    <a:gd name="T8" fmla="*/ 2147483646 w 10355"/>
                    <a:gd name="T9" fmla="*/ 2147483646 h 17419"/>
                    <a:gd name="T10" fmla="*/ 2147483646 w 10355"/>
                    <a:gd name="T11" fmla="*/ 517578125 h 17419"/>
                    <a:gd name="T12" fmla="*/ 2147483646 w 10355"/>
                    <a:gd name="T13" fmla="*/ 9765625 h 174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" name="Google Shape;3941;p24"/>
                <p:cNvSpPr>
                  <a:spLocks/>
                </p:cNvSpPr>
                <p:nvPr/>
              </p:nvSpPr>
              <p:spPr bwMode="auto">
                <a:xfrm>
                  <a:off x="2057625" y="4116200"/>
                  <a:ext cx="223675" cy="312250"/>
                </a:xfrm>
                <a:custGeom>
                  <a:avLst/>
                  <a:gdLst>
                    <a:gd name="T0" fmla="*/ 2147483646 w 8947"/>
                    <a:gd name="T1" fmla="*/ 9765625 h 12490"/>
                    <a:gd name="T2" fmla="*/ 2147483646 w 8947"/>
                    <a:gd name="T3" fmla="*/ 458984375 h 12490"/>
                    <a:gd name="T4" fmla="*/ 2147483646 w 8947"/>
                    <a:gd name="T5" fmla="*/ 2147483646 h 12490"/>
                    <a:gd name="T6" fmla="*/ 175781250 w 8947"/>
                    <a:gd name="T7" fmla="*/ 2147483646 h 12490"/>
                    <a:gd name="T8" fmla="*/ 1806640625 w 8947"/>
                    <a:gd name="T9" fmla="*/ 2147483646 h 12490"/>
                    <a:gd name="T10" fmla="*/ 2147483646 w 8947"/>
                    <a:gd name="T11" fmla="*/ 2147483646 h 12490"/>
                    <a:gd name="T12" fmla="*/ 2147483646 w 8947"/>
                    <a:gd name="T13" fmla="*/ 2147483646 h 12490"/>
                    <a:gd name="T14" fmla="*/ 2147483646 w 8947"/>
                    <a:gd name="T15" fmla="*/ 2147483646 h 12490"/>
                    <a:gd name="T16" fmla="*/ 2147483646 w 8947"/>
                    <a:gd name="T17" fmla="*/ 9765625 h 1249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" name="Google Shape;3942;p24"/>
                <p:cNvSpPr/>
                <p:nvPr/>
              </p:nvSpPr>
              <p:spPr>
                <a:xfrm>
                  <a:off x="1660518" y="2153872"/>
                  <a:ext cx="882546" cy="740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" name="Google Shape;3943;p24"/>
                <p:cNvSpPr>
                  <a:spLocks/>
                </p:cNvSpPr>
                <p:nvPr/>
              </p:nvSpPr>
              <p:spPr bwMode="auto">
                <a:xfrm>
                  <a:off x="2026150" y="2440575"/>
                  <a:ext cx="183150" cy="163050"/>
                </a:xfrm>
                <a:custGeom>
                  <a:avLst/>
                  <a:gdLst>
                    <a:gd name="T0" fmla="*/ 2147483646 w 7326"/>
                    <a:gd name="T1" fmla="*/ 0 h 6522"/>
                    <a:gd name="T2" fmla="*/ 2147483646 w 7326"/>
                    <a:gd name="T3" fmla="*/ 195312500 h 6522"/>
                    <a:gd name="T4" fmla="*/ 2147483646 w 7326"/>
                    <a:gd name="T5" fmla="*/ 2147483646 h 6522"/>
                    <a:gd name="T6" fmla="*/ 2147483646 w 7326"/>
                    <a:gd name="T7" fmla="*/ 2147483646 h 6522"/>
                    <a:gd name="T8" fmla="*/ 2147483646 w 7326"/>
                    <a:gd name="T9" fmla="*/ 2147483646 h 6522"/>
                    <a:gd name="T10" fmla="*/ 2147483646 w 7326"/>
                    <a:gd name="T11" fmla="*/ 2147483646 h 6522"/>
                    <a:gd name="T12" fmla="*/ 2147483646 w 7326"/>
                    <a:gd name="T13" fmla="*/ 2147483646 h 6522"/>
                    <a:gd name="T14" fmla="*/ 2147483646 w 7326"/>
                    <a:gd name="T15" fmla="*/ 2147483646 h 6522"/>
                    <a:gd name="T16" fmla="*/ 2147483646 w 7326"/>
                    <a:gd name="T17" fmla="*/ 2147483646 h 6522"/>
                    <a:gd name="T18" fmla="*/ 2147483646 w 7326"/>
                    <a:gd name="T19" fmla="*/ 2147483646 h 6522"/>
                    <a:gd name="T20" fmla="*/ 2147483646 w 7326"/>
                    <a:gd name="T21" fmla="*/ 1679687500 h 6522"/>
                    <a:gd name="T22" fmla="*/ 2147483646 w 7326"/>
                    <a:gd name="T23" fmla="*/ 0 h 652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" name="Google Shape;3944;p24"/>
                <p:cNvSpPr>
                  <a:spLocks/>
                </p:cNvSpPr>
                <p:nvPr/>
              </p:nvSpPr>
              <p:spPr bwMode="auto">
                <a:xfrm>
                  <a:off x="2204350" y="2626575"/>
                  <a:ext cx="104375" cy="107400"/>
                </a:xfrm>
                <a:custGeom>
                  <a:avLst/>
                  <a:gdLst>
                    <a:gd name="T0" fmla="*/ 2147483646 w 4175"/>
                    <a:gd name="T1" fmla="*/ 0 h 4296"/>
                    <a:gd name="T2" fmla="*/ 1630859375 w 4175"/>
                    <a:gd name="T3" fmla="*/ 2147483646 h 4296"/>
                    <a:gd name="T4" fmla="*/ 2147483646 w 4175"/>
                    <a:gd name="T5" fmla="*/ 2147483646 h 4296"/>
                    <a:gd name="T6" fmla="*/ 2147483646 w 4175"/>
                    <a:gd name="T7" fmla="*/ 2147483646 h 4296"/>
                    <a:gd name="T8" fmla="*/ 2147483646 w 4175"/>
                    <a:gd name="T9" fmla="*/ 2147483646 h 4296"/>
                    <a:gd name="T10" fmla="*/ 2147483646 w 4175"/>
                    <a:gd name="T11" fmla="*/ 2147483646 h 4296"/>
                    <a:gd name="T12" fmla="*/ 2147483646 w 4175"/>
                    <a:gd name="T13" fmla="*/ 2147483646 h 4296"/>
                    <a:gd name="T14" fmla="*/ 2147483646 w 4175"/>
                    <a:gd name="T15" fmla="*/ 556640625 h 4296"/>
                    <a:gd name="T16" fmla="*/ 2147483646 w 4175"/>
                    <a:gd name="T17" fmla="*/ 0 h 429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0" name="Google Shape;3945;p24"/>
                <p:cNvSpPr>
                  <a:spLocks/>
                </p:cNvSpPr>
                <p:nvPr/>
              </p:nvSpPr>
              <p:spPr bwMode="auto">
                <a:xfrm>
                  <a:off x="2230625" y="2540125"/>
                  <a:ext cx="168650" cy="32900"/>
                </a:xfrm>
                <a:custGeom>
                  <a:avLst/>
                  <a:gdLst>
                    <a:gd name="T0" fmla="*/ 2147483646 w 6746"/>
                    <a:gd name="T1" fmla="*/ 0 h 1316"/>
                    <a:gd name="T2" fmla="*/ 2147483646 w 6746"/>
                    <a:gd name="T3" fmla="*/ 2147483646 h 1316"/>
                    <a:gd name="T4" fmla="*/ 2147483646 w 6746"/>
                    <a:gd name="T5" fmla="*/ 2147483646 h 1316"/>
                    <a:gd name="T6" fmla="*/ 2147483646 w 6746"/>
                    <a:gd name="T7" fmla="*/ 2147483646 h 1316"/>
                    <a:gd name="T8" fmla="*/ 2147483646 w 6746"/>
                    <a:gd name="T9" fmla="*/ 2147483646 h 1316"/>
                    <a:gd name="T10" fmla="*/ 2147483646 w 6746"/>
                    <a:gd name="T11" fmla="*/ 2147483646 h 1316"/>
                    <a:gd name="T12" fmla="*/ 2147483646 w 6746"/>
                    <a:gd name="T13" fmla="*/ 2147483646 h 1316"/>
                    <a:gd name="T14" fmla="*/ 2147483646 w 6746"/>
                    <a:gd name="T15" fmla="*/ 2147483646 h 1316"/>
                    <a:gd name="T16" fmla="*/ 2147483646 w 6746"/>
                    <a:gd name="T17" fmla="*/ 195312500 h 1316"/>
                    <a:gd name="T18" fmla="*/ 2147483646 w 6746"/>
                    <a:gd name="T19" fmla="*/ 0 h 131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3946;p24"/>
                <p:cNvSpPr>
                  <a:spLocks/>
                </p:cNvSpPr>
                <p:nvPr/>
              </p:nvSpPr>
              <p:spPr bwMode="auto">
                <a:xfrm>
                  <a:off x="2229225" y="2361325"/>
                  <a:ext cx="147150" cy="84925"/>
                </a:xfrm>
                <a:custGeom>
                  <a:avLst/>
                  <a:gdLst>
                    <a:gd name="T0" fmla="*/ 2147483646 w 5886"/>
                    <a:gd name="T1" fmla="*/ 9765625 h 3397"/>
                    <a:gd name="T2" fmla="*/ 2147483646 w 5886"/>
                    <a:gd name="T3" fmla="*/ 283203125 h 3397"/>
                    <a:gd name="T4" fmla="*/ 2147483646 w 5886"/>
                    <a:gd name="T5" fmla="*/ 2147483646 h 3397"/>
                    <a:gd name="T6" fmla="*/ 2147483646 w 5886"/>
                    <a:gd name="T7" fmla="*/ 2147483646 h 3397"/>
                    <a:gd name="T8" fmla="*/ 2147483646 w 5886"/>
                    <a:gd name="T9" fmla="*/ 2147483646 h 3397"/>
                    <a:gd name="T10" fmla="*/ 2147483646 w 5886"/>
                    <a:gd name="T11" fmla="*/ 2147483646 h 3397"/>
                    <a:gd name="T12" fmla="*/ 2147483646 w 5886"/>
                    <a:gd name="T13" fmla="*/ 9765625 h 339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3947;p24"/>
                <p:cNvSpPr>
                  <a:spLocks/>
                </p:cNvSpPr>
                <p:nvPr/>
              </p:nvSpPr>
              <p:spPr bwMode="auto">
                <a:xfrm>
                  <a:off x="1872550" y="2325200"/>
                  <a:ext cx="149300" cy="122200"/>
                </a:xfrm>
                <a:custGeom>
                  <a:avLst/>
                  <a:gdLst>
                    <a:gd name="T0" fmla="*/ 2147483646 w 5972"/>
                    <a:gd name="T1" fmla="*/ 0 h 4888"/>
                    <a:gd name="T2" fmla="*/ 2119140625 w 5972"/>
                    <a:gd name="T3" fmla="*/ 2147483646 h 4888"/>
                    <a:gd name="T4" fmla="*/ 2147483646 w 5972"/>
                    <a:gd name="T5" fmla="*/ 2147483646 h 4888"/>
                    <a:gd name="T6" fmla="*/ 2147483646 w 5972"/>
                    <a:gd name="T7" fmla="*/ 2147483646 h 4888"/>
                    <a:gd name="T8" fmla="*/ 2147483646 w 5972"/>
                    <a:gd name="T9" fmla="*/ 2147483646 h 4888"/>
                    <a:gd name="T10" fmla="*/ 2147483646 w 5972"/>
                    <a:gd name="T11" fmla="*/ 2147483646 h 4888"/>
                    <a:gd name="T12" fmla="*/ 2147483646 w 5972"/>
                    <a:gd name="T13" fmla="*/ 2147483646 h 4888"/>
                    <a:gd name="T14" fmla="*/ 2147483646 w 5972"/>
                    <a:gd name="T15" fmla="*/ 146484375 h 4888"/>
                    <a:gd name="T16" fmla="*/ 2147483646 w 5972"/>
                    <a:gd name="T17" fmla="*/ 0 h 488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3948;p24"/>
                <p:cNvSpPr>
                  <a:spLocks/>
                </p:cNvSpPr>
                <p:nvPr/>
              </p:nvSpPr>
              <p:spPr bwMode="auto">
                <a:xfrm>
                  <a:off x="1776525" y="2494100"/>
                  <a:ext cx="174400" cy="38675"/>
                </a:xfrm>
                <a:custGeom>
                  <a:avLst/>
                  <a:gdLst>
                    <a:gd name="T0" fmla="*/ 2147483646 w 6976"/>
                    <a:gd name="T1" fmla="*/ 0 h 1547"/>
                    <a:gd name="T2" fmla="*/ 1933593750 w 6976"/>
                    <a:gd name="T3" fmla="*/ 2147483646 h 1547"/>
                    <a:gd name="T4" fmla="*/ 2147483646 w 6976"/>
                    <a:gd name="T5" fmla="*/ 2147483646 h 1547"/>
                    <a:gd name="T6" fmla="*/ 2147483646 w 6976"/>
                    <a:gd name="T7" fmla="*/ 2147483646 h 1547"/>
                    <a:gd name="T8" fmla="*/ 2147483646 w 6976"/>
                    <a:gd name="T9" fmla="*/ 2147483646 h 1547"/>
                    <a:gd name="T10" fmla="*/ 2147483646 w 6976"/>
                    <a:gd name="T11" fmla="*/ 58593750 h 1547"/>
                    <a:gd name="T12" fmla="*/ 2147483646 w 6976"/>
                    <a:gd name="T13" fmla="*/ 0 h 154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3949;p24"/>
                <p:cNvSpPr>
                  <a:spLocks/>
                </p:cNvSpPr>
                <p:nvPr/>
              </p:nvSpPr>
              <p:spPr bwMode="auto">
                <a:xfrm>
                  <a:off x="1879050" y="2601050"/>
                  <a:ext cx="118000" cy="109525"/>
                </a:xfrm>
                <a:custGeom>
                  <a:avLst/>
                  <a:gdLst>
                    <a:gd name="T0" fmla="*/ 2147483646 w 4720"/>
                    <a:gd name="T1" fmla="*/ 0 h 4381"/>
                    <a:gd name="T2" fmla="*/ 2147483646 w 4720"/>
                    <a:gd name="T3" fmla="*/ 136718750 h 4381"/>
                    <a:gd name="T4" fmla="*/ 2147483646 w 4720"/>
                    <a:gd name="T5" fmla="*/ 2147483646 h 4381"/>
                    <a:gd name="T6" fmla="*/ 1357421875 w 4720"/>
                    <a:gd name="T7" fmla="*/ 2147483646 h 4381"/>
                    <a:gd name="T8" fmla="*/ 2147483646 w 4720"/>
                    <a:gd name="T9" fmla="*/ 2147483646 h 4381"/>
                    <a:gd name="T10" fmla="*/ 2147483646 w 4720"/>
                    <a:gd name="T11" fmla="*/ 2147483646 h 4381"/>
                    <a:gd name="T12" fmla="*/ 2147483646 w 4720"/>
                    <a:gd name="T13" fmla="*/ 2147483646 h 4381"/>
                    <a:gd name="T14" fmla="*/ 2147483646 w 4720"/>
                    <a:gd name="T15" fmla="*/ 2147483646 h 4381"/>
                    <a:gd name="T16" fmla="*/ 2147483646 w 4720"/>
                    <a:gd name="T17" fmla="*/ 0 h 438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5" name="Google Shape;3950;p24"/>
                <p:cNvSpPr>
                  <a:spLocks/>
                </p:cNvSpPr>
                <p:nvPr/>
              </p:nvSpPr>
              <p:spPr bwMode="auto">
                <a:xfrm>
                  <a:off x="2070950" y="2650725"/>
                  <a:ext cx="35000" cy="191475"/>
                </a:xfrm>
                <a:custGeom>
                  <a:avLst/>
                  <a:gdLst>
                    <a:gd name="T0" fmla="*/ 2147483646 w 1400"/>
                    <a:gd name="T1" fmla="*/ 0 h 7659"/>
                    <a:gd name="T2" fmla="*/ 2147483646 w 1400"/>
                    <a:gd name="T3" fmla="*/ 1513671875 h 7659"/>
                    <a:gd name="T4" fmla="*/ 312500000 w 1400"/>
                    <a:gd name="T5" fmla="*/ 2147483646 h 7659"/>
                    <a:gd name="T6" fmla="*/ 1835937500 w 1400"/>
                    <a:gd name="T7" fmla="*/ 2147483646 h 7659"/>
                    <a:gd name="T8" fmla="*/ 2147483646 w 1400"/>
                    <a:gd name="T9" fmla="*/ 2147483646 h 7659"/>
                    <a:gd name="T10" fmla="*/ 2147483646 w 1400"/>
                    <a:gd name="T11" fmla="*/ 2109375000 h 7659"/>
                    <a:gd name="T12" fmla="*/ 2147483646 w 1400"/>
                    <a:gd name="T13" fmla="*/ 0 h 76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9509638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3959;p25"/>
          <p:cNvGrpSpPr>
            <a:grpSpLocks/>
          </p:cNvGrpSpPr>
          <p:nvPr/>
        </p:nvGrpSpPr>
        <p:grpSpPr bwMode="auto">
          <a:xfrm>
            <a:off x="-463550" y="179388"/>
            <a:ext cx="12874625" cy="8574087"/>
            <a:chOff x="-348253" y="134399"/>
            <a:chExt cx="9656613" cy="6430243"/>
          </a:xfrm>
        </p:grpSpPr>
        <p:sp>
          <p:nvSpPr>
            <p:cNvPr id="10" name="Google Shape;3960;p25"/>
            <p:cNvSpPr>
              <a:spLocks/>
            </p:cNvSpPr>
            <p:nvPr/>
          </p:nvSpPr>
          <p:spPr bwMode="auto">
            <a:xfrm flipH="1">
              <a:off x="-65450" y="4357527"/>
              <a:ext cx="9209436" cy="824931"/>
            </a:xfrm>
            <a:custGeom>
              <a:avLst/>
              <a:gdLst>
                <a:gd name="T0" fmla="*/ 2147483646 w 75622"/>
                <a:gd name="T1" fmla="*/ 27680 h 107378"/>
                <a:gd name="T2" fmla="*/ 2147483646 w 75622"/>
                <a:gd name="T3" fmla="*/ 3584330 h 107378"/>
                <a:gd name="T4" fmla="*/ 2147483646 w 75622"/>
                <a:gd name="T5" fmla="*/ 38401607 h 107378"/>
                <a:gd name="T6" fmla="*/ 2147483646 w 75622"/>
                <a:gd name="T7" fmla="*/ 83923358 h 107378"/>
                <a:gd name="T8" fmla="*/ 2147483646 w 75622"/>
                <a:gd name="T9" fmla="*/ 195518880 h 107378"/>
                <a:gd name="T10" fmla="*/ 2147483646 w 75622"/>
                <a:gd name="T11" fmla="*/ 208017586 h 107378"/>
                <a:gd name="T12" fmla="*/ 2147483646 w 75622"/>
                <a:gd name="T13" fmla="*/ 210692815 h 107378"/>
                <a:gd name="T14" fmla="*/ 2147483646 w 75622"/>
                <a:gd name="T15" fmla="*/ 224100613 h 107378"/>
                <a:gd name="T16" fmla="*/ 2147483646 w 75622"/>
                <a:gd name="T17" fmla="*/ 255333092 h 107378"/>
                <a:gd name="T18" fmla="*/ 2147483646 w 75622"/>
                <a:gd name="T19" fmla="*/ 310674709 h 107378"/>
                <a:gd name="T20" fmla="*/ 2147483646 w 75622"/>
                <a:gd name="T21" fmla="*/ 360665928 h 107378"/>
                <a:gd name="T22" fmla="*/ 2147483646 w 75622"/>
                <a:gd name="T23" fmla="*/ 406187203 h 107378"/>
                <a:gd name="T24" fmla="*/ 2147483646 w 75622"/>
                <a:gd name="T25" fmla="*/ 441004480 h 107378"/>
                <a:gd name="T26" fmla="*/ 2147483646 w 75622"/>
                <a:gd name="T27" fmla="*/ 476730850 h 107378"/>
                <a:gd name="T28" fmla="*/ 2147483646 w 75622"/>
                <a:gd name="T29" fmla="*/ 476730850 h 107378"/>
                <a:gd name="T30" fmla="*/ 2147483646 w 75622"/>
                <a:gd name="T31" fmla="*/ 467791982 h 107378"/>
                <a:gd name="T32" fmla="*/ 2147483646 w 75622"/>
                <a:gd name="T33" fmla="*/ 446383041 h 107378"/>
                <a:gd name="T34" fmla="*/ 2147483646 w 75622"/>
                <a:gd name="T35" fmla="*/ 419595002 h 107378"/>
                <a:gd name="T36" fmla="*/ 2147483646 w 75622"/>
                <a:gd name="T37" fmla="*/ 383893124 h 107378"/>
                <a:gd name="T38" fmla="*/ 2147483646 w 75622"/>
                <a:gd name="T39" fmla="*/ 360665928 h 107378"/>
                <a:gd name="T40" fmla="*/ 2147483646 w 75622"/>
                <a:gd name="T41" fmla="*/ 331202713 h 107378"/>
                <a:gd name="T42" fmla="*/ 2147483646 w 75622"/>
                <a:gd name="T43" fmla="*/ 299970242 h 107378"/>
                <a:gd name="T44" fmla="*/ 2147483646 w 75622"/>
                <a:gd name="T45" fmla="*/ 274976434 h 107378"/>
                <a:gd name="T46" fmla="*/ 2147483646 w 75622"/>
                <a:gd name="T47" fmla="*/ 219631214 h 107378"/>
                <a:gd name="T48" fmla="*/ 2147483646 w 75622"/>
                <a:gd name="T49" fmla="*/ 173200309 h 107378"/>
                <a:gd name="T50" fmla="*/ 2147483646 w 75622"/>
                <a:gd name="T51" fmla="*/ 134823194 h 107378"/>
                <a:gd name="T52" fmla="*/ 2147483646 w 75622"/>
                <a:gd name="T53" fmla="*/ 112505091 h 107378"/>
                <a:gd name="T54" fmla="*/ 2147483646 w 75622"/>
                <a:gd name="T55" fmla="*/ 106245117 h 107378"/>
                <a:gd name="T56" fmla="*/ 2147483646 w 75622"/>
                <a:gd name="T57" fmla="*/ 106245117 h 107378"/>
                <a:gd name="T58" fmla="*/ 2147483646 w 75622"/>
                <a:gd name="T59" fmla="*/ 115180328 h 107378"/>
                <a:gd name="T60" fmla="*/ 2147483646 w 75622"/>
                <a:gd name="T61" fmla="*/ 125003321 h 107378"/>
                <a:gd name="T62" fmla="*/ 2147483646 w 75622"/>
                <a:gd name="T63" fmla="*/ 1498861299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1986268536 h 107378"/>
                <a:gd name="T74" fmla="*/ 2147483646 w 75622"/>
                <a:gd name="T75" fmla="*/ 579387981 h 107378"/>
                <a:gd name="T76" fmla="*/ 2147483646 w 75622"/>
                <a:gd name="T77" fmla="*/ 27680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1" name="Google Shape;3961;p25"/>
            <p:cNvSpPr>
              <a:spLocks/>
            </p:cNvSpPr>
            <p:nvPr/>
          </p:nvSpPr>
          <p:spPr bwMode="auto">
            <a:xfrm flipH="1">
              <a:off x="-38772" y="4573370"/>
              <a:ext cx="9209483" cy="608745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00624948 h 81492"/>
                <a:gd name="T4" fmla="*/ 2147483646 w 75655"/>
                <a:gd name="T5" fmla="*/ 700624948 h 81492"/>
                <a:gd name="T6" fmla="*/ 2147483646 w 75655"/>
                <a:gd name="T7" fmla="*/ 1895470765 h 81492"/>
                <a:gd name="T8" fmla="*/ 2147483646 w 75655"/>
                <a:gd name="T9" fmla="*/ 1895470765 h 81492"/>
                <a:gd name="T10" fmla="*/ 2147483646 w 75655"/>
                <a:gd name="T11" fmla="*/ 1124251544 h 81492"/>
                <a:gd name="T12" fmla="*/ 2147483646 w 75655"/>
                <a:gd name="T13" fmla="*/ 568720479 h 81492"/>
                <a:gd name="T14" fmla="*/ 2147483646 w 75655"/>
                <a:gd name="T15" fmla="*/ 575698659 h 81492"/>
                <a:gd name="T16" fmla="*/ 2147483646 w 75655"/>
                <a:gd name="T17" fmla="*/ 585002339 h 81492"/>
                <a:gd name="T18" fmla="*/ 2147483646 w 75655"/>
                <a:gd name="T19" fmla="*/ 588119427 h 81492"/>
                <a:gd name="T20" fmla="*/ 2147483646 w 75655"/>
                <a:gd name="T21" fmla="*/ 587349935 h 81492"/>
                <a:gd name="T22" fmla="*/ 2147483646 w 75655"/>
                <a:gd name="T23" fmla="*/ 581907400 h 81492"/>
                <a:gd name="T24" fmla="*/ 2147483646 w 75655"/>
                <a:gd name="T25" fmla="*/ 548552884 h 81492"/>
                <a:gd name="T26" fmla="*/ 2147483646 w 75655"/>
                <a:gd name="T27" fmla="*/ 523711790 h 81492"/>
                <a:gd name="T28" fmla="*/ 2147483646 w 75655"/>
                <a:gd name="T29" fmla="*/ 491126326 h 81492"/>
                <a:gd name="T30" fmla="*/ 2147483646 w 75655"/>
                <a:gd name="T31" fmla="*/ 412766019 h 81492"/>
                <a:gd name="T32" fmla="*/ 2147483646 w 75655"/>
                <a:gd name="T33" fmla="*/ 412766019 h 81492"/>
                <a:gd name="T34" fmla="*/ 2147483646 w 75655"/>
                <a:gd name="T35" fmla="*/ 335171858 h 81492"/>
                <a:gd name="T36" fmla="*/ 2147483646 w 75655"/>
                <a:gd name="T37" fmla="*/ 243621741 h 81492"/>
                <a:gd name="T38" fmla="*/ 2147483646 w 75655"/>
                <a:gd name="T39" fmla="*/ 193194674 h 81492"/>
                <a:gd name="T40" fmla="*/ 2147483646 w 75655"/>
                <a:gd name="T41" fmla="*/ 167584476 h 81492"/>
                <a:gd name="T42" fmla="*/ 2147483646 w 75655"/>
                <a:gd name="T43" fmla="*/ 166049287 h 81492"/>
                <a:gd name="T44" fmla="*/ 2147483646 w 75655"/>
                <a:gd name="T45" fmla="*/ 162932640 h 81492"/>
                <a:gd name="T46" fmla="*/ 2147483646 w 75655"/>
                <a:gd name="T47" fmla="*/ 141976796 h 81492"/>
                <a:gd name="T48" fmla="*/ 2147483646 w 75655"/>
                <a:gd name="T49" fmla="*/ 50427119 h 81492"/>
                <a:gd name="T50" fmla="*/ 2147483646 w 75655"/>
                <a:gd name="T51" fmla="*/ 10094820 h 81492"/>
                <a:gd name="T52" fmla="*/ 2147483646 w 75655"/>
                <a:gd name="T53" fmla="*/ 1556844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2" name="Google Shape;3962;p25"/>
            <p:cNvGrpSpPr>
              <a:grpSpLocks/>
            </p:cNvGrpSpPr>
            <p:nvPr/>
          </p:nvGrpSpPr>
          <p:grpSpPr bwMode="auto"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169" name="Google Shape;3963;p25"/>
              <p:cNvSpPr>
                <a:spLocks/>
              </p:cNvSpPr>
              <p:nvPr/>
            </p:nvSpPr>
            <p:spPr bwMode="auto">
              <a:xfrm flipH="1">
                <a:off x="8230874" y="3911051"/>
                <a:ext cx="394218" cy="285086"/>
              </a:xfrm>
              <a:custGeom>
                <a:avLst/>
                <a:gdLst>
                  <a:gd name="T0" fmla="*/ 2147483646 w 20944"/>
                  <a:gd name="T1" fmla="*/ 2387186 h 15146"/>
                  <a:gd name="T2" fmla="*/ 2147483646 w 20944"/>
                  <a:gd name="T3" fmla="*/ 2147483646 h 15146"/>
                  <a:gd name="T4" fmla="*/ 2387180 w 20944"/>
                  <a:gd name="T5" fmla="*/ 2147483646 h 15146"/>
                  <a:gd name="T6" fmla="*/ 2147483646 w 20944"/>
                  <a:gd name="T7" fmla="*/ 2147483646 h 15146"/>
                  <a:gd name="T8" fmla="*/ 2147483646 w 20944"/>
                  <a:gd name="T9" fmla="*/ 2147483646 h 15146"/>
                  <a:gd name="T10" fmla="*/ 2147483646 w 20944"/>
                  <a:gd name="T11" fmla="*/ 85104477 h 15146"/>
                  <a:gd name="T12" fmla="*/ 2147483646 w 20944"/>
                  <a:gd name="T13" fmla="*/ 2387186 h 151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170" name="Google Shape;3964;p25"/>
              <p:cNvGrpSpPr>
                <a:grpSpLocks/>
              </p:cNvGrpSpPr>
              <p:nvPr/>
            </p:nvGrpSpPr>
            <p:grpSpPr bwMode="auto"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171" name="Google Shape;3965;p25"/>
                <p:cNvSpPr>
                  <a:spLocks/>
                </p:cNvSpPr>
                <p:nvPr/>
              </p:nvSpPr>
              <p:spPr bwMode="auto">
                <a:xfrm>
                  <a:off x="916700" y="2276150"/>
                  <a:ext cx="289550" cy="661150"/>
                </a:xfrm>
                <a:custGeom>
                  <a:avLst/>
                  <a:gdLst>
                    <a:gd name="T0" fmla="*/ 2147483646 w 11582"/>
                    <a:gd name="T1" fmla="*/ 9765625 h 26446"/>
                    <a:gd name="T2" fmla="*/ 2147483646 w 11582"/>
                    <a:gd name="T3" fmla="*/ 2147483646 h 26446"/>
                    <a:gd name="T4" fmla="*/ 2147483646 w 11582"/>
                    <a:gd name="T5" fmla="*/ 2147483646 h 26446"/>
                    <a:gd name="T6" fmla="*/ 2147483646 w 11582"/>
                    <a:gd name="T7" fmla="*/ 2147483646 h 26446"/>
                    <a:gd name="T8" fmla="*/ 2147483646 w 11582"/>
                    <a:gd name="T9" fmla="*/ 9765625 h 264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2" name="Google Shape;3966;p25"/>
                <p:cNvSpPr>
                  <a:spLocks/>
                </p:cNvSpPr>
                <p:nvPr/>
              </p:nvSpPr>
              <p:spPr bwMode="auto">
                <a:xfrm>
                  <a:off x="249500" y="3548225"/>
                  <a:ext cx="383775" cy="487100"/>
                </a:xfrm>
                <a:custGeom>
                  <a:avLst/>
                  <a:gdLst>
                    <a:gd name="T0" fmla="*/ 2147483646 w 15351"/>
                    <a:gd name="T1" fmla="*/ 0 h 19484"/>
                    <a:gd name="T2" fmla="*/ 2147483646 w 15351"/>
                    <a:gd name="T3" fmla="*/ 2147483646 h 19484"/>
                    <a:gd name="T4" fmla="*/ 2147483646 w 15351"/>
                    <a:gd name="T5" fmla="*/ 2147483646 h 19484"/>
                    <a:gd name="T6" fmla="*/ 2147483646 w 15351"/>
                    <a:gd name="T7" fmla="*/ 2147483646 h 19484"/>
                    <a:gd name="T8" fmla="*/ 2147483646 w 15351"/>
                    <a:gd name="T9" fmla="*/ 0 h 194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3" name="Google Shape;3967;p25"/>
                <p:cNvSpPr>
                  <a:spLocks/>
                </p:cNvSpPr>
                <p:nvPr/>
              </p:nvSpPr>
              <p:spPr bwMode="auto">
                <a:xfrm>
                  <a:off x="765475" y="3687275"/>
                  <a:ext cx="476475" cy="386675"/>
                </a:xfrm>
                <a:custGeom>
                  <a:avLst/>
                  <a:gdLst>
                    <a:gd name="T0" fmla="*/ 2147483646 w 19059"/>
                    <a:gd name="T1" fmla="*/ 0 h 15467"/>
                    <a:gd name="T2" fmla="*/ 2147483646 w 19059"/>
                    <a:gd name="T3" fmla="*/ 2147483646 h 15467"/>
                    <a:gd name="T4" fmla="*/ 9765625 w 19059"/>
                    <a:gd name="T5" fmla="*/ 2147483646 h 15467"/>
                    <a:gd name="T6" fmla="*/ 2147483646 w 19059"/>
                    <a:gd name="T7" fmla="*/ 2147483646 h 15467"/>
                    <a:gd name="T8" fmla="*/ 2147483646 w 19059"/>
                    <a:gd name="T9" fmla="*/ 2147483646 h 15467"/>
                    <a:gd name="T10" fmla="*/ 2147483646 w 19059"/>
                    <a:gd name="T11" fmla="*/ 0 h 154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4" name="Google Shape;3968;p25"/>
                <p:cNvSpPr>
                  <a:spLocks/>
                </p:cNvSpPr>
                <p:nvPr/>
              </p:nvSpPr>
              <p:spPr bwMode="auto">
                <a:xfrm>
                  <a:off x="371100" y="3007175"/>
                  <a:ext cx="448350" cy="604125"/>
                </a:xfrm>
                <a:custGeom>
                  <a:avLst/>
                  <a:gdLst>
                    <a:gd name="T0" fmla="*/ 2147483646 w 17934"/>
                    <a:gd name="T1" fmla="*/ 0 h 24165"/>
                    <a:gd name="T2" fmla="*/ 2147483646 w 17934"/>
                    <a:gd name="T3" fmla="*/ 0 h 24165"/>
                    <a:gd name="T4" fmla="*/ 2147483646 w 17934"/>
                    <a:gd name="T5" fmla="*/ 2147483646 h 24165"/>
                    <a:gd name="T6" fmla="*/ 2147483646 w 17934"/>
                    <a:gd name="T7" fmla="*/ 2147483646 h 24165"/>
                    <a:gd name="T8" fmla="*/ 2147483646 w 17934"/>
                    <a:gd name="T9" fmla="*/ 2147483646 h 24165"/>
                    <a:gd name="T10" fmla="*/ 2147483646 w 17934"/>
                    <a:gd name="T11" fmla="*/ 0 h 2416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5" name="Google Shape;3969;p25"/>
                <p:cNvSpPr>
                  <a:spLocks/>
                </p:cNvSpPr>
                <p:nvPr/>
              </p:nvSpPr>
              <p:spPr bwMode="auto">
                <a:xfrm>
                  <a:off x="469875" y="2689550"/>
                  <a:ext cx="405800" cy="396850"/>
                </a:xfrm>
                <a:custGeom>
                  <a:avLst/>
                  <a:gdLst>
                    <a:gd name="T0" fmla="*/ 2147483646 w 16232"/>
                    <a:gd name="T1" fmla="*/ 0 h 15874"/>
                    <a:gd name="T2" fmla="*/ 2147483646 w 16232"/>
                    <a:gd name="T3" fmla="*/ 0 h 15874"/>
                    <a:gd name="T4" fmla="*/ 2147483646 w 16232"/>
                    <a:gd name="T5" fmla="*/ 2147483646 h 15874"/>
                    <a:gd name="T6" fmla="*/ 2147483646 w 16232"/>
                    <a:gd name="T7" fmla="*/ 2147483646 h 15874"/>
                    <a:gd name="T8" fmla="*/ 2147483646 w 16232"/>
                    <a:gd name="T9" fmla="*/ 2147483646 h 15874"/>
                    <a:gd name="T10" fmla="*/ 2147483646 w 16232"/>
                    <a:gd name="T11" fmla="*/ 2147483646 h 15874"/>
                    <a:gd name="T12" fmla="*/ 2147483646 w 16232"/>
                    <a:gd name="T13" fmla="*/ 0 h 158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6" name="Google Shape;3970;p25"/>
                <p:cNvSpPr>
                  <a:spLocks/>
                </p:cNvSpPr>
                <p:nvPr/>
              </p:nvSpPr>
              <p:spPr bwMode="auto">
                <a:xfrm>
                  <a:off x="1035250" y="2811925"/>
                  <a:ext cx="471900" cy="332850"/>
                </a:xfrm>
                <a:custGeom>
                  <a:avLst/>
                  <a:gdLst>
                    <a:gd name="T0" fmla="*/ 2147483646 w 18876"/>
                    <a:gd name="T1" fmla="*/ 0 h 13314"/>
                    <a:gd name="T2" fmla="*/ 2147483646 w 18876"/>
                    <a:gd name="T3" fmla="*/ 2147483646 h 13314"/>
                    <a:gd name="T4" fmla="*/ 1484375000 w 18876"/>
                    <a:gd name="T5" fmla="*/ 2147483646 h 13314"/>
                    <a:gd name="T6" fmla="*/ 2147483646 w 18876"/>
                    <a:gd name="T7" fmla="*/ 2147483646 h 13314"/>
                    <a:gd name="T8" fmla="*/ 2147483646 w 18876"/>
                    <a:gd name="T9" fmla="*/ 2147483646 h 13314"/>
                    <a:gd name="T10" fmla="*/ 2147483646 w 18876"/>
                    <a:gd name="T11" fmla="*/ 585937500 h 13314"/>
                    <a:gd name="T12" fmla="*/ 2147483646 w 18876"/>
                    <a:gd name="T13" fmla="*/ 0 h 133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7" name="Google Shape;3971;p25"/>
                <p:cNvSpPr>
                  <a:spLocks/>
                </p:cNvSpPr>
                <p:nvPr/>
              </p:nvSpPr>
              <p:spPr bwMode="auto">
                <a:xfrm>
                  <a:off x="511675" y="2502600"/>
                  <a:ext cx="588950" cy="2074525"/>
                </a:xfrm>
                <a:custGeom>
                  <a:avLst/>
                  <a:gdLst>
                    <a:gd name="T0" fmla="*/ 2147483646 w 23558"/>
                    <a:gd name="T1" fmla="*/ 9765625 h 82981"/>
                    <a:gd name="T2" fmla="*/ 2147483646 w 23558"/>
                    <a:gd name="T3" fmla="*/ 605468750 h 82981"/>
                    <a:gd name="T4" fmla="*/ 2147483646 w 23558"/>
                    <a:gd name="T5" fmla="*/ 2147483646 h 82981"/>
                    <a:gd name="T6" fmla="*/ 2147483646 w 23558"/>
                    <a:gd name="T7" fmla="*/ 2147483646 h 82981"/>
                    <a:gd name="T8" fmla="*/ 2147483646 w 23558"/>
                    <a:gd name="T9" fmla="*/ 2147483646 h 82981"/>
                    <a:gd name="T10" fmla="*/ 2147483646 w 23558"/>
                    <a:gd name="T11" fmla="*/ 2147483646 h 82981"/>
                    <a:gd name="T12" fmla="*/ 0 w 23558"/>
                    <a:gd name="T13" fmla="*/ 2147483646 h 82981"/>
                    <a:gd name="T14" fmla="*/ 302734375 w 23558"/>
                    <a:gd name="T15" fmla="*/ 2147483646 h 82981"/>
                    <a:gd name="T16" fmla="*/ 1484375000 w 23558"/>
                    <a:gd name="T17" fmla="*/ 2147483646 h 82981"/>
                    <a:gd name="T18" fmla="*/ 2147483646 w 23558"/>
                    <a:gd name="T19" fmla="*/ 2147483646 h 82981"/>
                    <a:gd name="T20" fmla="*/ 2147483646 w 23558"/>
                    <a:gd name="T21" fmla="*/ 2147483646 h 82981"/>
                    <a:gd name="T22" fmla="*/ 2147483646 w 23558"/>
                    <a:gd name="T23" fmla="*/ 2147483646 h 82981"/>
                    <a:gd name="T24" fmla="*/ 2147483646 w 23558"/>
                    <a:gd name="T25" fmla="*/ 2147483646 h 82981"/>
                    <a:gd name="T26" fmla="*/ 2147483646 w 23558"/>
                    <a:gd name="T27" fmla="*/ 2147483646 h 82981"/>
                    <a:gd name="T28" fmla="*/ 2147483646 w 23558"/>
                    <a:gd name="T29" fmla="*/ 605468750 h 82981"/>
                    <a:gd name="T30" fmla="*/ 2147483646 w 23558"/>
                    <a:gd name="T31" fmla="*/ 9765625 h 8298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8" name="Google Shape;3972;p25"/>
                <p:cNvSpPr>
                  <a:spLocks/>
                </p:cNvSpPr>
                <p:nvPr/>
              </p:nvSpPr>
              <p:spPr bwMode="auto">
                <a:xfrm>
                  <a:off x="564875" y="2794400"/>
                  <a:ext cx="880725" cy="403775"/>
                </a:xfrm>
                <a:custGeom>
                  <a:avLst/>
                  <a:gdLst>
                    <a:gd name="T0" fmla="*/ 0 w 35229"/>
                    <a:gd name="T1" fmla="*/ 9765625 h 16151"/>
                    <a:gd name="T2" fmla="*/ 0 w 35229"/>
                    <a:gd name="T3" fmla="*/ 302734375 h 16151"/>
                    <a:gd name="T4" fmla="*/ 2147483646 w 35229"/>
                    <a:gd name="T5" fmla="*/ 2147483646 h 16151"/>
                    <a:gd name="T6" fmla="*/ 2147483646 w 35229"/>
                    <a:gd name="T7" fmla="*/ 2147483646 h 16151"/>
                    <a:gd name="T8" fmla="*/ 2147483646 w 35229"/>
                    <a:gd name="T9" fmla="*/ 2147483646 h 16151"/>
                    <a:gd name="T10" fmla="*/ 2147483646 w 35229"/>
                    <a:gd name="T11" fmla="*/ 2147483646 h 16151"/>
                    <a:gd name="T12" fmla="*/ 2147483646 w 35229"/>
                    <a:gd name="T13" fmla="*/ 2147483646 h 16151"/>
                    <a:gd name="T14" fmla="*/ 2147483646 w 35229"/>
                    <a:gd name="T15" fmla="*/ 2147483646 h 16151"/>
                    <a:gd name="T16" fmla="*/ 2147483646 w 35229"/>
                    <a:gd name="T17" fmla="*/ 2147483646 h 16151"/>
                    <a:gd name="T18" fmla="*/ 2147483646 w 35229"/>
                    <a:gd name="T19" fmla="*/ 2147483646 h 16151"/>
                    <a:gd name="T20" fmla="*/ 2147483646 w 35229"/>
                    <a:gd name="T21" fmla="*/ 2147483646 h 16151"/>
                    <a:gd name="T22" fmla="*/ 2147483646 w 35229"/>
                    <a:gd name="T23" fmla="*/ 2147483646 h 16151"/>
                    <a:gd name="T24" fmla="*/ 2147483646 w 35229"/>
                    <a:gd name="T25" fmla="*/ 2147483646 h 16151"/>
                    <a:gd name="T26" fmla="*/ 2147483646 w 35229"/>
                    <a:gd name="T27" fmla="*/ 2147483646 h 16151"/>
                    <a:gd name="T28" fmla="*/ 2147483646 w 35229"/>
                    <a:gd name="T29" fmla="*/ 2147483646 h 16151"/>
                    <a:gd name="T30" fmla="*/ 302734375 w 35229"/>
                    <a:gd name="T31" fmla="*/ 9765625 h 16151"/>
                    <a:gd name="T32" fmla="*/ 0 w 35229"/>
                    <a:gd name="T33" fmla="*/ 9765625 h 161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9" name="Google Shape;3973;p25"/>
                <p:cNvSpPr>
                  <a:spLocks/>
                </p:cNvSpPr>
                <p:nvPr/>
              </p:nvSpPr>
              <p:spPr bwMode="auto">
                <a:xfrm>
                  <a:off x="504825" y="3130275"/>
                  <a:ext cx="867825" cy="596275"/>
                </a:xfrm>
                <a:custGeom>
                  <a:avLst/>
                  <a:gdLst>
                    <a:gd name="T0" fmla="*/ 898437500 w 34713"/>
                    <a:gd name="T1" fmla="*/ 9765625 h 23851"/>
                    <a:gd name="T2" fmla="*/ 9765625 w 34713"/>
                    <a:gd name="T3" fmla="*/ 302734375 h 23851"/>
                    <a:gd name="T4" fmla="*/ 2147483646 w 34713"/>
                    <a:gd name="T5" fmla="*/ 2147483646 h 23851"/>
                    <a:gd name="T6" fmla="*/ 2147483646 w 34713"/>
                    <a:gd name="T7" fmla="*/ 2147483646 h 23851"/>
                    <a:gd name="T8" fmla="*/ 2147483646 w 34713"/>
                    <a:gd name="T9" fmla="*/ 2147483646 h 23851"/>
                    <a:gd name="T10" fmla="*/ 2147483646 w 34713"/>
                    <a:gd name="T11" fmla="*/ 2147483646 h 23851"/>
                    <a:gd name="T12" fmla="*/ 2147483646 w 34713"/>
                    <a:gd name="T13" fmla="*/ 2147483646 h 23851"/>
                    <a:gd name="T14" fmla="*/ 2147483646 w 34713"/>
                    <a:gd name="T15" fmla="*/ 2147483646 h 23851"/>
                    <a:gd name="T16" fmla="*/ 2147483646 w 34713"/>
                    <a:gd name="T17" fmla="*/ 2147483646 h 23851"/>
                    <a:gd name="T18" fmla="*/ 2147483646 w 34713"/>
                    <a:gd name="T19" fmla="*/ 2147483646 h 23851"/>
                    <a:gd name="T20" fmla="*/ 2147483646 w 34713"/>
                    <a:gd name="T21" fmla="*/ 2147483646 h 23851"/>
                    <a:gd name="T22" fmla="*/ 2147483646 w 34713"/>
                    <a:gd name="T23" fmla="*/ 2147483646 h 23851"/>
                    <a:gd name="T24" fmla="*/ 2147483646 w 34713"/>
                    <a:gd name="T25" fmla="*/ 2147483646 h 23851"/>
                    <a:gd name="T26" fmla="*/ 2147483646 w 34713"/>
                    <a:gd name="T27" fmla="*/ 2147483646 h 23851"/>
                    <a:gd name="T28" fmla="*/ 2147483646 w 34713"/>
                    <a:gd name="T29" fmla="*/ 2147483646 h 23851"/>
                    <a:gd name="T30" fmla="*/ 2147483646 w 34713"/>
                    <a:gd name="T31" fmla="*/ 2147483646 h 23851"/>
                    <a:gd name="T32" fmla="*/ 2147483646 w 34713"/>
                    <a:gd name="T33" fmla="*/ 2147483646 h 23851"/>
                    <a:gd name="T34" fmla="*/ 2147483646 w 34713"/>
                    <a:gd name="T35" fmla="*/ 2147483646 h 23851"/>
                    <a:gd name="T36" fmla="*/ 2147483646 w 34713"/>
                    <a:gd name="T37" fmla="*/ 2147483646 h 23851"/>
                    <a:gd name="T38" fmla="*/ 2147483646 w 34713"/>
                    <a:gd name="T39" fmla="*/ 2147483646 h 23851"/>
                    <a:gd name="T40" fmla="*/ 2147483646 w 34713"/>
                    <a:gd name="T41" fmla="*/ 2147483646 h 23851"/>
                    <a:gd name="T42" fmla="*/ 2147483646 w 34713"/>
                    <a:gd name="T43" fmla="*/ 2147483646 h 23851"/>
                    <a:gd name="T44" fmla="*/ 2147483646 w 34713"/>
                    <a:gd name="T45" fmla="*/ 2147483646 h 23851"/>
                    <a:gd name="T46" fmla="*/ 898437500 w 34713"/>
                    <a:gd name="T47" fmla="*/ 9765625 h 238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0" name="Google Shape;3974;p25"/>
                <p:cNvSpPr>
                  <a:spLocks/>
                </p:cNvSpPr>
                <p:nvPr/>
              </p:nvSpPr>
              <p:spPr bwMode="auto">
                <a:xfrm>
                  <a:off x="281425" y="3558850"/>
                  <a:ext cx="949125" cy="562050"/>
                </a:xfrm>
                <a:custGeom>
                  <a:avLst/>
                  <a:gdLst>
                    <a:gd name="T0" fmla="*/ 898437500 w 37965"/>
                    <a:gd name="T1" fmla="*/ 9765625 h 22482"/>
                    <a:gd name="T2" fmla="*/ 9765625 w 37965"/>
                    <a:gd name="T3" fmla="*/ 302734375 h 22482"/>
                    <a:gd name="T4" fmla="*/ 2147483646 w 37965"/>
                    <a:gd name="T5" fmla="*/ 2147483646 h 22482"/>
                    <a:gd name="T6" fmla="*/ 2147483646 w 37965"/>
                    <a:gd name="T7" fmla="*/ 2147483646 h 22482"/>
                    <a:gd name="T8" fmla="*/ 2147483646 w 37965"/>
                    <a:gd name="T9" fmla="*/ 2147483646 h 22482"/>
                    <a:gd name="T10" fmla="*/ 2147483646 w 37965"/>
                    <a:gd name="T11" fmla="*/ 2147483646 h 22482"/>
                    <a:gd name="T12" fmla="*/ 2147483646 w 37965"/>
                    <a:gd name="T13" fmla="*/ 2147483646 h 22482"/>
                    <a:gd name="T14" fmla="*/ 2147483646 w 37965"/>
                    <a:gd name="T15" fmla="*/ 2147483646 h 22482"/>
                    <a:gd name="T16" fmla="*/ 2147483646 w 37965"/>
                    <a:gd name="T17" fmla="*/ 2147483646 h 22482"/>
                    <a:gd name="T18" fmla="*/ 2147483646 w 37965"/>
                    <a:gd name="T19" fmla="*/ 2147483646 h 22482"/>
                    <a:gd name="T20" fmla="*/ 2147483646 w 37965"/>
                    <a:gd name="T21" fmla="*/ 2147483646 h 22482"/>
                    <a:gd name="T22" fmla="*/ 2147483646 w 37965"/>
                    <a:gd name="T23" fmla="*/ 2147483646 h 22482"/>
                    <a:gd name="T24" fmla="*/ 2147483646 w 37965"/>
                    <a:gd name="T25" fmla="*/ 2147483646 h 22482"/>
                    <a:gd name="T26" fmla="*/ 2147483646 w 37965"/>
                    <a:gd name="T27" fmla="*/ 2147483646 h 22482"/>
                    <a:gd name="T28" fmla="*/ 2147483646 w 37965"/>
                    <a:gd name="T29" fmla="*/ 2147483646 h 22482"/>
                    <a:gd name="T30" fmla="*/ 2147483646 w 37965"/>
                    <a:gd name="T31" fmla="*/ 2147483646 h 22482"/>
                    <a:gd name="T32" fmla="*/ 898437500 w 37965"/>
                    <a:gd name="T33" fmla="*/ 9765625 h 2248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1" name="Google Shape;3975;p25"/>
                <p:cNvSpPr>
                  <a:spLocks/>
                </p:cNvSpPr>
                <p:nvPr/>
              </p:nvSpPr>
              <p:spPr bwMode="auto">
                <a:xfrm>
                  <a:off x="207725" y="3847600"/>
                  <a:ext cx="327525" cy="539550"/>
                </a:xfrm>
                <a:custGeom>
                  <a:avLst/>
                  <a:gdLst>
                    <a:gd name="T0" fmla="*/ 2147483646 w 13101"/>
                    <a:gd name="T1" fmla="*/ 9765625 h 21582"/>
                    <a:gd name="T2" fmla="*/ 2147483646 w 13101"/>
                    <a:gd name="T3" fmla="*/ 2147483646 h 21582"/>
                    <a:gd name="T4" fmla="*/ 2147483646 w 13101"/>
                    <a:gd name="T5" fmla="*/ 2147483646 h 21582"/>
                    <a:gd name="T6" fmla="*/ 2147483646 w 13101"/>
                    <a:gd name="T7" fmla="*/ 2147483646 h 21582"/>
                    <a:gd name="T8" fmla="*/ 2147483646 w 13101"/>
                    <a:gd name="T9" fmla="*/ 9765625 h 215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3976;p25"/>
                <p:cNvSpPr>
                  <a:spLocks/>
                </p:cNvSpPr>
                <p:nvPr/>
              </p:nvSpPr>
              <p:spPr bwMode="auto">
                <a:xfrm>
                  <a:off x="639325" y="4151400"/>
                  <a:ext cx="539550" cy="316675"/>
                </a:xfrm>
                <a:custGeom>
                  <a:avLst/>
                  <a:gdLst>
                    <a:gd name="T0" fmla="*/ 2147483646 w 21582"/>
                    <a:gd name="T1" fmla="*/ 9765625 h 12667"/>
                    <a:gd name="T2" fmla="*/ 2147483646 w 21582"/>
                    <a:gd name="T3" fmla="*/ 2147483646 h 12667"/>
                    <a:gd name="T4" fmla="*/ 9765625 w 21582"/>
                    <a:gd name="T5" fmla="*/ 2147483646 h 12667"/>
                    <a:gd name="T6" fmla="*/ 2147483646 w 21582"/>
                    <a:gd name="T7" fmla="*/ 2147483646 h 12667"/>
                    <a:gd name="T8" fmla="*/ 2147483646 w 21582"/>
                    <a:gd name="T9" fmla="*/ 2147483646 h 12667"/>
                    <a:gd name="T10" fmla="*/ 2147483646 w 21582"/>
                    <a:gd name="T11" fmla="*/ 2147483646 h 12667"/>
                    <a:gd name="T12" fmla="*/ 2147483646 w 21582"/>
                    <a:gd name="T13" fmla="*/ 9765625 h 1266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3977;p25"/>
                <p:cNvSpPr>
                  <a:spLocks/>
                </p:cNvSpPr>
                <p:nvPr/>
              </p:nvSpPr>
              <p:spPr bwMode="auto">
                <a:xfrm>
                  <a:off x="257875" y="3856725"/>
                  <a:ext cx="911125" cy="627575"/>
                </a:xfrm>
                <a:custGeom>
                  <a:avLst/>
                  <a:gdLst>
                    <a:gd name="T0" fmla="*/ 888671875 w 36445"/>
                    <a:gd name="T1" fmla="*/ 9765625 h 25103"/>
                    <a:gd name="T2" fmla="*/ 595703125 w 36445"/>
                    <a:gd name="T3" fmla="*/ 595703125 h 25103"/>
                    <a:gd name="T4" fmla="*/ 2147483646 w 36445"/>
                    <a:gd name="T5" fmla="*/ 2147483646 h 25103"/>
                    <a:gd name="T6" fmla="*/ 2147483646 w 36445"/>
                    <a:gd name="T7" fmla="*/ 2147483646 h 25103"/>
                    <a:gd name="T8" fmla="*/ 2147483646 w 36445"/>
                    <a:gd name="T9" fmla="*/ 2147483646 h 25103"/>
                    <a:gd name="T10" fmla="*/ 2147483646 w 36445"/>
                    <a:gd name="T11" fmla="*/ 2147483646 h 25103"/>
                    <a:gd name="T12" fmla="*/ 2147483646 w 36445"/>
                    <a:gd name="T13" fmla="*/ 2147483646 h 25103"/>
                    <a:gd name="T14" fmla="*/ 2147483646 w 36445"/>
                    <a:gd name="T15" fmla="*/ 2147483646 h 25103"/>
                    <a:gd name="T16" fmla="*/ 2147483646 w 36445"/>
                    <a:gd name="T17" fmla="*/ 2147483646 h 25103"/>
                    <a:gd name="T18" fmla="*/ 2147483646 w 36445"/>
                    <a:gd name="T19" fmla="*/ 2147483646 h 25103"/>
                    <a:gd name="T20" fmla="*/ 2147483646 w 36445"/>
                    <a:gd name="T21" fmla="*/ 2147483646 h 25103"/>
                    <a:gd name="T22" fmla="*/ 2147483646 w 36445"/>
                    <a:gd name="T23" fmla="*/ 2147483646 h 25103"/>
                    <a:gd name="T24" fmla="*/ 2147483646 w 36445"/>
                    <a:gd name="T25" fmla="*/ 2147483646 h 25103"/>
                    <a:gd name="T26" fmla="*/ 2147483646 w 36445"/>
                    <a:gd name="T27" fmla="*/ 2147483646 h 25103"/>
                    <a:gd name="T28" fmla="*/ 2147483646 w 36445"/>
                    <a:gd name="T29" fmla="*/ 2147483646 h 25103"/>
                    <a:gd name="T30" fmla="*/ 2147483646 w 36445"/>
                    <a:gd name="T31" fmla="*/ 2147483646 h 25103"/>
                    <a:gd name="T32" fmla="*/ 888671875 w 36445"/>
                    <a:gd name="T33" fmla="*/ 9765625 h 2510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13" name="Google Shape;3978;p25"/>
            <p:cNvGrpSpPr>
              <a:grpSpLocks/>
            </p:cNvGrpSpPr>
            <p:nvPr/>
          </p:nvGrpSpPr>
          <p:grpSpPr bwMode="auto"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25" name="Google Shape;3979;p25"/>
              <p:cNvSpPr>
                <a:spLocks/>
              </p:cNvSpPr>
              <p:nvPr/>
            </p:nvSpPr>
            <p:spPr bwMode="auto">
              <a:xfrm>
                <a:off x="747000" y="4488650"/>
                <a:ext cx="666325" cy="727225"/>
              </a:xfrm>
              <a:custGeom>
                <a:avLst/>
                <a:gdLst>
                  <a:gd name="T0" fmla="*/ 2147483646 w 26653"/>
                  <a:gd name="T1" fmla="*/ 986328125 h 29089"/>
                  <a:gd name="T2" fmla="*/ 2147483646 w 26653"/>
                  <a:gd name="T3" fmla="*/ 1308593750 h 29089"/>
                  <a:gd name="T4" fmla="*/ 2147483646 w 26653"/>
                  <a:gd name="T5" fmla="*/ 2147483646 h 29089"/>
                  <a:gd name="T6" fmla="*/ 2147483646 w 26653"/>
                  <a:gd name="T7" fmla="*/ 2147483646 h 29089"/>
                  <a:gd name="T8" fmla="*/ 2147483646 w 26653"/>
                  <a:gd name="T9" fmla="*/ 2147483646 h 29089"/>
                  <a:gd name="T10" fmla="*/ 2147483646 w 26653"/>
                  <a:gd name="T11" fmla="*/ 2147483646 h 29089"/>
                  <a:gd name="T12" fmla="*/ 2147483646 w 26653"/>
                  <a:gd name="T13" fmla="*/ 2147483646 h 29089"/>
                  <a:gd name="T14" fmla="*/ 2147483646 w 26653"/>
                  <a:gd name="T15" fmla="*/ 2147483646 h 29089"/>
                  <a:gd name="T16" fmla="*/ 2147483646 w 26653"/>
                  <a:gd name="T17" fmla="*/ 2147483646 h 29089"/>
                  <a:gd name="T18" fmla="*/ 2147483646 w 26653"/>
                  <a:gd name="T19" fmla="*/ 2147483646 h 29089"/>
                  <a:gd name="T20" fmla="*/ 2147483646 w 26653"/>
                  <a:gd name="T21" fmla="*/ 2147483646 h 29089"/>
                  <a:gd name="T22" fmla="*/ 2147483646 w 26653"/>
                  <a:gd name="T23" fmla="*/ 2147483646 h 29089"/>
                  <a:gd name="T24" fmla="*/ 2147483646 w 26653"/>
                  <a:gd name="T25" fmla="*/ 2147483646 h 29089"/>
                  <a:gd name="T26" fmla="*/ 2147483646 w 26653"/>
                  <a:gd name="T27" fmla="*/ 2147483646 h 29089"/>
                  <a:gd name="T28" fmla="*/ 2147483646 w 26653"/>
                  <a:gd name="T29" fmla="*/ 2147483646 h 29089"/>
                  <a:gd name="T30" fmla="*/ 976562500 w 26653"/>
                  <a:gd name="T31" fmla="*/ 2147483646 h 29089"/>
                  <a:gd name="T32" fmla="*/ 2147483646 w 26653"/>
                  <a:gd name="T33" fmla="*/ 2147483646 h 29089"/>
                  <a:gd name="T34" fmla="*/ 2147483646 w 26653"/>
                  <a:gd name="T35" fmla="*/ 2147483646 h 29089"/>
                  <a:gd name="T36" fmla="*/ 2147483646 w 26653"/>
                  <a:gd name="T37" fmla="*/ 2147483646 h 29089"/>
                  <a:gd name="T38" fmla="*/ 2147483646 w 26653"/>
                  <a:gd name="T39" fmla="*/ 2147483646 h 29089"/>
                  <a:gd name="T40" fmla="*/ 2147483646 w 26653"/>
                  <a:gd name="T41" fmla="*/ 2147483646 h 29089"/>
                  <a:gd name="T42" fmla="*/ 2147483646 w 26653"/>
                  <a:gd name="T43" fmla="*/ 2147483646 h 29089"/>
                  <a:gd name="T44" fmla="*/ 2147483646 w 26653"/>
                  <a:gd name="T45" fmla="*/ 2147483646 h 29089"/>
                  <a:gd name="T46" fmla="*/ 2147483646 w 26653"/>
                  <a:gd name="T47" fmla="*/ 2147483646 h 29089"/>
                  <a:gd name="T48" fmla="*/ 2147483646 w 26653"/>
                  <a:gd name="T49" fmla="*/ 2147483646 h 29089"/>
                  <a:gd name="T50" fmla="*/ 2147483646 w 26653"/>
                  <a:gd name="T51" fmla="*/ 2147483646 h 29089"/>
                  <a:gd name="T52" fmla="*/ 2147483646 w 26653"/>
                  <a:gd name="T53" fmla="*/ 2147483646 h 29089"/>
                  <a:gd name="T54" fmla="*/ 2147483646 w 26653"/>
                  <a:gd name="T55" fmla="*/ 2147483646 h 29089"/>
                  <a:gd name="T56" fmla="*/ 2147483646 w 26653"/>
                  <a:gd name="T57" fmla="*/ 2147483646 h 29089"/>
                  <a:gd name="T58" fmla="*/ 2147483646 w 26653"/>
                  <a:gd name="T59" fmla="*/ 2147483646 h 29089"/>
                  <a:gd name="T60" fmla="*/ 2147483646 w 26653"/>
                  <a:gd name="T61" fmla="*/ 2147483646 h 29089"/>
                  <a:gd name="T62" fmla="*/ 2147483646 w 26653"/>
                  <a:gd name="T63" fmla="*/ 2147483646 h 29089"/>
                  <a:gd name="T64" fmla="*/ 2147483646 w 26653"/>
                  <a:gd name="T65" fmla="*/ 2147483646 h 29089"/>
                  <a:gd name="T66" fmla="*/ 2147483646 w 26653"/>
                  <a:gd name="T67" fmla="*/ 2147483646 h 29089"/>
                  <a:gd name="T68" fmla="*/ 2147483646 w 26653"/>
                  <a:gd name="T69" fmla="*/ 2147483646 h 29089"/>
                  <a:gd name="T70" fmla="*/ 2147483646 w 26653"/>
                  <a:gd name="T71" fmla="*/ 2147483646 h 29089"/>
                  <a:gd name="T72" fmla="*/ 2147483646 w 26653"/>
                  <a:gd name="T73" fmla="*/ 2147483646 h 29089"/>
                  <a:gd name="T74" fmla="*/ 2147483646 w 26653"/>
                  <a:gd name="T75" fmla="*/ 9765625 h 290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3980;p25"/>
              <p:cNvSpPr>
                <a:spLocks/>
              </p:cNvSpPr>
              <p:nvPr/>
            </p:nvSpPr>
            <p:spPr bwMode="auto">
              <a:xfrm>
                <a:off x="1005525" y="4529525"/>
                <a:ext cx="155125" cy="687500"/>
              </a:xfrm>
              <a:custGeom>
                <a:avLst/>
                <a:gdLst>
                  <a:gd name="T0" fmla="*/ 2147483646 w 6205"/>
                  <a:gd name="T1" fmla="*/ 0 h 27500"/>
                  <a:gd name="T2" fmla="*/ 2147483646 w 6205"/>
                  <a:gd name="T3" fmla="*/ 2147483646 h 27500"/>
                  <a:gd name="T4" fmla="*/ 2147483646 w 6205"/>
                  <a:gd name="T5" fmla="*/ 2147483646 h 27500"/>
                  <a:gd name="T6" fmla="*/ 2147483646 w 6205"/>
                  <a:gd name="T7" fmla="*/ 2147483646 h 27500"/>
                  <a:gd name="T8" fmla="*/ 2147483646 w 6205"/>
                  <a:gd name="T9" fmla="*/ 2147483646 h 27500"/>
                  <a:gd name="T10" fmla="*/ 2147483646 w 6205"/>
                  <a:gd name="T11" fmla="*/ 2147483646 h 27500"/>
                  <a:gd name="T12" fmla="*/ 2147483646 w 6205"/>
                  <a:gd name="T13" fmla="*/ 2147483646 h 27500"/>
                  <a:gd name="T14" fmla="*/ 2147483646 w 6205"/>
                  <a:gd name="T15" fmla="*/ 2147483646 h 27500"/>
                  <a:gd name="T16" fmla="*/ 2147483646 w 6205"/>
                  <a:gd name="T17" fmla="*/ 2147483646 h 27500"/>
                  <a:gd name="T18" fmla="*/ 2147483646 w 6205"/>
                  <a:gd name="T19" fmla="*/ 2147483646 h 27500"/>
                  <a:gd name="T20" fmla="*/ 2147483646 w 6205"/>
                  <a:gd name="T21" fmla="*/ 2147483646 h 27500"/>
                  <a:gd name="T22" fmla="*/ 2147483646 w 6205"/>
                  <a:gd name="T23" fmla="*/ 2147483646 h 27500"/>
                  <a:gd name="T24" fmla="*/ 2147483646 w 6205"/>
                  <a:gd name="T25" fmla="*/ 2147483646 h 27500"/>
                  <a:gd name="T26" fmla="*/ 2147483646 w 6205"/>
                  <a:gd name="T27" fmla="*/ 2147483646 h 27500"/>
                  <a:gd name="T28" fmla="*/ 2147483646 w 6205"/>
                  <a:gd name="T29" fmla="*/ 2147483646 h 27500"/>
                  <a:gd name="T30" fmla="*/ 2147483646 w 6205"/>
                  <a:gd name="T31" fmla="*/ 2147483646 h 27500"/>
                  <a:gd name="T32" fmla="*/ 2147483646 w 6205"/>
                  <a:gd name="T33" fmla="*/ 2147483646 h 27500"/>
                  <a:gd name="T34" fmla="*/ 2147483646 w 6205"/>
                  <a:gd name="T35" fmla="*/ 2147483646 h 27500"/>
                  <a:gd name="T36" fmla="*/ 2147483646 w 6205"/>
                  <a:gd name="T37" fmla="*/ 2147483646 h 27500"/>
                  <a:gd name="T38" fmla="*/ 322265625 w 6205"/>
                  <a:gd name="T39" fmla="*/ 2147483646 h 27500"/>
                  <a:gd name="T40" fmla="*/ 322265625 w 6205"/>
                  <a:gd name="T41" fmla="*/ 2147483646 h 27500"/>
                  <a:gd name="T42" fmla="*/ 2147483646 w 6205"/>
                  <a:gd name="T43" fmla="*/ 2147483646 h 27500"/>
                  <a:gd name="T44" fmla="*/ 2147483646 w 6205"/>
                  <a:gd name="T45" fmla="*/ 2147483646 h 27500"/>
                  <a:gd name="T46" fmla="*/ 2147483646 w 6205"/>
                  <a:gd name="T47" fmla="*/ 2147483646 h 27500"/>
                  <a:gd name="T48" fmla="*/ 2147483646 w 6205"/>
                  <a:gd name="T49" fmla="*/ 2147483646 h 27500"/>
                  <a:gd name="T50" fmla="*/ 2147483646 w 6205"/>
                  <a:gd name="T51" fmla="*/ 2147483646 h 27500"/>
                  <a:gd name="T52" fmla="*/ 2147483646 w 6205"/>
                  <a:gd name="T53" fmla="*/ 2147483646 h 27500"/>
                  <a:gd name="T54" fmla="*/ 2147483646 w 6205"/>
                  <a:gd name="T55" fmla="*/ 2147483646 h 27500"/>
                  <a:gd name="T56" fmla="*/ 2147483646 w 6205"/>
                  <a:gd name="T57" fmla="*/ 2147483646 h 27500"/>
                  <a:gd name="T58" fmla="*/ 2147483646 w 6205"/>
                  <a:gd name="T59" fmla="*/ 2147483646 h 27500"/>
                  <a:gd name="T60" fmla="*/ 2147483646 w 6205"/>
                  <a:gd name="T61" fmla="*/ 2147483646 h 27500"/>
                  <a:gd name="T62" fmla="*/ 2147483646 w 6205"/>
                  <a:gd name="T63" fmla="*/ 2147483646 h 27500"/>
                  <a:gd name="T64" fmla="*/ 2147483646 w 6205"/>
                  <a:gd name="T65" fmla="*/ 2147483646 h 27500"/>
                  <a:gd name="T66" fmla="*/ 2147483646 w 6205"/>
                  <a:gd name="T67" fmla="*/ 2147483646 h 27500"/>
                  <a:gd name="T68" fmla="*/ 2147483646 w 6205"/>
                  <a:gd name="T69" fmla="*/ 2147483646 h 27500"/>
                  <a:gd name="T70" fmla="*/ 2147483646 w 6205"/>
                  <a:gd name="T71" fmla="*/ 2147483646 h 27500"/>
                  <a:gd name="T72" fmla="*/ 2147483646 w 6205"/>
                  <a:gd name="T73" fmla="*/ 2147483646 h 27500"/>
                  <a:gd name="T74" fmla="*/ 2147483646 w 6205"/>
                  <a:gd name="T75" fmla="*/ 2147483646 h 27500"/>
                  <a:gd name="T76" fmla="*/ 2147483646 w 6205"/>
                  <a:gd name="T77" fmla="*/ 2147483646 h 27500"/>
                  <a:gd name="T78" fmla="*/ 2147483646 w 6205"/>
                  <a:gd name="T79" fmla="*/ 1630859375 h 27500"/>
                  <a:gd name="T80" fmla="*/ 2147483646 w 6205"/>
                  <a:gd name="T81" fmla="*/ 0 h 2750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7" name="Google Shape;3981;p25"/>
              <p:cNvSpPr>
                <a:spLocks/>
              </p:cNvSpPr>
              <p:nvPr/>
            </p:nvSpPr>
            <p:spPr bwMode="auto">
              <a:xfrm>
                <a:off x="919625" y="4749675"/>
                <a:ext cx="177650" cy="241200"/>
              </a:xfrm>
              <a:custGeom>
                <a:avLst/>
                <a:gdLst>
                  <a:gd name="T0" fmla="*/ 976562500 w 7106"/>
                  <a:gd name="T1" fmla="*/ 9765625 h 9648"/>
                  <a:gd name="T2" fmla="*/ 0 w 7106"/>
                  <a:gd name="T3" fmla="*/ 986328125 h 9648"/>
                  <a:gd name="T4" fmla="*/ 2147483646 w 7106"/>
                  <a:gd name="T5" fmla="*/ 2147483646 h 9648"/>
                  <a:gd name="T6" fmla="*/ 2147483646 w 7106"/>
                  <a:gd name="T7" fmla="*/ 2147483646 h 9648"/>
                  <a:gd name="T8" fmla="*/ 2147483646 w 7106"/>
                  <a:gd name="T9" fmla="*/ 2147483646 h 9648"/>
                  <a:gd name="T10" fmla="*/ 2147483646 w 7106"/>
                  <a:gd name="T11" fmla="*/ 2147483646 h 9648"/>
                  <a:gd name="T12" fmla="*/ 2147483646 w 7106"/>
                  <a:gd name="T13" fmla="*/ 2147483646 h 9648"/>
                  <a:gd name="T14" fmla="*/ 2147483646 w 7106"/>
                  <a:gd name="T15" fmla="*/ 2147483646 h 9648"/>
                  <a:gd name="T16" fmla="*/ 2147483646 w 7106"/>
                  <a:gd name="T17" fmla="*/ 2147483646 h 9648"/>
                  <a:gd name="T18" fmla="*/ 2147483646 w 7106"/>
                  <a:gd name="T19" fmla="*/ 2147483646 h 9648"/>
                  <a:gd name="T20" fmla="*/ 2147483646 w 7106"/>
                  <a:gd name="T21" fmla="*/ 2147483646 h 9648"/>
                  <a:gd name="T22" fmla="*/ 2147483646 w 7106"/>
                  <a:gd name="T23" fmla="*/ 2147483646 h 9648"/>
                  <a:gd name="T24" fmla="*/ 2147483646 w 7106"/>
                  <a:gd name="T25" fmla="*/ 2147483646 h 9648"/>
                  <a:gd name="T26" fmla="*/ 2147483646 w 7106"/>
                  <a:gd name="T27" fmla="*/ 2147483646 h 9648"/>
                  <a:gd name="T28" fmla="*/ 2147483646 w 7106"/>
                  <a:gd name="T29" fmla="*/ 2147483646 h 9648"/>
                  <a:gd name="T30" fmla="*/ 2147483646 w 7106"/>
                  <a:gd name="T31" fmla="*/ 2147483646 h 9648"/>
                  <a:gd name="T32" fmla="*/ 2147483646 w 7106"/>
                  <a:gd name="T33" fmla="*/ 2147483646 h 9648"/>
                  <a:gd name="T34" fmla="*/ 2147483646 w 7106"/>
                  <a:gd name="T35" fmla="*/ 2147483646 h 9648"/>
                  <a:gd name="T36" fmla="*/ 2147483646 w 7106"/>
                  <a:gd name="T37" fmla="*/ 2147483646 h 9648"/>
                  <a:gd name="T38" fmla="*/ 2147483646 w 7106"/>
                  <a:gd name="T39" fmla="*/ 2147483646 h 9648"/>
                  <a:gd name="T40" fmla="*/ 2147483646 w 7106"/>
                  <a:gd name="T41" fmla="*/ 2147483646 h 9648"/>
                  <a:gd name="T42" fmla="*/ 2147483646 w 7106"/>
                  <a:gd name="T43" fmla="*/ 2147483646 h 9648"/>
                  <a:gd name="T44" fmla="*/ 2147483646 w 7106"/>
                  <a:gd name="T45" fmla="*/ 2147483646 h 9648"/>
                  <a:gd name="T46" fmla="*/ 2147483646 w 7106"/>
                  <a:gd name="T47" fmla="*/ 2147483646 h 9648"/>
                  <a:gd name="T48" fmla="*/ 1630859375 w 7106"/>
                  <a:gd name="T49" fmla="*/ 332031250 h 9648"/>
                  <a:gd name="T50" fmla="*/ 976562500 w 7106"/>
                  <a:gd name="T51" fmla="*/ 9765625 h 9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3982;p25"/>
              <p:cNvSpPr>
                <a:spLocks/>
              </p:cNvSpPr>
              <p:nvPr/>
            </p:nvSpPr>
            <p:spPr bwMode="auto">
              <a:xfrm>
                <a:off x="819550" y="4946475"/>
                <a:ext cx="229350" cy="219775"/>
              </a:xfrm>
              <a:custGeom>
                <a:avLst/>
                <a:gdLst>
                  <a:gd name="T0" fmla="*/ 2147483646 w 9174"/>
                  <a:gd name="T1" fmla="*/ 9765625 h 8791"/>
                  <a:gd name="T2" fmla="*/ 1630859375 w 9174"/>
                  <a:gd name="T3" fmla="*/ 1308593750 h 8791"/>
                  <a:gd name="T4" fmla="*/ 332031250 w 9174"/>
                  <a:gd name="T5" fmla="*/ 2147483646 h 8791"/>
                  <a:gd name="T6" fmla="*/ 2147483646 w 9174"/>
                  <a:gd name="T7" fmla="*/ 2147483646 h 8791"/>
                  <a:gd name="T8" fmla="*/ 2147483646 w 9174"/>
                  <a:gd name="T9" fmla="*/ 2147483646 h 8791"/>
                  <a:gd name="T10" fmla="*/ 2147483646 w 9174"/>
                  <a:gd name="T11" fmla="*/ 2147483646 h 8791"/>
                  <a:gd name="T12" fmla="*/ 2147483646 w 9174"/>
                  <a:gd name="T13" fmla="*/ 2147483646 h 8791"/>
                  <a:gd name="T14" fmla="*/ 2147483646 w 9174"/>
                  <a:gd name="T15" fmla="*/ 2147483646 h 8791"/>
                  <a:gd name="T16" fmla="*/ 2147483646 w 9174"/>
                  <a:gd name="T17" fmla="*/ 2147483646 h 8791"/>
                  <a:gd name="T18" fmla="*/ 2147483646 w 9174"/>
                  <a:gd name="T19" fmla="*/ 2147483646 h 8791"/>
                  <a:gd name="T20" fmla="*/ 2147483646 w 9174"/>
                  <a:gd name="T21" fmla="*/ 2147483646 h 8791"/>
                  <a:gd name="T22" fmla="*/ 2147483646 w 9174"/>
                  <a:gd name="T23" fmla="*/ 2147483646 h 8791"/>
                  <a:gd name="T24" fmla="*/ 2147483646 w 9174"/>
                  <a:gd name="T25" fmla="*/ 2147483646 h 8791"/>
                  <a:gd name="T26" fmla="*/ 2147483646 w 9174"/>
                  <a:gd name="T27" fmla="*/ 2147483646 h 8791"/>
                  <a:gd name="T28" fmla="*/ 2147483646 w 9174"/>
                  <a:gd name="T29" fmla="*/ 2147483646 h 8791"/>
                  <a:gd name="T30" fmla="*/ 2147483646 w 9174"/>
                  <a:gd name="T31" fmla="*/ 2147483646 h 8791"/>
                  <a:gd name="T32" fmla="*/ 2147483646 w 9174"/>
                  <a:gd name="T33" fmla="*/ 2147483646 h 8791"/>
                  <a:gd name="T34" fmla="*/ 2147483646 w 9174"/>
                  <a:gd name="T35" fmla="*/ 2147483646 h 8791"/>
                  <a:gd name="T36" fmla="*/ 2147483646 w 9174"/>
                  <a:gd name="T37" fmla="*/ 2147483646 h 8791"/>
                  <a:gd name="T38" fmla="*/ 2147483646 w 9174"/>
                  <a:gd name="T39" fmla="*/ 2147483646 h 8791"/>
                  <a:gd name="T40" fmla="*/ 2147483646 w 9174"/>
                  <a:gd name="T41" fmla="*/ 2147483646 h 8791"/>
                  <a:gd name="T42" fmla="*/ 2147483646 w 9174"/>
                  <a:gd name="T43" fmla="*/ 2147483646 h 8791"/>
                  <a:gd name="T44" fmla="*/ 2147483646 w 9174"/>
                  <a:gd name="T45" fmla="*/ 2147483646 h 8791"/>
                  <a:gd name="T46" fmla="*/ 2147483646 w 9174"/>
                  <a:gd name="T47" fmla="*/ 2147483646 h 8791"/>
                  <a:gd name="T48" fmla="*/ 2147483646 w 9174"/>
                  <a:gd name="T49" fmla="*/ 2147483646 h 8791"/>
                  <a:gd name="T50" fmla="*/ 2147483646 w 9174"/>
                  <a:gd name="T51" fmla="*/ 986328125 h 8791"/>
                  <a:gd name="T52" fmla="*/ 2147483646 w 9174"/>
                  <a:gd name="T53" fmla="*/ 9765625 h 879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3983;p25"/>
              <p:cNvSpPr>
                <a:spLocks/>
              </p:cNvSpPr>
              <p:nvPr/>
            </p:nvSpPr>
            <p:spPr bwMode="auto">
              <a:xfrm>
                <a:off x="1048050" y="4658150"/>
                <a:ext cx="89250" cy="116875"/>
              </a:xfrm>
              <a:custGeom>
                <a:avLst/>
                <a:gdLst>
                  <a:gd name="T0" fmla="*/ 732421875 w 3570"/>
                  <a:gd name="T1" fmla="*/ 9765625 h 4675"/>
                  <a:gd name="T2" fmla="*/ 654296875 w 3570"/>
                  <a:gd name="T3" fmla="*/ 253906250 h 4675"/>
                  <a:gd name="T4" fmla="*/ 0 w 3570"/>
                  <a:gd name="T5" fmla="*/ 1875000000 h 4675"/>
                  <a:gd name="T6" fmla="*/ 2147483646 w 3570"/>
                  <a:gd name="T7" fmla="*/ 2147483646 h 4675"/>
                  <a:gd name="T8" fmla="*/ 2147483646 w 3570"/>
                  <a:gd name="T9" fmla="*/ 2147483646 h 4675"/>
                  <a:gd name="T10" fmla="*/ 2147483646 w 3570"/>
                  <a:gd name="T11" fmla="*/ 2147483646 h 4675"/>
                  <a:gd name="T12" fmla="*/ 2147483646 w 3570"/>
                  <a:gd name="T13" fmla="*/ 2147483646 h 4675"/>
                  <a:gd name="T14" fmla="*/ 2147483646 w 3570"/>
                  <a:gd name="T15" fmla="*/ 2147483646 h 4675"/>
                  <a:gd name="T16" fmla="*/ 2147483646 w 3570"/>
                  <a:gd name="T17" fmla="*/ 2147483646 h 4675"/>
                  <a:gd name="T18" fmla="*/ 2147483646 w 3570"/>
                  <a:gd name="T19" fmla="*/ 2147483646 h 4675"/>
                  <a:gd name="T20" fmla="*/ 2147483646 w 3570"/>
                  <a:gd name="T21" fmla="*/ 2147483646 h 4675"/>
                  <a:gd name="T22" fmla="*/ 2147483646 w 3570"/>
                  <a:gd name="T23" fmla="*/ 2147483646 h 4675"/>
                  <a:gd name="T24" fmla="*/ 2147483646 w 3570"/>
                  <a:gd name="T25" fmla="*/ 2147483646 h 4675"/>
                  <a:gd name="T26" fmla="*/ 2147483646 w 3570"/>
                  <a:gd name="T27" fmla="*/ 2147483646 h 4675"/>
                  <a:gd name="T28" fmla="*/ 2147483646 w 3570"/>
                  <a:gd name="T29" fmla="*/ 2147483646 h 4675"/>
                  <a:gd name="T30" fmla="*/ 2147483646 w 3570"/>
                  <a:gd name="T31" fmla="*/ 2147483646 h 4675"/>
                  <a:gd name="T32" fmla="*/ 2147483646 w 3570"/>
                  <a:gd name="T33" fmla="*/ 2147483646 h 4675"/>
                  <a:gd name="T34" fmla="*/ 2147483646 w 3570"/>
                  <a:gd name="T35" fmla="*/ 2147483646 h 4675"/>
                  <a:gd name="T36" fmla="*/ 2147483646 w 3570"/>
                  <a:gd name="T37" fmla="*/ 2147483646 h 4675"/>
                  <a:gd name="T38" fmla="*/ 2147483646 w 3570"/>
                  <a:gd name="T39" fmla="*/ 2147483646 h 4675"/>
                  <a:gd name="T40" fmla="*/ 2147483646 w 3570"/>
                  <a:gd name="T41" fmla="*/ 898437500 h 4675"/>
                  <a:gd name="T42" fmla="*/ 1308593750 w 3570"/>
                  <a:gd name="T43" fmla="*/ 253906250 h 4675"/>
                  <a:gd name="T44" fmla="*/ 732421875 w 3570"/>
                  <a:gd name="T45" fmla="*/ 9765625 h 46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0" name="Google Shape;3984;p25"/>
              <p:cNvSpPr>
                <a:spLocks/>
              </p:cNvSpPr>
              <p:nvPr/>
            </p:nvSpPr>
            <p:spPr bwMode="auto">
              <a:xfrm>
                <a:off x="1108075" y="4555375"/>
                <a:ext cx="45075" cy="68600"/>
              </a:xfrm>
              <a:custGeom>
                <a:avLst/>
                <a:gdLst>
                  <a:gd name="T0" fmla="*/ 986328125 w 1803"/>
                  <a:gd name="T1" fmla="*/ 0 h 2744"/>
                  <a:gd name="T2" fmla="*/ 9765625 w 1803"/>
                  <a:gd name="T3" fmla="*/ 1630859375 h 2744"/>
                  <a:gd name="T4" fmla="*/ 2147483646 w 1803"/>
                  <a:gd name="T5" fmla="*/ 2147483646 h 2744"/>
                  <a:gd name="T6" fmla="*/ 2147483646 w 1803"/>
                  <a:gd name="T7" fmla="*/ 2147483646 h 2744"/>
                  <a:gd name="T8" fmla="*/ 2147483646 w 1803"/>
                  <a:gd name="T9" fmla="*/ 2147483646 h 2744"/>
                  <a:gd name="T10" fmla="*/ 2147483646 w 1803"/>
                  <a:gd name="T11" fmla="*/ 2147483646 h 2744"/>
                  <a:gd name="T12" fmla="*/ 2147483646 w 1803"/>
                  <a:gd name="T13" fmla="*/ 2147483646 h 2744"/>
                  <a:gd name="T14" fmla="*/ 2147483646 w 1803"/>
                  <a:gd name="T15" fmla="*/ 2147483646 h 2744"/>
                  <a:gd name="T16" fmla="*/ 2147483646 w 1803"/>
                  <a:gd name="T17" fmla="*/ 2147483646 h 2744"/>
                  <a:gd name="T18" fmla="*/ 2147483646 w 1803"/>
                  <a:gd name="T19" fmla="*/ 2147483646 h 2744"/>
                  <a:gd name="T20" fmla="*/ 2147483646 w 1803"/>
                  <a:gd name="T21" fmla="*/ 2147483646 h 2744"/>
                  <a:gd name="T22" fmla="*/ 2147483646 w 1803"/>
                  <a:gd name="T23" fmla="*/ 2147483646 h 2744"/>
                  <a:gd name="T24" fmla="*/ 2147483646 w 1803"/>
                  <a:gd name="T25" fmla="*/ 2147483646 h 2744"/>
                  <a:gd name="T26" fmla="*/ 1962890625 w 1803"/>
                  <a:gd name="T27" fmla="*/ 1308593750 h 2744"/>
                  <a:gd name="T28" fmla="*/ 986328125 w 1803"/>
                  <a:gd name="T29" fmla="*/ 332031250 h 2744"/>
                  <a:gd name="T30" fmla="*/ 986328125 w 1803"/>
                  <a:gd name="T31" fmla="*/ 0 h 27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1" name="Google Shape;3985;p25"/>
              <p:cNvSpPr>
                <a:spLocks/>
              </p:cNvSpPr>
              <p:nvPr/>
            </p:nvSpPr>
            <p:spPr bwMode="auto">
              <a:xfrm>
                <a:off x="1145625" y="4554125"/>
                <a:ext cx="61725" cy="71325"/>
              </a:xfrm>
              <a:custGeom>
                <a:avLst/>
                <a:gdLst>
                  <a:gd name="T0" fmla="*/ 2147483646 w 2469"/>
                  <a:gd name="T1" fmla="*/ 0 h 2853"/>
                  <a:gd name="T2" fmla="*/ 2147483646 w 2469"/>
                  <a:gd name="T3" fmla="*/ 488281250 h 2853"/>
                  <a:gd name="T4" fmla="*/ 2147483646 w 2469"/>
                  <a:gd name="T5" fmla="*/ 2147483646 h 2853"/>
                  <a:gd name="T6" fmla="*/ 2147483646 w 2469"/>
                  <a:gd name="T7" fmla="*/ 2147483646 h 2853"/>
                  <a:gd name="T8" fmla="*/ 2147483646 w 2469"/>
                  <a:gd name="T9" fmla="*/ 2147483646 h 2853"/>
                  <a:gd name="T10" fmla="*/ 2147483646 w 2469"/>
                  <a:gd name="T11" fmla="*/ 2147483646 h 2853"/>
                  <a:gd name="T12" fmla="*/ 976562500 w 2469"/>
                  <a:gd name="T13" fmla="*/ 2147483646 h 2853"/>
                  <a:gd name="T14" fmla="*/ 0 w 2469"/>
                  <a:gd name="T15" fmla="*/ 2147483646 h 2853"/>
                  <a:gd name="T16" fmla="*/ 0 w 2469"/>
                  <a:gd name="T17" fmla="*/ 2147483646 h 2853"/>
                  <a:gd name="T18" fmla="*/ 1298828125 w 2469"/>
                  <a:gd name="T19" fmla="*/ 2147483646 h 2853"/>
                  <a:gd name="T20" fmla="*/ 2147483646 w 2469"/>
                  <a:gd name="T21" fmla="*/ 2147483646 h 2853"/>
                  <a:gd name="T22" fmla="*/ 2147483646 w 2469"/>
                  <a:gd name="T23" fmla="*/ 2147483646 h 2853"/>
                  <a:gd name="T24" fmla="*/ 2147483646 w 2469"/>
                  <a:gd name="T25" fmla="*/ 2147483646 h 2853"/>
                  <a:gd name="T26" fmla="*/ 2147483646 w 2469"/>
                  <a:gd name="T27" fmla="*/ 2119140625 h 2853"/>
                  <a:gd name="T28" fmla="*/ 2147483646 w 2469"/>
                  <a:gd name="T29" fmla="*/ 488281250 h 2853"/>
                  <a:gd name="T30" fmla="*/ 2147483646 w 2469"/>
                  <a:gd name="T31" fmla="*/ 488281250 h 2853"/>
                  <a:gd name="T32" fmla="*/ 2147483646 w 2469"/>
                  <a:gd name="T33" fmla="*/ 0 h 28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2" name="Google Shape;3986;p25"/>
              <p:cNvSpPr>
                <a:spLocks/>
              </p:cNvSpPr>
              <p:nvPr/>
            </p:nvSpPr>
            <p:spPr bwMode="auto">
              <a:xfrm>
                <a:off x="1127275" y="4675450"/>
                <a:ext cx="116775" cy="104250"/>
              </a:xfrm>
              <a:custGeom>
                <a:avLst/>
                <a:gdLst>
                  <a:gd name="T0" fmla="*/ 2147483646 w 4671"/>
                  <a:gd name="T1" fmla="*/ 9765625 h 4170"/>
                  <a:gd name="T2" fmla="*/ 2147483646 w 4671"/>
                  <a:gd name="T3" fmla="*/ 332031250 h 4170"/>
                  <a:gd name="T4" fmla="*/ 2147483646 w 4671"/>
                  <a:gd name="T5" fmla="*/ 1308593750 h 4170"/>
                  <a:gd name="T6" fmla="*/ 2147483646 w 4671"/>
                  <a:gd name="T7" fmla="*/ 1640625000 h 4170"/>
                  <a:gd name="T8" fmla="*/ 2147483646 w 4671"/>
                  <a:gd name="T9" fmla="*/ 2147483646 h 4170"/>
                  <a:gd name="T10" fmla="*/ 2147483646 w 4671"/>
                  <a:gd name="T11" fmla="*/ 2147483646 h 4170"/>
                  <a:gd name="T12" fmla="*/ 2147483646 w 4671"/>
                  <a:gd name="T13" fmla="*/ 2147483646 h 4170"/>
                  <a:gd name="T14" fmla="*/ 2147483646 w 4671"/>
                  <a:gd name="T15" fmla="*/ 2147483646 h 4170"/>
                  <a:gd name="T16" fmla="*/ 2147483646 w 4671"/>
                  <a:gd name="T17" fmla="*/ 2147483646 h 4170"/>
                  <a:gd name="T18" fmla="*/ 1953125000 w 4671"/>
                  <a:gd name="T19" fmla="*/ 2147483646 h 4170"/>
                  <a:gd name="T20" fmla="*/ 654296875 w 4671"/>
                  <a:gd name="T21" fmla="*/ 2147483646 h 4170"/>
                  <a:gd name="T22" fmla="*/ 2147483646 w 4671"/>
                  <a:gd name="T23" fmla="*/ 2147483646 h 4170"/>
                  <a:gd name="T24" fmla="*/ 2147483646 w 4671"/>
                  <a:gd name="T25" fmla="*/ 2147483646 h 4170"/>
                  <a:gd name="T26" fmla="*/ 2147483646 w 4671"/>
                  <a:gd name="T27" fmla="*/ 2147483646 h 4170"/>
                  <a:gd name="T28" fmla="*/ 2147483646 w 4671"/>
                  <a:gd name="T29" fmla="*/ 2147483646 h 4170"/>
                  <a:gd name="T30" fmla="*/ 2147483646 w 4671"/>
                  <a:gd name="T31" fmla="*/ 2147483646 h 4170"/>
                  <a:gd name="T32" fmla="*/ 2147483646 w 4671"/>
                  <a:gd name="T33" fmla="*/ 332031250 h 4170"/>
                  <a:gd name="T34" fmla="*/ 2147483646 w 4671"/>
                  <a:gd name="T35" fmla="*/ 9765625 h 417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3" name="Google Shape;3987;p25"/>
              <p:cNvSpPr>
                <a:spLocks/>
              </p:cNvSpPr>
              <p:nvPr/>
            </p:nvSpPr>
            <p:spPr bwMode="auto">
              <a:xfrm>
                <a:off x="1089750" y="4781675"/>
                <a:ext cx="264375" cy="219050"/>
              </a:xfrm>
              <a:custGeom>
                <a:avLst/>
                <a:gdLst>
                  <a:gd name="T0" fmla="*/ 2147483646 w 10575"/>
                  <a:gd name="T1" fmla="*/ 0 h 8762"/>
                  <a:gd name="T2" fmla="*/ 2147483646 w 10575"/>
                  <a:gd name="T3" fmla="*/ 537109375 h 8762"/>
                  <a:gd name="T4" fmla="*/ 2147483646 w 10575"/>
                  <a:gd name="T5" fmla="*/ 2147483646 h 8762"/>
                  <a:gd name="T6" fmla="*/ 2147483646 w 10575"/>
                  <a:gd name="T7" fmla="*/ 2147483646 h 8762"/>
                  <a:gd name="T8" fmla="*/ 2147483646 w 10575"/>
                  <a:gd name="T9" fmla="*/ 2147483646 h 8762"/>
                  <a:gd name="T10" fmla="*/ 2147483646 w 10575"/>
                  <a:gd name="T11" fmla="*/ 2147483646 h 8762"/>
                  <a:gd name="T12" fmla="*/ 2147483646 w 10575"/>
                  <a:gd name="T13" fmla="*/ 2147483646 h 8762"/>
                  <a:gd name="T14" fmla="*/ 2147483646 w 10575"/>
                  <a:gd name="T15" fmla="*/ 2147483646 h 8762"/>
                  <a:gd name="T16" fmla="*/ 2147483646 w 10575"/>
                  <a:gd name="T17" fmla="*/ 2147483646 h 8762"/>
                  <a:gd name="T18" fmla="*/ 2147483646 w 10575"/>
                  <a:gd name="T19" fmla="*/ 2147483646 h 8762"/>
                  <a:gd name="T20" fmla="*/ 2147483646 w 10575"/>
                  <a:gd name="T21" fmla="*/ 2147483646 h 8762"/>
                  <a:gd name="T22" fmla="*/ 1308593750 w 10575"/>
                  <a:gd name="T23" fmla="*/ 2147483646 h 8762"/>
                  <a:gd name="T24" fmla="*/ 0 w 10575"/>
                  <a:gd name="T25" fmla="*/ 2147483646 h 8762"/>
                  <a:gd name="T26" fmla="*/ 1308593750 w 10575"/>
                  <a:gd name="T27" fmla="*/ 2147483646 h 8762"/>
                  <a:gd name="T28" fmla="*/ 2147483646 w 10575"/>
                  <a:gd name="T29" fmla="*/ 2147483646 h 8762"/>
                  <a:gd name="T30" fmla="*/ 2147483646 w 10575"/>
                  <a:gd name="T31" fmla="*/ 2147483646 h 8762"/>
                  <a:gd name="T32" fmla="*/ 2147483646 w 10575"/>
                  <a:gd name="T33" fmla="*/ 2147483646 h 8762"/>
                  <a:gd name="T34" fmla="*/ 2147483646 w 10575"/>
                  <a:gd name="T35" fmla="*/ 2147483646 h 8762"/>
                  <a:gd name="T36" fmla="*/ 2147483646 w 10575"/>
                  <a:gd name="T37" fmla="*/ 2147483646 h 8762"/>
                  <a:gd name="T38" fmla="*/ 2147483646 w 10575"/>
                  <a:gd name="T39" fmla="*/ 2147483646 h 8762"/>
                  <a:gd name="T40" fmla="*/ 2147483646 w 10575"/>
                  <a:gd name="T41" fmla="*/ 2147483646 h 8762"/>
                  <a:gd name="T42" fmla="*/ 2147483646 w 10575"/>
                  <a:gd name="T43" fmla="*/ 2147483646 h 8762"/>
                  <a:gd name="T44" fmla="*/ 2147483646 w 10575"/>
                  <a:gd name="T45" fmla="*/ 2147483646 h 8762"/>
                  <a:gd name="T46" fmla="*/ 2147483646 w 10575"/>
                  <a:gd name="T47" fmla="*/ 2147483646 h 8762"/>
                  <a:gd name="T48" fmla="*/ 2147483646 w 10575"/>
                  <a:gd name="T49" fmla="*/ 1191406250 h 8762"/>
                  <a:gd name="T50" fmla="*/ 2147483646 w 10575"/>
                  <a:gd name="T51" fmla="*/ 1191406250 h 8762"/>
                  <a:gd name="T52" fmla="*/ 2147483646 w 10575"/>
                  <a:gd name="T53" fmla="*/ 0 h 876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4" name="Google Shape;3988;p25"/>
              <p:cNvSpPr>
                <a:spLocks/>
              </p:cNvSpPr>
              <p:nvPr/>
            </p:nvSpPr>
            <p:spPr bwMode="auto">
              <a:xfrm>
                <a:off x="1033025" y="5053225"/>
                <a:ext cx="341950" cy="114275"/>
              </a:xfrm>
              <a:custGeom>
                <a:avLst/>
                <a:gdLst>
                  <a:gd name="T0" fmla="*/ 2147483646 w 13678"/>
                  <a:gd name="T1" fmla="*/ 9765625 h 4571"/>
                  <a:gd name="T2" fmla="*/ 2147483646 w 13678"/>
                  <a:gd name="T3" fmla="*/ 1308593750 h 4571"/>
                  <a:gd name="T4" fmla="*/ 2147483646 w 13678"/>
                  <a:gd name="T5" fmla="*/ 2147483646 h 4571"/>
                  <a:gd name="T6" fmla="*/ 2147483646 w 13678"/>
                  <a:gd name="T7" fmla="*/ 2147483646 h 4571"/>
                  <a:gd name="T8" fmla="*/ 2147483646 w 13678"/>
                  <a:gd name="T9" fmla="*/ 2147483646 h 4571"/>
                  <a:gd name="T10" fmla="*/ 2147483646 w 13678"/>
                  <a:gd name="T11" fmla="*/ 2147483646 h 4571"/>
                  <a:gd name="T12" fmla="*/ 2147483646 w 13678"/>
                  <a:gd name="T13" fmla="*/ 2147483646 h 4571"/>
                  <a:gd name="T14" fmla="*/ 2147483646 w 13678"/>
                  <a:gd name="T15" fmla="*/ 2147483646 h 4571"/>
                  <a:gd name="T16" fmla="*/ 2147483646 w 13678"/>
                  <a:gd name="T17" fmla="*/ 2147483646 h 4571"/>
                  <a:gd name="T18" fmla="*/ 2147483646 w 13678"/>
                  <a:gd name="T19" fmla="*/ 2147483646 h 4571"/>
                  <a:gd name="T20" fmla="*/ 2147483646 w 13678"/>
                  <a:gd name="T21" fmla="*/ 2147483646 h 4571"/>
                  <a:gd name="T22" fmla="*/ 2147483646 w 13678"/>
                  <a:gd name="T23" fmla="*/ 2147483646 h 4571"/>
                  <a:gd name="T24" fmla="*/ 332031250 w 13678"/>
                  <a:gd name="T25" fmla="*/ 2147483646 h 4571"/>
                  <a:gd name="T26" fmla="*/ 2147483646 w 13678"/>
                  <a:gd name="T27" fmla="*/ 2147483646 h 4571"/>
                  <a:gd name="T28" fmla="*/ 2147483646 w 13678"/>
                  <a:gd name="T29" fmla="*/ 2147483646 h 4571"/>
                  <a:gd name="T30" fmla="*/ 2147483646 w 13678"/>
                  <a:gd name="T31" fmla="*/ 2147483646 h 4571"/>
                  <a:gd name="T32" fmla="*/ 2147483646 w 13678"/>
                  <a:gd name="T33" fmla="*/ 2147483646 h 4571"/>
                  <a:gd name="T34" fmla="*/ 2147483646 w 13678"/>
                  <a:gd name="T35" fmla="*/ 2147483646 h 4571"/>
                  <a:gd name="T36" fmla="*/ 2147483646 w 13678"/>
                  <a:gd name="T37" fmla="*/ 2147483646 h 4571"/>
                  <a:gd name="T38" fmla="*/ 2147483646 w 13678"/>
                  <a:gd name="T39" fmla="*/ 2147483646 h 4571"/>
                  <a:gd name="T40" fmla="*/ 2147483646 w 13678"/>
                  <a:gd name="T41" fmla="*/ 2147483646 h 4571"/>
                  <a:gd name="T42" fmla="*/ 2147483646 w 13678"/>
                  <a:gd name="T43" fmla="*/ 2147483646 h 4571"/>
                  <a:gd name="T44" fmla="*/ 2147483646 w 13678"/>
                  <a:gd name="T45" fmla="*/ 2147483646 h 4571"/>
                  <a:gd name="T46" fmla="*/ 2147483646 w 13678"/>
                  <a:gd name="T47" fmla="*/ 2147483646 h 4571"/>
                  <a:gd name="T48" fmla="*/ 2147483646 w 13678"/>
                  <a:gd name="T49" fmla="*/ 2147483646 h 4571"/>
                  <a:gd name="T50" fmla="*/ 2147483646 w 13678"/>
                  <a:gd name="T51" fmla="*/ 654296875 h 4571"/>
                  <a:gd name="T52" fmla="*/ 2147483646 w 13678"/>
                  <a:gd name="T53" fmla="*/ 9765625 h 45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5" name="Google Shape;3989;p25"/>
              <p:cNvSpPr>
                <a:spLocks/>
              </p:cNvSpPr>
              <p:nvPr/>
            </p:nvSpPr>
            <p:spPr bwMode="auto">
              <a:xfrm>
                <a:off x="1082225" y="4676300"/>
                <a:ext cx="20050" cy="20025"/>
              </a:xfrm>
              <a:custGeom>
                <a:avLst/>
                <a:gdLst>
                  <a:gd name="T0" fmla="*/ 2147483646 w 802"/>
                  <a:gd name="T1" fmla="*/ 0 h 801"/>
                  <a:gd name="T2" fmla="*/ 9765625 w 802"/>
                  <a:gd name="T3" fmla="*/ 2147483646 h 801"/>
                  <a:gd name="T4" fmla="*/ 2147483646 w 802"/>
                  <a:gd name="T5" fmla="*/ 2147483646 h 801"/>
                  <a:gd name="T6" fmla="*/ 2147483646 w 802"/>
                  <a:gd name="T7" fmla="*/ 2147483646 h 801"/>
                  <a:gd name="T8" fmla="*/ 2147483646 w 802"/>
                  <a:gd name="T9" fmla="*/ 0 h 8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6" name="Google Shape;3990;p25"/>
              <p:cNvSpPr>
                <a:spLocks/>
              </p:cNvSpPr>
              <p:nvPr/>
            </p:nvSpPr>
            <p:spPr bwMode="auto">
              <a:xfrm>
                <a:off x="1075575" y="4637100"/>
                <a:ext cx="14200" cy="13350"/>
              </a:xfrm>
              <a:custGeom>
                <a:avLst/>
                <a:gdLst>
                  <a:gd name="T0" fmla="*/ 2147483646 w 568"/>
                  <a:gd name="T1" fmla="*/ 0 h 534"/>
                  <a:gd name="T2" fmla="*/ 0 w 568"/>
                  <a:gd name="T3" fmla="*/ 2147483646 h 534"/>
                  <a:gd name="T4" fmla="*/ 2147483646 w 568"/>
                  <a:gd name="T5" fmla="*/ 2147483646 h 534"/>
                  <a:gd name="T6" fmla="*/ 2147483646 w 568"/>
                  <a:gd name="T7" fmla="*/ 2147483646 h 534"/>
                  <a:gd name="T8" fmla="*/ 2147483646 w 568"/>
                  <a:gd name="T9" fmla="*/ 0 h 5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7" name="Google Shape;3991;p25"/>
              <p:cNvSpPr>
                <a:spLocks/>
              </p:cNvSpPr>
              <p:nvPr/>
            </p:nvSpPr>
            <p:spPr bwMode="auto">
              <a:xfrm>
                <a:off x="1103075" y="4655450"/>
                <a:ext cx="5025" cy="5025"/>
              </a:xfrm>
              <a:custGeom>
                <a:avLst/>
                <a:gdLst>
                  <a:gd name="T0" fmla="*/ 1308593750 w 201"/>
                  <a:gd name="T1" fmla="*/ 0 h 201"/>
                  <a:gd name="T2" fmla="*/ 9765625 w 201"/>
                  <a:gd name="T3" fmla="*/ 976562500 h 201"/>
                  <a:gd name="T4" fmla="*/ 986328125 w 201"/>
                  <a:gd name="T5" fmla="*/ 1953125000 h 201"/>
                  <a:gd name="T6" fmla="*/ 1962890625 w 201"/>
                  <a:gd name="T7" fmla="*/ 1308593750 h 201"/>
                  <a:gd name="T8" fmla="*/ 1308593750 w 201"/>
                  <a:gd name="T9" fmla="*/ 0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8" name="Google Shape;3992;p25"/>
              <p:cNvSpPr>
                <a:spLocks/>
              </p:cNvSpPr>
              <p:nvPr/>
            </p:nvSpPr>
            <p:spPr bwMode="auto">
              <a:xfrm>
                <a:off x="1091400" y="4604575"/>
                <a:ext cx="11700" cy="11700"/>
              </a:xfrm>
              <a:custGeom>
                <a:avLst/>
                <a:gdLst>
                  <a:gd name="T0" fmla="*/ 2147483646 w 468"/>
                  <a:gd name="T1" fmla="*/ 0 h 468"/>
                  <a:gd name="T2" fmla="*/ 9765625 w 468"/>
                  <a:gd name="T3" fmla="*/ 1962890625 h 468"/>
                  <a:gd name="T4" fmla="*/ 1962890625 w 468"/>
                  <a:gd name="T5" fmla="*/ 2147483646 h 468"/>
                  <a:gd name="T6" fmla="*/ 2147483646 w 468"/>
                  <a:gd name="T7" fmla="*/ 2147483646 h 468"/>
                  <a:gd name="T8" fmla="*/ 2147483646 w 468"/>
                  <a:gd name="T9" fmla="*/ 0 h 4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9" name="Google Shape;3993;p25"/>
              <p:cNvSpPr>
                <a:spLocks/>
              </p:cNvSpPr>
              <p:nvPr/>
            </p:nvSpPr>
            <p:spPr bwMode="auto">
              <a:xfrm>
                <a:off x="1127275" y="4638775"/>
                <a:ext cx="5025" cy="5025"/>
              </a:xfrm>
              <a:custGeom>
                <a:avLst/>
                <a:gdLst>
                  <a:gd name="T0" fmla="*/ 1308593750 w 201"/>
                  <a:gd name="T1" fmla="*/ 0 h 201"/>
                  <a:gd name="T2" fmla="*/ 0 w 201"/>
                  <a:gd name="T3" fmla="*/ 976562500 h 201"/>
                  <a:gd name="T4" fmla="*/ 654296875 w 201"/>
                  <a:gd name="T5" fmla="*/ 1953125000 h 201"/>
                  <a:gd name="T6" fmla="*/ 1953125000 w 201"/>
                  <a:gd name="T7" fmla="*/ 1298828125 h 201"/>
                  <a:gd name="T8" fmla="*/ 1308593750 w 201"/>
                  <a:gd name="T9" fmla="*/ 0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0" name="Google Shape;3994;p25"/>
              <p:cNvSpPr>
                <a:spLocks/>
              </p:cNvSpPr>
              <p:nvPr/>
            </p:nvSpPr>
            <p:spPr bwMode="auto">
              <a:xfrm>
                <a:off x="1111425" y="4713825"/>
                <a:ext cx="10875" cy="10850"/>
              </a:xfrm>
              <a:custGeom>
                <a:avLst/>
                <a:gdLst>
                  <a:gd name="T0" fmla="*/ 1962890625 w 435"/>
                  <a:gd name="T1" fmla="*/ 0 h 434"/>
                  <a:gd name="T2" fmla="*/ 0 w 435"/>
                  <a:gd name="T3" fmla="*/ 1953125000 h 434"/>
                  <a:gd name="T4" fmla="*/ 1962890625 w 435"/>
                  <a:gd name="T5" fmla="*/ 2147483646 h 434"/>
                  <a:gd name="T6" fmla="*/ 2147483646 w 435"/>
                  <a:gd name="T7" fmla="*/ 1953125000 h 434"/>
                  <a:gd name="T8" fmla="*/ 1962890625 w 435"/>
                  <a:gd name="T9" fmla="*/ 0 h 4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1" name="Google Shape;3995;p25"/>
              <p:cNvSpPr>
                <a:spLocks/>
              </p:cNvSpPr>
              <p:nvPr/>
            </p:nvSpPr>
            <p:spPr bwMode="auto">
              <a:xfrm>
                <a:off x="1024700" y="4810550"/>
                <a:ext cx="28375" cy="28375"/>
              </a:xfrm>
              <a:custGeom>
                <a:avLst/>
                <a:gdLst>
                  <a:gd name="T0" fmla="*/ 2147483646 w 1135"/>
                  <a:gd name="T1" fmla="*/ 9765625 h 1135"/>
                  <a:gd name="T2" fmla="*/ 0 w 1135"/>
                  <a:gd name="T3" fmla="*/ 2147483646 h 1135"/>
                  <a:gd name="T4" fmla="*/ 2147483646 w 1135"/>
                  <a:gd name="T5" fmla="*/ 2147483646 h 1135"/>
                  <a:gd name="T6" fmla="*/ 2147483646 w 1135"/>
                  <a:gd name="T7" fmla="*/ 2147483646 h 1135"/>
                  <a:gd name="T8" fmla="*/ 2147483646 w 1135"/>
                  <a:gd name="T9" fmla="*/ 9765625 h 1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2" name="Google Shape;3996;p25"/>
              <p:cNvSpPr>
                <a:spLocks/>
              </p:cNvSpPr>
              <p:nvPr/>
            </p:nvSpPr>
            <p:spPr bwMode="auto">
              <a:xfrm>
                <a:off x="1024700" y="4747175"/>
                <a:ext cx="20025" cy="20050"/>
              </a:xfrm>
              <a:custGeom>
                <a:avLst/>
                <a:gdLst>
                  <a:gd name="T0" fmla="*/ 2147483646 w 801"/>
                  <a:gd name="T1" fmla="*/ 0 h 802"/>
                  <a:gd name="T2" fmla="*/ 0 w 801"/>
                  <a:gd name="T3" fmla="*/ 2147483646 h 802"/>
                  <a:gd name="T4" fmla="*/ 2147483646 w 801"/>
                  <a:gd name="T5" fmla="*/ 2147483646 h 802"/>
                  <a:gd name="T6" fmla="*/ 2147483646 w 801"/>
                  <a:gd name="T7" fmla="*/ 2147483646 h 802"/>
                  <a:gd name="T8" fmla="*/ 2147483646 w 801"/>
                  <a:gd name="T9" fmla="*/ 0 h 8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3" name="Google Shape;3997;p25"/>
              <p:cNvSpPr>
                <a:spLocks/>
              </p:cNvSpPr>
              <p:nvPr/>
            </p:nvSpPr>
            <p:spPr bwMode="auto">
              <a:xfrm>
                <a:off x="1068050" y="4780525"/>
                <a:ext cx="5875" cy="6700"/>
              </a:xfrm>
              <a:custGeom>
                <a:avLst/>
                <a:gdLst>
                  <a:gd name="T0" fmla="*/ 986328125 w 235"/>
                  <a:gd name="T1" fmla="*/ 9765625 h 268"/>
                  <a:gd name="T2" fmla="*/ 9765625 w 235"/>
                  <a:gd name="T3" fmla="*/ 1308593750 h 268"/>
                  <a:gd name="T4" fmla="*/ 986328125 w 235"/>
                  <a:gd name="T5" fmla="*/ 2147483646 h 268"/>
                  <a:gd name="T6" fmla="*/ 2147483646 w 235"/>
                  <a:gd name="T7" fmla="*/ 1308593750 h 268"/>
                  <a:gd name="T8" fmla="*/ 986328125 w 235"/>
                  <a:gd name="T9" fmla="*/ 9765625 h 2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4" name="Google Shape;3998;p25"/>
              <p:cNvSpPr>
                <a:spLocks/>
              </p:cNvSpPr>
              <p:nvPr/>
            </p:nvSpPr>
            <p:spPr bwMode="auto">
              <a:xfrm>
                <a:off x="1073050" y="4831400"/>
                <a:ext cx="12550" cy="12525"/>
              </a:xfrm>
              <a:custGeom>
                <a:avLst/>
                <a:gdLst>
                  <a:gd name="T0" fmla="*/ 2147483646 w 502"/>
                  <a:gd name="T1" fmla="*/ 9765625 h 501"/>
                  <a:gd name="T2" fmla="*/ 9765625 w 502"/>
                  <a:gd name="T3" fmla="*/ 2147483646 h 501"/>
                  <a:gd name="T4" fmla="*/ 2147483646 w 502"/>
                  <a:gd name="T5" fmla="*/ 2147483646 h 501"/>
                  <a:gd name="T6" fmla="*/ 2147483646 w 502"/>
                  <a:gd name="T7" fmla="*/ 2147483646 h 501"/>
                  <a:gd name="T8" fmla="*/ 2147483646 w 502"/>
                  <a:gd name="T9" fmla="*/ 9765625 h 5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5" name="Google Shape;3999;p25"/>
              <p:cNvSpPr>
                <a:spLocks/>
              </p:cNvSpPr>
              <p:nvPr/>
            </p:nvSpPr>
            <p:spPr bwMode="auto">
              <a:xfrm>
                <a:off x="1069725" y="4746350"/>
                <a:ext cx="8375" cy="8350"/>
              </a:xfrm>
              <a:custGeom>
                <a:avLst/>
                <a:gdLst>
                  <a:gd name="T0" fmla="*/ 1630859375 w 335"/>
                  <a:gd name="T1" fmla="*/ 0 h 334"/>
                  <a:gd name="T2" fmla="*/ 9765625 w 335"/>
                  <a:gd name="T3" fmla="*/ 1630859375 h 334"/>
                  <a:gd name="T4" fmla="*/ 1630859375 w 335"/>
                  <a:gd name="T5" fmla="*/ 2147483646 h 334"/>
                  <a:gd name="T6" fmla="*/ 2147483646 w 335"/>
                  <a:gd name="T7" fmla="*/ 1630859375 h 334"/>
                  <a:gd name="T8" fmla="*/ 1630859375 w 335"/>
                  <a:gd name="T9" fmla="*/ 0 h 3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6" name="Google Shape;4000;p25"/>
              <p:cNvSpPr>
                <a:spLocks/>
              </p:cNvSpPr>
              <p:nvPr/>
            </p:nvSpPr>
            <p:spPr bwMode="auto">
              <a:xfrm>
                <a:off x="1054725" y="4888100"/>
                <a:ext cx="14200" cy="13375"/>
              </a:xfrm>
              <a:custGeom>
                <a:avLst/>
                <a:gdLst>
                  <a:gd name="T0" fmla="*/ 2147483646 w 568"/>
                  <a:gd name="T1" fmla="*/ 9765625 h 535"/>
                  <a:gd name="T2" fmla="*/ 0 w 568"/>
                  <a:gd name="T3" fmla="*/ 2147483646 h 535"/>
                  <a:gd name="T4" fmla="*/ 2147483646 w 568"/>
                  <a:gd name="T5" fmla="*/ 2147483646 h 535"/>
                  <a:gd name="T6" fmla="*/ 2147483646 w 568"/>
                  <a:gd name="T7" fmla="*/ 2147483646 h 535"/>
                  <a:gd name="T8" fmla="*/ 2147483646 w 568"/>
                  <a:gd name="T9" fmla="*/ 9765625 h 5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7" name="Google Shape;4001;p25"/>
              <p:cNvSpPr>
                <a:spLocks/>
              </p:cNvSpPr>
              <p:nvPr/>
            </p:nvSpPr>
            <p:spPr bwMode="auto">
              <a:xfrm>
                <a:off x="1011350" y="4855575"/>
                <a:ext cx="6700" cy="6700"/>
              </a:xfrm>
              <a:custGeom>
                <a:avLst/>
                <a:gdLst>
                  <a:gd name="T0" fmla="*/ 1308593750 w 268"/>
                  <a:gd name="T1" fmla="*/ 9765625 h 268"/>
                  <a:gd name="T2" fmla="*/ 9765625 w 268"/>
                  <a:gd name="T3" fmla="*/ 1308593750 h 268"/>
                  <a:gd name="T4" fmla="*/ 1308593750 w 268"/>
                  <a:gd name="T5" fmla="*/ 2147483646 h 268"/>
                  <a:gd name="T6" fmla="*/ 2147483646 w 268"/>
                  <a:gd name="T7" fmla="*/ 1308593750 h 268"/>
                  <a:gd name="T8" fmla="*/ 1308593750 w 268"/>
                  <a:gd name="T9" fmla="*/ 9765625 h 2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8" name="Google Shape;4002;p25"/>
              <p:cNvSpPr>
                <a:spLocks/>
              </p:cNvSpPr>
              <p:nvPr/>
            </p:nvSpPr>
            <p:spPr bwMode="auto">
              <a:xfrm>
                <a:off x="1061375" y="4927300"/>
                <a:ext cx="12550" cy="12525"/>
              </a:xfrm>
              <a:custGeom>
                <a:avLst/>
                <a:gdLst>
                  <a:gd name="T0" fmla="*/ 2147483646 w 502"/>
                  <a:gd name="T1" fmla="*/ 9765625 h 501"/>
                  <a:gd name="T2" fmla="*/ 9765625 w 502"/>
                  <a:gd name="T3" fmla="*/ 2147483646 h 501"/>
                  <a:gd name="T4" fmla="*/ 2147483646 w 502"/>
                  <a:gd name="T5" fmla="*/ 2147483646 h 501"/>
                  <a:gd name="T6" fmla="*/ 2147483646 w 502"/>
                  <a:gd name="T7" fmla="*/ 2147483646 h 501"/>
                  <a:gd name="T8" fmla="*/ 2147483646 w 502"/>
                  <a:gd name="T9" fmla="*/ 9765625 h 5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9" name="Google Shape;4003;p25"/>
              <p:cNvSpPr>
                <a:spLocks/>
              </p:cNvSpPr>
              <p:nvPr/>
            </p:nvSpPr>
            <p:spPr bwMode="auto">
              <a:xfrm>
                <a:off x="965475" y="5047400"/>
                <a:ext cx="28400" cy="28375"/>
              </a:xfrm>
              <a:custGeom>
                <a:avLst/>
                <a:gdLst>
                  <a:gd name="T0" fmla="*/ 2147483646 w 1136"/>
                  <a:gd name="T1" fmla="*/ 0 h 1135"/>
                  <a:gd name="T2" fmla="*/ 9765625 w 1136"/>
                  <a:gd name="T3" fmla="*/ 2147483646 h 1135"/>
                  <a:gd name="T4" fmla="*/ 2147483646 w 1136"/>
                  <a:gd name="T5" fmla="*/ 2147483646 h 1135"/>
                  <a:gd name="T6" fmla="*/ 2147483646 w 1136"/>
                  <a:gd name="T7" fmla="*/ 2147483646 h 1135"/>
                  <a:gd name="T8" fmla="*/ 2147483646 w 1136"/>
                  <a:gd name="T9" fmla="*/ 0 h 1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0" name="Google Shape;4004;p25"/>
              <p:cNvSpPr>
                <a:spLocks/>
              </p:cNvSpPr>
              <p:nvPr/>
            </p:nvSpPr>
            <p:spPr bwMode="auto">
              <a:xfrm>
                <a:off x="967975" y="4969000"/>
                <a:ext cx="17550" cy="17525"/>
              </a:xfrm>
              <a:custGeom>
                <a:avLst/>
                <a:gdLst>
                  <a:gd name="T0" fmla="*/ 2147483646 w 702"/>
                  <a:gd name="T1" fmla="*/ 0 h 701"/>
                  <a:gd name="T2" fmla="*/ 9765625 w 702"/>
                  <a:gd name="T3" fmla="*/ 2147483646 h 701"/>
                  <a:gd name="T4" fmla="*/ 2147483646 w 702"/>
                  <a:gd name="T5" fmla="*/ 2147483646 h 701"/>
                  <a:gd name="T6" fmla="*/ 2147483646 w 702"/>
                  <a:gd name="T7" fmla="*/ 2147483646 h 701"/>
                  <a:gd name="T8" fmla="*/ 2147483646 w 702"/>
                  <a:gd name="T9" fmla="*/ 0 h 7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1" name="Google Shape;4005;p25"/>
              <p:cNvSpPr>
                <a:spLocks/>
              </p:cNvSpPr>
              <p:nvPr/>
            </p:nvSpPr>
            <p:spPr bwMode="auto">
              <a:xfrm>
                <a:off x="1030525" y="4993175"/>
                <a:ext cx="10050" cy="10875"/>
              </a:xfrm>
              <a:custGeom>
                <a:avLst/>
                <a:gdLst>
                  <a:gd name="T0" fmla="*/ 1962890625 w 402"/>
                  <a:gd name="T1" fmla="*/ 9765625 h 435"/>
                  <a:gd name="T2" fmla="*/ 9765625 w 402"/>
                  <a:gd name="T3" fmla="*/ 1962890625 h 435"/>
                  <a:gd name="T4" fmla="*/ 1962890625 w 402"/>
                  <a:gd name="T5" fmla="*/ 2147483646 h 435"/>
                  <a:gd name="T6" fmla="*/ 2147483646 w 402"/>
                  <a:gd name="T7" fmla="*/ 1962890625 h 435"/>
                  <a:gd name="T8" fmla="*/ 1962890625 w 402"/>
                  <a:gd name="T9" fmla="*/ 9765625 h 4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2" name="Google Shape;4006;p25"/>
              <p:cNvSpPr>
                <a:spLocks/>
              </p:cNvSpPr>
              <p:nvPr/>
            </p:nvSpPr>
            <p:spPr bwMode="auto">
              <a:xfrm>
                <a:off x="1045550" y="5033200"/>
                <a:ext cx="6700" cy="5875"/>
              </a:xfrm>
              <a:custGeom>
                <a:avLst/>
                <a:gdLst>
                  <a:gd name="T0" fmla="*/ 1308593750 w 268"/>
                  <a:gd name="T1" fmla="*/ 9765625 h 235"/>
                  <a:gd name="T2" fmla="*/ 0 w 268"/>
                  <a:gd name="T3" fmla="*/ 986328125 h 235"/>
                  <a:gd name="T4" fmla="*/ 1308593750 w 268"/>
                  <a:gd name="T5" fmla="*/ 2147483646 h 235"/>
                  <a:gd name="T6" fmla="*/ 2147483646 w 268"/>
                  <a:gd name="T7" fmla="*/ 986328125 h 235"/>
                  <a:gd name="T8" fmla="*/ 1308593750 w 268"/>
                  <a:gd name="T9" fmla="*/ 9765625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3" name="Google Shape;4007;p25"/>
              <p:cNvSpPr>
                <a:spLocks/>
              </p:cNvSpPr>
              <p:nvPr/>
            </p:nvSpPr>
            <p:spPr bwMode="auto">
              <a:xfrm>
                <a:off x="1012175" y="5084925"/>
                <a:ext cx="14200" cy="13350"/>
              </a:xfrm>
              <a:custGeom>
                <a:avLst/>
                <a:gdLst>
                  <a:gd name="T0" fmla="*/ 2147483646 w 568"/>
                  <a:gd name="T1" fmla="*/ 0 h 534"/>
                  <a:gd name="T2" fmla="*/ 9765625 w 568"/>
                  <a:gd name="T3" fmla="*/ 2147483646 h 534"/>
                  <a:gd name="T4" fmla="*/ 2147483646 w 568"/>
                  <a:gd name="T5" fmla="*/ 2147483646 h 534"/>
                  <a:gd name="T6" fmla="*/ 2147483646 w 568"/>
                  <a:gd name="T7" fmla="*/ 2147483646 h 534"/>
                  <a:gd name="T8" fmla="*/ 2147483646 w 568"/>
                  <a:gd name="T9" fmla="*/ 0 h 5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4" name="Google Shape;4008;p25"/>
              <p:cNvSpPr>
                <a:spLocks/>
              </p:cNvSpPr>
              <p:nvPr/>
            </p:nvSpPr>
            <p:spPr bwMode="auto">
              <a:xfrm>
                <a:off x="920450" y="5006525"/>
                <a:ext cx="12525" cy="12525"/>
              </a:xfrm>
              <a:custGeom>
                <a:avLst/>
                <a:gdLst>
                  <a:gd name="T0" fmla="*/ 2147483646 w 501"/>
                  <a:gd name="T1" fmla="*/ 9765625 h 501"/>
                  <a:gd name="T2" fmla="*/ 9765625 w 501"/>
                  <a:gd name="T3" fmla="*/ 2147483646 h 501"/>
                  <a:gd name="T4" fmla="*/ 2147483646 w 501"/>
                  <a:gd name="T5" fmla="*/ 2147483646 h 501"/>
                  <a:gd name="T6" fmla="*/ 2147483646 w 501"/>
                  <a:gd name="T7" fmla="*/ 2147483646 h 501"/>
                  <a:gd name="T8" fmla="*/ 2147483646 w 501"/>
                  <a:gd name="T9" fmla="*/ 9765625 h 5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5" name="Google Shape;4009;p25"/>
              <p:cNvSpPr>
                <a:spLocks/>
              </p:cNvSpPr>
              <p:nvPr/>
            </p:nvSpPr>
            <p:spPr bwMode="auto">
              <a:xfrm>
                <a:off x="909600" y="4924100"/>
                <a:ext cx="5050" cy="5725"/>
              </a:xfrm>
              <a:custGeom>
                <a:avLst/>
                <a:gdLst>
                  <a:gd name="T0" fmla="*/ 703125000 w 202"/>
                  <a:gd name="T1" fmla="*/ 9765625 h 229"/>
                  <a:gd name="T2" fmla="*/ 9765625 w 202"/>
                  <a:gd name="T3" fmla="*/ 927734375 h 229"/>
                  <a:gd name="T4" fmla="*/ 664062500 w 202"/>
                  <a:gd name="T5" fmla="*/ 2147483646 h 229"/>
                  <a:gd name="T6" fmla="*/ 1962890625 w 202"/>
                  <a:gd name="T7" fmla="*/ 1259765625 h 229"/>
                  <a:gd name="T8" fmla="*/ 986328125 w 202"/>
                  <a:gd name="T9" fmla="*/ 283203125 h 229"/>
                  <a:gd name="T10" fmla="*/ 703125000 w 202"/>
                  <a:gd name="T11" fmla="*/ 9765625 h 2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6" name="Google Shape;4010;p25"/>
              <p:cNvSpPr>
                <a:spLocks/>
              </p:cNvSpPr>
              <p:nvPr/>
            </p:nvSpPr>
            <p:spPr bwMode="auto">
              <a:xfrm>
                <a:off x="843725" y="5079900"/>
                <a:ext cx="17550" cy="17550"/>
              </a:xfrm>
              <a:custGeom>
                <a:avLst/>
                <a:gdLst>
                  <a:gd name="T0" fmla="*/ 2147483646 w 702"/>
                  <a:gd name="T1" fmla="*/ 9765625 h 702"/>
                  <a:gd name="T2" fmla="*/ 9765625 w 702"/>
                  <a:gd name="T3" fmla="*/ 2147483646 h 702"/>
                  <a:gd name="T4" fmla="*/ 2147483646 w 702"/>
                  <a:gd name="T5" fmla="*/ 2147483646 h 702"/>
                  <a:gd name="T6" fmla="*/ 2147483646 w 702"/>
                  <a:gd name="T7" fmla="*/ 2147483646 h 702"/>
                  <a:gd name="T8" fmla="*/ 2147483646 w 702"/>
                  <a:gd name="T9" fmla="*/ 9765625 h 7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7" name="Google Shape;4011;p25"/>
              <p:cNvSpPr>
                <a:spLocks/>
              </p:cNvSpPr>
              <p:nvPr/>
            </p:nvSpPr>
            <p:spPr bwMode="auto">
              <a:xfrm>
                <a:off x="794525" y="4998175"/>
                <a:ext cx="15875" cy="15875"/>
              </a:xfrm>
              <a:custGeom>
                <a:avLst/>
                <a:gdLst>
                  <a:gd name="T0" fmla="*/ 2147483646 w 635"/>
                  <a:gd name="T1" fmla="*/ 9765625 h 635"/>
                  <a:gd name="T2" fmla="*/ 9765625 w 635"/>
                  <a:gd name="T3" fmla="*/ 2147483646 h 635"/>
                  <a:gd name="T4" fmla="*/ 2147483646 w 635"/>
                  <a:gd name="T5" fmla="*/ 2147483646 h 635"/>
                  <a:gd name="T6" fmla="*/ 2147483646 w 635"/>
                  <a:gd name="T7" fmla="*/ 2147483646 h 635"/>
                  <a:gd name="T8" fmla="*/ 2147483646 w 635"/>
                  <a:gd name="T9" fmla="*/ 9765625 h 6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8" name="Google Shape;4012;p25"/>
              <p:cNvSpPr>
                <a:spLocks/>
              </p:cNvSpPr>
              <p:nvPr/>
            </p:nvSpPr>
            <p:spPr bwMode="auto">
              <a:xfrm>
                <a:off x="842900" y="5029875"/>
                <a:ext cx="13375" cy="13375"/>
              </a:xfrm>
              <a:custGeom>
                <a:avLst/>
                <a:gdLst>
                  <a:gd name="T0" fmla="*/ 2147483646 w 535"/>
                  <a:gd name="T1" fmla="*/ 9765625 h 535"/>
                  <a:gd name="T2" fmla="*/ 0 w 535"/>
                  <a:gd name="T3" fmla="*/ 2147483646 h 535"/>
                  <a:gd name="T4" fmla="*/ 2147483646 w 535"/>
                  <a:gd name="T5" fmla="*/ 2147483646 h 535"/>
                  <a:gd name="T6" fmla="*/ 2147483646 w 535"/>
                  <a:gd name="T7" fmla="*/ 2147483646 h 535"/>
                  <a:gd name="T8" fmla="*/ 2147483646 w 535"/>
                  <a:gd name="T9" fmla="*/ 9765625 h 5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9" name="Google Shape;4013;p25"/>
              <p:cNvSpPr>
                <a:spLocks/>
              </p:cNvSpPr>
              <p:nvPr/>
            </p:nvSpPr>
            <p:spPr bwMode="auto">
              <a:xfrm>
                <a:off x="803700" y="5055725"/>
                <a:ext cx="8375" cy="8375"/>
              </a:xfrm>
              <a:custGeom>
                <a:avLst/>
                <a:gdLst>
                  <a:gd name="T0" fmla="*/ 1630859375 w 335"/>
                  <a:gd name="T1" fmla="*/ 9765625 h 335"/>
                  <a:gd name="T2" fmla="*/ 9765625 w 335"/>
                  <a:gd name="T3" fmla="*/ 1630859375 h 335"/>
                  <a:gd name="T4" fmla="*/ 1630859375 w 335"/>
                  <a:gd name="T5" fmla="*/ 2147483646 h 335"/>
                  <a:gd name="T6" fmla="*/ 2147483646 w 335"/>
                  <a:gd name="T7" fmla="*/ 1630859375 h 335"/>
                  <a:gd name="T8" fmla="*/ 1630859375 w 335"/>
                  <a:gd name="T9" fmla="*/ 9765625 h 3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0" name="Google Shape;4014;p25"/>
              <p:cNvSpPr>
                <a:spLocks/>
              </p:cNvSpPr>
              <p:nvPr/>
            </p:nvSpPr>
            <p:spPr bwMode="auto">
              <a:xfrm>
                <a:off x="1144775" y="4838075"/>
                <a:ext cx="24225" cy="24200"/>
              </a:xfrm>
              <a:custGeom>
                <a:avLst/>
                <a:gdLst>
                  <a:gd name="T0" fmla="*/ 2147483646 w 969"/>
                  <a:gd name="T1" fmla="*/ 0 h 968"/>
                  <a:gd name="T2" fmla="*/ 9765625 w 969"/>
                  <a:gd name="T3" fmla="*/ 2147483646 h 968"/>
                  <a:gd name="T4" fmla="*/ 2147483646 w 969"/>
                  <a:gd name="T5" fmla="*/ 2147483646 h 968"/>
                  <a:gd name="T6" fmla="*/ 2147483646 w 969"/>
                  <a:gd name="T7" fmla="*/ 2147483646 h 968"/>
                  <a:gd name="T8" fmla="*/ 2147483646 w 969"/>
                  <a:gd name="T9" fmla="*/ 0 h 9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1" name="Google Shape;4015;p25"/>
              <p:cNvSpPr>
                <a:spLocks/>
              </p:cNvSpPr>
              <p:nvPr/>
            </p:nvSpPr>
            <p:spPr bwMode="auto">
              <a:xfrm>
                <a:off x="1156450" y="4798050"/>
                <a:ext cx="12550" cy="12525"/>
              </a:xfrm>
              <a:custGeom>
                <a:avLst/>
                <a:gdLst>
                  <a:gd name="T0" fmla="*/ 2147483646 w 502"/>
                  <a:gd name="T1" fmla="*/ 0 h 501"/>
                  <a:gd name="T2" fmla="*/ 9765625 w 502"/>
                  <a:gd name="T3" fmla="*/ 2147483646 h 501"/>
                  <a:gd name="T4" fmla="*/ 2147483646 w 502"/>
                  <a:gd name="T5" fmla="*/ 2147483646 h 501"/>
                  <a:gd name="T6" fmla="*/ 2147483646 w 502"/>
                  <a:gd name="T7" fmla="*/ 2147483646 h 501"/>
                  <a:gd name="T8" fmla="*/ 2147483646 w 502"/>
                  <a:gd name="T9" fmla="*/ 0 h 5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2" name="Google Shape;4016;p25"/>
              <p:cNvSpPr>
                <a:spLocks/>
              </p:cNvSpPr>
              <p:nvPr/>
            </p:nvSpPr>
            <p:spPr bwMode="auto">
              <a:xfrm>
                <a:off x="1198975" y="4815850"/>
                <a:ext cx="7550" cy="7225"/>
              </a:xfrm>
              <a:custGeom>
                <a:avLst/>
                <a:gdLst>
                  <a:gd name="T0" fmla="*/ 1054687500 w 302"/>
                  <a:gd name="T1" fmla="*/ 0 h 289"/>
                  <a:gd name="T2" fmla="*/ 9765625 w 302"/>
                  <a:gd name="T3" fmla="*/ 1191406250 h 289"/>
                  <a:gd name="T4" fmla="*/ 1308593750 w 302"/>
                  <a:gd name="T5" fmla="*/ 2147483646 h 289"/>
                  <a:gd name="T6" fmla="*/ 2147483646 w 302"/>
                  <a:gd name="T7" fmla="*/ 1523437500 h 289"/>
                  <a:gd name="T8" fmla="*/ 1640625000 w 302"/>
                  <a:gd name="T9" fmla="*/ 214843750 h 289"/>
                  <a:gd name="T10" fmla="*/ 1054687500 w 302"/>
                  <a:gd name="T11" fmla="*/ 0 h 2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3" name="Google Shape;4017;p25"/>
              <p:cNvSpPr>
                <a:spLocks/>
              </p:cNvSpPr>
              <p:nvPr/>
            </p:nvSpPr>
            <p:spPr bwMode="auto">
              <a:xfrm>
                <a:off x="1183150" y="4863925"/>
                <a:ext cx="11700" cy="11700"/>
              </a:xfrm>
              <a:custGeom>
                <a:avLst/>
                <a:gdLst>
                  <a:gd name="T0" fmla="*/ 2147483646 w 468"/>
                  <a:gd name="T1" fmla="*/ 0 h 468"/>
                  <a:gd name="T2" fmla="*/ 0 w 468"/>
                  <a:gd name="T3" fmla="*/ 1962890625 h 468"/>
                  <a:gd name="T4" fmla="*/ 2147483646 w 468"/>
                  <a:gd name="T5" fmla="*/ 2147483646 h 468"/>
                  <a:gd name="T6" fmla="*/ 2147483646 w 468"/>
                  <a:gd name="T7" fmla="*/ 2147483646 h 468"/>
                  <a:gd name="T8" fmla="*/ 2147483646 w 468"/>
                  <a:gd name="T9" fmla="*/ 0 h 4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4" name="Google Shape;4018;p25"/>
              <p:cNvSpPr>
                <a:spLocks/>
              </p:cNvSpPr>
              <p:nvPr/>
            </p:nvSpPr>
            <p:spPr bwMode="auto">
              <a:xfrm>
                <a:off x="1140600" y="4923125"/>
                <a:ext cx="17550" cy="18375"/>
              </a:xfrm>
              <a:custGeom>
                <a:avLst/>
                <a:gdLst>
                  <a:gd name="T0" fmla="*/ 2147483646 w 702"/>
                  <a:gd name="T1" fmla="*/ 9765625 h 735"/>
                  <a:gd name="T2" fmla="*/ 9765625 w 702"/>
                  <a:gd name="T3" fmla="*/ 2147483646 h 735"/>
                  <a:gd name="T4" fmla="*/ 2147483646 w 702"/>
                  <a:gd name="T5" fmla="*/ 2147483646 h 735"/>
                  <a:gd name="T6" fmla="*/ 2147483646 w 702"/>
                  <a:gd name="T7" fmla="*/ 2147483646 h 735"/>
                  <a:gd name="T8" fmla="*/ 2147483646 w 702"/>
                  <a:gd name="T9" fmla="*/ 9765625 h 7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5" name="Google Shape;4019;p25"/>
              <p:cNvSpPr>
                <a:spLocks/>
              </p:cNvSpPr>
              <p:nvPr/>
            </p:nvSpPr>
            <p:spPr bwMode="auto">
              <a:xfrm>
                <a:off x="1116425" y="5069900"/>
                <a:ext cx="12525" cy="13375"/>
              </a:xfrm>
              <a:custGeom>
                <a:avLst/>
                <a:gdLst>
                  <a:gd name="T0" fmla="*/ 2147483646 w 501"/>
                  <a:gd name="T1" fmla="*/ 9765625 h 535"/>
                  <a:gd name="T2" fmla="*/ 9765625 w 501"/>
                  <a:gd name="T3" fmla="*/ 2147483646 h 535"/>
                  <a:gd name="T4" fmla="*/ 2147483646 w 501"/>
                  <a:gd name="T5" fmla="*/ 2147483646 h 535"/>
                  <a:gd name="T6" fmla="*/ 2147483646 w 501"/>
                  <a:gd name="T7" fmla="*/ 2147483646 h 535"/>
                  <a:gd name="T8" fmla="*/ 2147483646 w 501"/>
                  <a:gd name="T9" fmla="*/ 9765625 h 5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6" name="Google Shape;4020;p25"/>
              <p:cNvSpPr>
                <a:spLocks/>
              </p:cNvSpPr>
              <p:nvPr/>
            </p:nvSpPr>
            <p:spPr bwMode="auto">
              <a:xfrm>
                <a:off x="1117250" y="5013200"/>
                <a:ext cx="15050" cy="14200"/>
              </a:xfrm>
              <a:custGeom>
                <a:avLst/>
                <a:gdLst>
                  <a:gd name="T0" fmla="*/ 2147483646 w 602"/>
                  <a:gd name="T1" fmla="*/ 0 h 568"/>
                  <a:gd name="T2" fmla="*/ 9765625 w 602"/>
                  <a:gd name="T3" fmla="*/ 2147483646 h 568"/>
                  <a:gd name="T4" fmla="*/ 2147483646 w 602"/>
                  <a:gd name="T5" fmla="*/ 2147483646 h 568"/>
                  <a:gd name="T6" fmla="*/ 2147483646 w 602"/>
                  <a:gd name="T7" fmla="*/ 2147483646 h 568"/>
                  <a:gd name="T8" fmla="*/ 2147483646 w 602"/>
                  <a:gd name="T9" fmla="*/ 0 h 5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7" name="Google Shape;4021;p25"/>
              <p:cNvSpPr>
                <a:spLocks/>
              </p:cNvSpPr>
              <p:nvPr/>
            </p:nvSpPr>
            <p:spPr bwMode="auto">
              <a:xfrm>
                <a:off x="1158950" y="5054575"/>
                <a:ext cx="5875" cy="5350"/>
              </a:xfrm>
              <a:custGeom>
                <a:avLst/>
                <a:gdLst>
                  <a:gd name="T0" fmla="*/ 937500000 w 235"/>
                  <a:gd name="T1" fmla="*/ 0 h 214"/>
                  <a:gd name="T2" fmla="*/ 9765625 w 235"/>
                  <a:gd name="T3" fmla="*/ 781250000 h 214"/>
                  <a:gd name="T4" fmla="*/ 986328125 w 235"/>
                  <a:gd name="T5" fmla="*/ 2080078125 h 214"/>
                  <a:gd name="T6" fmla="*/ 2147483646 w 235"/>
                  <a:gd name="T7" fmla="*/ 1435546875 h 214"/>
                  <a:gd name="T8" fmla="*/ 1308593750 w 235"/>
                  <a:gd name="T9" fmla="*/ 126953125 h 214"/>
                  <a:gd name="T10" fmla="*/ 937500000 w 235"/>
                  <a:gd name="T11" fmla="*/ 0 h 2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8" name="Google Shape;4022;p25"/>
              <p:cNvSpPr>
                <a:spLocks/>
              </p:cNvSpPr>
              <p:nvPr/>
            </p:nvSpPr>
            <p:spPr bwMode="auto">
              <a:xfrm>
                <a:off x="1148125" y="5100750"/>
                <a:ext cx="5850" cy="5875"/>
              </a:xfrm>
              <a:custGeom>
                <a:avLst/>
                <a:gdLst>
                  <a:gd name="T0" fmla="*/ 1308593750 w 234"/>
                  <a:gd name="T1" fmla="*/ 9765625 h 235"/>
                  <a:gd name="T2" fmla="*/ 0 w 234"/>
                  <a:gd name="T3" fmla="*/ 1308593750 h 235"/>
                  <a:gd name="T4" fmla="*/ 1308593750 w 234"/>
                  <a:gd name="T5" fmla="*/ 2147483646 h 235"/>
                  <a:gd name="T6" fmla="*/ 2147483646 w 234"/>
                  <a:gd name="T7" fmla="*/ 1308593750 h 235"/>
                  <a:gd name="T8" fmla="*/ 1308593750 w 234"/>
                  <a:gd name="T9" fmla="*/ 9765625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" name="Google Shape;4023;p25"/>
            <p:cNvGrpSpPr>
              <a:grpSpLocks/>
            </p:cNvGrpSpPr>
            <p:nvPr/>
          </p:nvGrpSpPr>
          <p:grpSpPr bwMode="auto"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115" name="Google Shape;4024;p25"/>
              <p:cNvSpPr>
                <a:spLocks/>
              </p:cNvSpPr>
              <p:nvPr/>
            </p:nvSpPr>
            <p:spPr bwMode="auto">
              <a:xfrm>
                <a:off x="178250" y="4721325"/>
                <a:ext cx="244375" cy="351100"/>
              </a:xfrm>
              <a:custGeom>
                <a:avLst/>
                <a:gdLst>
                  <a:gd name="T0" fmla="*/ 2147483646 w 9775"/>
                  <a:gd name="T1" fmla="*/ 0 h 14044"/>
                  <a:gd name="T2" fmla="*/ 1308593750 w 9775"/>
                  <a:gd name="T3" fmla="*/ 654296875 h 14044"/>
                  <a:gd name="T4" fmla="*/ 654296875 w 9775"/>
                  <a:gd name="T5" fmla="*/ 2147483646 h 14044"/>
                  <a:gd name="T6" fmla="*/ 2147483646 w 9775"/>
                  <a:gd name="T7" fmla="*/ 2147483646 h 14044"/>
                  <a:gd name="T8" fmla="*/ 2147483646 w 9775"/>
                  <a:gd name="T9" fmla="*/ 2147483646 h 14044"/>
                  <a:gd name="T10" fmla="*/ 2147483646 w 9775"/>
                  <a:gd name="T11" fmla="*/ 2147483646 h 14044"/>
                  <a:gd name="T12" fmla="*/ 2147483646 w 9775"/>
                  <a:gd name="T13" fmla="*/ 2147483646 h 14044"/>
                  <a:gd name="T14" fmla="*/ 2147483646 w 9775"/>
                  <a:gd name="T15" fmla="*/ 2147483646 h 14044"/>
                  <a:gd name="T16" fmla="*/ 2147483646 w 9775"/>
                  <a:gd name="T17" fmla="*/ 2147483646 h 14044"/>
                  <a:gd name="T18" fmla="*/ 2147483646 w 9775"/>
                  <a:gd name="T19" fmla="*/ 2147483646 h 14044"/>
                  <a:gd name="T20" fmla="*/ 2147483646 w 9775"/>
                  <a:gd name="T21" fmla="*/ 2147483646 h 14044"/>
                  <a:gd name="T22" fmla="*/ 2147483646 w 9775"/>
                  <a:gd name="T23" fmla="*/ 2147483646 h 14044"/>
                  <a:gd name="T24" fmla="*/ 2147483646 w 9775"/>
                  <a:gd name="T25" fmla="*/ 2147483646 h 14044"/>
                  <a:gd name="T26" fmla="*/ 2147483646 w 9775"/>
                  <a:gd name="T27" fmla="*/ 2147483646 h 14044"/>
                  <a:gd name="T28" fmla="*/ 2147483646 w 9775"/>
                  <a:gd name="T29" fmla="*/ 2147483646 h 14044"/>
                  <a:gd name="T30" fmla="*/ 2147483646 w 9775"/>
                  <a:gd name="T31" fmla="*/ 2147483646 h 14044"/>
                  <a:gd name="T32" fmla="*/ 2147483646 w 9775"/>
                  <a:gd name="T33" fmla="*/ 2147483646 h 14044"/>
                  <a:gd name="T34" fmla="*/ 2147483646 w 9775"/>
                  <a:gd name="T35" fmla="*/ 2147483646 h 14044"/>
                  <a:gd name="T36" fmla="*/ 2147483646 w 9775"/>
                  <a:gd name="T37" fmla="*/ 2147483646 h 14044"/>
                  <a:gd name="T38" fmla="*/ 2147483646 w 9775"/>
                  <a:gd name="T39" fmla="*/ 2147483646 h 14044"/>
                  <a:gd name="T40" fmla="*/ 2147483646 w 9775"/>
                  <a:gd name="T41" fmla="*/ 2147483646 h 14044"/>
                  <a:gd name="T42" fmla="*/ 2147483646 w 9775"/>
                  <a:gd name="T43" fmla="*/ 332031250 h 14044"/>
                  <a:gd name="T44" fmla="*/ 2147483646 w 9775"/>
                  <a:gd name="T45" fmla="*/ 0 h 1404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4025;p25"/>
              <p:cNvSpPr>
                <a:spLocks/>
              </p:cNvSpPr>
              <p:nvPr/>
            </p:nvSpPr>
            <p:spPr bwMode="auto">
              <a:xfrm>
                <a:off x="192425" y="4737650"/>
                <a:ext cx="214350" cy="319650"/>
              </a:xfrm>
              <a:custGeom>
                <a:avLst/>
                <a:gdLst>
                  <a:gd name="T0" fmla="*/ 1259765625 w 8574"/>
                  <a:gd name="T1" fmla="*/ 9765625 h 12786"/>
                  <a:gd name="T2" fmla="*/ 332031250 w 8574"/>
                  <a:gd name="T3" fmla="*/ 468750000 h 12786"/>
                  <a:gd name="T4" fmla="*/ 664062500 w 8574"/>
                  <a:gd name="T5" fmla="*/ 2147483646 h 12786"/>
                  <a:gd name="T6" fmla="*/ 2147483646 w 8574"/>
                  <a:gd name="T7" fmla="*/ 2147483646 h 12786"/>
                  <a:gd name="T8" fmla="*/ 2147483646 w 8574"/>
                  <a:gd name="T9" fmla="*/ 2147483646 h 12786"/>
                  <a:gd name="T10" fmla="*/ 2147483646 w 8574"/>
                  <a:gd name="T11" fmla="*/ 2147483646 h 12786"/>
                  <a:gd name="T12" fmla="*/ 2147483646 w 8574"/>
                  <a:gd name="T13" fmla="*/ 2147483646 h 12786"/>
                  <a:gd name="T14" fmla="*/ 2147483646 w 8574"/>
                  <a:gd name="T15" fmla="*/ 2147483646 h 12786"/>
                  <a:gd name="T16" fmla="*/ 2147483646 w 8574"/>
                  <a:gd name="T17" fmla="*/ 2147483646 h 12786"/>
                  <a:gd name="T18" fmla="*/ 2147483646 w 8574"/>
                  <a:gd name="T19" fmla="*/ 2147483646 h 12786"/>
                  <a:gd name="T20" fmla="*/ 2147483646 w 8574"/>
                  <a:gd name="T21" fmla="*/ 2147483646 h 12786"/>
                  <a:gd name="T22" fmla="*/ 2147483646 w 8574"/>
                  <a:gd name="T23" fmla="*/ 2147483646 h 12786"/>
                  <a:gd name="T24" fmla="*/ 2147483646 w 8574"/>
                  <a:gd name="T25" fmla="*/ 2147483646 h 12786"/>
                  <a:gd name="T26" fmla="*/ 2147483646 w 8574"/>
                  <a:gd name="T27" fmla="*/ 2147483646 h 12786"/>
                  <a:gd name="T28" fmla="*/ 2147483646 w 8574"/>
                  <a:gd name="T29" fmla="*/ 2147483646 h 12786"/>
                  <a:gd name="T30" fmla="*/ 2147483646 w 8574"/>
                  <a:gd name="T31" fmla="*/ 2147483646 h 12786"/>
                  <a:gd name="T32" fmla="*/ 2147483646 w 8574"/>
                  <a:gd name="T33" fmla="*/ 2147483646 h 12786"/>
                  <a:gd name="T34" fmla="*/ 2147483646 w 8574"/>
                  <a:gd name="T35" fmla="*/ 2147483646 h 12786"/>
                  <a:gd name="T36" fmla="*/ 2147483646 w 8574"/>
                  <a:gd name="T37" fmla="*/ 468750000 h 12786"/>
                  <a:gd name="T38" fmla="*/ 1962890625 w 8574"/>
                  <a:gd name="T39" fmla="*/ 146484375 h 12786"/>
                  <a:gd name="T40" fmla="*/ 1259765625 w 8574"/>
                  <a:gd name="T41" fmla="*/ 9765625 h 1278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4026;p25"/>
              <p:cNvSpPr>
                <a:spLocks/>
              </p:cNvSpPr>
              <p:nvPr/>
            </p:nvSpPr>
            <p:spPr bwMode="auto">
              <a:xfrm>
                <a:off x="375900" y="4943150"/>
                <a:ext cx="6700" cy="70075"/>
              </a:xfrm>
              <a:custGeom>
                <a:avLst/>
                <a:gdLst>
                  <a:gd name="T0" fmla="*/ 654296875 w 268"/>
                  <a:gd name="T1" fmla="*/ 0 h 2803"/>
                  <a:gd name="T2" fmla="*/ 332031250 w 268"/>
                  <a:gd name="T3" fmla="*/ 976562500 h 2803"/>
                  <a:gd name="T4" fmla="*/ 654296875 w 268"/>
                  <a:gd name="T5" fmla="*/ 2147483646 h 2803"/>
                  <a:gd name="T6" fmla="*/ 332031250 w 268"/>
                  <a:gd name="T7" fmla="*/ 2147483646 h 2803"/>
                  <a:gd name="T8" fmla="*/ 0 w 268"/>
                  <a:gd name="T9" fmla="*/ 2147483646 h 2803"/>
                  <a:gd name="T10" fmla="*/ 976562500 w 268"/>
                  <a:gd name="T11" fmla="*/ 2147483646 h 2803"/>
                  <a:gd name="T12" fmla="*/ 1962890625 w 268"/>
                  <a:gd name="T13" fmla="*/ 2147483646 h 2803"/>
                  <a:gd name="T14" fmla="*/ 2147483646 w 268"/>
                  <a:gd name="T15" fmla="*/ 2147483646 h 2803"/>
                  <a:gd name="T16" fmla="*/ 2147483646 w 268"/>
                  <a:gd name="T17" fmla="*/ 2147483646 h 2803"/>
                  <a:gd name="T18" fmla="*/ 2147483646 w 268"/>
                  <a:gd name="T19" fmla="*/ 2147483646 h 2803"/>
                  <a:gd name="T20" fmla="*/ 1962890625 w 268"/>
                  <a:gd name="T21" fmla="*/ 1308593750 h 2803"/>
                  <a:gd name="T22" fmla="*/ 1308593750 w 268"/>
                  <a:gd name="T23" fmla="*/ 332031250 h 2803"/>
                  <a:gd name="T24" fmla="*/ 654296875 w 268"/>
                  <a:gd name="T25" fmla="*/ 0 h 28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4027;p25"/>
              <p:cNvSpPr>
                <a:spLocks/>
              </p:cNvSpPr>
              <p:nvPr/>
            </p:nvSpPr>
            <p:spPr bwMode="auto">
              <a:xfrm>
                <a:off x="340050" y="4880575"/>
                <a:ext cx="10850" cy="71775"/>
              </a:xfrm>
              <a:custGeom>
                <a:avLst/>
                <a:gdLst>
                  <a:gd name="T0" fmla="*/ 2128906250 w 434"/>
                  <a:gd name="T1" fmla="*/ 0 h 2871"/>
                  <a:gd name="T2" fmla="*/ 1630859375 w 434"/>
                  <a:gd name="T3" fmla="*/ 996093750 h 2871"/>
                  <a:gd name="T4" fmla="*/ 1630859375 w 434"/>
                  <a:gd name="T5" fmla="*/ 2147483646 h 2871"/>
                  <a:gd name="T6" fmla="*/ 1298828125 w 434"/>
                  <a:gd name="T7" fmla="*/ 2147483646 h 2871"/>
                  <a:gd name="T8" fmla="*/ 322265625 w 434"/>
                  <a:gd name="T9" fmla="*/ 2147483646 h 2871"/>
                  <a:gd name="T10" fmla="*/ 0 w 434"/>
                  <a:gd name="T11" fmla="*/ 2147483646 h 2871"/>
                  <a:gd name="T12" fmla="*/ 322265625 w 434"/>
                  <a:gd name="T13" fmla="*/ 2147483646 h 2871"/>
                  <a:gd name="T14" fmla="*/ 1298828125 w 434"/>
                  <a:gd name="T15" fmla="*/ 2147483646 h 2871"/>
                  <a:gd name="T16" fmla="*/ 2147483646 w 434"/>
                  <a:gd name="T17" fmla="*/ 2147483646 h 2871"/>
                  <a:gd name="T18" fmla="*/ 2147483646 w 434"/>
                  <a:gd name="T19" fmla="*/ 2147483646 h 2871"/>
                  <a:gd name="T20" fmla="*/ 2147483646 w 434"/>
                  <a:gd name="T21" fmla="*/ 2147483646 h 2871"/>
                  <a:gd name="T22" fmla="*/ 2147483646 w 434"/>
                  <a:gd name="T23" fmla="*/ 2147483646 h 2871"/>
                  <a:gd name="T24" fmla="*/ 2147483646 w 434"/>
                  <a:gd name="T25" fmla="*/ 1318359375 h 2871"/>
                  <a:gd name="T26" fmla="*/ 2147483646 w 434"/>
                  <a:gd name="T27" fmla="*/ 341796875 h 2871"/>
                  <a:gd name="T28" fmla="*/ 2128906250 w 434"/>
                  <a:gd name="T29" fmla="*/ 0 h 287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4028;p25"/>
              <p:cNvSpPr>
                <a:spLocks/>
              </p:cNvSpPr>
              <p:nvPr/>
            </p:nvSpPr>
            <p:spPr bwMode="auto">
              <a:xfrm>
                <a:off x="300850" y="4812225"/>
                <a:ext cx="5850" cy="55050"/>
              </a:xfrm>
              <a:custGeom>
                <a:avLst/>
                <a:gdLst>
                  <a:gd name="T0" fmla="*/ 654296875 w 234"/>
                  <a:gd name="T1" fmla="*/ 0 h 2202"/>
                  <a:gd name="T2" fmla="*/ 0 w 234"/>
                  <a:gd name="T3" fmla="*/ 976562500 h 2202"/>
                  <a:gd name="T4" fmla="*/ 332031250 w 234"/>
                  <a:gd name="T5" fmla="*/ 2147483646 h 2202"/>
                  <a:gd name="T6" fmla="*/ 0 w 234"/>
                  <a:gd name="T7" fmla="*/ 2147483646 h 2202"/>
                  <a:gd name="T8" fmla="*/ 332031250 w 234"/>
                  <a:gd name="T9" fmla="*/ 2147483646 h 2202"/>
                  <a:gd name="T10" fmla="*/ 976562500 w 234"/>
                  <a:gd name="T11" fmla="*/ 2147483646 h 2202"/>
                  <a:gd name="T12" fmla="*/ 2147483646 w 234"/>
                  <a:gd name="T13" fmla="*/ 2147483646 h 2202"/>
                  <a:gd name="T14" fmla="*/ 2147483646 w 234"/>
                  <a:gd name="T15" fmla="*/ 2147483646 h 2202"/>
                  <a:gd name="T16" fmla="*/ 1630859375 w 234"/>
                  <a:gd name="T17" fmla="*/ 332031250 h 2202"/>
                  <a:gd name="T18" fmla="*/ 654296875 w 234"/>
                  <a:gd name="T19" fmla="*/ 0 h 220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0" name="Google Shape;4029;p25"/>
              <p:cNvSpPr>
                <a:spLocks/>
              </p:cNvSpPr>
              <p:nvPr/>
            </p:nvSpPr>
            <p:spPr bwMode="auto">
              <a:xfrm>
                <a:off x="251650" y="4762725"/>
                <a:ext cx="10850" cy="38675"/>
              </a:xfrm>
              <a:custGeom>
                <a:avLst/>
                <a:gdLst>
                  <a:gd name="T0" fmla="*/ 1250000000 w 434"/>
                  <a:gd name="T1" fmla="*/ 0 h 1547"/>
                  <a:gd name="T2" fmla="*/ 654296875 w 434"/>
                  <a:gd name="T3" fmla="*/ 117187500 h 1547"/>
                  <a:gd name="T4" fmla="*/ 0 w 434"/>
                  <a:gd name="T5" fmla="*/ 1748046875 h 1547"/>
                  <a:gd name="T6" fmla="*/ 976562500 w 434"/>
                  <a:gd name="T7" fmla="*/ 2147483646 h 1547"/>
                  <a:gd name="T8" fmla="*/ 976562500 w 434"/>
                  <a:gd name="T9" fmla="*/ 2147483646 h 1547"/>
                  <a:gd name="T10" fmla="*/ 1630859375 w 434"/>
                  <a:gd name="T11" fmla="*/ 2147483646 h 1547"/>
                  <a:gd name="T12" fmla="*/ 2147483646 w 434"/>
                  <a:gd name="T13" fmla="*/ 2147483646 h 1547"/>
                  <a:gd name="T14" fmla="*/ 2147483646 w 434"/>
                  <a:gd name="T15" fmla="*/ 2147483646 h 1547"/>
                  <a:gd name="T16" fmla="*/ 2147483646 w 434"/>
                  <a:gd name="T17" fmla="*/ 2147483646 h 1547"/>
                  <a:gd name="T18" fmla="*/ 2147483646 w 434"/>
                  <a:gd name="T19" fmla="*/ 1425781250 h 1547"/>
                  <a:gd name="T20" fmla="*/ 1250000000 w 434"/>
                  <a:gd name="T21" fmla="*/ 0 h 15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1" name="Google Shape;4030;p25"/>
              <p:cNvSpPr>
                <a:spLocks/>
              </p:cNvSpPr>
              <p:nvPr/>
            </p:nvSpPr>
            <p:spPr bwMode="auto">
              <a:xfrm>
                <a:off x="202450" y="4775400"/>
                <a:ext cx="54225" cy="22675"/>
              </a:xfrm>
              <a:custGeom>
                <a:avLst/>
                <a:gdLst>
                  <a:gd name="T0" fmla="*/ 986328125 w 2169"/>
                  <a:gd name="T1" fmla="*/ 0 h 907"/>
                  <a:gd name="T2" fmla="*/ 322265625 w 2169"/>
                  <a:gd name="T3" fmla="*/ 380859375 h 907"/>
                  <a:gd name="T4" fmla="*/ 322265625 w 2169"/>
                  <a:gd name="T5" fmla="*/ 1679687500 h 907"/>
                  <a:gd name="T6" fmla="*/ 976562500 w 2169"/>
                  <a:gd name="T7" fmla="*/ 2147483646 h 907"/>
                  <a:gd name="T8" fmla="*/ 2147483646 w 2169"/>
                  <a:gd name="T9" fmla="*/ 2147483646 h 907"/>
                  <a:gd name="T10" fmla="*/ 2147483646 w 2169"/>
                  <a:gd name="T11" fmla="*/ 2147483646 h 907"/>
                  <a:gd name="T12" fmla="*/ 2147483646 w 2169"/>
                  <a:gd name="T13" fmla="*/ 2147483646 h 907"/>
                  <a:gd name="T14" fmla="*/ 2147483646 w 2169"/>
                  <a:gd name="T15" fmla="*/ 2147483646 h 907"/>
                  <a:gd name="T16" fmla="*/ 2147483646 w 2169"/>
                  <a:gd name="T17" fmla="*/ 2147483646 h 907"/>
                  <a:gd name="T18" fmla="*/ 2147483646 w 2169"/>
                  <a:gd name="T19" fmla="*/ 2147483646 h 907"/>
                  <a:gd name="T20" fmla="*/ 2147483646 w 2169"/>
                  <a:gd name="T21" fmla="*/ 2147483646 h 907"/>
                  <a:gd name="T22" fmla="*/ 1953125000 w 2169"/>
                  <a:gd name="T23" fmla="*/ 380859375 h 907"/>
                  <a:gd name="T24" fmla="*/ 1630859375 w 2169"/>
                  <a:gd name="T25" fmla="*/ 380859375 h 907"/>
                  <a:gd name="T26" fmla="*/ 986328125 w 2169"/>
                  <a:gd name="T27" fmla="*/ 0 h 9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2" name="Google Shape;4031;p25"/>
              <p:cNvSpPr>
                <a:spLocks/>
              </p:cNvSpPr>
              <p:nvPr/>
            </p:nvSpPr>
            <p:spPr bwMode="auto">
              <a:xfrm>
                <a:off x="217450" y="4837250"/>
                <a:ext cx="90100" cy="35875"/>
              </a:xfrm>
              <a:custGeom>
                <a:avLst/>
                <a:gdLst>
                  <a:gd name="T0" fmla="*/ 1962890625 w 3604"/>
                  <a:gd name="T1" fmla="*/ 0 h 1435"/>
                  <a:gd name="T2" fmla="*/ 332031250 w 3604"/>
                  <a:gd name="T3" fmla="*/ 654296875 h 1435"/>
                  <a:gd name="T4" fmla="*/ 654296875 w 3604"/>
                  <a:gd name="T5" fmla="*/ 1953125000 h 1435"/>
                  <a:gd name="T6" fmla="*/ 2147483646 w 3604"/>
                  <a:gd name="T7" fmla="*/ 2147483646 h 1435"/>
                  <a:gd name="T8" fmla="*/ 2147483646 w 3604"/>
                  <a:gd name="T9" fmla="*/ 2147483646 h 1435"/>
                  <a:gd name="T10" fmla="*/ 2147483646 w 3604"/>
                  <a:gd name="T11" fmla="*/ 2147483646 h 1435"/>
                  <a:gd name="T12" fmla="*/ 2147483646 w 3604"/>
                  <a:gd name="T13" fmla="*/ 2147483646 h 1435"/>
                  <a:gd name="T14" fmla="*/ 2147483646 w 3604"/>
                  <a:gd name="T15" fmla="*/ 2147483646 h 1435"/>
                  <a:gd name="T16" fmla="*/ 2147483646 w 3604"/>
                  <a:gd name="T17" fmla="*/ 2147483646 h 1435"/>
                  <a:gd name="T18" fmla="*/ 2147483646 w 3604"/>
                  <a:gd name="T19" fmla="*/ 2147483646 h 1435"/>
                  <a:gd name="T20" fmla="*/ 2147483646 w 3604"/>
                  <a:gd name="T21" fmla="*/ 2147483646 h 1435"/>
                  <a:gd name="T22" fmla="*/ 2147483646 w 3604"/>
                  <a:gd name="T23" fmla="*/ 2147483646 h 1435"/>
                  <a:gd name="T24" fmla="*/ 2147483646 w 3604"/>
                  <a:gd name="T25" fmla="*/ 2147483646 h 1435"/>
                  <a:gd name="T26" fmla="*/ 2147483646 w 3604"/>
                  <a:gd name="T27" fmla="*/ 0 h 1435"/>
                  <a:gd name="T28" fmla="*/ 1962890625 w 3604"/>
                  <a:gd name="T29" fmla="*/ 0 h 14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3" name="Google Shape;4032;p25"/>
              <p:cNvSpPr>
                <a:spLocks/>
              </p:cNvSpPr>
              <p:nvPr/>
            </p:nvSpPr>
            <p:spPr bwMode="auto">
              <a:xfrm>
                <a:off x="247475" y="4918475"/>
                <a:ext cx="91750" cy="33875"/>
              </a:xfrm>
              <a:custGeom>
                <a:avLst/>
                <a:gdLst>
                  <a:gd name="T0" fmla="*/ 478515625 w 3670"/>
                  <a:gd name="T1" fmla="*/ 0 h 1355"/>
                  <a:gd name="T2" fmla="*/ 332031250 w 3670"/>
                  <a:gd name="T3" fmla="*/ 195312500 h 1355"/>
                  <a:gd name="T4" fmla="*/ 654296875 w 3670"/>
                  <a:gd name="T5" fmla="*/ 1494140625 h 1355"/>
                  <a:gd name="T6" fmla="*/ 2147483646 w 3670"/>
                  <a:gd name="T7" fmla="*/ 2147483646 h 1355"/>
                  <a:gd name="T8" fmla="*/ 2147483646 w 3670"/>
                  <a:gd name="T9" fmla="*/ 2147483646 h 1355"/>
                  <a:gd name="T10" fmla="*/ 2147483646 w 3670"/>
                  <a:gd name="T11" fmla="*/ 2147483646 h 1355"/>
                  <a:gd name="T12" fmla="*/ 2147483646 w 3670"/>
                  <a:gd name="T13" fmla="*/ 2147483646 h 1355"/>
                  <a:gd name="T14" fmla="*/ 2147483646 w 3670"/>
                  <a:gd name="T15" fmla="*/ 2147483646 h 1355"/>
                  <a:gd name="T16" fmla="*/ 2147483646 w 3670"/>
                  <a:gd name="T17" fmla="*/ 2147483646 h 1355"/>
                  <a:gd name="T18" fmla="*/ 2147483646 w 3670"/>
                  <a:gd name="T19" fmla="*/ 2147483646 h 1355"/>
                  <a:gd name="T20" fmla="*/ 2147483646 w 3670"/>
                  <a:gd name="T21" fmla="*/ 2147483646 h 1355"/>
                  <a:gd name="T22" fmla="*/ 2147483646 w 3670"/>
                  <a:gd name="T23" fmla="*/ 2147483646 h 1355"/>
                  <a:gd name="T24" fmla="*/ 2147483646 w 3670"/>
                  <a:gd name="T25" fmla="*/ 2147483646 h 1355"/>
                  <a:gd name="T26" fmla="*/ 2147483646 w 3670"/>
                  <a:gd name="T27" fmla="*/ 2147483646 h 1355"/>
                  <a:gd name="T28" fmla="*/ 2147483646 w 3670"/>
                  <a:gd name="T29" fmla="*/ 2147483646 h 1355"/>
                  <a:gd name="T30" fmla="*/ 2147483646 w 3670"/>
                  <a:gd name="T31" fmla="*/ 2147483646 h 1355"/>
                  <a:gd name="T32" fmla="*/ 2147483646 w 3670"/>
                  <a:gd name="T33" fmla="*/ 2147483646 h 1355"/>
                  <a:gd name="T34" fmla="*/ 2147483646 w 3670"/>
                  <a:gd name="T35" fmla="*/ 2147483646 h 1355"/>
                  <a:gd name="T36" fmla="*/ 2147483646 w 3670"/>
                  <a:gd name="T37" fmla="*/ 2147483646 h 1355"/>
                  <a:gd name="T38" fmla="*/ 1962890625 w 3670"/>
                  <a:gd name="T39" fmla="*/ 849609375 h 1355"/>
                  <a:gd name="T40" fmla="*/ 1630859375 w 3670"/>
                  <a:gd name="T41" fmla="*/ 849609375 h 1355"/>
                  <a:gd name="T42" fmla="*/ 478515625 w 3670"/>
                  <a:gd name="T43" fmla="*/ 0 h 13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4" name="Google Shape;4033;p25"/>
              <p:cNvSpPr>
                <a:spLocks/>
              </p:cNvSpPr>
              <p:nvPr/>
            </p:nvSpPr>
            <p:spPr bwMode="auto">
              <a:xfrm>
                <a:off x="282500" y="4993175"/>
                <a:ext cx="97600" cy="28375"/>
              </a:xfrm>
              <a:custGeom>
                <a:avLst/>
                <a:gdLst>
                  <a:gd name="T0" fmla="*/ 2147483646 w 3904"/>
                  <a:gd name="T1" fmla="*/ 9765625 h 1135"/>
                  <a:gd name="T2" fmla="*/ 654296875 w 3904"/>
                  <a:gd name="T3" fmla="*/ 986328125 h 1135"/>
                  <a:gd name="T4" fmla="*/ 976562500 w 3904"/>
                  <a:gd name="T5" fmla="*/ 1962890625 h 1135"/>
                  <a:gd name="T6" fmla="*/ 2147483646 w 3904"/>
                  <a:gd name="T7" fmla="*/ 2147483646 h 1135"/>
                  <a:gd name="T8" fmla="*/ 2147483646 w 3904"/>
                  <a:gd name="T9" fmla="*/ 2147483646 h 1135"/>
                  <a:gd name="T10" fmla="*/ 2147483646 w 3904"/>
                  <a:gd name="T11" fmla="*/ 2147483646 h 1135"/>
                  <a:gd name="T12" fmla="*/ 2147483646 w 3904"/>
                  <a:gd name="T13" fmla="*/ 2147483646 h 1135"/>
                  <a:gd name="T14" fmla="*/ 2147483646 w 3904"/>
                  <a:gd name="T15" fmla="*/ 2147483646 h 1135"/>
                  <a:gd name="T16" fmla="*/ 2147483646 w 3904"/>
                  <a:gd name="T17" fmla="*/ 2147483646 h 1135"/>
                  <a:gd name="T18" fmla="*/ 2147483646 w 3904"/>
                  <a:gd name="T19" fmla="*/ 2147483646 h 1135"/>
                  <a:gd name="T20" fmla="*/ 2147483646 w 3904"/>
                  <a:gd name="T21" fmla="*/ 2147483646 h 1135"/>
                  <a:gd name="T22" fmla="*/ 2147483646 w 3904"/>
                  <a:gd name="T23" fmla="*/ 2147483646 h 1135"/>
                  <a:gd name="T24" fmla="*/ 2147483646 w 3904"/>
                  <a:gd name="T25" fmla="*/ 2147483646 h 1135"/>
                  <a:gd name="T26" fmla="*/ 2147483646 w 3904"/>
                  <a:gd name="T27" fmla="*/ 2147483646 h 1135"/>
                  <a:gd name="T28" fmla="*/ 2147483646 w 3904"/>
                  <a:gd name="T29" fmla="*/ 2147483646 h 1135"/>
                  <a:gd name="T30" fmla="*/ 2147483646 w 3904"/>
                  <a:gd name="T31" fmla="*/ 986328125 h 1135"/>
                  <a:gd name="T32" fmla="*/ 2147483646 w 3904"/>
                  <a:gd name="T33" fmla="*/ 9765625 h 1135"/>
                  <a:gd name="T34" fmla="*/ 2147483646 w 3904"/>
                  <a:gd name="T35" fmla="*/ 9765625 h 11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lnTo>
                      <a:pt x="234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5" name="Google Shape;4034;p25"/>
            <p:cNvGrpSpPr>
              <a:grpSpLocks/>
            </p:cNvGrpSpPr>
            <p:nvPr/>
          </p:nvGrpSpPr>
          <p:grpSpPr bwMode="auto"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106" name="Google Shape;4035;p25"/>
              <p:cNvSpPr>
                <a:spLocks/>
              </p:cNvSpPr>
              <p:nvPr/>
            </p:nvSpPr>
            <p:spPr bwMode="auto">
              <a:xfrm>
                <a:off x="1496500" y="3472875"/>
                <a:ext cx="500400" cy="2154175"/>
              </a:xfrm>
              <a:custGeom>
                <a:avLst/>
                <a:gdLst>
                  <a:gd name="T0" fmla="*/ 2147483646 w 20016"/>
                  <a:gd name="T1" fmla="*/ 9765625 h 86167"/>
                  <a:gd name="T2" fmla="*/ 2147483646 w 20016"/>
                  <a:gd name="T3" fmla="*/ 2147483646 h 86167"/>
                  <a:gd name="T4" fmla="*/ 2147483646 w 20016"/>
                  <a:gd name="T5" fmla="*/ 2147483646 h 86167"/>
                  <a:gd name="T6" fmla="*/ 2147483646 w 20016"/>
                  <a:gd name="T7" fmla="*/ 2147483646 h 86167"/>
                  <a:gd name="T8" fmla="*/ 2147483646 w 20016"/>
                  <a:gd name="T9" fmla="*/ 2147483646 h 86167"/>
                  <a:gd name="T10" fmla="*/ 2147483646 w 20016"/>
                  <a:gd name="T11" fmla="*/ 2147483646 h 86167"/>
                  <a:gd name="T12" fmla="*/ 2147483646 w 20016"/>
                  <a:gd name="T13" fmla="*/ 2147483646 h 86167"/>
                  <a:gd name="T14" fmla="*/ 2147483646 w 20016"/>
                  <a:gd name="T15" fmla="*/ 2147483646 h 86167"/>
                  <a:gd name="T16" fmla="*/ 2147483646 w 20016"/>
                  <a:gd name="T17" fmla="*/ 2147483646 h 86167"/>
                  <a:gd name="T18" fmla="*/ 2147483646 w 20016"/>
                  <a:gd name="T19" fmla="*/ 2147483646 h 86167"/>
                  <a:gd name="T20" fmla="*/ 2147483646 w 20016"/>
                  <a:gd name="T21" fmla="*/ 2147483646 h 86167"/>
                  <a:gd name="T22" fmla="*/ 2147483646 w 20016"/>
                  <a:gd name="T23" fmla="*/ 2147483646 h 86167"/>
                  <a:gd name="T24" fmla="*/ 2147483646 w 20016"/>
                  <a:gd name="T25" fmla="*/ 2147483646 h 86167"/>
                  <a:gd name="T26" fmla="*/ 2147483646 w 20016"/>
                  <a:gd name="T27" fmla="*/ 2147483646 h 86167"/>
                  <a:gd name="T28" fmla="*/ 2147483646 w 20016"/>
                  <a:gd name="T29" fmla="*/ 2147483646 h 86167"/>
                  <a:gd name="T30" fmla="*/ 2147483646 w 20016"/>
                  <a:gd name="T31" fmla="*/ 2147483646 h 86167"/>
                  <a:gd name="T32" fmla="*/ 2147483646 w 20016"/>
                  <a:gd name="T33" fmla="*/ 2147483646 h 86167"/>
                  <a:gd name="T34" fmla="*/ 2147483646 w 20016"/>
                  <a:gd name="T35" fmla="*/ 9765625 h 86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4036;p25"/>
              <p:cNvSpPr/>
              <p:nvPr/>
            </p:nvSpPr>
            <p:spPr>
              <a:xfrm>
                <a:off x="1454528" y="2846215"/>
                <a:ext cx="387474" cy="860250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4037;p25"/>
              <p:cNvSpPr/>
              <p:nvPr/>
            </p:nvSpPr>
            <p:spPr>
              <a:xfrm>
                <a:off x="1842399" y="3214018"/>
                <a:ext cx="816067" cy="506029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4038;p25"/>
              <p:cNvSpPr/>
              <p:nvPr/>
            </p:nvSpPr>
            <p:spPr>
              <a:xfrm>
                <a:off x="1840975" y="2702885"/>
                <a:ext cx="555115" cy="1002571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0" name="Google Shape;4039;p25"/>
              <p:cNvSpPr>
                <a:spLocks/>
              </p:cNvSpPr>
              <p:nvPr/>
            </p:nvSpPr>
            <p:spPr bwMode="auto">
              <a:xfrm>
                <a:off x="1622175" y="3178400"/>
                <a:ext cx="191775" cy="467700"/>
              </a:xfrm>
              <a:custGeom>
                <a:avLst/>
                <a:gdLst>
                  <a:gd name="T0" fmla="*/ 1240234375 w 7671"/>
                  <a:gd name="T1" fmla="*/ 9765625 h 18708"/>
                  <a:gd name="T2" fmla="*/ 478515625 w 7671"/>
                  <a:gd name="T3" fmla="*/ 2147483646 h 18708"/>
                  <a:gd name="T4" fmla="*/ 2147483646 w 7671"/>
                  <a:gd name="T5" fmla="*/ 2147483646 h 18708"/>
                  <a:gd name="T6" fmla="*/ 2147483646 w 7671"/>
                  <a:gd name="T7" fmla="*/ 2147483646 h 18708"/>
                  <a:gd name="T8" fmla="*/ 2147483646 w 7671"/>
                  <a:gd name="T9" fmla="*/ 2147483646 h 18708"/>
                  <a:gd name="T10" fmla="*/ 2147483646 w 7671"/>
                  <a:gd name="T11" fmla="*/ 2147483646 h 18708"/>
                  <a:gd name="T12" fmla="*/ 2147483646 w 7671"/>
                  <a:gd name="T13" fmla="*/ 2147483646 h 18708"/>
                  <a:gd name="T14" fmla="*/ 2147483646 w 7671"/>
                  <a:gd name="T15" fmla="*/ 2147483646 h 18708"/>
                  <a:gd name="T16" fmla="*/ 1240234375 w 7671"/>
                  <a:gd name="T17" fmla="*/ 9765625 h 187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1" name="Google Shape;4040;p25"/>
              <p:cNvSpPr>
                <a:spLocks/>
              </p:cNvSpPr>
              <p:nvPr/>
            </p:nvSpPr>
            <p:spPr bwMode="auto">
              <a:xfrm>
                <a:off x="1840300" y="3049625"/>
                <a:ext cx="196325" cy="607200"/>
              </a:xfrm>
              <a:custGeom>
                <a:avLst/>
                <a:gdLst>
                  <a:gd name="T0" fmla="*/ 2147483646 w 7853"/>
                  <a:gd name="T1" fmla="*/ 9765625 h 24288"/>
                  <a:gd name="T2" fmla="*/ 2147483646 w 7853"/>
                  <a:gd name="T3" fmla="*/ 2147483646 h 24288"/>
                  <a:gd name="T4" fmla="*/ 2147483646 w 7853"/>
                  <a:gd name="T5" fmla="*/ 2147483646 h 24288"/>
                  <a:gd name="T6" fmla="*/ 1660156250 w 7853"/>
                  <a:gd name="T7" fmla="*/ 2147483646 h 24288"/>
                  <a:gd name="T8" fmla="*/ 2147483646 w 7853"/>
                  <a:gd name="T9" fmla="*/ 2147483646 h 24288"/>
                  <a:gd name="T10" fmla="*/ 2147483646 w 7853"/>
                  <a:gd name="T11" fmla="*/ 2147483646 h 24288"/>
                  <a:gd name="T12" fmla="*/ 2147483646 w 7853"/>
                  <a:gd name="T13" fmla="*/ 2147483646 h 24288"/>
                  <a:gd name="T14" fmla="*/ 2147483646 w 7853"/>
                  <a:gd name="T15" fmla="*/ 2147483646 h 24288"/>
                  <a:gd name="T16" fmla="*/ 2147483646 w 7853"/>
                  <a:gd name="T17" fmla="*/ 9765625 h 242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4041;p25"/>
              <p:cNvSpPr>
                <a:spLocks/>
              </p:cNvSpPr>
              <p:nvPr/>
            </p:nvSpPr>
            <p:spPr bwMode="auto">
              <a:xfrm>
                <a:off x="1895325" y="3305875"/>
                <a:ext cx="190450" cy="311450"/>
              </a:xfrm>
              <a:custGeom>
                <a:avLst/>
                <a:gdLst>
                  <a:gd name="T0" fmla="*/ 2147483646 w 7618"/>
                  <a:gd name="T1" fmla="*/ 0 h 12458"/>
                  <a:gd name="T2" fmla="*/ 2147483646 w 7618"/>
                  <a:gd name="T3" fmla="*/ 1162109375 h 12458"/>
                  <a:gd name="T4" fmla="*/ 2147483646 w 7618"/>
                  <a:gd name="T5" fmla="*/ 2147483646 h 12458"/>
                  <a:gd name="T6" fmla="*/ 2147483646 w 7618"/>
                  <a:gd name="T7" fmla="*/ 2147483646 h 12458"/>
                  <a:gd name="T8" fmla="*/ 2147483646 w 7618"/>
                  <a:gd name="T9" fmla="*/ 2147483646 h 12458"/>
                  <a:gd name="T10" fmla="*/ 2147483646 w 7618"/>
                  <a:gd name="T11" fmla="*/ 2147483646 h 12458"/>
                  <a:gd name="T12" fmla="*/ 2147483646 w 7618"/>
                  <a:gd name="T13" fmla="*/ 0 h 124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4042;p25"/>
              <p:cNvSpPr>
                <a:spLocks/>
              </p:cNvSpPr>
              <p:nvPr/>
            </p:nvSpPr>
            <p:spPr bwMode="auto">
              <a:xfrm>
                <a:off x="1811100" y="3396375"/>
                <a:ext cx="613400" cy="344950"/>
              </a:xfrm>
              <a:custGeom>
                <a:avLst/>
                <a:gdLst>
                  <a:gd name="T0" fmla="*/ 2147483646 w 24536"/>
                  <a:gd name="T1" fmla="*/ 0 h 13798"/>
                  <a:gd name="T2" fmla="*/ 2147483646 w 24536"/>
                  <a:gd name="T3" fmla="*/ 839843750 h 13798"/>
                  <a:gd name="T4" fmla="*/ 2147483646 w 24536"/>
                  <a:gd name="T5" fmla="*/ 2147483646 h 13798"/>
                  <a:gd name="T6" fmla="*/ 2147483646 w 24536"/>
                  <a:gd name="T7" fmla="*/ 2147483646 h 13798"/>
                  <a:gd name="T8" fmla="*/ 2147483646 w 24536"/>
                  <a:gd name="T9" fmla="*/ 2147483646 h 13798"/>
                  <a:gd name="T10" fmla="*/ 2147483646 w 24536"/>
                  <a:gd name="T11" fmla="*/ 2147483646 h 13798"/>
                  <a:gd name="T12" fmla="*/ 2147483646 w 24536"/>
                  <a:gd name="T13" fmla="*/ 2147483646 h 13798"/>
                  <a:gd name="T14" fmla="*/ 2147483646 w 24536"/>
                  <a:gd name="T15" fmla="*/ 2147483646 h 13798"/>
                  <a:gd name="T16" fmla="*/ 2147483646 w 24536"/>
                  <a:gd name="T17" fmla="*/ 2147483646 h 13798"/>
                  <a:gd name="T18" fmla="*/ 2147483646 w 24536"/>
                  <a:gd name="T19" fmla="*/ 2147483646 h 13798"/>
                  <a:gd name="T20" fmla="*/ 2147483646 w 24536"/>
                  <a:gd name="T21" fmla="*/ 2147483646 h 13798"/>
                  <a:gd name="T22" fmla="*/ 2147483646 w 24536"/>
                  <a:gd name="T23" fmla="*/ 2147483646 h 13798"/>
                  <a:gd name="T24" fmla="*/ 2147483646 w 24536"/>
                  <a:gd name="T25" fmla="*/ 2147483646 h 13798"/>
                  <a:gd name="T26" fmla="*/ 2147483646 w 24536"/>
                  <a:gd name="T27" fmla="*/ 0 h 137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4043;p25"/>
              <p:cNvSpPr>
                <a:spLocks/>
              </p:cNvSpPr>
              <p:nvPr/>
            </p:nvSpPr>
            <p:spPr bwMode="auto">
              <a:xfrm>
                <a:off x="1661400" y="3547725"/>
                <a:ext cx="382250" cy="258150"/>
              </a:xfrm>
              <a:custGeom>
                <a:avLst/>
                <a:gdLst>
                  <a:gd name="T0" fmla="*/ 2147483646 w 15290"/>
                  <a:gd name="T1" fmla="*/ 9765625 h 10326"/>
                  <a:gd name="T2" fmla="*/ 2147483646 w 15290"/>
                  <a:gd name="T3" fmla="*/ 488281250 h 10326"/>
                  <a:gd name="T4" fmla="*/ 2147483646 w 15290"/>
                  <a:gd name="T5" fmla="*/ 2147483646 h 10326"/>
                  <a:gd name="T6" fmla="*/ 2147483646 w 15290"/>
                  <a:gd name="T7" fmla="*/ 2147483646 h 10326"/>
                  <a:gd name="T8" fmla="*/ 2147483646 w 15290"/>
                  <a:gd name="T9" fmla="*/ 2147483646 h 10326"/>
                  <a:gd name="T10" fmla="*/ 2147483646 w 15290"/>
                  <a:gd name="T11" fmla="*/ 2147483646 h 10326"/>
                  <a:gd name="T12" fmla="*/ 2147483646 w 15290"/>
                  <a:gd name="T13" fmla="*/ 2147483646 h 10326"/>
                  <a:gd name="T14" fmla="*/ 2147483646 w 15290"/>
                  <a:gd name="T15" fmla="*/ 2147483646 h 10326"/>
                  <a:gd name="T16" fmla="*/ 2147483646 w 15290"/>
                  <a:gd name="T17" fmla="*/ 2147483646 h 10326"/>
                  <a:gd name="T18" fmla="*/ 2147483646 w 15290"/>
                  <a:gd name="T19" fmla="*/ 2147483646 h 10326"/>
                  <a:gd name="T20" fmla="*/ 2147483646 w 15290"/>
                  <a:gd name="T21" fmla="*/ 2147483646 h 10326"/>
                  <a:gd name="T22" fmla="*/ 2147483646 w 15290"/>
                  <a:gd name="T23" fmla="*/ 2147483646 h 10326"/>
                  <a:gd name="T24" fmla="*/ 2147483646 w 15290"/>
                  <a:gd name="T25" fmla="*/ 2147483646 h 10326"/>
                  <a:gd name="T26" fmla="*/ 2147483646 w 15290"/>
                  <a:gd name="T27" fmla="*/ 2147483646 h 10326"/>
                  <a:gd name="T28" fmla="*/ 2147483646 w 15290"/>
                  <a:gd name="T29" fmla="*/ 2147483646 h 10326"/>
                  <a:gd name="T30" fmla="*/ 2147483646 w 15290"/>
                  <a:gd name="T31" fmla="*/ 2147483646 h 10326"/>
                  <a:gd name="T32" fmla="*/ 2147483646 w 15290"/>
                  <a:gd name="T33" fmla="*/ 9765625 h 103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6" name="Google Shape;4044;p25"/>
            <p:cNvGrpSpPr>
              <a:grpSpLocks/>
            </p:cNvGrpSpPr>
            <p:nvPr/>
          </p:nvGrpSpPr>
          <p:grpSpPr bwMode="auto"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100" name="Google Shape;4045;p25"/>
              <p:cNvSpPr>
                <a:spLocks/>
              </p:cNvSpPr>
              <p:nvPr/>
            </p:nvSpPr>
            <p:spPr bwMode="auto">
              <a:xfrm>
                <a:off x="-142600" y="4343675"/>
                <a:ext cx="1137600" cy="1070850"/>
              </a:xfrm>
              <a:custGeom>
                <a:avLst/>
                <a:gdLst>
                  <a:gd name="T0" fmla="*/ 2147483646 w 45504"/>
                  <a:gd name="T1" fmla="*/ 0 h 42834"/>
                  <a:gd name="T2" fmla="*/ 2147483646 w 45504"/>
                  <a:gd name="T3" fmla="*/ 2147483646 h 42834"/>
                  <a:gd name="T4" fmla="*/ 2147483646 w 45504"/>
                  <a:gd name="T5" fmla="*/ 2147483646 h 42834"/>
                  <a:gd name="T6" fmla="*/ 2147483646 w 45504"/>
                  <a:gd name="T7" fmla="*/ 2147483646 h 42834"/>
                  <a:gd name="T8" fmla="*/ 2147483646 w 45504"/>
                  <a:gd name="T9" fmla="*/ 2147483646 h 42834"/>
                  <a:gd name="T10" fmla="*/ 2147483646 w 45504"/>
                  <a:gd name="T11" fmla="*/ 2147483646 h 42834"/>
                  <a:gd name="T12" fmla="*/ 2147483646 w 45504"/>
                  <a:gd name="T13" fmla="*/ 2147483646 h 42834"/>
                  <a:gd name="T14" fmla="*/ 2147483646 w 45504"/>
                  <a:gd name="T15" fmla="*/ 2147483646 h 42834"/>
                  <a:gd name="T16" fmla="*/ 2147483646 w 45504"/>
                  <a:gd name="T17" fmla="*/ 2147483646 h 42834"/>
                  <a:gd name="T18" fmla="*/ 2147483646 w 45504"/>
                  <a:gd name="T19" fmla="*/ 2147483646 h 42834"/>
                  <a:gd name="T20" fmla="*/ 2147483646 w 45504"/>
                  <a:gd name="T21" fmla="*/ 2147483646 h 42834"/>
                  <a:gd name="T22" fmla="*/ 2147483646 w 45504"/>
                  <a:gd name="T23" fmla="*/ 2147483646 h 42834"/>
                  <a:gd name="T24" fmla="*/ 2147483646 w 45504"/>
                  <a:gd name="T25" fmla="*/ 2147483646 h 42834"/>
                  <a:gd name="T26" fmla="*/ 2147483646 w 45504"/>
                  <a:gd name="T27" fmla="*/ 2147483646 h 42834"/>
                  <a:gd name="T28" fmla="*/ 2147483646 w 45504"/>
                  <a:gd name="T29" fmla="*/ 2147483646 h 42834"/>
                  <a:gd name="T30" fmla="*/ 2147483646 w 45504"/>
                  <a:gd name="T31" fmla="*/ 2147483646 h 42834"/>
                  <a:gd name="T32" fmla="*/ 2147483646 w 45504"/>
                  <a:gd name="T33" fmla="*/ 2147483646 h 42834"/>
                  <a:gd name="T34" fmla="*/ 2147483646 w 45504"/>
                  <a:gd name="T35" fmla="*/ 2147483646 h 42834"/>
                  <a:gd name="T36" fmla="*/ 2147483646 w 45504"/>
                  <a:gd name="T37" fmla="*/ 2147483646 h 42834"/>
                  <a:gd name="T38" fmla="*/ 2147483646 w 45504"/>
                  <a:gd name="T39" fmla="*/ 2147483646 h 42834"/>
                  <a:gd name="T40" fmla="*/ 2147483646 w 45504"/>
                  <a:gd name="T41" fmla="*/ 2147483646 h 42834"/>
                  <a:gd name="T42" fmla="*/ 2147483646 w 45504"/>
                  <a:gd name="T43" fmla="*/ 2147483646 h 42834"/>
                  <a:gd name="T44" fmla="*/ 2147483646 w 45504"/>
                  <a:gd name="T45" fmla="*/ 2147483646 h 42834"/>
                  <a:gd name="T46" fmla="*/ 2147483646 w 45504"/>
                  <a:gd name="T47" fmla="*/ 2147483646 h 42834"/>
                  <a:gd name="T48" fmla="*/ 2147483646 w 45504"/>
                  <a:gd name="T49" fmla="*/ 2138671875 h 42834"/>
                  <a:gd name="T50" fmla="*/ 2147483646 w 45504"/>
                  <a:gd name="T51" fmla="*/ 0 h 428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4046;p25"/>
              <p:cNvSpPr>
                <a:spLocks/>
              </p:cNvSpPr>
              <p:nvPr/>
            </p:nvSpPr>
            <p:spPr bwMode="auto">
              <a:xfrm>
                <a:off x="-39150" y="4392300"/>
                <a:ext cx="1116400" cy="1127500"/>
              </a:xfrm>
              <a:custGeom>
                <a:avLst/>
                <a:gdLst>
                  <a:gd name="T0" fmla="*/ 791015625 w 44656"/>
                  <a:gd name="T1" fmla="*/ 0 h 45100"/>
                  <a:gd name="T2" fmla="*/ 2147483646 w 44656"/>
                  <a:gd name="T3" fmla="*/ 2147483646 h 45100"/>
                  <a:gd name="T4" fmla="*/ 2147483646 w 44656"/>
                  <a:gd name="T5" fmla="*/ 2147483646 h 45100"/>
                  <a:gd name="T6" fmla="*/ 2147483646 w 44656"/>
                  <a:gd name="T7" fmla="*/ 2147483646 h 45100"/>
                  <a:gd name="T8" fmla="*/ 2147483646 w 44656"/>
                  <a:gd name="T9" fmla="*/ 2147483646 h 45100"/>
                  <a:gd name="T10" fmla="*/ 2147483646 w 44656"/>
                  <a:gd name="T11" fmla="*/ 2147483646 h 45100"/>
                  <a:gd name="T12" fmla="*/ 2147483646 w 44656"/>
                  <a:gd name="T13" fmla="*/ 2147483646 h 45100"/>
                  <a:gd name="T14" fmla="*/ 791015625 w 44656"/>
                  <a:gd name="T15" fmla="*/ 0 h 451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4047;p25"/>
              <p:cNvSpPr>
                <a:spLocks/>
              </p:cNvSpPr>
              <p:nvPr/>
            </p:nvSpPr>
            <p:spPr bwMode="auto">
              <a:xfrm>
                <a:off x="132700" y="4811575"/>
                <a:ext cx="526200" cy="190100"/>
              </a:xfrm>
              <a:custGeom>
                <a:avLst/>
                <a:gdLst>
                  <a:gd name="T0" fmla="*/ 1523437500 w 21048"/>
                  <a:gd name="T1" fmla="*/ 0 h 7604"/>
                  <a:gd name="T2" fmla="*/ 2147483646 w 21048"/>
                  <a:gd name="T3" fmla="*/ 2147483646 h 7604"/>
                  <a:gd name="T4" fmla="*/ 2147483646 w 21048"/>
                  <a:gd name="T5" fmla="*/ 2147483646 h 7604"/>
                  <a:gd name="T6" fmla="*/ 2147483646 w 21048"/>
                  <a:gd name="T7" fmla="*/ 2147483646 h 7604"/>
                  <a:gd name="T8" fmla="*/ 2147483646 w 21048"/>
                  <a:gd name="T9" fmla="*/ 2147483646 h 7604"/>
                  <a:gd name="T10" fmla="*/ 2147483646 w 21048"/>
                  <a:gd name="T11" fmla="*/ 429687500 h 7604"/>
                  <a:gd name="T12" fmla="*/ 1523437500 w 21048"/>
                  <a:gd name="T13" fmla="*/ 0 h 76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4048;p25"/>
              <p:cNvSpPr>
                <a:spLocks/>
              </p:cNvSpPr>
              <p:nvPr/>
            </p:nvSpPr>
            <p:spPr bwMode="auto">
              <a:xfrm>
                <a:off x="395375" y="4531200"/>
                <a:ext cx="166350" cy="369350"/>
              </a:xfrm>
              <a:custGeom>
                <a:avLst/>
                <a:gdLst>
                  <a:gd name="T0" fmla="*/ 830078125 w 6654"/>
                  <a:gd name="T1" fmla="*/ 0 h 14774"/>
                  <a:gd name="T2" fmla="*/ 908203125 w 6654"/>
                  <a:gd name="T3" fmla="*/ 2147483646 h 14774"/>
                  <a:gd name="T4" fmla="*/ 2147483646 w 6654"/>
                  <a:gd name="T5" fmla="*/ 2147483646 h 14774"/>
                  <a:gd name="T6" fmla="*/ 2147483646 w 6654"/>
                  <a:gd name="T7" fmla="*/ 2147483646 h 14774"/>
                  <a:gd name="T8" fmla="*/ 2147483646 w 6654"/>
                  <a:gd name="T9" fmla="*/ 2147483646 h 14774"/>
                  <a:gd name="T10" fmla="*/ 2147483646 w 6654"/>
                  <a:gd name="T11" fmla="*/ 2147483646 h 14774"/>
                  <a:gd name="T12" fmla="*/ 2147483646 w 6654"/>
                  <a:gd name="T13" fmla="*/ 1318359375 h 14774"/>
                  <a:gd name="T14" fmla="*/ 830078125 w 6654"/>
                  <a:gd name="T15" fmla="*/ 0 h 147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4049;p25"/>
              <p:cNvSpPr>
                <a:spLocks/>
              </p:cNvSpPr>
              <p:nvPr/>
            </p:nvSpPr>
            <p:spPr bwMode="auto">
              <a:xfrm>
                <a:off x="742025" y="4779100"/>
                <a:ext cx="136825" cy="456825"/>
              </a:xfrm>
              <a:custGeom>
                <a:avLst/>
                <a:gdLst>
                  <a:gd name="T0" fmla="*/ 673828125 w 5473"/>
                  <a:gd name="T1" fmla="*/ 9765625 h 18273"/>
                  <a:gd name="T2" fmla="*/ 859375000 w 5473"/>
                  <a:gd name="T3" fmla="*/ 2147483646 h 18273"/>
                  <a:gd name="T4" fmla="*/ 2147483646 w 5473"/>
                  <a:gd name="T5" fmla="*/ 2147483646 h 18273"/>
                  <a:gd name="T6" fmla="*/ 2147483646 w 5473"/>
                  <a:gd name="T7" fmla="*/ 2147483646 h 18273"/>
                  <a:gd name="T8" fmla="*/ 2147483646 w 5473"/>
                  <a:gd name="T9" fmla="*/ 2147483646 h 18273"/>
                  <a:gd name="T10" fmla="*/ 2147483646 w 5473"/>
                  <a:gd name="T11" fmla="*/ 2147483646 h 18273"/>
                  <a:gd name="T12" fmla="*/ 2147483646 w 5473"/>
                  <a:gd name="T13" fmla="*/ 1835937500 h 18273"/>
                  <a:gd name="T14" fmla="*/ 673828125 w 5473"/>
                  <a:gd name="T15" fmla="*/ 9765625 h 182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4050;p25"/>
              <p:cNvSpPr>
                <a:spLocks/>
              </p:cNvSpPr>
              <p:nvPr/>
            </p:nvSpPr>
            <p:spPr bwMode="auto">
              <a:xfrm>
                <a:off x="357325" y="5209750"/>
                <a:ext cx="567750" cy="121425"/>
              </a:xfrm>
              <a:custGeom>
                <a:avLst/>
                <a:gdLst>
                  <a:gd name="T0" fmla="*/ 1601562500 w 22710"/>
                  <a:gd name="T1" fmla="*/ 0 h 4857"/>
                  <a:gd name="T2" fmla="*/ 2147483646 w 22710"/>
                  <a:gd name="T3" fmla="*/ 2147483646 h 4857"/>
                  <a:gd name="T4" fmla="*/ 2147483646 w 22710"/>
                  <a:gd name="T5" fmla="*/ 2147483646 h 4857"/>
                  <a:gd name="T6" fmla="*/ 2147483646 w 22710"/>
                  <a:gd name="T7" fmla="*/ 2147483646 h 4857"/>
                  <a:gd name="T8" fmla="*/ 2147483646 w 22710"/>
                  <a:gd name="T9" fmla="*/ 2147483646 h 4857"/>
                  <a:gd name="T10" fmla="*/ 2147483646 w 22710"/>
                  <a:gd name="T11" fmla="*/ 2147483646 h 4857"/>
                  <a:gd name="T12" fmla="*/ 2147483646 w 22710"/>
                  <a:gd name="T13" fmla="*/ 439453125 h 4857"/>
                  <a:gd name="T14" fmla="*/ 1601562500 w 22710"/>
                  <a:gd name="T15" fmla="*/ 0 h 48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7" name="Google Shape;4051;p25"/>
            <p:cNvGrpSpPr>
              <a:grpSpLocks/>
            </p:cNvGrpSpPr>
            <p:nvPr/>
          </p:nvGrpSpPr>
          <p:grpSpPr bwMode="auto"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82" name="Google Shape;4052;p25"/>
              <p:cNvSpPr>
                <a:spLocks/>
              </p:cNvSpPr>
              <p:nvPr/>
            </p:nvSpPr>
            <p:spPr bwMode="auto">
              <a:xfrm>
                <a:off x="5659200" y="3452725"/>
                <a:ext cx="289400" cy="1698550"/>
              </a:xfrm>
              <a:custGeom>
                <a:avLst/>
                <a:gdLst>
                  <a:gd name="T0" fmla="*/ 2147483646 w 11576"/>
                  <a:gd name="T1" fmla="*/ 9765625 h 67942"/>
                  <a:gd name="T2" fmla="*/ 2147483646 w 11576"/>
                  <a:gd name="T3" fmla="*/ 1708984375 h 67942"/>
                  <a:gd name="T4" fmla="*/ 2147483646 w 11576"/>
                  <a:gd name="T5" fmla="*/ 2147483646 h 67942"/>
                  <a:gd name="T6" fmla="*/ 2147483646 w 11576"/>
                  <a:gd name="T7" fmla="*/ 2147483646 h 67942"/>
                  <a:gd name="T8" fmla="*/ 1962890625 w 11576"/>
                  <a:gd name="T9" fmla="*/ 2147483646 h 67942"/>
                  <a:gd name="T10" fmla="*/ 2147483646 w 11576"/>
                  <a:gd name="T11" fmla="*/ 2147483646 h 67942"/>
                  <a:gd name="T12" fmla="*/ 2147483646 w 11576"/>
                  <a:gd name="T13" fmla="*/ 2147483646 h 67942"/>
                  <a:gd name="T14" fmla="*/ 2147483646 w 11576"/>
                  <a:gd name="T15" fmla="*/ 2147483646 h 67942"/>
                  <a:gd name="T16" fmla="*/ 2147483646 w 11576"/>
                  <a:gd name="T17" fmla="*/ 2147483646 h 67942"/>
                  <a:gd name="T18" fmla="*/ 2147483646 w 11576"/>
                  <a:gd name="T19" fmla="*/ 2147483646 h 67942"/>
                  <a:gd name="T20" fmla="*/ 2147483646 w 11576"/>
                  <a:gd name="T21" fmla="*/ 2147483646 h 67942"/>
                  <a:gd name="T22" fmla="*/ 2147483646 w 11576"/>
                  <a:gd name="T23" fmla="*/ 2147483646 h 67942"/>
                  <a:gd name="T24" fmla="*/ 2147483646 w 11576"/>
                  <a:gd name="T25" fmla="*/ 2147483646 h 67942"/>
                  <a:gd name="T26" fmla="*/ 2147483646 w 11576"/>
                  <a:gd name="T27" fmla="*/ 2147483646 h 67942"/>
                  <a:gd name="T28" fmla="*/ 2147483646 w 11576"/>
                  <a:gd name="T29" fmla="*/ 2147483646 h 67942"/>
                  <a:gd name="T30" fmla="*/ 2147483646 w 11576"/>
                  <a:gd name="T31" fmla="*/ 2147483646 h 67942"/>
                  <a:gd name="T32" fmla="*/ 2147483646 w 11576"/>
                  <a:gd name="T33" fmla="*/ 2147483646 h 67942"/>
                  <a:gd name="T34" fmla="*/ 2147483646 w 11576"/>
                  <a:gd name="T35" fmla="*/ 400390625 h 67942"/>
                  <a:gd name="T36" fmla="*/ 2147483646 w 11576"/>
                  <a:gd name="T37" fmla="*/ 9765625 h 679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4053;p25"/>
              <p:cNvSpPr>
                <a:spLocks/>
              </p:cNvSpPr>
              <p:nvPr/>
            </p:nvSpPr>
            <p:spPr bwMode="auto">
              <a:xfrm>
                <a:off x="5714250" y="3325575"/>
                <a:ext cx="120950" cy="196575"/>
              </a:xfrm>
              <a:custGeom>
                <a:avLst/>
                <a:gdLst>
                  <a:gd name="T0" fmla="*/ 2147483646 w 4838"/>
                  <a:gd name="T1" fmla="*/ 9765625 h 7863"/>
                  <a:gd name="T2" fmla="*/ 2147483646 w 4838"/>
                  <a:gd name="T3" fmla="*/ 2147483646 h 7863"/>
                  <a:gd name="T4" fmla="*/ 2147483646 w 4838"/>
                  <a:gd name="T5" fmla="*/ 2147483646 h 7863"/>
                  <a:gd name="T6" fmla="*/ 2147483646 w 4838"/>
                  <a:gd name="T7" fmla="*/ 2147483646 h 7863"/>
                  <a:gd name="T8" fmla="*/ 2147483646 w 4838"/>
                  <a:gd name="T9" fmla="*/ 2147483646 h 7863"/>
                  <a:gd name="T10" fmla="*/ 2147483646 w 4838"/>
                  <a:gd name="T11" fmla="*/ 2147483646 h 7863"/>
                  <a:gd name="T12" fmla="*/ 2147483646 w 4838"/>
                  <a:gd name="T13" fmla="*/ 2147483646 h 7863"/>
                  <a:gd name="T14" fmla="*/ 2147483646 w 4838"/>
                  <a:gd name="T15" fmla="*/ 878906250 h 7863"/>
                  <a:gd name="T16" fmla="*/ 2147483646 w 4838"/>
                  <a:gd name="T17" fmla="*/ 9765625 h 78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4054;p25"/>
              <p:cNvSpPr>
                <a:spLocks/>
              </p:cNvSpPr>
              <p:nvPr/>
            </p:nvSpPr>
            <p:spPr bwMode="auto">
              <a:xfrm>
                <a:off x="5896875" y="3533175"/>
                <a:ext cx="140675" cy="291700"/>
              </a:xfrm>
              <a:custGeom>
                <a:avLst/>
                <a:gdLst>
                  <a:gd name="T0" fmla="*/ 2147483646 w 5627"/>
                  <a:gd name="T1" fmla="*/ 9765625 h 11668"/>
                  <a:gd name="T2" fmla="*/ 2147483646 w 5627"/>
                  <a:gd name="T3" fmla="*/ 576171875 h 11668"/>
                  <a:gd name="T4" fmla="*/ 2147483646 w 5627"/>
                  <a:gd name="T5" fmla="*/ 2147483646 h 11668"/>
                  <a:gd name="T6" fmla="*/ 332031250 w 5627"/>
                  <a:gd name="T7" fmla="*/ 2147483646 h 11668"/>
                  <a:gd name="T8" fmla="*/ 2147483646 w 5627"/>
                  <a:gd name="T9" fmla="*/ 2147483646 h 11668"/>
                  <a:gd name="T10" fmla="*/ 2147483646 w 5627"/>
                  <a:gd name="T11" fmla="*/ 2147483646 h 11668"/>
                  <a:gd name="T12" fmla="*/ 2147483646 w 5627"/>
                  <a:gd name="T13" fmla="*/ 2147483646 h 11668"/>
                  <a:gd name="T14" fmla="*/ 2147483646 w 5627"/>
                  <a:gd name="T15" fmla="*/ 1230468750 h 11668"/>
                  <a:gd name="T16" fmla="*/ 2147483646 w 5627"/>
                  <a:gd name="T17" fmla="*/ 9765625 h 116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4055;p25"/>
              <p:cNvSpPr>
                <a:spLocks/>
              </p:cNvSpPr>
              <p:nvPr/>
            </p:nvSpPr>
            <p:spPr bwMode="auto">
              <a:xfrm>
                <a:off x="5985275" y="3457050"/>
                <a:ext cx="115950" cy="120975"/>
              </a:xfrm>
              <a:custGeom>
                <a:avLst/>
                <a:gdLst>
                  <a:gd name="T0" fmla="*/ 2147483646 w 4638"/>
                  <a:gd name="T1" fmla="*/ 9765625 h 4839"/>
                  <a:gd name="T2" fmla="*/ 2147483646 w 4638"/>
                  <a:gd name="T3" fmla="*/ 2147483646 h 4839"/>
                  <a:gd name="T4" fmla="*/ 9765625 w 4638"/>
                  <a:gd name="T5" fmla="*/ 2147483646 h 4839"/>
                  <a:gd name="T6" fmla="*/ 2147483646 w 4638"/>
                  <a:gd name="T7" fmla="*/ 2147483646 h 4839"/>
                  <a:gd name="T8" fmla="*/ 2147483646 w 4638"/>
                  <a:gd name="T9" fmla="*/ 2147483646 h 4839"/>
                  <a:gd name="T10" fmla="*/ 2147483646 w 4638"/>
                  <a:gd name="T11" fmla="*/ 341796875 h 4839"/>
                  <a:gd name="T12" fmla="*/ 2147483646 w 4638"/>
                  <a:gd name="T13" fmla="*/ 9765625 h 48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4056;p25"/>
              <p:cNvSpPr>
                <a:spLocks/>
              </p:cNvSpPr>
              <p:nvPr/>
            </p:nvSpPr>
            <p:spPr bwMode="auto">
              <a:xfrm>
                <a:off x="5754925" y="3677025"/>
                <a:ext cx="169250" cy="219250"/>
              </a:xfrm>
              <a:custGeom>
                <a:avLst/>
                <a:gdLst>
                  <a:gd name="T0" fmla="*/ 478515625 w 6770"/>
                  <a:gd name="T1" fmla="*/ 0 h 8770"/>
                  <a:gd name="T2" fmla="*/ 732421875 w 6770"/>
                  <a:gd name="T3" fmla="*/ 1064453125 h 8770"/>
                  <a:gd name="T4" fmla="*/ 2147483646 w 6770"/>
                  <a:gd name="T5" fmla="*/ 2147483646 h 8770"/>
                  <a:gd name="T6" fmla="*/ 2147483646 w 6770"/>
                  <a:gd name="T7" fmla="*/ 2147483646 h 8770"/>
                  <a:gd name="T8" fmla="*/ 2147483646 w 6770"/>
                  <a:gd name="T9" fmla="*/ 2147483646 h 8770"/>
                  <a:gd name="T10" fmla="*/ 2147483646 w 6770"/>
                  <a:gd name="T11" fmla="*/ 2147483646 h 8770"/>
                  <a:gd name="T12" fmla="*/ 2147483646 w 6770"/>
                  <a:gd name="T13" fmla="*/ 2147483646 h 8770"/>
                  <a:gd name="T14" fmla="*/ 1376953125 w 6770"/>
                  <a:gd name="T15" fmla="*/ 419921875 h 8770"/>
                  <a:gd name="T16" fmla="*/ 478515625 w 6770"/>
                  <a:gd name="T17" fmla="*/ 0 h 87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4057;p25"/>
              <p:cNvSpPr>
                <a:spLocks/>
              </p:cNvSpPr>
              <p:nvPr/>
            </p:nvSpPr>
            <p:spPr bwMode="auto">
              <a:xfrm>
                <a:off x="5693400" y="3603800"/>
                <a:ext cx="121775" cy="119325"/>
              </a:xfrm>
              <a:custGeom>
                <a:avLst/>
                <a:gdLst>
                  <a:gd name="T0" fmla="*/ 2147483646 w 4871"/>
                  <a:gd name="T1" fmla="*/ 9765625 h 4773"/>
                  <a:gd name="T2" fmla="*/ 2147483646 w 4871"/>
                  <a:gd name="T3" fmla="*/ 29296875 h 4773"/>
                  <a:gd name="T4" fmla="*/ 1630859375 w 4871"/>
                  <a:gd name="T5" fmla="*/ 2147483646 h 4773"/>
                  <a:gd name="T6" fmla="*/ 2147483646 w 4871"/>
                  <a:gd name="T7" fmla="*/ 2147483646 h 4773"/>
                  <a:gd name="T8" fmla="*/ 2147483646 w 4871"/>
                  <a:gd name="T9" fmla="*/ 2147483646 h 4773"/>
                  <a:gd name="T10" fmla="*/ 2147483646 w 4871"/>
                  <a:gd name="T11" fmla="*/ 2147483646 h 4773"/>
                  <a:gd name="T12" fmla="*/ 2147483646 w 4871"/>
                  <a:gd name="T13" fmla="*/ 2147483646 h 4773"/>
                  <a:gd name="T14" fmla="*/ 2147483646 w 4871"/>
                  <a:gd name="T15" fmla="*/ 9765625 h 47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4058;p25"/>
              <p:cNvSpPr>
                <a:spLocks/>
              </p:cNvSpPr>
              <p:nvPr/>
            </p:nvSpPr>
            <p:spPr bwMode="auto">
              <a:xfrm>
                <a:off x="5906450" y="3881700"/>
                <a:ext cx="178225" cy="202375"/>
              </a:xfrm>
              <a:custGeom>
                <a:avLst/>
                <a:gdLst>
                  <a:gd name="T0" fmla="*/ 2147483646 w 7129"/>
                  <a:gd name="T1" fmla="*/ 0 h 8095"/>
                  <a:gd name="T2" fmla="*/ 2147483646 w 7129"/>
                  <a:gd name="T3" fmla="*/ 273437500 h 8095"/>
                  <a:gd name="T4" fmla="*/ 2147483646 w 7129"/>
                  <a:gd name="T5" fmla="*/ 2147483646 h 8095"/>
                  <a:gd name="T6" fmla="*/ 2147483646 w 7129"/>
                  <a:gd name="T7" fmla="*/ 2147483646 h 8095"/>
                  <a:gd name="T8" fmla="*/ 2147483646 w 7129"/>
                  <a:gd name="T9" fmla="*/ 2147483646 h 8095"/>
                  <a:gd name="T10" fmla="*/ 2147483646 w 7129"/>
                  <a:gd name="T11" fmla="*/ 927734375 h 8095"/>
                  <a:gd name="T12" fmla="*/ 2147483646 w 7129"/>
                  <a:gd name="T13" fmla="*/ 0 h 80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4059;p25"/>
              <p:cNvSpPr>
                <a:spLocks/>
              </p:cNvSpPr>
              <p:nvPr/>
            </p:nvSpPr>
            <p:spPr bwMode="auto">
              <a:xfrm>
                <a:off x="5796800" y="3928475"/>
                <a:ext cx="101775" cy="298350"/>
              </a:xfrm>
              <a:custGeom>
                <a:avLst/>
                <a:gdLst>
                  <a:gd name="T0" fmla="*/ 1152343750 w 4071"/>
                  <a:gd name="T1" fmla="*/ 0 h 11934"/>
                  <a:gd name="T2" fmla="*/ 664062500 w 4071"/>
                  <a:gd name="T3" fmla="*/ 1220703125 h 11934"/>
                  <a:gd name="T4" fmla="*/ 2147483646 w 4071"/>
                  <a:gd name="T5" fmla="*/ 2147483646 h 11934"/>
                  <a:gd name="T6" fmla="*/ 2147483646 w 4071"/>
                  <a:gd name="T7" fmla="*/ 2147483646 h 11934"/>
                  <a:gd name="T8" fmla="*/ 2147483646 w 4071"/>
                  <a:gd name="T9" fmla="*/ 2147483646 h 11934"/>
                  <a:gd name="T10" fmla="*/ 2147483646 w 4071"/>
                  <a:gd name="T11" fmla="*/ 2147483646 h 11934"/>
                  <a:gd name="T12" fmla="*/ 2147483646 w 4071"/>
                  <a:gd name="T13" fmla="*/ 2147483646 h 11934"/>
                  <a:gd name="T14" fmla="*/ 2147483646 w 4071"/>
                  <a:gd name="T15" fmla="*/ 2147483646 h 11934"/>
                  <a:gd name="T16" fmla="*/ 2147483646 w 4071"/>
                  <a:gd name="T17" fmla="*/ 2147483646 h 11934"/>
                  <a:gd name="T18" fmla="*/ 2147483646 w 4071"/>
                  <a:gd name="T19" fmla="*/ 2147483646 h 11934"/>
                  <a:gd name="T20" fmla="*/ 2147483646 w 4071"/>
                  <a:gd name="T21" fmla="*/ 2147483646 h 11934"/>
                  <a:gd name="T22" fmla="*/ 1640625000 w 4071"/>
                  <a:gd name="T23" fmla="*/ 1220703125 h 11934"/>
                  <a:gd name="T24" fmla="*/ 1152343750 w 4071"/>
                  <a:gd name="T25" fmla="*/ 0 h 119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4060;p25"/>
              <p:cNvSpPr>
                <a:spLocks/>
              </p:cNvSpPr>
              <p:nvPr/>
            </p:nvSpPr>
            <p:spPr bwMode="auto">
              <a:xfrm>
                <a:off x="5819325" y="4099175"/>
                <a:ext cx="331575" cy="331150"/>
              </a:xfrm>
              <a:custGeom>
                <a:avLst/>
                <a:gdLst>
                  <a:gd name="T0" fmla="*/ 2147483646 w 13263"/>
                  <a:gd name="T1" fmla="*/ 9765625 h 13246"/>
                  <a:gd name="T2" fmla="*/ 2147483646 w 13263"/>
                  <a:gd name="T3" fmla="*/ 1318359375 h 13246"/>
                  <a:gd name="T4" fmla="*/ 2147483646 w 13263"/>
                  <a:gd name="T5" fmla="*/ 2147483646 h 13246"/>
                  <a:gd name="T6" fmla="*/ 986328125 w 13263"/>
                  <a:gd name="T7" fmla="*/ 2147483646 h 13246"/>
                  <a:gd name="T8" fmla="*/ 2147483646 w 13263"/>
                  <a:gd name="T9" fmla="*/ 2147483646 h 13246"/>
                  <a:gd name="T10" fmla="*/ 2147483646 w 13263"/>
                  <a:gd name="T11" fmla="*/ 2147483646 h 13246"/>
                  <a:gd name="T12" fmla="*/ 2147483646 w 13263"/>
                  <a:gd name="T13" fmla="*/ 2147483646 h 13246"/>
                  <a:gd name="T14" fmla="*/ 2147483646 w 13263"/>
                  <a:gd name="T15" fmla="*/ 1650390625 h 13246"/>
                  <a:gd name="T16" fmla="*/ 2147483646 w 13263"/>
                  <a:gd name="T17" fmla="*/ 9765625 h 13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4061;p25"/>
              <p:cNvSpPr>
                <a:spLocks/>
              </p:cNvSpPr>
              <p:nvPr/>
            </p:nvSpPr>
            <p:spPr bwMode="auto">
              <a:xfrm>
                <a:off x="5692575" y="4168225"/>
                <a:ext cx="110100" cy="363875"/>
              </a:xfrm>
              <a:custGeom>
                <a:avLst/>
                <a:gdLst>
                  <a:gd name="T0" fmla="*/ 2147483646 w 4404"/>
                  <a:gd name="T1" fmla="*/ 0 h 14555"/>
                  <a:gd name="T2" fmla="*/ 2147483646 w 4404"/>
                  <a:gd name="T3" fmla="*/ 1708984375 h 14555"/>
                  <a:gd name="T4" fmla="*/ 2147483646 w 4404"/>
                  <a:gd name="T5" fmla="*/ 2147483646 h 14555"/>
                  <a:gd name="T6" fmla="*/ 2147483646 w 4404"/>
                  <a:gd name="T7" fmla="*/ 2147483646 h 14555"/>
                  <a:gd name="T8" fmla="*/ 2147483646 w 4404"/>
                  <a:gd name="T9" fmla="*/ 2147483646 h 14555"/>
                  <a:gd name="T10" fmla="*/ 2147483646 w 4404"/>
                  <a:gd name="T11" fmla="*/ 2147483646 h 14555"/>
                  <a:gd name="T12" fmla="*/ 2147483646 w 4404"/>
                  <a:gd name="T13" fmla="*/ 2147483646 h 14555"/>
                  <a:gd name="T14" fmla="*/ 2147483646 w 4404"/>
                  <a:gd name="T15" fmla="*/ 2147483646 h 14555"/>
                  <a:gd name="T16" fmla="*/ 2147483646 w 4404"/>
                  <a:gd name="T17" fmla="*/ 1708984375 h 14555"/>
                  <a:gd name="T18" fmla="*/ 2147483646 w 4404"/>
                  <a:gd name="T19" fmla="*/ 0 h 145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4062;p25"/>
              <p:cNvSpPr>
                <a:spLocks/>
              </p:cNvSpPr>
              <p:nvPr/>
            </p:nvSpPr>
            <p:spPr bwMode="auto">
              <a:xfrm>
                <a:off x="5680900" y="4615725"/>
                <a:ext cx="271925" cy="264550"/>
              </a:xfrm>
              <a:custGeom>
                <a:avLst/>
                <a:gdLst>
                  <a:gd name="T0" fmla="*/ 2147483646 w 10877"/>
                  <a:gd name="T1" fmla="*/ 0 h 10582"/>
                  <a:gd name="T2" fmla="*/ 2147483646 w 10877"/>
                  <a:gd name="T3" fmla="*/ 1181640625 h 10582"/>
                  <a:gd name="T4" fmla="*/ 2147483646 w 10877"/>
                  <a:gd name="T5" fmla="*/ 2147483646 h 10582"/>
                  <a:gd name="T6" fmla="*/ 2147483646 w 10877"/>
                  <a:gd name="T7" fmla="*/ 2147483646 h 10582"/>
                  <a:gd name="T8" fmla="*/ 2147483646 w 10877"/>
                  <a:gd name="T9" fmla="*/ 2147483646 h 10582"/>
                  <a:gd name="T10" fmla="*/ 2147483646 w 10877"/>
                  <a:gd name="T11" fmla="*/ 2147483646 h 10582"/>
                  <a:gd name="T12" fmla="*/ 1953125000 w 10877"/>
                  <a:gd name="T13" fmla="*/ 2147483646 h 10582"/>
                  <a:gd name="T14" fmla="*/ 2147483646 w 10877"/>
                  <a:gd name="T15" fmla="*/ 2147483646 h 10582"/>
                  <a:gd name="T16" fmla="*/ 2147483646 w 10877"/>
                  <a:gd name="T17" fmla="*/ 2147483646 h 10582"/>
                  <a:gd name="T18" fmla="*/ 2147483646 w 10877"/>
                  <a:gd name="T19" fmla="*/ 2147483646 h 10582"/>
                  <a:gd name="T20" fmla="*/ 2147483646 w 10877"/>
                  <a:gd name="T21" fmla="*/ 2147483646 h 10582"/>
                  <a:gd name="T22" fmla="*/ 2147483646 w 10877"/>
                  <a:gd name="T23" fmla="*/ 2147483646 h 10582"/>
                  <a:gd name="T24" fmla="*/ 2147483646 w 10877"/>
                  <a:gd name="T25" fmla="*/ 1513671875 h 10582"/>
                  <a:gd name="T26" fmla="*/ 2147483646 w 10877"/>
                  <a:gd name="T27" fmla="*/ 0 h 105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4063;p25"/>
              <p:cNvSpPr>
                <a:spLocks/>
              </p:cNvSpPr>
              <p:nvPr/>
            </p:nvSpPr>
            <p:spPr bwMode="auto">
              <a:xfrm>
                <a:off x="5642525" y="4488425"/>
                <a:ext cx="67575" cy="311300"/>
              </a:xfrm>
              <a:custGeom>
                <a:avLst/>
                <a:gdLst>
                  <a:gd name="T0" fmla="*/ 2147483646 w 2703"/>
                  <a:gd name="T1" fmla="*/ 0 h 12452"/>
                  <a:gd name="T2" fmla="*/ 2147483646 w 2703"/>
                  <a:gd name="T3" fmla="*/ 1074218750 h 12452"/>
                  <a:gd name="T4" fmla="*/ 332031250 w 2703"/>
                  <a:gd name="T5" fmla="*/ 2147483646 h 12452"/>
                  <a:gd name="T6" fmla="*/ 2147483646 w 2703"/>
                  <a:gd name="T7" fmla="*/ 2147483646 h 12452"/>
                  <a:gd name="T8" fmla="*/ 2147483646 w 2703"/>
                  <a:gd name="T9" fmla="*/ 2147483646 h 12452"/>
                  <a:gd name="T10" fmla="*/ 2147483646 w 2703"/>
                  <a:gd name="T11" fmla="*/ 2147483646 h 12452"/>
                  <a:gd name="T12" fmla="*/ 2147483646 w 2703"/>
                  <a:gd name="T13" fmla="*/ 2147483646 h 12452"/>
                  <a:gd name="T14" fmla="*/ 2147483646 w 2703"/>
                  <a:gd name="T15" fmla="*/ 2147483646 h 12452"/>
                  <a:gd name="T16" fmla="*/ 2147483646 w 2703"/>
                  <a:gd name="T17" fmla="*/ 2147483646 h 12452"/>
                  <a:gd name="T18" fmla="*/ 2147483646 w 2703"/>
                  <a:gd name="T19" fmla="*/ 1396484375 h 12452"/>
                  <a:gd name="T20" fmla="*/ 2147483646 w 2703"/>
                  <a:gd name="T21" fmla="*/ 0 h 124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4064;p25"/>
              <p:cNvSpPr>
                <a:spLocks/>
              </p:cNvSpPr>
              <p:nvPr/>
            </p:nvSpPr>
            <p:spPr bwMode="auto">
              <a:xfrm>
                <a:off x="5612500" y="4389600"/>
                <a:ext cx="83425" cy="141600"/>
              </a:xfrm>
              <a:custGeom>
                <a:avLst/>
                <a:gdLst>
                  <a:gd name="T0" fmla="*/ 2147483646 w 3337"/>
                  <a:gd name="T1" fmla="*/ 0 h 5664"/>
                  <a:gd name="T2" fmla="*/ 2147483646 w 3337"/>
                  <a:gd name="T3" fmla="*/ 2147483646 h 5664"/>
                  <a:gd name="T4" fmla="*/ 2147483646 w 3337"/>
                  <a:gd name="T5" fmla="*/ 2147483646 h 5664"/>
                  <a:gd name="T6" fmla="*/ 2147483646 w 3337"/>
                  <a:gd name="T7" fmla="*/ 2147483646 h 5664"/>
                  <a:gd name="T8" fmla="*/ 2147483646 w 3337"/>
                  <a:gd name="T9" fmla="*/ 2147483646 h 5664"/>
                  <a:gd name="T10" fmla="*/ 2147483646 w 3337"/>
                  <a:gd name="T11" fmla="*/ 2147483646 h 5664"/>
                  <a:gd name="T12" fmla="*/ 2147483646 w 3337"/>
                  <a:gd name="T13" fmla="*/ 585937500 h 5664"/>
                  <a:gd name="T14" fmla="*/ 2147483646 w 3337"/>
                  <a:gd name="T15" fmla="*/ 0 h 56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4065;p25"/>
              <p:cNvSpPr>
                <a:spLocks/>
              </p:cNvSpPr>
              <p:nvPr/>
            </p:nvSpPr>
            <p:spPr bwMode="auto">
              <a:xfrm>
                <a:off x="5665050" y="4108275"/>
                <a:ext cx="85075" cy="131050"/>
              </a:xfrm>
              <a:custGeom>
                <a:avLst/>
                <a:gdLst>
                  <a:gd name="T0" fmla="*/ 2147483646 w 3403"/>
                  <a:gd name="T1" fmla="*/ 9765625 h 5242"/>
                  <a:gd name="T2" fmla="*/ 2147483646 w 3403"/>
                  <a:gd name="T3" fmla="*/ 2147483646 h 5242"/>
                  <a:gd name="T4" fmla="*/ 2147483646 w 3403"/>
                  <a:gd name="T5" fmla="*/ 2147483646 h 5242"/>
                  <a:gd name="T6" fmla="*/ 2147483646 w 3403"/>
                  <a:gd name="T7" fmla="*/ 2147483646 h 5242"/>
                  <a:gd name="T8" fmla="*/ 2147483646 w 3403"/>
                  <a:gd name="T9" fmla="*/ 2147483646 h 5242"/>
                  <a:gd name="T10" fmla="*/ 2147483646 w 3403"/>
                  <a:gd name="T11" fmla="*/ 2147483646 h 5242"/>
                  <a:gd name="T12" fmla="*/ 2147483646 w 3403"/>
                  <a:gd name="T13" fmla="*/ 48828125 h 5242"/>
                  <a:gd name="T14" fmla="*/ 2147483646 w 3403"/>
                  <a:gd name="T15" fmla="*/ 9765625 h 52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4066;p25"/>
              <p:cNvSpPr>
                <a:spLocks/>
              </p:cNvSpPr>
              <p:nvPr/>
            </p:nvSpPr>
            <p:spPr bwMode="auto">
              <a:xfrm>
                <a:off x="6093700" y="4082350"/>
                <a:ext cx="96750" cy="116125"/>
              </a:xfrm>
              <a:custGeom>
                <a:avLst/>
                <a:gdLst>
                  <a:gd name="T0" fmla="*/ 2147483646 w 3870"/>
                  <a:gd name="T1" fmla="*/ 9765625 h 4645"/>
                  <a:gd name="T2" fmla="*/ 2147483646 w 3870"/>
                  <a:gd name="T3" fmla="*/ 2147483646 h 4645"/>
                  <a:gd name="T4" fmla="*/ 0 w 3870"/>
                  <a:gd name="T5" fmla="*/ 2147483646 h 4645"/>
                  <a:gd name="T6" fmla="*/ 2147483646 w 3870"/>
                  <a:gd name="T7" fmla="*/ 2147483646 h 4645"/>
                  <a:gd name="T8" fmla="*/ 2147483646 w 3870"/>
                  <a:gd name="T9" fmla="*/ 2147483646 h 4645"/>
                  <a:gd name="T10" fmla="*/ 2147483646 w 3870"/>
                  <a:gd name="T11" fmla="*/ 78125000 h 4645"/>
                  <a:gd name="T12" fmla="*/ 2147483646 w 3870"/>
                  <a:gd name="T13" fmla="*/ 9765625 h 46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4067;p25"/>
              <p:cNvSpPr>
                <a:spLocks/>
              </p:cNvSpPr>
              <p:nvPr/>
            </p:nvSpPr>
            <p:spPr bwMode="auto">
              <a:xfrm>
                <a:off x="5892725" y="4552825"/>
                <a:ext cx="113425" cy="141825"/>
              </a:xfrm>
              <a:custGeom>
                <a:avLst/>
                <a:gdLst>
                  <a:gd name="T0" fmla="*/ 2147483646 w 4537"/>
                  <a:gd name="T1" fmla="*/ 9765625 h 5673"/>
                  <a:gd name="T2" fmla="*/ 2147483646 w 4537"/>
                  <a:gd name="T3" fmla="*/ 2147483646 h 5673"/>
                  <a:gd name="T4" fmla="*/ 1298828125 w 4537"/>
                  <a:gd name="T5" fmla="*/ 2147483646 h 5673"/>
                  <a:gd name="T6" fmla="*/ 654296875 w 4537"/>
                  <a:gd name="T7" fmla="*/ 2147483646 h 5673"/>
                  <a:gd name="T8" fmla="*/ 2147483646 w 4537"/>
                  <a:gd name="T9" fmla="*/ 2147483646 h 5673"/>
                  <a:gd name="T10" fmla="*/ 2147483646 w 4537"/>
                  <a:gd name="T11" fmla="*/ 2147483646 h 5673"/>
                  <a:gd name="T12" fmla="*/ 2147483646 w 4537"/>
                  <a:gd name="T13" fmla="*/ 351562500 h 5673"/>
                  <a:gd name="T14" fmla="*/ 2147483646 w 4537"/>
                  <a:gd name="T15" fmla="*/ 9765625 h 56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4068;p25"/>
              <p:cNvSpPr>
                <a:spLocks/>
              </p:cNvSpPr>
              <p:nvPr/>
            </p:nvSpPr>
            <p:spPr bwMode="auto">
              <a:xfrm>
                <a:off x="5744275" y="3868300"/>
                <a:ext cx="87575" cy="143375"/>
              </a:xfrm>
              <a:custGeom>
                <a:avLst/>
                <a:gdLst>
                  <a:gd name="T0" fmla="*/ 2147483646 w 3503"/>
                  <a:gd name="T1" fmla="*/ 9765625 h 5735"/>
                  <a:gd name="T2" fmla="*/ 2147483646 w 3503"/>
                  <a:gd name="T3" fmla="*/ 2147483646 h 5735"/>
                  <a:gd name="T4" fmla="*/ 2147483646 w 3503"/>
                  <a:gd name="T5" fmla="*/ 2147483646 h 5735"/>
                  <a:gd name="T6" fmla="*/ 2147483646 w 3503"/>
                  <a:gd name="T7" fmla="*/ 2147483646 h 5735"/>
                  <a:gd name="T8" fmla="*/ 2147483646 w 3503"/>
                  <a:gd name="T9" fmla="*/ 2147483646 h 5735"/>
                  <a:gd name="T10" fmla="*/ 2147483646 w 3503"/>
                  <a:gd name="T11" fmla="*/ 2147483646 h 5735"/>
                  <a:gd name="T12" fmla="*/ 2147483646 w 3503"/>
                  <a:gd name="T13" fmla="*/ 2147483646 h 5735"/>
                  <a:gd name="T14" fmla="*/ 2147483646 w 3503"/>
                  <a:gd name="T15" fmla="*/ 9765625 h 57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4069;p25"/>
              <p:cNvSpPr>
                <a:spLocks/>
              </p:cNvSpPr>
              <p:nvPr/>
            </p:nvSpPr>
            <p:spPr bwMode="auto">
              <a:xfrm>
                <a:off x="6004450" y="3842450"/>
                <a:ext cx="148475" cy="104500"/>
              </a:xfrm>
              <a:custGeom>
                <a:avLst/>
                <a:gdLst>
                  <a:gd name="T0" fmla="*/ 2147483646 w 5939"/>
                  <a:gd name="T1" fmla="*/ 9765625 h 4180"/>
                  <a:gd name="T2" fmla="*/ 2147483646 w 5939"/>
                  <a:gd name="T3" fmla="*/ 2147483646 h 4180"/>
                  <a:gd name="T4" fmla="*/ 2147483646 w 5939"/>
                  <a:gd name="T5" fmla="*/ 2147483646 h 4180"/>
                  <a:gd name="T6" fmla="*/ 9765625 w 5939"/>
                  <a:gd name="T7" fmla="*/ 2147483646 h 4180"/>
                  <a:gd name="T8" fmla="*/ 2147483646 w 5939"/>
                  <a:gd name="T9" fmla="*/ 2147483646 h 4180"/>
                  <a:gd name="T10" fmla="*/ 2147483646 w 5939"/>
                  <a:gd name="T11" fmla="*/ 2147483646 h 4180"/>
                  <a:gd name="T12" fmla="*/ 2147483646 w 5939"/>
                  <a:gd name="T13" fmla="*/ 2147483646 h 4180"/>
                  <a:gd name="T14" fmla="*/ 2147483646 w 5939"/>
                  <a:gd name="T15" fmla="*/ 2147483646 h 4180"/>
                  <a:gd name="T16" fmla="*/ 2147483646 w 5939"/>
                  <a:gd name="T17" fmla="*/ 2147483646 h 4180"/>
                  <a:gd name="T18" fmla="*/ 2147483646 w 5939"/>
                  <a:gd name="T19" fmla="*/ 9765625 h 41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8" name="Google Shape;4070;p25"/>
            <p:cNvGrpSpPr>
              <a:grpSpLocks/>
            </p:cNvGrpSpPr>
            <p:nvPr/>
          </p:nvGrpSpPr>
          <p:grpSpPr bwMode="auto"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50" name="Google Shape;4071;p25"/>
              <p:cNvSpPr>
                <a:spLocks/>
              </p:cNvSpPr>
              <p:nvPr/>
            </p:nvSpPr>
            <p:spPr bwMode="auto">
              <a:xfrm>
                <a:off x="1162900" y="4295950"/>
                <a:ext cx="1003850" cy="1076250"/>
              </a:xfrm>
              <a:custGeom>
                <a:avLst/>
                <a:gdLst>
                  <a:gd name="T0" fmla="*/ 2147483646 w 40154"/>
                  <a:gd name="T1" fmla="*/ 9765625 h 43050"/>
                  <a:gd name="T2" fmla="*/ 2147483646 w 40154"/>
                  <a:gd name="T3" fmla="*/ 2147483646 h 43050"/>
                  <a:gd name="T4" fmla="*/ 2147483646 w 40154"/>
                  <a:gd name="T5" fmla="*/ 2147483646 h 43050"/>
                  <a:gd name="T6" fmla="*/ 2147483646 w 40154"/>
                  <a:gd name="T7" fmla="*/ 2147483646 h 43050"/>
                  <a:gd name="T8" fmla="*/ 2147483646 w 40154"/>
                  <a:gd name="T9" fmla="*/ 2147483646 h 43050"/>
                  <a:gd name="T10" fmla="*/ 2147483646 w 40154"/>
                  <a:gd name="T11" fmla="*/ 2147483646 h 43050"/>
                  <a:gd name="T12" fmla="*/ 2147483646 w 40154"/>
                  <a:gd name="T13" fmla="*/ 2147483646 h 43050"/>
                  <a:gd name="T14" fmla="*/ 2147483646 w 40154"/>
                  <a:gd name="T15" fmla="*/ 2147483646 h 43050"/>
                  <a:gd name="T16" fmla="*/ 2147483646 w 40154"/>
                  <a:gd name="T17" fmla="*/ 2147483646 h 43050"/>
                  <a:gd name="T18" fmla="*/ 2147483646 w 40154"/>
                  <a:gd name="T19" fmla="*/ 2147483646 h 43050"/>
                  <a:gd name="T20" fmla="*/ 2147483646 w 40154"/>
                  <a:gd name="T21" fmla="*/ 2147483646 h 43050"/>
                  <a:gd name="T22" fmla="*/ 2147483646 w 40154"/>
                  <a:gd name="T23" fmla="*/ 2147483646 h 43050"/>
                  <a:gd name="T24" fmla="*/ 2147483646 w 40154"/>
                  <a:gd name="T25" fmla="*/ 2147483646 h 43050"/>
                  <a:gd name="T26" fmla="*/ 2147483646 w 40154"/>
                  <a:gd name="T27" fmla="*/ 2147483646 h 43050"/>
                  <a:gd name="T28" fmla="*/ 2147483646 w 40154"/>
                  <a:gd name="T29" fmla="*/ 2147483646 h 43050"/>
                  <a:gd name="T30" fmla="*/ 2147483646 w 40154"/>
                  <a:gd name="T31" fmla="*/ 2147483646 h 43050"/>
                  <a:gd name="T32" fmla="*/ 2147483646 w 40154"/>
                  <a:gd name="T33" fmla="*/ 2147483646 h 43050"/>
                  <a:gd name="T34" fmla="*/ 2147483646 w 40154"/>
                  <a:gd name="T35" fmla="*/ 2147483646 h 43050"/>
                  <a:gd name="T36" fmla="*/ 2147483646 w 40154"/>
                  <a:gd name="T37" fmla="*/ 2147483646 h 43050"/>
                  <a:gd name="T38" fmla="*/ 2147483646 w 40154"/>
                  <a:gd name="T39" fmla="*/ 9765625 h 4305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4072;p25"/>
              <p:cNvSpPr>
                <a:spLocks/>
              </p:cNvSpPr>
              <p:nvPr/>
            </p:nvSpPr>
            <p:spPr bwMode="auto">
              <a:xfrm>
                <a:off x="446100" y="4200250"/>
                <a:ext cx="1037300" cy="1094125"/>
              </a:xfrm>
              <a:custGeom>
                <a:avLst/>
                <a:gdLst>
                  <a:gd name="T0" fmla="*/ 2147483646 w 41492"/>
                  <a:gd name="T1" fmla="*/ 0 h 43765"/>
                  <a:gd name="T2" fmla="*/ 2147483646 w 41492"/>
                  <a:gd name="T3" fmla="*/ 2147483646 h 43765"/>
                  <a:gd name="T4" fmla="*/ 2147483646 w 41492"/>
                  <a:gd name="T5" fmla="*/ 2147483646 h 43765"/>
                  <a:gd name="T6" fmla="*/ 2147483646 w 41492"/>
                  <a:gd name="T7" fmla="*/ 2147483646 h 43765"/>
                  <a:gd name="T8" fmla="*/ 2147483646 w 41492"/>
                  <a:gd name="T9" fmla="*/ 2147483646 h 43765"/>
                  <a:gd name="T10" fmla="*/ 2147483646 w 41492"/>
                  <a:gd name="T11" fmla="*/ 2147483646 h 43765"/>
                  <a:gd name="T12" fmla="*/ 2147483646 w 41492"/>
                  <a:gd name="T13" fmla="*/ 2147483646 h 43765"/>
                  <a:gd name="T14" fmla="*/ 2147483646 w 41492"/>
                  <a:gd name="T15" fmla="*/ 2147483646 h 43765"/>
                  <a:gd name="T16" fmla="*/ 2147483646 w 41492"/>
                  <a:gd name="T17" fmla="*/ 2147483646 h 43765"/>
                  <a:gd name="T18" fmla="*/ 2147483646 w 41492"/>
                  <a:gd name="T19" fmla="*/ 2147483646 h 43765"/>
                  <a:gd name="T20" fmla="*/ 2147483646 w 41492"/>
                  <a:gd name="T21" fmla="*/ 2147483646 h 43765"/>
                  <a:gd name="T22" fmla="*/ 2147483646 w 41492"/>
                  <a:gd name="T23" fmla="*/ 2147483646 h 43765"/>
                  <a:gd name="T24" fmla="*/ 2147483646 w 41492"/>
                  <a:gd name="T25" fmla="*/ 2147483646 h 43765"/>
                  <a:gd name="T26" fmla="*/ 2147483646 w 41492"/>
                  <a:gd name="T27" fmla="*/ 2147483646 h 43765"/>
                  <a:gd name="T28" fmla="*/ 2147483646 w 41492"/>
                  <a:gd name="T29" fmla="*/ 2147483646 h 43765"/>
                  <a:gd name="T30" fmla="*/ 2147483646 w 41492"/>
                  <a:gd name="T31" fmla="*/ 2147483646 h 43765"/>
                  <a:gd name="T32" fmla="*/ 2147483646 w 41492"/>
                  <a:gd name="T33" fmla="*/ 2147483646 h 43765"/>
                  <a:gd name="T34" fmla="*/ 2147483646 w 41492"/>
                  <a:gd name="T35" fmla="*/ 2147483646 h 43765"/>
                  <a:gd name="T36" fmla="*/ 2147483646 w 41492"/>
                  <a:gd name="T37" fmla="*/ 2147483646 h 43765"/>
                  <a:gd name="T38" fmla="*/ 2147483646 w 41492"/>
                  <a:gd name="T39" fmla="*/ 2147483646 h 43765"/>
                  <a:gd name="T40" fmla="*/ 2147483646 w 41492"/>
                  <a:gd name="T41" fmla="*/ 2147483646 h 43765"/>
                  <a:gd name="T42" fmla="*/ 2147483646 w 41492"/>
                  <a:gd name="T43" fmla="*/ 2147483646 h 43765"/>
                  <a:gd name="T44" fmla="*/ 2147483646 w 41492"/>
                  <a:gd name="T45" fmla="*/ 283203125 h 43765"/>
                  <a:gd name="T46" fmla="*/ 2147483646 w 41492"/>
                  <a:gd name="T47" fmla="*/ 0 h 437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4073;p25"/>
              <p:cNvSpPr>
                <a:spLocks/>
              </p:cNvSpPr>
              <p:nvPr/>
            </p:nvSpPr>
            <p:spPr bwMode="auto">
              <a:xfrm>
                <a:off x="1265475" y="4916625"/>
                <a:ext cx="750700" cy="514225"/>
              </a:xfrm>
              <a:custGeom>
                <a:avLst/>
                <a:gdLst>
                  <a:gd name="T0" fmla="*/ 2147483646 w 30028"/>
                  <a:gd name="T1" fmla="*/ 0 h 20569"/>
                  <a:gd name="T2" fmla="*/ 2147483646 w 30028"/>
                  <a:gd name="T3" fmla="*/ 68359375 h 20569"/>
                  <a:gd name="T4" fmla="*/ 2147483646 w 30028"/>
                  <a:gd name="T5" fmla="*/ 2147483646 h 20569"/>
                  <a:gd name="T6" fmla="*/ 2147483646 w 30028"/>
                  <a:gd name="T7" fmla="*/ 2147483646 h 20569"/>
                  <a:gd name="T8" fmla="*/ 2147483646 w 30028"/>
                  <a:gd name="T9" fmla="*/ 2147483646 h 20569"/>
                  <a:gd name="T10" fmla="*/ 2147483646 w 30028"/>
                  <a:gd name="T11" fmla="*/ 2147483646 h 20569"/>
                  <a:gd name="T12" fmla="*/ 2147483646 w 30028"/>
                  <a:gd name="T13" fmla="*/ 2147483646 h 20569"/>
                  <a:gd name="T14" fmla="*/ 2147483646 w 30028"/>
                  <a:gd name="T15" fmla="*/ 1250000000 h 20569"/>
                  <a:gd name="T16" fmla="*/ 2147483646 w 30028"/>
                  <a:gd name="T17" fmla="*/ 0 h 205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4074;p25"/>
              <p:cNvSpPr>
                <a:spLocks/>
              </p:cNvSpPr>
              <p:nvPr/>
            </p:nvSpPr>
            <p:spPr bwMode="auto">
              <a:xfrm>
                <a:off x="1208400" y="4783650"/>
                <a:ext cx="655050" cy="643500"/>
              </a:xfrm>
              <a:custGeom>
                <a:avLst/>
                <a:gdLst>
                  <a:gd name="T0" fmla="*/ 2147483646 w 26202"/>
                  <a:gd name="T1" fmla="*/ 0 h 25740"/>
                  <a:gd name="T2" fmla="*/ 2147483646 w 26202"/>
                  <a:gd name="T3" fmla="*/ 58593750 h 25740"/>
                  <a:gd name="T4" fmla="*/ 2147483646 w 26202"/>
                  <a:gd name="T5" fmla="*/ 2147483646 h 25740"/>
                  <a:gd name="T6" fmla="*/ 2147483646 w 26202"/>
                  <a:gd name="T7" fmla="*/ 2147483646 h 25740"/>
                  <a:gd name="T8" fmla="*/ 2147483646 w 26202"/>
                  <a:gd name="T9" fmla="*/ 2147483646 h 25740"/>
                  <a:gd name="T10" fmla="*/ 2147483646 w 26202"/>
                  <a:gd name="T11" fmla="*/ 2147483646 h 25740"/>
                  <a:gd name="T12" fmla="*/ 2147483646 w 26202"/>
                  <a:gd name="T13" fmla="*/ 947265625 h 25740"/>
                  <a:gd name="T14" fmla="*/ 2147483646 w 26202"/>
                  <a:gd name="T15" fmla="*/ 0 h 257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4075;p25"/>
              <p:cNvSpPr>
                <a:spLocks/>
              </p:cNvSpPr>
              <p:nvPr/>
            </p:nvSpPr>
            <p:spPr bwMode="auto">
              <a:xfrm>
                <a:off x="1157225" y="4641500"/>
                <a:ext cx="635425" cy="766250"/>
              </a:xfrm>
              <a:custGeom>
                <a:avLst/>
                <a:gdLst>
                  <a:gd name="T0" fmla="*/ 2147483646 w 25417"/>
                  <a:gd name="T1" fmla="*/ 0 h 30650"/>
                  <a:gd name="T2" fmla="*/ 2147483646 w 25417"/>
                  <a:gd name="T3" fmla="*/ 380859375 h 30650"/>
                  <a:gd name="T4" fmla="*/ 2147483646 w 25417"/>
                  <a:gd name="T5" fmla="*/ 2147483646 h 30650"/>
                  <a:gd name="T6" fmla="*/ 2147483646 w 25417"/>
                  <a:gd name="T7" fmla="*/ 2147483646 h 30650"/>
                  <a:gd name="T8" fmla="*/ 2147483646 w 25417"/>
                  <a:gd name="T9" fmla="*/ 2147483646 h 30650"/>
                  <a:gd name="T10" fmla="*/ 2147483646 w 25417"/>
                  <a:gd name="T11" fmla="*/ 2147483646 h 30650"/>
                  <a:gd name="T12" fmla="*/ 2147483646 w 25417"/>
                  <a:gd name="T13" fmla="*/ 976562500 h 30650"/>
                  <a:gd name="T14" fmla="*/ 2147483646 w 25417"/>
                  <a:gd name="T15" fmla="*/ 0 h 306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4076;p25"/>
              <p:cNvSpPr>
                <a:spLocks/>
              </p:cNvSpPr>
              <p:nvPr/>
            </p:nvSpPr>
            <p:spPr bwMode="auto">
              <a:xfrm>
                <a:off x="1079725" y="4567375"/>
                <a:ext cx="547950" cy="839275"/>
              </a:xfrm>
              <a:custGeom>
                <a:avLst/>
                <a:gdLst>
                  <a:gd name="T0" fmla="*/ 2147483646 w 21918"/>
                  <a:gd name="T1" fmla="*/ 0 h 33571"/>
                  <a:gd name="T2" fmla="*/ 2147483646 w 21918"/>
                  <a:gd name="T3" fmla="*/ 537109375 h 33571"/>
                  <a:gd name="T4" fmla="*/ 2147483646 w 21918"/>
                  <a:gd name="T5" fmla="*/ 2147483646 h 33571"/>
                  <a:gd name="T6" fmla="*/ 2147483646 w 21918"/>
                  <a:gd name="T7" fmla="*/ 2147483646 h 33571"/>
                  <a:gd name="T8" fmla="*/ 2147483646 w 21918"/>
                  <a:gd name="T9" fmla="*/ 2147483646 h 33571"/>
                  <a:gd name="T10" fmla="*/ 2147483646 w 21918"/>
                  <a:gd name="T11" fmla="*/ 2147483646 h 33571"/>
                  <a:gd name="T12" fmla="*/ 2147483646 w 21918"/>
                  <a:gd name="T13" fmla="*/ 2147483646 h 33571"/>
                  <a:gd name="T14" fmla="*/ 2147483646 w 21918"/>
                  <a:gd name="T15" fmla="*/ 839843750 h 33571"/>
                  <a:gd name="T16" fmla="*/ 2147483646 w 21918"/>
                  <a:gd name="T17" fmla="*/ 0 h 335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4077;p25"/>
              <p:cNvSpPr>
                <a:spLocks/>
              </p:cNvSpPr>
              <p:nvPr/>
            </p:nvSpPr>
            <p:spPr bwMode="auto">
              <a:xfrm>
                <a:off x="1047250" y="4536975"/>
                <a:ext cx="448200" cy="844700"/>
              </a:xfrm>
              <a:custGeom>
                <a:avLst/>
                <a:gdLst>
                  <a:gd name="T0" fmla="*/ 2147483646 w 17928"/>
                  <a:gd name="T1" fmla="*/ 0 h 33788"/>
                  <a:gd name="T2" fmla="*/ 2147483646 w 17928"/>
                  <a:gd name="T3" fmla="*/ 546875000 h 33788"/>
                  <a:gd name="T4" fmla="*/ 2147483646 w 17928"/>
                  <a:gd name="T5" fmla="*/ 2147483646 h 33788"/>
                  <a:gd name="T6" fmla="*/ 2147483646 w 17928"/>
                  <a:gd name="T7" fmla="*/ 2147483646 h 33788"/>
                  <a:gd name="T8" fmla="*/ 2147483646 w 17928"/>
                  <a:gd name="T9" fmla="*/ 2147483646 h 33788"/>
                  <a:gd name="T10" fmla="*/ 2147483646 w 17928"/>
                  <a:gd name="T11" fmla="*/ 2147483646 h 33788"/>
                  <a:gd name="T12" fmla="*/ 2147483646 w 17928"/>
                  <a:gd name="T13" fmla="*/ 839843750 h 33788"/>
                  <a:gd name="T14" fmla="*/ 2147483646 w 17928"/>
                  <a:gd name="T15" fmla="*/ 0 h 337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4078;p25"/>
              <p:cNvSpPr>
                <a:spLocks/>
              </p:cNvSpPr>
              <p:nvPr/>
            </p:nvSpPr>
            <p:spPr bwMode="auto">
              <a:xfrm>
                <a:off x="644650" y="4436900"/>
                <a:ext cx="480050" cy="874550"/>
              </a:xfrm>
              <a:custGeom>
                <a:avLst/>
                <a:gdLst>
                  <a:gd name="T0" fmla="*/ 937500000 w 19202"/>
                  <a:gd name="T1" fmla="*/ 9765625 h 34982"/>
                  <a:gd name="T2" fmla="*/ 302734375 w 19202"/>
                  <a:gd name="T3" fmla="*/ 449218750 h 34982"/>
                  <a:gd name="T4" fmla="*/ 2147483646 w 19202"/>
                  <a:gd name="T5" fmla="*/ 2147483646 h 34982"/>
                  <a:gd name="T6" fmla="*/ 2147483646 w 19202"/>
                  <a:gd name="T7" fmla="*/ 2147483646 h 34982"/>
                  <a:gd name="T8" fmla="*/ 2147483646 w 19202"/>
                  <a:gd name="T9" fmla="*/ 2147483646 h 34982"/>
                  <a:gd name="T10" fmla="*/ 2147483646 w 19202"/>
                  <a:gd name="T11" fmla="*/ 2147483646 h 34982"/>
                  <a:gd name="T12" fmla="*/ 2147483646 w 19202"/>
                  <a:gd name="T13" fmla="*/ 2147483646 h 34982"/>
                  <a:gd name="T14" fmla="*/ 1787109375 w 19202"/>
                  <a:gd name="T15" fmla="*/ 449218750 h 34982"/>
                  <a:gd name="T16" fmla="*/ 937500000 w 19202"/>
                  <a:gd name="T17" fmla="*/ 9765625 h 349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4079;p25"/>
              <p:cNvSpPr>
                <a:spLocks/>
              </p:cNvSpPr>
              <p:nvPr/>
            </p:nvSpPr>
            <p:spPr bwMode="auto">
              <a:xfrm>
                <a:off x="833875" y="4562275"/>
                <a:ext cx="347300" cy="737100"/>
              </a:xfrm>
              <a:custGeom>
                <a:avLst/>
                <a:gdLst>
                  <a:gd name="T0" fmla="*/ 2147483646 w 13892"/>
                  <a:gd name="T1" fmla="*/ 9765625 h 29484"/>
                  <a:gd name="T2" fmla="*/ 2147483646 w 13892"/>
                  <a:gd name="T3" fmla="*/ 458984375 h 29484"/>
                  <a:gd name="T4" fmla="*/ 2147483646 w 13892"/>
                  <a:gd name="T5" fmla="*/ 2147483646 h 29484"/>
                  <a:gd name="T6" fmla="*/ 2147483646 w 13892"/>
                  <a:gd name="T7" fmla="*/ 2147483646 h 29484"/>
                  <a:gd name="T8" fmla="*/ 2147483646 w 13892"/>
                  <a:gd name="T9" fmla="*/ 2147483646 h 29484"/>
                  <a:gd name="T10" fmla="*/ 2147483646 w 13892"/>
                  <a:gd name="T11" fmla="*/ 2147483646 h 29484"/>
                  <a:gd name="T12" fmla="*/ 2147483646 w 13892"/>
                  <a:gd name="T13" fmla="*/ 2147483646 h 29484"/>
                  <a:gd name="T14" fmla="*/ 2147483646 w 13892"/>
                  <a:gd name="T15" fmla="*/ 458984375 h 29484"/>
                  <a:gd name="T16" fmla="*/ 2147483646 w 13892"/>
                  <a:gd name="T17" fmla="*/ 9765625 h 294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4080;p25"/>
              <p:cNvSpPr>
                <a:spLocks/>
              </p:cNvSpPr>
              <p:nvPr/>
            </p:nvSpPr>
            <p:spPr bwMode="auto">
              <a:xfrm>
                <a:off x="975200" y="4323275"/>
                <a:ext cx="213150" cy="942125"/>
              </a:xfrm>
              <a:custGeom>
                <a:avLst/>
                <a:gdLst>
                  <a:gd name="T0" fmla="*/ 2147483646 w 8526"/>
                  <a:gd name="T1" fmla="*/ 0 h 37685"/>
                  <a:gd name="T2" fmla="*/ 2147483646 w 8526"/>
                  <a:gd name="T3" fmla="*/ 312500000 h 37685"/>
                  <a:gd name="T4" fmla="*/ 2147483646 w 8526"/>
                  <a:gd name="T5" fmla="*/ 2147483646 h 37685"/>
                  <a:gd name="T6" fmla="*/ 2147483646 w 8526"/>
                  <a:gd name="T7" fmla="*/ 2147483646 h 37685"/>
                  <a:gd name="T8" fmla="*/ 2147483646 w 8526"/>
                  <a:gd name="T9" fmla="*/ 2147483646 h 37685"/>
                  <a:gd name="T10" fmla="*/ 2147483646 w 8526"/>
                  <a:gd name="T11" fmla="*/ 2147483646 h 37685"/>
                  <a:gd name="T12" fmla="*/ 2147483646 w 8526"/>
                  <a:gd name="T13" fmla="*/ 2147483646 h 37685"/>
                  <a:gd name="T14" fmla="*/ 2147483646 w 8526"/>
                  <a:gd name="T15" fmla="*/ 908203125 h 37685"/>
                  <a:gd name="T16" fmla="*/ 2147483646 w 8526"/>
                  <a:gd name="T17" fmla="*/ 0 h 376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4081;p25"/>
              <p:cNvSpPr>
                <a:spLocks/>
              </p:cNvSpPr>
              <p:nvPr/>
            </p:nvSpPr>
            <p:spPr bwMode="auto">
              <a:xfrm>
                <a:off x="1135550" y="4439350"/>
                <a:ext cx="177600" cy="818450"/>
              </a:xfrm>
              <a:custGeom>
                <a:avLst/>
                <a:gdLst>
                  <a:gd name="T0" fmla="*/ 2147483646 w 7104"/>
                  <a:gd name="T1" fmla="*/ 9765625 h 32738"/>
                  <a:gd name="T2" fmla="*/ 2147483646 w 7104"/>
                  <a:gd name="T3" fmla="*/ 380859375 h 32738"/>
                  <a:gd name="T4" fmla="*/ 2147483646 w 7104"/>
                  <a:gd name="T5" fmla="*/ 2147483646 h 32738"/>
                  <a:gd name="T6" fmla="*/ 2147483646 w 7104"/>
                  <a:gd name="T7" fmla="*/ 2147483646 h 32738"/>
                  <a:gd name="T8" fmla="*/ 2147483646 w 7104"/>
                  <a:gd name="T9" fmla="*/ 2147483646 h 32738"/>
                  <a:gd name="T10" fmla="*/ 2147483646 w 7104"/>
                  <a:gd name="T11" fmla="*/ 2147483646 h 32738"/>
                  <a:gd name="T12" fmla="*/ 2147483646 w 7104"/>
                  <a:gd name="T13" fmla="*/ 2147483646 h 32738"/>
                  <a:gd name="T14" fmla="*/ 2147483646 w 7104"/>
                  <a:gd name="T15" fmla="*/ 976562500 h 32738"/>
                  <a:gd name="T16" fmla="*/ 2147483646 w 7104"/>
                  <a:gd name="T17" fmla="*/ 9765625 h 327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4082;p25"/>
              <p:cNvSpPr>
                <a:spLocks/>
              </p:cNvSpPr>
              <p:nvPr/>
            </p:nvSpPr>
            <p:spPr bwMode="auto">
              <a:xfrm>
                <a:off x="1048150" y="4444050"/>
                <a:ext cx="151750" cy="794475"/>
              </a:xfrm>
              <a:custGeom>
                <a:avLst/>
                <a:gdLst>
                  <a:gd name="T0" fmla="*/ 2147483646 w 6070"/>
                  <a:gd name="T1" fmla="*/ 9765625 h 31779"/>
                  <a:gd name="T2" fmla="*/ 2147483646 w 6070"/>
                  <a:gd name="T3" fmla="*/ 332031250 h 31779"/>
                  <a:gd name="T4" fmla="*/ 1494140625 w 6070"/>
                  <a:gd name="T5" fmla="*/ 2147483646 h 31779"/>
                  <a:gd name="T6" fmla="*/ 2147483646 w 6070"/>
                  <a:gd name="T7" fmla="*/ 2147483646 h 31779"/>
                  <a:gd name="T8" fmla="*/ 2147483646 w 6070"/>
                  <a:gd name="T9" fmla="*/ 2147483646 h 31779"/>
                  <a:gd name="T10" fmla="*/ 2147483646 w 6070"/>
                  <a:gd name="T11" fmla="*/ 2147483646 h 31779"/>
                  <a:gd name="T12" fmla="*/ 2147483646 w 6070"/>
                  <a:gd name="T13" fmla="*/ 2147483646 h 31779"/>
                  <a:gd name="T14" fmla="*/ 2147483646 w 6070"/>
                  <a:gd name="T15" fmla="*/ 625000000 h 31779"/>
                  <a:gd name="T16" fmla="*/ 2147483646 w 6070"/>
                  <a:gd name="T17" fmla="*/ 9765625 h 317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4083;p25"/>
              <p:cNvSpPr>
                <a:spLocks/>
              </p:cNvSpPr>
              <p:nvPr/>
            </p:nvSpPr>
            <p:spPr bwMode="auto">
              <a:xfrm>
                <a:off x="681125" y="4466425"/>
                <a:ext cx="447525" cy="781675"/>
              </a:xfrm>
              <a:custGeom>
                <a:avLst/>
                <a:gdLst>
                  <a:gd name="T0" fmla="*/ 683593750 w 17901"/>
                  <a:gd name="T1" fmla="*/ 0 h 31267"/>
                  <a:gd name="T2" fmla="*/ 9765625 w 17901"/>
                  <a:gd name="T3" fmla="*/ 498046875 h 31267"/>
                  <a:gd name="T4" fmla="*/ 2147483646 w 17901"/>
                  <a:gd name="T5" fmla="*/ 2147483646 h 31267"/>
                  <a:gd name="T6" fmla="*/ 2147483646 w 17901"/>
                  <a:gd name="T7" fmla="*/ 2147483646 h 31267"/>
                  <a:gd name="T8" fmla="*/ 2147483646 w 17901"/>
                  <a:gd name="T9" fmla="*/ 2147483646 h 31267"/>
                  <a:gd name="T10" fmla="*/ 2147483646 w 17901"/>
                  <a:gd name="T11" fmla="*/ 2147483646 h 31267"/>
                  <a:gd name="T12" fmla="*/ 2147483646 w 17901"/>
                  <a:gd name="T13" fmla="*/ 2147483646 h 31267"/>
                  <a:gd name="T14" fmla="*/ 1494140625 w 17901"/>
                  <a:gd name="T15" fmla="*/ 195312500 h 31267"/>
                  <a:gd name="T16" fmla="*/ 683593750 w 17901"/>
                  <a:gd name="T17" fmla="*/ 0 h 312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4084;p25"/>
              <p:cNvSpPr>
                <a:spLocks/>
              </p:cNvSpPr>
              <p:nvPr/>
            </p:nvSpPr>
            <p:spPr bwMode="auto">
              <a:xfrm>
                <a:off x="891625" y="4545275"/>
                <a:ext cx="235900" cy="654850"/>
              </a:xfrm>
              <a:custGeom>
                <a:avLst/>
                <a:gdLst>
                  <a:gd name="T0" fmla="*/ 2147483646 w 9436"/>
                  <a:gd name="T1" fmla="*/ 0 h 26194"/>
                  <a:gd name="T2" fmla="*/ 1787109375 w 9436"/>
                  <a:gd name="T3" fmla="*/ 566406250 h 26194"/>
                  <a:gd name="T4" fmla="*/ 2147483646 w 9436"/>
                  <a:gd name="T5" fmla="*/ 2147483646 h 26194"/>
                  <a:gd name="T6" fmla="*/ 2147483646 w 9436"/>
                  <a:gd name="T7" fmla="*/ 2147483646 h 26194"/>
                  <a:gd name="T8" fmla="*/ 2147483646 w 9436"/>
                  <a:gd name="T9" fmla="*/ 2147483646 h 26194"/>
                  <a:gd name="T10" fmla="*/ 2147483646 w 9436"/>
                  <a:gd name="T11" fmla="*/ 2147483646 h 26194"/>
                  <a:gd name="T12" fmla="*/ 2147483646 w 9436"/>
                  <a:gd name="T13" fmla="*/ 2147483646 h 26194"/>
                  <a:gd name="T14" fmla="*/ 2147483646 w 9436"/>
                  <a:gd name="T15" fmla="*/ 566406250 h 26194"/>
                  <a:gd name="T16" fmla="*/ 2147483646 w 9436"/>
                  <a:gd name="T17" fmla="*/ 0 h 261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4085;p25"/>
              <p:cNvSpPr>
                <a:spLocks/>
              </p:cNvSpPr>
              <p:nvPr/>
            </p:nvSpPr>
            <p:spPr bwMode="auto">
              <a:xfrm>
                <a:off x="1189500" y="4528150"/>
                <a:ext cx="188250" cy="676975"/>
              </a:xfrm>
              <a:custGeom>
                <a:avLst/>
                <a:gdLst>
                  <a:gd name="T0" fmla="*/ 2147483646 w 7530"/>
                  <a:gd name="T1" fmla="*/ 9765625 h 27079"/>
                  <a:gd name="T2" fmla="*/ 2147483646 w 7530"/>
                  <a:gd name="T3" fmla="*/ 126953125 h 27079"/>
                  <a:gd name="T4" fmla="*/ 2147483646 w 7530"/>
                  <a:gd name="T5" fmla="*/ 2147483646 h 27079"/>
                  <a:gd name="T6" fmla="*/ 2147483646 w 7530"/>
                  <a:gd name="T7" fmla="*/ 2147483646 h 27079"/>
                  <a:gd name="T8" fmla="*/ 2147483646 w 7530"/>
                  <a:gd name="T9" fmla="*/ 2147483646 h 27079"/>
                  <a:gd name="T10" fmla="*/ 2147483646 w 7530"/>
                  <a:gd name="T11" fmla="*/ 2147483646 h 27079"/>
                  <a:gd name="T12" fmla="*/ 2147483646 w 7530"/>
                  <a:gd name="T13" fmla="*/ 2147483646 h 27079"/>
                  <a:gd name="T14" fmla="*/ 2147483646 w 7530"/>
                  <a:gd name="T15" fmla="*/ 2147483646 h 27079"/>
                  <a:gd name="T16" fmla="*/ 2147483646 w 7530"/>
                  <a:gd name="T17" fmla="*/ 429687500 h 27079"/>
                  <a:gd name="T18" fmla="*/ 2147483646 w 7530"/>
                  <a:gd name="T19" fmla="*/ 9765625 h 270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4086;p25"/>
              <p:cNvSpPr>
                <a:spLocks/>
              </p:cNvSpPr>
              <p:nvPr/>
            </p:nvSpPr>
            <p:spPr bwMode="auto">
              <a:xfrm>
                <a:off x="1097550" y="4422550"/>
                <a:ext cx="113050" cy="736850"/>
              </a:xfrm>
              <a:custGeom>
                <a:avLst/>
                <a:gdLst>
                  <a:gd name="T0" fmla="*/ 2147483646 w 4522"/>
                  <a:gd name="T1" fmla="*/ 0 h 29474"/>
                  <a:gd name="T2" fmla="*/ 2147483646 w 4522"/>
                  <a:gd name="T3" fmla="*/ 117187500 h 29474"/>
                  <a:gd name="T4" fmla="*/ 2147483646 w 4522"/>
                  <a:gd name="T5" fmla="*/ 2147483646 h 29474"/>
                  <a:gd name="T6" fmla="*/ 2147483646 w 4522"/>
                  <a:gd name="T7" fmla="*/ 2147483646 h 29474"/>
                  <a:gd name="T8" fmla="*/ 2147483646 w 4522"/>
                  <a:gd name="T9" fmla="*/ 2147483646 h 29474"/>
                  <a:gd name="T10" fmla="*/ 2147483646 w 4522"/>
                  <a:gd name="T11" fmla="*/ 2147483646 h 29474"/>
                  <a:gd name="T12" fmla="*/ 2147483646 w 4522"/>
                  <a:gd name="T13" fmla="*/ 2147483646 h 29474"/>
                  <a:gd name="T14" fmla="*/ 2147483646 w 4522"/>
                  <a:gd name="T15" fmla="*/ 712890625 h 29474"/>
                  <a:gd name="T16" fmla="*/ 2147483646 w 4522"/>
                  <a:gd name="T17" fmla="*/ 0 h 294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4087;p25"/>
              <p:cNvSpPr>
                <a:spLocks/>
              </p:cNvSpPr>
              <p:nvPr/>
            </p:nvSpPr>
            <p:spPr bwMode="auto">
              <a:xfrm>
                <a:off x="1205650" y="4653650"/>
                <a:ext cx="552900" cy="650725"/>
              </a:xfrm>
              <a:custGeom>
                <a:avLst/>
                <a:gdLst>
                  <a:gd name="T0" fmla="*/ 2147483646 w 22116"/>
                  <a:gd name="T1" fmla="*/ 9765625 h 26029"/>
                  <a:gd name="T2" fmla="*/ 2147483646 w 22116"/>
                  <a:gd name="T3" fmla="*/ 87890625 h 26029"/>
                  <a:gd name="T4" fmla="*/ 2147483646 w 22116"/>
                  <a:gd name="T5" fmla="*/ 2147483646 h 26029"/>
                  <a:gd name="T6" fmla="*/ 2147483646 w 22116"/>
                  <a:gd name="T7" fmla="*/ 2147483646 h 26029"/>
                  <a:gd name="T8" fmla="*/ 2147483646 w 22116"/>
                  <a:gd name="T9" fmla="*/ 2147483646 h 26029"/>
                  <a:gd name="T10" fmla="*/ 2147483646 w 22116"/>
                  <a:gd name="T11" fmla="*/ 2147483646 h 26029"/>
                  <a:gd name="T12" fmla="*/ 2147483646 w 22116"/>
                  <a:gd name="T13" fmla="*/ 976562500 h 26029"/>
                  <a:gd name="T14" fmla="*/ 2147483646 w 22116"/>
                  <a:gd name="T15" fmla="*/ 9765625 h 260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4088;p25"/>
              <p:cNvSpPr>
                <a:spLocks/>
              </p:cNvSpPr>
              <p:nvPr/>
            </p:nvSpPr>
            <p:spPr bwMode="auto">
              <a:xfrm>
                <a:off x="1335875" y="4846725"/>
                <a:ext cx="587500" cy="492325"/>
              </a:xfrm>
              <a:custGeom>
                <a:avLst/>
                <a:gdLst>
                  <a:gd name="T0" fmla="*/ 2147483646 w 23500"/>
                  <a:gd name="T1" fmla="*/ 0 h 19693"/>
                  <a:gd name="T2" fmla="*/ 2147483646 w 23500"/>
                  <a:gd name="T3" fmla="*/ 58593750 h 19693"/>
                  <a:gd name="T4" fmla="*/ 2147483646 w 23500"/>
                  <a:gd name="T5" fmla="*/ 2147483646 h 19693"/>
                  <a:gd name="T6" fmla="*/ 2147483646 w 23500"/>
                  <a:gd name="T7" fmla="*/ 2147483646 h 19693"/>
                  <a:gd name="T8" fmla="*/ 2147483646 w 23500"/>
                  <a:gd name="T9" fmla="*/ 2147483646 h 19693"/>
                  <a:gd name="T10" fmla="*/ 2147483646 w 23500"/>
                  <a:gd name="T11" fmla="*/ 2147483646 h 19693"/>
                  <a:gd name="T12" fmla="*/ 2147483646 w 23500"/>
                  <a:gd name="T13" fmla="*/ 1250000000 h 19693"/>
                  <a:gd name="T14" fmla="*/ 2147483646 w 23500"/>
                  <a:gd name="T15" fmla="*/ 0 h 196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4089;p25"/>
              <p:cNvSpPr>
                <a:spLocks/>
              </p:cNvSpPr>
              <p:nvPr/>
            </p:nvSpPr>
            <p:spPr bwMode="auto">
              <a:xfrm>
                <a:off x="1427775" y="4767625"/>
                <a:ext cx="371950" cy="441550"/>
              </a:xfrm>
              <a:custGeom>
                <a:avLst/>
                <a:gdLst>
                  <a:gd name="T0" fmla="*/ 2147483646 w 14878"/>
                  <a:gd name="T1" fmla="*/ 9765625 h 17662"/>
                  <a:gd name="T2" fmla="*/ 2147483646 w 14878"/>
                  <a:gd name="T3" fmla="*/ 87890625 h 17662"/>
                  <a:gd name="T4" fmla="*/ 2147483646 w 14878"/>
                  <a:gd name="T5" fmla="*/ 2147483646 h 17662"/>
                  <a:gd name="T6" fmla="*/ 2147483646 w 14878"/>
                  <a:gd name="T7" fmla="*/ 2147483646 h 17662"/>
                  <a:gd name="T8" fmla="*/ 2147483646 w 14878"/>
                  <a:gd name="T9" fmla="*/ 2147483646 h 17662"/>
                  <a:gd name="T10" fmla="*/ 2147483646 w 14878"/>
                  <a:gd name="T11" fmla="*/ 976562500 h 17662"/>
                  <a:gd name="T12" fmla="*/ 2147483646 w 14878"/>
                  <a:gd name="T13" fmla="*/ 9765625 h 176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4090;p25"/>
              <p:cNvSpPr>
                <a:spLocks/>
              </p:cNvSpPr>
              <p:nvPr/>
            </p:nvSpPr>
            <p:spPr bwMode="auto">
              <a:xfrm>
                <a:off x="723675" y="4419500"/>
                <a:ext cx="294000" cy="687900"/>
              </a:xfrm>
              <a:custGeom>
                <a:avLst/>
                <a:gdLst>
                  <a:gd name="T0" fmla="*/ 742187500 w 11760"/>
                  <a:gd name="T1" fmla="*/ 9765625 h 27516"/>
                  <a:gd name="T2" fmla="*/ 9765625 w 11760"/>
                  <a:gd name="T3" fmla="*/ 722656250 h 27516"/>
                  <a:gd name="T4" fmla="*/ 2147483646 w 11760"/>
                  <a:gd name="T5" fmla="*/ 2147483646 h 27516"/>
                  <a:gd name="T6" fmla="*/ 2147483646 w 11760"/>
                  <a:gd name="T7" fmla="*/ 2147483646 h 27516"/>
                  <a:gd name="T8" fmla="*/ 2147483646 w 11760"/>
                  <a:gd name="T9" fmla="*/ 2147483646 h 27516"/>
                  <a:gd name="T10" fmla="*/ 2147483646 w 11760"/>
                  <a:gd name="T11" fmla="*/ 2147483646 h 27516"/>
                  <a:gd name="T12" fmla="*/ 1494140625 w 11760"/>
                  <a:gd name="T13" fmla="*/ 419921875 h 27516"/>
                  <a:gd name="T14" fmla="*/ 742187500 w 11760"/>
                  <a:gd name="T15" fmla="*/ 9765625 h 275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4091;p25"/>
              <p:cNvSpPr>
                <a:spLocks/>
              </p:cNvSpPr>
              <p:nvPr/>
            </p:nvSpPr>
            <p:spPr bwMode="auto">
              <a:xfrm>
                <a:off x="1249950" y="4560525"/>
                <a:ext cx="332975" cy="581250"/>
              </a:xfrm>
              <a:custGeom>
                <a:avLst/>
                <a:gdLst>
                  <a:gd name="T0" fmla="*/ 2147483646 w 13319"/>
                  <a:gd name="T1" fmla="*/ 0 h 23250"/>
                  <a:gd name="T2" fmla="*/ 2147483646 w 13319"/>
                  <a:gd name="T3" fmla="*/ 244140625 h 23250"/>
                  <a:gd name="T4" fmla="*/ 2147483646 w 13319"/>
                  <a:gd name="T5" fmla="*/ 2147483646 h 23250"/>
                  <a:gd name="T6" fmla="*/ 2147483646 w 13319"/>
                  <a:gd name="T7" fmla="*/ 2147483646 h 23250"/>
                  <a:gd name="T8" fmla="*/ 2147483646 w 13319"/>
                  <a:gd name="T9" fmla="*/ 2147483646 h 23250"/>
                  <a:gd name="T10" fmla="*/ 2147483646 w 13319"/>
                  <a:gd name="T11" fmla="*/ 2147483646 h 23250"/>
                  <a:gd name="T12" fmla="*/ 2147483646 w 13319"/>
                  <a:gd name="T13" fmla="*/ 839843750 h 23250"/>
                  <a:gd name="T14" fmla="*/ 2147483646 w 13319"/>
                  <a:gd name="T15" fmla="*/ 0 h 232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4092;p25"/>
              <p:cNvSpPr>
                <a:spLocks/>
              </p:cNvSpPr>
              <p:nvPr/>
            </p:nvSpPr>
            <p:spPr bwMode="auto">
              <a:xfrm>
                <a:off x="887050" y="4628250"/>
                <a:ext cx="737125" cy="698900"/>
              </a:xfrm>
              <a:custGeom>
                <a:avLst/>
                <a:gdLst>
                  <a:gd name="T0" fmla="*/ 2147483646 w 29485"/>
                  <a:gd name="T1" fmla="*/ 9765625 h 27956"/>
                  <a:gd name="T2" fmla="*/ 2147483646 w 29485"/>
                  <a:gd name="T3" fmla="*/ 2147483646 h 27956"/>
                  <a:gd name="T4" fmla="*/ 2147483646 w 29485"/>
                  <a:gd name="T5" fmla="*/ 2147483646 h 27956"/>
                  <a:gd name="T6" fmla="*/ 2147483646 w 29485"/>
                  <a:gd name="T7" fmla="*/ 2147483646 h 27956"/>
                  <a:gd name="T8" fmla="*/ 9765625 w 29485"/>
                  <a:gd name="T9" fmla="*/ 2147483646 h 27956"/>
                  <a:gd name="T10" fmla="*/ 2147483646 w 29485"/>
                  <a:gd name="T11" fmla="*/ 2147483646 h 27956"/>
                  <a:gd name="T12" fmla="*/ 2147483646 w 29485"/>
                  <a:gd name="T13" fmla="*/ 2147483646 h 27956"/>
                  <a:gd name="T14" fmla="*/ 2147483646 w 29485"/>
                  <a:gd name="T15" fmla="*/ 9765625 h 279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4093;p25"/>
              <p:cNvSpPr>
                <a:spLocks/>
              </p:cNvSpPr>
              <p:nvPr/>
            </p:nvSpPr>
            <p:spPr bwMode="auto">
              <a:xfrm>
                <a:off x="637600" y="4720500"/>
                <a:ext cx="1257650" cy="742650"/>
              </a:xfrm>
              <a:custGeom>
                <a:avLst/>
                <a:gdLst>
                  <a:gd name="T0" fmla="*/ 2147483646 w 50306"/>
                  <a:gd name="T1" fmla="*/ 0 h 29706"/>
                  <a:gd name="T2" fmla="*/ 2147483646 w 50306"/>
                  <a:gd name="T3" fmla="*/ 2147483646 h 29706"/>
                  <a:gd name="T4" fmla="*/ 2147483646 w 50306"/>
                  <a:gd name="T5" fmla="*/ 2147483646 h 29706"/>
                  <a:gd name="T6" fmla="*/ 2147483646 w 50306"/>
                  <a:gd name="T7" fmla="*/ 2147483646 h 29706"/>
                  <a:gd name="T8" fmla="*/ 2147483646 w 50306"/>
                  <a:gd name="T9" fmla="*/ 2147483646 h 29706"/>
                  <a:gd name="T10" fmla="*/ 2147483646 w 50306"/>
                  <a:gd name="T11" fmla="*/ 2147483646 h 29706"/>
                  <a:gd name="T12" fmla="*/ 2147483646 w 50306"/>
                  <a:gd name="T13" fmla="*/ 2147483646 h 29706"/>
                  <a:gd name="T14" fmla="*/ 2147483646 w 50306"/>
                  <a:gd name="T15" fmla="*/ 2147483646 h 29706"/>
                  <a:gd name="T16" fmla="*/ 2147483646 w 50306"/>
                  <a:gd name="T17" fmla="*/ 2147483646 h 29706"/>
                  <a:gd name="T18" fmla="*/ 2147483646 w 50306"/>
                  <a:gd name="T19" fmla="*/ 2147483646 h 29706"/>
                  <a:gd name="T20" fmla="*/ 2147483646 w 50306"/>
                  <a:gd name="T21" fmla="*/ 2147483646 h 29706"/>
                  <a:gd name="T22" fmla="*/ 2147483646 w 50306"/>
                  <a:gd name="T23" fmla="*/ 2147483646 h 29706"/>
                  <a:gd name="T24" fmla="*/ 2147483646 w 50306"/>
                  <a:gd name="T25" fmla="*/ 2147483646 h 29706"/>
                  <a:gd name="T26" fmla="*/ 2147483646 w 50306"/>
                  <a:gd name="T27" fmla="*/ 2147483646 h 29706"/>
                  <a:gd name="T28" fmla="*/ 2147483646 w 50306"/>
                  <a:gd name="T29" fmla="*/ 2147483646 h 29706"/>
                  <a:gd name="T30" fmla="*/ 2147483646 w 50306"/>
                  <a:gd name="T31" fmla="*/ 2147483646 h 29706"/>
                  <a:gd name="T32" fmla="*/ 2147483646 w 50306"/>
                  <a:gd name="T33" fmla="*/ 2147483646 h 29706"/>
                  <a:gd name="T34" fmla="*/ 2147483646 w 50306"/>
                  <a:gd name="T35" fmla="*/ 2147483646 h 29706"/>
                  <a:gd name="T36" fmla="*/ 2147483646 w 50306"/>
                  <a:gd name="T37" fmla="*/ 2147483646 h 29706"/>
                  <a:gd name="T38" fmla="*/ 2147483646 w 50306"/>
                  <a:gd name="T39" fmla="*/ 2147483646 h 29706"/>
                  <a:gd name="T40" fmla="*/ 2147483646 w 50306"/>
                  <a:gd name="T41" fmla="*/ 2147483646 h 29706"/>
                  <a:gd name="T42" fmla="*/ 2147483646 w 50306"/>
                  <a:gd name="T43" fmla="*/ 2147483646 h 29706"/>
                  <a:gd name="T44" fmla="*/ 2147483646 w 50306"/>
                  <a:gd name="T45" fmla="*/ 2147483646 h 29706"/>
                  <a:gd name="T46" fmla="*/ 2147483646 w 50306"/>
                  <a:gd name="T47" fmla="*/ 0 h 2970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4094;p25"/>
              <p:cNvSpPr>
                <a:spLocks/>
              </p:cNvSpPr>
              <p:nvPr/>
            </p:nvSpPr>
            <p:spPr bwMode="auto">
              <a:xfrm>
                <a:off x="911375" y="4991350"/>
                <a:ext cx="690625" cy="472575"/>
              </a:xfrm>
              <a:custGeom>
                <a:avLst/>
                <a:gdLst>
                  <a:gd name="T0" fmla="*/ 2147483646 w 27625"/>
                  <a:gd name="T1" fmla="*/ 9765625 h 18903"/>
                  <a:gd name="T2" fmla="*/ 2147483646 w 27625"/>
                  <a:gd name="T3" fmla="*/ 263671875 h 18903"/>
                  <a:gd name="T4" fmla="*/ 2147483646 w 27625"/>
                  <a:gd name="T5" fmla="*/ 2147483646 h 18903"/>
                  <a:gd name="T6" fmla="*/ 2147483646 w 27625"/>
                  <a:gd name="T7" fmla="*/ 2147483646 h 18903"/>
                  <a:gd name="T8" fmla="*/ 2147483646 w 27625"/>
                  <a:gd name="T9" fmla="*/ 2147483646 h 18903"/>
                  <a:gd name="T10" fmla="*/ 2147483646 w 27625"/>
                  <a:gd name="T11" fmla="*/ 2147483646 h 18903"/>
                  <a:gd name="T12" fmla="*/ 2147483646 w 27625"/>
                  <a:gd name="T13" fmla="*/ 2147483646 h 18903"/>
                  <a:gd name="T14" fmla="*/ 2147483646 w 27625"/>
                  <a:gd name="T15" fmla="*/ 2147483646 h 18903"/>
                  <a:gd name="T16" fmla="*/ 2147483646 w 27625"/>
                  <a:gd name="T17" fmla="*/ 2147483646 h 18903"/>
                  <a:gd name="T18" fmla="*/ 2147483646 w 27625"/>
                  <a:gd name="T19" fmla="*/ 2147483646 h 18903"/>
                  <a:gd name="T20" fmla="*/ 2147483646 w 27625"/>
                  <a:gd name="T21" fmla="*/ 2147483646 h 18903"/>
                  <a:gd name="T22" fmla="*/ 2147483646 w 27625"/>
                  <a:gd name="T23" fmla="*/ 2147483646 h 18903"/>
                  <a:gd name="T24" fmla="*/ 2147483646 w 27625"/>
                  <a:gd name="T25" fmla="*/ 2147483646 h 18903"/>
                  <a:gd name="T26" fmla="*/ 2147483646 w 27625"/>
                  <a:gd name="T27" fmla="*/ 2147483646 h 18903"/>
                  <a:gd name="T28" fmla="*/ 2147483646 w 27625"/>
                  <a:gd name="T29" fmla="*/ 2147483646 h 18903"/>
                  <a:gd name="T30" fmla="*/ 2147483646 w 27625"/>
                  <a:gd name="T31" fmla="*/ 2147483646 h 18903"/>
                  <a:gd name="T32" fmla="*/ 2147483646 w 27625"/>
                  <a:gd name="T33" fmla="*/ 2147483646 h 18903"/>
                  <a:gd name="T34" fmla="*/ 2147483646 w 27625"/>
                  <a:gd name="T35" fmla="*/ 2147483646 h 18903"/>
                  <a:gd name="T36" fmla="*/ 2147483646 w 27625"/>
                  <a:gd name="T37" fmla="*/ 2147483646 h 18903"/>
                  <a:gd name="T38" fmla="*/ 2147483646 w 27625"/>
                  <a:gd name="T39" fmla="*/ 2147483646 h 18903"/>
                  <a:gd name="T40" fmla="*/ 2147483646 w 27625"/>
                  <a:gd name="T41" fmla="*/ 2147483646 h 18903"/>
                  <a:gd name="T42" fmla="*/ 2147483646 w 27625"/>
                  <a:gd name="T43" fmla="*/ 2147483646 h 18903"/>
                  <a:gd name="T44" fmla="*/ 2147483646 w 27625"/>
                  <a:gd name="T45" fmla="*/ 2147483646 h 18903"/>
                  <a:gd name="T46" fmla="*/ 2147483646 w 27625"/>
                  <a:gd name="T47" fmla="*/ 2147483646 h 18903"/>
                  <a:gd name="T48" fmla="*/ 2147483646 w 27625"/>
                  <a:gd name="T49" fmla="*/ 2147483646 h 18903"/>
                  <a:gd name="T50" fmla="*/ 2147483646 w 27625"/>
                  <a:gd name="T51" fmla="*/ 2147483646 h 18903"/>
                  <a:gd name="T52" fmla="*/ 2147483646 w 27625"/>
                  <a:gd name="T53" fmla="*/ 2147483646 h 18903"/>
                  <a:gd name="T54" fmla="*/ 2147483646 w 27625"/>
                  <a:gd name="T55" fmla="*/ 2147483646 h 18903"/>
                  <a:gd name="T56" fmla="*/ 2147483646 w 27625"/>
                  <a:gd name="T57" fmla="*/ 2147483646 h 18903"/>
                  <a:gd name="T58" fmla="*/ 2147483646 w 27625"/>
                  <a:gd name="T59" fmla="*/ 2147483646 h 18903"/>
                  <a:gd name="T60" fmla="*/ 2147483646 w 27625"/>
                  <a:gd name="T61" fmla="*/ 2147483646 h 18903"/>
                  <a:gd name="T62" fmla="*/ 2147483646 w 27625"/>
                  <a:gd name="T63" fmla="*/ 2147483646 h 18903"/>
                  <a:gd name="T64" fmla="*/ 2147483646 w 27625"/>
                  <a:gd name="T65" fmla="*/ 2147483646 h 18903"/>
                  <a:gd name="T66" fmla="*/ 2147483646 w 27625"/>
                  <a:gd name="T67" fmla="*/ 2147483646 h 18903"/>
                  <a:gd name="T68" fmla="*/ 2147483646 w 27625"/>
                  <a:gd name="T69" fmla="*/ 2147483646 h 18903"/>
                  <a:gd name="T70" fmla="*/ 2147483646 w 27625"/>
                  <a:gd name="T71" fmla="*/ 2147483646 h 18903"/>
                  <a:gd name="T72" fmla="*/ 2147483646 w 27625"/>
                  <a:gd name="T73" fmla="*/ 2147483646 h 18903"/>
                  <a:gd name="T74" fmla="*/ 2147483646 w 27625"/>
                  <a:gd name="T75" fmla="*/ 2147483646 h 18903"/>
                  <a:gd name="T76" fmla="*/ 2147483646 w 27625"/>
                  <a:gd name="T77" fmla="*/ 2147483646 h 18903"/>
                  <a:gd name="T78" fmla="*/ 2147483646 w 27625"/>
                  <a:gd name="T79" fmla="*/ 2147483646 h 18903"/>
                  <a:gd name="T80" fmla="*/ 2147483646 w 27625"/>
                  <a:gd name="T81" fmla="*/ 2147483646 h 18903"/>
                  <a:gd name="T82" fmla="*/ 2147483646 w 27625"/>
                  <a:gd name="T83" fmla="*/ 2147483646 h 18903"/>
                  <a:gd name="T84" fmla="*/ 2147483646 w 27625"/>
                  <a:gd name="T85" fmla="*/ 2147483646 h 18903"/>
                  <a:gd name="T86" fmla="*/ 2147483646 w 27625"/>
                  <a:gd name="T87" fmla="*/ 2147483646 h 18903"/>
                  <a:gd name="T88" fmla="*/ 2147483646 w 27625"/>
                  <a:gd name="T89" fmla="*/ 2147483646 h 18903"/>
                  <a:gd name="T90" fmla="*/ 2147483646 w 27625"/>
                  <a:gd name="T91" fmla="*/ 2147483646 h 18903"/>
                  <a:gd name="T92" fmla="*/ 2147483646 w 27625"/>
                  <a:gd name="T93" fmla="*/ 2147483646 h 18903"/>
                  <a:gd name="T94" fmla="*/ 2147483646 w 27625"/>
                  <a:gd name="T95" fmla="*/ 2147483646 h 18903"/>
                  <a:gd name="T96" fmla="*/ 2147483646 w 27625"/>
                  <a:gd name="T97" fmla="*/ 2147483646 h 18903"/>
                  <a:gd name="T98" fmla="*/ 2147483646 w 27625"/>
                  <a:gd name="T99" fmla="*/ 2147483646 h 18903"/>
                  <a:gd name="T100" fmla="*/ 2147483646 w 27625"/>
                  <a:gd name="T101" fmla="*/ 2147483646 h 18903"/>
                  <a:gd name="T102" fmla="*/ 2147483646 w 27625"/>
                  <a:gd name="T103" fmla="*/ 2147483646 h 18903"/>
                  <a:gd name="T104" fmla="*/ 2147483646 w 27625"/>
                  <a:gd name="T105" fmla="*/ 2147483646 h 18903"/>
                  <a:gd name="T106" fmla="*/ 2147483646 w 27625"/>
                  <a:gd name="T107" fmla="*/ 2147483646 h 18903"/>
                  <a:gd name="T108" fmla="*/ 2147483646 w 27625"/>
                  <a:gd name="T109" fmla="*/ 2147483646 h 18903"/>
                  <a:gd name="T110" fmla="*/ 2147483646 w 27625"/>
                  <a:gd name="T111" fmla="*/ 2147483646 h 18903"/>
                  <a:gd name="T112" fmla="*/ 2147483646 w 27625"/>
                  <a:gd name="T113" fmla="*/ 2147483646 h 18903"/>
                  <a:gd name="T114" fmla="*/ 2147483646 w 27625"/>
                  <a:gd name="T115" fmla="*/ 2147483646 h 18903"/>
                  <a:gd name="T116" fmla="*/ 2147483646 w 27625"/>
                  <a:gd name="T117" fmla="*/ 2147483646 h 18903"/>
                  <a:gd name="T118" fmla="*/ 2147483646 w 27625"/>
                  <a:gd name="T119" fmla="*/ 2147483646 h 18903"/>
                  <a:gd name="T120" fmla="*/ 2147483646 w 27625"/>
                  <a:gd name="T121" fmla="*/ 556640625 h 18903"/>
                  <a:gd name="T122" fmla="*/ 2147483646 w 27625"/>
                  <a:gd name="T123" fmla="*/ 9765625 h 189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4095;p25"/>
              <p:cNvSpPr/>
              <p:nvPr/>
            </p:nvSpPr>
            <p:spPr>
              <a:xfrm>
                <a:off x="1469323" y="4366805"/>
                <a:ext cx="178709" cy="45383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4096;p25"/>
              <p:cNvSpPr/>
              <p:nvPr/>
            </p:nvSpPr>
            <p:spPr>
              <a:xfrm>
                <a:off x="1339640" y="4303552"/>
                <a:ext cx="98052" cy="445928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4097;p25"/>
              <p:cNvSpPr/>
              <p:nvPr/>
            </p:nvSpPr>
            <p:spPr>
              <a:xfrm>
                <a:off x="1170421" y="4270345"/>
                <a:ext cx="60097" cy="426953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4098;p25"/>
              <p:cNvSpPr/>
              <p:nvPr/>
            </p:nvSpPr>
            <p:spPr>
              <a:xfrm>
                <a:off x="971153" y="4322528"/>
                <a:ext cx="121774" cy="346306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4099;p25"/>
              <p:cNvSpPr/>
              <p:nvPr/>
            </p:nvSpPr>
            <p:spPr>
              <a:xfrm>
                <a:off x="1602168" y="4347829"/>
                <a:ext cx="94890" cy="66415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4100;p25"/>
              <p:cNvSpPr/>
              <p:nvPr/>
            </p:nvSpPr>
            <p:spPr>
              <a:xfrm>
                <a:off x="1376015" y="4262438"/>
                <a:ext cx="96470" cy="67997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4101;p25"/>
              <p:cNvSpPr/>
              <p:nvPr/>
            </p:nvSpPr>
            <p:spPr>
              <a:xfrm>
                <a:off x="1134046" y="4251370"/>
                <a:ext cx="96471" cy="67996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4102;p25"/>
              <p:cNvSpPr/>
              <p:nvPr/>
            </p:nvSpPr>
            <p:spPr>
              <a:xfrm>
                <a:off x="928452" y="4286158"/>
                <a:ext cx="94890" cy="6641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19" name="Google Shape;4103;p25"/>
            <p:cNvSpPr>
              <a:spLocks/>
            </p:cNvSpPr>
            <p:nvPr/>
          </p:nvSpPr>
          <p:spPr bwMode="auto">
            <a:xfrm>
              <a:off x="1147249" y="172447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0" name="Google Shape;4104;p25"/>
            <p:cNvSpPr>
              <a:spLocks/>
            </p:cNvSpPr>
            <p:nvPr/>
          </p:nvSpPr>
          <p:spPr bwMode="auto">
            <a:xfrm>
              <a:off x="8012876" y="134399"/>
              <a:ext cx="822257" cy="405591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1" name="Google Shape;4105;p25"/>
            <p:cNvSpPr>
              <a:spLocks/>
            </p:cNvSpPr>
            <p:nvPr/>
          </p:nvSpPr>
          <p:spPr bwMode="auto">
            <a:xfrm>
              <a:off x="117850" y="10300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22" name="Google Shape;4106;p25"/>
            <p:cNvGrpSpPr>
              <a:grpSpLocks/>
            </p:cNvGrpSpPr>
            <p:nvPr/>
          </p:nvGrpSpPr>
          <p:grpSpPr bwMode="auto"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23" name="Google Shape;4107;p25"/>
              <p:cNvSpPr>
                <a:spLocks/>
              </p:cNvSpPr>
              <p:nvPr/>
            </p:nvSpPr>
            <p:spPr bwMode="auto">
              <a:xfrm>
                <a:off x="780675" y="724750"/>
                <a:ext cx="497000" cy="627375"/>
              </a:xfrm>
              <a:custGeom>
                <a:avLst/>
                <a:gdLst>
                  <a:gd name="T0" fmla="*/ 2147483646 w 19880"/>
                  <a:gd name="T1" fmla="*/ 0 h 25095"/>
                  <a:gd name="T2" fmla="*/ 2147483646 w 19880"/>
                  <a:gd name="T3" fmla="*/ 2147483646 h 25095"/>
                  <a:gd name="T4" fmla="*/ 2147483646 w 19880"/>
                  <a:gd name="T5" fmla="*/ 2147483646 h 25095"/>
                  <a:gd name="T6" fmla="*/ 2147483646 w 19880"/>
                  <a:gd name="T7" fmla="*/ 2147483646 h 25095"/>
                  <a:gd name="T8" fmla="*/ 2147483646 w 19880"/>
                  <a:gd name="T9" fmla="*/ 2147483646 h 25095"/>
                  <a:gd name="T10" fmla="*/ 2147483646 w 19880"/>
                  <a:gd name="T11" fmla="*/ 2147483646 h 25095"/>
                  <a:gd name="T12" fmla="*/ 2147483646 w 19880"/>
                  <a:gd name="T13" fmla="*/ 2147483646 h 25095"/>
                  <a:gd name="T14" fmla="*/ 2147483646 w 19880"/>
                  <a:gd name="T15" fmla="*/ 2147483646 h 25095"/>
                  <a:gd name="T16" fmla="*/ 2147483646 w 19880"/>
                  <a:gd name="T17" fmla="*/ 2147483646 h 25095"/>
                  <a:gd name="T18" fmla="*/ 2147483646 w 19880"/>
                  <a:gd name="T19" fmla="*/ 2147483646 h 25095"/>
                  <a:gd name="T20" fmla="*/ 2147483646 w 19880"/>
                  <a:gd name="T21" fmla="*/ 2147483646 h 25095"/>
                  <a:gd name="T22" fmla="*/ 2147483646 w 19880"/>
                  <a:gd name="T23" fmla="*/ 2147483646 h 25095"/>
                  <a:gd name="T24" fmla="*/ 2147483646 w 19880"/>
                  <a:gd name="T25" fmla="*/ 2147483646 h 25095"/>
                  <a:gd name="T26" fmla="*/ 2147483646 w 19880"/>
                  <a:gd name="T27" fmla="*/ 2147483646 h 25095"/>
                  <a:gd name="T28" fmla="*/ 9765625 w 19880"/>
                  <a:gd name="T29" fmla="*/ 2147483646 h 25095"/>
                  <a:gd name="T30" fmla="*/ 2147483646 w 19880"/>
                  <a:gd name="T31" fmla="*/ 2147483646 h 25095"/>
                  <a:gd name="T32" fmla="*/ 2147483646 w 19880"/>
                  <a:gd name="T33" fmla="*/ 2147483646 h 25095"/>
                  <a:gd name="T34" fmla="*/ 2147483646 w 19880"/>
                  <a:gd name="T35" fmla="*/ 2147483646 h 25095"/>
                  <a:gd name="T36" fmla="*/ 2147483646 w 19880"/>
                  <a:gd name="T37" fmla="*/ 2147483646 h 25095"/>
                  <a:gd name="T38" fmla="*/ 2147483646 w 19880"/>
                  <a:gd name="T39" fmla="*/ 2147483646 h 25095"/>
                  <a:gd name="T40" fmla="*/ 2147483646 w 19880"/>
                  <a:gd name="T41" fmla="*/ 2147483646 h 25095"/>
                  <a:gd name="T42" fmla="*/ 2147483646 w 19880"/>
                  <a:gd name="T43" fmla="*/ 2147483646 h 25095"/>
                  <a:gd name="T44" fmla="*/ 2147483646 w 19880"/>
                  <a:gd name="T45" fmla="*/ 2147483646 h 25095"/>
                  <a:gd name="T46" fmla="*/ 2147483646 w 19880"/>
                  <a:gd name="T47" fmla="*/ 2147483646 h 25095"/>
                  <a:gd name="T48" fmla="*/ 2147483646 w 19880"/>
                  <a:gd name="T49" fmla="*/ 195312500 h 25095"/>
                  <a:gd name="T50" fmla="*/ 2147483646 w 19880"/>
                  <a:gd name="T51" fmla="*/ 0 h 2509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901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4108;p25"/>
              <p:cNvSpPr>
                <a:spLocks/>
              </p:cNvSpPr>
              <p:nvPr/>
            </p:nvSpPr>
            <p:spPr bwMode="auto">
              <a:xfrm>
                <a:off x="779925" y="724750"/>
                <a:ext cx="496225" cy="627375"/>
              </a:xfrm>
              <a:custGeom>
                <a:avLst/>
                <a:gdLst>
                  <a:gd name="T0" fmla="*/ 2147483646 w 19849"/>
                  <a:gd name="T1" fmla="*/ 0 h 25095"/>
                  <a:gd name="T2" fmla="*/ 2147483646 w 19849"/>
                  <a:gd name="T3" fmla="*/ 2147483646 h 25095"/>
                  <a:gd name="T4" fmla="*/ 2147483646 w 19849"/>
                  <a:gd name="T5" fmla="*/ 2147483646 h 25095"/>
                  <a:gd name="T6" fmla="*/ 2147483646 w 19849"/>
                  <a:gd name="T7" fmla="*/ 2147483646 h 25095"/>
                  <a:gd name="T8" fmla="*/ 2147483646 w 19849"/>
                  <a:gd name="T9" fmla="*/ 2147483646 h 25095"/>
                  <a:gd name="T10" fmla="*/ 2147483646 w 19849"/>
                  <a:gd name="T11" fmla="*/ 2147483646 h 25095"/>
                  <a:gd name="T12" fmla="*/ 2147483646 w 19849"/>
                  <a:gd name="T13" fmla="*/ 2147483646 h 25095"/>
                  <a:gd name="T14" fmla="*/ 2147483646 w 19849"/>
                  <a:gd name="T15" fmla="*/ 2147483646 h 25095"/>
                  <a:gd name="T16" fmla="*/ 2147483646 w 19849"/>
                  <a:gd name="T17" fmla="*/ 2147483646 h 25095"/>
                  <a:gd name="T18" fmla="*/ 2147483646 w 19849"/>
                  <a:gd name="T19" fmla="*/ 2147483646 h 25095"/>
                  <a:gd name="T20" fmla="*/ 2147483646 w 19849"/>
                  <a:gd name="T21" fmla="*/ 2147483646 h 25095"/>
                  <a:gd name="T22" fmla="*/ 2147483646 w 19849"/>
                  <a:gd name="T23" fmla="*/ 2147483646 h 25095"/>
                  <a:gd name="T24" fmla="*/ 2147483646 w 19849"/>
                  <a:gd name="T25" fmla="*/ 2147483646 h 25095"/>
                  <a:gd name="T26" fmla="*/ 2147483646 w 19849"/>
                  <a:gd name="T27" fmla="*/ 2147483646 h 25095"/>
                  <a:gd name="T28" fmla="*/ 0 w 19849"/>
                  <a:gd name="T29" fmla="*/ 2147483646 h 25095"/>
                  <a:gd name="T30" fmla="*/ 2147483646 w 19849"/>
                  <a:gd name="T31" fmla="*/ 2147483646 h 25095"/>
                  <a:gd name="T32" fmla="*/ 2147483646 w 19849"/>
                  <a:gd name="T33" fmla="*/ 2147483646 h 25095"/>
                  <a:gd name="T34" fmla="*/ 2147483646 w 19849"/>
                  <a:gd name="T35" fmla="*/ 2147483646 h 25095"/>
                  <a:gd name="T36" fmla="*/ 2147483646 w 19849"/>
                  <a:gd name="T37" fmla="*/ 2147483646 h 25095"/>
                  <a:gd name="T38" fmla="*/ 2147483646 w 19849"/>
                  <a:gd name="T39" fmla="*/ 2147483646 h 25095"/>
                  <a:gd name="T40" fmla="*/ 2147483646 w 19849"/>
                  <a:gd name="T41" fmla="*/ 2147483646 h 25095"/>
                  <a:gd name="T42" fmla="*/ 2147483646 w 19849"/>
                  <a:gd name="T43" fmla="*/ 2147483646 h 25095"/>
                  <a:gd name="T44" fmla="*/ 2147483646 w 19849"/>
                  <a:gd name="T45" fmla="*/ 2147483646 h 25095"/>
                  <a:gd name="T46" fmla="*/ 2147483646 w 19849"/>
                  <a:gd name="T47" fmla="*/ 2147483646 h 25095"/>
                  <a:gd name="T48" fmla="*/ 2147483646 w 19849"/>
                  <a:gd name="T49" fmla="*/ 2147483646 h 25095"/>
                  <a:gd name="T50" fmla="*/ 2147483646 w 19849"/>
                  <a:gd name="T51" fmla="*/ 2147483646 h 25095"/>
                  <a:gd name="T52" fmla="*/ 2147483646 w 19849"/>
                  <a:gd name="T53" fmla="*/ 2147483646 h 25095"/>
                  <a:gd name="T54" fmla="*/ 2147483646 w 19849"/>
                  <a:gd name="T55" fmla="*/ 2147483646 h 25095"/>
                  <a:gd name="T56" fmla="*/ 2147483646 w 19849"/>
                  <a:gd name="T57" fmla="*/ 2147483646 h 25095"/>
                  <a:gd name="T58" fmla="*/ 2147483646 w 19849"/>
                  <a:gd name="T59" fmla="*/ 2147483646 h 25095"/>
                  <a:gd name="T60" fmla="*/ 2147483646 w 19849"/>
                  <a:gd name="T61" fmla="*/ 2147483646 h 25095"/>
                  <a:gd name="T62" fmla="*/ 2147483646 w 19849"/>
                  <a:gd name="T63" fmla="*/ 2147483646 h 25095"/>
                  <a:gd name="T64" fmla="*/ 2147483646 w 19849"/>
                  <a:gd name="T65" fmla="*/ 2147483646 h 25095"/>
                  <a:gd name="T66" fmla="*/ 2147483646 w 19849"/>
                  <a:gd name="T67" fmla="*/ 2147483646 h 25095"/>
                  <a:gd name="T68" fmla="*/ 2147483646 w 19849"/>
                  <a:gd name="T69" fmla="*/ 2147483646 h 25095"/>
                  <a:gd name="T70" fmla="*/ 2147483646 w 19849"/>
                  <a:gd name="T71" fmla="*/ 2147483646 h 25095"/>
                  <a:gd name="T72" fmla="*/ 2147483646 w 19849"/>
                  <a:gd name="T73" fmla="*/ 2147483646 h 25095"/>
                  <a:gd name="T74" fmla="*/ 2147483646 w 19849"/>
                  <a:gd name="T75" fmla="*/ 2147483646 h 25095"/>
                  <a:gd name="T76" fmla="*/ 2147483646 w 19849"/>
                  <a:gd name="T77" fmla="*/ 2147483646 h 25095"/>
                  <a:gd name="T78" fmla="*/ 2147483646 w 19849"/>
                  <a:gd name="T79" fmla="*/ 2147483646 h 25095"/>
                  <a:gd name="T80" fmla="*/ 2147483646 w 19849"/>
                  <a:gd name="T81" fmla="*/ 2147483646 h 25095"/>
                  <a:gd name="T82" fmla="*/ 2147483646 w 19849"/>
                  <a:gd name="T83" fmla="*/ 2147483646 h 25095"/>
                  <a:gd name="T84" fmla="*/ 2147483646 w 19849"/>
                  <a:gd name="T85" fmla="*/ 2147483646 h 25095"/>
                  <a:gd name="T86" fmla="*/ 2147483646 w 19849"/>
                  <a:gd name="T87" fmla="*/ 2147483646 h 25095"/>
                  <a:gd name="T88" fmla="*/ 2147483646 w 19849"/>
                  <a:gd name="T89" fmla="*/ 2147483646 h 25095"/>
                  <a:gd name="T90" fmla="*/ 2147483646 w 19849"/>
                  <a:gd name="T91" fmla="*/ 2147483646 h 25095"/>
                  <a:gd name="T92" fmla="*/ 2147483646 w 19849"/>
                  <a:gd name="T93" fmla="*/ 2147483646 h 25095"/>
                  <a:gd name="T94" fmla="*/ 2147483646 w 19849"/>
                  <a:gd name="T95" fmla="*/ 195312500 h 25095"/>
                  <a:gd name="T96" fmla="*/ 2147483646 w 19849"/>
                  <a:gd name="T97" fmla="*/ 0 h 2509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4109;p25"/>
              <p:cNvSpPr>
                <a:spLocks/>
              </p:cNvSpPr>
              <p:nvPr/>
            </p:nvSpPr>
            <p:spPr bwMode="auto">
              <a:xfrm>
                <a:off x="1128525" y="761300"/>
                <a:ext cx="138500" cy="424075"/>
              </a:xfrm>
              <a:custGeom>
                <a:avLst/>
                <a:gdLst>
                  <a:gd name="T0" fmla="*/ 1503906250 w 5540"/>
                  <a:gd name="T1" fmla="*/ 0 h 16963"/>
                  <a:gd name="T2" fmla="*/ 966796875 w 5540"/>
                  <a:gd name="T3" fmla="*/ 1640625000 h 16963"/>
                  <a:gd name="T4" fmla="*/ 2147483646 w 5540"/>
                  <a:gd name="T5" fmla="*/ 2147483646 h 16963"/>
                  <a:gd name="T6" fmla="*/ 2147483646 w 5540"/>
                  <a:gd name="T7" fmla="*/ 2147483646 h 16963"/>
                  <a:gd name="T8" fmla="*/ 2147483646 w 5540"/>
                  <a:gd name="T9" fmla="*/ 2147483646 h 16963"/>
                  <a:gd name="T10" fmla="*/ 2147483646 w 5540"/>
                  <a:gd name="T11" fmla="*/ 166015625 h 16963"/>
                  <a:gd name="T12" fmla="*/ 1503906250 w 5540"/>
                  <a:gd name="T13" fmla="*/ 0 h 169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4110;p25"/>
              <p:cNvSpPr>
                <a:spLocks/>
              </p:cNvSpPr>
              <p:nvPr/>
            </p:nvSpPr>
            <p:spPr bwMode="auto">
              <a:xfrm>
                <a:off x="854375" y="1222400"/>
                <a:ext cx="298975" cy="73850"/>
              </a:xfrm>
              <a:custGeom>
                <a:avLst/>
                <a:gdLst>
                  <a:gd name="T0" fmla="*/ 2147483646 w 11959"/>
                  <a:gd name="T1" fmla="*/ 9765625 h 2954"/>
                  <a:gd name="T2" fmla="*/ 2147483646 w 11959"/>
                  <a:gd name="T3" fmla="*/ 517578125 h 2954"/>
                  <a:gd name="T4" fmla="*/ 1494140625 w 11959"/>
                  <a:gd name="T5" fmla="*/ 2147483646 h 2954"/>
                  <a:gd name="T6" fmla="*/ 1191406250 w 11959"/>
                  <a:gd name="T7" fmla="*/ 2147483646 h 2954"/>
                  <a:gd name="T8" fmla="*/ 2147483646 w 11959"/>
                  <a:gd name="T9" fmla="*/ 2147483646 h 2954"/>
                  <a:gd name="T10" fmla="*/ 2147483646 w 11959"/>
                  <a:gd name="T11" fmla="*/ 2147483646 h 2954"/>
                  <a:gd name="T12" fmla="*/ 2147483646 w 11959"/>
                  <a:gd name="T13" fmla="*/ 9765625 h 29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4111;p25"/>
              <p:cNvSpPr>
                <a:spLocks/>
              </p:cNvSpPr>
              <p:nvPr/>
            </p:nvSpPr>
            <p:spPr bwMode="auto">
              <a:xfrm>
                <a:off x="1001325" y="1070025"/>
                <a:ext cx="175125" cy="149000"/>
              </a:xfrm>
              <a:custGeom>
                <a:avLst/>
                <a:gdLst>
                  <a:gd name="T0" fmla="*/ 1591796875 w 7005"/>
                  <a:gd name="T1" fmla="*/ 0 h 5960"/>
                  <a:gd name="T2" fmla="*/ 488281250 w 7005"/>
                  <a:gd name="T3" fmla="*/ 1269531250 h 5960"/>
                  <a:gd name="T4" fmla="*/ 2147483646 w 7005"/>
                  <a:gd name="T5" fmla="*/ 2147483646 h 5960"/>
                  <a:gd name="T6" fmla="*/ 2147483646 w 7005"/>
                  <a:gd name="T7" fmla="*/ 2147483646 h 5960"/>
                  <a:gd name="T8" fmla="*/ 2147483646 w 7005"/>
                  <a:gd name="T9" fmla="*/ 2147483646 h 5960"/>
                  <a:gd name="T10" fmla="*/ 1972656250 w 7005"/>
                  <a:gd name="T11" fmla="*/ 78125000 h 5960"/>
                  <a:gd name="T12" fmla="*/ 1591796875 w 7005"/>
                  <a:gd name="T13" fmla="*/ 0 h 59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4112;p25"/>
              <p:cNvSpPr>
                <a:spLocks/>
              </p:cNvSpPr>
              <p:nvPr/>
            </p:nvSpPr>
            <p:spPr bwMode="auto">
              <a:xfrm>
                <a:off x="1119100" y="852500"/>
                <a:ext cx="93975" cy="156375"/>
              </a:xfrm>
              <a:custGeom>
                <a:avLst/>
                <a:gdLst>
                  <a:gd name="T0" fmla="*/ 1728515625 w 3759"/>
                  <a:gd name="T1" fmla="*/ 0 h 6255"/>
                  <a:gd name="T2" fmla="*/ 195312500 w 3759"/>
                  <a:gd name="T3" fmla="*/ 1933593750 h 6255"/>
                  <a:gd name="T4" fmla="*/ 2147483646 w 3759"/>
                  <a:gd name="T5" fmla="*/ 2147483646 h 6255"/>
                  <a:gd name="T6" fmla="*/ 2147483646 w 3759"/>
                  <a:gd name="T7" fmla="*/ 2147483646 h 6255"/>
                  <a:gd name="T8" fmla="*/ 2147483646 w 3759"/>
                  <a:gd name="T9" fmla="*/ 2147483646 h 6255"/>
                  <a:gd name="T10" fmla="*/ 2147483646 w 3759"/>
                  <a:gd name="T11" fmla="*/ 2147483646 h 6255"/>
                  <a:gd name="T12" fmla="*/ 2147483646 w 3759"/>
                  <a:gd name="T13" fmla="*/ 2147483646 h 6255"/>
                  <a:gd name="T14" fmla="*/ 2147483646 w 3759"/>
                  <a:gd name="T15" fmla="*/ 751953125 h 6255"/>
                  <a:gd name="T16" fmla="*/ 1728515625 w 3759"/>
                  <a:gd name="T17" fmla="*/ 0 h 62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4113;p25"/>
              <p:cNvSpPr>
                <a:spLocks/>
              </p:cNvSpPr>
              <p:nvPr/>
            </p:nvSpPr>
            <p:spPr bwMode="auto">
              <a:xfrm>
                <a:off x="1121875" y="942725"/>
                <a:ext cx="79825" cy="136675"/>
              </a:xfrm>
              <a:custGeom>
                <a:avLst/>
                <a:gdLst>
                  <a:gd name="T0" fmla="*/ 1503906250 w 3193"/>
                  <a:gd name="T1" fmla="*/ 0 h 5467"/>
                  <a:gd name="T2" fmla="*/ 0 w 3193"/>
                  <a:gd name="T3" fmla="*/ 2011718750 h 5467"/>
                  <a:gd name="T4" fmla="*/ 2147483646 w 3193"/>
                  <a:gd name="T5" fmla="*/ 2147483646 h 5467"/>
                  <a:gd name="T6" fmla="*/ 2147483646 w 3193"/>
                  <a:gd name="T7" fmla="*/ 2147483646 h 5467"/>
                  <a:gd name="T8" fmla="*/ 2147483646 w 3193"/>
                  <a:gd name="T9" fmla="*/ 2147483646 h 5467"/>
                  <a:gd name="T10" fmla="*/ 2147483646 w 3193"/>
                  <a:gd name="T11" fmla="*/ 2147483646 h 5467"/>
                  <a:gd name="T12" fmla="*/ 2147483646 w 3193"/>
                  <a:gd name="T13" fmla="*/ 2147483646 h 5467"/>
                  <a:gd name="T14" fmla="*/ 2147483646 w 3193"/>
                  <a:gd name="T15" fmla="*/ 830078125 h 5467"/>
                  <a:gd name="T16" fmla="*/ 1503906250 w 3193"/>
                  <a:gd name="T17" fmla="*/ 0 h 54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4114;p25"/>
              <p:cNvSpPr>
                <a:spLocks/>
              </p:cNvSpPr>
              <p:nvPr/>
            </p:nvSpPr>
            <p:spPr bwMode="auto">
              <a:xfrm>
                <a:off x="1059175" y="1034375"/>
                <a:ext cx="58575" cy="54500"/>
              </a:xfrm>
              <a:custGeom>
                <a:avLst/>
                <a:gdLst>
                  <a:gd name="T0" fmla="*/ 2147483646 w 2343"/>
                  <a:gd name="T1" fmla="*/ 9765625 h 2180"/>
                  <a:gd name="T2" fmla="*/ 156250000 w 2343"/>
                  <a:gd name="T3" fmla="*/ 2147483646 h 2180"/>
                  <a:gd name="T4" fmla="*/ 2147483646 w 2343"/>
                  <a:gd name="T5" fmla="*/ 2147483646 h 2180"/>
                  <a:gd name="T6" fmla="*/ 2147483646 w 2343"/>
                  <a:gd name="T7" fmla="*/ 2147483646 h 2180"/>
                  <a:gd name="T8" fmla="*/ 2147483646 w 2343"/>
                  <a:gd name="T9" fmla="*/ 9765625 h 2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4115;p25"/>
              <p:cNvSpPr>
                <a:spLocks/>
              </p:cNvSpPr>
              <p:nvPr/>
            </p:nvSpPr>
            <p:spPr bwMode="auto">
              <a:xfrm>
                <a:off x="918225" y="1173550"/>
                <a:ext cx="37250" cy="37275"/>
              </a:xfrm>
              <a:custGeom>
                <a:avLst/>
                <a:gdLst>
                  <a:gd name="T0" fmla="*/ 2147483646 w 1490"/>
                  <a:gd name="T1" fmla="*/ 9765625 h 1491"/>
                  <a:gd name="T2" fmla="*/ 0 w 1490"/>
                  <a:gd name="T3" fmla="*/ 2147483646 h 1491"/>
                  <a:gd name="T4" fmla="*/ 2147483646 w 1490"/>
                  <a:gd name="T5" fmla="*/ 2147483646 h 1491"/>
                  <a:gd name="T6" fmla="*/ 2147483646 w 1490"/>
                  <a:gd name="T7" fmla="*/ 2147483646 h 1491"/>
                  <a:gd name="T8" fmla="*/ 2147483646 w 1490"/>
                  <a:gd name="T9" fmla="*/ 9765625 h 14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4116;p25"/>
              <p:cNvSpPr>
                <a:spLocks/>
              </p:cNvSpPr>
              <p:nvPr/>
            </p:nvSpPr>
            <p:spPr bwMode="auto">
              <a:xfrm>
                <a:off x="1000650" y="1161300"/>
                <a:ext cx="33125" cy="31100"/>
              </a:xfrm>
              <a:custGeom>
                <a:avLst/>
                <a:gdLst>
                  <a:gd name="T0" fmla="*/ 2147483646 w 1325"/>
                  <a:gd name="T1" fmla="*/ 0 h 1244"/>
                  <a:gd name="T2" fmla="*/ 156250000 w 1325"/>
                  <a:gd name="T3" fmla="*/ 2147483646 h 1244"/>
                  <a:gd name="T4" fmla="*/ 2147483646 w 1325"/>
                  <a:gd name="T5" fmla="*/ 2147483646 h 1244"/>
                  <a:gd name="T6" fmla="*/ 2147483646 w 1325"/>
                  <a:gd name="T7" fmla="*/ 2147483646 h 1244"/>
                  <a:gd name="T8" fmla="*/ 2147483646 w 1325"/>
                  <a:gd name="T9" fmla="*/ 0 h 12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4117;p25"/>
              <p:cNvSpPr>
                <a:spLocks/>
              </p:cNvSpPr>
              <p:nvPr/>
            </p:nvSpPr>
            <p:spPr bwMode="auto">
              <a:xfrm>
                <a:off x="1058025" y="968375"/>
                <a:ext cx="18275" cy="17450"/>
              </a:xfrm>
              <a:custGeom>
                <a:avLst/>
                <a:gdLst>
                  <a:gd name="T0" fmla="*/ 2147483646 w 731"/>
                  <a:gd name="T1" fmla="*/ 9765625 h 698"/>
                  <a:gd name="T2" fmla="*/ 9765625 w 731"/>
                  <a:gd name="T3" fmla="*/ 2147483646 h 698"/>
                  <a:gd name="T4" fmla="*/ 2147483646 w 731"/>
                  <a:gd name="T5" fmla="*/ 2147483646 h 698"/>
                  <a:gd name="T6" fmla="*/ 2147483646 w 731"/>
                  <a:gd name="T7" fmla="*/ 2147483646 h 698"/>
                  <a:gd name="T8" fmla="*/ 2147483646 w 731"/>
                  <a:gd name="T9" fmla="*/ 9765625 h 6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4118;p25"/>
              <p:cNvSpPr>
                <a:spLocks/>
              </p:cNvSpPr>
              <p:nvPr/>
            </p:nvSpPr>
            <p:spPr bwMode="auto">
              <a:xfrm>
                <a:off x="1066750" y="894850"/>
                <a:ext cx="30075" cy="28575"/>
              </a:xfrm>
              <a:custGeom>
                <a:avLst/>
                <a:gdLst>
                  <a:gd name="T0" fmla="*/ 2147483646 w 1203"/>
                  <a:gd name="T1" fmla="*/ 0 h 1143"/>
                  <a:gd name="T2" fmla="*/ 166015625 w 1203"/>
                  <a:gd name="T3" fmla="*/ 2147483646 h 1143"/>
                  <a:gd name="T4" fmla="*/ 2147483646 w 1203"/>
                  <a:gd name="T5" fmla="*/ 2147483646 h 1143"/>
                  <a:gd name="T6" fmla="*/ 2147483646 w 1203"/>
                  <a:gd name="T7" fmla="*/ 2147483646 h 1143"/>
                  <a:gd name="T8" fmla="*/ 2147483646 w 1203"/>
                  <a:gd name="T9" fmla="*/ 0 h 11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4119;p25"/>
              <p:cNvSpPr>
                <a:spLocks/>
              </p:cNvSpPr>
              <p:nvPr/>
            </p:nvSpPr>
            <p:spPr bwMode="auto">
              <a:xfrm>
                <a:off x="1059550" y="1181925"/>
                <a:ext cx="650500" cy="469725"/>
              </a:xfrm>
              <a:custGeom>
                <a:avLst/>
                <a:gdLst>
                  <a:gd name="T0" fmla="*/ 2147483646 w 26020"/>
                  <a:gd name="T1" fmla="*/ 0 h 18789"/>
                  <a:gd name="T2" fmla="*/ 2147483646 w 26020"/>
                  <a:gd name="T3" fmla="*/ 2147483646 h 18789"/>
                  <a:gd name="T4" fmla="*/ 2147483646 w 26020"/>
                  <a:gd name="T5" fmla="*/ 2147483646 h 18789"/>
                  <a:gd name="T6" fmla="*/ 2147483646 w 26020"/>
                  <a:gd name="T7" fmla="*/ 2147483646 h 18789"/>
                  <a:gd name="T8" fmla="*/ 2147483646 w 26020"/>
                  <a:gd name="T9" fmla="*/ 2147483646 h 18789"/>
                  <a:gd name="T10" fmla="*/ 2147483646 w 26020"/>
                  <a:gd name="T11" fmla="*/ 2147483646 h 18789"/>
                  <a:gd name="T12" fmla="*/ 1191406250 w 26020"/>
                  <a:gd name="T13" fmla="*/ 2147483646 h 18789"/>
                  <a:gd name="T14" fmla="*/ 2147483646 w 26020"/>
                  <a:gd name="T15" fmla="*/ 2147483646 h 18789"/>
                  <a:gd name="T16" fmla="*/ 2147483646 w 26020"/>
                  <a:gd name="T17" fmla="*/ 2147483646 h 18789"/>
                  <a:gd name="T18" fmla="*/ 2147483646 w 26020"/>
                  <a:gd name="T19" fmla="*/ 2147483646 h 18789"/>
                  <a:gd name="T20" fmla="*/ 2147483646 w 26020"/>
                  <a:gd name="T21" fmla="*/ 2147483646 h 18789"/>
                  <a:gd name="T22" fmla="*/ 2147483646 w 26020"/>
                  <a:gd name="T23" fmla="*/ 2147483646 h 18789"/>
                  <a:gd name="T24" fmla="*/ 2147483646 w 26020"/>
                  <a:gd name="T25" fmla="*/ 2147483646 h 18789"/>
                  <a:gd name="T26" fmla="*/ 2147483646 w 26020"/>
                  <a:gd name="T27" fmla="*/ 2147483646 h 18789"/>
                  <a:gd name="T28" fmla="*/ 2147483646 w 26020"/>
                  <a:gd name="T29" fmla="*/ 2147483646 h 18789"/>
                  <a:gd name="T30" fmla="*/ 2147483646 w 26020"/>
                  <a:gd name="T31" fmla="*/ 2147483646 h 18789"/>
                  <a:gd name="T32" fmla="*/ 2147483646 w 26020"/>
                  <a:gd name="T33" fmla="*/ 2147483646 h 18789"/>
                  <a:gd name="T34" fmla="*/ 2147483646 w 26020"/>
                  <a:gd name="T35" fmla="*/ 2147483646 h 18789"/>
                  <a:gd name="T36" fmla="*/ 2147483646 w 26020"/>
                  <a:gd name="T37" fmla="*/ 2147483646 h 18789"/>
                  <a:gd name="T38" fmla="*/ 2147483646 w 26020"/>
                  <a:gd name="T39" fmla="*/ 2147483646 h 18789"/>
                  <a:gd name="T40" fmla="*/ 2147483646 w 26020"/>
                  <a:gd name="T41" fmla="*/ 2147483646 h 18789"/>
                  <a:gd name="T42" fmla="*/ 2147483646 w 26020"/>
                  <a:gd name="T43" fmla="*/ 2147483646 h 18789"/>
                  <a:gd name="T44" fmla="*/ 2147483646 w 26020"/>
                  <a:gd name="T45" fmla="*/ 2147483646 h 18789"/>
                  <a:gd name="T46" fmla="*/ 2147483646 w 26020"/>
                  <a:gd name="T47" fmla="*/ 2147483646 h 18789"/>
                  <a:gd name="T48" fmla="*/ 2147483646 w 26020"/>
                  <a:gd name="T49" fmla="*/ 2147483646 h 18789"/>
                  <a:gd name="T50" fmla="*/ 2147483646 w 26020"/>
                  <a:gd name="T51" fmla="*/ 2147483646 h 18789"/>
                  <a:gd name="T52" fmla="*/ 2147483646 w 26020"/>
                  <a:gd name="T53" fmla="*/ 2147483646 h 18789"/>
                  <a:gd name="T54" fmla="*/ 2147483646 w 26020"/>
                  <a:gd name="T55" fmla="*/ 2147483646 h 18789"/>
                  <a:gd name="T56" fmla="*/ 2147483646 w 26020"/>
                  <a:gd name="T57" fmla="*/ 2147483646 h 18789"/>
                  <a:gd name="T58" fmla="*/ 2147483646 w 26020"/>
                  <a:gd name="T59" fmla="*/ 2147483646 h 18789"/>
                  <a:gd name="T60" fmla="*/ 2147483646 w 26020"/>
                  <a:gd name="T61" fmla="*/ 2147483646 h 18789"/>
                  <a:gd name="T62" fmla="*/ 2147483646 w 26020"/>
                  <a:gd name="T63" fmla="*/ 0 h 1878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901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4120;p25"/>
              <p:cNvSpPr>
                <a:spLocks/>
              </p:cNvSpPr>
              <p:nvPr/>
            </p:nvSpPr>
            <p:spPr bwMode="auto">
              <a:xfrm>
                <a:off x="1059550" y="1183450"/>
                <a:ext cx="650500" cy="469050"/>
              </a:xfrm>
              <a:custGeom>
                <a:avLst/>
                <a:gdLst>
                  <a:gd name="T0" fmla="*/ 2147483646 w 26020"/>
                  <a:gd name="T1" fmla="*/ 0 h 18762"/>
                  <a:gd name="T2" fmla="*/ 2147483646 w 26020"/>
                  <a:gd name="T3" fmla="*/ 2147483646 h 18762"/>
                  <a:gd name="T4" fmla="*/ 2147483646 w 26020"/>
                  <a:gd name="T5" fmla="*/ 2147483646 h 18762"/>
                  <a:gd name="T6" fmla="*/ 2147483646 w 26020"/>
                  <a:gd name="T7" fmla="*/ 2147483646 h 18762"/>
                  <a:gd name="T8" fmla="*/ 2147483646 w 26020"/>
                  <a:gd name="T9" fmla="*/ 2147483646 h 18762"/>
                  <a:gd name="T10" fmla="*/ 2147483646 w 26020"/>
                  <a:gd name="T11" fmla="*/ 2147483646 h 18762"/>
                  <a:gd name="T12" fmla="*/ 2147483646 w 26020"/>
                  <a:gd name="T13" fmla="*/ 2147483646 h 18762"/>
                  <a:gd name="T14" fmla="*/ 2147483646 w 26020"/>
                  <a:gd name="T15" fmla="*/ 2147483646 h 18762"/>
                  <a:gd name="T16" fmla="*/ 2147483646 w 26020"/>
                  <a:gd name="T17" fmla="*/ 2147483646 h 18762"/>
                  <a:gd name="T18" fmla="*/ 2147483646 w 26020"/>
                  <a:gd name="T19" fmla="*/ 2147483646 h 18762"/>
                  <a:gd name="T20" fmla="*/ 2147483646 w 26020"/>
                  <a:gd name="T21" fmla="*/ 2147483646 h 18762"/>
                  <a:gd name="T22" fmla="*/ 2147483646 w 26020"/>
                  <a:gd name="T23" fmla="*/ 2147483646 h 18762"/>
                  <a:gd name="T24" fmla="*/ 2147483646 w 26020"/>
                  <a:gd name="T25" fmla="*/ 2147483646 h 18762"/>
                  <a:gd name="T26" fmla="*/ 2147483646 w 26020"/>
                  <a:gd name="T27" fmla="*/ 2147483646 h 18762"/>
                  <a:gd name="T28" fmla="*/ 2147483646 w 26020"/>
                  <a:gd name="T29" fmla="*/ 2147483646 h 18762"/>
                  <a:gd name="T30" fmla="*/ 2147483646 w 26020"/>
                  <a:gd name="T31" fmla="*/ 2147483646 h 18762"/>
                  <a:gd name="T32" fmla="*/ 2147483646 w 26020"/>
                  <a:gd name="T33" fmla="*/ 2147483646 h 18762"/>
                  <a:gd name="T34" fmla="*/ 2147483646 w 26020"/>
                  <a:gd name="T35" fmla="*/ 2147483646 h 18762"/>
                  <a:gd name="T36" fmla="*/ 2147483646 w 26020"/>
                  <a:gd name="T37" fmla="*/ 2147483646 h 18762"/>
                  <a:gd name="T38" fmla="*/ 2147483646 w 26020"/>
                  <a:gd name="T39" fmla="*/ 2147483646 h 18762"/>
                  <a:gd name="T40" fmla="*/ 2147483646 w 26020"/>
                  <a:gd name="T41" fmla="*/ 2147483646 h 18762"/>
                  <a:gd name="T42" fmla="*/ 2147483646 w 26020"/>
                  <a:gd name="T43" fmla="*/ 2147483646 h 18762"/>
                  <a:gd name="T44" fmla="*/ 2147483646 w 26020"/>
                  <a:gd name="T45" fmla="*/ 2147483646 h 18762"/>
                  <a:gd name="T46" fmla="*/ 2147483646 w 26020"/>
                  <a:gd name="T47" fmla="*/ 2147483646 h 18762"/>
                  <a:gd name="T48" fmla="*/ 2147483646 w 26020"/>
                  <a:gd name="T49" fmla="*/ 2147483646 h 18762"/>
                  <a:gd name="T50" fmla="*/ 2147483646 w 26020"/>
                  <a:gd name="T51" fmla="*/ 2147483646 h 18762"/>
                  <a:gd name="T52" fmla="*/ 2147483646 w 26020"/>
                  <a:gd name="T53" fmla="*/ 2147483646 h 18762"/>
                  <a:gd name="T54" fmla="*/ 2147483646 w 26020"/>
                  <a:gd name="T55" fmla="*/ 2147483646 h 18762"/>
                  <a:gd name="T56" fmla="*/ 2147483646 w 26020"/>
                  <a:gd name="T57" fmla="*/ 2147483646 h 18762"/>
                  <a:gd name="T58" fmla="*/ 2147483646 w 26020"/>
                  <a:gd name="T59" fmla="*/ 2147483646 h 18762"/>
                  <a:gd name="T60" fmla="*/ 2147483646 w 26020"/>
                  <a:gd name="T61" fmla="*/ 2147483646 h 18762"/>
                  <a:gd name="T62" fmla="*/ 2147483646 w 26020"/>
                  <a:gd name="T63" fmla="*/ 2147483646 h 18762"/>
                  <a:gd name="T64" fmla="*/ 2147483646 w 26020"/>
                  <a:gd name="T65" fmla="*/ 2147483646 h 18762"/>
                  <a:gd name="T66" fmla="*/ 2147483646 w 26020"/>
                  <a:gd name="T67" fmla="*/ 2147483646 h 18762"/>
                  <a:gd name="T68" fmla="*/ 2147483646 w 26020"/>
                  <a:gd name="T69" fmla="*/ 2147483646 h 18762"/>
                  <a:gd name="T70" fmla="*/ 1191406250 w 26020"/>
                  <a:gd name="T71" fmla="*/ 2147483646 h 18762"/>
                  <a:gd name="T72" fmla="*/ 2147483646 w 26020"/>
                  <a:gd name="T73" fmla="*/ 2147483646 h 18762"/>
                  <a:gd name="T74" fmla="*/ 2147483646 w 26020"/>
                  <a:gd name="T75" fmla="*/ 2147483646 h 18762"/>
                  <a:gd name="T76" fmla="*/ 2147483646 w 26020"/>
                  <a:gd name="T77" fmla="*/ 2147483646 h 18762"/>
                  <a:gd name="T78" fmla="*/ 2147483646 w 26020"/>
                  <a:gd name="T79" fmla="*/ 2147483646 h 18762"/>
                  <a:gd name="T80" fmla="*/ 2147483646 w 26020"/>
                  <a:gd name="T81" fmla="*/ 2147483646 h 18762"/>
                  <a:gd name="T82" fmla="*/ 2147483646 w 26020"/>
                  <a:gd name="T83" fmla="*/ 2147483646 h 18762"/>
                  <a:gd name="T84" fmla="*/ 2147483646 w 26020"/>
                  <a:gd name="T85" fmla="*/ 2147483646 h 18762"/>
                  <a:gd name="T86" fmla="*/ 2147483646 w 26020"/>
                  <a:gd name="T87" fmla="*/ 2147483646 h 18762"/>
                  <a:gd name="T88" fmla="*/ 2147483646 w 26020"/>
                  <a:gd name="T89" fmla="*/ 2147483646 h 18762"/>
                  <a:gd name="T90" fmla="*/ 2147483646 w 26020"/>
                  <a:gd name="T91" fmla="*/ 2147483646 h 18762"/>
                  <a:gd name="T92" fmla="*/ 2147483646 w 26020"/>
                  <a:gd name="T93" fmla="*/ 2147483646 h 18762"/>
                  <a:gd name="T94" fmla="*/ 2147483646 w 26020"/>
                  <a:gd name="T95" fmla="*/ 2147483646 h 18762"/>
                  <a:gd name="T96" fmla="*/ 2147483646 w 26020"/>
                  <a:gd name="T97" fmla="*/ 2147483646 h 18762"/>
                  <a:gd name="T98" fmla="*/ 2147483646 w 26020"/>
                  <a:gd name="T99" fmla="*/ 2147483646 h 18762"/>
                  <a:gd name="T100" fmla="*/ 2147483646 w 26020"/>
                  <a:gd name="T101" fmla="*/ 2147483646 h 18762"/>
                  <a:gd name="T102" fmla="*/ 2147483646 w 26020"/>
                  <a:gd name="T103" fmla="*/ 2147483646 h 18762"/>
                  <a:gd name="T104" fmla="*/ 2147483646 w 26020"/>
                  <a:gd name="T105" fmla="*/ 2147483646 h 18762"/>
                  <a:gd name="T106" fmla="*/ 2147483646 w 26020"/>
                  <a:gd name="T107" fmla="*/ 2147483646 h 18762"/>
                  <a:gd name="T108" fmla="*/ 2147483646 w 26020"/>
                  <a:gd name="T109" fmla="*/ 2147483646 h 18762"/>
                  <a:gd name="T110" fmla="*/ 2147483646 w 26020"/>
                  <a:gd name="T111" fmla="*/ 2147483646 h 18762"/>
                  <a:gd name="T112" fmla="*/ 2147483646 w 26020"/>
                  <a:gd name="T113" fmla="*/ 2147483646 h 18762"/>
                  <a:gd name="T114" fmla="*/ 2147483646 w 26020"/>
                  <a:gd name="T115" fmla="*/ 2147483646 h 18762"/>
                  <a:gd name="T116" fmla="*/ 2147483646 w 26020"/>
                  <a:gd name="T117" fmla="*/ 2147483646 h 18762"/>
                  <a:gd name="T118" fmla="*/ 2147483646 w 26020"/>
                  <a:gd name="T119" fmla="*/ 2147483646 h 18762"/>
                  <a:gd name="T120" fmla="*/ 2147483646 w 26020"/>
                  <a:gd name="T121" fmla="*/ 0 h 1876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4121;p25"/>
              <p:cNvSpPr>
                <a:spLocks/>
              </p:cNvSpPr>
              <p:nvPr/>
            </p:nvSpPr>
            <p:spPr bwMode="auto">
              <a:xfrm>
                <a:off x="1251050" y="1237450"/>
                <a:ext cx="421775" cy="107775"/>
              </a:xfrm>
              <a:custGeom>
                <a:avLst/>
                <a:gdLst>
                  <a:gd name="T0" fmla="*/ 2147483646 w 16871"/>
                  <a:gd name="T1" fmla="*/ 0 h 4311"/>
                  <a:gd name="T2" fmla="*/ 2147483646 w 16871"/>
                  <a:gd name="T3" fmla="*/ 2147483646 h 4311"/>
                  <a:gd name="T4" fmla="*/ 2147483646 w 16871"/>
                  <a:gd name="T5" fmla="*/ 2147483646 h 4311"/>
                  <a:gd name="T6" fmla="*/ 2147483646 w 16871"/>
                  <a:gd name="T7" fmla="*/ 2147483646 h 4311"/>
                  <a:gd name="T8" fmla="*/ 2147483646 w 16871"/>
                  <a:gd name="T9" fmla="*/ 2147483646 h 4311"/>
                  <a:gd name="T10" fmla="*/ 2147483646 w 16871"/>
                  <a:gd name="T11" fmla="*/ 2147483646 h 4311"/>
                  <a:gd name="T12" fmla="*/ 2147483646 w 16871"/>
                  <a:gd name="T13" fmla="*/ 2147483646 h 4311"/>
                  <a:gd name="T14" fmla="*/ 2147483646 w 16871"/>
                  <a:gd name="T15" fmla="*/ 2147483646 h 4311"/>
                  <a:gd name="T16" fmla="*/ 2147483646 w 16871"/>
                  <a:gd name="T17" fmla="*/ 0 h 43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4122;p25"/>
              <p:cNvSpPr>
                <a:spLocks/>
              </p:cNvSpPr>
              <p:nvPr/>
            </p:nvSpPr>
            <p:spPr bwMode="auto">
              <a:xfrm>
                <a:off x="1118825" y="1289750"/>
                <a:ext cx="96775" cy="289425"/>
              </a:xfrm>
              <a:custGeom>
                <a:avLst/>
                <a:gdLst>
                  <a:gd name="T0" fmla="*/ 2147483646 w 3871"/>
                  <a:gd name="T1" fmla="*/ 0 h 11577"/>
                  <a:gd name="T2" fmla="*/ 2147483646 w 3871"/>
                  <a:gd name="T3" fmla="*/ 625000000 h 11577"/>
                  <a:gd name="T4" fmla="*/ 9765625 w 3871"/>
                  <a:gd name="T5" fmla="*/ 2147483646 h 11577"/>
                  <a:gd name="T6" fmla="*/ 898437500 w 3871"/>
                  <a:gd name="T7" fmla="*/ 2147483646 h 11577"/>
                  <a:gd name="T8" fmla="*/ 1787109375 w 3871"/>
                  <a:gd name="T9" fmla="*/ 2147483646 h 11577"/>
                  <a:gd name="T10" fmla="*/ 2147483646 w 3871"/>
                  <a:gd name="T11" fmla="*/ 2147483646 h 11577"/>
                  <a:gd name="T12" fmla="*/ 2147483646 w 3871"/>
                  <a:gd name="T13" fmla="*/ 0 h 115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4123;p25"/>
              <p:cNvSpPr>
                <a:spLocks/>
              </p:cNvSpPr>
              <p:nvPr/>
            </p:nvSpPr>
            <p:spPr bwMode="auto">
              <a:xfrm>
                <a:off x="1216350" y="1268800"/>
                <a:ext cx="138750" cy="180750"/>
              </a:xfrm>
              <a:custGeom>
                <a:avLst/>
                <a:gdLst>
                  <a:gd name="T0" fmla="*/ 2147483646 w 5550"/>
                  <a:gd name="T1" fmla="*/ 0 h 7230"/>
                  <a:gd name="T2" fmla="*/ 791015625 w 5550"/>
                  <a:gd name="T3" fmla="*/ 2147483646 h 7230"/>
                  <a:gd name="T4" fmla="*/ 2147483646 w 5550"/>
                  <a:gd name="T5" fmla="*/ 2147483646 h 7230"/>
                  <a:gd name="T6" fmla="*/ 2147483646 w 5550"/>
                  <a:gd name="T7" fmla="*/ 2147483646 h 7230"/>
                  <a:gd name="T8" fmla="*/ 2147483646 w 5550"/>
                  <a:gd name="T9" fmla="*/ 2147483646 h 7230"/>
                  <a:gd name="T10" fmla="*/ 2147483646 w 5550"/>
                  <a:gd name="T11" fmla="*/ 1689453125 h 7230"/>
                  <a:gd name="T12" fmla="*/ 2147483646 w 5550"/>
                  <a:gd name="T13" fmla="*/ 0 h 72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4124;p25"/>
              <p:cNvSpPr>
                <a:spLocks/>
              </p:cNvSpPr>
              <p:nvPr/>
            </p:nvSpPr>
            <p:spPr bwMode="auto">
              <a:xfrm>
                <a:off x="1430525" y="1244775"/>
                <a:ext cx="150100" cy="103075"/>
              </a:xfrm>
              <a:custGeom>
                <a:avLst/>
                <a:gdLst>
                  <a:gd name="T0" fmla="*/ 537109375 w 6004"/>
                  <a:gd name="T1" fmla="*/ 9765625 h 4123"/>
                  <a:gd name="T2" fmla="*/ 244140625 w 6004"/>
                  <a:gd name="T3" fmla="*/ 683593750 h 4123"/>
                  <a:gd name="T4" fmla="*/ 2147483646 w 6004"/>
                  <a:gd name="T5" fmla="*/ 2147483646 h 4123"/>
                  <a:gd name="T6" fmla="*/ 2147483646 w 6004"/>
                  <a:gd name="T7" fmla="*/ 2147483646 h 4123"/>
                  <a:gd name="T8" fmla="*/ 2147483646 w 6004"/>
                  <a:gd name="T9" fmla="*/ 2147483646 h 4123"/>
                  <a:gd name="T10" fmla="*/ 2147483646 w 6004"/>
                  <a:gd name="T11" fmla="*/ 2147483646 h 4123"/>
                  <a:gd name="T12" fmla="*/ 2147483646 w 6004"/>
                  <a:gd name="T13" fmla="*/ 2147483646 h 4123"/>
                  <a:gd name="T14" fmla="*/ 839843750 w 6004"/>
                  <a:gd name="T15" fmla="*/ 87890625 h 4123"/>
                  <a:gd name="T16" fmla="*/ 537109375 w 6004"/>
                  <a:gd name="T17" fmla="*/ 9765625 h 4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4125;p25"/>
              <p:cNvSpPr>
                <a:spLocks/>
              </p:cNvSpPr>
              <p:nvPr/>
            </p:nvSpPr>
            <p:spPr bwMode="auto">
              <a:xfrm>
                <a:off x="1358900" y="1251575"/>
                <a:ext cx="133525" cy="87750"/>
              </a:xfrm>
              <a:custGeom>
                <a:avLst/>
                <a:gdLst>
                  <a:gd name="T0" fmla="*/ 1562500000 w 5341"/>
                  <a:gd name="T1" fmla="*/ 9765625 h 3510"/>
                  <a:gd name="T2" fmla="*/ 917968750 w 5341"/>
                  <a:gd name="T3" fmla="*/ 2147483646 h 3510"/>
                  <a:gd name="T4" fmla="*/ 2147483646 w 5341"/>
                  <a:gd name="T5" fmla="*/ 2147483646 h 3510"/>
                  <a:gd name="T6" fmla="*/ 2147483646 w 5341"/>
                  <a:gd name="T7" fmla="*/ 2147483646 h 3510"/>
                  <a:gd name="T8" fmla="*/ 2147483646 w 5341"/>
                  <a:gd name="T9" fmla="*/ 2147483646 h 3510"/>
                  <a:gd name="T10" fmla="*/ 2147483646 w 5341"/>
                  <a:gd name="T11" fmla="*/ 2147483646 h 3510"/>
                  <a:gd name="T12" fmla="*/ 2147483646 w 5341"/>
                  <a:gd name="T13" fmla="*/ 2147483646 h 3510"/>
                  <a:gd name="T14" fmla="*/ 2147483646 w 5341"/>
                  <a:gd name="T15" fmla="*/ 400390625 h 3510"/>
                  <a:gd name="T16" fmla="*/ 1562500000 w 5341"/>
                  <a:gd name="T17" fmla="*/ 9765625 h 35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4126;p25"/>
              <p:cNvSpPr>
                <a:spLocks/>
              </p:cNvSpPr>
              <p:nvPr/>
            </p:nvSpPr>
            <p:spPr bwMode="auto">
              <a:xfrm>
                <a:off x="1339575" y="1336450"/>
                <a:ext cx="57800" cy="54750"/>
              </a:xfrm>
              <a:custGeom>
                <a:avLst/>
                <a:gdLst>
                  <a:gd name="T0" fmla="*/ 2147483646 w 2312"/>
                  <a:gd name="T1" fmla="*/ 0 h 2190"/>
                  <a:gd name="T2" fmla="*/ 156250000 w 2312"/>
                  <a:gd name="T3" fmla="*/ 2147483646 h 2190"/>
                  <a:gd name="T4" fmla="*/ 2147483646 w 2312"/>
                  <a:gd name="T5" fmla="*/ 2147483646 h 2190"/>
                  <a:gd name="T6" fmla="*/ 2147483646 w 2312"/>
                  <a:gd name="T7" fmla="*/ 2147483646 h 2190"/>
                  <a:gd name="T8" fmla="*/ 2147483646 w 2312"/>
                  <a:gd name="T9" fmla="*/ 0 h 2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4127;p25"/>
              <p:cNvSpPr>
                <a:spLocks/>
              </p:cNvSpPr>
              <p:nvPr/>
            </p:nvSpPr>
            <p:spPr bwMode="auto">
              <a:xfrm>
                <a:off x="1209250" y="1487400"/>
                <a:ext cx="36500" cy="36500"/>
              </a:xfrm>
              <a:custGeom>
                <a:avLst/>
                <a:gdLst>
                  <a:gd name="T0" fmla="*/ 2147483646 w 1460"/>
                  <a:gd name="T1" fmla="*/ 0 h 1460"/>
                  <a:gd name="T2" fmla="*/ 9765625 w 1460"/>
                  <a:gd name="T3" fmla="*/ 2147483646 h 1460"/>
                  <a:gd name="T4" fmla="*/ 2147483646 w 1460"/>
                  <a:gd name="T5" fmla="*/ 2147483646 h 1460"/>
                  <a:gd name="T6" fmla="*/ 2147483646 w 1460"/>
                  <a:gd name="T7" fmla="*/ 2147483646 h 1460"/>
                  <a:gd name="T8" fmla="*/ 2147483646 w 1460"/>
                  <a:gd name="T9" fmla="*/ 0 h 14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4128;p25"/>
              <p:cNvSpPr>
                <a:spLocks/>
              </p:cNvSpPr>
              <p:nvPr/>
            </p:nvSpPr>
            <p:spPr bwMode="auto">
              <a:xfrm>
                <a:off x="1232425" y="1411025"/>
                <a:ext cx="33100" cy="31375"/>
              </a:xfrm>
              <a:custGeom>
                <a:avLst/>
                <a:gdLst>
                  <a:gd name="T0" fmla="*/ 2147483646 w 1324"/>
                  <a:gd name="T1" fmla="*/ 0 h 1255"/>
                  <a:gd name="T2" fmla="*/ 156250000 w 1324"/>
                  <a:gd name="T3" fmla="*/ 2147483646 h 1255"/>
                  <a:gd name="T4" fmla="*/ 2147483646 w 1324"/>
                  <a:gd name="T5" fmla="*/ 2147483646 h 1255"/>
                  <a:gd name="T6" fmla="*/ 2147483646 w 1324"/>
                  <a:gd name="T7" fmla="*/ 2147483646 h 1255"/>
                  <a:gd name="T8" fmla="*/ 2147483646 w 1324"/>
                  <a:gd name="T9" fmla="*/ 0 h 1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4129;p25"/>
              <p:cNvSpPr>
                <a:spLocks/>
              </p:cNvSpPr>
              <p:nvPr/>
            </p:nvSpPr>
            <p:spPr bwMode="auto">
              <a:xfrm>
                <a:off x="1442550" y="1383375"/>
                <a:ext cx="18250" cy="18000"/>
              </a:xfrm>
              <a:custGeom>
                <a:avLst/>
                <a:gdLst>
                  <a:gd name="T0" fmla="*/ 2147483646 w 730"/>
                  <a:gd name="T1" fmla="*/ 0 h 720"/>
                  <a:gd name="T2" fmla="*/ 0 w 730"/>
                  <a:gd name="T3" fmla="*/ 2147483646 h 720"/>
                  <a:gd name="T4" fmla="*/ 2147483646 w 730"/>
                  <a:gd name="T5" fmla="*/ 2147483646 h 720"/>
                  <a:gd name="T6" fmla="*/ 2147483646 w 730"/>
                  <a:gd name="T7" fmla="*/ 2147483646 h 720"/>
                  <a:gd name="T8" fmla="*/ 2147483646 w 730"/>
                  <a:gd name="T9" fmla="*/ 0 h 7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4130;p25"/>
              <p:cNvSpPr>
                <a:spLocks/>
              </p:cNvSpPr>
              <p:nvPr/>
            </p:nvSpPr>
            <p:spPr bwMode="auto">
              <a:xfrm>
                <a:off x="1505975" y="1367900"/>
                <a:ext cx="30050" cy="28525"/>
              </a:xfrm>
              <a:custGeom>
                <a:avLst/>
                <a:gdLst>
                  <a:gd name="T0" fmla="*/ 2147483646 w 1202"/>
                  <a:gd name="T1" fmla="*/ 0 h 1141"/>
                  <a:gd name="T2" fmla="*/ 156250000 w 1202"/>
                  <a:gd name="T3" fmla="*/ 2147483646 h 1141"/>
                  <a:gd name="T4" fmla="*/ 2147483646 w 1202"/>
                  <a:gd name="T5" fmla="*/ 2147483646 h 1141"/>
                  <a:gd name="T6" fmla="*/ 2147483646 w 1202"/>
                  <a:gd name="T7" fmla="*/ 2147483646 h 1141"/>
                  <a:gd name="T8" fmla="*/ 2147483646 w 1202"/>
                  <a:gd name="T9" fmla="*/ 0 h 1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4131;p25"/>
              <p:cNvSpPr>
                <a:spLocks/>
              </p:cNvSpPr>
              <p:nvPr/>
            </p:nvSpPr>
            <p:spPr bwMode="auto">
              <a:xfrm>
                <a:off x="1112750" y="1197850"/>
                <a:ext cx="147450" cy="130000"/>
              </a:xfrm>
              <a:custGeom>
                <a:avLst/>
                <a:gdLst>
                  <a:gd name="T0" fmla="*/ 2147483646 w 5898"/>
                  <a:gd name="T1" fmla="*/ 0 h 5200"/>
                  <a:gd name="T2" fmla="*/ 2147483646 w 5898"/>
                  <a:gd name="T3" fmla="*/ 2147483646 h 5200"/>
                  <a:gd name="T4" fmla="*/ 2147483646 w 5898"/>
                  <a:gd name="T5" fmla="*/ 2147483646 h 5200"/>
                  <a:gd name="T6" fmla="*/ 2147483646 w 5898"/>
                  <a:gd name="T7" fmla="*/ 2147483646 h 5200"/>
                  <a:gd name="T8" fmla="*/ 2080078125 w 5898"/>
                  <a:gd name="T9" fmla="*/ 2147483646 h 5200"/>
                  <a:gd name="T10" fmla="*/ 2147483646 w 5898"/>
                  <a:gd name="T11" fmla="*/ 2147483646 h 5200"/>
                  <a:gd name="T12" fmla="*/ 2147483646 w 5898"/>
                  <a:gd name="T13" fmla="*/ 2147483646 h 5200"/>
                  <a:gd name="T14" fmla="*/ 2147483646 w 5898"/>
                  <a:gd name="T15" fmla="*/ 2147483646 h 5200"/>
                  <a:gd name="T16" fmla="*/ 2147483646 w 5898"/>
                  <a:gd name="T17" fmla="*/ 2147483646 h 5200"/>
                  <a:gd name="T18" fmla="*/ 2147483646 w 5898"/>
                  <a:gd name="T19" fmla="*/ 1201171875 h 5200"/>
                  <a:gd name="T20" fmla="*/ 2147483646 w 5898"/>
                  <a:gd name="T21" fmla="*/ 0 h 52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4132;p25"/>
              <p:cNvSpPr>
                <a:spLocks/>
              </p:cNvSpPr>
              <p:nvPr/>
            </p:nvSpPr>
            <p:spPr bwMode="auto">
              <a:xfrm>
                <a:off x="1229775" y="1040075"/>
                <a:ext cx="105125" cy="168000"/>
              </a:xfrm>
              <a:custGeom>
                <a:avLst/>
                <a:gdLst>
                  <a:gd name="T0" fmla="*/ 2147483646 w 4205"/>
                  <a:gd name="T1" fmla="*/ 9765625 h 6720"/>
                  <a:gd name="T2" fmla="*/ 2147483646 w 4205"/>
                  <a:gd name="T3" fmla="*/ 205078125 h 6720"/>
                  <a:gd name="T4" fmla="*/ 0 w 4205"/>
                  <a:gd name="T5" fmla="*/ 2147483646 h 6720"/>
                  <a:gd name="T6" fmla="*/ 478515625 w 4205"/>
                  <a:gd name="T7" fmla="*/ 2147483646 h 6720"/>
                  <a:gd name="T8" fmla="*/ 898437500 w 4205"/>
                  <a:gd name="T9" fmla="*/ 2147483646 h 6720"/>
                  <a:gd name="T10" fmla="*/ 2147483646 w 4205"/>
                  <a:gd name="T11" fmla="*/ 1386718750 h 6720"/>
                  <a:gd name="T12" fmla="*/ 2147483646 w 4205"/>
                  <a:gd name="T13" fmla="*/ 9765625 h 67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4133;p25"/>
              <p:cNvSpPr>
                <a:spLocks/>
              </p:cNvSpPr>
              <p:nvPr/>
            </p:nvSpPr>
            <p:spPr bwMode="auto">
              <a:xfrm>
                <a:off x="1233675" y="1101825"/>
                <a:ext cx="176975" cy="112175"/>
              </a:xfrm>
              <a:custGeom>
                <a:avLst/>
                <a:gdLst>
                  <a:gd name="T0" fmla="*/ 2147483646 w 7079"/>
                  <a:gd name="T1" fmla="*/ 9765625 h 4487"/>
                  <a:gd name="T2" fmla="*/ 2147483646 w 7079"/>
                  <a:gd name="T3" fmla="*/ 126953125 h 4487"/>
                  <a:gd name="T4" fmla="*/ 263671875 w 7079"/>
                  <a:gd name="T5" fmla="*/ 2147483646 h 4487"/>
                  <a:gd name="T6" fmla="*/ 1279296875 w 7079"/>
                  <a:gd name="T7" fmla="*/ 2147483646 h 4487"/>
                  <a:gd name="T8" fmla="*/ 1445312500 w 7079"/>
                  <a:gd name="T9" fmla="*/ 2147483646 h 4487"/>
                  <a:gd name="T10" fmla="*/ 2147483646 w 7079"/>
                  <a:gd name="T11" fmla="*/ 722656250 h 4487"/>
                  <a:gd name="T12" fmla="*/ 2147483646 w 7079"/>
                  <a:gd name="T13" fmla="*/ 9765625 h 44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0382295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4142;p26"/>
          <p:cNvGrpSpPr>
            <a:grpSpLocks/>
          </p:cNvGrpSpPr>
          <p:nvPr/>
        </p:nvGrpSpPr>
        <p:grpSpPr bwMode="auto">
          <a:xfrm>
            <a:off x="-304800" y="260350"/>
            <a:ext cx="12849225" cy="7042150"/>
            <a:chOff x="-228900" y="195050"/>
            <a:chExt cx="9636843" cy="5281296"/>
          </a:xfrm>
        </p:grpSpPr>
        <p:sp>
          <p:nvSpPr>
            <p:cNvPr id="12" name="Google Shape;4143;p26"/>
            <p:cNvSpPr>
              <a:spLocks/>
            </p:cNvSpPr>
            <p:nvPr/>
          </p:nvSpPr>
          <p:spPr bwMode="auto">
            <a:xfrm>
              <a:off x="7137129" y="195050"/>
              <a:ext cx="1138176" cy="56144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3" name="Google Shape;4144;p26"/>
            <p:cNvSpPr>
              <a:spLocks/>
            </p:cNvSpPr>
            <p:nvPr/>
          </p:nvSpPr>
          <p:spPr bwMode="auto">
            <a:xfrm>
              <a:off x="-228900" y="1819911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4" name="Google Shape;4145;p26"/>
            <p:cNvSpPr>
              <a:spLocks/>
            </p:cNvSpPr>
            <p:nvPr/>
          </p:nvSpPr>
          <p:spPr bwMode="auto">
            <a:xfrm>
              <a:off x="8688499" y="380657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5" name="Google Shape;4146;p26"/>
            <p:cNvSpPr>
              <a:spLocks/>
            </p:cNvSpPr>
            <p:nvPr/>
          </p:nvSpPr>
          <p:spPr bwMode="auto">
            <a:xfrm>
              <a:off x="-38725" y="4357527"/>
              <a:ext cx="9209436" cy="824931"/>
            </a:xfrm>
            <a:custGeom>
              <a:avLst/>
              <a:gdLst>
                <a:gd name="T0" fmla="*/ 2147483646 w 75622"/>
                <a:gd name="T1" fmla="*/ 27680 h 107378"/>
                <a:gd name="T2" fmla="*/ 2147483646 w 75622"/>
                <a:gd name="T3" fmla="*/ 3584330 h 107378"/>
                <a:gd name="T4" fmla="*/ 2147483646 w 75622"/>
                <a:gd name="T5" fmla="*/ 38401607 h 107378"/>
                <a:gd name="T6" fmla="*/ 2147483646 w 75622"/>
                <a:gd name="T7" fmla="*/ 83923358 h 107378"/>
                <a:gd name="T8" fmla="*/ 2147483646 w 75622"/>
                <a:gd name="T9" fmla="*/ 195518880 h 107378"/>
                <a:gd name="T10" fmla="*/ 2147483646 w 75622"/>
                <a:gd name="T11" fmla="*/ 208017586 h 107378"/>
                <a:gd name="T12" fmla="*/ 2147483646 w 75622"/>
                <a:gd name="T13" fmla="*/ 210692815 h 107378"/>
                <a:gd name="T14" fmla="*/ 2147483646 w 75622"/>
                <a:gd name="T15" fmla="*/ 224100613 h 107378"/>
                <a:gd name="T16" fmla="*/ 2147483646 w 75622"/>
                <a:gd name="T17" fmla="*/ 255333092 h 107378"/>
                <a:gd name="T18" fmla="*/ 2147483646 w 75622"/>
                <a:gd name="T19" fmla="*/ 310674709 h 107378"/>
                <a:gd name="T20" fmla="*/ 2147483646 w 75622"/>
                <a:gd name="T21" fmla="*/ 360665928 h 107378"/>
                <a:gd name="T22" fmla="*/ 2147483646 w 75622"/>
                <a:gd name="T23" fmla="*/ 406187203 h 107378"/>
                <a:gd name="T24" fmla="*/ 2147483646 w 75622"/>
                <a:gd name="T25" fmla="*/ 441004480 h 107378"/>
                <a:gd name="T26" fmla="*/ 2147483646 w 75622"/>
                <a:gd name="T27" fmla="*/ 476730850 h 107378"/>
                <a:gd name="T28" fmla="*/ 2147483646 w 75622"/>
                <a:gd name="T29" fmla="*/ 476730850 h 107378"/>
                <a:gd name="T30" fmla="*/ 2147483646 w 75622"/>
                <a:gd name="T31" fmla="*/ 467791982 h 107378"/>
                <a:gd name="T32" fmla="*/ 2147483646 w 75622"/>
                <a:gd name="T33" fmla="*/ 446383041 h 107378"/>
                <a:gd name="T34" fmla="*/ 2147483646 w 75622"/>
                <a:gd name="T35" fmla="*/ 419595002 h 107378"/>
                <a:gd name="T36" fmla="*/ 2147483646 w 75622"/>
                <a:gd name="T37" fmla="*/ 383893124 h 107378"/>
                <a:gd name="T38" fmla="*/ 2147483646 w 75622"/>
                <a:gd name="T39" fmla="*/ 360665928 h 107378"/>
                <a:gd name="T40" fmla="*/ 2147483646 w 75622"/>
                <a:gd name="T41" fmla="*/ 331202713 h 107378"/>
                <a:gd name="T42" fmla="*/ 2147483646 w 75622"/>
                <a:gd name="T43" fmla="*/ 299970242 h 107378"/>
                <a:gd name="T44" fmla="*/ 2147483646 w 75622"/>
                <a:gd name="T45" fmla="*/ 274976434 h 107378"/>
                <a:gd name="T46" fmla="*/ 2147483646 w 75622"/>
                <a:gd name="T47" fmla="*/ 219631214 h 107378"/>
                <a:gd name="T48" fmla="*/ 2147483646 w 75622"/>
                <a:gd name="T49" fmla="*/ 173200309 h 107378"/>
                <a:gd name="T50" fmla="*/ 2147483646 w 75622"/>
                <a:gd name="T51" fmla="*/ 134823194 h 107378"/>
                <a:gd name="T52" fmla="*/ 2147483646 w 75622"/>
                <a:gd name="T53" fmla="*/ 112505091 h 107378"/>
                <a:gd name="T54" fmla="*/ 2147483646 w 75622"/>
                <a:gd name="T55" fmla="*/ 106245117 h 107378"/>
                <a:gd name="T56" fmla="*/ 2147483646 w 75622"/>
                <a:gd name="T57" fmla="*/ 106245117 h 107378"/>
                <a:gd name="T58" fmla="*/ 2147483646 w 75622"/>
                <a:gd name="T59" fmla="*/ 115180328 h 107378"/>
                <a:gd name="T60" fmla="*/ 2147483646 w 75622"/>
                <a:gd name="T61" fmla="*/ 125003321 h 107378"/>
                <a:gd name="T62" fmla="*/ 2147483646 w 75622"/>
                <a:gd name="T63" fmla="*/ 1498861299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1986268536 h 107378"/>
                <a:gd name="T74" fmla="*/ 2147483646 w 75622"/>
                <a:gd name="T75" fmla="*/ 579387981 h 107378"/>
                <a:gd name="T76" fmla="*/ 2147483646 w 75622"/>
                <a:gd name="T77" fmla="*/ 27680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6" name="Google Shape;4147;p26"/>
            <p:cNvSpPr>
              <a:spLocks/>
            </p:cNvSpPr>
            <p:nvPr/>
          </p:nvSpPr>
          <p:spPr bwMode="auto">
            <a:xfrm>
              <a:off x="-65450" y="4573370"/>
              <a:ext cx="9209483" cy="608745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00624948 h 81492"/>
                <a:gd name="T4" fmla="*/ 2147483646 w 75655"/>
                <a:gd name="T5" fmla="*/ 700624948 h 81492"/>
                <a:gd name="T6" fmla="*/ 2147483646 w 75655"/>
                <a:gd name="T7" fmla="*/ 1895470765 h 81492"/>
                <a:gd name="T8" fmla="*/ 2147483646 w 75655"/>
                <a:gd name="T9" fmla="*/ 1895470765 h 81492"/>
                <a:gd name="T10" fmla="*/ 2147483646 w 75655"/>
                <a:gd name="T11" fmla="*/ 1124251544 h 81492"/>
                <a:gd name="T12" fmla="*/ 2147483646 w 75655"/>
                <a:gd name="T13" fmla="*/ 568720479 h 81492"/>
                <a:gd name="T14" fmla="*/ 2147483646 w 75655"/>
                <a:gd name="T15" fmla="*/ 575698659 h 81492"/>
                <a:gd name="T16" fmla="*/ 2147483646 w 75655"/>
                <a:gd name="T17" fmla="*/ 585002339 h 81492"/>
                <a:gd name="T18" fmla="*/ 2147483646 w 75655"/>
                <a:gd name="T19" fmla="*/ 588119427 h 81492"/>
                <a:gd name="T20" fmla="*/ 2147483646 w 75655"/>
                <a:gd name="T21" fmla="*/ 587349935 h 81492"/>
                <a:gd name="T22" fmla="*/ 2147483646 w 75655"/>
                <a:gd name="T23" fmla="*/ 581907400 h 81492"/>
                <a:gd name="T24" fmla="*/ 2147483646 w 75655"/>
                <a:gd name="T25" fmla="*/ 548552884 h 81492"/>
                <a:gd name="T26" fmla="*/ 2147483646 w 75655"/>
                <a:gd name="T27" fmla="*/ 523711790 h 81492"/>
                <a:gd name="T28" fmla="*/ 2147483646 w 75655"/>
                <a:gd name="T29" fmla="*/ 491126326 h 81492"/>
                <a:gd name="T30" fmla="*/ 2147483646 w 75655"/>
                <a:gd name="T31" fmla="*/ 412766019 h 81492"/>
                <a:gd name="T32" fmla="*/ 2147483646 w 75655"/>
                <a:gd name="T33" fmla="*/ 412766019 h 81492"/>
                <a:gd name="T34" fmla="*/ 2147483646 w 75655"/>
                <a:gd name="T35" fmla="*/ 335171858 h 81492"/>
                <a:gd name="T36" fmla="*/ 2147483646 w 75655"/>
                <a:gd name="T37" fmla="*/ 243621741 h 81492"/>
                <a:gd name="T38" fmla="*/ 2147483646 w 75655"/>
                <a:gd name="T39" fmla="*/ 193194674 h 81492"/>
                <a:gd name="T40" fmla="*/ 2147483646 w 75655"/>
                <a:gd name="T41" fmla="*/ 167584476 h 81492"/>
                <a:gd name="T42" fmla="*/ 2147483646 w 75655"/>
                <a:gd name="T43" fmla="*/ 166049287 h 81492"/>
                <a:gd name="T44" fmla="*/ 2147483646 w 75655"/>
                <a:gd name="T45" fmla="*/ 162932640 h 81492"/>
                <a:gd name="T46" fmla="*/ 2147483646 w 75655"/>
                <a:gd name="T47" fmla="*/ 141976796 h 81492"/>
                <a:gd name="T48" fmla="*/ 2147483646 w 75655"/>
                <a:gd name="T49" fmla="*/ 50427119 h 81492"/>
                <a:gd name="T50" fmla="*/ 2147483646 w 75655"/>
                <a:gd name="T51" fmla="*/ 10094820 h 81492"/>
                <a:gd name="T52" fmla="*/ 2147483646 w 75655"/>
                <a:gd name="T53" fmla="*/ 1556844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7" name="Google Shape;4148;p26"/>
            <p:cNvGrpSpPr>
              <a:grpSpLocks/>
            </p:cNvGrpSpPr>
            <p:nvPr/>
          </p:nvGrpSpPr>
          <p:grpSpPr bwMode="auto"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88" name="Google Shape;4149;p26"/>
              <p:cNvSpPr>
                <a:spLocks/>
              </p:cNvSpPr>
              <p:nvPr/>
            </p:nvSpPr>
            <p:spPr bwMode="auto">
              <a:xfrm>
                <a:off x="2235100" y="548200"/>
                <a:ext cx="759725" cy="1100125"/>
              </a:xfrm>
              <a:custGeom>
                <a:avLst/>
                <a:gdLst>
                  <a:gd name="T0" fmla="*/ 2147483646 w 30389"/>
                  <a:gd name="T1" fmla="*/ 0 h 44005"/>
                  <a:gd name="T2" fmla="*/ 2147483646 w 30389"/>
                  <a:gd name="T3" fmla="*/ 2147483646 h 44005"/>
                  <a:gd name="T4" fmla="*/ 2147483646 w 30389"/>
                  <a:gd name="T5" fmla="*/ 2147483646 h 44005"/>
                  <a:gd name="T6" fmla="*/ 2147483646 w 30389"/>
                  <a:gd name="T7" fmla="*/ 2147483646 h 44005"/>
                  <a:gd name="T8" fmla="*/ 2147483646 w 30389"/>
                  <a:gd name="T9" fmla="*/ 2147483646 h 44005"/>
                  <a:gd name="T10" fmla="*/ 2147483646 w 30389"/>
                  <a:gd name="T11" fmla="*/ 2147483646 h 44005"/>
                  <a:gd name="T12" fmla="*/ 2147483646 w 30389"/>
                  <a:gd name="T13" fmla="*/ 2147483646 h 44005"/>
                  <a:gd name="T14" fmla="*/ 2147483646 w 30389"/>
                  <a:gd name="T15" fmla="*/ 2147483646 h 44005"/>
                  <a:gd name="T16" fmla="*/ 2147483646 w 30389"/>
                  <a:gd name="T17" fmla="*/ 2147483646 h 44005"/>
                  <a:gd name="T18" fmla="*/ 2147483646 w 30389"/>
                  <a:gd name="T19" fmla="*/ 2147483646 h 44005"/>
                  <a:gd name="T20" fmla="*/ 2147483646 w 30389"/>
                  <a:gd name="T21" fmla="*/ 2147483646 h 44005"/>
                  <a:gd name="T22" fmla="*/ 2147483646 w 30389"/>
                  <a:gd name="T23" fmla="*/ 2147483646 h 44005"/>
                  <a:gd name="T24" fmla="*/ 2147483646 w 30389"/>
                  <a:gd name="T25" fmla="*/ 2147483646 h 44005"/>
                  <a:gd name="T26" fmla="*/ 2147483646 w 30389"/>
                  <a:gd name="T27" fmla="*/ 2147483646 h 44005"/>
                  <a:gd name="T28" fmla="*/ 2147483646 w 30389"/>
                  <a:gd name="T29" fmla="*/ 2147483646 h 44005"/>
                  <a:gd name="T30" fmla="*/ 2147483646 w 30389"/>
                  <a:gd name="T31" fmla="*/ 2147483646 h 44005"/>
                  <a:gd name="T32" fmla="*/ 2147483646 w 30389"/>
                  <a:gd name="T33" fmla="*/ 2147483646 h 44005"/>
                  <a:gd name="T34" fmla="*/ 2147483646 w 30389"/>
                  <a:gd name="T35" fmla="*/ 2147483646 h 44005"/>
                  <a:gd name="T36" fmla="*/ 2147483646 w 30389"/>
                  <a:gd name="T37" fmla="*/ 2147483646 h 44005"/>
                  <a:gd name="T38" fmla="*/ 2147483646 w 30389"/>
                  <a:gd name="T39" fmla="*/ 2147483646 h 44005"/>
                  <a:gd name="T40" fmla="*/ 2147483646 w 30389"/>
                  <a:gd name="T41" fmla="*/ 2147483646 h 44005"/>
                  <a:gd name="T42" fmla="*/ 2147483646 w 30389"/>
                  <a:gd name="T43" fmla="*/ 380859375 h 44005"/>
                  <a:gd name="T44" fmla="*/ 2147483646 w 30389"/>
                  <a:gd name="T45" fmla="*/ 0 h 4400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4150;p26"/>
              <p:cNvSpPr>
                <a:spLocks/>
              </p:cNvSpPr>
              <p:nvPr/>
            </p:nvSpPr>
            <p:spPr bwMode="auto">
              <a:xfrm>
                <a:off x="2559150" y="599000"/>
                <a:ext cx="64575" cy="1113975"/>
              </a:xfrm>
              <a:custGeom>
                <a:avLst/>
                <a:gdLst>
                  <a:gd name="T0" fmla="*/ 2147483646 w 2583"/>
                  <a:gd name="T1" fmla="*/ 0 h 44559"/>
                  <a:gd name="T2" fmla="*/ 2147483646 w 2583"/>
                  <a:gd name="T3" fmla="*/ 2147483646 h 44559"/>
                  <a:gd name="T4" fmla="*/ 2147483646 w 2583"/>
                  <a:gd name="T5" fmla="*/ 2147483646 h 44559"/>
                  <a:gd name="T6" fmla="*/ 1933593750 w 2583"/>
                  <a:gd name="T7" fmla="*/ 2147483646 h 44559"/>
                  <a:gd name="T8" fmla="*/ 2147483646 w 2583"/>
                  <a:gd name="T9" fmla="*/ 2147483646 h 44559"/>
                  <a:gd name="T10" fmla="*/ 2147483646 w 2583"/>
                  <a:gd name="T11" fmla="*/ 2147483646 h 44559"/>
                  <a:gd name="T12" fmla="*/ 2147483646 w 2583"/>
                  <a:gd name="T13" fmla="*/ 2147483646 h 44559"/>
                  <a:gd name="T14" fmla="*/ 2147483646 w 2583"/>
                  <a:gd name="T15" fmla="*/ 0 h 445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4151;p26"/>
              <p:cNvSpPr>
                <a:spLocks/>
              </p:cNvSpPr>
              <p:nvPr/>
            </p:nvSpPr>
            <p:spPr bwMode="auto">
              <a:xfrm>
                <a:off x="2369175" y="1333150"/>
                <a:ext cx="223000" cy="194875"/>
              </a:xfrm>
              <a:custGeom>
                <a:avLst/>
                <a:gdLst>
                  <a:gd name="T0" fmla="*/ 507812500 w 8920"/>
                  <a:gd name="T1" fmla="*/ 9765625 h 7795"/>
                  <a:gd name="T2" fmla="*/ 732421875 w 8920"/>
                  <a:gd name="T3" fmla="*/ 1601562500 h 7795"/>
                  <a:gd name="T4" fmla="*/ 2147483646 w 8920"/>
                  <a:gd name="T5" fmla="*/ 2147483646 h 7795"/>
                  <a:gd name="T6" fmla="*/ 2147483646 w 8920"/>
                  <a:gd name="T7" fmla="*/ 2147483646 h 7795"/>
                  <a:gd name="T8" fmla="*/ 2147483646 w 8920"/>
                  <a:gd name="T9" fmla="*/ 2147483646 h 7795"/>
                  <a:gd name="T10" fmla="*/ 1708984375 w 8920"/>
                  <a:gd name="T11" fmla="*/ 625000000 h 7795"/>
                  <a:gd name="T12" fmla="*/ 507812500 w 8920"/>
                  <a:gd name="T13" fmla="*/ 9765625 h 77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4152;p26"/>
              <p:cNvSpPr>
                <a:spLocks/>
              </p:cNvSpPr>
              <p:nvPr/>
            </p:nvSpPr>
            <p:spPr bwMode="auto">
              <a:xfrm>
                <a:off x="2415400" y="1090275"/>
                <a:ext cx="197975" cy="265900"/>
              </a:xfrm>
              <a:custGeom>
                <a:avLst/>
                <a:gdLst>
                  <a:gd name="T0" fmla="*/ 351562500 w 7919"/>
                  <a:gd name="T1" fmla="*/ 9765625 h 10636"/>
                  <a:gd name="T2" fmla="*/ 585937500 w 7919"/>
                  <a:gd name="T3" fmla="*/ 2001953125 h 10636"/>
                  <a:gd name="T4" fmla="*/ 2147483646 w 7919"/>
                  <a:gd name="T5" fmla="*/ 2147483646 h 10636"/>
                  <a:gd name="T6" fmla="*/ 2147483646 w 7919"/>
                  <a:gd name="T7" fmla="*/ 2147483646 h 10636"/>
                  <a:gd name="T8" fmla="*/ 2147483646 w 7919"/>
                  <a:gd name="T9" fmla="*/ 2147483646 h 10636"/>
                  <a:gd name="T10" fmla="*/ 1562500000 w 7919"/>
                  <a:gd name="T11" fmla="*/ 1025390625 h 10636"/>
                  <a:gd name="T12" fmla="*/ 351562500 w 7919"/>
                  <a:gd name="T13" fmla="*/ 9765625 h 106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4153;p26"/>
              <p:cNvSpPr>
                <a:spLocks/>
              </p:cNvSpPr>
              <p:nvPr/>
            </p:nvSpPr>
            <p:spPr bwMode="auto">
              <a:xfrm>
                <a:off x="2583300" y="1281200"/>
                <a:ext cx="207250" cy="197150"/>
              </a:xfrm>
              <a:custGeom>
                <a:avLst/>
                <a:gdLst>
                  <a:gd name="T0" fmla="*/ 2147483646 w 8290"/>
                  <a:gd name="T1" fmla="*/ 9765625 h 7886"/>
                  <a:gd name="T2" fmla="*/ 2147483646 w 8290"/>
                  <a:gd name="T3" fmla="*/ 722656250 h 7886"/>
                  <a:gd name="T4" fmla="*/ 2147483646 w 8290"/>
                  <a:gd name="T5" fmla="*/ 2147483646 h 7886"/>
                  <a:gd name="T6" fmla="*/ 2147483646 w 8290"/>
                  <a:gd name="T7" fmla="*/ 2147483646 h 7886"/>
                  <a:gd name="T8" fmla="*/ 2147483646 w 8290"/>
                  <a:gd name="T9" fmla="*/ 2147483646 h 7886"/>
                  <a:gd name="T10" fmla="*/ 2147483646 w 8290"/>
                  <a:gd name="T11" fmla="*/ 1367187500 h 7886"/>
                  <a:gd name="T12" fmla="*/ 2147483646 w 8290"/>
                  <a:gd name="T13" fmla="*/ 9765625 h 78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4154;p26"/>
              <p:cNvSpPr>
                <a:spLocks/>
              </p:cNvSpPr>
              <p:nvPr/>
            </p:nvSpPr>
            <p:spPr bwMode="auto">
              <a:xfrm>
                <a:off x="2611650" y="1014125"/>
                <a:ext cx="185275" cy="167600"/>
              </a:xfrm>
              <a:custGeom>
                <a:avLst/>
                <a:gdLst>
                  <a:gd name="T0" fmla="*/ 2147483646 w 7411"/>
                  <a:gd name="T1" fmla="*/ 9765625 h 6704"/>
                  <a:gd name="T2" fmla="*/ 2147483646 w 7411"/>
                  <a:gd name="T3" fmla="*/ 478515625 h 6704"/>
                  <a:gd name="T4" fmla="*/ 2147483646 w 7411"/>
                  <a:gd name="T5" fmla="*/ 2147483646 h 6704"/>
                  <a:gd name="T6" fmla="*/ 2147483646 w 7411"/>
                  <a:gd name="T7" fmla="*/ 2147483646 h 6704"/>
                  <a:gd name="T8" fmla="*/ 2147483646 w 7411"/>
                  <a:gd name="T9" fmla="*/ 2147483646 h 6704"/>
                  <a:gd name="T10" fmla="*/ 2147483646 w 7411"/>
                  <a:gd name="T11" fmla="*/ 1455078125 h 6704"/>
                  <a:gd name="T12" fmla="*/ 2147483646 w 7411"/>
                  <a:gd name="T13" fmla="*/ 9765625 h 67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4155;p26"/>
              <p:cNvSpPr>
                <a:spLocks/>
              </p:cNvSpPr>
              <p:nvPr/>
            </p:nvSpPr>
            <p:spPr bwMode="auto">
              <a:xfrm>
                <a:off x="2488650" y="948675"/>
                <a:ext cx="125025" cy="152275"/>
              </a:xfrm>
              <a:custGeom>
                <a:avLst/>
                <a:gdLst>
                  <a:gd name="T0" fmla="*/ 595703125 w 5001"/>
                  <a:gd name="T1" fmla="*/ 9765625 h 6091"/>
                  <a:gd name="T2" fmla="*/ 644531250 w 5001"/>
                  <a:gd name="T3" fmla="*/ 1289062500 h 6091"/>
                  <a:gd name="T4" fmla="*/ 2147483646 w 5001"/>
                  <a:gd name="T5" fmla="*/ 2147483646 h 6091"/>
                  <a:gd name="T6" fmla="*/ 2147483646 w 5001"/>
                  <a:gd name="T7" fmla="*/ 2147483646 h 6091"/>
                  <a:gd name="T8" fmla="*/ 2147483646 w 5001"/>
                  <a:gd name="T9" fmla="*/ 2147483646 h 6091"/>
                  <a:gd name="T10" fmla="*/ 2147483646 w 5001"/>
                  <a:gd name="T11" fmla="*/ 2147483646 h 6091"/>
                  <a:gd name="T12" fmla="*/ 1298828125 w 5001"/>
                  <a:gd name="T13" fmla="*/ 634765625 h 6091"/>
                  <a:gd name="T14" fmla="*/ 595703125 w 5001"/>
                  <a:gd name="T15" fmla="*/ 9765625 h 60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4156;p26"/>
              <p:cNvSpPr>
                <a:spLocks/>
              </p:cNvSpPr>
              <p:nvPr/>
            </p:nvSpPr>
            <p:spPr bwMode="auto">
              <a:xfrm>
                <a:off x="2608050" y="818075"/>
                <a:ext cx="101225" cy="166025"/>
              </a:xfrm>
              <a:custGeom>
                <a:avLst/>
                <a:gdLst>
                  <a:gd name="T0" fmla="*/ 2147483646 w 4049"/>
                  <a:gd name="T1" fmla="*/ 0 h 6641"/>
                  <a:gd name="T2" fmla="*/ 2147483646 w 4049"/>
                  <a:gd name="T3" fmla="*/ 830078125 h 6641"/>
                  <a:gd name="T4" fmla="*/ 2147483646 w 4049"/>
                  <a:gd name="T5" fmla="*/ 2147483646 h 6641"/>
                  <a:gd name="T6" fmla="*/ 2147483646 w 4049"/>
                  <a:gd name="T7" fmla="*/ 2147483646 h 6641"/>
                  <a:gd name="T8" fmla="*/ 2147483646 w 4049"/>
                  <a:gd name="T9" fmla="*/ 2147483646 h 6641"/>
                  <a:gd name="T10" fmla="*/ 2147483646 w 4049"/>
                  <a:gd name="T11" fmla="*/ 2147483646 h 6641"/>
                  <a:gd name="T12" fmla="*/ 2147483646 w 4049"/>
                  <a:gd name="T13" fmla="*/ 1162109375 h 6641"/>
                  <a:gd name="T14" fmla="*/ 2147483646 w 4049"/>
                  <a:gd name="T15" fmla="*/ 0 h 66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4157;p26"/>
              <p:cNvSpPr>
                <a:spLocks/>
              </p:cNvSpPr>
              <p:nvPr/>
            </p:nvSpPr>
            <p:spPr bwMode="auto">
              <a:xfrm>
                <a:off x="2523750" y="818350"/>
                <a:ext cx="90075" cy="87075"/>
              </a:xfrm>
              <a:custGeom>
                <a:avLst/>
                <a:gdLst>
                  <a:gd name="T0" fmla="*/ 683593750 w 3603"/>
                  <a:gd name="T1" fmla="*/ 9765625 h 3483"/>
                  <a:gd name="T2" fmla="*/ 283203125 w 3603"/>
                  <a:gd name="T3" fmla="*/ 1054687500 h 3483"/>
                  <a:gd name="T4" fmla="*/ 2147483646 w 3603"/>
                  <a:gd name="T5" fmla="*/ 2147483646 h 3483"/>
                  <a:gd name="T6" fmla="*/ 2147483646 w 3603"/>
                  <a:gd name="T7" fmla="*/ 2147483646 h 3483"/>
                  <a:gd name="T8" fmla="*/ 2147483646 w 3603"/>
                  <a:gd name="T9" fmla="*/ 2147483646 h 3483"/>
                  <a:gd name="T10" fmla="*/ 937500000 w 3603"/>
                  <a:gd name="T11" fmla="*/ 78125000 h 3483"/>
                  <a:gd name="T12" fmla="*/ 683593750 w 3603"/>
                  <a:gd name="T13" fmla="*/ 9765625 h 34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8" name="Google Shape;4158;p26"/>
            <p:cNvGrpSpPr>
              <a:grpSpLocks/>
            </p:cNvGrpSpPr>
            <p:nvPr/>
          </p:nvGrpSpPr>
          <p:grpSpPr bwMode="auto"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82" name="Google Shape;4159;p26"/>
              <p:cNvSpPr>
                <a:spLocks/>
              </p:cNvSpPr>
              <p:nvPr/>
            </p:nvSpPr>
            <p:spPr bwMode="auto">
              <a:xfrm>
                <a:off x="3245000" y="616925"/>
                <a:ext cx="522875" cy="946325"/>
              </a:xfrm>
              <a:custGeom>
                <a:avLst/>
                <a:gdLst>
                  <a:gd name="T0" fmla="*/ 2147483646 w 20915"/>
                  <a:gd name="T1" fmla="*/ 0 h 37853"/>
                  <a:gd name="T2" fmla="*/ 2147483646 w 20915"/>
                  <a:gd name="T3" fmla="*/ 2147483646 h 37853"/>
                  <a:gd name="T4" fmla="*/ 2147483646 w 20915"/>
                  <a:gd name="T5" fmla="*/ 2147483646 h 37853"/>
                  <a:gd name="T6" fmla="*/ 2147483646 w 20915"/>
                  <a:gd name="T7" fmla="*/ 2147483646 h 37853"/>
                  <a:gd name="T8" fmla="*/ 2147483646 w 20915"/>
                  <a:gd name="T9" fmla="*/ 2147483646 h 37853"/>
                  <a:gd name="T10" fmla="*/ 2147483646 w 20915"/>
                  <a:gd name="T11" fmla="*/ 2147483646 h 37853"/>
                  <a:gd name="T12" fmla="*/ 2147483646 w 20915"/>
                  <a:gd name="T13" fmla="*/ 2147483646 h 37853"/>
                  <a:gd name="T14" fmla="*/ 2147483646 w 20915"/>
                  <a:gd name="T15" fmla="*/ 2147483646 h 37853"/>
                  <a:gd name="T16" fmla="*/ 2147483646 w 20915"/>
                  <a:gd name="T17" fmla="*/ 2147483646 h 37853"/>
                  <a:gd name="T18" fmla="*/ 2147483646 w 20915"/>
                  <a:gd name="T19" fmla="*/ 2147483646 h 37853"/>
                  <a:gd name="T20" fmla="*/ 2147483646 w 20915"/>
                  <a:gd name="T21" fmla="*/ 2147483646 h 37853"/>
                  <a:gd name="T22" fmla="*/ 1630859375 w 20915"/>
                  <a:gd name="T23" fmla="*/ 2147483646 h 37853"/>
                  <a:gd name="T24" fmla="*/ 2147483646 w 20915"/>
                  <a:gd name="T25" fmla="*/ 2147483646 h 37853"/>
                  <a:gd name="T26" fmla="*/ 2147483646 w 20915"/>
                  <a:gd name="T27" fmla="*/ 2147483646 h 37853"/>
                  <a:gd name="T28" fmla="*/ 2147483646 w 20915"/>
                  <a:gd name="T29" fmla="*/ 2147483646 h 37853"/>
                  <a:gd name="T30" fmla="*/ 2147483646 w 20915"/>
                  <a:gd name="T31" fmla="*/ 2147483646 h 37853"/>
                  <a:gd name="T32" fmla="*/ 2147483646 w 20915"/>
                  <a:gd name="T33" fmla="*/ 2147483646 h 37853"/>
                  <a:gd name="T34" fmla="*/ 2147483646 w 20915"/>
                  <a:gd name="T35" fmla="*/ 2147483646 h 37853"/>
                  <a:gd name="T36" fmla="*/ 2147483646 w 20915"/>
                  <a:gd name="T37" fmla="*/ 2147483646 h 37853"/>
                  <a:gd name="T38" fmla="*/ 2147483646 w 20915"/>
                  <a:gd name="T39" fmla="*/ 2147483646 h 37853"/>
                  <a:gd name="T40" fmla="*/ 2147483646 w 20915"/>
                  <a:gd name="T41" fmla="*/ 2147483646 h 37853"/>
                  <a:gd name="T42" fmla="*/ 2147483646 w 20915"/>
                  <a:gd name="T43" fmla="*/ 2147483646 h 37853"/>
                  <a:gd name="T44" fmla="*/ 2147483646 w 20915"/>
                  <a:gd name="T45" fmla="*/ 2147483646 h 37853"/>
                  <a:gd name="T46" fmla="*/ 2147483646 w 20915"/>
                  <a:gd name="T47" fmla="*/ 2147483646 h 37853"/>
                  <a:gd name="T48" fmla="*/ 2147483646 w 20915"/>
                  <a:gd name="T49" fmla="*/ 2147483646 h 37853"/>
                  <a:gd name="T50" fmla="*/ 2147483646 w 20915"/>
                  <a:gd name="T51" fmla="*/ 253906250 h 37853"/>
                  <a:gd name="T52" fmla="*/ 2147483646 w 20915"/>
                  <a:gd name="T53" fmla="*/ 0 h 3785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4160;p26"/>
              <p:cNvSpPr>
                <a:spLocks/>
              </p:cNvSpPr>
              <p:nvPr/>
            </p:nvSpPr>
            <p:spPr bwMode="auto">
              <a:xfrm>
                <a:off x="3423450" y="666125"/>
                <a:ext cx="141000" cy="977325"/>
              </a:xfrm>
              <a:custGeom>
                <a:avLst/>
                <a:gdLst>
                  <a:gd name="T0" fmla="*/ 2147483646 w 5640"/>
                  <a:gd name="T1" fmla="*/ 9765625 h 39093"/>
                  <a:gd name="T2" fmla="*/ 2147483646 w 5640"/>
                  <a:gd name="T3" fmla="*/ 2147483646 h 39093"/>
                  <a:gd name="T4" fmla="*/ 2147483646 w 5640"/>
                  <a:gd name="T5" fmla="*/ 2147483646 h 39093"/>
                  <a:gd name="T6" fmla="*/ 2147483646 w 5640"/>
                  <a:gd name="T7" fmla="*/ 2147483646 h 39093"/>
                  <a:gd name="T8" fmla="*/ 2147483646 w 5640"/>
                  <a:gd name="T9" fmla="*/ 2147483646 h 39093"/>
                  <a:gd name="T10" fmla="*/ 2147483646 w 5640"/>
                  <a:gd name="T11" fmla="*/ 2147483646 h 39093"/>
                  <a:gd name="T12" fmla="*/ 2147483646 w 5640"/>
                  <a:gd name="T13" fmla="*/ 2147483646 h 39093"/>
                  <a:gd name="T14" fmla="*/ 2147483646 w 5640"/>
                  <a:gd name="T15" fmla="*/ 9765625 h 390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4161;p26"/>
              <p:cNvSpPr>
                <a:spLocks/>
              </p:cNvSpPr>
              <p:nvPr/>
            </p:nvSpPr>
            <p:spPr bwMode="auto">
              <a:xfrm>
                <a:off x="3459650" y="913575"/>
                <a:ext cx="115675" cy="321800"/>
              </a:xfrm>
              <a:custGeom>
                <a:avLst/>
                <a:gdLst>
                  <a:gd name="T0" fmla="*/ 2147483646 w 4627"/>
                  <a:gd name="T1" fmla="*/ 0 h 12872"/>
                  <a:gd name="T2" fmla="*/ 2147483646 w 4627"/>
                  <a:gd name="T3" fmla="*/ 1318359375 h 12872"/>
                  <a:gd name="T4" fmla="*/ 2147483646 w 4627"/>
                  <a:gd name="T5" fmla="*/ 2147483646 h 12872"/>
                  <a:gd name="T6" fmla="*/ 2147483646 w 4627"/>
                  <a:gd name="T7" fmla="*/ 2147483646 h 12872"/>
                  <a:gd name="T8" fmla="*/ 2147483646 w 4627"/>
                  <a:gd name="T9" fmla="*/ 2147483646 h 12872"/>
                  <a:gd name="T10" fmla="*/ 2147483646 w 4627"/>
                  <a:gd name="T11" fmla="*/ 1640625000 h 12872"/>
                  <a:gd name="T12" fmla="*/ 2147483646 w 4627"/>
                  <a:gd name="T13" fmla="*/ 0 h 128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4162;p26"/>
              <p:cNvSpPr>
                <a:spLocks/>
              </p:cNvSpPr>
              <p:nvPr/>
            </p:nvSpPr>
            <p:spPr bwMode="auto">
              <a:xfrm>
                <a:off x="3334950" y="933850"/>
                <a:ext cx="127825" cy="217375"/>
              </a:xfrm>
              <a:custGeom>
                <a:avLst/>
                <a:gdLst>
                  <a:gd name="T0" fmla="*/ 478515625 w 5113"/>
                  <a:gd name="T1" fmla="*/ 9765625 h 8695"/>
                  <a:gd name="T2" fmla="*/ 371093750 w 5113"/>
                  <a:gd name="T3" fmla="*/ 1542968750 h 8695"/>
                  <a:gd name="T4" fmla="*/ 2147483646 w 5113"/>
                  <a:gd name="T5" fmla="*/ 2147483646 h 8695"/>
                  <a:gd name="T6" fmla="*/ 2147483646 w 5113"/>
                  <a:gd name="T7" fmla="*/ 2147483646 h 8695"/>
                  <a:gd name="T8" fmla="*/ 2147483646 w 5113"/>
                  <a:gd name="T9" fmla="*/ 2147483646 h 8695"/>
                  <a:gd name="T10" fmla="*/ 2147483646 w 5113"/>
                  <a:gd name="T11" fmla="*/ 2147483646 h 8695"/>
                  <a:gd name="T12" fmla="*/ 1347656250 w 5113"/>
                  <a:gd name="T13" fmla="*/ 1210937500 h 8695"/>
                  <a:gd name="T14" fmla="*/ 478515625 w 5113"/>
                  <a:gd name="T15" fmla="*/ 9765625 h 86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4163;p26"/>
              <p:cNvSpPr>
                <a:spLocks/>
              </p:cNvSpPr>
              <p:nvPr/>
            </p:nvSpPr>
            <p:spPr bwMode="auto">
              <a:xfrm>
                <a:off x="3322475" y="1199200"/>
                <a:ext cx="181425" cy="237475"/>
              </a:xfrm>
              <a:custGeom>
                <a:avLst/>
                <a:gdLst>
                  <a:gd name="T0" fmla="*/ 419921875 w 7257"/>
                  <a:gd name="T1" fmla="*/ 0 h 9499"/>
                  <a:gd name="T2" fmla="*/ 361328125 w 7257"/>
                  <a:gd name="T3" fmla="*/ 1806640625 h 9499"/>
                  <a:gd name="T4" fmla="*/ 2147483646 w 7257"/>
                  <a:gd name="T5" fmla="*/ 2147483646 h 9499"/>
                  <a:gd name="T6" fmla="*/ 2147483646 w 7257"/>
                  <a:gd name="T7" fmla="*/ 2147483646 h 9499"/>
                  <a:gd name="T8" fmla="*/ 2147483646 w 7257"/>
                  <a:gd name="T9" fmla="*/ 2147483646 h 9499"/>
                  <a:gd name="T10" fmla="*/ 2147483646 w 7257"/>
                  <a:gd name="T11" fmla="*/ 2147483646 h 9499"/>
                  <a:gd name="T12" fmla="*/ 1337890625 w 7257"/>
                  <a:gd name="T13" fmla="*/ 1152343750 h 9499"/>
                  <a:gd name="T14" fmla="*/ 419921875 w 7257"/>
                  <a:gd name="T15" fmla="*/ 0 h 94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4164;p26"/>
              <p:cNvSpPr>
                <a:spLocks/>
              </p:cNvSpPr>
              <p:nvPr/>
            </p:nvSpPr>
            <p:spPr bwMode="auto">
              <a:xfrm>
                <a:off x="3517600" y="1176800"/>
                <a:ext cx="164850" cy="310600"/>
              </a:xfrm>
              <a:custGeom>
                <a:avLst/>
                <a:gdLst>
                  <a:gd name="T0" fmla="*/ 2147483646 w 6594"/>
                  <a:gd name="T1" fmla="*/ 0 h 12424"/>
                  <a:gd name="T2" fmla="*/ 2147483646 w 6594"/>
                  <a:gd name="T3" fmla="*/ 1435546875 h 12424"/>
                  <a:gd name="T4" fmla="*/ 2147483646 w 6594"/>
                  <a:gd name="T5" fmla="*/ 2147483646 h 12424"/>
                  <a:gd name="T6" fmla="*/ 2147483646 w 6594"/>
                  <a:gd name="T7" fmla="*/ 2147483646 h 12424"/>
                  <a:gd name="T8" fmla="*/ 2147483646 w 6594"/>
                  <a:gd name="T9" fmla="*/ 2147483646 h 12424"/>
                  <a:gd name="T10" fmla="*/ 2147483646 w 6594"/>
                  <a:gd name="T11" fmla="*/ 2147483646 h 12424"/>
                  <a:gd name="T12" fmla="*/ 2147483646 w 6594"/>
                  <a:gd name="T13" fmla="*/ 1757812500 h 12424"/>
                  <a:gd name="T14" fmla="*/ 2147483646 w 6594"/>
                  <a:gd name="T15" fmla="*/ 0 h 124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9" name="Google Shape;4165;p26"/>
            <p:cNvGrpSpPr>
              <a:grpSpLocks/>
            </p:cNvGrpSpPr>
            <p:nvPr/>
          </p:nvGrpSpPr>
          <p:grpSpPr bwMode="auto"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54" name="Google Shape;4166;p26"/>
              <p:cNvSpPr/>
              <p:nvPr/>
            </p:nvSpPr>
            <p:spPr>
              <a:xfrm>
                <a:off x="1655971" y="1865524"/>
                <a:ext cx="305989" cy="498842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4167;p26"/>
              <p:cNvSpPr/>
              <p:nvPr/>
            </p:nvSpPr>
            <p:spPr>
              <a:xfrm>
                <a:off x="1357126" y="2109588"/>
                <a:ext cx="529824" cy="328593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4168;p26"/>
              <p:cNvSpPr/>
              <p:nvPr/>
            </p:nvSpPr>
            <p:spPr>
              <a:xfrm>
                <a:off x="1489285" y="2413179"/>
                <a:ext cx="411953" cy="351214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4169;p26"/>
              <p:cNvSpPr/>
              <p:nvPr/>
            </p:nvSpPr>
            <p:spPr>
              <a:xfrm>
                <a:off x="1830992" y="2423894"/>
                <a:ext cx="252411" cy="489317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4170;p26"/>
              <p:cNvSpPr/>
              <p:nvPr/>
            </p:nvSpPr>
            <p:spPr>
              <a:xfrm>
                <a:off x="1917907" y="1947673"/>
                <a:ext cx="382188" cy="416694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4171;p26"/>
              <p:cNvSpPr/>
              <p:nvPr/>
            </p:nvSpPr>
            <p:spPr>
              <a:xfrm>
                <a:off x="1902429" y="2322697"/>
                <a:ext cx="478628" cy="271446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4172;p26"/>
              <p:cNvSpPr>
                <a:spLocks/>
              </p:cNvSpPr>
              <p:nvPr/>
            </p:nvSpPr>
            <p:spPr bwMode="auto">
              <a:xfrm>
                <a:off x="1869700" y="2451250"/>
                <a:ext cx="96075" cy="331825"/>
              </a:xfrm>
              <a:custGeom>
                <a:avLst/>
                <a:gdLst>
                  <a:gd name="T0" fmla="*/ 2147483646 w 3843"/>
                  <a:gd name="T1" fmla="*/ 0 h 13273"/>
                  <a:gd name="T2" fmla="*/ 2147483646 w 3843"/>
                  <a:gd name="T3" fmla="*/ 2147483646 h 13273"/>
                  <a:gd name="T4" fmla="*/ 2147483646 w 3843"/>
                  <a:gd name="T5" fmla="*/ 2147483646 h 13273"/>
                  <a:gd name="T6" fmla="*/ 2147483646 w 3843"/>
                  <a:gd name="T7" fmla="*/ 2147483646 h 13273"/>
                  <a:gd name="T8" fmla="*/ 2147483646 w 3843"/>
                  <a:gd name="T9" fmla="*/ 2147483646 h 13273"/>
                  <a:gd name="T10" fmla="*/ 2147483646 w 3843"/>
                  <a:gd name="T11" fmla="*/ 2147483646 h 13273"/>
                  <a:gd name="T12" fmla="*/ 2147483646 w 3843"/>
                  <a:gd name="T13" fmla="*/ 0 h 132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4173;p26"/>
              <p:cNvSpPr>
                <a:spLocks/>
              </p:cNvSpPr>
              <p:nvPr/>
            </p:nvSpPr>
            <p:spPr bwMode="auto">
              <a:xfrm>
                <a:off x="1883925" y="2435975"/>
                <a:ext cx="127700" cy="283850"/>
              </a:xfrm>
              <a:custGeom>
                <a:avLst/>
                <a:gdLst>
                  <a:gd name="T0" fmla="*/ 2147483646 w 5108"/>
                  <a:gd name="T1" fmla="*/ 9765625 h 11354"/>
                  <a:gd name="T2" fmla="*/ 2147483646 w 5108"/>
                  <a:gd name="T3" fmla="*/ 2147483646 h 11354"/>
                  <a:gd name="T4" fmla="*/ 2147483646 w 5108"/>
                  <a:gd name="T5" fmla="*/ 2147483646 h 11354"/>
                  <a:gd name="T6" fmla="*/ 2147483646 w 5108"/>
                  <a:gd name="T7" fmla="*/ 2147483646 h 11354"/>
                  <a:gd name="T8" fmla="*/ 2147483646 w 5108"/>
                  <a:gd name="T9" fmla="*/ 2147483646 h 11354"/>
                  <a:gd name="T10" fmla="*/ 2147483646 w 5108"/>
                  <a:gd name="T11" fmla="*/ 2147483646 h 11354"/>
                  <a:gd name="T12" fmla="*/ 2147483646 w 5108"/>
                  <a:gd name="T13" fmla="*/ 9765625 h 113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4174;p26"/>
              <p:cNvSpPr>
                <a:spLocks/>
              </p:cNvSpPr>
              <p:nvPr/>
            </p:nvSpPr>
            <p:spPr bwMode="auto">
              <a:xfrm>
                <a:off x="1866925" y="2472000"/>
                <a:ext cx="52150" cy="281900"/>
              </a:xfrm>
              <a:custGeom>
                <a:avLst/>
                <a:gdLst>
                  <a:gd name="T0" fmla="*/ 2147483646 w 2086"/>
                  <a:gd name="T1" fmla="*/ 9765625 h 11276"/>
                  <a:gd name="T2" fmla="*/ 488281250 w 2086"/>
                  <a:gd name="T3" fmla="*/ 2147483646 h 11276"/>
                  <a:gd name="T4" fmla="*/ 2147483646 w 2086"/>
                  <a:gd name="T5" fmla="*/ 2147483646 h 11276"/>
                  <a:gd name="T6" fmla="*/ 2147483646 w 2086"/>
                  <a:gd name="T7" fmla="*/ 2147483646 h 11276"/>
                  <a:gd name="T8" fmla="*/ 2147483646 w 2086"/>
                  <a:gd name="T9" fmla="*/ 2147483646 h 11276"/>
                  <a:gd name="T10" fmla="*/ 2147483646 w 2086"/>
                  <a:gd name="T11" fmla="*/ 2147483646 h 11276"/>
                  <a:gd name="T12" fmla="*/ 2147483646 w 2086"/>
                  <a:gd name="T13" fmla="*/ 9765625 h 112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4175;p26"/>
              <p:cNvSpPr>
                <a:spLocks/>
              </p:cNvSpPr>
              <p:nvPr/>
            </p:nvSpPr>
            <p:spPr bwMode="auto">
              <a:xfrm>
                <a:off x="1662925" y="2440750"/>
                <a:ext cx="226250" cy="182975"/>
              </a:xfrm>
              <a:custGeom>
                <a:avLst/>
                <a:gdLst>
                  <a:gd name="T0" fmla="*/ 2147483646 w 9050"/>
                  <a:gd name="T1" fmla="*/ 0 h 7319"/>
                  <a:gd name="T2" fmla="*/ 2147483646 w 9050"/>
                  <a:gd name="T3" fmla="*/ 566406250 h 7319"/>
                  <a:gd name="T4" fmla="*/ 693359375 w 9050"/>
                  <a:gd name="T5" fmla="*/ 2147483646 h 7319"/>
                  <a:gd name="T6" fmla="*/ 1777343750 w 9050"/>
                  <a:gd name="T7" fmla="*/ 2147483646 h 7319"/>
                  <a:gd name="T8" fmla="*/ 2147483646 w 9050"/>
                  <a:gd name="T9" fmla="*/ 2147483646 h 7319"/>
                  <a:gd name="T10" fmla="*/ 2147483646 w 9050"/>
                  <a:gd name="T11" fmla="*/ 2147483646 h 7319"/>
                  <a:gd name="T12" fmla="*/ 2147483646 w 9050"/>
                  <a:gd name="T13" fmla="*/ 0 h 73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4176;p26"/>
              <p:cNvSpPr>
                <a:spLocks/>
              </p:cNvSpPr>
              <p:nvPr/>
            </p:nvSpPr>
            <p:spPr bwMode="auto">
              <a:xfrm>
                <a:off x="1766975" y="2428350"/>
                <a:ext cx="161400" cy="174750"/>
              </a:xfrm>
              <a:custGeom>
                <a:avLst/>
                <a:gdLst>
                  <a:gd name="T0" fmla="*/ 2147483646 w 6456"/>
                  <a:gd name="T1" fmla="*/ 0 h 6990"/>
                  <a:gd name="T2" fmla="*/ 2147483646 w 6456"/>
                  <a:gd name="T3" fmla="*/ 2147483646 h 6990"/>
                  <a:gd name="T4" fmla="*/ 771484375 w 6456"/>
                  <a:gd name="T5" fmla="*/ 2147483646 h 6990"/>
                  <a:gd name="T6" fmla="*/ 2119140625 w 6456"/>
                  <a:gd name="T7" fmla="*/ 2147483646 h 6990"/>
                  <a:gd name="T8" fmla="*/ 2147483646 w 6456"/>
                  <a:gd name="T9" fmla="*/ 2147483646 h 6990"/>
                  <a:gd name="T10" fmla="*/ 2147483646 w 6456"/>
                  <a:gd name="T11" fmla="*/ 2147483646 h 6990"/>
                  <a:gd name="T12" fmla="*/ 2147483646 w 6456"/>
                  <a:gd name="T13" fmla="*/ 0 h 69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4177;p26"/>
              <p:cNvSpPr>
                <a:spLocks/>
              </p:cNvSpPr>
              <p:nvPr/>
            </p:nvSpPr>
            <p:spPr bwMode="auto">
              <a:xfrm>
                <a:off x="1576750" y="2416975"/>
                <a:ext cx="313875" cy="164950"/>
              </a:xfrm>
              <a:custGeom>
                <a:avLst/>
                <a:gdLst>
                  <a:gd name="T0" fmla="*/ 2147483646 w 12555"/>
                  <a:gd name="T1" fmla="*/ 0 h 6598"/>
                  <a:gd name="T2" fmla="*/ 2147483646 w 12555"/>
                  <a:gd name="T3" fmla="*/ 732421875 h 6598"/>
                  <a:gd name="T4" fmla="*/ 800781250 w 12555"/>
                  <a:gd name="T5" fmla="*/ 2147483646 h 6598"/>
                  <a:gd name="T6" fmla="*/ 1611328125 w 12555"/>
                  <a:gd name="T7" fmla="*/ 2147483646 h 6598"/>
                  <a:gd name="T8" fmla="*/ 2147483646 w 12555"/>
                  <a:gd name="T9" fmla="*/ 2147483646 h 6598"/>
                  <a:gd name="T10" fmla="*/ 2147483646 w 12555"/>
                  <a:gd name="T11" fmla="*/ 2147483646 h 6598"/>
                  <a:gd name="T12" fmla="*/ 2147483646 w 12555"/>
                  <a:gd name="T13" fmla="*/ 0 h 65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4178;p26"/>
              <p:cNvSpPr>
                <a:spLocks/>
              </p:cNvSpPr>
              <p:nvPr/>
            </p:nvSpPr>
            <p:spPr bwMode="auto">
              <a:xfrm>
                <a:off x="1658575" y="2411150"/>
                <a:ext cx="218875" cy="101050"/>
              </a:xfrm>
              <a:custGeom>
                <a:avLst/>
                <a:gdLst>
                  <a:gd name="T0" fmla="*/ 2147483646 w 8755"/>
                  <a:gd name="T1" fmla="*/ 9765625 h 4042"/>
                  <a:gd name="T2" fmla="*/ 2147483646 w 8755"/>
                  <a:gd name="T3" fmla="*/ 2147483646 h 4042"/>
                  <a:gd name="T4" fmla="*/ 761718750 w 8755"/>
                  <a:gd name="T5" fmla="*/ 2147483646 h 4042"/>
                  <a:gd name="T6" fmla="*/ 1982421875 w 8755"/>
                  <a:gd name="T7" fmla="*/ 2147483646 h 4042"/>
                  <a:gd name="T8" fmla="*/ 2147483646 w 8755"/>
                  <a:gd name="T9" fmla="*/ 2147483646 h 4042"/>
                  <a:gd name="T10" fmla="*/ 2147483646 w 8755"/>
                  <a:gd name="T11" fmla="*/ 2147483646 h 4042"/>
                  <a:gd name="T12" fmla="*/ 2147483646 w 8755"/>
                  <a:gd name="T13" fmla="*/ 2147483646 h 4042"/>
                  <a:gd name="T14" fmla="*/ 2147483646 w 8755"/>
                  <a:gd name="T15" fmla="*/ 2147483646 h 4042"/>
                  <a:gd name="T16" fmla="*/ 2147483646 w 8755"/>
                  <a:gd name="T17" fmla="*/ 2147483646 h 4042"/>
                  <a:gd name="T18" fmla="*/ 2147483646 w 8755"/>
                  <a:gd name="T19" fmla="*/ 78125000 h 4042"/>
                  <a:gd name="T20" fmla="*/ 2147483646 w 8755"/>
                  <a:gd name="T21" fmla="*/ 9765625 h 40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4179;p26"/>
              <p:cNvSpPr>
                <a:spLocks/>
              </p:cNvSpPr>
              <p:nvPr/>
            </p:nvSpPr>
            <p:spPr bwMode="auto">
              <a:xfrm>
                <a:off x="1513750" y="2351700"/>
                <a:ext cx="371700" cy="91375"/>
              </a:xfrm>
              <a:custGeom>
                <a:avLst/>
                <a:gdLst>
                  <a:gd name="T0" fmla="*/ 2147483646 w 14868"/>
                  <a:gd name="T1" fmla="*/ 9765625 h 3655"/>
                  <a:gd name="T2" fmla="*/ 1962890625 w 14868"/>
                  <a:gd name="T3" fmla="*/ 1796875000 h 3655"/>
                  <a:gd name="T4" fmla="*/ 1962890625 w 14868"/>
                  <a:gd name="T5" fmla="*/ 2147483646 h 3655"/>
                  <a:gd name="T6" fmla="*/ 2147483646 w 14868"/>
                  <a:gd name="T7" fmla="*/ 2147483646 h 3655"/>
                  <a:gd name="T8" fmla="*/ 2147483646 w 14868"/>
                  <a:gd name="T9" fmla="*/ 2147483646 h 3655"/>
                  <a:gd name="T10" fmla="*/ 2147483646 w 14868"/>
                  <a:gd name="T11" fmla="*/ 2147483646 h 3655"/>
                  <a:gd name="T12" fmla="*/ 2147483646 w 14868"/>
                  <a:gd name="T13" fmla="*/ 9765625 h 36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4180;p26"/>
              <p:cNvSpPr>
                <a:spLocks/>
              </p:cNvSpPr>
              <p:nvPr/>
            </p:nvSpPr>
            <p:spPr bwMode="auto">
              <a:xfrm>
                <a:off x="1658275" y="2294500"/>
                <a:ext cx="248700" cy="137250"/>
              </a:xfrm>
              <a:custGeom>
                <a:avLst/>
                <a:gdLst>
                  <a:gd name="T0" fmla="*/ 1894531250 w 9948"/>
                  <a:gd name="T1" fmla="*/ 0 h 5490"/>
                  <a:gd name="T2" fmla="*/ 1210937500 w 9948"/>
                  <a:gd name="T3" fmla="*/ 2147483646 h 5490"/>
                  <a:gd name="T4" fmla="*/ 2147483646 w 9948"/>
                  <a:gd name="T5" fmla="*/ 2147483646 h 5490"/>
                  <a:gd name="T6" fmla="*/ 2147483646 w 9948"/>
                  <a:gd name="T7" fmla="*/ 2147483646 h 5490"/>
                  <a:gd name="T8" fmla="*/ 2147483646 w 9948"/>
                  <a:gd name="T9" fmla="*/ 2147483646 h 5490"/>
                  <a:gd name="T10" fmla="*/ 2147483646 w 9948"/>
                  <a:gd name="T11" fmla="*/ 39062500 h 5490"/>
                  <a:gd name="T12" fmla="*/ 1894531250 w 9948"/>
                  <a:gd name="T13" fmla="*/ 0 h 54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4181;p26"/>
              <p:cNvSpPr>
                <a:spLocks/>
              </p:cNvSpPr>
              <p:nvPr/>
            </p:nvSpPr>
            <p:spPr bwMode="auto">
              <a:xfrm>
                <a:off x="1654425" y="2238100"/>
                <a:ext cx="269025" cy="181900"/>
              </a:xfrm>
              <a:custGeom>
                <a:avLst/>
                <a:gdLst>
                  <a:gd name="T0" fmla="*/ 1621093750 w 10761"/>
                  <a:gd name="T1" fmla="*/ 9765625 h 7276"/>
                  <a:gd name="T2" fmla="*/ 1083984375 w 10761"/>
                  <a:gd name="T3" fmla="*/ 2147483646 h 7276"/>
                  <a:gd name="T4" fmla="*/ 2147483646 w 10761"/>
                  <a:gd name="T5" fmla="*/ 2147483646 h 7276"/>
                  <a:gd name="T6" fmla="*/ 2147483646 w 10761"/>
                  <a:gd name="T7" fmla="*/ 2147483646 h 7276"/>
                  <a:gd name="T8" fmla="*/ 2147483646 w 10761"/>
                  <a:gd name="T9" fmla="*/ 2147483646 h 7276"/>
                  <a:gd name="T10" fmla="*/ 2147483646 w 10761"/>
                  <a:gd name="T11" fmla="*/ 244140625 h 7276"/>
                  <a:gd name="T12" fmla="*/ 1621093750 w 10761"/>
                  <a:gd name="T13" fmla="*/ 9765625 h 72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4182;p26"/>
              <p:cNvSpPr>
                <a:spLocks/>
              </p:cNvSpPr>
              <p:nvPr/>
            </p:nvSpPr>
            <p:spPr bwMode="auto">
              <a:xfrm>
                <a:off x="1776825" y="2068350"/>
                <a:ext cx="136275" cy="348800"/>
              </a:xfrm>
              <a:custGeom>
                <a:avLst/>
                <a:gdLst>
                  <a:gd name="T0" fmla="*/ 1250000000 w 5451"/>
                  <a:gd name="T1" fmla="*/ 9765625 h 13952"/>
                  <a:gd name="T2" fmla="*/ 175781250 w 5451"/>
                  <a:gd name="T3" fmla="*/ 1406250000 h 13952"/>
                  <a:gd name="T4" fmla="*/ 2147483646 w 5451"/>
                  <a:gd name="T5" fmla="*/ 2147483646 h 13952"/>
                  <a:gd name="T6" fmla="*/ 2147483646 w 5451"/>
                  <a:gd name="T7" fmla="*/ 2147483646 h 13952"/>
                  <a:gd name="T8" fmla="*/ 2147483646 w 5451"/>
                  <a:gd name="T9" fmla="*/ 2147483646 h 13952"/>
                  <a:gd name="T10" fmla="*/ 2147483646 w 5451"/>
                  <a:gd name="T11" fmla="*/ 1074218750 h 13952"/>
                  <a:gd name="T12" fmla="*/ 1250000000 w 5451"/>
                  <a:gd name="T13" fmla="*/ 9765625 h 139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4183;p26"/>
              <p:cNvSpPr>
                <a:spLocks/>
              </p:cNvSpPr>
              <p:nvPr/>
            </p:nvSpPr>
            <p:spPr bwMode="auto">
              <a:xfrm>
                <a:off x="1835175" y="2088850"/>
                <a:ext cx="105500" cy="340575"/>
              </a:xfrm>
              <a:custGeom>
                <a:avLst/>
                <a:gdLst>
                  <a:gd name="T0" fmla="*/ 1318359375 w 4220"/>
                  <a:gd name="T1" fmla="*/ 9765625 h 13623"/>
                  <a:gd name="T2" fmla="*/ 185546875 w 4220"/>
                  <a:gd name="T3" fmla="*/ 1533203125 h 13623"/>
                  <a:gd name="T4" fmla="*/ 2147483646 w 4220"/>
                  <a:gd name="T5" fmla="*/ 2147483646 h 13623"/>
                  <a:gd name="T6" fmla="*/ 2147483646 w 4220"/>
                  <a:gd name="T7" fmla="*/ 2147483646 h 13623"/>
                  <a:gd name="T8" fmla="*/ 2147483646 w 4220"/>
                  <a:gd name="T9" fmla="*/ 2147483646 h 13623"/>
                  <a:gd name="T10" fmla="*/ 2147483646 w 4220"/>
                  <a:gd name="T11" fmla="*/ 1210937500 h 13623"/>
                  <a:gd name="T12" fmla="*/ 1318359375 w 4220"/>
                  <a:gd name="T13" fmla="*/ 9765625 h 136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4184;p26"/>
              <p:cNvSpPr>
                <a:spLocks/>
              </p:cNvSpPr>
              <p:nvPr/>
            </p:nvSpPr>
            <p:spPr bwMode="auto">
              <a:xfrm>
                <a:off x="1890150" y="2113150"/>
                <a:ext cx="64750" cy="310975"/>
              </a:xfrm>
              <a:custGeom>
                <a:avLst/>
                <a:gdLst>
                  <a:gd name="T0" fmla="*/ 1679687500 w 2590"/>
                  <a:gd name="T1" fmla="*/ 0 h 12439"/>
                  <a:gd name="T2" fmla="*/ 214843750 w 2590"/>
                  <a:gd name="T3" fmla="*/ 1816406250 h 12439"/>
                  <a:gd name="T4" fmla="*/ 2147483646 w 2590"/>
                  <a:gd name="T5" fmla="*/ 2147483646 h 12439"/>
                  <a:gd name="T6" fmla="*/ 2147483646 w 2590"/>
                  <a:gd name="T7" fmla="*/ 2147483646 h 12439"/>
                  <a:gd name="T8" fmla="*/ 2147483646 w 2590"/>
                  <a:gd name="T9" fmla="*/ 2147483646 h 12439"/>
                  <a:gd name="T10" fmla="*/ 2147483646 w 2590"/>
                  <a:gd name="T11" fmla="*/ 839843750 h 12439"/>
                  <a:gd name="T12" fmla="*/ 1679687500 w 2590"/>
                  <a:gd name="T13" fmla="*/ 0 h 124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4185;p26"/>
              <p:cNvSpPr>
                <a:spLocks/>
              </p:cNvSpPr>
              <p:nvPr/>
            </p:nvSpPr>
            <p:spPr bwMode="auto">
              <a:xfrm>
                <a:off x="1906050" y="2108375"/>
                <a:ext cx="209275" cy="286675"/>
              </a:xfrm>
              <a:custGeom>
                <a:avLst/>
                <a:gdLst>
                  <a:gd name="T0" fmla="*/ 2147483646 w 8371"/>
                  <a:gd name="T1" fmla="*/ 0 h 11467"/>
                  <a:gd name="T2" fmla="*/ 2147483646 w 8371"/>
                  <a:gd name="T3" fmla="*/ 751953125 h 11467"/>
                  <a:gd name="T4" fmla="*/ 2147483646 w 8371"/>
                  <a:gd name="T5" fmla="*/ 2147483646 h 11467"/>
                  <a:gd name="T6" fmla="*/ 2147483646 w 8371"/>
                  <a:gd name="T7" fmla="*/ 2147483646 h 11467"/>
                  <a:gd name="T8" fmla="*/ 2147483646 w 8371"/>
                  <a:gd name="T9" fmla="*/ 2147483646 h 11467"/>
                  <a:gd name="T10" fmla="*/ 2147483646 w 8371"/>
                  <a:gd name="T11" fmla="*/ 2050781250 h 11467"/>
                  <a:gd name="T12" fmla="*/ 2147483646 w 8371"/>
                  <a:gd name="T13" fmla="*/ 0 h 114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4186;p26"/>
              <p:cNvSpPr>
                <a:spLocks/>
              </p:cNvSpPr>
              <p:nvPr/>
            </p:nvSpPr>
            <p:spPr bwMode="auto">
              <a:xfrm>
                <a:off x="1897500" y="2189475"/>
                <a:ext cx="242575" cy="246475"/>
              </a:xfrm>
              <a:custGeom>
                <a:avLst/>
                <a:gdLst>
                  <a:gd name="T0" fmla="*/ 2147483646 w 9703"/>
                  <a:gd name="T1" fmla="*/ 0 h 9859"/>
                  <a:gd name="T2" fmla="*/ 2147483646 w 9703"/>
                  <a:gd name="T3" fmla="*/ 341796875 h 9859"/>
                  <a:gd name="T4" fmla="*/ 2147483646 w 9703"/>
                  <a:gd name="T5" fmla="*/ 2147483646 h 9859"/>
                  <a:gd name="T6" fmla="*/ 2147483646 w 9703"/>
                  <a:gd name="T7" fmla="*/ 2147483646 h 9859"/>
                  <a:gd name="T8" fmla="*/ 2147483646 w 9703"/>
                  <a:gd name="T9" fmla="*/ 2147483646 h 9859"/>
                  <a:gd name="T10" fmla="*/ 2147483646 w 9703"/>
                  <a:gd name="T11" fmla="*/ 1972656250 h 9859"/>
                  <a:gd name="T12" fmla="*/ 2147483646 w 9703"/>
                  <a:gd name="T13" fmla="*/ 0 h 98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4187;p26"/>
              <p:cNvSpPr>
                <a:spLocks/>
              </p:cNvSpPr>
              <p:nvPr/>
            </p:nvSpPr>
            <p:spPr bwMode="auto">
              <a:xfrm>
                <a:off x="1886375" y="2237950"/>
                <a:ext cx="267325" cy="198325"/>
              </a:xfrm>
              <a:custGeom>
                <a:avLst/>
                <a:gdLst>
                  <a:gd name="T0" fmla="*/ 2147483646 w 10693"/>
                  <a:gd name="T1" fmla="*/ 0 h 7933"/>
                  <a:gd name="T2" fmla="*/ 2147483646 w 10693"/>
                  <a:gd name="T3" fmla="*/ 302734375 h 7933"/>
                  <a:gd name="T4" fmla="*/ 2147483646 w 10693"/>
                  <a:gd name="T5" fmla="*/ 2147483646 h 7933"/>
                  <a:gd name="T6" fmla="*/ 2147483646 w 10693"/>
                  <a:gd name="T7" fmla="*/ 2147483646 h 7933"/>
                  <a:gd name="T8" fmla="*/ 2147483646 w 10693"/>
                  <a:gd name="T9" fmla="*/ 2147483646 h 7933"/>
                  <a:gd name="T10" fmla="*/ 2147483646 w 10693"/>
                  <a:gd name="T11" fmla="*/ 2147483646 h 7933"/>
                  <a:gd name="T12" fmla="*/ 2147483646 w 10693"/>
                  <a:gd name="T13" fmla="*/ 0 h 79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4188;p26"/>
              <p:cNvSpPr>
                <a:spLocks/>
              </p:cNvSpPr>
              <p:nvPr/>
            </p:nvSpPr>
            <p:spPr bwMode="auto">
              <a:xfrm>
                <a:off x="1892725" y="2371875"/>
                <a:ext cx="352400" cy="66200"/>
              </a:xfrm>
              <a:custGeom>
                <a:avLst/>
                <a:gdLst>
                  <a:gd name="T0" fmla="*/ 2147483646 w 14096"/>
                  <a:gd name="T1" fmla="*/ 9765625 h 2648"/>
                  <a:gd name="T2" fmla="*/ 2147483646 w 14096"/>
                  <a:gd name="T3" fmla="*/ 2147483646 h 2648"/>
                  <a:gd name="T4" fmla="*/ 2147483646 w 14096"/>
                  <a:gd name="T5" fmla="*/ 2147483646 h 2648"/>
                  <a:gd name="T6" fmla="*/ 2147483646 w 14096"/>
                  <a:gd name="T7" fmla="*/ 2147483646 h 2648"/>
                  <a:gd name="T8" fmla="*/ 2147483646 w 14096"/>
                  <a:gd name="T9" fmla="*/ 2147483646 h 2648"/>
                  <a:gd name="T10" fmla="*/ 2147483646 w 14096"/>
                  <a:gd name="T11" fmla="*/ 2147483646 h 2648"/>
                  <a:gd name="T12" fmla="*/ 2147483646 w 14096"/>
                  <a:gd name="T13" fmla="*/ 2147483646 h 2648"/>
                  <a:gd name="T14" fmla="*/ 2147483646 w 14096"/>
                  <a:gd name="T15" fmla="*/ 9765625 h 26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4189;p26"/>
              <p:cNvSpPr>
                <a:spLocks/>
              </p:cNvSpPr>
              <p:nvPr/>
            </p:nvSpPr>
            <p:spPr bwMode="auto">
              <a:xfrm>
                <a:off x="1903150" y="2430675"/>
                <a:ext cx="303625" cy="52000"/>
              </a:xfrm>
              <a:custGeom>
                <a:avLst/>
                <a:gdLst>
                  <a:gd name="T0" fmla="*/ 2147483646 w 12145"/>
                  <a:gd name="T1" fmla="*/ 9765625 h 2080"/>
                  <a:gd name="T2" fmla="*/ 2147483646 w 12145"/>
                  <a:gd name="T3" fmla="*/ 263671875 h 2080"/>
                  <a:gd name="T4" fmla="*/ 2147483646 w 12145"/>
                  <a:gd name="T5" fmla="*/ 2147483646 h 2080"/>
                  <a:gd name="T6" fmla="*/ 2147483646 w 12145"/>
                  <a:gd name="T7" fmla="*/ 2147483646 h 2080"/>
                  <a:gd name="T8" fmla="*/ 2147483646 w 12145"/>
                  <a:gd name="T9" fmla="*/ 2147483646 h 2080"/>
                  <a:gd name="T10" fmla="*/ 2147483646 w 12145"/>
                  <a:gd name="T11" fmla="*/ 2147483646 h 2080"/>
                  <a:gd name="T12" fmla="*/ 2147483646 w 12145"/>
                  <a:gd name="T13" fmla="*/ 2147483646 h 2080"/>
                  <a:gd name="T14" fmla="*/ 2147483646 w 12145"/>
                  <a:gd name="T15" fmla="*/ 9765625 h 20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4190;p26"/>
              <p:cNvSpPr>
                <a:spLocks/>
              </p:cNvSpPr>
              <p:nvPr/>
            </p:nvSpPr>
            <p:spPr bwMode="auto">
              <a:xfrm>
                <a:off x="1896500" y="2399750"/>
                <a:ext cx="261075" cy="55550"/>
              </a:xfrm>
              <a:custGeom>
                <a:avLst/>
                <a:gdLst>
                  <a:gd name="T0" fmla="*/ 2147483646 w 10443"/>
                  <a:gd name="T1" fmla="*/ 0 h 2222"/>
                  <a:gd name="T2" fmla="*/ 2147483646 w 10443"/>
                  <a:gd name="T3" fmla="*/ 2147483646 h 2222"/>
                  <a:gd name="T4" fmla="*/ 2147483646 w 10443"/>
                  <a:gd name="T5" fmla="*/ 2147483646 h 2222"/>
                  <a:gd name="T6" fmla="*/ 2147483646 w 10443"/>
                  <a:gd name="T7" fmla="*/ 2147483646 h 2222"/>
                  <a:gd name="T8" fmla="*/ 2147483646 w 10443"/>
                  <a:gd name="T9" fmla="*/ 2147483646 h 2222"/>
                  <a:gd name="T10" fmla="*/ 2147483646 w 10443"/>
                  <a:gd name="T11" fmla="*/ 2147483646 h 2222"/>
                  <a:gd name="T12" fmla="*/ 2147483646 w 10443"/>
                  <a:gd name="T13" fmla="*/ 2147483646 h 2222"/>
                  <a:gd name="T14" fmla="*/ 2147483646 w 10443"/>
                  <a:gd name="T15" fmla="*/ 0 h 22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4191;p26"/>
              <p:cNvSpPr>
                <a:spLocks/>
              </p:cNvSpPr>
              <p:nvPr/>
            </p:nvSpPr>
            <p:spPr bwMode="auto">
              <a:xfrm>
                <a:off x="1881150" y="2440525"/>
                <a:ext cx="262825" cy="81850"/>
              </a:xfrm>
              <a:custGeom>
                <a:avLst/>
                <a:gdLst>
                  <a:gd name="T0" fmla="*/ 2147483646 w 10513"/>
                  <a:gd name="T1" fmla="*/ 0 h 3274"/>
                  <a:gd name="T2" fmla="*/ 2147483646 w 10513"/>
                  <a:gd name="T3" fmla="*/ 2147483646 h 3274"/>
                  <a:gd name="T4" fmla="*/ 2147483646 w 10513"/>
                  <a:gd name="T5" fmla="*/ 2147483646 h 3274"/>
                  <a:gd name="T6" fmla="*/ 2147483646 w 10513"/>
                  <a:gd name="T7" fmla="*/ 2147483646 h 3274"/>
                  <a:gd name="T8" fmla="*/ 2147483646 w 10513"/>
                  <a:gd name="T9" fmla="*/ 2147483646 h 3274"/>
                  <a:gd name="T10" fmla="*/ 2147483646 w 10513"/>
                  <a:gd name="T11" fmla="*/ 2147483646 h 3274"/>
                  <a:gd name="T12" fmla="*/ 2147483646 w 10513"/>
                  <a:gd name="T13" fmla="*/ 2147483646 h 3274"/>
                  <a:gd name="T14" fmla="*/ 2147483646 w 10513"/>
                  <a:gd name="T15" fmla="*/ 0 h 3274"/>
                  <a:gd name="T16" fmla="*/ 2147483646 w 10513"/>
                  <a:gd name="T17" fmla="*/ 0 h 32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4192;p26"/>
              <p:cNvSpPr>
                <a:spLocks/>
              </p:cNvSpPr>
              <p:nvPr/>
            </p:nvSpPr>
            <p:spPr bwMode="auto">
              <a:xfrm>
                <a:off x="1778950" y="2225375"/>
                <a:ext cx="256250" cy="292100"/>
              </a:xfrm>
              <a:custGeom>
                <a:avLst/>
                <a:gdLst>
                  <a:gd name="T0" fmla="*/ 2147483646 w 10250"/>
                  <a:gd name="T1" fmla="*/ 2147483646 h 11684"/>
                  <a:gd name="T2" fmla="*/ 2147483646 w 10250"/>
                  <a:gd name="T3" fmla="*/ 2147483646 h 11684"/>
                  <a:gd name="T4" fmla="*/ 2147483646 w 10250"/>
                  <a:gd name="T5" fmla="*/ 2147483646 h 11684"/>
                  <a:gd name="T6" fmla="*/ 2147483646 w 10250"/>
                  <a:gd name="T7" fmla="*/ 2147483646 h 11684"/>
                  <a:gd name="T8" fmla="*/ 2147483646 w 10250"/>
                  <a:gd name="T9" fmla="*/ 2147483646 h 11684"/>
                  <a:gd name="T10" fmla="*/ 2147483646 w 10250"/>
                  <a:gd name="T11" fmla="*/ 2147483646 h 11684"/>
                  <a:gd name="T12" fmla="*/ 2147483646 w 10250"/>
                  <a:gd name="T13" fmla="*/ 2147483646 h 11684"/>
                  <a:gd name="T14" fmla="*/ 2147483646 w 10250"/>
                  <a:gd name="T15" fmla="*/ 2147483646 h 11684"/>
                  <a:gd name="T16" fmla="*/ 2147483646 w 10250"/>
                  <a:gd name="T17" fmla="*/ 2147483646 h 11684"/>
                  <a:gd name="T18" fmla="*/ 2147483646 w 10250"/>
                  <a:gd name="T19" fmla="*/ 2147483646 h 11684"/>
                  <a:gd name="T20" fmla="*/ 2147483646 w 10250"/>
                  <a:gd name="T21" fmla="*/ 2147483646 h 11684"/>
                  <a:gd name="T22" fmla="*/ 2147483646 w 10250"/>
                  <a:gd name="T23" fmla="*/ 2147483646 h 11684"/>
                  <a:gd name="T24" fmla="*/ 2147483646 w 10250"/>
                  <a:gd name="T25" fmla="*/ 2147483646 h 11684"/>
                  <a:gd name="T26" fmla="*/ 2147483646 w 10250"/>
                  <a:gd name="T27" fmla="*/ 2147483646 h 11684"/>
                  <a:gd name="T28" fmla="*/ 2147483646 w 10250"/>
                  <a:gd name="T29" fmla="*/ 2147483646 h 11684"/>
                  <a:gd name="T30" fmla="*/ 2147483646 w 10250"/>
                  <a:gd name="T31" fmla="*/ 2147483646 h 11684"/>
                  <a:gd name="T32" fmla="*/ 2147483646 w 10250"/>
                  <a:gd name="T33" fmla="*/ 2147483646 h 11684"/>
                  <a:gd name="T34" fmla="*/ 2147483646 w 10250"/>
                  <a:gd name="T35" fmla="*/ 2147483646 h 11684"/>
                  <a:gd name="T36" fmla="*/ 2147483646 w 10250"/>
                  <a:gd name="T37" fmla="*/ 2147483646 h 11684"/>
                  <a:gd name="T38" fmla="*/ 2147483646 w 10250"/>
                  <a:gd name="T39" fmla="*/ 2147483646 h 11684"/>
                  <a:gd name="T40" fmla="*/ 2147483646 w 10250"/>
                  <a:gd name="T41" fmla="*/ 2147483646 h 11684"/>
                  <a:gd name="T42" fmla="*/ 2147483646 w 10250"/>
                  <a:gd name="T43" fmla="*/ 2147483646 h 11684"/>
                  <a:gd name="T44" fmla="*/ 2147483646 w 10250"/>
                  <a:gd name="T45" fmla="*/ 2147483646 h 11684"/>
                  <a:gd name="T46" fmla="*/ 2147483646 w 10250"/>
                  <a:gd name="T47" fmla="*/ 2147483646 h 11684"/>
                  <a:gd name="T48" fmla="*/ 2147483646 w 10250"/>
                  <a:gd name="T49" fmla="*/ 2147483646 h 11684"/>
                  <a:gd name="T50" fmla="*/ 2147483646 w 10250"/>
                  <a:gd name="T51" fmla="*/ 2147483646 h 11684"/>
                  <a:gd name="T52" fmla="*/ 2147483646 w 10250"/>
                  <a:gd name="T53" fmla="*/ 2147483646 h 11684"/>
                  <a:gd name="T54" fmla="*/ 2147483646 w 10250"/>
                  <a:gd name="T55" fmla="*/ 2147483646 h 11684"/>
                  <a:gd name="T56" fmla="*/ 2147483646 w 10250"/>
                  <a:gd name="T57" fmla="*/ 2147483646 h 11684"/>
                  <a:gd name="T58" fmla="*/ 2147483646 w 10250"/>
                  <a:gd name="T59" fmla="*/ 2147483646 h 11684"/>
                  <a:gd name="T60" fmla="*/ 2147483646 w 10250"/>
                  <a:gd name="T61" fmla="*/ 2147483646 h 11684"/>
                  <a:gd name="T62" fmla="*/ 2147483646 w 10250"/>
                  <a:gd name="T63" fmla="*/ 0 h 1168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4193;p26"/>
              <p:cNvSpPr>
                <a:spLocks/>
              </p:cNvSpPr>
              <p:nvPr/>
            </p:nvSpPr>
            <p:spPr bwMode="auto">
              <a:xfrm>
                <a:off x="1854000" y="2320150"/>
                <a:ext cx="101750" cy="105950"/>
              </a:xfrm>
              <a:custGeom>
                <a:avLst/>
                <a:gdLst>
                  <a:gd name="T0" fmla="*/ 2147483646 w 4070"/>
                  <a:gd name="T1" fmla="*/ 9765625 h 4238"/>
                  <a:gd name="T2" fmla="*/ 2147483646 w 4070"/>
                  <a:gd name="T3" fmla="*/ 771484375 h 4238"/>
                  <a:gd name="T4" fmla="*/ 2147483646 w 4070"/>
                  <a:gd name="T5" fmla="*/ 2147483646 h 4238"/>
                  <a:gd name="T6" fmla="*/ 1308593750 w 4070"/>
                  <a:gd name="T7" fmla="*/ 2147483646 h 4238"/>
                  <a:gd name="T8" fmla="*/ 2147483646 w 4070"/>
                  <a:gd name="T9" fmla="*/ 2147483646 h 4238"/>
                  <a:gd name="T10" fmla="*/ 2147483646 w 4070"/>
                  <a:gd name="T11" fmla="*/ 2147483646 h 4238"/>
                  <a:gd name="T12" fmla="*/ 2147483646 w 4070"/>
                  <a:gd name="T13" fmla="*/ 2147483646 h 4238"/>
                  <a:gd name="T14" fmla="*/ 2147483646 w 4070"/>
                  <a:gd name="T15" fmla="*/ 2147483646 h 4238"/>
                  <a:gd name="T16" fmla="*/ 2147483646 w 4070"/>
                  <a:gd name="T17" fmla="*/ 2147483646 h 4238"/>
                  <a:gd name="T18" fmla="*/ 2147483646 w 4070"/>
                  <a:gd name="T19" fmla="*/ 2147483646 h 4238"/>
                  <a:gd name="T20" fmla="*/ 2147483646 w 4070"/>
                  <a:gd name="T21" fmla="*/ 2147483646 h 4238"/>
                  <a:gd name="T22" fmla="*/ 2147483646 w 4070"/>
                  <a:gd name="T23" fmla="*/ 2147483646 h 4238"/>
                  <a:gd name="T24" fmla="*/ 2147483646 w 4070"/>
                  <a:gd name="T25" fmla="*/ 2147483646 h 4238"/>
                  <a:gd name="T26" fmla="*/ 2147483646 w 4070"/>
                  <a:gd name="T27" fmla="*/ 2147483646 h 4238"/>
                  <a:gd name="T28" fmla="*/ 2147483646 w 4070"/>
                  <a:gd name="T29" fmla="*/ 1640625000 h 4238"/>
                  <a:gd name="T30" fmla="*/ 2147483646 w 4070"/>
                  <a:gd name="T31" fmla="*/ 2070312500 h 4238"/>
                  <a:gd name="T32" fmla="*/ 2147483646 w 4070"/>
                  <a:gd name="T33" fmla="*/ 9765625 h 42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0" name="Google Shape;4194;p26"/>
            <p:cNvGrpSpPr>
              <a:grpSpLocks/>
            </p:cNvGrpSpPr>
            <p:nvPr/>
          </p:nvGrpSpPr>
          <p:grpSpPr bwMode="auto"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6" name="Google Shape;4195;p26"/>
              <p:cNvSpPr>
                <a:spLocks/>
              </p:cNvSpPr>
              <p:nvPr/>
            </p:nvSpPr>
            <p:spPr bwMode="auto">
              <a:xfrm>
                <a:off x="1485400" y="3486850"/>
                <a:ext cx="876475" cy="455750"/>
              </a:xfrm>
              <a:custGeom>
                <a:avLst/>
                <a:gdLst>
                  <a:gd name="T0" fmla="*/ 2147483646 w 35059"/>
                  <a:gd name="T1" fmla="*/ 9765625 h 18230"/>
                  <a:gd name="T2" fmla="*/ 2147483646 w 35059"/>
                  <a:gd name="T3" fmla="*/ 107421875 h 18230"/>
                  <a:gd name="T4" fmla="*/ 2147483646 w 35059"/>
                  <a:gd name="T5" fmla="*/ 2147483646 h 18230"/>
                  <a:gd name="T6" fmla="*/ 2147483646 w 35059"/>
                  <a:gd name="T7" fmla="*/ 2147483646 h 18230"/>
                  <a:gd name="T8" fmla="*/ 2147483646 w 35059"/>
                  <a:gd name="T9" fmla="*/ 2147483646 h 18230"/>
                  <a:gd name="T10" fmla="*/ 2147483646 w 35059"/>
                  <a:gd name="T11" fmla="*/ 2147483646 h 18230"/>
                  <a:gd name="T12" fmla="*/ 2147483646 w 35059"/>
                  <a:gd name="T13" fmla="*/ 2147483646 h 18230"/>
                  <a:gd name="T14" fmla="*/ 2147483646 w 35059"/>
                  <a:gd name="T15" fmla="*/ 2147483646 h 18230"/>
                  <a:gd name="T16" fmla="*/ 2147483646 w 35059"/>
                  <a:gd name="T17" fmla="*/ 2147483646 h 18230"/>
                  <a:gd name="T18" fmla="*/ 2147483646 w 35059"/>
                  <a:gd name="T19" fmla="*/ 2147483646 h 18230"/>
                  <a:gd name="T20" fmla="*/ 2147483646 w 35059"/>
                  <a:gd name="T21" fmla="*/ 2147483646 h 18230"/>
                  <a:gd name="T22" fmla="*/ 2147483646 w 35059"/>
                  <a:gd name="T23" fmla="*/ 2147483646 h 18230"/>
                  <a:gd name="T24" fmla="*/ 2147483646 w 35059"/>
                  <a:gd name="T25" fmla="*/ 2147483646 h 18230"/>
                  <a:gd name="T26" fmla="*/ 2147483646 w 35059"/>
                  <a:gd name="T27" fmla="*/ 2147483646 h 18230"/>
                  <a:gd name="T28" fmla="*/ 2147483646 w 35059"/>
                  <a:gd name="T29" fmla="*/ 2147483646 h 18230"/>
                  <a:gd name="T30" fmla="*/ 2147483646 w 35059"/>
                  <a:gd name="T31" fmla="*/ 9765625 h 1823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4196;p26"/>
              <p:cNvSpPr>
                <a:spLocks/>
              </p:cNvSpPr>
              <p:nvPr/>
            </p:nvSpPr>
            <p:spPr bwMode="auto">
              <a:xfrm>
                <a:off x="1378650" y="3186550"/>
                <a:ext cx="883150" cy="681475"/>
              </a:xfrm>
              <a:custGeom>
                <a:avLst/>
                <a:gdLst>
                  <a:gd name="T0" fmla="*/ 2147483646 w 35326"/>
                  <a:gd name="T1" fmla="*/ 9765625 h 27259"/>
                  <a:gd name="T2" fmla="*/ 2147483646 w 35326"/>
                  <a:gd name="T3" fmla="*/ 2147483646 h 27259"/>
                  <a:gd name="T4" fmla="*/ 2147483646 w 35326"/>
                  <a:gd name="T5" fmla="*/ 2147483646 h 27259"/>
                  <a:gd name="T6" fmla="*/ 2147483646 w 35326"/>
                  <a:gd name="T7" fmla="*/ 2147483646 h 27259"/>
                  <a:gd name="T8" fmla="*/ 2147483646 w 35326"/>
                  <a:gd name="T9" fmla="*/ 2147483646 h 27259"/>
                  <a:gd name="T10" fmla="*/ 2147483646 w 35326"/>
                  <a:gd name="T11" fmla="*/ 2147483646 h 27259"/>
                  <a:gd name="T12" fmla="*/ 2147483646 w 35326"/>
                  <a:gd name="T13" fmla="*/ 2147483646 h 27259"/>
                  <a:gd name="T14" fmla="*/ 2147483646 w 35326"/>
                  <a:gd name="T15" fmla="*/ 2147483646 h 27259"/>
                  <a:gd name="T16" fmla="*/ 2147483646 w 35326"/>
                  <a:gd name="T17" fmla="*/ 2147483646 h 27259"/>
                  <a:gd name="T18" fmla="*/ 2147483646 w 35326"/>
                  <a:gd name="T19" fmla="*/ 2147483646 h 27259"/>
                  <a:gd name="T20" fmla="*/ 2147483646 w 35326"/>
                  <a:gd name="T21" fmla="*/ 2147483646 h 27259"/>
                  <a:gd name="T22" fmla="*/ 2147483646 w 35326"/>
                  <a:gd name="T23" fmla="*/ 2147483646 h 27259"/>
                  <a:gd name="T24" fmla="*/ 2147483646 w 35326"/>
                  <a:gd name="T25" fmla="*/ 2147483646 h 27259"/>
                  <a:gd name="T26" fmla="*/ 2147483646 w 35326"/>
                  <a:gd name="T27" fmla="*/ 2147483646 h 27259"/>
                  <a:gd name="T28" fmla="*/ 2147483646 w 35326"/>
                  <a:gd name="T29" fmla="*/ 9765625 h 272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4197;p26"/>
              <p:cNvSpPr>
                <a:spLocks/>
              </p:cNvSpPr>
              <p:nvPr/>
            </p:nvSpPr>
            <p:spPr bwMode="auto">
              <a:xfrm>
                <a:off x="1604650" y="3299725"/>
                <a:ext cx="419500" cy="226200"/>
              </a:xfrm>
              <a:custGeom>
                <a:avLst/>
                <a:gdLst>
                  <a:gd name="T0" fmla="*/ 2147483646 w 16780"/>
                  <a:gd name="T1" fmla="*/ 0 h 9048"/>
                  <a:gd name="T2" fmla="*/ 2147483646 w 16780"/>
                  <a:gd name="T3" fmla="*/ 2147483646 h 9048"/>
                  <a:gd name="T4" fmla="*/ 2147483646 w 16780"/>
                  <a:gd name="T5" fmla="*/ 2147483646 h 9048"/>
                  <a:gd name="T6" fmla="*/ 2147483646 w 16780"/>
                  <a:gd name="T7" fmla="*/ 2147483646 h 9048"/>
                  <a:gd name="T8" fmla="*/ 2147483646 w 16780"/>
                  <a:gd name="T9" fmla="*/ 2147483646 h 9048"/>
                  <a:gd name="T10" fmla="*/ 2147483646 w 16780"/>
                  <a:gd name="T11" fmla="*/ 2147483646 h 9048"/>
                  <a:gd name="T12" fmla="*/ 2147483646 w 16780"/>
                  <a:gd name="T13" fmla="*/ 2147483646 h 9048"/>
                  <a:gd name="T14" fmla="*/ 2147483646 w 16780"/>
                  <a:gd name="T15" fmla="*/ 878906250 h 9048"/>
                  <a:gd name="T16" fmla="*/ 2147483646 w 16780"/>
                  <a:gd name="T17" fmla="*/ 0 h 90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4198;p26"/>
              <p:cNvSpPr>
                <a:spLocks/>
              </p:cNvSpPr>
              <p:nvPr/>
            </p:nvSpPr>
            <p:spPr bwMode="auto">
              <a:xfrm>
                <a:off x="1602975" y="3298050"/>
                <a:ext cx="422000" cy="227450"/>
              </a:xfrm>
              <a:custGeom>
                <a:avLst/>
                <a:gdLst>
                  <a:gd name="T0" fmla="*/ 2147483646 w 16880"/>
                  <a:gd name="T1" fmla="*/ 1210937500 h 9098"/>
                  <a:gd name="T2" fmla="*/ 2147483646 w 16880"/>
                  <a:gd name="T3" fmla="*/ 1865234375 h 9098"/>
                  <a:gd name="T4" fmla="*/ 2147483646 w 16880"/>
                  <a:gd name="T5" fmla="*/ 2147483646 h 9098"/>
                  <a:gd name="T6" fmla="*/ 2147483646 w 16880"/>
                  <a:gd name="T7" fmla="*/ 2147483646 h 9098"/>
                  <a:gd name="T8" fmla="*/ 2147483646 w 16880"/>
                  <a:gd name="T9" fmla="*/ 2147483646 h 9098"/>
                  <a:gd name="T10" fmla="*/ 2147483646 w 16880"/>
                  <a:gd name="T11" fmla="*/ 2147483646 h 9098"/>
                  <a:gd name="T12" fmla="*/ 2147483646 w 16880"/>
                  <a:gd name="T13" fmla="*/ 2147483646 h 9098"/>
                  <a:gd name="T14" fmla="*/ 2147483646 w 16880"/>
                  <a:gd name="T15" fmla="*/ 2147483646 h 9098"/>
                  <a:gd name="T16" fmla="*/ 2147483646 w 16880"/>
                  <a:gd name="T17" fmla="*/ 1210937500 h 9098"/>
                  <a:gd name="T18" fmla="*/ 2147483646 w 16880"/>
                  <a:gd name="T19" fmla="*/ 0 h 9098"/>
                  <a:gd name="T20" fmla="*/ 2147483646 w 16880"/>
                  <a:gd name="T21" fmla="*/ 2147483646 h 9098"/>
                  <a:gd name="T22" fmla="*/ 2147483646 w 16880"/>
                  <a:gd name="T23" fmla="*/ 2147483646 h 9098"/>
                  <a:gd name="T24" fmla="*/ 2147483646 w 16880"/>
                  <a:gd name="T25" fmla="*/ 2147483646 h 9098"/>
                  <a:gd name="T26" fmla="*/ 2147483646 w 16880"/>
                  <a:gd name="T27" fmla="*/ 2147483646 h 9098"/>
                  <a:gd name="T28" fmla="*/ 2147483646 w 16880"/>
                  <a:gd name="T29" fmla="*/ 2147483646 h 9098"/>
                  <a:gd name="T30" fmla="*/ 2147483646 w 16880"/>
                  <a:gd name="T31" fmla="*/ 2147483646 h 9098"/>
                  <a:gd name="T32" fmla="*/ 2147483646 w 16880"/>
                  <a:gd name="T33" fmla="*/ 888671875 h 9098"/>
                  <a:gd name="T34" fmla="*/ 2147483646 w 16880"/>
                  <a:gd name="T35" fmla="*/ 0 h 909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4199;p26"/>
              <p:cNvSpPr>
                <a:spLocks/>
              </p:cNvSpPr>
              <p:nvPr/>
            </p:nvSpPr>
            <p:spPr bwMode="auto">
              <a:xfrm>
                <a:off x="1506250" y="3432900"/>
                <a:ext cx="572925" cy="245700"/>
              </a:xfrm>
              <a:custGeom>
                <a:avLst/>
                <a:gdLst>
                  <a:gd name="T0" fmla="*/ 2147483646 w 22917"/>
                  <a:gd name="T1" fmla="*/ 0 h 9828"/>
                  <a:gd name="T2" fmla="*/ 2147483646 w 22917"/>
                  <a:gd name="T3" fmla="*/ 2147483646 h 9828"/>
                  <a:gd name="T4" fmla="*/ 2147483646 w 22917"/>
                  <a:gd name="T5" fmla="*/ 2147483646 h 9828"/>
                  <a:gd name="T6" fmla="*/ 2147483646 w 22917"/>
                  <a:gd name="T7" fmla="*/ 2147483646 h 9828"/>
                  <a:gd name="T8" fmla="*/ 2147483646 w 22917"/>
                  <a:gd name="T9" fmla="*/ 2147483646 h 9828"/>
                  <a:gd name="T10" fmla="*/ 2147483646 w 22917"/>
                  <a:gd name="T11" fmla="*/ 2147483646 h 9828"/>
                  <a:gd name="T12" fmla="*/ 2147483646 w 22917"/>
                  <a:gd name="T13" fmla="*/ 2147483646 h 9828"/>
                  <a:gd name="T14" fmla="*/ 2147483646 w 22917"/>
                  <a:gd name="T15" fmla="*/ 2147483646 h 9828"/>
                  <a:gd name="T16" fmla="*/ 2147483646 w 22917"/>
                  <a:gd name="T17" fmla="*/ 2147483646 h 9828"/>
                  <a:gd name="T18" fmla="*/ 2147483646 w 22917"/>
                  <a:gd name="T19" fmla="*/ 2147483646 h 9828"/>
                  <a:gd name="T20" fmla="*/ 2147483646 w 22917"/>
                  <a:gd name="T21" fmla="*/ 0 h 98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4200;p26"/>
              <p:cNvSpPr>
                <a:spLocks/>
              </p:cNvSpPr>
              <p:nvPr/>
            </p:nvSpPr>
            <p:spPr bwMode="auto">
              <a:xfrm>
                <a:off x="1523750" y="3328500"/>
                <a:ext cx="181825" cy="168625"/>
              </a:xfrm>
              <a:custGeom>
                <a:avLst/>
                <a:gdLst>
                  <a:gd name="T0" fmla="*/ 2147483646 w 7273"/>
                  <a:gd name="T1" fmla="*/ 0 h 6745"/>
                  <a:gd name="T2" fmla="*/ 2147483646 w 7273"/>
                  <a:gd name="T3" fmla="*/ 2147483646 h 6745"/>
                  <a:gd name="T4" fmla="*/ 2147483646 w 7273"/>
                  <a:gd name="T5" fmla="*/ 2147483646 h 6745"/>
                  <a:gd name="T6" fmla="*/ 2147483646 w 7273"/>
                  <a:gd name="T7" fmla="*/ 1044921875 h 6745"/>
                  <a:gd name="T8" fmla="*/ 2147483646 w 7273"/>
                  <a:gd name="T9" fmla="*/ 0 h 67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4201;p26"/>
              <p:cNvSpPr>
                <a:spLocks/>
              </p:cNvSpPr>
              <p:nvPr/>
            </p:nvSpPr>
            <p:spPr bwMode="auto">
              <a:xfrm>
                <a:off x="1848150" y="3218975"/>
                <a:ext cx="260225" cy="147225"/>
              </a:xfrm>
              <a:custGeom>
                <a:avLst/>
                <a:gdLst>
                  <a:gd name="T0" fmla="*/ 2147483646 w 10409"/>
                  <a:gd name="T1" fmla="*/ 0 h 5889"/>
                  <a:gd name="T2" fmla="*/ 2147483646 w 10409"/>
                  <a:gd name="T3" fmla="*/ 498046875 h 5889"/>
                  <a:gd name="T4" fmla="*/ 9765625 w 10409"/>
                  <a:gd name="T5" fmla="*/ 2147483646 h 5889"/>
                  <a:gd name="T6" fmla="*/ 2147483646 w 10409"/>
                  <a:gd name="T7" fmla="*/ 2147483646 h 5889"/>
                  <a:gd name="T8" fmla="*/ 2147483646 w 10409"/>
                  <a:gd name="T9" fmla="*/ 2147483646 h 5889"/>
                  <a:gd name="T10" fmla="*/ 2147483646 w 10409"/>
                  <a:gd name="T11" fmla="*/ 2147483646 h 5889"/>
                  <a:gd name="T12" fmla="*/ 2147483646 w 10409"/>
                  <a:gd name="T13" fmla="*/ 2147483646 h 5889"/>
                  <a:gd name="T14" fmla="*/ 2147483646 w 10409"/>
                  <a:gd name="T15" fmla="*/ 0 h 58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4202;p26"/>
              <p:cNvSpPr>
                <a:spLocks/>
              </p:cNvSpPr>
              <p:nvPr/>
            </p:nvSpPr>
            <p:spPr bwMode="auto">
              <a:xfrm>
                <a:off x="1732250" y="3491275"/>
                <a:ext cx="403650" cy="277725"/>
              </a:xfrm>
              <a:custGeom>
                <a:avLst/>
                <a:gdLst>
                  <a:gd name="T0" fmla="*/ 2147483646 w 16146"/>
                  <a:gd name="T1" fmla="*/ 0 h 11109"/>
                  <a:gd name="T2" fmla="*/ 2147483646 w 16146"/>
                  <a:gd name="T3" fmla="*/ 0 h 11109"/>
                  <a:gd name="T4" fmla="*/ 2147483646 w 16146"/>
                  <a:gd name="T5" fmla="*/ 2147483646 h 11109"/>
                  <a:gd name="T6" fmla="*/ 2147483646 w 16146"/>
                  <a:gd name="T7" fmla="*/ 2147483646 h 11109"/>
                  <a:gd name="T8" fmla="*/ 0 w 16146"/>
                  <a:gd name="T9" fmla="*/ 2147483646 h 11109"/>
                  <a:gd name="T10" fmla="*/ 0 w 16146"/>
                  <a:gd name="T11" fmla="*/ 2147483646 h 11109"/>
                  <a:gd name="T12" fmla="*/ 2147483646 w 16146"/>
                  <a:gd name="T13" fmla="*/ 2147483646 h 11109"/>
                  <a:gd name="T14" fmla="*/ 2147483646 w 16146"/>
                  <a:gd name="T15" fmla="*/ 2147483646 h 11109"/>
                  <a:gd name="T16" fmla="*/ 2147483646 w 16146"/>
                  <a:gd name="T17" fmla="*/ 0 h 111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1" name="Google Shape;4203;p26"/>
            <p:cNvGrpSpPr>
              <a:grpSpLocks/>
            </p:cNvGrpSpPr>
            <p:nvPr/>
          </p:nvGrpSpPr>
          <p:grpSpPr bwMode="auto"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36" name="Google Shape;4204;p26"/>
              <p:cNvSpPr>
                <a:spLocks/>
              </p:cNvSpPr>
              <p:nvPr/>
            </p:nvSpPr>
            <p:spPr bwMode="auto">
              <a:xfrm>
                <a:off x="5192425" y="6671725"/>
                <a:ext cx="182050" cy="152450"/>
              </a:xfrm>
              <a:custGeom>
                <a:avLst/>
                <a:gdLst>
                  <a:gd name="T0" fmla="*/ 2147483646 w 7282"/>
                  <a:gd name="T1" fmla="*/ 9765625 h 6098"/>
                  <a:gd name="T2" fmla="*/ 9765625 w 7282"/>
                  <a:gd name="T3" fmla="*/ 2147483646 h 6098"/>
                  <a:gd name="T4" fmla="*/ 2147483646 w 7282"/>
                  <a:gd name="T5" fmla="*/ 2147483646 h 6098"/>
                  <a:gd name="T6" fmla="*/ 2147483646 w 7282"/>
                  <a:gd name="T7" fmla="*/ 2147483646 h 6098"/>
                  <a:gd name="T8" fmla="*/ 2147483646 w 7282"/>
                  <a:gd name="T9" fmla="*/ 2147483646 h 6098"/>
                  <a:gd name="T10" fmla="*/ 2147483646 w 7282"/>
                  <a:gd name="T11" fmla="*/ 9765625 h 60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901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4205;p26"/>
              <p:cNvSpPr>
                <a:spLocks/>
              </p:cNvSpPr>
              <p:nvPr/>
            </p:nvSpPr>
            <p:spPr bwMode="auto">
              <a:xfrm>
                <a:off x="5276750" y="6696475"/>
                <a:ext cx="176000" cy="153800"/>
              </a:xfrm>
              <a:custGeom>
                <a:avLst/>
                <a:gdLst>
                  <a:gd name="T0" fmla="*/ 2147483646 w 7040"/>
                  <a:gd name="T1" fmla="*/ 0 h 6152"/>
                  <a:gd name="T2" fmla="*/ 2147483646 w 7040"/>
                  <a:gd name="T3" fmla="*/ 2147483646 h 6152"/>
                  <a:gd name="T4" fmla="*/ 0 w 7040"/>
                  <a:gd name="T5" fmla="*/ 2147483646 h 6152"/>
                  <a:gd name="T6" fmla="*/ 2147483646 w 7040"/>
                  <a:gd name="T7" fmla="*/ 2147483646 h 6152"/>
                  <a:gd name="T8" fmla="*/ 2147483646 w 7040"/>
                  <a:gd name="T9" fmla="*/ 2147483646 h 6152"/>
                  <a:gd name="T10" fmla="*/ 2147483646 w 7040"/>
                  <a:gd name="T11" fmla="*/ 0 h 61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901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4206;p26"/>
              <p:cNvSpPr>
                <a:spLocks/>
              </p:cNvSpPr>
              <p:nvPr/>
            </p:nvSpPr>
            <p:spPr bwMode="auto">
              <a:xfrm>
                <a:off x="5054625" y="6775925"/>
                <a:ext cx="371850" cy="275775"/>
              </a:xfrm>
              <a:custGeom>
                <a:avLst/>
                <a:gdLst>
                  <a:gd name="T0" fmla="*/ 2147483646 w 14874"/>
                  <a:gd name="T1" fmla="*/ 0 h 11031"/>
                  <a:gd name="T2" fmla="*/ 2147483646 w 14874"/>
                  <a:gd name="T3" fmla="*/ 2147483646 h 11031"/>
                  <a:gd name="T4" fmla="*/ 2147483646 w 14874"/>
                  <a:gd name="T5" fmla="*/ 2147483646 h 11031"/>
                  <a:gd name="T6" fmla="*/ 2147483646 w 14874"/>
                  <a:gd name="T7" fmla="*/ 2147483646 h 11031"/>
                  <a:gd name="T8" fmla="*/ 2147483646 w 14874"/>
                  <a:gd name="T9" fmla="*/ 2147483646 h 11031"/>
                  <a:gd name="T10" fmla="*/ 2147483646 w 14874"/>
                  <a:gd name="T11" fmla="*/ 0 h 110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4207;p26"/>
              <p:cNvSpPr>
                <a:spLocks/>
              </p:cNvSpPr>
              <p:nvPr/>
            </p:nvSpPr>
            <p:spPr bwMode="auto">
              <a:xfrm>
                <a:off x="5142250" y="6790025"/>
                <a:ext cx="204100" cy="225525"/>
              </a:xfrm>
              <a:custGeom>
                <a:avLst/>
                <a:gdLst>
                  <a:gd name="T0" fmla="*/ 2147483646 w 8164"/>
                  <a:gd name="T1" fmla="*/ 2147483646 h 9021"/>
                  <a:gd name="T2" fmla="*/ 2147483646 w 8164"/>
                  <a:gd name="T3" fmla="*/ 2147483646 h 9021"/>
                  <a:gd name="T4" fmla="*/ 2147483646 w 8164"/>
                  <a:gd name="T5" fmla="*/ 2147483646 h 9021"/>
                  <a:gd name="T6" fmla="*/ 2147483646 w 8164"/>
                  <a:gd name="T7" fmla="*/ 9765625 h 9021"/>
                  <a:gd name="T8" fmla="*/ 0 w 8164"/>
                  <a:gd name="T9" fmla="*/ 2147483646 h 9021"/>
                  <a:gd name="T10" fmla="*/ 2147483646 w 8164"/>
                  <a:gd name="T11" fmla="*/ 2147483646 h 9021"/>
                  <a:gd name="T12" fmla="*/ 2147483646 w 8164"/>
                  <a:gd name="T13" fmla="*/ 2147483646 h 9021"/>
                  <a:gd name="T14" fmla="*/ 2147483646 w 8164"/>
                  <a:gd name="T15" fmla="*/ 2147483646 h 9021"/>
                  <a:gd name="T16" fmla="*/ 2147483646 w 8164"/>
                  <a:gd name="T17" fmla="*/ 2147483646 h 9021"/>
                  <a:gd name="T18" fmla="*/ 2147483646 w 8164"/>
                  <a:gd name="T19" fmla="*/ 2147483646 h 9021"/>
                  <a:gd name="T20" fmla="*/ 2147483646 w 8164"/>
                  <a:gd name="T21" fmla="*/ 2147483646 h 9021"/>
                  <a:gd name="T22" fmla="*/ 2147483646 w 8164"/>
                  <a:gd name="T23" fmla="*/ 2147483646 h 9021"/>
                  <a:gd name="T24" fmla="*/ 2147483646 w 8164"/>
                  <a:gd name="T25" fmla="*/ 2147483646 h 9021"/>
                  <a:gd name="T26" fmla="*/ 2147483646 w 8164"/>
                  <a:gd name="T27" fmla="*/ 2147483646 h 9021"/>
                  <a:gd name="T28" fmla="*/ 2147483646 w 8164"/>
                  <a:gd name="T29" fmla="*/ 2147483646 h 9021"/>
                  <a:gd name="T30" fmla="*/ 2147483646 w 8164"/>
                  <a:gd name="T31" fmla="*/ 9765625 h 90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cubicBezTo>
                      <a:pt x="8059" y="2877"/>
                      <a:pt x="8059" y="2879"/>
                      <a:pt x="8058" y="2883"/>
                    </a:cubicBez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4208;p26"/>
              <p:cNvSpPr>
                <a:spLocks/>
              </p:cNvSpPr>
              <p:nvPr/>
            </p:nvSpPr>
            <p:spPr bwMode="auto">
              <a:xfrm>
                <a:off x="5338975" y="6938750"/>
                <a:ext cx="36825" cy="32350"/>
              </a:xfrm>
              <a:custGeom>
                <a:avLst/>
                <a:gdLst>
                  <a:gd name="T0" fmla="*/ 2147483646 w 1473"/>
                  <a:gd name="T1" fmla="*/ 0 h 1294"/>
                  <a:gd name="T2" fmla="*/ 2147483646 w 1473"/>
                  <a:gd name="T3" fmla="*/ 722656250 h 1294"/>
                  <a:gd name="T4" fmla="*/ 1572265625 w 1473"/>
                  <a:gd name="T5" fmla="*/ 2147483646 h 1294"/>
                  <a:gd name="T6" fmla="*/ 2147483646 w 1473"/>
                  <a:gd name="T7" fmla="*/ 2147483646 h 1294"/>
                  <a:gd name="T8" fmla="*/ 2147483646 w 1473"/>
                  <a:gd name="T9" fmla="*/ 2147483646 h 1294"/>
                  <a:gd name="T10" fmla="*/ 2147483646 w 1473"/>
                  <a:gd name="T11" fmla="*/ 2147483646 h 1294"/>
                  <a:gd name="T12" fmla="*/ 2147483646 w 1473"/>
                  <a:gd name="T13" fmla="*/ 0 h 12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4209;p26"/>
              <p:cNvSpPr>
                <a:spLocks/>
              </p:cNvSpPr>
              <p:nvPr/>
            </p:nvSpPr>
            <p:spPr bwMode="auto">
              <a:xfrm>
                <a:off x="4987675" y="6562875"/>
                <a:ext cx="119125" cy="96025"/>
              </a:xfrm>
              <a:custGeom>
                <a:avLst/>
                <a:gdLst>
                  <a:gd name="T0" fmla="*/ 2147483646 w 4765"/>
                  <a:gd name="T1" fmla="*/ 0 h 3841"/>
                  <a:gd name="T2" fmla="*/ 1308593750 w 4765"/>
                  <a:gd name="T3" fmla="*/ 2147483646 h 3841"/>
                  <a:gd name="T4" fmla="*/ 2147483646 w 4765"/>
                  <a:gd name="T5" fmla="*/ 2147483646 h 3841"/>
                  <a:gd name="T6" fmla="*/ 2147483646 w 4765"/>
                  <a:gd name="T7" fmla="*/ 2147483646 h 3841"/>
                  <a:gd name="T8" fmla="*/ 2147483646 w 4765"/>
                  <a:gd name="T9" fmla="*/ 2147483646 h 3841"/>
                  <a:gd name="T10" fmla="*/ 2147483646 w 4765"/>
                  <a:gd name="T11" fmla="*/ 0 h 38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901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4210;p26"/>
              <p:cNvSpPr>
                <a:spLocks/>
              </p:cNvSpPr>
              <p:nvPr/>
            </p:nvSpPr>
            <p:spPr bwMode="auto">
              <a:xfrm>
                <a:off x="5039200" y="6584050"/>
                <a:ext cx="111100" cy="97600"/>
              </a:xfrm>
              <a:custGeom>
                <a:avLst/>
                <a:gdLst>
                  <a:gd name="T0" fmla="*/ 2147483646 w 4444"/>
                  <a:gd name="T1" fmla="*/ 0 h 3904"/>
                  <a:gd name="T2" fmla="*/ 2147483646 w 4444"/>
                  <a:gd name="T3" fmla="*/ 2147483646 h 3904"/>
                  <a:gd name="T4" fmla="*/ 0 w 4444"/>
                  <a:gd name="T5" fmla="*/ 2147483646 h 3904"/>
                  <a:gd name="T6" fmla="*/ 2147483646 w 4444"/>
                  <a:gd name="T7" fmla="*/ 2147483646 h 3904"/>
                  <a:gd name="T8" fmla="*/ 2147483646 w 4444"/>
                  <a:gd name="T9" fmla="*/ 2147483646 h 3904"/>
                  <a:gd name="T10" fmla="*/ 2147483646 w 4444"/>
                  <a:gd name="T11" fmla="*/ 0 h 39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901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4211;p26"/>
              <p:cNvSpPr>
                <a:spLocks/>
              </p:cNvSpPr>
              <p:nvPr/>
            </p:nvSpPr>
            <p:spPr bwMode="auto">
              <a:xfrm>
                <a:off x="4897100" y="6625000"/>
                <a:ext cx="227100" cy="184725"/>
              </a:xfrm>
              <a:custGeom>
                <a:avLst/>
                <a:gdLst>
                  <a:gd name="T0" fmla="*/ 2147483646 w 9084"/>
                  <a:gd name="T1" fmla="*/ 9765625 h 7389"/>
                  <a:gd name="T2" fmla="*/ 2147483646 w 9084"/>
                  <a:gd name="T3" fmla="*/ 2147483646 h 7389"/>
                  <a:gd name="T4" fmla="*/ 2147483646 w 9084"/>
                  <a:gd name="T5" fmla="*/ 2147483646 h 7389"/>
                  <a:gd name="T6" fmla="*/ 2147483646 w 9084"/>
                  <a:gd name="T7" fmla="*/ 2147483646 h 7389"/>
                  <a:gd name="T8" fmla="*/ 2147483646 w 9084"/>
                  <a:gd name="T9" fmla="*/ 2147483646 h 7389"/>
                  <a:gd name="T10" fmla="*/ 2147483646 w 9084"/>
                  <a:gd name="T11" fmla="*/ 9765625 h 73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4212;p26"/>
              <p:cNvSpPr>
                <a:spLocks/>
              </p:cNvSpPr>
              <p:nvPr/>
            </p:nvSpPr>
            <p:spPr bwMode="auto">
              <a:xfrm>
                <a:off x="4944850" y="6638125"/>
                <a:ext cx="136525" cy="141225"/>
              </a:xfrm>
              <a:custGeom>
                <a:avLst/>
                <a:gdLst>
                  <a:gd name="T0" fmla="*/ 2147483646 w 5461"/>
                  <a:gd name="T1" fmla="*/ 2147483646 h 5649"/>
                  <a:gd name="T2" fmla="*/ 2147483646 w 5461"/>
                  <a:gd name="T3" fmla="*/ 2147483646 h 5649"/>
                  <a:gd name="T4" fmla="*/ 2147483646 w 5461"/>
                  <a:gd name="T5" fmla="*/ 2147483646 h 5649"/>
                  <a:gd name="T6" fmla="*/ 2147483646 w 5461"/>
                  <a:gd name="T7" fmla="*/ 2147483646 h 5649"/>
                  <a:gd name="T8" fmla="*/ 2147483646 w 5461"/>
                  <a:gd name="T9" fmla="*/ 9765625 h 5649"/>
                  <a:gd name="T10" fmla="*/ 9765625 w 5461"/>
                  <a:gd name="T11" fmla="*/ 2147483646 h 5649"/>
                  <a:gd name="T12" fmla="*/ 2147483646 w 5461"/>
                  <a:gd name="T13" fmla="*/ 2147483646 h 5649"/>
                  <a:gd name="T14" fmla="*/ 2147483646 w 5461"/>
                  <a:gd name="T15" fmla="*/ 2147483646 h 5649"/>
                  <a:gd name="T16" fmla="*/ 2147483646 w 5461"/>
                  <a:gd name="T17" fmla="*/ 2147483646 h 5649"/>
                  <a:gd name="T18" fmla="*/ 2147483646 w 5461"/>
                  <a:gd name="T19" fmla="*/ 2147483646 h 5649"/>
                  <a:gd name="T20" fmla="*/ 2147483646 w 5461"/>
                  <a:gd name="T21" fmla="*/ 2147483646 h 5649"/>
                  <a:gd name="T22" fmla="*/ 2147483646 w 5461"/>
                  <a:gd name="T23" fmla="*/ 2147483646 h 5649"/>
                  <a:gd name="T24" fmla="*/ 2147483646 w 5461"/>
                  <a:gd name="T25" fmla="*/ 2147483646 h 5649"/>
                  <a:gd name="T26" fmla="*/ 2147483646 w 5461"/>
                  <a:gd name="T27" fmla="*/ 2147483646 h 5649"/>
                  <a:gd name="T28" fmla="*/ 2147483646 w 5461"/>
                  <a:gd name="T29" fmla="*/ 2147483646 h 5649"/>
                  <a:gd name="T30" fmla="*/ 2147483646 w 5461"/>
                  <a:gd name="T31" fmla="*/ 2147483646 h 5649"/>
                  <a:gd name="T32" fmla="*/ 2147483646 w 5461"/>
                  <a:gd name="T33" fmla="*/ 9765625 h 56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cubicBezTo>
                      <a:pt x="5356" y="2054"/>
                      <a:pt x="5356" y="2055"/>
                      <a:pt x="5355" y="2056"/>
                    </a:cubicBez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4213;p26"/>
              <p:cNvSpPr>
                <a:spLocks/>
              </p:cNvSpPr>
              <p:nvPr/>
            </p:nvSpPr>
            <p:spPr bwMode="auto">
              <a:xfrm>
                <a:off x="5069300" y="6740125"/>
                <a:ext cx="22775" cy="20500"/>
              </a:xfrm>
              <a:custGeom>
                <a:avLst/>
                <a:gdLst>
                  <a:gd name="T0" fmla="*/ 2147483646 w 911"/>
                  <a:gd name="T1" fmla="*/ 9765625 h 820"/>
                  <a:gd name="T2" fmla="*/ 2147483646 w 911"/>
                  <a:gd name="T3" fmla="*/ 419921875 h 820"/>
                  <a:gd name="T4" fmla="*/ 527343750 w 911"/>
                  <a:gd name="T5" fmla="*/ 2147483646 h 820"/>
                  <a:gd name="T6" fmla="*/ 2147483646 w 911"/>
                  <a:gd name="T7" fmla="*/ 2147483646 h 820"/>
                  <a:gd name="T8" fmla="*/ 2147483646 w 911"/>
                  <a:gd name="T9" fmla="*/ 2147483646 h 820"/>
                  <a:gd name="T10" fmla="*/ 2147483646 w 911"/>
                  <a:gd name="T11" fmla="*/ 2147483646 h 820"/>
                  <a:gd name="T12" fmla="*/ 2147483646 w 911"/>
                  <a:gd name="T13" fmla="*/ 9765625 h 8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2" name="Google Shape;4214;p26"/>
            <p:cNvGrpSpPr>
              <a:grpSpLocks/>
            </p:cNvGrpSpPr>
            <p:nvPr/>
          </p:nvGrpSpPr>
          <p:grpSpPr bwMode="auto"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25" name="Google Shape;4215;p26"/>
              <p:cNvGrpSpPr>
                <a:grpSpLocks/>
              </p:cNvGrpSpPr>
              <p:nvPr/>
            </p:nvGrpSpPr>
            <p:grpSpPr bwMode="auto"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27" name="Google Shape;4216;p26"/>
                <p:cNvSpPr>
                  <a:spLocks/>
                </p:cNvSpPr>
                <p:nvPr/>
              </p:nvSpPr>
              <p:spPr bwMode="auto">
                <a:xfrm>
                  <a:off x="5800850" y="7286125"/>
                  <a:ext cx="111500" cy="45925"/>
                </a:xfrm>
                <a:custGeom>
                  <a:avLst/>
                  <a:gdLst>
                    <a:gd name="T0" fmla="*/ 2147483646 w 4460"/>
                    <a:gd name="T1" fmla="*/ 0 h 1837"/>
                    <a:gd name="T2" fmla="*/ 2147483646 w 4460"/>
                    <a:gd name="T3" fmla="*/ 947265625 h 1837"/>
                    <a:gd name="T4" fmla="*/ 2147483646 w 4460"/>
                    <a:gd name="T5" fmla="*/ 2147483646 h 1837"/>
                    <a:gd name="T6" fmla="*/ 2147483646 w 4460"/>
                    <a:gd name="T7" fmla="*/ 2147483646 h 1837"/>
                    <a:gd name="T8" fmla="*/ 2147483646 w 4460"/>
                    <a:gd name="T9" fmla="*/ 2147483646 h 1837"/>
                    <a:gd name="T10" fmla="*/ 2147483646 w 4460"/>
                    <a:gd name="T11" fmla="*/ 2147483646 h 1837"/>
                    <a:gd name="T12" fmla="*/ 2147483646 w 4460"/>
                    <a:gd name="T13" fmla="*/ 2147483646 h 1837"/>
                    <a:gd name="T14" fmla="*/ 2147483646 w 4460"/>
                    <a:gd name="T15" fmla="*/ 2147483646 h 1837"/>
                    <a:gd name="T16" fmla="*/ 2147483646 w 4460"/>
                    <a:gd name="T17" fmla="*/ 2147483646 h 1837"/>
                    <a:gd name="T18" fmla="*/ 2147483646 w 4460"/>
                    <a:gd name="T19" fmla="*/ 0 h 183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" name="Google Shape;4217;p26"/>
                <p:cNvSpPr>
                  <a:spLocks/>
                </p:cNvSpPr>
                <p:nvPr/>
              </p:nvSpPr>
              <p:spPr bwMode="auto">
                <a:xfrm>
                  <a:off x="5879650" y="7210900"/>
                  <a:ext cx="44850" cy="109775"/>
                </a:xfrm>
                <a:custGeom>
                  <a:avLst/>
                  <a:gdLst>
                    <a:gd name="T0" fmla="*/ 2147483646 w 1794"/>
                    <a:gd name="T1" fmla="*/ 9765625 h 4391"/>
                    <a:gd name="T2" fmla="*/ 2147483646 w 1794"/>
                    <a:gd name="T3" fmla="*/ 2147483646 h 4391"/>
                    <a:gd name="T4" fmla="*/ 2147483646 w 1794"/>
                    <a:gd name="T5" fmla="*/ 2147483646 h 4391"/>
                    <a:gd name="T6" fmla="*/ 2147483646 w 1794"/>
                    <a:gd name="T7" fmla="*/ 2147483646 h 4391"/>
                    <a:gd name="T8" fmla="*/ 2147483646 w 1794"/>
                    <a:gd name="T9" fmla="*/ 2147483646 h 4391"/>
                    <a:gd name="T10" fmla="*/ 2147483646 w 1794"/>
                    <a:gd name="T11" fmla="*/ 2147483646 h 4391"/>
                    <a:gd name="T12" fmla="*/ 2147483646 w 1794"/>
                    <a:gd name="T13" fmla="*/ 9765625 h 439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" name="Google Shape;4218;p26"/>
                <p:cNvSpPr>
                  <a:spLocks/>
                </p:cNvSpPr>
                <p:nvPr/>
              </p:nvSpPr>
              <p:spPr bwMode="auto">
                <a:xfrm>
                  <a:off x="5680900" y="7344200"/>
                  <a:ext cx="464200" cy="390750"/>
                </a:xfrm>
                <a:custGeom>
                  <a:avLst/>
                  <a:gdLst>
                    <a:gd name="T0" fmla="*/ 2147483646 w 18568"/>
                    <a:gd name="T1" fmla="*/ 9765625 h 15630"/>
                    <a:gd name="T2" fmla="*/ 2147483646 w 18568"/>
                    <a:gd name="T3" fmla="*/ 2147483646 h 15630"/>
                    <a:gd name="T4" fmla="*/ 2147483646 w 18568"/>
                    <a:gd name="T5" fmla="*/ 2147483646 h 15630"/>
                    <a:gd name="T6" fmla="*/ 2147483646 w 18568"/>
                    <a:gd name="T7" fmla="*/ 2147483646 h 15630"/>
                    <a:gd name="T8" fmla="*/ 2147483646 w 18568"/>
                    <a:gd name="T9" fmla="*/ 2147483646 h 15630"/>
                    <a:gd name="T10" fmla="*/ 2147483646 w 18568"/>
                    <a:gd name="T11" fmla="*/ 2147483646 h 15630"/>
                    <a:gd name="T12" fmla="*/ 2147483646 w 18568"/>
                    <a:gd name="T13" fmla="*/ 2147483646 h 15630"/>
                    <a:gd name="T14" fmla="*/ 2147483646 w 18568"/>
                    <a:gd name="T15" fmla="*/ 2147483646 h 15630"/>
                    <a:gd name="T16" fmla="*/ 2147483646 w 18568"/>
                    <a:gd name="T17" fmla="*/ 2147483646 h 15630"/>
                    <a:gd name="T18" fmla="*/ 2147483646 w 18568"/>
                    <a:gd name="T19" fmla="*/ 2147483646 h 15630"/>
                    <a:gd name="T20" fmla="*/ 2147483646 w 18568"/>
                    <a:gd name="T21" fmla="*/ 1259765625 h 15630"/>
                    <a:gd name="T22" fmla="*/ 2147483646 w 18568"/>
                    <a:gd name="T23" fmla="*/ 9765625 h 1563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0" name="Google Shape;4219;p26"/>
                <p:cNvSpPr>
                  <a:spLocks/>
                </p:cNvSpPr>
                <p:nvPr/>
              </p:nvSpPr>
              <p:spPr bwMode="auto">
                <a:xfrm>
                  <a:off x="5998750" y="7603650"/>
                  <a:ext cx="102400" cy="94600"/>
                </a:xfrm>
                <a:custGeom>
                  <a:avLst/>
                  <a:gdLst>
                    <a:gd name="T0" fmla="*/ 2147483646 w 4096"/>
                    <a:gd name="T1" fmla="*/ 0 h 3784"/>
                    <a:gd name="T2" fmla="*/ 2147483646 w 4096"/>
                    <a:gd name="T3" fmla="*/ 2147483646 h 3784"/>
                    <a:gd name="T4" fmla="*/ 2147483646 w 4096"/>
                    <a:gd name="T5" fmla="*/ 2147483646 h 3784"/>
                    <a:gd name="T6" fmla="*/ 2147483646 w 4096"/>
                    <a:gd name="T7" fmla="*/ 2147483646 h 3784"/>
                    <a:gd name="T8" fmla="*/ 2147483646 w 4096"/>
                    <a:gd name="T9" fmla="*/ 2147483646 h 3784"/>
                    <a:gd name="T10" fmla="*/ 2147483646 w 4096"/>
                    <a:gd name="T11" fmla="*/ 0 h 37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4220;p26"/>
                <p:cNvSpPr>
                  <a:spLocks/>
                </p:cNvSpPr>
                <p:nvPr/>
              </p:nvSpPr>
              <p:spPr bwMode="auto">
                <a:xfrm>
                  <a:off x="5757100" y="7403425"/>
                  <a:ext cx="192150" cy="134625"/>
                </a:xfrm>
                <a:custGeom>
                  <a:avLst/>
                  <a:gdLst>
                    <a:gd name="T0" fmla="*/ 2147483646 w 7686"/>
                    <a:gd name="T1" fmla="*/ 0 h 5385"/>
                    <a:gd name="T2" fmla="*/ 2147483646 w 7686"/>
                    <a:gd name="T3" fmla="*/ 2147483646 h 5385"/>
                    <a:gd name="T4" fmla="*/ 2147483646 w 7686"/>
                    <a:gd name="T5" fmla="*/ 2147483646 h 5385"/>
                    <a:gd name="T6" fmla="*/ 2147483646 w 7686"/>
                    <a:gd name="T7" fmla="*/ 2147483646 h 5385"/>
                    <a:gd name="T8" fmla="*/ 2147483646 w 7686"/>
                    <a:gd name="T9" fmla="*/ 2147483646 h 5385"/>
                    <a:gd name="T10" fmla="*/ 2147483646 w 7686"/>
                    <a:gd name="T11" fmla="*/ 0 h 538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4221;p26"/>
                <p:cNvSpPr>
                  <a:spLocks/>
                </p:cNvSpPr>
                <p:nvPr/>
              </p:nvSpPr>
              <p:spPr bwMode="auto">
                <a:xfrm>
                  <a:off x="5938525" y="7125375"/>
                  <a:ext cx="378625" cy="446175"/>
                </a:xfrm>
                <a:custGeom>
                  <a:avLst/>
                  <a:gdLst>
                    <a:gd name="T0" fmla="*/ 2147483646 w 15145"/>
                    <a:gd name="T1" fmla="*/ 9765625 h 17847"/>
                    <a:gd name="T2" fmla="*/ 2147483646 w 15145"/>
                    <a:gd name="T3" fmla="*/ 2147483646 h 17847"/>
                    <a:gd name="T4" fmla="*/ 1054687500 w 15145"/>
                    <a:gd name="T5" fmla="*/ 2147483646 h 17847"/>
                    <a:gd name="T6" fmla="*/ 2147483646 w 15145"/>
                    <a:gd name="T7" fmla="*/ 2147483646 h 17847"/>
                    <a:gd name="T8" fmla="*/ 2147483646 w 15145"/>
                    <a:gd name="T9" fmla="*/ 2147483646 h 17847"/>
                    <a:gd name="T10" fmla="*/ 2147483646 w 15145"/>
                    <a:gd name="T11" fmla="*/ 2147483646 h 17847"/>
                    <a:gd name="T12" fmla="*/ 2147483646 w 15145"/>
                    <a:gd name="T13" fmla="*/ 2147483646 h 17847"/>
                    <a:gd name="T14" fmla="*/ 2147483646 w 15145"/>
                    <a:gd name="T15" fmla="*/ 2147483646 h 17847"/>
                    <a:gd name="T16" fmla="*/ 2147483646 w 15145"/>
                    <a:gd name="T17" fmla="*/ 2147483646 h 17847"/>
                    <a:gd name="T18" fmla="*/ 2147483646 w 15145"/>
                    <a:gd name="T19" fmla="*/ 2147483646 h 17847"/>
                    <a:gd name="T20" fmla="*/ 2147483646 w 15145"/>
                    <a:gd name="T21" fmla="*/ 2147483646 h 17847"/>
                    <a:gd name="T22" fmla="*/ 2147483646 w 15145"/>
                    <a:gd name="T23" fmla="*/ 9765625 h 1784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4222;p26"/>
                <p:cNvSpPr>
                  <a:spLocks/>
                </p:cNvSpPr>
                <p:nvPr/>
              </p:nvSpPr>
              <p:spPr bwMode="auto">
                <a:xfrm>
                  <a:off x="6160000" y="7449675"/>
                  <a:ext cx="126950" cy="84375"/>
                </a:xfrm>
                <a:custGeom>
                  <a:avLst/>
                  <a:gdLst>
                    <a:gd name="T0" fmla="*/ 2147483646 w 5078"/>
                    <a:gd name="T1" fmla="*/ 9765625 h 3375"/>
                    <a:gd name="T2" fmla="*/ 2147483646 w 5078"/>
                    <a:gd name="T3" fmla="*/ 2147483646 h 3375"/>
                    <a:gd name="T4" fmla="*/ 2147483646 w 5078"/>
                    <a:gd name="T5" fmla="*/ 2147483646 h 3375"/>
                    <a:gd name="T6" fmla="*/ 2147483646 w 5078"/>
                    <a:gd name="T7" fmla="*/ 2147483646 h 3375"/>
                    <a:gd name="T8" fmla="*/ 2147483646 w 5078"/>
                    <a:gd name="T9" fmla="*/ 2147483646 h 3375"/>
                    <a:gd name="T10" fmla="*/ 2147483646 w 5078"/>
                    <a:gd name="T11" fmla="*/ 9765625 h 337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4223;p26"/>
                <p:cNvSpPr>
                  <a:spLocks/>
                </p:cNvSpPr>
                <p:nvPr/>
              </p:nvSpPr>
              <p:spPr bwMode="auto">
                <a:xfrm>
                  <a:off x="5983825" y="7181975"/>
                  <a:ext cx="161500" cy="154925"/>
                </a:xfrm>
                <a:custGeom>
                  <a:avLst/>
                  <a:gdLst>
                    <a:gd name="T0" fmla="*/ 2147483646 w 6460"/>
                    <a:gd name="T1" fmla="*/ 9765625 h 6197"/>
                    <a:gd name="T2" fmla="*/ 2147483646 w 6460"/>
                    <a:gd name="T3" fmla="*/ 2147483646 h 6197"/>
                    <a:gd name="T4" fmla="*/ 2147483646 w 6460"/>
                    <a:gd name="T5" fmla="*/ 2147483646 h 6197"/>
                    <a:gd name="T6" fmla="*/ 2147483646 w 6460"/>
                    <a:gd name="T7" fmla="*/ 2147483646 h 6197"/>
                    <a:gd name="T8" fmla="*/ 2147483646 w 6460"/>
                    <a:gd name="T9" fmla="*/ 595703125 h 6197"/>
                    <a:gd name="T10" fmla="*/ 2147483646 w 6460"/>
                    <a:gd name="T11" fmla="*/ 9765625 h 61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5" name="Google Shape;4224;p26"/>
                <p:cNvSpPr>
                  <a:spLocks/>
                </p:cNvSpPr>
                <p:nvPr/>
              </p:nvSpPr>
              <p:spPr bwMode="auto">
                <a:xfrm>
                  <a:off x="5895700" y="7304725"/>
                  <a:ext cx="270350" cy="288500"/>
                </a:xfrm>
                <a:custGeom>
                  <a:avLst/>
                  <a:gdLst>
                    <a:gd name="T0" fmla="*/ 2147483646 w 10814"/>
                    <a:gd name="T1" fmla="*/ 9765625 h 11540"/>
                    <a:gd name="T2" fmla="*/ 2147483646 w 10814"/>
                    <a:gd name="T3" fmla="*/ 2147483646 h 11540"/>
                    <a:gd name="T4" fmla="*/ 2147483646 w 10814"/>
                    <a:gd name="T5" fmla="*/ 2147483646 h 11540"/>
                    <a:gd name="T6" fmla="*/ 2147483646 w 10814"/>
                    <a:gd name="T7" fmla="*/ 2147483646 h 11540"/>
                    <a:gd name="T8" fmla="*/ 2147483646 w 10814"/>
                    <a:gd name="T9" fmla="*/ 2147483646 h 11540"/>
                    <a:gd name="T10" fmla="*/ 2147483646 w 10814"/>
                    <a:gd name="T11" fmla="*/ 2147483646 h 11540"/>
                    <a:gd name="T12" fmla="*/ 2147483646 w 10814"/>
                    <a:gd name="T13" fmla="*/ 2147483646 h 11540"/>
                    <a:gd name="T14" fmla="*/ 2147483646 w 10814"/>
                    <a:gd name="T15" fmla="*/ 2147483646 h 11540"/>
                    <a:gd name="T16" fmla="*/ 2147483646 w 10814"/>
                    <a:gd name="T17" fmla="*/ 9765625 h 1154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sp>
            <p:nvSpPr>
              <p:cNvPr id="26" name="Google Shape;4225;p26"/>
              <p:cNvSpPr>
                <a:spLocks/>
              </p:cNvSpPr>
              <p:nvPr/>
            </p:nvSpPr>
            <p:spPr bwMode="auto">
              <a:xfrm>
                <a:off x="6691050" y="603600"/>
                <a:ext cx="1001725" cy="311125"/>
              </a:xfrm>
              <a:custGeom>
                <a:avLst/>
                <a:gdLst>
                  <a:gd name="T0" fmla="*/ 0 w 40069"/>
                  <a:gd name="T1" fmla="*/ 0 h 12445"/>
                  <a:gd name="T2" fmla="*/ 2147483646 w 40069"/>
                  <a:gd name="T3" fmla="*/ 2147483646 h 12445"/>
                  <a:gd name="T4" fmla="*/ 2147483646 w 40069"/>
                  <a:gd name="T5" fmla="*/ 2147483646 h 12445"/>
                  <a:gd name="T6" fmla="*/ 2147483646 w 40069"/>
                  <a:gd name="T7" fmla="*/ 2147483646 h 12445"/>
                  <a:gd name="T8" fmla="*/ 2147483646 w 40069"/>
                  <a:gd name="T9" fmla="*/ 2147483646 h 12445"/>
                  <a:gd name="T10" fmla="*/ 2147483646 w 40069"/>
                  <a:gd name="T11" fmla="*/ 2147483646 h 124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dot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23" name="Google Shape;4226;p26"/>
            <p:cNvSpPr>
              <a:spLocks/>
            </p:cNvSpPr>
            <p:nvPr/>
          </p:nvSpPr>
          <p:spPr bwMode="auto">
            <a:xfrm>
              <a:off x="82725" y="3352375"/>
              <a:ext cx="275700" cy="247825"/>
            </a:xfrm>
            <a:custGeom>
              <a:avLst/>
              <a:gdLst>
                <a:gd name="T0" fmla="*/ 2147483646 w 11028"/>
                <a:gd name="T1" fmla="*/ 2147483646 h 9913"/>
                <a:gd name="T2" fmla="*/ 2147483646 w 11028"/>
                <a:gd name="T3" fmla="*/ 2147483646 h 9913"/>
                <a:gd name="T4" fmla="*/ 2147483646 w 11028"/>
                <a:gd name="T5" fmla="*/ 2147483646 h 9913"/>
                <a:gd name="T6" fmla="*/ 2147483646 w 11028"/>
                <a:gd name="T7" fmla="*/ 2147483646 h 9913"/>
                <a:gd name="T8" fmla="*/ 2147483646 w 11028"/>
                <a:gd name="T9" fmla="*/ 2147483646 h 9913"/>
                <a:gd name="T10" fmla="*/ 2147483646 w 11028"/>
                <a:gd name="T11" fmla="*/ 2147483646 h 9913"/>
                <a:gd name="T12" fmla="*/ 2147483646 w 11028"/>
                <a:gd name="T13" fmla="*/ 2147483646 h 9913"/>
                <a:gd name="T14" fmla="*/ 2147483646 w 11028"/>
                <a:gd name="T15" fmla="*/ 2147483646 h 9913"/>
                <a:gd name="T16" fmla="*/ 2147483646 w 11028"/>
                <a:gd name="T17" fmla="*/ 2147483646 h 9913"/>
                <a:gd name="T18" fmla="*/ 2147483646 w 11028"/>
                <a:gd name="T19" fmla="*/ 2147483646 h 9913"/>
                <a:gd name="T20" fmla="*/ 2147483646 w 11028"/>
                <a:gd name="T21" fmla="*/ 2147483646 h 9913"/>
                <a:gd name="T22" fmla="*/ 2147483646 w 11028"/>
                <a:gd name="T23" fmla="*/ 2147483646 h 9913"/>
                <a:gd name="T24" fmla="*/ 2147483646 w 11028"/>
                <a:gd name="T25" fmla="*/ 2147483646 h 9913"/>
                <a:gd name="T26" fmla="*/ 2147483646 w 11028"/>
                <a:gd name="T27" fmla="*/ 2147483646 h 9913"/>
                <a:gd name="T28" fmla="*/ 2147483646 w 11028"/>
                <a:gd name="T29" fmla="*/ 2147483646 h 9913"/>
                <a:gd name="T30" fmla="*/ 2147483646 w 11028"/>
                <a:gd name="T31" fmla="*/ 2147483646 h 9913"/>
                <a:gd name="T32" fmla="*/ 2147483646 w 11028"/>
                <a:gd name="T33" fmla="*/ 2147483646 h 9913"/>
                <a:gd name="T34" fmla="*/ 2147483646 w 11028"/>
                <a:gd name="T35" fmla="*/ 2147483646 h 9913"/>
                <a:gd name="T36" fmla="*/ 2147483646 w 11028"/>
                <a:gd name="T37" fmla="*/ 2147483646 h 9913"/>
                <a:gd name="T38" fmla="*/ 2147483646 w 11028"/>
                <a:gd name="T39" fmla="*/ 2147483646 h 9913"/>
                <a:gd name="T40" fmla="*/ 2147483646 w 11028"/>
                <a:gd name="T41" fmla="*/ 2147483646 h 9913"/>
                <a:gd name="T42" fmla="*/ 2147483646 w 11028"/>
                <a:gd name="T43" fmla="*/ 2147483646 h 9913"/>
                <a:gd name="T44" fmla="*/ 2147483646 w 11028"/>
                <a:gd name="T45" fmla="*/ 2147483646 h 9913"/>
                <a:gd name="T46" fmla="*/ 2147483646 w 11028"/>
                <a:gd name="T47" fmla="*/ 2147483646 h 9913"/>
                <a:gd name="T48" fmla="*/ 2147483646 w 11028"/>
                <a:gd name="T49" fmla="*/ 2147483646 h 9913"/>
                <a:gd name="T50" fmla="*/ 2147483646 w 11028"/>
                <a:gd name="T51" fmla="*/ 2147483646 h 9913"/>
                <a:gd name="T52" fmla="*/ 2147483646 w 11028"/>
                <a:gd name="T53" fmla="*/ 2147483646 h 9913"/>
                <a:gd name="T54" fmla="*/ 2147483646 w 11028"/>
                <a:gd name="T55" fmla="*/ 2147483646 h 9913"/>
                <a:gd name="T56" fmla="*/ 2147483646 w 11028"/>
                <a:gd name="T57" fmla="*/ 2147483646 h 9913"/>
                <a:gd name="T58" fmla="*/ 2147483646 w 11028"/>
                <a:gd name="T59" fmla="*/ 2147483646 h 9913"/>
                <a:gd name="T60" fmla="*/ 2147483646 w 11028"/>
                <a:gd name="T61" fmla="*/ 2147483646 h 9913"/>
                <a:gd name="T62" fmla="*/ 2147483646 w 11028"/>
                <a:gd name="T63" fmla="*/ 2147483646 h 9913"/>
                <a:gd name="T64" fmla="*/ 2147483646 w 11028"/>
                <a:gd name="T65" fmla="*/ 2147483646 h 9913"/>
                <a:gd name="T66" fmla="*/ 2147483646 w 11028"/>
                <a:gd name="T67" fmla="*/ 2147483646 h 9913"/>
                <a:gd name="T68" fmla="*/ 2147483646 w 11028"/>
                <a:gd name="T69" fmla="*/ 2147483646 h 9913"/>
                <a:gd name="T70" fmla="*/ 2147483646 w 11028"/>
                <a:gd name="T71" fmla="*/ 2147483646 h 9913"/>
                <a:gd name="T72" fmla="*/ 2147483646 w 11028"/>
                <a:gd name="T73" fmla="*/ 2147483646 h 9913"/>
                <a:gd name="T74" fmla="*/ 2147483646 w 11028"/>
                <a:gd name="T75" fmla="*/ 9765625 h 99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4" name="Google Shape;4227;p26"/>
            <p:cNvSpPr>
              <a:spLocks/>
            </p:cNvSpPr>
            <p:nvPr/>
          </p:nvSpPr>
          <p:spPr bwMode="auto">
            <a:xfrm>
              <a:off x="358425" y="3806575"/>
              <a:ext cx="191400" cy="173775"/>
            </a:xfrm>
            <a:custGeom>
              <a:avLst/>
              <a:gdLst>
                <a:gd name="T0" fmla="*/ 2147483646 w 7656"/>
                <a:gd name="T1" fmla="*/ 2147483646 h 6951"/>
                <a:gd name="T2" fmla="*/ 2147483646 w 7656"/>
                <a:gd name="T3" fmla="*/ 2147483646 h 6951"/>
                <a:gd name="T4" fmla="*/ 2147483646 w 7656"/>
                <a:gd name="T5" fmla="*/ 2147483646 h 6951"/>
                <a:gd name="T6" fmla="*/ 2147483646 w 7656"/>
                <a:gd name="T7" fmla="*/ 2147483646 h 6951"/>
                <a:gd name="T8" fmla="*/ 2147483646 w 7656"/>
                <a:gd name="T9" fmla="*/ 2147483646 h 6951"/>
                <a:gd name="T10" fmla="*/ 2147483646 w 7656"/>
                <a:gd name="T11" fmla="*/ 2147483646 h 6951"/>
                <a:gd name="T12" fmla="*/ 2147483646 w 7656"/>
                <a:gd name="T13" fmla="*/ 2147483646 h 6951"/>
                <a:gd name="T14" fmla="*/ 2147483646 w 7656"/>
                <a:gd name="T15" fmla="*/ 2147483646 h 6951"/>
                <a:gd name="T16" fmla="*/ 2147483646 w 7656"/>
                <a:gd name="T17" fmla="*/ 2147483646 h 6951"/>
                <a:gd name="T18" fmla="*/ 2147483646 w 7656"/>
                <a:gd name="T19" fmla="*/ 2147483646 h 6951"/>
                <a:gd name="T20" fmla="*/ 2147483646 w 7656"/>
                <a:gd name="T21" fmla="*/ 2147483646 h 6951"/>
                <a:gd name="T22" fmla="*/ 2147483646 w 7656"/>
                <a:gd name="T23" fmla="*/ 2147483646 h 6951"/>
                <a:gd name="T24" fmla="*/ 2147483646 w 7656"/>
                <a:gd name="T25" fmla="*/ 2147483646 h 6951"/>
                <a:gd name="T26" fmla="*/ 2147483646 w 7656"/>
                <a:gd name="T27" fmla="*/ 2147483646 h 6951"/>
                <a:gd name="T28" fmla="*/ 2147483646 w 7656"/>
                <a:gd name="T29" fmla="*/ 2147483646 h 6951"/>
                <a:gd name="T30" fmla="*/ 2147483646 w 7656"/>
                <a:gd name="T31" fmla="*/ 2147483646 h 6951"/>
                <a:gd name="T32" fmla="*/ 2147483646 w 7656"/>
                <a:gd name="T33" fmla="*/ 2147483646 h 6951"/>
                <a:gd name="T34" fmla="*/ 2147483646 w 7656"/>
                <a:gd name="T35" fmla="*/ 2147483646 h 6951"/>
                <a:gd name="T36" fmla="*/ 2147483646 w 7656"/>
                <a:gd name="T37" fmla="*/ 2147483646 h 6951"/>
                <a:gd name="T38" fmla="*/ 2147483646 w 7656"/>
                <a:gd name="T39" fmla="*/ 2147483646 h 6951"/>
                <a:gd name="T40" fmla="*/ 2147483646 w 7656"/>
                <a:gd name="T41" fmla="*/ 2147483646 h 6951"/>
                <a:gd name="T42" fmla="*/ 2147483646 w 7656"/>
                <a:gd name="T43" fmla="*/ 2147483646 h 6951"/>
                <a:gd name="T44" fmla="*/ 2147483646 w 7656"/>
                <a:gd name="T45" fmla="*/ 2147483646 h 6951"/>
                <a:gd name="T46" fmla="*/ 2147483646 w 7656"/>
                <a:gd name="T47" fmla="*/ 2147483646 h 6951"/>
                <a:gd name="T48" fmla="*/ 2147483646 w 7656"/>
                <a:gd name="T49" fmla="*/ 2147483646 h 6951"/>
                <a:gd name="T50" fmla="*/ 2147483646 w 7656"/>
                <a:gd name="T51" fmla="*/ 2147483646 h 6951"/>
                <a:gd name="T52" fmla="*/ 2147483646 w 7656"/>
                <a:gd name="T53" fmla="*/ 2147483646 h 6951"/>
                <a:gd name="T54" fmla="*/ 2147483646 w 7656"/>
                <a:gd name="T55" fmla="*/ 2147483646 h 6951"/>
                <a:gd name="T56" fmla="*/ 2147483646 w 7656"/>
                <a:gd name="T57" fmla="*/ 2147483646 h 6951"/>
                <a:gd name="T58" fmla="*/ 2147483646 w 7656"/>
                <a:gd name="T59" fmla="*/ 2147483646 h 6951"/>
                <a:gd name="T60" fmla="*/ 2147483646 w 7656"/>
                <a:gd name="T61" fmla="*/ 2147483646 h 6951"/>
                <a:gd name="T62" fmla="*/ 2147483646 w 7656"/>
                <a:gd name="T63" fmla="*/ 2147483646 h 6951"/>
                <a:gd name="T64" fmla="*/ 2147483646 w 7656"/>
                <a:gd name="T65" fmla="*/ 2147483646 h 6951"/>
                <a:gd name="T66" fmla="*/ 2147483646 w 7656"/>
                <a:gd name="T67" fmla="*/ 2147483646 h 6951"/>
                <a:gd name="T68" fmla="*/ 2147483646 w 7656"/>
                <a:gd name="T69" fmla="*/ 2147483646 h 6951"/>
                <a:gd name="T70" fmla="*/ 2147483646 w 7656"/>
                <a:gd name="T71" fmla="*/ 2147483646 h 6951"/>
                <a:gd name="T72" fmla="*/ 2147483646 w 7656"/>
                <a:gd name="T73" fmla="*/ 2147483646 h 6951"/>
                <a:gd name="T74" fmla="*/ 2147483646 w 7656"/>
                <a:gd name="T75" fmla="*/ 0 h 69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957194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oogle Shape;4238;p27"/>
          <p:cNvGrpSpPr>
            <a:grpSpLocks/>
          </p:cNvGrpSpPr>
          <p:nvPr/>
        </p:nvGrpSpPr>
        <p:grpSpPr bwMode="auto">
          <a:xfrm>
            <a:off x="-620713" y="179388"/>
            <a:ext cx="13109576" cy="7334250"/>
            <a:chOff x="-466085" y="134399"/>
            <a:chExt cx="9833276" cy="5501129"/>
          </a:xfrm>
        </p:grpSpPr>
        <p:grpSp>
          <p:nvGrpSpPr>
            <p:cNvPr id="16" name="Google Shape;4239;p27"/>
            <p:cNvGrpSpPr>
              <a:grpSpLocks/>
            </p:cNvGrpSpPr>
            <p:nvPr/>
          </p:nvGrpSpPr>
          <p:grpSpPr bwMode="auto"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280" name="Google Shape;4240;p27"/>
              <p:cNvSpPr>
                <a:spLocks/>
              </p:cNvSpPr>
              <p:nvPr/>
            </p:nvSpPr>
            <p:spPr bwMode="auto">
              <a:xfrm>
                <a:off x="-38725" y="4357527"/>
                <a:ext cx="9209436" cy="824931"/>
              </a:xfrm>
              <a:custGeom>
                <a:avLst/>
                <a:gdLst>
                  <a:gd name="T0" fmla="*/ 2147483646 w 75622"/>
                  <a:gd name="T1" fmla="*/ 27680 h 107378"/>
                  <a:gd name="T2" fmla="*/ 2147483646 w 75622"/>
                  <a:gd name="T3" fmla="*/ 3584330 h 107378"/>
                  <a:gd name="T4" fmla="*/ 2147483646 w 75622"/>
                  <a:gd name="T5" fmla="*/ 38401607 h 107378"/>
                  <a:gd name="T6" fmla="*/ 2147483646 w 75622"/>
                  <a:gd name="T7" fmla="*/ 83923358 h 107378"/>
                  <a:gd name="T8" fmla="*/ 2147483646 w 75622"/>
                  <a:gd name="T9" fmla="*/ 195518880 h 107378"/>
                  <a:gd name="T10" fmla="*/ 2147483646 w 75622"/>
                  <a:gd name="T11" fmla="*/ 208017586 h 107378"/>
                  <a:gd name="T12" fmla="*/ 2147483646 w 75622"/>
                  <a:gd name="T13" fmla="*/ 210692815 h 107378"/>
                  <a:gd name="T14" fmla="*/ 2147483646 w 75622"/>
                  <a:gd name="T15" fmla="*/ 224100613 h 107378"/>
                  <a:gd name="T16" fmla="*/ 2147483646 w 75622"/>
                  <a:gd name="T17" fmla="*/ 255333092 h 107378"/>
                  <a:gd name="T18" fmla="*/ 2147483646 w 75622"/>
                  <a:gd name="T19" fmla="*/ 310674709 h 107378"/>
                  <a:gd name="T20" fmla="*/ 2147483646 w 75622"/>
                  <a:gd name="T21" fmla="*/ 360665928 h 107378"/>
                  <a:gd name="T22" fmla="*/ 2147483646 w 75622"/>
                  <a:gd name="T23" fmla="*/ 406187203 h 107378"/>
                  <a:gd name="T24" fmla="*/ 2147483646 w 75622"/>
                  <a:gd name="T25" fmla="*/ 441004480 h 107378"/>
                  <a:gd name="T26" fmla="*/ 2147483646 w 75622"/>
                  <a:gd name="T27" fmla="*/ 476730850 h 107378"/>
                  <a:gd name="T28" fmla="*/ 2147483646 w 75622"/>
                  <a:gd name="T29" fmla="*/ 476730850 h 107378"/>
                  <a:gd name="T30" fmla="*/ 2147483646 w 75622"/>
                  <a:gd name="T31" fmla="*/ 467791982 h 107378"/>
                  <a:gd name="T32" fmla="*/ 2147483646 w 75622"/>
                  <a:gd name="T33" fmla="*/ 446383041 h 107378"/>
                  <a:gd name="T34" fmla="*/ 2147483646 w 75622"/>
                  <a:gd name="T35" fmla="*/ 419595002 h 107378"/>
                  <a:gd name="T36" fmla="*/ 2147483646 w 75622"/>
                  <a:gd name="T37" fmla="*/ 383893124 h 107378"/>
                  <a:gd name="T38" fmla="*/ 2147483646 w 75622"/>
                  <a:gd name="T39" fmla="*/ 360665928 h 107378"/>
                  <a:gd name="T40" fmla="*/ 2147483646 w 75622"/>
                  <a:gd name="T41" fmla="*/ 331202713 h 107378"/>
                  <a:gd name="T42" fmla="*/ 2147483646 w 75622"/>
                  <a:gd name="T43" fmla="*/ 299970242 h 107378"/>
                  <a:gd name="T44" fmla="*/ 2147483646 w 75622"/>
                  <a:gd name="T45" fmla="*/ 274976434 h 107378"/>
                  <a:gd name="T46" fmla="*/ 2147483646 w 75622"/>
                  <a:gd name="T47" fmla="*/ 219631214 h 107378"/>
                  <a:gd name="T48" fmla="*/ 2147483646 w 75622"/>
                  <a:gd name="T49" fmla="*/ 173200309 h 107378"/>
                  <a:gd name="T50" fmla="*/ 2147483646 w 75622"/>
                  <a:gd name="T51" fmla="*/ 134823194 h 107378"/>
                  <a:gd name="T52" fmla="*/ 2147483646 w 75622"/>
                  <a:gd name="T53" fmla="*/ 112505091 h 107378"/>
                  <a:gd name="T54" fmla="*/ 2147483646 w 75622"/>
                  <a:gd name="T55" fmla="*/ 106245117 h 107378"/>
                  <a:gd name="T56" fmla="*/ 2147483646 w 75622"/>
                  <a:gd name="T57" fmla="*/ 106245117 h 107378"/>
                  <a:gd name="T58" fmla="*/ 2147483646 w 75622"/>
                  <a:gd name="T59" fmla="*/ 115180328 h 107378"/>
                  <a:gd name="T60" fmla="*/ 2147483646 w 75622"/>
                  <a:gd name="T61" fmla="*/ 125003321 h 107378"/>
                  <a:gd name="T62" fmla="*/ 2147483646 w 75622"/>
                  <a:gd name="T63" fmla="*/ 1498861299 h 107378"/>
                  <a:gd name="T64" fmla="*/ 2147483646 w 75622"/>
                  <a:gd name="T65" fmla="*/ 2147483646 h 107378"/>
                  <a:gd name="T66" fmla="*/ 2147483646 w 75622"/>
                  <a:gd name="T67" fmla="*/ 2147483646 h 107378"/>
                  <a:gd name="T68" fmla="*/ 2147483646 w 75622"/>
                  <a:gd name="T69" fmla="*/ 2147483646 h 107378"/>
                  <a:gd name="T70" fmla="*/ 2147483646 w 75622"/>
                  <a:gd name="T71" fmla="*/ 2147483646 h 107378"/>
                  <a:gd name="T72" fmla="*/ 2147483646 w 75622"/>
                  <a:gd name="T73" fmla="*/ 1986268536 h 107378"/>
                  <a:gd name="T74" fmla="*/ 2147483646 w 75622"/>
                  <a:gd name="T75" fmla="*/ 579387981 h 107378"/>
                  <a:gd name="T76" fmla="*/ 2147483646 w 75622"/>
                  <a:gd name="T77" fmla="*/ 27680 h 10737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1" name="Google Shape;4241;p27"/>
              <p:cNvSpPr>
                <a:spLocks/>
              </p:cNvSpPr>
              <p:nvPr/>
            </p:nvSpPr>
            <p:spPr bwMode="auto">
              <a:xfrm>
                <a:off x="-65450" y="4573370"/>
                <a:ext cx="9209483" cy="608745"/>
              </a:xfrm>
              <a:custGeom>
                <a:avLst/>
                <a:gdLst>
                  <a:gd name="T0" fmla="*/ 2147483646 w 75655"/>
                  <a:gd name="T1" fmla="*/ 0 h 81492"/>
                  <a:gd name="T2" fmla="*/ 2147483646 w 75655"/>
                  <a:gd name="T3" fmla="*/ 700624948 h 81492"/>
                  <a:gd name="T4" fmla="*/ 2147483646 w 75655"/>
                  <a:gd name="T5" fmla="*/ 700624948 h 81492"/>
                  <a:gd name="T6" fmla="*/ 2147483646 w 75655"/>
                  <a:gd name="T7" fmla="*/ 1895470765 h 81492"/>
                  <a:gd name="T8" fmla="*/ 2147483646 w 75655"/>
                  <a:gd name="T9" fmla="*/ 1895470765 h 81492"/>
                  <a:gd name="T10" fmla="*/ 2147483646 w 75655"/>
                  <a:gd name="T11" fmla="*/ 1124251544 h 81492"/>
                  <a:gd name="T12" fmla="*/ 2147483646 w 75655"/>
                  <a:gd name="T13" fmla="*/ 568720479 h 81492"/>
                  <a:gd name="T14" fmla="*/ 2147483646 w 75655"/>
                  <a:gd name="T15" fmla="*/ 575698659 h 81492"/>
                  <a:gd name="T16" fmla="*/ 2147483646 w 75655"/>
                  <a:gd name="T17" fmla="*/ 585002339 h 81492"/>
                  <a:gd name="T18" fmla="*/ 2147483646 w 75655"/>
                  <a:gd name="T19" fmla="*/ 588119427 h 81492"/>
                  <a:gd name="T20" fmla="*/ 2147483646 w 75655"/>
                  <a:gd name="T21" fmla="*/ 587349935 h 81492"/>
                  <a:gd name="T22" fmla="*/ 2147483646 w 75655"/>
                  <a:gd name="T23" fmla="*/ 581907400 h 81492"/>
                  <a:gd name="T24" fmla="*/ 2147483646 w 75655"/>
                  <a:gd name="T25" fmla="*/ 548552884 h 81492"/>
                  <a:gd name="T26" fmla="*/ 2147483646 w 75655"/>
                  <a:gd name="T27" fmla="*/ 523711790 h 81492"/>
                  <a:gd name="T28" fmla="*/ 2147483646 w 75655"/>
                  <a:gd name="T29" fmla="*/ 491126326 h 81492"/>
                  <a:gd name="T30" fmla="*/ 2147483646 w 75655"/>
                  <a:gd name="T31" fmla="*/ 412766019 h 81492"/>
                  <a:gd name="T32" fmla="*/ 2147483646 w 75655"/>
                  <a:gd name="T33" fmla="*/ 412766019 h 81492"/>
                  <a:gd name="T34" fmla="*/ 2147483646 w 75655"/>
                  <a:gd name="T35" fmla="*/ 335171858 h 81492"/>
                  <a:gd name="T36" fmla="*/ 2147483646 w 75655"/>
                  <a:gd name="T37" fmla="*/ 243621741 h 81492"/>
                  <a:gd name="T38" fmla="*/ 2147483646 w 75655"/>
                  <a:gd name="T39" fmla="*/ 193194674 h 81492"/>
                  <a:gd name="T40" fmla="*/ 2147483646 w 75655"/>
                  <a:gd name="T41" fmla="*/ 167584476 h 81492"/>
                  <a:gd name="T42" fmla="*/ 2147483646 w 75655"/>
                  <a:gd name="T43" fmla="*/ 166049287 h 81492"/>
                  <a:gd name="T44" fmla="*/ 2147483646 w 75655"/>
                  <a:gd name="T45" fmla="*/ 162932640 h 81492"/>
                  <a:gd name="T46" fmla="*/ 2147483646 w 75655"/>
                  <a:gd name="T47" fmla="*/ 141976796 h 81492"/>
                  <a:gd name="T48" fmla="*/ 2147483646 w 75655"/>
                  <a:gd name="T49" fmla="*/ 50427119 h 81492"/>
                  <a:gd name="T50" fmla="*/ 2147483646 w 75655"/>
                  <a:gd name="T51" fmla="*/ 10094820 h 81492"/>
                  <a:gd name="T52" fmla="*/ 2147483646 w 75655"/>
                  <a:gd name="T53" fmla="*/ 1556844 h 81492"/>
                  <a:gd name="T54" fmla="*/ 2147483646 w 75655"/>
                  <a:gd name="T55" fmla="*/ 0 h 8149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7" name="Google Shape;4242;p27"/>
            <p:cNvGrpSpPr>
              <a:grpSpLocks/>
            </p:cNvGrpSpPr>
            <p:nvPr/>
          </p:nvGrpSpPr>
          <p:grpSpPr bwMode="auto"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147" name="Google Shape;4243;p27"/>
              <p:cNvGrpSpPr>
                <a:grpSpLocks/>
              </p:cNvGrpSpPr>
              <p:nvPr/>
            </p:nvGrpSpPr>
            <p:grpSpPr bwMode="auto"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260" name="Google Shape;4244;p27"/>
                <p:cNvSpPr>
                  <a:spLocks/>
                </p:cNvSpPr>
                <p:nvPr/>
              </p:nvSpPr>
              <p:spPr bwMode="auto">
                <a:xfrm>
                  <a:off x="5239725" y="2330950"/>
                  <a:ext cx="848825" cy="3686750"/>
                </a:xfrm>
                <a:custGeom>
                  <a:avLst/>
                  <a:gdLst>
                    <a:gd name="T0" fmla="*/ 2147483646 w 33953"/>
                    <a:gd name="T1" fmla="*/ 2147483646 h 147470"/>
                    <a:gd name="T2" fmla="*/ 2147483646 w 33953"/>
                    <a:gd name="T3" fmla="*/ 2147483646 h 147470"/>
                    <a:gd name="T4" fmla="*/ 2147483646 w 33953"/>
                    <a:gd name="T5" fmla="*/ 2147483646 h 147470"/>
                    <a:gd name="T6" fmla="*/ 2147483646 w 33953"/>
                    <a:gd name="T7" fmla="*/ 2147483646 h 147470"/>
                    <a:gd name="T8" fmla="*/ 2147483646 w 33953"/>
                    <a:gd name="T9" fmla="*/ 2147483646 h 147470"/>
                    <a:gd name="T10" fmla="*/ 2147483646 w 33953"/>
                    <a:gd name="T11" fmla="*/ 2147483646 h 147470"/>
                    <a:gd name="T12" fmla="*/ 2147483646 w 33953"/>
                    <a:gd name="T13" fmla="*/ 2147483646 h 147470"/>
                    <a:gd name="T14" fmla="*/ 2147483646 w 33953"/>
                    <a:gd name="T15" fmla="*/ 2147483646 h 147470"/>
                    <a:gd name="T16" fmla="*/ 2147483646 w 33953"/>
                    <a:gd name="T17" fmla="*/ 2147483646 h 147470"/>
                    <a:gd name="T18" fmla="*/ 2147483646 w 33953"/>
                    <a:gd name="T19" fmla="*/ 2147483646 h 147470"/>
                    <a:gd name="T20" fmla="*/ 2147483646 w 33953"/>
                    <a:gd name="T21" fmla="*/ 2147483646 h 147470"/>
                    <a:gd name="T22" fmla="*/ 2147483646 w 33953"/>
                    <a:gd name="T23" fmla="*/ 2147483646 h 147470"/>
                    <a:gd name="T24" fmla="*/ 2147483646 w 33953"/>
                    <a:gd name="T25" fmla="*/ 2147483646 h 147470"/>
                    <a:gd name="T26" fmla="*/ 2147483646 w 33953"/>
                    <a:gd name="T27" fmla="*/ 2147483646 h 147470"/>
                    <a:gd name="T28" fmla="*/ 2147483646 w 33953"/>
                    <a:gd name="T29" fmla="*/ 2147483646 h 147470"/>
                    <a:gd name="T30" fmla="*/ 2147483646 w 33953"/>
                    <a:gd name="T31" fmla="*/ 2147483646 h 147470"/>
                    <a:gd name="T32" fmla="*/ 2147483646 w 33953"/>
                    <a:gd name="T33" fmla="*/ 2147483646 h 147470"/>
                    <a:gd name="T34" fmla="*/ 2147483646 w 33953"/>
                    <a:gd name="T35" fmla="*/ 2147483646 h 147470"/>
                    <a:gd name="T36" fmla="*/ 2147483646 w 33953"/>
                    <a:gd name="T37" fmla="*/ 2147483646 h 147470"/>
                    <a:gd name="T38" fmla="*/ 2147483646 w 33953"/>
                    <a:gd name="T39" fmla="*/ 2147483646 h 147470"/>
                    <a:gd name="T40" fmla="*/ 2147483646 w 33953"/>
                    <a:gd name="T41" fmla="*/ 2147483646 h 147470"/>
                    <a:gd name="T42" fmla="*/ 2147483646 w 33953"/>
                    <a:gd name="T43" fmla="*/ 2147483646 h 147470"/>
                    <a:gd name="T44" fmla="*/ 2147483646 w 33953"/>
                    <a:gd name="T45" fmla="*/ 2147483646 h 147470"/>
                    <a:gd name="T46" fmla="*/ 2147483646 w 33953"/>
                    <a:gd name="T47" fmla="*/ 2147483646 h 147470"/>
                    <a:gd name="T48" fmla="*/ 2147483646 w 33953"/>
                    <a:gd name="T49" fmla="*/ 2147483646 h 147470"/>
                    <a:gd name="T50" fmla="*/ 2147483646 w 33953"/>
                    <a:gd name="T51" fmla="*/ 2147483646 h 147470"/>
                    <a:gd name="T52" fmla="*/ 2147483646 w 33953"/>
                    <a:gd name="T53" fmla="*/ 2147483646 h 147470"/>
                    <a:gd name="T54" fmla="*/ 2147483646 w 33953"/>
                    <a:gd name="T55" fmla="*/ 2147483646 h 147470"/>
                    <a:gd name="T56" fmla="*/ 2147483646 w 33953"/>
                    <a:gd name="T57" fmla="*/ 2147483646 h 147470"/>
                    <a:gd name="T58" fmla="*/ 2147483646 w 33953"/>
                    <a:gd name="T59" fmla="*/ 2147483646 h 147470"/>
                    <a:gd name="T60" fmla="*/ 2147483646 w 33953"/>
                    <a:gd name="T61" fmla="*/ 2147483646 h 147470"/>
                    <a:gd name="T62" fmla="*/ 2147483646 w 33953"/>
                    <a:gd name="T63" fmla="*/ 2147483646 h 147470"/>
                    <a:gd name="T64" fmla="*/ 2147483646 w 33953"/>
                    <a:gd name="T65" fmla="*/ 2147483646 h 147470"/>
                    <a:gd name="T66" fmla="*/ 2147483646 w 33953"/>
                    <a:gd name="T67" fmla="*/ 2147483646 h 147470"/>
                    <a:gd name="T68" fmla="*/ 2147483646 w 33953"/>
                    <a:gd name="T69" fmla="*/ 2147483646 h 14747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1" name="Google Shape;4245;p27"/>
                <p:cNvSpPr>
                  <a:spLocks/>
                </p:cNvSpPr>
                <p:nvPr/>
              </p:nvSpPr>
              <p:spPr bwMode="auto">
                <a:xfrm>
                  <a:off x="5360800" y="2737125"/>
                  <a:ext cx="174175" cy="100825"/>
                </a:xfrm>
                <a:custGeom>
                  <a:avLst/>
                  <a:gdLst>
                    <a:gd name="T0" fmla="*/ 2147483646 w 6967"/>
                    <a:gd name="T1" fmla="*/ 9765625 h 4033"/>
                    <a:gd name="T2" fmla="*/ 1689453125 w 6967"/>
                    <a:gd name="T3" fmla="*/ 2147483646 h 4033"/>
                    <a:gd name="T4" fmla="*/ 2147483646 w 6967"/>
                    <a:gd name="T5" fmla="*/ 2147483646 h 4033"/>
                    <a:gd name="T6" fmla="*/ 2147483646 w 6967"/>
                    <a:gd name="T7" fmla="*/ 2147483646 h 4033"/>
                    <a:gd name="T8" fmla="*/ 2147483646 w 6967"/>
                    <a:gd name="T9" fmla="*/ 2147483646 h 4033"/>
                    <a:gd name="T10" fmla="*/ 2147483646 w 6967"/>
                    <a:gd name="T11" fmla="*/ 2147483646 h 4033"/>
                    <a:gd name="T12" fmla="*/ 2147483646 w 6967"/>
                    <a:gd name="T13" fmla="*/ 2147483646 h 4033"/>
                    <a:gd name="T14" fmla="*/ 2147483646 w 6967"/>
                    <a:gd name="T15" fmla="*/ 410156250 h 4033"/>
                    <a:gd name="T16" fmla="*/ 2147483646 w 6967"/>
                    <a:gd name="T17" fmla="*/ 9765625 h 403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2" name="Google Shape;4246;p27"/>
                <p:cNvSpPr>
                  <a:spLocks/>
                </p:cNvSpPr>
                <p:nvPr/>
              </p:nvSpPr>
              <p:spPr bwMode="auto">
                <a:xfrm>
                  <a:off x="5855475" y="2593800"/>
                  <a:ext cx="96300" cy="54875"/>
                </a:xfrm>
                <a:custGeom>
                  <a:avLst/>
                  <a:gdLst>
                    <a:gd name="T0" fmla="*/ 2147483646 w 3852"/>
                    <a:gd name="T1" fmla="*/ 0 h 2195"/>
                    <a:gd name="T2" fmla="*/ 2147483646 w 3852"/>
                    <a:gd name="T3" fmla="*/ 2147483646 h 2195"/>
                    <a:gd name="T4" fmla="*/ 1992187500 w 3852"/>
                    <a:gd name="T5" fmla="*/ 2147483646 h 2195"/>
                    <a:gd name="T6" fmla="*/ 2147483646 w 3852"/>
                    <a:gd name="T7" fmla="*/ 2147483646 h 2195"/>
                    <a:gd name="T8" fmla="*/ 2147483646 w 3852"/>
                    <a:gd name="T9" fmla="*/ 2147483646 h 2195"/>
                    <a:gd name="T10" fmla="*/ 2147483646 w 3852"/>
                    <a:gd name="T11" fmla="*/ 2147483646 h 2195"/>
                    <a:gd name="T12" fmla="*/ 2147483646 w 3852"/>
                    <a:gd name="T13" fmla="*/ 2147483646 h 2195"/>
                    <a:gd name="T14" fmla="*/ 2147483646 w 3852"/>
                    <a:gd name="T15" fmla="*/ 0 h 219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3" name="Google Shape;4247;p27"/>
                <p:cNvSpPr>
                  <a:spLocks/>
                </p:cNvSpPr>
                <p:nvPr/>
              </p:nvSpPr>
              <p:spPr bwMode="auto">
                <a:xfrm>
                  <a:off x="5429575" y="3078325"/>
                  <a:ext cx="156450" cy="102400"/>
                </a:xfrm>
                <a:custGeom>
                  <a:avLst/>
                  <a:gdLst>
                    <a:gd name="T0" fmla="*/ 2147483646 w 6258"/>
                    <a:gd name="T1" fmla="*/ 0 h 4096"/>
                    <a:gd name="T2" fmla="*/ 2147483646 w 6258"/>
                    <a:gd name="T3" fmla="*/ 2147483646 h 4096"/>
                    <a:gd name="T4" fmla="*/ 2147483646 w 6258"/>
                    <a:gd name="T5" fmla="*/ 2147483646 h 4096"/>
                    <a:gd name="T6" fmla="*/ 2147483646 w 6258"/>
                    <a:gd name="T7" fmla="*/ 2147483646 h 4096"/>
                    <a:gd name="T8" fmla="*/ 2147483646 w 6258"/>
                    <a:gd name="T9" fmla="*/ 2147483646 h 4096"/>
                    <a:gd name="T10" fmla="*/ 2147483646 w 6258"/>
                    <a:gd name="T11" fmla="*/ 2147483646 h 4096"/>
                    <a:gd name="T12" fmla="*/ 2147483646 w 6258"/>
                    <a:gd name="T13" fmla="*/ 117187500 h 4096"/>
                    <a:gd name="T14" fmla="*/ 2147483646 w 6258"/>
                    <a:gd name="T15" fmla="*/ 0 h 409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4" name="Google Shape;4248;p27"/>
                <p:cNvSpPr>
                  <a:spLocks/>
                </p:cNvSpPr>
                <p:nvPr/>
              </p:nvSpPr>
              <p:spPr bwMode="auto">
                <a:xfrm>
                  <a:off x="5891700" y="3229625"/>
                  <a:ext cx="118250" cy="84725"/>
                </a:xfrm>
                <a:custGeom>
                  <a:avLst/>
                  <a:gdLst>
                    <a:gd name="T0" fmla="*/ 2147483646 w 4730"/>
                    <a:gd name="T1" fmla="*/ 0 h 3389"/>
                    <a:gd name="T2" fmla="*/ 2147483646 w 4730"/>
                    <a:gd name="T3" fmla="*/ 78125000 h 3389"/>
                    <a:gd name="T4" fmla="*/ 2147483646 w 4730"/>
                    <a:gd name="T5" fmla="*/ 2147483646 h 3389"/>
                    <a:gd name="T6" fmla="*/ 1494140625 w 4730"/>
                    <a:gd name="T7" fmla="*/ 2147483646 h 3389"/>
                    <a:gd name="T8" fmla="*/ 2147483646 w 4730"/>
                    <a:gd name="T9" fmla="*/ 2147483646 h 3389"/>
                    <a:gd name="T10" fmla="*/ 2147483646 w 4730"/>
                    <a:gd name="T11" fmla="*/ 2147483646 h 3389"/>
                    <a:gd name="T12" fmla="*/ 2147483646 w 4730"/>
                    <a:gd name="T13" fmla="*/ 2147483646 h 3389"/>
                    <a:gd name="T14" fmla="*/ 2147483646 w 4730"/>
                    <a:gd name="T15" fmla="*/ 2147483646 h 3389"/>
                    <a:gd name="T16" fmla="*/ 2147483646 w 4730"/>
                    <a:gd name="T17" fmla="*/ 0 h 33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5" name="Google Shape;4249;p27"/>
                <p:cNvSpPr>
                  <a:spLocks/>
                </p:cNvSpPr>
                <p:nvPr/>
              </p:nvSpPr>
              <p:spPr bwMode="auto">
                <a:xfrm>
                  <a:off x="5383825" y="3457650"/>
                  <a:ext cx="156300" cy="91950"/>
                </a:xfrm>
                <a:custGeom>
                  <a:avLst/>
                  <a:gdLst>
                    <a:gd name="T0" fmla="*/ 2147483646 w 6252"/>
                    <a:gd name="T1" fmla="*/ 0 h 3678"/>
                    <a:gd name="T2" fmla="*/ 2147483646 w 6252"/>
                    <a:gd name="T3" fmla="*/ 2147483646 h 3678"/>
                    <a:gd name="T4" fmla="*/ 2147483646 w 6252"/>
                    <a:gd name="T5" fmla="*/ 2147483646 h 3678"/>
                    <a:gd name="T6" fmla="*/ 2147483646 w 6252"/>
                    <a:gd name="T7" fmla="*/ 2147483646 h 3678"/>
                    <a:gd name="T8" fmla="*/ 2147483646 w 6252"/>
                    <a:gd name="T9" fmla="*/ 2147483646 h 3678"/>
                    <a:gd name="T10" fmla="*/ 2147483646 w 6252"/>
                    <a:gd name="T11" fmla="*/ 2147483646 h 3678"/>
                    <a:gd name="T12" fmla="*/ 2147483646 w 6252"/>
                    <a:gd name="T13" fmla="*/ 58593750 h 3678"/>
                    <a:gd name="T14" fmla="*/ 2147483646 w 6252"/>
                    <a:gd name="T15" fmla="*/ 0 h 367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6" name="Google Shape;4250;p27"/>
                <p:cNvSpPr>
                  <a:spLocks/>
                </p:cNvSpPr>
                <p:nvPr/>
              </p:nvSpPr>
              <p:spPr bwMode="auto">
                <a:xfrm>
                  <a:off x="5835350" y="3724575"/>
                  <a:ext cx="141175" cy="86325"/>
                </a:xfrm>
                <a:custGeom>
                  <a:avLst/>
                  <a:gdLst>
                    <a:gd name="T0" fmla="*/ 2147483646 w 5647"/>
                    <a:gd name="T1" fmla="*/ 0 h 3453"/>
                    <a:gd name="T2" fmla="*/ 2147483646 w 5647"/>
                    <a:gd name="T3" fmla="*/ 273437500 h 3453"/>
                    <a:gd name="T4" fmla="*/ 2147483646 w 5647"/>
                    <a:gd name="T5" fmla="*/ 2147483646 h 3453"/>
                    <a:gd name="T6" fmla="*/ 2147483646 w 5647"/>
                    <a:gd name="T7" fmla="*/ 2147483646 h 3453"/>
                    <a:gd name="T8" fmla="*/ 2147483646 w 5647"/>
                    <a:gd name="T9" fmla="*/ 2147483646 h 3453"/>
                    <a:gd name="T10" fmla="*/ 2147483646 w 5647"/>
                    <a:gd name="T11" fmla="*/ 2147483646 h 3453"/>
                    <a:gd name="T12" fmla="*/ 2147483646 w 5647"/>
                    <a:gd name="T13" fmla="*/ 0 h 34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7" name="Google Shape;4251;p27"/>
                <p:cNvSpPr>
                  <a:spLocks/>
                </p:cNvSpPr>
                <p:nvPr/>
              </p:nvSpPr>
              <p:spPr bwMode="auto">
                <a:xfrm>
                  <a:off x="5161950" y="1889450"/>
                  <a:ext cx="737375" cy="737825"/>
                </a:xfrm>
                <a:custGeom>
                  <a:avLst/>
                  <a:gdLst>
                    <a:gd name="T0" fmla="*/ 2147483646 w 29495"/>
                    <a:gd name="T1" fmla="*/ 0 h 29513"/>
                    <a:gd name="T2" fmla="*/ 2147483646 w 29495"/>
                    <a:gd name="T3" fmla="*/ 2050781250 h 29513"/>
                    <a:gd name="T4" fmla="*/ 2147483646 w 29495"/>
                    <a:gd name="T5" fmla="*/ 2147483646 h 29513"/>
                    <a:gd name="T6" fmla="*/ 2147483646 w 29495"/>
                    <a:gd name="T7" fmla="*/ 2147483646 h 29513"/>
                    <a:gd name="T8" fmla="*/ 2147483646 w 29495"/>
                    <a:gd name="T9" fmla="*/ 2147483646 h 29513"/>
                    <a:gd name="T10" fmla="*/ 2147483646 w 29495"/>
                    <a:gd name="T11" fmla="*/ 2147483646 h 29513"/>
                    <a:gd name="T12" fmla="*/ 2147483646 w 29495"/>
                    <a:gd name="T13" fmla="*/ 2147483646 h 29513"/>
                    <a:gd name="T14" fmla="*/ 2147483646 w 29495"/>
                    <a:gd name="T15" fmla="*/ 2147483646 h 29513"/>
                    <a:gd name="T16" fmla="*/ 2147483646 w 29495"/>
                    <a:gd name="T17" fmla="*/ 2147483646 h 29513"/>
                    <a:gd name="T18" fmla="*/ 2147483646 w 29495"/>
                    <a:gd name="T19" fmla="*/ 2147483646 h 29513"/>
                    <a:gd name="T20" fmla="*/ 2147483646 w 29495"/>
                    <a:gd name="T21" fmla="*/ 2147483646 h 29513"/>
                    <a:gd name="T22" fmla="*/ 2147483646 w 29495"/>
                    <a:gd name="T23" fmla="*/ 2147483646 h 29513"/>
                    <a:gd name="T24" fmla="*/ 2147483646 w 29495"/>
                    <a:gd name="T25" fmla="*/ 2147483646 h 29513"/>
                    <a:gd name="T26" fmla="*/ 2147483646 w 29495"/>
                    <a:gd name="T27" fmla="*/ 2147483646 h 29513"/>
                    <a:gd name="T28" fmla="*/ 2147483646 w 29495"/>
                    <a:gd name="T29" fmla="*/ 2147483646 h 29513"/>
                    <a:gd name="T30" fmla="*/ 2147483646 w 29495"/>
                    <a:gd name="T31" fmla="*/ 2147483646 h 29513"/>
                    <a:gd name="T32" fmla="*/ 2147483646 w 29495"/>
                    <a:gd name="T33" fmla="*/ 2147483646 h 29513"/>
                    <a:gd name="T34" fmla="*/ 2147483646 w 29495"/>
                    <a:gd name="T35" fmla="*/ 2147483646 h 29513"/>
                    <a:gd name="T36" fmla="*/ 2147483646 w 29495"/>
                    <a:gd name="T37" fmla="*/ 2147483646 h 29513"/>
                    <a:gd name="T38" fmla="*/ 2147483646 w 29495"/>
                    <a:gd name="T39" fmla="*/ 2147483646 h 29513"/>
                    <a:gd name="T40" fmla="*/ 2147483646 w 29495"/>
                    <a:gd name="T41" fmla="*/ 2147483646 h 29513"/>
                    <a:gd name="T42" fmla="*/ 2147483646 w 29495"/>
                    <a:gd name="T43" fmla="*/ 2147483646 h 29513"/>
                    <a:gd name="T44" fmla="*/ 2147483646 w 29495"/>
                    <a:gd name="T45" fmla="*/ 2147483646 h 29513"/>
                    <a:gd name="T46" fmla="*/ 2147483646 w 29495"/>
                    <a:gd name="T47" fmla="*/ 2147483646 h 29513"/>
                    <a:gd name="T48" fmla="*/ 2147483646 w 29495"/>
                    <a:gd name="T49" fmla="*/ 2147483646 h 29513"/>
                    <a:gd name="T50" fmla="*/ 2147483646 w 29495"/>
                    <a:gd name="T51" fmla="*/ 0 h 2951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352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8" name="Google Shape;4252;p27"/>
                <p:cNvSpPr>
                  <a:spLocks/>
                </p:cNvSpPr>
                <p:nvPr/>
              </p:nvSpPr>
              <p:spPr bwMode="auto">
                <a:xfrm>
                  <a:off x="5507200" y="2177950"/>
                  <a:ext cx="117825" cy="111425"/>
                </a:xfrm>
                <a:custGeom>
                  <a:avLst/>
                  <a:gdLst>
                    <a:gd name="T0" fmla="*/ 2147483646 w 4713"/>
                    <a:gd name="T1" fmla="*/ 2147483646 h 4457"/>
                    <a:gd name="T2" fmla="*/ 2147483646 w 4713"/>
                    <a:gd name="T3" fmla="*/ 2147483646 h 4457"/>
                    <a:gd name="T4" fmla="*/ 2147483646 w 4713"/>
                    <a:gd name="T5" fmla="*/ 2147483646 h 4457"/>
                    <a:gd name="T6" fmla="*/ 2147483646 w 4713"/>
                    <a:gd name="T7" fmla="*/ 2147483646 h 4457"/>
                    <a:gd name="T8" fmla="*/ 2147483646 w 4713"/>
                    <a:gd name="T9" fmla="*/ 9765625 h 4457"/>
                    <a:gd name="T10" fmla="*/ 2147483646 w 4713"/>
                    <a:gd name="T11" fmla="*/ 2147483646 h 4457"/>
                    <a:gd name="T12" fmla="*/ 2147483646 w 4713"/>
                    <a:gd name="T13" fmla="*/ 2147483646 h 4457"/>
                    <a:gd name="T14" fmla="*/ 2147483646 w 4713"/>
                    <a:gd name="T15" fmla="*/ 2147483646 h 4457"/>
                    <a:gd name="T16" fmla="*/ 2147483646 w 4713"/>
                    <a:gd name="T17" fmla="*/ 2147483646 h 4457"/>
                    <a:gd name="T18" fmla="*/ 2147483646 w 4713"/>
                    <a:gd name="T19" fmla="*/ 2147483646 h 4457"/>
                    <a:gd name="T20" fmla="*/ 2147483646 w 4713"/>
                    <a:gd name="T21" fmla="*/ 2147483646 h 4457"/>
                    <a:gd name="T22" fmla="*/ 2147483646 w 4713"/>
                    <a:gd name="T23" fmla="*/ 2147483646 h 4457"/>
                    <a:gd name="T24" fmla="*/ 2147483646 w 4713"/>
                    <a:gd name="T25" fmla="*/ 2147483646 h 4457"/>
                    <a:gd name="T26" fmla="*/ 2147483646 w 4713"/>
                    <a:gd name="T27" fmla="*/ 9765625 h 445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9" name="Google Shape;4253;p27"/>
                <p:cNvSpPr>
                  <a:spLocks/>
                </p:cNvSpPr>
                <p:nvPr/>
              </p:nvSpPr>
              <p:spPr bwMode="auto">
                <a:xfrm>
                  <a:off x="5638925" y="2279150"/>
                  <a:ext cx="161975" cy="97700"/>
                </a:xfrm>
                <a:custGeom>
                  <a:avLst/>
                  <a:gdLst>
                    <a:gd name="T0" fmla="*/ 2147483646 w 6479"/>
                    <a:gd name="T1" fmla="*/ 9765625 h 3908"/>
                    <a:gd name="T2" fmla="*/ 2147483646 w 6479"/>
                    <a:gd name="T3" fmla="*/ 2147483646 h 3908"/>
                    <a:gd name="T4" fmla="*/ 2147483646 w 6479"/>
                    <a:gd name="T5" fmla="*/ 2147483646 h 3908"/>
                    <a:gd name="T6" fmla="*/ 2147483646 w 6479"/>
                    <a:gd name="T7" fmla="*/ 2147483646 h 3908"/>
                    <a:gd name="T8" fmla="*/ 2147483646 w 6479"/>
                    <a:gd name="T9" fmla="*/ 2147483646 h 3908"/>
                    <a:gd name="T10" fmla="*/ 2147483646 w 6479"/>
                    <a:gd name="T11" fmla="*/ 2147483646 h 3908"/>
                    <a:gd name="T12" fmla="*/ 2147483646 w 6479"/>
                    <a:gd name="T13" fmla="*/ 2147483646 h 3908"/>
                    <a:gd name="T14" fmla="*/ 2147483646 w 6479"/>
                    <a:gd name="T15" fmla="*/ 322265625 h 3908"/>
                    <a:gd name="T16" fmla="*/ 2147483646 w 6479"/>
                    <a:gd name="T17" fmla="*/ 9765625 h 39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0" name="Google Shape;4254;p27"/>
                <p:cNvSpPr>
                  <a:spLocks/>
                </p:cNvSpPr>
                <p:nvPr/>
              </p:nvSpPr>
              <p:spPr bwMode="auto">
                <a:xfrm>
                  <a:off x="5642475" y="2086325"/>
                  <a:ext cx="104700" cy="103625"/>
                </a:xfrm>
                <a:custGeom>
                  <a:avLst/>
                  <a:gdLst>
                    <a:gd name="T0" fmla="*/ 2147483646 w 4188"/>
                    <a:gd name="T1" fmla="*/ 9765625 h 4145"/>
                    <a:gd name="T2" fmla="*/ 2147483646 w 4188"/>
                    <a:gd name="T3" fmla="*/ 546875000 h 4145"/>
                    <a:gd name="T4" fmla="*/ 2147483646 w 4188"/>
                    <a:gd name="T5" fmla="*/ 2147483646 h 4145"/>
                    <a:gd name="T6" fmla="*/ 2080078125 w 4188"/>
                    <a:gd name="T7" fmla="*/ 2147483646 h 4145"/>
                    <a:gd name="T8" fmla="*/ 2147483646 w 4188"/>
                    <a:gd name="T9" fmla="*/ 2147483646 h 4145"/>
                    <a:gd name="T10" fmla="*/ 2147483646 w 4188"/>
                    <a:gd name="T11" fmla="*/ 2147483646 h 4145"/>
                    <a:gd name="T12" fmla="*/ 2147483646 w 4188"/>
                    <a:gd name="T13" fmla="*/ 2147483646 h 4145"/>
                    <a:gd name="T14" fmla="*/ 2147483646 w 4188"/>
                    <a:gd name="T15" fmla="*/ 2147483646 h 4145"/>
                    <a:gd name="T16" fmla="*/ 2147483646 w 4188"/>
                    <a:gd name="T17" fmla="*/ 9765625 h 414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1" name="Google Shape;4255;p27"/>
                <p:cNvSpPr>
                  <a:spLocks/>
                </p:cNvSpPr>
                <p:nvPr/>
              </p:nvSpPr>
              <p:spPr bwMode="auto">
                <a:xfrm>
                  <a:off x="5449875" y="2023550"/>
                  <a:ext cx="91450" cy="133925"/>
                </a:xfrm>
                <a:custGeom>
                  <a:avLst/>
                  <a:gdLst>
                    <a:gd name="T0" fmla="*/ 2147483646 w 3658"/>
                    <a:gd name="T1" fmla="*/ 9765625 h 5357"/>
                    <a:gd name="T2" fmla="*/ 439453125 w 3658"/>
                    <a:gd name="T3" fmla="*/ 2147483646 h 5357"/>
                    <a:gd name="T4" fmla="*/ 2147483646 w 3658"/>
                    <a:gd name="T5" fmla="*/ 2147483646 h 5357"/>
                    <a:gd name="T6" fmla="*/ 2147483646 w 3658"/>
                    <a:gd name="T7" fmla="*/ 2147483646 h 5357"/>
                    <a:gd name="T8" fmla="*/ 2147483646 w 3658"/>
                    <a:gd name="T9" fmla="*/ 2147483646 h 5357"/>
                    <a:gd name="T10" fmla="*/ 2147483646 w 3658"/>
                    <a:gd name="T11" fmla="*/ 722656250 h 5357"/>
                    <a:gd name="T12" fmla="*/ 2147483646 w 3658"/>
                    <a:gd name="T13" fmla="*/ 9765625 h 53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2" name="Google Shape;4256;p27"/>
                <p:cNvSpPr>
                  <a:spLocks/>
                </p:cNvSpPr>
                <p:nvPr/>
              </p:nvSpPr>
              <p:spPr bwMode="auto">
                <a:xfrm>
                  <a:off x="5286850" y="2237300"/>
                  <a:ext cx="160350" cy="28050"/>
                </a:xfrm>
                <a:custGeom>
                  <a:avLst/>
                  <a:gdLst>
                    <a:gd name="T0" fmla="*/ 2147483646 w 6414"/>
                    <a:gd name="T1" fmla="*/ 9765625 h 1122"/>
                    <a:gd name="T2" fmla="*/ 2147483646 w 6414"/>
                    <a:gd name="T3" fmla="*/ 2147483646 h 1122"/>
                    <a:gd name="T4" fmla="*/ 2147483646 w 6414"/>
                    <a:gd name="T5" fmla="*/ 2147483646 h 1122"/>
                    <a:gd name="T6" fmla="*/ 2147483646 w 6414"/>
                    <a:gd name="T7" fmla="*/ 2147483646 h 1122"/>
                    <a:gd name="T8" fmla="*/ 2147483646 w 6414"/>
                    <a:gd name="T9" fmla="*/ 2147483646 h 1122"/>
                    <a:gd name="T10" fmla="*/ 2147483646 w 6414"/>
                    <a:gd name="T11" fmla="*/ 2147483646 h 1122"/>
                    <a:gd name="T12" fmla="*/ 2147483646 w 6414"/>
                    <a:gd name="T13" fmla="*/ 48828125 h 1122"/>
                    <a:gd name="T14" fmla="*/ 2147483646 w 6414"/>
                    <a:gd name="T15" fmla="*/ 9765625 h 112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3" name="Google Shape;4257;p27"/>
                <p:cNvSpPr>
                  <a:spLocks/>
                </p:cNvSpPr>
                <p:nvPr/>
              </p:nvSpPr>
              <p:spPr bwMode="auto">
                <a:xfrm>
                  <a:off x="5485500" y="2373875"/>
                  <a:ext cx="45525" cy="129325"/>
                </a:xfrm>
                <a:custGeom>
                  <a:avLst/>
                  <a:gdLst>
                    <a:gd name="T0" fmla="*/ 2147483646 w 1821"/>
                    <a:gd name="T1" fmla="*/ 0 h 5173"/>
                    <a:gd name="T2" fmla="*/ 2147483646 w 1821"/>
                    <a:gd name="T3" fmla="*/ 1318359375 h 5173"/>
                    <a:gd name="T4" fmla="*/ 175781250 w 1821"/>
                    <a:gd name="T5" fmla="*/ 2147483646 h 5173"/>
                    <a:gd name="T6" fmla="*/ 2147483646 w 1821"/>
                    <a:gd name="T7" fmla="*/ 2147483646 h 5173"/>
                    <a:gd name="T8" fmla="*/ 2147483646 w 1821"/>
                    <a:gd name="T9" fmla="*/ 2147483646 h 5173"/>
                    <a:gd name="T10" fmla="*/ 2147483646 w 1821"/>
                    <a:gd name="T11" fmla="*/ 2147483646 h 5173"/>
                    <a:gd name="T12" fmla="*/ 2147483646 w 1821"/>
                    <a:gd name="T13" fmla="*/ 0 h 51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4" name="Google Shape;4258;p27"/>
                <p:cNvSpPr>
                  <a:spLocks/>
                </p:cNvSpPr>
                <p:nvPr/>
              </p:nvSpPr>
              <p:spPr bwMode="auto">
                <a:xfrm>
                  <a:off x="5539125" y="2196375"/>
                  <a:ext cx="30425" cy="24350"/>
                </a:xfrm>
                <a:custGeom>
                  <a:avLst/>
                  <a:gdLst>
                    <a:gd name="T0" fmla="*/ 2147483646 w 1217"/>
                    <a:gd name="T1" fmla="*/ 0 h 974"/>
                    <a:gd name="T2" fmla="*/ 2147483646 w 1217"/>
                    <a:gd name="T3" fmla="*/ 2147483646 h 974"/>
                    <a:gd name="T4" fmla="*/ 2147483646 w 1217"/>
                    <a:gd name="T5" fmla="*/ 0 h 97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5" name="Google Shape;4259;p27"/>
                <p:cNvSpPr>
                  <a:spLocks/>
                </p:cNvSpPr>
                <p:nvPr/>
              </p:nvSpPr>
              <p:spPr bwMode="auto">
                <a:xfrm>
                  <a:off x="5525450" y="2221450"/>
                  <a:ext cx="31925" cy="25850"/>
                </a:xfrm>
                <a:custGeom>
                  <a:avLst/>
                  <a:gdLst>
                    <a:gd name="T0" fmla="*/ 2147483646 w 1277"/>
                    <a:gd name="T1" fmla="*/ 0 h 1034"/>
                    <a:gd name="T2" fmla="*/ 2147483646 w 1277"/>
                    <a:gd name="T3" fmla="*/ 2147483646 h 1034"/>
                    <a:gd name="T4" fmla="*/ 2147483646 w 1277"/>
                    <a:gd name="T5" fmla="*/ 0 h 103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6" name="Google Shape;4260;p27"/>
                <p:cNvSpPr>
                  <a:spLocks/>
                </p:cNvSpPr>
                <p:nvPr/>
              </p:nvSpPr>
              <p:spPr bwMode="auto">
                <a:xfrm>
                  <a:off x="5547475" y="2251225"/>
                  <a:ext cx="29575" cy="21800"/>
                </a:xfrm>
                <a:custGeom>
                  <a:avLst/>
                  <a:gdLst>
                    <a:gd name="T0" fmla="*/ 2147483646 w 1183"/>
                    <a:gd name="T1" fmla="*/ 0 h 872"/>
                    <a:gd name="T2" fmla="*/ 2147483646 w 1183"/>
                    <a:gd name="T3" fmla="*/ 546875000 h 872"/>
                    <a:gd name="T4" fmla="*/ 2147483646 w 1183"/>
                    <a:gd name="T5" fmla="*/ 839843750 h 872"/>
                    <a:gd name="T6" fmla="*/ 1191406250 w 1183"/>
                    <a:gd name="T7" fmla="*/ 2147483646 h 872"/>
                    <a:gd name="T8" fmla="*/ 2147483646 w 1183"/>
                    <a:gd name="T9" fmla="*/ 2147483646 h 872"/>
                    <a:gd name="T10" fmla="*/ 2147483646 w 1183"/>
                    <a:gd name="T11" fmla="*/ 2147483646 h 872"/>
                    <a:gd name="T12" fmla="*/ 2147483646 w 1183"/>
                    <a:gd name="T13" fmla="*/ 2147483646 h 872"/>
                    <a:gd name="T14" fmla="*/ 2147483646 w 1183"/>
                    <a:gd name="T15" fmla="*/ 0 h 8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7" name="Google Shape;4261;p27"/>
                <p:cNvSpPr>
                  <a:spLocks/>
                </p:cNvSpPr>
                <p:nvPr/>
              </p:nvSpPr>
              <p:spPr bwMode="auto">
                <a:xfrm>
                  <a:off x="5572550" y="2216900"/>
                  <a:ext cx="24350" cy="19000"/>
                </a:xfrm>
                <a:custGeom>
                  <a:avLst/>
                  <a:gdLst>
                    <a:gd name="T0" fmla="*/ 2147483646 w 974"/>
                    <a:gd name="T1" fmla="*/ 0 h 760"/>
                    <a:gd name="T2" fmla="*/ 2147483646 w 974"/>
                    <a:gd name="T3" fmla="*/ 2147483646 h 760"/>
                    <a:gd name="T4" fmla="*/ 2147483646 w 974"/>
                    <a:gd name="T5" fmla="*/ 0 h 76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8" name="Google Shape;4262;p27"/>
                <p:cNvSpPr>
                  <a:spLocks/>
                </p:cNvSpPr>
                <p:nvPr/>
              </p:nvSpPr>
              <p:spPr bwMode="auto">
                <a:xfrm>
                  <a:off x="5574075" y="2184975"/>
                  <a:ext cx="18275" cy="14450"/>
                </a:xfrm>
                <a:custGeom>
                  <a:avLst/>
                  <a:gdLst>
                    <a:gd name="T0" fmla="*/ 2147483646 w 731"/>
                    <a:gd name="T1" fmla="*/ 0 h 578"/>
                    <a:gd name="T2" fmla="*/ 2147483646 w 731"/>
                    <a:gd name="T3" fmla="*/ 2147483646 h 578"/>
                    <a:gd name="T4" fmla="*/ 2147483646 w 731"/>
                    <a:gd name="T5" fmla="*/ 0 h 57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9" name="Google Shape;4263;p27"/>
                <p:cNvSpPr>
                  <a:spLocks/>
                </p:cNvSpPr>
                <p:nvPr/>
              </p:nvSpPr>
              <p:spPr bwMode="auto">
                <a:xfrm>
                  <a:off x="5583200" y="2245775"/>
                  <a:ext cx="19025" cy="15200"/>
                </a:xfrm>
                <a:custGeom>
                  <a:avLst/>
                  <a:gdLst>
                    <a:gd name="T0" fmla="*/ 2147483646 w 761"/>
                    <a:gd name="T1" fmla="*/ 0 h 608"/>
                    <a:gd name="T2" fmla="*/ 2147483646 w 761"/>
                    <a:gd name="T3" fmla="*/ 2147483646 h 608"/>
                    <a:gd name="T4" fmla="*/ 2147483646 w 761"/>
                    <a:gd name="T5" fmla="*/ 0 h 60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48" name="Google Shape;4264;p27"/>
              <p:cNvGrpSpPr>
                <a:grpSpLocks/>
              </p:cNvGrpSpPr>
              <p:nvPr/>
            </p:nvGrpSpPr>
            <p:grpSpPr bwMode="auto"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252" name="Google Shape;4265;p27"/>
                <p:cNvSpPr>
                  <a:spLocks/>
                </p:cNvSpPr>
                <p:nvPr/>
              </p:nvSpPr>
              <p:spPr bwMode="auto">
                <a:xfrm>
                  <a:off x="6153875" y="3575250"/>
                  <a:ext cx="260675" cy="537575"/>
                </a:xfrm>
                <a:custGeom>
                  <a:avLst/>
                  <a:gdLst>
                    <a:gd name="T0" fmla="*/ 2147483646 w 10427"/>
                    <a:gd name="T1" fmla="*/ 0 h 21503"/>
                    <a:gd name="T2" fmla="*/ 2147483646 w 10427"/>
                    <a:gd name="T3" fmla="*/ 2147483646 h 21503"/>
                    <a:gd name="T4" fmla="*/ 2147483646 w 10427"/>
                    <a:gd name="T5" fmla="*/ 2147483646 h 21503"/>
                    <a:gd name="T6" fmla="*/ 2147483646 w 10427"/>
                    <a:gd name="T7" fmla="*/ 2147483646 h 21503"/>
                    <a:gd name="T8" fmla="*/ 2147483646 w 10427"/>
                    <a:gd name="T9" fmla="*/ 2147483646 h 21503"/>
                    <a:gd name="T10" fmla="*/ 2147483646 w 10427"/>
                    <a:gd name="T11" fmla="*/ 2147483646 h 21503"/>
                    <a:gd name="T12" fmla="*/ 2147483646 w 10427"/>
                    <a:gd name="T13" fmla="*/ 0 h 2150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3" name="Google Shape;4266;p27"/>
                <p:cNvSpPr>
                  <a:spLocks/>
                </p:cNvSpPr>
                <p:nvPr/>
              </p:nvSpPr>
              <p:spPr bwMode="auto">
                <a:xfrm>
                  <a:off x="5833200" y="3655975"/>
                  <a:ext cx="373125" cy="453825"/>
                </a:xfrm>
                <a:custGeom>
                  <a:avLst/>
                  <a:gdLst>
                    <a:gd name="T0" fmla="*/ 2147483646 w 14925"/>
                    <a:gd name="T1" fmla="*/ 0 h 18153"/>
                    <a:gd name="T2" fmla="*/ 2147483646 w 14925"/>
                    <a:gd name="T3" fmla="*/ 2147483646 h 18153"/>
                    <a:gd name="T4" fmla="*/ 2147483646 w 14925"/>
                    <a:gd name="T5" fmla="*/ 2147483646 h 18153"/>
                    <a:gd name="T6" fmla="*/ 2147483646 w 14925"/>
                    <a:gd name="T7" fmla="*/ 2147483646 h 18153"/>
                    <a:gd name="T8" fmla="*/ 2147483646 w 14925"/>
                    <a:gd name="T9" fmla="*/ 2147483646 h 18153"/>
                    <a:gd name="T10" fmla="*/ 2147483646 w 14925"/>
                    <a:gd name="T11" fmla="*/ 2147483646 h 18153"/>
                    <a:gd name="T12" fmla="*/ 2147483646 w 14925"/>
                    <a:gd name="T13" fmla="*/ 2147483646 h 18153"/>
                    <a:gd name="T14" fmla="*/ 2147483646 w 14925"/>
                    <a:gd name="T15" fmla="*/ 0 h 181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4" name="Google Shape;4267;p27"/>
                <p:cNvSpPr>
                  <a:spLocks/>
                </p:cNvSpPr>
                <p:nvPr/>
              </p:nvSpPr>
              <p:spPr bwMode="auto">
                <a:xfrm>
                  <a:off x="5672100" y="3969050"/>
                  <a:ext cx="535000" cy="248675"/>
                </a:xfrm>
                <a:custGeom>
                  <a:avLst/>
                  <a:gdLst>
                    <a:gd name="T0" fmla="*/ 2147483646 w 21400"/>
                    <a:gd name="T1" fmla="*/ 9765625 h 9947"/>
                    <a:gd name="T2" fmla="*/ 2147483646 w 21400"/>
                    <a:gd name="T3" fmla="*/ 361328125 h 9947"/>
                    <a:gd name="T4" fmla="*/ 2147483646 w 21400"/>
                    <a:gd name="T5" fmla="*/ 2147483646 h 9947"/>
                    <a:gd name="T6" fmla="*/ 2147483646 w 21400"/>
                    <a:gd name="T7" fmla="*/ 2147483646 h 9947"/>
                    <a:gd name="T8" fmla="*/ 2147483646 w 21400"/>
                    <a:gd name="T9" fmla="*/ 2147483646 h 9947"/>
                    <a:gd name="T10" fmla="*/ 2147483646 w 21400"/>
                    <a:gd name="T11" fmla="*/ 2147483646 h 9947"/>
                    <a:gd name="T12" fmla="*/ 2147483646 w 21400"/>
                    <a:gd name="T13" fmla="*/ 2147483646 h 9947"/>
                    <a:gd name="T14" fmla="*/ 2147483646 w 21400"/>
                    <a:gd name="T15" fmla="*/ 2147483646 h 9947"/>
                    <a:gd name="T16" fmla="*/ 2147483646 w 21400"/>
                    <a:gd name="T17" fmla="*/ 9765625 h 994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5" name="Google Shape;4268;p27"/>
                <p:cNvSpPr>
                  <a:spLocks/>
                </p:cNvSpPr>
                <p:nvPr/>
              </p:nvSpPr>
              <p:spPr bwMode="auto">
                <a:xfrm>
                  <a:off x="5842325" y="4110525"/>
                  <a:ext cx="361725" cy="431650"/>
                </a:xfrm>
                <a:custGeom>
                  <a:avLst/>
                  <a:gdLst>
                    <a:gd name="T0" fmla="*/ 2147483646 w 14469"/>
                    <a:gd name="T1" fmla="*/ 9765625 h 17266"/>
                    <a:gd name="T2" fmla="*/ 2147483646 w 14469"/>
                    <a:gd name="T3" fmla="*/ 2147483646 h 17266"/>
                    <a:gd name="T4" fmla="*/ 1191406250 w 14469"/>
                    <a:gd name="T5" fmla="*/ 2147483646 h 17266"/>
                    <a:gd name="T6" fmla="*/ 2147483646 w 14469"/>
                    <a:gd name="T7" fmla="*/ 2147483646 h 17266"/>
                    <a:gd name="T8" fmla="*/ 2147483646 w 14469"/>
                    <a:gd name="T9" fmla="*/ 2147483646 h 17266"/>
                    <a:gd name="T10" fmla="*/ 2147483646 w 14469"/>
                    <a:gd name="T11" fmla="*/ 2147483646 h 17266"/>
                    <a:gd name="T12" fmla="*/ 2147483646 w 14469"/>
                    <a:gd name="T13" fmla="*/ 2147483646 h 17266"/>
                    <a:gd name="T14" fmla="*/ 2147483646 w 14469"/>
                    <a:gd name="T15" fmla="*/ 9765625 h 1726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6" name="Google Shape;4269;p27"/>
                <p:cNvSpPr>
                  <a:spLocks/>
                </p:cNvSpPr>
                <p:nvPr/>
              </p:nvSpPr>
              <p:spPr bwMode="auto">
                <a:xfrm>
                  <a:off x="6111325" y="4113575"/>
                  <a:ext cx="257625" cy="497000"/>
                </a:xfrm>
                <a:custGeom>
                  <a:avLst/>
                  <a:gdLst>
                    <a:gd name="T0" fmla="*/ 2147483646 w 10305"/>
                    <a:gd name="T1" fmla="*/ 0 h 19880"/>
                    <a:gd name="T2" fmla="*/ 2147483646 w 10305"/>
                    <a:gd name="T3" fmla="*/ 2147483646 h 19880"/>
                    <a:gd name="T4" fmla="*/ 2147483646 w 10305"/>
                    <a:gd name="T5" fmla="*/ 2147483646 h 19880"/>
                    <a:gd name="T6" fmla="*/ 2147483646 w 10305"/>
                    <a:gd name="T7" fmla="*/ 2147483646 h 19880"/>
                    <a:gd name="T8" fmla="*/ 2147483646 w 10305"/>
                    <a:gd name="T9" fmla="*/ 2147483646 h 19880"/>
                    <a:gd name="T10" fmla="*/ 2147483646 w 10305"/>
                    <a:gd name="T11" fmla="*/ 2147483646 h 19880"/>
                    <a:gd name="T12" fmla="*/ 2147483646 w 10305"/>
                    <a:gd name="T13" fmla="*/ 2147483646 h 19880"/>
                    <a:gd name="T14" fmla="*/ 2147483646 w 10305"/>
                    <a:gd name="T15" fmla="*/ 0 h 198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7" name="Google Shape;4270;p27"/>
                <p:cNvSpPr>
                  <a:spLocks/>
                </p:cNvSpPr>
                <p:nvPr/>
              </p:nvSpPr>
              <p:spPr bwMode="auto">
                <a:xfrm>
                  <a:off x="6204025" y="3782450"/>
                  <a:ext cx="489400" cy="340275"/>
                </a:xfrm>
                <a:custGeom>
                  <a:avLst/>
                  <a:gdLst>
                    <a:gd name="T0" fmla="*/ 2147483646 w 19576"/>
                    <a:gd name="T1" fmla="*/ 0 h 13611"/>
                    <a:gd name="T2" fmla="*/ 2147483646 w 19576"/>
                    <a:gd name="T3" fmla="*/ 2147483646 h 13611"/>
                    <a:gd name="T4" fmla="*/ 9765625 w 19576"/>
                    <a:gd name="T5" fmla="*/ 2147483646 h 13611"/>
                    <a:gd name="T6" fmla="*/ 2147483646 w 19576"/>
                    <a:gd name="T7" fmla="*/ 2147483646 h 13611"/>
                    <a:gd name="T8" fmla="*/ 2147483646 w 19576"/>
                    <a:gd name="T9" fmla="*/ 2147483646 h 13611"/>
                    <a:gd name="T10" fmla="*/ 2147483646 w 19576"/>
                    <a:gd name="T11" fmla="*/ 2147483646 h 13611"/>
                    <a:gd name="T12" fmla="*/ 2147483646 w 19576"/>
                    <a:gd name="T13" fmla="*/ 0 h 1361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8" name="Google Shape;4271;p27"/>
                <p:cNvSpPr>
                  <a:spLocks/>
                </p:cNvSpPr>
                <p:nvPr/>
              </p:nvSpPr>
              <p:spPr bwMode="auto">
                <a:xfrm>
                  <a:off x="6199475" y="4018125"/>
                  <a:ext cx="527375" cy="218800"/>
                </a:xfrm>
                <a:custGeom>
                  <a:avLst/>
                  <a:gdLst>
                    <a:gd name="T0" fmla="*/ 2147483646 w 21095"/>
                    <a:gd name="T1" fmla="*/ 0 h 8752"/>
                    <a:gd name="T2" fmla="*/ 0 w 21095"/>
                    <a:gd name="T3" fmla="*/ 2147483646 h 8752"/>
                    <a:gd name="T4" fmla="*/ 2147483646 w 21095"/>
                    <a:gd name="T5" fmla="*/ 2147483646 h 8752"/>
                    <a:gd name="T6" fmla="*/ 2147483646 w 21095"/>
                    <a:gd name="T7" fmla="*/ 2147483646 h 8752"/>
                    <a:gd name="T8" fmla="*/ 2147483646 w 21095"/>
                    <a:gd name="T9" fmla="*/ 2147483646 h 8752"/>
                    <a:gd name="T10" fmla="*/ 2147483646 w 21095"/>
                    <a:gd name="T11" fmla="*/ 2147483646 h 8752"/>
                    <a:gd name="T12" fmla="*/ 2147483646 w 21095"/>
                    <a:gd name="T13" fmla="*/ 2147483646 h 8752"/>
                    <a:gd name="T14" fmla="*/ 2147483646 w 21095"/>
                    <a:gd name="T15" fmla="*/ 2147483646 h 8752"/>
                    <a:gd name="T16" fmla="*/ 2147483646 w 21095"/>
                    <a:gd name="T17" fmla="*/ 0 h 875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9" name="Google Shape;4272;p27"/>
                <p:cNvSpPr>
                  <a:spLocks/>
                </p:cNvSpPr>
                <p:nvPr/>
              </p:nvSpPr>
              <p:spPr bwMode="auto">
                <a:xfrm>
                  <a:off x="6207075" y="4122350"/>
                  <a:ext cx="424050" cy="360500"/>
                </a:xfrm>
                <a:custGeom>
                  <a:avLst/>
                  <a:gdLst>
                    <a:gd name="T0" fmla="*/ 2147483646 w 16962"/>
                    <a:gd name="T1" fmla="*/ 9765625 h 14420"/>
                    <a:gd name="T2" fmla="*/ 0 w 16962"/>
                    <a:gd name="T3" fmla="*/ 732421875 h 14420"/>
                    <a:gd name="T4" fmla="*/ 2147483646 w 16962"/>
                    <a:gd name="T5" fmla="*/ 2147483646 h 14420"/>
                    <a:gd name="T6" fmla="*/ 2147483646 w 16962"/>
                    <a:gd name="T7" fmla="*/ 2147483646 h 14420"/>
                    <a:gd name="T8" fmla="*/ 2147483646 w 16962"/>
                    <a:gd name="T9" fmla="*/ 2147483646 h 14420"/>
                    <a:gd name="T10" fmla="*/ 2147483646 w 16962"/>
                    <a:gd name="T11" fmla="*/ 2147483646 h 14420"/>
                    <a:gd name="T12" fmla="*/ 2147483646 w 16962"/>
                    <a:gd name="T13" fmla="*/ 2147483646 h 14420"/>
                    <a:gd name="T14" fmla="*/ 2147483646 w 16962"/>
                    <a:gd name="T15" fmla="*/ 2147483646 h 14420"/>
                    <a:gd name="T16" fmla="*/ 2147483646 w 16962"/>
                    <a:gd name="T17" fmla="*/ 9765625 h 144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49" name="Google Shape;4273;p27"/>
              <p:cNvGrpSpPr>
                <a:grpSpLocks/>
              </p:cNvGrpSpPr>
              <p:nvPr/>
            </p:nvGrpSpPr>
            <p:grpSpPr bwMode="auto"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36" name="Google Shape;4274;p27"/>
                <p:cNvSpPr>
                  <a:spLocks/>
                </p:cNvSpPr>
                <p:nvPr/>
              </p:nvSpPr>
              <p:spPr bwMode="auto">
                <a:xfrm>
                  <a:off x="1734750" y="627100"/>
                  <a:ext cx="127600" cy="161425"/>
                </a:xfrm>
                <a:custGeom>
                  <a:avLst/>
                  <a:gdLst>
                    <a:gd name="T0" fmla="*/ 2147483646 w 5104"/>
                    <a:gd name="T1" fmla="*/ 0 h 6457"/>
                    <a:gd name="T2" fmla="*/ 2147483646 w 5104"/>
                    <a:gd name="T3" fmla="*/ 2147483646 h 6457"/>
                    <a:gd name="T4" fmla="*/ 2147483646 w 5104"/>
                    <a:gd name="T5" fmla="*/ 2147483646 h 6457"/>
                    <a:gd name="T6" fmla="*/ 2147483646 w 5104"/>
                    <a:gd name="T7" fmla="*/ 2147483646 h 6457"/>
                    <a:gd name="T8" fmla="*/ 2147483646 w 5104"/>
                    <a:gd name="T9" fmla="*/ 2147483646 h 6457"/>
                    <a:gd name="T10" fmla="*/ 2147483646 w 5104"/>
                    <a:gd name="T11" fmla="*/ 2147483646 h 6457"/>
                    <a:gd name="T12" fmla="*/ 2147483646 w 5104"/>
                    <a:gd name="T13" fmla="*/ 0 h 64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7" name="Google Shape;4275;p27"/>
                <p:cNvSpPr>
                  <a:spLocks/>
                </p:cNvSpPr>
                <p:nvPr/>
              </p:nvSpPr>
              <p:spPr bwMode="auto">
                <a:xfrm>
                  <a:off x="1865675" y="683675"/>
                  <a:ext cx="165975" cy="101750"/>
                </a:xfrm>
                <a:custGeom>
                  <a:avLst/>
                  <a:gdLst>
                    <a:gd name="T0" fmla="*/ 2147483646 w 6639"/>
                    <a:gd name="T1" fmla="*/ 0 h 4070"/>
                    <a:gd name="T2" fmla="*/ 2147483646 w 6639"/>
                    <a:gd name="T3" fmla="*/ 2147483646 h 4070"/>
                    <a:gd name="T4" fmla="*/ 0 w 6639"/>
                    <a:gd name="T5" fmla="*/ 2147483646 h 4070"/>
                    <a:gd name="T6" fmla="*/ 2147483646 w 6639"/>
                    <a:gd name="T7" fmla="*/ 2147483646 h 4070"/>
                    <a:gd name="T8" fmla="*/ 2147483646 w 6639"/>
                    <a:gd name="T9" fmla="*/ 2147483646 h 4070"/>
                    <a:gd name="T10" fmla="*/ 2147483646 w 6639"/>
                    <a:gd name="T11" fmla="*/ 2147483646 h 4070"/>
                    <a:gd name="T12" fmla="*/ 2147483646 w 6639"/>
                    <a:gd name="T13" fmla="*/ 2147483646 h 4070"/>
                    <a:gd name="T14" fmla="*/ 2147483646 w 6639"/>
                    <a:gd name="T15" fmla="*/ 234375000 h 4070"/>
                    <a:gd name="T16" fmla="*/ 2147483646 w 6639"/>
                    <a:gd name="T17" fmla="*/ 0 h 40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8" name="Google Shape;4276;p27"/>
                <p:cNvSpPr>
                  <a:spLocks/>
                </p:cNvSpPr>
                <p:nvPr/>
              </p:nvSpPr>
              <p:spPr bwMode="auto">
                <a:xfrm>
                  <a:off x="1664700" y="736275"/>
                  <a:ext cx="171800" cy="159825"/>
                </a:xfrm>
                <a:custGeom>
                  <a:avLst/>
                  <a:gdLst>
                    <a:gd name="T0" fmla="*/ 2147483646 w 6872"/>
                    <a:gd name="T1" fmla="*/ 0 h 6393"/>
                    <a:gd name="T2" fmla="*/ 2147483646 w 6872"/>
                    <a:gd name="T3" fmla="*/ 214843750 h 6393"/>
                    <a:gd name="T4" fmla="*/ 332031250 w 6872"/>
                    <a:gd name="T5" fmla="*/ 2147483646 h 6393"/>
                    <a:gd name="T6" fmla="*/ 2147483646 w 6872"/>
                    <a:gd name="T7" fmla="*/ 2147483646 h 6393"/>
                    <a:gd name="T8" fmla="*/ 2147483646 w 6872"/>
                    <a:gd name="T9" fmla="*/ 2147483646 h 6393"/>
                    <a:gd name="T10" fmla="*/ 2147483646 w 6872"/>
                    <a:gd name="T11" fmla="*/ 2147483646 h 6393"/>
                    <a:gd name="T12" fmla="*/ 2147483646 w 6872"/>
                    <a:gd name="T13" fmla="*/ 2147483646 h 6393"/>
                    <a:gd name="T14" fmla="*/ 2147483646 w 6872"/>
                    <a:gd name="T15" fmla="*/ 0 h 639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9" name="Google Shape;4277;p27"/>
                <p:cNvSpPr>
                  <a:spLocks/>
                </p:cNvSpPr>
                <p:nvPr/>
              </p:nvSpPr>
              <p:spPr bwMode="auto">
                <a:xfrm>
                  <a:off x="1832325" y="796850"/>
                  <a:ext cx="227675" cy="101800"/>
                </a:xfrm>
                <a:custGeom>
                  <a:avLst/>
                  <a:gdLst>
                    <a:gd name="T0" fmla="*/ 2147483646 w 9107"/>
                    <a:gd name="T1" fmla="*/ 0 h 4072"/>
                    <a:gd name="T2" fmla="*/ 2147483646 w 9107"/>
                    <a:gd name="T3" fmla="*/ 2147483646 h 4072"/>
                    <a:gd name="T4" fmla="*/ 0 w 9107"/>
                    <a:gd name="T5" fmla="*/ 2147483646 h 4072"/>
                    <a:gd name="T6" fmla="*/ 2147483646 w 9107"/>
                    <a:gd name="T7" fmla="*/ 2147483646 h 4072"/>
                    <a:gd name="T8" fmla="*/ 2147483646 w 9107"/>
                    <a:gd name="T9" fmla="*/ 2147483646 h 4072"/>
                    <a:gd name="T10" fmla="*/ 2147483646 w 9107"/>
                    <a:gd name="T11" fmla="*/ 2147483646 h 4072"/>
                    <a:gd name="T12" fmla="*/ 2147483646 w 9107"/>
                    <a:gd name="T13" fmla="*/ 2147483646 h 4072"/>
                    <a:gd name="T14" fmla="*/ 2147483646 w 9107"/>
                    <a:gd name="T15" fmla="*/ 2147483646 h 4072"/>
                    <a:gd name="T16" fmla="*/ 2147483646 w 9107"/>
                    <a:gd name="T17" fmla="*/ 0 h 40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0" name="Google Shape;4278;p27"/>
                <p:cNvSpPr>
                  <a:spLocks/>
                </p:cNvSpPr>
                <p:nvPr/>
              </p:nvSpPr>
              <p:spPr bwMode="auto">
                <a:xfrm>
                  <a:off x="1611325" y="872625"/>
                  <a:ext cx="204325" cy="129400"/>
                </a:xfrm>
                <a:custGeom>
                  <a:avLst/>
                  <a:gdLst>
                    <a:gd name="T0" fmla="*/ 2147483646 w 8173"/>
                    <a:gd name="T1" fmla="*/ 9765625 h 5176"/>
                    <a:gd name="T2" fmla="*/ 2147483646 w 8173"/>
                    <a:gd name="T3" fmla="*/ 48828125 h 5176"/>
                    <a:gd name="T4" fmla="*/ 2147483646 w 8173"/>
                    <a:gd name="T5" fmla="*/ 2147483646 h 5176"/>
                    <a:gd name="T6" fmla="*/ 1630859375 w 8173"/>
                    <a:gd name="T7" fmla="*/ 2147483646 h 5176"/>
                    <a:gd name="T8" fmla="*/ 2147483646 w 8173"/>
                    <a:gd name="T9" fmla="*/ 2147483646 h 5176"/>
                    <a:gd name="T10" fmla="*/ 2147483646 w 8173"/>
                    <a:gd name="T11" fmla="*/ 2147483646 h 5176"/>
                    <a:gd name="T12" fmla="*/ 2147483646 w 8173"/>
                    <a:gd name="T13" fmla="*/ 2147483646 h 5176"/>
                    <a:gd name="T14" fmla="*/ 2147483646 w 8173"/>
                    <a:gd name="T15" fmla="*/ 9765625 h 51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1" name="Google Shape;4279;p27"/>
                <p:cNvSpPr>
                  <a:spLocks/>
                </p:cNvSpPr>
                <p:nvPr/>
              </p:nvSpPr>
              <p:spPr bwMode="auto">
                <a:xfrm>
                  <a:off x="1814800" y="929450"/>
                  <a:ext cx="210175" cy="82125"/>
                </a:xfrm>
                <a:custGeom>
                  <a:avLst/>
                  <a:gdLst>
                    <a:gd name="T0" fmla="*/ 2147483646 w 8407"/>
                    <a:gd name="T1" fmla="*/ 0 h 3285"/>
                    <a:gd name="T2" fmla="*/ 2147483646 w 8407"/>
                    <a:gd name="T3" fmla="*/ 2147483646 h 3285"/>
                    <a:gd name="T4" fmla="*/ 9765625 w 8407"/>
                    <a:gd name="T5" fmla="*/ 2147483646 h 3285"/>
                    <a:gd name="T6" fmla="*/ 2147483646 w 8407"/>
                    <a:gd name="T7" fmla="*/ 2147483646 h 3285"/>
                    <a:gd name="T8" fmla="*/ 2147483646 w 8407"/>
                    <a:gd name="T9" fmla="*/ 2147483646 h 3285"/>
                    <a:gd name="T10" fmla="*/ 2147483646 w 8407"/>
                    <a:gd name="T11" fmla="*/ 2147483646 h 3285"/>
                    <a:gd name="T12" fmla="*/ 2147483646 w 8407"/>
                    <a:gd name="T13" fmla="*/ 2147483646 h 3285"/>
                    <a:gd name="T14" fmla="*/ 2147483646 w 8407"/>
                    <a:gd name="T15" fmla="*/ 2147483646 h 3285"/>
                    <a:gd name="T16" fmla="*/ 2147483646 w 8407"/>
                    <a:gd name="T17" fmla="*/ 1953125000 h 3285"/>
                    <a:gd name="T18" fmla="*/ 2147483646 w 8407"/>
                    <a:gd name="T19" fmla="*/ 0 h 328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2" name="Google Shape;4280;p27"/>
                <p:cNvSpPr>
                  <a:spLocks/>
                </p:cNvSpPr>
                <p:nvPr/>
              </p:nvSpPr>
              <p:spPr bwMode="auto">
                <a:xfrm>
                  <a:off x="1587150" y="996275"/>
                  <a:ext cx="219325" cy="80125"/>
                </a:xfrm>
                <a:custGeom>
                  <a:avLst/>
                  <a:gdLst>
                    <a:gd name="T0" fmla="*/ 2147483646 w 8773"/>
                    <a:gd name="T1" fmla="*/ 0 h 3205"/>
                    <a:gd name="T2" fmla="*/ 2147483646 w 8773"/>
                    <a:gd name="T3" fmla="*/ 605468750 h 3205"/>
                    <a:gd name="T4" fmla="*/ 2147483646 w 8773"/>
                    <a:gd name="T5" fmla="*/ 2147483646 h 3205"/>
                    <a:gd name="T6" fmla="*/ 2147483646 w 8773"/>
                    <a:gd name="T7" fmla="*/ 2147483646 h 3205"/>
                    <a:gd name="T8" fmla="*/ 2147483646 w 8773"/>
                    <a:gd name="T9" fmla="*/ 2147483646 h 3205"/>
                    <a:gd name="T10" fmla="*/ 2147483646 w 8773"/>
                    <a:gd name="T11" fmla="*/ 2147483646 h 3205"/>
                    <a:gd name="T12" fmla="*/ 2147483646 w 8773"/>
                    <a:gd name="T13" fmla="*/ 2147483646 h 3205"/>
                    <a:gd name="T14" fmla="*/ 2147483646 w 8773"/>
                    <a:gd name="T15" fmla="*/ 2147483646 h 3205"/>
                    <a:gd name="T16" fmla="*/ 2147483646 w 8773"/>
                    <a:gd name="T17" fmla="*/ 0 h 320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3" name="Google Shape;4281;p27"/>
                <p:cNvSpPr>
                  <a:spLocks/>
                </p:cNvSpPr>
                <p:nvPr/>
              </p:nvSpPr>
              <p:spPr bwMode="auto">
                <a:xfrm>
                  <a:off x="1806450" y="1034700"/>
                  <a:ext cx="196000" cy="64950"/>
                </a:xfrm>
                <a:custGeom>
                  <a:avLst/>
                  <a:gdLst>
                    <a:gd name="T0" fmla="*/ 2147483646 w 7840"/>
                    <a:gd name="T1" fmla="*/ 9765625 h 2598"/>
                    <a:gd name="T2" fmla="*/ 9765625 w 7840"/>
                    <a:gd name="T3" fmla="*/ 2147483646 h 2598"/>
                    <a:gd name="T4" fmla="*/ 2147483646 w 7840"/>
                    <a:gd name="T5" fmla="*/ 2147483646 h 2598"/>
                    <a:gd name="T6" fmla="*/ 2147483646 w 7840"/>
                    <a:gd name="T7" fmla="*/ 2147483646 h 2598"/>
                    <a:gd name="T8" fmla="*/ 2147483646 w 7840"/>
                    <a:gd name="T9" fmla="*/ 2147483646 h 2598"/>
                    <a:gd name="T10" fmla="*/ 2147483646 w 7840"/>
                    <a:gd name="T11" fmla="*/ 2147483646 h 2598"/>
                    <a:gd name="T12" fmla="*/ 2147483646 w 7840"/>
                    <a:gd name="T13" fmla="*/ 2147483646 h 2598"/>
                    <a:gd name="T14" fmla="*/ 2147483646 w 7840"/>
                    <a:gd name="T15" fmla="*/ 9765625 h 259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4" name="Google Shape;4282;p27"/>
                <p:cNvSpPr>
                  <a:spLocks/>
                </p:cNvSpPr>
                <p:nvPr/>
              </p:nvSpPr>
              <p:spPr bwMode="auto">
                <a:xfrm>
                  <a:off x="1574625" y="1125475"/>
                  <a:ext cx="221025" cy="83125"/>
                </a:xfrm>
                <a:custGeom>
                  <a:avLst/>
                  <a:gdLst>
                    <a:gd name="T0" fmla="*/ 2147483646 w 8841"/>
                    <a:gd name="T1" fmla="*/ 9765625 h 3325"/>
                    <a:gd name="T2" fmla="*/ 2147483646 w 8841"/>
                    <a:gd name="T3" fmla="*/ 1611328125 h 3325"/>
                    <a:gd name="T4" fmla="*/ 654296875 w 8841"/>
                    <a:gd name="T5" fmla="*/ 2147483646 h 3325"/>
                    <a:gd name="T6" fmla="*/ 2147483646 w 8841"/>
                    <a:gd name="T7" fmla="*/ 2147483646 h 3325"/>
                    <a:gd name="T8" fmla="*/ 2147483646 w 8841"/>
                    <a:gd name="T9" fmla="*/ 2147483646 h 3325"/>
                    <a:gd name="T10" fmla="*/ 2147483646 w 8841"/>
                    <a:gd name="T11" fmla="*/ 2147483646 h 3325"/>
                    <a:gd name="T12" fmla="*/ 2147483646 w 8841"/>
                    <a:gd name="T13" fmla="*/ 2147483646 h 3325"/>
                    <a:gd name="T14" fmla="*/ 2147483646 w 8841"/>
                    <a:gd name="T15" fmla="*/ 2147483646 h 3325"/>
                    <a:gd name="T16" fmla="*/ 2147483646 w 8841"/>
                    <a:gd name="T17" fmla="*/ 9765625 h 33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5" name="Google Shape;4283;p27"/>
                <p:cNvSpPr>
                  <a:spLocks/>
                </p:cNvSpPr>
                <p:nvPr/>
              </p:nvSpPr>
              <p:spPr bwMode="auto">
                <a:xfrm>
                  <a:off x="1798125" y="1125650"/>
                  <a:ext cx="245200" cy="92000"/>
                </a:xfrm>
                <a:custGeom>
                  <a:avLst/>
                  <a:gdLst>
                    <a:gd name="T0" fmla="*/ 2147483646 w 9808"/>
                    <a:gd name="T1" fmla="*/ 0 h 3680"/>
                    <a:gd name="T2" fmla="*/ 0 w 9808"/>
                    <a:gd name="T3" fmla="*/ 2147483646 h 3680"/>
                    <a:gd name="T4" fmla="*/ 2147483646 w 9808"/>
                    <a:gd name="T5" fmla="*/ 2147483646 h 3680"/>
                    <a:gd name="T6" fmla="*/ 2147483646 w 9808"/>
                    <a:gd name="T7" fmla="*/ 2147483646 h 3680"/>
                    <a:gd name="T8" fmla="*/ 2147483646 w 9808"/>
                    <a:gd name="T9" fmla="*/ 2147483646 h 3680"/>
                    <a:gd name="T10" fmla="*/ 2147483646 w 9808"/>
                    <a:gd name="T11" fmla="*/ 2147483646 h 3680"/>
                    <a:gd name="T12" fmla="*/ 2147483646 w 9808"/>
                    <a:gd name="T13" fmla="*/ 566406250 h 3680"/>
                    <a:gd name="T14" fmla="*/ 2147483646 w 9808"/>
                    <a:gd name="T15" fmla="*/ 0 h 36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6" name="Google Shape;4284;p27"/>
                <p:cNvSpPr>
                  <a:spLocks/>
                </p:cNvSpPr>
                <p:nvPr/>
              </p:nvSpPr>
              <p:spPr bwMode="auto">
                <a:xfrm>
                  <a:off x="1544600" y="1233400"/>
                  <a:ext cx="248550" cy="105475"/>
                </a:xfrm>
                <a:custGeom>
                  <a:avLst/>
                  <a:gdLst>
                    <a:gd name="T0" fmla="*/ 2147483646 w 9942"/>
                    <a:gd name="T1" fmla="*/ 0 h 4219"/>
                    <a:gd name="T2" fmla="*/ 2147483646 w 9942"/>
                    <a:gd name="T3" fmla="*/ 2128906250 h 4219"/>
                    <a:gd name="T4" fmla="*/ 9765625 w 9942"/>
                    <a:gd name="T5" fmla="*/ 2147483646 h 4219"/>
                    <a:gd name="T6" fmla="*/ 2147483646 w 9942"/>
                    <a:gd name="T7" fmla="*/ 2147483646 h 4219"/>
                    <a:gd name="T8" fmla="*/ 2147483646 w 9942"/>
                    <a:gd name="T9" fmla="*/ 2147483646 h 4219"/>
                    <a:gd name="T10" fmla="*/ 2147483646 w 9942"/>
                    <a:gd name="T11" fmla="*/ 2147483646 h 4219"/>
                    <a:gd name="T12" fmla="*/ 2147483646 w 9942"/>
                    <a:gd name="T13" fmla="*/ 2147483646 h 4219"/>
                    <a:gd name="T14" fmla="*/ 2147483646 w 9942"/>
                    <a:gd name="T15" fmla="*/ 0 h 42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7" name="Google Shape;4285;p27"/>
                <p:cNvSpPr>
                  <a:spLocks/>
                </p:cNvSpPr>
                <p:nvPr/>
              </p:nvSpPr>
              <p:spPr bwMode="auto">
                <a:xfrm>
                  <a:off x="1793125" y="1242675"/>
                  <a:ext cx="243525" cy="91350"/>
                </a:xfrm>
                <a:custGeom>
                  <a:avLst/>
                  <a:gdLst>
                    <a:gd name="T0" fmla="*/ 2147483646 w 9741"/>
                    <a:gd name="T1" fmla="*/ 0 h 3654"/>
                    <a:gd name="T2" fmla="*/ 0 w 9741"/>
                    <a:gd name="T3" fmla="*/ 2147483646 h 3654"/>
                    <a:gd name="T4" fmla="*/ 2147483646 w 9741"/>
                    <a:gd name="T5" fmla="*/ 2147483646 h 3654"/>
                    <a:gd name="T6" fmla="*/ 2147483646 w 9741"/>
                    <a:gd name="T7" fmla="*/ 2147483646 h 3654"/>
                    <a:gd name="T8" fmla="*/ 2147483646 w 9741"/>
                    <a:gd name="T9" fmla="*/ 2147483646 h 3654"/>
                    <a:gd name="T10" fmla="*/ 2147483646 w 9741"/>
                    <a:gd name="T11" fmla="*/ 2147483646 h 3654"/>
                    <a:gd name="T12" fmla="*/ 2147483646 w 9741"/>
                    <a:gd name="T13" fmla="*/ 2147483646 h 3654"/>
                    <a:gd name="T14" fmla="*/ 2147483646 w 9741"/>
                    <a:gd name="T15" fmla="*/ 2147483646 h 3654"/>
                    <a:gd name="T16" fmla="*/ 2147483646 w 9741"/>
                    <a:gd name="T17" fmla="*/ 126953125 h 3654"/>
                    <a:gd name="T18" fmla="*/ 2147483646 w 9741"/>
                    <a:gd name="T19" fmla="*/ 0 h 3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8" name="Google Shape;4286;p27"/>
                <p:cNvSpPr>
                  <a:spLocks/>
                </p:cNvSpPr>
                <p:nvPr/>
              </p:nvSpPr>
              <p:spPr bwMode="auto">
                <a:xfrm>
                  <a:off x="1535425" y="1378150"/>
                  <a:ext cx="262725" cy="104800"/>
                </a:xfrm>
                <a:custGeom>
                  <a:avLst/>
                  <a:gdLst>
                    <a:gd name="T0" fmla="*/ 2147483646 w 10509"/>
                    <a:gd name="T1" fmla="*/ 9765625 h 4192"/>
                    <a:gd name="T2" fmla="*/ 2147483646 w 10509"/>
                    <a:gd name="T3" fmla="*/ 2147483646 h 4192"/>
                    <a:gd name="T4" fmla="*/ 9765625 w 10509"/>
                    <a:gd name="T5" fmla="*/ 2147483646 h 4192"/>
                    <a:gd name="T6" fmla="*/ 2147483646 w 10509"/>
                    <a:gd name="T7" fmla="*/ 2147483646 h 4192"/>
                    <a:gd name="T8" fmla="*/ 2147483646 w 10509"/>
                    <a:gd name="T9" fmla="*/ 2147483646 h 4192"/>
                    <a:gd name="T10" fmla="*/ 2147483646 w 10509"/>
                    <a:gd name="T11" fmla="*/ 2147483646 h 4192"/>
                    <a:gd name="T12" fmla="*/ 2147483646 w 10509"/>
                    <a:gd name="T13" fmla="*/ 2147483646 h 4192"/>
                    <a:gd name="T14" fmla="*/ 2147483646 w 10509"/>
                    <a:gd name="T15" fmla="*/ 9765625 h 419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9" name="Google Shape;4287;p27"/>
                <p:cNvSpPr>
                  <a:spLocks/>
                </p:cNvSpPr>
                <p:nvPr/>
              </p:nvSpPr>
              <p:spPr bwMode="auto">
                <a:xfrm>
                  <a:off x="1795625" y="1351125"/>
                  <a:ext cx="249375" cy="118975"/>
                </a:xfrm>
                <a:custGeom>
                  <a:avLst/>
                  <a:gdLst>
                    <a:gd name="T0" fmla="*/ 2147483646 w 9975"/>
                    <a:gd name="T1" fmla="*/ 0 h 4759"/>
                    <a:gd name="T2" fmla="*/ 2147483646 w 9975"/>
                    <a:gd name="T3" fmla="*/ 117187500 h 4759"/>
                    <a:gd name="T4" fmla="*/ 0 w 9975"/>
                    <a:gd name="T5" fmla="*/ 2147483646 h 4759"/>
                    <a:gd name="T6" fmla="*/ 2147483646 w 9975"/>
                    <a:gd name="T7" fmla="*/ 2147483646 h 4759"/>
                    <a:gd name="T8" fmla="*/ 2147483646 w 9975"/>
                    <a:gd name="T9" fmla="*/ 2147483646 h 4759"/>
                    <a:gd name="T10" fmla="*/ 2147483646 w 9975"/>
                    <a:gd name="T11" fmla="*/ 2147483646 h 4759"/>
                    <a:gd name="T12" fmla="*/ 2147483646 w 9975"/>
                    <a:gd name="T13" fmla="*/ 2147483646 h 4759"/>
                    <a:gd name="T14" fmla="*/ 2147483646 w 9975"/>
                    <a:gd name="T15" fmla="*/ 0 h 47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0" name="Google Shape;4288;p27"/>
                <p:cNvSpPr/>
                <p:nvPr/>
              </p:nvSpPr>
              <p:spPr>
                <a:xfrm>
                  <a:off x="1788016" y="591168"/>
                  <a:ext cx="139205" cy="1175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1" name="Google Shape;4289;p27"/>
                <p:cNvSpPr>
                  <a:spLocks/>
                </p:cNvSpPr>
                <p:nvPr/>
              </p:nvSpPr>
              <p:spPr bwMode="auto">
                <a:xfrm>
                  <a:off x="1879850" y="492925"/>
                  <a:ext cx="124275" cy="185525"/>
                </a:xfrm>
                <a:custGeom>
                  <a:avLst/>
                  <a:gdLst>
                    <a:gd name="T0" fmla="*/ 2147483646 w 4971"/>
                    <a:gd name="T1" fmla="*/ 9765625 h 7421"/>
                    <a:gd name="T2" fmla="*/ 2147483646 w 4971"/>
                    <a:gd name="T3" fmla="*/ 1777343750 h 7421"/>
                    <a:gd name="T4" fmla="*/ 2147483646 w 4971"/>
                    <a:gd name="T5" fmla="*/ 2147483646 h 7421"/>
                    <a:gd name="T6" fmla="*/ 2147483646 w 4971"/>
                    <a:gd name="T7" fmla="*/ 2147483646 h 7421"/>
                    <a:gd name="T8" fmla="*/ 2147483646 w 4971"/>
                    <a:gd name="T9" fmla="*/ 2147483646 h 7421"/>
                    <a:gd name="T10" fmla="*/ 2147483646 w 4971"/>
                    <a:gd name="T11" fmla="*/ 2147483646 h 7421"/>
                    <a:gd name="T12" fmla="*/ 2147483646 w 4971"/>
                    <a:gd name="T13" fmla="*/ 1455078125 h 7421"/>
                    <a:gd name="T14" fmla="*/ 2147483646 w 4971"/>
                    <a:gd name="T15" fmla="*/ 9765625 h 74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50" name="Google Shape;4290;p27"/>
              <p:cNvGrpSpPr>
                <a:grpSpLocks/>
              </p:cNvGrpSpPr>
              <p:nvPr/>
            </p:nvGrpSpPr>
            <p:grpSpPr bwMode="auto"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206" name="Google Shape;4291;p27"/>
                <p:cNvSpPr>
                  <a:spLocks/>
                </p:cNvSpPr>
                <p:nvPr/>
              </p:nvSpPr>
              <p:spPr bwMode="auto">
                <a:xfrm>
                  <a:off x="6248875" y="2456250"/>
                  <a:ext cx="827300" cy="2890950"/>
                </a:xfrm>
                <a:custGeom>
                  <a:avLst/>
                  <a:gdLst>
                    <a:gd name="T0" fmla="*/ 2147483646 w 33092"/>
                    <a:gd name="T1" fmla="*/ 2147483646 h 115638"/>
                    <a:gd name="T2" fmla="*/ 2147483646 w 33092"/>
                    <a:gd name="T3" fmla="*/ 2147483646 h 115638"/>
                    <a:gd name="T4" fmla="*/ 2147483646 w 33092"/>
                    <a:gd name="T5" fmla="*/ 2147483646 h 115638"/>
                    <a:gd name="T6" fmla="*/ 2147483646 w 33092"/>
                    <a:gd name="T7" fmla="*/ 2147483646 h 115638"/>
                    <a:gd name="T8" fmla="*/ 2147483646 w 33092"/>
                    <a:gd name="T9" fmla="*/ 2147483646 h 115638"/>
                    <a:gd name="T10" fmla="*/ 2147483646 w 33092"/>
                    <a:gd name="T11" fmla="*/ 2147483646 h 115638"/>
                    <a:gd name="T12" fmla="*/ 2147483646 w 33092"/>
                    <a:gd name="T13" fmla="*/ 2147483646 h 115638"/>
                    <a:gd name="T14" fmla="*/ 2147483646 w 33092"/>
                    <a:gd name="T15" fmla="*/ 2147483646 h 115638"/>
                    <a:gd name="T16" fmla="*/ 2147483646 w 33092"/>
                    <a:gd name="T17" fmla="*/ 2147483646 h 115638"/>
                    <a:gd name="T18" fmla="*/ 2147483646 w 33092"/>
                    <a:gd name="T19" fmla="*/ 2147483646 h 115638"/>
                    <a:gd name="T20" fmla="*/ 2147483646 w 33092"/>
                    <a:gd name="T21" fmla="*/ 2147483646 h 115638"/>
                    <a:gd name="T22" fmla="*/ 2147483646 w 33092"/>
                    <a:gd name="T23" fmla="*/ 2147483646 h 115638"/>
                    <a:gd name="T24" fmla="*/ 2147483646 w 33092"/>
                    <a:gd name="T25" fmla="*/ 2147483646 h 115638"/>
                    <a:gd name="T26" fmla="*/ 2147483646 w 33092"/>
                    <a:gd name="T27" fmla="*/ 2147483646 h 115638"/>
                    <a:gd name="T28" fmla="*/ 2147483646 w 33092"/>
                    <a:gd name="T29" fmla="*/ 2147483646 h 115638"/>
                    <a:gd name="T30" fmla="*/ 2147483646 w 33092"/>
                    <a:gd name="T31" fmla="*/ 2147483646 h 115638"/>
                    <a:gd name="T32" fmla="*/ 2147483646 w 33092"/>
                    <a:gd name="T33" fmla="*/ 2147483646 h 115638"/>
                    <a:gd name="T34" fmla="*/ 2147483646 w 33092"/>
                    <a:gd name="T35" fmla="*/ 2147483646 h 115638"/>
                    <a:gd name="T36" fmla="*/ 2147483646 w 33092"/>
                    <a:gd name="T37" fmla="*/ 2147483646 h 115638"/>
                    <a:gd name="T38" fmla="*/ 2147483646 w 33092"/>
                    <a:gd name="T39" fmla="*/ 2147483646 h 115638"/>
                    <a:gd name="T40" fmla="*/ 2147483646 w 33092"/>
                    <a:gd name="T41" fmla="*/ 2147483646 h 115638"/>
                    <a:gd name="T42" fmla="*/ 2147483646 w 33092"/>
                    <a:gd name="T43" fmla="*/ 2147483646 h 115638"/>
                    <a:gd name="T44" fmla="*/ 2147483646 w 33092"/>
                    <a:gd name="T45" fmla="*/ 2147483646 h 115638"/>
                    <a:gd name="T46" fmla="*/ 2147483646 w 33092"/>
                    <a:gd name="T47" fmla="*/ 2147483646 h 115638"/>
                    <a:gd name="T48" fmla="*/ 2147483646 w 33092"/>
                    <a:gd name="T49" fmla="*/ 2147483646 h 115638"/>
                    <a:gd name="T50" fmla="*/ 2147483646 w 33092"/>
                    <a:gd name="T51" fmla="*/ 2147483646 h 115638"/>
                    <a:gd name="T52" fmla="*/ 2147483646 w 33092"/>
                    <a:gd name="T53" fmla="*/ 2147483646 h 115638"/>
                    <a:gd name="T54" fmla="*/ 2147483646 w 33092"/>
                    <a:gd name="T55" fmla="*/ 2147483646 h 115638"/>
                    <a:gd name="T56" fmla="*/ 2147483646 w 33092"/>
                    <a:gd name="T57" fmla="*/ 2147483646 h 115638"/>
                    <a:gd name="T58" fmla="*/ 2147483646 w 33092"/>
                    <a:gd name="T59" fmla="*/ 2147483646 h 115638"/>
                    <a:gd name="T60" fmla="*/ 2147483646 w 33092"/>
                    <a:gd name="T61" fmla="*/ 2147483646 h 115638"/>
                    <a:gd name="T62" fmla="*/ 2147483646 w 33092"/>
                    <a:gd name="T63" fmla="*/ 2147483646 h 115638"/>
                    <a:gd name="T64" fmla="*/ 2147483646 w 33092"/>
                    <a:gd name="T65" fmla="*/ 2147483646 h 115638"/>
                    <a:gd name="T66" fmla="*/ 2147483646 w 33092"/>
                    <a:gd name="T67" fmla="*/ 2147483646 h 11563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7" name="Google Shape;4292;p27"/>
                <p:cNvSpPr>
                  <a:spLocks/>
                </p:cNvSpPr>
                <p:nvPr/>
              </p:nvSpPr>
              <p:spPr bwMode="auto">
                <a:xfrm>
                  <a:off x="6370100" y="2739075"/>
                  <a:ext cx="261625" cy="295425"/>
                </a:xfrm>
                <a:custGeom>
                  <a:avLst/>
                  <a:gdLst>
                    <a:gd name="T0" fmla="*/ 2147483646 w 10465"/>
                    <a:gd name="T1" fmla="*/ 9765625 h 11817"/>
                    <a:gd name="T2" fmla="*/ 732421875 w 10465"/>
                    <a:gd name="T3" fmla="*/ 2147483646 h 11817"/>
                    <a:gd name="T4" fmla="*/ 2147483646 w 10465"/>
                    <a:gd name="T5" fmla="*/ 2147483646 h 11817"/>
                    <a:gd name="T6" fmla="*/ 2147483646 w 10465"/>
                    <a:gd name="T7" fmla="*/ 2147483646 h 11817"/>
                    <a:gd name="T8" fmla="*/ 2147483646 w 10465"/>
                    <a:gd name="T9" fmla="*/ 2147483646 h 11817"/>
                    <a:gd name="T10" fmla="*/ 2147483646 w 10465"/>
                    <a:gd name="T11" fmla="*/ 244140625 h 11817"/>
                    <a:gd name="T12" fmla="*/ 2147483646 w 10465"/>
                    <a:gd name="T13" fmla="*/ 9765625 h 118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8" name="Google Shape;4293;p27"/>
                <p:cNvSpPr>
                  <a:spLocks/>
                </p:cNvSpPr>
                <p:nvPr/>
              </p:nvSpPr>
              <p:spPr bwMode="auto">
                <a:xfrm>
                  <a:off x="6721700" y="3006900"/>
                  <a:ext cx="252175" cy="188075"/>
                </a:xfrm>
                <a:custGeom>
                  <a:avLst/>
                  <a:gdLst>
                    <a:gd name="T0" fmla="*/ 2147483646 w 10087"/>
                    <a:gd name="T1" fmla="*/ 9765625 h 7523"/>
                    <a:gd name="T2" fmla="*/ 2147483646 w 10087"/>
                    <a:gd name="T3" fmla="*/ 410156250 h 7523"/>
                    <a:gd name="T4" fmla="*/ 2011718750 w 10087"/>
                    <a:gd name="T5" fmla="*/ 2147483646 h 7523"/>
                    <a:gd name="T6" fmla="*/ 2147483646 w 10087"/>
                    <a:gd name="T7" fmla="*/ 2147483646 h 7523"/>
                    <a:gd name="T8" fmla="*/ 2147483646 w 10087"/>
                    <a:gd name="T9" fmla="*/ 2147483646 h 7523"/>
                    <a:gd name="T10" fmla="*/ 2147483646 w 10087"/>
                    <a:gd name="T11" fmla="*/ 2147483646 h 7523"/>
                    <a:gd name="T12" fmla="*/ 2147483646 w 10087"/>
                    <a:gd name="T13" fmla="*/ 2147483646 h 7523"/>
                    <a:gd name="T14" fmla="*/ 2147483646 w 10087"/>
                    <a:gd name="T15" fmla="*/ 9765625 h 752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9" name="Google Shape;4294;p27"/>
                <p:cNvSpPr>
                  <a:spLocks/>
                </p:cNvSpPr>
                <p:nvPr/>
              </p:nvSpPr>
              <p:spPr bwMode="auto">
                <a:xfrm>
                  <a:off x="6420475" y="3232600"/>
                  <a:ext cx="199850" cy="265900"/>
                </a:xfrm>
                <a:custGeom>
                  <a:avLst/>
                  <a:gdLst>
                    <a:gd name="T0" fmla="*/ 2147483646 w 7994"/>
                    <a:gd name="T1" fmla="*/ 0 h 10636"/>
                    <a:gd name="T2" fmla="*/ 1533203125 w 7994"/>
                    <a:gd name="T3" fmla="*/ 2147483646 h 10636"/>
                    <a:gd name="T4" fmla="*/ 2147483646 w 7994"/>
                    <a:gd name="T5" fmla="*/ 2147483646 h 10636"/>
                    <a:gd name="T6" fmla="*/ 2147483646 w 7994"/>
                    <a:gd name="T7" fmla="*/ 2147483646 h 10636"/>
                    <a:gd name="T8" fmla="*/ 2147483646 w 7994"/>
                    <a:gd name="T9" fmla="*/ 2147483646 h 10636"/>
                    <a:gd name="T10" fmla="*/ 2147483646 w 7994"/>
                    <a:gd name="T11" fmla="*/ 996093750 h 10636"/>
                    <a:gd name="T12" fmla="*/ 2147483646 w 7994"/>
                    <a:gd name="T13" fmla="*/ 0 h 106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0" name="Google Shape;4295;p27"/>
                <p:cNvSpPr>
                  <a:spLocks/>
                </p:cNvSpPr>
                <p:nvPr/>
              </p:nvSpPr>
              <p:spPr bwMode="auto">
                <a:xfrm>
                  <a:off x="6670750" y="3506750"/>
                  <a:ext cx="264400" cy="168275"/>
                </a:xfrm>
                <a:custGeom>
                  <a:avLst/>
                  <a:gdLst>
                    <a:gd name="T0" fmla="*/ 2147483646 w 10576"/>
                    <a:gd name="T1" fmla="*/ 9765625 h 6731"/>
                    <a:gd name="T2" fmla="*/ 2147483646 w 10576"/>
                    <a:gd name="T3" fmla="*/ 175781250 h 6731"/>
                    <a:gd name="T4" fmla="*/ 2021484375 w 10576"/>
                    <a:gd name="T5" fmla="*/ 2147483646 h 6731"/>
                    <a:gd name="T6" fmla="*/ 2147483646 w 10576"/>
                    <a:gd name="T7" fmla="*/ 2147483646 h 6731"/>
                    <a:gd name="T8" fmla="*/ 2147483646 w 10576"/>
                    <a:gd name="T9" fmla="*/ 2147483646 h 6731"/>
                    <a:gd name="T10" fmla="*/ 2147483646 w 10576"/>
                    <a:gd name="T11" fmla="*/ 2147483646 h 6731"/>
                    <a:gd name="T12" fmla="*/ 2147483646 w 10576"/>
                    <a:gd name="T13" fmla="*/ 9765625 h 67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1" name="Google Shape;4296;p27"/>
                <p:cNvSpPr>
                  <a:spLocks/>
                </p:cNvSpPr>
                <p:nvPr/>
              </p:nvSpPr>
              <p:spPr bwMode="auto">
                <a:xfrm>
                  <a:off x="6300300" y="3626950"/>
                  <a:ext cx="227825" cy="322025"/>
                </a:xfrm>
                <a:custGeom>
                  <a:avLst/>
                  <a:gdLst>
                    <a:gd name="T0" fmla="*/ 2147483646 w 9113"/>
                    <a:gd name="T1" fmla="*/ 0 h 12881"/>
                    <a:gd name="T2" fmla="*/ 1582031250 w 9113"/>
                    <a:gd name="T3" fmla="*/ 2147483646 h 12881"/>
                    <a:gd name="T4" fmla="*/ 2147483646 w 9113"/>
                    <a:gd name="T5" fmla="*/ 2147483646 h 12881"/>
                    <a:gd name="T6" fmla="*/ 2147483646 w 9113"/>
                    <a:gd name="T7" fmla="*/ 2147483646 h 12881"/>
                    <a:gd name="T8" fmla="*/ 2147483646 w 9113"/>
                    <a:gd name="T9" fmla="*/ 2147483646 h 12881"/>
                    <a:gd name="T10" fmla="*/ 2147483646 w 9113"/>
                    <a:gd name="T11" fmla="*/ 712890625 h 12881"/>
                    <a:gd name="T12" fmla="*/ 2147483646 w 9113"/>
                    <a:gd name="T13" fmla="*/ 0 h 1288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2" name="Google Shape;4297;p27"/>
                <p:cNvSpPr>
                  <a:spLocks/>
                </p:cNvSpPr>
                <p:nvPr/>
              </p:nvSpPr>
              <p:spPr bwMode="auto">
                <a:xfrm>
                  <a:off x="6597650" y="4052025"/>
                  <a:ext cx="252300" cy="138850"/>
                </a:xfrm>
                <a:custGeom>
                  <a:avLst/>
                  <a:gdLst>
                    <a:gd name="T0" fmla="*/ 2147483646 w 10092"/>
                    <a:gd name="T1" fmla="*/ 0 h 5554"/>
                    <a:gd name="T2" fmla="*/ 2147483646 w 10092"/>
                    <a:gd name="T3" fmla="*/ 2147483646 h 5554"/>
                    <a:gd name="T4" fmla="*/ 2080078125 w 10092"/>
                    <a:gd name="T5" fmla="*/ 2147483646 h 5554"/>
                    <a:gd name="T6" fmla="*/ 2147483646 w 10092"/>
                    <a:gd name="T7" fmla="*/ 2147483646 h 5554"/>
                    <a:gd name="T8" fmla="*/ 2147483646 w 10092"/>
                    <a:gd name="T9" fmla="*/ 2147483646 h 5554"/>
                    <a:gd name="T10" fmla="*/ 2147483646 w 10092"/>
                    <a:gd name="T11" fmla="*/ 2147483646 h 5554"/>
                    <a:gd name="T12" fmla="*/ 2147483646 w 10092"/>
                    <a:gd name="T13" fmla="*/ 0 h 555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3" name="Google Shape;4298;p27"/>
                <p:cNvSpPr/>
                <p:nvPr/>
              </p:nvSpPr>
              <p:spPr>
                <a:xfrm>
                  <a:off x="6298778" y="1952432"/>
                  <a:ext cx="707006" cy="71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4" name="Google Shape;4299;p27"/>
                <p:cNvSpPr/>
                <p:nvPr/>
              </p:nvSpPr>
              <p:spPr>
                <a:xfrm>
                  <a:off x="6553698" y="2233235"/>
                  <a:ext cx="197165" cy="18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5" name="Google Shape;4300;p27"/>
                <p:cNvSpPr>
                  <a:spLocks/>
                </p:cNvSpPr>
                <p:nvPr/>
              </p:nvSpPr>
              <p:spPr bwMode="auto">
                <a:xfrm>
                  <a:off x="6710475" y="2419950"/>
                  <a:ext cx="96300" cy="130875"/>
                </a:xfrm>
                <a:custGeom>
                  <a:avLst/>
                  <a:gdLst>
                    <a:gd name="T0" fmla="*/ 2147483646 w 3852"/>
                    <a:gd name="T1" fmla="*/ 9765625 h 5235"/>
                    <a:gd name="T2" fmla="*/ 1650390625 w 3852"/>
                    <a:gd name="T3" fmla="*/ 2147483646 h 5235"/>
                    <a:gd name="T4" fmla="*/ 2147483646 w 3852"/>
                    <a:gd name="T5" fmla="*/ 2147483646 h 5235"/>
                    <a:gd name="T6" fmla="*/ 2147483646 w 3852"/>
                    <a:gd name="T7" fmla="*/ 2147483646 h 5235"/>
                    <a:gd name="T8" fmla="*/ 2147483646 w 3852"/>
                    <a:gd name="T9" fmla="*/ 2147483646 h 5235"/>
                    <a:gd name="T10" fmla="*/ 2147483646 w 3852"/>
                    <a:gd name="T11" fmla="*/ 2147483646 h 5235"/>
                    <a:gd name="T12" fmla="*/ 2147483646 w 3852"/>
                    <a:gd name="T13" fmla="*/ 1425781250 h 5235"/>
                    <a:gd name="T14" fmla="*/ 2147483646 w 3852"/>
                    <a:gd name="T15" fmla="*/ 9765625 h 523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6" name="Google Shape;4301;p27"/>
                <p:cNvSpPr>
                  <a:spLocks/>
                </p:cNvSpPr>
                <p:nvPr/>
              </p:nvSpPr>
              <p:spPr bwMode="auto">
                <a:xfrm>
                  <a:off x="6745475" y="2358750"/>
                  <a:ext cx="168700" cy="84875"/>
                </a:xfrm>
                <a:custGeom>
                  <a:avLst/>
                  <a:gdLst>
                    <a:gd name="T0" fmla="*/ 1757812500 w 6748"/>
                    <a:gd name="T1" fmla="*/ 0 h 3395"/>
                    <a:gd name="T2" fmla="*/ 1328125000 w 6748"/>
                    <a:gd name="T3" fmla="*/ 2147483646 h 3395"/>
                    <a:gd name="T4" fmla="*/ 2147483646 w 6748"/>
                    <a:gd name="T5" fmla="*/ 2147483646 h 3395"/>
                    <a:gd name="T6" fmla="*/ 2147483646 w 6748"/>
                    <a:gd name="T7" fmla="*/ 2147483646 h 3395"/>
                    <a:gd name="T8" fmla="*/ 2147483646 w 6748"/>
                    <a:gd name="T9" fmla="*/ 2147483646 h 3395"/>
                    <a:gd name="T10" fmla="*/ 2147483646 w 6748"/>
                    <a:gd name="T11" fmla="*/ 2147483646 h 3395"/>
                    <a:gd name="T12" fmla="*/ 2147483646 w 6748"/>
                    <a:gd name="T13" fmla="*/ 2147483646 h 3395"/>
                    <a:gd name="T14" fmla="*/ 2147483646 w 6748"/>
                    <a:gd name="T15" fmla="*/ 97656250 h 3395"/>
                    <a:gd name="T16" fmla="*/ 1757812500 w 6748"/>
                    <a:gd name="T17" fmla="*/ 0 h 33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7" name="Google Shape;4302;p27"/>
                <p:cNvSpPr>
                  <a:spLocks/>
                </p:cNvSpPr>
                <p:nvPr/>
              </p:nvSpPr>
              <p:spPr bwMode="auto">
                <a:xfrm>
                  <a:off x="6758000" y="2262475"/>
                  <a:ext cx="189225" cy="41825"/>
                </a:xfrm>
                <a:custGeom>
                  <a:avLst/>
                  <a:gdLst>
                    <a:gd name="T0" fmla="*/ 2147483646 w 7569"/>
                    <a:gd name="T1" fmla="*/ 9765625 h 1673"/>
                    <a:gd name="T2" fmla="*/ 2147483646 w 7569"/>
                    <a:gd name="T3" fmla="*/ 2147483646 h 1673"/>
                    <a:gd name="T4" fmla="*/ 2147483646 w 7569"/>
                    <a:gd name="T5" fmla="*/ 2147483646 h 1673"/>
                    <a:gd name="T6" fmla="*/ 2147483646 w 7569"/>
                    <a:gd name="T7" fmla="*/ 2147483646 h 1673"/>
                    <a:gd name="T8" fmla="*/ 2147483646 w 7569"/>
                    <a:gd name="T9" fmla="*/ 2147483646 h 1673"/>
                    <a:gd name="T10" fmla="*/ 2147483646 w 7569"/>
                    <a:gd name="T11" fmla="*/ 9765625 h 167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8" name="Google Shape;4303;p27"/>
                <p:cNvSpPr>
                  <a:spLocks/>
                </p:cNvSpPr>
                <p:nvPr/>
              </p:nvSpPr>
              <p:spPr bwMode="auto">
                <a:xfrm>
                  <a:off x="6751575" y="2134750"/>
                  <a:ext cx="136125" cy="104900"/>
                </a:xfrm>
                <a:custGeom>
                  <a:avLst/>
                  <a:gdLst>
                    <a:gd name="T0" fmla="*/ 2147483646 w 5445"/>
                    <a:gd name="T1" fmla="*/ 0 h 4196"/>
                    <a:gd name="T2" fmla="*/ 2147483646 w 5445"/>
                    <a:gd name="T3" fmla="*/ 29296875 h 4196"/>
                    <a:gd name="T4" fmla="*/ 2147483646 w 5445"/>
                    <a:gd name="T5" fmla="*/ 2147483646 h 4196"/>
                    <a:gd name="T6" fmla="*/ 1328125000 w 5445"/>
                    <a:gd name="T7" fmla="*/ 2147483646 h 4196"/>
                    <a:gd name="T8" fmla="*/ 2147483646 w 5445"/>
                    <a:gd name="T9" fmla="*/ 2147483646 h 4196"/>
                    <a:gd name="T10" fmla="*/ 2147483646 w 5445"/>
                    <a:gd name="T11" fmla="*/ 2147483646 h 4196"/>
                    <a:gd name="T12" fmla="*/ 2147483646 w 5445"/>
                    <a:gd name="T13" fmla="*/ 2147483646 h 4196"/>
                    <a:gd name="T14" fmla="*/ 2147483646 w 5445"/>
                    <a:gd name="T15" fmla="*/ 2147483646 h 4196"/>
                    <a:gd name="T16" fmla="*/ 2147483646 w 5445"/>
                    <a:gd name="T17" fmla="*/ 0 h 419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9" name="Google Shape;4304;p27"/>
                <p:cNvSpPr>
                  <a:spLocks/>
                </p:cNvSpPr>
                <p:nvPr/>
              </p:nvSpPr>
              <p:spPr bwMode="auto">
                <a:xfrm>
                  <a:off x="6695275" y="2062750"/>
                  <a:ext cx="72025" cy="133875"/>
                </a:xfrm>
                <a:custGeom>
                  <a:avLst/>
                  <a:gdLst>
                    <a:gd name="T0" fmla="*/ 2147483646 w 2881"/>
                    <a:gd name="T1" fmla="*/ 9765625 h 5355"/>
                    <a:gd name="T2" fmla="*/ 2147483646 w 2881"/>
                    <a:gd name="T3" fmla="*/ 849609375 h 5355"/>
                    <a:gd name="T4" fmla="*/ 1054687500 w 2881"/>
                    <a:gd name="T5" fmla="*/ 2147483646 h 5355"/>
                    <a:gd name="T6" fmla="*/ 2147483646 w 2881"/>
                    <a:gd name="T7" fmla="*/ 2147483646 h 5355"/>
                    <a:gd name="T8" fmla="*/ 2147483646 w 2881"/>
                    <a:gd name="T9" fmla="*/ 2147483646 h 5355"/>
                    <a:gd name="T10" fmla="*/ 2147483646 w 2881"/>
                    <a:gd name="T11" fmla="*/ 1738281250 h 5355"/>
                    <a:gd name="T12" fmla="*/ 2147483646 w 2881"/>
                    <a:gd name="T13" fmla="*/ 9765625 h 535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0" name="Google Shape;4305;p27"/>
                <p:cNvSpPr>
                  <a:spLocks/>
                </p:cNvSpPr>
                <p:nvPr/>
              </p:nvSpPr>
              <p:spPr bwMode="auto">
                <a:xfrm>
                  <a:off x="6613600" y="2024300"/>
                  <a:ext cx="28900" cy="177700"/>
                </a:xfrm>
                <a:custGeom>
                  <a:avLst/>
                  <a:gdLst>
                    <a:gd name="T0" fmla="*/ 2147483646 w 1156"/>
                    <a:gd name="T1" fmla="*/ 9765625 h 7108"/>
                    <a:gd name="T2" fmla="*/ 2147483646 w 1156"/>
                    <a:gd name="T3" fmla="*/ 2147483646 h 7108"/>
                    <a:gd name="T4" fmla="*/ 2147483646 w 1156"/>
                    <a:gd name="T5" fmla="*/ 2147483646 h 7108"/>
                    <a:gd name="T6" fmla="*/ 2147483646 w 1156"/>
                    <a:gd name="T7" fmla="*/ 2147483646 h 7108"/>
                    <a:gd name="T8" fmla="*/ 2147483646 w 1156"/>
                    <a:gd name="T9" fmla="*/ 2147483646 h 7108"/>
                    <a:gd name="T10" fmla="*/ 2147483646 w 1156"/>
                    <a:gd name="T11" fmla="*/ 1621093750 h 7108"/>
                    <a:gd name="T12" fmla="*/ 2147483646 w 1156"/>
                    <a:gd name="T13" fmla="*/ 9765625 h 71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1" name="Google Shape;4306;p27"/>
                <p:cNvSpPr>
                  <a:spLocks/>
                </p:cNvSpPr>
                <p:nvPr/>
              </p:nvSpPr>
              <p:spPr bwMode="auto">
                <a:xfrm>
                  <a:off x="6444125" y="2086225"/>
                  <a:ext cx="125700" cy="141750"/>
                </a:xfrm>
                <a:custGeom>
                  <a:avLst/>
                  <a:gdLst>
                    <a:gd name="T0" fmla="*/ 2147483646 w 5028"/>
                    <a:gd name="T1" fmla="*/ 0 h 5670"/>
                    <a:gd name="T2" fmla="*/ 1503906250 w 5028"/>
                    <a:gd name="T3" fmla="*/ 2147483646 h 5670"/>
                    <a:gd name="T4" fmla="*/ 2147483646 w 5028"/>
                    <a:gd name="T5" fmla="*/ 2147483646 h 5670"/>
                    <a:gd name="T6" fmla="*/ 2147483646 w 5028"/>
                    <a:gd name="T7" fmla="*/ 2147483646 h 5670"/>
                    <a:gd name="T8" fmla="*/ 2147483646 w 5028"/>
                    <a:gd name="T9" fmla="*/ 2147483646 h 5670"/>
                    <a:gd name="T10" fmla="*/ 2147483646 w 5028"/>
                    <a:gd name="T11" fmla="*/ 2147483646 h 5670"/>
                    <a:gd name="T12" fmla="*/ 2147483646 w 5028"/>
                    <a:gd name="T13" fmla="*/ 2147483646 h 5670"/>
                    <a:gd name="T14" fmla="*/ 2147483646 w 5028"/>
                    <a:gd name="T15" fmla="*/ 1181640625 h 5670"/>
                    <a:gd name="T16" fmla="*/ 2147483646 w 5028"/>
                    <a:gd name="T17" fmla="*/ 0 h 5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2" name="Google Shape;4307;p27"/>
                <p:cNvSpPr>
                  <a:spLocks/>
                </p:cNvSpPr>
                <p:nvPr/>
              </p:nvSpPr>
              <p:spPr bwMode="auto">
                <a:xfrm>
                  <a:off x="6363325" y="2288925"/>
                  <a:ext cx="147725" cy="21525"/>
                </a:xfrm>
                <a:custGeom>
                  <a:avLst/>
                  <a:gdLst>
                    <a:gd name="T0" fmla="*/ 2147483646 w 5909"/>
                    <a:gd name="T1" fmla="*/ 0 h 861"/>
                    <a:gd name="T2" fmla="*/ 2147483646 w 5909"/>
                    <a:gd name="T3" fmla="*/ 2147483646 h 861"/>
                    <a:gd name="T4" fmla="*/ 2147483646 w 5909"/>
                    <a:gd name="T5" fmla="*/ 2147483646 h 861"/>
                    <a:gd name="T6" fmla="*/ 2147483646 w 5909"/>
                    <a:gd name="T7" fmla="*/ 2147483646 h 861"/>
                    <a:gd name="T8" fmla="*/ 2147483646 w 5909"/>
                    <a:gd name="T9" fmla="*/ 2147483646 h 861"/>
                    <a:gd name="T10" fmla="*/ 2147483646 w 5909"/>
                    <a:gd name="T11" fmla="*/ 68359375 h 861"/>
                    <a:gd name="T12" fmla="*/ 2147483646 w 5909"/>
                    <a:gd name="T13" fmla="*/ 0 h 8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3" name="Google Shape;4308;p27"/>
                <p:cNvSpPr>
                  <a:spLocks/>
                </p:cNvSpPr>
                <p:nvPr/>
              </p:nvSpPr>
              <p:spPr bwMode="auto">
                <a:xfrm>
                  <a:off x="6386375" y="2390150"/>
                  <a:ext cx="139125" cy="53825"/>
                </a:xfrm>
                <a:custGeom>
                  <a:avLst/>
                  <a:gdLst>
                    <a:gd name="T0" fmla="*/ 2147483646 w 5565"/>
                    <a:gd name="T1" fmla="*/ 0 h 2153"/>
                    <a:gd name="T2" fmla="*/ 1796875000 w 5565"/>
                    <a:gd name="T3" fmla="*/ 2147483646 h 2153"/>
                    <a:gd name="T4" fmla="*/ 2147483646 w 5565"/>
                    <a:gd name="T5" fmla="*/ 2147483646 h 2153"/>
                    <a:gd name="T6" fmla="*/ 2147483646 w 5565"/>
                    <a:gd name="T7" fmla="*/ 2147483646 h 2153"/>
                    <a:gd name="T8" fmla="*/ 2147483646 w 5565"/>
                    <a:gd name="T9" fmla="*/ 2147483646 h 2153"/>
                    <a:gd name="T10" fmla="*/ 2147483646 w 5565"/>
                    <a:gd name="T11" fmla="*/ 2147483646 h 2153"/>
                    <a:gd name="T12" fmla="*/ 2147483646 w 5565"/>
                    <a:gd name="T13" fmla="*/ 0 h 21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4" name="Google Shape;4309;p27"/>
                <p:cNvSpPr>
                  <a:spLocks/>
                </p:cNvSpPr>
                <p:nvPr/>
              </p:nvSpPr>
              <p:spPr bwMode="auto">
                <a:xfrm>
                  <a:off x="6493800" y="2438825"/>
                  <a:ext cx="84775" cy="104000"/>
                </a:xfrm>
                <a:custGeom>
                  <a:avLst/>
                  <a:gdLst>
                    <a:gd name="T0" fmla="*/ 2147483646 w 3391"/>
                    <a:gd name="T1" fmla="*/ 0 h 4160"/>
                    <a:gd name="T2" fmla="*/ 2147483646 w 3391"/>
                    <a:gd name="T3" fmla="*/ 576171875 h 4160"/>
                    <a:gd name="T4" fmla="*/ 2147483646 w 3391"/>
                    <a:gd name="T5" fmla="*/ 2147483646 h 4160"/>
                    <a:gd name="T6" fmla="*/ 1093750000 w 3391"/>
                    <a:gd name="T7" fmla="*/ 2147483646 h 4160"/>
                    <a:gd name="T8" fmla="*/ 2070312500 w 3391"/>
                    <a:gd name="T9" fmla="*/ 2147483646 h 4160"/>
                    <a:gd name="T10" fmla="*/ 2147483646 w 3391"/>
                    <a:gd name="T11" fmla="*/ 2147483646 h 4160"/>
                    <a:gd name="T12" fmla="*/ 2147483646 w 3391"/>
                    <a:gd name="T13" fmla="*/ 2147483646 h 4160"/>
                    <a:gd name="T14" fmla="*/ 2147483646 w 3391"/>
                    <a:gd name="T15" fmla="*/ 2147483646 h 4160"/>
                    <a:gd name="T16" fmla="*/ 2147483646 w 3391"/>
                    <a:gd name="T17" fmla="*/ 0 h 41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5" name="Google Shape;4310;p27"/>
                <p:cNvSpPr>
                  <a:spLocks/>
                </p:cNvSpPr>
                <p:nvPr/>
              </p:nvSpPr>
              <p:spPr bwMode="auto">
                <a:xfrm>
                  <a:off x="6625425" y="2463125"/>
                  <a:ext cx="34575" cy="119675"/>
                </a:xfrm>
                <a:custGeom>
                  <a:avLst/>
                  <a:gdLst>
                    <a:gd name="T0" fmla="*/ 2147483646 w 1383"/>
                    <a:gd name="T1" fmla="*/ 0 h 4787"/>
                    <a:gd name="T2" fmla="*/ 2147483646 w 1383"/>
                    <a:gd name="T3" fmla="*/ 878906250 h 4787"/>
                    <a:gd name="T4" fmla="*/ 2147483646 w 1383"/>
                    <a:gd name="T5" fmla="*/ 2147483646 h 4787"/>
                    <a:gd name="T6" fmla="*/ 732421875 w 1383"/>
                    <a:gd name="T7" fmla="*/ 2147483646 h 4787"/>
                    <a:gd name="T8" fmla="*/ 2147483646 w 1383"/>
                    <a:gd name="T9" fmla="*/ 2147483646 h 4787"/>
                    <a:gd name="T10" fmla="*/ 2147483646 w 1383"/>
                    <a:gd name="T11" fmla="*/ 2147483646 h 4787"/>
                    <a:gd name="T12" fmla="*/ 2147483646 w 1383"/>
                    <a:gd name="T13" fmla="*/ 2147483646 h 4787"/>
                    <a:gd name="T14" fmla="*/ 2147483646 w 1383"/>
                    <a:gd name="T15" fmla="*/ 2070312500 h 4787"/>
                    <a:gd name="T16" fmla="*/ 2147483646 w 1383"/>
                    <a:gd name="T17" fmla="*/ 0 h 478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6" name="Google Shape;4311;p27"/>
                <p:cNvSpPr>
                  <a:spLocks/>
                </p:cNvSpPr>
                <p:nvPr/>
              </p:nvSpPr>
              <p:spPr bwMode="auto">
                <a:xfrm>
                  <a:off x="6616650" y="2282250"/>
                  <a:ext cx="30425" cy="22800"/>
                </a:xfrm>
                <a:custGeom>
                  <a:avLst/>
                  <a:gdLst>
                    <a:gd name="T0" fmla="*/ 2147483646 w 1217"/>
                    <a:gd name="T1" fmla="*/ 0 h 912"/>
                    <a:gd name="T2" fmla="*/ 2147483646 w 1217"/>
                    <a:gd name="T3" fmla="*/ 2147483646 h 912"/>
                    <a:gd name="T4" fmla="*/ 2147483646 w 1217"/>
                    <a:gd name="T5" fmla="*/ 0 h 9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7" name="Google Shape;4312;p27"/>
                <p:cNvSpPr>
                  <a:spLocks/>
                </p:cNvSpPr>
                <p:nvPr/>
              </p:nvSpPr>
              <p:spPr bwMode="auto">
                <a:xfrm>
                  <a:off x="6670600" y="2289850"/>
                  <a:ext cx="30425" cy="23575"/>
                </a:xfrm>
                <a:custGeom>
                  <a:avLst/>
                  <a:gdLst>
                    <a:gd name="T0" fmla="*/ 2147483646 w 1217"/>
                    <a:gd name="T1" fmla="*/ 0 h 943"/>
                    <a:gd name="T2" fmla="*/ 2147483646 w 1217"/>
                    <a:gd name="T3" fmla="*/ 2147483646 h 943"/>
                    <a:gd name="T4" fmla="*/ 2147483646 w 1217"/>
                    <a:gd name="T5" fmla="*/ 0 h 94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8" name="Google Shape;4313;p27"/>
                <p:cNvSpPr>
                  <a:spLocks/>
                </p:cNvSpPr>
                <p:nvPr/>
              </p:nvSpPr>
              <p:spPr bwMode="auto">
                <a:xfrm>
                  <a:off x="6627300" y="2358225"/>
                  <a:ext cx="35725" cy="28150"/>
                </a:xfrm>
                <a:custGeom>
                  <a:avLst/>
                  <a:gdLst>
                    <a:gd name="T0" fmla="*/ 2147483646 w 1429"/>
                    <a:gd name="T1" fmla="*/ 9765625 h 1126"/>
                    <a:gd name="T2" fmla="*/ 2147483646 w 1429"/>
                    <a:gd name="T3" fmla="*/ 2147483646 h 1126"/>
                    <a:gd name="T4" fmla="*/ 2147483646 w 1429"/>
                    <a:gd name="T5" fmla="*/ 9765625 h 112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9" name="Google Shape;4314;p27"/>
                <p:cNvSpPr>
                  <a:spLocks/>
                </p:cNvSpPr>
                <p:nvPr/>
              </p:nvSpPr>
              <p:spPr bwMode="auto">
                <a:xfrm>
                  <a:off x="6583225" y="2308825"/>
                  <a:ext cx="33225" cy="24475"/>
                </a:xfrm>
                <a:custGeom>
                  <a:avLst/>
                  <a:gdLst>
                    <a:gd name="T0" fmla="*/ 2147483646 w 1329"/>
                    <a:gd name="T1" fmla="*/ 0 h 979"/>
                    <a:gd name="T2" fmla="*/ 2147483646 w 1329"/>
                    <a:gd name="T3" fmla="*/ 9765625 h 979"/>
                    <a:gd name="T4" fmla="*/ 2147483646 w 1329"/>
                    <a:gd name="T5" fmla="*/ 9765625 h 979"/>
                    <a:gd name="T6" fmla="*/ 2147483646 w 1329"/>
                    <a:gd name="T7" fmla="*/ 2147483646 h 979"/>
                    <a:gd name="T8" fmla="*/ 2147483646 w 1329"/>
                    <a:gd name="T9" fmla="*/ 2147483646 h 979"/>
                    <a:gd name="T10" fmla="*/ 2147483646 w 1329"/>
                    <a:gd name="T11" fmla="*/ 2147483646 h 979"/>
                    <a:gd name="T12" fmla="*/ 2147483646 w 1329"/>
                    <a:gd name="T13" fmla="*/ 0 h 97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0" name="Google Shape;4315;p27"/>
                <p:cNvSpPr>
                  <a:spLocks/>
                </p:cNvSpPr>
                <p:nvPr/>
              </p:nvSpPr>
              <p:spPr bwMode="auto">
                <a:xfrm>
                  <a:off x="6624250" y="2317950"/>
                  <a:ext cx="20550" cy="16750"/>
                </a:xfrm>
                <a:custGeom>
                  <a:avLst/>
                  <a:gdLst>
                    <a:gd name="T0" fmla="*/ 2147483646 w 822"/>
                    <a:gd name="T1" fmla="*/ 9765625 h 670"/>
                    <a:gd name="T2" fmla="*/ 2147483646 w 822"/>
                    <a:gd name="T3" fmla="*/ 2147483646 h 670"/>
                    <a:gd name="T4" fmla="*/ 2147483646 w 822"/>
                    <a:gd name="T5" fmla="*/ 9765625 h 67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1" name="Google Shape;4316;p27"/>
                <p:cNvSpPr>
                  <a:spLocks/>
                </p:cNvSpPr>
                <p:nvPr/>
              </p:nvSpPr>
              <p:spPr bwMode="auto">
                <a:xfrm>
                  <a:off x="6666800" y="2346075"/>
                  <a:ext cx="22075" cy="15975"/>
                </a:xfrm>
                <a:custGeom>
                  <a:avLst/>
                  <a:gdLst>
                    <a:gd name="T0" fmla="*/ 2147483646 w 883"/>
                    <a:gd name="T1" fmla="*/ 0 h 639"/>
                    <a:gd name="T2" fmla="*/ 2147483646 w 883"/>
                    <a:gd name="T3" fmla="*/ 2147483646 h 639"/>
                    <a:gd name="T4" fmla="*/ 2147483646 w 883"/>
                    <a:gd name="T5" fmla="*/ 0 h 63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2" name="Google Shape;4317;p27"/>
                <p:cNvSpPr>
                  <a:spLocks/>
                </p:cNvSpPr>
                <p:nvPr/>
              </p:nvSpPr>
              <p:spPr bwMode="auto">
                <a:xfrm>
                  <a:off x="6656175" y="2239675"/>
                  <a:ext cx="26600" cy="20550"/>
                </a:xfrm>
                <a:custGeom>
                  <a:avLst/>
                  <a:gdLst>
                    <a:gd name="T0" fmla="*/ 2147483646 w 1064"/>
                    <a:gd name="T1" fmla="*/ 9765625 h 822"/>
                    <a:gd name="T2" fmla="*/ 2147483646 w 1064"/>
                    <a:gd name="T3" fmla="*/ 2147483646 h 822"/>
                    <a:gd name="T4" fmla="*/ 2147483646 w 1064"/>
                    <a:gd name="T5" fmla="*/ 9765625 h 8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3" name="Google Shape;4318;p27"/>
                <p:cNvSpPr>
                  <a:spLocks/>
                </p:cNvSpPr>
                <p:nvPr/>
              </p:nvSpPr>
              <p:spPr bwMode="auto">
                <a:xfrm>
                  <a:off x="6609050" y="2246675"/>
                  <a:ext cx="19025" cy="17950"/>
                </a:xfrm>
                <a:custGeom>
                  <a:avLst/>
                  <a:gdLst>
                    <a:gd name="T0" fmla="*/ 2147483646 w 761"/>
                    <a:gd name="T1" fmla="*/ 9765625 h 718"/>
                    <a:gd name="T2" fmla="*/ 9765625 w 761"/>
                    <a:gd name="T3" fmla="*/ 2147483646 h 718"/>
                    <a:gd name="T4" fmla="*/ 2147483646 w 761"/>
                    <a:gd name="T5" fmla="*/ 2147483646 h 718"/>
                    <a:gd name="T6" fmla="*/ 2147483646 w 761"/>
                    <a:gd name="T7" fmla="*/ 2147483646 h 718"/>
                    <a:gd name="T8" fmla="*/ 2147483646 w 761"/>
                    <a:gd name="T9" fmla="*/ 1132812500 h 718"/>
                    <a:gd name="T10" fmla="*/ 2147483646 w 761"/>
                    <a:gd name="T11" fmla="*/ 839843750 h 718"/>
                    <a:gd name="T12" fmla="*/ 2147483646 w 761"/>
                    <a:gd name="T13" fmla="*/ 9765625 h 7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4" name="Google Shape;4319;p27"/>
                <p:cNvSpPr>
                  <a:spLocks/>
                </p:cNvSpPr>
                <p:nvPr/>
              </p:nvSpPr>
              <p:spPr bwMode="auto">
                <a:xfrm>
                  <a:off x="6685800" y="2263250"/>
                  <a:ext cx="22825" cy="18250"/>
                </a:xfrm>
                <a:custGeom>
                  <a:avLst/>
                  <a:gdLst>
                    <a:gd name="T0" fmla="*/ 2147483646 w 913"/>
                    <a:gd name="T1" fmla="*/ 0 h 730"/>
                    <a:gd name="T2" fmla="*/ 2147483646 w 913"/>
                    <a:gd name="T3" fmla="*/ 2147483646 h 730"/>
                    <a:gd name="T4" fmla="*/ 2147483646 w 913"/>
                    <a:gd name="T5" fmla="*/ 0 h 7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5" name="Google Shape;4320;p27"/>
                <p:cNvSpPr>
                  <a:spLocks/>
                </p:cNvSpPr>
                <p:nvPr/>
              </p:nvSpPr>
              <p:spPr bwMode="auto">
                <a:xfrm>
                  <a:off x="6689600" y="2328600"/>
                  <a:ext cx="30425" cy="22825"/>
                </a:xfrm>
                <a:custGeom>
                  <a:avLst/>
                  <a:gdLst>
                    <a:gd name="T0" fmla="*/ 2147483646 w 1217"/>
                    <a:gd name="T1" fmla="*/ 0 h 913"/>
                    <a:gd name="T2" fmla="*/ 2147483646 w 1217"/>
                    <a:gd name="T3" fmla="*/ 2147483646 h 913"/>
                    <a:gd name="T4" fmla="*/ 2147483646 w 1217"/>
                    <a:gd name="T5" fmla="*/ 0 h 9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51" name="Google Shape;4321;p27"/>
              <p:cNvGrpSpPr>
                <a:grpSpLocks/>
              </p:cNvGrpSpPr>
              <p:nvPr/>
            </p:nvGrpSpPr>
            <p:grpSpPr bwMode="auto">
              <a:xfrm rot="19880654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97" name="Google Shape;4322;p27"/>
                <p:cNvSpPr>
                  <a:spLocks/>
                </p:cNvSpPr>
                <p:nvPr/>
              </p:nvSpPr>
              <p:spPr bwMode="auto">
                <a:xfrm>
                  <a:off x="2235100" y="548200"/>
                  <a:ext cx="759725" cy="1100125"/>
                </a:xfrm>
                <a:custGeom>
                  <a:avLst/>
                  <a:gdLst>
                    <a:gd name="T0" fmla="*/ 2147483646 w 30389"/>
                    <a:gd name="T1" fmla="*/ 0 h 44005"/>
                    <a:gd name="T2" fmla="*/ 2147483646 w 30389"/>
                    <a:gd name="T3" fmla="*/ 2147483646 h 44005"/>
                    <a:gd name="T4" fmla="*/ 2147483646 w 30389"/>
                    <a:gd name="T5" fmla="*/ 2147483646 h 44005"/>
                    <a:gd name="T6" fmla="*/ 2147483646 w 30389"/>
                    <a:gd name="T7" fmla="*/ 2147483646 h 44005"/>
                    <a:gd name="T8" fmla="*/ 2147483646 w 30389"/>
                    <a:gd name="T9" fmla="*/ 2147483646 h 44005"/>
                    <a:gd name="T10" fmla="*/ 2147483646 w 30389"/>
                    <a:gd name="T11" fmla="*/ 2147483646 h 44005"/>
                    <a:gd name="T12" fmla="*/ 2147483646 w 30389"/>
                    <a:gd name="T13" fmla="*/ 2147483646 h 44005"/>
                    <a:gd name="T14" fmla="*/ 2147483646 w 30389"/>
                    <a:gd name="T15" fmla="*/ 2147483646 h 44005"/>
                    <a:gd name="T16" fmla="*/ 2147483646 w 30389"/>
                    <a:gd name="T17" fmla="*/ 2147483646 h 44005"/>
                    <a:gd name="T18" fmla="*/ 2147483646 w 30389"/>
                    <a:gd name="T19" fmla="*/ 2147483646 h 44005"/>
                    <a:gd name="T20" fmla="*/ 2147483646 w 30389"/>
                    <a:gd name="T21" fmla="*/ 2147483646 h 44005"/>
                    <a:gd name="T22" fmla="*/ 2147483646 w 30389"/>
                    <a:gd name="T23" fmla="*/ 2147483646 h 44005"/>
                    <a:gd name="T24" fmla="*/ 2147483646 w 30389"/>
                    <a:gd name="T25" fmla="*/ 2147483646 h 44005"/>
                    <a:gd name="T26" fmla="*/ 2147483646 w 30389"/>
                    <a:gd name="T27" fmla="*/ 2147483646 h 44005"/>
                    <a:gd name="T28" fmla="*/ 2147483646 w 30389"/>
                    <a:gd name="T29" fmla="*/ 2147483646 h 44005"/>
                    <a:gd name="T30" fmla="*/ 2147483646 w 30389"/>
                    <a:gd name="T31" fmla="*/ 2147483646 h 44005"/>
                    <a:gd name="T32" fmla="*/ 2147483646 w 30389"/>
                    <a:gd name="T33" fmla="*/ 2147483646 h 44005"/>
                    <a:gd name="T34" fmla="*/ 2147483646 w 30389"/>
                    <a:gd name="T35" fmla="*/ 2147483646 h 44005"/>
                    <a:gd name="T36" fmla="*/ 2147483646 w 30389"/>
                    <a:gd name="T37" fmla="*/ 2147483646 h 44005"/>
                    <a:gd name="T38" fmla="*/ 2147483646 w 30389"/>
                    <a:gd name="T39" fmla="*/ 2147483646 h 44005"/>
                    <a:gd name="T40" fmla="*/ 2147483646 w 30389"/>
                    <a:gd name="T41" fmla="*/ 2147483646 h 44005"/>
                    <a:gd name="T42" fmla="*/ 2147483646 w 30389"/>
                    <a:gd name="T43" fmla="*/ 380859375 h 44005"/>
                    <a:gd name="T44" fmla="*/ 2147483646 w 30389"/>
                    <a:gd name="T45" fmla="*/ 0 h 4400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8" name="Google Shape;4323;p27"/>
                <p:cNvSpPr>
                  <a:spLocks/>
                </p:cNvSpPr>
                <p:nvPr/>
              </p:nvSpPr>
              <p:spPr bwMode="auto">
                <a:xfrm>
                  <a:off x="2559150" y="599000"/>
                  <a:ext cx="64575" cy="1113975"/>
                </a:xfrm>
                <a:custGeom>
                  <a:avLst/>
                  <a:gdLst>
                    <a:gd name="T0" fmla="*/ 2147483646 w 2583"/>
                    <a:gd name="T1" fmla="*/ 0 h 44559"/>
                    <a:gd name="T2" fmla="*/ 2147483646 w 2583"/>
                    <a:gd name="T3" fmla="*/ 2147483646 h 44559"/>
                    <a:gd name="T4" fmla="*/ 2147483646 w 2583"/>
                    <a:gd name="T5" fmla="*/ 2147483646 h 44559"/>
                    <a:gd name="T6" fmla="*/ 1933593750 w 2583"/>
                    <a:gd name="T7" fmla="*/ 2147483646 h 44559"/>
                    <a:gd name="T8" fmla="*/ 2147483646 w 2583"/>
                    <a:gd name="T9" fmla="*/ 2147483646 h 44559"/>
                    <a:gd name="T10" fmla="*/ 2147483646 w 2583"/>
                    <a:gd name="T11" fmla="*/ 2147483646 h 44559"/>
                    <a:gd name="T12" fmla="*/ 2147483646 w 2583"/>
                    <a:gd name="T13" fmla="*/ 2147483646 h 44559"/>
                    <a:gd name="T14" fmla="*/ 2147483646 w 2583"/>
                    <a:gd name="T15" fmla="*/ 0 h 445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9" name="Google Shape;4324;p27"/>
                <p:cNvSpPr>
                  <a:spLocks/>
                </p:cNvSpPr>
                <p:nvPr/>
              </p:nvSpPr>
              <p:spPr bwMode="auto">
                <a:xfrm>
                  <a:off x="2369175" y="1333150"/>
                  <a:ext cx="223000" cy="194875"/>
                </a:xfrm>
                <a:custGeom>
                  <a:avLst/>
                  <a:gdLst>
                    <a:gd name="T0" fmla="*/ 507812500 w 8920"/>
                    <a:gd name="T1" fmla="*/ 9765625 h 7795"/>
                    <a:gd name="T2" fmla="*/ 732421875 w 8920"/>
                    <a:gd name="T3" fmla="*/ 1601562500 h 7795"/>
                    <a:gd name="T4" fmla="*/ 2147483646 w 8920"/>
                    <a:gd name="T5" fmla="*/ 2147483646 h 7795"/>
                    <a:gd name="T6" fmla="*/ 2147483646 w 8920"/>
                    <a:gd name="T7" fmla="*/ 2147483646 h 7795"/>
                    <a:gd name="T8" fmla="*/ 2147483646 w 8920"/>
                    <a:gd name="T9" fmla="*/ 2147483646 h 7795"/>
                    <a:gd name="T10" fmla="*/ 1708984375 w 8920"/>
                    <a:gd name="T11" fmla="*/ 625000000 h 7795"/>
                    <a:gd name="T12" fmla="*/ 507812500 w 8920"/>
                    <a:gd name="T13" fmla="*/ 9765625 h 77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0" name="Google Shape;4325;p27"/>
                <p:cNvSpPr>
                  <a:spLocks/>
                </p:cNvSpPr>
                <p:nvPr/>
              </p:nvSpPr>
              <p:spPr bwMode="auto">
                <a:xfrm>
                  <a:off x="2415400" y="1090275"/>
                  <a:ext cx="197975" cy="265900"/>
                </a:xfrm>
                <a:custGeom>
                  <a:avLst/>
                  <a:gdLst>
                    <a:gd name="T0" fmla="*/ 351562500 w 7919"/>
                    <a:gd name="T1" fmla="*/ 9765625 h 10636"/>
                    <a:gd name="T2" fmla="*/ 585937500 w 7919"/>
                    <a:gd name="T3" fmla="*/ 2001953125 h 10636"/>
                    <a:gd name="T4" fmla="*/ 2147483646 w 7919"/>
                    <a:gd name="T5" fmla="*/ 2147483646 h 10636"/>
                    <a:gd name="T6" fmla="*/ 2147483646 w 7919"/>
                    <a:gd name="T7" fmla="*/ 2147483646 h 10636"/>
                    <a:gd name="T8" fmla="*/ 2147483646 w 7919"/>
                    <a:gd name="T9" fmla="*/ 2147483646 h 10636"/>
                    <a:gd name="T10" fmla="*/ 1562500000 w 7919"/>
                    <a:gd name="T11" fmla="*/ 1025390625 h 10636"/>
                    <a:gd name="T12" fmla="*/ 351562500 w 7919"/>
                    <a:gd name="T13" fmla="*/ 9765625 h 106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1" name="Google Shape;4326;p27"/>
                <p:cNvSpPr>
                  <a:spLocks/>
                </p:cNvSpPr>
                <p:nvPr/>
              </p:nvSpPr>
              <p:spPr bwMode="auto">
                <a:xfrm>
                  <a:off x="2583300" y="1281200"/>
                  <a:ext cx="207250" cy="197150"/>
                </a:xfrm>
                <a:custGeom>
                  <a:avLst/>
                  <a:gdLst>
                    <a:gd name="T0" fmla="*/ 2147483646 w 8290"/>
                    <a:gd name="T1" fmla="*/ 9765625 h 7886"/>
                    <a:gd name="T2" fmla="*/ 2147483646 w 8290"/>
                    <a:gd name="T3" fmla="*/ 722656250 h 7886"/>
                    <a:gd name="T4" fmla="*/ 2147483646 w 8290"/>
                    <a:gd name="T5" fmla="*/ 2147483646 h 7886"/>
                    <a:gd name="T6" fmla="*/ 2147483646 w 8290"/>
                    <a:gd name="T7" fmla="*/ 2147483646 h 7886"/>
                    <a:gd name="T8" fmla="*/ 2147483646 w 8290"/>
                    <a:gd name="T9" fmla="*/ 2147483646 h 7886"/>
                    <a:gd name="T10" fmla="*/ 2147483646 w 8290"/>
                    <a:gd name="T11" fmla="*/ 1367187500 h 7886"/>
                    <a:gd name="T12" fmla="*/ 2147483646 w 8290"/>
                    <a:gd name="T13" fmla="*/ 9765625 h 78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2" name="Google Shape;4327;p27"/>
                <p:cNvSpPr>
                  <a:spLocks/>
                </p:cNvSpPr>
                <p:nvPr/>
              </p:nvSpPr>
              <p:spPr bwMode="auto">
                <a:xfrm>
                  <a:off x="2611650" y="1014125"/>
                  <a:ext cx="185275" cy="167600"/>
                </a:xfrm>
                <a:custGeom>
                  <a:avLst/>
                  <a:gdLst>
                    <a:gd name="T0" fmla="*/ 2147483646 w 7411"/>
                    <a:gd name="T1" fmla="*/ 9765625 h 6704"/>
                    <a:gd name="T2" fmla="*/ 2147483646 w 7411"/>
                    <a:gd name="T3" fmla="*/ 478515625 h 6704"/>
                    <a:gd name="T4" fmla="*/ 2147483646 w 7411"/>
                    <a:gd name="T5" fmla="*/ 2147483646 h 6704"/>
                    <a:gd name="T6" fmla="*/ 2147483646 w 7411"/>
                    <a:gd name="T7" fmla="*/ 2147483646 h 6704"/>
                    <a:gd name="T8" fmla="*/ 2147483646 w 7411"/>
                    <a:gd name="T9" fmla="*/ 2147483646 h 6704"/>
                    <a:gd name="T10" fmla="*/ 2147483646 w 7411"/>
                    <a:gd name="T11" fmla="*/ 1455078125 h 6704"/>
                    <a:gd name="T12" fmla="*/ 2147483646 w 7411"/>
                    <a:gd name="T13" fmla="*/ 9765625 h 67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3" name="Google Shape;4328;p27"/>
                <p:cNvSpPr>
                  <a:spLocks/>
                </p:cNvSpPr>
                <p:nvPr/>
              </p:nvSpPr>
              <p:spPr bwMode="auto">
                <a:xfrm>
                  <a:off x="2488650" y="948675"/>
                  <a:ext cx="125025" cy="152275"/>
                </a:xfrm>
                <a:custGeom>
                  <a:avLst/>
                  <a:gdLst>
                    <a:gd name="T0" fmla="*/ 595703125 w 5001"/>
                    <a:gd name="T1" fmla="*/ 9765625 h 6091"/>
                    <a:gd name="T2" fmla="*/ 644531250 w 5001"/>
                    <a:gd name="T3" fmla="*/ 1289062500 h 6091"/>
                    <a:gd name="T4" fmla="*/ 2147483646 w 5001"/>
                    <a:gd name="T5" fmla="*/ 2147483646 h 6091"/>
                    <a:gd name="T6" fmla="*/ 2147483646 w 5001"/>
                    <a:gd name="T7" fmla="*/ 2147483646 h 6091"/>
                    <a:gd name="T8" fmla="*/ 2147483646 w 5001"/>
                    <a:gd name="T9" fmla="*/ 2147483646 h 6091"/>
                    <a:gd name="T10" fmla="*/ 2147483646 w 5001"/>
                    <a:gd name="T11" fmla="*/ 2147483646 h 6091"/>
                    <a:gd name="T12" fmla="*/ 1298828125 w 5001"/>
                    <a:gd name="T13" fmla="*/ 634765625 h 6091"/>
                    <a:gd name="T14" fmla="*/ 595703125 w 5001"/>
                    <a:gd name="T15" fmla="*/ 9765625 h 60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4" name="Google Shape;4329;p27"/>
                <p:cNvSpPr>
                  <a:spLocks/>
                </p:cNvSpPr>
                <p:nvPr/>
              </p:nvSpPr>
              <p:spPr bwMode="auto">
                <a:xfrm>
                  <a:off x="2608050" y="818075"/>
                  <a:ext cx="101225" cy="166025"/>
                </a:xfrm>
                <a:custGeom>
                  <a:avLst/>
                  <a:gdLst>
                    <a:gd name="T0" fmla="*/ 2147483646 w 4049"/>
                    <a:gd name="T1" fmla="*/ 0 h 6641"/>
                    <a:gd name="T2" fmla="*/ 2147483646 w 4049"/>
                    <a:gd name="T3" fmla="*/ 830078125 h 6641"/>
                    <a:gd name="T4" fmla="*/ 2147483646 w 4049"/>
                    <a:gd name="T5" fmla="*/ 2147483646 h 6641"/>
                    <a:gd name="T6" fmla="*/ 2147483646 w 4049"/>
                    <a:gd name="T7" fmla="*/ 2147483646 h 6641"/>
                    <a:gd name="T8" fmla="*/ 2147483646 w 4049"/>
                    <a:gd name="T9" fmla="*/ 2147483646 h 6641"/>
                    <a:gd name="T10" fmla="*/ 2147483646 w 4049"/>
                    <a:gd name="T11" fmla="*/ 2147483646 h 6641"/>
                    <a:gd name="T12" fmla="*/ 2147483646 w 4049"/>
                    <a:gd name="T13" fmla="*/ 1162109375 h 6641"/>
                    <a:gd name="T14" fmla="*/ 2147483646 w 4049"/>
                    <a:gd name="T15" fmla="*/ 0 h 664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5" name="Google Shape;4330;p27"/>
                <p:cNvSpPr>
                  <a:spLocks/>
                </p:cNvSpPr>
                <p:nvPr/>
              </p:nvSpPr>
              <p:spPr bwMode="auto">
                <a:xfrm>
                  <a:off x="2523750" y="818350"/>
                  <a:ext cx="90075" cy="87075"/>
                </a:xfrm>
                <a:custGeom>
                  <a:avLst/>
                  <a:gdLst>
                    <a:gd name="T0" fmla="*/ 683593750 w 3603"/>
                    <a:gd name="T1" fmla="*/ 9765625 h 3483"/>
                    <a:gd name="T2" fmla="*/ 283203125 w 3603"/>
                    <a:gd name="T3" fmla="*/ 1054687500 h 3483"/>
                    <a:gd name="T4" fmla="*/ 2147483646 w 3603"/>
                    <a:gd name="T5" fmla="*/ 2147483646 h 3483"/>
                    <a:gd name="T6" fmla="*/ 2147483646 w 3603"/>
                    <a:gd name="T7" fmla="*/ 2147483646 h 3483"/>
                    <a:gd name="T8" fmla="*/ 2147483646 w 3603"/>
                    <a:gd name="T9" fmla="*/ 2147483646 h 3483"/>
                    <a:gd name="T10" fmla="*/ 937500000 w 3603"/>
                    <a:gd name="T11" fmla="*/ 78125000 h 3483"/>
                    <a:gd name="T12" fmla="*/ 683593750 w 3603"/>
                    <a:gd name="T13" fmla="*/ 9765625 h 34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52" name="Google Shape;4331;p27"/>
              <p:cNvGrpSpPr>
                <a:grpSpLocks/>
              </p:cNvGrpSpPr>
              <p:nvPr/>
            </p:nvGrpSpPr>
            <p:grpSpPr bwMode="auto"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177" name="Google Shape;4332;p27"/>
                <p:cNvSpPr>
                  <a:spLocks/>
                </p:cNvSpPr>
                <p:nvPr/>
              </p:nvSpPr>
              <p:spPr bwMode="auto">
                <a:xfrm>
                  <a:off x="6030775" y="4399250"/>
                  <a:ext cx="17950" cy="63500"/>
                </a:xfrm>
                <a:custGeom>
                  <a:avLst/>
                  <a:gdLst>
                    <a:gd name="T0" fmla="*/ 2147483646 w 718"/>
                    <a:gd name="T1" fmla="*/ 9765625 h 2540"/>
                    <a:gd name="T2" fmla="*/ 2147483646 w 718"/>
                    <a:gd name="T3" fmla="*/ 322265625 h 2540"/>
                    <a:gd name="T4" fmla="*/ 2147483646 w 718"/>
                    <a:gd name="T5" fmla="*/ 2147483646 h 2540"/>
                    <a:gd name="T6" fmla="*/ 2147483646 w 718"/>
                    <a:gd name="T7" fmla="*/ 2147483646 h 2540"/>
                    <a:gd name="T8" fmla="*/ 2147483646 w 718"/>
                    <a:gd name="T9" fmla="*/ 2147483646 h 2540"/>
                    <a:gd name="T10" fmla="*/ 2147483646 w 718"/>
                    <a:gd name="T11" fmla="*/ 2147483646 h 2540"/>
                    <a:gd name="T12" fmla="*/ 2147483646 w 718"/>
                    <a:gd name="T13" fmla="*/ 908203125 h 2540"/>
                    <a:gd name="T14" fmla="*/ 2147483646 w 718"/>
                    <a:gd name="T15" fmla="*/ 9765625 h 25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8" name="Google Shape;4333;p27"/>
                <p:cNvSpPr>
                  <a:spLocks/>
                </p:cNvSpPr>
                <p:nvPr/>
              </p:nvSpPr>
              <p:spPr bwMode="auto">
                <a:xfrm>
                  <a:off x="6181700" y="4458825"/>
                  <a:ext cx="39825" cy="49425"/>
                </a:xfrm>
                <a:custGeom>
                  <a:avLst/>
                  <a:gdLst>
                    <a:gd name="T0" fmla="*/ 2147483646 w 1593"/>
                    <a:gd name="T1" fmla="*/ 0 h 1977"/>
                    <a:gd name="T2" fmla="*/ 2147483646 w 1593"/>
                    <a:gd name="T3" fmla="*/ 195312500 h 1977"/>
                    <a:gd name="T4" fmla="*/ 2147483646 w 1593"/>
                    <a:gd name="T5" fmla="*/ 2147483646 h 1977"/>
                    <a:gd name="T6" fmla="*/ 1308593750 w 1593"/>
                    <a:gd name="T7" fmla="*/ 2147483646 h 1977"/>
                    <a:gd name="T8" fmla="*/ 1972656250 w 1593"/>
                    <a:gd name="T9" fmla="*/ 2147483646 h 1977"/>
                    <a:gd name="T10" fmla="*/ 2147483646 w 1593"/>
                    <a:gd name="T11" fmla="*/ 2147483646 h 1977"/>
                    <a:gd name="T12" fmla="*/ 2147483646 w 1593"/>
                    <a:gd name="T13" fmla="*/ 498046875 h 1977"/>
                    <a:gd name="T14" fmla="*/ 2147483646 w 1593"/>
                    <a:gd name="T15" fmla="*/ 0 h 197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9" name="Google Shape;4334;p27"/>
                <p:cNvSpPr>
                  <a:spLocks/>
                </p:cNvSpPr>
                <p:nvPr/>
              </p:nvSpPr>
              <p:spPr bwMode="auto">
                <a:xfrm>
                  <a:off x="5979850" y="4414300"/>
                  <a:ext cx="28000" cy="89500"/>
                </a:xfrm>
                <a:custGeom>
                  <a:avLst/>
                  <a:gdLst>
                    <a:gd name="T0" fmla="*/ 2147483646 w 1120"/>
                    <a:gd name="T1" fmla="*/ 9765625 h 3580"/>
                    <a:gd name="T2" fmla="*/ 2147483646 w 1120"/>
                    <a:gd name="T3" fmla="*/ 371093750 h 3580"/>
                    <a:gd name="T4" fmla="*/ 2147483646 w 1120"/>
                    <a:gd name="T5" fmla="*/ 2147483646 h 3580"/>
                    <a:gd name="T6" fmla="*/ 2147483646 w 1120"/>
                    <a:gd name="T7" fmla="*/ 2147483646 h 3580"/>
                    <a:gd name="T8" fmla="*/ 2147483646 w 1120"/>
                    <a:gd name="T9" fmla="*/ 2147483646 h 3580"/>
                    <a:gd name="T10" fmla="*/ 2147483646 w 1120"/>
                    <a:gd name="T11" fmla="*/ 1269531250 h 3580"/>
                    <a:gd name="T12" fmla="*/ 2147483646 w 1120"/>
                    <a:gd name="T13" fmla="*/ 9765625 h 35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0" name="Google Shape;4335;p27"/>
                <p:cNvSpPr>
                  <a:spLocks/>
                </p:cNvSpPr>
                <p:nvPr/>
              </p:nvSpPr>
              <p:spPr bwMode="auto">
                <a:xfrm>
                  <a:off x="6200200" y="4479075"/>
                  <a:ext cx="54775" cy="76800"/>
                </a:xfrm>
                <a:custGeom>
                  <a:avLst/>
                  <a:gdLst>
                    <a:gd name="T0" fmla="*/ 2147483646 w 2191"/>
                    <a:gd name="T1" fmla="*/ 9765625 h 3072"/>
                    <a:gd name="T2" fmla="*/ 2147483646 w 2191"/>
                    <a:gd name="T3" fmla="*/ 898437500 h 3072"/>
                    <a:gd name="T4" fmla="*/ 2147483646 w 2191"/>
                    <a:gd name="T5" fmla="*/ 2147483646 h 3072"/>
                    <a:gd name="T6" fmla="*/ 908203125 w 2191"/>
                    <a:gd name="T7" fmla="*/ 2147483646 h 3072"/>
                    <a:gd name="T8" fmla="*/ 1533203125 w 2191"/>
                    <a:gd name="T9" fmla="*/ 2147483646 h 3072"/>
                    <a:gd name="T10" fmla="*/ 2147483646 w 2191"/>
                    <a:gd name="T11" fmla="*/ 2147483646 h 3072"/>
                    <a:gd name="T12" fmla="*/ 2147483646 w 2191"/>
                    <a:gd name="T13" fmla="*/ 898437500 h 3072"/>
                    <a:gd name="T14" fmla="*/ 2147483646 w 2191"/>
                    <a:gd name="T15" fmla="*/ 9765625 h 30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1" name="Google Shape;4336;p27"/>
                <p:cNvSpPr>
                  <a:spLocks/>
                </p:cNvSpPr>
                <p:nvPr/>
              </p:nvSpPr>
              <p:spPr bwMode="auto">
                <a:xfrm>
                  <a:off x="5920600" y="4641950"/>
                  <a:ext cx="36200" cy="103400"/>
                </a:xfrm>
                <a:custGeom>
                  <a:avLst/>
                  <a:gdLst>
                    <a:gd name="T0" fmla="*/ 2147483646 w 1448"/>
                    <a:gd name="T1" fmla="*/ 9765625 h 4136"/>
                    <a:gd name="T2" fmla="*/ 2147483646 w 1448"/>
                    <a:gd name="T3" fmla="*/ 1093750000 h 4136"/>
                    <a:gd name="T4" fmla="*/ 2147483646 w 1448"/>
                    <a:gd name="T5" fmla="*/ 2147483646 h 4136"/>
                    <a:gd name="T6" fmla="*/ 2147483646 w 1448"/>
                    <a:gd name="T7" fmla="*/ 2147483646 h 4136"/>
                    <a:gd name="T8" fmla="*/ 2147483646 w 1448"/>
                    <a:gd name="T9" fmla="*/ 2147483646 h 4136"/>
                    <a:gd name="T10" fmla="*/ 2147483646 w 1448"/>
                    <a:gd name="T11" fmla="*/ 2147483646 h 4136"/>
                    <a:gd name="T12" fmla="*/ 2147483646 w 1448"/>
                    <a:gd name="T13" fmla="*/ 2147483646 h 4136"/>
                    <a:gd name="T14" fmla="*/ 2147483646 w 1448"/>
                    <a:gd name="T15" fmla="*/ 9765625 h 41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4337;p27"/>
                <p:cNvSpPr>
                  <a:spLocks/>
                </p:cNvSpPr>
                <p:nvPr/>
              </p:nvSpPr>
              <p:spPr bwMode="auto">
                <a:xfrm>
                  <a:off x="6120575" y="4712650"/>
                  <a:ext cx="45475" cy="87975"/>
                </a:xfrm>
                <a:custGeom>
                  <a:avLst/>
                  <a:gdLst>
                    <a:gd name="T0" fmla="*/ 2147483646 w 1819"/>
                    <a:gd name="T1" fmla="*/ 0 h 3519"/>
                    <a:gd name="T2" fmla="*/ 2147483646 w 1819"/>
                    <a:gd name="T3" fmla="*/ 1972656250 h 3519"/>
                    <a:gd name="T4" fmla="*/ 2147483646 w 1819"/>
                    <a:gd name="T5" fmla="*/ 2147483646 h 3519"/>
                    <a:gd name="T6" fmla="*/ 546875000 w 1819"/>
                    <a:gd name="T7" fmla="*/ 2147483646 h 3519"/>
                    <a:gd name="T8" fmla="*/ 2147483646 w 1819"/>
                    <a:gd name="T9" fmla="*/ 2147483646 h 3519"/>
                    <a:gd name="T10" fmla="*/ 2147483646 w 1819"/>
                    <a:gd name="T11" fmla="*/ 2147483646 h 3519"/>
                    <a:gd name="T12" fmla="*/ 2147483646 w 1819"/>
                    <a:gd name="T13" fmla="*/ 2147483646 h 3519"/>
                    <a:gd name="T14" fmla="*/ 2147483646 w 1819"/>
                    <a:gd name="T15" fmla="*/ 2147483646 h 3519"/>
                    <a:gd name="T16" fmla="*/ 2147483646 w 1819"/>
                    <a:gd name="T17" fmla="*/ 0 h 35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4338;p27"/>
                <p:cNvSpPr>
                  <a:spLocks/>
                </p:cNvSpPr>
                <p:nvPr/>
              </p:nvSpPr>
              <p:spPr bwMode="auto">
                <a:xfrm>
                  <a:off x="5931225" y="4453575"/>
                  <a:ext cx="303975" cy="305925"/>
                </a:xfrm>
                <a:custGeom>
                  <a:avLst/>
                  <a:gdLst>
                    <a:gd name="T0" fmla="*/ 2147483646 w 12159"/>
                    <a:gd name="T1" fmla="*/ 0 h 12237"/>
                    <a:gd name="T2" fmla="*/ 2147483646 w 12159"/>
                    <a:gd name="T3" fmla="*/ 2147483646 h 12237"/>
                    <a:gd name="T4" fmla="*/ 2147483646 w 12159"/>
                    <a:gd name="T5" fmla="*/ 2147483646 h 12237"/>
                    <a:gd name="T6" fmla="*/ 2147483646 w 12159"/>
                    <a:gd name="T7" fmla="*/ 2147483646 h 12237"/>
                    <a:gd name="T8" fmla="*/ 2147483646 w 12159"/>
                    <a:gd name="T9" fmla="*/ 2147483646 h 12237"/>
                    <a:gd name="T10" fmla="*/ 2147483646 w 12159"/>
                    <a:gd name="T11" fmla="*/ 1953125000 h 12237"/>
                    <a:gd name="T12" fmla="*/ 2147483646 w 12159"/>
                    <a:gd name="T13" fmla="*/ 0 h 1223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4339;p27"/>
                <p:cNvSpPr>
                  <a:spLocks/>
                </p:cNvSpPr>
                <p:nvPr/>
              </p:nvSpPr>
              <p:spPr bwMode="auto">
                <a:xfrm>
                  <a:off x="6039900" y="4436875"/>
                  <a:ext cx="168725" cy="79375"/>
                </a:xfrm>
                <a:custGeom>
                  <a:avLst/>
                  <a:gdLst>
                    <a:gd name="T0" fmla="*/ 2147483646 w 6749"/>
                    <a:gd name="T1" fmla="*/ 0 h 3175"/>
                    <a:gd name="T2" fmla="*/ 0 w 6749"/>
                    <a:gd name="T3" fmla="*/ 2147483646 h 3175"/>
                    <a:gd name="T4" fmla="*/ 2147483646 w 6749"/>
                    <a:gd name="T5" fmla="*/ 2147483646 h 3175"/>
                    <a:gd name="T6" fmla="*/ 2147483646 w 6749"/>
                    <a:gd name="T7" fmla="*/ 2147483646 h 3175"/>
                    <a:gd name="T8" fmla="*/ 2147483646 w 6749"/>
                    <a:gd name="T9" fmla="*/ 2147483646 h 3175"/>
                    <a:gd name="T10" fmla="*/ 2147483646 w 6749"/>
                    <a:gd name="T11" fmla="*/ 0 h 317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5" name="Google Shape;4340;p27"/>
                <p:cNvSpPr>
                  <a:spLocks/>
                </p:cNvSpPr>
                <p:nvPr/>
              </p:nvSpPr>
              <p:spPr bwMode="auto">
                <a:xfrm>
                  <a:off x="6072575" y="4425725"/>
                  <a:ext cx="43325" cy="37425"/>
                </a:xfrm>
                <a:custGeom>
                  <a:avLst/>
                  <a:gdLst>
                    <a:gd name="T0" fmla="*/ 2147483646 w 1733"/>
                    <a:gd name="T1" fmla="*/ 68359375 h 1497"/>
                    <a:gd name="T2" fmla="*/ 2147483646 w 1733"/>
                    <a:gd name="T3" fmla="*/ 146484375 h 1497"/>
                    <a:gd name="T4" fmla="*/ 2147483646 w 1733"/>
                    <a:gd name="T5" fmla="*/ 146484375 h 1497"/>
                    <a:gd name="T6" fmla="*/ 2147483646 w 1733"/>
                    <a:gd name="T7" fmla="*/ 68359375 h 1497"/>
                    <a:gd name="T8" fmla="*/ 2147483646 w 1733"/>
                    <a:gd name="T9" fmla="*/ 312500000 h 1497"/>
                    <a:gd name="T10" fmla="*/ 2147483646 w 1733"/>
                    <a:gd name="T11" fmla="*/ 361328125 h 1497"/>
                    <a:gd name="T12" fmla="*/ 2147483646 w 1733"/>
                    <a:gd name="T13" fmla="*/ 361328125 h 1497"/>
                    <a:gd name="T14" fmla="*/ 2147483646 w 1733"/>
                    <a:gd name="T15" fmla="*/ 458984375 h 1497"/>
                    <a:gd name="T16" fmla="*/ 2147483646 w 1733"/>
                    <a:gd name="T17" fmla="*/ 458984375 h 1497"/>
                    <a:gd name="T18" fmla="*/ 2147483646 w 1733"/>
                    <a:gd name="T19" fmla="*/ 312500000 h 1497"/>
                    <a:gd name="T20" fmla="*/ 2147483646 w 1733"/>
                    <a:gd name="T21" fmla="*/ 68359375 h 1497"/>
                    <a:gd name="T22" fmla="*/ 2147483646 w 1733"/>
                    <a:gd name="T23" fmla="*/ 996093750 h 1497"/>
                    <a:gd name="T24" fmla="*/ 2147483646 w 1733"/>
                    <a:gd name="T25" fmla="*/ 996093750 h 1497"/>
                    <a:gd name="T26" fmla="*/ 2147483646 w 1733"/>
                    <a:gd name="T27" fmla="*/ 957031250 h 1497"/>
                    <a:gd name="T28" fmla="*/ 2147483646 w 1733"/>
                    <a:gd name="T29" fmla="*/ 957031250 h 1497"/>
                    <a:gd name="T30" fmla="*/ 2147483646 w 1733"/>
                    <a:gd name="T31" fmla="*/ 68359375 h 1497"/>
                    <a:gd name="T32" fmla="*/ 2147483646 w 1733"/>
                    <a:gd name="T33" fmla="*/ 68359375 h 1497"/>
                    <a:gd name="T34" fmla="*/ 2147483646 w 1733"/>
                    <a:gd name="T35" fmla="*/ 1093750000 h 1497"/>
                    <a:gd name="T36" fmla="*/ 2147483646 w 1733"/>
                    <a:gd name="T37" fmla="*/ 1259765625 h 1497"/>
                    <a:gd name="T38" fmla="*/ 2147483646 w 1733"/>
                    <a:gd name="T39" fmla="*/ 1259765625 h 1497"/>
                    <a:gd name="T40" fmla="*/ 2147483646 w 1733"/>
                    <a:gd name="T41" fmla="*/ 1093750000 h 1497"/>
                    <a:gd name="T42" fmla="*/ 2147483646 w 1733"/>
                    <a:gd name="T43" fmla="*/ 1259765625 h 1497"/>
                    <a:gd name="T44" fmla="*/ 2147483646 w 1733"/>
                    <a:gd name="T45" fmla="*/ 1259765625 h 1497"/>
                    <a:gd name="T46" fmla="*/ 2147483646 w 1733"/>
                    <a:gd name="T47" fmla="*/ 1845703125 h 1497"/>
                    <a:gd name="T48" fmla="*/ 2147483646 w 1733"/>
                    <a:gd name="T49" fmla="*/ 1845703125 h 1497"/>
                    <a:gd name="T50" fmla="*/ 2147483646 w 1733"/>
                    <a:gd name="T51" fmla="*/ 1259765625 h 1497"/>
                    <a:gd name="T52" fmla="*/ 2147483646 w 1733"/>
                    <a:gd name="T53" fmla="*/ 9765625 h 1497"/>
                    <a:gd name="T54" fmla="*/ 1787109375 w 1733"/>
                    <a:gd name="T55" fmla="*/ 2147483646 h 1497"/>
                    <a:gd name="T56" fmla="*/ 2147483646 w 1733"/>
                    <a:gd name="T57" fmla="*/ 2147483646 h 1497"/>
                    <a:gd name="T58" fmla="*/ 2147483646 w 1733"/>
                    <a:gd name="T59" fmla="*/ 2147483646 h 1497"/>
                    <a:gd name="T60" fmla="*/ 2147483646 w 1733"/>
                    <a:gd name="T61" fmla="*/ 2147483646 h 1497"/>
                    <a:gd name="T62" fmla="*/ 2147483646 w 1733"/>
                    <a:gd name="T63" fmla="*/ 2147483646 h 1497"/>
                    <a:gd name="T64" fmla="*/ 2147483646 w 1733"/>
                    <a:gd name="T65" fmla="*/ 2147483646 h 1497"/>
                    <a:gd name="T66" fmla="*/ 2147483646 w 1733"/>
                    <a:gd name="T67" fmla="*/ 2147483646 h 1497"/>
                    <a:gd name="T68" fmla="*/ 2147483646 w 1733"/>
                    <a:gd name="T69" fmla="*/ 68359375 h 1497"/>
                    <a:gd name="T70" fmla="*/ 2147483646 w 1733"/>
                    <a:gd name="T71" fmla="*/ 68359375 h 1497"/>
                    <a:gd name="T72" fmla="*/ 2147483646 w 1733"/>
                    <a:gd name="T73" fmla="*/ 9765625 h 149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lnTo>
                        <a:pt x="851" y="7"/>
                      </a:ln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4341;p27"/>
                <p:cNvSpPr>
                  <a:spLocks/>
                </p:cNvSpPr>
                <p:nvPr/>
              </p:nvSpPr>
              <p:spPr bwMode="auto">
                <a:xfrm>
                  <a:off x="6138675" y="4442725"/>
                  <a:ext cx="41825" cy="38075"/>
                </a:xfrm>
                <a:custGeom>
                  <a:avLst/>
                  <a:gdLst>
                    <a:gd name="T0" fmla="*/ 2147483646 w 1673"/>
                    <a:gd name="T1" fmla="*/ 9765625 h 1523"/>
                    <a:gd name="T2" fmla="*/ 1191406250 w 1673"/>
                    <a:gd name="T3" fmla="*/ 2147483646 h 1523"/>
                    <a:gd name="T4" fmla="*/ 1191406250 w 1673"/>
                    <a:gd name="T5" fmla="*/ 2147483646 h 1523"/>
                    <a:gd name="T6" fmla="*/ 2147483646 w 1673"/>
                    <a:gd name="T7" fmla="*/ 2147483646 h 1523"/>
                    <a:gd name="T8" fmla="*/ 2147483646 w 1673"/>
                    <a:gd name="T9" fmla="*/ 2147483646 h 1523"/>
                    <a:gd name="T10" fmla="*/ 2147483646 w 1673"/>
                    <a:gd name="T11" fmla="*/ 2147483646 h 1523"/>
                    <a:gd name="T12" fmla="*/ 2147483646 w 1673"/>
                    <a:gd name="T13" fmla="*/ 2147483646 h 1523"/>
                    <a:gd name="T14" fmla="*/ 2147483646 w 1673"/>
                    <a:gd name="T15" fmla="*/ 253906250 h 1523"/>
                    <a:gd name="T16" fmla="*/ 2147483646 w 1673"/>
                    <a:gd name="T17" fmla="*/ 9765625 h 15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7" name="Google Shape;4342;p27"/>
                <p:cNvSpPr>
                  <a:spLocks/>
                </p:cNvSpPr>
                <p:nvPr/>
              </p:nvSpPr>
              <p:spPr bwMode="auto">
                <a:xfrm>
                  <a:off x="6112850" y="4383325"/>
                  <a:ext cx="15225" cy="62575"/>
                </a:xfrm>
                <a:custGeom>
                  <a:avLst/>
                  <a:gdLst>
                    <a:gd name="T0" fmla="*/ 1279296875 w 609"/>
                    <a:gd name="T1" fmla="*/ 9765625 h 2503"/>
                    <a:gd name="T2" fmla="*/ 0 w 609"/>
                    <a:gd name="T3" fmla="*/ 1191406250 h 2503"/>
                    <a:gd name="T4" fmla="*/ 2147483646 w 609"/>
                    <a:gd name="T5" fmla="*/ 2147483646 h 2503"/>
                    <a:gd name="T6" fmla="*/ 2147483646 w 609"/>
                    <a:gd name="T7" fmla="*/ 2147483646 h 2503"/>
                    <a:gd name="T8" fmla="*/ 2147483646 w 609"/>
                    <a:gd name="T9" fmla="*/ 2147483646 h 2503"/>
                    <a:gd name="T10" fmla="*/ 2080078125 w 609"/>
                    <a:gd name="T11" fmla="*/ 302734375 h 2503"/>
                    <a:gd name="T12" fmla="*/ 1279296875 w 609"/>
                    <a:gd name="T13" fmla="*/ 9765625 h 250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4343;p27"/>
                <p:cNvSpPr>
                  <a:spLocks/>
                </p:cNvSpPr>
                <p:nvPr/>
              </p:nvSpPr>
              <p:spPr bwMode="auto">
                <a:xfrm>
                  <a:off x="6132300" y="4398875"/>
                  <a:ext cx="44125" cy="59475"/>
                </a:xfrm>
                <a:custGeom>
                  <a:avLst/>
                  <a:gdLst>
                    <a:gd name="T0" fmla="*/ 2147483646 w 1765"/>
                    <a:gd name="T1" fmla="*/ 9765625 h 2379"/>
                    <a:gd name="T2" fmla="*/ 2147483646 w 1765"/>
                    <a:gd name="T3" fmla="*/ 166015625 h 2379"/>
                    <a:gd name="T4" fmla="*/ 2147483646 w 1765"/>
                    <a:gd name="T5" fmla="*/ 2147483646 h 2379"/>
                    <a:gd name="T6" fmla="*/ 419921875 w 1765"/>
                    <a:gd name="T7" fmla="*/ 2147483646 h 2379"/>
                    <a:gd name="T8" fmla="*/ 1669921875 w 1765"/>
                    <a:gd name="T9" fmla="*/ 2147483646 h 2379"/>
                    <a:gd name="T10" fmla="*/ 2147483646 w 1765"/>
                    <a:gd name="T11" fmla="*/ 2147483646 h 2379"/>
                    <a:gd name="T12" fmla="*/ 2147483646 w 1765"/>
                    <a:gd name="T13" fmla="*/ 2147483646 h 2379"/>
                    <a:gd name="T14" fmla="*/ 2147483646 w 1765"/>
                    <a:gd name="T15" fmla="*/ 1953125000 h 2379"/>
                    <a:gd name="T16" fmla="*/ 2147483646 w 1765"/>
                    <a:gd name="T17" fmla="*/ 9765625 h 237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4344;p27"/>
                <p:cNvSpPr>
                  <a:spLocks/>
                </p:cNvSpPr>
                <p:nvPr/>
              </p:nvSpPr>
              <p:spPr bwMode="auto">
                <a:xfrm>
                  <a:off x="6039450" y="4503575"/>
                  <a:ext cx="80625" cy="244450"/>
                </a:xfrm>
                <a:custGeom>
                  <a:avLst/>
                  <a:gdLst>
                    <a:gd name="T0" fmla="*/ 2147483646 w 3225"/>
                    <a:gd name="T1" fmla="*/ 9765625 h 9778"/>
                    <a:gd name="T2" fmla="*/ 2147483646 w 3225"/>
                    <a:gd name="T3" fmla="*/ 1123046875 h 9778"/>
                    <a:gd name="T4" fmla="*/ 2147483646 w 3225"/>
                    <a:gd name="T5" fmla="*/ 2147483646 h 9778"/>
                    <a:gd name="T6" fmla="*/ 175781250 w 3225"/>
                    <a:gd name="T7" fmla="*/ 2147483646 h 9778"/>
                    <a:gd name="T8" fmla="*/ 1357421875 w 3225"/>
                    <a:gd name="T9" fmla="*/ 2147483646 h 9778"/>
                    <a:gd name="T10" fmla="*/ 2147483646 w 3225"/>
                    <a:gd name="T11" fmla="*/ 2147483646 h 9778"/>
                    <a:gd name="T12" fmla="*/ 2147483646 w 3225"/>
                    <a:gd name="T13" fmla="*/ 2147483646 h 9778"/>
                    <a:gd name="T14" fmla="*/ 2147483646 w 3225"/>
                    <a:gd name="T15" fmla="*/ 1123046875 h 9778"/>
                    <a:gd name="T16" fmla="*/ 2147483646 w 3225"/>
                    <a:gd name="T17" fmla="*/ 9765625 h 977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4345;p27"/>
                <p:cNvSpPr>
                  <a:spLocks/>
                </p:cNvSpPr>
                <p:nvPr/>
              </p:nvSpPr>
              <p:spPr bwMode="auto">
                <a:xfrm>
                  <a:off x="5995050" y="4564225"/>
                  <a:ext cx="55500" cy="55075"/>
                </a:xfrm>
                <a:custGeom>
                  <a:avLst/>
                  <a:gdLst>
                    <a:gd name="T0" fmla="*/ 2147483646 w 2220"/>
                    <a:gd name="T1" fmla="*/ 0 h 2203"/>
                    <a:gd name="T2" fmla="*/ 2147483646 w 2220"/>
                    <a:gd name="T3" fmla="*/ 2147483646 h 2203"/>
                    <a:gd name="T4" fmla="*/ 605468750 w 2220"/>
                    <a:gd name="T5" fmla="*/ 2147483646 h 2203"/>
                    <a:gd name="T6" fmla="*/ 605468750 w 2220"/>
                    <a:gd name="T7" fmla="*/ 2147483646 h 2203"/>
                    <a:gd name="T8" fmla="*/ 2147483646 w 2220"/>
                    <a:gd name="T9" fmla="*/ 2147483646 h 2203"/>
                    <a:gd name="T10" fmla="*/ 2147483646 w 2220"/>
                    <a:gd name="T11" fmla="*/ 2147483646 h 2203"/>
                    <a:gd name="T12" fmla="*/ 2147483646 w 2220"/>
                    <a:gd name="T13" fmla="*/ 2147483646 h 2203"/>
                    <a:gd name="T14" fmla="*/ 2147483646 w 2220"/>
                    <a:gd name="T15" fmla="*/ 2147483646 h 2203"/>
                    <a:gd name="T16" fmla="*/ 2147483646 w 2220"/>
                    <a:gd name="T17" fmla="*/ 2147483646 h 2203"/>
                    <a:gd name="T18" fmla="*/ 2147483646 w 2220"/>
                    <a:gd name="T19" fmla="*/ 585937500 h 2203"/>
                    <a:gd name="T20" fmla="*/ 2147483646 w 2220"/>
                    <a:gd name="T21" fmla="*/ 0 h 220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1" name="Google Shape;4346;p27"/>
                <p:cNvSpPr>
                  <a:spLocks/>
                </p:cNvSpPr>
                <p:nvPr/>
              </p:nvSpPr>
              <p:spPr bwMode="auto">
                <a:xfrm>
                  <a:off x="6080925" y="4508150"/>
                  <a:ext cx="58550" cy="47450"/>
                </a:xfrm>
                <a:custGeom>
                  <a:avLst/>
                  <a:gdLst>
                    <a:gd name="T0" fmla="*/ 2147483646 w 2342"/>
                    <a:gd name="T1" fmla="*/ 0 h 1898"/>
                    <a:gd name="T2" fmla="*/ 2147483646 w 2342"/>
                    <a:gd name="T3" fmla="*/ 224609375 h 1898"/>
                    <a:gd name="T4" fmla="*/ 2147483646 w 2342"/>
                    <a:gd name="T5" fmla="*/ 2147483646 h 1898"/>
                    <a:gd name="T6" fmla="*/ 595703125 w 2342"/>
                    <a:gd name="T7" fmla="*/ 2147483646 h 1898"/>
                    <a:gd name="T8" fmla="*/ 2147483646 w 2342"/>
                    <a:gd name="T9" fmla="*/ 2147483646 h 1898"/>
                    <a:gd name="T10" fmla="*/ 2147483646 w 2342"/>
                    <a:gd name="T11" fmla="*/ 2147483646 h 1898"/>
                    <a:gd name="T12" fmla="*/ 2147483646 w 2342"/>
                    <a:gd name="T13" fmla="*/ 2147483646 h 1898"/>
                    <a:gd name="T14" fmla="*/ 2147483646 w 2342"/>
                    <a:gd name="T15" fmla="*/ 2147483646 h 1898"/>
                    <a:gd name="T16" fmla="*/ 2147483646 w 2342"/>
                    <a:gd name="T17" fmla="*/ 2147483646 h 1898"/>
                    <a:gd name="T18" fmla="*/ 2147483646 w 2342"/>
                    <a:gd name="T19" fmla="*/ 2147483646 h 1898"/>
                    <a:gd name="T20" fmla="*/ 2147483646 w 2342"/>
                    <a:gd name="T21" fmla="*/ 2147483646 h 1898"/>
                    <a:gd name="T22" fmla="*/ 2147483646 w 2342"/>
                    <a:gd name="T23" fmla="*/ 2147483646 h 1898"/>
                    <a:gd name="T24" fmla="*/ 2147483646 w 2342"/>
                    <a:gd name="T25" fmla="*/ 2147483646 h 1898"/>
                    <a:gd name="T26" fmla="*/ 2147483646 w 2342"/>
                    <a:gd name="T27" fmla="*/ 2001953125 h 1898"/>
                    <a:gd name="T28" fmla="*/ 2147483646 w 2342"/>
                    <a:gd name="T29" fmla="*/ 517578125 h 1898"/>
                    <a:gd name="T30" fmla="*/ 2147483646 w 2342"/>
                    <a:gd name="T31" fmla="*/ 224609375 h 1898"/>
                    <a:gd name="T32" fmla="*/ 2147483646 w 2342"/>
                    <a:gd name="T33" fmla="*/ 0 h 189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2" name="Google Shape;4347;p27"/>
                <p:cNvSpPr>
                  <a:spLocks/>
                </p:cNvSpPr>
                <p:nvPr/>
              </p:nvSpPr>
              <p:spPr bwMode="auto">
                <a:xfrm>
                  <a:off x="6101425" y="4599200"/>
                  <a:ext cx="79825" cy="57650"/>
                </a:xfrm>
                <a:custGeom>
                  <a:avLst/>
                  <a:gdLst>
                    <a:gd name="T0" fmla="*/ 2147483646 w 3193"/>
                    <a:gd name="T1" fmla="*/ 0 h 2306"/>
                    <a:gd name="T2" fmla="*/ 2147483646 w 3193"/>
                    <a:gd name="T3" fmla="*/ 283203125 h 2306"/>
                    <a:gd name="T4" fmla="*/ 2147483646 w 3193"/>
                    <a:gd name="T5" fmla="*/ 2147483646 h 2306"/>
                    <a:gd name="T6" fmla="*/ 2147483646 w 3193"/>
                    <a:gd name="T7" fmla="*/ 2147483646 h 2306"/>
                    <a:gd name="T8" fmla="*/ 2147483646 w 3193"/>
                    <a:gd name="T9" fmla="*/ 0 h 23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3" name="Google Shape;4348;p27"/>
                <p:cNvSpPr>
                  <a:spLocks/>
                </p:cNvSpPr>
                <p:nvPr/>
              </p:nvSpPr>
              <p:spPr bwMode="auto">
                <a:xfrm>
                  <a:off x="5969975" y="4652025"/>
                  <a:ext cx="51700" cy="53225"/>
                </a:xfrm>
                <a:custGeom>
                  <a:avLst/>
                  <a:gdLst>
                    <a:gd name="T0" fmla="*/ 2147483646 w 2068"/>
                    <a:gd name="T1" fmla="*/ 0 h 2129"/>
                    <a:gd name="T2" fmla="*/ 2147483646 w 2068"/>
                    <a:gd name="T3" fmla="*/ 1611328125 h 2129"/>
                    <a:gd name="T4" fmla="*/ 1191406250 w 2068"/>
                    <a:gd name="T5" fmla="*/ 2147483646 h 2129"/>
                    <a:gd name="T6" fmla="*/ 302734375 w 2068"/>
                    <a:gd name="T7" fmla="*/ 2147483646 h 2129"/>
                    <a:gd name="T8" fmla="*/ 1787109375 w 2068"/>
                    <a:gd name="T9" fmla="*/ 2147483646 h 2129"/>
                    <a:gd name="T10" fmla="*/ 2147483646 w 2068"/>
                    <a:gd name="T11" fmla="*/ 2147483646 h 2129"/>
                    <a:gd name="T12" fmla="*/ 2147483646 w 2068"/>
                    <a:gd name="T13" fmla="*/ 2147483646 h 2129"/>
                    <a:gd name="T14" fmla="*/ 2147483646 w 2068"/>
                    <a:gd name="T15" fmla="*/ 2147483646 h 2129"/>
                    <a:gd name="T16" fmla="*/ 2147483646 w 2068"/>
                    <a:gd name="T17" fmla="*/ 2147483646 h 2129"/>
                    <a:gd name="T18" fmla="*/ 2147483646 w 2068"/>
                    <a:gd name="T19" fmla="*/ 2147483646 h 2129"/>
                    <a:gd name="T20" fmla="*/ 2147483646 w 2068"/>
                    <a:gd name="T21" fmla="*/ 419921875 h 2129"/>
                    <a:gd name="T22" fmla="*/ 2147483646 w 2068"/>
                    <a:gd name="T23" fmla="*/ 0 h 21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4" name="Google Shape;4349;p27"/>
                <p:cNvSpPr>
                  <a:spLocks/>
                </p:cNvSpPr>
                <p:nvPr/>
              </p:nvSpPr>
              <p:spPr bwMode="auto">
                <a:xfrm>
                  <a:off x="6097650" y="4691150"/>
                  <a:ext cx="56250" cy="51050"/>
                </a:xfrm>
                <a:custGeom>
                  <a:avLst/>
                  <a:gdLst>
                    <a:gd name="T0" fmla="*/ 2147483646 w 2250"/>
                    <a:gd name="T1" fmla="*/ 9765625 h 2042"/>
                    <a:gd name="T2" fmla="*/ 2147483646 w 2250"/>
                    <a:gd name="T3" fmla="*/ 576171875 h 2042"/>
                    <a:gd name="T4" fmla="*/ 2147483646 w 2250"/>
                    <a:gd name="T5" fmla="*/ 2147483646 h 2042"/>
                    <a:gd name="T6" fmla="*/ 2147483646 w 2250"/>
                    <a:gd name="T7" fmla="*/ 2147483646 h 2042"/>
                    <a:gd name="T8" fmla="*/ 2147483646 w 2250"/>
                    <a:gd name="T9" fmla="*/ 2147483646 h 2042"/>
                    <a:gd name="T10" fmla="*/ 2080078125 w 2250"/>
                    <a:gd name="T11" fmla="*/ 2147483646 h 2042"/>
                    <a:gd name="T12" fmla="*/ 595703125 w 2250"/>
                    <a:gd name="T13" fmla="*/ 2147483646 h 2042"/>
                    <a:gd name="T14" fmla="*/ 2147483646 w 2250"/>
                    <a:gd name="T15" fmla="*/ 2147483646 h 2042"/>
                    <a:gd name="T16" fmla="*/ 2147483646 w 2250"/>
                    <a:gd name="T17" fmla="*/ 2147483646 h 2042"/>
                    <a:gd name="T18" fmla="*/ 2147483646 w 2250"/>
                    <a:gd name="T19" fmla="*/ 2147483646 h 2042"/>
                    <a:gd name="T20" fmla="*/ 2147483646 w 2250"/>
                    <a:gd name="T21" fmla="*/ 2147483646 h 2042"/>
                    <a:gd name="T22" fmla="*/ 2147483646 w 2250"/>
                    <a:gd name="T23" fmla="*/ 2147483646 h 2042"/>
                    <a:gd name="T24" fmla="*/ 2147483646 w 2250"/>
                    <a:gd name="T25" fmla="*/ 1757812500 h 2042"/>
                    <a:gd name="T26" fmla="*/ 2147483646 w 2250"/>
                    <a:gd name="T27" fmla="*/ 9765625 h 204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5" name="Google Shape;4350;p27"/>
                <p:cNvSpPr>
                  <a:spLocks/>
                </p:cNvSpPr>
                <p:nvPr/>
              </p:nvSpPr>
              <p:spPr bwMode="auto">
                <a:xfrm>
                  <a:off x="5996575" y="4510225"/>
                  <a:ext cx="40300" cy="40150"/>
                </a:xfrm>
                <a:custGeom>
                  <a:avLst/>
                  <a:gdLst>
                    <a:gd name="T0" fmla="*/ 2147483646 w 1612"/>
                    <a:gd name="T1" fmla="*/ 9765625 h 1606"/>
                    <a:gd name="T2" fmla="*/ 2147483646 w 1612"/>
                    <a:gd name="T3" fmla="*/ 2089843750 h 1606"/>
                    <a:gd name="T4" fmla="*/ 898437500 w 1612"/>
                    <a:gd name="T5" fmla="*/ 2147483646 h 1606"/>
                    <a:gd name="T6" fmla="*/ 302734375 w 1612"/>
                    <a:gd name="T7" fmla="*/ 2147483646 h 1606"/>
                    <a:gd name="T8" fmla="*/ 2080078125 w 1612"/>
                    <a:gd name="T9" fmla="*/ 2147483646 h 1606"/>
                    <a:gd name="T10" fmla="*/ 2147483646 w 1612"/>
                    <a:gd name="T11" fmla="*/ 2147483646 h 1606"/>
                    <a:gd name="T12" fmla="*/ 2147483646 w 1612"/>
                    <a:gd name="T13" fmla="*/ 2147483646 h 1606"/>
                    <a:gd name="T14" fmla="*/ 2147483646 w 1612"/>
                    <a:gd name="T15" fmla="*/ 2147483646 h 1606"/>
                    <a:gd name="T16" fmla="*/ 2147483646 w 1612"/>
                    <a:gd name="T17" fmla="*/ 2147483646 h 1606"/>
                    <a:gd name="T18" fmla="*/ 2147483646 w 1612"/>
                    <a:gd name="T19" fmla="*/ 1191406250 h 1606"/>
                    <a:gd name="T20" fmla="*/ 2147483646 w 1612"/>
                    <a:gd name="T21" fmla="*/ 9765625 h 160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6" name="Google Shape;4351;p27"/>
                <p:cNvSpPr>
                  <a:spLocks/>
                </p:cNvSpPr>
                <p:nvPr/>
              </p:nvSpPr>
              <p:spPr bwMode="auto">
                <a:xfrm>
                  <a:off x="6168325" y="4551275"/>
                  <a:ext cx="46375" cy="46150"/>
                </a:xfrm>
                <a:custGeom>
                  <a:avLst/>
                  <a:gdLst>
                    <a:gd name="T0" fmla="*/ 1972656250 w 1855"/>
                    <a:gd name="T1" fmla="*/ 2147483646 h 1846"/>
                    <a:gd name="T2" fmla="*/ 2080078125 w 1855"/>
                    <a:gd name="T3" fmla="*/ 2147483646 h 1846"/>
                    <a:gd name="T4" fmla="*/ 1972656250 w 1855"/>
                    <a:gd name="T5" fmla="*/ 2147483646 h 1846"/>
                    <a:gd name="T6" fmla="*/ 2147483646 w 1855"/>
                    <a:gd name="T7" fmla="*/ 0 h 1846"/>
                    <a:gd name="T8" fmla="*/ 2147483646 w 1855"/>
                    <a:gd name="T9" fmla="*/ 1484375000 h 1846"/>
                    <a:gd name="T10" fmla="*/ 1777343750 w 1855"/>
                    <a:gd name="T11" fmla="*/ 2147483646 h 1846"/>
                    <a:gd name="T12" fmla="*/ 1875000000 w 1855"/>
                    <a:gd name="T13" fmla="*/ 2147483646 h 1846"/>
                    <a:gd name="T14" fmla="*/ 1875000000 w 1855"/>
                    <a:gd name="T15" fmla="*/ 2147483646 h 1846"/>
                    <a:gd name="T16" fmla="*/ 2147483646 w 1855"/>
                    <a:gd name="T17" fmla="*/ 2147483646 h 1846"/>
                    <a:gd name="T18" fmla="*/ 2147483646 w 1855"/>
                    <a:gd name="T19" fmla="*/ 2147483646 h 1846"/>
                    <a:gd name="T20" fmla="*/ 2147483646 w 1855"/>
                    <a:gd name="T21" fmla="*/ 2147483646 h 1846"/>
                    <a:gd name="T22" fmla="*/ 2147483646 w 1855"/>
                    <a:gd name="T23" fmla="*/ 2147483646 h 1846"/>
                    <a:gd name="T24" fmla="*/ 2147483646 w 1855"/>
                    <a:gd name="T25" fmla="*/ 2147483646 h 1846"/>
                    <a:gd name="T26" fmla="*/ 2147483646 w 1855"/>
                    <a:gd name="T27" fmla="*/ 0 h 184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53" name="Google Shape;4352;p27"/>
              <p:cNvGrpSpPr>
                <a:grpSpLocks/>
              </p:cNvGrpSpPr>
              <p:nvPr/>
            </p:nvGrpSpPr>
            <p:grpSpPr bwMode="auto"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54" name="Google Shape;4353;p27"/>
                <p:cNvSpPr/>
                <p:nvPr/>
              </p:nvSpPr>
              <p:spPr>
                <a:xfrm>
                  <a:off x="4133555" y="1920280"/>
                  <a:ext cx="967483" cy="911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5" name="Google Shape;4354;p27"/>
                <p:cNvSpPr/>
                <p:nvPr/>
              </p:nvSpPr>
              <p:spPr>
                <a:xfrm>
                  <a:off x="4577038" y="2086421"/>
                  <a:ext cx="109912" cy="596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6" name="Google Shape;4355;p27"/>
                <p:cNvSpPr/>
                <p:nvPr/>
              </p:nvSpPr>
              <p:spPr>
                <a:xfrm>
                  <a:off x="4509301" y="1956064"/>
                  <a:ext cx="58790" cy="6977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7" name="Google Shape;4356;p27"/>
                <p:cNvSpPr/>
                <p:nvPr/>
              </p:nvSpPr>
              <p:spPr>
                <a:xfrm>
                  <a:off x="4542530" y="2076197"/>
                  <a:ext cx="98410" cy="5725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8" name="Google Shape;4357;p27"/>
                <p:cNvSpPr/>
                <p:nvPr/>
              </p:nvSpPr>
              <p:spPr>
                <a:xfrm>
                  <a:off x="4579594" y="2149044"/>
                  <a:ext cx="150810" cy="4881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9" name="Google Shape;4358;p27"/>
                <p:cNvSpPr/>
                <p:nvPr/>
              </p:nvSpPr>
              <p:spPr>
                <a:xfrm>
                  <a:off x="4529750" y="2045525"/>
                  <a:ext cx="88186" cy="6134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0" name="Google Shape;4359;p27"/>
                <p:cNvSpPr/>
                <p:nvPr/>
              </p:nvSpPr>
              <p:spPr>
                <a:xfrm>
                  <a:off x="4630716" y="2266621"/>
                  <a:ext cx="365522" cy="392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1" name="Google Shape;4360;p27"/>
                <p:cNvSpPr/>
                <p:nvPr/>
              </p:nvSpPr>
              <p:spPr>
                <a:xfrm>
                  <a:off x="4661389" y="2299849"/>
                  <a:ext cx="375746" cy="347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2" name="Google Shape;4361;p27"/>
                <p:cNvSpPr/>
                <p:nvPr/>
              </p:nvSpPr>
              <p:spPr>
                <a:xfrm>
                  <a:off x="4646052" y="2237226"/>
                  <a:ext cx="299063" cy="364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3" name="Google Shape;4362;p27"/>
                <p:cNvSpPr/>
                <p:nvPr/>
              </p:nvSpPr>
              <p:spPr>
                <a:xfrm>
                  <a:off x="4049204" y="2086421"/>
                  <a:ext cx="879297" cy="7450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4" name="Google Shape;4363;p27"/>
                <p:cNvSpPr/>
                <p:nvPr/>
              </p:nvSpPr>
              <p:spPr>
                <a:xfrm>
                  <a:off x="4522081" y="2260230"/>
                  <a:ext cx="255610" cy="567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5" name="Google Shape;4364;p27"/>
                <p:cNvSpPr/>
                <p:nvPr/>
              </p:nvSpPr>
              <p:spPr>
                <a:xfrm>
                  <a:off x="4188511" y="2421259"/>
                  <a:ext cx="368078" cy="411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6" name="Google Shape;4365;p27"/>
                <p:cNvSpPr/>
                <p:nvPr/>
              </p:nvSpPr>
              <p:spPr>
                <a:xfrm>
                  <a:off x="4562979" y="2469824"/>
                  <a:ext cx="547005" cy="352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7" name="Google Shape;4366;p27"/>
                <p:cNvSpPr/>
                <p:nvPr/>
              </p:nvSpPr>
              <p:spPr>
                <a:xfrm>
                  <a:off x="4556589" y="2449375"/>
                  <a:ext cx="43454" cy="292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8" name="Google Shape;4367;p27"/>
                <p:cNvSpPr/>
                <p:nvPr/>
              </p:nvSpPr>
              <p:spPr>
                <a:xfrm>
                  <a:off x="4566813" y="2436595"/>
                  <a:ext cx="113746" cy="314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9" name="Google Shape;4368;p27"/>
                <p:cNvSpPr/>
                <p:nvPr/>
              </p:nvSpPr>
              <p:spPr>
                <a:xfrm>
                  <a:off x="4584706" y="2558007"/>
                  <a:ext cx="104800" cy="195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0" name="Google Shape;4369;p27"/>
                <p:cNvSpPr/>
                <p:nvPr/>
              </p:nvSpPr>
              <p:spPr>
                <a:xfrm>
                  <a:off x="4580871" y="2552895"/>
                  <a:ext cx="315678" cy="22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1" name="Google Shape;4370;p27"/>
                <p:cNvSpPr/>
                <p:nvPr/>
              </p:nvSpPr>
              <p:spPr>
                <a:xfrm>
                  <a:off x="4605155" y="2623185"/>
                  <a:ext cx="302897" cy="15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2" name="Google Shape;4371;p27"/>
                <p:cNvSpPr/>
                <p:nvPr/>
              </p:nvSpPr>
              <p:spPr>
                <a:xfrm>
                  <a:off x="4602599" y="2713924"/>
                  <a:ext cx="272224" cy="76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3" name="Google Shape;4372;p27"/>
                <p:cNvSpPr/>
                <p:nvPr/>
              </p:nvSpPr>
              <p:spPr>
                <a:xfrm>
                  <a:off x="4363603" y="2519666"/>
                  <a:ext cx="177649" cy="260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4" name="Google Shape;4373;p27"/>
                <p:cNvSpPr/>
                <p:nvPr/>
              </p:nvSpPr>
              <p:spPr>
                <a:xfrm>
                  <a:off x="4323984" y="2592512"/>
                  <a:ext cx="199375" cy="198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5" name="Google Shape;4374;p27"/>
                <p:cNvSpPr/>
                <p:nvPr/>
              </p:nvSpPr>
              <p:spPr>
                <a:xfrm>
                  <a:off x="4280531" y="2644911"/>
                  <a:ext cx="228770" cy="1469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6" name="Google Shape;4375;p27"/>
                <p:cNvSpPr>
                  <a:spLocks/>
                </p:cNvSpPr>
                <p:nvPr/>
              </p:nvSpPr>
              <p:spPr bwMode="auto">
                <a:xfrm>
                  <a:off x="4399081" y="2659390"/>
                  <a:ext cx="321900" cy="221075"/>
                </a:xfrm>
                <a:custGeom>
                  <a:avLst/>
                  <a:gdLst>
                    <a:gd name="T0" fmla="*/ 2147483646 w 12876"/>
                    <a:gd name="T1" fmla="*/ 9765625 h 8843"/>
                    <a:gd name="T2" fmla="*/ 2147483646 w 12876"/>
                    <a:gd name="T3" fmla="*/ 2147483646 h 8843"/>
                    <a:gd name="T4" fmla="*/ 2147483646 w 12876"/>
                    <a:gd name="T5" fmla="*/ 2147483646 h 8843"/>
                    <a:gd name="T6" fmla="*/ 2147483646 w 12876"/>
                    <a:gd name="T7" fmla="*/ 2147483646 h 8843"/>
                    <a:gd name="T8" fmla="*/ 2147483646 w 12876"/>
                    <a:gd name="T9" fmla="*/ 2147483646 h 8843"/>
                    <a:gd name="T10" fmla="*/ 2147483646 w 12876"/>
                    <a:gd name="T11" fmla="*/ 2147483646 h 8843"/>
                    <a:gd name="T12" fmla="*/ 2147483646 w 12876"/>
                    <a:gd name="T13" fmla="*/ 2147483646 h 8843"/>
                    <a:gd name="T14" fmla="*/ 2147483646 w 12876"/>
                    <a:gd name="T15" fmla="*/ 2147483646 h 8843"/>
                    <a:gd name="T16" fmla="*/ 2147483646 w 12876"/>
                    <a:gd name="T17" fmla="*/ 2147483646 h 8843"/>
                    <a:gd name="T18" fmla="*/ 2147483646 w 12876"/>
                    <a:gd name="T19" fmla="*/ 2147483646 h 8843"/>
                    <a:gd name="T20" fmla="*/ 2147483646 w 12876"/>
                    <a:gd name="T21" fmla="*/ 2147483646 h 8843"/>
                    <a:gd name="T22" fmla="*/ 2147483646 w 12876"/>
                    <a:gd name="T23" fmla="*/ 2147483646 h 8843"/>
                    <a:gd name="T24" fmla="*/ 2147483646 w 12876"/>
                    <a:gd name="T25" fmla="*/ 2147483646 h 8843"/>
                    <a:gd name="T26" fmla="*/ 2147483646 w 12876"/>
                    <a:gd name="T27" fmla="*/ 2147483646 h 8843"/>
                    <a:gd name="T28" fmla="*/ 2147483646 w 12876"/>
                    <a:gd name="T29" fmla="*/ 2147483646 h 8843"/>
                    <a:gd name="T30" fmla="*/ 2147483646 w 12876"/>
                    <a:gd name="T31" fmla="*/ 29296875 h 8843"/>
                    <a:gd name="T32" fmla="*/ 2147483646 w 12876"/>
                    <a:gd name="T33" fmla="*/ 9765625 h 88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sp>
          <p:nvSpPr>
            <p:cNvPr id="18" name="Google Shape;4376;p27"/>
            <p:cNvSpPr>
              <a:spLocks/>
            </p:cNvSpPr>
            <p:nvPr/>
          </p:nvSpPr>
          <p:spPr bwMode="auto">
            <a:xfrm>
              <a:off x="8597600" y="2269375"/>
              <a:ext cx="275700" cy="247825"/>
            </a:xfrm>
            <a:custGeom>
              <a:avLst/>
              <a:gdLst>
                <a:gd name="T0" fmla="*/ 2147483646 w 11028"/>
                <a:gd name="T1" fmla="*/ 2147483646 h 9913"/>
                <a:gd name="T2" fmla="*/ 2147483646 w 11028"/>
                <a:gd name="T3" fmla="*/ 2147483646 h 9913"/>
                <a:gd name="T4" fmla="*/ 2147483646 w 11028"/>
                <a:gd name="T5" fmla="*/ 2147483646 h 9913"/>
                <a:gd name="T6" fmla="*/ 2147483646 w 11028"/>
                <a:gd name="T7" fmla="*/ 2147483646 h 9913"/>
                <a:gd name="T8" fmla="*/ 2147483646 w 11028"/>
                <a:gd name="T9" fmla="*/ 2147483646 h 9913"/>
                <a:gd name="T10" fmla="*/ 2147483646 w 11028"/>
                <a:gd name="T11" fmla="*/ 2147483646 h 9913"/>
                <a:gd name="T12" fmla="*/ 2147483646 w 11028"/>
                <a:gd name="T13" fmla="*/ 2147483646 h 9913"/>
                <a:gd name="T14" fmla="*/ 2147483646 w 11028"/>
                <a:gd name="T15" fmla="*/ 2147483646 h 9913"/>
                <a:gd name="T16" fmla="*/ 2147483646 w 11028"/>
                <a:gd name="T17" fmla="*/ 2147483646 h 9913"/>
                <a:gd name="T18" fmla="*/ 2147483646 w 11028"/>
                <a:gd name="T19" fmla="*/ 2147483646 h 9913"/>
                <a:gd name="T20" fmla="*/ 2147483646 w 11028"/>
                <a:gd name="T21" fmla="*/ 2147483646 h 9913"/>
                <a:gd name="T22" fmla="*/ 2147483646 w 11028"/>
                <a:gd name="T23" fmla="*/ 2147483646 h 9913"/>
                <a:gd name="T24" fmla="*/ 2147483646 w 11028"/>
                <a:gd name="T25" fmla="*/ 2147483646 h 9913"/>
                <a:gd name="T26" fmla="*/ 2147483646 w 11028"/>
                <a:gd name="T27" fmla="*/ 2147483646 h 9913"/>
                <a:gd name="T28" fmla="*/ 2147483646 w 11028"/>
                <a:gd name="T29" fmla="*/ 2147483646 h 9913"/>
                <a:gd name="T30" fmla="*/ 2147483646 w 11028"/>
                <a:gd name="T31" fmla="*/ 2147483646 h 9913"/>
                <a:gd name="T32" fmla="*/ 2147483646 w 11028"/>
                <a:gd name="T33" fmla="*/ 2147483646 h 9913"/>
                <a:gd name="T34" fmla="*/ 2147483646 w 11028"/>
                <a:gd name="T35" fmla="*/ 2147483646 h 9913"/>
                <a:gd name="T36" fmla="*/ 2147483646 w 11028"/>
                <a:gd name="T37" fmla="*/ 2147483646 h 9913"/>
                <a:gd name="T38" fmla="*/ 2147483646 w 11028"/>
                <a:gd name="T39" fmla="*/ 2147483646 h 9913"/>
                <a:gd name="T40" fmla="*/ 2147483646 w 11028"/>
                <a:gd name="T41" fmla="*/ 2147483646 h 9913"/>
                <a:gd name="T42" fmla="*/ 2147483646 w 11028"/>
                <a:gd name="T43" fmla="*/ 2147483646 h 9913"/>
                <a:gd name="T44" fmla="*/ 2147483646 w 11028"/>
                <a:gd name="T45" fmla="*/ 2147483646 h 9913"/>
                <a:gd name="T46" fmla="*/ 2147483646 w 11028"/>
                <a:gd name="T47" fmla="*/ 2147483646 h 9913"/>
                <a:gd name="T48" fmla="*/ 2147483646 w 11028"/>
                <a:gd name="T49" fmla="*/ 2147483646 h 9913"/>
                <a:gd name="T50" fmla="*/ 2147483646 w 11028"/>
                <a:gd name="T51" fmla="*/ 2147483646 h 9913"/>
                <a:gd name="T52" fmla="*/ 2147483646 w 11028"/>
                <a:gd name="T53" fmla="*/ 2147483646 h 9913"/>
                <a:gd name="T54" fmla="*/ 2147483646 w 11028"/>
                <a:gd name="T55" fmla="*/ 2147483646 h 9913"/>
                <a:gd name="T56" fmla="*/ 2147483646 w 11028"/>
                <a:gd name="T57" fmla="*/ 2147483646 h 9913"/>
                <a:gd name="T58" fmla="*/ 2147483646 w 11028"/>
                <a:gd name="T59" fmla="*/ 2147483646 h 9913"/>
                <a:gd name="T60" fmla="*/ 2147483646 w 11028"/>
                <a:gd name="T61" fmla="*/ 2147483646 h 9913"/>
                <a:gd name="T62" fmla="*/ 2147483646 w 11028"/>
                <a:gd name="T63" fmla="*/ 2147483646 h 9913"/>
                <a:gd name="T64" fmla="*/ 2147483646 w 11028"/>
                <a:gd name="T65" fmla="*/ 2147483646 h 9913"/>
                <a:gd name="T66" fmla="*/ 2147483646 w 11028"/>
                <a:gd name="T67" fmla="*/ 2147483646 h 9913"/>
                <a:gd name="T68" fmla="*/ 2147483646 w 11028"/>
                <a:gd name="T69" fmla="*/ 2147483646 h 9913"/>
                <a:gd name="T70" fmla="*/ 2147483646 w 11028"/>
                <a:gd name="T71" fmla="*/ 2147483646 h 9913"/>
                <a:gd name="T72" fmla="*/ 2147483646 w 11028"/>
                <a:gd name="T73" fmla="*/ 2147483646 h 9913"/>
                <a:gd name="T74" fmla="*/ 2147483646 w 11028"/>
                <a:gd name="T75" fmla="*/ 9765625 h 99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9" name="Google Shape;4377;p27"/>
            <p:cNvSpPr>
              <a:spLocks/>
            </p:cNvSpPr>
            <p:nvPr/>
          </p:nvSpPr>
          <p:spPr bwMode="auto">
            <a:xfrm>
              <a:off x="8698749" y="1551297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0" name="Google Shape;4378;p27"/>
            <p:cNvSpPr>
              <a:spLocks/>
            </p:cNvSpPr>
            <p:nvPr/>
          </p:nvSpPr>
          <p:spPr bwMode="auto">
            <a:xfrm>
              <a:off x="7068226" y="134399"/>
              <a:ext cx="822257" cy="405591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1" name="Google Shape;4379;p27"/>
            <p:cNvSpPr>
              <a:spLocks/>
            </p:cNvSpPr>
            <p:nvPr/>
          </p:nvSpPr>
          <p:spPr bwMode="auto">
            <a:xfrm>
              <a:off x="117850" y="540011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22" name="Google Shape;4380;p27"/>
            <p:cNvGrpSpPr>
              <a:grpSpLocks/>
            </p:cNvGrpSpPr>
            <p:nvPr/>
          </p:nvGrpSpPr>
          <p:grpSpPr bwMode="auto"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23" name="Google Shape;4381;p27"/>
              <p:cNvGrpSpPr>
                <a:grpSpLocks/>
              </p:cNvGrpSpPr>
              <p:nvPr/>
            </p:nvGrpSpPr>
            <p:grpSpPr bwMode="auto"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103" name="Google Shape;4382;p27"/>
                <p:cNvSpPr>
                  <a:spLocks/>
                </p:cNvSpPr>
                <p:nvPr/>
              </p:nvSpPr>
              <p:spPr bwMode="auto">
                <a:xfrm>
                  <a:off x="747000" y="4488650"/>
                  <a:ext cx="666325" cy="727225"/>
                </a:xfrm>
                <a:custGeom>
                  <a:avLst/>
                  <a:gdLst>
                    <a:gd name="T0" fmla="*/ 2147483646 w 26653"/>
                    <a:gd name="T1" fmla="*/ 986328125 h 29089"/>
                    <a:gd name="T2" fmla="*/ 2147483646 w 26653"/>
                    <a:gd name="T3" fmla="*/ 1308593750 h 29089"/>
                    <a:gd name="T4" fmla="*/ 2147483646 w 26653"/>
                    <a:gd name="T5" fmla="*/ 2147483646 h 29089"/>
                    <a:gd name="T6" fmla="*/ 2147483646 w 26653"/>
                    <a:gd name="T7" fmla="*/ 2147483646 h 29089"/>
                    <a:gd name="T8" fmla="*/ 2147483646 w 26653"/>
                    <a:gd name="T9" fmla="*/ 2147483646 h 29089"/>
                    <a:gd name="T10" fmla="*/ 2147483646 w 26653"/>
                    <a:gd name="T11" fmla="*/ 2147483646 h 29089"/>
                    <a:gd name="T12" fmla="*/ 2147483646 w 26653"/>
                    <a:gd name="T13" fmla="*/ 2147483646 h 29089"/>
                    <a:gd name="T14" fmla="*/ 2147483646 w 26653"/>
                    <a:gd name="T15" fmla="*/ 2147483646 h 29089"/>
                    <a:gd name="T16" fmla="*/ 2147483646 w 26653"/>
                    <a:gd name="T17" fmla="*/ 2147483646 h 29089"/>
                    <a:gd name="T18" fmla="*/ 2147483646 w 26653"/>
                    <a:gd name="T19" fmla="*/ 2147483646 h 29089"/>
                    <a:gd name="T20" fmla="*/ 2147483646 w 26653"/>
                    <a:gd name="T21" fmla="*/ 2147483646 h 29089"/>
                    <a:gd name="T22" fmla="*/ 2147483646 w 26653"/>
                    <a:gd name="T23" fmla="*/ 2147483646 h 29089"/>
                    <a:gd name="T24" fmla="*/ 2147483646 w 26653"/>
                    <a:gd name="T25" fmla="*/ 2147483646 h 29089"/>
                    <a:gd name="T26" fmla="*/ 2147483646 w 26653"/>
                    <a:gd name="T27" fmla="*/ 2147483646 h 29089"/>
                    <a:gd name="T28" fmla="*/ 2147483646 w 26653"/>
                    <a:gd name="T29" fmla="*/ 2147483646 h 29089"/>
                    <a:gd name="T30" fmla="*/ 976562500 w 26653"/>
                    <a:gd name="T31" fmla="*/ 2147483646 h 29089"/>
                    <a:gd name="T32" fmla="*/ 2147483646 w 26653"/>
                    <a:gd name="T33" fmla="*/ 2147483646 h 29089"/>
                    <a:gd name="T34" fmla="*/ 2147483646 w 26653"/>
                    <a:gd name="T35" fmla="*/ 2147483646 h 29089"/>
                    <a:gd name="T36" fmla="*/ 2147483646 w 26653"/>
                    <a:gd name="T37" fmla="*/ 2147483646 h 29089"/>
                    <a:gd name="T38" fmla="*/ 2147483646 w 26653"/>
                    <a:gd name="T39" fmla="*/ 2147483646 h 29089"/>
                    <a:gd name="T40" fmla="*/ 2147483646 w 26653"/>
                    <a:gd name="T41" fmla="*/ 2147483646 h 29089"/>
                    <a:gd name="T42" fmla="*/ 2147483646 w 26653"/>
                    <a:gd name="T43" fmla="*/ 2147483646 h 29089"/>
                    <a:gd name="T44" fmla="*/ 2147483646 w 26653"/>
                    <a:gd name="T45" fmla="*/ 2147483646 h 29089"/>
                    <a:gd name="T46" fmla="*/ 2147483646 w 26653"/>
                    <a:gd name="T47" fmla="*/ 2147483646 h 29089"/>
                    <a:gd name="T48" fmla="*/ 2147483646 w 26653"/>
                    <a:gd name="T49" fmla="*/ 2147483646 h 29089"/>
                    <a:gd name="T50" fmla="*/ 2147483646 w 26653"/>
                    <a:gd name="T51" fmla="*/ 2147483646 h 29089"/>
                    <a:gd name="T52" fmla="*/ 2147483646 w 26653"/>
                    <a:gd name="T53" fmla="*/ 2147483646 h 29089"/>
                    <a:gd name="T54" fmla="*/ 2147483646 w 26653"/>
                    <a:gd name="T55" fmla="*/ 2147483646 h 29089"/>
                    <a:gd name="T56" fmla="*/ 2147483646 w 26653"/>
                    <a:gd name="T57" fmla="*/ 2147483646 h 29089"/>
                    <a:gd name="T58" fmla="*/ 2147483646 w 26653"/>
                    <a:gd name="T59" fmla="*/ 2147483646 h 29089"/>
                    <a:gd name="T60" fmla="*/ 2147483646 w 26653"/>
                    <a:gd name="T61" fmla="*/ 2147483646 h 29089"/>
                    <a:gd name="T62" fmla="*/ 2147483646 w 26653"/>
                    <a:gd name="T63" fmla="*/ 2147483646 h 29089"/>
                    <a:gd name="T64" fmla="*/ 2147483646 w 26653"/>
                    <a:gd name="T65" fmla="*/ 2147483646 h 29089"/>
                    <a:gd name="T66" fmla="*/ 2147483646 w 26653"/>
                    <a:gd name="T67" fmla="*/ 2147483646 h 29089"/>
                    <a:gd name="T68" fmla="*/ 2147483646 w 26653"/>
                    <a:gd name="T69" fmla="*/ 2147483646 h 29089"/>
                    <a:gd name="T70" fmla="*/ 2147483646 w 26653"/>
                    <a:gd name="T71" fmla="*/ 2147483646 h 29089"/>
                    <a:gd name="T72" fmla="*/ 2147483646 w 26653"/>
                    <a:gd name="T73" fmla="*/ 2147483646 h 29089"/>
                    <a:gd name="T74" fmla="*/ 2147483646 w 26653"/>
                    <a:gd name="T75" fmla="*/ 9765625 h 2908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4383;p27"/>
                <p:cNvSpPr>
                  <a:spLocks/>
                </p:cNvSpPr>
                <p:nvPr/>
              </p:nvSpPr>
              <p:spPr bwMode="auto">
                <a:xfrm>
                  <a:off x="1005525" y="4529525"/>
                  <a:ext cx="155125" cy="687500"/>
                </a:xfrm>
                <a:custGeom>
                  <a:avLst/>
                  <a:gdLst>
                    <a:gd name="T0" fmla="*/ 2147483646 w 6205"/>
                    <a:gd name="T1" fmla="*/ 0 h 27500"/>
                    <a:gd name="T2" fmla="*/ 2147483646 w 6205"/>
                    <a:gd name="T3" fmla="*/ 2147483646 h 27500"/>
                    <a:gd name="T4" fmla="*/ 2147483646 w 6205"/>
                    <a:gd name="T5" fmla="*/ 2147483646 h 27500"/>
                    <a:gd name="T6" fmla="*/ 2147483646 w 6205"/>
                    <a:gd name="T7" fmla="*/ 2147483646 h 27500"/>
                    <a:gd name="T8" fmla="*/ 2147483646 w 6205"/>
                    <a:gd name="T9" fmla="*/ 2147483646 h 27500"/>
                    <a:gd name="T10" fmla="*/ 2147483646 w 6205"/>
                    <a:gd name="T11" fmla="*/ 2147483646 h 27500"/>
                    <a:gd name="T12" fmla="*/ 2147483646 w 6205"/>
                    <a:gd name="T13" fmla="*/ 2147483646 h 27500"/>
                    <a:gd name="T14" fmla="*/ 2147483646 w 6205"/>
                    <a:gd name="T15" fmla="*/ 2147483646 h 27500"/>
                    <a:gd name="T16" fmla="*/ 2147483646 w 6205"/>
                    <a:gd name="T17" fmla="*/ 2147483646 h 27500"/>
                    <a:gd name="T18" fmla="*/ 2147483646 w 6205"/>
                    <a:gd name="T19" fmla="*/ 2147483646 h 27500"/>
                    <a:gd name="T20" fmla="*/ 2147483646 w 6205"/>
                    <a:gd name="T21" fmla="*/ 2147483646 h 27500"/>
                    <a:gd name="T22" fmla="*/ 2147483646 w 6205"/>
                    <a:gd name="T23" fmla="*/ 2147483646 h 27500"/>
                    <a:gd name="T24" fmla="*/ 2147483646 w 6205"/>
                    <a:gd name="T25" fmla="*/ 2147483646 h 27500"/>
                    <a:gd name="T26" fmla="*/ 2147483646 w 6205"/>
                    <a:gd name="T27" fmla="*/ 2147483646 h 27500"/>
                    <a:gd name="T28" fmla="*/ 2147483646 w 6205"/>
                    <a:gd name="T29" fmla="*/ 2147483646 h 27500"/>
                    <a:gd name="T30" fmla="*/ 2147483646 w 6205"/>
                    <a:gd name="T31" fmla="*/ 2147483646 h 27500"/>
                    <a:gd name="T32" fmla="*/ 2147483646 w 6205"/>
                    <a:gd name="T33" fmla="*/ 2147483646 h 27500"/>
                    <a:gd name="T34" fmla="*/ 2147483646 w 6205"/>
                    <a:gd name="T35" fmla="*/ 2147483646 h 27500"/>
                    <a:gd name="T36" fmla="*/ 2147483646 w 6205"/>
                    <a:gd name="T37" fmla="*/ 2147483646 h 27500"/>
                    <a:gd name="T38" fmla="*/ 322265625 w 6205"/>
                    <a:gd name="T39" fmla="*/ 2147483646 h 27500"/>
                    <a:gd name="T40" fmla="*/ 322265625 w 6205"/>
                    <a:gd name="T41" fmla="*/ 2147483646 h 27500"/>
                    <a:gd name="T42" fmla="*/ 2147483646 w 6205"/>
                    <a:gd name="T43" fmla="*/ 2147483646 h 27500"/>
                    <a:gd name="T44" fmla="*/ 2147483646 w 6205"/>
                    <a:gd name="T45" fmla="*/ 2147483646 h 27500"/>
                    <a:gd name="T46" fmla="*/ 2147483646 w 6205"/>
                    <a:gd name="T47" fmla="*/ 2147483646 h 27500"/>
                    <a:gd name="T48" fmla="*/ 2147483646 w 6205"/>
                    <a:gd name="T49" fmla="*/ 2147483646 h 27500"/>
                    <a:gd name="T50" fmla="*/ 2147483646 w 6205"/>
                    <a:gd name="T51" fmla="*/ 2147483646 h 27500"/>
                    <a:gd name="T52" fmla="*/ 2147483646 w 6205"/>
                    <a:gd name="T53" fmla="*/ 2147483646 h 27500"/>
                    <a:gd name="T54" fmla="*/ 2147483646 w 6205"/>
                    <a:gd name="T55" fmla="*/ 2147483646 h 27500"/>
                    <a:gd name="T56" fmla="*/ 2147483646 w 6205"/>
                    <a:gd name="T57" fmla="*/ 2147483646 h 27500"/>
                    <a:gd name="T58" fmla="*/ 2147483646 w 6205"/>
                    <a:gd name="T59" fmla="*/ 2147483646 h 27500"/>
                    <a:gd name="T60" fmla="*/ 2147483646 w 6205"/>
                    <a:gd name="T61" fmla="*/ 2147483646 h 27500"/>
                    <a:gd name="T62" fmla="*/ 2147483646 w 6205"/>
                    <a:gd name="T63" fmla="*/ 2147483646 h 27500"/>
                    <a:gd name="T64" fmla="*/ 2147483646 w 6205"/>
                    <a:gd name="T65" fmla="*/ 2147483646 h 27500"/>
                    <a:gd name="T66" fmla="*/ 2147483646 w 6205"/>
                    <a:gd name="T67" fmla="*/ 2147483646 h 27500"/>
                    <a:gd name="T68" fmla="*/ 2147483646 w 6205"/>
                    <a:gd name="T69" fmla="*/ 2147483646 h 27500"/>
                    <a:gd name="T70" fmla="*/ 2147483646 w 6205"/>
                    <a:gd name="T71" fmla="*/ 2147483646 h 27500"/>
                    <a:gd name="T72" fmla="*/ 2147483646 w 6205"/>
                    <a:gd name="T73" fmla="*/ 2147483646 h 27500"/>
                    <a:gd name="T74" fmla="*/ 2147483646 w 6205"/>
                    <a:gd name="T75" fmla="*/ 2147483646 h 27500"/>
                    <a:gd name="T76" fmla="*/ 2147483646 w 6205"/>
                    <a:gd name="T77" fmla="*/ 2147483646 h 27500"/>
                    <a:gd name="T78" fmla="*/ 2147483646 w 6205"/>
                    <a:gd name="T79" fmla="*/ 1630859375 h 27500"/>
                    <a:gd name="T80" fmla="*/ 2147483646 w 6205"/>
                    <a:gd name="T81" fmla="*/ 0 h 2750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4384;p27"/>
                <p:cNvSpPr>
                  <a:spLocks/>
                </p:cNvSpPr>
                <p:nvPr/>
              </p:nvSpPr>
              <p:spPr bwMode="auto">
                <a:xfrm>
                  <a:off x="919625" y="4749675"/>
                  <a:ext cx="177650" cy="241200"/>
                </a:xfrm>
                <a:custGeom>
                  <a:avLst/>
                  <a:gdLst>
                    <a:gd name="T0" fmla="*/ 976562500 w 7106"/>
                    <a:gd name="T1" fmla="*/ 9765625 h 9648"/>
                    <a:gd name="T2" fmla="*/ 0 w 7106"/>
                    <a:gd name="T3" fmla="*/ 986328125 h 9648"/>
                    <a:gd name="T4" fmla="*/ 2147483646 w 7106"/>
                    <a:gd name="T5" fmla="*/ 2147483646 h 9648"/>
                    <a:gd name="T6" fmla="*/ 2147483646 w 7106"/>
                    <a:gd name="T7" fmla="*/ 2147483646 h 9648"/>
                    <a:gd name="T8" fmla="*/ 2147483646 w 7106"/>
                    <a:gd name="T9" fmla="*/ 2147483646 h 9648"/>
                    <a:gd name="T10" fmla="*/ 2147483646 w 7106"/>
                    <a:gd name="T11" fmla="*/ 2147483646 h 9648"/>
                    <a:gd name="T12" fmla="*/ 2147483646 w 7106"/>
                    <a:gd name="T13" fmla="*/ 2147483646 h 9648"/>
                    <a:gd name="T14" fmla="*/ 2147483646 w 7106"/>
                    <a:gd name="T15" fmla="*/ 2147483646 h 9648"/>
                    <a:gd name="T16" fmla="*/ 2147483646 w 7106"/>
                    <a:gd name="T17" fmla="*/ 2147483646 h 9648"/>
                    <a:gd name="T18" fmla="*/ 2147483646 w 7106"/>
                    <a:gd name="T19" fmla="*/ 2147483646 h 9648"/>
                    <a:gd name="T20" fmla="*/ 2147483646 w 7106"/>
                    <a:gd name="T21" fmla="*/ 2147483646 h 9648"/>
                    <a:gd name="T22" fmla="*/ 2147483646 w 7106"/>
                    <a:gd name="T23" fmla="*/ 2147483646 h 9648"/>
                    <a:gd name="T24" fmla="*/ 2147483646 w 7106"/>
                    <a:gd name="T25" fmla="*/ 2147483646 h 9648"/>
                    <a:gd name="T26" fmla="*/ 2147483646 w 7106"/>
                    <a:gd name="T27" fmla="*/ 2147483646 h 9648"/>
                    <a:gd name="T28" fmla="*/ 2147483646 w 7106"/>
                    <a:gd name="T29" fmla="*/ 2147483646 h 9648"/>
                    <a:gd name="T30" fmla="*/ 2147483646 w 7106"/>
                    <a:gd name="T31" fmla="*/ 2147483646 h 9648"/>
                    <a:gd name="T32" fmla="*/ 2147483646 w 7106"/>
                    <a:gd name="T33" fmla="*/ 2147483646 h 9648"/>
                    <a:gd name="T34" fmla="*/ 2147483646 w 7106"/>
                    <a:gd name="T35" fmla="*/ 2147483646 h 9648"/>
                    <a:gd name="T36" fmla="*/ 2147483646 w 7106"/>
                    <a:gd name="T37" fmla="*/ 2147483646 h 9648"/>
                    <a:gd name="T38" fmla="*/ 2147483646 w 7106"/>
                    <a:gd name="T39" fmla="*/ 2147483646 h 9648"/>
                    <a:gd name="T40" fmla="*/ 2147483646 w 7106"/>
                    <a:gd name="T41" fmla="*/ 2147483646 h 9648"/>
                    <a:gd name="T42" fmla="*/ 2147483646 w 7106"/>
                    <a:gd name="T43" fmla="*/ 2147483646 h 9648"/>
                    <a:gd name="T44" fmla="*/ 2147483646 w 7106"/>
                    <a:gd name="T45" fmla="*/ 2147483646 h 9648"/>
                    <a:gd name="T46" fmla="*/ 2147483646 w 7106"/>
                    <a:gd name="T47" fmla="*/ 2147483646 h 9648"/>
                    <a:gd name="T48" fmla="*/ 1630859375 w 7106"/>
                    <a:gd name="T49" fmla="*/ 332031250 h 9648"/>
                    <a:gd name="T50" fmla="*/ 976562500 w 7106"/>
                    <a:gd name="T51" fmla="*/ 9765625 h 964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4385;p27"/>
                <p:cNvSpPr>
                  <a:spLocks/>
                </p:cNvSpPr>
                <p:nvPr/>
              </p:nvSpPr>
              <p:spPr bwMode="auto">
                <a:xfrm>
                  <a:off x="819550" y="4946475"/>
                  <a:ext cx="229350" cy="219775"/>
                </a:xfrm>
                <a:custGeom>
                  <a:avLst/>
                  <a:gdLst>
                    <a:gd name="T0" fmla="*/ 2147483646 w 9174"/>
                    <a:gd name="T1" fmla="*/ 9765625 h 8791"/>
                    <a:gd name="T2" fmla="*/ 1630859375 w 9174"/>
                    <a:gd name="T3" fmla="*/ 1308593750 h 8791"/>
                    <a:gd name="T4" fmla="*/ 332031250 w 9174"/>
                    <a:gd name="T5" fmla="*/ 2147483646 h 8791"/>
                    <a:gd name="T6" fmla="*/ 2147483646 w 9174"/>
                    <a:gd name="T7" fmla="*/ 2147483646 h 8791"/>
                    <a:gd name="T8" fmla="*/ 2147483646 w 9174"/>
                    <a:gd name="T9" fmla="*/ 2147483646 h 8791"/>
                    <a:gd name="T10" fmla="*/ 2147483646 w 9174"/>
                    <a:gd name="T11" fmla="*/ 2147483646 h 8791"/>
                    <a:gd name="T12" fmla="*/ 2147483646 w 9174"/>
                    <a:gd name="T13" fmla="*/ 2147483646 h 8791"/>
                    <a:gd name="T14" fmla="*/ 2147483646 w 9174"/>
                    <a:gd name="T15" fmla="*/ 2147483646 h 8791"/>
                    <a:gd name="T16" fmla="*/ 2147483646 w 9174"/>
                    <a:gd name="T17" fmla="*/ 2147483646 h 8791"/>
                    <a:gd name="T18" fmla="*/ 2147483646 w 9174"/>
                    <a:gd name="T19" fmla="*/ 2147483646 h 8791"/>
                    <a:gd name="T20" fmla="*/ 2147483646 w 9174"/>
                    <a:gd name="T21" fmla="*/ 2147483646 h 8791"/>
                    <a:gd name="T22" fmla="*/ 2147483646 w 9174"/>
                    <a:gd name="T23" fmla="*/ 2147483646 h 8791"/>
                    <a:gd name="T24" fmla="*/ 2147483646 w 9174"/>
                    <a:gd name="T25" fmla="*/ 2147483646 h 8791"/>
                    <a:gd name="T26" fmla="*/ 2147483646 w 9174"/>
                    <a:gd name="T27" fmla="*/ 2147483646 h 8791"/>
                    <a:gd name="T28" fmla="*/ 2147483646 w 9174"/>
                    <a:gd name="T29" fmla="*/ 2147483646 h 8791"/>
                    <a:gd name="T30" fmla="*/ 2147483646 w 9174"/>
                    <a:gd name="T31" fmla="*/ 2147483646 h 8791"/>
                    <a:gd name="T32" fmla="*/ 2147483646 w 9174"/>
                    <a:gd name="T33" fmla="*/ 2147483646 h 8791"/>
                    <a:gd name="T34" fmla="*/ 2147483646 w 9174"/>
                    <a:gd name="T35" fmla="*/ 2147483646 h 8791"/>
                    <a:gd name="T36" fmla="*/ 2147483646 w 9174"/>
                    <a:gd name="T37" fmla="*/ 2147483646 h 8791"/>
                    <a:gd name="T38" fmla="*/ 2147483646 w 9174"/>
                    <a:gd name="T39" fmla="*/ 2147483646 h 8791"/>
                    <a:gd name="T40" fmla="*/ 2147483646 w 9174"/>
                    <a:gd name="T41" fmla="*/ 2147483646 h 8791"/>
                    <a:gd name="T42" fmla="*/ 2147483646 w 9174"/>
                    <a:gd name="T43" fmla="*/ 2147483646 h 8791"/>
                    <a:gd name="T44" fmla="*/ 2147483646 w 9174"/>
                    <a:gd name="T45" fmla="*/ 2147483646 h 8791"/>
                    <a:gd name="T46" fmla="*/ 2147483646 w 9174"/>
                    <a:gd name="T47" fmla="*/ 2147483646 h 8791"/>
                    <a:gd name="T48" fmla="*/ 2147483646 w 9174"/>
                    <a:gd name="T49" fmla="*/ 2147483646 h 8791"/>
                    <a:gd name="T50" fmla="*/ 2147483646 w 9174"/>
                    <a:gd name="T51" fmla="*/ 986328125 h 8791"/>
                    <a:gd name="T52" fmla="*/ 2147483646 w 9174"/>
                    <a:gd name="T53" fmla="*/ 9765625 h 8791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4386;p27"/>
                <p:cNvSpPr>
                  <a:spLocks/>
                </p:cNvSpPr>
                <p:nvPr/>
              </p:nvSpPr>
              <p:spPr bwMode="auto">
                <a:xfrm>
                  <a:off x="1048050" y="4658150"/>
                  <a:ext cx="89250" cy="116875"/>
                </a:xfrm>
                <a:custGeom>
                  <a:avLst/>
                  <a:gdLst>
                    <a:gd name="T0" fmla="*/ 732421875 w 3570"/>
                    <a:gd name="T1" fmla="*/ 9765625 h 4675"/>
                    <a:gd name="T2" fmla="*/ 654296875 w 3570"/>
                    <a:gd name="T3" fmla="*/ 253906250 h 4675"/>
                    <a:gd name="T4" fmla="*/ 0 w 3570"/>
                    <a:gd name="T5" fmla="*/ 1875000000 h 4675"/>
                    <a:gd name="T6" fmla="*/ 2147483646 w 3570"/>
                    <a:gd name="T7" fmla="*/ 2147483646 h 4675"/>
                    <a:gd name="T8" fmla="*/ 2147483646 w 3570"/>
                    <a:gd name="T9" fmla="*/ 2147483646 h 4675"/>
                    <a:gd name="T10" fmla="*/ 2147483646 w 3570"/>
                    <a:gd name="T11" fmla="*/ 2147483646 h 4675"/>
                    <a:gd name="T12" fmla="*/ 2147483646 w 3570"/>
                    <a:gd name="T13" fmla="*/ 2147483646 h 4675"/>
                    <a:gd name="T14" fmla="*/ 2147483646 w 3570"/>
                    <a:gd name="T15" fmla="*/ 2147483646 h 4675"/>
                    <a:gd name="T16" fmla="*/ 2147483646 w 3570"/>
                    <a:gd name="T17" fmla="*/ 2147483646 h 4675"/>
                    <a:gd name="T18" fmla="*/ 2147483646 w 3570"/>
                    <a:gd name="T19" fmla="*/ 2147483646 h 4675"/>
                    <a:gd name="T20" fmla="*/ 2147483646 w 3570"/>
                    <a:gd name="T21" fmla="*/ 2147483646 h 4675"/>
                    <a:gd name="T22" fmla="*/ 2147483646 w 3570"/>
                    <a:gd name="T23" fmla="*/ 2147483646 h 4675"/>
                    <a:gd name="T24" fmla="*/ 2147483646 w 3570"/>
                    <a:gd name="T25" fmla="*/ 2147483646 h 4675"/>
                    <a:gd name="T26" fmla="*/ 2147483646 w 3570"/>
                    <a:gd name="T27" fmla="*/ 2147483646 h 4675"/>
                    <a:gd name="T28" fmla="*/ 2147483646 w 3570"/>
                    <a:gd name="T29" fmla="*/ 2147483646 h 4675"/>
                    <a:gd name="T30" fmla="*/ 2147483646 w 3570"/>
                    <a:gd name="T31" fmla="*/ 2147483646 h 4675"/>
                    <a:gd name="T32" fmla="*/ 2147483646 w 3570"/>
                    <a:gd name="T33" fmla="*/ 2147483646 h 4675"/>
                    <a:gd name="T34" fmla="*/ 2147483646 w 3570"/>
                    <a:gd name="T35" fmla="*/ 2147483646 h 4675"/>
                    <a:gd name="T36" fmla="*/ 2147483646 w 3570"/>
                    <a:gd name="T37" fmla="*/ 2147483646 h 4675"/>
                    <a:gd name="T38" fmla="*/ 2147483646 w 3570"/>
                    <a:gd name="T39" fmla="*/ 2147483646 h 4675"/>
                    <a:gd name="T40" fmla="*/ 2147483646 w 3570"/>
                    <a:gd name="T41" fmla="*/ 898437500 h 4675"/>
                    <a:gd name="T42" fmla="*/ 1308593750 w 3570"/>
                    <a:gd name="T43" fmla="*/ 253906250 h 4675"/>
                    <a:gd name="T44" fmla="*/ 732421875 w 3570"/>
                    <a:gd name="T45" fmla="*/ 9765625 h 467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4387;p27"/>
                <p:cNvSpPr>
                  <a:spLocks/>
                </p:cNvSpPr>
                <p:nvPr/>
              </p:nvSpPr>
              <p:spPr bwMode="auto">
                <a:xfrm>
                  <a:off x="1108075" y="4555375"/>
                  <a:ext cx="45075" cy="68600"/>
                </a:xfrm>
                <a:custGeom>
                  <a:avLst/>
                  <a:gdLst>
                    <a:gd name="T0" fmla="*/ 986328125 w 1803"/>
                    <a:gd name="T1" fmla="*/ 0 h 2744"/>
                    <a:gd name="T2" fmla="*/ 9765625 w 1803"/>
                    <a:gd name="T3" fmla="*/ 1630859375 h 2744"/>
                    <a:gd name="T4" fmla="*/ 2147483646 w 1803"/>
                    <a:gd name="T5" fmla="*/ 2147483646 h 2744"/>
                    <a:gd name="T6" fmla="*/ 2147483646 w 1803"/>
                    <a:gd name="T7" fmla="*/ 2147483646 h 2744"/>
                    <a:gd name="T8" fmla="*/ 2147483646 w 1803"/>
                    <a:gd name="T9" fmla="*/ 2147483646 h 2744"/>
                    <a:gd name="T10" fmla="*/ 2147483646 w 1803"/>
                    <a:gd name="T11" fmla="*/ 2147483646 h 2744"/>
                    <a:gd name="T12" fmla="*/ 2147483646 w 1803"/>
                    <a:gd name="T13" fmla="*/ 2147483646 h 2744"/>
                    <a:gd name="T14" fmla="*/ 2147483646 w 1803"/>
                    <a:gd name="T15" fmla="*/ 2147483646 h 2744"/>
                    <a:gd name="T16" fmla="*/ 2147483646 w 1803"/>
                    <a:gd name="T17" fmla="*/ 2147483646 h 2744"/>
                    <a:gd name="T18" fmla="*/ 2147483646 w 1803"/>
                    <a:gd name="T19" fmla="*/ 2147483646 h 2744"/>
                    <a:gd name="T20" fmla="*/ 2147483646 w 1803"/>
                    <a:gd name="T21" fmla="*/ 2147483646 h 2744"/>
                    <a:gd name="T22" fmla="*/ 2147483646 w 1803"/>
                    <a:gd name="T23" fmla="*/ 2147483646 h 2744"/>
                    <a:gd name="T24" fmla="*/ 2147483646 w 1803"/>
                    <a:gd name="T25" fmla="*/ 2147483646 h 2744"/>
                    <a:gd name="T26" fmla="*/ 1962890625 w 1803"/>
                    <a:gd name="T27" fmla="*/ 1308593750 h 2744"/>
                    <a:gd name="T28" fmla="*/ 986328125 w 1803"/>
                    <a:gd name="T29" fmla="*/ 332031250 h 2744"/>
                    <a:gd name="T30" fmla="*/ 986328125 w 1803"/>
                    <a:gd name="T31" fmla="*/ 0 h 274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4388;p27"/>
                <p:cNvSpPr>
                  <a:spLocks/>
                </p:cNvSpPr>
                <p:nvPr/>
              </p:nvSpPr>
              <p:spPr bwMode="auto">
                <a:xfrm>
                  <a:off x="1145625" y="4554125"/>
                  <a:ext cx="61725" cy="71325"/>
                </a:xfrm>
                <a:custGeom>
                  <a:avLst/>
                  <a:gdLst>
                    <a:gd name="T0" fmla="*/ 2147483646 w 2469"/>
                    <a:gd name="T1" fmla="*/ 0 h 2853"/>
                    <a:gd name="T2" fmla="*/ 2147483646 w 2469"/>
                    <a:gd name="T3" fmla="*/ 488281250 h 2853"/>
                    <a:gd name="T4" fmla="*/ 2147483646 w 2469"/>
                    <a:gd name="T5" fmla="*/ 2147483646 h 2853"/>
                    <a:gd name="T6" fmla="*/ 2147483646 w 2469"/>
                    <a:gd name="T7" fmla="*/ 2147483646 h 2853"/>
                    <a:gd name="T8" fmla="*/ 2147483646 w 2469"/>
                    <a:gd name="T9" fmla="*/ 2147483646 h 2853"/>
                    <a:gd name="T10" fmla="*/ 2147483646 w 2469"/>
                    <a:gd name="T11" fmla="*/ 2147483646 h 2853"/>
                    <a:gd name="T12" fmla="*/ 976562500 w 2469"/>
                    <a:gd name="T13" fmla="*/ 2147483646 h 2853"/>
                    <a:gd name="T14" fmla="*/ 0 w 2469"/>
                    <a:gd name="T15" fmla="*/ 2147483646 h 2853"/>
                    <a:gd name="T16" fmla="*/ 0 w 2469"/>
                    <a:gd name="T17" fmla="*/ 2147483646 h 2853"/>
                    <a:gd name="T18" fmla="*/ 1298828125 w 2469"/>
                    <a:gd name="T19" fmla="*/ 2147483646 h 2853"/>
                    <a:gd name="T20" fmla="*/ 2147483646 w 2469"/>
                    <a:gd name="T21" fmla="*/ 2147483646 h 2853"/>
                    <a:gd name="T22" fmla="*/ 2147483646 w 2469"/>
                    <a:gd name="T23" fmla="*/ 2147483646 h 2853"/>
                    <a:gd name="T24" fmla="*/ 2147483646 w 2469"/>
                    <a:gd name="T25" fmla="*/ 2147483646 h 2853"/>
                    <a:gd name="T26" fmla="*/ 2147483646 w 2469"/>
                    <a:gd name="T27" fmla="*/ 2119140625 h 2853"/>
                    <a:gd name="T28" fmla="*/ 2147483646 w 2469"/>
                    <a:gd name="T29" fmla="*/ 488281250 h 2853"/>
                    <a:gd name="T30" fmla="*/ 2147483646 w 2469"/>
                    <a:gd name="T31" fmla="*/ 488281250 h 2853"/>
                    <a:gd name="T32" fmla="*/ 2147483646 w 2469"/>
                    <a:gd name="T33" fmla="*/ 0 h 285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4389;p27"/>
                <p:cNvSpPr>
                  <a:spLocks/>
                </p:cNvSpPr>
                <p:nvPr/>
              </p:nvSpPr>
              <p:spPr bwMode="auto">
                <a:xfrm>
                  <a:off x="1127275" y="4675450"/>
                  <a:ext cx="116775" cy="104250"/>
                </a:xfrm>
                <a:custGeom>
                  <a:avLst/>
                  <a:gdLst>
                    <a:gd name="T0" fmla="*/ 2147483646 w 4671"/>
                    <a:gd name="T1" fmla="*/ 9765625 h 4170"/>
                    <a:gd name="T2" fmla="*/ 2147483646 w 4671"/>
                    <a:gd name="T3" fmla="*/ 332031250 h 4170"/>
                    <a:gd name="T4" fmla="*/ 2147483646 w 4671"/>
                    <a:gd name="T5" fmla="*/ 1308593750 h 4170"/>
                    <a:gd name="T6" fmla="*/ 2147483646 w 4671"/>
                    <a:gd name="T7" fmla="*/ 1640625000 h 4170"/>
                    <a:gd name="T8" fmla="*/ 2147483646 w 4671"/>
                    <a:gd name="T9" fmla="*/ 2147483646 h 4170"/>
                    <a:gd name="T10" fmla="*/ 2147483646 w 4671"/>
                    <a:gd name="T11" fmla="*/ 2147483646 h 4170"/>
                    <a:gd name="T12" fmla="*/ 2147483646 w 4671"/>
                    <a:gd name="T13" fmla="*/ 2147483646 h 4170"/>
                    <a:gd name="T14" fmla="*/ 2147483646 w 4671"/>
                    <a:gd name="T15" fmla="*/ 2147483646 h 4170"/>
                    <a:gd name="T16" fmla="*/ 2147483646 w 4671"/>
                    <a:gd name="T17" fmla="*/ 2147483646 h 4170"/>
                    <a:gd name="T18" fmla="*/ 1953125000 w 4671"/>
                    <a:gd name="T19" fmla="*/ 2147483646 h 4170"/>
                    <a:gd name="T20" fmla="*/ 654296875 w 4671"/>
                    <a:gd name="T21" fmla="*/ 2147483646 h 4170"/>
                    <a:gd name="T22" fmla="*/ 2147483646 w 4671"/>
                    <a:gd name="T23" fmla="*/ 2147483646 h 4170"/>
                    <a:gd name="T24" fmla="*/ 2147483646 w 4671"/>
                    <a:gd name="T25" fmla="*/ 2147483646 h 4170"/>
                    <a:gd name="T26" fmla="*/ 2147483646 w 4671"/>
                    <a:gd name="T27" fmla="*/ 2147483646 h 4170"/>
                    <a:gd name="T28" fmla="*/ 2147483646 w 4671"/>
                    <a:gd name="T29" fmla="*/ 2147483646 h 4170"/>
                    <a:gd name="T30" fmla="*/ 2147483646 w 4671"/>
                    <a:gd name="T31" fmla="*/ 2147483646 h 4170"/>
                    <a:gd name="T32" fmla="*/ 2147483646 w 4671"/>
                    <a:gd name="T33" fmla="*/ 332031250 h 4170"/>
                    <a:gd name="T34" fmla="*/ 2147483646 w 4671"/>
                    <a:gd name="T35" fmla="*/ 9765625 h 417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4390;p27"/>
                <p:cNvSpPr>
                  <a:spLocks/>
                </p:cNvSpPr>
                <p:nvPr/>
              </p:nvSpPr>
              <p:spPr bwMode="auto">
                <a:xfrm>
                  <a:off x="1089750" y="4781675"/>
                  <a:ext cx="264375" cy="219050"/>
                </a:xfrm>
                <a:custGeom>
                  <a:avLst/>
                  <a:gdLst>
                    <a:gd name="T0" fmla="*/ 2147483646 w 10575"/>
                    <a:gd name="T1" fmla="*/ 0 h 8762"/>
                    <a:gd name="T2" fmla="*/ 2147483646 w 10575"/>
                    <a:gd name="T3" fmla="*/ 537109375 h 8762"/>
                    <a:gd name="T4" fmla="*/ 2147483646 w 10575"/>
                    <a:gd name="T5" fmla="*/ 2147483646 h 8762"/>
                    <a:gd name="T6" fmla="*/ 2147483646 w 10575"/>
                    <a:gd name="T7" fmla="*/ 2147483646 h 8762"/>
                    <a:gd name="T8" fmla="*/ 2147483646 w 10575"/>
                    <a:gd name="T9" fmla="*/ 2147483646 h 8762"/>
                    <a:gd name="T10" fmla="*/ 2147483646 w 10575"/>
                    <a:gd name="T11" fmla="*/ 2147483646 h 8762"/>
                    <a:gd name="T12" fmla="*/ 2147483646 w 10575"/>
                    <a:gd name="T13" fmla="*/ 2147483646 h 8762"/>
                    <a:gd name="T14" fmla="*/ 2147483646 w 10575"/>
                    <a:gd name="T15" fmla="*/ 2147483646 h 8762"/>
                    <a:gd name="T16" fmla="*/ 2147483646 w 10575"/>
                    <a:gd name="T17" fmla="*/ 2147483646 h 8762"/>
                    <a:gd name="T18" fmla="*/ 2147483646 w 10575"/>
                    <a:gd name="T19" fmla="*/ 2147483646 h 8762"/>
                    <a:gd name="T20" fmla="*/ 2147483646 w 10575"/>
                    <a:gd name="T21" fmla="*/ 2147483646 h 8762"/>
                    <a:gd name="T22" fmla="*/ 1308593750 w 10575"/>
                    <a:gd name="T23" fmla="*/ 2147483646 h 8762"/>
                    <a:gd name="T24" fmla="*/ 0 w 10575"/>
                    <a:gd name="T25" fmla="*/ 2147483646 h 8762"/>
                    <a:gd name="T26" fmla="*/ 1308593750 w 10575"/>
                    <a:gd name="T27" fmla="*/ 2147483646 h 8762"/>
                    <a:gd name="T28" fmla="*/ 2147483646 w 10575"/>
                    <a:gd name="T29" fmla="*/ 2147483646 h 8762"/>
                    <a:gd name="T30" fmla="*/ 2147483646 w 10575"/>
                    <a:gd name="T31" fmla="*/ 2147483646 h 8762"/>
                    <a:gd name="T32" fmla="*/ 2147483646 w 10575"/>
                    <a:gd name="T33" fmla="*/ 2147483646 h 8762"/>
                    <a:gd name="T34" fmla="*/ 2147483646 w 10575"/>
                    <a:gd name="T35" fmla="*/ 2147483646 h 8762"/>
                    <a:gd name="T36" fmla="*/ 2147483646 w 10575"/>
                    <a:gd name="T37" fmla="*/ 2147483646 h 8762"/>
                    <a:gd name="T38" fmla="*/ 2147483646 w 10575"/>
                    <a:gd name="T39" fmla="*/ 2147483646 h 8762"/>
                    <a:gd name="T40" fmla="*/ 2147483646 w 10575"/>
                    <a:gd name="T41" fmla="*/ 2147483646 h 8762"/>
                    <a:gd name="T42" fmla="*/ 2147483646 w 10575"/>
                    <a:gd name="T43" fmla="*/ 2147483646 h 8762"/>
                    <a:gd name="T44" fmla="*/ 2147483646 w 10575"/>
                    <a:gd name="T45" fmla="*/ 2147483646 h 8762"/>
                    <a:gd name="T46" fmla="*/ 2147483646 w 10575"/>
                    <a:gd name="T47" fmla="*/ 2147483646 h 8762"/>
                    <a:gd name="T48" fmla="*/ 2147483646 w 10575"/>
                    <a:gd name="T49" fmla="*/ 1191406250 h 8762"/>
                    <a:gd name="T50" fmla="*/ 2147483646 w 10575"/>
                    <a:gd name="T51" fmla="*/ 1191406250 h 8762"/>
                    <a:gd name="T52" fmla="*/ 2147483646 w 10575"/>
                    <a:gd name="T53" fmla="*/ 0 h 876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4391;p27"/>
                <p:cNvSpPr>
                  <a:spLocks/>
                </p:cNvSpPr>
                <p:nvPr/>
              </p:nvSpPr>
              <p:spPr bwMode="auto">
                <a:xfrm>
                  <a:off x="1033025" y="5053225"/>
                  <a:ext cx="341950" cy="114275"/>
                </a:xfrm>
                <a:custGeom>
                  <a:avLst/>
                  <a:gdLst>
                    <a:gd name="T0" fmla="*/ 2147483646 w 13678"/>
                    <a:gd name="T1" fmla="*/ 9765625 h 4571"/>
                    <a:gd name="T2" fmla="*/ 2147483646 w 13678"/>
                    <a:gd name="T3" fmla="*/ 1308593750 h 4571"/>
                    <a:gd name="T4" fmla="*/ 2147483646 w 13678"/>
                    <a:gd name="T5" fmla="*/ 2147483646 h 4571"/>
                    <a:gd name="T6" fmla="*/ 2147483646 w 13678"/>
                    <a:gd name="T7" fmla="*/ 2147483646 h 4571"/>
                    <a:gd name="T8" fmla="*/ 2147483646 w 13678"/>
                    <a:gd name="T9" fmla="*/ 2147483646 h 4571"/>
                    <a:gd name="T10" fmla="*/ 2147483646 w 13678"/>
                    <a:gd name="T11" fmla="*/ 2147483646 h 4571"/>
                    <a:gd name="T12" fmla="*/ 2147483646 w 13678"/>
                    <a:gd name="T13" fmla="*/ 2147483646 h 4571"/>
                    <a:gd name="T14" fmla="*/ 2147483646 w 13678"/>
                    <a:gd name="T15" fmla="*/ 2147483646 h 4571"/>
                    <a:gd name="T16" fmla="*/ 2147483646 w 13678"/>
                    <a:gd name="T17" fmla="*/ 2147483646 h 4571"/>
                    <a:gd name="T18" fmla="*/ 2147483646 w 13678"/>
                    <a:gd name="T19" fmla="*/ 2147483646 h 4571"/>
                    <a:gd name="T20" fmla="*/ 2147483646 w 13678"/>
                    <a:gd name="T21" fmla="*/ 2147483646 h 4571"/>
                    <a:gd name="T22" fmla="*/ 2147483646 w 13678"/>
                    <a:gd name="T23" fmla="*/ 2147483646 h 4571"/>
                    <a:gd name="T24" fmla="*/ 332031250 w 13678"/>
                    <a:gd name="T25" fmla="*/ 2147483646 h 4571"/>
                    <a:gd name="T26" fmla="*/ 2147483646 w 13678"/>
                    <a:gd name="T27" fmla="*/ 2147483646 h 4571"/>
                    <a:gd name="T28" fmla="*/ 2147483646 w 13678"/>
                    <a:gd name="T29" fmla="*/ 2147483646 h 4571"/>
                    <a:gd name="T30" fmla="*/ 2147483646 w 13678"/>
                    <a:gd name="T31" fmla="*/ 2147483646 h 4571"/>
                    <a:gd name="T32" fmla="*/ 2147483646 w 13678"/>
                    <a:gd name="T33" fmla="*/ 2147483646 h 4571"/>
                    <a:gd name="T34" fmla="*/ 2147483646 w 13678"/>
                    <a:gd name="T35" fmla="*/ 2147483646 h 4571"/>
                    <a:gd name="T36" fmla="*/ 2147483646 w 13678"/>
                    <a:gd name="T37" fmla="*/ 2147483646 h 4571"/>
                    <a:gd name="T38" fmla="*/ 2147483646 w 13678"/>
                    <a:gd name="T39" fmla="*/ 2147483646 h 4571"/>
                    <a:gd name="T40" fmla="*/ 2147483646 w 13678"/>
                    <a:gd name="T41" fmla="*/ 2147483646 h 4571"/>
                    <a:gd name="T42" fmla="*/ 2147483646 w 13678"/>
                    <a:gd name="T43" fmla="*/ 2147483646 h 4571"/>
                    <a:gd name="T44" fmla="*/ 2147483646 w 13678"/>
                    <a:gd name="T45" fmla="*/ 2147483646 h 4571"/>
                    <a:gd name="T46" fmla="*/ 2147483646 w 13678"/>
                    <a:gd name="T47" fmla="*/ 2147483646 h 4571"/>
                    <a:gd name="T48" fmla="*/ 2147483646 w 13678"/>
                    <a:gd name="T49" fmla="*/ 2147483646 h 4571"/>
                    <a:gd name="T50" fmla="*/ 2147483646 w 13678"/>
                    <a:gd name="T51" fmla="*/ 654296875 h 4571"/>
                    <a:gd name="T52" fmla="*/ 2147483646 w 13678"/>
                    <a:gd name="T53" fmla="*/ 9765625 h 4571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3" name="Google Shape;4392;p27"/>
                <p:cNvSpPr>
                  <a:spLocks/>
                </p:cNvSpPr>
                <p:nvPr/>
              </p:nvSpPr>
              <p:spPr bwMode="auto">
                <a:xfrm>
                  <a:off x="1082225" y="4676300"/>
                  <a:ext cx="20050" cy="20025"/>
                </a:xfrm>
                <a:custGeom>
                  <a:avLst/>
                  <a:gdLst>
                    <a:gd name="T0" fmla="*/ 2147483646 w 802"/>
                    <a:gd name="T1" fmla="*/ 0 h 801"/>
                    <a:gd name="T2" fmla="*/ 9765625 w 802"/>
                    <a:gd name="T3" fmla="*/ 2147483646 h 801"/>
                    <a:gd name="T4" fmla="*/ 2147483646 w 802"/>
                    <a:gd name="T5" fmla="*/ 2147483646 h 801"/>
                    <a:gd name="T6" fmla="*/ 2147483646 w 802"/>
                    <a:gd name="T7" fmla="*/ 2147483646 h 801"/>
                    <a:gd name="T8" fmla="*/ 2147483646 w 802"/>
                    <a:gd name="T9" fmla="*/ 0 h 8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4" name="Google Shape;4393;p27"/>
                <p:cNvSpPr>
                  <a:spLocks/>
                </p:cNvSpPr>
                <p:nvPr/>
              </p:nvSpPr>
              <p:spPr bwMode="auto">
                <a:xfrm>
                  <a:off x="1075575" y="4637100"/>
                  <a:ext cx="14200" cy="13350"/>
                </a:xfrm>
                <a:custGeom>
                  <a:avLst/>
                  <a:gdLst>
                    <a:gd name="T0" fmla="*/ 2147483646 w 568"/>
                    <a:gd name="T1" fmla="*/ 0 h 534"/>
                    <a:gd name="T2" fmla="*/ 0 w 568"/>
                    <a:gd name="T3" fmla="*/ 2147483646 h 534"/>
                    <a:gd name="T4" fmla="*/ 2147483646 w 568"/>
                    <a:gd name="T5" fmla="*/ 2147483646 h 534"/>
                    <a:gd name="T6" fmla="*/ 2147483646 w 568"/>
                    <a:gd name="T7" fmla="*/ 2147483646 h 534"/>
                    <a:gd name="T8" fmla="*/ 2147483646 w 568"/>
                    <a:gd name="T9" fmla="*/ 0 h 5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5" name="Google Shape;4394;p27"/>
                <p:cNvSpPr>
                  <a:spLocks/>
                </p:cNvSpPr>
                <p:nvPr/>
              </p:nvSpPr>
              <p:spPr bwMode="auto">
                <a:xfrm>
                  <a:off x="1103075" y="4655450"/>
                  <a:ext cx="5025" cy="5025"/>
                </a:xfrm>
                <a:custGeom>
                  <a:avLst/>
                  <a:gdLst>
                    <a:gd name="T0" fmla="*/ 1308593750 w 201"/>
                    <a:gd name="T1" fmla="*/ 0 h 201"/>
                    <a:gd name="T2" fmla="*/ 9765625 w 201"/>
                    <a:gd name="T3" fmla="*/ 976562500 h 201"/>
                    <a:gd name="T4" fmla="*/ 986328125 w 201"/>
                    <a:gd name="T5" fmla="*/ 1953125000 h 201"/>
                    <a:gd name="T6" fmla="*/ 1962890625 w 201"/>
                    <a:gd name="T7" fmla="*/ 1308593750 h 201"/>
                    <a:gd name="T8" fmla="*/ 1308593750 w 201"/>
                    <a:gd name="T9" fmla="*/ 0 h 2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6" name="Google Shape;4395;p27"/>
                <p:cNvSpPr>
                  <a:spLocks/>
                </p:cNvSpPr>
                <p:nvPr/>
              </p:nvSpPr>
              <p:spPr bwMode="auto">
                <a:xfrm>
                  <a:off x="1091400" y="4604575"/>
                  <a:ext cx="11700" cy="11700"/>
                </a:xfrm>
                <a:custGeom>
                  <a:avLst/>
                  <a:gdLst>
                    <a:gd name="T0" fmla="*/ 2147483646 w 468"/>
                    <a:gd name="T1" fmla="*/ 0 h 468"/>
                    <a:gd name="T2" fmla="*/ 9765625 w 468"/>
                    <a:gd name="T3" fmla="*/ 1962890625 h 468"/>
                    <a:gd name="T4" fmla="*/ 1962890625 w 468"/>
                    <a:gd name="T5" fmla="*/ 2147483646 h 468"/>
                    <a:gd name="T6" fmla="*/ 2147483646 w 468"/>
                    <a:gd name="T7" fmla="*/ 2147483646 h 468"/>
                    <a:gd name="T8" fmla="*/ 2147483646 w 468"/>
                    <a:gd name="T9" fmla="*/ 0 h 4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7" name="Google Shape;4396;p27"/>
                <p:cNvSpPr>
                  <a:spLocks/>
                </p:cNvSpPr>
                <p:nvPr/>
              </p:nvSpPr>
              <p:spPr bwMode="auto">
                <a:xfrm>
                  <a:off x="1127275" y="4638775"/>
                  <a:ext cx="5025" cy="5025"/>
                </a:xfrm>
                <a:custGeom>
                  <a:avLst/>
                  <a:gdLst>
                    <a:gd name="T0" fmla="*/ 1308593750 w 201"/>
                    <a:gd name="T1" fmla="*/ 0 h 201"/>
                    <a:gd name="T2" fmla="*/ 0 w 201"/>
                    <a:gd name="T3" fmla="*/ 976562500 h 201"/>
                    <a:gd name="T4" fmla="*/ 654296875 w 201"/>
                    <a:gd name="T5" fmla="*/ 1953125000 h 201"/>
                    <a:gd name="T6" fmla="*/ 1953125000 w 201"/>
                    <a:gd name="T7" fmla="*/ 1298828125 h 201"/>
                    <a:gd name="T8" fmla="*/ 1308593750 w 201"/>
                    <a:gd name="T9" fmla="*/ 0 h 2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8" name="Google Shape;4397;p27"/>
                <p:cNvSpPr>
                  <a:spLocks/>
                </p:cNvSpPr>
                <p:nvPr/>
              </p:nvSpPr>
              <p:spPr bwMode="auto">
                <a:xfrm>
                  <a:off x="1111425" y="4713825"/>
                  <a:ext cx="10875" cy="10850"/>
                </a:xfrm>
                <a:custGeom>
                  <a:avLst/>
                  <a:gdLst>
                    <a:gd name="T0" fmla="*/ 1962890625 w 435"/>
                    <a:gd name="T1" fmla="*/ 0 h 434"/>
                    <a:gd name="T2" fmla="*/ 0 w 435"/>
                    <a:gd name="T3" fmla="*/ 1953125000 h 434"/>
                    <a:gd name="T4" fmla="*/ 1962890625 w 435"/>
                    <a:gd name="T5" fmla="*/ 2147483646 h 434"/>
                    <a:gd name="T6" fmla="*/ 2147483646 w 435"/>
                    <a:gd name="T7" fmla="*/ 1953125000 h 434"/>
                    <a:gd name="T8" fmla="*/ 1962890625 w 435"/>
                    <a:gd name="T9" fmla="*/ 0 h 4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9" name="Google Shape;4398;p27"/>
                <p:cNvSpPr>
                  <a:spLocks/>
                </p:cNvSpPr>
                <p:nvPr/>
              </p:nvSpPr>
              <p:spPr bwMode="auto">
                <a:xfrm>
                  <a:off x="1024700" y="4810550"/>
                  <a:ext cx="28375" cy="28375"/>
                </a:xfrm>
                <a:custGeom>
                  <a:avLst/>
                  <a:gdLst>
                    <a:gd name="T0" fmla="*/ 2147483646 w 1135"/>
                    <a:gd name="T1" fmla="*/ 9765625 h 1135"/>
                    <a:gd name="T2" fmla="*/ 0 w 1135"/>
                    <a:gd name="T3" fmla="*/ 2147483646 h 1135"/>
                    <a:gd name="T4" fmla="*/ 2147483646 w 1135"/>
                    <a:gd name="T5" fmla="*/ 2147483646 h 1135"/>
                    <a:gd name="T6" fmla="*/ 2147483646 w 1135"/>
                    <a:gd name="T7" fmla="*/ 2147483646 h 1135"/>
                    <a:gd name="T8" fmla="*/ 2147483646 w 1135"/>
                    <a:gd name="T9" fmla="*/ 9765625 h 11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0" name="Google Shape;4399;p27"/>
                <p:cNvSpPr>
                  <a:spLocks/>
                </p:cNvSpPr>
                <p:nvPr/>
              </p:nvSpPr>
              <p:spPr bwMode="auto">
                <a:xfrm>
                  <a:off x="1024700" y="4747175"/>
                  <a:ext cx="20025" cy="20050"/>
                </a:xfrm>
                <a:custGeom>
                  <a:avLst/>
                  <a:gdLst>
                    <a:gd name="T0" fmla="*/ 2147483646 w 801"/>
                    <a:gd name="T1" fmla="*/ 0 h 802"/>
                    <a:gd name="T2" fmla="*/ 0 w 801"/>
                    <a:gd name="T3" fmla="*/ 2147483646 h 802"/>
                    <a:gd name="T4" fmla="*/ 2147483646 w 801"/>
                    <a:gd name="T5" fmla="*/ 2147483646 h 802"/>
                    <a:gd name="T6" fmla="*/ 2147483646 w 801"/>
                    <a:gd name="T7" fmla="*/ 2147483646 h 802"/>
                    <a:gd name="T8" fmla="*/ 2147483646 w 801"/>
                    <a:gd name="T9" fmla="*/ 0 h 8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1" name="Google Shape;4400;p27"/>
                <p:cNvSpPr>
                  <a:spLocks/>
                </p:cNvSpPr>
                <p:nvPr/>
              </p:nvSpPr>
              <p:spPr bwMode="auto">
                <a:xfrm>
                  <a:off x="1068050" y="4780525"/>
                  <a:ext cx="5875" cy="6700"/>
                </a:xfrm>
                <a:custGeom>
                  <a:avLst/>
                  <a:gdLst>
                    <a:gd name="T0" fmla="*/ 986328125 w 235"/>
                    <a:gd name="T1" fmla="*/ 9765625 h 268"/>
                    <a:gd name="T2" fmla="*/ 9765625 w 235"/>
                    <a:gd name="T3" fmla="*/ 1308593750 h 268"/>
                    <a:gd name="T4" fmla="*/ 986328125 w 235"/>
                    <a:gd name="T5" fmla="*/ 2147483646 h 268"/>
                    <a:gd name="T6" fmla="*/ 2147483646 w 235"/>
                    <a:gd name="T7" fmla="*/ 1308593750 h 268"/>
                    <a:gd name="T8" fmla="*/ 986328125 w 235"/>
                    <a:gd name="T9" fmla="*/ 9765625 h 2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2" name="Google Shape;4401;p27"/>
                <p:cNvSpPr>
                  <a:spLocks/>
                </p:cNvSpPr>
                <p:nvPr/>
              </p:nvSpPr>
              <p:spPr bwMode="auto">
                <a:xfrm>
                  <a:off x="1073050" y="4831400"/>
                  <a:ext cx="12550" cy="12525"/>
                </a:xfrm>
                <a:custGeom>
                  <a:avLst/>
                  <a:gdLst>
                    <a:gd name="T0" fmla="*/ 2147483646 w 502"/>
                    <a:gd name="T1" fmla="*/ 9765625 h 501"/>
                    <a:gd name="T2" fmla="*/ 9765625 w 502"/>
                    <a:gd name="T3" fmla="*/ 2147483646 h 501"/>
                    <a:gd name="T4" fmla="*/ 2147483646 w 502"/>
                    <a:gd name="T5" fmla="*/ 2147483646 h 501"/>
                    <a:gd name="T6" fmla="*/ 2147483646 w 502"/>
                    <a:gd name="T7" fmla="*/ 2147483646 h 501"/>
                    <a:gd name="T8" fmla="*/ 2147483646 w 502"/>
                    <a:gd name="T9" fmla="*/ 9765625 h 5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3" name="Google Shape;4402;p27"/>
                <p:cNvSpPr>
                  <a:spLocks/>
                </p:cNvSpPr>
                <p:nvPr/>
              </p:nvSpPr>
              <p:spPr bwMode="auto">
                <a:xfrm>
                  <a:off x="1069725" y="4746350"/>
                  <a:ext cx="8375" cy="8350"/>
                </a:xfrm>
                <a:custGeom>
                  <a:avLst/>
                  <a:gdLst>
                    <a:gd name="T0" fmla="*/ 1630859375 w 335"/>
                    <a:gd name="T1" fmla="*/ 0 h 334"/>
                    <a:gd name="T2" fmla="*/ 9765625 w 335"/>
                    <a:gd name="T3" fmla="*/ 1630859375 h 334"/>
                    <a:gd name="T4" fmla="*/ 1630859375 w 335"/>
                    <a:gd name="T5" fmla="*/ 2147483646 h 334"/>
                    <a:gd name="T6" fmla="*/ 2147483646 w 335"/>
                    <a:gd name="T7" fmla="*/ 1630859375 h 334"/>
                    <a:gd name="T8" fmla="*/ 1630859375 w 335"/>
                    <a:gd name="T9" fmla="*/ 0 h 3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4" name="Google Shape;4403;p27"/>
                <p:cNvSpPr>
                  <a:spLocks/>
                </p:cNvSpPr>
                <p:nvPr/>
              </p:nvSpPr>
              <p:spPr bwMode="auto">
                <a:xfrm>
                  <a:off x="1054725" y="4888100"/>
                  <a:ext cx="14200" cy="13375"/>
                </a:xfrm>
                <a:custGeom>
                  <a:avLst/>
                  <a:gdLst>
                    <a:gd name="T0" fmla="*/ 2147483646 w 568"/>
                    <a:gd name="T1" fmla="*/ 9765625 h 535"/>
                    <a:gd name="T2" fmla="*/ 0 w 568"/>
                    <a:gd name="T3" fmla="*/ 2147483646 h 535"/>
                    <a:gd name="T4" fmla="*/ 2147483646 w 568"/>
                    <a:gd name="T5" fmla="*/ 2147483646 h 535"/>
                    <a:gd name="T6" fmla="*/ 2147483646 w 568"/>
                    <a:gd name="T7" fmla="*/ 2147483646 h 535"/>
                    <a:gd name="T8" fmla="*/ 2147483646 w 568"/>
                    <a:gd name="T9" fmla="*/ 9765625 h 5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5" name="Google Shape;4404;p27"/>
                <p:cNvSpPr>
                  <a:spLocks/>
                </p:cNvSpPr>
                <p:nvPr/>
              </p:nvSpPr>
              <p:spPr bwMode="auto">
                <a:xfrm>
                  <a:off x="1011350" y="4855575"/>
                  <a:ext cx="6700" cy="6700"/>
                </a:xfrm>
                <a:custGeom>
                  <a:avLst/>
                  <a:gdLst>
                    <a:gd name="T0" fmla="*/ 1308593750 w 268"/>
                    <a:gd name="T1" fmla="*/ 9765625 h 268"/>
                    <a:gd name="T2" fmla="*/ 9765625 w 268"/>
                    <a:gd name="T3" fmla="*/ 1308593750 h 268"/>
                    <a:gd name="T4" fmla="*/ 1308593750 w 268"/>
                    <a:gd name="T5" fmla="*/ 2147483646 h 268"/>
                    <a:gd name="T6" fmla="*/ 2147483646 w 268"/>
                    <a:gd name="T7" fmla="*/ 1308593750 h 268"/>
                    <a:gd name="T8" fmla="*/ 1308593750 w 268"/>
                    <a:gd name="T9" fmla="*/ 9765625 h 2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6" name="Google Shape;4405;p27"/>
                <p:cNvSpPr>
                  <a:spLocks/>
                </p:cNvSpPr>
                <p:nvPr/>
              </p:nvSpPr>
              <p:spPr bwMode="auto">
                <a:xfrm>
                  <a:off x="1061375" y="4927300"/>
                  <a:ext cx="12550" cy="12525"/>
                </a:xfrm>
                <a:custGeom>
                  <a:avLst/>
                  <a:gdLst>
                    <a:gd name="T0" fmla="*/ 2147483646 w 502"/>
                    <a:gd name="T1" fmla="*/ 9765625 h 501"/>
                    <a:gd name="T2" fmla="*/ 9765625 w 502"/>
                    <a:gd name="T3" fmla="*/ 2147483646 h 501"/>
                    <a:gd name="T4" fmla="*/ 2147483646 w 502"/>
                    <a:gd name="T5" fmla="*/ 2147483646 h 501"/>
                    <a:gd name="T6" fmla="*/ 2147483646 w 502"/>
                    <a:gd name="T7" fmla="*/ 2147483646 h 501"/>
                    <a:gd name="T8" fmla="*/ 2147483646 w 502"/>
                    <a:gd name="T9" fmla="*/ 9765625 h 5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7" name="Google Shape;4406;p27"/>
                <p:cNvSpPr>
                  <a:spLocks/>
                </p:cNvSpPr>
                <p:nvPr/>
              </p:nvSpPr>
              <p:spPr bwMode="auto">
                <a:xfrm>
                  <a:off x="965475" y="5047400"/>
                  <a:ext cx="28400" cy="28375"/>
                </a:xfrm>
                <a:custGeom>
                  <a:avLst/>
                  <a:gdLst>
                    <a:gd name="T0" fmla="*/ 2147483646 w 1136"/>
                    <a:gd name="T1" fmla="*/ 0 h 1135"/>
                    <a:gd name="T2" fmla="*/ 9765625 w 1136"/>
                    <a:gd name="T3" fmla="*/ 2147483646 h 1135"/>
                    <a:gd name="T4" fmla="*/ 2147483646 w 1136"/>
                    <a:gd name="T5" fmla="*/ 2147483646 h 1135"/>
                    <a:gd name="T6" fmla="*/ 2147483646 w 1136"/>
                    <a:gd name="T7" fmla="*/ 2147483646 h 1135"/>
                    <a:gd name="T8" fmla="*/ 2147483646 w 1136"/>
                    <a:gd name="T9" fmla="*/ 0 h 11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8" name="Google Shape;4407;p27"/>
                <p:cNvSpPr>
                  <a:spLocks/>
                </p:cNvSpPr>
                <p:nvPr/>
              </p:nvSpPr>
              <p:spPr bwMode="auto">
                <a:xfrm>
                  <a:off x="967975" y="4969000"/>
                  <a:ext cx="17550" cy="17525"/>
                </a:xfrm>
                <a:custGeom>
                  <a:avLst/>
                  <a:gdLst>
                    <a:gd name="T0" fmla="*/ 2147483646 w 702"/>
                    <a:gd name="T1" fmla="*/ 0 h 701"/>
                    <a:gd name="T2" fmla="*/ 9765625 w 702"/>
                    <a:gd name="T3" fmla="*/ 2147483646 h 701"/>
                    <a:gd name="T4" fmla="*/ 2147483646 w 702"/>
                    <a:gd name="T5" fmla="*/ 2147483646 h 701"/>
                    <a:gd name="T6" fmla="*/ 2147483646 w 702"/>
                    <a:gd name="T7" fmla="*/ 2147483646 h 701"/>
                    <a:gd name="T8" fmla="*/ 2147483646 w 702"/>
                    <a:gd name="T9" fmla="*/ 0 h 7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9" name="Google Shape;4408;p27"/>
                <p:cNvSpPr>
                  <a:spLocks/>
                </p:cNvSpPr>
                <p:nvPr/>
              </p:nvSpPr>
              <p:spPr bwMode="auto">
                <a:xfrm>
                  <a:off x="1030525" y="4993175"/>
                  <a:ext cx="10050" cy="10875"/>
                </a:xfrm>
                <a:custGeom>
                  <a:avLst/>
                  <a:gdLst>
                    <a:gd name="T0" fmla="*/ 1962890625 w 402"/>
                    <a:gd name="T1" fmla="*/ 9765625 h 435"/>
                    <a:gd name="T2" fmla="*/ 9765625 w 402"/>
                    <a:gd name="T3" fmla="*/ 1962890625 h 435"/>
                    <a:gd name="T4" fmla="*/ 1962890625 w 402"/>
                    <a:gd name="T5" fmla="*/ 2147483646 h 435"/>
                    <a:gd name="T6" fmla="*/ 2147483646 w 402"/>
                    <a:gd name="T7" fmla="*/ 1962890625 h 435"/>
                    <a:gd name="T8" fmla="*/ 1962890625 w 402"/>
                    <a:gd name="T9" fmla="*/ 9765625 h 4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0" name="Google Shape;4409;p27"/>
                <p:cNvSpPr>
                  <a:spLocks/>
                </p:cNvSpPr>
                <p:nvPr/>
              </p:nvSpPr>
              <p:spPr bwMode="auto">
                <a:xfrm>
                  <a:off x="1045550" y="5033200"/>
                  <a:ext cx="6700" cy="5875"/>
                </a:xfrm>
                <a:custGeom>
                  <a:avLst/>
                  <a:gdLst>
                    <a:gd name="T0" fmla="*/ 1308593750 w 268"/>
                    <a:gd name="T1" fmla="*/ 9765625 h 235"/>
                    <a:gd name="T2" fmla="*/ 0 w 268"/>
                    <a:gd name="T3" fmla="*/ 986328125 h 235"/>
                    <a:gd name="T4" fmla="*/ 1308593750 w 268"/>
                    <a:gd name="T5" fmla="*/ 2147483646 h 235"/>
                    <a:gd name="T6" fmla="*/ 2147483646 w 268"/>
                    <a:gd name="T7" fmla="*/ 986328125 h 235"/>
                    <a:gd name="T8" fmla="*/ 1308593750 w 268"/>
                    <a:gd name="T9" fmla="*/ 9765625 h 2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1" name="Google Shape;4410;p27"/>
                <p:cNvSpPr>
                  <a:spLocks/>
                </p:cNvSpPr>
                <p:nvPr/>
              </p:nvSpPr>
              <p:spPr bwMode="auto">
                <a:xfrm>
                  <a:off x="1012175" y="5084925"/>
                  <a:ext cx="14200" cy="13350"/>
                </a:xfrm>
                <a:custGeom>
                  <a:avLst/>
                  <a:gdLst>
                    <a:gd name="T0" fmla="*/ 2147483646 w 568"/>
                    <a:gd name="T1" fmla="*/ 0 h 534"/>
                    <a:gd name="T2" fmla="*/ 9765625 w 568"/>
                    <a:gd name="T3" fmla="*/ 2147483646 h 534"/>
                    <a:gd name="T4" fmla="*/ 2147483646 w 568"/>
                    <a:gd name="T5" fmla="*/ 2147483646 h 534"/>
                    <a:gd name="T6" fmla="*/ 2147483646 w 568"/>
                    <a:gd name="T7" fmla="*/ 2147483646 h 534"/>
                    <a:gd name="T8" fmla="*/ 2147483646 w 568"/>
                    <a:gd name="T9" fmla="*/ 0 h 5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2" name="Google Shape;4411;p27"/>
                <p:cNvSpPr>
                  <a:spLocks/>
                </p:cNvSpPr>
                <p:nvPr/>
              </p:nvSpPr>
              <p:spPr bwMode="auto">
                <a:xfrm>
                  <a:off x="920450" y="5006525"/>
                  <a:ext cx="12525" cy="12525"/>
                </a:xfrm>
                <a:custGeom>
                  <a:avLst/>
                  <a:gdLst>
                    <a:gd name="T0" fmla="*/ 2147483646 w 501"/>
                    <a:gd name="T1" fmla="*/ 9765625 h 501"/>
                    <a:gd name="T2" fmla="*/ 9765625 w 501"/>
                    <a:gd name="T3" fmla="*/ 2147483646 h 501"/>
                    <a:gd name="T4" fmla="*/ 2147483646 w 501"/>
                    <a:gd name="T5" fmla="*/ 2147483646 h 501"/>
                    <a:gd name="T6" fmla="*/ 2147483646 w 501"/>
                    <a:gd name="T7" fmla="*/ 2147483646 h 501"/>
                    <a:gd name="T8" fmla="*/ 2147483646 w 501"/>
                    <a:gd name="T9" fmla="*/ 9765625 h 5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3" name="Google Shape;4412;p27"/>
                <p:cNvSpPr>
                  <a:spLocks/>
                </p:cNvSpPr>
                <p:nvPr/>
              </p:nvSpPr>
              <p:spPr bwMode="auto">
                <a:xfrm>
                  <a:off x="909600" y="4924100"/>
                  <a:ext cx="5050" cy="5725"/>
                </a:xfrm>
                <a:custGeom>
                  <a:avLst/>
                  <a:gdLst>
                    <a:gd name="T0" fmla="*/ 703125000 w 202"/>
                    <a:gd name="T1" fmla="*/ 9765625 h 229"/>
                    <a:gd name="T2" fmla="*/ 9765625 w 202"/>
                    <a:gd name="T3" fmla="*/ 927734375 h 229"/>
                    <a:gd name="T4" fmla="*/ 664062500 w 202"/>
                    <a:gd name="T5" fmla="*/ 2147483646 h 229"/>
                    <a:gd name="T6" fmla="*/ 1962890625 w 202"/>
                    <a:gd name="T7" fmla="*/ 1259765625 h 229"/>
                    <a:gd name="T8" fmla="*/ 986328125 w 202"/>
                    <a:gd name="T9" fmla="*/ 283203125 h 229"/>
                    <a:gd name="T10" fmla="*/ 703125000 w 202"/>
                    <a:gd name="T11" fmla="*/ 9765625 h 2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4" name="Google Shape;4413;p27"/>
                <p:cNvSpPr>
                  <a:spLocks/>
                </p:cNvSpPr>
                <p:nvPr/>
              </p:nvSpPr>
              <p:spPr bwMode="auto">
                <a:xfrm>
                  <a:off x="843725" y="5079900"/>
                  <a:ext cx="17550" cy="17550"/>
                </a:xfrm>
                <a:custGeom>
                  <a:avLst/>
                  <a:gdLst>
                    <a:gd name="T0" fmla="*/ 2147483646 w 702"/>
                    <a:gd name="T1" fmla="*/ 9765625 h 702"/>
                    <a:gd name="T2" fmla="*/ 9765625 w 702"/>
                    <a:gd name="T3" fmla="*/ 2147483646 h 702"/>
                    <a:gd name="T4" fmla="*/ 2147483646 w 702"/>
                    <a:gd name="T5" fmla="*/ 2147483646 h 702"/>
                    <a:gd name="T6" fmla="*/ 2147483646 w 702"/>
                    <a:gd name="T7" fmla="*/ 2147483646 h 702"/>
                    <a:gd name="T8" fmla="*/ 2147483646 w 702"/>
                    <a:gd name="T9" fmla="*/ 9765625 h 7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5" name="Google Shape;4414;p27"/>
                <p:cNvSpPr>
                  <a:spLocks/>
                </p:cNvSpPr>
                <p:nvPr/>
              </p:nvSpPr>
              <p:spPr bwMode="auto">
                <a:xfrm>
                  <a:off x="794525" y="4998175"/>
                  <a:ext cx="15875" cy="15875"/>
                </a:xfrm>
                <a:custGeom>
                  <a:avLst/>
                  <a:gdLst>
                    <a:gd name="T0" fmla="*/ 2147483646 w 635"/>
                    <a:gd name="T1" fmla="*/ 9765625 h 635"/>
                    <a:gd name="T2" fmla="*/ 9765625 w 635"/>
                    <a:gd name="T3" fmla="*/ 2147483646 h 635"/>
                    <a:gd name="T4" fmla="*/ 2147483646 w 635"/>
                    <a:gd name="T5" fmla="*/ 2147483646 h 635"/>
                    <a:gd name="T6" fmla="*/ 2147483646 w 635"/>
                    <a:gd name="T7" fmla="*/ 2147483646 h 635"/>
                    <a:gd name="T8" fmla="*/ 2147483646 w 635"/>
                    <a:gd name="T9" fmla="*/ 9765625 h 6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6" name="Google Shape;4415;p27"/>
                <p:cNvSpPr>
                  <a:spLocks/>
                </p:cNvSpPr>
                <p:nvPr/>
              </p:nvSpPr>
              <p:spPr bwMode="auto">
                <a:xfrm>
                  <a:off x="842900" y="5029875"/>
                  <a:ext cx="13375" cy="13375"/>
                </a:xfrm>
                <a:custGeom>
                  <a:avLst/>
                  <a:gdLst>
                    <a:gd name="T0" fmla="*/ 2147483646 w 535"/>
                    <a:gd name="T1" fmla="*/ 9765625 h 535"/>
                    <a:gd name="T2" fmla="*/ 0 w 535"/>
                    <a:gd name="T3" fmla="*/ 2147483646 h 535"/>
                    <a:gd name="T4" fmla="*/ 2147483646 w 535"/>
                    <a:gd name="T5" fmla="*/ 2147483646 h 535"/>
                    <a:gd name="T6" fmla="*/ 2147483646 w 535"/>
                    <a:gd name="T7" fmla="*/ 2147483646 h 535"/>
                    <a:gd name="T8" fmla="*/ 2147483646 w 535"/>
                    <a:gd name="T9" fmla="*/ 9765625 h 5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7" name="Google Shape;4416;p27"/>
                <p:cNvSpPr>
                  <a:spLocks/>
                </p:cNvSpPr>
                <p:nvPr/>
              </p:nvSpPr>
              <p:spPr bwMode="auto">
                <a:xfrm>
                  <a:off x="803700" y="5055725"/>
                  <a:ext cx="8375" cy="8375"/>
                </a:xfrm>
                <a:custGeom>
                  <a:avLst/>
                  <a:gdLst>
                    <a:gd name="T0" fmla="*/ 1630859375 w 335"/>
                    <a:gd name="T1" fmla="*/ 9765625 h 335"/>
                    <a:gd name="T2" fmla="*/ 9765625 w 335"/>
                    <a:gd name="T3" fmla="*/ 1630859375 h 335"/>
                    <a:gd name="T4" fmla="*/ 1630859375 w 335"/>
                    <a:gd name="T5" fmla="*/ 2147483646 h 335"/>
                    <a:gd name="T6" fmla="*/ 2147483646 w 335"/>
                    <a:gd name="T7" fmla="*/ 1630859375 h 335"/>
                    <a:gd name="T8" fmla="*/ 1630859375 w 335"/>
                    <a:gd name="T9" fmla="*/ 9765625 h 3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8" name="Google Shape;4417;p27"/>
                <p:cNvSpPr>
                  <a:spLocks/>
                </p:cNvSpPr>
                <p:nvPr/>
              </p:nvSpPr>
              <p:spPr bwMode="auto">
                <a:xfrm>
                  <a:off x="1144775" y="4838075"/>
                  <a:ext cx="24225" cy="24200"/>
                </a:xfrm>
                <a:custGeom>
                  <a:avLst/>
                  <a:gdLst>
                    <a:gd name="T0" fmla="*/ 2147483646 w 969"/>
                    <a:gd name="T1" fmla="*/ 0 h 968"/>
                    <a:gd name="T2" fmla="*/ 9765625 w 969"/>
                    <a:gd name="T3" fmla="*/ 2147483646 h 968"/>
                    <a:gd name="T4" fmla="*/ 2147483646 w 969"/>
                    <a:gd name="T5" fmla="*/ 2147483646 h 968"/>
                    <a:gd name="T6" fmla="*/ 2147483646 w 969"/>
                    <a:gd name="T7" fmla="*/ 2147483646 h 968"/>
                    <a:gd name="T8" fmla="*/ 2147483646 w 969"/>
                    <a:gd name="T9" fmla="*/ 0 h 9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9" name="Google Shape;4418;p27"/>
                <p:cNvSpPr>
                  <a:spLocks/>
                </p:cNvSpPr>
                <p:nvPr/>
              </p:nvSpPr>
              <p:spPr bwMode="auto">
                <a:xfrm>
                  <a:off x="1156450" y="4798050"/>
                  <a:ext cx="12550" cy="12525"/>
                </a:xfrm>
                <a:custGeom>
                  <a:avLst/>
                  <a:gdLst>
                    <a:gd name="T0" fmla="*/ 2147483646 w 502"/>
                    <a:gd name="T1" fmla="*/ 0 h 501"/>
                    <a:gd name="T2" fmla="*/ 9765625 w 502"/>
                    <a:gd name="T3" fmla="*/ 2147483646 h 501"/>
                    <a:gd name="T4" fmla="*/ 2147483646 w 502"/>
                    <a:gd name="T5" fmla="*/ 2147483646 h 501"/>
                    <a:gd name="T6" fmla="*/ 2147483646 w 502"/>
                    <a:gd name="T7" fmla="*/ 2147483646 h 501"/>
                    <a:gd name="T8" fmla="*/ 2147483646 w 502"/>
                    <a:gd name="T9" fmla="*/ 0 h 5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0" name="Google Shape;4419;p27"/>
                <p:cNvSpPr>
                  <a:spLocks/>
                </p:cNvSpPr>
                <p:nvPr/>
              </p:nvSpPr>
              <p:spPr bwMode="auto">
                <a:xfrm>
                  <a:off x="1198975" y="4815850"/>
                  <a:ext cx="7550" cy="7225"/>
                </a:xfrm>
                <a:custGeom>
                  <a:avLst/>
                  <a:gdLst>
                    <a:gd name="T0" fmla="*/ 1054687500 w 302"/>
                    <a:gd name="T1" fmla="*/ 0 h 289"/>
                    <a:gd name="T2" fmla="*/ 9765625 w 302"/>
                    <a:gd name="T3" fmla="*/ 1191406250 h 289"/>
                    <a:gd name="T4" fmla="*/ 1308593750 w 302"/>
                    <a:gd name="T5" fmla="*/ 2147483646 h 289"/>
                    <a:gd name="T6" fmla="*/ 2147483646 w 302"/>
                    <a:gd name="T7" fmla="*/ 1523437500 h 289"/>
                    <a:gd name="T8" fmla="*/ 1640625000 w 302"/>
                    <a:gd name="T9" fmla="*/ 214843750 h 289"/>
                    <a:gd name="T10" fmla="*/ 1054687500 w 302"/>
                    <a:gd name="T11" fmla="*/ 0 h 28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1" name="Google Shape;4420;p27"/>
                <p:cNvSpPr>
                  <a:spLocks/>
                </p:cNvSpPr>
                <p:nvPr/>
              </p:nvSpPr>
              <p:spPr bwMode="auto">
                <a:xfrm>
                  <a:off x="1183150" y="4863925"/>
                  <a:ext cx="11700" cy="11700"/>
                </a:xfrm>
                <a:custGeom>
                  <a:avLst/>
                  <a:gdLst>
                    <a:gd name="T0" fmla="*/ 2147483646 w 468"/>
                    <a:gd name="T1" fmla="*/ 0 h 468"/>
                    <a:gd name="T2" fmla="*/ 0 w 468"/>
                    <a:gd name="T3" fmla="*/ 1962890625 h 468"/>
                    <a:gd name="T4" fmla="*/ 2147483646 w 468"/>
                    <a:gd name="T5" fmla="*/ 2147483646 h 468"/>
                    <a:gd name="T6" fmla="*/ 2147483646 w 468"/>
                    <a:gd name="T7" fmla="*/ 2147483646 h 468"/>
                    <a:gd name="T8" fmla="*/ 2147483646 w 468"/>
                    <a:gd name="T9" fmla="*/ 0 h 4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2" name="Google Shape;4421;p27"/>
                <p:cNvSpPr>
                  <a:spLocks/>
                </p:cNvSpPr>
                <p:nvPr/>
              </p:nvSpPr>
              <p:spPr bwMode="auto">
                <a:xfrm>
                  <a:off x="1140600" y="4923125"/>
                  <a:ext cx="17550" cy="18375"/>
                </a:xfrm>
                <a:custGeom>
                  <a:avLst/>
                  <a:gdLst>
                    <a:gd name="T0" fmla="*/ 2147483646 w 702"/>
                    <a:gd name="T1" fmla="*/ 9765625 h 735"/>
                    <a:gd name="T2" fmla="*/ 9765625 w 702"/>
                    <a:gd name="T3" fmla="*/ 2147483646 h 735"/>
                    <a:gd name="T4" fmla="*/ 2147483646 w 702"/>
                    <a:gd name="T5" fmla="*/ 2147483646 h 735"/>
                    <a:gd name="T6" fmla="*/ 2147483646 w 702"/>
                    <a:gd name="T7" fmla="*/ 2147483646 h 735"/>
                    <a:gd name="T8" fmla="*/ 2147483646 w 702"/>
                    <a:gd name="T9" fmla="*/ 9765625 h 7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3" name="Google Shape;4422;p27"/>
                <p:cNvSpPr>
                  <a:spLocks/>
                </p:cNvSpPr>
                <p:nvPr/>
              </p:nvSpPr>
              <p:spPr bwMode="auto">
                <a:xfrm>
                  <a:off x="1116425" y="5069900"/>
                  <a:ext cx="12525" cy="13375"/>
                </a:xfrm>
                <a:custGeom>
                  <a:avLst/>
                  <a:gdLst>
                    <a:gd name="T0" fmla="*/ 2147483646 w 501"/>
                    <a:gd name="T1" fmla="*/ 9765625 h 535"/>
                    <a:gd name="T2" fmla="*/ 9765625 w 501"/>
                    <a:gd name="T3" fmla="*/ 2147483646 h 535"/>
                    <a:gd name="T4" fmla="*/ 2147483646 w 501"/>
                    <a:gd name="T5" fmla="*/ 2147483646 h 535"/>
                    <a:gd name="T6" fmla="*/ 2147483646 w 501"/>
                    <a:gd name="T7" fmla="*/ 2147483646 h 535"/>
                    <a:gd name="T8" fmla="*/ 2147483646 w 501"/>
                    <a:gd name="T9" fmla="*/ 9765625 h 5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4" name="Google Shape;4423;p27"/>
                <p:cNvSpPr>
                  <a:spLocks/>
                </p:cNvSpPr>
                <p:nvPr/>
              </p:nvSpPr>
              <p:spPr bwMode="auto">
                <a:xfrm>
                  <a:off x="1117250" y="5013200"/>
                  <a:ext cx="15050" cy="14200"/>
                </a:xfrm>
                <a:custGeom>
                  <a:avLst/>
                  <a:gdLst>
                    <a:gd name="T0" fmla="*/ 2147483646 w 602"/>
                    <a:gd name="T1" fmla="*/ 0 h 568"/>
                    <a:gd name="T2" fmla="*/ 9765625 w 602"/>
                    <a:gd name="T3" fmla="*/ 2147483646 h 568"/>
                    <a:gd name="T4" fmla="*/ 2147483646 w 602"/>
                    <a:gd name="T5" fmla="*/ 2147483646 h 568"/>
                    <a:gd name="T6" fmla="*/ 2147483646 w 602"/>
                    <a:gd name="T7" fmla="*/ 2147483646 h 568"/>
                    <a:gd name="T8" fmla="*/ 2147483646 w 602"/>
                    <a:gd name="T9" fmla="*/ 0 h 5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5" name="Google Shape;4424;p27"/>
                <p:cNvSpPr>
                  <a:spLocks/>
                </p:cNvSpPr>
                <p:nvPr/>
              </p:nvSpPr>
              <p:spPr bwMode="auto">
                <a:xfrm>
                  <a:off x="1158950" y="5054575"/>
                  <a:ext cx="5875" cy="5350"/>
                </a:xfrm>
                <a:custGeom>
                  <a:avLst/>
                  <a:gdLst>
                    <a:gd name="T0" fmla="*/ 937500000 w 235"/>
                    <a:gd name="T1" fmla="*/ 0 h 214"/>
                    <a:gd name="T2" fmla="*/ 9765625 w 235"/>
                    <a:gd name="T3" fmla="*/ 781250000 h 214"/>
                    <a:gd name="T4" fmla="*/ 986328125 w 235"/>
                    <a:gd name="T5" fmla="*/ 2080078125 h 214"/>
                    <a:gd name="T6" fmla="*/ 2147483646 w 235"/>
                    <a:gd name="T7" fmla="*/ 1435546875 h 214"/>
                    <a:gd name="T8" fmla="*/ 1308593750 w 235"/>
                    <a:gd name="T9" fmla="*/ 126953125 h 214"/>
                    <a:gd name="T10" fmla="*/ 937500000 w 235"/>
                    <a:gd name="T11" fmla="*/ 0 h 2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6" name="Google Shape;4425;p27"/>
                <p:cNvSpPr>
                  <a:spLocks/>
                </p:cNvSpPr>
                <p:nvPr/>
              </p:nvSpPr>
              <p:spPr bwMode="auto">
                <a:xfrm>
                  <a:off x="1148125" y="5100750"/>
                  <a:ext cx="5850" cy="5875"/>
                </a:xfrm>
                <a:custGeom>
                  <a:avLst/>
                  <a:gdLst>
                    <a:gd name="T0" fmla="*/ 1308593750 w 234"/>
                    <a:gd name="T1" fmla="*/ 9765625 h 235"/>
                    <a:gd name="T2" fmla="*/ 0 w 234"/>
                    <a:gd name="T3" fmla="*/ 1308593750 h 235"/>
                    <a:gd name="T4" fmla="*/ 1308593750 w 234"/>
                    <a:gd name="T5" fmla="*/ 2147483646 h 235"/>
                    <a:gd name="T6" fmla="*/ 2147483646 w 234"/>
                    <a:gd name="T7" fmla="*/ 1308593750 h 235"/>
                    <a:gd name="T8" fmla="*/ 1308593750 w 234"/>
                    <a:gd name="T9" fmla="*/ 9765625 h 2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4" name="Google Shape;4426;p27"/>
              <p:cNvGrpSpPr>
                <a:grpSpLocks/>
              </p:cNvGrpSpPr>
              <p:nvPr/>
            </p:nvGrpSpPr>
            <p:grpSpPr bwMode="auto"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54" name="Google Shape;4427;p27"/>
                <p:cNvSpPr>
                  <a:spLocks/>
                </p:cNvSpPr>
                <p:nvPr/>
              </p:nvSpPr>
              <p:spPr bwMode="auto">
                <a:xfrm>
                  <a:off x="64000" y="3495450"/>
                  <a:ext cx="506225" cy="800600"/>
                </a:xfrm>
                <a:custGeom>
                  <a:avLst/>
                  <a:gdLst>
                    <a:gd name="T0" fmla="*/ 2147483646 w 20249"/>
                    <a:gd name="T1" fmla="*/ 1953125000 h 32024"/>
                    <a:gd name="T2" fmla="*/ 2147483646 w 20249"/>
                    <a:gd name="T3" fmla="*/ 2147483646 h 32024"/>
                    <a:gd name="T4" fmla="*/ 2147483646 w 20249"/>
                    <a:gd name="T5" fmla="*/ 2147483646 h 32024"/>
                    <a:gd name="T6" fmla="*/ 2147483646 w 20249"/>
                    <a:gd name="T7" fmla="*/ 2147483646 h 32024"/>
                    <a:gd name="T8" fmla="*/ 2147483646 w 20249"/>
                    <a:gd name="T9" fmla="*/ 2147483646 h 32024"/>
                    <a:gd name="T10" fmla="*/ 2147483646 w 20249"/>
                    <a:gd name="T11" fmla="*/ 2147483646 h 32024"/>
                    <a:gd name="T12" fmla="*/ 2147483646 w 20249"/>
                    <a:gd name="T13" fmla="*/ 2147483646 h 32024"/>
                    <a:gd name="T14" fmla="*/ 2147483646 w 20249"/>
                    <a:gd name="T15" fmla="*/ 2147483646 h 32024"/>
                    <a:gd name="T16" fmla="*/ 2147483646 w 20249"/>
                    <a:gd name="T17" fmla="*/ 2147483646 h 32024"/>
                    <a:gd name="T18" fmla="*/ 2147483646 w 20249"/>
                    <a:gd name="T19" fmla="*/ 2147483646 h 32024"/>
                    <a:gd name="T20" fmla="*/ 2147483646 w 20249"/>
                    <a:gd name="T21" fmla="*/ 2147483646 h 32024"/>
                    <a:gd name="T22" fmla="*/ 2147483646 w 20249"/>
                    <a:gd name="T23" fmla="*/ 2147483646 h 32024"/>
                    <a:gd name="T24" fmla="*/ 2147483646 w 20249"/>
                    <a:gd name="T25" fmla="*/ 2147483646 h 32024"/>
                    <a:gd name="T26" fmla="*/ 2147483646 w 20249"/>
                    <a:gd name="T27" fmla="*/ 2147483646 h 32024"/>
                    <a:gd name="T28" fmla="*/ 2147483646 w 20249"/>
                    <a:gd name="T29" fmla="*/ 2147483646 h 32024"/>
                    <a:gd name="T30" fmla="*/ 2147483646 w 20249"/>
                    <a:gd name="T31" fmla="*/ 2147483646 h 32024"/>
                    <a:gd name="T32" fmla="*/ 2147483646 w 20249"/>
                    <a:gd name="T33" fmla="*/ 2147483646 h 32024"/>
                    <a:gd name="T34" fmla="*/ 2147483646 w 20249"/>
                    <a:gd name="T35" fmla="*/ 2147483646 h 32024"/>
                    <a:gd name="T36" fmla="*/ 2147483646 w 20249"/>
                    <a:gd name="T37" fmla="*/ 2147483646 h 32024"/>
                    <a:gd name="T38" fmla="*/ 2147483646 w 20249"/>
                    <a:gd name="T39" fmla="*/ 2147483646 h 32024"/>
                    <a:gd name="T40" fmla="*/ 2147483646 w 20249"/>
                    <a:gd name="T41" fmla="*/ 2147483646 h 32024"/>
                    <a:gd name="T42" fmla="*/ 2147483646 w 20249"/>
                    <a:gd name="T43" fmla="*/ 2147483646 h 32024"/>
                    <a:gd name="T44" fmla="*/ 2147483646 w 20249"/>
                    <a:gd name="T45" fmla="*/ 2147483646 h 32024"/>
                    <a:gd name="T46" fmla="*/ 2147483646 w 20249"/>
                    <a:gd name="T47" fmla="*/ 2147483646 h 32024"/>
                    <a:gd name="T48" fmla="*/ 2147483646 w 20249"/>
                    <a:gd name="T49" fmla="*/ 2147483646 h 32024"/>
                    <a:gd name="T50" fmla="*/ 2147483646 w 20249"/>
                    <a:gd name="T51" fmla="*/ 2147483646 h 32024"/>
                    <a:gd name="T52" fmla="*/ 2147483646 w 20249"/>
                    <a:gd name="T53" fmla="*/ 2147483646 h 32024"/>
                    <a:gd name="T54" fmla="*/ 2147483646 w 20249"/>
                    <a:gd name="T55" fmla="*/ 2147483646 h 32024"/>
                    <a:gd name="T56" fmla="*/ 2147483646 w 20249"/>
                    <a:gd name="T57" fmla="*/ 2147483646 h 32024"/>
                    <a:gd name="T58" fmla="*/ 2147483646 w 20249"/>
                    <a:gd name="T59" fmla="*/ 2147483646 h 32024"/>
                    <a:gd name="T60" fmla="*/ 2147483646 w 20249"/>
                    <a:gd name="T61" fmla="*/ 2147483646 h 32024"/>
                    <a:gd name="T62" fmla="*/ 2147483646 w 20249"/>
                    <a:gd name="T63" fmla="*/ 2147483646 h 32024"/>
                    <a:gd name="T64" fmla="*/ 2147483646 w 20249"/>
                    <a:gd name="T65" fmla="*/ 2147483646 h 32024"/>
                    <a:gd name="T66" fmla="*/ 2147483646 w 20249"/>
                    <a:gd name="T67" fmla="*/ 2147483646 h 32024"/>
                    <a:gd name="T68" fmla="*/ 2147483646 w 20249"/>
                    <a:gd name="T69" fmla="*/ 2147483646 h 32024"/>
                    <a:gd name="T70" fmla="*/ 2147483646 w 20249"/>
                    <a:gd name="T71" fmla="*/ 2147483646 h 32024"/>
                    <a:gd name="T72" fmla="*/ 2147483646 w 20249"/>
                    <a:gd name="T73" fmla="*/ 2147483646 h 32024"/>
                    <a:gd name="T74" fmla="*/ 2147483646 w 20249"/>
                    <a:gd name="T75" fmla="*/ 2147483646 h 32024"/>
                    <a:gd name="T76" fmla="*/ 2147483646 w 20249"/>
                    <a:gd name="T77" fmla="*/ 2147483646 h 32024"/>
                    <a:gd name="T78" fmla="*/ 2147483646 w 20249"/>
                    <a:gd name="T79" fmla="*/ 2147483646 h 32024"/>
                    <a:gd name="T80" fmla="*/ 2147483646 w 20249"/>
                    <a:gd name="T81" fmla="*/ 0 h 3202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5" name="Google Shape;4428;p27"/>
                <p:cNvSpPr>
                  <a:spLocks/>
                </p:cNvSpPr>
                <p:nvPr/>
              </p:nvSpPr>
              <p:spPr bwMode="auto">
                <a:xfrm>
                  <a:off x="60675" y="3703925"/>
                  <a:ext cx="170150" cy="529800"/>
                </a:xfrm>
                <a:custGeom>
                  <a:avLst/>
                  <a:gdLst>
                    <a:gd name="T0" fmla="*/ 2147483646 w 6806"/>
                    <a:gd name="T1" fmla="*/ 9765625 h 21192"/>
                    <a:gd name="T2" fmla="*/ 2147483646 w 6806"/>
                    <a:gd name="T3" fmla="*/ 1308593750 h 21192"/>
                    <a:gd name="T4" fmla="*/ 2147483646 w 6806"/>
                    <a:gd name="T5" fmla="*/ 2147483646 h 21192"/>
                    <a:gd name="T6" fmla="*/ 2147483646 w 6806"/>
                    <a:gd name="T7" fmla="*/ 2147483646 h 21192"/>
                    <a:gd name="T8" fmla="*/ 2147483646 w 6806"/>
                    <a:gd name="T9" fmla="*/ 2147483646 h 21192"/>
                    <a:gd name="T10" fmla="*/ 2147483646 w 6806"/>
                    <a:gd name="T11" fmla="*/ 2147483646 h 21192"/>
                    <a:gd name="T12" fmla="*/ 2147483646 w 6806"/>
                    <a:gd name="T13" fmla="*/ 2147483646 h 21192"/>
                    <a:gd name="T14" fmla="*/ 2147483646 w 6806"/>
                    <a:gd name="T15" fmla="*/ 2147483646 h 21192"/>
                    <a:gd name="T16" fmla="*/ 332031250 w 6806"/>
                    <a:gd name="T17" fmla="*/ 2147483646 h 21192"/>
                    <a:gd name="T18" fmla="*/ 332031250 w 6806"/>
                    <a:gd name="T19" fmla="*/ 2147483646 h 21192"/>
                    <a:gd name="T20" fmla="*/ 976562500 w 6806"/>
                    <a:gd name="T21" fmla="*/ 2147483646 h 21192"/>
                    <a:gd name="T22" fmla="*/ 2147483646 w 6806"/>
                    <a:gd name="T23" fmla="*/ 2147483646 h 21192"/>
                    <a:gd name="T24" fmla="*/ 2147483646 w 6806"/>
                    <a:gd name="T25" fmla="*/ 2147483646 h 21192"/>
                    <a:gd name="T26" fmla="*/ 2147483646 w 6806"/>
                    <a:gd name="T27" fmla="*/ 2147483646 h 21192"/>
                    <a:gd name="T28" fmla="*/ 2147483646 w 6806"/>
                    <a:gd name="T29" fmla="*/ 2147483646 h 21192"/>
                    <a:gd name="T30" fmla="*/ 2147483646 w 6806"/>
                    <a:gd name="T31" fmla="*/ 2147483646 h 21192"/>
                    <a:gd name="T32" fmla="*/ 2147483646 w 6806"/>
                    <a:gd name="T33" fmla="*/ 2147483646 h 21192"/>
                    <a:gd name="T34" fmla="*/ 2147483646 w 6806"/>
                    <a:gd name="T35" fmla="*/ 2147483646 h 21192"/>
                    <a:gd name="T36" fmla="*/ 2147483646 w 6806"/>
                    <a:gd name="T37" fmla="*/ 2147483646 h 21192"/>
                    <a:gd name="T38" fmla="*/ 2147483646 w 6806"/>
                    <a:gd name="T39" fmla="*/ 2147483646 h 21192"/>
                    <a:gd name="T40" fmla="*/ 2147483646 w 6806"/>
                    <a:gd name="T41" fmla="*/ 2147483646 h 21192"/>
                    <a:gd name="T42" fmla="*/ 2147483646 w 6806"/>
                    <a:gd name="T43" fmla="*/ 2147483646 h 21192"/>
                    <a:gd name="T44" fmla="*/ 2147483646 w 6806"/>
                    <a:gd name="T45" fmla="*/ 2147483646 h 21192"/>
                    <a:gd name="T46" fmla="*/ 2147483646 w 6806"/>
                    <a:gd name="T47" fmla="*/ 2147483646 h 21192"/>
                    <a:gd name="T48" fmla="*/ 2147483646 w 6806"/>
                    <a:gd name="T49" fmla="*/ 2147483646 h 21192"/>
                    <a:gd name="T50" fmla="*/ 2147483646 w 6806"/>
                    <a:gd name="T51" fmla="*/ 2147483646 h 21192"/>
                    <a:gd name="T52" fmla="*/ 2147483646 w 6806"/>
                    <a:gd name="T53" fmla="*/ 2147483646 h 21192"/>
                    <a:gd name="T54" fmla="*/ 2147483646 w 6806"/>
                    <a:gd name="T55" fmla="*/ 2147483646 h 21192"/>
                    <a:gd name="T56" fmla="*/ 2147483646 w 6806"/>
                    <a:gd name="T57" fmla="*/ 2147483646 h 21192"/>
                    <a:gd name="T58" fmla="*/ 2147483646 w 6806"/>
                    <a:gd name="T59" fmla="*/ 2147483646 h 21192"/>
                    <a:gd name="T60" fmla="*/ 2147483646 w 6806"/>
                    <a:gd name="T61" fmla="*/ 2147483646 h 21192"/>
                    <a:gd name="T62" fmla="*/ 2147483646 w 6806"/>
                    <a:gd name="T63" fmla="*/ 2147483646 h 21192"/>
                    <a:gd name="T64" fmla="*/ 2147483646 w 6806"/>
                    <a:gd name="T65" fmla="*/ 2147483646 h 21192"/>
                    <a:gd name="T66" fmla="*/ 2147483646 w 6806"/>
                    <a:gd name="T67" fmla="*/ 2147483646 h 21192"/>
                    <a:gd name="T68" fmla="*/ 2147483646 w 6806"/>
                    <a:gd name="T69" fmla="*/ 2147483646 h 21192"/>
                    <a:gd name="T70" fmla="*/ 2147483646 w 6806"/>
                    <a:gd name="T71" fmla="*/ 2147483646 h 21192"/>
                    <a:gd name="T72" fmla="*/ 2147483646 w 6806"/>
                    <a:gd name="T73" fmla="*/ 2147483646 h 21192"/>
                    <a:gd name="T74" fmla="*/ 2147483646 w 6806"/>
                    <a:gd name="T75" fmla="*/ 2147483646 h 21192"/>
                    <a:gd name="T76" fmla="*/ 2147483646 w 6806"/>
                    <a:gd name="T77" fmla="*/ 2147483646 h 21192"/>
                    <a:gd name="T78" fmla="*/ 2147483646 w 6806"/>
                    <a:gd name="T79" fmla="*/ 2147483646 h 21192"/>
                    <a:gd name="T80" fmla="*/ 2147483646 w 6806"/>
                    <a:gd name="T81" fmla="*/ 2147483646 h 21192"/>
                    <a:gd name="T82" fmla="*/ 2147483646 w 6806"/>
                    <a:gd name="T83" fmla="*/ 2147483646 h 21192"/>
                    <a:gd name="T84" fmla="*/ 2147483646 w 6806"/>
                    <a:gd name="T85" fmla="*/ 2147483646 h 21192"/>
                    <a:gd name="T86" fmla="*/ 2147483646 w 6806"/>
                    <a:gd name="T87" fmla="*/ 2147483646 h 21192"/>
                    <a:gd name="T88" fmla="*/ 2147483646 w 6806"/>
                    <a:gd name="T89" fmla="*/ 2147483646 h 21192"/>
                    <a:gd name="T90" fmla="*/ 2147483646 w 6806"/>
                    <a:gd name="T91" fmla="*/ 2147483646 h 21192"/>
                    <a:gd name="T92" fmla="*/ 2147483646 w 6806"/>
                    <a:gd name="T93" fmla="*/ 2147483646 h 21192"/>
                    <a:gd name="T94" fmla="*/ 2147483646 w 6806"/>
                    <a:gd name="T95" fmla="*/ 2147483646 h 21192"/>
                    <a:gd name="T96" fmla="*/ 2147483646 w 6806"/>
                    <a:gd name="T97" fmla="*/ 2147483646 h 21192"/>
                    <a:gd name="T98" fmla="*/ 2147483646 w 6806"/>
                    <a:gd name="T99" fmla="*/ 2147483646 h 21192"/>
                    <a:gd name="T100" fmla="*/ 2147483646 w 6806"/>
                    <a:gd name="T101" fmla="*/ 2147483646 h 21192"/>
                    <a:gd name="T102" fmla="*/ 2147483646 w 6806"/>
                    <a:gd name="T103" fmla="*/ 2147483646 h 21192"/>
                    <a:gd name="T104" fmla="*/ 2147483646 w 6806"/>
                    <a:gd name="T105" fmla="*/ 2147483646 h 21192"/>
                    <a:gd name="T106" fmla="*/ 2147483646 w 6806"/>
                    <a:gd name="T107" fmla="*/ 2147483646 h 21192"/>
                    <a:gd name="T108" fmla="*/ 2147483646 w 6806"/>
                    <a:gd name="T109" fmla="*/ 2147483646 h 21192"/>
                    <a:gd name="T110" fmla="*/ 2147483646 w 6806"/>
                    <a:gd name="T111" fmla="*/ 2147483646 h 21192"/>
                    <a:gd name="T112" fmla="*/ 2147483646 w 6806"/>
                    <a:gd name="T113" fmla="*/ 2147483646 h 21192"/>
                    <a:gd name="T114" fmla="*/ 2147483646 w 6806"/>
                    <a:gd name="T115" fmla="*/ 1308593750 h 21192"/>
                    <a:gd name="T116" fmla="*/ 2147483646 w 6806"/>
                    <a:gd name="T117" fmla="*/ 332031250 h 21192"/>
                    <a:gd name="T118" fmla="*/ 2147483646 w 6806"/>
                    <a:gd name="T119" fmla="*/ 9765625 h 21192"/>
                    <a:gd name="T120" fmla="*/ 2147483646 w 6806"/>
                    <a:gd name="T121" fmla="*/ 9765625 h 2119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cubicBezTo>
                        <a:pt x="1467" y="5486"/>
                        <a:pt x="1468" y="5456"/>
                        <a:pt x="1468" y="5408"/>
                      </a:cubicBezTo>
                      <a:cubicBezTo>
                        <a:pt x="1468" y="5452"/>
                        <a:pt x="1468" y="5466"/>
                        <a:pt x="1445" y="5481"/>
                      </a:cubicBez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lnTo>
                        <a:pt x="4770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6" name="Google Shape;4429;p27"/>
                <p:cNvSpPr>
                  <a:spLocks/>
                </p:cNvSpPr>
                <p:nvPr/>
              </p:nvSpPr>
              <p:spPr bwMode="auto">
                <a:xfrm>
                  <a:off x="69850" y="3719775"/>
                  <a:ext cx="139275" cy="235350"/>
                </a:xfrm>
                <a:custGeom>
                  <a:avLst/>
                  <a:gdLst>
                    <a:gd name="T0" fmla="*/ 2147483646 w 5571"/>
                    <a:gd name="T1" fmla="*/ 0 h 9414"/>
                    <a:gd name="T2" fmla="*/ 2147483646 w 5571"/>
                    <a:gd name="T3" fmla="*/ 2147483646 h 9414"/>
                    <a:gd name="T4" fmla="*/ 2147483646 w 5571"/>
                    <a:gd name="T5" fmla="*/ 2147483646 h 9414"/>
                    <a:gd name="T6" fmla="*/ 2147483646 w 5571"/>
                    <a:gd name="T7" fmla="*/ 2147483646 h 9414"/>
                    <a:gd name="T8" fmla="*/ 2147483646 w 5571"/>
                    <a:gd name="T9" fmla="*/ 2147483646 h 9414"/>
                    <a:gd name="T10" fmla="*/ 1308593750 w 5571"/>
                    <a:gd name="T11" fmla="*/ 2147483646 h 9414"/>
                    <a:gd name="T12" fmla="*/ 332031250 w 5571"/>
                    <a:gd name="T13" fmla="*/ 2147483646 h 9414"/>
                    <a:gd name="T14" fmla="*/ 332031250 w 5571"/>
                    <a:gd name="T15" fmla="*/ 2147483646 h 9414"/>
                    <a:gd name="T16" fmla="*/ 2147483646 w 5571"/>
                    <a:gd name="T17" fmla="*/ 2147483646 h 9414"/>
                    <a:gd name="T18" fmla="*/ 2147483646 w 5571"/>
                    <a:gd name="T19" fmla="*/ 2147483646 h 9414"/>
                    <a:gd name="T20" fmla="*/ 2147483646 w 5571"/>
                    <a:gd name="T21" fmla="*/ 2147483646 h 9414"/>
                    <a:gd name="T22" fmla="*/ 2147483646 w 5571"/>
                    <a:gd name="T23" fmla="*/ 2147483646 h 9414"/>
                    <a:gd name="T24" fmla="*/ 2147483646 w 5571"/>
                    <a:gd name="T25" fmla="*/ 2147483646 h 9414"/>
                    <a:gd name="T26" fmla="*/ 2147483646 w 5571"/>
                    <a:gd name="T27" fmla="*/ 2147483646 h 9414"/>
                    <a:gd name="T28" fmla="*/ 2147483646 w 5571"/>
                    <a:gd name="T29" fmla="*/ 2147483646 h 9414"/>
                    <a:gd name="T30" fmla="*/ 2147483646 w 5571"/>
                    <a:gd name="T31" fmla="*/ 2147483646 h 9414"/>
                    <a:gd name="T32" fmla="*/ 2147483646 w 5571"/>
                    <a:gd name="T33" fmla="*/ 2147483646 h 9414"/>
                    <a:gd name="T34" fmla="*/ 2147483646 w 5571"/>
                    <a:gd name="T35" fmla="*/ 2147483646 h 9414"/>
                    <a:gd name="T36" fmla="*/ 2147483646 w 5571"/>
                    <a:gd name="T37" fmla="*/ 2147483646 h 9414"/>
                    <a:gd name="T38" fmla="*/ 2147483646 w 5571"/>
                    <a:gd name="T39" fmla="*/ 2147483646 h 9414"/>
                    <a:gd name="T40" fmla="*/ 2147483646 w 5571"/>
                    <a:gd name="T41" fmla="*/ 2147483646 h 9414"/>
                    <a:gd name="T42" fmla="*/ 2147483646 w 5571"/>
                    <a:gd name="T43" fmla="*/ 2147483646 h 9414"/>
                    <a:gd name="T44" fmla="*/ 2147483646 w 5571"/>
                    <a:gd name="T45" fmla="*/ 2147483646 h 9414"/>
                    <a:gd name="T46" fmla="*/ 2147483646 w 5571"/>
                    <a:gd name="T47" fmla="*/ 1962890625 h 9414"/>
                    <a:gd name="T48" fmla="*/ 2147483646 w 5571"/>
                    <a:gd name="T49" fmla="*/ 976562500 h 9414"/>
                    <a:gd name="T50" fmla="*/ 2147483646 w 5571"/>
                    <a:gd name="T51" fmla="*/ 0 h 9414"/>
                    <a:gd name="T52" fmla="*/ 2147483646 w 5571"/>
                    <a:gd name="T53" fmla="*/ 0 h 941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lnTo>
                        <a:pt x="417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7" name="Google Shape;4430;p27"/>
                <p:cNvSpPr>
                  <a:spLocks/>
                </p:cNvSpPr>
                <p:nvPr/>
              </p:nvSpPr>
              <p:spPr bwMode="auto">
                <a:xfrm>
                  <a:off x="207450" y="3590700"/>
                  <a:ext cx="149300" cy="168400"/>
                </a:xfrm>
                <a:custGeom>
                  <a:avLst/>
                  <a:gdLst>
                    <a:gd name="T0" fmla="*/ 2147483646 w 5972"/>
                    <a:gd name="T1" fmla="*/ 0 h 6736"/>
                    <a:gd name="T2" fmla="*/ 2147483646 w 5972"/>
                    <a:gd name="T3" fmla="*/ 1562500000 h 6736"/>
                    <a:gd name="T4" fmla="*/ 2147483646 w 5972"/>
                    <a:gd name="T5" fmla="*/ 2147483646 h 6736"/>
                    <a:gd name="T6" fmla="*/ 2147483646 w 5972"/>
                    <a:gd name="T7" fmla="*/ 2147483646 h 6736"/>
                    <a:gd name="T8" fmla="*/ 2147483646 w 5972"/>
                    <a:gd name="T9" fmla="*/ 2147483646 h 6736"/>
                    <a:gd name="T10" fmla="*/ 2147483646 w 5972"/>
                    <a:gd name="T11" fmla="*/ 2147483646 h 6736"/>
                    <a:gd name="T12" fmla="*/ 0 w 5972"/>
                    <a:gd name="T13" fmla="*/ 2147483646 h 6736"/>
                    <a:gd name="T14" fmla="*/ 0 w 5972"/>
                    <a:gd name="T15" fmla="*/ 2147483646 h 6736"/>
                    <a:gd name="T16" fmla="*/ 2147483646 w 5972"/>
                    <a:gd name="T17" fmla="*/ 2147483646 h 6736"/>
                    <a:gd name="T18" fmla="*/ 2147483646 w 5972"/>
                    <a:gd name="T19" fmla="*/ 2147483646 h 6736"/>
                    <a:gd name="T20" fmla="*/ 2147483646 w 5972"/>
                    <a:gd name="T21" fmla="*/ 2147483646 h 6736"/>
                    <a:gd name="T22" fmla="*/ 2147483646 w 5972"/>
                    <a:gd name="T23" fmla="*/ 2147483646 h 6736"/>
                    <a:gd name="T24" fmla="*/ 2147483646 w 5972"/>
                    <a:gd name="T25" fmla="*/ 2147483646 h 6736"/>
                    <a:gd name="T26" fmla="*/ 2147483646 w 5972"/>
                    <a:gd name="T27" fmla="*/ 2147483646 h 6736"/>
                    <a:gd name="T28" fmla="*/ 2147483646 w 5972"/>
                    <a:gd name="T29" fmla="*/ 2147483646 h 6736"/>
                    <a:gd name="T30" fmla="*/ 2147483646 w 5972"/>
                    <a:gd name="T31" fmla="*/ 2147483646 h 6736"/>
                    <a:gd name="T32" fmla="*/ 2147483646 w 5972"/>
                    <a:gd name="T33" fmla="*/ 2147483646 h 6736"/>
                    <a:gd name="T34" fmla="*/ 2147483646 w 5972"/>
                    <a:gd name="T35" fmla="*/ 2147483646 h 6736"/>
                    <a:gd name="T36" fmla="*/ 2147483646 w 5972"/>
                    <a:gd name="T37" fmla="*/ 2147483646 h 6736"/>
                    <a:gd name="T38" fmla="*/ 2147483646 w 5972"/>
                    <a:gd name="T39" fmla="*/ 2147483646 h 6736"/>
                    <a:gd name="T40" fmla="*/ 2147483646 w 5972"/>
                    <a:gd name="T41" fmla="*/ 2147483646 h 6736"/>
                    <a:gd name="T42" fmla="*/ 2147483646 w 5972"/>
                    <a:gd name="T43" fmla="*/ 2147483646 h 6736"/>
                    <a:gd name="T44" fmla="*/ 2147483646 w 5972"/>
                    <a:gd name="T45" fmla="*/ 2147483646 h 6736"/>
                    <a:gd name="T46" fmla="*/ 2147483646 w 5972"/>
                    <a:gd name="T47" fmla="*/ 2147483646 h 6736"/>
                    <a:gd name="T48" fmla="*/ 2147483646 w 5972"/>
                    <a:gd name="T49" fmla="*/ 2147483646 h 6736"/>
                    <a:gd name="T50" fmla="*/ 2147483646 w 5972"/>
                    <a:gd name="T51" fmla="*/ 2147483646 h 6736"/>
                    <a:gd name="T52" fmla="*/ 2147483646 w 5972"/>
                    <a:gd name="T53" fmla="*/ 2147483646 h 6736"/>
                    <a:gd name="T54" fmla="*/ 2147483646 w 5972"/>
                    <a:gd name="T55" fmla="*/ 2147483646 h 6736"/>
                    <a:gd name="T56" fmla="*/ 2147483646 w 5972"/>
                    <a:gd name="T57" fmla="*/ 2147483646 h 6736"/>
                    <a:gd name="T58" fmla="*/ 2147483646 w 5972"/>
                    <a:gd name="T59" fmla="*/ 2147483646 h 6736"/>
                    <a:gd name="T60" fmla="*/ 2147483646 w 5972"/>
                    <a:gd name="T61" fmla="*/ 2147483646 h 6736"/>
                    <a:gd name="T62" fmla="*/ 2147483646 w 5972"/>
                    <a:gd name="T63" fmla="*/ 2147483646 h 6736"/>
                    <a:gd name="T64" fmla="*/ 2147483646 w 5972"/>
                    <a:gd name="T65" fmla="*/ 253906250 h 6736"/>
                    <a:gd name="T66" fmla="*/ 2147483646 w 5972"/>
                    <a:gd name="T67" fmla="*/ 0 h 67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8" name="Google Shape;4431;p27"/>
                <p:cNvSpPr>
                  <a:spLocks/>
                </p:cNvSpPr>
                <p:nvPr/>
              </p:nvSpPr>
              <p:spPr bwMode="auto">
                <a:xfrm>
                  <a:off x="109875" y="3523925"/>
                  <a:ext cx="350275" cy="719375"/>
                </a:xfrm>
                <a:custGeom>
                  <a:avLst/>
                  <a:gdLst>
                    <a:gd name="T0" fmla="*/ 2147483646 w 14011"/>
                    <a:gd name="T1" fmla="*/ 0 h 28775"/>
                    <a:gd name="T2" fmla="*/ 2147483646 w 14011"/>
                    <a:gd name="T3" fmla="*/ 605468750 h 28775"/>
                    <a:gd name="T4" fmla="*/ 2147483646 w 14011"/>
                    <a:gd name="T5" fmla="*/ 2147483646 h 28775"/>
                    <a:gd name="T6" fmla="*/ 2147483646 w 14011"/>
                    <a:gd name="T7" fmla="*/ 2147483646 h 28775"/>
                    <a:gd name="T8" fmla="*/ 2147483646 w 14011"/>
                    <a:gd name="T9" fmla="*/ 2147483646 h 28775"/>
                    <a:gd name="T10" fmla="*/ 2147483646 w 14011"/>
                    <a:gd name="T11" fmla="*/ 2147483646 h 28775"/>
                    <a:gd name="T12" fmla="*/ 2147483646 w 14011"/>
                    <a:gd name="T13" fmla="*/ 2147483646 h 28775"/>
                    <a:gd name="T14" fmla="*/ 2147483646 w 14011"/>
                    <a:gd name="T15" fmla="*/ 2147483646 h 28775"/>
                    <a:gd name="T16" fmla="*/ 332031250 w 14011"/>
                    <a:gd name="T17" fmla="*/ 2147483646 h 28775"/>
                    <a:gd name="T18" fmla="*/ 332031250 w 14011"/>
                    <a:gd name="T19" fmla="*/ 2147483646 h 28775"/>
                    <a:gd name="T20" fmla="*/ 2147483646 w 14011"/>
                    <a:gd name="T21" fmla="*/ 2147483646 h 28775"/>
                    <a:gd name="T22" fmla="*/ 2147483646 w 14011"/>
                    <a:gd name="T23" fmla="*/ 2147483646 h 28775"/>
                    <a:gd name="T24" fmla="*/ 2147483646 w 14011"/>
                    <a:gd name="T25" fmla="*/ 2147483646 h 28775"/>
                    <a:gd name="T26" fmla="*/ 2147483646 w 14011"/>
                    <a:gd name="T27" fmla="*/ 2147483646 h 28775"/>
                    <a:gd name="T28" fmla="*/ 2147483646 w 14011"/>
                    <a:gd name="T29" fmla="*/ 2147483646 h 28775"/>
                    <a:gd name="T30" fmla="*/ 2147483646 w 14011"/>
                    <a:gd name="T31" fmla="*/ 2147483646 h 28775"/>
                    <a:gd name="T32" fmla="*/ 2147483646 w 14011"/>
                    <a:gd name="T33" fmla="*/ 2147483646 h 28775"/>
                    <a:gd name="T34" fmla="*/ 2147483646 w 14011"/>
                    <a:gd name="T35" fmla="*/ 2147483646 h 28775"/>
                    <a:gd name="T36" fmla="*/ 2147483646 w 14011"/>
                    <a:gd name="T37" fmla="*/ 2147483646 h 28775"/>
                    <a:gd name="T38" fmla="*/ 2147483646 w 14011"/>
                    <a:gd name="T39" fmla="*/ 2147483646 h 28775"/>
                    <a:gd name="T40" fmla="*/ 2147483646 w 14011"/>
                    <a:gd name="T41" fmla="*/ 1259765625 h 28775"/>
                    <a:gd name="T42" fmla="*/ 2147483646 w 14011"/>
                    <a:gd name="T43" fmla="*/ 283203125 h 28775"/>
                    <a:gd name="T44" fmla="*/ 2147483646 w 14011"/>
                    <a:gd name="T45" fmla="*/ 0 h 2877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9" name="Google Shape;4432;p27"/>
                <p:cNvSpPr>
                  <a:spLocks/>
                </p:cNvSpPr>
                <p:nvPr/>
              </p:nvSpPr>
              <p:spPr bwMode="auto">
                <a:xfrm>
                  <a:off x="286675" y="3609700"/>
                  <a:ext cx="35050" cy="251350"/>
                </a:xfrm>
                <a:custGeom>
                  <a:avLst/>
                  <a:gdLst>
                    <a:gd name="T0" fmla="*/ 2147483646 w 1402"/>
                    <a:gd name="T1" fmla="*/ 0 h 10054"/>
                    <a:gd name="T2" fmla="*/ 2147483646 w 1402"/>
                    <a:gd name="T3" fmla="*/ 976562500 h 10054"/>
                    <a:gd name="T4" fmla="*/ 2147483646 w 1402"/>
                    <a:gd name="T5" fmla="*/ 2147483646 h 10054"/>
                    <a:gd name="T6" fmla="*/ 2147483646 w 1402"/>
                    <a:gd name="T7" fmla="*/ 2147483646 h 10054"/>
                    <a:gd name="T8" fmla="*/ 0 w 1402"/>
                    <a:gd name="T9" fmla="*/ 2147483646 h 10054"/>
                    <a:gd name="T10" fmla="*/ 654296875 w 1402"/>
                    <a:gd name="T11" fmla="*/ 2147483646 h 10054"/>
                    <a:gd name="T12" fmla="*/ 2147483646 w 1402"/>
                    <a:gd name="T13" fmla="*/ 2147483646 h 10054"/>
                    <a:gd name="T14" fmla="*/ 2147483646 w 1402"/>
                    <a:gd name="T15" fmla="*/ 2147483646 h 10054"/>
                    <a:gd name="T16" fmla="*/ 2147483646 w 1402"/>
                    <a:gd name="T17" fmla="*/ 2147483646 h 10054"/>
                    <a:gd name="T18" fmla="*/ 2147483646 w 1402"/>
                    <a:gd name="T19" fmla="*/ 2147483646 h 10054"/>
                    <a:gd name="T20" fmla="*/ 2147483646 w 1402"/>
                    <a:gd name="T21" fmla="*/ 2147483646 h 10054"/>
                    <a:gd name="T22" fmla="*/ 2147483646 w 1402"/>
                    <a:gd name="T23" fmla="*/ 2147483646 h 10054"/>
                    <a:gd name="T24" fmla="*/ 2147483646 w 1402"/>
                    <a:gd name="T25" fmla="*/ 2147483646 h 10054"/>
                    <a:gd name="T26" fmla="*/ 2147483646 w 1402"/>
                    <a:gd name="T27" fmla="*/ 2147483646 h 10054"/>
                    <a:gd name="T28" fmla="*/ 2147483646 w 1402"/>
                    <a:gd name="T29" fmla="*/ 2147483646 h 10054"/>
                    <a:gd name="T30" fmla="*/ 2147483646 w 1402"/>
                    <a:gd name="T31" fmla="*/ 2147483646 h 10054"/>
                    <a:gd name="T32" fmla="*/ 2147483646 w 1402"/>
                    <a:gd name="T33" fmla="*/ 2147483646 h 10054"/>
                    <a:gd name="T34" fmla="*/ 2147483646 w 1402"/>
                    <a:gd name="T35" fmla="*/ 2147483646 h 10054"/>
                    <a:gd name="T36" fmla="*/ 2147483646 w 1402"/>
                    <a:gd name="T37" fmla="*/ 2147483646 h 10054"/>
                    <a:gd name="T38" fmla="*/ 2147483646 w 1402"/>
                    <a:gd name="T39" fmla="*/ 2147483646 h 10054"/>
                    <a:gd name="T40" fmla="*/ 2147483646 w 1402"/>
                    <a:gd name="T41" fmla="*/ 2147483646 h 10054"/>
                    <a:gd name="T42" fmla="*/ 2147483646 w 1402"/>
                    <a:gd name="T43" fmla="*/ 2147483646 h 10054"/>
                    <a:gd name="T44" fmla="*/ 2147483646 w 1402"/>
                    <a:gd name="T45" fmla="*/ 2147483646 h 10054"/>
                    <a:gd name="T46" fmla="*/ 2147483646 w 1402"/>
                    <a:gd name="T47" fmla="*/ 2147483646 h 10054"/>
                    <a:gd name="T48" fmla="*/ 2147483646 w 1402"/>
                    <a:gd name="T49" fmla="*/ 2147483646 h 10054"/>
                    <a:gd name="T50" fmla="*/ 2147483646 w 1402"/>
                    <a:gd name="T51" fmla="*/ 1630859375 h 10054"/>
                    <a:gd name="T52" fmla="*/ 2147483646 w 1402"/>
                    <a:gd name="T53" fmla="*/ 0 h 1005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0" name="Google Shape;4433;p27"/>
                <p:cNvSpPr>
                  <a:spLocks/>
                </p:cNvSpPr>
                <p:nvPr/>
              </p:nvSpPr>
              <p:spPr bwMode="auto">
                <a:xfrm>
                  <a:off x="151575" y="3723100"/>
                  <a:ext cx="70075" cy="333925"/>
                </a:xfrm>
                <a:custGeom>
                  <a:avLst/>
                  <a:gdLst>
                    <a:gd name="T0" fmla="*/ 2147483646 w 2803"/>
                    <a:gd name="T1" fmla="*/ 9765625 h 13357"/>
                    <a:gd name="T2" fmla="*/ 2147483646 w 2803"/>
                    <a:gd name="T3" fmla="*/ 332031250 h 13357"/>
                    <a:gd name="T4" fmla="*/ 2147483646 w 2803"/>
                    <a:gd name="T5" fmla="*/ 986328125 h 13357"/>
                    <a:gd name="T6" fmla="*/ 1308593750 w 2803"/>
                    <a:gd name="T7" fmla="*/ 2147483646 h 13357"/>
                    <a:gd name="T8" fmla="*/ 2147483646 w 2803"/>
                    <a:gd name="T9" fmla="*/ 2147483646 h 13357"/>
                    <a:gd name="T10" fmla="*/ 2147483646 w 2803"/>
                    <a:gd name="T11" fmla="*/ 2147483646 h 13357"/>
                    <a:gd name="T12" fmla="*/ 2147483646 w 2803"/>
                    <a:gd name="T13" fmla="*/ 2147483646 h 13357"/>
                    <a:gd name="T14" fmla="*/ 2147483646 w 2803"/>
                    <a:gd name="T15" fmla="*/ 2147483646 h 13357"/>
                    <a:gd name="T16" fmla="*/ 2147483646 w 2803"/>
                    <a:gd name="T17" fmla="*/ 2147483646 h 13357"/>
                    <a:gd name="T18" fmla="*/ 2147483646 w 2803"/>
                    <a:gd name="T19" fmla="*/ 2147483646 h 13357"/>
                    <a:gd name="T20" fmla="*/ 2147483646 w 2803"/>
                    <a:gd name="T21" fmla="*/ 2147483646 h 13357"/>
                    <a:gd name="T22" fmla="*/ 2147483646 w 2803"/>
                    <a:gd name="T23" fmla="*/ 2147483646 h 13357"/>
                    <a:gd name="T24" fmla="*/ 2147483646 w 2803"/>
                    <a:gd name="T25" fmla="*/ 2147483646 h 13357"/>
                    <a:gd name="T26" fmla="*/ 2147483646 w 2803"/>
                    <a:gd name="T27" fmla="*/ 2147483646 h 13357"/>
                    <a:gd name="T28" fmla="*/ 2147483646 w 2803"/>
                    <a:gd name="T29" fmla="*/ 2147483646 h 13357"/>
                    <a:gd name="T30" fmla="*/ 2147483646 w 2803"/>
                    <a:gd name="T31" fmla="*/ 2147483646 h 13357"/>
                    <a:gd name="T32" fmla="*/ 2147483646 w 2803"/>
                    <a:gd name="T33" fmla="*/ 2147483646 h 13357"/>
                    <a:gd name="T34" fmla="*/ 2147483646 w 2803"/>
                    <a:gd name="T35" fmla="*/ 2147483646 h 13357"/>
                    <a:gd name="T36" fmla="*/ 2147483646 w 2803"/>
                    <a:gd name="T37" fmla="*/ 2147483646 h 13357"/>
                    <a:gd name="T38" fmla="*/ 2147483646 w 2803"/>
                    <a:gd name="T39" fmla="*/ 2147483646 h 13357"/>
                    <a:gd name="T40" fmla="*/ 2147483646 w 2803"/>
                    <a:gd name="T41" fmla="*/ 2147483646 h 13357"/>
                    <a:gd name="T42" fmla="*/ 2147483646 w 2803"/>
                    <a:gd name="T43" fmla="*/ 2147483646 h 13357"/>
                    <a:gd name="T44" fmla="*/ 2147483646 w 2803"/>
                    <a:gd name="T45" fmla="*/ 1308593750 h 13357"/>
                    <a:gd name="T46" fmla="*/ 2147483646 w 2803"/>
                    <a:gd name="T47" fmla="*/ 9765625 h 1335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1" name="Google Shape;4434;p27"/>
                <p:cNvSpPr>
                  <a:spLocks/>
                </p:cNvSpPr>
                <p:nvPr/>
              </p:nvSpPr>
              <p:spPr bwMode="auto">
                <a:xfrm>
                  <a:off x="401750" y="3545475"/>
                  <a:ext cx="14200" cy="87975"/>
                </a:xfrm>
                <a:custGeom>
                  <a:avLst/>
                  <a:gdLst>
                    <a:gd name="T0" fmla="*/ 2147483646 w 568"/>
                    <a:gd name="T1" fmla="*/ 9765625 h 3519"/>
                    <a:gd name="T2" fmla="*/ 1630859375 w 568"/>
                    <a:gd name="T3" fmla="*/ 654296875 h 3519"/>
                    <a:gd name="T4" fmla="*/ 0 w 568"/>
                    <a:gd name="T5" fmla="*/ 2147483646 h 3519"/>
                    <a:gd name="T6" fmla="*/ 654296875 w 568"/>
                    <a:gd name="T7" fmla="*/ 2147483646 h 3519"/>
                    <a:gd name="T8" fmla="*/ 2147483646 w 568"/>
                    <a:gd name="T9" fmla="*/ 2147483646 h 3519"/>
                    <a:gd name="T10" fmla="*/ 2147483646 w 568"/>
                    <a:gd name="T11" fmla="*/ 2147483646 h 3519"/>
                    <a:gd name="T12" fmla="*/ 2147483646 w 568"/>
                    <a:gd name="T13" fmla="*/ 2147483646 h 3519"/>
                    <a:gd name="T14" fmla="*/ 2147483646 w 568"/>
                    <a:gd name="T15" fmla="*/ 2147483646 h 3519"/>
                    <a:gd name="T16" fmla="*/ 2147483646 w 568"/>
                    <a:gd name="T17" fmla="*/ 2147483646 h 3519"/>
                    <a:gd name="T18" fmla="*/ 2147483646 w 568"/>
                    <a:gd name="T19" fmla="*/ 2147483646 h 3519"/>
                    <a:gd name="T20" fmla="*/ 2147483646 w 568"/>
                    <a:gd name="T21" fmla="*/ 2147483646 h 3519"/>
                    <a:gd name="T22" fmla="*/ 2147483646 w 568"/>
                    <a:gd name="T23" fmla="*/ 2147483646 h 3519"/>
                    <a:gd name="T24" fmla="*/ 2147483646 w 568"/>
                    <a:gd name="T25" fmla="*/ 2147483646 h 3519"/>
                    <a:gd name="T26" fmla="*/ 2147483646 w 568"/>
                    <a:gd name="T27" fmla="*/ 2147483646 h 3519"/>
                    <a:gd name="T28" fmla="*/ 2147483646 w 568"/>
                    <a:gd name="T29" fmla="*/ 2147483646 h 3519"/>
                    <a:gd name="T30" fmla="*/ 2147483646 w 568"/>
                    <a:gd name="T31" fmla="*/ 654296875 h 3519"/>
                    <a:gd name="T32" fmla="*/ 2147483646 w 568"/>
                    <a:gd name="T33" fmla="*/ 9765625 h 35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2" name="Google Shape;4435;p27"/>
                <p:cNvSpPr>
                  <a:spLocks/>
                </p:cNvSpPr>
                <p:nvPr/>
              </p:nvSpPr>
              <p:spPr bwMode="auto">
                <a:xfrm>
                  <a:off x="365900" y="3619275"/>
                  <a:ext cx="178475" cy="116375"/>
                </a:xfrm>
                <a:custGeom>
                  <a:avLst/>
                  <a:gdLst>
                    <a:gd name="T0" fmla="*/ 2147483646 w 7139"/>
                    <a:gd name="T1" fmla="*/ 9765625 h 4655"/>
                    <a:gd name="T2" fmla="*/ 2147483646 w 7139"/>
                    <a:gd name="T3" fmla="*/ 498046875 h 4655"/>
                    <a:gd name="T4" fmla="*/ 2147483646 w 7139"/>
                    <a:gd name="T5" fmla="*/ 2147483646 h 4655"/>
                    <a:gd name="T6" fmla="*/ 2147483646 w 7139"/>
                    <a:gd name="T7" fmla="*/ 2147483646 h 4655"/>
                    <a:gd name="T8" fmla="*/ 2147483646 w 7139"/>
                    <a:gd name="T9" fmla="*/ 2147483646 h 4655"/>
                    <a:gd name="T10" fmla="*/ 2147483646 w 7139"/>
                    <a:gd name="T11" fmla="*/ 2147483646 h 4655"/>
                    <a:gd name="T12" fmla="*/ 2147483646 w 7139"/>
                    <a:gd name="T13" fmla="*/ 2147483646 h 4655"/>
                    <a:gd name="T14" fmla="*/ 2147483646 w 7139"/>
                    <a:gd name="T15" fmla="*/ 2147483646 h 4655"/>
                    <a:gd name="T16" fmla="*/ 2147483646 w 7139"/>
                    <a:gd name="T17" fmla="*/ 2147483646 h 4655"/>
                    <a:gd name="T18" fmla="*/ 2147483646 w 7139"/>
                    <a:gd name="T19" fmla="*/ 2147483646 h 4655"/>
                    <a:gd name="T20" fmla="*/ 1630859375 w 7139"/>
                    <a:gd name="T21" fmla="*/ 2147483646 h 4655"/>
                    <a:gd name="T22" fmla="*/ 654296875 w 7139"/>
                    <a:gd name="T23" fmla="*/ 2147483646 h 4655"/>
                    <a:gd name="T24" fmla="*/ 1308593750 w 7139"/>
                    <a:gd name="T25" fmla="*/ 2147483646 h 4655"/>
                    <a:gd name="T26" fmla="*/ 2147483646 w 7139"/>
                    <a:gd name="T27" fmla="*/ 2147483646 h 4655"/>
                    <a:gd name="T28" fmla="*/ 2147483646 w 7139"/>
                    <a:gd name="T29" fmla="*/ 2147483646 h 4655"/>
                    <a:gd name="T30" fmla="*/ 2147483646 w 7139"/>
                    <a:gd name="T31" fmla="*/ 2147483646 h 4655"/>
                    <a:gd name="T32" fmla="*/ 2147483646 w 7139"/>
                    <a:gd name="T33" fmla="*/ 2147483646 h 4655"/>
                    <a:gd name="T34" fmla="*/ 2147483646 w 7139"/>
                    <a:gd name="T35" fmla="*/ 2147483646 h 4655"/>
                    <a:gd name="T36" fmla="*/ 2147483646 w 7139"/>
                    <a:gd name="T37" fmla="*/ 2147483646 h 4655"/>
                    <a:gd name="T38" fmla="*/ 2147483646 w 7139"/>
                    <a:gd name="T39" fmla="*/ 2147483646 h 4655"/>
                    <a:gd name="T40" fmla="*/ 2147483646 w 7139"/>
                    <a:gd name="T41" fmla="*/ 2147483646 h 4655"/>
                    <a:gd name="T42" fmla="*/ 2147483646 w 7139"/>
                    <a:gd name="T43" fmla="*/ 2147483646 h 4655"/>
                    <a:gd name="T44" fmla="*/ 2147483646 w 7139"/>
                    <a:gd name="T45" fmla="*/ 2147483646 h 4655"/>
                    <a:gd name="T46" fmla="*/ 2147483646 w 7139"/>
                    <a:gd name="T47" fmla="*/ 947265625 h 4655"/>
                    <a:gd name="T48" fmla="*/ 2147483646 w 7139"/>
                    <a:gd name="T49" fmla="*/ 947265625 h 4655"/>
                    <a:gd name="T50" fmla="*/ 2147483646 w 7139"/>
                    <a:gd name="T51" fmla="*/ 1250000000 h 4655"/>
                    <a:gd name="T52" fmla="*/ 2147483646 w 7139"/>
                    <a:gd name="T53" fmla="*/ 820312500 h 4655"/>
                    <a:gd name="T54" fmla="*/ 2147483646 w 7139"/>
                    <a:gd name="T55" fmla="*/ 820312500 h 4655"/>
                    <a:gd name="T56" fmla="*/ 2147483646 w 7139"/>
                    <a:gd name="T57" fmla="*/ 947265625 h 4655"/>
                    <a:gd name="T58" fmla="*/ 2147483646 w 7139"/>
                    <a:gd name="T59" fmla="*/ 947265625 h 4655"/>
                    <a:gd name="T60" fmla="*/ 2147483646 w 7139"/>
                    <a:gd name="T61" fmla="*/ 498046875 h 4655"/>
                    <a:gd name="T62" fmla="*/ 2147483646 w 7139"/>
                    <a:gd name="T63" fmla="*/ 9765625 h 465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cubicBezTo>
                        <a:pt x="7135" y="89"/>
                        <a:pt x="7132" y="93"/>
                        <a:pt x="7129" y="97"/>
                      </a:cubicBez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4436;p27"/>
                <p:cNvSpPr>
                  <a:spLocks/>
                </p:cNvSpPr>
                <p:nvPr/>
              </p:nvSpPr>
              <p:spPr bwMode="auto">
                <a:xfrm>
                  <a:off x="247475" y="3867375"/>
                  <a:ext cx="242700" cy="123450"/>
                </a:xfrm>
                <a:custGeom>
                  <a:avLst/>
                  <a:gdLst>
                    <a:gd name="T0" fmla="*/ 2147483646 w 9708"/>
                    <a:gd name="T1" fmla="*/ 9765625 h 4938"/>
                    <a:gd name="T2" fmla="*/ 2147483646 w 9708"/>
                    <a:gd name="T3" fmla="*/ 332031250 h 4938"/>
                    <a:gd name="T4" fmla="*/ 2147483646 w 9708"/>
                    <a:gd name="T5" fmla="*/ 2147483646 h 4938"/>
                    <a:gd name="T6" fmla="*/ 2147483646 w 9708"/>
                    <a:gd name="T7" fmla="*/ 2147483646 h 4938"/>
                    <a:gd name="T8" fmla="*/ 2147483646 w 9708"/>
                    <a:gd name="T9" fmla="*/ 2147483646 h 4938"/>
                    <a:gd name="T10" fmla="*/ 2147483646 w 9708"/>
                    <a:gd name="T11" fmla="*/ 2147483646 h 4938"/>
                    <a:gd name="T12" fmla="*/ 2147483646 w 9708"/>
                    <a:gd name="T13" fmla="*/ 2147483646 h 4938"/>
                    <a:gd name="T14" fmla="*/ 2147483646 w 9708"/>
                    <a:gd name="T15" fmla="*/ 2147483646 h 4938"/>
                    <a:gd name="T16" fmla="*/ 2147483646 w 9708"/>
                    <a:gd name="T17" fmla="*/ 2147483646 h 4938"/>
                    <a:gd name="T18" fmla="*/ 2147483646 w 9708"/>
                    <a:gd name="T19" fmla="*/ 2147483646 h 4938"/>
                    <a:gd name="T20" fmla="*/ 2147483646 w 9708"/>
                    <a:gd name="T21" fmla="*/ 2147483646 h 4938"/>
                    <a:gd name="T22" fmla="*/ 2147483646 w 9708"/>
                    <a:gd name="T23" fmla="*/ 2147483646 h 4938"/>
                    <a:gd name="T24" fmla="*/ 2147483646 w 9708"/>
                    <a:gd name="T25" fmla="*/ 2147483646 h 4938"/>
                    <a:gd name="T26" fmla="*/ 2147483646 w 9708"/>
                    <a:gd name="T27" fmla="*/ 2147483646 h 4938"/>
                    <a:gd name="T28" fmla="*/ 1962890625 w 9708"/>
                    <a:gd name="T29" fmla="*/ 2147483646 h 4938"/>
                    <a:gd name="T30" fmla="*/ 1630859375 w 9708"/>
                    <a:gd name="T31" fmla="*/ 2147483646 h 4938"/>
                    <a:gd name="T32" fmla="*/ 0 w 9708"/>
                    <a:gd name="T33" fmla="*/ 2147483646 h 4938"/>
                    <a:gd name="T34" fmla="*/ 1962890625 w 9708"/>
                    <a:gd name="T35" fmla="*/ 2147483646 h 4938"/>
                    <a:gd name="T36" fmla="*/ 2147483646 w 9708"/>
                    <a:gd name="T37" fmla="*/ 2147483646 h 4938"/>
                    <a:gd name="T38" fmla="*/ 2147483646 w 9708"/>
                    <a:gd name="T39" fmla="*/ 2147483646 h 4938"/>
                    <a:gd name="T40" fmla="*/ 2147483646 w 9708"/>
                    <a:gd name="T41" fmla="*/ 2147483646 h 4938"/>
                    <a:gd name="T42" fmla="*/ 2147483646 w 9708"/>
                    <a:gd name="T43" fmla="*/ 2147483646 h 4938"/>
                    <a:gd name="T44" fmla="*/ 2147483646 w 9708"/>
                    <a:gd name="T45" fmla="*/ 2147483646 h 4938"/>
                    <a:gd name="T46" fmla="*/ 2147483646 w 9708"/>
                    <a:gd name="T47" fmla="*/ 2147483646 h 4938"/>
                    <a:gd name="T48" fmla="*/ 2147483646 w 9708"/>
                    <a:gd name="T49" fmla="*/ 2147483646 h 4938"/>
                    <a:gd name="T50" fmla="*/ 2147483646 w 9708"/>
                    <a:gd name="T51" fmla="*/ 2147483646 h 4938"/>
                    <a:gd name="T52" fmla="*/ 2147483646 w 9708"/>
                    <a:gd name="T53" fmla="*/ 2147483646 h 4938"/>
                    <a:gd name="T54" fmla="*/ 2147483646 w 9708"/>
                    <a:gd name="T55" fmla="*/ 1308593750 h 4938"/>
                    <a:gd name="T56" fmla="*/ 2147483646 w 9708"/>
                    <a:gd name="T57" fmla="*/ 9765625 h 4938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cubicBezTo>
                        <a:pt x="1350" y="4188"/>
                        <a:pt x="1357" y="4181"/>
                        <a:pt x="1368" y="4170"/>
                      </a:cubicBez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4437;p27"/>
                <p:cNvSpPr>
                  <a:spLocks/>
                </p:cNvSpPr>
                <p:nvPr/>
              </p:nvSpPr>
              <p:spPr bwMode="auto">
                <a:xfrm>
                  <a:off x="152400" y="4103600"/>
                  <a:ext cx="152650" cy="55825"/>
                </a:xfrm>
                <a:custGeom>
                  <a:avLst/>
                  <a:gdLst>
                    <a:gd name="T0" fmla="*/ 2147483646 w 6106"/>
                    <a:gd name="T1" fmla="*/ 0 h 2233"/>
                    <a:gd name="T2" fmla="*/ 2147483646 w 6106"/>
                    <a:gd name="T3" fmla="*/ 244140625 h 2233"/>
                    <a:gd name="T4" fmla="*/ 2147483646 w 6106"/>
                    <a:gd name="T5" fmla="*/ 2147483646 h 2233"/>
                    <a:gd name="T6" fmla="*/ 2147483646 w 6106"/>
                    <a:gd name="T7" fmla="*/ 2147483646 h 2233"/>
                    <a:gd name="T8" fmla="*/ 2147483646 w 6106"/>
                    <a:gd name="T9" fmla="*/ 2147483646 h 2233"/>
                    <a:gd name="T10" fmla="*/ 2147483646 w 6106"/>
                    <a:gd name="T11" fmla="*/ 2147483646 h 2233"/>
                    <a:gd name="T12" fmla="*/ 2147483646 w 6106"/>
                    <a:gd name="T13" fmla="*/ 2147483646 h 2233"/>
                    <a:gd name="T14" fmla="*/ 2147483646 w 6106"/>
                    <a:gd name="T15" fmla="*/ 2147483646 h 2233"/>
                    <a:gd name="T16" fmla="*/ 332031250 w 6106"/>
                    <a:gd name="T17" fmla="*/ 2147483646 h 2233"/>
                    <a:gd name="T18" fmla="*/ 2147483646 w 6106"/>
                    <a:gd name="T19" fmla="*/ 2147483646 h 2233"/>
                    <a:gd name="T20" fmla="*/ 2147483646 w 6106"/>
                    <a:gd name="T21" fmla="*/ 2147483646 h 2233"/>
                    <a:gd name="T22" fmla="*/ 2147483646 w 6106"/>
                    <a:gd name="T23" fmla="*/ 2147483646 h 2233"/>
                    <a:gd name="T24" fmla="*/ 2147483646 w 6106"/>
                    <a:gd name="T25" fmla="*/ 2147483646 h 2233"/>
                    <a:gd name="T26" fmla="*/ 2147483646 w 6106"/>
                    <a:gd name="T27" fmla="*/ 2147483646 h 2233"/>
                    <a:gd name="T28" fmla="*/ 2147483646 w 6106"/>
                    <a:gd name="T29" fmla="*/ 2147483646 h 2233"/>
                    <a:gd name="T30" fmla="*/ 2147483646 w 6106"/>
                    <a:gd name="T31" fmla="*/ 1542968750 h 2233"/>
                    <a:gd name="T32" fmla="*/ 2147483646 w 6106"/>
                    <a:gd name="T33" fmla="*/ 244140625 h 2233"/>
                    <a:gd name="T34" fmla="*/ 2147483646 w 6106"/>
                    <a:gd name="T35" fmla="*/ 0 h 223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5" name="Google Shape;4438;p27"/>
                <p:cNvSpPr>
                  <a:spLocks/>
                </p:cNvSpPr>
                <p:nvPr/>
              </p:nvSpPr>
              <p:spPr bwMode="auto">
                <a:xfrm>
                  <a:off x="194100" y="3939300"/>
                  <a:ext cx="19200" cy="18175"/>
                </a:xfrm>
                <a:custGeom>
                  <a:avLst/>
                  <a:gdLst>
                    <a:gd name="T0" fmla="*/ 2147483646 w 768"/>
                    <a:gd name="T1" fmla="*/ 9765625 h 727"/>
                    <a:gd name="T2" fmla="*/ 1308593750 w 768"/>
                    <a:gd name="T3" fmla="*/ 1230468750 h 727"/>
                    <a:gd name="T4" fmla="*/ 1308593750 w 768"/>
                    <a:gd name="T5" fmla="*/ 2147483646 h 727"/>
                    <a:gd name="T6" fmla="*/ 2147483646 w 768"/>
                    <a:gd name="T7" fmla="*/ 2147483646 h 727"/>
                    <a:gd name="T8" fmla="*/ 2147483646 w 768"/>
                    <a:gd name="T9" fmla="*/ 2147483646 h 727"/>
                    <a:gd name="T10" fmla="*/ 2147483646 w 768"/>
                    <a:gd name="T11" fmla="*/ 1230468750 h 727"/>
                    <a:gd name="T12" fmla="*/ 2147483646 w 768"/>
                    <a:gd name="T13" fmla="*/ 9765625 h 7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6" name="Google Shape;4439;p27"/>
                <p:cNvSpPr>
                  <a:spLocks/>
                </p:cNvSpPr>
                <p:nvPr/>
              </p:nvSpPr>
              <p:spPr bwMode="auto">
                <a:xfrm>
                  <a:off x="205775" y="3898025"/>
                  <a:ext cx="11700" cy="10650"/>
                </a:xfrm>
                <a:custGeom>
                  <a:avLst/>
                  <a:gdLst>
                    <a:gd name="T0" fmla="*/ 2147483646 w 468"/>
                    <a:gd name="T1" fmla="*/ 0 h 426"/>
                    <a:gd name="T2" fmla="*/ 654296875 w 468"/>
                    <a:gd name="T3" fmla="*/ 742187500 h 426"/>
                    <a:gd name="T4" fmla="*/ 654296875 w 468"/>
                    <a:gd name="T5" fmla="*/ 2147483646 h 426"/>
                    <a:gd name="T6" fmla="*/ 2147483646 w 468"/>
                    <a:gd name="T7" fmla="*/ 2147483646 h 426"/>
                    <a:gd name="T8" fmla="*/ 2147483646 w 468"/>
                    <a:gd name="T9" fmla="*/ 2147483646 h 426"/>
                    <a:gd name="T10" fmla="*/ 2147483646 w 468"/>
                    <a:gd name="T11" fmla="*/ 742187500 h 426"/>
                    <a:gd name="T12" fmla="*/ 2147483646 w 468"/>
                    <a:gd name="T13" fmla="*/ 0 h 4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7" name="Google Shape;4440;p27"/>
                <p:cNvSpPr>
                  <a:spLocks/>
                </p:cNvSpPr>
                <p:nvPr/>
              </p:nvSpPr>
              <p:spPr bwMode="auto">
                <a:xfrm>
                  <a:off x="222450" y="3934725"/>
                  <a:ext cx="10025" cy="9600"/>
                </a:xfrm>
                <a:custGeom>
                  <a:avLst/>
                  <a:gdLst>
                    <a:gd name="T0" fmla="*/ 2147483646 w 401"/>
                    <a:gd name="T1" fmla="*/ 0 h 384"/>
                    <a:gd name="T2" fmla="*/ 654296875 w 401"/>
                    <a:gd name="T3" fmla="*/ 732421875 h 384"/>
                    <a:gd name="T4" fmla="*/ 654296875 w 401"/>
                    <a:gd name="T5" fmla="*/ 2147483646 h 384"/>
                    <a:gd name="T6" fmla="*/ 2147483646 w 401"/>
                    <a:gd name="T7" fmla="*/ 2147483646 h 384"/>
                    <a:gd name="T8" fmla="*/ 2147483646 w 401"/>
                    <a:gd name="T9" fmla="*/ 2147483646 h 384"/>
                    <a:gd name="T10" fmla="*/ 2147483646 w 401"/>
                    <a:gd name="T11" fmla="*/ 732421875 h 384"/>
                    <a:gd name="T12" fmla="*/ 2147483646 w 401"/>
                    <a:gd name="T13" fmla="*/ 0 h 3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8" name="Google Shape;4441;p27"/>
                <p:cNvSpPr>
                  <a:spLocks/>
                </p:cNvSpPr>
                <p:nvPr/>
              </p:nvSpPr>
              <p:spPr bwMode="auto">
                <a:xfrm>
                  <a:off x="238300" y="3896150"/>
                  <a:ext cx="12525" cy="11500"/>
                </a:xfrm>
                <a:custGeom>
                  <a:avLst/>
                  <a:gdLst>
                    <a:gd name="T0" fmla="*/ 2147483646 w 501"/>
                    <a:gd name="T1" fmla="*/ 0 h 460"/>
                    <a:gd name="T2" fmla="*/ 654296875 w 501"/>
                    <a:gd name="T3" fmla="*/ 488281250 h 460"/>
                    <a:gd name="T4" fmla="*/ 654296875 w 501"/>
                    <a:gd name="T5" fmla="*/ 2147483646 h 460"/>
                    <a:gd name="T6" fmla="*/ 2147483646 w 501"/>
                    <a:gd name="T7" fmla="*/ 2147483646 h 460"/>
                    <a:gd name="T8" fmla="*/ 2147483646 w 501"/>
                    <a:gd name="T9" fmla="*/ 2147483646 h 460"/>
                    <a:gd name="T10" fmla="*/ 2147483646 w 501"/>
                    <a:gd name="T11" fmla="*/ 488281250 h 460"/>
                    <a:gd name="T12" fmla="*/ 2147483646 w 501"/>
                    <a:gd name="T13" fmla="*/ 0 h 46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4442;p27"/>
                <p:cNvSpPr>
                  <a:spLocks/>
                </p:cNvSpPr>
                <p:nvPr/>
              </p:nvSpPr>
              <p:spPr bwMode="auto">
                <a:xfrm>
                  <a:off x="229950" y="3838825"/>
                  <a:ext cx="13375" cy="12325"/>
                </a:xfrm>
                <a:custGeom>
                  <a:avLst/>
                  <a:gdLst>
                    <a:gd name="T0" fmla="*/ 2147483646 w 535"/>
                    <a:gd name="T1" fmla="*/ 0 h 493"/>
                    <a:gd name="T2" fmla="*/ 664062500 w 535"/>
                    <a:gd name="T3" fmla="*/ 732421875 h 493"/>
                    <a:gd name="T4" fmla="*/ 664062500 w 535"/>
                    <a:gd name="T5" fmla="*/ 2147483646 h 493"/>
                    <a:gd name="T6" fmla="*/ 2147483646 w 535"/>
                    <a:gd name="T7" fmla="*/ 2147483646 h 493"/>
                    <a:gd name="T8" fmla="*/ 2147483646 w 535"/>
                    <a:gd name="T9" fmla="*/ 2147483646 h 493"/>
                    <a:gd name="T10" fmla="*/ 2147483646 w 535"/>
                    <a:gd name="T11" fmla="*/ 732421875 h 493"/>
                    <a:gd name="T12" fmla="*/ 2147483646 w 535"/>
                    <a:gd name="T13" fmla="*/ 0 h 4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0" name="Google Shape;4443;p27"/>
                <p:cNvSpPr>
                  <a:spLocks/>
                </p:cNvSpPr>
                <p:nvPr/>
              </p:nvSpPr>
              <p:spPr bwMode="auto">
                <a:xfrm>
                  <a:off x="277500" y="3857575"/>
                  <a:ext cx="6700" cy="5450"/>
                </a:xfrm>
                <a:custGeom>
                  <a:avLst/>
                  <a:gdLst>
                    <a:gd name="T0" fmla="*/ 1259765625 w 268"/>
                    <a:gd name="T1" fmla="*/ 9765625 h 218"/>
                    <a:gd name="T2" fmla="*/ 332031250 w 268"/>
                    <a:gd name="T3" fmla="*/ 253906250 h 218"/>
                    <a:gd name="T4" fmla="*/ 332031250 w 268"/>
                    <a:gd name="T5" fmla="*/ 1875000000 h 218"/>
                    <a:gd name="T6" fmla="*/ 1259765625 w 268"/>
                    <a:gd name="T7" fmla="*/ 2119140625 h 218"/>
                    <a:gd name="T8" fmla="*/ 1953125000 w 268"/>
                    <a:gd name="T9" fmla="*/ 1875000000 h 218"/>
                    <a:gd name="T10" fmla="*/ 1953125000 w 268"/>
                    <a:gd name="T11" fmla="*/ 253906250 h 218"/>
                    <a:gd name="T12" fmla="*/ 1259765625 w 268"/>
                    <a:gd name="T13" fmla="*/ 9765625 h 2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4444;p27"/>
                <p:cNvSpPr>
                  <a:spLocks/>
                </p:cNvSpPr>
                <p:nvPr/>
              </p:nvSpPr>
              <p:spPr bwMode="auto">
                <a:xfrm>
                  <a:off x="263325" y="3812550"/>
                  <a:ext cx="6700" cy="6900"/>
                </a:xfrm>
                <a:custGeom>
                  <a:avLst/>
                  <a:gdLst>
                    <a:gd name="T0" fmla="*/ 1308593750 w 268"/>
                    <a:gd name="T1" fmla="*/ 0 h 276"/>
                    <a:gd name="T2" fmla="*/ 332031250 w 268"/>
                    <a:gd name="T3" fmla="*/ 244140625 h 276"/>
                    <a:gd name="T4" fmla="*/ 332031250 w 268"/>
                    <a:gd name="T5" fmla="*/ 2147483646 h 276"/>
                    <a:gd name="T6" fmla="*/ 1064453125 w 268"/>
                    <a:gd name="T7" fmla="*/ 2147483646 h 276"/>
                    <a:gd name="T8" fmla="*/ 2147483646 w 268"/>
                    <a:gd name="T9" fmla="*/ 2147483646 h 276"/>
                    <a:gd name="T10" fmla="*/ 2147483646 w 268"/>
                    <a:gd name="T11" fmla="*/ 244140625 h 276"/>
                    <a:gd name="T12" fmla="*/ 1308593750 w 268"/>
                    <a:gd name="T13" fmla="*/ 0 h 27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4445;p27"/>
                <p:cNvSpPr>
                  <a:spLocks/>
                </p:cNvSpPr>
                <p:nvPr/>
              </p:nvSpPr>
              <p:spPr bwMode="auto">
                <a:xfrm>
                  <a:off x="259975" y="3906150"/>
                  <a:ext cx="5875" cy="6075"/>
                </a:xfrm>
                <a:custGeom>
                  <a:avLst/>
                  <a:gdLst>
                    <a:gd name="T0" fmla="*/ 1025390625 w 235"/>
                    <a:gd name="T1" fmla="*/ 9765625 h 243"/>
                    <a:gd name="T2" fmla="*/ 332031250 w 235"/>
                    <a:gd name="T3" fmla="*/ 498046875 h 243"/>
                    <a:gd name="T4" fmla="*/ 332031250 w 235"/>
                    <a:gd name="T5" fmla="*/ 2128906250 h 243"/>
                    <a:gd name="T6" fmla="*/ 1142578125 w 235"/>
                    <a:gd name="T7" fmla="*/ 2147483646 h 243"/>
                    <a:gd name="T8" fmla="*/ 1962890625 w 235"/>
                    <a:gd name="T9" fmla="*/ 2128906250 h 243"/>
                    <a:gd name="T10" fmla="*/ 1962890625 w 235"/>
                    <a:gd name="T11" fmla="*/ 498046875 h 243"/>
                    <a:gd name="T12" fmla="*/ 1025390625 w 235"/>
                    <a:gd name="T13" fmla="*/ 9765625 h 2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4446;p27"/>
                <p:cNvSpPr>
                  <a:spLocks/>
                </p:cNvSpPr>
                <p:nvPr/>
              </p:nvSpPr>
              <p:spPr bwMode="auto">
                <a:xfrm>
                  <a:off x="207450" y="3978250"/>
                  <a:ext cx="19200" cy="17575"/>
                </a:xfrm>
                <a:custGeom>
                  <a:avLst/>
                  <a:gdLst>
                    <a:gd name="T0" fmla="*/ 2147483646 w 768"/>
                    <a:gd name="T1" fmla="*/ 9765625 h 703"/>
                    <a:gd name="T2" fmla="*/ 1308593750 w 768"/>
                    <a:gd name="T3" fmla="*/ 996093750 h 703"/>
                    <a:gd name="T4" fmla="*/ 1308593750 w 768"/>
                    <a:gd name="T5" fmla="*/ 2147483646 h 703"/>
                    <a:gd name="T6" fmla="*/ 2147483646 w 768"/>
                    <a:gd name="T7" fmla="*/ 2147483646 h 703"/>
                    <a:gd name="T8" fmla="*/ 2147483646 w 768"/>
                    <a:gd name="T9" fmla="*/ 2147483646 h 703"/>
                    <a:gd name="T10" fmla="*/ 2147483646 w 768"/>
                    <a:gd name="T11" fmla="*/ 996093750 h 703"/>
                    <a:gd name="T12" fmla="*/ 2147483646 w 768"/>
                    <a:gd name="T13" fmla="*/ 9765625 h 70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4" name="Google Shape;4447;p27"/>
                <p:cNvSpPr>
                  <a:spLocks/>
                </p:cNvSpPr>
                <p:nvPr/>
              </p:nvSpPr>
              <p:spPr bwMode="auto">
                <a:xfrm>
                  <a:off x="115700" y="3975800"/>
                  <a:ext cx="18375" cy="15850"/>
                </a:xfrm>
                <a:custGeom>
                  <a:avLst/>
                  <a:gdLst>
                    <a:gd name="T0" fmla="*/ 2147483646 w 735"/>
                    <a:gd name="T1" fmla="*/ 0 h 634"/>
                    <a:gd name="T2" fmla="*/ 1308593750 w 735"/>
                    <a:gd name="T3" fmla="*/ 976562500 h 634"/>
                    <a:gd name="T4" fmla="*/ 1308593750 w 735"/>
                    <a:gd name="T5" fmla="*/ 2147483646 h 634"/>
                    <a:gd name="T6" fmla="*/ 2147483646 w 735"/>
                    <a:gd name="T7" fmla="*/ 2147483646 h 634"/>
                    <a:gd name="T8" fmla="*/ 2147483646 w 735"/>
                    <a:gd name="T9" fmla="*/ 2147483646 h 634"/>
                    <a:gd name="T10" fmla="*/ 2147483646 w 735"/>
                    <a:gd name="T11" fmla="*/ 976562500 h 634"/>
                    <a:gd name="T12" fmla="*/ 2147483646 w 735"/>
                    <a:gd name="T13" fmla="*/ 0 h 6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5" name="Google Shape;4448;p27"/>
                <p:cNvSpPr>
                  <a:spLocks/>
                </p:cNvSpPr>
                <p:nvPr/>
              </p:nvSpPr>
              <p:spPr bwMode="auto">
                <a:xfrm>
                  <a:off x="128225" y="3933050"/>
                  <a:ext cx="16700" cy="15250"/>
                </a:xfrm>
                <a:custGeom>
                  <a:avLst/>
                  <a:gdLst>
                    <a:gd name="T0" fmla="*/ 2147483646 w 668"/>
                    <a:gd name="T1" fmla="*/ 0 h 610"/>
                    <a:gd name="T2" fmla="*/ 1308593750 w 668"/>
                    <a:gd name="T3" fmla="*/ 742187500 h 610"/>
                    <a:gd name="T4" fmla="*/ 1308593750 w 668"/>
                    <a:gd name="T5" fmla="*/ 2147483646 h 610"/>
                    <a:gd name="T6" fmla="*/ 2147483646 w 668"/>
                    <a:gd name="T7" fmla="*/ 2147483646 h 610"/>
                    <a:gd name="T8" fmla="*/ 2147483646 w 668"/>
                    <a:gd name="T9" fmla="*/ 2147483646 h 610"/>
                    <a:gd name="T10" fmla="*/ 2147483646 w 668"/>
                    <a:gd name="T11" fmla="*/ 742187500 h 610"/>
                    <a:gd name="T12" fmla="*/ 2147483646 w 668"/>
                    <a:gd name="T13" fmla="*/ 0 h 6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6" name="Google Shape;4449;p27"/>
                <p:cNvSpPr>
                  <a:spLocks/>
                </p:cNvSpPr>
                <p:nvPr/>
              </p:nvSpPr>
              <p:spPr bwMode="auto">
                <a:xfrm>
                  <a:off x="159900" y="4005600"/>
                  <a:ext cx="12550" cy="11500"/>
                </a:xfrm>
                <a:custGeom>
                  <a:avLst/>
                  <a:gdLst>
                    <a:gd name="T0" fmla="*/ 2147483646 w 502"/>
                    <a:gd name="T1" fmla="*/ 9765625 h 460"/>
                    <a:gd name="T2" fmla="*/ 664062500 w 502"/>
                    <a:gd name="T3" fmla="*/ 742187500 h 460"/>
                    <a:gd name="T4" fmla="*/ 664062500 w 502"/>
                    <a:gd name="T5" fmla="*/ 2147483646 h 460"/>
                    <a:gd name="T6" fmla="*/ 2147483646 w 502"/>
                    <a:gd name="T7" fmla="*/ 2147483646 h 460"/>
                    <a:gd name="T8" fmla="*/ 2147483646 w 502"/>
                    <a:gd name="T9" fmla="*/ 2147483646 h 460"/>
                    <a:gd name="T10" fmla="*/ 2147483646 w 502"/>
                    <a:gd name="T11" fmla="*/ 742187500 h 460"/>
                    <a:gd name="T12" fmla="*/ 2147483646 w 502"/>
                    <a:gd name="T13" fmla="*/ 9765625 h 46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7" name="Google Shape;4450;p27"/>
                <p:cNvSpPr>
                  <a:spLocks/>
                </p:cNvSpPr>
                <p:nvPr/>
              </p:nvSpPr>
              <p:spPr bwMode="auto">
                <a:xfrm>
                  <a:off x="132400" y="4032900"/>
                  <a:ext cx="12525" cy="11500"/>
                </a:xfrm>
                <a:custGeom>
                  <a:avLst/>
                  <a:gdLst>
                    <a:gd name="T0" fmla="*/ 2147483646 w 501"/>
                    <a:gd name="T1" fmla="*/ 9765625 h 460"/>
                    <a:gd name="T2" fmla="*/ 976562500 w 501"/>
                    <a:gd name="T3" fmla="*/ 498046875 h 460"/>
                    <a:gd name="T4" fmla="*/ 976562500 w 501"/>
                    <a:gd name="T5" fmla="*/ 2147483646 h 460"/>
                    <a:gd name="T6" fmla="*/ 2147483646 w 501"/>
                    <a:gd name="T7" fmla="*/ 2147483646 h 460"/>
                    <a:gd name="T8" fmla="*/ 2147483646 w 501"/>
                    <a:gd name="T9" fmla="*/ 2147483646 h 460"/>
                    <a:gd name="T10" fmla="*/ 2147483646 w 501"/>
                    <a:gd name="T11" fmla="*/ 498046875 h 460"/>
                    <a:gd name="T12" fmla="*/ 2147483646 w 501"/>
                    <a:gd name="T13" fmla="*/ 9765625 h 46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8" name="Google Shape;4451;p27"/>
                <p:cNvSpPr>
                  <a:spLocks/>
                </p:cNvSpPr>
                <p:nvPr/>
              </p:nvSpPr>
              <p:spPr bwMode="auto">
                <a:xfrm>
                  <a:off x="121550" y="4066475"/>
                  <a:ext cx="21700" cy="18625"/>
                </a:xfrm>
                <a:custGeom>
                  <a:avLst/>
                  <a:gdLst>
                    <a:gd name="T0" fmla="*/ 2147483646 w 868"/>
                    <a:gd name="T1" fmla="*/ 9765625 h 745"/>
                    <a:gd name="T2" fmla="*/ 1630859375 w 868"/>
                    <a:gd name="T3" fmla="*/ 742187500 h 745"/>
                    <a:gd name="T4" fmla="*/ 1630859375 w 868"/>
                    <a:gd name="T5" fmla="*/ 2147483646 h 745"/>
                    <a:gd name="T6" fmla="*/ 2147483646 w 868"/>
                    <a:gd name="T7" fmla="*/ 2147483646 h 745"/>
                    <a:gd name="T8" fmla="*/ 2147483646 w 868"/>
                    <a:gd name="T9" fmla="*/ 2147483646 h 745"/>
                    <a:gd name="T10" fmla="*/ 2147483646 w 868"/>
                    <a:gd name="T11" fmla="*/ 742187500 h 745"/>
                    <a:gd name="T12" fmla="*/ 2147483646 w 868"/>
                    <a:gd name="T13" fmla="*/ 9765625 h 7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9" name="Google Shape;4452;p27"/>
                <p:cNvSpPr>
                  <a:spLocks/>
                </p:cNvSpPr>
                <p:nvPr/>
              </p:nvSpPr>
              <p:spPr bwMode="auto">
                <a:xfrm>
                  <a:off x="169925" y="4053750"/>
                  <a:ext cx="11700" cy="10050"/>
                </a:xfrm>
                <a:custGeom>
                  <a:avLst/>
                  <a:gdLst>
                    <a:gd name="T0" fmla="*/ 2147483646 w 468"/>
                    <a:gd name="T1" fmla="*/ 9765625 h 402"/>
                    <a:gd name="T2" fmla="*/ 976562500 w 468"/>
                    <a:gd name="T3" fmla="*/ 498046875 h 402"/>
                    <a:gd name="T4" fmla="*/ 976562500 w 468"/>
                    <a:gd name="T5" fmla="*/ 2147483646 h 402"/>
                    <a:gd name="T6" fmla="*/ 2147483646 w 468"/>
                    <a:gd name="T7" fmla="*/ 2147483646 h 402"/>
                    <a:gd name="T8" fmla="*/ 2147483646 w 468"/>
                    <a:gd name="T9" fmla="*/ 2147483646 h 402"/>
                    <a:gd name="T10" fmla="*/ 2147483646 w 468"/>
                    <a:gd name="T11" fmla="*/ 498046875 h 402"/>
                    <a:gd name="T12" fmla="*/ 2147483646 w 468"/>
                    <a:gd name="T13" fmla="*/ 9765625 h 40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0" name="Google Shape;4453;p27"/>
                <p:cNvSpPr>
                  <a:spLocks/>
                </p:cNvSpPr>
                <p:nvPr/>
              </p:nvSpPr>
              <p:spPr bwMode="auto">
                <a:xfrm>
                  <a:off x="306675" y="3692450"/>
                  <a:ext cx="22550" cy="20475"/>
                </a:xfrm>
                <a:custGeom>
                  <a:avLst/>
                  <a:gdLst>
                    <a:gd name="T0" fmla="*/ 2147483646 w 902"/>
                    <a:gd name="T1" fmla="*/ 9765625 h 819"/>
                    <a:gd name="T2" fmla="*/ 1640625000 w 902"/>
                    <a:gd name="T3" fmla="*/ 1230468750 h 819"/>
                    <a:gd name="T4" fmla="*/ 1640625000 w 902"/>
                    <a:gd name="T5" fmla="*/ 2147483646 h 819"/>
                    <a:gd name="T6" fmla="*/ 2147483646 w 902"/>
                    <a:gd name="T7" fmla="*/ 2147483646 h 819"/>
                    <a:gd name="T8" fmla="*/ 2147483646 w 902"/>
                    <a:gd name="T9" fmla="*/ 2147483646 h 819"/>
                    <a:gd name="T10" fmla="*/ 2147483646 w 902"/>
                    <a:gd name="T11" fmla="*/ 1230468750 h 819"/>
                    <a:gd name="T12" fmla="*/ 2147483646 w 902"/>
                    <a:gd name="T13" fmla="*/ 9765625 h 8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1" name="Google Shape;4454;p27"/>
                <p:cNvSpPr>
                  <a:spLocks/>
                </p:cNvSpPr>
                <p:nvPr/>
              </p:nvSpPr>
              <p:spPr bwMode="auto">
                <a:xfrm>
                  <a:off x="334200" y="3635550"/>
                  <a:ext cx="15875" cy="15250"/>
                </a:xfrm>
                <a:custGeom>
                  <a:avLst/>
                  <a:gdLst>
                    <a:gd name="T0" fmla="*/ 2147483646 w 635"/>
                    <a:gd name="T1" fmla="*/ 0 h 610"/>
                    <a:gd name="T2" fmla="*/ 986328125 w 635"/>
                    <a:gd name="T3" fmla="*/ 976562500 h 610"/>
                    <a:gd name="T4" fmla="*/ 986328125 w 635"/>
                    <a:gd name="T5" fmla="*/ 2147483646 h 610"/>
                    <a:gd name="T6" fmla="*/ 2147483646 w 635"/>
                    <a:gd name="T7" fmla="*/ 2147483646 h 610"/>
                    <a:gd name="T8" fmla="*/ 2147483646 w 635"/>
                    <a:gd name="T9" fmla="*/ 2147483646 h 610"/>
                    <a:gd name="T10" fmla="*/ 2147483646 w 635"/>
                    <a:gd name="T11" fmla="*/ 976562500 h 610"/>
                    <a:gd name="T12" fmla="*/ 2147483646 w 635"/>
                    <a:gd name="T13" fmla="*/ 0 h 6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2" name="Google Shape;4455;p27"/>
                <p:cNvSpPr>
                  <a:spLocks/>
                </p:cNvSpPr>
                <p:nvPr/>
              </p:nvSpPr>
              <p:spPr bwMode="auto">
                <a:xfrm>
                  <a:off x="376725" y="3661825"/>
                  <a:ext cx="5875" cy="6050"/>
                </a:xfrm>
                <a:custGeom>
                  <a:avLst/>
                  <a:gdLst>
                    <a:gd name="T0" fmla="*/ 1142578125 w 235"/>
                    <a:gd name="T1" fmla="*/ 0 h 242"/>
                    <a:gd name="T2" fmla="*/ 332031250 w 235"/>
                    <a:gd name="T3" fmla="*/ 488281250 h 242"/>
                    <a:gd name="T4" fmla="*/ 332031250 w 235"/>
                    <a:gd name="T5" fmla="*/ 2119140625 h 242"/>
                    <a:gd name="T6" fmla="*/ 1142578125 w 235"/>
                    <a:gd name="T7" fmla="*/ 2147483646 h 242"/>
                    <a:gd name="T8" fmla="*/ 1962890625 w 235"/>
                    <a:gd name="T9" fmla="*/ 2119140625 h 242"/>
                    <a:gd name="T10" fmla="*/ 1962890625 w 235"/>
                    <a:gd name="T11" fmla="*/ 488281250 h 242"/>
                    <a:gd name="T12" fmla="*/ 1142578125 w 235"/>
                    <a:gd name="T13" fmla="*/ 0 h 2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3" name="Google Shape;4456;p27"/>
                <p:cNvSpPr>
                  <a:spLocks/>
                </p:cNvSpPr>
                <p:nvPr/>
              </p:nvSpPr>
              <p:spPr bwMode="auto">
                <a:xfrm>
                  <a:off x="343375" y="3681200"/>
                  <a:ext cx="10025" cy="9625"/>
                </a:xfrm>
                <a:custGeom>
                  <a:avLst/>
                  <a:gdLst>
                    <a:gd name="T0" fmla="*/ 2147483646 w 401"/>
                    <a:gd name="T1" fmla="*/ 9765625 h 385"/>
                    <a:gd name="T2" fmla="*/ 654296875 w 401"/>
                    <a:gd name="T3" fmla="*/ 742187500 h 385"/>
                    <a:gd name="T4" fmla="*/ 654296875 w 401"/>
                    <a:gd name="T5" fmla="*/ 2147483646 h 385"/>
                    <a:gd name="T6" fmla="*/ 2147483646 w 401"/>
                    <a:gd name="T7" fmla="*/ 2147483646 h 385"/>
                    <a:gd name="T8" fmla="*/ 2147483646 w 401"/>
                    <a:gd name="T9" fmla="*/ 2147483646 h 385"/>
                    <a:gd name="T10" fmla="*/ 2147483646 w 401"/>
                    <a:gd name="T11" fmla="*/ 742187500 h 385"/>
                    <a:gd name="T12" fmla="*/ 2147483646 w 401"/>
                    <a:gd name="T13" fmla="*/ 9765625 h 38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4" name="Google Shape;4457;p27"/>
                <p:cNvSpPr>
                  <a:spLocks/>
                </p:cNvSpPr>
                <p:nvPr/>
              </p:nvSpPr>
              <p:spPr bwMode="auto">
                <a:xfrm>
                  <a:off x="344200" y="3730400"/>
                  <a:ext cx="10875" cy="9075"/>
                </a:xfrm>
                <a:custGeom>
                  <a:avLst/>
                  <a:gdLst>
                    <a:gd name="T0" fmla="*/ 2128906250 w 435"/>
                    <a:gd name="T1" fmla="*/ 9765625 h 363"/>
                    <a:gd name="T2" fmla="*/ 986328125 w 435"/>
                    <a:gd name="T3" fmla="*/ 742187500 h 363"/>
                    <a:gd name="T4" fmla="*/ 986328125 w 435"/>
                    <a:gd name="T5" fmla="*/ 2147483646 h 363"/>
                    <a:gd name="T6" fmla="*/ 1865234375 w 435"/>
                    <a:gd name="T7" fmla="*/ 2147483646 h 363"/>
                    <a:gd name="T8" fmla="*/ 2147483646 w 435"/>
                    <a:gd name="T9" fmla="*/ 2147483646 h 363"/>
                    <a:gd name="T10" fmla="*/ 2147483646 w 435"/>
                    <a:gd name="T11" fmla="*/ 742187500 h 363"/>
                    <a:gd name="T12" fmla="*/ 2128906250 w 435"/>
                    <a:gd name="T13" fmla="*/ 9765625 h 36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5" name="Google Shape;4458;p27"/>
                <p:cNvSpPr>
                  <a:spLocks/>
                </p:cNvSpPr>
                <p:nvPr/>
              </p:nvSpPr>
              <p:spPr bwMode="auto">
                <a:xfrm>
                  <a:off x="318350" y="3766900"/>
                  <a:ext cx="13375" cy="12325"/>
                </a:xfrm>
                <a:custGeom>
                  <a:avLst/>
                  <a:gdLst>
                    <a:gd name="T0" fmla="*/ 2147483646 w 535"/>
                    <a:gd name="T1" fmla="*/ 0 h 493"/>
                    <a:gd name="T2" fmla="*/ 654296875 w 535"/>
                    <a:gd name="T3" fmla="*/ 488281250 h 493"/>
                    <a:gd name="T4" fmla="*/ 654296875 w 535"/>
                    <a:gd name="T5" fmla="*/ 2147483646 h 493"/>
                    <a:gd name="T6" fmla="*/ 2147483646 w 535"/>
                    <a:gd name="T7" fmla="*/ 2147483646 h 493"/>
                    <a:gd name="T8" fmla="*/ 2147483646 w 535"/>
                    <a:gd name="T9" fmla="*/ 2147483646 h 493"/>
                    <a:gd name="T10" fmla="*/ 2147483646 w 535"/>
                    <a:gd name="T11" fmla="*/ 488281250 h 493"/>
                    <a:gd name="T12" fmla="*/ 2147483646 w 535"/>
                    <a:gd name="T13" fmla="*/ 0 h 4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4459;p27"/>
                <p:cNvSpPr>
                  <a:spLocks/>
                </p:cNvSpPr>
                <p:nvPr/>
              </p:nvSpPr>
              <p:spPr bwMode="auto">
                <a:xfrm>
                  <a:off x="422600" y="3568625"/>
                  <a:ext cx="6700" cy="7525"/>
                </a:xfrm>
                <a:custGeom>
                  <a:avLst/>
                  <a:gdLst>
                    <a:gd name="T0" fmla="*/ 1552734375 w 268"/>
                    <a:gd name="T1" fmla="*/ 0 h 301"/>
                    <a:gd name="T2" fmla="*/ 332031250 w 268"/>
                    <a:gd name="T3" fmla="*/ 732421875 h 301"/>
                    <a:gd name="T4" fmla="*/ 332031250 w 268"/>
                    <a:gd name="T5" fmla="*/ 2147483646 h 301"/>
                    <a:gd name="T6" fmla="*/ 1181640625 w 268"/>
                    <a:gd name="T7" fmla="*/ 2147483646 h 301"/>
                    <a:gd name="T8" fmla="*/ 2147483646 w 268"/>
                    <a:gd name="T9" fmla="*/ 2147483646 h 301"/>
                    <a:gd name="T10" fmla="*/ 2147483646 w 268"/>
                    <a:gd name="T11" fmla="*/ 732421875 h 301"/>
                    <a:gd name="T12" fmla="*/ 1552734375 w 268"/>
                    <a:gd name="T13" fmla="*/ 0 h 30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4460;p27"/>
                <p:cNvSpPr>
                  <a:spLocks/>
                </p:cNvSpPr>
                <p:nvPr/>
              </p:nvSpPr>
              <p:spPr bwMode="auto">
                <a:xfrm>
                  <a:off x="314175" y="3877600"/>
                  <a:ext cx="19225" cy="19200"/>
                </a:xfrm>
                <a:custGeom>
                  <a:avLst/>
                  <a:gdLst>
                    <a:gd name="T0" fmla="*/ 2147483646 w 769"/>
                    <a:gd name="T1" fmla="*/ 0 h 768"/>
                    <a:gd name="T2" fmla="*/ 1308593750 w 769"/>
                    <a:gd name="T3" fmla="*/ 1220703125 h 768"/>
                    <a:gd name="T4" fmla="*/ 1308593750 w 769"/>
                    <a:gd name="T5" fmla="*/ 2147483646 h 768"/>
                    <a:gd name="T6" fmla="*/ 2147483646 w 769"/>
                    <a:gd name="T7" fmla="*/ 2147483646 h 768"/>
                    <a:gd name="T8" fmla="*/ 2147483646 w 769"/>
                    <a:gd name="T9" fmla="*/ 2147483646 h 768"/>
                    <a:gd name="T10" fmla="*/ 2147483646 w 769"/>
                    <a:gd name="T11" fmla="*/ 1220703125 h 768"/>
                    <a:gd name="T12" fmla="*/ 2147483646 w 769"/>
                    <a:gd name="T13" fmla="*/ 0 h 76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4461;p27"/>
                <p:cNvSpPr>
                  <a:spLocks/>
                </p:cNvSpPr>
                <p:nvPr/>
              </p:nvSpPr>
              <p:spPr bwMode="auto">
                <a:xfrm>
                  <a:off x="348375" y="3834025"/>
                  <a:ext cx="17550" cy="15875"/>
                </a:xfrm>
                <a:custGeom>
                  <a:avLst/>
                  <a:gdLst>
                    <a:gd name="T0" fmla="*/ 2147483646 w 702"/>
                    <a:gd name="T1" fmla="*/ 0 h 635"/>
                    <a:gd name="T2" fmla="*/ 1308593750 w 702"/>
                    <a:gd name="T3" fmla="*/ 976562500 h 635"/>
                    <a:gd name="T4" fmla="*/ 1308593750 w 702"/>
                    <a:gd name="T5" fmla="*/ 2147483646 h 635"/>
                    <a:gd name="T6" fmla="*/ 2147483646 w 702"/>
                    <a:gd name="T7" fmla="*/ 2147483646 h 635"/>
                    <a:gd name="T8" fmla="*/ 2147483646 w 702"/>
                    <a:gd name="T9" fmla="*/ 2147483646 h 635"/>
                    <a:gd name="T10" fmla="*/ 2147483646 w 702"/>
                    <a:gd name="T11" fmla="*/ 976562500 h 635"/>
                    <a:gd name="T12" fmla="*/ 2147483646 w 702"/>
                    <a:gd name="T13" fmla="*/ 0 h 6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4462;p27"/>
                <p:cNvSpPr>
                  <a:spLocks/>
                </p:cNvSpPr>
                <p:nvPr/>
              </p:nvSpPr>
              <p:spPr bwMode="auto">
                <a:xfrm>
                  <a:off x="374225" y="3878850"/>
                  <a:ext cx="16700" cy="15250"/>
                </a:xfrm>
                <a:custGeom>
                  <a:avLst/>
                  <a:gdLst>
                    <a:gd name="T0" fmla="*/ 2147483646 w 668"/>
                    <a:gd name="T1" fmla="*/ 0 h 610"/>
                    <a:gd name="T2" fmla="*/ 1308593750 w 668"/>
                    <a:gd name="T3" fmla="*/ 732421875 h 610"/>
                    <a:gd name="T4" fmla="*/ 1308593750 w 668"/>
                    <a:gd name="T5" fmla="*/ 2147483646 h 610"/>
                    <a:gd name="T6" fmla="*/ 2147483646 w 668"/>
                    <a:gd name="T7" fmla="*/ 2147483646 h 610"/>
                    <a:gd name="T8" fmla="*/ 2147483646 w 668"/>
                    <a:gd name="T9" fmla="*/ 2147483646 h 610"/>
                    <a:gd name="T10" fmla="*/ 2147483646 w 668"/>
                    <a:gd name="T11" fmla="*/ 732421875 h 610"/>
                    <a:gd name="T12" fmla="*/ 2147483646 w 668"/>
                    <a:gd name="T13" fmla="*/ 0 h 6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4463;p27"/>
                <p:cNvSpPr>
                  <a:spLocks/>
                </p:cNvSpPr>
                <p:nvPr/>
              </p:nvSpPr>
              <p:spPr bwMode="auto">
                <a:xfrm>
                  <a:off x="348375" y="3877375"/>
                  <a:ext cx="13375" cy="13575"/>
                </a:xfrm>
                <a:custGeom>
                  <a:avLst/>
                  <a:gdLst>
                    <a:gd name="T0" fmla="*/ 2147483646 w 535"/>
                    <a:gd name="T1" fmla="*/ 9765625 h 543"/>
                    <a:gd name="T2" fmla="*/ 986328125 w 535"/>
                    <a:gd name="T3" fmla="*/ 986328125 h 543"/>
                    <a:gd name="T4" fmla="*/ 986328125 w 535"/>
                    <a:gd name="T5" fmla="*/ 2147483646 h 543"/>
                    <a:gd name="T6" fmla="*/ 2147483646 w 535"/>
                    <a:gd name="T7" fmla="*/ 2147483646 h 543"/>
                    <a:gd name="T8" fmla="*/ 2147483646 w 535"/>
                    <a:gd name="T9" fmla="*/ 2147483646 h 543"/>
                    <a:gd name="T10" fmla="*/ 2147483646 w 535"/>
                    <a:gd name="T11" fmla="*/ 986328125 h 543"/>
                    <a:gd name="T12" fmla="*/ 2147483646 w 535"/>
                    <a:gd name="T13" fmla="*/ 9765625 h 5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4464;p27"/>
                <p:cNvSpPr>
                  <a:spLocks/>
                </p:cNvSpPr>
                <p:nvPr/>
              </p:nvSpPr>
              <p:spPr bwMode="auto">
                <a:xfrm>
                  <a:off x="346700" y="3909700"/>
                  <a:ext cx="12550" cy="11500"/>
                </a:xfrm>
                <a:custGeom>
                  <a:avLst/>
                  <a:gdLst>
                    <a:gd name="T0" fmla="*/ 2147483646 w 502"/>
                    <a:gd name="T1" fmla="*/ 0 h 460"/>
                    <a:gd name="T2" fmla="*/ 664062500 w 502"/>
                    <a:gd name="T3" fmla="*/ 742187500 h 460"/>
                    <a:gd name="T4" fmla="*/ 664062500 w 502"/>
                    <a:gd name="T5" fmla="*/ 2147483646 h 460"/>
                    <a:gd name="T6" fmla="*/ 2147483646 w 502"/>
                    <a:gd name="T7" fmla="*/ 2147483646 h 460"/>
                    <a:gd name="T8" fmla="*/ 2147483646 w 502"/>
                    <a:gd name="T9" fmla="*/ 2147483646 h 460"/>
                    <a:gd name="T10" fmla="*/ 2147483646 w 502"/>
                    <a:gd name="T11" fmla="*/ 742187500 h 460"/>
                    <a:gd name="T12" fmla="*/ 2147483646 w 502"/>
                    <a:gd name="T13" fmla="*/ 0 h 46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4465;p27"/>
                <p:cNvSpPr>
                  <a:spLocks/>
                </p:cNvSpPr>
                <p:nvPr/>
              </p:nvSpPr>
              <p:spPr bwMode="auto">
                <a:xfrm>
                  <a:off x="300850" y="3927425"/>
                  <a:ext cx="18375" cy="17525"/>
                </a:xfrm>
                <a:custGeom>
                  <a:avLst/>
                  <a:gdLst>
                    <a:gd name="T0" fmla="*/ 2147483646 w 735"/>
                    <a:gd name="T1" fmla="*/ 0 h 701"/>
                    <a:gd name="T2" fmla="*/ 976562500 w 735"/>
                    <a:gd name="T3" fmla="*/ 976562500 h 701"/>
                    <a:gd name="T4" fmla="*/ 976562500 w 735"/>
                    <a:gd name="T5" fmla="*/ 2147483646 h 701"/>
                    <a:gd name="T6" fmla="*/ 2147483646 w 735"/>
                    <a:gd name="T7" fmla="*/ 2147483646 h 701"/>
                    <a:gd name="T8" fmla="*/ 2147483646 w 735"/>
                    <a:gd name="T9" fmla="*/ 2147483646 h 701"/>
                    <a:gd name="T10" fmla="*/ 2147483646 w 735"/>
                    <a:gd name="T11" fmla="*/ 976562500 h 701"/>
                    <a:gd name="T12" fmla="*/ 2147483646 w 735"/>
                    <a:gd name="T13" fmla="*/ 0 h 70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3" name="Google Shape;4466;p27"/>
                <p:cNvSpPr>
                  <a:spLocks/>
                </p:cNvSpPr>
                <p:nvPr/>
              </p:nvSpPr>
              <p:spPr bwMode="auto">
                <a:xfrm>
                  <a:off x="388400" y="3820050"/>
                  <a:ext cx="5875" cy="5450"/>
                </a:xfrm>
                <a:custGeom>
                  <a:avLst/>
                  <a:gdLst>
                    <a:gd name="T0" fmla="*/ 1025390625 w 235"/>
                    <a:gd name="T1" fmla="*/ 9765625 h 218"/>
                    <a:gd name="T2" fmla="*/ 332031250 w 235"/>
                    <a:gd name="T3" fmla="*/ 253906250 h 218"/>
                    <a:gd name="T4" fmla="*/ 332031250 w 235"/>
                    <a:gd name="T5" fmla="*/ 1875000000 h 218"/>
                    <a:gd name="T6" fmla="*/ 1025390625 w 235"/>
                    <a:gd name="T7" fmla="*/ 2119140625 h 218"/>
                    <a:gd name="T8" fmla="*/ 1962890625 w 235"/>
                    <a:gd name="T9" fmla="*/ 1875000000 h 218"/>
                    <a:gd name="T10" fmla="*/ 1962890625 w 235"/>
                    <a:gd name="T11" fmla="*/ 253906250 h 218"/>
                    <a:gd name="T12" fmla="*/ 1025390625 w 235"/>
                    <a:gd name="T13" fmla="*/ 9765625 h 2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4467;p27"/>
                <p:cNvSpPr>
                  <a:spLocks/>
                </p:cNvSpPr>
                <p:nvPr/>
              </p:nvSpPr>
              <p:spPr bwMode="auto">
                <a:xfrm>
                  <a:off x="390900" y="3762725"/>
                  <a:ext cx="11700" cy="10650"/>
                </a:xfrm>
                <a:custGeom>
                  <a:avLst/>
                  <a:gdLst>
                    <a:gd name="T0" fmla="*/ 2147483646 w 468"/>
                    <a:gd name="T1" fmla="*/ 0 h 426"/>
                    <a:gd name="T2" fmla="*/ 986328125 w 468"/>
                    <a:gd name="T3" fmla="*/ 488281250 h 426"/>
                    <a:gd name="T4" fmla="*/ 986328125 w 468"/>
                    <a:gd name="T5" fmla="*/ 2147483646 h 426"/>
                    <a:gd name="T6" fmla="*/ 2147483646 w 468"/>
                    <a:gd name="T7" fmla="*/ 2147483646 h 426"/>
                    <a:gd name="T8" fmla="*/ 2147483646 w 468"/>
                    <a:gd name="T9" fmla="*/ 2147483646 h 426"/>
                    <a:gd name="T10" fmla="*/ 2147483646 w 468"/>
                    <a:gd name="T11" fmla="*/ 488281250 h 426"/>
                    <a:gd name="T12" fmla="*/ 2147483646 w 468"/>
                    <a:gd name="T13" fmla="*/ 0 h 4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5" name="Google Shape;4468;p27"/>
                <p:cNvSpPr>
                  <a:spLocks/>
                </p:cNvSpPr>
                <p:nvPr/>
              </p:nvSpPr>
              <p:spPr bwMode="auto">
                <a:xfrm>
                  <a:off x="248300" y="4059800"/>
                  <a:ext cx="12550" cy="11500"/>
                </a:xfrm>
                <a:custGeom>
                  <a:avLst/>
                  <a:gdLst>
                    <a:gd name="T0" fmla="*/ 2147483646 w 502"/>
                    <a:gd name="T1" fmla="*/ 9765625 h 460"/>
                    <a:gd name="T2" fmla="*/ 986328125 w 502"/>
                    <a:gd name="T3" fmla="*/ 742187500 h 460"/>
                    <a:gd name="T4" fmla="*/ 986328125 w 502"/>
                    <a:gd name="T5" fmla="*/ 2147483646 h 460"/>
                    <a:gd name="T6" fmla="*/ 2147483646 w 502"/>
                    <a:gd name="T7" fmla="*/ 2147483646 h 460"/>
                    <a:gd name="T8" fmla="*/ 2147483646 w 502"/>
                    <a:gd name="T9" fmla="*/ 2147483646 h 460"/>
                    <a:gd name="T10" fmla="*/ 2147483646 w 502"/>
                    <a:gd name="T11" fmla="*/ 742187500 h 460"/>
                    <a:gd name="T12" fmla="*/ 2147483646 w 502"/>
                    <a:gd name="T13" fmla="*/ 9765625 h 46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4469;p27"/>
                <p:cNvSpPr>
                  <a:spLocks/>
                </p:cNvSpPr>
                <p:nvPr/>
              </p:nvSpPr>
              <p:spPr bwMode="auto">
                <a:xfrm>
                  <a:off x="286675" y="4025400"/>
                  <a:ext cx="7525" cy="7750"/>
                </a:xfrm>
                <a:custGeom>
                  <a:avLst/>
                  <a:gdLst>
                    <a:gd name="T0" fmla="*/ 1630859375 w 301"/>
                    <a:gd name="T1" fmla="*/ 9765625 h 310"/>
                    <a:gd name="T2" fmla="*/ 654296875 w 301"/>
                    <a:gd name="T3" fmla="*/ 498046875 h 310"/>
                    <a:gd name="T4" fmla="*/ 654296875 w 301"/>
                    <a:gd name="T5" fmla="*/ 2147483646 h 310"/>
                    <a:gd name="T6" fmla="*/ 1386718750 w 301"/>
                    <a:gd name="T7" fmla="*/ 2147483646 h 310"/>
                    <a:gd name="T8" fmla="*/ 2147483646 w 301"/>
                    <a:gd name="T9" fmla="*/ 2147483646 h 310"/>
                    <a:gd name="T10" fmla="*/ 2147483646 w 301"/>
                    <a:gd name="T11" fmla="*/ 498046875 h 310"/>
                    <a:gd name="T12" fmla="*/ 1630859375 w 301"/>
                    <a:gd name="T13" fmla="*/ 9765625 h 3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4470;p27"/>
                <p:cNvSpPr>
                  <a:spLocks/>
                </p:cNvSpPr>
                <p:nvPr/>
              </p:nvSpPr>
              <p:spPr bwMode="auto">
                <a:xfrm>
                  <a:off x="306675" y="4058550"/>
                  <a:ext cx="10875" cy="8575"/>
                </a:xfrm>
                <a:custGeom>
                  <a:avLst/>
                  <a:gdLst>
                    <a:gd name="T0" fmla="*/ 2147483646 w 435"/>
                    <a:gd name="T1" fmla="*/ 9765625 h 343"/>
                    <a:gd name="T2" fmla="*/ 986328125 w 435"/>
                    <a:gd name="T3" fmla="*/ 253906250 h 343"/>
                    <a:gd name="T4" fmla="*/ 986328125 w 435"/>
                    <a:gd name="T5" fmla="*/ 2147483646 h 343"/>
                    <a:gd name="T6" fmla="*/ 2128906250 w 435"/>
                    <a:gd name="T7" fmla="*/ 2147483646 h 343"/>
                    <a:gd name="T8" fmla="*/ 2147483646 w 435"/>
                    <a:gd name="T9" fmla="*/ 2147483646 h 343"/>
                    <a:gd name="T10" fmla="*/ 2147483646 w 435"/>
                    <a:gd name="T11" fmla="*/ 253906250 h 343"/>
                    <a:gd name="T12" fmla="*/ 2147483646 w 435"/>
                    <a:gd name="T13" fmla="*/ 9765625 h 3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4471;p27"/>
                <p:cNvSpPr>
                  <a:spLocks/>
                </p:cNvSpPr>
                <p:nvPr/>
              </p:nvSpPr>
              <p:spPr bwMode="auto">
                <a:xfrm>
                  <a:off x="231625" y="4098175"/>
                  <a:ext cx="13375" cy="12325"/>
                </a:xfrm>
                <a:custGeom>
                  <a:avLst/>
                  <a:gdLst>
                    <a:gd name="T0" fmla="*/ 2147483646 w 535"/>
                    <a:gd name="T1" fmla="*/ 0 h 493"/>
                    <a:gd name="T2" fmla="*/ 986328125 w 535"/>
                    <a:gd name="T3" fmla="*/ 732421875 h 493"/>
                    <a:gd name="T4" fmla="*/ 986328125 w 535"/>
                    <a:gd name="T5" fmla="*/ 2147483646 h 493"/>
                    <a:gd name="T6" fmla="*/ 2147483646 w 535"/>
                    <a:gd name="T7" fmla="*/ 2147483646 h 493"/>
                    <a:gd name="T8" fmla="*/ 2147483646 w 535"/>
                    <a:gd name="T9" fmla="*/ 2147483646 h 493"/>
                    <a:gd name="T10" fmla="*/ 2147483646 w 535"/>
                    <a:gd name="T11" fmla="*/ 732421875 h 493"/>
                    <a:gd name="T12" fmla="*/ 2147483646 w 535"/>
                    <a:gd name="T13" fmla="*/ 0 h 4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4472;p27"/>
                <p:cNvSpPr>
                  <a:spLocks/>
                </p:cNvSpPr>
                <p:nvPr/>
              </p:nvSpPr>
              <p:spPr bwMode="auto">
                <a:xfrm>
                  <a:off x="448450" y="3992475"/>
                  <a:ext cx="25" cy="25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4473;p27"/>
                <p:cNvSpPr>
                  <a:spLocks/>
                </p:cNvSpPr>
                <p:nvPr/>
              </p:nvSpPr>
              <p:spPr bwMode="auto"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4474;p27"/>
                <p:cNvSpPr>
                  <a:spLocks/>
                </p:cNvSpPr>
                <p:nvPr/>
              </p:nvSpPr>
              <p:spPr bwMode="auto">
                <a:xfrm>
                  <a:off x="460125" y="4283500"/>
                  <a:ext cx="25" cy="25"/>
                </a:xfrm>
                <a:custGeom>
                  <a:avLst/>
                  <a:gdLst>
                    <a:gd name="T0" fmla="*/ 0 w 1"/>
                    <a:gd name="T1" fmla="*/ 9765625 h 1"/>
                    <a:gd name="T2" fmla="*/ 0 w 1"/>
                    <a:gd name="T3" fmla="*/ 9765625 h 1"/>
                    <a:gd name="T4" fmla="*/ 0 w 1"/>
                    <a:gd name="T5" fmla="*/ 9765625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4475;p27"/>
                <p:cNvSpPr>
                  <a:spLocks/>
                </p:cNvSpPr>
                <p:nvPr/>
              </p:nvSpPr>
              <p:spPr bwMode="auto">
                <a:xfrm>
                  <a:off x="485975" y="4307700"/>
                  <a:ext cx="25" cy="25"/>
                </a:xfrm>
                <a:custGeom>
                  <a:avLst/>
                  <a:gdLst>
                    <a:gd name="T0" fmla="*/ 9765625 w 1"/>
                    <a:gd name="T1" fmla="*/ 0 h 1"/>
                    <a:gd name="T2" fmla="*/ 9765625 w 1"/>
                    <a:gd name="T3" fmla="*/ 0 h 1"/>
                    <a:gd name="T4" fmla="*/ 9765625 w 1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5" name="Google Shape;4476;p27"/>
              <p:cNvGrpSpPr>
                <a:grpSpLocks/>
              </p:cNvGrpSpPr>
              <p:nvPr/>
            </p:nvGrpSpPr>
            <p:grpSpPr bwMode="auto"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" name="Google Shape;4477;p27"/>
                <p:cNvSpPr>
                  <a:spLocks/>
                </p:cNvSpPr>
                <p:nvPr/>
              </p:nvSpPr>
              <p:spPr bwMode="auto">
                <a:xfrm>
                  <a:off x="178250" y="4721325"/>
                  <a:ext cx="244375" cy="351100"/>
                </a:xfrm>
                <a:custGeom>
                  <a:avLst/>
                  <a:gdLst>
                    <a:gd name="T0" fmla="*/ 2147483646 w 9775"/>
                    <a:gd name="T1" fmla="*/ 0 h 14044"/>
                    <a:gd name="T2" fmla="*/ 1308593750 w 9775"/>
                    <a:gd name="T3" fmla="*/ 654296875 h 14044"/>
                    <a:gd name="T4" fmla="*/ 654296875 w 9775"/>
                    <a:gd name="T5" fmla="*/ 2147483646 h 14044"/>
                    <a:gd name="T6" fmla="*/ 2147483646 w 9775"/>
                    <a:gd name="T7" fmla="*/ 2147483646 h 14044"/>
                    <a:gd name="T8" fmla="*/ 2147483646 w 9775"/>
                    <a:gd name="T9" fmla="*/ 2147483646 h 14044"/>
                    <a:gd name="T10" fmla="*/ 2147483646 w 9775"/>
                    <a:gd name="T11" fmla="*/ 2147483646 h 14044"/>
                    <a:gd name="T12" fmla="*/ 2147483646 w 9775"/>
                    <a:gd name="T13" fmla="*/ 2147483646 h 14044"/>
                    <a:gd name="T14" fmla="*/ 2147483646 w 9775"/>
                    <a:gd name="T15" fmla="*/ 2147483646 h 14044"/>
                    <a:gd name="T16" fmla="*/ 2147483646 w 9775"/>
                    <a:gd name="T17" fmla="*/ 2147483646 h 14044"/>
                    <a:gd name="T18" fmla="*/ 2147483646 w 9775"/>
                    <a:gd name="T19" fmla="*/ 2147483646 h 14044"/>
                    <a:gd name="T20" fmla="*/ 2147483646 w 9775"/>
                    <a:gd name="T21" fmla="*/ 2147483646 h 14044"/>
                    <a:gd name="T22" fmla="*/ 2147483646 w 9775"/>
                    <a:gd name="T23" fmla="*/ 2147483646 h 14044"/>
                    <a:gd name="T24" fmla="*/ 2147483646 w 9775"/>
                    <a:gd name="T25" fmla="*/ 2147483646 h 14044"/>
                    <a:gd name="T26" fmla="*/ 2147483646 w 9775"/>
                    <a:gd name="T27" fmla="*/ 2147483646 h 14044"/>
                    <a:gd name="T28" fmla="*/ 2147483646 w 9775"/>
                    <a:gd name="T29" fmla="*/ 2147483646 h 14044"/>
                    <a:gd name="T30" fmla="*/ 2147483646 w 9775"/>
                    <a:gd name="T31" fmla="*/ 2147483646 h 14044"/>
                    <a:gd name="T32" fmla="*/ 2147483646 w 9775"/>
                    <a:gd name="T33" fmla="*/ 2147483646 h 14044"/>
                    <a:gd name="T34" fmla="*/ 2147483646 w 9775"/>
                    <a:gd name="T35" fmla="*/ 2147483646 h 14044"/>
                    <a:gd name="T36" fmla="*/ 2147483646 w 9775"/>
                    <a:gd name="T37" fmla="*/ 2147483646 h 14044"/>
                    <a:gd name="T38" fmla="*/ 2147483646 w 9775"/>
                    <a:gd name="T39" fmla="*/ 2147483646 h 14044"/>
                    <a:gd name="T40" fmla="*/ 2147483646 w 9775"/>
                    <a:gd name="T41" fmla="*/ 2147483646 h 14044"/>
                    <a:gd name="T42" fmla="*/ 2147483646 w 9775"/>
                    <a:gd name="T43" fmla="*/ 332031250 h 14044"/>
                    <a:gd name="T44" fmla="*/ 2147483646 w 9775"/>
                    <a:gd name="T45" fmla="*/ 0 h 1404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5" name="Google Shape;4478;p27"/>
                <p:cNvSpPr>
                  <a:spLocks/>
                </p:cNvSpPr>
                <p:nvPr/>
              </p:nvSpPr>
              <p:spPr bwMode="auto">
                <a:xfrm>
                  <a:off x="192425" y="4737650"/>
                  <a:ext cx="214350" cy="319650"/>
                </a:xfrm>
                <a:custGeom>
                  <a:avLst/>
                  <a:gdLst>
                    <a:gd name="T0" fmla="*/ 1259765625 w 8574"/>
                    <a:gd name="T1" fmla="*/ 9765625 h 12786"/>
                    <a:gd name="T2" fmla="*/ 332031250 w 8574"/>
                    <a:gd name="T3" fmla="*/ 468750000 h 12786"/>
                    <a:gd name="T4" fmla="*/ 664062500 w 8574"/>
                    <a:gd name="T5" fmla="*/ 2147483646 h 12786"/>
                    <a:gd name="T6" fmla="*/ 2147483646 w 8574"/>
                    <a:gd name="T7" fmla="*/ 2147483646 h 12786"/>
                    <a:gd name="T8" fmla="*/ 2147483646 w 8574"/>
                    <a:gd name="T9" fmla="*/ 2147483646 h 12786"/>
                    <a:gd name="T10" fmla="*/ 2147483646 w 8574"/>
                    <a:gd name="T11" fmla="*/ 2147483646 h 12786"/>
                    <a:gd name="T12" fmla="*/ 2147483646 w 8574"/>
                    <a:gd name="T13" fmla="*/ 2147483646 h 12786"/>
                    <a:gd name="T14" fmla="*/ 2147483646 w 8574"/>
                    <a:gd name="T15" fmla="*/ 2147483646 h 12786"/>
                    <a:gd name="T16" fmla="*/ 2147483646 w 8574"/>
                    <a:gd name="T17" fmla="*/ 2147483646 h 12786"/>
                    <a:gd name="T18" fmla="*/ 2147483646 w 8574"/>
                    <a:gd name="T19" fmla="*/ 2147483646 h 12786"/>
                    <a:gd name="T20" fmla="*/ 2147483646 w 8574"/>
                    <a:gd name="T21" fmla="*/ 2147483646 h 12786"/>
                    <a:gd name="T22" fmla="*/ 2147483646 w 8574"/>
                    <a:gd name="T23" fmla="*/ 2147483646 h 12786"/>
                    <a:gd name="T24" fmla="*/ 2147483646 w 8574"/>
                    <a:gd name="T25" fmla="*/ 2147483646 h 12786"/>
                    <a:gd name="T26" fmla="*/ 2147483646 w 8574"/>
                    <a:gd name="T27" fmla="*/ 2147483646 h 12786"/>
                    <a:gd name="T28" fmla="*/ 2147483646 w 8574"/>
                    <a:gd name="T29" fmla="*/ 2147483646 h 12786"/>
                    <a:gd name="T30" fmla="*/ 2147483646 w 8574"/>
                    <a:gd name="T31" fmla="*/ 2147483646 h 12786"/>
                    <a:gd name="T32" fmla="*/ 2147483646 w 8574"/>
                    <a:gd name="T33" fmla="*/ 2147483646 h 12786"/>
                    <a:gd name="T34" fmla="*/ 2147483646 w 8574"/>
                    <a:gd name="T35" fmla="*/ 2147483646 h 12786"/>
                    <a:gd name="T36" fmla="*/ 2147483646 w 8574"/>
                    <a:gd name="T37" fmla="*/ 468750000 h 12786"/>
                    <a:gd name="T38" fmla="*/ 1962890625 w 8574"/>
                    <a:gd name="T39" fmla="*/ 146484375 h 12786"/>
                    <a:gd name="T40" fmla="*/ 1259765625 w 8574"/>
                    <a:gd name="T41" fmla="*/ 9765625 h 1278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" name="Google Shape;4479;p27"/>
                <p:cNvSpPr>
                  <a:spLocks/>
                </p:cNvSpPr>
                <p:nvPr/>
              </p:nvSpPr>
              <p:spPr bwMode="auto">
                <a:xfrm>
                  <a:off x="375900" y="4943150"/>
                  <a:ext cx="6700" cy="70075"/>
                </a:xfrm>
                <a:custGeom>
                  <a:avLst/>
                  <a:gdLst>
                    <a:gd name="T0" fmla="*/ 654296875 w 268"/>
                    <a:gd name="T1" fmla="*/ 0 h 2803"/>
                    <a:gd name="T2" fmla="*/ 332031250 w 268"/>
                    <a:gd name="T3" fmla="*/ 976562500 h 2803"/>
                    <a:gd name="T4" fmla="*/ 654296875 w 268"/>
                    <a:gd name="T5" fmla="*/ 2147483646 h 2803"/>
                    <a:gd name="T6" fmla="*/ 332031250 w 268"/>
                    <a:gd name="T7" fmla="*/ 2147483646 h 2803"/>
                    <a:gd name="T8" fmla="*/ 0 w 268"/>
                    <a:gd name="T9" fmla="*/ 2147483646 h 2803"/>
                    <a:gd name="T10" fmla="*/ 976562500 w 268"/>
                    <a:gd name="T11" fmla="*/ 2147483646 h 2803"/>
                    <a:gd name="T12" fmla="*/ 1962890625 w 268"/>
                    <a:gd name="T13" fmla="*/ 2147483646 h 2803"/>
                    <a:gd name="T14" fmla="*/ 2147483646 w 268"/>
                    <a:gd name="T15" fmla="*/ 2147483646 h 2803"/>
                    <a:gd name="T16" fmla="*/ 2147483646 w 268"/>
                    <a:gd name="T17" fmla="*/ 2147483646 h 2803"/>
                    <a:gd name="T18" fmla="*/ 2147483646 w 268"/>
                    <a:gd name="T19" fmla="*/ 2147483646 h 2803"/>
                    <a:gd name="T20" fmla="*/ 1962890625 w 268"/>
                    <a:gd name="T21" fmla="*/ 1308593750 h 2803"/>
                    <a:gd name="T22" fmla="*/ 1308593750 w 268"/>
                    <a:gd name="T23" fmla="*/ 332031250 h 2803"/>
                    <a:gd name="T24" fmla="*/ 654296875 w 268"/>
                    <a:gd name="T25" fmla="*/ 0 h 280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" name="Google Shape;4480;p27"/>
                <p:cNvSpPr>
                  <a:spLocks/>
                </p:cNvSpPr>
                <p:nvPr/>
              </p:nvSpPr>
              <p:spPr bwMode="auto">
                <a:xfrm>
                  <a:off x="340050" y="4880575"/>
                  <a:ext cx="10850" cy="71775"/>
                </a:xfrm>
                <a:custGeom>
                  <a:avLst/>
                  <a:gdLst>
                    <a:gd name="T0" fmla="*/ 2128906250 w 434"/>
                    <a:gd name="T1" fmla="*/ 0 h 2871"/>
                    <a:gd name="T2" fmla="*/ 1630859375 w 434"/>
                    <a:gd name="T3" fmla="*/ 996093750 h 2871"/>
                    <a:gd name="T4" fmla="*/ 1630859375 w 434"/>
                    <a:gd name="T5" fmla="*/ 2147483646 h 2871"/>
                    <a:gd name="T6" fmla="*/ 1298828125 w 434"/>
                    <a:gd name="T7" fmla="*/ 2147483646 h 2871"/>
                    <a:gd name="T8" fmla="*/ 322265625 w 434"/>
                    <a:gd name="T9" fmla="*/ 2147483646 h 2871"/>
                    <a:gd name="T10" fmla="*/ 0 w 434"/>
                    <a:gd name="T11" fmla="*/ 2147483646 h 2871"/>
                    <a:gd name="T12" fmla="*/ 322265625 w 434"/>
                    <a:gd name="T13" fmla="*/ 2147483646 h 2871"/>
                    <a:gd name="T14" fmla="*/ 1298828125 w 434"/>
                    <a:gd name="T15" fmla="*/ 2147483646 h 2871"/>
                    <a:gd name="T16" fmla="*/ 2147483646 w 434"/>
                    <a:gd name="T17" fmla="*/ 2147483646 h 2871"/>
                    <a:gd name="T18" fmla="*/ 2147483646 w 434"/>
                    <a:gd name="T19" fmla="*/ 2147483646 h 2871"/>
                    <a:gd name="T20" fmla="*/ 2147483646 w 434"/>
                    <a:gd name="T21" fmla="*/ 2147483646 h 2871"/>
                    <a:gd name="T22" fmla="*/ 2147483646 w 434"/>
                    <a:gd name="T23" fmla="*/ 2147483646 h 2871"/>
                    <a:gd name="T24" fmla="*/ 2147483646 w 434"/>
                    <a:gd name="T25" fmla="*/ 1318359375 h 2871"/>
                    <a:gd name="T26" fmla="*/ 2147483646 w 434"/>
                    <a:gd name="T27" fmla="*/ 341796875 h 2871"/>
                    <a:gd name="T28" fmla="*/ 2128906250 w 434"/>
                    <a:gd name="T29" fmla="*/ 0 h 287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" name="Google Shape;4481;p27"/>
                <p:cNvSpPr>
                  <a:spLocks/>
                </p:cNvSpPr>
                <p:nvPr/>
              </p:nvSpPr>
              <p:spPr bwMode="auto">
                <a:xfrm>
                  <a:off x="300850" y="4812225"/>
                  <a:ext cx="5850" cy="55050"/>
                </a:xfrm>
                <a:custGeom>
                  <a:avLst/>
                  <a:gdLst>
                    <a:gd name="T0" fmla="*/ 654296875 w 234"/>
                    <a:gd name="T1" fmla="*/ 0 h 2202"/>
                    <a:gd name="T2" fmla="*/ 0 w 234"/>
                    <a:gd name="T3" fmla="*/ 976562500 h 2202"/>
                    <a:gd name="T4" fmla="*/ 332031250 w 234"/>
                    <a:gd name="T5" fmla="*/ 2147483646 h 2202"/>
                    <a:gd name="T6" fmla="*/ 0 w 234"/>
                    <a:gd name="T7" fmla="*/ 2147483646 h 2202"/>
                    <a:gd name="T8" fmla="*/ 332031250 w 234"/>
                    <a:gd name="T9" fmla="*/ 2147483646 h 2202"/>
                    <a:gd name="T10" fmla="*/ 976562500 w 234"/>
                    <a:gd name="T11" fmla="*/ 2147483646 h 2202"/>
                    <a:gd name="T12" fmla="*/ 2147483646 w 234"/>
                    <a:gd name="T13" fmla="*/ 2147483646 h 2202"/>
                    <a:gd name="T14" fmla="*/ 2147483646 w 234"/>
                    <a:gd name="T15" fmla="*/ 2147483646 h 2202"/>
                    <a:gd name="T16" fmla="*/ 1630859375 w 234"/>
                    <a:gd name="T17" fmla="*/ 332031250 h 2202"/>
                    <a:gd name="T18" fmla="*/ 654296875 w 234"/>
                    <a:gd name="T19" fmla="*/ 0 h 220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" name="Google Shape;4482;p27"/>
                <p:cNvSpPr>
                  <a:spLocks/>
                </p:cNvSpPr>
                <p:nvPr/>
              </p:nvSpPr>
              <p:spPr bwMode="auto">
                <a:xfrm>
                  <a:off x="251650" y="4762725"/>
                  <a:ext cx="10850" cy="38675"/>
                </a:xfrm>
                <a:custGeom>
                  <a:avLst/>
                  <a:gdLst>
                    <a:gd name="T0" fmla="*/ 1250000000 w 434"/>
                    <a:gd name="T1" fmla="*/ 0 h 1547"/>
                    <a:gd name="T2" fmla="*/ 654296875 w 434"/>
                    <a:gd name="T3" fmla="*/ 117187500 h 1547"/>
                    <a:gd name="T4" fmla="*/ 0 w 434"/>
                    <a:gd name="T5" fmla="*/ 1748046875 h 1547"/>
                    <a:gd name="T6" fmla="*/ 976562500 w 434"/>
                    <a:gd name="T7" fmla="*/ 2147483646 h 1547"/>
                    <a:gd name="T8" fmla="*/ 976562500 w 434"/>
                    <a:gd name="T9" fmla="*/ 2147483646 h 1547"/>
                    <a:gd name="T10" fmla="*/ 1630859375 w 434"/>
                    <a:gd name="T11" fmla="*/ 2147483646 h 1547"/>
                    <a:gd name="T12" fmla="*/ 2147483646 w 434"/>
                    <a:gd name="T13" fmla="*/ 2147483646 h 1547"/>
                    <a:gd name="T14" fmla="*/ 2147483646 w 434"/>
                    <a:gd name="T15" fmla="*/ 2147483646 h 1547"/>
                    <a:gd name="T16" fmla="*/ 2147483646 w 434"/>
                    <a:gd name="T17" fmla="*/ 2147483646 h 1547"/>
                    <a:gd name="T18" fmla="*/ 2147483646 w 434"/>
                    <a:gd name="T19" fmla="*/ 1425781250 h 1547"/>
                    <a:gd name="T20" fmla="*/ 1250000000 w 434"/>
                    <a:gd name="T21" fmla="*/ 0 h 154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0" name="Google Shape;4483;p27"/>
                <p:cNvSpPr>
                  <a:spLocks/>
                </p:cNvSpPr>
                <p:nvPr/>
              </p:nvSpPr>
              <p:spPr bwMode="auto">
                <a:xfrm>
                  <a:off x="202450" y="4775400"/>
                  <a:ext cx="54225" cy="22675"/>
                </a:xfrm>
                <a:custGeom>
                  <a:avLst/>
                  <a:gdLst>
                    <a:gd name="T0" fmla="*/ 986328125 w 2169"/>
                    <a:gd name="T1" fmla="*/ 0 h 907"/>
                    <a:gd name="T2" fmla="*/ 322265625 w 2169"/>
                    <a:gd name="T3" fmla="*/ 380859375 h 907"/>
                    <a:gd name="T4" fmla="*/ 322265625 w 2169"/>
                    <a:gd name="T5" fmla="*/ 1679687500 h 907"/>
                    <a:gd name="T6" fmla="*/ 976562500 w 2169"/>
                    <a:gd name="T7" fmla="*/ 2147483646 h 907"/>
                    <a:gd name="T8" fmla="*/ 2147483646 w 2169"/>
                    <a:gd name="T9" fmla="*/ 2147483646 h 907"/>
                    <a:gd name="T10" fmla="*/ 2147483646 w 2169"/>
                    <a:gd name="T11" fmla="*/ 2147483646 h 907"/>
                    <a:gd name="T12" fmla="*/ 2147483646 w 2169"/>
                    <a:gd name="T13" fmla="*/ 2147483646 h 907"/>
                    <a:gd name="T14" fmla="*/ 2147483646 w 2169"/>
                    <a:gd name="T15" fmla="*/ 2147483646 h 907"/>
                    <a:gd name="T16" fmla="*/ 2147483646 w 2169"/>
                    <a:gd name="T17" fmla="*/ 2147483646 h 907"/>
                    <a:gd name="T18" fmla="*/ 2147483646 w 2169"/>
                    <a:gd name="T19" fmla="*/ 2147483646 h 907"/>
                    <a:gd name="T20" fmla="*/ 2147483646 w 2169"/>
                    <a:gd name="T21" fmla="*/ 2147483646 h 907"/>
                    <a:gd name="T22" fmla="*/ 1953125000 w 2169"/>
                    <a:gd name="T23" fmla="*/ 380859375 h 907"/>
                    <a:gd name="T24" fmla="*/ 1630859375 w 2169"/>
                    <a:gd name="T25" fmla="*/ 380859375 h 907"/>
                    <a:gd name="T26" fmla="*/ 986328125 w 2169"/>
                    <a:gd name="T27" fmla="*/ 0 h 90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1" name="Google Shape;4484;p27"/>
                <p:cNvSpPr>
                  <a:spLocks/>
                </p:cNvSpPr>
                <p:nvPr/>
              </p:nvSpPr>
              <p:spPr bwMode="auto">
                <a:xfrm>
                  <a:off x="217450" y="4837250"/>
                  <a:ext cx="90100" cy="35875"/>
                </a:xfrm>
                <a:custGeom>
                  <a:avLst/>
                  <a:gdLst>
                    <a:gd name="T0" fmla="*/ 1962890625 w 3604"/>
                    <a:gd name="T1" fmla="*/ 0 h 1435"/>
                    <a:gd name="T2" fmla="*/ 332031250 w 3604"/>
                    <a:gd name="T3" fmla="*/ 654296875 h 1435"/>
                    <a:gd name="T4" fmla="*/ 654296875 w 3604"/>
                    <a:gd name="T5" fmla="*/ 1953125000 h 1435"/>
                    <a:gd name="T6" fmla="*/ 2147483646 w 3604"/>
                    <a:gd name="T7" fmla="*/ 2147483646 h 1435"/>
                    <a:gd name="T8" fmla="*/ 2147483646 w 3604"/>
                    <a:gd name="T9" fmla="*/ 2147483646 h 1435"/>
                    <a:gd name="T10" fmla="*/ 2147483646 w 3604"/>
                    <a:gd name="T11" fmla="*/ 2147483646 h 1435"/>
                    <a:gd name="T12" fmla="*/ 2147483646 w 3604"/>
                    <a:gd name="T13" fmla="*/ 2147483646 h 1435"/>
                    <a:gd name="T14" fmla="*/ 2147483646 w 3604"/>
                    <a:gd name="T15" fmla="*/ 2147483646 h 1435"/>
                    <a:gd name="T16" fmla="*/ 2147483646 w 3604"/>
                    <a:gd name="T17" fmla="*/ 2147483646 h 1435"/>
                    <a:gd name="T18" fmla="*/ 2147483646 w 3604"/>
                    <a:gd name="T19" fmla="*/ 2147483646 h 1435"/>
                    <a:gd name="T20" fmla="*/ 2147483646 w 3604"/>
                    <a:gd name="T21" fmla="*/ 2147483646 h 1435"/>
                    <a:gd name="T22" fmla="*/ 2147483646 w 3604"/>
                    <a:gd name="T23" fmla="*/ 2147483646 h 1435"/>
                    <a:gd name="T24" fmla="*/ 2147483646 w 3604"/>
                    <a:gd name="T25" fmla="*/ 2147483646 h 1435"/>
                    <a:gd name="T26" fmla="*/ 2147483646 w 3604"/>
                    <a:gd name="T27" fmla="*/ 0 h 1435"/>
                    <a:gd name="T28" fmla="*/ 1962890625 w 3604"/>
                    <a:gd name="T29" fmla="*/ 0 h 143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2" name="Google Shape;4485;p27"/>
                <p:cNvSpPr>
                  <a:spLocks/>
                </p:cNvSpPr>
                <p:nvPr/>
              </p:nvSpPr>
              <p:spPr bwMode="auto">
                <a:xfrm>
                  <a:off x="247475" y="4918475"/>
                  <a:ext cx="91750" cy="33875"/>
                </a:xfrm>
                <a:custGeom>
                  <a:avLst/>
                  <a:gdLst>
                    <a:gd name="T0" fmla="*/ 478515625 w 3670"/>
                    <a:gd name="T1" fmla="*/ 0 h 1355"/>
                    <a:gd name="T2" fmla="*/ 332031250 w 3670"/>
                    <a:gd name="T3" fmla="*/ 195312500 h 1355"/>
                    <a:gd name="T4" fmla="*/ 654296875 w 3670"/>
                    <a:gd name="T5" fmla="*/ 1494140625 h 1355"/>
                    <a:gd name="T6" fmla="*/ 2147483646 w 3670"/>
                    <a:gd name="T7" fmla="*/ 2147483646 h 1355"/>
                    <a:gd name="T8" fmla="*/ 2147483646 w 3670"/>
                    <a:gd name="T9" fmla="*/ 2147483646 h 1355"/>
                    <a:gd name="T10" fmla="*/ 2147483646 w 3670"/>
                    <a:gd name="T11" fmla="*/ 2147483646 h 1355"/>
                    <a:gd name="T12" fmla="*/ 2147483646 w 3670"/>
                    <a:gd name="T13" fmla="*/ 2147483646 h 1355"/>
                    <a:gd name="T14" fmla="*/ 2147483646 w 3670"/>
                    <a:gd name="T15" fmla="*/ 2147483646 h 1355"/>
                    <a:gd name="T16" fmla="*/ 2147483646 w 3670"/>
                    <a:gd name="T17" fmla="*/ 2147483646 h 1355"/>
                    <a:gd name="T18" fmla="*/ 2147483646 w 3670"/>
                    <a:gd name="T19" fmla="*/ 2147483646 h 1355"/>
                    <a:gd name="T20" fmla="*/ 2147483646 w 3670"/>
                    <a:gd name="T21" fmla="*/ 2147483646 h 1355"/>
                    <a:gd name="T22" fmla="*/ 2147483646 w 3670"/>
                    <a:gd name="T23" fmla="*/ 2147483646 h 1355"/>
                    <a:gd name="T24" fmla="*/ 2147483646 w 3670"/>
                    <a:gd name="T25" fmla="*/ 2147483646 h 1355"/>
                    <a:gd name="T26" fmla="*/ 2147483646 w 3670"/>
                    <a:gd name="T27" fmla="*/ 2147483646 h 1355"/>
                    <a:gd name="T28" fmla="*/ 2147483646 w 3670"/>
                    <a:gd name="T29" fmla="*/ 2147483646 h 1355"/>
                    <a:gd name="T30" fmla="*/ 2147483646 w 3670"/>
                    <a:gd name="T31" fmla="*/ 2147483646 h 1355"/>
                    <a:gd name="T32" fmla="*/ 2147483646 w 3670"/>
                    <a:gd name="T33" fmla="*/ 2147483646 h 1355"/>
                    <a:gd name="T34" fmla="*/ 2147483646 w 3670"/>
                    <a:gd name="T35" fmla="*/ 2147483646 h 1355"/>
                    <a:gd name="T36" fmla="*/ 2147483646 w 3670"/>
                    <a:gd name="T37" fmla="*/ 2147483646 h 1355"/>
                    <a:gd name="T38" fmla="*/ 1962890625 w 3670"/>
                    <a:gd name="T39" fmla="*/ 849609375 h 1355"/>
                    <a:gd name="T40" fmla="*/ 1630859375 w 3670"/>
                    <a:gd name="T41" fmla="*/ 849609375 h 1355"/>
                    <a:gd name="T42" fmla="*/ 478515625 w 3670"/>
                    <a:gd name="T43" fmla="*/ 0 h 135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3" name="Google Shape;4486;p27"/>
                <p:cNvSpPr>
                  <a:spLocks/>
                </p:cNvSpPr>
                <p:nvPr/>
              </p:nvSpPr>
              <p:spPr bwMode="auto">
                <a:xfrm>
                  <a:off x="282500" y="4993175"/>
                  <a:ext cx="97600" cy="28375"/>
                </a:xfrm>
                <a:custGeom>
                  <a:avLst/>
                  <a:gdLst>
                    <a:gd name="T0" fmla="*/ 2147483646 w 3904"/>
                    <a:gd name="T1" fmla="*/ 9765625 h 1135"/>
                    <a:gd name="T2" fmla="*/ 654296875 w 3904"/>
                    <a:gd name="T3" fmla="*/ 986328125 h 1135"/>
                    <a:gd name="T4" fmla="*/ 976562500 w 3904"/>
                    <a:gd name="T5" fmla="*/ 1962890625 h 1135"/>
                    <a:gd name="T6" fmla="*/ 2147483646 w 3904"/>
                    <a:gd name="T7" fmla="*/ 2147483646 h 1135"/>
                    <a:gd name="T8" fmla="*/ 2147483646 w 3904"/>
                    <a:gd name="T9" fmla="*/ 2147483646 h 1135"/>
                    <a:gd name="T10" fmla="*/ 2147483646 w 3904"/>
                    <a:gd name="T11" fmla="*/ 2147483646 h 1135"/>
                    <a:gd name="T12" fmla="*/ 2147483646 w 3904"/>
                    <a:gd name="T13" fmla="*/ 2147483646 h 1135"/>
                    <a:gd name="T14" fmla="*/ 2147483646 w 3904"/>
                    <a:gd name="T15" fmla="*/ 2147483646 h 1135"/>
                    <a:gd name="T16" fmla="*/ 2147483646 w 3904"/>
                    <a:gd name="T17" fmla="*/ 2147483646 h 1135"/>
                    <a:gd name="T18" fmla="*/ 2147483646 w 3904"/>
                    <a:gd name="T19" fmla="*/ 2147483646 h 1135"/>
                    <a:gd name="T20" fmla="*/ 2147483646 w 3904"/>
                    <a:gd name="T21" fmla="*/ 2147483646 h 1135"/>
                    <a:gd name="T22" fmla="*/ 2147483646 w 3904"/>
                    <a:gd name="T23" fmla="*/ 2147483646 h 1135"/>
                    <a:gd name="T24" fmla="*/ 2147483646 w 3904"/>
                    <a:gd name="T25" fmla="*/ 2147483646 h 1135"/>
                    <a:gd name="T26" fmla="*/ 2147483646 w 3904"/>
                    <a:gd name="T27" fmla="*/ 2147483646 h 1135"/>
                    <a:gd name="T28" fmla="*/ 2147483646 w 3904"/>
                    <a:gd name="T29" fmla="*/ 2147483646 h 1135"/>
                    <a:gd name="T30" fmla="*/ 2147483646 w 3904"/>
                    <a:gd name="T31" fmla="*/ 986328125 h 1135"/>
                    <a:gd name="T32" fmla="*/ 2147483646 w 3904"/>
                    <a:gd name="T33" fmla="*/ 9765625 h 1135"/>
                    <a:gd name="T34" fmla="*/ 2147483646 w 3904"/>
                    <a:gd name="T35" fmla="*/ 9765625 h 113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lnTo>
                        <a:pt x="234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6" name="Google Shape;4487;p27"/>
              <p:cNvGrpSpPr>
                <a:grpSpLocks/>
              </p:cNvGrpSpPr>
              <p:nvPr/>
            </p:nvGrpSpPr>
            <p:grpSpPr bwMode="auto"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27" name="Google Shape;4488;p27"/>
                <p:cNvSpPr/>
                <p:nvPr/>
              </p:nvSpPr>
              <p:spPr>
                <a:xfrm>
                  <a:off x="603004" y="4392105"/>
                  <a:ext cx="44088" cy="184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" name="Google Shape;4489;p27"/>
                <p:cNvSpPr/>
                <p:nvPr/>
              </p:nvSpPr>
              <p:spPr>
                <a:xfrm>
                  <a:off x="650926" y="4437150"/>
                  <a:ext cx="99677" cy="18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" name="Google Shape;4490;p27"/>
                <p:cNvSpPr/>
                <p:nvPr/>
              </p:nvSpPr>
              <p:spPr>
                <a:xfrm>
                  <a:off x="708432" y="4497529"/>
                  <a:ext cx="135139" cy="1648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0" name="Google Shape;4491;p27"/>
                <p:cNvSpPr>
                  <a:spLocks/>
                </p:cNvSpPr>
                <p:nvPr/>
              </p:nvSpPr>
              <p:spPr bwMode="auto">
                <a:xfrm>
                  <a:off x="628575" y="4372750"/>
                  <a:ext cx="28375" cy="28375"/>
                </a:xfrm>
                <a:custGeom>
                  <a:avLst/>
                  <a:gdLst>
                    <a:gd name="T0" fmla="*/ 2147483646 w 1135"/>
                    <a:gd name="T1" fmla="*/ 0 h 1135"/>
                    <a:gd name="T2" fmla="*/ 2147483646 w 1135"/>
                    <a:gd name="T3" fmla="*/ 1298828125 h 1135"/>
                    <a:gd name="T4" fmla="*/ 9765625 w 1135"/>
                    <a:gd name="T5" fmla="*/ 2147483646 h 1135"/>
                    <a:gd name="T6" fmla="*/ 1308593750 w 1135"/>
                    <a:gd name="T7" fmla="*/ 2147483646 h 1135"/>
                    <a:gd name="T8" fmla="*/ 2147483646 w 1135"/>
                    <a:gd name="T9" fmla="*/ 2147483646 h 1135"/>
                    <a:gd name="T10" fmla="*/ 2147483646 w 1135"/>
                    <a:gd name="T11" fmla="*/ 2147483646 h 1135"/>
                    <a:gd name="T12" fmla="*/ 2147483646 w 1135"/>
                    <a:gd name="T13" fmla="*/ 2147483646 h 1135"/>
                    <a:gd name="T14" fmla="*/ 2147483646 w 1135"/>
                    <a:gd name="T15" fmla="*/ 2147483646 h 1135"/>
                    <a:gd name="T16" fmla="*/ 2147483646 w 1135"/>
                    <a:gd name="T17" fmla="*/ 0 h 1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4492;p27"/>
                <p:cNvSpPr>
                  <a:spLocks/>
                </p:cNvSpPr>
                <p:nvPr/>
              </p:nvSpPr>
              <p:spPr bwMode="auto">
                <a:xfrm>
                  <a:off x="734475" y="4418600"/>
                  <a:ext cx="27550" cy="28375"/>
                </a:xfrm>
                <a:custGeom>
                  <a:avLst/>
                  <a:gdLst>
                    <a:gd name="T0" fmla="*/ 2147483646 w 1102"/>
                    <a:gd name="T1" fmla="*/ 9765625 h 1135"/>
                    <a:gd name="T2" fmla="*/ 1962890625 w 1102"/>
                    <a:gd name="T3" fmla="*/ 1308593750 h 1135"/>
                    <a:gd name="T4" fmla="*/ 9765625 w 1102"/>
                    <a:gd name="T5" fmla="*/ 2147483646 h 1135"/>
                    <a:gd name="T6" fmla="*/ 986328125 w 1102"/>
                    <a:gd name="T7" fmla="*/ 2147483646 h 1135"/>
                    <a:gd name="T8" fmla="*/ 2147483646 w 1102"/>
                    <a:gd name="T9" fmla="*/ 2147483646 h 1135"/>
                    <a:gd name="T10" fmla="*/ 2147483646 w 1102"/>
                    <a:gd name="T11" fmla="*/ 2147483646 h 1135"/>
                    <a:gd name="T12" fmla="*/ 2147483646 w 1102"/>
                    <a:gd name="T13" fmla="*/ 2147483646 h 1135"/>
                    <a:gd name="T14" fmla="*/ 2147483646 w 1102"/>
                    <a:gd name="T15" fmla="*/ 2147483646 h 1135"/>
                    <a:gd name="T16" fmla="*/ 2147483646 w 1102"/>
                    <a:gd name="T17" fmla="*/ 9765625 h 1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4493;p27"/>
                <p:cNvSpPr>
                  <a:spLocks/>
                </p:cNvSpPr>
                <p:nvPr/>
              </p:nvSpPr>
              <p:spPr bwMode="auto">
                <a:xfrm>
                  <a:off x="828725" y="4482825"/>
                  <a:ext cx="28375" cy="27525"/>
                </a:xfrm>
                <a:custGeom>
                  <a:avLst/>
                  <a:gdLst>
                    <a:gd name="T0" fmla="*/ 2147483646 w 1135"/>
                    <a:gd name="T1" fmla="*/ 0 h 1101"/>
                    <a:gd name="T2" fmla="*/ 2147483646 w 1135"/>
                    <a:gd name="T3" fmla="*/ 976562500 h 1101"/>
                    <a:gd name="T4" fmla="*/ 0 w 1135"/>
                    <a:gd name="T5" fmla="*/ 2147483646 h 1101"/>
                    <a:gd name="T6" fmla="*/ 1308593750 w 1135"/>
                    <a:gd name="T7" fmla="*/ 2147483646 h 1101"/>
                    <a:gd name="T8" fmla="*/ 2147483646 w 1135"/>
                    <a:gd name="T9" fmla="*/ 2147483646 h 1101"/>
                    <a:gd name="T10" fmla="*/ 2147483646 w 1135"/>
                    <a:gd name="T11" fmla="*/ 2147483646 h 1101"/>
                    <a:gd name="T12" fmla="*/ 2147483646 w 1135"/>
                    <a:gd name="T13" fmla="*/ 2147483646 h 1101"/>
                    <a:gd name="T14" fmla="*/ 2147483646 w 1135"/>
                    <a:gd name="T15" fmla="*/ 1953125000 h 1101"/>
                    <a:gd name="T16" fmla="*/ 2147483646 w 1135"/>
                    <a:gd name="T17" fmla="*/ 0 h 110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4494;p27"/>
                <p:cNvSpPr/>
                <p:nvPr/>
              </p:nvSpPr>
              <p:spPr>
                <a:xfrm>
                  <a:off x="421861" y="4443858"/>
                  <a:ext cx="500302" cy="528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4495;p27"/>
                <p:cNvSpPr/>
                <p:nvPr/>
              </p:nvSpPr>
              <p:spPr>
                <a:xfrm>
                  <a:off x="439113" y="4441942"/>
                  <a:ext cx="480175" cy="31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5" name="Google Shape;4496;p27"/>
                <p:cNvSpPr>
                  <a:spLocks/>
                </p:cNvSpPr>
                <p:nvPr/>
              </p:nvSpPr>
              <p:spPr bwMode="auto">
                <a:xfrm>
                  <a:off x="454275" y="4622075"/>
                  <a:ext cx="38400" cy="262875"/>
                </a:xfrm>
                <a:custGeom>
                  <a:avLst/>
                  <a:gdLst>
                    <a:gd name="T0" fmla="*/ 2147483646 w 1536"/>
                    <a:gd name="T1" fmla="*/ 9765625 h 10515"/>
                    <a:gd name="T2" fmla="*/ 2147483646 w 1536"/>
                    <a:gd name="T3" fmla="*/ 986328125 h 10515"/>
                    <a:gd name="T4" fmla="*/ 2147483646 w 1536"/>
                    <a:gd name="T5" fmla="*/ 2147483646 h 10515"/>
                    <a:gd name="T6" fmla="*/ 2147483646 w 1536"/>
                    <a:gd name="T7" fmla="*/ 2147483646 h 10515"/>
                    <a:gd name="T8" fmla="*/ 2147483646 w 1536"/>
                    <a:gd name="T9" fmla="*/ 2147483646 h 10515"/>
                    <a:gd name="T10" fmla="*/ 2147483646 w 1536"/>
                    <a:gd name="T11" fmla="*/ 2147483646 h 10515"/>
                    <a:gd name="T12" fmla="*/ 2147483646 w 1536"/>
                    <a:gd name="T13" fmla="*/ 2147483646 h 10515"/>
                    <a:gd name="T14" fmla="*/ 2147483646 w 1536"/>
                    <a:gd name="T15" fmla="*/ 2147483646 h 10515"/>
                    <a:gd name="T16" fmla="*/ 9765625 w 1536"/>
                    <a:gd name="T17" fmla="*/ 2147483646 h 10515"/>
                    <a:gd name="T18" fmla="*/ 664062500 w 1536"/>
                    <a:gd name="T19" fmla="*/ 2147483646 h 10515"/>
                    <a:gd name="T20" fmla="*/ 2147483646 w 1536"/>
                    <a:gd name="T21" fmla="*/ 2147483646 h 10515"/>
                    <a:gd name="T22" fmla="*/ 2147483646 w 1536"/>
                    <a:gd name="T23" fmla="*/ 2147483646 h 10515"/>
                    <a:gd name="T24" fmla="*/ 2147483646 w 1536"/>
                    <a:gd name="T25" fmla="*/ 2147483646 h 10515"/>
                    <a:gd name="T26" fmla="*/ 2147483646 w 1536"/>
                    <a:gd name="T27" fmla="*/ 2147483646 h 10515"/>
                    <a:gd name="T28" fmla="*/ 2147483646 w 1536"/>
                    <a:gd name="T29" fmla="*/ 2147483646 h 10515"/>
                    <a:gd name="T30" fmla="*/ 2147483646 w 1536"/>
                    <a:gd name="T31" fmla="*/ 2147483646 h 10515"/>
                    <a:gd name="T32" fmla="*/ 2147483646 w 1536"/>
                    <a:gd name="T33" fmla="*/ 2147483646 h 10515"/>
                    <a:gd name="T34" fmla="*/ 2147483646 w 1536"/>
                    <a:gd name="T35" fmla="*/ 2147483646 h 10515"/>
                    <a:gd name="T36" fmla="*/ 2147483646 w 1536"/>
                    <a:gd name="T37" fmla="*/ 2147483646 h 10515"/>
                    <a:gd name="T38" fmla="*/ 2147483646 w 1536"/>
                    <a:gd name="T39" fmla="*/ 986328125 h 10515"/>
                    <a:gd name="T40" fmla="*/ 2147483646 w 1536"/>
                    <a:gd name="T41" fmla="*/ 9765625 h 1051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6" name="Google Shape;4497;p27"/>
                <p:cNvSpPr>
                  <a:spLocks/>
                </p:cNvSpPr>
                <p:nvPr/>
              </p:nvSpPr>
              <p:spPr bwMode="auto">
                <a:xfrm>
                  <a:off x="495975" y="4675450"/>
                  <a:ext cx="76750" cy="240375"/>
                </a:xfrm>
                <a:custGeom>
                  <a:avLst/>
                  <a:gdLst>
                    <a:gd name="T0" fmla="*/ 2147483646 w 3070"/>
                    <a:gd name="T1" fmla="*/ 2147483646 h 9615"/>
                    <a:gd name="T2" fmla="*/ 2147483646 w 3070"/>
                    <a:gd name="T3" fmla="*/ 2147483646 h 9615"/>
                    <a:gd name="T4" fmla="*/ 2147483646 w 3070"/>
                    <a:gd name="T5" fmla="*/ 2147483646 h 9615"/>
                    <a:gd name="T6" fmla="*/ 2147483646 w 3070"/>
                    <a:gd name="T7" fmla="*/ 9765625 h 9615"/>
                    <a:gd name="T8" fmla="*/ 2147483646 w 3070"/>
                    <a:gd name="T9" fmla="*/ 654296875 h 9615"/>
                    <a:gd name="T10" fmla="*/ 2147483646 w 3070"/>
                    <a:gd name="T11" fmla="*/ 2147483646 h 9615"/>
                    <a:gd name="T12" fmla="*/ 2147483646 w 3070"/>
                    <a:gd name="T13" fmla="*/ 2147483646 h 9615"/>
                    <a:gd name="T14" fmla="*/ 2147483646 w 3070"/>
                    <a:gd name="T15" fmla="*/ 2147483646 h 9615"/>
                    <a:gd name="T16" fmla="*/ 2147483646 w 3070"/>
                    <a:gd name="T17" fmla="*/ 2147483646 h 9615"/>
                    <a:gd name="T18" fmla="*/ 2147483646 w 3070"/>
                    <a:gd name="T19" fmla="*/ 2147483646 h 9615"/>
                    <a:gd name="T20" fmla="*/ 2147483646 w 3070"/>
                    <a:gd name="T21" fmla="*/ 2147483646 h 9615"/>
                    <a:gd name="T22" fmla="*/ 664062500 w 3070"/>
                    <a:gd name="T23" fmla="*/ 2147483646 h 9615"/>
                    <a:gd name="T24" fmla="*/ 9765625 w 3070"/>
                    <a:gd name="T25" fmla="*/ 2147483646 h 9615"/>
                    <a:gd name="T26" fmla="*/ 1962890625 w 3070"/>
                    <a:gd name="T27" fmla="*/ 2147483646 h 9615"/>
                    <a:gd name="T28" fmla="*/ 2147483646 w 3070"/>
                    <a:gd name="T29" fmla="*/ 2147483646 h 9615"/>
                    <a:gd name="T30" fmla="*/ 2147483646 w 3070"/>
                    <a:gd name="T31" fmla="*/ 2147483646 h 9615"/>
                    <a:gd name="T32" fmla="*/ 2147483646 w 3070"/>
                    <a:gd name="T33" fmla="*/ 2147483646 h 9615"/>
                    <a:gd name="T34" fmla="*/ 2147483646 w 3070"/>
                    <a:gd name="T35" fmla="*/ 2147483646 h 9615"/>
                    <a:gd name="T36" fmla="*/ 2147483646 w 3070"/>
                    <a:gd name="T37" fmla="*/ 2147483646 h 9615"/>
                    <a:gd name="T38" fmla="*/ 2147483646 w 3070"/>
                    <a:gd name="T39" fmla="*/ 2147483646 h 9615"/>
                    <a:gd name="T40" fmla="*/ 2147483646 w 3070"/>
                    <a:gd name="T41" fmla="*/ 1308593750 h 9615"/>
                    <a:gd name="T42" fmla="*/ 2147483646 w 3070"/>
                    <a:gd name="T43" fmla="*/ 9765625 h 9615"/>
                    <a:gd name="T44" fmla="*/ 2147483646 w 3070"/>
                    <a:gd name="T45" fmla="*/ 9765625 h 961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lnTo>
                        <a:pt x="2936" y="1"/>
                      </a:ln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7" name="Google Shape;4498;p27"/>
                <p:cNvSpPr>
                  <a:spLocks/>
                </p:cNvSpPr>
                <p:nvPr/>
              </p:nvSpPr>
              <p:spPr bwMode="auto">
                <a:xfrm>
                  <a:off x="564375" y="4714650"/>
                  <a:ext cx="109250" cy="221025"/>
                </a:xfrm>
                <a:custGeom>
                  <a:avLst/>
                  <a:gdLst>
                    <a:gd name="T0" fmla="*/ 2147483646 w 4370"/>
                    <a:gd name="T1" fmla="*/ 9765625 h 8841"/>
                    <a:gd name="T2" fmla="*/ 2147483646 w 4370"/>
                    <a:gd name="T3" fmla="*/ 986328125 h 8841"/>
                    <a:gd name="T4" fmla="*/ 2147483646 w 4370"/>
                    <a:gd name="T5" fmla="*/ 2147483646 h 8841"/>
                    <a:gd name="T6" fmla="*/ 2147483646 w 4370"/>
                    <a:gd name="T7" fmla="*/ 2147483646 h 8841"/>
                    <a:gd name="T8" fmla="*/ 2147483646 w 4370"/>
                    <a:gd name="T9" fmla="*/ 2147483646 h 8841"/>
                    <a:gd name="T10" fmla="*/ 2147483646 w 4370"/>
                    <a:gd name="T11" fmla="*/ 2147483646 h 8841"/>
                    <a:gd name="T12" fmla="*/ 2147483646 w 4370"/>
                    <a:gd name="T13" fmla="*/ 2147483646 h 8841"/>
                    <a:gd name="T14" fmla="*/ 322265625 w 4370"/>
                    <a:gd name="T15" fmla="*/ 2147483646 h 8841"/>
                    <a:gd name="T16" fmla="*/ 1953125000 w 4370"/>
                    <a:gd name="T17" fmla="*/ 2147483646 h 8841"/>
                    <a:gd name="T18" fmla="*/ 2147483646 w 4370"/>
                    <a:gd name="T19" fmla="*/ 2147483646 h 8841"/>
                    <a:gd name="T20" fmla="*/ 2147483646 w 4370"/>
                    <a:gd name="T21" fmla="*/ 2147483646 h 8841"/>
                    <a:gd name="T22" fmla="*/ 2147483646 w 4370"/>
                    <a:gd name="T23" fmla="*/ 2147483646 h 8841"/>
                    <a:gd name="T24" fmla="*/ 2147483646 w 4370"/>
                    <a:gd name="T25" fmla="*/ 2147483646 h 8841"/>
                    <a:gd name="T26" fmla="*/ 2147483646 w 4370"/>
                    <a:gd name="T27" fmla="*/ 2147483646 h 8841"/>
                    <a:gd name="T28" fmla="*/ 2147483646 w 4370"/>
                    <a:gd name="T29" fmla="*/ 2147483646 h 8841"/>
                    <a:gd name="T30" fmla="*/ 2147483646 w 4370"/>
                    <a:gd name="T31" fmla="*/ 2147483646 h 8841"/>
                    <a:gd name="T32" fmla="*/ 2147483646 w 4370"/>
                    <a:gd name="T33" fmla="*/ 9765625 h 8841"/>
                    <a:gd name="T34" fmla="*/ 2147483646 w 4370"/>
                    <a:gd name="T35" fmla="*/ 9765625 h 884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lnTo>
                        <a:pt x="4170" y="1"/>
                      </a:ln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8" name="Google Shape;4499;p27"/>
                <p:cNvSpPr>
                  <a:spLocks/>
                </p:cNvSpPr>
                <p:nvPr/>
              </p:nvSpPr>
              <p:spPr bwMode="auto">
                <a:xfrm>
                  <a:off x="649425" y="4730500"/>
                  <a:ext cx="120100" cy="203500"/>
                </a:xfrm>
                <a:custGeom>
                  <a:avLst/>
                  <a:gdLst>
                    <a:gd name="T0" fmla="*/ 2147483646 w 4804"/>
                    <a:gd name="T1" fmla="*/ 2147483646 h 8140"/>
                    <a:gd name="T2" fmla="*/ 2147483646 w 4804"/>
                    <a:gd name="T3" fmla="*/ 2147483646 h 8140"/>
                    <a:gd name="T4" fmla="*/ 2147483646 w 4804"/>
                    <a:gd name="T5" fmla="*/ 2147483646 h 8140"/>
                    <a:gd name="T6" fmla="*/ 2147483646 w 4804"/>
                    <a:gd name="T7" fmla="*/ 2147483646 h 8140"/>
                    <a:gd name="T8" fmla="*/ 2147483646 w 4804"/>
                    <a:gd name="T9" fmla="*/ 2147483646 h 8140"/>
                    <a:gd name="T10" fmla="*/ 2147483646 w 4804"/>
                    <a:gd name="T11" fmla="*/ 0 h 8140"/>
                    <a:gd name="T12" fmla="*/ 2147483646 w 4804"/>
                    <a:gd name="T13" fmla="*/ 332031250 h 8140"/>
                    <a:gd name="T14" fmla="*/ 2147483646 w 4804"/>
                    <a:gd name="T15" fmla="*/ 2147483646 h 8140"/>
                    <a:gd name="T16" fmla="*/ 2147483646 w 4804"/>
                    <a:gd name="T17" fmla="*/ 2147483646 h 8140"/>
                    <a:gd name="T18" fmla="*/ 2147483646 w 4804"/>
                    <a:gd name="T19" fmla="*/ 2147483646 h 8140"/>
                    <a:gd name="T20" fmla="*/ 654296875 w 4804"/>
                    <a:gd name="T21" fmla="*/ 2147483646 h 8140"/>
                    <a:gd name="T22" fmla="*/ 9765625 w 4804"/>
                    <a:gd name="T23" fmla="*/ 2147483646 h 8140"/>
                    <a:gd name="T24" fmla="*/ 9765625 w 4804"/>
                    <a:gd name="T25" fmla="*/ 2147483646 h 8140"/>
                    <a:gd name="T26" fmla="*/ 1630859375 w 4804"/>
                    <a:gd name="T27" fmla="*/ 2147483646 h 8140"/>
                    <a:gd name="T28" fmla="*/ 2147483646 w 4804"/>
                    <a:gd name="T29" fmla="*/ 2147483646 h 8140"/>
                    <a:gd name="T30" fmla="*/ 2147483646 w 4804"/>
                    <a:gd name="T31" fmla="*/ 2147483646 h 8140"/>
                    <a:gd name="T32" fmla="*/ 2147483646 w 4804"/>
                    <a:gd name="T33" fmla="*/ 2147483646 h 8140"/>
                    <a:gd name="T34" fmla="*/ 2147483646 w 4804"/>
                    <a:gd name="T35" fmla="*/ 2147483646 h 8140"/>
                    <a:gd name="T36" fmla="*/ 2147483646 w 4804"/>
                    <a:gd name="T37" fmla="*/ 2147483646 h 8140"/>
                    <a:gd name="T38" fmla="*/ 2147483646 w 4804"/>
                    <a:gd name="T39" fmla="*/ 2147483646 h 8140"/>
                    <a:gd name="T40" fmla="*/ 2147483646 w 4804"/>
                    <a:gd name="T41" fmla="*/ 2147483646 h 8140"/>
                    <a:gd name="T42" fmla="*/ 2147483646 w 4804"/>
                    <a:gd name="T43" fmla="*/ 2147483646 h 8140"/>
                    <a:gd name="T44" fmla="*/ 2147483646 w 4804"/>
                    <a:gd name="T45" fmla="*/ 2147483646 h 8140"/>
                    <a:gd name="T46" fmla="*/ 2147483646 w 4804"/>
                    <a:gd name="T47" fmla="*/ 332031250 h 8140"/>
                    <a:gd name="T48" fmla="*/ 2147483646 w 4804"/>
                    <a:gd name="T49" fmla="*/ 0 h 814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9" name="Google Shape;4500;p27"/>
                <p:cNvSpPr>
                  <a:spLocks/>
                </p:cNvSpPr>
                <p:nvPr/>
              </p:nvSpPr>
              <p:spPr bwMode="auto">
                <a:xfrm>
                  <a:off x="373400" y="4787200"/>
                  <a:ext cx="381125" cy="221850"/>
                </a:xfrm>
                <a:custGeom>
                  <a:avLst/>
                  <a:gdLst>
                    <a:gd name="T0" fmla="*/ 2147483646 w 15245"/>
                    <a:gd name="T1" fmla="*/ 9765625 h 8874"/>
                    <a:gd name="T2" fmla="*/ 2147483646 w 15245"/>
                    <a:gd name="T3" fmla="*/ 986328125 h 8874"/>
                    <a:gd name="T4" fmla="*/ 2147483646 w 15245"/>
                    <a:gd name="T5" fmla="*/ 2147483646 h 8874"/>
                    <a:gd name="T6" fmla="*/ 332031250 w 15245"/>
                    <a:gd name="T7" fmla="*/ 2147483646 h 8874"/>
                    <a:gd name="T8" fmla="*/ 0 w 15245"/>
                    <a:gd name="T9" fmla="*/ 2147483646 h 8874"/>
                    <a:gd name="T10" fmla="*/ 976562500 w 15245"/>
                    <a:gd name="T11" fmla="*/ 2147483646 h 8874"/>
                    <a:gd name="T12" fmla="*/ 2147483646 w 15245"/>
                    <a:gd name="T13" fmla="*/ 2147483646 h 8874"/>
                    <a:gd name="T14" fmla="*/ 2147483646 w 15245"/>
                    <a:gd name="T15" fmla="*/ 2147483646 h 8874"/>
                    <a:gd name="T16" fmla="*/ 2147483646 w 15245"/>
                    <a:gd name="T17" fmla="*/ 2147483646 h 8874"/>
                    <a:gd name="T18" fmla="*/ 2147483646 w 15245"/>
                    <a:gd name="T19" fmla="*/ 2147483646 h 8874"/>
                    <a:gd name="T20" fmla="*/ 2147483646 w 15245"/>
                    <a:gd name="T21" fmla="*/ 2147483646 h 8874"/>
                    <a:gd name="T22" fmla="*/ 2147483646 w 15245"/>
                    <a:gd name="T23" fmla="*/ 2147483646 h 8874"/>
                    <a:gd name="T24" fmla="*/ 2147483646 w 15245"/>
                    <a:gd name="T25" fmla="*/ 2147483646 h 8874"/>
                    <a:gd name="T26" fmla="*/ 2147483646 w 15245"/>
                    <a:gd name="T27" fmla="*/ 2147483646 h 8874"/>
                    <a:gd name="T28" fmla="*/ 2147483646 w 15245"/>
                    <a:gd name="T29" fmla="*/ 2147483646 h 8874"/>
                    <a:gd name="T30" fmla="*/ 2147483646 w 15245"/>
                    <a:gd name="T31" fmla="*/ 2147483646 h 8874"/>
                    <a:gd name="T32" fmla="*/ 2147483646 w 15245"/>
                    <a:gd name="T33" fmla="*/ 2147483646 h 8874"/>
                    <a:gd name="T34" fmla="*/ 2147483646 w 15245"/>
                    <a:gd name="T35" fmla="*/ 2147483646 h 8874"/>
                    <a:gd name="T36" fmla="*/ 2147483646 w 15245"/>
                    <a:gd name="T37" fmla="*/ 2147483646 h 8874"/>
                    <a:gd name="T38" fmla="*/ 2147483646 w 15245"/>
                    <a:gd name="T39" fmla="*/ 2147483646 h 8874"/>
                    <a:gd name="T40" fmla="*/ 2147483646 w 15245"/>
                    <a:gd name="T41" fmla="*/ 2147483646 h 8874"/>
                    <a:gd name="T42" fmla="*/ 2147483646 w 15245"/>
                    <a:gd name="T43" fmla="*/ 2147483646 h 8874"/>
                    <a:gd name="T44" fmla="*/ 2147483646 w 15245"/>
                    <a:gd name="T45" fmla="*/ 2147483646 h 8874"/>
                    <a:gd name="T46" fmla="*/ 2147483646 w 15245"/>
                    <a:gd name="T47" fmla="*/ 2147483646 h 8874"/>
                    <a:gd name="T48" fmla="*/ 2147483646 w 15245"/>
                    <a:gd name="T49" fmla="*/ 2147483646 h 8874"/>
                    <a:gd name="T50" fmla="*/ 2147483646 w 15245"/>
                    <a:gd name="T51" fmla="*/ 2147483646 h 8874"/>
                    <a:gd name="T52" fmla="*/ 2147483646 w 15245"/>
                    <a:gd name="T53" fmla="*/ 2147483646 h 8874"/>
                    <a:gd name="T54" fmla="*/ 2147483646 w 15245"/>
                    <a:gd name="T55" fmla="*/ 2147483646 h 8874"/>
                    <a:gd name="T56" fmla="*/ 2147483646 w 15245"/>
                    <a:gd name="T57" fmla="*/ 2147483646 h 8874"/>
                    <a:gd name="T58" fmla="*/ 2147483646 w 15245"/>
                    <a:gd name="T59" fmla="*/ 2147483646 h 8874"/>
                    <a:gd name="T60" fmla="*/ 2147483646 w 15245"/>
                    <a:gd name="T61" fmla="*/ 2147483646 h 8874"/>
                    <a:gd name="T62" fmla="*/ 2147483646 w 15245"/>
                    <a:gd name="T63" fmla="*/ 2147483646 h 8874"/>
                    <a:gd name="T64" fmla="*/ 2147483646 w 15245"/>
                    <a:gd name="T65" fmla="*/ 2147483646 h 8874"/>
                    <a:gd name="T66" fmla="*/ 2147483646 w 15245"/>
                    <a:gd name="T67" fmla="*/ 2147483646 h 8874"/>
                    <a:gd name="T68" fmla="*/ 2147483646 w 15245"/>
                    <a:gd name="T69" fmla="*/ 2147483646 h 8874"/>
                    <a:gd name="T70" fmla="*/ 2147483646 w 15245"/>
                    <a:gd name="T71" fmla="*/ 2147483646 h 8874"/>
                    <a:gd name="T72" fmla="*/ 2147483646 w 15245"/>
                    <a:gd name="T73" fmla="*/ 2147483646 h 8874"/>
                    <a:gd name="T74" fmla="*/ 2147483646 w 15245"/>
                    <a:gd name="T75" fmla="*/ 2147483646 h 8874"/>
                    <a:gd name="T76" fmla="*/ 2147483646 w 15245"/>
                    <a:gd name="T77" fmla="*/ 2147483646 h 8874"/>
                    <a:gd name="T78" fmla="*/ 2147483646 w 15245"/>
                    <a:gd name="T79" fmla="*/ 2147483646 h 8874"/>
                    <a:gd name="T80" fmla="*/ 2147483646 w 15245"/>
                    <a:gd name="T81" fmla="*/ 2147483646 h 8874"/>
                    <a:gd name="T82" fmla="*/ 2147483646 w 15245"/>
                    <a:gd name="T83" fmla="*/ 2147483646 h 8874"/>
                    <a:gd name="T84" fmla="*/ 2147483646 w 15245"/>
                    <a:gd name="T85" fmla="*/ 2147483646 h 8874"/>
                    <a:gd name="T86" fmla="*/ 2147483646 w 15245"/>
                    <a:gd name="T87" fmla="*/ 2147483646 h 8874"/>
                    <a:gd name="T88" fmla="*/ 2147483646 w 15245"/>
                    <a:gd name="T89" fmla="*/ 2147483646 h 8874"/>
                    <a:gd name="T90" fmla="*/ 2147483646 w 15245"/>
                    <a:gd name="T91" fmla="*/ 2147483646 h 8874"/>
                    <a:gd name="T92" fmla="*/ 2147483646 w 15245"/>
                    <a:gd name="T93" fmla="*/ 2147483646 h 8874"/>
                    <a:gd name="T94" fmla="*/ 2147483646 w 15245"/>
                    <a:gd name="T95" fmla="*/ 2147483646 h 8874"/>
                    <a:gd name="T96" fmla="*/ 2147483646 w 15245"/>
                    <a:gd name="T97" fmla="*/ 9765625 h 8874"/>
                    <a:gd name="T98" fmla="*/ 2147483646 w 15245"/>
                    <a:gd name="T99" fmla="*/ 9765625 h 887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lnTo>
                        <a:pt x="1401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0" name="Google Shape;4501;p27"/>
                <p:cNvSpPr>
                  <a:spLocks/>
                </p:cNvSpPr>
                <p:nvPr/>
              </p:nvSpPr>
              <p:spPr bwMode="auto">
                <a:xfrm>
                  <a:off x="436775" y="4959825"/>
                  <a:ext cx="94250" cy="122625"/>
                </a:xfrm>
                <a:custGeom>
                  <a:avLst/>
                  <a:gdLst>
                    <a:gd name="T0" fmla="*/ 2147483646 w 3770"/>
                    <a:gd name="T1" fmla="*/ 9765625 h 4905"/>
                    <a:gd name="T2" fmla="*/ 2147483646 w 3770"/>
                    <a:gd name="T3" fmla="*/ 2147483646 h 4905"/>
                    <a:gd name="T4" fmla="*/ 2147483646 w 3770"/>
                    <a:gd name="T5" fmla="*/ 2147483646 h 4905"/>
                    <a:gd name="T6" fmla="*/ 2147483646 w 3770"/>
                    <a:gd name="T7" fmla="*/ 2147483646 h 4905"/>
                    <a:gd name="T8" fmla="*/ 2147483646 w 3770"/>
                    <a:gd name="T9" fmla="*/ 2147483646 h 4905"/>
                    <a:gd name="T10" fmla="*/ 2147483646 w 3770"/>
                    <a:gd name="T11" fmla="*/ 2147483646 h 4905"/>
                    <a:gd name="T12" fmla="*/ 2147483646 w 3770"/>
                    <a:gd name="T13" fmla="*/ 2147483646 h 4905"/>
                    <a:gd name="T14" fmla="*/ 2147483646 w 3770"/>
                    <a:gd name="T15" fmla="*/ 2147483646 h 4905"/>
                    <a:gd name="T16" fmla="*/ 2147483646 w 3770"/>
                    <a:gd name="T17" fmla="*/ 2147483646 h 4905"/>
                    <a:gd name="T18" fmla="*/ 2147483646 w 3770"/>
                    <a:gd name="T19" fmla="*/ 2147483646 h 4905"/>
                    <a:gd name="T20" fmla="*/ 2147483646 w 3770"/>
                    <a:gd name="T21" fmla="*/ 2147483646 h 4905"/>
                    <a:gd name="T22" fmla="*/ 2147483646 w 3770"/>
                    <a:gd name="T23" fmla="*/ 9765625 h 4905"/>
                    <a:gd name="T24" fmla="*/ 2147483646 w 3770"/>
                    <a:gd name="T25" fmla="*/ 9765625 h 490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lnTo>
                        <a:pt x="316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1" name="Google Shape;4502;p27"/>
                <p:cNvSpPr>
                  <a:spLocks/>
                </p:cNvSpPr>
                <p:nvPr/>
              </p:nvSpPr>
              <p:spPr bwMode="auto">
                <a:xfrm>
                  <a:off x="400075" y="4823050"/>
                  <a:ext cx="118450" cy="124500"/>
                </a:xfrm>
                <a:custGeom>
                  <a:avLst/>
                  <a:gdLst>
                    <a:gd name="T0" fmla="*/ 2147483646 w 4738"/>
                    <a:gd name="T1" fmla="*/ 9765625 h 4980"/>
                    <a:gd name="T2" fmla="*/ 1962890625 w 4738"/>
                    <a:gd name="T3" fmla="*/ 986328125 h 4980"/>
                    <a:gd name="T4" fmla="*/ 986328125 w 4738"/>
                    <a:gd name="T5" fmla="*/ 2147483646 h 4980"/>
                    <a:gd name="T6" fmla="*/ 2147483646 w 4738"/>
                    <a:gd name="T7" fmla="*/ 2147483646 h 4980"/>
                    <a:gd name="T8" fmla="*/ 2147483646 w 4738"/>
                    <a:gd name="T9" fmla="*/ 2147483646 h 4980"/>
                    <a:gd name="T10" fmla="*/ 2147483646 w 4738"/>
                    <a:gd name="T11" fmla="*/ 2147483646 h 4980"/>
                    <a:gd name="T12" fmla="*/ 2147483646 w 4738"/>
                    <a:gd name="T13" fmla="*/ 2147483646 h 4980"/>
                    <a:gd name="T14" fmla="*/ 2147483646 w 4738"/>
                    <a:gd name="T15" fmla="*/ 2147483646 h 4980"/>
                    <a:gd name="T16" fmla="*/ 2147483646 w 4738"/>
                    <a:gd name="T17" fmla="*/ 2147483646 h 4980"/>
                    <a:gd name="T18" fmla="*/ 2147483646 w 4738"/>
                    <a:gd name="T19" fmla="*/ 2147483646 h 4980"/>
                    <a:gd name="T20" fmla="*/ 2147483646 w 4738"/>
                    <a:gd name="T21" fmla="*/ 2147483646 h 4980"/>
                    <a:gd name="T22" fmla="*/ 2147483646 w 4738"/>
                    <a:gd name="T23" fmla="*/ 2147483646 h 4980"/>
                    <a:gd name="T24" fmla="*/ 2147483646 w 4738"/>
                    <a:gd name="T25" fmla="*/ 2147483646 h 4980"/>
                    <a:gd name="T26" fmla="*/ 2147483646 w 4738"/>
                    <a:gd name="T27" fmla="*/ 2147483646 h 4980"/>
                    <a:gd name="T28" fmla="*/ 2147483646 w 4738"/>
                    <a:gd name="T29" fmla="*/ 1308593750 h 4980"/>
                    <a:gd name="T30" fmla="*/ 2147483646 w 4738"/>
                    <a:gd name="T31" fmla="*/ 9765625 h 498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2" name="Google Shape;4503;p27"/>
                <p:cNvSpPr>
                  <a:spLocks/>
                </p:cNvSpPr>
                <p:nvPr/>
              </p:nvSpPr>
              <p:spPr bwMode="auto">
                <a:xfrm>
                  <a:off x="525175" y="4825350"/>
                  <a:ext cx="50050" cy="124825"/>
                </a:xfrm>
                <a:custGeom>
                  <a:avLst/>
                  <a:gdLst>
                    <a:gd name="T0" fmla="*/ 2147483646 w 2002"/>
                    <a:gd name="T1" fmla="*/ 9765625 h 4993"/>
                    <a:gd name="T2" fmla="*/ 2147483646 w 2002"/>
                    <a:gd name="T3" fmla="*/ 1718750000 h 4993"/>
                    <a:gd name="T4" fmla="*/ 2147483646 w 2002"/>
                    <a:gd name="T5" fmla="*/ 2147483646 h 4993"/>
                    <a:gd name="T6" fmla="*/ 2147483646 w 2002"/>
                    <a:gd name="T7" fmla="*/ 2147483646 h 4993"/>
                    <a:gd name="T8" fmla="*/ 976562500 w 2002"/>
                    <a:gd name="T9" fmla="*/ 2147483646 h 4993"/>
                    <a:gd name="T10" fmla="*/ 2147483646 w 2002"/>
                    <a:gd name="T11" fmla="*/ 2147483646 h 4993"/>
                    <a:gd name="T12" fmla="*/ 2147483646 w 2002"/>
                    <a:gd name="T13" fmla="*/ 2147483646 h 4993"/>
                    <a:gd name="T14" fmla="*/ 2147483646 w 2002"/>
                    <a:gd name="T15" fmla="*/ 2147483646 h 4993"/>
                    <a:gd name="T16" fmla="*/ 2147483646 w 2002"/>
                    <a:gd name="T17" fmla="*/ 2147483646 h 4993"/>
                    <a:gd name="T18" fmla="*/ 2147483646 w 2002"/>
                    <a:gd name="T19" fmla="*/ 2147483646 h 4993"/>
                    <a:gd name="T20" fmla="*/ 2147483646 w 2002"/>
                    <a:gd name="T21" fmla="*/ 2147483646 h 4993"/>
                    <a:gd name="T22" fmla="*/ 2147483646 w 2002"/>
                    <a:gd name="T23" fmla="*/ 2147483646 h 4993"/>
                    <a:gd name="T24" fmla="*/ 2147483646 w 2002"/>
                    <a:gd name="T25" fmla="*/ 2147483646 h 4993"/>
                    <a:gd name="T26" fmla="*/ 2147483646 w 2002"/>
                    <a:gd name="T27" fmla="*/ 87890625 h 4993"/>
                    <a:gd name="T28" fmla="*/ 2147483646 w 2002"/>
                    <a:gd name="T29" fmla="*/ 87890625 h 4993"/>
                    <a:gd name="T30" fmla="*/ 2147483646 w 2002"/>
                    <a:gd name="T31" fmla="*/ 9765625 h 499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3" name="Google Shape;4504;p27"/>
                <p:cNvSpPr>
                  <a:spLocks/>
                </p:cNvSpPr>
                <p:nvPr/>
              </p:nvSpPr>
              <p:spPr bwMode="auto">
                <a:xfrm>
                  <a:off x="564375" y="4922300"/>
                  <a:ext cx="161800" cy="50175"/>
                </a:xfrm>
                <a:custGeom>
                  <a:avLst/>
                  <a:gdLst>
                    <a:gd name="T0" fmla="*/ 2147483646 w 6472"/>
                    <a:gd name="T1" fmla="*/ 0 h 2007"/>
                    <a:gd name="T2" fmla="*/ 2147483646 w 6472"/>
                    <a:gd name="T3" fmla="*/ 2147483646 h 2007"/>
                    <a:gd name="T4" fmla="*/ 2147483646 w 6472"/>
                    <a:gd name="T5" fmla="*/ 2147483646 h 2007"/>
                    <a:gd name="T6" fmla="*/ 654296875 w 6472"/>
                    <a:gd name="T7" fmla="*/ 2147483646 h 2007"/>
                    <a:gd name="T8" fmla="*/ 0 w 6472"/>
                    <a:gd name="T9" fmla="*/ 2147483646 h 2007"/>
                    <a:gd name="T10" fmla="*/ 2147483646 w 6472"/>
                    <a:gd name="T11" fmla="*/ 2147483646 h 2007"/>
                    <a:gd name="T12" fmla="*/ 2147483646 w 6472"/>
                    <a:gd name="T13" fmla="*/ 2147483646 h 2007"/>
                    <a:gd name="T14" fmla="*/ 2147483646 w 6472"/>
                    <a:gd name="T15" fmla="*/ 2147483646 h 2007"/>
                    <a:gd name="T16" fmla="*/ 2147483646 w 6472"/>
                    <a:gd name="T17" fmla="*/ 2147483646 h 2007"/>
                    <a:gd name="T18" fmla="*/ 2147483646 w 6472"/>
                    <a:gd name="T19" fmla="*/ 2147483646 h 2007"/>
                    <a:gd name="T20" fmla="*/ 2147483646 w 6472"/>
                    <a:gd name="T21" fmla="*/ 1308593750 h 2007"/>
                    <a:gd name="T22" fmla="*/ 2147483646 w 6472"/>
                    <a:gd name="T23" fmla="*/ 0 h 2007"/>
                    <a:gd name="T24" fmla="*/ 2147483646 w 6472"/>
                    <a:gd name="T25" fmla="*/ 0 h 200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lnTo>
                        <a:pt x="613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</p:grpSp>
      <p:sp>
        <p:nvSpPr>
          <p:cNvPr id="282" name="Google Shape;4518;p27"/>
          <p:cNvSpPr>
            <a:spLocks/>
          </p:cNvSpPr>
          <p:nvPr/>
        </p:nvSpPr>
        <p:spPr bwMode="auto">
          <a:xfrm>
            <a:off x="157163" y="2570163"/>
            <a:ext cx="255587" cy="231775"/>
          </a:xfrm>
          <a:custGeom>
            <a:avLst/>
            <a:gdLst>
              <a:gd name="T0" fmla="*/ 2147483646 w 7656"/>
              <a:gd name="T1" fmla="*/ 2147483646 h 6951"/>
              <a:gd name="T2" fmla="*/ 2147483646 w 7656"/>
              <a:gd name="T3" fmla="*/ 2147483646 h 6951"/>
              <a:gd name="T4" fmla="*/ 2147483646 w 7656"/>
              <a:gd name="T5" fmla="*/ 2147483646 h 6951"/>
              <a:gd name="T6" fmla="*/ 2147483646 w 7656"/>
              <a:gd name="T7" fmla="*/ 2147483646 h 6951"/>
              <a:gd name="T8" fmla="*/ 2147483646 w 7656"/>
              <a:gd name="T9" fmla="*/ 2147483646 h 6951"/>
              <a:gd name="T10" fmla="*/ 2147483646 w 7656"/>
              <a:gd name="T11" fmla="*/ 2147483646 h 6951"/>
              <a:gd name="T12" fmla="*/ 2147483646 w 7656"/>
              <a:gd name="T13" fmla="*/ 2147483646 h 6951"/>
              <a:gd name="T14" fmla="*/ 2147483646 w 7656"/>
              <a:gd name="T15" fmla="*/ 2147483646 h 6951"/>
              <a:gd name="T16" fmla="*/ 2147483646 w 7656"/>
              <a:gd name="T17" fmla="*/ 2147483646 h 6951"/>
              <a:gd name="T18" fmla="*/ 2147483646 w 7656"/>
              <a:gd name="T19" fmla="*/ 2147483646 h 6951"/>
              <a:gd name="T20" fmla="*/ 2147483646 w 7656"/>
              <a:gd name="T21" fmla="*/ 2147483646 h 6951"/>
              <a:gd name="T22" fmla="*/ 2147483646 w 7656"/>
              <a:gd name="T23" fmla="*/ 2147483646 h 6951"/>
              <a:gd name="T24" fmla="*/ 2147483646 w 7656"/>
              <a:gd name="T25" fmla="*/ 2147483646 h 6951"/>
              <a:gd name="T26" fmla="*/ 2147483646 w 7656"/>
              <a:gd name="T27" fmla="*/ 2147483646 h 6951"/>
              <a:gd name="T28" fmla="*/ 2147483646 w 7656"/>
              <a:gd name="T29" fmla="*/ 2147483646 h 6951"/>
              <a:gd name="T30" fmla="*/ 2147483646 w 7656"/>
              <a:gd name="T31" fmla="*/ 2147483646 h 6951"/>
              <a:gd name="T32" fmla="*/ 2147483646 w 7656"/>
              <a:gd name="T33" fmla="*/ 2147483646 h 6951"/>
              <a:gd name="T34" fmla="*/ 2147483646 w 7656"/>
              <a:gd name="T35" fmla="*/ 2147483646 h 6951"/>
              <a:gd name="T36" fmla="*/ 2147483646 w 7656"/>
              <a:gd name="T37" fmla="*/ 2147483646 h 6951"/>
              <a:gd name="T38" fmla="*/ 2147483646 w 7656"/>
              <a:gd name="T39" fmla="*/ 2147483646 h 6951"/>
              <a:gd name="T40" fmla="*/ 2147483646 w 7656"/>
              <a:gd name="T41" fmla="*/ 2147483646 h 6951"/>
              <a:gd name="T42" fmla="*/ 2147483646 w 7656"/>
              <a:gd name="T43" fmla="*/ 2147483646 h 6951"/>
              <a:gd name="T44" fmla="*/ 2147483646 w 7656"/>
              <a:gd name="T45" fmla="*/ 2147483646 h 6951"/>
              <a:gd name="T46" fmla="*/ 2147483646 w 7656"/>
              <a:gd name="T47" fmla="*/ 2147483646 h 6951"/>
              <a:gd name="T48" fmla="*/ 2147483646 w 7656"/>
              <a:gd name="T49" fmla="*/ 2147483646 h 6951"/>
              <a:gd name="T50" fmla="*/ 2147483646 w 7656"/>
              <a:gd name="T51" fmla="*/ 2147483646 h 6951"/>
              <a:gd name="T52" fmla="*/ 2147483646 w 7656"/>
              <a:gd name="T53" fmla="*/ 2147483646 h 6951"/>
              <a:gd name="T54" fmla="*/ 2147483646 w 7656"/>
              <a:gd name="T55" fmla="*/ 2147483646 h 6951"/>
              <a:gd name="T56" fmla="*/ 2147483646 w 7656"/>
              <a:gd name="T57" fmla="*/ 2147483646 h 6951"/>
              <a:gd name="T58" fmla="*/ 2147483646 w 7656"/>
              <a:gd name="T59" fmla="*/ 2147483646 h 6951"/>
              <a:gd name="T60" fmla="*/ 2147483646 w 7656"/>
              <a:gd name="T61" fmla="*/ 2147483646 h 6951"/>
              <a:gd name="T62" fmla="*/ 2147483646 w 7656"/>
              <a:gd name="T63" fmla="*/ 2147483646 h 6951"/>
              <a:gd name="T64" fmla="*/ 2147483646 w 7656"/>
              <a:gd name="T65" fmla="*/ 2147483646 h 6951"/>
              <a:gd name="T66" fmla="*/ 2147483646 w 7656"/>
              <a:gd name="T67" fmla="*/ 2147483646 h 6951"/>
              <a:gd name="T68" fmla="*/ 2147483646 w 7656"/>
              <a:gd name="T69" fmla="*/ 2147483646 h 6951"/>
              <a:gd name="T70" fmla="*/ 2147483646 w 7656"/>
              <a:gd name="T71" fmla="*/ 2147483646 h 6951"/>
              <a:gd name="T72" fmla="*/ 2147483646 w 7656"/>
              <a:gd name="T73" fmla="*/ 2147483646 h 6951"/>
              <a:gd name="T74" fmla="*/ 2147483646 w 7656"/>
              <a:gd name="T75" fmla="*/ 0 h 695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00" tIns="121900" rIns="121900" bIns="121900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434343"/>
              </a:solidFill>
            </a:endParaRPr>
          </a:p>
        </p:txBody>
      </p: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448963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oogle Shape;4520;p28"/>
          <p:cNvGrpSpPr>
            <a:grpSpLocks/>
          </p:cNvGrpSpPr>
          <p:nvPr/>
        </p:nvGrpSpPr>
        <p:grpSpPr bwMode="auto">
          <a:xfrm>
            <a:off x="-496888" y="539750"/>
            <a:ext cx="12863513" cy="7024688"/>
            <a:chOff x="-372654" y="404422"/>
            <a:chExt cx="9647836" cy="5269019"/>
          </a:xfrm>
        </p:grpSpPr>
        <p:sp>
          <p:nvSpPr>
            <p:cNvPr id="9" name="Google Shape;4521;p28"/>
            <p:cNvSpPr>
              <a:spLocks/>
            </p:cNvSpPr>
            <p:nvPr/>
          </p:nvSpPr>
          <p:spPr bwMode="auto">
            <a:xfrm>
              <a:off x="-38725" y="4485225"/>
              <a:ext cx="9209436" cy="697152"/>
            </a:xfrm>
            <a:custGeom>
              <a:avLst/>
              <a:gdLst>
                <a:gd name="T0" fmla="*/ 2147483646 w 75622"/>
                <a:gd name="T1" fmla="*/ 10667 h 107378"/>
                <a:gd name="T2" fmla="*/ 2147483646 w 75622"/>
                <a:gd name="T3" fmla="*/ 1545735 h 107378"/>
                <a:gd name="T4" fmla="*/ 2147483646 w 75622"/>
                <a:gd name="T5" fmla="*/ 16554929 h 107378"/>
                <a:gd name="T6" fmla="*/ 2147483646 w 75622"/>
                <a:gd name="T7" fmla="*/ 36176409 h 107378"/>
                <a:gd name="T8" fmla="*/ 2147483646 w 75622"/>
                <a:gd name="T9" fmla="*/ 84282598 h 107378"/>
                <a:gd name="T10" fmla="*/ 2147483646 w 75622"/>
                <a:gd name="T11" fmla="*/ 89670168 h 107378"/>
                <a:gd name="T12" fmla="*/ 2147483646 w 75622"/>
                <a:gd name="T13" fmla="*/ 90823165 h 107378"/>
                <a:gd name="T14" fmla="*/ 2147483646 w 75622"/>
                <a:gd name="T15" fmla="*/ 96603213 h 107378"/>
                <a:gd name="T16" fmla="*/ 2147483646 w 75622"/>
                <a:gd name="T17" fmla="*/ 110066419 h 107378"/>
                <a:gd name="T18" fmla="*/ 2147483646 w 75622"/>
                <a:gd name="T19" fmla="*/ 133922173 h 107378"/>
                <a:gd name="T20" fmla="*/ 2147483646 w 75622"/>
                <a:gd name="T21" fmla="*/ 155471973 h 107378"/>
                <a:gd name="T22" fmla="*/ 2147483646 w 75622"/>
                <a:gd name="T23" fmla="*/ 175095356 h 107378"/>
                <a:gd name="T24" fmla="*/ 2147483646 w 75622"/>
                <a:gd name="T25" fmla="*/ 190104289 h 107378"/>
                <a:gd name="T26" fmla="*/ 2147483646 w 75622"/>
                <a:gd name="T27" fmla="*/ 205504026 h 107378"/>
                <a:gd name="T28" fmla="*/ 2147483646 w 75622"/>
                <a:gd name="T29" fmla="*/ 205504026 h 107378"/>
                <a:gd name="T30" fmla="*/ 2147483646 w 75622"/>
                <a:gd name="T31" fmla="*/ 201652037 h 107378"/>
                <a:gd name="T32" fmla="*/ 2147483646 w 75622"/>
                <a:gd name="T33" fmla="*/ 192423145 h 107378"/>
                <a:gd name="T34" fmla="*/ 2147483646 w 75622"/>
                <a:gd name="T35" fmla="*/ 180875404 h 107378"/>
                <a:gd name="T36" fmla="*/ 2147483646 w 75622"/>
                <a:gd name="T37" fmla="*/ 165486036 h 107378"/>
                <a:gd name="T38" fmla="*/ 2147483646 w 75622"/>
                <a:gd name="T39" fmla="*/ 155471973 h 107378"/>
                <a:gd name="T40" fmla="*/ 2147483646 w 75622"/>
                <a:gd name="T41" fmla="*/ 142770975 h 107378"/>
                <a:gd name="T42" fmla="*/ 2147483646 w 75622"/>
                <a:gd name="T43" fmla="*/ 129307724 h 107378"/>
                <a:gd name="T44" fmla="*/ 2147483646 w 75622"/>
                <a:gd name="T45" fmla="*/ 118533104 h 107378"/>
                <a:gd name="T46" fmla="*/ 2147483646 w 75622"/>
                <a:gd name="T47" fmla="*/ 94677349 h 107378"/>
                <a:gd name="T48" fmla="*/ 2147483646 w 75622"/>
                <a:gd name="T49" fmla="*/ 74660975 h 107378"/>
                <a:gd name="T50" fmla="*/ 2147483646 w 75622"/>
                <a:gd name="T51" fmla="*/ 58118609 h 107378"/>
                <a:gd name="T52" fmla="*/ 2147483646 w 75622"/>
                <a:gd name="T53" fmla="*/ 48497025 h 107378"/>
                <a:gd name="T54" fmla="*/ 2147483646 w 75622"/>
                <a:gd name="T55" fmla="*/ 45797994 h 107378"/>
                <a:gd name="T56" fmla="*/ 2147483646 w 75622"/>
                <a:gd name="T57" fmla="*/ 45797994 h 107378"/>
                <a:gd name="T58" fmla="*/ 2147483646 w 75622"/>
                <a:gd name="T59" fmla="*/ 49652177 h 107378"/>
                <a:gd name="T60" fmla="*/ 2147483646 w 75622"/>
                <a:gd name="T61" fmla="*/ 53884595 h 107378"/>
                <a:gd name="T62" fmla="*/ 2147483646 w 75622"/>
                <a:gd name="T63" fmla="*/ 646116439 h 107378"/>
                <a:gd name="T64" fmla="*/ 2147483646 w 75622"/>
                <a:gd name="T65" fmla="*/ 1233341103 h 107378"/>
                <a:gd name="T66" fmla="*/ 2147483646 w 75622"/>
                <a:gd name="T67" fmla="*/ 1234876424 h 107378"/>
                <a:gd name="T68" fmla="*/ 2147483646 w 75622"/>
                <a:gd name="T69" fmla="*/ 1238728667 h 107378"/>
                <a:gd name="T70" fmla="*/ 2147483646 w 75622"/>
                <a:gd name="T71" fmla="*/ 1238728667 h 107378"/>
                <a:gd name="T72" fmla="*/ 2147483646 w 75622"/>
                <a:gd name="T73" fmla="*/ 856224241 h 107378"/>
                <a:gd name="T74" fmla="*/ 2147483646 w 75622"/>
                <a:gd name="T75" fmla="*/ 249758226 h 107378"/>
                <a:gd name="T76" fmla="*/ 2147483646 w 75622"/>
                <a:gd name="T77" fmla="*/ 10667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0" name="Google Shape;4522;p28"/>
            <p:cNvSpPr>
              <a:spLocks/>
            </p:cNvSpPr>
            <p:nvPr/>
          </p:nvSpPr>
          <p:spPr bwMode="auto">
            <a:xfrm>
              <a:off x="-65450" y="4667651"/>
              <a:ext cx="9209483" cy="514622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302516847 h 81492"/>
                <a:gd name="T4" fmla="*/ 2147483646 w 75655"/>
                <a:gd name="T5" fmla="*/ 302516847 h 81492"/>
                <a:gd name="T6" fmla="*/ 2147483646 w 75655"/>
                <a:gd name="T7" fmla="*/ 818430549 h 81492"/>
                <a:gd name="T8" fmla="*/ 2147483646 w 75655"/>
                <a:gd name="T9" fmla="*/ 818430549 h 81492"/>
                <a:gd name="T10" fmla="*/ 2147483646 w 75655"/>
                <a:gd name="T11" fmla="*/ 485432812 h 81492"/>
                <a:gd name="T12" fmla="*/ 2147483646 w 75655"/>
                <a:gd name="T13" fmla="*/ 245563325 h 81492"/>
                <a:gd name="T14" fmla="*/ 2147483646 w 75655"/>
                <a:gd name="T15" fmla="*/ 248576799 h 81492"/>
                <a:gd name="T16" fmla="*/ 2147483646 w 75655"/>
                <a:gd name="T17" fmla="*/ 252594112 h 81492"/>
                <a:gd name="T18" fmla="*/ 2147483646 w 75655"/>
                <a:gd name="T19" fmla="*/ 253939680 h 81492"/>
                <a:gd name="T20" fmla="*/ 2147483646 w 75655"/>
                <a:gd name="T21" fmla="*/ 253607246 h 81492"/>
                <a:gd name="T22" fmla="*/ 2147483646 w 75655"/>
                <a:gd name="T23" fmla="*/ 251258356 h 81492"/>
                <a:gd name="T24" fmla="*/ 2147483646 w 75655"/>
                <a:gd name="T25" fmla="*/ 236856057 h 81492"/>
                <a:gd name="T26" fmla="*/ 2147483646 w 75655"/>
                <a:gd name="T27" fmla="*/ 226130775 h 81492"/>
                <a:gd name="T28" fmla="*/ 2147483646 w 75655"/>
                <a:gd name="T29" fmla="*/ 212059110 h 81492"/>
                <a:gd name="T30" fmla="*/ 2147483646 w 75655"/>
                <a:gd name="T31" fmla="*/ 178224539 h 81492"/>
                <a:gd name="T32" fmla="*/ 2147483646 w 75655"/>
                <a:gd name="T33" fmla="*/ 178224539 h 81492"/>
                <a:gd name="T34" fmla="*/ 2147483646 w 75655"/>
                <a:gd name="T35" fmla="*/ 144720602 h 81492"/>
                <a:gd name="T36" fmla="*/ 2147483646 w 75655"/>
                <a:gd name="T37" fmla="*/ 105190677 h 81492"/>
                <a:gd name="T38" fmla="*/ 2147483646 w 75655"/>
                <a:gd name="T39" fmla="*/ 83417099 h 81492"/>
                <a:gd name="T40" fmla="*/ 2147483646 w 75655"/>
                <a:gd name="T41" fmla="*/ 72361175 h 81492"/>
                <a:gd name="T42" fmla="*/ 2147483646 w 75655"/>
                <a:gd name="T43" fmla="*/ 71697829 h 81492"/>
                <a:gd name="T44" fmla="*/ 2147483646 w 75655"/>
                <a:gd name="T45" fmla="*/ 70352544 h 81492"/>
                <a:gd name="T46" fmla="*/ 2147483646 w 75655"/>
                <a:gd name="T47" fmla="*/ 61303269 h 81492"/>
                <a:gd name="T48" fmla="*/ 2147483646 w 75655"/>
                <a:gd name="T49" fmla="*/ 21773622 h 81492"/>
                <a:gd name="T50" fmla="*/ 2147483646 w 75655"/>
                <a:gd name="T51" fmla="*/ 4359036 h 81492"/>
                <a:gd name="T52" fmla="*/ 2147483646 w 75655"/>
                <a:gd name="T53" fmla="*/ 672642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1" name="Google Shape;4523;p28"/>
            <p:cNvGrpSpPr>
              <a:grpSpLocks/>
            </p:cNvGrpSpPr>
            <p:nvPr/>
          </p:nvGrpSpPr>
          <p:grpSpPr bwMode="auto"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200" name="Google Shape;4524;p28"/>
              <p:cNvSpPr>
                <a:spLocks/>
              </p:cNvSpPr>
              <p:nvPr/>
            </p:nvSpPr>
            <p:spPr bwMode="auto">
              <a:xfrm>
                <a:off x="6153875" y="3575250"/>
                <a:ext cx="260675" cy="537575"/>
              </a:xfrm>
              <a:custGeom>
                <a:avLst/>
                <a:gdLst>
                  <a:gd name="T0" fmla="*/ 2147483646 w 10427"/>
                  <a:gd name="T1" fmla="*/ 0 h 21503"/>
                  <a:gd name="T2" fmla="*/ 2147483646 w 10427"/>
                  <a:gd name="T3" fmla="*/ 2147483646 h 21503"/>
                  <a:gd name="T4" fmla="*/ 2147483646 w 10427"/>
                  <a:gd name="T5" fmla="*/ 2147483646 h 21503"/>
                  <a:gd name="T6" fmla="*/ 2147483646 w 10427"/>
                  <a:gd name="T7" fmla="*/ 2147483646 h 21503"/>
                  <a:gd name="T8" fmla="*/ 2147483646 w 10427"/>
                  <a:gd name="T9" fmla="*/ 2147483646 h 21503"/>
                  <a:gd name="T10" fmla="*/ 2147483646 w 10427"/>
                  <a:gd name="T11" fmla="*/ 2147483646 h 21503"/>
                  <a:gd name="T12" fmla="*/ 2147483646 w 10427"/>
                  <a:gd name="T13" fmla="*/ 0 h 215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1" name="Google Shape;4525;p28"/>
              <p:cNvSpPr>
                <a:spLocks/>
              </p:cNvSpPr>
              <p:nvPr/>
            </p:nvSpPr>
            <p:spPr bwMode="auto">
              <a:xfrm>
                <a:off x="5833200" y="3655975"/>
                <a:ext cx="373125" cy="453825"/>
              </a:xfrm>
              <a:custGeom>
                <a:avLst/>
                <a:gdLst>
                  <a:gd name="T0" fmla="*/ 2147483646 w 14925"/>
                  <a:gd name="T1" fmla="*/ 0 h 18153"/>
                  <a:gd name="T2" fmla="*/ 2147483646 w 14925"/>
                  <a:gd name="T3" fmla="*/ 2147483646 h 18153"/>
                  <a:gd name="T4" fmla="*/ 2147483646 w 14925"/>
                  <a:gd name="T5" fmla="*/ 2147483646 h 18153"/>
                  <a:gd name="T6" fmla="*/ 2147483646 w 14925"/>
                  <a:gd name="T7" fmla="*/ 2147483646 h 18153"/>
                  <a:gd name="T8" fmla="*/ 2147483646 w 14925"/>
                  <a:gd name="T9" fmla="*/ 2147483646 h 18153"/>
                  <a:gd name="T10" fmla="*/ 2147483646 w 14925"/>
                  <a:gd name="T11" fmla="*/ 2147483646 h 18153"/>
                  <a:gd name="T12" fmla="*/ 2147483646 w 14925"/>
                  <a:gd name="T13" fmla="*/ 2147483646 h 18153"/>
                  <a:gd name="T14" fmla="*/ 2147483646 w 14925"/>
                  <a:gd name="T15" fmla="*/ 0 h 181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2" name="Google Shape;4526;p28"/>
              <p:cNvSpPr>
                <a:spLocks/>
              </p:cNvSpPr>
              <p:nvPr/>
            </p:nvSpPr>
            <p:spPr bwMode="auto">
              <a:xfrm>
                <a:off x="5672100" y="3969050"/>
                <a:ext cx="535000" cy="248675"/>
              </a:xfrm>
              <a:custGeom>
                <a:avLst/>
                <a:gdLst>
                  <a:gd name="T0" fmla="*/ 2147483646 w 21400"/>
                  <a:gd name="T1" fmla="*/ 9765625 h 9947"/>
                  <a:gd name="T2" fmla="*/ 2147483646 w 21400"/>
                  <a:gd name="T3" fmla="*/ 361328125 h 9947"/>
                  <a:gd name="T4" fmla="*/ 2147483646 w 21400"/>
                  <a:gd name="T5" fmla="*/ 2147483646 h 9947"/>
                  <a:gd name="T6" fmla="*/ 2147483646 w 21400"/>
                  <a:gd name="T7" fmla="*/ 2147483646 h 9947"/>
                  <a:gd name="T8" fmla="*/ 2147483646 w 21400"/>
                  <a:gd name="T9" fmla="*/ 2147483646 h 9947"/>
                  <a:gd name="T10" fmla="*/ 2147483646 w 21400"/>
                  <a:gd name="T11" fmla="*/ 2147483646 h 9947"/>
                  <a:gd name="T12" fmla="*/ 2147483646 w 21400"/>
                  <a:gd name="T13" fmla="*/ 2147483646 h 9947"/>
                  <a:gd name="T14" fmla="*/ 2147483646 w 21400"/>
                  <a:gd name="T15" fmla="*/ 2147483646 h 9947"/>
                  <a:gd name="T16" fmla="*/ 2147483646 w 21400"/>
                  <a:gd name="T17" fmla="*/ 9765625 h 99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3" name="Google Shape;4527;p28"/>
              <p:cNvSpPr>
                <a:spLocks/>
              </p:cNvSpPr>
              <p:nvPr/>
            </p:nvSpPr>
            <p:spPr bwMode="auto">
              <a:xfrm>
                <a:off x="5842325" y="4110525"/>
                <a:ext cx="361725" cy="431650"/>
              </a:xfrm>
              <a:custGeom>
                <a:avLst/>
                <a:gdLst>
                  <a:gd name="T0" fmla="*/ 2147483646 w 14469"/>
                  <a:gd name="T1" fmla="*/ 9765625 h 17266"/>
                  <a:gd name="T2" fmla="*/ 2147483646 w 14469"/>
                  <a:gd name="T3" fmla="*/ 2147483646 h 17266"/>
                  <a:gd name="T4" fmla="*/ 1191406250 w 14469"/>
                  <a:gd name="T5" fmla="*/ 2147483646 h 17266"/>
                  <a:gd name="T6" fmla="*/ 2147483646 w 14469"/>
                  <a:gd name="T7" fmla="*/ 2147483646 h 17266"/>
                  <a:gd name="T8" fmla="*/ 2147483646 w 14469"/>
                  <a:gd name="T9" fmla="*/ 2147483646 h 17266"/>
                  <a:gd name="T10" fmla="*/ 2147483646 w 14469"/>
                  <a:gd name="T11" fmla="*/ 2147483646 h 17266"/>
                  <a:gd name="T12" fmla="*/ 2147483646 w 14469"/>
                  <a:gd name="T13" fmla="*/ 2147483646 h 17266"/>
                  <a:gd name="T14" fmla="*/ 2147483646 w 14469"/>
                  <a:gd name="T15" fmla="*/ 9765625 h 172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4" name="Google Shape;4528;p28"/>
              <p:cNvSpPr>
                <a:spLocks/>
              </p:cNvSpPr>
              <p:nvPr/>
            </p:nvSpPr>
            <p:spPr bwMode="auto">
              <a:xfrm>
                <a:off x="6111325" y="4113575"/>
                <a:ext cx="257625" cy="497000"/>
              </a:xfrm>
              <a:custGeom>
                <a:avLst/>
                <a:gdLst>
                  <a:gd name="T0" fmla="*/ 2147483646 w 10305"/>
                  <a:gd name="T1" fmla="*/ 0 h 19880"/>
                  <a:gd name="T2" fmla="*/ 2147483646 w 10305"/>
                  <a:gd name="T3" fmla="*/ 2147483646 h 19880"/>
                  <a:gd name="T4" fmla="*/ 2147483646 w 10305"/>
                  <a:gd name="T5" fmla="*/ 2147483646 h 19880"/>
                  <a:gd name="T6" fmla="*/ 2147483646 w 10305"/>
                  <a:gd name="T7" fmla="*/ 2147483646 h 19880"/>
                  <a:gd name="T8" fmla="*/ 2147483646 w 10305"/>
                  <a:gd name="T9" fmla="*/ 2147483646 h 19880"/>
                  <a:gd name="T10" fmla="*/ 2147483646 w 10305"/>
                  <a:gd name="T11" fmla="*/ 2147483646 h 19880"/>
                  <a:gd name="T12" fmla="*/ 2147483646 w 10305"/>
                  <a:gd name="T13" fmla="*/ 2147483646 h 19880"/>
                  <a:gd name="T14" fmla="*/ 2147483646 w 10305"/>
                  <a:gd name="T15" fmla="*/ 0 h 198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5" name="Google Shape;4529;p28"/>
              <p:cNvSpPr>
                <a:spLocks/>
              </p:cNvSpPr>
              <p:nvPr/>
            </p:nvSpPr>
            <p:spPr bwMode="auto">
              <a:xfrm>
                <a:off x="6204025" y="3782450"/>
                <a:ext cx="489400" cy="340275"/>
              </a:xfrm>
              <a:custGeom>
                <a:avLst/>
                <a:gdLst>
                  <a:gd name="T0" fmla="*/ 2147483646 w 19576"/>
                  <a:gd name="T1" fmla="*/ 0 h 13611"/>
                  <a:gd name="T2" fmla="*/ 2147483646 w 19576"/>
                  <a:gd name="T3" fmla="*/ 2147483646 h 13611"/>
                  <a:gd name="T4" fmla="*/ 9765625 w 19576"/>
                  <a:gd name="T5" fmla="*/ 2147483646 h 13611"/>
                  <a:gd name="T6" fmla="*/ 2147483646 w 19576"/>
                  <a:gd name="T7" fmla="*/ 2147483646 h 13611"/>
                  <a:gd name="T8" fmla="*/ 2147483646 w 19576"/>
                  <a:gd name="T9" fmla="*/ 2147483646 h 13611"/>
                  <a:gd name="T10" fmla="*/ 2147483646 w 19576"/>
                  <a:gd name="T11" fmla="*/ 2147483646 h 13611"/>
                  <a:gd name="T12" fmla="*/ 2147483646 w 19576"/>
                  <a:gd name="T13" fmla="*/ 0 h 136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6" name="Google Shape;4530;p28"/>
              <p:cNvSpPr>
                <a:spLocks/>
              </p:cNvSpPr>
              <p:nvPr/>
            </p:nvSpPr>
            <p:spPr bwMode="auto">
              <a:xfrm>
                <a:off x="6199475" y="4018125"/>
                <a:ext cx="527375" cy="218800"/>
              </a:xfrm>
              <a:custGeom>
                <a:avLst/>
                <a:gdLst>
                  <a:gd name="T0" fmla="*/ 2147483646 w 21095"/>
                  <a:gd name="T1" fmla="*/ 0 h 8752"/>
                  <a:gd name="T2" fmla="*/ 0 w 21095"/>
                  <a:gd name="T3" fmla="*/ 2147483646 h 8752"/>
                  <a:gd name="T4" fmla="*/ 2147483646 w 21095"/>
                  <a:gd name="T5" fmla="*/ 2147483646 h 8752"/>
                  <a:gd name="T6" fmla="*/ 2147483646 w 21095"/>
                  <a:gd name="T7" fmla="*/ 2147483646 h 8752"/>
                  <a:gd name="T8" fmla="*/ 2147483646 w 21095"/>
                  <a:gd name="T9" fmla="*/ 2147483646 h 8752"/>
                  <a:gd name="T10" fmla="*/ 2147483646 w 21095"/>
                  <a:gd name="T11" fmla="*/ 2147483646 h 8752"/>
                  <a:gd name="T12" fmla="*/ 2147483646 w 21095"/>
                  <a:gd name="T13" fmla="*/ 2147483646 h 8752"/>
                  <a:gd name="T14" fmla="*/ 2147483646 w 21095"/>
                  <a:gd name="T15" fmla="*/ 2147483646 h 8752"/>
                  <a:gd name="T16" fmla="*/ 2147483646 w 21095"/>
                  <a:gd name="T17" fmla="*/ 0 h 87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7" name="Google Shape;4531;p28"/>
              <p:cNvSpPr>
                <a:spLocks/>
              </p:cNvSpPr>
              <p:nvPr/>
            </p:nvSpPr>
            <p:spPr bwMode="auto">
              <a:xfrm>
                <a:off x="6207075" y="4122350"/>
                <a:ext cx="424050" cy="360500"/>
              </a:xfrm>
              <a:custGeom>
                <a:avLst/>
                <a:gdLst>
                  <a:gd name="T0" fmla="*/ 2147483646 w 16962"/>
                  <a:gd name="T1" fmla="*/ 9765625 h 14420"/>
                  <a:gd name="T2" fmla="*/ 0 w 16962"/>
                  <a:gd name="T3" fmla="*/ 732421875 h 14420"/>
                  <a:gd name="T4" fmla="*/ 2147483646 w 16962"/>
                  <a:gd name="T5" fmla="*/ 2147483646 h 14420"/>
                  <a:gd name="T6" fmla="*/ 2147483646 w 16962"/>
                  <a:gd name="T7" fmla="*/ 2147483646 h 14420"/>
                  <a:gd name="T8" fmla="*/ 2147483646 w 16962"/>
                  <a:gd name="T9" fmla="*/ 2147483646 h 14420"/>
                  <a:gd name="T10" fmla="*/ 2147483646 w 16962"/>
                  <a:gd name="T11" fmla="*/ 2147483646 h 14420"/>
                  <a:gd name="T12" fmla="*/ 2147483646 w 16962"/>
                  <a:gd name="T13" fmla="*/ 2147483646 h 14420"/>
                  <a:gd name="T14" fmla="*/ 2147483646 w 16962"/>
                  <a:gd name="T15" fmla="*/ 2147483646 h 14420"/>
                  <a:gd name="T16" fmla="*/ 2147483646 w 16962"/>
                  <a:gd name="T17" fmla="*/ 9765625 h 144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2" name="Google Shape;4532;p28"/>
            <p:cNvGrpSpPr>
              <a:grpSpLocks/>
            </p:cNvGrpSpPr>
            <p:nvPr/>
          </p:nvGrpSpPr>
          <p:grpSpPr bwMode="auto"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185" name="Google Shape;4533;p28"/>
              <p:cNvSpPr>
                <a:spLocks/>
              </p:cNvSpPr>
              <p:nvPr/>
            </p:nvSpPr>
            <p:spPr bwMode="auto">
              <a:xfrm>
                <a:off x="892375" y="3285175"/>
                <a:ext cx="523600" cy="378650"/>
              </a:xfrm>
              <a:custGeom>
                <a:avLst/>
                <a:gdLst>
                  <a:gd name="T0" fmla="*/ 2147483646 w 20944"/>
                  <a:gd name="T1" fmla="*/ 9765625 h 15146"/>
                  <a:gd name="T2" fmla="*/ 2147483646 w 20944"/>
                  <a:gd name="T3" fmla="*/ 2147483646 h 15146"/>
                  <a:gd name="T4" fmla="*/ 9765625 w 20944"/>
                  <a:gd name="T5" fmla="*/ 2147483646 h 15146"/>
                  <a:gd name="T6" fmla="*/ 2147483646 w 20944"/>
                  <a:gd name="T7" fmla="*/ 2147483646 h 15146"/>
                  <a:gd name="T8" fmla="*/ 2147483646 w 20944"/>
                  <a:gd name="T9" fmla="*/ 2147483646 h 15146"/>
                  <a:gd name="T10" fmla="*/ 2147483646 w 20944"/>
                  <a:gd name="T11" fmla="*/ 351562500 h 15146"/>
                  <a:gd name="T12" fmla="*/ 2147483646 w 20944"/>
                  <a:gd name="T13" fmla="*/ 9765625 h 151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186" name="Google Shape;4534;p28"/>
              <p:cNvGrpSpPr>
                <a:grpSpLocks/>
              </p:cNvGrpSpPr>
              <p:nvPr/>
            </p:nvGrpSpPr>
            <p:grpSpPr bwMode="auto"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87" name="Google Shape;4535;p28"/>
                <p:cNvSpPr>
                  <a:spLocks/>
                </p:cNvSpPr>
                <p:nvPr/>
              </p:nvSpPr>
              <p:spPr bwMode="auto">
                <a:xfrm>
                  <a:off x="916700" y="2276150"/>
                  <a:ext cx="289550" cy="661150"/>
                </a:xfrm>
                <a:custGeom>
                  <a:avLst/>
                  <a:gdLst>
                    <a:gd name="T0" fmla="*/ 2147483646 w 11582"/>
                    <a:gd name="T1" fmla="*/ 9765625 h 26446"/>
                    <a:gd name="T2" fmla="*/ 2147483646 w 11582"/>
                    <a:gd name="T3" fmla="*/ 2147483646 h 26446"/>
                    <a:gd name="T4" fmla="*/ 2147483646 w 11582"/>
                    <a:gd name="T5" fmla="*/ 2147483646 h 26446"/>
                    <a:gd name="T6" fmla="*/ 2147483646 w 11582"/>
                    <a:gd name="T7" fmla="*/ 2147483646 h 26446"/>
                    <a:gd name="T8" fmla="*/ 2147483646 w 11582"/>
                    <a:gd name="T9" fmla="*/ 9765625 h 264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4536;p28"/>
                <p:cNvSpPr>
                  <a:spLocks/>
                </p:cNvSpPr>
                <p:nvPr/>
              </p:nvSpPr>
              <p:spPr bwMode="auto">
                <a:xfrm>
                  <a:off x="249500" y="3548225"/>
                  <a:ext cx="383775" cy="487100"/>
                </a:xfrm>
                <a:custGeom>
                  <a:avLst/>
                  <a:gdLst>
                    <a:gd name="T0" fmla="*/ 2147483646 w 15351"/>
                    <a:gd name="T1" fmla="*/ 0 h 19484"/>
                    <a:gd name="T2" fmla="*/ 2147483646 w 15351"/>
                    <a:gd name="T3" fmla="*/ 2147483646 h 19484"/>
                    <a:gd name="T4" fmla="*/ 2147483646 w 15351"/>
                    <a:gd name="T5" fmla="*/ 2147483646 h 19484"/>
                    <a:gd name="T6" fmla="*/ 2147483646 w 15351"/>
                    <a:gd name="T7" fmla="*/ 2147483646 h 19484"/>
                    <a:gd name="T8" fmla="*/ 2147483646 w 15351"/>
                    <a:gd name="T9" fmla="*/ 0 h 194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4537;p28"/>
                <p:cNvSpPr>
                  <a:spLocks/>
                </p:cNvSpPr>
                <p:nvPr/>
              </p:nvSpPr>
              <p:spPr bwMode="auto">
                <a:xfrm>
                  <a:off x="765475" y="3687275"/>
                  <a:ext cx="476475" cy="386675"/>
                </a:xfrm>
                <a:custGeom>
                  <a:avLst/>
                  <a:gdLst>
                    <a:gd name="T0" fmla="*/ 2147483646 w 19059"/>
                    <a:gd name="T1" fmla="*/ 0 h 15467"/>
                    <a:gd name="T2" fmla="*/ 2147483646 w 19059"/>
                    <a:gd name="T3" fmla="*/ 2147483646 h 15467"/>
                    <a:gd name="T4" fmla="*/ 9765625 w 19059"/>
                    <a:gd name="T5" fmla="*/ 2147483646 h 15467"/>
                    <a:gd name="T6" fmla="*/ 2147483646 w 19059"/>
                    <a:gd name="T7" fmla="*/ 2147483646 h 15467"/>
                    <a:gd name="T8" fmla="*/ 2147483646 w 19059"/>
                    <a:gd name="T9" fmla="*/ 2147483646 h 15467"/>
                    <a:gd name="T10" fmla="*/ 2147483646 w 19059"/>
                    <a:gd name="T11" fmla="*/ 0 h 154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4538;p28"/>
                <p:cNvSpPr>
                  <a:spLocks/>
                </p:cNvSpPr>
                <p:nvPr/>
              </p:nvSpPr>
              <p:spPr bwMode="auto">
                <a:xfrm>
                  <a:off x="371100" y="3007175"/>
                  <a:ext cx="448350" cy="604125"/>
                </a:xfrm>
                <a:custGeom>
                  <a:avLst/>
                  <a:gdLst>
                    <a:gd name="T0" fmla="*/ 2147483646 w 17934"/>
                    <a:gd name="T1" fmla="*/ 0 h 24165"/>
                    <a:gd name="T2" fmla="*/ 2147483646 w 17934"/>
                    <a:gd name="T3" fmla="*/ 0 h 24165"/>
                    <a:gd name="T4" fmla="*/ 2147483646 w 17934"/>
                    <a:gd name="T5" fmla="*/ 2147483646 h 24165"/>
                    <a:gd name="T6" fmla="*/ 2147483646 w 17934"/>
                    <a:gd name="T7" fmla="*/ 2147483646 h 24165"/>
                    <a:gd name="T8" fmla="*/ 2147483646 w 17934"/>
                    <a:gd name="T9" fmla="*/ 2147483646 h 24165"/>
                    <a:gd name="T10" fmla="*/ 2147483646 w 17934"/>
                    <a:gd name="T11" fmla="*/ 0 h 2416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1" name="Google Shape;4539;p28"/>
                <p:cNvSpPr>
                  <a:spLocks/>
                </p:cNvSpPr>
                <p:nvPr/>
              </p:nvSpPr>
              <p:spPr bwMode="auto">
                <a:xfrm>
                  <a:off x="469875" y="2689550"/>
                  <a:ext cx="405800" cy="396850"/>
                </a:xfrm>
                <a:custGeom>
                  <a:avLst/>
                  <a:gdLst>
                    <a:gd name="T0" fmla="*/ 2147483646 w 16232"/>
                    <a:gd name="T1" fmla="*/ 0 h 15874"/>
                    <a:gd name="T2" fmla="*/ 2147483646 w 16232"/>
                    <a:gd name="T3" fmla="*/ 0 h 15874"/>
                    <a:gd name="T4" fmla="*/ 2147483646 w 16232"/>
                    <a:gd name="T5" fmla="*/ 2147483646 h 15874"/>
                    <a:gd name="T6" fmla="*/ 2147483646 w 16232"/>
                    <a:gd name="T7" fmla="*/ 2147483646 h 15874"/>
                    <a:gd name="T8" fmla="*/ 2147483646 w 16232"/>
                    <a:gd name="T9" fmla="*/ 2147483646 h 15874"/>
                    <a:gd name="T10" fmla="*/ 2147483646 w 16232"/>
                    <a:gd name="T11" fmla="*/ 2147483646 h 15874"/>
                    <a:gd name="T12" fmla="*/ 2147483646 w 16232"/>
                    <a:gd name="T13" fmla="*/ 0 h 158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2" name="Google Shape;4540;p28"/>
                <p:cNvSpPr>
                  <a:spLocks/>
                </p:cNvSpPr>
                <p:nvPr/>
              </p:nvSpPr>
              <p:spPr bwMode="auto">
                <a:xfrm>
                  <a:off x="1035250" y="2811925"/>
                  <a:ext cx="471900" cy="332850"/>
                </a:xfrm>
                <a:custGeom>
                  <a:avLst/>
                  <a:gdLst>
                    <a:gd name="T0" fmla="*/ 2147483646 w 18876"/>
                    <a:gd name="T1" fmla="*/ 0 h 13314"/>
                    <a:gd name="T2" fmla="*/ 2147483646 w 18876"/>
                    <a:gd name="T3" fmla="*/ 2147483646 h 13314"/>
                    <a:gd name="T4" fmla="*/ 1484375000 w 18876"/>
                    <a:gd name="T5" fmla="*/ 2147483646 h 13314"/>
                    <a:gd name="T6" fmla="*/ 2147483646 w 18876"/>
                    <a:gd name="T7" fmla="*/ 2147483646 h 13314"/>
                    <a:gd name="T8" fmla="*/ 2147483646 w 18876"/>
                    <a:gd name="T9" fmla="*/ 2147483646 h 13314"/>
                    <a:gd name="T10" fmla="*/ 2147483646 w 18876"/>
                    <a:gd name="T11" fmla="*/ 585937500 h 13314"/>
                    <a:gd name="T12" fmla="*/ 2147483646 w 18876"/>
                    <a:gd name="T13" fmla="*/ 0 h 133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3" name="Google Shape;4541;p28"/>
                <p:cNvSpPr>
                  <a:spLocks/>
                </p:cNvSpPr>
                <p:nvPr/>
              </p:nvSpPr>
              <p:spPr bwMode="auto">
                <a:xfrm>
                  <a:off x="511675" y="2502600"/>
                  <a:ext cx="588950" cy="2074525"/>
                </a:xfrm>
                <a:custGeom>
                  <a:avLst/>
                  <a:gdLst>
                    <a:gd name="T0" fmla="*/ 2147483646 w 23558"/>
                    <a:gd name="T1" fmla="*/ 9765625 h 82981"/>
                    <a:gd name="T2" fmla="*/ 2147483646 w 23558"/>
                    <a:gd name="T3" fmla="*/ 605468750 h 82981"/>
                    <a:gd name="T4" fmla="*/ 2147483646 w 23558"/>
                    <a:gd name="T5" fmla="*/ 2147483646 h 82981"/>
                    <a:gd name="T6" fmla="*/ 2147483646 w 23558"/>
                    <a:gd name="T7" fmla="*/ 2147483646 h 82981"/>
                    <a:gd name="T8" fmla="*/ 2147483646 w 23558"/>
                    <a:gd name="T9" fmla="*/ 2147483646 h 82981"/>
                    <a:gd name="T10" fmla="*/ 2147483646 w 23558"/>
                    <a:gd name="T11" fmla="*/ 2147483646 h 82981"/>
                    <a:gd name="T12" fmla="*/ 0 w 23558"/>
                    <a:gd name="T13" fmla="*/ 2147483646 h 82981"/>
                    <a:gd name="T14" fmla="*/ 302734375 w 23558"/>
                    <a:gd name="T15" fmla="*/ 2147483646 h 82981"/>
                    <a:gd name="T16" fmla="*/ 1484375000 w 23558"/>
                    <a:gd name="T17" fmla="*/ 2147483646 h 82981"/>
                    <a:gd name="T18" fmla="*/ 2147483646 w 23558"/>
                    <a:gd name="T19" fmla="*/ 2147483646 h 82981"/>
                    <a:gd name="T20" fmla="*/ 2147483646 w 23558"/>
                    <a:gd name="T21" fmla="*/ 2147483646 h 82981"/>
                    <a:gd name="T22" fmla="*/ 2147483646 w 23558"/>
                    <a:gd name="T23" fmla="*/ 2147483646 h 82981"/>
                    <a:gd name="T24" fmla="*/ 2147483646 w 23558"/>
                    <a:gd name="T25" fmla="*/ 2147483646 h 82981"/>
                    <a:gd name="T26" fmla="*/ 2147483646 w 23558"/>
                    <a:gd name="T27" fmla="*/ 2147483646 h 82981"/>
                    <a:gd name="T28" fmla="*/ 2147483646 w 23558"/>
                    <a:gd name="T29" fmla="*/ 605468750 h 82981"/>
                    <a:gd name="T30" fmla="*/ 2147483646 w 23558"/>
                    <a:gd name="T31" fmla="*/ 9765625 h 8298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4" name="Google Shape;4542;p28"/>
                <p:cNvSpPr>
                  <a:spLocks/>
                </p:cNvSpPr>
                <p:nvPr/>
              </p:nvSpPr>
              <p:spPr bwMode="auto">
                <a:xfrm>
                  <a:off x="564875" y="2794400"/>
                  <a:ext cx="880725" cy="403775"/>
                </a:xfrm>
                <a:custGeom>
                  <a:avLst/>
                  <a:gdLst>
                    <a:gd name="T0" fmla="*/ 0 w 35229"/>
                    <a:gd name="T1" fmla="*/ 9765625 h 16151"/>
                    <a:gd name="T2" fmla="*/ 0 w 35229"/>
                    <a:gd name="T3" fmla="*/ 302734375 h 16151"/>
                    <a:gd name="T4" fmla="*/ 2147483646 w 35229"/>
                    <a:gd name="T5" fmla="*/ 2147483646 h 16151"/>
                    <a:gd name="T6" fmla="*/ 2147483646 w 35229"/>
                    <a:gd name="T7" fmla="*/ 2147483646 h 16151"/>
                    <a:gd name="T8" fmla="*/ 2147483646 w 35229"/>
                    <a:gd name="T9" fmla="*/ 2147483646 h 16151"/>
                    <a:gd name="T10" fmla="*/ 2147483646 w 35229"/>
                    <a:gd name="T11" fmla="*/ 2147483646 h 16151"/>
                    <a:gd name="T12" fmla="*/ 2147483646 w 35229"/>
                    <a:gd name="T13" fmla="*/ 2147483646 h 16151"/>
                    <a:gd name="T14" fmla="*/ 2147483646 w 35229"/>
                    <a:gd name="T15" fmla="*/ 2147483646 h 16151"/>
                    <a:gd name="T16" fmla="*/ 2147483646 w 35229"/>
                    <a:gd name="T17" fmla="*/ 2147483646 h 16151"/>
                    <a:gd name="T18" fmla="*/ 2147483646 w 35229"/>
                    <a:gd name="T19" fmla="*/ 2147483646 h 16151"/>
                    <a:gd name="T20" fmla="*/ 2147483646 w 35229"/>
                    <a:gd name="T21" fmla="*/ 2147483646 h 16151"/>
                    <a:gd name="T22" fmla="*/ 2147483646 w 35229"/>
                    <a:gd name="T23" fmla="*/ 2147483646 h 16151"/>
                    <a:gd name="T24" fmla="*/ 2147483646 w 35229"/>
                    <a:gd name="T25" fmla="*/ 2147483646 h 16151"/>
                    <a:gd name="T26" fmla="*/ 2147483646 w 35229"/>
                    <a:gd name="T27" fmla="*/ 2147483646 h 16151"/>
                    <a:gd name="T28" fmla="*/ 2147483646 w 35229"/>
                    <a:gd name="T29" fmla="*/ 2147483646 h 16151"/>
                    <a:gd name="T30" fmla="*/ 302734375 w 35229"/>
                    <a:gd name="T31" fmla="*/ 9765625 h 16151"/>
                    <a:gd name="T32" fmla="*/ 0 w 35229"/>
                    <a:gd name="T33" fmla="*/ 9765625 h 161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5" name="Google Shape;4543;p28"/>
                <p:cNvSpPr>
                  <a:spLocks/>
                </p:cNvSpPr>
                <p:nvPr/>
              </p:nvSpPr>
              <p:spPr bwMode="auto">
                <a:xfrm>
                  <a:off x="504825" y="3130275"/>
                  <a:ext cx="867825" cy="596275"/>
                </a:xfrm>
                <a:custGeom>
                  <a:avLst/>
                  <a:gdLst>
                    <a:gd name="T0" fmla="*/ 898437500 w 34713"/>
                    <a:gd name="T1" fmla="*/ 9765625 h 23851"/>
                    <a:gd name="T2" fmla="*/ 9765625 w 34713"/>
                    <a:gd name="T3" fmla="*/ 302734375 h 23851"/>
                    <a:gd name="T4" fmla="*/ 2147483646 w 34713"/>
                    <a:gd name="T5" fmla="*/ 2147483646 h 23851"/>
                    <a:gd name="T6" fmla="*/ 2147483646 w 34713"/>
                    <a:gd name="T7" fmla="*/ 2147483646 h 23851"/>
                    <a:gd name="T8" fmla="*/ 2147483646 w 34713"/>
                    <a:gd name="T9" fmla="*/ 2147483646 h 23851"/>
                    <a:gd name="T10" fmla="*/ 2147483646 w 34713"/>
                    <a:gd name="T11" fmla="*/ 2147483646 h 23851"/>
                    <a:gd name="T12" fmla="*/ 2147483646 w 34713"/>
                    <a:gd name="T13" fmla="*/ 2147483646 h 23851"/>
                    <a:gd name="T14" fmla="*/ 2147483646 w 34713"/>
                    <a:gd name="T15" fmla="*/ 2147483646 h 23851"/>
                    <a:gd name="T16" fmla="*/ 2147483646 w 34713"/>
                    <a:gd name="T17" fmla="*/ 2147483646 h 23851"/>
                    <a:gd name="T18" fmla="*/ 2147483646 w 34713"/>
                    <a:gd name="T19" fmla="*/ 2147483646 h 23851"/>
                    <a:gd name="T20" fmla="*/ 2147483646 w 34713"/>
                    <a:gd name="T21" fmla="*/ 2147483646 h 23851"/>
                    <a:gd name="T22" fmla="*/ 2147483646 w 34713"/>
                    <a:gd name="T23" fmla="*/ 2147483646 h 23851"/>
                    <a:gd name="T24" fmla="*/ 2147483646 w 34713"/>
                    <a:gd name="T25" fmla="*/ 2147483646 h 23851"/>
                    <a:gd name="T26" fmla="*/ 2147483646 w 34713"/>
                    <a:gd name="T27" fmla="*/ 2147483646 h 23851"/>
                    <a:gd name="T28" fmla="*/ 2147483646 w 34713"/>
                    <a:gd name="T29" fmla="*/ 2147483646 h 23851"/>
                    <a:gd name="T30" fmla="*/ 2147483646 w 34713"/>
                    <a:gd name="T31" fmla="*/ 2147483646 h 23851"/>
                    <a:gd name="T32" fmla="*/ 2147483646 w 34713"/>
                    <a:gd name="T33" fmla="*/ 2147483646 h 23851"/>
                    <a:gd name="T34" fmla="*/ 2147483646 w 34713"/>
                    <a:gd name="T35" fmla="*/ 2147483646 h 23851"/>
                    <a:gd name="T36" fmla="*/ 2147483646 w 34713"/>
                    <a:gd name="T37" fmla="*/ 2147483646 h 23851"/>
                    <a:gd name="T38" fmla="*/ 2147483646 w 34713"/>
                    <a:gd name="T39" fmla="*/ 2147483646 h 23851"/>
                    <a:gd name="T40" fmla="*/ 2147483646 w 34713"/>
                    <a:gd name="T41" fmla="*/ 2147483646 h 23851"/>
                    <a:gd name="T42" fmla="*/ 2147483646 w 34713"/>
                    <a:gd name="T43" fmla="*/ 2147483646 h 23851"/>
                    <a:gd name="T44" fmla="*/ 2147483646 w 34713"/>
                    <a:gd name="T45" fmla="*/ 2147483646 h 23851"/>
                    <a:gd name="T46" fmla="*/ 898437500 w 34713"/>
                    <a:gd name="T47" fmla="*/ 9765625 h 238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6" name="Google Shape;4544;p28"/>
                <p:cNvSpPr>
                  <a:spLocks/>
                </p:cNvSpPr>
                <p:nvPr/>
              </p:nvSpPr>
              <p:spPr bwMode="auto">
                <a:xfrm>
                  <a:off x="281425" y="3558850"/>
                  <a:ext cx="949125" cy="562050"/>
                </a:xfrm>
                <a:custGeom>
                  <a:avLst/>
                  <a:gdLst>
                    <a:gd name="T0" fmla="*/ 898437500 w 37965"/>
                    <a:gd name="T1" fmla="*/ 9765625 h 22482"/>
                    <a:gd name="T2" fmla="*/ 9765625 w 37965"/>
                    <a:gd name="T3" fmla="*/ 302734375 h 22482"/>
                    <a:gd name="T4" fmla="*/ 2147483646 w 37965"/>
                    <a:gd name="T5" fmla="*/ 2147483646 h 22482"/>
                    <a:gd name="T6" fmla="*/ 2147483646 w 37965"/>
                    <a:gd name="T7" fmla="*/ 2147483646 h 22482"/>
                    <a:gd name="T8" fmla="*/ 2147483646 w 37965"/>
                    <a:gd name="T9" fmla="*/ 2147483646 h 22482"/>
                    <a:gd name="T10" fmla="*/ 2147483646 w 37965"/>
                    <a:gd name="T11" fmla="*/ 2147483646 h 22482"/>
                    <a:gd name="T12" fmla="*/ 2147483646 w 37965"/>
                    <a:gd name="T13" fmla="*/ 2147483646 h 22482"/>
                    <a:gd name="T14" fmla="*/ 2147483646 w 37965"/>
                    <a:gd name="T15" fmla="*/ 2147483646 h 22482"/>
                    <a:gd name="T16" fmla="*/ 2147483646 w 37965"/>
                    <a:gd name="T17" fmla="*/ 2147483646 h 22482"/>
                    <a:gd name="T18" fmla="*/ 2147483646 w 37965"/>
                    <a:gd name="T19" fmla="*/ 2147483646 h 22482"/>
                    <a:gd name="T20" fmla="*/ 2147483646 w 37965"/>
                    <a:gd name="T21" fmla="*/ 2147483646 h 22482"/>
                    <a:gd name="T22" fmla="*/ 2147483646 w 37965"/>
                    <a:gd name="T23" fmla="*/ 2147483646 h 22482"/>
                    <a:gd name="T24" fmla="*/ 2147483646 w 37965"/>
                    <a:gd name="T25" fmla="*/ 2147483646 h 22482"/>
                    <a:gd name="T26" fmla="*/ 2147483646 w 37965"/>
                    <a:gd name="T27" fmla="*/ 2147483646 h 22482"/>
                    <a:gd name="T28" fmla="*/ 2147483646 w 37965"/>
                    <a:gd name="T29" fmla="*/ 2147483646 h 22482"/>
                    <a:gd name="T30" fmla="*/ 2147483646 w 37965"/>
                    <a:gd name="T31" fmla="*/ 2147483646 h 22482"/>
                    <a:gd name="T32" fmla="*/ 898437500 w 37965"/>
                    <a:gd name="T33" fmla="*/ 9765625 h 2248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7" name="Google Shape;4545;p28"/>
                <p:cNvSpPr>
                  <a:spLocks/>
                </p:cNvSpPr>
                <p:nvPr/>
              </p:nvSpPr>
              <p:spPr bwMode="auto">
                <a:xfrm>
                  <a:off x="207725" y="3847600"/>
                  <a:ext cx="327525" cy="539550"/>
                </a:xfrm>
                <a:custGeom>
                  <a:avLst/>
                  <a:gdLst>
                    <a:gd name="T0" fmla="*/ 2147483646 w 13101"/>
                    <a:gd name="T1" fmla="*/ 9765625 h 21582"/>
                    <a:gd name="T2" fmla="*/ 2147483646 w 13101"/>
                    <a:gd name="T3" fmla="*/ 2147483646 h 21582"/>
                    <a:gd name="T4" fmla="*/ 2147483646 w 13101"/>
                    <a:gd name="T5" fmla="*/ 2147483646 h 21582"/>
                    <a:gd name="T6" fmla="*/ 2147483646 w 13101"/>
                    <a:gd name="T7" fmla="*/ 2147483646 h 21582"/>
                    <a:gd name="T8" fmla="*/ 2147483646 w 13101"/>
                    <a:gd name="T9" fmla="*/ 9765625 h 215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8" name="Google Shape;4546;p28"/>
                <p:cNvSpPr>
                  <a:spLocks/>
                </p:cNvSpPr>
                <p:nvPr/>
              </p:nvSpPr>
              <p:spPr bwMode="auto">
                <a:xfrm>
                  <a:off x="639325" y="4151400"/>
                  <a:ext cx="539550" cy="316675"/>
                </a:xfrm>
                <a:custGeom>
                  <a:avLst/>
                  <a:gdLst>
                    <a:gd name="T0" fmla="*/ 2147483646 w 21582"/>
                    <a:gd name="T1" fmla="*/ 9765625 h 12667"/>
                    <a:gd name="T2" fmla="*/ 2147483646 w 21582"/>
                    <a:gd name="T3" fmla="*/ 2147483646 h 12667"/>
                    <a:gd name="T4" fmla="*/ 9765625 w 21582"/>
                    <a:gd name="T5" fmla="*/ 2147483646 h 12667"/>
                    <a:gd name="T6" fmla="*/ 2147483646 w 21582"/>
                    <a:gd name="T7" fmla="*/ 2147483646 h 12667"/>
                    <a:gd name="T8" fmla="*/ 2147483646 w 21582"/>
                    <a:gd name="T9" fmla="*/ 2147483646 h 12667"/>
                    <a:gd name="T10" fmla="*/ 2147483646 w 21582"/>
                    <a:gd name="T11" fmla="*/ 2147483646 h 12667"/>
                    <a:gd name="T12" fmla="*/ 2147483646 w 21582"/>
                    <a:gd name="T13" fmla="*/ 9765625 h 1266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9" name="Google Shape;4547;p28"/>
                <p:cNvSpPr>
                  <a:spLocks/>
                </p:cNvSpPr>
                <p:nvPr/>
              </p:nvSpPr>
              <p:spPr bwMode="auto">
                <a:xfrm>
                  <a:off x="257875" y="3856725"/>
                  <a:ext cx="911125" cy="627575"/>
                </a:xfrm>
                <a:custGeom>
                  <a:avLst/>
                  <a:gdLst>
                    <a:gd name="T0" fmla="*/ 888671875 w 36445"/>
                    <a:gd name="T1" fmla="*/ 9765625 h 25103"/>
                    <a:gd name="T2" fmla="*/ 595703125 w 36445"/>
                    <a:gd name="T3" fmla="*/ 595703125 h 25103"/>
                    <a:gd name="T4" fmla="*/ 2147483646 w 36445"/>
                    <a:gd name="T5" fmla="*/ 2147483646 h 25103"/>
                    <a:gd name="T6" fmla="*/ 2147483646 w 36445"/>
                    <a:gd name="T7" fmla="*/ 2147483646 h 25103"/>
                    <a:gd name="T8" fmla="*/ 2147483646 w 36445"/>
                    <a:gd name="T9" fmla="*/ 2147483646 h 25103"/>
                    <a:gd name="T10" fmla="*/ 2147483646 w 36445"/>
                    <a:gd name="T11" fmla="*/ 2147483646 h 25103"/>
                    <a:gd name="T12" fmla="*/ 2147483646 w 36445"/>
                    <a:gd name="T13" fmla="*/ 2147483646 h 25103"/>
                    <a:gd name="T14" fmla="*/ 2147483646 w 36445"/>
                    <a:gd name="T15" fmla="*/ 2147483646 h 25103"/>
                    <a:gd name="T16" fmla="*/ 2147483646 w 36445"/>
                    <a:gd name="T17" fmla="*/ 2147483646 h 25103"/>
                    <a:gd name="T18" fmla="*/ 2147483646 w 36445"/>
                    <a:gd name="T19" fmla="*/ 2147483646 h 25103"/>
                    <a:gd name="T20" fmla="*/ 2147483646 w 36445"/>
                    <a:gd name="T21" fmla="*/ 2147483646 h 25103"/>
                    <a:gd name="T22" fmla="*/ 2147483646 w 36445"/>
                    <a:gd name="T23" fmla="*/ 2147483646 h 25103"/>
                    <a:gd name="T24" fmla="*/ 2147483646 w 36445"/>
                    <a:gd name="T25" fmla="*/ 2147483646 h 25103"/>
                    <a:gd name="T26" fmla="*/ 2147483646 w 36445"/>
                    <a:gd name="T27" fmla="*/ 2147483646 h 25103"/>
                    <a:gd name="T28" fmla="*/ 2147483646 w 36445"/>
                    <a:gd name="T29" fmla="*/ 2147483646 h 25103"/>
                    <a:gd name="T30" fmla="*/ 2147483646 w 36445"/>
                    <a:gd name="T31" fmla="*/ 2147483646 h 25103"/>
                    <a:gd name="T32" fmla="*/ 888671875 w 36445"/>
                    <a:gd name="T33" fmla="*/ 9765625 h 2510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13" name="Google Shape;4548;p28"/>
            <p:cNvGrpSpPr>
              <a:grpSpLocks/>
            </p:cNvGrpSpPr>
            <p:nvPr/>
          </p:nvGrpSpPr>
          <p:grpSpPr bwMode="auto"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176" name="Google Shape;4549;p28"/>
              <p:cNvSpPr>
                <a:spLocks/>
              </p:cNvSpPr>
              <p:nvPr/>
            </p:nvSpPr>
            <p:spPr bwMode="auto">
              <a:xfrm>
                <a:off x="5662250" y="3955275"/>
                <a:ext cx="1388325" cy="960325"/>
              </a:xfrm>
              <a:custGeom>
                <a:avLst/>
                <a:gdLst>
                  <a:gd name="T0" fmla="*/ 595703125 w 55533"/>
                  <a:gd name="T1" fmla="*/ 9765625 h 38413"/>
                  <a:gd name="T2" fmla="*/ 2147483646 w 55533"/>
                  <a:gd name="T3" fmla="*/ 2147483646 h 38413"/>
                  <a:gd name="T4" fmla="*/ 2147483646 w 55533"/>
                  <a:gd name="T5" fmla="*/ 2147483646 h 38413"/>
                  <a:gd name="T6" fmla="*/ 2147483646 w 55533"/>
                  <a:gd name="T7" fmla="*/ 2147483646 h 38413"/>
                  <a:gd name="T8" fmla="*/ 2147483646 w 55533"/>
                  <a:gd name="T9" fmla="*/ 2147483646 h 38413"/>
                  <a:gd name="T10" fmla="*/ 2147483646 w 55533"/>
                  <a:gd name="T11" fmla="*/ 2147483646 h 38413"/>
                  <a:gd name="T12" fmla="*/ 2147483646 w 55533"/>
                  <a:gd name="T13" fmla="*/ 2147483646 h 38413"/>
                  <a:gd name="T14" fmla="*/ 2147483646 w 55533"/>
                  <a:gd name="T15" fmla="*/ 2147483646 h 38413"/>
                  <a:gd name="T16" fmla="*/ 2147483646 w 55533"/>
                  <a:gd name="T17" fmla="*/ 2147483646 h 38413"/>
                  <a:gd name="T18" fmla="*/ 2147483646 w 55533"/>
                  <a:gd name="T19" fmla="*/ 2147483646 h 38413"/>
                  <a:gd name="T20" fmla="*/ 2147483646 w 55533"/>
                  <a:gd name="T21" fmla="*/ 2147483646 h 38413"/>
                  <a:gd name="T22" fmla="*/ 2147483646 w 55533"/>
                  <a:gd name="T23" fmla="*/ 2147483646 h 38413"/>
                  <a:gd name="T24" fmla="*/ 2147483646 w 55533"/>
                  <a:gd name="T25" fmla="*/ 2147483646 h 38413"/>
                  <a:gd name="T26" fmla="*/ 2147483646 w 55533"/>
                  <a:gd name="T27" fmla="*/ 2147483646 h 38413"/>
                  <a:gd name="T28" fmla="*/ 2147483646 w 55533"/>
                  <a:gd name="T29" fmla="*/ 2147483646 h 38413"/>
                  <a:gd name="T30" fmla="*/ 2147483646 w 55533"/>
                  <a:gd name="T31" fmla="*/ 2147483646 h 38413"/>
                  <a:gd name="T32" fmla="*/ 2147483646 w 55533"/>
                  <a:gd name="T33" fmla="*/ 2147483646 h 38413"/>
                  <a:gd name="T34" fmla="*/ 2147483646 w 55533"/>
                  <a:gd name="T35" fmla="*/ 2147483646 h 38413"/>
                  <a:gd name="T36" fmla="*/ 2147483646 w 55533"/>
                  <a:gd name="T37" fmla="*/ 2147483646 h 38413"/>
                  <a:gd name="T38" fmla="*/ 2147483646 w 55533"/>
                  <a:gd name="T39" fmla="*/ 2147483646 h 38413"/>
                  <a:gd name="T40" fmla="*/ 2147483646 w 55533"/>
                  <a:gd name="T41" fmla="*/ 2147483646 h 38413"/>
                  <a:gd name="T42" fmla="*/ 2147483646 w 55533"/>
                  <a:gd name="T43" fmla="*/ 2147483646 h 38413"/>
                  <a:gd name="T44" fmla="*/ 2147483646 w 55533"/>
                  <a:gd name="T45" fmla="*/ 2147483646 h 38413"/>
                  <a:gd name="T46" fmla="*/ 2147483646 w 55533"/>
                  <a:gd name="T47" fmla="*/ 2147483646 h 38413"/>
                  <a:gd name="T48" fmla="*/ 2147483646 w 55533"/>
                  <a:gd name="T49" fmla="*/ 2147483646 h 38413"/>
                  <a:gd name="T50" fmla="*/ 2147483646 w 55533"/>
                  <a:gd name="T51" fmla="*/ 2147483646 h 38413"/>
                  <a:gd name="T52" fmla="*/ 2147483646 w 55533"/>
                  <a:gd name="T53" fmla="*/ 2147483646 h 38413"/>
                  <a:gd name="T54" fmla="*/ 595703125 w 55533"/>
                  <a:gd name="T55" fmla="*/ 9765625 h 3841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7" name="Google Shape;4550;p28"/>
              <p:cNvSpPr>
                <a:spLocks/>
              </p:cNvSpPr>
              <p:nvPr/>
            </p:nvSpPr>
            <p:spPr bwMode="auto">
              <a:xfrm>
                <a:off x="5065700" y="3937625"/>
                <a:ext cx="706725" cy="285400"/>
              </a:xfrm>
              <a:custGeom>
                <a:avLst/>
                <a:gdLst>
                  <a:gd name="T0" fmla="*/ 2147483646 w 28269"/>
                  <a:gd name="T1" fmla="*/ 9765625 h 11416"/>
                  <a:gd name="T2" fmla="*/ 2147483646 w 28269"/>
                  <a:gd name="T3" fmla="*/ 2147483646 h 11416"/>
                  <a:gd name="T4" fmla="*/ 2147483646 w 28269"/>
                  <a:gd name="T5" fmla="*/ 2147483646 h 11416"/>
                  <a:gd name="T6" fmla="*/ 2147483646 w 28269"/>
                  <a:gd name="T7" fmla="*/ 2147483646 h 11416"/>
                  <a:gd name="T8" fmla="*/ 2147483646 w 28269"/>
                  <a:gd name="T9" fmla="*/ 2147483646 h 11416"/>
                  <a:gd name="T10" fmla="*/ 2147483646 w 28269"/>
                  <a:gd name="T11" fmla="*/ 2147483646 h 11416"/>
                  <a:gd name="T12" fmla="*/ 2147483646 w 28269"/>
                  <a:gd name="T13" fmla="*/ 2147483646 h 11416"/>
                  <a:gd name="T14" fmla="*/ 2147483646 w 28269"/>
                  <a:gd name="T15" fmla="*/ 9765625 h 114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8" name="Google Shape;4551;p28"/>
              <p:cNvSpPr>
                <a:spLocks/>
              </p:cNvSpPr>
              <p:nvPr/>
            </p:nvSpPr>
            <p:spPr bwMode="auto">
              <a:xfrm>
                <a:off x="5654625" y="3444100"/>
                <a:ext cx="268275" cy="705200"/>
              </a:xfrm>
              <a:custGeom>
                <a:avLst/>
                <a:gdLst>
                  <a:gd name="T0" fmla="*/ 2147483646 w 10731"/>
                  <a:gd name="T1" fmla="*/ 0 h 28208"/>
                  <a:gd name="T2" fmla="*/ 2147483646 w 10731"/>
                  <a:gd name="T3" fmla="*/ 2147483646 h 28208"/>
                  <a:gd name="T4" fmla="*/ 2147483646 w 10731"/>
                  <a:gd name="T5" fmla="*/ 2147483646 h 28208"/>
                  <a:gd name="T6" fmla="*/ 2147483646 w 10731"/>
                  <a:gd name="T7" fmla="*/ 2147483646 h 28208"/>
                  <a:gd name="T8" fmla="*/ 2147483646 w 10731"/>
                  <a:gd name="T9" fmla="*/ 2147483646 h 28208"/>
                  <a:gd name="T10" fmla="*/ 2147483646 w 10731"/>
                  <a:gd name="T11" fmla="*/ 2147483646 h 28208"/>
                  <a:gd name="T12" fmla="*/ 2147483646 w 10731"/>
                  <a:gd name="T13" fmla="*/ 2147483646 h 28208"/>
                  <a:gd name="T14" fmla="*/ 2147483646 w 10731"/>
                  <a:gd name="T15" fmla="*/ 0 h 282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9" name="Google Shape;4552;p28"/>
              <p:cNvSpPr>
                <a:spLocks/>
              </p:cNvSpPr>
              <p:nvPr/>
            </p:nvSpPr>
            <p:spPr bwMode="auto">
              <a:xfrm>
                <a:off x="5226800" y="3436875"/>
                <a:ext cx="545625" cy="712425"/>
              </a:xfrm>
              <a:custGeom>
                <a:avLst/>
                <a:gdLst>
                  <a:gd name="T0" fmla="*/ 2147483646 w 21825"/>
                  <a:gd name="T1" fmla="*/ 0 h 28497"/>
                  <a:gd name="T2" fmla="*/ 2147483646 w 21825"/>
                  <a:gd name="T3" fmla="*/ 2147483646 h 28497"/>
                  <a:gd name="T4" fmla="*/ 1191406250 w 21825"/>
                  <a:gd name="T5" fmla="*/ 2147483646 h 28497"/>
                  <a:gd name="T6" fmla="*/ 2147483646 w 21825"/>
                  <a:gd name="T7" fmla="*/ 2147483646 h 28497"/>
                  <a:gd name="T8" fmla="*/ 2147483646 w 21825"/>
                  <a:gd name="T9" fmla="*/ 2147483646 h 28497"/>
                  <a:gd name="T10" fmla="*/ 2147483646 w 21825"/>
                  <a:gd name="T11" fmla="*/ 2147483646 h 28497"/>
                  <a:gd name="T12" fmla="*/ 2147483646 w 21825"/>
                  <a:gd name="T13" fmla="*/ 2147483646 h 28497"/>
                  <a:gd name="T14" fmla="*/ 2147483646 w 21825"/>
                  <a:gd name="T15" fmla="*/ 2147483646 h 28497"/>
                  <a:gd name="T16" fmla="*/ 2147483646 w 21825"/>
                  <a:gd name="T17" fmla="*/ 0 h 284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0" name="Google Shape;4553;p28"/>
              <p:cNvSpPr>
                <a:spLocks/>
              </p:cNvSpPr>
              <p:nvPr/>
            </p:nvSpPr>
            <p:spPr bwMode="auto">
              <a:xfrm>
                <a:off x="5321875" y="4092000"/>
                <a:ext cx="395100" cy="76300"/>
              </a:xfrm>
              <a:custGeom>
                <a:avLst/>
                <a:gdLst>
                  <a:gd name="T0" fmla="*/ 1953125000 w 15804"/>
                  <a:gd name="T1" fmla="*/ 0 h 3052"/>
                  <a:gd name="T2" fmla="*/ 2050781250 w 15804"/>
                  <a:gd name="T3" fmla="*/ 2147483646 h 3052"/>
                  <a:gd name="T4" fmla="*/ 2147483646 w 15804"/>
                  <a:gd name="T5" fmla="*/ 2147483646 h 3052"/>
                  <a:gd name="T6" fmla="*/ 2147483646 w 15804"/>
                  <a:gd name="T7" fmla="*/ 2147483646 h 3052"/>
                  <a:gd name="T8" fmla="*/ 2147483646 w 15804"/>
                  <a:gd name="T9" fmla="*/ 2147483646 h 3052"/>
                  <a:gd name="T10" fmla="*/ 2147483646 w 15804"/>
                  <a:gd name="T11" fmla="*/ 2147483646 h 3052"/>
                  <a:gd name="T12" fmla="*/ 2147483646 w 15804"/>
                  <a:gd name="T13" fmla="*/ 117187500 h 3052"/>
                  <a:gd name="T14" fmla="*/ 1953125000 w 15804"/>
                  <a:gd name="T15" fmla="*/ 0 h 30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1" name="Google Shape;4554;p28"/>
              <p:cNvSpPr>
                <a:spLocks/>
              </p:cNvSpPr>
              <p:nvPr/>
            </p:nvSpPr>
            <p:spPr bwMode="auto">
              <a:xfrm>
                <a:off x="5391250" y="3766950"/>
                <a:ext cx="353425" cy="350900"/>
              </a:xfrm>
              <a:custGeom>
                <a:avLst/>
                <a:gdLst>
                  <a:gd name="T0" fmla="*/ 810546875 w 14137"/>
                  <a:gd name="T1" fmla="*/ 9765625 h 14036"/>
                  <a:gd name="T2" fmla="*/ 1074218750 w 14137"/>
                  <a:gd name="T3" fmla="*/ 2147483646 h 14036"/>
                  <a:gd name="T4" fmla="*/ 2147483646 w 14137"/>
                  <a:gd name="T5" fmla="*/ 2147483646 h 14036"/>
                  <a:gd name="T6" fmla="*/ 2147483646 w 14137"/>
                  <a:gd name="T7" fmla="*/ 2147483646 h 14036"/>
                  <a:gd name="T8" fmla="*/ 2147483646 w 14137"/>
                  <a:gd name="T9" fmla="*/ 2147483646 h 14036"/>
                  <a:gd name="T10" fmla="*/ 2147483646 w 14137"/>
                  <a:gd name="T11" fmla="*/ 2147483646 h 14036"/>
                  <a:gd name="T12" fmla="*/ 2147483646 w 14137"/>
                  <a:gd name="T13" fmla="*/ 2147483646 h 14036"/>
                  <a:gd name="T14" fmla="*/ 2147483646 w 14137"/>
                  <a:gd name="T15" fmla="*/ 1533203125 h 14036"/>
                  <a:gd name="T16" fmla="*/ 810546875 w 14137"/>
                  <a:gd name="T17" fmla="*/ 9765625 h 140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2" name="Google Shape;4555;p28"/>
              <p:cNvSpPr>
                <a:spLocks/>
              </p:cNvSpPr>
              <p:nvPr/>
            </p:nvSpPr>
            <p:spPr bwMode="auto">
              <a:xfrm>
                <a:off x="5581650" y="3830675"/>
                <a:ext cx="158800" cy="235050"/>
              </a:xfrm>
              <a:custGeom>
                <a:avLst/>
                <a:gdLst>
                  <a:gd name="T0" fmla="*/ 1230468750 w 6352"/>
                  <a:gd name="T1" fmla="*/ 0 h 9402"/>
                  <a:gd name="T2" fmla="*/ 605468750 w 6352"/>
                  <a:gd name="T3" fmla="*/ 1875000000 h 9402"/>
                  <a:gd name="T4" fmla="*/ 2147483646 w 6352"/>
                  <a:gd name="T5" fmla="*/ 2147483646 h 9402"/>
                  <a:gd name="T6" fmla="*/ 2147483646 w 6352"/>
                  <a:gd name="T7" fmla="*/ 2147483646 h 9402"/>
                  <a:gd name="T8" fmla="*/ 2147483646 w 6352"/>
                  <a:gd name="T9" fmla="*/ 2147483646 h 9402"/>
                  <a:gd name="T10" fmla="*/ 2147483646 w 6352"/>
                  <a:gd name="T11" fmla="*/ 683593750 h 9402"/>
                  <a:gd name="T12" fmla="*/ 1230468750 w 6352"/>
                  <a:gd name="T13" fmla="*/ 0 h 94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3" name="Google Shape;4556;p28"/>
              <p:cNvSpPr>
                <a:spLocks/>
              </p:cNvSpPr>
              <p:nvPr/>
            </p:nvSpPr>
            <p:spPr bwMode="auto">
              <a:xfrm>
                <a:off x="5743325" y="3634375"/>
                <a:ext cx="127050" cy="529300"/>
              </a:xfrm>
              <a:custGeom>
                <a:avLst/>
                <a:gdLst>
                  <a:gd name="T0" fmla="*/ 2147483646 w 5082"/>
                  <a:gd name="T1" fmla="*/ 0 h 21172"/>
                  <a:gd name="T2" fmla="*/ 2147483646 w 5082"/>
                  <a:gd name="T3" fmla="*/ 2147483646 h 21172"/>
                  <a:gd name="T4" fmla="*/ 2147483646 w 5082"/>
                  <a:gd name="T5" fmla="*/ 2147483646 h 21172"/>
                  <a:gd name="T6" fmla="*/ 2147483646 w 5082"/>
                  <a:gd name="T7" fmla="*/ 2147483646 h 21172"/>
                  <a:gd name="T8" fmla="*/ 2147483646 w 5082"/>
                  <a:gd name="T9" fmla="*/ 2147483646 h 21172"/>
                  <a:gd name="T10" fmla="*/ 2147483646 w 5082"/>
                  <a:gd name="T11" fmla="*/ 2147483646 h 21172"/>
                  <a:gd name="T12" fmla="*/ 2147483646 w 5082"/>
                  <a:gd name="T13" fmla="*/ 2147483646 h 21172"/>
                  <a:gd name="T14" fmla="*/ 2147483646 w 5082"/>
                  <a:gd name="T15" fmla="*/ 2147483646 h 21172"/>
                  <a:gd name="T16" fmla="*/ 2147483646 w 5082"/>
                  <a:gd name="T17" fmla="*/ 2147483646 h 21172"/>
                  <a:gd name="T18" fmla="*/ 2147483646 w 5082"/>
                  <a:gd name="T19" fmla="*/ 2147483646 h 21172"/>
                  <a:gd name="T20" fmla="*/ 2147483646 w 5082"/>
                  <a:gd name="T21" fmla="*/ 2147483646 h 21172"/>
                  <a:gd name="T22" fmla="*/ 2147483646 w 5082"/>
                  <a:gd name="T23" fmla="*/ 2147483646 h 21172"/>
                  <a:gd name="T24" fmla="*/ 2147483646 w 5082"/>
                  <a:gd name="T25" fmla="*/ 2147483646 h 21172"/>
                  <a:gd name="T26" fmla="*/ 2147483646 w 5082"/>
                  <a:gd name="T27" fmla="*/ 2147483646 h 21172"/>
                  <a:gd name="T28" fmla="*/ 2147483646 w 5082"/>
                  <a:gd name="T29" fmla="*/ 1972656250 h 21172"/>
                  <a:gd name="T30" fmla="*/ 2147483646 w 5082"/>
                  <a:gd name="T31" fmla="*/ 0 h 211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4" name="Google Shape;4557;p28"/>
              <p:cNvSpPr>
                <a:spLocks/>
              </p:cNvSpPr>
              <p:nvPr/>
            </p:nvSpPr>
            <p:spPr bwMode="auto">
              <a:xfrm>
                <a:off x="5606000" y="4010000"/>
                <a:ext cx="286500" cy="221450"/>
              </a:xfrm>
              <a:custGeom>
                <a:avLst/>
                <a:gdLst>
                  <a:gd name="T0" fmla="*/ 2147483646 w 11460"/>
                  <a:gd name="T1" fmla="*/ 9765625 h 8858"/>
                  <a:gd name="T2" fmla="*/ 2147483646 w 11460"/>
                  <a:gd name="T3" fmla="*/ 390625000 h 8858"/>
                  <a:gd name="T4" fmla="*/ 2147483646 w 11460"/>
                  <a:gd name="T5" fmla="*/ 2147483646 h 8858"/>
                  <a:gd name="T6" fmla="*/ 2147483646 w 11460"/>
                  <a:gd name="T7" fmla="*/ 2147483646 h 8858"/>
                  <a:gd name="T8" fmla="*/ 2147483646 w 11460"/>
                  <a:gd name="T9" fmla="*/ 2147483646 h 8858"/>
                  <a:gd name="T10" fmla="*/ 1484375000 w 11460"/>
                  <a:gd name="T11" fmla="*/ 2147483646 h 8858"/>
                  <a:gd name="T12" fmla="*/ 2147483646 w 11460"/>
                  <a:gd name="T13" fmla="*/ 2147483646 h 8858"/>
                  <a:gd name="T14" fmla="*/ 2147483646 w 11460"/>
                  <a:gd name="T15" fmla="*/ 2147483646 h 8858"/>
                  <a:gd name="T16" fmla="*/ 2147483646 w 11460"/>
                  <a:gd name="T17" fmla="*/ 2147483646 h 8858"/>
                  <a:gd name="T18" fmla="*/ 2147483646 w 11460"/>
                  <a:gd name="T19" fmla="*/ 2147483646 h 8858"/>
                  <a:gd name="T20" fmla="*/ 2147483646 w 11460"/>
                  <a:gd name="T21" fmla="*/ 2147483646 h 8858"/>
                  <a:gd name="T22" fmla="*/ 2147483646 w 11460"/>
                  <a:gd name="T23" fmla="*/ 2147483646 h 8858"/>
                  <a:gd name="T24" fmla="*/ 2147483646 w 11460"/>
                  <a:gd name="T25" fmla="*/ 2147483646 h 8858"/>
                  <a:gd name="T26" fmla="*/ 2147483646 w 11460"/>
                  <a:gd name="T27" fmla="*/ 2147483646 h 8858"/>
                  <a:gd name="T28" fmla="*/ 2147483646 w 11460"/>
                  <a:gd name="T29" fmla="*/ 2147483646 h 8858"/>
                  <a:gd name="T30" fmla="*/ 2147483646 w 11460"/>
                  <a:gd name="T31" fmla="*/ 9765625 h 88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" name="Google Shape;4558;p28"/>
            <p:cNvGrpSpPr>
              <a:grpSpLocks/>
            </p:cNvGrpSpPr>
            <p:nvPr/>
          </p:nvGrpSpPr>
          <p:grpSpPr bwMode="auto"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174" name="Google Shape;4559;p28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5" name="Google Shape;4560;p28"/>
              <p:cNvSpPr>
                <a:spLocks/>
              </p:cNvSpPr>
              <p:nvPr/>
            </p:nvSpPr>
            <p:spPr bwMode="auto">
              <a:xfrm>
                <a:off x="5064200" y="4748075"/>
                <a:ext cx="1576800" cy="504600"/>
              </a:xfrm>
              <a:custGeom>
                <a:avLst/>
                <a:gdLst>
                  <a:gd name="T0" fmla="*/ 2147483646 w 63072"/>
                  <a:gd name="T1" fmla="*/ 595703125 h 20184"/>
                  <a:gd name="T2" fmla="*/ 2147483646 w 63072"/>
                  <a:gd name="T3" fmla="*/ 2147483646 h 20184"/>
                  <a:gd name="T4" fmla="*/ 2147483646 w 63072"/>
                  <a:gd name="T5" fmla="*/ 2147483646 h 20184"/>
                  <a:gd name="T6" fmla="*/ 2147483646 w 63072"/>
                  <a:gd name="T7" fmla="*/ 2147483646 h 20184"/>
                  <a:gd name="T8" fmla="*/ 2147483646 w 63072"/>
                  <a:gd name="T9" fmla="*/ 2147483646 h 20184"/>
                  <a:gd name="T10" fmla="*/ 2147483646 w 63072"/>
                  <a:gd name="T11" fmla="*/ 2147483646 h 20184"/>
                  <a:gd name="T12" fmla="*/ 2147483646 w 63072"/>
                  <a:gd name="T13" fmla="*/ 2147483646 h 20184"/>
                  <a:gd name="T14" fmla="*/ 2147483646 w 63072"/>
                  <a:gd name="T15" fmla="*/ 2147483646 h 20184"/>
                  <a:gd name="T16" fmla="*/ 0 w 63072"/>
                  <a:gd name="T17" fmla="*/ 2147483646 h 20184"/>
                  <a:gd name="T18" fmla="*/ 2147483646 w 63072"/>
                  <a:gd name="T19" fmla="*/ 2147483646 h 20184"/>
                  <a:gd name="T20" fmla="*/ 2147483646 w 63072"/>
                  <a:gd name="T21" fmla="*/ 2147483646 h 20184"/>
                  <a:gd name="T22" fmla="*/ 2147483646 w 63072"/>
                  <a:gd name="T23" fmla="*/ 2147483646 h 20184"/>
                  <a:gd name="T24" fmla="*/ 2147483646 w 63072"/>
                  <a:gd name="T25" fmla="*/ 2147483646 h 20184"/>
                  <a:gd name="T26" fmla="*/ 2147483646 w 63072"/>
                  <a:gd name="T27" fmla="*/ 2147483646 h 20184"/>
                  <a:gd name="T28" fmla="*/ 2147483646 w 63072"/>
                  <a:gd name="T29" fmla="*/ 2147483646 h 20184"/>
                  <a:gd name="T30" fmla="*/ 2147483646 w 63072"/>
                  <a:gd name="T31" fmla="*/ 2147483646 h 20184"/>
                  <a:gd name="T32" fmla="*/ 2147483646 w 63072"/>
                  <a:gd name="T33" fmla="*/ 2147483646 h 20184"/>
                  <a:gd name="T34" fmla="*/ 2147483646 w 63072"/>
                  <a:gd name="T35" fmla="*/ 2147483646 h 20184"/>
                  <a:gd name="T36" fmla="*/ 2147483646 w 63072"/>
                  <a:gd name="T37" fmla="*/ 2147483646 h 20184"/>
                  <a:gd name="T38" fmla="*/ 2147483646 w 63072"/>
                  <a:gd name="T39" fmla="*/ 2147483646 h 20184"/>
                  <a:gd name="T40" fmla="*/ 2147483646 w 63072"/>
                  <a:gd name="T41" fmla="*/ 2147483646 h 20184"/>
                  <a:gd name="T42" fmla="*/ 2147483646 w 63072"/>
                  <a:gd name="T43" fmla="*/ 2147483646 h 20184"/>
                  <a:gd name="T44" fmla="*/ 2147483646 w 63072"/>
                  <a:gd name="T45" fmla="*/ 2147483646 h 20184"/>
                  <a:gd name="T46" fmla="*/ 2147483646 w 63072"/>
                  <a:gd name="T47" fmla="*/ 2147483646 h 20184"/>
                  <a:gd name="T48" fmla="*/ 2147483646 w 63072"/>
                  <a:gd name="T49" fmla="*/ 2147483646 h 20184"/>
                  <a:gd name="T50" fmla="*/ 2147483646 w 63072"/>
                  <a:gd name="T51" fmla="*/ 2147483646 h 20184"/>
                  <a:gd name="T52" fmla="*/ 2147483646 w 63072"/>
                  <a:gd name="T53" fmla="*/ 2147483646 h 20184"/>
                  <a:gd name="T54" fmla="*/ 2147483646 w 63072"/>
                  <a:gd name="T55" fmla="*/ 2147483646 h 20184"/>
                  <a:gd name="T56" fmla="*/ 2147483646 w 63072"/>
                  <a:gd name="T57" fmla="*/ 2147483646 h 20184"/>
                  <a:gd name="T58" fmla="*/ 2147483646 w 63072"/>
                  <a:gd name="T59" fmla="*/ 2147483646 h 20184"/>
                  <a:gd name="T60" fmla="*/ 2147483646 w 63072"/>
                  <a:gd name="T61" fmla="*/ 2147483646 h 20184"/>
                  <a:gd name="T62" fmla="*/ 2147483646 w 63072"/>
                  <a:gd name="T63" fmla="*/ 2147483646 h 20184"/>
                  <a:gd name="T64" fmla="*/ 2147483646 w 63072"/>
                  <a:gd name="T65" fmla="*/ 2147483646 h 20184"/>
                  <a:gd name="T66" fmla="*/ 2147483646 w 63072"/>
                  <a:gd name="T67" fmla="*/ 2147483646 h 20184"/>
                  <a:gd name="T68" fmla="*/ 2147483646 w 63072"/>
                  <a:gd name="T69" fmla="*/ 2147483646 h 20184"/>
                  <a:gd name="T70" fmla="*/ 2147483646 w 63072"/>
                  <a:gd name="T71" fmla="*/ 2147483646 h 201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5" name="Google Shape;4561;p28"/>
            <p:cNvGrpSpPr>
              <a:grpSpLocks/>
            </p:cNvGrpSpPr>
            <p:nvPr/>
          </p:nvGrpSpPr>
          <p:grpSpPr bwMode="auto"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158" name="Google Shape;4562;p28"/>
              <p:cNvSpPr>
                <a:spLocks/>
              </p:cNvSpPr>
              <p:nvPr/>
            </p:nvSpPr>
            <p:spPr bwMode="auto">
              <a:xfrm>
                <a:off x="1734750" y="627100"/>
                <a:ext cx="127600" cy="161425"/>
              </a:xfrm>
              <a:custGeom>
                <a:avLst/>
                <a:gdLst>
                  <a:gd name="T0" fmla="*/ 2147483646 w 5104"/>
                  <a:gd name="T1" fmla="*/ 0 h 6457"/>
                  <a:gd name="T2" fmla="*/ 2147483646 w 5104"/>
                  <a:gd name="T3" fmla="*/ 2147483646 h 6457"/>
                  <a:gd name="T4" fmla="*/ 2147483646 w 5104"/>
                  <a:gd name="T5" fmla="*/ 2147483646 h 6457"/>
                  <a:gd name="T6" fmla="*/ 2147483646 w 5104"/>
                  <a:gd name="T7" fmla="*/ 2147483646 h 6457"/>
                  <a:gd name="T8" fmla="*/ 2147483646 w 5104"/>
                  <a:gd name="T9" fmla="*/ 2147483646 h 6457"/>
                  <a:gd name="T10" fmla="*/ 2147483646 w 5104"/>
                  <a:gd name="T11" fmla="*/ 2147483646 h 6457"/>
                  <a:gd name="T12" fmla="*/ 2147483646 w 5104"/>
                  <a:gd name="T13" fmla="*/ 0 h 64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9" name="Google Shape;4563;p28"/>
              <p:cNvSpPr>
                <a:spLocks/>
              </p:cNvSpPr>
              <p:nvPr/>
            </p:nvSpPr>
            <p:spPr bwMode="auto">
              <a:xfrm>
                <a:off x="1865675" y="683675"/>
                <a:ext cx="165975" cy="101750"/>
              </a:xfrm>
              <a:custGeom>
                <a:avLst/>
                <a:gdLst>
                  <a:gd name="T0" fmla="*/ 2147483646 w 6639"/>
                  <a:gd name="T1" fmla="*/ 0 h 4070"/>
                  <a:gd name="T2" fmla="*/ 2147483646 w 6639"/>
                  <a:gd name="T3" fmla="*/ 2147483646 h 4070"/>
                  <a:gd name="T4" fmla="*/ 0 w 6639"/>
                  <a:gd name="T5" fmla="*/ 2147483646 h 4070"/>
                  <a:gd name="T6" fmla="*/ 2147483646 w 6639"/>
                  <a:gd name="T7" fmla="*/ 2147483646 h 4070"/>
                  <a:gd name="T8" fmla="*/ 2147483646 w 6639"/>
                  <a:gd name="T9" fmla="*/ 2147483646 h 4070"/>
                  <a:gd name="T10" fmla="*/ 2147483646 w 6639"/>
                  <a:gd name="T11" fmla="*/ 2147483646 h 4070"/>
                  <a:gd name="T12" fmla="*/ 2147483646 w 6639"/>
                  <a:gd name="T13" fmla="*/ 2147483646 h 4070"/>
                  <a:gd name="T14" fmla="*/ 2147483646 w 6639"/>
                  <a:gd name="T15" fmla="*/ 234375000 h 4070"/>
                  <a:gd name="T16" fmla="*/ 2147483646 w 6639"/>
                  <a:gd name="T17" fmla="*/ 0 h 40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0" name="Google Shape;4564;p28"/>
              <p:cNvSpPr>
                <a:spLocks/>
              </p:cNvSpPr>
              <p:nvPr/>
            </p:nvSpPr>
            <p:spPr bwMode="auto">
              <a:xfrm>
                <a:off x="1664700" y="736275"/>
                <a:ext cx="171800" cy="159825"/>
              </a:xfrm>
              <a:custGeom>
                <a:avLst/>
                <a:gdLst>
                  <a:gd name="T0" fmla="*/ 2147483646 w 6872"/>
                  <a:gd name="T1" fmla="*/ 0 h 6393"/>
                  <a:gd name="T2" fmla="*/ 2147483646 w 6872"/>
                  <a:gd name="T3" fmla="*/ 214843750 h 6393"/>
                  <a:gd name="T4" fmla="*/ 332031250 w 6872"/>
                  <a:gd name="T5" fmla="*/ 2147483646 h 6393"/>
                  <a:gd name="T6" fmla="*/ 2147483646 w 6872"/>
                  <a:gd name="T7" fmla="*/ 2147483646 h 6393"/>
                  <a:gd name="T8" fmla="*/ 2147483646 w 6872"/>
                  <a:gd name="T9" fmla="*/ 2147483646 h 6393"/>
                  <a:gd name="T10" fmla="*/ 2147483646 w 6872"/>
                  <a:gd name="T11" fmla="*/ 2147483646 h 6393"/>
                  <a:gd name="T12" fmla="*/ 2147483646 w 6872"/>
                  <a:gd name="T13" fmla="*/ 2147483646 h 6393"/>
                  <a:gd name="T14" fmla="*/ 2147483646 w 6872"/>
                  <a:gd name="T15" fmla="*/ 0 h 63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1" name="Google Shape;4565;p28"/>
              <p:cNvSpPr>
                <a:spLocks/>
              </p:cNvSpPr>
              <p:nvPr/>
            </p:nvSpPr>
            <p:spPr bwMode="auto">
              <a:xfrm>
                <a:off x="1832325" y="796850"/>
                <a:ext cx="227675" cy="101800"/>
              </a:xfrm>
              <a:custGeom>
                <a:avLst/>
                <a:gdLst>
                  <a:gd name="T0" fmla="*/ 2147483646 w 9107"/>
                  <a:gd name="T1" fmla="*/ 0 h 4072"/>
                  <a:gd name="T2" fmla="*/ 2147483646 w 9107"/>
                  <a:gd name="T3" fmla="*/ 2147483646 h 4072"/>
                  <a:gd name="T4" fmla="*/ 0 w 9107"/>
                  <a:gd name="T5" fmla="*/ 2147483646 h 4072"/>
                  <a:gd name="T6" fmla="*/ 2147483646 w 9107"/>
                  <a:gd name="T7" fmla="*/ 2147483646 h 4072"/>
                  <a:gd name="T8" fmla="*/ 2147483646 w 9107"/>
                  <a:gd name="T9" fmla="*/ 2147483646 h 4072"/>
                  <a:gd name="T10" fmla="*/ 2147483646 w 9107"/>
                  <a:gd name="T11" fmla="*/ 2147483646 h 4072"/>
                  <a:gd name="T12" fmla="*/ 2147483646 w 9107"/>
                  <a:gd name="T13" fmla="*/ 2147483646 h 4072"/>
                  <a:gd name="T14" fmla="*/ 2147483646 w 9107"/>
                  <a:gd name="T15" fmla="*/ 2147483646 h 4072"/>
                  <a:gd name="T16" fmla="*/ 2147483646 w 9107"/>
                  <a:gd name="T17" fmla="*/ 0 h 40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2" name="Google Shape;4566;p28"/>
              <p:cNvSpPr>
                <a:spLocks/>
              </p:cNvSpPr>
              <p:nvPr/>
            </p:nvSpPr>
            <p:spPr bwMode="auto">
              <a:xfrm>
                <a:off x="1611325" y="872625"/>
                <a:ext cx="204325" cy="129400"/>
              </a:xfrm>
              <a:custGeom>
                <a:avLst/>
                <a:gdLst>
                  <a:gd name="T0" fmla="*/ 2147483646 w 8173"/>
                  <a:gd name="T1" fmla="*/ 9765625 h 5176"/>
                  <a:gd name="T2" fmla="*/ 2147483646 w 8173"/>
                  <a:gd name="T3" fmla="*/ 48828125 h 5176"/>
                  <a:gd name="T4" fmla="*/ 2147483646 w 8173"/>
                  <a:gd name="T5" fmla="*/ 2147483646 h 5176"/>
                  <a:gd name="T6" fmla="*/ 1630859375 w 8173"/>
                  <a:gd name="T7" fmla="*/ 2147483646 h 5176"/>
                  <a:gd name="T8" fmla="*/ 2147483646 w 8173"/>
                  <a:gd name="T9" fmla="*/ 2147483646 h 5176"/>
                  <a:gd name="T10" fmla="*/ 2147483646 w 8173"/>
                  <a:gd name="T11" fmla="*/ 2147483646 h 5176"/>
                  <a:gd name="T12" fmla="*/ 2147483646 w 8173"/>
                  <a:gd name="T13" fmla="*/ 2147483646 h 5176"/>
                  <a:gd name="T14" fmla="*/ 2147483646 w 8173"/>
                  <a:gd name="T15" fmla="*/ 9765625 h 51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3" name="Google Shape;4567;p28"/>
              <p:cNvSpPr>
                <a:spLocks/>
              </p:cNvSpPr>
              <p:nvPr/>
            </p:nvSpPr>
            <p:spPr bwMode="auto">
              <a:xfrm>
                <a:off x="1814800" y="929450"/>
                <a:ext cx="210175" cy="82125"/>
              </a:xfrm>
              <a:custGeom>
                <a:avLst/>
                <a:gdLst>
                  <a:gd name="T0" fmla="*/ 2147483646 w 8407"/>
                  <a:gd name="T1" fmla="*/ 0 h 3285"/>
                  <a:gd name="T2" fmla="*/ 2147483646 w 8407"/>
                  <a:gd name="T3" fmla="*/ 2147483646 h 3285"/>
                  <a:gd name="T4" fmla="*/ 9765625 w 8407"/>
                  <a:gd name="T5" fmla="*/ 2147483646 h 3285"/>
                  <a:gd name="T6" fmla="*/ 2147483646 w 8407"/>
                  <a:gd name="T7" fmla="*/ 2147483646 h 3285"/>
                  <a:gd name="T8" fmla="*/ 2147483646 w 8407"/>
                  <a:gd name="T9" fmla="*/ 2147483646 h 3285"/>
                  <a:gd name="T10" fmla="*/ 2147483646 w 8407"/>
                  <a:gd name="T11" fmla="*/ 2147483646 h 3285"/>
                  <a:gd name="T12" fmla="*/ 2147483646 w 8407"/>
                  <a:gd name="T13" fmla="*/ 2147483646 h 3285"/>
                  <a:gd name="T14" fmla="*/ 2147483646 w 8407"/>
                  <a:gd name="T15" fmla="*/ 2147483646 h 3285"/>
                  <a:gd name="T16" fmla="*/ 2147483646 w 8407"/>
                  <a:gd name="T17" fmla="*/ 1953125000 h 3285"/>
                  <a:gd name="T18" fmla="*/ 2147483646 w 8407"/>
                  <a:gd name="T19" fmla="*/ 0 h 32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4" name="Google Shape;4568;p28"/>
              <p:cNvSpPr>
                <a:spLocks/>
              </p:cNvSpPr>
              <p:nvPr/>
            </p:nvSpPr>
            <p:spPr bwMode="auto">
              <a:xfrm>
                <a:off x="1587150" y="996275"/>
                <a:ext cx="219325" cy="80125"/>
              </a:xfrm>
              <a:custGeom>
                <a:avLst/>
                <a:gdLst>
                  <a:gd name="T0" fmla="*/ 2147483646 w 8773"/>
                  <a:gd name="T1" fmla="*/ 0 h 3205"/>
                  <a:gd name="T2" fmla="*/ 2147483646 w 8773"/>
                  <a:gd name="T3" fmla="*/ 605468750 h 3205"/>
                  <a:gd name="T4" fmla="*/ 2147483646 w 8773"/>
                  <a:gd name="T5" fmla="*/ 2147483646 h 3205"/>
                  <a:gd name="T6" fmla="*/ 2147483646 w 8773"/>
                  <a:gd name="T7" fmla="*/ 2147483646 h 3205"/>
                  <a:gd name="T8" fmla="*/ 2147483646 w 8773"/>
                  <a:gd name="T9" fmla="*/ 2147483646 h 3205"/>
                  <a:gd name="T10" fmla="*/ 2147483646 w 8773"/>
                  <a:gd name="T11" fmla="*/ 2147483646 h 3205"/>
                  <a:gd name="T12" fmla="*/ 2147483646 w 8773"/>
                  <a:gd name="T13" fmla="*/ 2147483646 h 3205"/>
                  <a:gd name="T14" fmla="*/ 2147483646 w 8773"/>
                  <a:gd name="T15" fmla="*/ 2147483646 h 3205"/>
                  <a:gd name="T16" fmla="*/ 2147483646 w 8773"/>
                  <a:gd name="T17" fmla="*/ 0 h 32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5" name="Google Shape;4569;p28"/>
              <p:cNvSpPr>
                <a:spLocks/>
              </p:cNvSpPr>
              <p:nvPr/>
            </p:nvSpPr>
            <p:spPr bwMode="auto">
              <a:xfrm>
                <a:off x="1806450" y="1034700"/>
                <a:ext cx="196000" cy="64950"/>
              </a:xfrm>
              <a:custGeom>
                <a:avLst/>
                <a:gdLst>
                  <a:gd name="T0" fmla="*/ 2147483646 w 7840"/>
                  <a:gd name="T1" fmla="*/ 9765625 h 2598"/>
                  <a:gd name="T2" fmla="*/ 9765625 w 7840"/>
                  <a:gd name="T3" fmla="*/ 2147483646 h 2598"/>
                  <a:gd name="T4" fmla="*/ 2147483646 w 7840"/>
                  <a:gd name="T5" fmla="*/ 2147483646 h 2598"/>
                  <a:gd name="T6" fmla="*/ 2147483646 w 7840"/>
                  <a:gd name="T7" fmla="*/ 2147483646 h 2598"/>
                  <a:gd name="T8" fmla="*/ 2147483646 w 7840"/>
                  <a:gd name="T9" fmla="*/ 2147483646 h 2598"/>
                  <a:gd name="T10" fmla="*/ 2147483646 w 7840"/>
                  <a:gd name="T11" fmla="*/ 2147483646 h 2598"/>
                  <a:gd name="T12" fmla="*/ 2147483646 w 7840"/>
                  <a:gd name="T13" fmla="*/ 2147483646 h 2598"/>
                  <a:gd name="T14" fmla="*/ 2147483646 w 7840"/>
                  <a:gd name="T15" fmla="*/ 9765625 h 25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6" name="Google Shape;4570;p28"/>
              <p:cNvSpPr>
                <a:spLocks/>
              </p:cNvSpPr>
              <p:nvPr/>
            </p:nvSpPr>
            <p:spPr bwMode="auto">
              <a:xfrm>
                <a:off x="1574625" y="1125475"/>
                <a:ext cx="221025" cy="83125"/>
              </a:xfrm>
              <a:custGeom>
                <a:avLst/>
                <a:gdLst>
                  <a:gd name="T0" fmla="*/ 2147483646 w 8841"/>
                  <a:gd name="T1" fmla="*/ 9765625 h 3325"/>
                  <a:gd name="T2" fmla="*/ 2147483646 w 8841"/>
                  <a:gd name="T3" fmla="*/ 1611328125 h 3325"/>
                  <a:gd name="T4" fmla="*/ 654296875 w 8841"/>
                  <a:gd name="T5" fmla="*/ 2147483646 h 3325"/>
                  <a:gd name="T6" fmla="*/ 2147483646 w 8841"/>
                  <a:gd name="T7" fmla="*/ 2147483646 h 3325"/>
                  <a:gd name="T8" fmla="*/ 2147483646 w 8841"/>
                  <a:gd name="T9" fmla="*/ 2147483646 h 3325"/>
                  <a:gd name="T10" fmla="*/ 2147483646 w 8841"/>
                  <a:gd name="T11" fmla="*/ 2147483646 h 3325"/>
                  <a:gd name="T12" fmla="*/ 2147483646 w 8841"/>
                  <a:gd name="T13" fmla="*/ 2147483646 h 3325"/>
                  <a:gd name="T14" fmla="*/ 2147483646 w 8841"/>
                  <a:gd name="T15" fmla="*/ 2147483646 h 3325"/>
                  <a:gd name="T16" fmla="*/ 2147483646 w 8841"/>
                  <a:gd name="T17" fmla="*/ 9765625 h 33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7" name="Google Shape;4571;p28"/>
              <p:cNvSpPr>
                <a:spLocks/>
              </p:cNvSpPr>
              <p:nvPr/>
            </p:nvSpPr>
            <p:spPr bwMode="auto">
              <a:xfrm>
                <a:off x="1798125" y="1125650"/>
                <a:ext cx="245200" cy="92000"/>
              </a:xfrm>
              <a:custGeom>
                <a:avLst/>
                <a:gdLst>
                  <a:gd name="T0" fmla="*/ 2147483646 w 9808"/>
                  <a:gd name="T1" fmla="*/ 0 h 3680"/>
                  <a:gd name="T2" fmla="*/ 0 w 9808"/>
                  <a:gd name="T3" fmla="*/ 2147483646 h 3680"/>
                  <a:gd name="T4" fmla="*/ 2147483646 w 9808"/>
                  <a:gd name="T5" fmla="*/ 2147483646 h 3680"/>
                  <a:gd name="T6" fmla="*/ 2147483646 w 9808"/>
                  <a:gd name="T7" fmla="*/ 2147483646 h 3680"/>
                  <a:gd name="T8" fmla="*/ 2147483646 w 9808"/>
                  <a:gd name="T9" fmla="*/ 2147483646 h 3680"/>
                  <a:gd name="T10" fmla="*/ 2147483646 w 9808"/>
                  <a:gd name="T11" fmla="*/ 2147483646 h 3680"/>
                  <a:gd name="T12" fmla="*/ 2147483646 w 9808"/>
                  <a:gd name="T13" fmla="*/ 566406250 h 3680"/>
                  <a:gd name="T14" fmla="*/ 2147483646 w 9808"/>
                  <a:gd name="T15" fmla="*/ 0 h 36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8" name="Google Shape;4572;p28"/>
              <p:cNvSpPr>
                <a:spLocks/>
              </p:cNvSpPr>
              <p:nvPr/>
            </p:nvSpPr>
            <p:spPr bwMode="auto">
              <a:xfrm>
                <a:off x="1544600" y="1233400"/>
                <a:ext cx="248550" cy="105475"/>
              </a:xfrm>
              <a:custGeom>
                <a:avLst/>
                <a:gdLst>
                  <a:gd name="T0" fmla="*/ 2147483646 w 9942"/>
                  <a:gd name="T1" fmla="*/ 0 h 4219"/>
                  <a:gd name="T2" fmla="*/ 2147483646 w 9942"/>
                  <a:gd name="T3" fmla="*/ 2128906250 h 4219"/>
                  <a:gd name="T4" fmla="*/ 9765625 w 9942"/>
                  <a:gd name="T5" fmla="*/ 2147483646 h 4219"/>
                  <a:gd name="T6" fmla="*/ 2147483646 w 9942"/>
                  <a:gd name="T7" fmla="*/ 2147483646 h 4219"/>
                  <a:gd name="T8" fmla="*/ 2147483646 w 9942"/>
                  <a:gd name="T9" fmla="*/ 2147483646 h 4219"/>
                  <a:gd name="T10" fmla="*/ 2147483646 w 9942"/>
                  <a:gd name="T11" fmla="*/ 2147483646 h 4219"/>
                  <a:gd name="T12" fmla="*/ 2147483646 w 9942"/>
                  <a:gd name="T13" fmla="*/ 2147483646 h 4219"/>
                  <a:gd name="T14" fmla="*/ 2147483646 w 9942"/>
                  <a:gd name="T15" fmla="*/ 0 h 42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9" name="Google Shape;4573;p28"/>
              <p:cNvSpPr>
                <a:spLocks/>
              </p:cNvSpPr>
              <p:nvPr/>
            </p:nvSpPr>
            <p:spPr bwMode="auto">
              <a:xfrm>
                <a:off x="1793125" y="1242675"/>
                <a:ext cx="243525" cy="91350"/>
              </a:xfrm>
              <a:custGeom>
                <a:avLst/>
                <a:gdLst>
                  <a:gd name="T0" fmla="*/ 2147483646 w 9741"/>
                  <a:gd name="T1" fmla="*/ 0 h 3654"/>
                  <a:gd name="T2" fmla="*/ 0 w 9741"/>
                  <a:gd name="T3" fmla="*/ 2147483646 h 3654"/>
                  <a:gd name="T4" fmla="*/ 2147483646 w 9741"/>
                  <a:gd name="T5" fmla="*/ 2147483646 h 3654"/>
                  <a:gd name="T6" fmla="*/ 2147483646 w 9741"/>
                  <a:gd name="T7" fmla="*/ 2147483646 h 3654"/>
                  <a:gd name="T8" fmla="*/ 2147483646 w 9741"/>
                  <a:gd name="T9" fmla="*/ 2147483646 h 3654"/>
                  <a:gd name="T10" fmla="*/ 2147483646 w 9741"/>
                  <a:gd name="T11" fmla="*/ 2147483646 h 3654"/>
                  <a:gd name="T12" fmla="*/ 2147483646 w 9741"/>
                  <a:gd name="T13" fmla="*/ 2147483646 h 3654"/>
                  <a:gd name="T14" fmla="*/ 2147483646 w 9741"/>
                  <a:gd name="T15" fmla="*/ 2147483646 h 3654"/>
                  <a:gd name="T16" fmla="*/ 2147483646 w 9741"/>
                  <a:gd name="T17" fmla="*/ 126953125 h 3654"/>
                  <a:gd name="T18" fmla="*/ 2147483646 w 9741"/>
                  <a:gd name="T19" fmla="*/ 0 h 36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0" name="Google Shape;4574;p28"/>
              <p:cNvSpPr>
                <a:spLocks/>
              </p:cNvSpPr>
              <p:nvPr/>
            </p:nvSpPr>
            <p:spPr bwMode="auto">
              <a:xfrm>
                <a:off x="1535425" y="1378150"/>
                <a:ext cx="262725" cy="104800"/>
              </a:xfrm>
              <a:custGeom>
                <a:avLst/>
                <a:gdLst>
                  <a:gd name="T0" fmla="*/ 2147483646 w 10509"/>
                  <a:gd name="T1" fmla="*/ 9765625 h 4192"/>
                  <a:gd name="T2" fmla="*/ 2147483646 w 10509"/>
                  <a:gd name="T3" fmla="*/ 2147483646 h 4192"/>
                  <a:gd name="T4" fmla="*/ 9765625 w 10509"/>
                  <a:gd name="T5" fmla="*/ 2147483646 h 4192"/>
                  <a:gd name="T6" fmla="*/ 2147483646 w 10509"/>
                  <a:gd name="T7" fmla="*/ 2147483646 h 4192"/>
                  <a:gd name="T8" fmla="*/ 2147483646 w 10509"/>
                  <a:gd name="T9" fmla="*/ 2147483646 h 4192"/>
                  <a:gd name="T10" fmla="*/ 2147483646 w 10509"/>
                  <a:gd name="T11" fmla="*/ 2147483646 h 4192"/>
                  <a:gd name="T12" fmla="*/ 2147483646 w 10509"/>
                  <a:gd name="T13" fmla="*/ 2147483646 h 4192"/>
                  <a:gd name="T14" fmla="*/ 2147483646 w 10509"/>
                  <a:gd name="T15" fmla="*/ 9765625 h 41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1" name="Google Shape;4575;p28"/>
              <p:cNvSpPr>
                <a:spLocks/>
              </p:cNvSpPr>
              <p:nvPr/>
            </p:nvSpPr>
            <p:spPr bwMode="auto">
              <a:xfrm>
                <a:off x="1795625" y="1351125"/>
                <a:ext cx="249375" cy="118975"/>
              </a:xfrm>
              <a:custGeom>
                <a:avLst/>
                <a:gdLst>
                  <a:gd name="T0" fmla="*/ 2147483646 w 9975"/>
                  <a:gd name="T1" fmla="*/ 0 h 4759"/>
                  <a:gd name="T2" fmla="*/ 2147483646 w 9975"/>
                  <a:gd name="T3" fmla="*/ 117187500 h 4759"/>
                  <a:gd name="T4" fmla="*/ 0 w 9975"/>
                  <a:gd name="T5" fmla="*/ 2147483646 h 4759"/>
                  <a:gd name="T6" fmla="*/ 2147483646 w 9975"/>
                  <a:gd name="T7" fmla="*/ 2147483646 h 4759"/>
                  <a:gd name="T8" fmla="*/ 2147483646 w 9975"/>
                  <a:gd name="T9" fmla="*/ 2147483646 h 4759"/>
                  <a:gd name="T10" fmla="*/ 2147483646 w 9975"/>
                  <a:gd name="T11" fmla="*/ 2147483646 h 4759"/>
                  <a:gd name="T12" fmla="*/ 2147483646 w 9975"/>
                  <a:gd name="T13" fmla="*/ 2147483646 h 4759"/>
                  <a:gd name="T14" fmla="*/ 2147483646 w 9975"/>
                  <a:gd name="T15" fmla="*/ 0 h 47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2" name="Google Shape;4576;p28"/>
              <p:cNvSpPr/>
              <p:nvPr/>
            </p:nvSpPr>
            <p:spPr>
              <a:xfrm>
                <a:off x="1776306" y="582049"/>
                <a:ext cx="139192" cy="1182153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73" name="Google Shape;4577;p28"/>
              <p:cNvSpPr>
                <a:spLocks/>
              </p:cNvSpPr>
              <p:nvPr/>
            </p:nvSpPr>
            <p:spPr bwMode="auto">
              <a:xfrm>
                <a:off x="1879850" y="492925"/>
                <a:ext cx="124275" cy="185525"/>
              </a:xfrm>
              <a:custGeom>
                <a:avLst/>
                <a:gdLst>
                  <a:gd name="T0" fmla="*/ 2147483646 w 4971"/>
                  <a:gd name="T1" fmla="*/ 9765625 h 7421"/>
                  <a:gd name="T2" fmla="*/ 2147483646 w 4971"/>
                  <a:gd name="T3" fmla="*/ 1777343750 h 7421"/>
                  <a:gd name="T4" fmla="*/ 2147483646 w 4971"/>
                  <a:gd name="T5" fmla="*/ 2147483646 h 7421"/>
                  <a:gd name="T6" fmla="*/ 2147483646 w 4971"/>
                  <a:gd name="T7" fmla="*/ 2147483646 h 7421"/>
                  <a:gd name="T8" fmla="*/ 2147483646 w 4971"/>
                  <a:gd name="T9" fmla="*/ 2147483646 h 7421"/>
                  <a:gd name="T10" fmla="*/ 2147483646 w 4971"/>
                  <a:gd name="T11" fmla="*/ 2147483646 h 7421"/>
                  <a:gd name="T12" fmla="*/ 2147483646 w 4971"/>
                  <a:gd name="T13" fmla="*/ 1455078125 h 7421"/>
                  <a:gd name="T14" fmla="*/ 2147483646 w 4971"/>
                  <a:gd name="T15" fmla="*/ 9765625 h 74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6" name="Google Shape;4578;p28"/>
            <p:cNvGrpSpPr>
              <a:grpSpLocks/>
            </p:cNvGrpSpPr>
            <p:nvPr/>
          </p:nvGrpSpPr>
          <p:grpSpPr bwMode="auto"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130" name="Google Shape;4579;p28"/>
              <p:cNvSpPr>
                <a:spLocks/>
              </p:cNvSpPr>
              <p:nvPr/>
            </p:nvSpPr>
            <p:spPr bwMode="auto">
              <a:xfrm>
                <a:off x="1655525" y="1865675"/>
                <a:ext cx="306900" cy="499075"/>
              </a:xfrm>
              <a:custGeom>
                <a:avLst/>
                <a:gdLst>
                  <a:gd name="T0" fmla="*/ 2147483646 w 12276"/>
                  <a:gd name="T1" fmla="*/ 0 h 19963"/>
                  <a:gd name="T2" fmla="*/ 2147483646 w 12276"/>
                  <a:gd name="T3" fmla="*/ 2147483646 h 19963"/>
                  <a:gd name="T4" fmla="*/ 2147483646 w 12276"/>
                  <a:gd name="T5" fmla="*/ 2147483646 h 19963"/>
                  <a:gd name="T6" fmla="*/ 2147483646 w 12276"/>
                  <a:gd name="T7" fmla="*/ 2147483646 h 19963"/>
                  <a:gd name="T8" fmla="*/ 2147483646 w 12276"/>
                  <a:gd name="T9" fmla="*/ 2147483646 h 19963"/>
                  <a:gd name="T10" fmla="*/ 2147483646 w 12276"/>
                  <a:gd name="T11" fmla="*/ 2147483646 h 19963"/>
                  <a:gd name="T12" fmla="*/ 2147483646 w 12276"/>
                  <a:gd name="T13" fmla="*/ 2147483646 h 19963"/>
                  <a:gd name="T14" fmla="*/ 2147483646 w 12276"/>
                  <a:gd name="T15" fmla="*/ 2147483646 h 19963"/>
                  <a:gd name="T16" fmla="*/ 2147483646 w 12276"/>
                  <a:gd name="T17" fmla="*/ 2147483646 h 19963"/>
                  <a:gd name="T18" fmla="*/ 2147483646 w 12276"/>
                  <a:gd name="T19" fmla="*/ 2147483646 h 19963"/>
                  <a:gd name="T20" fmla="*/ 2147483646 w 12276"/>
                  <a:gd name="T21" fmla="*/ 2147483646 h 19963"/>
                  <a:gd name="T22" fmla="*/ 2147483646 w 12276"/>
                  <a:gd name="T23" fmla="*/ 0 h 199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1" name="Google Shape;4580;p28"/>
              <p:cNvSpPr>
                <a:spLocks/>
              </p:cNvSpPr>
              <p:nvPr/>
            </p:nvSpPr>
            <p:spPr bwMode="auto">
              <a:xfrm>
                <a:off x="1356975" y="2109675"/>
                <a:ext cx="530400" cy="328125"/>
              </a:xfrm>
              <a:custGeom>
                <a:avLst/>
                <a:gdLst>
                  <a:gd name="T0" fmla="*/ 2147483646 w 21216"/>
                  <a:gd name="T1" fmla="*/ 9765625 h 13125"/>
                  <a:gd name="T2" fmla="*/ 2147483646 w 21216"/>
                  <a:gd name="T3" fmla="*/ 2147483646 h 13125"/>
                  <a:gd name="T4" fmla="*/ 2147483646 w 21216"/>
                  <a:gd name="T5" fmla="*/ 2147483646 h 13125"/>
                  <a:gd name="T6" fmla="*/ 2147483646 w 21216"/>
                  <a:gd name="T7" fmla="*/ 2147483646 h 13125"/>
                  <a:gd name="T8" fmla="*/ 2147483646 w 21216"/>
                  <a:gd name="T9" fmla="*/ 2147483646 h 13125"/>
                  <a:gd name="T10" fmla="*/ 2147483646 w 21216"/>
                  <a:gd name="T11" fmla="*/ 2147483646 h 13125"/>
                  <a:gd name="T12" fmla="*/ 2147483646 w 21216"/>
                  <a:gd name="T13" fmla="*/ 2147483646 h 13125"/>
                  <a:gd name="T14" fmla="*/ 2147483646 w 21216"/>
                  <a:gd name="T15" fmla="*/ 2147483646 h 13125"/>
                  <a:gd name="T16" fmla="*/ 2147483646 w 21216"/>
                  <a:gd name="T17" fmla="*/ 2147483646 h 13125"/>
                  <a:gd name="T18" fmla="*/ 2147483646 w 21216"/>
                  <a:gd name="T19" fmla="*/ 2147483646 h 13125"/>
                  <a:gd name="T20" fmla="*/ 2147483646 w 21216"/>
                  <a:gd name="T21" fmla="*/ 9765625 h 131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2" name="Google Shape;4581;p28"/>
              <p:cNvSpPr>
                <a:spLocks/>
              </p:cNvSpPr>
              <p:nvPr/>
            </p:nvSpPr>
            <p:spPr bwMode="auto">
              <a:xfrm>
                <a:off x="1488725" y="2413475"/>
                <a:ext cx="412825" cy="350875"/>
              </a:xfrm>
              <a:custGeom>
                <a:avLst/>
                <a:gdLst>
                  <a:gd name="T0" fmla="*/ 2147483646 w 16513"/>
                  <a:gd name="T1" fmla="*/ 0 h 14035"/>
                  <a:gd name="T2" fmla="*/ 2147483646 w 16513"/>
                  <a:gd name="T3" fmla="*/ 2147483646 h 14035"/>
                  <a:gd name="T4" fmla="*/ 2147483646 w 16513"/>
                  <a:gd name="T5" fmla="*/ 2147483646 h 14035"/>
                  <a:gd name="T6" fmla="*/ 2147483646 w 16513"/>
                  <a:gd name="T7" fmla="*/ 2147483646 h 14035"/>
                  <a:gd name="T8" fmla="*/ 2147483646 w 16513"/>
                  <a:gd name="T9" fmla="*/ 2147483646 h 14035"/>
                  <a:gd name="T10" fmla="*/ 2147483646 w 16513"/>
                  <a:gd name="T11" fmla="*/ 2147483646 h 14035"/>
                  <a:gd name="T12" fmla="*/ 2147483646 w 16513"/>
                  <a:gd name="T13" fmla="*/ 2147483646 h 14035"/>
                  <a:gd name="T14" fmla="*/ 2147483646 w 16513"/>
                  <a:gd name="T15" fmla="*/ 2147483646 h 14035"/>
                  <a:gd name="T16" fmla="*/ 2147483646 w 16513"/>
                  <a:gd name="T17" fmla="*/ 2147483646 h 14035"/>
                  <a:gd name="T18" fmla="*/ 2147483646 w 16513"/>
                  <a:gd name="T19" fmla="*/ 1777343750 h 14035"/>
                  <a:gd name="T20" fmla="*/ 2147483646 w 16513"/>
                  <a:gd name="T21" fmla="*/ 0 h 140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3" name="Google Shape;4582;p28"/>
              <p:cNvSpPr>
                <a:spLocks/>
              </p:cNvSpPr>
              <p:nvPr/>
            </p:nvSpPr>
            <p:spPr bwMode="auto">
              <a:xfrm>
                <a:off x="1830650" y="2424000"/>
                <a:ext cx="252700" cy="489175"/>
              </a:xfrm>
              <a:custGeom>
                <a:avLst/>
                <a:gdLst>
                  <a:gd name="T0" fmla="*/ 2147483646 w 10108"/>
                  <a:gd name="T1" fmla="*/ 9765625 h 19567"/>
                  <a:gd name="T2" fmla="*/ 2147483646 w 10108"/>
                  <a:gd name="T3" fmla="*/ 2147483646 h 19567"/>
                  <a:gd name="T4" fmla="*/ 332031250 w 10108"/>
                  <a:gd name="T5" fmla="*/ 2147483646 h 19567"/>
                  <a:gd name="T6" fmla="*/ 2147483646 w 10108"/>
                  <a:gd name="T7" fmla="*/ 2147483646 h 19567"/>
                  <a:gd name="T8" fmla="*/ 2147483646 w 10108"/>
                  <a:gd name="T9" fmla="*/ 2147483646 h 19567"/>
                  <a:gd name="T10" fmla="*/ 2147483646 w 10108"/>
                  <a:gd name="T11" fmla="*/ 2147483646 h 19567"/>
                  <a:gd name="T12" fmla="*/ 2147483646 w 10108"/>
                  <a:gd name="T13" fmla="*/ 2147483646 h 19567"/>
                  <a:gd name="T14" fmla="*/ 2147483646 w 10108"/>
                  <a:gd name="T15" fmla="*/ 2147483646 h 19567"/>
                  <a:gd name="T16" fmla="*/ 2147483646 w 10108"/>
                  <a:gd name="T17" fmla="*/ 2147483646 h 19567"/>
                  <a:gd name="T18" fmla="*/ 2147483646 w 10108"/>
                  <a:gd name="T19" fmla="*/ 1572265625 h 19567"/>
                  <a:gd name="T20" fmla="*/ 2147483646 w 10108"/>
                  <a:gd name="T21" fmla="*/ 9765625 h 195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4" name="Google Shape;4583;p28"/>
              <p:cNvSpPr>
                <a:spLocks/>
              </p:cNvSpPr>
              <p:nvPr/>
            </p:nvSpPr>
            <p:spPr bwMode="auto">
              <a:xfrm>
                <a:off x="1918200" y="1947800"/>
                <a:ext cx="381975" cy="416350"/>
              </a:xfrm>
              <a:custGeom>
                <a:avLst/>
                <a:gdLst>
                  <a:gd name="T0" fmla="*/ 2147483646 w 15279"/>
                  <a:gd name="T1" fmla="*/ 0 h 16654"/>
                  <a:gd name="T2" fmla="*/ 2147483646 w 15279"/>
                  <a:gd name="T3" fmla="*/ 2147483646 h 16654"/>
                  <a:gd name="T4" fmla="*/ 2147483646 w 15279"/>
                  <a:gd name="T5" fmla="*/ 2147483646 h 16654"/>
                  <a:gd name="T6" fmla="*/ 2147483646 w 15279"/>
                  <a:gd name="T7" fmla="*/ 2147483646 h 16654"/>
                  <a:gd name="T8" fmla="*/ 2147483646 w 15279"/>
                  <a:gd name="T9" fmla="*/ 2147483646 h 16654"/>
                  <a:gd name="T10" fmla="*/ 2147483646 w 15279"/>
                  <a:gd name="T11" fmla="*/ 2147483646 h 16654"/>
                  <a:gd name="T12" fmla="*/ 2147483646 w 15279"/>
                  <a:gd name="T13" fmla="*/ 2147483646 h 16654"/>
                  <a:gd name="T14" fmla="*/ 2147483646 w 15279"/>
                  <a:gd name="T15" fmla="*/ 2147483646 h 16654"/>
                  <a:gd name="T16" fmla="*/ 2147483646 w 15279"/>
                  <a:gd name="T17" fmla="*/ 2147483646 h 16654"/>
                  <a:gd name="T18" fmla="*/ 2147483646 w 15279"/>
                  <a:gd name="T19" fmla="*/ 0 h 166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5" name="Google Shape;4584;p28"/>
              <p:cNvSpPr>
                <a:spLocks/>
              </p:cNvSpPr>
              <p:nvPr/>
            </p:nvSpPr>
            <p:spPr bwMode="auto">
              <a:xfrm>
                <a:off x="1902375" y="2322900"/>
                <a:ext cx="478700" cy="270975"/>
              </a:xfrm>
              <a:custGeom>
                <a:avLst/>
                <a:gdLst>
                  <a:gd name="T0" fmla="*/ 2147483646 w 19148"/>
                  <a:gd name="T1" fmla="*/ 0 h 10839"/>
                  <a:gd name="T2" fmla="*/ 2147483646 w 19148"/>
                  <a:gd name="T3" fmla="*/ 2147483646 h 10839"/>
                  <a:gd name="T4" fmla="*/ 2147483646 w 19148"/>
                  <a:gd name="T5" fmla="*/ 2147483646 h 10839"/>
                  <a:gd name="T6" fmla="*/ 2147483646 w 19148"/>
                  <a:gd name="T7" fmla="*/ 2147483646 h 10839"/>
                  <a:gd name="T8" fmla="*/ 2147483646 w 19148"/>
                  <a:gd name="T9" fmla="*/ 2147483646 h 10839"/>
                  <a:gd name="T10" fmla="*/ 2147483646 w 19148"/>
                  <a:gd name="T11" fmla="*/ 2147483646 h 10839"/>
                  <a:gd name="T12" fmla="*/ 2147483646 w 19148"/>
                  <a:gd name="T13" fmla="*/ 2147483646 h 10839"/>
                  <a:gd name="T14" fmla="*/ 2147483646 w 19148"/>
                  <a:gd name="T15" fmla="*/ 2147483646 h 10839"/>
                  <a:gd name="T16" fmla="*/ 2147483646 w 19148"/>
                  <a:gd name="T17" fmla="*/ 2147483646 h 10839"/>
                  <a:gd name="T18" fmla="*/ 2147483646 w 19148"/>
                  <a:gd name="T19" fmla="*/ 1972656250 h 10839"/>
                  <a:gd name="T20" fmla="*/ 2147483646 w 19148"/>
                  <a:gd name="T21" fmla="*/ 0 h 108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6" name="Google Shape;4585;p28"/>
              <p:cNvSpPr/>
              <p:nvPr/>
            </p:nvSpPr>
            <p:spPr>
              <a:xfrm>
                <a:off x="1870213" y="2450616"/>
                <a:ext cx="95845" cy="332287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7" name="Google Shape;4586;p28"/>
              <p:cNvSpPr/>
              <p:nvPr/>
            </p:nvSpPr>
            <p:spPr>
              <a:xfrm>
                <a:off x="1884270" y="2435279"/>
                <a:ext cx="127793" cy="28500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8" name="Google Shape;4587;p28"/>
              <p:cNvSpPr/>
              <p:nvPr/>
            </p:nvSpPr>
            <p:spPr>
              <a:xfrm>
                <a:off x="1866379" y="2472343"/>
                <a:ext cx="52395" cy="281166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9" name="Google Shape;4588;p28"/>
              <p:cNvSpPr/>
              <p:nvPr/>
            </p:nvSpPr>
            <p:spPr>
              <a:xfrm>
                <a:off x="1663188" y="2440392"/>
                <a:ext cx="226194" cy="182758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0" name="Google Shape;4589;p28"/>
              <p:cNvSpPr/>
              <p:nvPr/>
            </p:nvSpPr>
            <p:spPr>
              <a:xfrm>
                <a:off x="1766701" y="2427611"/>
                <a:ext cx="161019" cy="17509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1" name="Google Shape;4590;p28"/>
              <p:cNvSpPr/>
              <p:nvPr/>
            </p:nvSpPr>
            <p:spPr>
              <a:xfrm>
                <a:off x="1576288" y="2417387"/>
                <a:ext cx="314371" cy="164866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2" name="Google Shape;4591;p28"/>
              <p:cNvSpPr/>
              <p:nvPr/>
            </p:nvSpPr>
            <p:spPr>
              <a:xfrm>
                <a:off x="1658076" y="2410997"/>
                <a:ext cx="219804" cy="100964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3" name="Google Shape;4592;p28"/>
              <p:cNvSpPr/>
              <p:nvPr/>
            </p:nvSpPr>
            <p:spPr>
              <a:xfrm>
                <a:off x="1513670" y="2350930"/>
                <a:ext cx="371878" cy="92018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4" name="Google Shape;4593;p28"/>
              <p:cNvSpPr/>
              <p:nvPr/>
            </p:nvSpPr>
            <p:spPr>
              <a:xfrm>
                <a:off x="1658076" y="2294696"/>
                <a:ext cx="249197" cy="136749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5" name="Google Shape;4594;p28"/>
              <p:cNvSpPr/>
              <p:nvPr/>
            </p:nvSpPr>
            <p:spPr>
              <a:xfrm>
                <a:off x="1654243" y="2238463"/>
                <a:ext cx="269643" cy="18148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6" name="Google Shape;4595;p28"/>
              <p:cNvSpPr/>
              <p:nvPr/>
            </p:nvSpPr>
            <p:spPr>
              <a:xfrm>
                <a:off x="1776924" y="2068486"/>
                <a:ext cx="136738" cy="348901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7" name="Google Shape;4596;p28"/>
              <p:cNvSpPr/>
              <p:nvPr/>
            </p:nvSpPr>
            <p:spPr>
              <a:xfrm>
                <a:off x="1834431" y="2088934"/>
                <a:ext cx="106069" cy="33995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8" name="Google Shape;4597;p28"/>
              <p:cNvSpPr/>
              <p:nvPr/>
            </p:nvSpPr>
            <p:spPr>
              <a:xfrm>
                <a:off x="1890660" y="2113216"/>
                <a:ext cx="63897" cy="310561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9" name="Google Shape;4598;p28"/>
              <p:cNvSpPr/>
              <p:nvPr/>
            </p:nvSpPr>
            <p:spPr>
              <a:xfrm>
                <a:off x="1905995" y="2108104"/>
                <a:ext cx="209581" cy="286278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0" name="Google Shape;4599;p28"/>
              <p:cNvSpPr/>
              <p:nvPr/>
            </p:nvSpPr>
            <p:spPr>
              <a:xfrm>
                <a:off x="1897050" y="2188620"/>
                <a:ext cx="242807" cy="246659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1" name="Google Shape;4600;p28"/>
              <p:cNvSpPr/>
              <p:nvPr/>
            </p:nvSpPr>
            <p:spPr>
              <a:xfrm>
                <a:off x="1886826" y="2237185"/>
                <a:ext cx="267087" cy="199372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2" name="Google Shape;4601;p28"/>
              <p:cNvSpPr/>
              <p:nvPr/>
            </p:nvSpPr>
            <p:spPr>
              <a:xfrm>
                <a:off x="1893216" y="2371378"/>
                <a:ext cx="352709" cy="66457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3" name="Google Shape;4602;p28"/>
              <p:cNvSpPr/>
              <p:nvPr/>
            </p:nvSpPr>
            <p:spPr>
              <a:xfrm>
                <a:off x="1903439" y="2430167"/>
                <a:ext cx="304148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4" name="Google Shape;4603;p28"/>
              <p:cNvSpPr/>
              <p:nvPr/>
            </p:nvSpPr>
            <p:spPr>
              <a:xfrm>
                <a:off x="1897050" y="2399495"/>
                <a:ext cx="260698" cy="56233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5" name="Google Shape;4604;p28"/>
              <p:cNvSpPr/>
              <p:nvPr/>
            </p:nvSpPr>
            <p:spPr>
              <a:xfrm>
                <a:off x="1880436" y="2440392"/>
                <a:ext cx="263254" cy="81794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6" name="Google Shape;4605;p28"/>
              <p:cNvSpPr/>
              <p:nvPr/>
            </p:nvSpPr>
            <p:spPr>
              <a:xfrm>
                <a:off x="1778202" y="2225683"/>
                <a:ext cx="256865" cy="29139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7" name="Google Shape;4606;p28"/>
              <p:cNvSpPr>
                <a:spLocks/>
              </p:cNvSpPr>
              <p:nvPr/>
            </p:nvSpPr>
            <p:spPr bwMode="auto">
              <a:xfrm>
                <a:off x="1854000" y="2320150"/>
                <a:ext cx="101750" cy="105950"/>
              </a:xfrm>
              <a:custGeom>
                <a:avLst/>
                <a:gdLst>
                  <a:gd name="T0" fmla="*/ 2147483646 w 4070"/>
                  <a:gd name="T1" fmla="*/ 9765625 h 4238"/>
                  <a:gd name="T2" fmla="*/ 2147483646 w 4070"/>
                  <a:gd name="T3" fmla="*/ 771484375 h 4238"/>
                  <a:gd name="T4" fmla="*/ 2147483646 w 4070"/>
                  <a:gd name="T5" fmla="*/ 2147483646 h 4238"/>
                  <a:gd name="T6" fmla="*/ 1308593750 w 4070"/>
                  <a:gd name="T7" fmla="*/ 2147483646 h 4238"/>
                  <a:gd name="T8" fmla="*/ 2147483646 w 4070"/>
                  <a:gd name="T9" fmla="*/ 2147483646 h 4238"/>
                  <a:gd name="T10" fmla="*/ 2147483646 w 4070"/>
                  <a:gd name="T11" fmla="*/ 2147483646 h 4238"/>
                  <a:gd name="T12" fmla="*/ 2147483646 w 4070"/>
                  <a:gd name="T13" fmla="*/ 2147483646 h 4238"/>
                  <a:gd name="T14" fmla="*/ 2147483646 w 4070"/>
                  <a:gd name="T15" fmla="*/ 2147483646 h 4238"/>
                  <a:gd name="T16" fmla="*/ 2147483646 w 4070"/>
                  <a:gd name="T17" fmla="*/ 2147483646 h 4238"/>
                  <a:gd name="T18" fmla="*/ 2147483646 w 4070"/>
                  <a:gd name="T19" fmla="*/ 2147483646 h 4238"/>
                  <a:gd name="T20" fmla="*/ 2147483646 w 4070"/>
                  <a:gd name="T21" fmla="*/ 2147483646 h 4238"/>
                  <a:gd name="T22" fmla="*/ 2147483646 w 4070"/>
                  <a:gd name="T23" fmla="*/ 2147483646 h 4238"/>
                  <a:gd name="T24" fmla="*/ 2147483646 w 4070"/>
                  <a:gd name="T25" fmla="*/ 2147483646 h 4238"/>
                  <a:gd name="T26" fmla="*/ 2147483646 w 4070"/>
                  <a:gd name="T27" fmla="*/ 2147483646 h 4238"/>
                  <a:gd name="T28" fmla="*/ 2147483646 w 4070"/>
                  <a:gd name="T29" fmla="*/ 1640625000 h 4238"/>
                  <a:gd name="T30" fmla="*/ 2147483646 w 4070"/>
                  <a:gd name="T31" fmla="*/ 2070312500 h 4238"/>
                  <a:gd name="T32" fmla="*/ 2147483646 w 4070"/>
                  <a:gd name="T33" fmla="*/ 9765625 h 42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7" name="Google Shape;4607;p28"/>
            <p:cNvGrpSpPr>
              <a:grpSpLocks/>
            </p:cNvGrpSpPr>
            <p:nvPr/>
          </p:nvGrpSpPr>
          <p:grpSpPr bwMode="auto"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100" name="Google Shape;4608;p28"/>
              <p:cNvSpPr>
                <a:spLocks/>
              </p:cNvSpPr>
              <p:nvPr/>
            </p:nvSpPr>
            <p:spPr bwMode="auto">
              <a:xfrm>
                <a:off x="6248875" y="2456250"/>
                <a:ext cx="827300" cy="2890950"/>
              </a:xfrm>
              <a:custGeom>
                <a:avLst/>
                <a:gdLst>
                  <a:gd name="T0" fmla="*/ 2147483646 w 33092"/>
                  <a:gd name="T1" fmla="*/ 2147483646 h 115638"/>
                  <a:gd name="T2" fmla="*/ 2147483646 w 33092"/>
                  <a:gd name="T3" fmla="*/ 2147483646 h 115638"/>
                  <a:gd name="T4" fmla="*/ 2147483646 w 33092"/>
                  <a:gd name="T5" fmla="*/ 2147483646 h 115638"/>
                  <a:gd name="T6" fmla="*/ 2147483646 w 33092"/>
                  <a:gd name="T7" fmla="*/ 2147483646 h 115638"/>
                  <a:gd name="T8" fmla="*/ 2147483646 w 33092"/>
                  <a:gd name="T9" fmla="*/ 2147483646 h 115638"/>
                  <a:gd name="T10" fmla="*/ 2147483646 w 33092"/>
                  <a:gd name="T11" fmla="*/ 2147483646 h 115638"/>
                  <a:gd name="T12" fmla="*/ 2147483646 w 33092"/>
                  <a:gd name="T13" fmla="*/ 2147483646 h 115638"/>
                  <a:gd name="T14" fmla="*/ 2147483646 w 33092"/>
                  <a:gd name="T15" fmla="*/ 2147483646 h 115638"/>
                  <a:gd name="T16" fmla="*/ 2147483646 w 33092"/>
                  <a:gd name="T17" fmla="*/ 2147483646 h 115638"/>
                  <a:gd name="T18" fmla="*/ 2147483646 w 33092"/>
                  <a:gd name="T19" fmla="*/ 2147483646 h 115638"/>
                  <a:gd name="T20" fmla="*/ 2147483646 w 33092"/>
                  <a:gd name="T21" fmla="*/ 2147483646 h 115638"/>
                  <a:gd name="T22" fmla="*/ 2147483646 w 33092"/>
                  <a:gd name="T23" fmla="*/ 2147483646 h 115638"/>
                  <a:gd name="T24" fmla="*/ 2147483646 w 33092"/>
                  <a:gd name="T25" fmla="*/ 2147483646 h 115638"/>
                  <a:gd name="T26" fmla="*/ 2147483646 w 33092"/>
                  <a:gd name="T27" fmla="*/ 2147483646 h 115638"/>
                  <a:gd name="T28" fmla="*/ 2147483646 w 33092"/>
                  <a:gd name="T29" fmla="*/ 2147483646 h 115638"/>
                  <a:gd name="T30" fmla="*/ 2147483646 w 33092"/>
                  <a:gd name="T31" fmla="*/ 2147483646 h 115638"/>
                  <a:gd name="T32" fmla="*/ 2147483646 w 33092"/>
                  <a:gd name="T33" fmla="*/ 2147483646 h 115638"/>
                  <a:gd name="T34" fmla="*/ 2147483646 w 33092"/>
                  <a:gd name="T35" fmla="*/ 2147483646 h 115638"/>
                  <a:gd name="T36" fmla="*/ 2147483646 w 33092"/>
                  <a:gd name="T37" fmla="*/ 2147483646 h 115638"/>
                  <a:gd name="T38" fmla="*/ 2147483646 w 33092"/>
                  <a:gd name="T39" fmla="*/ 2147483646 h 115638"/>
                  <a:gd name="T40" fmla="*/ 2147483646 w 33092"/>
                  <a:gd name="T41" fmla="*/ 2147483646 h 115638"/>
                  <a:gd name="T42" fmla="*/ 2147483646 w 33092"/>
                  <a:gd name="T43" fmla="*/ 2147483646 h 115638"/>
                  <a:gd name="T44" fmla="*/ 2147483646 w 33092"/>
                  <a:gd name="T45" fmla="*/ 2147483646 h 115638"/>
                  <a:gd name="T46" fmla="*/ 2147483646 w 33092"/>
                  <a:gd name="T47" fmla="*/ 2147483646 h 115638"/>
                  <a:gd name="T48" fmla="*/ 2147483646 w 33092"/>
                  <a:gd name="T49" fmla="*/ 2147483646 h 115638"/>
                  <a:gd name="T50" fmla="*/ 2147483646 w 33092"/>
                  <a:gd name="T51" fmla="*/ 2147483646 h 115638"/>
                  <a:gd name="T52" fmla="*/ 2147483646 w 33092"/>
                  <a:gd name="T53" fmla="*/ 2147483646 h 115638"/>
                  <a:gd name="T54" fmla="*/ 2147483646 w 33092"/>
                  <a:gd name="T55" fmla="*/ 2147483646 h 115638"/>
                  <a:gd name="T56" fmla="*/ 2147483646 w 33092"/>
                  <a:gd name="T57" fmla="*/ 2147483646 h 115638"/>
                  <a:gd name="T58" fmla="*/ 2147483646 w 33092"/>
                  <a:gd name="T59" fmla="*/ 2147483646 h 115638"/>
                  <a:gd name="T60" fmla="*/ 2147483646 w 33092"/>
                  <a:gd name="T61" fmla="*/ 2147483646 h 115638"/>
                  <a:gd name="T62" fmla="*/ 2147483646 w 33092"/>
                  <a:gd name="T63" fmla="*/ 2147483646 h 115638"/>
                  <a:gd name="T64" fmla="*/ 2147483646 w 33092"/>
                  <a:gd name="T65" fmla="*/ 2147483646 h 115638"/>
                  <a:gd name="T66" fmla="*/ 2147483646 w 33092"/>
                  <a:gd name="T67" fmla="*/ 2147483646 h 1156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4609;p28"/>
              <p:cNvSpPr>
                <a:spLocks/>
              </p:cNvSpPr>
              <p:nvPr/>
            </p:nvSpPr>
            <p:spPr bwMode="auto">
              <a:xfrm>
                <a:off x="6370100" y="2739075"/>
                <a:ext cx="261625" cy="295425"/>
              </a:xfrm>
              <a:custGeom>
                <a:avLst/>
                <a:gdLst>
                  <a:gd name="T0" fmla="*/ 2147483646 w 10465"/>
                  <a:gd name="T1" fmla="*/ 9765625 h 11817"/>
                  <a:gd name="T2" fmla="*/ 732421875 w 10465"/>
                  <a:gd name="T3" fmla="*/ 2147483646 h 11817"/>
                  <a:gd name="T4" fmla="*/ 2147483646 w 10465"/>
                  <a:gd name="T5" fmla="*/ 2147483646 h 11817"/>
                  <a:gd name="T6" fmla="*/ 2147483646 w 10465"/>
                  <a:gd name="T7" fmla="*/ 2147483646 h 11817"/>
                  <a:gd name="T8" fmla="*/ 2147483646 w 10465"/>
                  <a:gd name="T9" fmla="*/ 2147483646 h 11817"/>
                  <a:gd name="T10" fmla="*/ 2147483646 w 10465"/>
                  <a:gd name="T11" fmla="*/ 244140625 h 11817"/>
                  <a:gd name="T12" fmla="*/ 2147483646 w 10465"/>
                  <a:gd name="T13" fmla="*/ 9765625 h 118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4610;p28"/>
              <p:cNvSpPr>
                <a:spLocks/>
              </p:cNvSpPr>
              <p:nvPr/>
            </p:nvSpPr>
            <p:spPr bwMode="auto">
              <a:xfrm>
                <a:off x="6721700" y="3006900"/>
                <a:ext cx="252175" cy="188075"/>
              </a:xfrm>
              <a:custGeom>
                <a:avLst/>
                <a:gdLst>
                  <a:gd name="T0" fmla="*/ 2147483646 w 10087"/>
                  <a:gd name="T1" fmla="*/ 9765625 h 7523"/>
                  <a:gd name="T2" fmla="*/ 2147483646 w 10087"/>
                  <a:gd name="T3" fmla="*/ 410156250 h 7523"/>
                  <a:gd name="T4" fmla="*/ 2011718750 w 10087"/>
                  <a:gd name="T5" fmla="*/ 2147483646 h 7523"/>
                  <a:gd name="T6" fmla="*/ 2147483646 w 10087"/>
                  <a:gd name="T7" fmla="*/ 2147483646 h 7523"/>
                  <a:gd name="T8" fmla="*/ 2147483646 w 10087"/>
                  <a:gd name="T9" fmla="*/ 2147483646 h 7523"/>
                  <a:gd name="T10" fmla="*/ 2147483646 w 10087"/>
                  <a:gd name="T11" fmla="*/ 2147483646 h 7523"/>
                  <a:gd name="T12" fmla="*/ 2147483646 w 10087"/>
                  <a:gd name="T13" fmla="*/ 2147483646 h 7523"/>
                  <a:gd name="T14" fmla="*/ 2147483646 w 10087"/>
                  <a:gd name="T15" fmla="*/ 9765625 h 75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4611;p28"/>
              <p:cNvSpPr>
                <a:spLocks/>
              </p:cNvSpPr>
              <p:nvPr/>
            </p:nvSpPr>
            <p:spPr bwMode="auto">
              <a:xfrm>
                <a:off x="6420475" y="3232600"/>
                <a:ext cx="199850" cy="265900"/>
              </a:xfrm>
              <a:custGeom>
                <a:avLst/>
                <a:gdLst>
                  <a:gd name="T0" fmla="*/ 2147483646 w 7994"/>
                  <a:gd name="T1" fmla="*/ 0 h 10636"/>
                  <a:gd name="T2" fmla="*/ 1533203125 w 7994"/>
                  <a:gd name="T3" fmla="*/ 2147483646 h 10636"/>
                  <a:gd name="T4" fmla="*/ 2147483646 w 7994"/>
                  <a:gd name="T5" fmla="*/ 2147483646 h 10636"/>
                  <a:gd name="T6" fmla="*/ 2147483646 w 7994"/>
                  <a:gd name="T7" fmla="*/ 2147483646 h 10636"/>
                  <a:gd name="T8" fmla="*/ 2147483646 w 7994"/>
                  <a:gd name="T9" fmla="*/ 2147483646 h 10636"/>
                  <a:gd name="T10" fmla="*/ 2147483646 w 7994"/>
                  <a:gd name="T11" fmla="*/ 996093750 h 10636"/>
                  <a:gd name="T12" fmla="*/ 2147483646 w 7994"/>
                  <a:gd name="T13" fmla="*/ 0 h 106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4612;p28"/>
              <p:cNvSpPr>
                <a:spLocks/>
              </p:cNvSpPr>
              <p:nvPr/>
            </p:nvSpPr>
            <p:spPr bwMode="auto">
              <a:xfrm>
                <a:off x="6670750" y="3506750"/>
                <a:ext cx="264400" cy="168275"/>
              </a:xfrm>
              <a:custGeom>
                <a:avLst/>
                <a:gdLst>
                  <a:gd name="T0" fmla="*/ 2147483646 w 10576"/>
                  <a:gd name="T1" fmla="*/ 9765625 h 6731"/>
                  <a:gd name="T2" fmla="*/ 2147483646 w 10576"/>
                  <a:gd name="T3" fmla="*/ 175781250 h 6731"/>
                  <a:gd name="T4" fmla="*/ 2021484375 w 10576"/>
                  <a:gd name="T5" fmla="*/ 2147483646 h 6731"/>
                  <a:gd name="T6" fmla="*/ 2147483646 w 10576"/>
                  <a:gd name="T7" fmla="*/ 2147483646 h 6731"/>
                  <a:gd name="T8" fmla="*/ 2147483646 w 10576"/>
                  <a:gd name="T9" fmla="*/ 2147483646 h 6731"/>
                  <a:gd name="T10" fmla="*/ 2147483646 w 10576"/>
                  <a:gd name="T11" fmla="*/ 2147483646 h 6731"/>
                  <a:gd name="T12" fmla="*/ 2147483646 w 10576"/>
                  <a:gd name="T13" fmla="*/ 9765625 h 67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4613;p28"/>
              <p:cNvSpPr>
                <a:spLocks/>
              </p:cNvSpPr>
              <p:nvPr/>
            </p:nvSpPr>
            <p:spPr bwMode="auto">
              <a:xfrm>
                <a:off x="6300300" y="3626950"/>
                <a:ext cx="227825" cy="322025"/>
              </a:xfrm>
              <a:custGeom>
                <a:avLst/>
                <a:gdLst>
                  <a:gd name="T0" fmla="*/ 2147483646 w 9113"/>
                  <a:gd name="T1" fmla="*/ 0 h 12881"/>
                  <a:gd name="T2" fmla="*/ 1582031250 w 9113"/>
                  <a:gd name="T3" fmla="*/ 2147483646 h 12881"/>
                  <a:gd name="T4" fmla="*/ 2147483646 w 9113"/>
                  <a:gd name="T5" fmla="*/ 2147483646 h 12881"/>
                  <a:gd name="T6" fmla="*/ 2147483646 w 9113"/>
                  <a:gd name="T7" fmla="*/ 2147483646 h 12881"/>
                  <a:gd name="T8" fmla="*/ 2147483646 w 9113"/>
                  <a:gd name="T9" fmla="*/ 2147483646 h 12881"/>
                  <a:gd name="T10" fmla="*/ 2147483646 w 9113"/>
                  <a:gd name="T11" fmla="*/ 712890625 h 12881"/>
                  <a:gd name="T12" fmla="*/ 2147483646 w 9113"/>
                  <a:gd name="T13" fmla="*/ 0 h 128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4614;p28"/>
              <p:cNvSpPr>
                <a:spLocks/>
              </p:cNvSpPr>
              <p:nvPr/>
            </p:nvSpPr>
            <p:spPr bwMode="auto">
              <a:xfrm>
                <a:off x="6597650" y="4052025"/>
                <a:ext cx="252300" cy="138850"/>
              </a:xfrm>
              <a:custGeom>
                <a:avLst/>
                <a:gdLst>
                  <a:gd name="T0" fmla="*/ 2147483646 w 10092"/>
                  <a:gd name="T1" fmla="*/ 0 h 5554"/>
                  <a:gd name="T2" fmla="*/ 2147483646 w 10092"/>
                  <a:gd name="T3" fmla="*/ 2147483646 h 5554"/>
                  <a:gd name="T4" fmla="*/ 2080078125 w 10092"/>
                  <a:gd name="T5" fmla="*/ 2147483646 h 5554"/>
                  <a:gd name="T6" fmla="*/ 2147483646 w 10092"/>
                  <a:gd name="T7" fmla="*/ 2147483646 h 5554"/>
                  <a:gd name="T8" fmla="*/ 2147483646 w 10092"/>
                  <a:gd name="T9" fmla="*/ 2147483646 h 5554"/>
                  <a:gd name="T10" fmla="*/ 2147483646 w 10092"/>
                  <a:gd name="T11" fmla="*/ 2147483646 h 5554"/>
                  <a:gd name="T12" fmla="*/ 2147483646 w 10092"/>
                  <a:gd name="T13" fmla="*/ 0 h 55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4615;p28"/>
              <p:cNvSpPr>
                <a:spLocks/>
              </p:cNvSpPr>
              <p:nvPr/>
            </p:nvSpPr>
            <p:spPr bwMode="auto">
              <a:xfrm>
                <a:off x="6299025" y="1941050"/>
                <a:ext cx="707475" cy="714925"/>
              </a:xfrm>
              <a:custGeom>
                <a:avLst/>
                <a:gdLst>
                  <a:gd name="T0" fmla="*/ 2147483646 w 28299"/>
                  <a:gd name="T1" fmla="*/ 0 h 28597"/>
                  <a:gd name="T2" fmla="*/ 2147483646 w 28299"/>
                  <a:gd name="T3" fmla="*/ 2147483646 h 28597"/>
                  <a:gd name="T4" fmla="*/ 2147483646 w 28299"/>
                  <a:gd name="T5" fmla="*/ 2147483646 h 28597"/>
                  <a:gd name="T6" fmla="*/ 2147483646 w 28299"/>
                  <a:gd name="T7" fmla="*/ 2147483646 h 28597"/>
                  <a:gd name="T8" fmla="*/ 2147483646 w 28299"/>
                  <a:gd name="T9" fmla="*/ 2147483646 h 28597"/>
                  <a:gd name="T10" fmla="*/ 2147483646 w 28299"/>
                  <a:gd name="T11" fmla="*/ 2147483646 h 28597"/>
                  <a:gd name="T12" fmla="*/ 0 w 28299"/>
                  <a:gd name="T13" fmla="*/ 2147483646 h 28597"/>
                  <a:gd name="T14" fmla="*/ 2147483646 w 28299"/>
                  <a:gd name="T15" fmla="*/ 2147483646 h 28597"/>
                  <a:gd name="T16" fmla="*/ 2147483646 w 28299"/>
                  <a:gd name="T17" fmla="*/ 2147483646 h 28597"/>
                  <a:gd name="T18" fmla="*/ 2147483646 w 28299"/>
                  <a:gd name="T19" fmla="*/ 2147483646 h 28597"/>
                  <a:gd name="T20" fmla="*/ 2147483646 w 28299"/>
                  <a:gd name="T21" fmla="*/ 2147483646 h 28597"/>
                  <a:gd name="T22" fmla="*/ 2147483646 w 28299"/>
                  <a:gd name="T23" fmla="*/ 2147483646 h 28597"/>
                  <a:gd name="T24" fmla="*/ 2147483646 w 28299"/>
                  <a:gd name="T25" fmla="*/ 2147483646 h 28597"/>
                  <a:gd name="T26" fmla="*/ 2147483646 w 28299"/>
                  <a:gd name="T27" fmla="*/ 2147483646 h 28597"/>
                  <a:gd name="T28" fmla="*/ 2147483646 w 28299"/>
                  <a:gd name="T29" fmla="*/ 2147483646 h 28597"/>
                  <a:gd name="T30" fmla="*/ 2147483646 w 28299"/>
                  <a:gd name="T31" fmla="*/ 2147483646 h 28597"/>
                  <a:gd name="T32" fmla="*/ 2147483646 w 28299"/>
                  <a:gd name="T33" fmla="*/ 2147483646 h 28597"/>
                  <a:gd name="T34" fmla="*/ 2147483646 w 28299"/>
                  <a:gd name="T35" fmla="*/ 2147483646 h 28597"/>
                  <a:gd name="T36" fmla="*/ 2147483646 w 28299"/>
                  <a:gd name="T37" fmla="*/ 2147483646 h 28597"/>
                  <a:gd name="T38" fmla="*/ 2147483646 w 28299"/>
                  <a:gd name="T39" fmla="*/ 2147483646 h 28597"/>
                  <a:gd name="T40" fmla="*/ 2147483646 w 28299"/>
                  <a:gd name="T41" fmla="*/ 2147483646 h 28597"/>
                  <a:gd name="T42" fmla="*/ 2147483646 w 28299"/>
                  <a:gd name="T43" fmla="*/ 2147483646 h 28597"/>
                  <a:gd name="T44" fmla="*/ 2147483646 w 28299"/>
                  <a:gd name="T45" fmla="*/ 2147483646 h 28597"/>
                  <a:gd name="T46" fmla="*/ 2147483646 w 28299"/>
                  <a:gd name="T47" fmla="*/ 2147483646 h 28597"/>
                  <a:gd name="T48" fmla="*/ 2147483646 w 28299"/>
                  <a:gd name="T49" fmla="*/ 2147483646 h 28597"/>
                  <a:gd name="T50" fmla="*/ 2147483646 w 28299"/>
                  <a:gd name="T51" fmla="*/ 2147483646 h 28597"/>
                  <a:gd name="T52" fmla="*/ 2147483646 w 28299"/>
                  <a:gd name="T53" fmla="*/ 2147483646 h 28597"/>
                  <a:gd name="T54" fmla="*/ 2147483646 w 28299"/>
                  <a:gd name="T55" fmla="*/ 2147483646 h 28597"/>
                  <a:gd name="T56" fmla="*/ 2147483646 w 28299"/>
                  <a:gd name="T57" fmla="*/ 2147483646 h 28597"/>
                  <a:gd name="T58" fmla="*/ 2147483646 w 28299"/>
                  <a:gd name="T59" fmla="*/ 2147483646 h 28597"/>
                  <a:gd name="T60" fmla="*/ 2147483646 w 28299"/>
                  <a:gd name="T61" fmla="*/ 2147483646 h 28597"/>
                  <a:gd name="T62" fmla="*/ 2147483646 w 28299"/>
                  <a:gd name="T63" fmla="*/ 2147483646 h 28597"/>
                  <a:gd name="T64" fmla="*/ 2147483646 w 28299"/>
                  <a:gd name="T65" fmla="*/ 2147483646 h 28597"/>
                  <a:gd name="T66" fmla="*/ 2147483646 w 28299"/>
                  <a:gd name="T67" fmla="*/ 2147483646 h 28597"/>
                  <a:gd name="T68" fmla="*/ 2147483646 w 28299"/>
                  <a:gd name="T69" fmla="*/ 2147483646 h 28597"/>
                  <a:gd name="T70" fmla="*/ 2147483646 w 28299"/>
                  <a:gd name="T71" fmla="*/ 2147483646 h 28597"/>
                  <a:gd name="T72" fmla="*/ 2147483646 w 28299"/>
                  <a:gd name="T73" fmla="*/ 2147483646 h 28597"/>
                  <a:gd name="T74" fmla="*/ 2147483646 w 28299"/>
                  <a:gd name="T75" fmla="*/ 2147483646 h 28597"/>
                  <a:gd name="T76" fmla="*/ 2147483646 w 28299"/>
                  <a:gd name="T77" fmla="*/ 2147483646 h 28597"/>
                  <a:gd name="T78" fmla="*/ 2147483646 w 28299"/>
                  <a:gd name="T79" fmla="*/ 2147483646 h 28597"/>
                  <a:gd name="T80" fmla="*/ 2147483646 w 28299"/>
                  <a:gd name="T81" fmla="*/ 0 h 2859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4616;p28"/>
              <p:cNvSpPr/>
              <p:nvPr/>
            </p:nvSpPr>
            <p:spPr>
              <a:xfrm>
                <a:off x="6553814" y="2221227"/>
                <a:ext cx="197148" cy="187204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4617;p28"/>
              <p:cNvSpPr>
                <a:spLocks/>
              </p:cNvSpPr>
              <p:nvPr/>
            </p:nvSpPr>
            <p:spPr bwMode="auto">
              <a:xfrm>
                <a:off x="6710475" y="2419950"/>
                <a:ext cx="96300" cy="130875"/>
              </a:xfrm>
              <a:custGeom>
                <a:avLst/>
                <a:gdLst>
                  <a:gd name="T0" fmla="*/ 2147483646 w 3852"/>
                  <a:gd name="T1" fmla="*/ 9765625 h 5235"/>
                  <a:gd name="T2" fmla="*/ 1650390625 w 3852"/>
                  <a:gd name="T3" fmla="*/ 2147483646 h 5235"/>
                  <a:gd name="T4" fmla="*/ 2147483646 w 3852"/>
                  <a:gd name="T5" fmla="*/ 2147483646 h 5235"/>
                  <a:gd name="T6" fmla="*/ 2147483646 w 3852"/>
                  <a:gd name="T7" fmla="*/ 2147483646 h 5235"/>
                  <a:gd name="T8" fmla="*/ 2147483646 w 3852"/>
                  <a:gd name="T9" fmla="*/ 2147483646 h 5235"/>
                  <a:gd name="T10" fmla="*/ 2147483646 w 3852"/>
                  <a:gd name="T11" fmla="*/ 2147483646 h 5235"/>
                  <a:gd name="T12" fmla="*/ 2147483646 w 3852"/>
                  <a:gd name="T13" fmla="*/ 1425781250 h 5235"/>
                  <a:gd name="T14" fmla="*/ 2147483646 w 3852"/>
                  <a:gd name="T15" fmla="*/ 9765625 h 52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0" name="Google Shape;4618;p28"/>
              <p:cNvSpPr>
                <a:spLocks/>
              </p:cNvSpPr>
              <p:nvPr/>
            </p:nvSpPr>
            <p:spPr bwMode="auto">
              <a:xfrm>
                <a:off x="6745475" y="2358750"/>
                <a:ext cx="168700" cy="84875"/>
              </a:xfrm>
              <a:custGeom>
                <a:avLst/>
                <a:gdLst>
                  <a:gd name="T0" fmla="*/ 1757812500 w 6748"/>
                  <a:gd name="T1" fmla="*/ 0 h 3395"/>
                  <a:gd name="T2" fmla="*/ 1328125000 w 6748"/>
                  <a:gd name="T3" fmla="*/ 2147483646 h 3395"/>
                  <a:gd name="T4" fmla="*/ 2147483646 w 6748"/>
                  <a:gd name="T5" fmla="*/ 2147483646 h 3395"/>
                  <a:gd name="T6" fmla="*/ 2147483646 w 6748"/>
                  <a:gd name="T7" fmla="*/ 2147483646 h 3395"/>
                  <a:gd name="T8" fmla="*/ 2147483646 w 6748"/>
                  <a:gd name="T9" fmla="*/ 2147483646 h 3395"/>
                  <a:gd name="T10" fmla="*/ 2147483646 w 6748"/>
                  <a:gd name="T11" fmla="*/ 2147483646 h 3395"/>
                  <a:gd name="T12" fmla="*/ 2147483646 w 6748"/>
                  <a:gd name="T13" fmla="*/ 2147483646 h 3395"/>
                  <a:gd name="T14" fmla="*/ 2147483646 w 6748"/>
                  <a:gd name="T15" fmla="*/ 97656250 h 3395"/>
                  <a:gd name="T16" fmla="*/ 1757812500 w 6748"/>
                  <a:gd name="T17" fmla="*/ 0 h 33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1" name="Google Shape;4619;p28"/>
              <p:cNvSpPr>
                <a:spLocks/>
              </p:cNvSpPr>
              <p:nvPr/>
            </p:nvSpPr>
            <p:spPr bwMode="auto">
              <a:xfrm>
                <a:off x="6758000" y="2262475"/>
                <a:ext cx="189225" cy="41825"/>
              </a:xfrm>
              <a:custGeom>
                <a:avLst/>
                <a:gdLst>
                  <a:gd name="T0" fmla="*/ 2147483646 w 7569"/>
                  <a:gd name="T1" fmla="*/ 9765625 h 1673"/>
                  <a:gd name="T2" fmla="*/ 2147483646 w 7569"/>
                  <a:gd name="T3" fmla="*/ 2147483646 h 1673"/>
                  <a:gd name="T4" fmla="*/ 2147483646 w 7569"/>
                  <a:gd name="T5" fmla="*/ 2147483646 h 1673"/>
                  <a:gd name="T6" fmla="*/ 2147483646 w 7569"/>
                  <a:gd name="T7" fmla="*/ 2147483646 h 1673"/>
                  <a:gd name="T8" fmla="*/ 2147483646 w 7569"/>
                  <a:gd name="T9" fmla="*/ 2147483646 h 1673"/>
                  <a:gd name="T10" fmla="*/ 2147483646 w 7569"/>
                  <a:gd name="T11" fmla="*/ 9765625 h 16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4620;p28"/>
              <p:cNvSpPr>
                <a:spLocks/>
              </p:cNvSpPr>
              <p:nvPr/>
            </p:nvSpPr>
            <p:spPr bwMode="auto">
              <a:xfrm>
                <a:off x="6751575" y="2134750"/>
                <a:ext cx="136125" cy="104900"/>
              </a:xfrm>
              <a:custGeom>
                <a:avLst/>
                <a:gdLst>
                  <a:gd name="T0" fmla="*/ 2147483646 w 5445"/>
                  <a:gd name="T1" fmla="*/ 0 h 4196"/>
                  <a:gd name="T2" fmla="*/ 2147483646 w 5445"/>
                  <a:gd name="T3" fmla="*/ 29296875 h 4196"/>
                  <a:gd name="T4" fmla="*/ 2147483646 w 5445"/>
                  <a:gd name="T5" fmla="*/ 2147483646 h 4196"/>
                  <a:gd name="T6" fmla="*/ 1328125000 w 5445"/>
                  <a:gd name="T7" fmla="*/ 2147483646 h 4196"/>
                  <a:gd name="T8" fmla="*/ 2147483646 w 5445"/>
                  <a:gd name="T9" fmla="*/ 2147483646 h 4196"/>
                  <a:gd name="T10" fmla="*/ 2147483646 w 5445"/>
                  <a:gd name="T11" fmla="*/ 2147483646 h 4196"/>
                  <a:gd name="T12" fmla="*/ 2147483646 w 5445"/>
                  <a:gd name="T13" fmla="*/ 2147483646 h 4196"/>
                  <a:gd name="T14" fmla="*/ 2147483646 w 5445"/>
                  <a:gd name="T15" fmla="*/ 2147483646 h 4196"/>
                  <a:gd name="T16" fmla="*/ 2147483646 w 5445"/>
                  <a:gd name="T17" fmla="*/ 0 h 41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4621;p28"/>
              <p:cNvSpPr>
                <a:spLocks/>
              </p:cNvSpPr>
              <p:nvPr/>
            </p:nvSpPr>
            <p:spPr bwMode="auto">
              <a:xfrm>
                <a:off x="6695275" y="2062750"/>
                <a:ext cx="72025" cy="133875"/>
              </a:xfrm>
              <a:custGeom>
                <a:avLst/>
                <a:gdLst>
                  <a:gd name="T0" fmla="*/ 2147483646 w 2881"/>
                  <a:gd name="T1" fmla="*/ 9765625 h 5355"/>
                  <a:gd name="T2" fmla="*/ 2147483646 w 2881"/>
                  <a:gd name="T3" fmla="*/ 849609375 h 5355"/>
                  <a:gd name="T4" fmla="*/ 1054687500 w 2881"/>
                  <a:gd name="T5" fmla="*/ 2147483646 h 5355"/>
                  <a:gd name="T6" fmla="*/ 2147483646 w 2881"/>
                  <a:gd name="T7" fmla="*/ 2147483646 h 5355"/>
                  <a:gd name="T8" fmla="*/ 2147483646 w 2881"/>
                  <a:gd name="T9" fmla="*/ 2147483646 h 5355"/>
                  <a:gd name="T10" fmla="*/ 2147483646 w 2881"/>
                  <a:gd name="T11" fmla="*/ 1738281250 h 5355"/>
                  <a:gd name="T12" fmla="*/ 2147483646 w 2881"/>
                  <a:gd name="T13" fmla="*/ 9765625 h 53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4622;p28"/>
              <p:cNvSpPr>
                <a:spLocks/>
              </p:cNvSpPr>
              <p:nvPr/>
            </p:nvSpPr>
            <p:spPr bwMode="auto">
              <a:xfrm>
                <a:off x="6613600" y="2024300"/>
                <a:ext cx="28900" cy="177700"/>
              </a:xfrm>
              <a:custGeom>
                <a:avLst/>
                <a:gdLst>
                  <a:gd name="T0" fmla="*/ 2147483646 w 1156"/>
                  <a:gd name="T1" fmla="*/ 9765625 h 7108"/>
                  <a:gd name="T2" fmla="*/ 2147483646 w 1156"/>
                  <a:gd name="T3" fmla="*/ 2147483646 h 7108"/>
                  <a:gd name="T4" fmla="*/ 2147483646 w 1156"/>
                  <a:gd name="T5" fmla="*/ 2147483646 h 7108"/>
                  <a:gd name="T6" fmla="*/ 2147483646 w 1156"/>
                  <a:gd name="T7" fmla="*/ 2147483646 h 7108"/>
                  <a:gd name="T8" fmla="*/ 2147483646 w 1156"/>
                  <a:gd name="T9" fmla="*/ 2147483646 h 7108"/>
                  <a:gd name="T10" fmla="*/ 2147483646 w 1156"/>
                  <a:gd name="T11" fmla="*/ 1621093750 h 7108"/>
                  <a:gd name="T12" fmla="*/ 2147483646 w 1156"/>
                  <a:gd name="T13" fmla="*/ 9765625 h 71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5" name="Google Shape;4623;p28"/>
              <p:cNvSpPr>
                <a:spLocks/>
              </p:cNvSpPr>
              <p:nvPr/>
            </p:nvSpPr>
            <p:spPr bwMode="auto">
              <a:xfrm>
                <a:off x="6444125" y="2086225"/>
                <a:ext cx="125700" cy="141750"/>
              </a:xfrm>
              <a:custGeom>
                <a:avLst/>
                <a:gdLst>
                  <a:gd name="T0" fmla="*/ 2147483646 w 5028"/>
                  <a:gd name="T1" fmla="*/ 0 h 5670"/>
                  <a:gd name="T2" fmla="*/ 1503906250 w 5028"/>
                  <a:gd name="T3" fmla="*/ 2147483646 h 5670"/>
                  <a:gd name="T4" fmla="*/ 2147483646 w 5028"/>
                  <a:gd name="T5" fmla="*/ 2147483646 h 5670"/>
                  <a:gd name="T6" fmla="*/ 2147483646 w 5028"/>
                  <a:gd name="T7" fmla="*/ 2147483646 h 5670"/>
                  <a:gd name="T8" fmla="*/ 2147483646 w 5028"/>
                  <a:gd name="T9" fmla="*/ 2147483646 h 5670"/>
                  <a:gd name="T10" fmla="*/ 2147483646 w 5028"/>
                  <a:gd name="T11" fmla="*/ 2147483646 h 5670"/>
                  <a:gd name="T12" fmla="*/ 2147483646 w 5028"/>
                  <a:gd name="T13" fmla="*/ 2147483646 h 5670"/>
                  <a:gd name="T14" fmla="*/ 2147483646 w 5028"/>
                  <a:gd name="T15" fmla="*/ 1181640625 h 5670"/>
                  <a:gd name="T16" fmla="*/ 2147483646 w 5028"/>
                  <a:gd name="T17" fmla="*/ 0 h 56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4624;p28"/>
              <p:cNvSpPr>
                <a:spLocks/>
              </p:cNvSpPr>
              <p:nvPr/>
            </p:nvSpPr>
            <p:spPr bwMode="auto">
              <a:xfrm>
                <a:off x="6363325" y="2288925"/>
                <a:ext cx="147725" cy="21525"/>
              </a:xfrm>
              <a:custGeom>
                <a:avLst/>
                <a:gdLst>
                  <a:gd name="T0" fmla="*/ 2147483646 w 5909"/>
                  <a:gd name="T1" fmla="*/ 0 h 861"/>
                  <a:gd name="T2" fmla="*/ 2147483646 w 5909"/>
                  <a:gd name="T3" fmla="*/ 2147483646 h 861"/>
                  <a:gd name="T4" fmla="*/ 2147483646 w 5909"/>
                  <a:gd name="T5" fmla="*/ 2147483646 h 861"/>
                  <a:gd name="T6" fmla="*/ 2147483646 w 5909"/>
                  <a:gd name="T7" fmla="*/ 2147483646 h 861"/>
                  <a:gd name="T8" fmla="*/ 2147483646 w 5909"/>
                  <a:gd name="T9" fmla="*/ 2147483646 h 861"/>
                  <a:gd name="T10" fmla="*/ 2147483646 w 5909"/>
                  <a:gd name="T11" fmla="*/ 68359375 h 861"/>
                  <a:gd name="T12" fmla="*/ 2147483646 w 5909"/>
                  <a:gd name="T13" fmla="*/ 0 h 8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4625;p28"/>
              <p:cNvSpPr>
                <a:spLocks/>
              </p:cNvSpPr>
              <p:nvPr/>
            </p:nvSpPr>
            <p:spPr bwMode="auto">
              <a:xfrm>
                <a:off x="6386375" y="2390150"/>
                <a:ext cx="139125" cy="53825"/>
              </a:xfrm>
              <a:custGeom>
                <a:avLst/>
                <a:gdLst>
                  <a:gd name="T0" fmla="*/ 2147483646 w 5565"/>
                  <a:gd name="T1" fmla="*/ 0 h 2153"/>
                  <a:gd name="T2" fmla="*/ 1796875000 w 5565"/>
                  <a:gd name="T3" fmla="*/ 2147483646 h 2153"/>
                  <a:gd name="T4" fmla="*/ 2147483646 w 5565"/>
                  <a:gd name="T5" fmla="*/ 2147483646 h 2153"/>
                  <a:gd name="T6" fmla="*/ 2147483646 w 5565"/>
                  <a:gd name="T7" fmla="*/ 2147483646 h 2153"/>
                  <a:gd name="T8" fmla="*/ 2147483646 w 5565"/>
                  <a:gd name="T9" fmla="*/ 2147483646 h 2153"/>
                  <a:gd name="T10" fmla="*/ 2147483646 w 5565"/>
                  <a:gd name="T11" fmla="*/ 2147483646 h 2153"/>
                  <a:gd name="T12" fmla="*/ 2147483646 w 5565"/>
                  <a:gd name="T13" fmla="*/ 0 h 21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4626;p28"/>
              <p:cNvSpPr>
                <a:spLocks/>
              </p:cNvSpPr>
              <p:nvPr/>
            </p:nvSpPr>
            <p:spPr bwMode="auto">
              <a:xfrm>
                <a:off x="6493800" y="2438825"/>
                <a:ext cx="84775" cy="104000"/>
              </a:xfrm>
              <a:custGeom>
                <a:avLst/>
                <a:gdLst>
                  <a:gd name="T0" fmla="*/ 2147483646 w 3391"/>
                  <a:gd name="T1" fmla="*/ 0 h 4160"/>
                  <a:gd name="T2" fmla="*/ 2147483646 w 3391"/>
                  <a:gd name="T3" fmla="*/ 576171875 h 4160"/>
                  <a:gd name="T4" fmla="*/ 2147483646 w 3391"/>
                  <a:gd name="T5" fmla="*/ 2147483646 h 4160"/>
                  <a:gd name="T6" fmla="*/ 1093750000 w 3391"/>
                  <a:gd name="T7" fmla="*/ 2147483646 h 4160"/>
                  <a:gd name="T8" fmla="*/ 2070312500 w 3391"/>
                  <a:gd name="T9" fmla="*/ 2147483646 h 4160"/>
                  <a:gd name="T10" fmla="*/ 2147483646 w 3391"/>
                  <a:gd name="T11" fmla="*/ 2147483646 h 4160"/>
                  <a:gd name="T12" fmla="*/ 2147483646 w 3391"/>
                  <a:gd name="T13" fmla="*/ 2147483646 h 4160"/>
                  <a:gd name="T14" fmla="*/ 2147483646 w 3391"/>
                  <a:gd name="T15" fmla="*/ 2147483646 h 4160"/>
                  <a:gd name="T16" fmla="*/ 2147483646 w 3391"/>
                  <a:gd name="T17" fmla="*/ 0 h 41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4627;p28"/>
              <p:cNvSpPr>
                <a:spLocks/>
              </p:cNvSpPr>
              <p:nvPr/>
            </p:nvSpPr>
            <p:spPr bwMode="auto">
              <a:xfrm>
                <a:off x="6625425" y="2463125"/>
                <a:ext cx="34575" cy="119675"/>
              </a:xfrm>
              <a:custGeom>
                <a:avLst/>
                <a:gdLst>
                  <a:gd name="T0" fmla="*/ 2147483646 w 1383"/>
                  <a:gd name="T1" fmla="*/ 0 h 4787"/>
                  <a:gd name="T2" fmla="*/ 2147483646 w 1383"/>
                  <a:gd name="T3" fmla="*/ 878906250 h 4787"/>
                  <a:gd name="T4" fmla="*/ 2147483646 w 1383"/>
                  <a:gd name="T5" fmla="*/ 2147483646 h 4787"/>
                  <a:gd name="T6" fmla="*/ 732421875 w 1383"/>
                  <a:gd name="T7" fmla="*/ 2147483646 h 4787"/>
                  <a:gd name="T8" fmla="*/ 2147483646 w 1383"/>
                  <a:gd name="T9" fmla="*/ 2147483646 h 4787"/>
                  <a:gd name="T10" fmla="*/ 2147483646 w 1383"/>
                  <a:gd name="T11" fmla="*/ 2147483646 h 4787"/>
                  <a:gd name="T12" fmla="*/ 2147483646 w 1383"/>
                  <a:gd name="T13" fmla="*/ 2147483646 h 4787"/>
                  <a:gd name="T14" fmla="*/ 2147483646 w 1383"/>
                  <a:gd name="T15" fmla="*/ 2070312500 h 4787"/>
                  <a:gd name="T16" fmla="*/ 2147483646 w 1383"/>
                  <a:gd name="T17" fmla="*/ 0 h 47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0" name="Google Shape;4628;p28"/>
              <p:cNvSpPr>
                <a:spLocks/>
              </p:cNvSpPr>
              <p:nvPr/>
            </p:nvSpPr>
            <p:spPr bwMode="auto">
              <a:xfrm>
                <a:off x="6616650" y="2282250"/>
                <a:ext cx="30425" cy="22800"/>
              </a:xfrm>
              <a:custGeom>
                <a:avLst/>
                <a:gdLst>
                  <a:gd name="T0" fmla="*/ 2147483646 w 1217"/>
                  <a:gd name="T1" fmla="*/ 0 h 912"/>
                  <a:gd name="T2" fmla="*/ 2147483646 w 1217"/>
                  <a:gd name="T3" fmla="*/ 2147483646 h 912"/>
                  <a:gd name="T4" fmla="*/ 2147483646 w 1217"/>
                  <a:gd name="T5" fmla="*/ 0 h 9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1" name="Google Shape;4629;p28"/>
              <p:cNvSpPr>
                <a:spLocks/>
              </p:cNvSpPr>
              <p:nvPr/>
            </p:nvSpPr>
            <p:spPr bwMode="auto">
              <a:xfrm>
                <a:off x="6670600" y="2289850"/>
                <a:ext cx="30425" cy="23575"/>
              </a:xfrm>
              <a:custGeom>
                <a:avLst/>
                <a:gdLst>
                  <a:gd name="T0" fmla="*/ 2147483646 w 1217"/>
                  <a:gd name="T1" fmla="*/ 0 h 943"/>
                  <a:gd name="T2" fmla="*/ 2147483646 w 1217"/>
                  <a:gd name="T3" fmla="*/ 2147483646 h 943"/>
                  <a:gd name="T4" fmla="*/ 2147483646 w 1217"/>
                  <a:gd name="T5" fmla="*/ 0 h 9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2" name="Google Shape;4630;p28"/>
              <p:cNvSpPr>
                <a:spLocks/>
              </p:cNvSpPr>
              <p:nvPr/>
            </p:nvSpPr>
            <p:spPr bwMode="auto">
              <a:xfrm>
                <a:off x="6627300" y="2358225"/>
                <a:ext cx="35725" cy="28150"/>
              </a:xfrm>
              <a:custGeom>
                <a:avLst/>
                <a:gdLst>
                  <a:gd name="T0" fmla="*/ 2147483646 w 1429"/>
                  <a:gd name="T1" fmla="*/ 9765625 h 1126"/>
                  <a:gd name="T2" fmla="*/ 2147483646 w 1429"/>
                  <a:gd name="T3" fmla="*/ 2147483646 h 1126"/>
                  <a:gd name="T4" fmla="*/ 2147483646 w 1429"/>
                  <a:gd name="T5" fmla="*/ 9765625 h 11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3" name="Google Shape;4631;p28"/>
              <p:cNvSpPr>
                <a:spLocks/>
              </p:cNvSpPr>
              <p:nvPr/>
            </p:nvSpPr>
            <p:spPr bwMode="auto">
              <a:xfrm>
                <a:off x="6583225" y="2308825"/>
                <a:ext cx="33225" cy="24475"/>
              </a:xfrm>
              <a:custGeom>
                <a:avLst/>
                <a:gdLst>
                  <a:gd name="T0" fmla="*/ 2147483646 w 1329"/>
                  <a:gd name="T1" fmla="*/ 0 h 979"/>
                  <a:gd name="T2" fmla="*/ 2147483646 w 1329"/>
                  <a:gd name="T3" fmla="*/ 9765625 h 979"/>
                  <a:gd name="T4" fmla="*/ 2147483646 w 1329"/>
                  <a:gd name="T5" fmla="*/ 9765625 h 979"/>
                  <a:gd name="T6" fmla="*/ 2147483646 w 1329"/>
                  <a:gd name="T7" fmla="*/ 2147483646 h 979"/>
                  <a:gd name="T8" fmla="*/ 2147483646 w 1329"/>
                  <a:gd name="T9" fmla="*/ 2147483646 h 979"/>
                  <a:gd name="T10" fmla="*/ 2147483646 w 1329"/>
                  <a:gd name="T11" fmla="*/ 2147483646 h 979"/>
                  <a:gd name="T12" fmla="*/ 2147483646 w 1329"/>
                  <a:gd name="T13" fmla="*/ 0 h 9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4" name="Google Shape;4632;p28"/>
              <p:cNvSpPr>
                <a:spLocks/>
              </p:cNvSpPr>
              <p:nvPr/>
            </p:nvSpPr>
            <p:spPr bwMode="auto">
              <a:xfrm>
                <a:off x="6624250" y="2317950"/>
                <a:ext cx="20550" cy="16750"/>
              </a:xfrm>
              <a:custGeom>
                <a:avLst/>
                <a:gdLst>
                  <a:gd name="T0" fmla="*/ 2147483646 w 822"/>
                  <a:gd name="T1" fmla="*/ 9765625 h 670"/>
                  <a:gd name="T2" fmla="*/ 2147483646 w 822"/>
                  <a:gd name="T3" fmla="*/ 2147483646 h 670"/>
                  <a:gd name="T4" fmla="*/ 2147483646 w 822"/>
                  <a:gd name="T5" fmla="*/ 9765625 h 6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5" name="Google Shape;4633;p28"/>
              <p:cNvSpPr>
                <a:spLocks/>
              </p:cNvSpPr>
              <p:nvPr/>
            </p:nvSpPr>
            <p:spPr bwMode="auto">
              <a:xfrm>
                <a:off x="6666800" y="2346075"/>
                <a:ext cx="22075" cy="15975"/>
              </a:xfrm>
              <a:custGeom>
                <a:avLst/>
                <a:gdLst>
                  <a:gd name="T0" fmla="*/ 2147483646 w 883"/>
                  <a:gd name="T1" fmla="*/ 0 h 639"/>
                  <a:gd name="T2" fmla="*/ 2147483646 w 883"/>
                  <a:gd name="T3" fmla="*/ 2147483646 h 639"/>
                  <a:gd name="T4" fmla="*/ 2147483646 w 883"/>
                  <a:gd name="T5" fmla="*/ 0 h 6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4634;p28"/>
              <p:cNvSpPr>
                <a:spLocks/>
              </p:cNvSpPr>
              <p:nvPr/>
            </p:nvSpPr>
            <p:spPr bwMode="auto">
              <a:xfrm>
                <a:off x="6656175" y="2239675"/>
                <a:ext cx="26600" cy="20550"/>
              </a:xfrm>
              <a:custGeom>
                <a:avLst/>
                <a:gdLst>
                  <a:gd name="T0" fmla="*/ 2147483646 w 1064"/>
                  <a:gd name="T1" fmla="*/ 9765625 h 822"/>
                  <a:gd name="T2" fmla="*/ 2147483646 w 1064"/>
                  <a:gd name="T3" fmla="*/ 2147483646 h 822"/>
                  <a:gd name="T4" fmla="*/ 2147483646 w 1064"/>
                  <a:gd name="T5" fmla="*/ 9765625 h 8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7" name="Google Shape;4635;p28"/>
              <p:cNvSpPr>
                <a:spLocks/>
              </p:cNvSpPr>
              <p:nvPr/>
            </p:nvSpPr>
            <p:spPr bwMode="auto">
              <a:xfrm>
                <a:off x="6609050" y="2246675"/>
                <a:ext cx="19025" cy="17950"/>
              </a:xfrm>
              <a:custGeom>
                <a:avLst/>
                <a:gdLst>
                  <a:gd name="T0" fmla="*/ 2147483646 w 761"/>
                  <a:gd name="T1" fmla="*/ 9765625 h 718"/>
                  <a:gd name="T2" fmla="*/ 9765625 w 761"/>
                  <a:gd name="T3" fmla="*/ 2147483646 h 718"/>
                  <a:gd name="T4" fmla="*/ 2147483646 w 761"/>
                  <a:gd name="T5" fmla="*/ 2147483646 h 718"/>
                  <a:gd name="T6" fmla="*/ 2147483646 w 761"/>
                  <a:gd name="T7" fmla="*/ 2147483646 h 718"/>
                  <a:gd name="T8" fmla="*/ 2147483646 w 761"/>
                  <a:gd name="T9" fmla="*/ 1132812500 h 718"/>
                  <a:gd name="T10" fmla="*/ 2147483646 w 761"/>
                  <a:gd name="T11" fmla="*/ 839843750 h 718"/>
                  <a:gd name="T12" fmla="*/ 2147483646 w 761"/>
                  <a:gd name="T13" fmla="*/ 9765625 h 7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4636;p28"/>
              <p:cNvSpPr>
                <a:spLocks/>
              </p:cNvSpPr>
              <p:nvPr/>
            </p:nvSpPr>
            <p:spPr bwMode="auto">
              <a:xfrm>
                <a:off x="6685800" y="2263250"/>
                <a:ext cx="22825" cy="18250"/>
              </a:xfrm>
              <a:custGeom>
                <a:avLst/>
                <a:gdLst>
                  <a:gd name="T0" fmla="*/ 2147483646 w 913"/>
                  <a:gd name="T1" fmla="*/ 0 h 730"/>
                  <a:gd name="T2" fmla="*/ 2147483646 w 913"/>
                  <a:gd name="T3" fmla="*/ 2147483646 h 730"/>
                  <a:gd name="T4" fmla="*/ 2147483646 w 913"/>
                  <a:gd name="T5" fmla="*/ 0 h 7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4637;p28"/>
              <p:cNvSpPr>
                <a:spLocks/>
              </p:cNvSpPr>
              <p:nvPr/>
            </p:nvSpPr>
            <p:spPr bwMode="auto">
              <a:xfrm>
                <a:off x="6689600" y="2328600"/>
                <a:ext cx="30425" cy="22825"/>
              </a:xfrm>
              <a:custGeom>
                <a:avLst/>
                <a:gdLst>
                  <a:gd name="T0" fmla="*/ 2147483646 w 1217"/>
                  <a:gd name="T1" fmla="*/ 0 h 913"/>
                  <a:gd name="T2" fmla="*/ 2147483646 w 1217"/>
                  <a:gd name="T3" fmla="*/ 2147483646 h 913"/>
                  <a:gd name="T4" fmla="*/ 2147483646 w 1217"/>
                  <a:gd name="T5" fmla="*/ 0 h 9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8" name="Google Shape;4638;p28"/>
            <p:cNvGrpSpPr>
              <a:grpSpLocks/>
            </p:cNvGrpSpPr>
            <p:nvPr/>
          </p:nvGrpSpPr>
          <p:grpSpPr bwMode="auto"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91" name="Google Shape;4639;p28"/>
              <p:cNvSpPr>
                <a:spLocks/>
              </p:cNvSpPr>
              <p:nvPr/>
            </p:nvSpPr>
            <p:spPr bwMode="auto">
              <a:xfrm>
                <a:off x="2235100" y="548200"/>
                <a:ext cx="759725" cy="1100125"/>
              </a:xfrm>
              <a:custGeom>
                <a:avLst/>
                <a:gdLst>
                  <a:gd name="T0" fmla="*/ 2147483646 w 30389"/>
                  <a:gd name="T1" fmla="*/ 0 h 44005"/>
                  <a:gd name="T2" fmla="*/ 2147483646 w 30389"/>
                  <a:gd name="T3" fmla="*/ 2147483646 h 44005"/>
                  <a:gd name="T4" fmla="*/ 2147483646 w 30389"/>
                  <a:gd name="T5" fmla="*/ 2147483646 h 44005"/>
                  <a:gd name="T6" fmla="*/ 2147483646 w 30389"/>
                  <a:gd name="T7" fmla="*/ 2147483646 h 44005"/>
                  <a:gd name="T8" fmla="*/ 2147483646 w 30389"/>
                  <a:gd name="T9" fmla="*/ 2147483646 h 44005"/>
                  <a:gd name="T10" fmla="*/ 2147483646 w 30389"/>
                  <a:gd name="T11" fmla="*/ 2147483646 h 44005"/>
                  <a:gd name="T12" fmla="*/ 2147483646 w 30389"/>
                  <a:gd name="T13" fmla="*/ 2147483646 h 44005"/>
                  <a:gd name="T14" fmla="*/ 2147483646 w 30389"/>
                  <a:gd name="T15" fmla="*/ 2147483646 h 44005"/>
                  <a:gd name="T16" fmla="*/ 2147483646 w 30389"/>
                  <a:gd name="T17" fmla="*/ 2147483646 h 44005"/>
                  <a:gd name="T18" fmla="*/ 2147483646 w 30389"/>
                  <a:gd name="T19" fmla="*/ 2147483646 h 44005"/>
                  <a:gd name="T20" fmla="*/ 2147483646 w 30389"/>
                  <a:gd name="T21" fmla="*/ 2147483646 h 44005"/>
                  <a:gd name="T22" fmla="*/ 2147483646 w 30389"/>
                  <a:gd name="T23" fmla="*/ 2147483646 h 44005"/>
                  <a:gd name="T24" fmla="*/ 2147483646 w 30389"/>
                  <a:gd name="T25" fmla="*/ 2147483646 h 44005"/>
                  <a:gd name="T26" fmla="*/ 2147483646 w 30389"/>
                  <a:gd name="T27" fmla="*/ 2147483646 h 44005"/>
                  <a:gd name="T28" fmla="*/ 2147483646 w 30389"/>
                  <a:gd name="T29" fmla="*/ 2147483646 h 44005"/>
                  <a:gd name="T30" fmla="*/ 2147483646 w 30389"/>
                  <a:gd name="T31" fmla="*/ 2147483646 h 44005"/>
                  <a:gd name="T32" fmla="*/ 2147483646 w 30389"/>
                  <a:gd name="T33" fmla="*/ 2147483646 h 44005"/>
                  <a:gd name="T34" fmla="*/ 2147483646 w 30389"/>
                  <a:gd name="T35" fmla="*/ 2147483646 h 44005"/>
                  <a:gd name="T36" fmla="*/ 2147483646 w 30389"/>
                  <a:gd name="T37" fmla="*/ 2147483646 h 44005"/>
                  <a:gd name="T38" fmla="*/ 2147483646 w 30389"/>
                  <a:gd name="T39" fmla="*/ 2147483646 h 44005"/>
                  <a:gd name="T40" fmla="*/ 2147483646 w 30389"/>
                  <a:gd name="T41" fmla="*/ 2147483646 h 44005"/>
                  <a:gd name="T42" fmla="*/ 2147483646 w 30389"/>
                  <a:gd name="T43" fmla="*/ 380859375 h 44005"/>
                  <a:gd name="T44" fmla="*/ 2147483646 w 30389"/>
                  <a:gd name="T45" fmla="*/ 0 h 4400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4640;p28"/>
              <p:cNvSpPr>
                <a:spLocks/>
              </p:cNvSpPr>
              <p:nvPr/>
            </p:nvSpPr>
            <p:spPr bwMode="auto">
              <a:xfrm>
                <a:off x="2559150" y="599000"/>
                <a:ext cx="64575" cy="1113975"/>
              </a:xfrm>
              <a:custGeom>
                <a:avLst/>
                <a:gdLst>
                  <a:gd name="T0" fmla="*/ 2147483646 w 2583"/>
                  <a:gd name="T1" fmla="*/ 0 h 44559"/>
                  <a:gd name="T2" fmla="*/ 2147483646 w 2583"/>
                  <a:gd name="T3" fmla="*/ 2147483646 h 44559"/>
                  <a:gd name="T4" fmla="*/ 2147483646 w 2583"/>
                  <a:gd name="T5" fmla="*/ 2147483646 h 44559"/>
                  <a:gd name="T6" fmla="*/ 1933593750 w 2583"/>
                  <a:gd name="T7" fmla="*/ 2147483646 h 44559"/>
                  <a:gd name="T8" fmla="*/ 2147483646 w 2583"/>
                  <a:gd name="T9" fmla="*/ 2147483646 h 44559"/>
                  <a:gd name="T10" fmla="*/ 2147483646 w 2583"/>
                  <a:gd name="T11" fmla="*/ 2147483646 h 44559"/>
                  <a:gd name="T12" fmla="*/ 2147483646 w 2583"/>
                  <a:gd name="T13" fmla="*/ 2147483646 h 44559"/>
                  <a:gd name="T14" fmla="*/ 2147483646 w 2583"/>
                  <a:gd name="T15" fmla="*/ 0 h 445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4641;p28"/>
              <p:cNvSpPr>
                <a:spLocks/>
              </p:cNvSpPr>
              <p:nvPr/>
            </p:nvSpPr>
            <p:spPr bwMode="auto">
              <a:xfrm>
                <a:off x="2369175" y="1333150"/>
                <a:ext cx="223000" cy="194875"/>
              </a:xfrm>
              <a:custGeom>
                <a:avLst/>
                <a:gdLst>
                  <a:gd name="T0" fmla="*/ 507812500 w 8920"/>
                  <a:gd name="T1" fmla="*/ 9765625 h 7795"/>
                  <a:gd name="T2" fmla="*/ 732421875 w 8920"/>
                  <a:gd name="T3" fmla="*/ 1601562500 h 7795"/>
                  <a:gd name="T4" fmla="*/ 2147483646 w 8920"/>
                  <a:gd name="T5" fmla="*/ 2147483646 h 7795"/>
                  <a:gd name="T6" fmla="*/ 2147483646 w 8920"/>
                  <a:gd name="T7" fmla="*/ 2147483646 h 7795"/>
                  <a:gd name="T8" fmla="*/ 2147483646 w 8920"/>
                  <a:gd name="T9" fmla="*/ 2147483646 h 7795"/>
                  <a:gd name="T10" fmla="*/ 1708984375 w 8920"/>
                  <a:gd name="T11" fmla="*/ 625000000 h 7795"/>
                  <a:gd name="T12" fmla="*/ 507812500 w 8920"/>
                  <a:gd name="T13" fmla="*/ 9765625 h 77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4642;p28"/>
              <p:cNvSpPr>
                <a:spLocks/>
              </p:cNvSpPr>
              <p:nvPr/>
            </p:nvSpPr>
            <p:spPr bwMode="auto">
              <a:xfrm>
                <a:off x="2415400" y="1090275"/>
                <a:ext cx="197975" cy="265900"/>
              </a:xfrm>
              <a:custGeom>
                <a:avLst/>
                <a:gdLst>
                  <a:gd name="T0" fmla="*/ 351562500 w 7919"/>
                  <a:gd name="T1" fmla="*/ 9765625 h 10636"/>
                  <a:gd name="T2" fmla="*/ 585937500 w 7919"/>
                  <a:gd name="T3" fmla="*/ 2001953125 h 10636"/>
                  <a:gd name="T4" fmla="*/ 2147483646 w 7919"/>
                  <a:gd name="T5" fmla="*/ 2147483646 h 10636"/>
                  <a:gd name="T6" fmla="*/ 2147483646 w 7919"/>
                  <a:gd name="T7" fmla="*/ 2147483646 h 10636"/>
                  <a:gd name="T8" fmla="*/ 2147483646 w 7919"/>
                  <a:gd name="T9" fmla="*/ 2147483646 h 10636"/>
                  <a:gd name="T10" fmla="*/ 1562500000 w 7919"/>
                  <a:gd name="T11" fmla="*/ 1025390625 h 10636"/>
                  <a:gd name="T12" fmla="*/ 351562500 w 7919"/>
                  <a:gd name="T13" fmla="*/ 9765625 h 106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4643;p28"/>
              <p:cNvSpPr>
                <a:spLocks/>
              </p:cNvSpPr>
              <p:nvPr/>
            </p:nvSpPr>
            <p:spPr bwMode="auto">
              <a:xfrm>
                <a:off x="2583300" y="1281200"/>
                <a:ext cx="207250" cy="197150"/>
              </a:xfrm>
              <a:custGeom>
                <a:avLst/>
                <a:gdLst>
                  <a:gd name="T0" fmla="*/ 2147483646 w 8290"/>
                  <a:gd name="T1" fmla="*/ 9765625 h 7886"/>
                  <a:gd name="T2" fmla="*/ 2147483646 w 8290"/>
                  <a:gd name="T3" fmla="*/ 722656250 h 7886"/>
                  <a:gd name="T4" fmla="*/ 2147483646 w 8290"/>
                  <a:gd name="T5" fmla="*/ 2147483646 h 7886"/>
                  <a:gd name="T6" fmla="*/ 2147483646 w 8290"/>
                  <a:gd name="T7" fmla="*/ 2147483646 h 7886"/>
                  <a:gd name="T8" fmla="*/ 2147483646 w 8290"/>
                  <a:gd name="T9" fmla="*/ 2147483646 h 7886"/>
                  <a:gd name="T10" fmla="*/ 2147483646 w 8290"/>
                  <a:gd name="T11" fmla="*/ 1367187500 h 7886"/>
                  <a:gd name="T12" fmla="*/ 2147483646 w 8290"/>
                  <a:gd name="T13" fmla="*/ 9765625 h 78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4644;p28"/>
              <p:cNvSpPr>
                <a:spLocks/>
              </p:cNvSpPr>
              <p:nvPr/>
            </p:nvSpPr>
            <p:spPr bwMode="auto">
              <a:xfrm>
                <a:off x="2611650" y="1014125"/>
                <a:ext cx="185275" cy="167600"/>
              </a:xfrm>
              <a:custGeom>
                <a:avLst/>
                <a:gdLst>
                  <a:gd name="T0" fmla="*/ 2147483646 w 7411"/>
                  <a:gd name="T1" fmla="*/ 9765625 h 6704"/>
                  <a:gd name="T2" fmla="*/ 2147483646 w 7411"/>
                  <a:gd name="T3" fmla="*/ 478515625 h 6704"/>
                  <a:gd name="T4" fmla="*/ 2147483646 w 7411"/>
                  <a:gd name="T5" fmla="*/ 2147483646 h 6704"/>
                  <a:gd name="T6" fmla="*/ 2147483646 w 7411"/>
                  <a:gd name="T7" fmla="*/ 2147483646 h 6704"/>
                  <a:gd name="T8" fmla="*/ 2147483646 w 7411"/>
                  <a:gd name="T9" fmla="*/ 2147483646 h 6704"/>
                  <a:gd name="T10" fmla="*/ 2147483646 w 7411"/>
                  <a:gd name="T11" fmla="*/ 1455078125 h 6704"/>
                  <a:gd name="T12" fmla="*/ 2147483646 w 7411"/>
                  <a:gd name="T13" fmla="*/ 9765625 h 67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4645;p28"/>
              <p:cNvSpPr>
                <a:spLocks/>
              </p:cNvSpPr>
              <p:nvPr/>
            </p:nvSpPr>
            <p:spPr bwMode="auto">
              <a:xfrm>
                <a:off x="2488650" y="948675"/>
                <a:ext cx="125025" cy="152275"/>
              </a:xfrm>
              <a:custGeom>
                <a:avLst/>
                <a:gdLst>
                  <a:gd name="T0" fmla="*/ 595703125 w 5001"/>
                  <a:gd name="T1" fmla="*/ 9765625 h 6091"/>
                  <a:gd name="T2" fmla="*/ 644531250 w 5001"/>
                  <a:gd name="T3" fmla="*/ 1289062500 h 6091"/>
                  <a:gd name="T4" fmla="*/ 2147483646 w 5001"/>
                  <a:gd name="T5" fmla="*/ 2147483646 h 6091"/>
                  <a:gd name="T6" fmla="*/ 2147483646 w 5001"/>
                  <a:gd name="T7" fmla="*/ 2147483646 h 6091"/>
                  <a:gd name="T8" fmla="*/ 2147483646 w 5001"/>
                  <a:gd name="T9" fmla="*/ 2147483646 h 6091"/>
                  <a:gd name="T10" fmla="*/ 2147483646 w 5001"/>
                  <a:gd name="T11" fmla="*/ 2147483646 h 6091"/>
                  <a:gd name="T12" fmla="*/ 1298828125 w 5001"/>
                  <a:gd name="T13" fmla="*/ 634765625 h 6091"/>
                  <a:gd name="T14" fmla="*/ 595703125 w 5001"/>
                  <a:gd name="T15" fmla="*/ 9765625 h 60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4646;p28"/>
              <p:cNvSpPr>
                <a:spLocks/>
              </p:cNvSpPr>
              <p:nvPr/>
            </p:nvSpPr>
            <p:spPr bwMode="auto">
              <a:xfrm>
                <a:off x="2608050" y="818075"/>
                <a:ext cx="101225" cy="166025"/>
              </a:xfrm>
              <a:custGeom>
                <a:avLst/>
                <a:gdLst>
                  <a:gd name="T0" fmla="*/ 2147483646 w 4049"/>
                  <a:gd name="T1" fmla="*/ 0 h 6641"/>
                  <a:gd name="T2" fmla="*/ 2147483646 w 4049"/>
                  <a:gd name="T3" fmla="*/ 830078125 h 6641"/>
                  <a:gd name="T4" fmla="*/ 2147483646 w 4049"/>
                  <a:gd name="T5" fmla="*/ 2147483646 h 6641"/>
                  <a:gd name="T6" fmla="*/ 2147483646 w 4049"/>
                  <a:gd name="T7" fmla="*/ 2147483646 h 6641"/>
                  <a:gd name="T8" fmla="*/ 2147483646 w 4049"/>
                  <a:gd name="T9" fmla="*/ 2147483646 h 6641"/>
                  <a:gd name="T10" fmla="*/ 2147483646 w 4049"/>
                  <a:gd name="T11" fmla="*/ 2147483646 h 6641"/>
                  <a:gd name="T12" fmla="*/ 2147483646 w 4049"/>
                  <a:gd name="T13" fmla="*/ 1162109375 h 6641"/>
                  <a:gd name="T14" fmla="*/ 2147483646 w 4049"/>
                  <a:gd name="T15" fmla="*/ 0 h 66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4647;p28"/>
              <p:cNvSpPr>
                <a:spLocks/>
              </p:cNvSpPr>
              <p:nvPr/>
            </p:nvSpPr>
            <p:spPr bwMode="auto">
              <a:xfrm>
                <a:off x="2523750" y="818350"/>
                <a:ext cx="90075" cy="87075"/>
              </a:xfrm>
              <a:custGeom>
                <a:avLst/>
                <a:gdLst>
                  <a:gd name="T0" fmla="*/ 683593750 w 3603"/>
                  <a:gd name="T1" fmla="*/ 9765625 h 3483"/>
                  <a:gd name="T2" fmla="*/ 283203125 w 3603"/>
                  <a:gd name="T3" fmla="*/ 1054687500 h 3483"/>
                  <a:gd name="T4" fmla="*/ 2147483646 w 3603"/>
                  <a:gd name="T5" fmla="*/ 2147483646 h 3483"/>
                  <a:gd name="T6" fmla="*/ 2147483646 w 3603"/>
                  <a:gd name="T7" fmla="*/ 2147483646 h 3483"/>
                  <a:gd name="T8" fmla="*/ 2147483646 w 3603"/>
                  <a:gd name="T9" fmla="*/ 2147483646 h 3483"/>
                  <a:gd name="T10" fmla="*/ 937500000 w 3603"/>
                  <a:gd name="T11" fmla="*/ 78125000 h 3483"/>
                  <a:gd name="T12" fmla="*/ 683593750 w 3603"/>
                  <a:gd name="T13" fmla="*/ 9765625 h 34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9" name="Google Shape;4648;p28"/>
            <p:cNvGrpSpPr>
              <a:grpSpLocks/>
            </p:cNvGrpSpPr>
            <p:nvPr/>
          </p:nvGrpSpPr>
          <p:grpSpPr bwMode="auto"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71" name="Google Shape;4649;p28"/>
              <p:cNvSpPr>
                <a:spLocks/>
              </p:cNvSpPr>
              <p:nvPr/>
            </p:nvSpPr>
            <p:spPr bwMode="auto">
              <a:xfrm>
                <a:off x="6030775" y="4399250"/>
                <a:ext cx="17950" cy="63500"/>
              </a:xfrm>
              <a:custGeom>
                <a:avLst/>
                <a:gdLst>
                  <a:gd name="T0" fmla="*/ 2147483646 w 718"/>
                  <a:gd name="T1" fmla="*/ 9765625 h 2540"/>
                  <a:gd name="T2" fmla="*/ 2147483646 w 718"/>
                  <a:gd name="T3" fmla="*/ 322265625 h 2540"/>
                  <a:gd name="T4" fmla="*/ 2147483646 w 718"/>
                  <a:gd name="T5" fmla="*/ 2147483646 h 2540"/>
                  <a:gd name="T6" fmla="*/ 2147483646 w 718"/>
                  <a:gd name="T7" fmla="*/ 2147483646 h 2540"/>
                  <a:gd name="T8" fmla="*/ 2147483646 w 718"/>
                  <a:gd name="T9" fmla="*/ 2147483646 h 2540"/>
                  <a:gd name="T10" fmla="*/ 2147483646 w 718"/>
                  <a:gd name="T11" fmla="*/ 2147483646 h 2540"/>
                  <a:gd name="T12" fmla="*/ 2147483646 w 718"/>
                  <a:gd name="T13" fmla="*/ 908203125 h 2540"/>
                  <a:gd name="T14" fmla="*/ 2147483646 w 718"/>
                  <a:gd name="T15" fmla="*/ 9765625 h 25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4650;p28"/>
              <p:cNvSpPr>
                <a:spLocks/>
              </p:cNvSpPr>
              <p:nvPr/>
            </p:nvSpPr>
            <p:spPr bwMode="auto">
              <a:xfrm>
                <a:off x="6181700" y="4458825"/>
                <a:ext cx="39825" cy="49425"/>
              </a:xfrm>
              <a:custGeom>
                <a:avLst/>
                <a:gdLst>
                  <a:gd name="T0" fmla="*/ 2147483646 w 1593"/>
                  <a:gd name="T1" fmla="*/ 0 h 1977"/>
                  <a:gd name="T2" fmla="*/ 2147483646 w 1593"/>
                  <a:gd name="T3" fmla="*/ 195312500 h 1977"/>
                  <a:gd name="T4" fmla="*/ 2147483646 w 1593"/>
                  <a:gd name="T5" fmla="*/ 2147483646 h 1977"/>
                  <a:gd name="T6" fmla="*/ 1308593750 w 1593"/>
                  <a:gd name="T7" fmla="*/ 2147483646 h 1977"/>
                  <a:gd name="T8" fmla="*/ 1972656250 w 1593"/>
                  <a:gd name="T9" fmla="*/ 2147483646 h 1977"/>
                  <a:gd name="T10" fmla="*/ 2147483646 w 1593"/>
                  <a:gd name="T11" fmla="*/ 2147483646 h 1977"/>
                  <a:gd name="T12" fmla="*/ 2147483646 w 1593"/>
                  <a:gd name="T13" fmla="*/ 498046875 h 1977"/>
                  <a:gd name="T14" fmla="*/ 2147483646 w 1593"/>
                  <a:gd name="T15" fmla="*/ 0 h 19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4651;p28"/>
              <p:cNvSpPr>
                <a:spLocks/>
              </p:cNvSpPr>
              <p:nvPr/>
            </p:nvSpPr>
            <p:spPr bwMode="auto">
              <a:xfrm>
                <a:off x="5979850" y="4414300"/>
                <a:ext cx="28000" cy="89500"/>
              </a:xfrm>
              <a:custGeom>
                <a:avLst/>
                <a:gdLst>
                  <a:gd name="T0" fmla="*/ 2147483646 w 1120"/>
                  <a:gd name="T1" fmla="*/ 9765625 h 3580"/>
                  <a:gd name="T2" fmla="*/ 2147483646 w 1120"/>
                  <a:gd name="T3" fmla="*/ 371093750 h 3580"/>
                  <a:gd name="T4" fmla="*/ 2147483646 w 1120"/>
                  <a:gd name="T5" fmla="*/ 2147483646 h 3580"/>
                  <a:gd name="T6" fmla="*/ 2147483646 w 1120"/>
                  <a:gd name="T7" fmla="*/ 2147483646 h 3580"/>
                  <a:gd name="T8" fmla="*/ 2147483646 w 1120"/>
                  <a:gd name="T9" fmla="*/ 2147483646 h 3580"/>
                  <a:gd name="T10" fmla="*/ 2147483646 w 1120"/>
                  <a:gd name="T11" fmla="*/ 1269531250 h 3580"/>
                  <a:gd name="T12" fmla="*/ 2147483646 w 1120"/>
                  <a:gd name="T13" fmla="*/ 9765625 h 35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4652;p28"/>
              <p:cNvSpPr>
                <a:spLocks/>
              </p:cNvSpPr>
              <p:nvPr/>
            </p:nvSpPr>
            <p:spPr bwMode="auto">
              <a:xfrm>
                <a:off x="6200200" y="4479075"/>
                <a:ext cx="54775" cy="76800"/>
              </a:xfrm>
              <a:custGeom>
                <a:avLst/>
                <a:gdLst>
                  <a:gd name="T0" fmla="*/ 2147483646 w 2191"/>
                  <a:gd name="T1" fmla="*/ 9765625 h 3072"/>
                  <a:gd name="T2" fmla="*/ 2147483646 w 2191"/>
                  <a:gd name="T3" fmla="*/ 898437500 h 3072"/>
                  <a:gd name="T4" fmla="*/ 2147483646 w 2191"/>
                  <a:gd name="T5" fmla="*/ 2147483646 h 3072"/>
                  <a:gd name="T6" fmla="*/ 908203125 w 2191"/>
                  <a:gd name="T7" fmla="*/ 2147483646 h 3072"/>
                  <a:gd name="T8" fmla="*/ 1533203125 w 2191"/>
                  <a:gd name="T9" fmla="*/ 2147483646 h 3072"/>
                  <a:gd name="T10" fmla="*/ 2147483646 w 2191"/>
                  <a:gd name="T11" fmla="*/ 2147483646 h 3072"/>
                  <a:gd name="T12" fmla="*/ 2147483646 w 2191"/>
                  <a:gd name="T13" fmla="*/ 898437500 h 3072"/>
                  <a:gd name="T14" fmla="*/ 2147483646 w 2191"/>
                  <a:gd name="T15" fmla="*/ 9765625 h 30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4653;p28"/>
              <p:cNvSpPr>
                <a:spLocks/>
              </p:cNvSpPr>
              <p:nvPr/>
            </p:nvSpPr>
            <p:spPr bwMode="auto">
              <a:xfrm>
                <a:off x="5920600" y="4641950"/>
                <a:ext cx="36200" cy="103400"/>
              </a:xfrm>
              <a:custGeom>
                <a:avLst/>
                <a:gdLst>
                  <a:gd name="T0" fmla="*/ 2147483646 w 1448"/>
                  <a:gd name="T1" fmla="*/ 9765625 h 4136"/>
                  <a:gd name="T2" fmla="*/ 2147483646 w 1448"/>
                  <a:gd name="T3" fmla="*/ 1093750000 h 4136"/>
                  <a:gd name="T4" fmla="*/ 2147483646 w 1448"/>
                  <a:gd name="T5" fmla="*/ 2147483646 h 4136"/>
                  <a:gd name="T6" fmla="*/ 2147483646 w 1448"/>
                  <a:gd name="T7" fmla="*/ 2147483646 h 4136"/>
                  <a:gd name="T8" fmla="*/ 2147483646 w 1448"/>
                  <a:gd name="T9" fmla="*/ 2147483646 h 4136"/>
                  <a:gd name="T10" fmla="*/ 2147483646 w 1448"/>
                  <a:gd name="T11" fmla="*/ 2147483646 h 4136"/>
                  <a:gd name="T12" fmla="*/ 2147483646 w 1448"/>
                  <a:gd name="T13" fmla="*/ 2147483646 h 4136"/>
                  <a:gd name="T14" fmla="*/ 2147483646 w 1448"/>
                  <a:gd name="T15" fmla="*/ 9765625 h 4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4654;p28"/>
              <p:cNvSpPr>
                <a:spLocks/>
              </p:cNvSpPr>
              <p:nvPr/>
            </p:nvSpPr>
            <p:spPr bwMode="auto">
              <a:xfrm>
                <a:off x="6120575" y="4712650"/>
                <a:ext cx="45475" cy="87975"/>
              </a:xfrm>
              <a:custGeom>
                <a:avLst/>
                <a:gdLst>
                  <a:gd name="T0" fmla="*/ 2147483646 w 1819"/>
                  <a:gd name="T1" fmla="*/ 0 h 3519"/>
                  <a:gd name="T2" fmla="*/ 2147483646 w 1819"/>
                  <a:gd name="T3" fmla="*/ 1972656250 h 3519"/>
                  <a:gd name="T4" fmla="*/ 2147483646 w 1819"/>
                  <a:gd name="T5" fmla="*/ 2147483646 h 3519"/>
                  <a:gd name="T6" fmla="*/ 546875000 w 1819"/>
                  <a:gd name="T7" fmla="*/ 2147483646 h 3519"/>
                  <a:gd name="T8" fmla="*/ 2147483646 w 1819"/>
                  <a:gd name="T9" fmla="*/ 2147483646 h 3519"/>
                  <a:gd name="T10" fmla="*/ 2147483646 w 1819"/>
                  <a:gd name="T11" fmla="*/ 2147483646 h 3519"/>
                  <a:gd name="T12" fmla="*/ 2147483646 w 1819"/>
                  <a:gd name="T13" fmla="*/ 2147483646 h 3519"/>
                  <a:gd name="T14" fmla="*/ 2147483646 w 1819"/>
                  <a:gd name="T15" fmla="*/ 2147483646 h 3519"/>
                  <a:gd name="T16" fmla="*/ 2147483646 w 1819"/>
                  <a:gd name="T17" fmla="*/ 0 h 35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4655;p28"/>
              <p:cNvSpPr>
                <a:spLocks/>
              </p:cNvSpPr>
              <p:nvPr/>
            </p:nvSpPr>
            <p:spPr bwMode="auto">
              <a:xfrm>
                <a:off x="5931225" y="4453575"/>
                <a:ext cx="303975" cy="305925"/>
              </a:xfrm>
              <a:custGeom>
                <a:avLst/>
                <a:gdLst>
                  <a:gd name="T0" fmla="*/ 2147483646 w 12159"/>
                  <a:gd name="T1" fmla="*/ 0 h 12237"/>
                  <a:gd name="T2" fmla="*/ 2147483646 w 12159"/>
                  <a:gd name="T3" fmla="*/ 2147483646 h 12237"/>
                  <a:gd name="T4" fmla="*/ 2147483646 w 12159"/>
                  <a:gd name="T5" fmla="*/ 2147483646 h 12237"/>
                  <a:gd name="T6" fmla="*/ 2147483646 w 12159"/>
                  <a:gd name="T7" fmla="*/ 2147483646 h 12237"/>
                  <a:gd name="T8" fmla="*/ 2147483646 w 12159"/>
                  <a:gd name="T9" fmla="*/ 2147483646 h 12237"/>
                  <a:gd name="T10" fmla="*/ 2147483646 w 12159"/>
                  <a:gd name="T11" fmla="*/ 1953125000 h 12237"/>
                  <a:gd name="T12" fmla="*/ 2147483646 w 12159"/>
                  <a:gd name="T13" fmla="*/ 0 h 122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4656;p28"/>
              <p:cNvSpPr>
                <a:spLocks/>
              </p:cNvSpPr>
              <p:nvPr/>
            </p:nvSpPr>
            <p:spPr bwMode="auto">
              <a:xfrm>
                <a:off x="6039900" y="4436875"/>
                <a:ext cx="168725" cy="79375"/>
              </a:xfrm>
              <a:custGeom>
                <a:avLst/>
                <a:gdLst>
                  <a:gd name="T0" fmla="*/ 2147483646 w 6749"/>
                  <a:gd name="T1" fmla="*/ 0 h 3175"/>
                  <a:gd name="T2" fmla="*/ 0 w 6749"/>
                  <a:gd name="T3" fmla="*/ 2147483646 h 3175"/>
                  <a:gd name="T4" fmla="*/ 2147483646 w 6749"/>
                  <a:gd name="T5" fmla="*/ 2147483646 h 3175"/>
                  <a:gd name="T6" fmla="*/ 2147483646 w 6749"/>
                  <a:gd name="T7" fmla="*/ 2147483646 h 3175"/>
                  <a:gd name="T8" fmla="*/ 2147483646 w 6749"/>
                  <a:gd name="T9" fmla="*/ 2147483646 h 3175"/>
                  <a:gd name="T10" fmla="*/ 2147483646 w 6749"/>
                  <a:gd name="T11" fmla="*/ 0 h 3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4657;p28"/>
              <p:cNvSpPr>
                <a:spLocks/>
              </p:cNvSpPr>
              <p:nvPr/>
            </p:nvSpPr>
            <p:spPr bwMode="auto">
              <a:xfrm>
                <a:off x="6072575" y="4425725"/>
                <a:ext cx="43325" cy="37425"/>
              </a:xfrm>
              <a:custGeom>
                <a:avLst/>
                <a:gdLst>
                  <a:gd name="T0" fmla="*/ 2147483646 w 1733"/>
                  <a:gd name="T1" fmla="*/ 68359375 h 1497"/>
                  <a:gd name="T2" fmla="*/ 2147483646 w 1733"/>
                  <a:gd name="T3" fmla="*/ 146484375 h 1497"/>
                  <a:gd name="T4" fmla="*/ 2147483646 w 1733"/>
                  <a:gd name="T5" fmla="*/ 146484375 h 1497"/>
                  <a:gd name="T6" fmla="*/ 2147483646 w 1733"/>
                  <a:gd name="T7" fmla="*/ 68359375 h 1497"/>
                  <a:gd name="T8" fmla="*/ 2147483646 w 1733"/>
                  <a:gd name="T9" fmla="*/ 312500000 h 1497"/>
                  <a:gd name="T10" fmla="*/ 2147483646 w 1733"/>
                  <a:gd name="T11" fmla="*/ 361328125 h 1497"/>
                  <a:gd name="T12" fmla="*/ 2147483646 w 1733"/>
                  <a:gd name="T13" fmla="*/ 361328125 h 1497"/>
                  <a:gd name="T14" fmla="*/ 2147483646 w 1733"/>
                  <a:gd name="T15" fmla="*/ 458984375 h 1497"/>
                  <a:gd name="T16" fmla="*/ 2147483646 w 1733"/>
                  <a:gd name="T17" fmla="*/ 458984375 h 1497"/>
                  <a:gd name="T18" fmla="*/ 2147483646 w 1733"/>
                  <a:gd name="T19" fmla="*/ 312500000 h 1497"/>
                  <a:gd name="T20" fmla="*/ 2147483646 w 1733"/>
                  <a:gd name="T21" fmla="*/ 68359375 h 1497"/>
                  <a:gd name="T22" fmla="*/ 2147483646 w 1733"/>
                  <a:gd name="T23" fmla="*/ 996093750 h 1497"/>
                  <a:gd name="T24" fmla="*/ 2147483646 w 1733"/>
                  <a:gd name="T25" fmla="*/ 996093750 h 1497"/>
                  <a:gd name="T26" fmla="*/ 2147483646 w 1733"/>
                  <a:gd name="T27" fmla="*/ 957031250 h 1497"/>
                  <a:gd name="T28" fmla="*/ 2147483646 w 1733"/>
                  <a:gd name="T29" fmla="*/ 957031250 h 1497"/>
                  <a:gd name="T30" fmla="*/ 2147483646 w 1733"/>
                  <a:gd name="T31" fmla="*/ 68359375 h 1497"/>
                  <a:gd name="T32" fmla="*/ 2147483646 w 1733"/>
                  <a:gd name="T33" fmla="*/ 68359375 h 1497"/>
                  <a:gd name="T34" fmla="*/ 2147483646 w 1733"/>
                  <a:gd name="T35" fmla="*/ 1093750000 h 1497"/>
                  <a:gd name="T36" fmla="*/ 2147483646 w 1733"/>
                  <a:gd name="T37" fmla="*/ 1259765625 h 1497"/>
                  <a:gd name="T38" fmla="*/ 2147483646 w 1733"/>
                  <a:gd name="T39" fmla="*/ 1259765625 h 1497"/>
                  <a:gd name="T40" fmla="*/ 2147483646 w 1733"/>
                  <a:gd name="T41" fmla="*/ 1093750000 h 1497"/>
                  <a:gd name="T42" fmla="*/ 2147483646 w 1733"/>
                  <a:gd name="T43" fmla="*/ 1259765625 h 1497"/>
                  <a:gd name="T44" fmla="*/ 2147483646 w 1733"/>
                  <a:gd name="T45" fmla="*/ 1259765625 h 1497"/>
                  <a:gd name="T46" fmla="*/ 2147483646 w 1733"/>
                  <a:gd name="T47" fmla="*/ 1845703125 h 1497"/>
                  <a:gd name="T48" fmla="*/ 2147483646 w 1733"/>
                  <a:gd name="T49" fmla="*/ 1845703125 h 1497"/>
                  <a:gd name="T50" fmla="*/ 2147483646 w 1733"/>
                  <a:gd name="T51" fmla="*/ 1259765625 h 1497"/>
                  <a:gd name="T52" fmla="*/ 2147483646 w 1733"/>
                  <a:gd name="T53" fmla="*/ 9765625 h 1497"/>
                  <a:gd name="T54" fmla="*/ 1787109375 w 1733"/>
                  <a:gd name="T55" fmla="*/ 2147483646 h 1497"/>
                  <a:gd name="T56" fmla="*/ 2147483646 w 1733"/>
                  <a:gd name="T57" fmla="*/ 2147483646 h 1497"/>
                  <a:gd name="T58" fmla="*/ 2147483646 w 1733"/>
                  <a:gd name="T59" fmla="*/ 2147483646 h 1497"/>
                  <a:gd name="T60" fmla="*/ 2147483646 w 1733"/>
                  <a:gd name="T61" fmla="*/ 2147483646 h 1497"/>
                  <a:gd name="T62" fmla="*/ 2147483646 w 1733"/>
                  <a:gd name="T63" fmla="*/ 2147483646 h 1497"/>
                  <a:gd name="T64" fmla="*/ 2147483646 w 1733"/>
                  <a:gd name="T65" fmla="*/ 2147483646 h 1497"/>
                  <a:gd name="T66" fmla="*/ 2147483646 w 1733"/>
                  <a:gd name="T67" fmla="*/ 2147483646 h 1497"/>
                  <a:gd name="T68" fmla="*/ 2147483646 w 1733"/>
                  <a:gd name="T69" fmla="*/ 68359375 h 1497"/>
                  <a:gd name="T70" fmla="*/ 2147483646 w 1733"/>
                  <a:gd name="T71" fmla="*/ 68359375 h 1497"/>
                  <a:gd name="T72" fmla="*/ 2147483646 w 1733"/>
                  <a:gd name="T73" fmla="*/ 9765625 h 149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lnTo>
                      <a:pt x="851" y="7"/>
                    </a:ln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4658;p28"/>
              <p:cNvSpPr>
                <a:spLocks/>
              </p:cNvSpPr>
              <p:nvPr/>
            </p:nvSpPr>
            <p:spPr bwMode="auto">
              <a:xfrm>
                <a:off x="6138675" y="4442725"/>
                <a:ext cx="41825" cy="38075"/>
              </a:xfrm>
              <a:custGeom>
                <a:avLst/>
                <a:gdLst>
                  <a:gd name="T0" fmla="*/ 2147483646 w 1673"/>
                  <a:gd name="T1" fmla="*/ 9765625 h 1523"/>
                  <a:gd name="T2" fmla="*/ 1191406250 w 1673"/>
                  <a:gd name="T3" fmla="*/ 2147483646 h 1523"/>
                  <a:gd name="T4" fmla="*/ 1191406250 w 1673"/>
                  <a:gd name="T5" fmla="*/ 2147483646 h 1523"/>
                  <a:gd name="T6" fmla="*/ 2147483646 w 1673"/>
                  <a:gd name="T7" fmla="*/ 2147483646 h 1523"/>
                  <a:gd name="T8" fmla="*/ 2147483646 w 1673"/>
                  <a:gd name="T9" fmla="*/ 2147483646 h 1523"/>
                  <a:gd name="T10" fmla="*/ 2147483646 w 1673"/>
                  <a:gd name="T11" fmla="*/ 2147483646 h 1523"/>
                  <a:gd name="T12" fmla="*/ 2147483646 w 1673"/>
                  <a:gd name="T13" fmla="*/ 2147483646 h 1523"/>
                  <a:gd name="T14" fmla="*/ 2147483646 w 1673"/>
                  <a:gd name="T15" fmla="*/ 253906250 h 1523"/>
                  <a:gd name="T16" fmla="*/ 2147483646 w 1673"/>
                  <a:gd name="T17" fmla="*/ 9765625 h 15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4659;p28"/>
              <p:cNvSpPr>
                <a:spLocks/>
              </p:cNvSpPr>
              <p:nvPr/>
            </p:nvSpPr>
            <p:spPr bwMode="auto">
              <a:xfrm>
                <a:off x="6112850" y="4383325"/>
                <a:ext cx="15225" cy="62575"/>
              </a:xfrm>
              <a:custGeom>
                <a:avLst/>
                <a:gdLst>
                  <a:gd name="T0" fmla="*/ 1279296875 w 609"/>
                  <a:gd name="T1" fmla="*/ 9765625 h 2503"/>
                  <a:gd name="T2" fmla="*/ 0 w 609"/>
                  <a:gd name="T3" fmla="*/ 1191406250 h 2503"/>
                  <a:gd name="T4" fmla="*/ 2147483646 w 609"/>
                  <a:gd name="T5" fmla="*/ 2147483646 h 2503"/>
                  <a:gd name="T6" fmla="*/ 2147483646 w 609"/>
                  <a:gd name="T7" fmla="*/ 2147483646 h 2503"/>
                  <a:gd name="T8" fmla="*/ 2147483646 w 609"/>
                  <a:gd name="T9" fmla="*/ 2147483646 h 2503"/>
                  <a:gd name="T10" fmla="*/ 2080078125 w 609"/>
                  <a:gd name="T11" fmla="*/ 302734375 h 2503"/>
                  <a:gd name="T12" fmla="*/ 1279296875 w 609"/>
                  <a:gd name="T13" fmla="*/ 9765625 h 25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4660;p28"/>
              <p:cNvSpPr>
                <a:spLocks/>
              </p:cNvSpPr>
              <p:nvPr/>
            </p:nvSpPr>
            <p:spPr bwMode="auto">
              <a:xfrm>
                <a:off x="6132300" y="4398875"/>
                <a:ext cx="44125" cy="59475"/>
              </a:xfrm>
              <a:custGeom>
                <a:avLst/>
                <a:gdLst>
                  <a:gd name="T0" fmla="*/ 2147483646 w 1765"/>
                  <a:gd name="T1" fmla="*/ 9765625 h 2379"/>
                  <a:gd name="T2" fmla="*/ 2147483646 w 1765"/>
                  <a:gd name="T3" fmla="*/ 166015625 h 2379"/>
                  <a:gd name="T4" fmla="*/ 2147483646 w 1765"/>
                  <a:gd name="T5" fmla="*/ 2147483646 h 2379"/>
                  <a:gd name="T6" fmla="*/ 419921875 w 1765"/>
                  <a:gd name="T7" fmla="*/ 2147483646 h 2379"/>
                  <a:gd name="T8" fmla="*/ 1669921875 w 1765"/>
                  <a:gd name="T9" fmla="*/ 2147483646 h 2379"/>
                  <a:gd name="T10" fmla="*/ 2147483646 w 1765"/>
                  <a:gd name="T11" fmla="*/ 2147483646 h 2379"/>
                  <a:gd name="T12" fmla="*/ 2147483646 w 1765"/>
                  <a:gd name="T13" fmla="*/ 2147483646 h 2379"/>
                  <a:gd name="T14" fmla="*/ 2147483646 w 1765"/>
                  <a:gd name="T15" fmla="*/ 1953125000 h 2379"/>
                  <a:gd name="T16" fmla="*/ 2147483646 w 1765"/>
                  <a:gd name="T17" fmla="*/ 9765625 h 23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4661;p28"/>
              <p:cNvSpPr>
                <a:spLocks/>
              </p:cNvSpPr>
              <p:nvPr/>
            </p:nvSpPr>
            <p:spPr bwMode="auto">
              <a:xfrm>
                <a:off x="6039450" y="4503575"/>
                <a:ext cx="80625" cy="244450"/>
              </a:xfrm>
              <a:custGeom>
                <a:avLst/>
                <a:gdLst>
                  <a:gd name="T0" fmla="*/ 2147483646 w 3225"/>
                  <a:gd name="T1" fmla="*/ 9765625 h 9778"/>
                  <a:gd name="T2" fmla="*/ 2147483646 w 3225"/>
                  <a:gd name="T3" fmla="*/ 1123046875 h 9778"/>
                  <a:gd name="T4" fmla="*/ 2147483646 w 3225"/>
                  <a:gd name="T5" fmla="*/ 2147483646 h 9778"/>
                  <a:gd name="T6" fmla="*/ 175781250 w 3225"/>
                  <a:gd name="T7" fmla="*/ 2147483646 h 9778"/>
                  <a:gd name="T8" fmla="*/ 1357421875 w 3225"/>
                  <a:gd name="T9" fmla="*/ 2147483646 h 9778"/>
                  <a:gd name="T10" fmla="*/ 2147483646 w 3225"/>
                  <a:gd name="T11" fmla="*/ 2147483646 h 9778"/>
                  <a:gd name="T12" fmla="*/ 2147483646 w 3225"/>
                  <a:gd name="T13" fmla="*/ 2147483646 h 9778"/>
                  <a:gd name="T14" fmla="*/ 2147483646 w 3225"/>
                  <a:gd name="T15" fmla="*/ 1123046875 h 9778"/>
                  <a:gd name="T16" fmla="*/ 2147483646 w 3225"/>
                  <a:gd name="T17" fmla="*/ 9765625 h 97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4662;p28"/>
              <p:cNvSpPr>
                <a:spLocks/>
              </p:cNvSpPr>
              <p:nvPr/>
            </p:nvSpPr>
            <p:spPr bwMode="auto">
              <a:xfrm>
                <a:off x="5995050" y="4564225"/>
                <a:ext cx="55500" cy="55075"/>
              </a:xfrm>
              <a:custGeom>
                <a:avLst/>
                <a:gdLst>
                  <a:gd name="T0" fmla="*/ 2147483646 w 2220"/>
                  <a:gd name="T1" fmla="*/ 0 h 2203"/>
                  <a:gd name="T2" fmla="*/ 2147483646 w 2220"/>
                  <a:gd name="T3" fmla="*/ 2147483646 h 2203"/>
                  <a:gd name="T4" fmla="*/ 605468750 w 2220"/>
                  <a:gd name="T5" fmla="*/ 2147483646 h 2203"/>
                  <a:gd name="T6" fmla="*/ 605468750 w 2220"/>
                  <a:gd name="T7" fmla="*/ 2147483646 h 2203"/>
                  <a:gd name="T8" fmla="*/ 2147483646 w 2220"/>
                  <a:gd name="T9" fmla="*/ 2147483646 h 2203"/>
                  <a:gd name="T10" fmla="*/ 2147483646 w 2220"/>
                  <a:gd name="T11" fmla="*/ 2147483646 h 2203"/>
                  <a:gd name="T12" fmla="*/ 2147483646 w 2220"/>
                  <a:gd name="T13" fmla="*/ 2147483646 h 2203"/>
                  <a:gd name="T14" fmla="*/ 2147483646 w 2220"/>
                  <a:gd name="T15" fmla="*/ 2147483646 h 2203"/>
                  <a:gd name="T16" fmla="*/ 2147483646 w 2220"/>
                  <a:gd name="T17" fmla="*/ 2147483646 h 2203"/>
                  <a:gd name="T18" fmla="*/ 2147483646 w 2220"/>
                  <a:gd name="T19" fmla="*/ 585937500 h 2203"/>
                  <a:gd name="T20" fmla="*/ 2147483646 w 2220"/>
                  <a:gd name="T21" fmla="*/ 0 h 220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4663;p28"/>
              <p:cNvSpPr>
                <a:spLocks/>
              </p:cNvSpPr>
              <p:nvPr/>
            </p:nvSpPr>
            <p:spPr bwMode="auto">
              <a:xfrm>
                <a:off x="6080925" y="4508150"/>
                <a:ext cx="58550" cy="47450"/>
              </a:xfrm>
              <a:custGeom>
                <a:avLst/>
                <a:gdLst>
                  <a:gd name="T0" fmla="*/ 2147483646 w 2342"/>
                  <a:gd name="T1" fmla="*/ 0 h 1898"/>
                  <a:gd name="T2" fmla="*/ 2147483646 w 2342"/>
                  <a:gd name="T3" fmla="*/ 224609375 h 1898"/>
                  <a:gd name="T4" fmla="*/ 2147483646 w 2342"/>
                  <a:gd name="T5" fmla="*/ 2147483646 h 1898"/>
                  <a:gd name="T6" fmla="*/ 595703125 w 2342"/>
                  <a:gd name="T7" fmla="*/ 2147483646 h 1898"/>
                  <a:gd name="T8" fmla="*/ 2147483646 w 2342"/>
                  <a:gd name="T9" fmla="*/ 2147483646 h 1898"/>
                  <a:gd name="T10" fmla="*/ 2147483646 w 2342"/>
                  <a:gd name="T11" fmla="*/ 2147483646 h 1898"/>
                  <a:gd name="T12" fmla="*/ 2147483646 w 2342"/>
                  <a:gd name="T13" fmla="*/ 2147483646 h 1898"/>
                  <a:gd name="T14" fmla="*/ 2147483646 w 2342"/>
                  <a:gd name="T15" fmla="*/ 2147483646 h 1898"/>
                  <a:gd name="T16" fmla="*/ 2147483646 w 2342"/>
                  <a:gd name="T17" fmla="*/ 2147483646 h 1898"/>
                  <a:gd name="T18" fmla="*/ 2147483646 w 2342"/>
                  <a:gd name="T19" fmla="*/ 2147483646 h 1898"/>
                  <a:gd name="T20" fmla="*/ 2147483646 w 2342"/>
                  <a:gd name="T21" fmla="*/ 2147483646 h 1898"/>
                  <a:gd name="T22" fmla="*/ 2147483646 w 2342"/>
                  <a:gd name="T23" fmla="*/ 2147483646 h 1898"/>
                  <a:gd name="T24" fmla="*/ 2147483646 w 2342"/>
                  <a:gd name="T25" fmla="*/ 2147483646 h 1898"/>
                  <a:gd name="T26" fmla="*/ 2147483646 w 2342"/>
                  <a:gd name="T27" fmla="*/ 2001953125 h 1898"/>
                  <a:gd name="T28" fmla="*/ 2147483646 w 2342"/>
                  <a:gd name="T29" fmla="*/ 517578125 h 1898"/>
                  <a:gd name="T30" fmla="*/ 2147483646 w 2342"/>
                  <a:gd name="T31" fmla="*/ 224609375 h 1898"/>
                  <a:gd name="T32" fmla="*/ 2147483646 w 2342"/>
                  <a:gd name="T33" fmla="*/ 0 h 18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4664;p28"/>
              <p:cNvSpPr>
                <a:spLocks/>
              </p:cNvSpPr>
              <p:nvPr/>
            </p:nvSpPr>
            <p:spPr bwMode="auto">
              <a:xfrm>
                <a:off x="6101425" y="4599200"/>
                <a:ext cx="79825" cy="57650"/>
              </a:xfrm>
              <a:custGeom>
                <a:avLst/>
                <a:gdLst>
                  <a:gd name="T0" fmla="*/ 2147483646 w 3193"/>
                  <a:gd name="T1" fmla="*/ 0 h 2306"/>
                  <a:gd name="T2" fmla="*/ 2147483646 w 3193"/>
                  <a:gd name="T3" fmla="*/ 283203125 h 2306"/>
                  <a:gd name="T4" fmla="*/ 2147483646 w 3193"/>
                  <a:gd name="T5" fmla="*/ 2147483646 h 2306"/>
                  <a:gd name="T6" fmla="*/ 2147483646 w 3193"/>
                  <a:gd name="T7" fmla="*/ 2147483646 h 2306"/>
                  <a:gd name="T8" fmla="*/ 2147483646 w 3193"/>
                  <a:gd name="T9" fmla="*/ 0 h 23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4665;p28"/>
              <p:cNvSpPr>
                <a:spLocks/>
              </p:cNvSpPr>
              <p:nvPr/>
            </p:nvSpPr>
            <p:spPr bwMode="auto">
              <a:xfrm>
                <a:off x="5969975" y="4652025"/>
                <a:ext cx="51700" cy="53225"/>
              </a:xfrm>
              <a:custGeom>
                <a:avLst/>
                <a:gdLst>
                  <a:gd name="T0" fmla="*/ 2147483646 w 2068"/>
                  <a:gd name="T1" fmla="*/ 0 h 2129"/>
                  <a:gd name="T2" fmla="*/ 2147483646 w 2068"/>
                  <a:gd name="T3" fmla="*/ 1611328125 h 2129"/>
                  <a:gd name="T4" fmla="*/ 1191406250 w 2068"/>
                  <a:gd name="T5" fmla="*/ 2147483646 h 2129"/>
                  <a:gd name="T6" fmla="*/ 302734375 w 2068"/>
                  <a:gd name="T7" fmla="*/ 2147483646 h 2129"/>
                  <a:gd name="T8" fmla="*/ 1787109375 w 2068"/>
                  <a:gd name="T9" fmla="*/ 2147483646 h 2129"/>
                  <a:gd name="T10" fmla="*/ 2147483646 w 2068"/>
                  <a:gd name="T11" fmla="*/ 2147483646 h 2129"/>
                  <a:gd name="T12" fmla="*/ 2147483646 w 2068"/>
                  <a:gd name="T13" fmla="*/ 2147483646 h 2129"/>
                  <a:gd name="T14" fmla="*/ 2147483646 w 2068"/>
                  <a:gd name="T15" fmla="*/ 2147483646 h 2129"/>
                  <a:gd name="T16" fmla="*/ 2147483646 w 2068"/>
                  <a:gd name="T17" fmla="*/ 2147483646 h 2129"/>
                  <a:gd name="T18" fmla="*/ 2147483646 w 2068"/>
                  <a:gd name="T19" fmla="*/ 2147483646 h 2129"/>
                  <a:gd name="T20" fmla="*/ 2147483646 w 2068"/>
                  <a:gd name="T21" fmla="*/ 419921875 h 2129"/>
                  <a:gd name="T22" fmla="*/ 2147483646 w 2068"/>
                  <a:gd name="T23" fmla="*/ 0 h 2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4666;p28"/>
              <p:cNvSpPr>
                <a:spLocks/>
              </p:cNvSpPr>
              <p:nvPr/>
            </p:nvSpPr>
            <p:spPr bwMode="auto">
              <a:xfrm>
                <a:off x="6097650" y="4691150"/>
                <a:ext cx="56250" cy="51050"/>
              </a:xfrm>
              <a:custGeom>
                <a:avLst/>
                <a:gdLst>
                  <a:gd name="T0" fmla="*/ 2147483646 w 2250"/>
                  <a:gd name="T1" fmla="*/ 9765625 h 2042"/>
                  <a:gd name="T2" fmla="*/ 2147483646 w 2250"/>
                  <a:gd name="T3" fmla="*/ 576171875 h 2042"/>
                  <a:gd name="T4" fmla="*/ 2147483646 w 2250"/>
                  <a:gd name="T5" fmla="*/ 2147483646 h 2042"/>
                  <a:gd name="T6" fmla="*/ 2147483646 w 2250"/>
                  <a:gd name="T7" fmla="*/ 2147483646 h 2042"/>
                  <a:gd name="T8" fmla="*/ 2147483646 w 2250"/>
                  <a:gd name="T9" fmla="*/ 2147483646 h 2042"/>
                  <a:gd name="T10" fmla="*/ 2080078125 w 2250"/>
                  <a:gd name="T11" fmla="*/ 2147483646 h 2042"/>
                  <a:gd name="T12" fmla="*/ 595703125 w 2250"/>
                  <a:gd name="T13" fmla="*/ 2147483646 h 2042"/>
                  <a:gd name="T14" fmla="*/ 2147483646 w 2250"/>
                  <a:gd name="T15" fmla="*/ 2147483646 h 2042"/>
                  <a:gd name="T16" fmla="*/ 2147483646 w 2250"/>
                  <a:gd name="T17" fmla="*/ 2147483646 h 2042"/>
                  <a:gd name="T18" fmla="*/ 2147483646 w 2250"/>
                  <a:gd name="T19" fmla="*/ 2147483646 h 2042"/>
                  <a:gd name="T20" fmla="*/ 2147483646 w 2250"/>
                  <a:gd name="T21" fmla="*/ 2147483646 h 2042"/>
                  <a:gd name="T22" fmla="*/ 2147483646 w 2250"/>
                  <a:gd name="T23" fmla="*/ 2147483646 h 2042"/>
                  <a:gd name="T24" fmla="*/ 2147483646 w 2250"/>
                  <a:gd name="T25" fmla="*/ 1757812500 h 2042"/>
                  <a:gd name="T26" fmla="*/ 2147483646 w 2250"/>
                  <a:gd name="T27" fmla="*/ 9765625 h 20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4667;p28"/>
              <p:cNvSpPr>
                <a:spLocks/>
              </p:cNvSpPr>
              <p:nvPr/>
            </p:nvSpPr>
            <p:spPr bwMode="auto">
              <a:xfrm>
                <a:off x="5996575" y="4510225"/>
                <a:ext cx="40300" cy="40150"/>
              </a:xfrm>
              <a:custGeom>
                <a:avLst/>
                <a:gdLst>
                  <a:gd name="T0" fmla="*/ 2147483646 w 1612"/>
                  <a:gd name="T1" fmla="*/ 9765625 h 1606"/>
                  <a:gd name="T2" fmla="*/ 2147483646 w 1612"/>
                  <a:gd name="T3" fmla="*/ 2089843750 h 1606"/>
                  <a:gd name="T4" fmla="*/ 898437500 w 1612"/>
                  <a:gd name="T5" fmla="*/ 2147483646 h 1606"/>
                  <a:gd name="T6" fmla="*/ 302734375 w 1612"/>
                  <a:gd name="T7" fmla="*/ 2147483646 h 1606"/>
                  <a:gd name="T8" fmla="*/ 2080078125 w 1612"/>
                  <a:gd name="T9" fmla="*/ 2147483646 h 1606"/>
                  <a:gd name="T10" fmla="*/ 2147483646 w 1612"/>
                  <a:gd name="T11" fmla="*/ 2147483646 h 1606"/>
                  <a:gd name="T12" fmla="*/ 2147483646 w 1612"/>
                  <a:gd name="T13" fmla="*/ 2147483646 h 1606"/>
                  <a:gd name="T14" fmla="*/ 2147483646 w 1612"/>
                  <a:gd name="T15" fmla="*/ 2147483646 h 1606"/>
                  <a:gd name="T16" fmla="*/ 2147483646 w 1612"/>
                  <a:gd name="T17" fmla="*/ 2147483646 h 1606"/>
                  <a:gd name="T18" fmla="*/ 2147483646 w 1612"/>
                  <a:gd name="T19" fmla="*/ 1191406250 h 1606"/>
                  <a:gd name="T20" fmla="*/ 2147483646 w 1612"/>
                  <a:gd name="T21" fmla="*/ 9765625 h 160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4668;p28"/>
              <p:cNvSpPr>
                <a:spLocks/>
              </p:cNvSpPr>
              <p:nvPr/>
            </p:nvSpPr>
            <p:spPr bwMode="auto">
              <a:xfrm>
                <a:off x="6168325" y="4551275"/>
                <a:ext cx="46375" cy="46150"/>
              </a:xfrm>
              <a:custGeom>
                <a:avLst/>
                <a:gdLst>
                  <a:gd name="T0" fmla="*/ 1972656250 w 1855"/>
                  <a:gd name="T1" fmla="*/ 2147483646 h 1846"/>
                  <a:gd name="T2" fmla="*/ 2080078125 w 1855"/>
                  <a:gd name="T3" fmla="*/ 2147483646 h 1846"/>
                  <a:gd name="T4" fmla="*/ 1972656250 w 1855"/>
                  <a:gd name="T5" fmla="*/ 2147483646 h 1846"/>
                  <a:gd name="T6" fmla="*/ 2147483646 w 1855"/>
                  <a:gd name="T7" fmla="*/ 0 h 1846"/>
                  <a:gd name="T8" fmla="*/ 2147483646 w 1855"/>
                  <a:gd name="T9" fmla="*/ 1484375000 h 1846"/>
                  <a:gd name="T10" fmla="*/ 1777343750 w 1855"/>
                  <a:gd name="T11" fmla="*/ 2147483646 h 1846"/>
                  <a:gd name="T12" fmla="*/ 1875000000 w 1855"/>
                  <a:gd name="T13" fmla="*/ 2147483646 h 1846"/>
                  <a:gd name="T14" fmla="*/ 1875000000 w 1855"/>
                  <a:gd name="T15" fmla="*/ 2147483646 h 1846"/>
                  <a:gd name="T16" fmla="*/ 2147483646 w 1855"/>
                  <a:gd name="T17" fmla="*/ 2147483646 h 1846"/>
                  <a:gd name="T18" fmla="*/ 2147483646 w 1855"/>
                  <a:gd name="T19" fmla="*/ 2147483646 h 1846"/>
                  <a:gd name="T20" fmla="*/ 2147483646 w 1855"/>
                  <a:gd name="T21" fmla="*/ 2147483646 h 1846"/>
                  <a:gd name="T22" fmla="*/ 2147483646 w 1855"/>
                  <a:gd name="T23" fmla="*/ 2147483646 h 1846"/>
                  <a:gd name="T24" fmla="*/ 2147483646 w 1855"/>
                  <a:gd name="T25" fmla="*/ 2147483646 h 1846"/>
                  <a:gd name="T26" fmla="*/ 2147483646 w 1855"/>
                  <a:gd name="T27" fmla="*/ 0 h 18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20" name="Google Shape;4669;p28"/>
            <p:cNvSpPr>
              <a:spLocks/>
            </p:cNvSpPr>
            <p:nvPr/>
          </p:nvSpPr>
          <p:spPr bwMode="auto">
            <a:xfrm>
              <a:off x="6184904" y="2740900"/>
              <a:ext cx="1138176" cy="56144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1" name="Google Shape;4670;p28"/>
            <p:cNvSpPr>
              <a:spLocks/>
            </p:cNvSpPr>
            <p:nvPr/>
          </p:nvSpPr>
          <p:spPr bwMode="auto">
            <a:xfrm>
              <a:off x="8362774" y="40442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2" name="Google Shape;4671;p28"/>
            <p:cNvSpPr>
              <a:spLocks/>
            </p:cNvSpPr>
            <p:nvPr/>
          </p:nvSpPr>
          <p:spPr bwMode="auto">
            <a:xfrm>
              <a:off x="-166325" y="2616161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23" name="Google Shape;4672;p28"/>
            <p:cNvGrpSpPr>
              <a:grpSpLocks/>
            </p:cNvGrpSpPr>
            <p:nvPr/>
          </p:nvGrpSpPr>
          <p:grpSpPr bwMode="auto"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9" name="Google Shape;4673;p28"/>
              <p:cNvSpPr>
                <a:spLocks/>
              </p:cNvSpPr>
              <p:nvPr/>
            </p:nvSpPr>
            <p:spPr bwMode="auto">
              <a:xfrm>
                <a:off x="1200675" y="4314750"/>
                <a:ext cx="191400" cy="173775"/>
              </a:xfrm>
              <a:custGeom>
                <a:avLst/>
                <a:gdLst>
                  <a:gd name="T0" fmla="*/ 2147483646 w 7656"/>
                  <a:gd name="T1" fmla="*/ 2147483646 h 6951"/>
                  <a:gd name="T2" fmla="*/ 2147483646 w 7656"/>
                  <a:gd name="T3" fmla="*/ 2147483646 h 6951"/>
                  <a:gd name="T4" fmla="*/ 2147483646 w 7656"/>
                  <a:gd name="T5" fmla="*/ 2147483646 h 6951"/>
                  <a:gd name="T6" fmla="*/ 2147483646 w 7656"/>
                  <a:gd name="T7" fmla="*/ 2147483646 h 6951"/>
                  <a:gd name="T8" fmla="*/ 2147483646 w 7656"/>
                  <a:gd name="T9" fmla="*/ 2147483646 h 6951"/>
                  <a:gd name="T10" fmla="*/ 2147483646 w 7656"/>
                  <a:gd name="T11" fmla="*/ 2147483646 h 6951"/>
                  <a:gd name="T12" fmla="*/ 2147483646 w 7656"/>
                  <a:gd name="T13" fmla="*/ 2147483646 h 6951"/>
                  <a:gd name="T14" fmla="*/ 2147483646 w 7656"/>
                  <a:gd name="T15" fmla="*/ 2147483646 h 6951"/>
                  <a:gd name="T16" fmla="*/ 2147483646 w 7656"/>
                  <a:gd name="T17" fmla="*/ 2147483646 h 6951"/>
                  <a:gd name="T18" fmla="*/ 2147483646 w 7656"/>
                  <a:gd name="T19" fmla="*/ 2147483646 h 6951"/>
                  <a:gd name="T20" fmla="*/ 2147483646 w 7656"/>
                  <a:gd name="T21" fmla="*/ 2147483646 h 6951"/>
                  <a:gd name="T22" fmla="*/ 2147483646 w 7656"/>
                  <a:gd name="T23" fmla="*/ 2147483646 h 6951"/>
                  <a:gd name="T24" fmla="*/ 2147483646 w 7656"/>
                  <a:gd name="T25" fmla="*/ 2147483646 h 6951"/>
                  <a:gd name="T26" fmla="*/ 2147483646 w 7656"/>
                  <a:gd name="T27" fmla="*/ 2147483646 h 6951"/>
                  <a:gd name="T28" fmla="*/ 2147483646 w 7656"/>
                  <a:gd name="T29" fmla="*/ 2147483646 h 6951"/>
                  <a:gd name="T30" fmla="*/ 2147483646 w 7656"/>
                  <a:gd name="T31" fmla="*/ 2147483646 h 6951"/>
                  <a:gd name="T32" fmla="*/ 2147483646 w 7656"/>
                  <a:gd name="T33" fmla="*/ 2147483646 h 6951"/>
                  <a:gd name="T34" fmla="*/ 2147483646 w 7656"/>
                  <a:gd name="T35" fmla="*/ 2147483646 h 6951"/>
                  <a:gd name="T36" fmla="*/ 2147483646 w 7656"/>
                  <a:gd name="T37" fmla="*/ 2147483646 h 6951"/>
                  <a:gd name="T38" fmla="*/ 2147483646 w 7656"/>
                  <a:gd name="T39" fmla="*/ 2147483646 h 6951"/>
                  <a:gd name="T40" fmla="*/ 2147483646 w 7656"/>
                  <a:gd name="T41" fmla="*/ 2147483646 h 6951"/>
                  <a:gd name="T42" fmla="*/ 2147483646 w 7656"/>
                  <a:gd name="T43" fmla="*/ 2147483646 h 6951"/>
                  <a:gd name="T44" fmla="*/ 2147483646 w 7656"/>
                  <a:gd name="T45" fmla="*/ 2147483646 h 6951"/>
                  <a:gd name="T46" fmla="*/ 2147483646 w 7656"/>
                  <a:gd name="T47" fmla="*/ 2147483646 h 6951"/>
                  <a:gd name="T48" fmla="*/ 2147483646 w 7656"/>
                  <a:gd name="T49" fmla="*/ 2147483646 h 6951"/>
                  <a:gd name="T50" fmla="*/ 2147483646 w 7656"/>
                  <a:gd name="T51" fmla="*/ 2147483646 h 6951"/>
                  <a:gd name="T52" fmla="*/ 2147483646 w 7656"/>
                  <a:gd name="T53" fmla="*/ 2147483646 h 6951"/>
                  <a:gd name="T54" fmla="*/ 2147483646 w 7656"/>
                  <a:gd name="T55" fmla="*/ 2147483646 h 6951"/>
                  <a:gd name="T56" fmla="*/ 2147483646 w 7656"/>
                  <a:gd name="T57" fmla="*/ 2147483646 h 6951"/>
                  <a:gd name="T58" fmla="*/ 2147483646 w 7656"/>
                  <a:gd name="T59" fmla="*/ 2147483646 h 6951"/>
                  <a:gd name="T60" fmla="*/ 2147483646 w 7656"/>
                  <a:gd name="T61" fmla="*/ 2147483646 h 6951"/>
                  <a:gd name="T62" fmla="*/ 2147483646 w 7656"/>
                  <a:gd name="T63" fmla="*/ 2147483646 h 6951"/>
                  <a:gd name="T64" fmla="*/ 2147483646 w 7656"/>
                  <a:gd name="T65" fmla="*/ 2147483646 h 6951"/>
                  <a:gd name="T66" fmla="*/ 2147483646 w 7656"/>
                  <a:gd name="T67" fmla="*/ 2147483646 h 6951"/>
                  <a:gd name="T68" fmla="*/ 2147483646 w 7656"/>
                  <a:gd name="T69" fmla="*/ 2147483646 h 6951"/>
                  <a:gd name="T70" fmla="*/ 2147483646 w 7656"/>
                  <a:gd name="T71" fmla="*/ 2147483646 h 6951"/>
                  <a:gd name="T72" fmla="*/ 2147483646 w 7656"/>
                  <a:gd name="T73" fmla="*/ 2147483646 h 6951"/>
                  <a:gd name="T74" fmla="*/ 2147483646 w 7656"/>
                  <a:gd name="T75" fmla="*/ 0 h 695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4674;p28"/>
              <p:cNvSpPr>
                <a:spLocks/>
              </p:cNvSpPr>
              <p:nvPr/>
            </p:nvSpPr>
            <p:spPr bwMode="auto">
              <a:xfrm>
                <a:off x="1677625" y="4820450"/>
                <a:ext cx="275700" cy="247825"/>
              </a:xfrm>
              <a:custGeom>
                <a:avLst/>
                <a:gdLst>
                  <a:gd name="T0" fmla="*/ 2147483646 w 11028"/>
                  <a:gd name="T1" fmla="*/ 2147483646 h 9913"/>
                  <a:gd name="T2" fmla="*/ 2147483646 w 11028"/>
                  <a:gd name="T3" fmla="*/ 2147483646 h 9913"/>
                  <a:gd name="T4" fmla="*/ 2147483646 w 11028"/>
                  <a:gd name="T5" fmla="*/ 2147483646 h 9913"/>
                  <a:gd name="T6" fmla="*/ 2147483646 w 11028"/>
                  <a:gd name="T7" fmla="*/ 2147483646 h 9913"/>
                  <a:gd name="T8" fmla="*/ 2147483646 w 11028"/>
                  <a:gd name="T9" fmla="*/ 2147483646 h 9913"/>
                  <a:gd name="T10" fmla="*/ 2147483646 w 11028"/>
                  <a:gd name="T11" fmla="*/ 2147483646 h 9913"/>
                  <a:gd name="T12" fmla="*/ 2147483646 w 11028"/>
                  <a:gd name="T13" fmla="*/ 2147483646 h 9913"/>
                  <a:gd name="T14" fmla="*/ 2147483646 w 11028"/>
                  <a:gd name="T15" fmla="*/ 2147483646 h 9913"/>
                  <a:gd name="T16" fmla="*/ 2147483646 w 11028"/>
                  <a:gd name="T17" fmla="*/ 2147483646 h 9913"/>
                  <a:gd name="T18" fmla="*/ 2147483646 w 11028"/>
                  <a:gd name="T19" fmla="*/ 2147483646 h 9913"/>
                  <a:gd name="T20" fmla="*/ 2147483646 w 11028"/>
                  <a:gd name="T21" fmla="*/ 2147483646 h 9913"/>
                  <a:gd name="T22" fmla="*/ 2147483646 w 11028"/>
                  <a:gd name="T23" fmla="*/ 2147483646 h 9913"/>
                  <a:gd name="T24" fmla="*/ 2147483646 w 11028"/>
                  <a:gd name="T25" fmla="*/ 2147483646 h 9913"/>
                  <a:gd name="T26" fmla="*/ 2147483646 w 11028"/>
                  <a:gd name="T27" fmla="*/ 2147483646 h 9913"/>
                  <a:gd name="T28" fmla="*/ 2147483646 w 11028"/>
                  <a:gd name="T29" fmla="*/ 2147483646 h 9913"/>
                  <a:gd name="T30" fmla="*/ 2147483646 w 11028"/>
                  <a:gd name="T31" fmla="*/ 2147483646 h 9913"/>
                  <a:gd name="T32" fmla="*/ 2147483646 w 11028"/>
                  <a:gd name="T33" fmla="*/ 2147483646 h 9913"/>
                  <a:gd name="T34" fmla="*/ 2147483646 w 11028"/>
                  <a:gd name="T35" fmla="*/ 2147483646 h 9913"/>
                  <a:gd name="T36" fmla="*/ 2147483646 w 11028"/>
                  <a:gd name="T37" fmla="*/ 2147483646 h 9913"/>
                  <a:gd name="T38" fmla="*/ 2147483646 w 11028"/>
                  <a:gd name="T39" fmla="*/ 2147483646 h 9913"/>
                  <a:gd name="T40" fmla="*/ 2147483646 w 11028"/>
                  <a:gd name="T41" fmla="*/ 2147483646 h 9913"/>
                  <a:gd name="T42" fmla="*/ 2147483646 w 11028"/>
                  <a:gd name="T43" fmla="*/ 2147483646 h 9913"/>
                  <a:gd name="T44" fmla="*/ 2147483646 w 11028"/>
                  <a:gd name="T45" fmla="*/ 2147483646 h 9913"/>
                  <a:gd name="T46" fmla="*/ 2147483646 w 11028"/>
                  <a:gd name="T47" fmla="*/ 2147483646 h 9913"/>
                  <a:gd name="T48" fmla="*/ 2147483646 w 11028"/>
                  <a:gd name="T49" fmla="*/ 2147483646 h 9913"/>
                  <a:gd name="T50" fmla="*/ 2147483646 w 11028"/>
                  <a:gd name="T51" fmla="*/ 2147483646 h 9913"/>
                  <a:gd name="T52" fmla="*/ 2147483646 w 11028"/>
                  <a:gd name="T53" fmla="*/ 2147483646 h 9913"/>
                  <a:gd name="T54" fmla="*/ 2147483646 w 11028"/>
                  <a:gd name="T55" fmla="*/ 2147483646 h 9913"/>
                  <a:gd name="T56" fmla="*/ 2147483646 w 11028"/>
                  <a:gd name="T57" fmla="*/ 2147483646 h 9913"/>
                  <a:gd name="T58" fmla="*/ 2147483646 w 11028"/>
                  <a:gd name="T59" fmla="*/ 2147483646 h 9913"/>
                  <a:gd name="T60" fmla="*/ 2147483646 w 11028"/>
                  <a:gd name="T61" fmla="*/ 2147483646 h 9913"/>
                  <a:gd name="T62" fmla="*/ 2147483646 w 11028"/>
                  <a:gd name="T63" fmla="*/ 2147483646 h 9913"/>
                  <a:gd name="T64" fmla="*/ 2147483646 w 11028"/>
                  <a:gd name="T65" fmla="*/ 2147483646 h 9913"/>
                  <a:gd name="T66" fmla="*/ 2147483646 w 11028"/>
                  <a:gd name="T67" fmla="*/ 2147483646 h 9913"/>
                  <a:gd name="T68" fmla="*/ 2147483646 w 11028"/>
                  <a:gd name="T69" fmla="*/ 2147483646 h 9913"/>
                  <a:gd name="T70" fmla="*/ 2147483646 w 11028"/>
                  <a:gd name="T71" fmla="*/ 2147483646 h 9913"/>
                  <a:gd name="T72" fmla="*/ 2147483646 w 11028"/>
                  <a:gd name="T73" fmla="*/ 2147483646 h 9913"/>
                  <a:gd name="T74" fmla="*/ 2147483646 w 11028"/>
                  <a:gd name="T75" fmla="*/ 9765625 h 99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4" name="Google Shape;4675;p28"/>
            <p:cNvGrpSpPr>
              <a:grpSpLocks/>
            </p:cNvGrpSpPr>
            <p:nvPr/>
          </p:nvGrpSpPr>
          <p:grpSpPr bwMode="auto"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9" name="Google Shape;4676;p28"/>
              <p:cNvSpPr>
                <a:spLocks/>
              </p:cNvSpPr>
              <p:nvPr/>
            </p:nvSpPr>
            <p:spPr bwMode="auto">
              <a:xfrm>
                <a:off x="5239725" y="2330950"/>
                <a:ext cx="848825" cy="3686750"/>
              </a:xfrm>
              <a:custGeom>
                <a:avLst/>
                <a:gdLst>
                  <a:gd name="T0" fmla="*/ 2147483646 w 33953"/>
                  <a:gd name="T1" fmla="*/ 2147483646 h 147470"/>
                  <a:gd name="T2" fmla="*/ 2147483646 w 33953"/>
                  <a:gd name="T3" fmla="*/ 2147483646 h 147470"/>
                  <a:gd name="T4" fmla="*/ 2147483646 w 33953"/>
                  <a:gd name="T5" fmla="*/ 2147483646 h 147470"/>
                  <a:gd name="T6" fmla="*/ 2147483646 w 33953"/>
                  <a:gd name="T7" fmla="*/ 2147483646 h 147470"/>
                  <a:gd name="T8" fmla="*/ 2147483646 w 33953"/>
                  <a:gd name="T9" fmla="*/ 2147483646 h 147470"/>
                  <a:gd name="T10" fmla="*/ 2147483646 w 33953"/>
                  <a:gd name="T11" fmla="*/ 2147483646 h 147470"/>
                  <a:gd name="T12" fmla="*/ 2147483646 w 33953"/>
                  <a:gd name="T13" fmla="*/ 2147483646 h 147470"/>
                  <a:gd name="T14" fmla="*/ 2147483646 w 33953"/>
                  <a:gd name="T15" fmla="*/ 2147483646 h 147470"/>
                  <a:gd name="T16" fmla="*/ 2147483646 w 33953"/>
                  <a:gd name="T17" fmla="*/ 2147483646 h 147470"/>
                  <a:gd name="T18" fmla="*/ 2147483646 w 33953"/>
                  <a:gd name="T19" fmla="*/ 2147483646 h 147470"/>
                  <a:gd name="T20" fmla="*/ 2147483646 w 33953"/>
                  <a:gd name="T21" fmla="*/ 2147483646 h 147470"/>
                  <a:gd name="T22" fmla="*/ 2147483646 w 33953"/>
                  <a:gd name="T23" fmla="*/ 2147483646 h 147470"/>
                  <a:gd name="T24" fmla="*/ 2147483646 w 33953"/>
                  <a:gd name="T25" fmla="*/ 2147483646 h 147470"/>
                  <a:gd name="T26" fmla="*/ 2147483646 w 33953"/>
                  <a:gd name="T27" fmla="*/ 2147483646 h 147470"/>
                  <a:gd name="T28" fmla="*/ 2147483646 w 33953"/>
                  <a:gd name="T29" fmla="*/ 2147483646 h 147470"/>
                  <a:gd name="T30" fmla="*/ 2147483646 w 33953"/>
                  <a:gd name="T31" fmla="*/ 2147483646 h 147470"/>
                  <a:gd name="T32" fmla="*/ 2147483646 w 33953"/>
                  <a:gd name="T33" fmla="*/ 2147483646 h 147470"/>
                  <a:gd name="T34" fmla="*/ 2147483646 w 33953"/>
                  <a:gd name="T35" fmla="*/ 2147483646 h 147470"/>
                  <a:gd name="T36" fmla="*/ 2147483646 w 33953"/>
                  <a:gd name="T37" fmla="*/ 2147483646 h 147470"/>
                  <a:gd name="T38" fmla="*/ 2147483646 w 33953"/>
                  <a:gd name="T39" fmla="*/ 2147483646 h 147470"/>
                  <a:gd name="T40" fmla="*/ 2147483646 w 33953"/>
                  <a:gd name="T41" fmla="*/ 2147483646 h 147470"/>
                  <a:gd name="T42" fmla="*/ 2147483646 w 33953"/>
                  <a:gd name="T43" fmla="*/ 2147483646 h 147470"/>
                  <a:gd name="T44" fmla="*/ 2147483646 w 33953"/>
                  <a:gd name="T45" fmla="*/ 2147483646 h 147470"/>
                  <a:gd name="T46" fmla="*/ 2147483646 w 33953"/>
                  <a:gd name="T47" fmla="*/ 2147483646 h 147470"/>
                  <a:gd name="T48" fmla="*/ 2147483646 w 33953"/>
                  <a:gd name="T49" fmla="*/ 2147483646 h 147470"/>
                  <a:gd name="T50" fmla="*/ 2147483646 w 33953"/>
                  <a:gd name="T51" fmla="*/ 2147483646 h 147470"/>
                  <a:gd name="T52" fmla="*/ 2147483646 w 33953"/>
                  <a:gd name="T53" fmla="*/ 2147483646 h 147470"/>
                  <a:gd name="T54" fmla="*/ 2147483646 w 33953"/>
                  <a:gd name="T55" fmla="*/ 2147483646 h 147470"/>
                  <a:gd name="T56" fmla="*/ 2147483646 w 33953"/>
                  <a:gd name="T57" fmla="*/ 2147483646 h 147470"/>
                  <a:gd name="T58" fmla="*/ 2147483646 w 33953"/>
                  <a:gd name="T59" fmla="*/ 2147483646 h 147470"/>
                  <a:gd name="T60" fmla="*/ 2147483646 w 33953"/>
                  <a:gd name="T61" fmla="*/ 2147483646 h 147470"/>
                  <a:gd name="T62" fmla="*/ 2147483646 w 33953"/>
                  <a:gd name="T63" fmla="*/ 2147483646 h 147470"/>
                  <a:gd name="T64" fmla="*/ 2147483646 w 33953"/>
                  <a:gd name="T65" fmla="*/ 2147483646 h 147470"/>
                  <a:gd name="T66" fmla="*/ 2147483646 w 33953"/>
                  <a:gd name="T67" fmla="*/ 2147483646 h 147470"/>
                  <a:gd name="T68" fmla="*/ 2147483646 w 33953"/>
                  <a:gd name="T69" fmla="*/ 2147483646 h 14747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4677;p28"/>
              <p:cNvSpPr>
                <a:spLocks/>
              </p:cNvSpPr>
              <p:nvPr/>
            </p:nvSpPr>
            <p:spPr bwMode="auto">
              <a:xfrm>
                <a:off x="5360800" y="2737125"/>
                <a:ext cx="174175" cy="100825"/>
              </a:xfrm>
              <a:custGeom>
                <a:avLst/>
                <a:gdLst>
                  <a:gd name="T0" fmla="*/ 2147483646 w 6967"/>
                  <a:gd name="T1" fmla="*/ 9765625 h 4033"/>
                  <a:gd name="T2" fmla="*/ 1689453125 w 6967"/>
                  <a:gd name="T3" fmla="*/ 2147483646 h 4033"/>
                  <a:gd name="T4" fmla="*/ 2147483646 w 6967"/>
                  <a:gd name="T5" fmla="*/ 2147483646 h 4033"/>
                  <a:gd name="T6" fmla="*/ 2147483646 w 6967"/>
                  <a:gd name="T7" fmla="*/ 2147483646 h 4033"/>
                  <a:gd name="T8" fmla="*/ 2147483646 w 6967"/>
                  <a:gd name="T9" fmla="*/ 2147483646 h 4033"/>
                  <a:gd name="T10" fmla="*/ 2147483646 w 6967"/>
                  <a:gd name="T11" fmla="*/ 2147483646 h 4033"/>
                  <a:gd name="T12" fmla="*/ 2147483646 w 6967"/>
                  <a:gd name="T13" fmla="*/ 2147483646 h 4033"/>
                  <a:gd name="T14" fmla="*/ 2147483646 w 6967"/>
                  <a:gd name="T15" fmla="*/ 410156250 h 4033"/>
                  <a:gd name="T16" fmla="*/ 2147483646 w 6967"/>
                  <a:gd name="T17" fmla="*/ 9765625 h 40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4678;p28"/>
              <p:cNvSpPr>
                <a:spLocks/>
              </p:cNvSpPr>
              <p:nvPr/>
            </p:nvSpPr>
            <p:spPr bwMode="auto">
              <a:xfrm>
                <a:off x="5855475" y="2593800"/>
                <a:ext cx="96300" cy="54875"/>
              </a:xfrm>
              <a:custGeom>
                <a:avLst/>
                <a:gdLst>
                  <a:gd name="T0" fmla="*/ 2147483646 w 3852"/>
                  <a:gd name="T1" fmla="*/ 0 h 2195"/>
                  <a:gd name="T2" fmla="*/ 2147483646 w 3852"/>
                  <a:gd name="T3" fmla="*/ 2147483646 h 2195"/>
                  <a:gd name="T4" fmla="*/ 1992187500 w 3852"/>
                  <a:gd name="T5" fmla="*/ 2147483646 h 2195"/>
                  <a:gd name="T6" fmla="*/ 2147483646 w 3852"/>
                  <a:gd name="T7" fmla="*/ 2147483646 h 2195"/>
                  <a:gd name="T8" fmla="*/ 2147483646 w 3852"/>
                  <a:gd name="T9" fmla="*/ 2147483646 h 2195"/>
                  <a:gd name="T10" fmla="*/ 2147483646 w 3852"/>
                  <a:gd name="T11" fmla="*/ 2147483646 h 2195"/>
                  <a:gd name="T12" fmla="*/ 2147483646 w 3852"/>
                  <a:gd name="T13" fmla="*/ 2147483646 h 2195"/>
                  <a:gd name="T14" fmla="*/ 2147483646 w 3852"/>
                  <a:gd name="T15" fmla="*/ 0 h 21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4679;p28"/>
              <p:cNvSpPr>
                <a:spLocks/>
              </p:cNvSpPr>
              <p:nvPr/>
            </p:nvSpPr>
            <p:spPr bwMode="auto">
              <a:xfrm>
                <a:off x="5429575" y="3078325"/>
                <a:ext cx="156450" cy="102400"/>
              </a:xfrm>
              <a:custGeom>
                <a:avLst/>
                <a:gdLst>
                  <a:gd name="T0" fmla="*/ 2147483646 w 6258"/>
                  <a:gd name="T1" fmla="*/ 0 h 4096"/>
                  <a:gd name="T2" fmla="*/ 2147483646 w 6258"/>
                  <a:gd name="T3" fmla="*/ 2147483646 h 4096"/>
                  <a:gd name="T4" fmla="*/ 2147483646 w 6258"/>
                  <a:gd name="T5" fmla="*/ 2147483646 h 4096"/>
                  <a:gd name="T6" fmla="*/ 2147483646 w 6258"/>
                  <a:gd name="T7" fmla="*/ 2147483646 h 4096"/>
                  <a:gd name="T8" fmla="*/ 2147483646 w 6258"/>
                  <a:gd name="T9" fmla="*/ 2147483646 h 4096"/>
                  <a:gd name="T10" fmla="*/ 2147483646 w 6258"/>
                  <a:gd name="T11" fmla="*/ 2147483646 h 4096"/>
                  <a:gd name="T12" fmla="*/ 2147483646 w 6258"/>
                  <a:gd name="T13" fmla="*/ 117187500 h 4096"/>
                  <a:gd name="T14" fmla="*/ 2147483646 w 6258"/>
                  <a:gd name="T15" fmla="*/ 0 h 40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4680;p28"/>
              <p:cNvSpPr>
                <a:spLocks/>
              </p:cNvSpPr>
              <p:nvPr/>
            </p:nvSpPr>
            <p:spPr bwMode="auto">
              <a:xfrm>
                <a:off x="5891700" y="3229625"/>
                <a:ext cx="118250" cy="84725"/>
              </a:xfrm>
              <a:custGeom>
                <a:avLst/>
                <a:gdLst>
                  <a:gd name="T0" fmla="*/ 2147483646 w 4730"/>
                  <a:gd name="T1" fmla="*/ 0 h 3389"/>
                  <a:gd name="T2" fmla="*/ 2147483646 w 4730"/>
                  <a:gd name="T3" fmla="*/ 78125000 h 3389"/>
                  <a:gd name="T4" fmla="*/ 2147483646 w 4730"/>
                  <a:gd name="T5" fmla="*/ 2147483646 h 3389"/>
                  <a:gd name="T6" fmla="*/ 1494140625 w 4730"/>
                  <a:gd name="T7" fmla="*/ 2147483646 h 3389"/>
                  <a:gd name="T8" fmla="*/ 2147483646 w 4730"/>
                  <a:gd name="T9" fmla="*/ 2147483646 h 3389"/>
                  <a:gd name="T10" fmla="*/ 2147483646 w 4730"/>
                  <a:gd name="T11" fmla="*/ 2147483646 h 3389"/>
                  <a:gd name="T12" fmla="*/ 2147483646 w 4730"/>
                  <a:gd name="T13" fmla="*/ 2147483646 h 3389"/>
                  <a:gd name="T14" fmla="*/ 2147483646 w 4730"/>
                  <a:gd name="T15" fmla="*/ 2147483646 h 3389"/>
                  <a:gd name="T16" fmla="*/ 2147483646 w 4730"/>
                  <a:gd name="T17" fmla="*/ 0 h 33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4681;p28"/>
              <p:cNvSpPr>
                <a:spLocks/>
              </p:cNvSpPr>
              <p:nvPr/>
            </p:nvSpPr>
            <p:spPr bwMode="auto">
              <a:xfrm>
                <a:off x="5383825" y="3457650"/>
                <a:ext cx="156300" cy="91950"/>
              </a:xfrm>
              <a:custGeom>
                <a:avLst/>
                <a:gdLst>
                  <a:gd name="T0" fmla="*/ 2147483646 w 6252"/>
                  <a:gd name="T1" fmla="*/ 0 h 3678"/>
                  <a:gd name="T2" fmla="*/ 2147483646 w 6252"/>
                  <a:gd name="T3" fmla="*/ 2147483646 h 3678"/>
                  <a:gd name="T4" fmla="*/ 2147483646 w 6252"/>
                  <a:gd name="T5" fmla="*/ 2147483646 h 3678"/>
                  <a:gd name="T6" fmla="*/ 2147483646 w 6252"/>
                  <a:gd name="T7" fmla="*/ 2147483646 h 3678"/>
                  <a:gd name="T8" fmla="*/ 2147483646 w 6252"/>
                  <a:gd name="T9" fmla="*/ 2147483646 h 3678"/>
                  <a:gd name="T10" fmla="*/ 2147483646 w 6252"/>
                  <a:gd name="T11" fmla="*/ 2147483646 h 3678"/>
                  <a:gd name="T12" fmla="*/ 2147483646 w 6252"/>
                  <a:gd name="T13" fmla="*/ 58593750 h 3678"/>
                  <a:gd name="T14" fmla="*/ 2147483646 w 6252"/>
                  <a:gd name="T15" fmla="*/ 0 h 36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4682;p28"/>
              <p:cNvSpPr>
                <a:spLocks/>
              </p:cNvSpPr>
              <p:nvPr/>
            </p:nvSpPr>
            <p:spPr bwMode="auto">
              <a:xfrm>
                <a:off x="5835350" y="3724575"/>
                <a:ext cx="141175" cy="86325"/>
              </a:xfrm>
              <a:custGeom>
                <a:avLst/>
                <a:gdLst>
                  <a:gd name="T0" fmla="*/ 2147483646 w 5647"/>
                  <a:gd name="T1" fmla="*/ 0 h 3453"/>
                  <a:gd name="T2" fmla="*/ 2147483646 w 5647"/>
                  <a:gd name="T3" fmla="*/ 273437500 h 3453"/>
                  <a:gd name="T4" fmla="*/ 2147483646 w 5647"/>
                  <a:gd name="T5" fmla="*/ 2147483646 h 3453"/>
                  <a:gd name="T6" fmla="*/ 2147483646 w 5647"/>
                  <a:gd name="T7" fmla="*/ 2147483646 h 3453"/>
                  <a:gd name="T8" fmla="*/ 2147483646 w 5647"/>
                  <a:gd name="T9" fmla="*/ 2147483646 h 3453"/>
                  <a:gd name="T10" fmla="*/ 2147483646 w 5647"/>
                  <a:gd name="T11" fmla="*/ 2147483646 h 3453"/>
                  <a:gd name="T12" fmla="*/ 2147483646 w 5647"/>
                  <a:gd name="T13" fmla="*/ 0 h 34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4683;p28"/>
              <p:cNvSpPr>
                <a:spLocks/>
              </p:cNvSpPr>
              <p:nvPr/>
            </p:nvSpPr>
            <p:spPr bwMode="auto">
              <a:xfrm>
                <a:off x="5161950" y="1889450"/>
                <a:ext cx="737375" cy="737825"/>
              </a:xfrm>
              <a:custGeom>
                <a:avLst/>
                <a:gdLst>
                  <a:gd name="T0" fmla="*/ 2147483646 w 29495"/>
                  <a:gd name="T1" fmla="*/ 0 h 29513"/>
                  <a:gd name="T2" fmla="*/ 2147483646 w 29495"/>
                  <a:gd name="T3" fmla="*/ 2050781250 h 29513"/>
                  <a:gd name="T4" fmla="*/ 2147483646 w 29495"/>
                  <a:gd name="T5" fmla="*/ 2147483646 h 29513"/>
                  <a:gd name="T6" fmla="*/ 2147483646 w 29495"/>
                  <a:gd name="T7" fmla="*/ 2147483646 h 29513"/>
                  <a:gd name="T8" fmla="*/ 2147483646 w 29495"/>
                  <a:gd name="T9" fmla="*/ 2147483646 h 29513"/>
                  <a:gd name="T10" fmla="*/ 2147483646 w 29495"/>
                  <a:gd name="T11" fmla="*/ 2147483646 h 29513"/>
                  <a:gd name="T12" fmla="*/ 2147483646 w 29495"/>
                  <a:gd name="T13" fmla="*/ 2147483646 h 29513"/>
                  <a:gd name="T14" fmla="*/ 2147483646 w 29495"/>
                  <a:gd name="T15" fmla="*/ 2147483646 h 29513"/>
                  <a:gd name="T16" fmla="*/ 2147483646 w 29495"/>
                  <a:gd name="T17" fmla="*/ 2147483646 h 29513"/>
                  <a:gd name="T18" fmla="*/ 2147483646 w 29495"/>
                  <a:gd name="T19" fmla="*/ 2147483646 h 29513"/>
                  <a:gd name="T20" fmla="*/ 2147483646 w 29495"/>
                  <a:gd name="T21" fmla="*/ 2147483646 h 29513"/>
                  <a:gd name="T22" fmla="*/ 2147483646 w 29495"/>
                  <a:gd name="T23" fmla="*/ 2147483646 h 29513"/>
                  <a:gd name="T24" fmla="*/ 2147483646 w 29495"/>
                  <a:gd name="T25" fmla="*/ 2147483646 h 29513"/>
                  <a:gd name="T26" fmla="*/ 2147483646 w 29495"/>
                  <a:gd name="T27" fmla="*/ 2147483646 h 29513"/>
                  <a:gd name="T28" fmla="*/ 2147483646 w 29495"/>
                  <a:gd name="T29" fmla="*/ 2147483646 h 29513"/>
                  <a:gd name="T30" fmla="*/ 2147483646 w 29495"/>
                  <a:gd name="T31" fmla="*/ 2147483646 h 29513"/>
                  <a:gd name="T32" fmla="*/ 2147483646 w 29495"/>
                  <a:gd name="T33" fmla="*/ 2147483646 h 29513"/>
                  <a:gd name="T34" fmla="*/ 2147483646 w 29495"/>
                  <a:gd name="T35" fmla="*/ 2147483646 h 29513"/>
                  <a:gd name="T36" fmla="*/ 2147483646 w 29495"/>
                  <a:gd name="T37" fmla="*/ 2147483646 h 29513"/>
                  <a:gd name="T38" fmla="*/ 2147483646 w 29495"/>
                  <a:gd name="T39" fmla="*/ 2147483646 h 29513"/>
                  <a:gd name="T40" fmla="*/ 2147483646 w 29495"/>
                  <a:gd name="T41" fmla="*/ 2147483646 h 29513"/>
                  <a:gd name="T42" fmla="*/ 2147483646 w 29495"/>
                  <a:gd name="T43" fmla="*/ 2147483646 h 29513"/>
                  <a:gd name="T44" fmla="*/ 2147483646 w 29495"/>
                  <a:gd name="T45" fmla="*/ 2147483646 h 29513"/>
                  <a:gd name="T46" fmla="*/ 2147483646 w 29495"/>
                  <a:gd name="T47" fmla="*/ 2147483646 h 29513"/>
                  <a:gd name="T48" fmla="*/ 2147483646 w 29495"/>
                  <a:gd name="T49" fmla="*/ 2147483646 h 29513"/>
                  <a:gd name="T50" fmla="*/ 2147483646 w 29495"/>
                  <a:gd name="T51" fmla="*/ 0 h 2951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35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4684;p28"/>
              <p:cNvSpPr>
                <a:spLocks/>
              </p:cNvSpPr>
              <p:nvPr/>
            </p:nvSpPr>
            <p:spPr bwMode="auto">
              <a:xfrm>
                <a:off x="5507200" y="2177950"/>
                <a:ext cx="117825" cy="111425"/>
              </a:xfrm>
              <a:custGeom>
                <a:avLst/>
                <a:gdLst>
                  <a:gd name="T0" fmla="*/ 2147483646 w 4713"/>
                  <a:gd name="T1" fmla="*/ 2147483646 h 4457"/>
                  <a:gd name="T2" fmla="*/ 2147483646 w 4713"/>
                  <a:gd name="T3" fmla="*/ 2147483646 h 4457"/>
                  <a:gd name="T4" fmla="*/ 2147483646 w 4713"/>
                  <a:gd name="T5" fmla="*/ 2147483646 h 4457"/>
                  <a:gd name="T6" fmla="*/ 2147483646 w 4713"/>
                  <a:gd name="T7" fmla="*/ 2147483646 h 4457"/>
                  <a:gd name="T8" fmla="*/ 2147483646 w 4713"/>
                  <a:gd name="T9" fmla="*/ 9765625 h 4457"/>
                  <a:gd name="T10" fmla="*/ 2147483646 w 4713"/>
                  <a:gd name="T11" fmla="*/ 2147483646 h 4457"/>
                  <a:gd name="T12" fmla="*/ 2147483646 w 4713"/>
                  <a:gd name="T13" fmla="*/ 2147483646 h 4457"/>
                  <a:gd name="T14" fmla="*/ 2147483646 w 4713"/>
                  <a:gd name="T15" fmla="*/ 2147483646 h 4457"/>
                  <a:gd name="T16" fmla="*/ 2147483646 w 4713"/>
                  <a:gd name="T17" fmla="*/ 2147483646 h 4457"/>
                  <a:gd name="T18" fmla="*/ 2147483646 w 4713"/>
                  <a:gd name="T19" fmla="*/ 2147483646 h 4457"/>
                  <a:gd name="T20" fmla="*/ 2147483646 w 4713"/>
                  <a:gd name="T21" fmla="*/ 2147483646 h 4457"/>
                  <a:gd name="T22" fmla="*/ 2147483646 w 4713"/>
                  <a:gd name="T23" fmla="*/ 2147483646 h 4457"/>
                  <a:gd name="T24" fmla="*/ 2147483646 w 4713"/>
                  <a:gd name="T25" fmla="*/ 2147483646 h 4457"/>
                  <a:gd name="T26" fmla="*/ 2147483646 w 4713"/>
                  <a:gd name="T27" fmla="*/ 9765625 h 44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4685;p28"/>
              <p:cNvSpPr>
                <a:spLocks/>
              </p:cNvSpPr>
              <p:nvPr/>
            </p:nvSpPr>
            <p:spPr bwMode="auto">
              <a:xfrm>
                <a:off x="5638925" y="2279150"/>
                <a:ext cx="161975" cy="97700"/>
              </a:xfrm>
              <a:custGeom>
                <a:avLst/>
                <a:gdLst>
                  <a:gd name="T0" fmla="*/ 2147483646 w 6479"/>
                  <a:gd name="T1" fmla="*/ 9765625 h 3908"/>
                  <a:gd name="T2" fmla="*/ 2147483646 w 6479"/>
                  <a:gd name="T3" fmla="*/ 2147483646 h 3908"/>
                  <a:gd name="T4" fmla="*/ 2147483646 w 6479"/>
                  <a:gd name="T5" fmla="*/ 2147483646 h 3908"/>
                  <a:gd name="T6" fmla="*/ 2147483646 w 6479"/>
                  <a:gd name="T7" fmla="*/ 2147483646 h 3908"/>
                  <a:gd name="T8" fmla="*/ 2147483646 w 6479"/>
                  <a:gd name="T9" fmla="*/ 2147483646 h 3908"/>
                  <a:gd name="T10" fmla="*/ 2147483646 w 6479"/>
                  <a:gd name="T11" fmla="*/ 2147483646 h 3908"/>
                  <a:gd name="T12" fmla="*/ 2147483646 w 6479"/>
                  <a:gd name="T13" fmla="*/ 2147483646 h 3908"/>
                  <a:gd name="T14" fmla="*/ 2147483646 w 6479"/>
                  <a:gd name="T15" fmla="*/ 322265625 h 3908"/>
                  <a:gd name="T16" fmla="*/ 2147483646 w 6479"/>
                  <a:gd name="T17" fmla="*/ 9765625 h 39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4686;p28"/>
              <p:cNvSpPr>
                <a:spLocks/>
              </p:cNvSpPr>
              <p:nvPr/>
            </p:nvSpPr>
            <p:spPr bwMode="auto">
              <a:xfrm>
                <a:off x="5642475" y="2086325"/>
                <a:ext cx="104700" cy="103625"/>
              </a:xfrm>
              <a:custGeom>
                <a:avLst/>
                <a:gdLst>
                  <a:gd name="T0" fmla="*/ 2147483646 w 4188"/>
                  <a:gd name="T1" fmla="*/ 9765625 h 4145"/>
                  <a:gd name="T2" fmla="*/ 2147483646 w 4188"/>
                  <a:gd name="T3" fmla="*/ 546875000 h 4145"/>
                  <a:gd name="T4" fmla="*/ 2147483646 w 4188"/>
                  <a:gd name="T5" fmla="*/ 2147483646 h 4145"/>
                  <a:gd name="T6" fmla="*/ 2080078125 w 4188"/>
                  <a:gd name="T7" fmla="*/ 2147483646 h 4145"/>
                  <a:gd name="T8" fmla="*/ 2147483646 w 4188"/>
                  <a:gd name="T9" fmla="*/ 2147483646 h 4145"/>
                  <a:gd name="T10" fmla="*/ 2147483646 w 4188"/>
                  <a:gd name="T11" fmla="*/ 2147483646 h 4145"/>
                  <a:gd name="T12" fmla="*/ 2147483646 w 4188"/>
                  <a:gd name="T13" fmla="*/ 2147483646 h 4145"/>
                  <a:gd name="T14" fmla="*/ 2147483646 w 4188"/>
                  <a:gd name="T15" fmla="*/ 2147483646 h 4145"/>
                  <a:gd name="T16" fmla="*/ 2147483646 w 4188"/>
                  <a:gd name="T17" fmla="*/ 9765625 h 41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4687;p28"/>
              <p:cNvSpPr>
                <a:spLocks/>
              </p:cNvSpPr>
              <p:nvPr/>
            </p:nvSpPr>
            <p:spPr bwMode="auto">
              <a:xfrm>
                <a:off x="5449875" y="2023550"/>
                <a:ext cx="91450" cy="133925"/>
              </a:xfrm>
              <a:custGeom>
                <a:avLst/>
                <a:gdLst>
                  <a:gd name="T0" fmla="*/ 2147483646 w 3658"/>
                  <a:gd name="T1" fmla="*/ 9765625 h 5357"/>
                  <a:gd name="T2" fmla="*/ 439453125 w 3658"/>
                  <a:gd name="T3" fmla="*/ 2147483646 h 5357"/>
                  <a:gd name="T4" fmla="*/ 2147483646 w 3658"/>
                  <a:gd name="T5" fmla="*/ 2147483646 h 5357"/>
                  <a:gd name="T6" fmla="*/ 2147483646 w 3658"/>
                  <a:gd name="T7" fmla="*/ 2147483646 h 5357"/>
                  <a:gd name="T8" fmla="*/ 2147483646 w 3658"/>
                  <a:gd name="T9" fmla="*/ 2147483646 h 5357"/>
                  <a:gd name="T10" fmla="*/ 2147483646 w 3658"/>
                  <a:gd name="T11" fmla="*/ 722656250 h 5357"/>
                  <a:gd name="T12" fmla="*/ 2147483646 w 3658"/>
                  <a:gd name="T13" fmla="*/ 9765625 h 53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4688;p28"/>
              <p:cNvSpPr>
                <a:spLocks/>
              </p:cNvSpPr>
              <p:nvPr/>
            </p:nvSpPr>
            <p:spPr bwMode="auto">
              <a:xfrm>
                <a:off x="5286850" y="2237300"/>
                <a:ext cx="160350" cy="28050"/>
              </a:xfrm>
              <a:custGeom>
                <a:avLst/>
                <a:gdLst>
                  <a:gd name="T0" fmla="*/ 2147483646 w 6414"/>
                  <a:gd name="T1" fmla="*/ 9765625 h 1122"/>
                  <a:gd name="T2" fmla="*/ 2147483646 w 6414"/>
                  <a:gd name="T3" fmla="*/ 2147483646 h 1122"/>
                  <a:gd name="T4" fmla="*/ 2147483646 w 6414"/>
                  <a:gd name="T5" fmla="*/ 2147483646 h 1122"/>
                  <a:gd name="T6" fmla="*/ 2147483646 w 6414"/>
                  <a:gd name="T7" fmla="*/ 2147483646 h 1122"/>
                  <a:gd name="T8" fmla="*/ 2147483646 w 6414"/>
                  <a:gd name="T9" fmla="*/ 2147483646 h 1122"/>
                  <a:gd name="T10" fmla="*/ 2147483646 w 6414"/>
                  <a:gd name="T11" fmla="*/ 2147483646 h 1122"/>
                  <a:gd name="T12" fmla="*/ 2147483646 w 6414"/>
                  <a:gd name="T13" fmla="*/ 48828125 h 1122"/>
                  <a:gd name="T14" fmla="*/ 2147483646 w 6414"/>
                  <a:gd name="T15" fmla="*/ 9765625 h 11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4689;p28"/>
              <p:cNvSpPr>
                <a:spLocks/>
              </p:cNvSpPr>
              <p:nvPr/>
            </p:nvSpPr>
            <p:spPr bwMode="auto">
              <a:xfrm>
                <a:off x="5485500" y="2373875"/>
                <a:ext cx="45525" cy="129325"/>
              </a:xfrm>
              <a:custGeom>
                <a:avLst/>
                <a:gdLst>
                  <a:gd name="T0" fmla="*/ 2147483646 w 1821"/>
                  <a:gd name="T1" fmla="*/ 0 h 5173"/>
                  <a:gd name="T2" fmla="*/ 2147483646 w 1821"/>
                  <a:gd name="T3" fmla="*/ 1318359375 h 5173"/>
                  <a:gd name="T4" fmla="*/ 175781250 w 1821"/>
                  <a:gd name="T5" fmla="*/ 2147483646 h 5173"/>
                  <a:gd name="T6" fmla="*/ 2147483646 w 1821"/>
                  <a:gd name="T7" fmla="*/ 2147483646 h 5173"/>
                  <a:gd name="T8" fmla="*/ 2147483646 w 1821"/>
                  <a:gd name="T9" fmla="*/ 2147483646 h 5173"/>
                  <a:gd name="T10" fmla="*/ 2147483646 w 1821"/>
                  <a:gd name="T11" fmla="*/ 2147483646 h 5173"/>
                  <a:gd name="T12" fmla="*/ 2147483646 w 1821"/>
                  <a:gd name="T13" fmla="*/ 0 h 51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4690;p28"/>
              <p:cNvSpPr>
                <a:spLocks/>
              </p:cNvSpPr>
              <p:nvPr/>
            </p:nvSpPr>
            <p:spPr bwMode="auto">
              <a:xfrm>
                <a:off x="5539125" y="2196375"/>
                <a:ext cx="30425" cy="24350"/>
              </a:xfrm>
              <a:custGeom>
                <a:avLst/>
                <a:gdLst>
                  <a:gd name="T0" fmla="*/ 2147483646 w 1217"/>
                  <a:gd name="T1" fmla="*/ 0 h 974"/>
                  <a:gd name="T2" fmla="*/ 2147483646 w 1217"/>
                  <a:gd name="T3" fmla="*/ 2147483646 h 974"/>
                  <a:gd name="T4" fmla="*/ 2147483646 w 1217"/>
                  <a:gd name="T5" fmla="*/ 0 h 9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4691;p28"/>
              <p:cNvSpPr>
                <a:spLocks/>
              </p:cNvSpPr>
              <p:nvPr/>
            </p:nvSpPr>
            <p:spPr bwMode="auto">
              <a:xfrm>
                <a:off x="5525450" y="2221450"/>
                <a:ext cx="31925" cy="25850"/>
              </a:xfrm>
              <a:custGeom>
                <a:avLst/>
                <a:gdLst>
                  <a:gd name="T0" fmla="*/ 2147483646 w 1277"/>
                  <a:gd name="T1" fmla="*/ 0 h 1034"/>
                  <a:gd name="T2" fmla="*/ 2147483646 w 1277"/>
                  <a:gd name="T3" fmla="*/ 2147483646 h 1034"/>
                  <a:gd name="T4" fmla="*/ 2147483646 w 1277"/>
                  <a:gd name="T5" fmla="*/ 0 h 10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4692;p28"/>
              <p:cNvSpPr>
                <a:spLocks/>
              </p:cNvSpPr>
              <p:nvPr/>
            </p:nvSpPr>
            <p:spPr bwMode="auto">
              <a:xfrm>
                <a:off x="5547475" y="2251225"/>
                <a:ext cx="29575" cy="21800"/>
              </a:xfrm>
              <a:custGeom>
                <a:avLst/>
                <a:gdLst>
                  <a:gd name="T0" fmla="*/ 2147483646 w 1183"/>
                  <a:gd name="T1" fmla="*/ 0 h 872"/>
                  <a:gd name="T2" fmla="*/ 2147483646 w 1183"/>
                  <a:gd name="T3" fmla="*/ 546875000 h 872"/>
                  <a:gd name="T4" fmla="*/ 2147483646 w 1183"/>
                  <a:gd name="T5" fmla="*/ 839843750 h 872"/>
                  <a:gd name="T6" fmla="*/ 1191406250 w 1183"/>
                  <a:gd name="T7" fmla="*/ 2147483646 h 872"/>
                  <a:gd name="T8" fmla="*/ 2147483646 w 1183"/>
                  <a:gd name="T9" fmla="*/ 2147483646 h 872"/>
                  <a:gd name="T10" fmla="*/ 2147483646 w 1183"/>
                  <a:gd name="T11" fmla="*/ 2147483646 h 872"/>
                  <a:gd name="T12" fmla="*/ 2147483646 w 1183"/>
                  <a:gd name="T13" fmla="*/ 2147483646 h 872"/>
                  <a:gd name="T14" fmla="*/ 2147483646 w 1183"/>
                  <a:gd name="T15" fmla="*/ 0 h 8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4693;p28"/>
              <p:cNvSpPr>
                <a:spLocks/>
              </p:cNvSpPr>
              <p:nvPr/>
            </p:nvSpPr>
            <p:spPr bwMode="auto">
              <a:xfrm>
                <a:off x="5572550" y="2216900"/>
                <a:ext cx="24350" cy="19000"/>
              </a:xfrm>
              <a:custGeom>
                <a:avLst/>
                <a:gdLst>
                  <a:gd name="T0" fmla="*/ 2147483646 w 974"/>
                  <a:gd name="T1" fmla="*/ 0 h 760"/>
                  <a:gd name="T2" fmla="*/ 2147483646 w 974"/>
                  <a:gd name="T3" fmla="*/ 2147483646 h 760"/>
                  <a:gd name="T4" fmla="*/ 2147483646 w 974"/>
                  <a:gd name="T5" fmla="*/ 0 h 7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4694;p28"/>
              <p:cNvSpPr>
                <a:spLocks/>
              </p:cNvSpPr>
              <p:nvPr/>
            </p:nvSpPr>
            <p:spPr bwMode="auto">
              <a:xfrm>
                <a:off x="5574075" y="2184975"/>
                <a:ext cx="18275" cy="14450"/>
              </a:xfrm>
              <a:custGeom>
                <a:avLst/>
                <a:gdLst>
                  <a:gd name="T0" fmla="*/ 2147483646 w 731"/>
                  <a:gd name="T1" fmla="*/ 0 h 578"/>
                  <a:gd name="T2" fmla="*/ 2147483646 w 731"/>
                  <a:gd name="T3" fmla="*/ 2147483646 h 578"/>
                  <a:gd name="T4" fmla="*/ 2147483646 w 731"/>
                  <a:gd name="T5" fmla="*/ 0 h 5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4695;p28"/>
              <p:cNvSpPr>
                <a:spLocks/>
              </p:cNvSpPr>
              <p:nvPr/>
            </p:nvSpPr>
            <p:spPr bwMode="auto">
              <a:xfrm>
                <a:off x="5583200" y="2245775"/>
                <a:ext cx="19025" cy="15200"/>
              </a:xfrm>
              <a:custGeom>
                <a:avLst/>
                <a:gdLst>
                  <a:gd name="T0" fmla="*/ 2147483646 w 761"/>
                  <a:gd name="T1" fmla="*/ 0 h 608"/>
                  <a:gd name="T2" fmla="*/ 2147483646 w 761"/>
                  <a:gd name="T3" fmla="*/ 2147483646 h 608"/>
                  <a:gd name="T4" fmla="*/ 2147483646 w 761"/>
                  <a:gd name="T5" fmla="*/ 0 h 6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5" name="Google Shape;4696;p28"/>
            <p:cNvGrpSpPr>
              <a:grpSpLocks/>
            </p:cNvGrpSpPr>
            <p:nvPr/>
          </p:nvGrpSpPr>
          <p:grpSpPr bwMode="auto"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26" name="Google Shape;4697;p28"/>
              <p:cNvSpPr/>
              <p:nvPr/>
            </p:nvSpPr>
            <p:spPr>
              <a:xfrm>
                <a:off x="4133731" y="1920260"/>
                <a:ext cx="967395" cy="911235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4698;p28"/>
              <p:cNvSpPr/>
              <p:nvPr/>
            </p:nvSpPr>
            <p:spPr>
              <a:xfrm>
                <a:off x="4577174" y="2086403"/>
                <a:ext cx="109902" cy="596840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4699;p28"/>
              <p:cNvSpPr/>
              <p:nvPr/>
            </p:nvSpPr>
            <p:spPr>
              <a:xfrm>
                <a:off x="4509444" y="1956044"/>
                <a:ext cx="58785" cy="697803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4700;p28"/>
              <p:cNvSpPr/>
              <p:nvPr/>
            </p:nvSpPr>
            <p:spPr>
              <a:xfrm>
                <a:off x="4542670" y="2076179"/>
                <a:ext cx="98401" cy="572557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4701;p28"/>
              <p:cNvSpPr/>
              <p:nvPr/>
            </p:nvSpPr>
            <p:spPr>
              <a:xfrm>
                <a:off x="4579730" y="2149027"/>
                <a:ext cx="150796" cy="488207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4702;p28"/>
              <p:cNvSpPr/>
              <p:nvPr/>
            </p:nvSpPr>
            <p:spPr>
              <a:xfrm>
                <a:off x="4529890" y="2045506"/>
                <a:ext cx="88178" cy="613454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4703;p28"/>
              <p:cNvSpPr/>
              <p:nvPr/>
            </p:nvSpPr>
            <p:spPr>
              <a:xfrm>
                <a:off x="4630848" y="2266606"/>
                <a:ext cx="365489" cy="392354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4704;p28"/>
              <p:cNvSpPr/>
              <p:nvPr/>
            </p:nvSpPr>
            <p:spPr>
              <a:xfrm>
                <a:off x="4661518" y="2299834"/>
                <a:ext cx="375712" cy="347624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4705;p28"/>
              <p:cNvSpPr/>
              <p:nvPr/>
            </p:nvSpPr>
            <p:spPr>
              <a:xfrm>
                <a:off x="4646183" y="2237211"/>
                <a:ext cx="299036" cy="364238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4706;p28"/>
              <p:cNvSpPr/>
              <p:nvPr/>
            </p:nvSpPr>
            <p:spPr>
              <a:xfrm>
                <a:off x="4049388" y="2086403"/>
                <a:ext cx="879218" cy="745091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4707;p28"/>
              <p:cNvSpPr/>
              <p:nvPr/>
            </p:nvSpPr>
            <p:spPr>
              <a:xfrm>
                <a:off x="4522223" y="2260215"/>
                <a:ext cx="255587" cy="567445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4708;p28"/>
              <p:cNvSpPr/>
              <p:nvPr/>
            </p:nvSpPr>
            <p:spPr>
              <a:xfrm>
                <a:off x="4188683" y="2421247"/>
                <a:ext cx="368045" cy="411525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4709;p28"/>
              <p:cNvSpPr/>
              <p:nvPr/>
            </p:nvSpPr>
            <p:spPr>
              <a:xfrm>
                <a:off x="4563117" y="2469812"/>
                <a:ext cx="546955" cy="352736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4710;p28"/>
              <p:cNvSpPr/>
              <p:nvPr/>
            </p:nvSpPr>
            <p:spPr>
              <a:xfrm>
                <a:off x="4556727" y="2449363"/>
                <a:ext cx="43450" cy="292669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4711;p28"/>
              <p:cNvSpPr/>
              <p:nvPr/>
            </p:nvSpPr>
            <p:spPr>
              <a:xfrm>
                <a:off x="4566951" y="2436583"/>
                <a:ext cx="113736" cy="314395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4712;p28"/>
              <p:cNvSpPr/>
              <p:nvPr/>
            </p:nvSpPr>
            <p:spPr>
              <a:xfrm>
                <a:off x="4584842" y="2557996"/>
                <a:ext cx="104790" cy="195538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4713;p28"/>
              <p:cNvSpPr/>
              <p:nvPr/>
            </p:nvSpPr>
            <p:spPr>
              <a:xfrm>
                <a:off x="4581008" y="2552884"/>
                <a:ext cx="315650" cy="224933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4714;p28"/>
              <p:cNvSpPr/>
              <p:nvPr/>
            </p:nvSpPr>
            <p:spPr>
              <a:xfrm>
                <a:off x="4605289" y="2623175"/>
                <a:ext cx="302870" cy="152086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4715;p28"/>
              <p:cNvSpPr/>
              <p:nvPr/>
            </p:nvSpPr>
            <p:spPr>
              <a:xfrm>
                <a:off x="4602733" y="2713916"/>
                <a:ext cx="272199" cy="76682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4716;p28"/>
              <p:cNvSpPr/>
              <p:nvPr/>
            </p:nvSpPr>
            <p:spPr>
              <a:xfrm>
                <a:off x="4363759" y="2519655"/>
                <a:ext cx="177633" cy="260718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4717;p28"/>
              <p:cNvSpPr/>
              <p:nvPr/>
            </p:nvSpPr>
            <p:spPr>
              <a:xfrm>
                <a:off x="4324144" y="2592502"/>
                <a:ext cx="199357" cy="198095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4718;p28"/>
              <p:cNvSpPr/>
              <p:nvPr/>
            </p:nvSpPr>
            <p:spPr>
              <a:xfrm>
                <a:off x="4280694" y="2644902"/>
                <a:ext cx="228750" cy="146973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4719;p28"/>
              <p:cNvSpPr>
                <a:spLocks/>
              </p:cNvSpPr>
              <p:nvPr/>
            </p:nvSpPr>
            <p:spPr bwMode="auto">
              <a:xfrm>
                <a:off x="4399081" y="2659390"/>
                <a:ext cx="321900" cy="221075"/>
              </a:xfrm>
              <a:custGeom>
                <a:avLst/>
                <a:gdLst>
                  <a:gd name="T0" fmla="*/ 2147483646 w 12876"/>
                  <a:gd name="T1" fmla="*/ 9765625 h 8843"/>
                  <a:gd name="T2" fmla="*/ 2147483646 w 12876"/>
                  <a:gd name="T3" fmla="*/ 2147483646 h 8843"/>
                  <a:gd name="T4" fmla="*/ 2147483646 w 12876"/>
                  <a:gd name="T5" fmla="*/ 2147483646 h 8843"/>
                  <a:gd name="T6" fmla="*/ 2147483646 w 12876"/>
                  <a:gd name="T7" fmla="*/ 2147483646 h 8843"/>
                  <a:gd name="T8" fmla="*/ 2147483646 w 12876"/>
                  <a:gd name="T9" fmla="*/ 2147483646 h 8843"/>
                  <a:gd name="T10" fmla="*/ 2147483646 w 12876"/>
                  <a:gd name="T11" fmla="*/ 2147483646 h 8843"/>
                  <a:gd name="T12" fmla="*/ 2147483646 w 12876"/>
                  <a:gd name="T13" fmla="*/ 2147483646 h 8843"/>
                  <a:gd name="T14" fmla="*/ 2147483646 w 12876"/>
                  <a:gd name="T15" fmla="*/ 2147483646 h 8843"/>
                  <a:gd name="T16" fmla="*/ 2147483646 w 12876"/>
                  <a:gd name="T17" fmla="*/ 2147483646 h 8843"/>
                  <a:gd name="T18" fmla="*/ 2147483646 w 12876"/>
                  <a:gd name="T19" fmla="*/ 2147483646 h 8843"/>
                  <a:gd name="T20" fmla="*/ 2147483646 w 12876"/>
                  <a:gd name="T21" fmla="*/ 2147483646 h 8843"/>
                  <a:gd name="T22" fmla="*/ 2147483646 w 12876"/>
                  <a:gd name="T23" fmla="*/ 2147483646 h 8843"/>
                  <a:gd name="T24" fmla="*/ 2147483646 w 12876"/>
                  <a:gd name="T25" fmla="*/ 2147483646 h 8843"/>
                  <a:gd name="T26" fmla="*/ 2147483646 w 12876"/>
                  <a:gd name="T27" fmla="*/ 2147483646 h 8843"/>
                  <a:gd name="T28" fmla="*/ 2147483646 w 12876"/>
                  <a:gd name="T29" fmla="*/ 2147483646 h 8843"/>
                  <a:gd name="T30" fmla="*/ 2147483646 w 12876"/>
                  <a:gd name="T31" fmla="*/ 29296875 h 8843"/>
                  <a:gd name="T32" fmla="*/ 2147483646 w 12876"/>
                  <a:gd name="T33" fmla="*/ 9765625 h 88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2149260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4727;p29"/>
          <p:cNvGrpSpPr>
            <a:grpSpLocks/>
          </p:cNvGrpSpPr>
          <p:nvPr/>
        </p:nvGrpSpPr>
        <p:grpSpPr bwMode="auto">
          <a:xfrm>
            <a:off x="-766763" y="193675"/>
            <a:ext cx="13509626" cy="7254875"/>
            <a:chOff x="-574651" y="145672"/>
            <a:chExt cx="10132358" cy="5440857"/>
          </a:xfrm>
        </p:grpSpPr>
        <p:sp>
          <p:nvSpPr>
            <p:cNvPr id="4" name="Google Shape;4728;p29"/>
            <p:cNvSpPr>
              <a:spLocks/>
            </p:cNvSpPr>
            <p:nvPr/>
          </p:nvSpPr>
          <p:spPr bwMode="auto">
            <a:xfrm>
              <a:off x="-38725" y="4354895"/>
              <a:ext cx="9209436" cy="827616"/>
            </a:xfrm>
            <a:custGeom>
              <a:avLst/>
              <a:gdLst>
                <a:gd name="T0" fmla="*/ 2147483646 w 75622"/>
                <a:gd name="T1" fmla="*/ 28394 h 107378"/>
                <a:gd name="T2" fmla="*/ 2147483646 w 75622"/>
                <a:gd name="T3" fmla="*/ 3645540 h 107378"/>
                <a:gd name="T4" fmla="*/ 2147483646 w 75622"/>
                <a:gd name="T5" fmla="*/ 39030999 h 107378"/>
                <a:gd name="T6" fmla="*/ 2147483646 w 75622"/>
                <a:gd name="T7" fmla="*/ 85299973 h 107378"/>
                <a:gd name="T8" fmla="*/ 2147483646 w 75622"/>
                <a:gd name="T9" fmla="*/ 198722665 h 107378"/>
                <a:gd name="T10" fmla="*/ 2147483646 w 75622"/>
                <a:gd name="T11" fmla="*/ 211423516 h 107378"/>
                <a:gd name="T12" fmla="*/ 2147483646 w 75622"/>
                <a:gd name="T13" fmla="*/ 214144588 h 107378"/>
                <a:gd name="T14" fmla="*/ 2147483646 w 75622"/>
                <a:gd name="T15" fmla="*/ 227773530 h 107378"/>
                <a:gd name="T16" fmla="*/ 2147483646 w 75622"/>
                <a:gd name="T17" fmla="*/ 259513395 h 107378"/>
                <a:gd name="T18" fmla="*/ 2147483646 w 75622"/>
                <a:gd name="T19" fmla="*/ 315762557 h 107378"/>
                <a:gd name="T20" fmla="*/ 2147483646 w 75622"/>
                <a:gd name="T21" fmla="*/ 366573569 h 107378"/>
                <a:gd name="T22" fmla="*/ 2147483646 w 75622"/>
                <a:gd name="T23" fmla="*/ 412838921 h 107378"/>
                <a:gd name="T24" fmla="*/ 2147483646 w 75622"/>
                <a:gd name="T25" fmla="*/ 448228002 h 107378"/>
                <a:gd name="T26" fmla="*/ 2147483646 w 75622"/>
                <a:gd name="T27" fmla="*/ 484538346 h 107378"/>
                <a:gd name="T28" fmla="*/ 2147483646 w 75622"/>
                <a:gd name="T29" fmla="*/ 484538346 h 107378"/>
                <a:gd name="T30" fmla="*/ 2147483646 w 75622"/>
                <a:gd name="T31" fmla="*/ 475454224 h 107378"/>
                <a:gd name="T32" fmla="*/ 2147483646 w 75622"/>
                <a:gd name="T33" fmla="*/ 453694501 h 107378"/>
                <a:gd name="T34" fmla="*/ 2147483646 w 75622"/>
                <a:gd name="T35" fmla="*/ 426468279 h 107378"/>
                <a:gd name="T36" fmla="*/ 2147483646 w 75622"/>
                <a:gd name="T37" fmla="*/ 390182645 h 107378"/>
                <a:gd name="T38" fmla="*/ 2147483646 w 75622"/>
                <a:gd name="T39" fmla="*/ 366573569 h 107378"/>
                <a:gd name="T40" fmla="*/ 2147483646 w 75622"/>
                <a:gd name="T41" fmla="*/ 336626268 h 107378"/>
                <a:gd name="T42" fmla="*/ 2147483646 w 75622"/>
                <a:gd name="T43" fmla="*/ 304882673 h 107378"/>
                <a:gd name="T44" fmla="*/ 2147483646 w 75622"/>
                <a:gd name="T45" fmla="*/ 279481086 h 107378"/>
                <a:gd name="T46" fmla="*/ 2147483646 w 75622"/>
                <a:gd name="T47" fmla="*/ 223228232 h 107378"/>
                <a:gd name="T48" fmla="*/ 2147483646 w 75622"/>
                <a:gd name="T49" fmla="*/ 176038058 h 107378"/>
                <a:gd name="T50" fmla="*/ 2147483646 w 75622"/>
                <a:gd name="T51" fmla="*/ 137031769 h 107378"/>
                <a:gd name="T52" fmla="*/ 2147483646 w 75622"/>
                <a:gd name="T53" fmla="*/ 114347161 h 107378"/>
                <a:gd name="T54" fmla="*/ 2147483646 w 75622"/>
                <a:gd name="T55" fmla="*/ 107984588 h 107378"/>
                <a:gd name="T56" fmla="*/ 2147483646 w 75622"/>
                <a:gd name="T57" fmla="*/ 107984588 h 107378"/>
                <a:gd name="T58" fmla="*/ 2147483646 w 75622"/>
                <a:gd name="T59" fmla="*/ 117068232 h 107378"/>
                <a:gd name="T60" fmla="*/ 2147483646 w 75622"/>
                <a:gd name="T61" fmla="*/ 127051635 h 107378"/>
                <a:gd name="T62" fmla="*/ 2147483646 w 75622"/>
                <a:gd name="T63" fmla="*/ 1523414802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018804638 h 107378"/>
                <a:gd name="T74" fmla="*/ 2147483646 w 75622"/>
                <a:gd name="T75" fmla="*/ 588877394 h 107378"/>
                <a:gd name="T76" fmla="*/ 2147483646 w 75622"/>
                <a:gd name="T77" fmla="*/ 28394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5" name="Google Shape;4729;p29"/>
            <p:cNvSpPr>
              <a:spLocks/>
            </p:cNvSpPr>
            <p:nvPr/>
          </p:nvSpPr>
          <p:spPr bwMode="auto">
            <a:xfrm>
              <a:off x="-65450" y="4568398"/>
              <a:ext cx="9209483" cy="613838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30429445 h 81492"/>
                <a:gd name="T4" fmla="*/ 2147483646 w 75655"/>
                <a:gd name="T5" fmla="*/ 730429445 h 81492"/>
                <a:gd name="T6" fmla="*/ 2147483646 w 75655"/>
                <a:gd name="T7" fmla="*/ 1976100106 h 81492"/>
                <a:gd name="T8" fmla="*/ 2147483646 w 75655"/>
                <a:gd name="T9" fmla="*/ 1976100106 h 81492"/>
                <a:gd name="T10" fmla="*/ 2147483646 w 75655"/>
                <a:gd name="T11" fmla="*/ 1172075476 h 81492"/>
                <a:gd name="T12" fmla="*/ 2147483646 w 75655"/>
                <a:gd name="T13" fmla="*/ 592912370 h 81492"/>
                <a:gd name="T14" fmla="*/ 2147483646 w 75655"/>
                <a:gd name="T15" fmla="*/ 600188112 h 81492"/>
                <a:gd name="T16" fmla="*/ 2147483646 w 75655"/>
                <a:gd name="T17" fmla="*/ 609887553 h 81492"/>
                <a:gd name="T18" fmla="*/ 2147483646 w 75655"/>
                <a:gd name="T19" fmla="*/ 613135663 h 81492"/>
                <a:gd name="T20" fmla="*/ 2147483646 w 75655"/>
                <a:gd name="T21" fmla="*/ 612337354 h 81492"/>
                <a:gd name="T22" fmla="*/ 2147483646 w 75655"/>
                <a:gd name="T23" fmla="*/ 606661688 h 81492"/>
                <a:gd name="T24" fmla="*/ 2147483646 w 75655"/>
                <a:gd name="T25" fmla="*/ 571887311 h 81492"/>
                <a:gd name="T26" fmla="*/ 2147483646 w 75655"/>
                <a:gd name="T27" fmla="*/ 545991817 h 81492"/>
                <a:gd name="T28" fmla="*/ 2147483646 w 75655"/>
                <a:gd name="T29" fmla="*/ 512019207 h 81492"/>
                <a:gd name="T30" fmla="*/ 2147483646 w 75655"/>
                <a:gd name="T31" fmla="*/ 430324271 h 81492"/>
                <a:gd name="T32" fmla="*/ 2147483646 w 75655"/>
                <a:gd name="T33" fmla="*/ 430324271 h 81492"/>
                <a:gd name="T34" fmla="*/ 2147483646 w 75655"/>
                <a:gd name="T35" fmla="*/ 349427244 h 81492"/>
                <a:gd name="T36" fmla="*/ 2147483646 w 75655"/>
                <a:gd name="T37" fmla="*/ 253982930 h 81492"/>
                <a:gd name="T38" fmla="*/ 2147483646 w 75655"/>
                <a:gd name="T39" fmla="*/ 201412359 h 81492"/>
                <a:gd name="T40" fmla="*/ 2147483646 w 75655"/>
                <a:gd name="T41" fmla="*/ 174715550 h 81492"/>
                <a:gd name="T42" fmla="*/ 2147483646 w 75655"/>
                <a:gd name="T43" fmla="*/ 173112010 h 81492"/>
                <a:gd name="T44" fmla="*/ 2147483646 w 75655"/>
                <a:gd name="T45" fmla="*/ 169863901 h 81492"/>
                <a:gd name="T46" fmla="*/ 2147483646 w 75655"/>
                <a:gd name="T47" fmla="*/ 148014825 h 81492"/>
                <a:gd name="T48" fmla="*/ 2147483646 w 75655"/>
                <a:gd name="T49" fmla="*/ 52570571 h 81492"/>
                <a:gd name="T50" fmla="*/ 2147483646 w 75655"/>
                <a:gd name="T51" fmla="*/ 10523851 h 81492"/>
                <a:gd name="T52" fmla="*/ 2147483646 w 75655"/>
                <a:gd name="T53" fmla="*/ 1625783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6" name="Google Shape;4730;p29"/>
            <p:cNvGrpSpPr>
              <a:grpSpLocks/>
            </p:cNvGrpSpPr>
            <p:nvPr/>
          </p:nvGrpSpPr>
          <p:grpSpPr bwMode="auto"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106" name="Google Shape;4731;p29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4732;p29"/>
              <p:cNvSpPr/>
              <p:nvPr/>
            </p:nvSpPr>
            <p:spPr>
              <a:xfrm>
                <a:off x="5060991" y="4747588"/>
                <a:ext cx="1573690" cy="498228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7" name="Google Shape;4733;p29"/>
            <p:cNvGrpSpPr>
              <a:grpSpLocks/>
            </p:cNvGrpSpPr>
            <p:nvPr/>
          </p:nvGrpSpPr>
          <p:grpSpPr bwMode="auto">
            <a:xfrm rot="19865262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97" name="Google Shape;4734;p29"/>
              <p:cNvSpPr>
                <a:spLocks/>
              </p:cNvSpPr>
              <p:nvPr/>
            </p:nvSpPr>
            <p:spPr bwMode="auto">
              <a:xfrm>
                <a:off x="5662250" y="3955275"/>
                <a:ext cx="1388325" cy="960325"/>
              </a:xfrm>
              <a:custGeom>
                <a:avLst/>
                <a:gdLst>
                  <a:gd name="T0" fmla="*/ 595703125 w 55533"/>
                  <a:gd name="T1" fmla="*/ 9765625 h 38413"/>
                  <a:gd name="T2" fmla="*/ 2147483646 w 55533"/>
                  <a:gd name="T3" fmla="*/ 2147483646 h 38413"/>
                  <a:gd name="T4" fmla="*/ 2147483646 w 55533"/>
                  <a:gd name="T5" fmla="*/ 2147483646 h 38413"/>
                  <a:gd name="T6" fmla="*/ 2147483646 w 55533"/>
                  <a:gd name="T7" fmla="*/ 2147483646 h 38413"/>
                  <a:gd name="T8" fmla="*/ 2147483646 w 55533"/>
                  <a:gd name="T9" fmla="*/ 2147483646 h 38413"/>
                  <a:gd name="T10" fmla="*/ 2147483646 w 55533"/>
                  <a:gd name="T11" fmla="*/ 2147483646 h 38413"/>
                  <a:gd name="T12" fmla="*/ 2147483646 w 55533"/>
                  <a:gd name="T13" fmla="*/ 2147483646 h 38413"/>
                  <a:gd name="T14" fmla="*/ 2147483646 w 55533"/>
                  <a:gd name="T15" fmla="*/ 2147483646 h 38413"/>
                  <a:gd name="T16" fmla="*/ 2147483646 w 55533"/>
                  <a:gd name="T17" fmla="*/ 2147483646 h 38413"/>
                  <a:gd name="T18" fmla="*/ 2147483646 w 55533"/>
                  <a:gd name="T19" fmla="*/ 2147483646 h 38413"/>
                  <a:gd name="T20" fmla="*/ 2147483646 w 55533"/>
                  <a:gd name="T21" fmla="*/ 2147483646 h 38413"/>
                  <a:gd name="T22" fmla="*/ 2147483646 w 55533"/>
                  <a:gd name="T23" fmla="*/ 2147483646 h 38413"/>
                  <a:gd name="T24" fmla="*/ 2147483646 w 55533"/>
                  <a:gd name="T25" fmla="*/ 2147483646 h 38413"/>
                  <a:gd name="T26" fmla="*/ 2147483646 w 55533"/>
                  <a:gd name="T27" fmla="*/ 2147483646 h 38413"/>
                  <a:gd name="T28" fmla="*/ 2147483646 w 55533"/>
                  <a:gd name="T29" fmla="*/ 2147483646 h 38413"/>
                  <a:gd name="T30" fmla="*/ 2147483646 w 55533"/>
                  <a:gd name="T31" fmla="*/ 2147483646 h 38413"/>
                  <a:gd name="T32" fmla="*/ 2147483646 w 55533"/>
                  <a:gd name="T33" fmla="*/ 2147483646 h 38413"/>
                  <a:gd name="T34" fmla="*/ 2147483646 w 55533"/>
                  <a:gd name="T35" fmla="*/ 2147483646 h 38413"/>
                  <a:gd name="T36" fmla="*/ 2147483646 w 55533"/>
                  <a:gd name="T37" fmla="*/ 2147483646 h 38413"/>
                  <a:gd name="T38" fmla="*/ 2147483646 w 55533"/>
                  <a:gd name="T39" fmla="*/ 2147483646 h 38413"/>
                  <a:gd name="T40" fmla="*/ 2147483646 w 55533"/>
                  <a:gd name="T41" fmla="*/ 2147483646 h 38413"/>
                  <a:gd name="T42" fmla="*/ 2147483646 w 55533"/>
                  <a:gd name="T43" fmla="*/ 2147483646 h 38413"/>
                  <a:gd name="T44" fmla="*/ 2147483646 w 55533"/>
                  <a:gd name="T45" fmla="*/ 2147483646 h 38413"/>
                  <a:gd name="T46" fmla="*/ 2147483646 w 55533"/>
                  <a:gd name="T47" fmla="*/ 2147483646 h 38413"/>
                  <a:gd name="T48" fmla="*/ 2147483646 w 55533"/>
                  <a:gd name="T49" fmla="*/ 2147483646 h 38413"/>
                  <a:gd name="T50" fmla="*/ 2147483646 w 55533"/>
                  <a:gd name="T51" fmla="*/ 2147483646 h 38413"/>
                  <a:gd name="T52" fmla="*/ 2147483646 w 55533"/>
                  <a:gd name="T53" fmla="*/ 2147483646 h 38413"/>
                  <a:gd name="T54" fmla="*/ 595703125 w 55533"/>
                  <a:gd name="T55" fmla="*/ 9765625 h 3841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4735;p29"/>
              <p:cNvSpPr>
                <a:spLocks/>
              </p:cNvSpPr>
              <p:nvPr/>
            </p:nvSpPr>
            <p:spPr bwMode="auto">
              <a:xfrm>
                <a:off x="5065700" y="3937625"/>
                <a:ext cx="706725" cy="285400"/>
              </a:xfrm>
              <a:custGeom>
                <a:avLst/>
                <a:gdLst>
                  <a:gd name="T0" fmla="*/ 2147483646 w 28269"/>
                  <a:gd name="T1" fmla="*/ 9765625 h 11416"/>
                  <a:gd name="T2" fmla="*/ 2147483646 w 28269"/>
                  <a:gd name="T3" fmla="*/ 2147483646 h 11416"/>
                  <a:gd name="T4" fmla="*/ 2147483646 w 28269"/>
                  <a:gd name="T5" fmla="*/ 2147483646 h 11416"/>
                  <a:gd name="T6" fmla="*/ 2147483646 w 28269"/>
                  <a:gd name="T7" fmla="*/ 2147483646 h 11416"/>
                  <a:gd name="T8" fmla="*/ 2147483646 w 28269"/>
                  <a:gd name="T9" fmla="*/ 2147483646 h 11416"/>
                  <a:gd name="T10" fmla="*/ 2147483646 w 28269"/>
                  <a:gd name="T11" fmla="*/ 2147483646 h 11416"/>
                  <a:gd name="T12" fmla="*/ 2147483646 w 28269"/>
                  <a:gd name="T13" fmla="*/ 2147483646 h 11416"/>
                  <a:gd name="T14" fmla="*/ 2147483646 w 28269"/>
                  <a:gd name="T15" fmla="*/ 9765625 h 114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4736;p29"/>
              <p:cNvSpPr>
                <a:spLocks/>
              </p:cNvSpPr>
              <p:nvPr/>
            </p:nvSpPr>
            <p:spPr bwMode="auto">
              <a:xfrm>
                <a:off x="5654625" y="3444100"/>
                <a:ext cx="268275" cy="705200"/>
              </a:xfrm>
              <a:custGeom>
                <a:avLst/>
                <a:gdLst>
                  <a:gd name="T0" fmla="*/ 2147483646 w 10731"/>
                  <a:gd name="T1" fmla="*/ 0 h 28208"/>
                  <a:gd name="T2" fmla="*/ 2147483646 w 10731"/>
                  <a:gd name="T3" fmla="*/ 2147483646 h 28208"/>
                  <a:gd name="T4" fmla="*/ 2147483646 w 10731"/>
                  <a:gd name="T5" fmla="*/ 2147483646 h 28208"/>
                  <a:gd name="T6" fmla="*/ 2147483646 w 10731"/>
                  <a:gd name="T7" fmla="*/ 2147483646 h 28208"/>
                  <a:gd name="T8" fmla="*/ 2147483646 w 10731"/>
                  <a:gd name="T9" fmla="*/ 2147483646 h 28208"/>
                  <a:gd name="T10" fmla="*/ 2147483646 w 10731"/>
                  <a:gd name="T11" fmla="*/ 2147483646 h 28208"/>
                  <a:gd name="T12" fmla="*/ 2147483646 w 10731"/>
                  <a:gd name="T13" fmla="*/ 2147483646 h 28208"/>
                  <a:gd name="T14" fmla="*/ 2147483646 w 10731"/>
                  <a:gd name="T15" fmla="*/ 0 h 282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4737;p29"/>
              <p:cNvSpPr>
                <a:spLocks/>
              </p:cNvSpPr>
              <p:nvPr/>
            </p:nvSpPr>
            <p:spPr bwMode="auto">
              <a:xfrm>
                <a:off x="5226800" y="3436875"/>
                <a:ext cx="545625" cy="712425"/>
              </a:xfrm>
              <a:custGeom>
                <a:avLst/>
                <a:gdLst>
                  <a:gd name="T0" fmla="*/ 2147483646 w 21825"/>
                  <a:gd name="T1" fmla="*/ 0 h 28497"/>
                  <a:gd name="T2" fmla="*/ 2147483646 w 21825"/>
                  <a:gd name="T3" fmla="*/ 2147483646 h 28497"/>
                  <a:gd name="T4" fmla="*/ 1191406250 w 21825"/>
                  <a:gd name="T5" fmla="*/ 2147483646 h 28497"/>
                  <a:gd name="T6" fmla="*/ 2147483646 w 21825"/>
                  <a:gd name="T7" fmla="*/ 2147483646 h 28497"/>
                  <a:gd name="T8" fmla="*/ 2147483646 w 21825"/>
                  <a:gd name="T9" fmla="*/ 2147483646 h 28497"/>
                  <a:gd name="T10" fmla="*/ 2147483646 w 21825"/>
                  <a:gd name="T11" fmla="*/ 2147483646 h 28497"/>
                  <a:gd name="T12" fmla="*/ 2147483646 w 21825"/>
                  <a:gd name="T13" fmla="*/ 2147483646 h 28497"/>
                  <a:gd name="T14" fmla="*/ 2147483646 w 21825"/>
                  <a:gd name="T15" fmla="*/ 2147483646 h 28497"/>
                  <a:gd name="T16" fmla="*/ 2147483646 w 21825"/>
                  <a:gd name="T17" fmla="*/ 0 h 284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4738;p29"/>
              <p:cNvSpPr>
                <a:spLocks/>
              </p:cNvSpPr>
              <p:nvPr/>
            </p:nvSpPr>
            <p:spPr bwMode="auto">
              <a:xfrm>
                <a:off x="5321875" y="4092000"/>
                <a:ext cx="395100" cy="76300"/>
              </a:xfrm>
              <a:custGeom>
                <a:avLst/>
                <a:gdLst>
                  <a:gd name="T0" fmla="*/ 1953125000 w 15804"/>
                  <a:gd name="T1" fmla="*/ 0 h 3052"/>
                  <a:gd name="T2" fmla="*/ 2050781250 w 15804"/>
                  <a:gd name="T3" fmla="*/ 2147483646 h 3052"/>
                  <a:gd name="T4" fmla="*/ 2147483646 w 15804"/>
                  <a:gd name="T5" fmla="*/ 2147483646 h 3052"/>
                  <a:gd name="T6" fmla="*/ 2147483646 w 15804"/>
                  <a:gd name="T7" fmla="*/ 2147483646 h 3052"/>
                  <a:gd name="T8" fmla="*/ 2147483646 w 15804"/>
                  <a:gd name="T9" fmla="*/ 2147483646 h 3052"/>
                  <a:gd name="T10" fmla="*/ 2147483646 w 15804"/>
                  <a:gd name="T11" fmla="*/ 2147483646 h 3052"/>
                  <a:gd name="T12" fmla="*/ 2147483646 w 15804"/>
                  <a:gd name="T13" fmla="*/ 117187500 h 3052"/>
                  <a:gd name="T14" fmla="*/ 1953125000 w 15804"/>
                  <a:gd name="T15" fmla="*/ 0 h 30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4739;p29"/>
              <p:cNvSpPr>
                <a:spLocks/>
              </p:cNvSpPr>
              <p:nvPr/>
            </p:nvSpPr>
            <p:spPr bwMode="auto">
              <a:xfrm>
                <a:off x="5391250" y="3766950"/>
                <a:ext cx="353425" cy="350900"/>
              </a:xfrm>
              <a:custGeom>
                <a:avLst/>
                <a:gdLst>
                  <a:gd name="T0" fmla="*/ 810546875 w 14137"/>
                  <a:gd name="T1" fmla="*/ 9765625 h 14036"/>
                  <a:gd name="T2" fmla="*/ 1074218750 w 14137"/>
                  <a:gd name="T3" fmla="*/ 2147483646 h 14036"/>
                  <a:gd name="T4" fmla="*/ 2147483646 w 14137"/>
                  <a:gd name="T5" fmla="*/ 2147483646 h 14036"/>
                  <a:gd name="T6" fmla="*/ 2147483646 w 14137"/>
                  <a:gd name="T7" fmla="*/ 2147483646 h 14036"/>
                  <a:gd name="T8" fmla="*/ 2147483646 w 14137"/>
                  <a:gd name="T9" fmla="*/ 2147483646 h 14036"/>
                  <a:gd name="T10" fmla="*/ 2147483646 w 14137"/>
                  <a:gd name="T11" fmla="*/ 2147483646 h 14036"/>
                  <a:gd name="T12" fmla="*/ 2147483646 w 14137"/>
                  <a:gd name="T13" fmla="*/ 2147483646 h 14036"/>
                  <a:gd name="T14" fmla="*/ 2147483646 w 14137"/>
                  <a:gd name="T15" fmla="*/ 1533203125 h 14036"/>
                  <a:gd name="T16" fmla="*/ 810546875 w 14137"/>
                  <a:gd name="T17" fmla="*/ 9765625 h 140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4740;p29"/>
              <p:cNvSpPr>
                <a:spLocks/>
              </p:cNvSpPr>
              <p:nvPr/>
            </p:nvSpPr>
            <p:spPr bwMode="auto">
              <a:xfrm>
                <a:off x="5581650" y="3830675"/>
                <a:ext cx="158800" cy="235050"/>
              </a:xfrm>
              <a:custGeom>
                <a:avLst/>
                <a:gdLst>
                  <a:gd name="T0" fmla="*/ 1230468750 w 6352"/>
                  <a:gd name="T1" fmla="*/ 0 h 9402"/>
                  <a:gd name="T2" fmla="*/ 605468750 w 6352"/>
                  <a:gd name="T3" fmla="*/ 1875000000 h 9402"/>
                  <a:gd name="T4" fmla="*/ 2147483646 w 6352"/>
                  <a:gd name="T5" fmla="*/ 2147483646 h 9402"/>
                  <a:gd name="T6" fmla="*/ 2147483646 w 6352"/>
                  <a:gd name="T7" fmla="*/ 2147483646 h 9402"/>
                  <a:gd name="T8" fmla="*/ 2147483646 w 6352"/>
                  <a:gd name="T9" fmla="*/ 2147483646 h 9402"/>
                  <a:gd name="T10" fmla="*/ 2147483646 w 6352"/>
                  <a:gd name="T11" fmla="*/ 683593750 h 9402"/>
                  <a:gd name="T12" fmla="*/ 1230468750 w 6352"/>
                  <a:gd name="T13" fmla="*/ 0 h 94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4741;p29"/>
              <p:cNvSpPr>
                <a:spLocks/>
              </p:cNvSpPr>
              <p:nvPr/>
            </p:nvSpPr>
            <p:spPr bwMode="auto">
              <a:xfrm>
                <a:off x="5743325" y="3634375"/>
                <a:ext cx="127050" cy="529300"/>
              </a:xfrm>
              <a:custGeom>
                <a:avLst/>
                <a:gdLst>
                  <a:gd name="T0" fmla="*/ 2147483646 w 5082"/>
                  <a:gd name="T1" fmla="*/ 0 h 21172"/>
                  <a:gd name="T2" fmla="*/ 2147483646 w 5082"/>
                  <a:gd name="T3" fmla="*/ 2147483646 h 21172"/>
                  <a:gd name="T4" fmla="*/ 2147483646 w 5082"/>
                  <a:gd name="T5" fmla="*/ 2147483646 h 21172"/>
                  <a:gd name="T6" fmla="*/ 2147483646 w 5082"/>
                  <a:gd name="T7" fmla="*/ 2147483646 h 21172"/>
                  <a:gd name="T8" fmla="*/ 2147483646 w 5082"/>
                  <a:gd name="T9" fmla="*/ 2147483646 h 21172"/>
                  <a:gd name="T10" fmla="*/ 2147483646 w 5082"/>
                  <a:gd name="T11" fmla="*/ 2147483646 h 21172"/>
                  <a:gd name="T12" fmla="*/ 2147483646 w 5082"/>
                  <a:gd name="T13" fmla="*/ 2147483646 h 21172"/>
                  <a:gd name="T14" fmla="*/ 2147483646 w 5082"/>
                  <a:gd name="T15" fmla="*/ 2147483646 h 21172"/>
                  <a:gd name="T16" fmla="*/ 2147483646 w 5082"/>
                  <a:gd name="T17" fmla="*/ 2147483646 h 21172"/>
                  <a:gd name="T18" fmla="*/ 2147483646 w 5082"/>
                  <a:gd name="T19" fmla="*/ 2147483646 h 21172"/>
                  <a:gd name="T20" fmla="*/ 2147483646 w 5082"/>
                  <a:gd name="T21" fmla="*/ 2147483646 h 21172"/>
                  <a:gd name="T22" fmla="*/ 2147483646 w 5082"/>
                  <a:gd name="T23" fmla="*/ 2147483646 h 21172"/>
                  <a:gd name="T24" fmla="*/ 2147483646 w 5082"/>
                  <a:gd name="T25" fmla="*/ 2147483646 h 21172"/>
                  <a:gd name="T26" fmla="*/ 2147483646 w 5082"/>
                  <a:gd name="T27" fmla="*/ 2147483646 h 21172"/>
                  <a:gd name="T28" fmla="*/ 2147483646 w 5082"/>
                  <a:gd name="T29" fmla="*/ 1972656250 h 21172"/>
                  <a:gd name="T30" fmla="*/ 2147483646 w 5082"/>
                  <a:gd name="T31" fmla="*/ 0 h 211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4742;p29"/>
              <p:cNvSpPr>
                <a:spLocks/>
              </p:cNvSpPr>
              <p:nvPr/>
            </p:nvSpPr>
            <p:spPr bwMode="auto">
              <a:xfrm>
                <a:off x="5606000" y="4010000"/>
                <a:ext cx="286500" cy="221450"/>
              </a:xfrm>
              <a:custGeom>
                <a:avLst/>
                <a:gdLst>
                  <a:gd name="T0" fmla="*/ 2147483646 w 11460"/>
                  <a:gd name="T1" fmla="*/ 9765625 h 8858"/>
                  <a:gd name="T2" fmla="*/ 2147483646 w 11460"/>
                  <a:gd name="T3" fmla="*/ 390625000 h 8858"/>
                  <a:gd name="T4" fmla="*/ 2147483646 w 11460"/>
                  <a:gd name="T5" fmla="*/ 2147483646 h 8858"/>
                  <a:gd name="T6" fmla="*/ 2147483646 w 11460"/>
                  <a:gd name="T7" fmla="*/ 2147483646 h 8858"/>
                  <a:gd name="T8" fmla="*/ 2147483646 w 11460"/>
                  <a:gd name="T9" fmla="*/ 2147483646 h 8858"/>
                  <a:gd name="T10" fmla="*/ 1484375000 w 11460"/>
                  <a:gd name="T11" fmla="*/ 2147483646 h 8858"/>
                  <a:gd name="T12" fmla="*/ 2147483646 w 11460"/>
                  <a:gd name="T13" fmla="*/ 2147483646 h 8858"/>
                  <a:gd name="T14" fmla="*/ 2147483646 w 11460"/>
                  <a:gd name="T15" fmla="*/ 2147483646 h 8858"/>
                  <a:gd name="T16" fmla="*/ 2147483646 w 11460"/>
                  <a:gd name="T17" fmla="*/ 2147483646 h 8858"/>
                  <a:gd name="T18" fmla="*/ 2147483646 w 11460"/>
                  <a:gd name="T19" fmla="*/ 2147483646 h 8858"/>
                  <a:gd name="T20" fmla="*/ 2147483646 w 11460"/>
                  <a:gd name="T21" fmla="*/ 2147483646 h 8858"/>
                  <a:gd name="T22" fmla="*/ 2147483646 w 11460"/>
                  <a:gd name="T23" fmla="*/ 2147483646 h 8858"/>
                  <a:gd name="T24" fmla="*/ 2147483646 w 11460"/>
                  <a:gd name="T25" fmla="*/ 2147483646 h 8858"/>
                  <a:gd name="T26" fmla="*/ 2147483646 w 11460"/>
                  <a:gd name="T27" fmla="*/ 2147483646 h 8858"/>
                  <a:gd name="T28" fmla="*/ 2147483646 w 11460"/>
                  <a:gd name="T29" fmla="*/ 2147483646 h 8858"/>
                  <a:gd name="T30" fmla="*/ 2147483646 w 11460"/>
                  <a:gd name="T31" fmla="*/ 9765625 h 88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8" name="Google Shape;4743;p29"/>
            <p:cNvGrpSpPr>
              <a:grpSpLocks/>
            </p:cNvGrpSpPr>
            <p:nvPr/>
          </p:nvGrpSpPr>
          <p:grpSpPr bwMode="auto">
            <a:xfrm rot="19435583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95" name="Google Shape;4744;p29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4745;p29"/>
              <p:cNvSpPr>
                <a:spLocks/>
              </p:cNvSpPr>
              <p:nvPr/>
            </p:nvSpPr>
            <p:spPr bwMode="auto">
              <a:xfrm>
                <a:off x="5064200" y="4748075"/>
                <a:ext cx="1576800" cy="504600"/>
              </a:xfrm>
              <a:custGeom>
                <a:avLst/>
                <a:gdLst>
                  <a:gd name="T0" fmla="*/ 2147483646 w 63072"/>
                  <a:gd name="T1" fmla="*/ 595703125 h 20184"/>
                  <a:gd name="T2" fmla="*/ 2147483646 w 63072"/>
                  <a:gd name="T3" fmla="*/ 2147483646 h 20184"/>
                  <a:gd name="T4" fmla="*/ 2147483646 w 63072"/>
                  <a:gd name="T5" fmla="*/ 2147483646 h 20184"/>
                  <a:gd name="T6" fmla="*/ 2147483646 w 63072"/>
                  <a:gd name="T7" fmla="*/ 2147483646 h 20184"/>
                  <a:gd name="T8" fmla="*/ 2147483646 w 63072"/>
                  <a:gd name="T9" fmla="*/ 2147483646 h 20184"/>
                  <a:gd name="T10" fmla="*/ 2147483646 w 63072"/>
                  <a:gd name="T11" fmla="*/ 2147483646 h 20184"/>
                  <a:gd name="T12" fmla="*/ 2147483646 w 63072"/>
                  <a:gd name="T13" fmla="*/ 2147483646 h 20184"/>
                  <a:gd name="T14" fmla="*/ 2147483646 w 63072"/>
                  <a:gd name="T15" fmla="*/ 2147483646 h 20184"/>
                  <a:gd name="T16" fmla="*/ 0 w 63072"/>
                  <a:gd name="T17" fmla="*/ 2147483646 h 20184"/>
                  <a:gd name="T18" fmla="*/ 2147483646 w 63072"/>
                  <a:gd name="T19" fmla="*/ 2147483646 h 20184"/>
                  <a:gd name="T20" fmla="*/ 2147483646 w 63072"/>
                  <a:gd name="T21" fmla="*/ 2147483646 h 20184"/>
                  <a:gd name="T22" fmla="*/ 2147483646 w 63072"/>
                  <a:gd name="T23" fmla="*/ 2147483646 h 20184"/>
                  <a:gd name="T24" fmla="*/ 2147483646 w 63072"/>
                  <a:gd name="T25" fmla="*/ 2147483646 h 20184"/>
                  <a:gd name="T26" fmla="*/ 2147483646 w 63072"/>
                  <a:gd name="T27" fmla="*/ 2147483646 h 20184"/>
                  <a:gd name="T28" fmla="*/ 2147483646 w 63072"/>
                  <a:gd name="T29" fmla="*/ 2147483646 h 20184"/>
                  <a:gd name="T30" fmla="*/ 2147483646 w 63072"/>
                  <a:gd name="T31" fmla="*/ 2147483646 h 20184"/>
                  <a:gd name="T32" fmla="*/ 2147483646 w 63072"/>
                  <a:gd name="T33" fmla="*/ 2147483646 h 20184"/>
                  <a:gd name="T34" fmla="*/ 2147483646 w 63072"/>
                  <a:gd name="T35" fmla="*/ 2147483646 h 20184"/>
                  <a:gd name="T36" fmla="*/ 2147483646 w 63072"/>
                  <a:gd name="T37" fmla="*/ 2147483646 h 20184"/>
                  <a:gd name="T38" fmla="*/ 2147483646 w 63072"/>
                  <a:gd name="T39" fmla="*/ 2147483646 h 20184"/>
                  <a:gd name="T40" fmla="*/ 2147483646 w 63072"/>
                  <a:gd name="T41" fmla="*/ 2147483646 h 20184"/>
                  <a:gd name="T42" fmla="*/ 2147483646 w 63072"/>
                  <a:gd name="T43" fmla="*/ 2147483646 h 20184"/>
                  <a:gd name="T44" fmla="*/ 2147483646 w 63072"/>
                  <a:gd name="T45" fmla="*/ 2147483646 h 20184"/>
                  <a:gd name="T46" fmla="*/ 2147483646 w 63072"/>
                  <a:gd name="T47" fmla="*/ 2147483646 h 20184"/>
                  <a:gd name="T48" fmla="*/ 2147483646 w 63072"/>
                  <a:gd name="T49" fmla="*/ 2147483646 h 20184"/>
                  <a:gd name="T50" fmla="*/ 2147483646 w 63072"/>
                  <a:gd name="T51" fmla="*/ 2147483646 h 20184"/>
                  <a:gd name="T52" fmla="*/ 2147483646 w 63072"/>
                  <a:gd name="T53" fmla="*/ 2147483646 h 20184"/>
                  <a:gd name="T54" fmla="*/ 2147483646 w 63072"/>
                  <a:gd name="T55" fmla="*/ 2147483646 h 20184"/>
                  <a:gd name="T56" fmla="*/ 2147483646 w 63072"/>
                  <a:gd name="T57" fmla="*/ 2147483646 h 20184"/>
                  <a:gd name="T58" fmla="*/ 2147483646 w 63072"/>
                  <a:gd name="T59" fmla="*/ 2147483646 h 20184"/>
                  <a:gd name="T60" fmla="*/ 2147483646 w 63072"/>
                  <a:gd name="T61" fmla="*/ 2147483646 h 20184"/>
                  <a:gd name="T62" fmla="*/ 2147483646 w 63072"/>
                  <a:gd name="T63" fmla="*/ 2147483646 h 20184"/>
                  <a:gd name="T64" fmla="*/ 2147483646 w 63072"/>
                  <a:gd name="T65" fmla="*/ 2147483646 h 20184"/>
                  <a:gd name="T66" fmla="*/ 2147483646 w 63072"/>
                  <a:gd name="T67" fmla="*/ 2147483646 h 20184"/>
                  <a:gd name="T68" fmla="*/ 2147483646 w 63072"/>
                  <a:gd name="T69" fmla="*/ 2147483646 h 20184"/>
                  <a:gd name="T70" fmla="*/ 2147483646 w 63072"/>
                  <a:gd name="T71" fmla="*/ 2147483646 h 201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9" name="Google Shape;4746;p29"/>
            <p:cNvGrpSpPr>
              <a:grpSpLocks/>
            </p:cNvGrpSpPr>
            <p:nvPr/>
          </p:nvGrpSpPr>
          <p:grpSpPr bwMode="auto"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79" name="Google Shape;4747;p29"/>
              <p:cNvSpPr>
                <a:spLocks/>
              </p:cNvSpPr>
              <p:nvPr/>
            </p:nvSpPr>
            <p:spPr bwMode="auto">
              <a:xfrm>
                <a:off x="1734750" y="627100"/>
                <a:ext cx="127600" cy="161425"/>
              </a:xfrm>
              <a:custGeom>
                <a:avLst/>
                <a:gdLst>
                  <a:gd name="T0" fmla="*/ 2147483646 w 5104"/>
                  <a:gd name="T1" fmla="*/ 0 h 6457"/>
                  <a:gd name="T2" fmla="*/ 2147483646 w 5104"/>
                  <a:gd name="T3" fmla="*/ 2147483646 h 6457"/>
                  <a:gd name="T4" fmla="*/ 2147483646 w 5104"/>
                  <a:gd name="T5" fmla="*/ 2147483646 h 6457"/>
                  <a:gd name="T6" fmla="*/ 2147483646 w 5104"/>
                  <a:gd name="T7" fmla="*/ 2147483646 h 6457"/>
                  <a:gd name="T8" fmla="*/ 2147483646 w 5104"/>
                  <a:gd name="T9" fmla="*/ 2147483646 h 6457"/>
                  <a:gd name="T10" fmla="*/ 2147483646 w 5104"/>
                  <a:gd name="T11" fmla="*/ 2147483646 h 6457"/>
                  <a:gd name="T12" fmla="*/ 2147483646 w 5104"/>
                  <a:gd name="T13" fmla="*/ 0 h 64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4748;p29"/>
              <p:cNvSpPr>
                <a:spLocks/>
              </p:cNvSpPr>
              <p:nvPr/>
            </p:nvSpPr>
            <p:spPr bwMode="auto">
              <a:xfrm>
                <a:off x="1865675" y="683675"/>
                <a:ext cx="165975" cy="101750"/>
              </a:xfrm>
              <a:custGeom>
                <a:avLst/>
                <a:gdLst>
                  <a:gd name="T0" fmla="*/ 2147483646 w 6639"/>
                  <a:gd name="T1" fmla="*/ 0 h 4070"/>
                  <a:gd name="T2" fmla="*/ 2147483646 w 6639"/>
                  <a:gd name="T3" fmla="*/ 2147483646 h 4070"/>
                  <a:gd name="T4" fmla="*/ 0 w 6639"/>
                  <a:gd name="T5" fmla="*/ 2147483646 h 4070"/>
                  <a:gd name="T6" fmla="*/ 2147483646 w 6639"/>
                  <a:gd name="T7" fmla="*/ 2147483646 h 4070"/>
                  <a:gd name="T8" fmla="*/ 2147483646 w 6639"/>
                  <a:gd name="T9" fmla="*/ 2147483646 h 4070"/>
                  <a:gd name="T10" fmla="*/ 2147483646 w 6639"/>
                  <a:gd name="T11" fmla="*/ 2147483646 h 4070"/>
                  <a:gd name="T12" fmla="*/ 2147483646 w 6639"/>
                  <a:gd name="T13" fmla="*/ 2147483646 h 4070"/>
                  <a:gd name="T14" fmla="*/ 2147483646 w 6639"/>
                  <a:gd name="T15" fmla="*/ 234375000 h 4070"/>
                  <a:gd name="T16" fmla="*/ 2147483646 w 6639"/>
                  <a:gd name="T17" fmla="*/ 0 h 40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4749;p29"/>
              <p:cNvSpPr>
                <a:spLocks/>
              </p:cNvSpPr>
              <p:nvPr/>
            </p:nvSpPr>
            <p:spPr bwMode="auto">
              <a:xfrm>
                <a:off x="1664700" y="736275"/>
                <a:ext cx="171800" cy="159825"/>
              </a:xfrm>
              <a:custGeom>
                <a:avLst/>
                <a:gdLst>
                  <a:gd name="T0" fmla="*/ 2147483646 w 6872"/>
                  <a:gd name="T1" fmla="*/ 0 h 6393"/>
                  <a:gd name="T2" fmla="*/ 2147483646 w 6872"/>
                  <a:gd name="T3" fmla="*/ 214843750 h 6393"/>
                  <a:gd name="T4" fmla="*/ 332031250 w 6872"/>
                  <a:gd name="T5" fmla="*/ 2147483646 h 6393"/>
                  <a:gd name="T6" fmla="*/ 2147483646 w 6872"/>
                  <a:gd name="T7" fmla="*/ 2147483646 h 6393"/>
                  <a:gd name="T8" fmla="*/ 2147483646 w 6872"/>
                  <a:gd name="T9" fmla="*/ 2147483646 h 6393"/>
                  <a:gd name="T10" fmla="*/ 2147483646 w 6872"/>
                  <a:gd name="T11" fmla="*/ 2147483646 h 6393"/>
                  <a:gd name="T12" fmla="*/ 2147483646 w 6872"/>
                  <a:gd name="T13" fmla="*/ 2147483646 h 6393"/>
                  <a:gd name="T14" fmla="*/ 2147483646 w 6872"/>
                  <a:gd name="T15" fmla="*/ 0 h 63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4750;p29"/>
              <p:cNvSpPr>
                <a:spLocks/>
              </p:cNvSpPr>
              <p:nvPr/>
            </p:nvSpPr>
            <p:spPr bwMode="auto">
              <a:xfrm>
                <a:off x="1832325" y="796850"/>
                <a:ext cx="227675" cy="101800"/>
              </a:xfrm>
              <a:custGeom>
                <a:avLst/>
                <a:gdLst>
                  <a:gd name="T0" fmla="*/ 2147483646 w 9107"/>
                  <a:gd name="T1" fmla="*/ 0 h 4072"/>
                  <a:gd name="T2" fmla="*/ 2147483646 w 9107"/>
                  <a:gd name="T3" fmla="*/ 2147483646 h 4072"/>
                  <a:gd name="T4" fmla="*/ 0 w 9107"/>
                  <a:gd name="T5" fmla="*/ 2147483646 h 4072"/>
                  <a:gd name="T6" fmla="*/ 2147483646 w 9107"/>
                  <a:gd name="T7" fmla="*/ 2147483646 h 4072"/>
                  <a:gd name="T8" fmla="*/ 2147483646 w 9107"/>
                  <a:gd name="T9" fmla="*/ 2147483646 h 4072"/>
                  <a:gd name="T10" fmla="*/ 2147483646 w 9107"/>
                  <a:gd name="T11" fmla="*/ 2147483646 h 4072"/>
                  <a:gd name="T12" fmla="*/ 2147483646 w 9107"/>
                  <a:gd name="T13" fmla="*/ 2147483646 h 4072"/>
                  <a:gd name="T14" fmla="*/ 2147483646 w 9107"/>
                  <a:gd name="T15" fmla="*/ 2147483646 h 4072"/>
                  <a:gd name="T16" fmla="*/ 2147483646 w 9107"/>
                  <a:gd name="T17" fmla="*/ 0 h 40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4751;p29"/>
              <p:cNvSpPr>
                <a:spLocks/>
              </p:cNvSpPr>
              <p:nvPr/>
            </p:nvSpPr>
            <p:spPr bwMode="auto">
              <a:xfrm>
                <a:off x="1611325" y="872625"/>
                <a:ext cx="204325" cy="129400"/>
              </a:xfrm>
              <a:custGeom>
                <a:avLst/>
                <a:gdLst>
                  <a:gd name="T0" fmla="*/ 2147483646 w 8173"/>
                  <a:gd name="T1" fmla="*/ 9765625 h 5176"/>
                  <a:gd name="T2" fmla="*/ 2147483646 w 8173"/>
                  <a:gd name="T3" fmla="*/ 48828125 h 5176"/>
                  <a:gd name="T4" fmla="*/ 2147483646 w 8173"/>
                  <a:gd name="T5" fmla="*/ 2147483646 h 5176"/>
                  <a:gd name="T6" fmla="*/ 1630859375 w 8173"/>
                  <a:gd name="T7" fmla="*/ 2147483646 h 5176"/>
                  <a:gd name="T8" fmla="*/ 2147483646 w 8173"/>
                  <a:gd name="T9" fmla="*/ 2147483646 h 5176"/>
                  <a:gd name="T10" fmla="*/ 2147483646 w 8173"/>
                  <a:gd name="T11" fmla="*/ 2147483646 h 5176"/>
                  <a:gd name="T12" fmla="*/ 2147483646 w 8173"/>
                  <a:gd name="T13" fmla="*/ 2147483646 h 5176"/>
                  <a:gd name="T14" fmla="*/ 2147483646 w 8173"/>
                  <a:gd name="T15" fmla="*/ 9765625 h 51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4752;p29"/>
              <p:cNvSpPr>
                <a:spLocks/>
              </p:cNvSpPr>
              <p:nvPr/>
            </p:nvSpPr>
            <p:spPr bwMode="auto">
              <a:xfrm>
                <a:off x="1814800" y="929450"/>
                <a:ext cx="210175" cy="82125"/>
              </a:xfrm>
              <a:custGeom>
                <a:avLst/>
                <a:gdLst>
                  <a:gd name="T0" fmla="*/ 2147483646 w 8407"/>
                  <a:gd name="T1" fmla="*/ 0 h 3285"/>
                  <a:gd name="T2" fmla="*/ 2147483646 w 8407"/>
                  <a:gd name="T3" fmla="*/ 2147483646 h 3285"/>
                  <a:gd name="T4" fmla="*/ 9765625 w 8407"/>
                  <a:gd name="T5" fmla="*/ 2147483646 h 3285"/>
                  <a:gd name="T6" fmla="*/ 2147483646 w 8407"/>
                  <a:gd name="T7" fmla="*/ 2147483646 h 3285"/>
                  <a:gd name="T8" fmla="*/ 2147483646 w 8407"/>
                  <a:gd name="T9" fmla="*/ 2147483646 h 3285"/>
                  <a:gd name="T10" fmla="*/ 2147483646 w 8407"/>
                  <a:gd name="T11" fmla="*/ 2147483646 h 3285"/>
                  <a:gd name="T12" fmla="*/ 2147483646 w 8407"/>
                  <a:gd name="T13" fmla="*/ 2147483646 h 3285"/>
                  <a:gd name="T14" fmla="*/ 2147483646 w 8407"/>
                  <a:gd name="T15" fmla="*/ 2147483646 h 3285"/>
                  <a:gd name="T16" fmla="*/ 2147483646 w 8407"/>
                  <a:gd name="T17" fmla="*/ 1953125000 h 3285"/>
                  <a:gd name="T18" fmla="*/ 2147483646 w 8407"/>
                  <a:gd name="T19" fmla="*/ 0 h 32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4753;p29"/>
              <p:cNvSpPr>
                <a:spLocks/>
              </p:cNvSpPr>
              <p:nvPr/>
            </p:nvSpPr>
            <p:spPr bwMode="auto">
              <a:xfrm>
                <a:off x="1587150" y="996275"/>
                <a:ext cx="219325" cy="80125"/>
              </a:xfrm>
              <a:custGeom>
                <a:avLst/>
                <a:gdLst>
                  <a:gd name="T0" fmla="*/ 2147483646 w 8773"/>
                  <a:gd name="T1" fmla="*/ 0 h 3205"/>
                  <a:gd name="T2" fmla="*/ 2147483646 w 8773"/>
                  <a:gd name="T3" fmla="*/ 605468750 h 3205"/>
                  <a:gd name="T4" fmla="*/ 2147483646 w 8773"/>
                  <a:gd name="T5" fmla="*/ 2147483646 h 3205"/>
                  <a:gd name="T6" fmla="*/ 2147483646 w 8773"/>
                  <a:gd name="T7" fmla="*/ 2147483646 h 3205"/>
                  <a:gd name="T8" fmla="*/ 2147483646 w 8773"/>
                  <a:gd name="T9" fmla="*/ 2147483646 h 3205"/>
                  <a:gd name="T10" fmla="*/ 2147483646 w 8773"/>
                  <a:gd name="T11" fmla="*/ 2147483646 h 3205"/>
                  <a:gd name="T12" fmla="*/ 2147483646 w 8773"/>
                  <a:gd name="T13" fmla="*/ 2147483646 h 3205"/>
                  <a:gd name="T14" fmla="*/ 2147483646 w 8773"/>
                  <a:gd name="T15" fmla="*/ 2147483646 h 3205"/>
                  <a:gd name="T16" fmla="*/ 2147483646 w 8773"/>
                  <a:gd name="T17" fmla="*/ 0 h 32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4754;p29"/>
              <p:cNvSpPr>
                <a:spLocks/>
              </p:cNvSpPr>
              <p:nvPr/>
            </p:nvSpPr>
            <p:spPr bwMode="auto">
              <a:xfrm>
                <a:off x="1806450" y="1034700"/>
                <a:ext cx="196000" cy="64950"/>
              </a:xfrm>
              <a:custGeom>
                <a:avLst/>
                <a:gdLst>
                  <a:gd name="T0" fmla="*/ 2147483646 w 7840"/>
                  <a:gd name="T1" fmla="*/ 9765625 h 2598"/>
                  <a:gd name="T2" fmla="*/ 9765625 w 7840"/>
                  <a:gd name="T3" fmla="*/ 2147483646 h 2598"/>
                  <a:gd name="T4" fmla="*/ 2147483646 w 7840"/>
                  <a:gd name="T5" fmla="*/ 2147483646 h 2598"/>
                  <a:gd name="T6" fmla="*/ 2147483646 w 7840"/>
                  <a:gd name="T7" fmla="*/ 2147483646 h 2598"/>
                  <a:gd name="T8" fmla="*/ 2147483646 w 7840"/>
                  <a:gd name="T9" fmla="*/ 2147483646 h 2598"/>
                  <a:gd name="T10" fmla="*/ 2147483646 w 7840"/>
                  <a:gd name="T11" fmla="*/ 2147483646 h 2598"/>
                  <a:gd name="T12" fmla="*/ 2147483646 w 7840"/>
                  <a:gd name="T13" fmla="*/ 2147483646 h 2598"/>
                  <a:gd name="T14" fmla="*/ 2147483646 w 7840"/>
                  <a:gd name="T15" fmla="*/ 9765625 h 25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4755;p29"/>
              <p:cNvSpPr>
                <a:spLocks/>
              </p:cNvSpPr>
              <p:nvPr/>
            </p:nvSpPr>
            <p:spPr bwMode="auto">
              <a:xfrm>
                <a:off x="1574625" y="1125475"/>
                <a:ext cx="221025" cy="83125"/>
              </a:xfrm>
              <a:custGeom>
                <a:avLst/>
                <a:gdLst>
                  <a:gd name="T0" fmla="*/ 2147483646 w 8841"/>
                  <a:gd name="T1" fmla="*/ 9765625 h 3325"/>
                  <a:gd name="T2" fmla="*/ 2147483646 w 8841"/>
                  <a:gd name="T3" fmla="*/ 1611328125 h 3325"/>
                  <a:gd name="T4" fmla="*/ 654296875 w 8841"/>
                  <a:gd name="T5" fmla="*/ 2147483646 h 3325"/>
                  <a:gd name="T6" fmla="*/ 2147483646 w 8841"/>
                  <a:gd name="T7" fmla="*/ 2147483646 h 3325"/>
                  <a:gd name="T8" fmla="*/ 2147483646 w 8841"/>
                  <a:gd name="T9" fmla="*/ 2147483646 h 3325"/>
                  <a:gd name="T10" fmla="*/ 2147483646 w 8841"/>
                  <a:gd name="T11" fmla="*/ 2147483646 h 3325"/>
                  <a:gd name="T12" fmla="*/ 2147483646 w 8841"/>
                  <a:gd name="T13" fmla="*/ 2147483646 h 3325"/>
                  <a:gd name="T14" fmla="*/ 2147483646 w 8841"/>
                  <a:gd name="T15" fmla="*/ 2147483646 h 3325"/>
                  <a:gd name="T16" fmla="*/ 2147483646 w 8841"/>
                  <a:gd name="T17" fmla="*/ 9765625 h 33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4756;p29"/>
              <p:cNvSpPr>
                <a:spLocks/>
              </p:cNvSpPr>
              <p:nvPr/>
            </p:nvSpPr>
            <p:spPr bwMode="auto">
              <a:xfrm>
                <a:off x="1798125" y="1125650"/>
                <a:ext cx="245200" cy="92000"/>
              </a:xfrm>
              <a:custGeom>
                <a:avLst/>
                <a:gdLst>
                  <a:gd name="T0" fmla="*/ 2147483646 w 9808"/>
                  <a:gd name="T1" fmla="*/ 0 h 3680"/>
                  <a:gd name="T2" fmla="*/ 0 w 9808"/>
                  <a:gd name="T3" fmla="*/ 2147483646 h 3680"/>
                  <a:gd name="T4" fmla="*/ 2147483646 w 9808"/>
                  <a:gd name="T5" fmla="*/ 2147483646 h 3680"/>
                  <a:gd name="T6" fmla="*/ 2147483646 w 9808"/>
                  <a:gd name="T7" fmla="*/ 2147483646 h 3680"/>
                  <a:gd name="T8" fmla="*/ 2147483646 w 9808"/>
                  <a:gd name="T9" fmla="*/ 2147483646 h 3680"/>
                  <a:gd name="T10" fmla="*/ 2147483646 w 9808"/>
                  <a:gd name="T11" fmla="*/ 2147483646 h 3680"/>
                  <a:gd name="T12" fmla="*/ 2147483646 w 9808"/>
                  <a:gd name="T13" fmla="*/ 566406250 h 3680"/>
                  <a:gd name="T14" fmla="*/ 2147483646 w 9808"/>
                  <a:gd name="T15" fmla="*/ 0 h 36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4757;p29"/>
              <p:cNvSpPr>
                <a:spLocks/>
              </p:cNvSpPr>
              <p:nvPr/>
            </p:nvSpPr>
            <p:spPr bwMode="auto">
              <a:xfrm>
                <a:off x="1544600" y="1233400"/>
                <a:ext cx="248550" cy="105475"/>
              </a:xfrm>
              <a:custGeom>
                <a:avLst/>
                <a:gdLst>
                  <a:gd name="T0" fmla="*/ 2147483646 w 9942"/>
                  <a:gd name="T1" fmla="*/ 0 h 4219"/>
                  <a:gd name="T2" fmla="*/ 2147483646 w 9942"/>
                  <a:gd name="T3" fmla="*/ 2128906250 h 4219"/>
                  <a:gd name="T4" fmla="*/ 9765625 w 9942"/>
                  <a:gd name="T5" fmla="*/ 2147483646 h 4219"/>
                  <a:gd name="T6" fmla="*/ 2147483646 w 9942"/>
                  <a:gd name="T7" fmla="*/ 2147483646 h 4219"/>
                  <a:gd name="T8" fmla="*/ 2147483646 w 9942"/>
                  <a:gd name="T9" fmla="*/ 2147483646 h 4219"/>
                  <a:gd name="T10" fmla="*/ 2147483646 w 9942"/>
                  <a:gd name="T11" fmla="*/ 2147483646 h 4219"/>
                  <a:gd name="T12" fmla="*/ 2147483646 w 9942"/>
                  <a:gd name="T13" fmla="*/ 2147483646 h 4219"/>
                  <a:gd name="T14" fmla="*/ 2147483646 w 9942"/>
                  <a:gd name="T15" fmla="*/ 0 h 42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4758;p29"/>
              <p:cNvSpPr>
                <a:spLocks/>
              </p:cNvSpPr>
              <p:nvPr/>
            </p:nvSpPr>
            <p:spPr bwMode="auto">
              <a:xfrm>
                <a:off x="1793125" y="1242675"/>
                <a:ext cx="243525" cy="91350"/>
              </a:xfrm>
              <a:custGeom>
                <a:avLst/>
                <a:gdLst>
                  <a:gd name="T0" fmla="*/ 2147483646 w 9741"/>
                  <a:gd name="T1" fmla="*/ 0 h 3654"/>
                  <a:gd name="T2" fmla="*/ 0 w 9741"/>
                  <a:gd name="T3" fmla="*/ 2147483646 h 3654"/>
                  <a:gd name="T4" fmla="*/ 2147483646 w 9741"/>
                  <a:gd name="T5" fmla="*/ 2147483646 h 3654"/>
                  <a:gd name="T6" fmla="*/ 2147483646 w 9741"/>
                  <a:gd name="T7" fmla="*/ 2147483646 h 3654"/>
                  <a:gd name="T8" fmla="*/ 2147483646 w 9741"/>
                  <a:gd name="T9" fmla="*/ 2147483646 h 3654"/>
                  <a:gd name="T10" fmla="*/ 2147483646 w 9741"/>
                  <a:gd name="T11" fmla="*/ 2147483646 h 3654"/>
                  <a:gd name="T12" fmla="*/ 2147483646 w 9741"/>
                  <a:gd name="T13" fmla="*/ 2147483646 h 3654"/>
                  <a:gd name="T14" fmla="*/ 2147483646 w 9741"/>
                  <a:gd name="T15" fmla="*/ 2147483646 h 3654"/>
                  <a:gd name="T16" fmla="*/ 2147483646 w 9741"/>
                  <a:gd name="T17" fmla="*/ 126953125 h 3654"/>
                  <a:gd name="T18" fmla="*/ 2147483646 w 9741"/>
                  <a:gd name="T19" fmla="*/ 0 h 36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4759;p29"/>
              <p:cNvSpPr>
                <a:spLocks/>
              </p:cNvSpPr>
              <p:nvPr/>
            </p:nvSpPr>
            <p:spPr bwMode="auto">
              <a:xfrm>
                <a:off x="1535425" y="1378150"/>
                <a:ext cx="262725" cy="104800"/>
              </a:xfrm>
              <a:custGeom>
                <a:avLst/>
                <a:gdLst>
                  <a:gd name="T0" fmla="*/ 2147483646 w 10509"/>
                  <a:gd name="T1" fmla="*/ 9765625 h 4192"/>
                  <a:gd name="T2" fmla="*/ 2147483646 w 10509"/>
                  <a:gd name="T3" fmla="*/ 2147483646 h 4192"/>
                  <a:gd name="T4" fmla="*/ 9765625 w 10509"/>
                  <a:gd name="T5" fmla="*/ 2147483646 h 4192"/>
                  <a:gd name="T6" fmla="*/ 2147483646 w 10509"/>
                  <a:gd name="T7" fmla="*/ 2147483646 h 4192"/>
                  <a:gd name="T8" fmla="*/ 2147483646 w 10509"/>
                  <a:gd name="T9" fmla="*/ 2147483646 h 4192"/>
                  <a:gd name="T10" fmla="*/ 2147483646 w 10509"/>
                  <a:gd name="T11" fmla="*/ 2147483646 h 4192"/>
                  <a:gd name="T12" fmla="*/ 2147483646 w 10509"/>
                  <a:gd name="T13" fmla="*/ 2147483646 h 4192"/>
                  <a:gd name="T14" fmla="*/ 2147483646 w 10509"/>
                  <a:gd name="T15" fmla="*/ 9765625 h 41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4760;p29"/>
              <p:cNvSpPr>
                <a:spLocks/>
              </p:cNvSpPr>
              <p:nvPr/>
            </p:nvSpPr>
            <p:spPr bwMode="auto">
              <a:xfrm>
                <a:off x="1795625" y="1351125"/>
                <a:ext cx="249375" cy="118975"/>
              </a:xfrm>
              <a:custGeom>
                <a:avLst/>
                <a:gdLst>
                  <a:gd name="T0" fmla="*/ 2147483646 w 9975"/>
                  <a:gd name="T1" fmla="*/ 0 h 4759"/>
                  <a:gd name="T2" fmla="*/ 2147483646 w 9975"/>
                  <a:gd name="T3" fmla="*/ 117187500 h 4759"/>
                  <a:gd name="T4" fmla="*/ 0 w 9975"/>
                  <a:gd name="T5" fmla="*/ 2147483646 h 4759"/>
                  <a:gd name="T6" fmla="*/ 2147483646 w 9975"/>
                  <a:gd name="T7" fmla="*/ 2147483646 h 4759"/>
                  <a:gd name="T8" fmla="*/ 2147483646 w 9975"/>
                  <a:gd name="T9" fmla="*/ 2147483646 h 4759"/>
                  <a:gd name="T10" fmla="*/ 2147483646 w 9975"/>
                  <a:gd name="T11" fmla="*/ 2147483646 h 4759"/>
                  <a:gd name="T12" fmla="*/ 2147483646 w 9975"/>
                  <a:gd name="T13" fmla="*/ 2147483646 h 4759"/>
                  <a:gd name="T14" fmla="*/ 2147483646 w 9975"/>
                  <a:gd name="T15" fmla="*/ 0 h 47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4761;p29"/>
              <p:cNvSpPr/>
              <p:nvPr/>
            </p:nvSpPr>
            <p:spPr>
              <a:xfrm>
                <a:off x="1781378" y="589167"/>
                <a:ext cx="139191" cy="1178764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4762;p29"/>
              <p:cNvSpPr>
                <a:spLocks/>
              </p:cNvSpPr>
              <p:nvPr/>
            </p:nvSpPr>
            <p:spPr bwMode="auto">
              <a:xfrm>
                <a:off x="1879850" y="492925"/>
                <a:ext cx="124275" cy="185525"/>
              </a:xfrm>
              <a:custGeom>
                <a:avLst/>
                <a:gdLst>
                  <a:gd name="T0" fmla="*/ 2147483646 w 4971"/>
                  <a:gd name="T1" fmla="*/ 9765625 h 7421"/>
                  <a:gd name="T2" fmla="*/ 2147483646 w 4971"/>
                  <a:gd name="T3" fmla="*/ 1777343750 h 7421"/>
                  <a:gd name="T4" fmla="*/ 2147483646 w 4971"/>
                  <a:gd name="T5" fmla="*/ 2147483646 h 7421"/>
                  <a:gd name="T6" fmla="*/ 2147483646 w 4971"/>
                  <a:gd name="T7" fmla="*/ 2147483646 h 7421"/>
                  <a:gd name="T8" fmla="*/ 2147483646 w 4971"/>
                  <a:gd name="T9" fmla="*/ 2147483646 h 7421"/>
                  <a:gd name="T10" fmla="*/ 2147483646 w 4971"/>
                  <a:gd name="T11" fmla="*/ 2147483646 h 7421"/>
                  <a:gd name="T12" fmla="*/ 2147483646 w 4971"/>
                  <a:gd name="T13" fmla="*/ 1455078125 h 7421"/>
                  <a:gd name="T14" fmla="*/ 2147483646 w 4971"/>
                  <a:gd name="T15" fmla="*/ 9765625 h 74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0" name="Google Shape;4763;p29"/>
            <p:cNvGrpSpPr>
              <a:grpSpLocks/>
            </p:cNvGrpSpPr>
            <p:nvPr/>
          </p:nvGrpSpPr>
          <p:grpSpPr bwMode="auto"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1" name="Google Shape;4764;p29"/>
              <p:cNvSpPr/>
              <p:nvPr/>
            </p:nvSpPr>
            <p:spPr>
              <a:xfrm>
                <a:off x="1656647" y="1865487"/>
                <a:ext cx="306702" cy="499633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4765;p29"/>
              <p:cNvSpPr/>
              <p:nvPr/>
            </p:nvSpPr>
            <p:spPr>
              <a:xfrm>
                <a:off x="1357613" y="2109553"/>
                <a:ext cx="530338" cy="328404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4766;p29"/>
              <p:cNvSpPr/>
              <p:nvPr/>
            </p:nvSpPr>
            <p:spPr>
              <a:xfrm>
                <a:off x="1489239" y="2413678"/>
                <a:ext cx="412770" cy="350127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4767;p29"/>
              <p:cNvSpPr/>
              <p:nvPr/>
            </p:nvSpPr>
            <p:spPr>
              <a:xfrm>
                <a:off x="1830445" y="2423900"/>
                <a:ext cx="253029" cy="489411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4768;p29"/>
              <p:cNvSpPr/>
              <p:nvPr/>
            </p:nvSpPr>
            <p:spPr>
              <a:xfrm>
                <a:off x="1918621" y="1947268"/>
                <a:ext cx="382099" cy="416574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4769;p29"/>
              <p:cNvSpPr/>
              <p:nvPr/>
            </p:nvSpPr>
            <p:spPr>
              <a:xfrm>
                <a:off x="1903286" y="2322952"/>
                <a:ext cx="477943" cy="270901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4770;p29"/>
              <p:cNvSpPr/>
              <p:nvPr/>
            </p:nvSpPr>
            <p:spPr>
              <a:xfrm>
                <a:off x="1870060" y="2450735"/>
                <a:ext cx="95845" cy="332237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4771;p29"/>
              <p:cNvSpPr/>
              <p:nvPr/>
            </p:nvSpPr>
            <p:spPr>
              <a:xfrm>
                <a:off x="1884118" y="2435401"/>
                <a:ext cx="127792" cy="284957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4772;p29"/>
              <p:cNvSpPr/>
              <p:nvPr/>
            </p:nvSpPr>
            <p:spPr>
              <a:xfrm>
                <a:off x="1867504" y="2472458"/>
                <a:ext cx="52395" cy="281124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4773;p29"/>
              <p:cNvSpPr/>
              <p:nvPr/>
            </p:nvSpPr>
            <p:spPr>
              <a:xfrm>
                <a:off x="1663037" y="2440513"/>
                <a:ext cx="226193" cy="18273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4774;p29"/>
              <p:cNvSpPr/>
              <p:nvPr/>
            </p:nvSpPr>
            <p:spPr>
              <a:xfrm>
                <a:off x="1767826" y="2427734"/>
                <a:ext cx="161018" cy="175063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4775;p29"/>
              <p:cNvSpPr/>
              <p:nvPr/>
            </p:nvSpPr>
            <p:spPr>
              <a:xfrm>
                <a:off x="1577416" y="2417512"/>
                <a:ext cx="313091" cy="16484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4776;p29"/>
              <p:cNvSpPr/>
              <p:nvPr/>
            </p:nvSpPr>
            <p:spPr>
              <a:xfrm>
                <a:off x="1659203" y="2411122"/>
                <a:ext cx="218524" cy="100949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4777;p29"/>
              <p:cNvSpPr/>
              <p:nvPr/>
            </p:nvSpPr>
            <p:spPr>
              <a:xfrm>
                <a:off x="1514798" y="2351064"/>
                <a:ext cx="370598" cy="92004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4778;p29"/>
              <p:cNvSpPr/>
              <p:nvPr/>
            </p:nvSpPr>
            <p:spPr>
              <a:xfrm>
                <a:off x="1659203" y="2294839"/>
                <a:ext cx="247917" cy="136728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4779;p29"/>
              <p:cNvSpPr/>
              <p:nvPr/>
            </p:nvSpPr>
            <p:spPr>
              <a:xfrm>
                <a:off x="1655369" y="2238615"/>
                <a:ext cx="268364" cy="181453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4780;p29"/>
              <p:cNvSpPr/>
              <p:nvPr/>
            </p:nvSpPr>
            <p:spPr>
              <a:xfrm>
                <a:off x="1776772" y="2068662"/>
                <a:ext cx="136737" cy="34885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4781;p29"/>
              <p:cNvSpPr/>
              <p:nvPr/>
            </p:nvSpPr>
            <p:spPr>
              <a:xfrm>
                <a:off x="1835557" y="2089107"/>
                <a:ext cx="106067" cy="339904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4782;p29"/>
              <p:cNvSpPr/>
              <p:nvPr/>
            </p:nvSpPr>
            <p:spPr>
              <a:xfrm>
                <a:off x="1890507" y="2113387"/>
                <a:ext cx="65174" cy="310514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4783;p29"/>
              <p:cNvSpPr/>
              <p:nvPr/>
            </p:nvSpPr>
            <p:spPr>
              <a:xfrm>
                <a:off x="1905842" y="2108275"/>
                <a:ext cx="209579" cy="28623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4784;p29"/>
              <p:cNvSpPr/>
              <p:nvPr/>
            </p:nvSpPr>
            <p:spPr>
              <a:xfrm>
                <a:off x="1898175" y="2188779"/>
                <a:ext cx="242805" cy="246623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4785;p29"/>
              <p:cNvSpPr/>
              <p:nvPr/>
            </p:nvSpPr>
            <p:spPr>
              <a:xfrm>
                <a:off x="1886674" y="2237336"/>
                <a:ext cx="267086" cy="199342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4786;p29"/>
              <p:cNvSpPr/>
              <p:nvPr/>
            </p:nvSpPr>
            <p:spPr>
              <a:xfrm>
                <a:off x="1893063" y="2371510"/>
                <a:ext cx="352707" cy="66447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4787;p29"/>
              <p:cNvSpPr/>
              <p:nvPr/>
            </p:nvSpPr>
            <p:spPr>
              <a:xfrm>
                <a:off x="1903286" y="2430290"/>
                <a:ext cx="304146" cy="52391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4788;p29"/>
              <p:cNvSpPr/>
              <p:nvPr/>
            </p:nvSpPr>
            <p:spPr>
              <a:xfrm>
                <a:off x="1896897" y="2399622"/>
                <a:ext cx="260696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4789;p29"/>
              <p:cNvSpPr/>
              <p:nvPr/>
            </p:nvSpPr>
            <p:spPr>
              <a:xfrm>
                <a:off x="1881562" y="2440513"/>
                <a:ext cx="263252" cy="81781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4790;p29"/>
              <p:cNvSpPr/>
              <p:nvPr/>
            </p:nvSpPr>
            <p:spPr>
              <a:xfrm>
                <a:off x="1779328" y="2225836"/>
                <a:ext cx="255585" cy="291347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4791;p29"/>
              <p:cNvSpPr>
                <a:spLocks/>
              </p:cNvSpPr>
              <p:nvPr/>
            </p:nvSpPr>
            <p:spPr bwMode="auto">
              <a:xfrm>
                <a:off x="1854000" y="2320150"/>
                <a:ext cx="101750" cy="105950"/>
              </a:xfrm>
              <a:custGeom>
                <a:avLst/>
                <a:gdLst>
                  <a:gd name="T0" fmla="*/ 2147483646 w 4070"/>
                  <a:gd name="T1" fmla="*/ 9765625 h 4238"/>
                  <a:gd name="T2" fmla="*/ 2147483646 w 4070"/>
                  <a:gd name="T3" fmla="*/ 771484375 h 4238"/>
                  <a:gd name="T4" fmla="*/ 2147483646 w 4070"/>
                  <a:gd name="T5" fmla="*/ 2147483646 h 4238"/>
                  <a:gd name="T6" fmla="*/ 1308593750 w 4070"/>
                  <a:gd name="T7" fmla="*/ 2147483646 h 4238"/>
                  <a:gd name="T8" fmla="*/ 2147483646 w 4070"/>
                  <a:gd name="T9" fmla="*/ 2147483646 h 4238"/>
                  <a:gd name="T10" fmla="*/ 2147483646 w 4070"/>
                  <a:gd name="T11" fmla="*/ 2147483646 h 4238"/>
                  <a:gd name="T12" fmla="*/ 2147483646 w 4070"/>
                  <a:gd name="T13" fmla="*/ 2147483646 h 4238"/>
                  <a:gd name="T14" fmla="*/ 2147483646 w 4070"/>
                  <a:gd name="T15" fmla="*/ 2147483646 h 4238"/>
                  <a:gd name="T16" fmla="*/ 2147483646 w 4070"/>
                  <a:gd name="T17" fmla="*/ 2147483646 h 4238"/>
                  <a:gd name="T18" fmla="*/ 2147483646 w 4070"/>
                  <a:gd name="T19" fmla="*/ 2147483646 h 4238"/>
                  <a:gd name="T20" fmla="*/ 2147483646 w 4070"/>
                  <a:gd name="T21" fmla="*/ 2147483646 h 4238"/>
                  <a:gd name="T22" fmla="*/ 2147483646 w 4070"/>
                  <a:gd name="T23" fmla="*/ 2147483646 h 4238"/>
                  <a:gd name="T24" fmla="*/ 2147483646 w 4070"/>
                  <a:gd name="T25" fmla="*/ 2147483646 h 4238"/>
                  <a:gd name="T26" fmla="*/ 2147483646 w 4070"/>
                  <a:gd name="T27" fmla="*/ 2147483646 h 4238"/>
                  <a:gd name="T28" fmla="*/ 2147483646 w 4070"/>
                  <a:gd name="T29" fmla="*/ 1640625000 h 4238"/>
                  <a:gd name="T30" fmla="*/ 2147483646 w 4070"/>
                  <a:gd name="T31" fmla="*/ 2070312500 h 4238"/>
                  <a:gd name="T32" fmla="*/ 2147483646 w 4070"/>
                  <a:gd name="T33" fmla="*/ 9765625 h 42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1" name="Google Shape;4792;p29"/>
            <p:cNvGrpSpPr>
              <a:grpSpLocks/>
            </p:cNvGrpSpPr>
            <p:nvPr/>
          </p:nvGrpSpPr>
          <p:grpSpPr bwMode="auto">
            <a:xfrm rot="19880654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2" name="Google Shape;4793;p29"/>
              <p:cNvSpPr>
                <a:spLocks/>
              </p:cNvSpPr>
              <p:nvPr/>
            </p:nvSpPr>
            <p:spPr bwMode="auto">
              <a:xfrm>
                <a:off x="2235100" y="548200"/>
                <a:ext cx="759725" cy="1100125"/>
              </a:xfrm>
              <a:custGeom>
                <a:avLst/>
                <a:gdLst>
                  <a:gd name="T0" fmla="*/ 2147483646 w 30389"/>
                  <a:gd name="T1" fmla="*/ 0 h 44005"/>
                  <a:gd name="T2" fmla="*/ 2147483646 w 30389"/>
                  <a:gd name="T3" fmla="*/ 2147483646 h 44005"/>
                  <a:gd name="T4" fmla="*/ 2147483646 w 30389"/>
                  <a:gd name="T5" fmla="*/ 2147483646 h 44005"/>
                  <a:gd name="T6" fmla="*/ 2147483646 w 30389"/>
                  <a:gd name="T7" fmla="*/ 2147483646 h 44005"/>
                  <a:gd name="T8" fmla="*/ 2147483646 w 30389"/>
                  <a:gd name="T9" fmla="*/ 2147483646 h 44005"/>
                  <a:gd name="T10" fmla="*/ 2147483646 w 30389"/>
                  <a:gd name="T11" fmla="*/ 2147483646 h 44005"/>
                  <a:gd name="T12" fmla="*/ 2147483646 w 30389"/>
                  <a:gd name="T13" fmla="*/ 2147483646 h 44005"/>
                  <a:gd name="T14" fmla="*/ 2147483646 w 30389"/>
                  <a:gd name="T15" fmla="*/ 2147483646 h 44005"/>
                  <a:gd name="T16" fmla="*/ 2147483646 w 30389"/>
                  <a:gd name="T17" fmla="*/ 2147483646 h 44005"/>
                  <a:gd name="T18" fmla="*/ 2147483646 w 30389"/>
                  <a:gd name="T19" fmla="*/ 2147483646 h 44005"/>
                  <a:gd name="T20" fmla="*/ 2147483646 w 30389"/>
                  <a:gd name="T21" fmla="*/ 2147483646 h 44005"/>
                  <a:gd name="T22" fmla="*/ 2147483646 w 30389"/>
                  <a:gd name="T23" fmla="*/ 2147483646 h 44005"/>
                  <a:gd name="T24" fmla="*/ 2147483646 w 30389"/>
                  <a:gd name="T25" fmla="*/ 2147483646 h 44005"/>
                  <a:gd name="T26" fmla="*/ 2147483646 w 30389"/>
                  <a:gd name="T27" fmla="*/ 2147483646 h 44005"/>
                  <a:gd name="T28" fmla="*/ 2147483646 w 30389"/>
                  <a:gd name="T29" fmla="*/ 2147483646 h 44005"/>
                  <a:gd name="T30" fmla="*/ 2147483646 w 30389"/>
                  <a:gd name="T31" fmla="*/ 2147483646 h 44005"/>
                  <a:gd name="T32" fmla="*/ 2147483646 w 30389"/>
                  <a:gd name="T33" fmla="*/ 2147483646 h 44005"/>
                  <a:gd name="T34" fmla="*/ 2147483646 w 30389"/>
                  <a:gd name="T35" fmla="*/ 2147483646 h 44005"/>
                  <a:gd name="T36" fmla="*/ 2147483646 w 30389"/>
                  <a:gd name="T37" fmla="*/ 2147483646 h 44005"/>
                  <a:gd name="T38" fmla="*/ 2147483646 w 30389"/>
                  <a:gd name="T39" fmla="*/ 2147483646 h 44005"/>
                  <a:gd name="T40" fmla="*/ 2147483646 w 30389"/>
                  <a:gd name="T41" fmla="*/ 2147483646 h 44005"/>
                  <a:gd name="T42" fmla="*/ 2147483646 w 30389"/>
                  <a:gd name="T43" fmla="*/ 380859375 h 44005"/>
                  <a:gd name="T44" fmla="*/ 2147483646 w 30389"/>
                  <a:gd name="T45" fmla="*/ 0 h 4400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4794;p29"/>
              <p:cNvSpPr>
                <a:spLocks/>
              </p:cNvSpPr>
              <p:nvPr/>
            </p:nvSpPr>
            <p:spPr bwMode="auto">
              <a:xfrm>
                <a:off x="2559150" y="599000"/>
                <a:ext cx="64575" cy="1113975"/>
              </a:xfrm>
              <a:custGeom>
                <a:avLst/>
                <a:gdLst>
                  <a:gd name="T0" fmla="*/ 2147483646 w 2583"/>
                  <a:gd name="T1" fmla="*/ 0 h 44559"/>
                  <a:gd name="T2" fmla="*/ 2147483646 w 2583"/>
                  <a:gd name="T3" fmla="*/ 2147483646 h 44559"/>
                  <a:gd name="T4" fmla="*/ 2147483646 w 2583"/>
                  <a:gd name="T5" fmla="*/ 2147483646 h 44559"/>
                  <a:gd name="T6" fmla="*/ 1933593750 w 2583"/>
                  <a:gd name="T7" fmla="*/ 2147483646 h 44559"/>
                  <a:gd name="T8" fmla="*/ 2147483646 w 2583"/>
                  <a:gd name="T9" fmla="*/ 2147483646 h 44559"/>
                  <a:gd name="T10" fmla="*/ 2147483646 w 2583"/>
                  <a:gd name="T11" fmla="*/ 2147483646 h 44559"/>
                  <a:gd name="T12" fmla="*/ 2147483646 w 2583"/>
                  <a:gd name="T13" fmla="*/ 2147483646 h 44559"/>
                  <a:gd name="T14" fmla="*/ 2147483646 w 2583"/>
                  <a:gd name="T15" fmla="*/ 0 h 445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4795;p29"/>
              <p:cNvSpPr>
                <a:spLocks/>
              </p:cNvSpPr>
              <p:nvPr/>
            </p:nvSpPr>
            <p:spPr bwMode="auto">
              <a:xfrm>
                <a:off x="2369175" y="1333150"/>
                <a:ext cx="223000" cy="194875"/>
              </a:xfrm>
              <a:custGeom>
                <a:avLst/>
                <a:gdLst>
                  <a:gd name="T0" fmla="*/ 507812500 w 8920"/>
                  <a:gd name="T1" fmla="*/ 9765625 h 7795"/>
                  <a:gd name="T2" fmla="*/ 732421875 w 8920"/>
                  <a:gd name="T3" fmla="*/ 1601562500 h 7795"/>
                  <a:gd name="T4" fmla="*/ 2147483646 w 8920"/>
                  <a:gd name="T5" fmla="*/ 2147483646 h 7795"/>
                  <a:gd name="T6" fmla="*/ 2147483646 w 8920"/>
                  <a:gd name="T7" fmla="*/ 2147483646 h 7795"/>
                  <a:gd name="T8" fmla="*/ 2147483646 w 8920"/>
                  <a:gd name="T9" fmla="*/ 2147483646 h 7795"/>
                  <a:gd name="T10" fmla="*/ 1708984375 w 8920"/>
                  <a:gd name="T11" fmla="*/ 625000000 h 7795"/>
                  <a:gd name="T12" fmla="*/ 507812500 w 8920"/>
                  <a:gd name="T13" fmla="*/ 9765625 h 77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4796;p29"/>
              <p:cNvSpPr>
                <a:spLocks/>
              </p:cNvSpPr>
              <p:nvPr/>
            </p:nvSpPr>
            <p:spPr bwMode="auto">
              <a:xfrm>
                <a:off x="2415400" y="1090275"/>
                <a:ext cx="197975" cy="265900"/>
              </a:xfrm>
              <a:custGeom>
                <a:avLst/>
                <a:gdLst>
                  <a:gd name="T0" fmla="*/ 351562500 w 7919"/>
                  <a:gd name="T1" fmla="*/ 9765625 h 10636"/>
                  <a:gd name="T2" fmla="*/ 585937500 w 7919"/>
                  <a:gd name="T3" fmla="*/ 2001953125 h 10636"/>
                  <a:gd name="T4" fmla="*/ 2147483646 w 7919"/>
                  <a:gd name="T5" fmla="*/ 2147483646 h 10636"/>
                  <a:gd name="T6" fmla="*/ 2147483646 w 7919"/>
                  <a:gd name="T7" fmla="*/ 2147483646 h 10636"/>
                  <a:gd name="T8" fmla="*/ 2147483646 w 7919"/>
                  <a:gd name="T9" fmla="*/ 2147483646 h 10636"/>
                  <a:gd name="T10" fmla="*/ 1562500000 w 7919"/>
                  <a:gd name="T11" fmla="*/ 1025390625 h 10636"/>
                  <a:gd name="T12" fmla="*/ 351562500 w 7919"/>
                  <a:gd name="T13" fmla="*/ 9765625 h 106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4797;p29"/>
              <p:cNvSpPr>
                <a:spLocks/>
              </p:cNvSpPr>
              <p:nvPr/>
            </p:nvSpPr>
            <p:spPr bwMode="auto">
              <a:xfrm>
                <a:off x="2583300" y="1281200"/>
                <a:ext cx="207250" cy="197150"/>
              </a:xfrm>
              <a:custGeom>
                <a:avLst/>
                <a:gdLst>
                  <a:gd name="T0" fmla="*/ 2147483646 w 8290"/>
                  <a:gd name="T1" fmla="*/ 9765625 h 7886"/>
                  <a:gd name="T2" fmla="*/ 2147483646 w 8290"/>
                  <a:gd name="T3" fmla="*/ 722656250 h 7886"/>
                  <a:gd name="T4" fmla="*/ 2147483646 w 8290"/>
                  <a:gd name="T5" fmla="*/ 2147483646 h 7886"/>
                  <a:gd name="T6" fmla="*/ 2147483646 w 8290"/>
                  <a:gd name="T7" fmla="*/ 2147483646 h 7886"/>
                  <a:gd name="T8" fmla="*/ 2147483646 w 8290"/>
                  <a:gd name="T9" fmla="*/ 2147483646 h 7886"/>
                  <a:gd name="T10" fmla="*/ 2147483646 w 8290"/>
                  <a:gd name="T11" fmla="*/ 1367187500 h 7886"/>
                  <a:gd name="T12" fmla="*/ 2147483646 w 8290"/>
                  <a:gd name="T13" fmla="*/ 9765625 h 78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4798;p29"/>
              <p:cNvSpPr>
                <a:spLocks/>
              </p:cNvSpPr>
              <p:nvPr/>
            </p:nvSpPr>
            <p:spPr bwMode="auto">
              <a:xfrm>
                <a:off x="2611650" y="1014125"/>
                <a:ext cx="185275" cy="167600"/>
              </a:xfrm>
              <a:custGeom>
                <a:avLst/>
                <a:gdLst>
                  <a:gd name="T0" fmla="*/ 2147483646 w 7411"/>
                  <a:gd name="T1" fmla="*/ 9765625 h 6704"/>
                  <a:gd name="T2" fmla="*/ 2147483646 w 7411"/>
                  <a:gd name="T3" fmla="*/ 478515625 h 6704"/>
                  <a:gd name="T4" fmla="*/ 2147483646 w 7411"/>
                  <a:gd name="T5" fmla="*/ 2147483646 h 6704"/>
                  <a:gd name="T6" fmla="*/ 2147483646 w 7411"/>
                  <a:gd name="T7" fmla="*/ 2147483646 h 6704"/>
                  <a:gd name="T8" fmla="*/ 2147483646 w 7411"/>
                  <a:gd name="T9" fmla="*/ 2147483646 h 6704"/>
                  <a:gd name="T10" fmla="*/ 2147483646 w 7411"/>
                  <a:gd name="T11" fmla="*/ 1455078125 h 6704"/>
                  <a:gd name="T12" fmla="*/ 2147483646 w 7411"/>
                  <a:gd name="T13" fmla="*/ 9765625 h 67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4799;p29"/>
              <p:cNvSpPr>
                <a:spLocks/>
              </p:cNvSpPr>
              <p:nvPr/>
            </p:nvSpPr>
            <p:spPr bwMode="auto">
              <a:xfrm>
                <a:off x="2488650" y="948675"/>
                <a:ext cx="125025" cy="152275"/>
              </a:xfrm>
              <a:custGeom>
                <a:avLst/>
                <a:gdLst>
                  <a:gd name="T0" fmla="*/ 595703125 w 5001"/>
                  <a:gd name="T1" fmla="*/ 9765625 h 6091"/>
                  <a:gd name="T2" fmla="*/ 644531250 w 5001"/>
                  <a:gd name="T3" fmla="*/ 1289062500 h 6091"/>
                  <a:gd name="T4" fmla="*/ 2147483646 w 5001"/>
                  <a:gd name="T5" fmla="*/ 2147483646 h 6091"/>
                  <a:gd name="T6" fmla="*/ 2147483646 w 5001"/>
                  <a:gd name="T7" fmla="*/ 2147483646 h 6091"/>
                  <a:gd name="T8" fmla="*/ 2147483646 w 5001"/>
                  <a:gd name="T9" fmla="*/ 2147483646 h 6091"/>
                  <a:gd name="T10" fmla="*/ 2147483646 w 5001"/>
                  <a:gd name="T11" fmla="*/ 2147483646 h 6091"/>
                  <a:gd name="T12" fmla="*/ 1298828125 w 5001"/>
                  <a:gd name="T13" fmla="*/ 634765625 h 6091"/>
                  <a:gd name="T14" fmla="*/ 595703125 w 5001"/>
                  <a:gd name="T15" fmla="*/ 9765625 h 60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4800;p29"/>
              <p:cNvSpPr>
                <a:spLocks/>
              </p:cNvSpPr>
              <p:nvPr/>
            </p:nvSpPr>
            <p:spPr bwMode="auto">
              <a:xfrm>
                <a:off x="2608050" y="818075"/>
                <a:ext cx="101225" cy="166025"/>
              </a:xfrm>
              <a:custGeom>
                <a:avLst/>
                <a:gdLst>
                  <a:gd name="T0" fmla="*/ 2147483646 w 4049"/>
                  <a:gd name="T1" fmla="*/ 0 h 6641"/>
                  <a:gd name="T2" fmla="*/ 2147483646 w 4049"/>
                  <a:gd name="T3" fmla="*/ 830078125 h 6641"/>
                  <a:gd name="T4" fmla="*/ 2147483646 w 4049"/>
                  <a:gd name="T5" fmla="*/ 2147483646 h 6641"/>
                  <a:gd name="T6" fmla="*/ 2147483646 w 4049"/>
                  <a:gd name="T7" fmla="*/ 2147483646 h 6641"/>
                  <a:gd name="T8" fmla="*/ 2147483646 w 4049"/>
                  <a:gd name="T9" fmla="*/ 2147483646 h 6641"/>
                  <a:gd name="T10" fmla="*/ 2147483646 w 4049"/>
                  <a:gd name="T11" fmla="*/ 2147483646 h 6641"/>
                  <a:gd name="T12" fmla="*/ 2147483646 w 4049"/>
                  <a:gd name="T13" fmla="*/ 1162109375 h 6641"/>
                  <a:gd name="T14" fmla="*/ 2147483646 w 4049"/>
                  <a:gd name="T15" fmla="*/ 0 h 66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4801;p29"/>
              <p:cNvSpPr>
                <a:spLocks/>
              </p:cNvSpPr>
              <p:nvPr/>
            </p:nvSpPr>
            <p:spPr bwMode="auto">
              <a:xfrm>
                <a:off x="2523750" y="818350"/>
                <a:ext cx="90075" cy="87075"/>
              </a:xfrm>
              <a:custGeom>
                <a:avLst/>
                <a:gdLst>
                  <a:gd name="T0" fmla="*/ 683593750 w 3603"/>
                  <a:gd name="T1" fmla="*/ 9765625 h 3483"/>
                  <a:gd name="T2" fmla="*/ 283203125 w 3603"/>
                  <a:gd name="T3" fmla="*/ 1054687500 h 3483"/>
                  <a:gd name="T4" fmla="*/ 2147483646 w 3603"/>
                  <a:gd name="T5" fmla="*/ 2147483646 h 3483"/>
                  <a:gd name="T6" fmla="*/ 2147483646 w 3603"/>
                  <a:gd name="T7" fmla="*/ 2147483646 h 3483"/>
                  <a:gd name="T8" fmla="*/ 2147483646 w 3603"/>
                  <a:gd name="T9" fmla="*/ 2147483646 h 3483"/>
                  <a:gd name="T10" fmla="*/ 937500000 w 3603"/>
                  <a:gd name="T11" fmla="*/ 78125000 h 3483"/>
                  <a:gd name="T12" fmla="*/ 683593750 w 3603"/>
                  <a:gd name="T13" fmla="*/ 9765625 h 34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2" name="Google Shape;4802;p29"/>
            <p:cNvGrpSpPr>
              <a:grpSpLocks/>
            </p:cNvGrpSpPr>
            <p:nvPr/>
          </p:nvGrpSpPr>
          <p:grpSpPr bwMode="auto"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19" name="Google Shape;4803;p29"/>
              <p:cNvSpPr/>
              <p:nvPr/>
            </p:nvSpPr>
            <p:spPr>
              <a:xfrm>
                <a:off x="4126843" y="1915476"/>
                <a:ext cx="967425" cy="916241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0" name="Google Shape;4804;p29"/>
              <p:cNvSpPr/>
              <p:nvPr/>
            </p:nvSpPr>
            <p:spPr>
              <a:xfrm>
                <a:off x="4570980" y="2081273"/>
                <a:ext cx="109906" cy="601883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4805;p29"/>
              <p:cNvSpPr/>
              <p:nvPr/>
            </p:nvSpPr>
            <p:spPr>
              <a:xfrm>
                <a:off x="4505077" y="1952699"/>
                <a:ext cx="58787" cy="70028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4806;p29"/>
              <p:cNvSpPr/>
              <p:nvPr/>
            </p:nvSpPr>
            <p:spPr>
              <a:xfrm>
                <a:off x="4541791" y="2075377"/>
                <a:ext cx="98404" cy="573770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4807;p29"/>
              <p:cNvSpPr/>
              <p:nvPr/>
            </p:nvSpPr>
            <p:spPr>
              <a:xfrm>
                <a:off x="4573655" y="2143689"/>
                <a:ext cx="150801" cy="488151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4808;p29"/>
              <p:cNvSpPr/>
              <p:nvPr/>
            </p:nvSpPr>
            <p:spPr>
              <a:xfrm>
                <a:off x="4528939" y="2044439"/>
                <a:ext cx="88180" cy="614662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4809;p29"/>
              <p:cNvSpPr/>
              <p:nvPr/>
            </p:nvSpPr>
            <p:spPr>
              <a:xfrm>
                <a:off x="4627471" y="2261510"/>
                <a:ext cx="365500" cy="394865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4810;p29"/>
              <p:cNvSpPr/>
              <p:nvPr/>
            </p:nvSpPr>
            <p:spPr>
              <a:xfrm>
                <a:off x="4654697" y="2294537"/>
                <a:ext cx="375724" cy="347584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4811;p29"/>
              <p:cNvSpPr/>
              <p:nvPr/>
            </p:nvSpPr>
            <p:spPr>
              <a:xfrm>
                <a:off x="4645597" y="2236066"/>
                <a:ext cx="299045" cy="365474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4812;p29"/>
              <p:cNvSpPr/>
              <p:nvPr/>
            </p:nvSpPr>
            <p:spPr>
              <a:xfrm>
                <a:off x="4044841" y="2082989"/>
                <a:ext cx="879244" cy="747562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4813;p29"/>
              <p:cNvSpPr/>
              <p:nvPr/>
            </p:nvSpPr>
            <p:spPr>
              <a:xfrm>
                <a:off x="4521335" y="2259256"/>
                <a:ext cx="255594" cy="568657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4814;p29"/>
              <p:cNvSpPr/>
              <p:nvPr/>
            </p:nvSpPr>
            <p:spPr>
              <a:xfrm>
                <a:off x="4182048" y="2416794"/>
                <a:ext cx="368056" cy="412757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4815;p29"/>
              <p:cNvSpPr/>
              <p:nvPr/>
            </p:nvSpPr>
            <p:spPr>
              <a:xfrm>
                <a:off x="4556215" y="2464602"/>
                <a:ext cx="546972" cy="356530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4816;p29"/>
              <p:cNvSpPr/>
              <p:nvPr/>
            </p:nvSpPr>
            <p:spPr>
              <a:xfrm>
                <a:off x="4548752" y="2445692"/>
                <a:ext cx="43451" cy="292635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4817;p29"/>
              <p:cNvSpPr/>
              <p:nvPr/>
            </p:nvSpPr>
            <p:spPr>
              <a:xfrm>
                <a:off x="4559882" y="2434582"/>
                <a:ext cx="113740" cy="315637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4818;p29"/>
              <p:cNvSpPr/>
              <p:nvPr/>
            </p:nvSpPr>
            <p:spPr>
              <a:xfrm>
                <a:off x="4578978" y="2555724"/>
                <a:ext cx="104794" cy="198071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4819;p29"/>
              <p:cNvSpPr/>
              <p:nvPr/>
            </p:nvSpPr>
            <p:spPr>
              <a:xfrm>
                <a:off x="4574424" y="2550543"/>
                <a:ext cx="315659" cy="224907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4820;p29"/>
              <p:cNvSpPr/>
              <p:nvPr/>
            </p:nvSpPr>
            <p:spPr>
              <a:xfrm>
                <a:off x="4597600" y="2623905"/>
                <a:ext cx="302880" cy="152068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4821;p29"/>
              <p:cNvSpPr/>
              <p:nvPr/>
            </p:nvSpPr>
            <p:spPr>
              <a:xfrm>
                <a:off x="4595832" y="2714386"/>
                <a:ext cx="272207" cy="76673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4822;p29"/>
              <p:cNvSpPr/>
              <p:nvPr/>
            </p:nvSpPr>
            <p:spPr>
              <a:xfrm>
                <a:off x="4355522" y="2518767"/>
                <a:ext cx="177638" cy="260688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4823;p29"/>
              <p:cNvSpPr/>
              <p:nvPr/>
            </p:nvSpPr>
            <p:spPr>
              <a:xfrm>
                <a:off x="4317990" y="2587091"/>
                <a:ext cx="199364" cy="198071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4824;p29"/>
              <p:cNvSpPr/>
              <p:nvPr/>
            </p:nvSpPr>
            <p:spPr>
              <a:xfrm>
                <a:off x="4274358" y="2640422"/>
                <a:ext cx="228757" cy="150790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4825;p29"/>
              <p:cNvSpPr>
                <a:spLocks/>
              </p:cNvSpPr>
              <p:nvPr/>
            </p:nvSpPr>
            <p:spPr bwMode="auto">
              <a:xfrm>
                <a:off x="4399081" y="2659390"/>
                <a:ext cx="321900" cy="221075"/>
              </a:xfrm>
              <a:custGeom>
                <a:avLst/>
                <a:gdLst>
                  <a:gd name="T0" fmla="*/ 2147483646 w 12876"/>
                  <a:gd name="T1" fmla="*/ 9765625 h 8843"/>
                  <a:gd name="T2" fmla="*/ 2147483646 w 12876"/>
                  <a:gd name="T3" fmla="*/ 2147483646 h 8843"/>
                  <a:gd name="T4" fmla="*/ 2147483646 w 12876"/>
                  <a:gd name="T5" fmla="*/ 2147483646 h 8843"/>
                  <a:gd name="T6" fmla="*/ 2147483646 w 12876"/>
                  <a:gd name="T7" fmla="*/ 2147483646 h 8843"/>
                  <a:gd name="T8" fmla="*/ 2147483646 w 12876"/>
                  <a:gd name="T9" fmla="*/ 2147483646 h 8843"/>
                  <a:gd name="T10" fmla="*/ 2147483646 w 12876"/>
                  <a:gd name="T11" fmla="*/ 2147483646 h 8843"/>
                  <a:gd name="T12" fmla="*/ 2147483646 w 12876"/>
                  <a:gd name="T13" fmla="*/ 2147483646 h 8843"/>
                  <a:gd name="T14" fmla="*/ 2147483646 w 12876"/>
                  <a:gd name="T15" fmla="*/ 2147483646 h 8843"/>
                  <a:gd name="T16" fmla="*/ 2147483646 w 12876"/>
                  <a:gd name="T17" fmla="*/ 2147483646 h 8843"/>
                  <a:gd name="T18" fmla="*/ 2147483646 w 12876"/>
                  <a:gd name="T19" fmla="*/ 2147483646 h 8843"/>
                  <a:gd name="T20" fmla="*/ 2147483646 w 12876"/>
                  <a:gd name="T21" fmla="*/ 2147483646 h 8843"/>
                  <a:gd name="T22" fmla="*/ 2147483646 w 12876"/>
                  <a:gd name="T23" fmla="*/ 2147483646 h 8843"/>
                  <a:gd name="T24" fmla="*/ 2147483646 w 12876"/>
                  <a:gd name="T25" fmla="*/ 2147483646 h 8843"/>
                  <a:gd name="T26" fmla="*/ 2147483646 w 12876"/>
                  <a:gd name="T27" fmla="*/ 2147483646 h 8843"/>
                  <a:gd name="T28" fmla="*/ 2147483646 w 12876"/>
                  <a:gd name="T29" fmla="*/ 2147483646 h 8843"/>
                  <a:gd name="T30" fmla="*/ 2147483646 w 12876"/>
                  <a:gd name="T31" fmla="*/ 29296875 h 8843"/>
                  <a:gd name="T32" fmla="*/ 2147483646 w 12876"/>
                  <a:gd name="T33" fmla="*/ 9765625 h 88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13" name="Google Shape;4826;p29"/>
            <p:cNvSpPr>
              <a:spLocks/>
            </p:cNvSpPr>
            <p:nvPr/>
          </p:nvSpPr>
          <p:spPr bwMode="auto">
            <a:xfrm>
              <a:off x="1104874" y="14567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4" name="Google Shape;4827;p29"/>
            <p:cNvSpPr>
              <a:spLocks/>
            </p:cNvSpPr>
            <p:nvPr/>
          </p:nvSpPr>
          <p:spPr bwMode="auto">
            <a:xfrm>
              <a:off x="92175" y="10300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5" name="Google Shape;4828;p29"/>
            <p:cNvSpPr>
              <a:spLocks/>
            </p:cNvSpPr>
            <p:nvPr/>
          </p:nvSpPr>
          <p:spPr bwMode="auto">
            <a:xfrm>
              <a:off x="8119601" y="211092"/>
              <a:ext cx="839142" cy="413944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6" name="Google Shape;4829;p29"/>
            <p:cNvGrpSpPr>
              <a:grpSpLocks/>
            </p:cNvGrpSpPr>
            <p:nvPr/>
          </p:nvGrpSpPr>
          <p:grpSpPr bwMode="auto"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17" name="Google Shape;4830;p29"/>
              <p:cNvSpPr>
                <a:spLocks/>
              </p:cNvSpPr>
              <p:nvPr/>
            </p:nvSpPr>
            <p:spPr bwMode="auto">
              <a:xfrm>
                <a:off x="13448800" y="6953000"/>
                <a:ext cx="191400" cy="173775"/>
              </a:xfrm>
              <a:custGeom>
                <a:avLst/>
                <a:gdLst>
                  <a:gd name="T0" fmla="*/ 2147483646 w 7656"/>
                  <a:gd name="T1" fmla="*/ 2147483646 h 6951"/>
                  <a:gd name="T2" fmla="*/ 2147483646 w 7656"/>
                  <a:gd name="T3" fmla="*/ 2147483646 h 6951"/>
                  <a:gd name="T4" fmla="*/ 2147483646 w 7656"/>
                  <a:gd name="T5" fmla="*/ 2147483646 h 6951"/>
                  <a:gd name="T6" fmla="*/ 2147483646 w 7656"/>
                  <a:gd name="T7" fmla="*/ 2147483646 h 6951"/>
                  <a:gd name="T8" fmla="*/ 2147483646 w 7656"/>
                  <a:gd name="T9" fmla="*/ 2147483646 h 6951"/>
                  <a:gd name="T10" fmla="*/ 2147483646 w 7656"/>
                  <a:gd name="T11" fmla="*/ 2147483646 h 6951"/>
                  <a:gd name="T12" fmla="*/ 2147483646 w 7656"/>
                  <a:gd name="T13" fmla="*/ 2147483646 h 6951"/>
                  <a:gd name="T14" fmla="*/ 2147483646 w 7656"/>
                  <a:gd name="T15" fmla="*/ 2147483646 h 6951"/>
                  <a:gd name="T16" fmla="*/ 2147483646 w 7656"/>
                  <a:gd name="T17" fmla="*/ 2147483646 h 6951"/>
                  <a:gd name="T18" fmla="*/ 2147483646 w 7656"/>
                  <a:gd name="T19" fmla="*/ 2147483646 h 6951"/>
                  <a:gd name="T20" fmla="*/ 2147483646 w 7656"/>
                  <a:gd name="T21" fmla="*/ 2147483646 h 6951"/>
                  <a:gd name="T22" fmla="*/ 2147483646 w 7656"/>
                  <a:gd name="T23" fmla="*/ 2147483646 h 6951"/>
                  <a:gd name="T24" fmla="*/ 2147483646 w 7656"/>
                  <a:gd name="T25" fmla="*/ 2147483646 h 6951"/>
                  <a:gd name="T26" fmla="*/ 2147483646 w 7656"/>
                  <a:gd name="T27" fmla="*/ 2147483646 h 6951"/>
                  <a:gd name="T28" fmla="*/ 2147483646 w 7656"/>
                  <a:gd name="T29" fmla="*/ 2147483646 h 6951"/>
                  <a:gd name="T30" fmla="*/ 2147483646 w 7656"/>
                  <a:gd name="T31" fmla="*/ 2147483646 h 6951"/>
                  <a:gd name="T32" fmla="*/ 2147483646 w 7656"/>
                  <a:gd name="T33" fmla="*/ 2147483646 h 6951"/>
                  <a:gd name="T34" fmla="*/ 2147483646 w 7656"/>
                  <a:gd name="T35" fmla="*/ 2147483646 h 6951"/>
                  <a:gd name="T36" fmla="*/ 2147483646 w 7656"/>
                  <a:gd name="T37" fmla="*/ 2147483646 h 6951"/>
                  <a:gd name="T38" fmla="*/ 2147483646 w 7656"/>
                  <a:gd name="T39" fmla="*/ 2147483646 h 6951"/>
                  <a:gd name="T40" fmla="*/ 2147483646 w 7656"/>
                  <a:gd name="T41" fmla="*/ 2147483646 h 6951"/>
                  <a:gd name="T42" fmla="*/ 2147483646 w 7656"/>
                  <a:gd name="T43" fmla="*/ 2147483646 h 6951"/>
                  <a:gd name="T44" fmla="*/ 2147483646 w 7656"/>
                  <a:gd name="T45" fmla="*/ 2147483646 h 6951"/>
                  <a:gd name="T46" fmla="*/ 2147483646 w 7656"/>
                  <a:gd name="T47" fmla="*/ 2147483646 h 6951"/>
                  <a:gd name="T48" fmla="*/ 2147483646 w 7656"/>
                  <a:gd name="T49" fmla="*/ 2147483646 h 6951"/>
                  <a:gd name="T50" fmla="*/ 2147483646 w 7656"/>
                  <a:gd name="T51" fmla="*/ 2147483646 h 6951"/>
                  <a:gd name="T52" fmla="*/ 2147483646 w 7656"/>
                  <a:gd name="T53" fmla="*/ 2147483646 h 6951"/>
                  <a:gd name="T54" fmla="*/ 2147483646 w 7656"/>
                  <a:gd name="T55" fmla="*/ 2147483646 h 6951"/>
                  <a:gd name="T56" fmla="*/ 2147483646 w 7656"/>
                  <a:gd name="T57" fmla="*/ 2147483646 h 6951"/>
                  <a:gd name="T58" fmla="*/ 2147483646 w 7656"/>
                  <a:gd name="T59" fmla="*/ 2147483646 h 6951"/>
                  <a:gd name="T60" fmla="*/ 2147483646 w 7656"/>
                  <a:gd name="T61" fmla="*/ 2147483646 h 6951"/>
                  <a:gd name="T62" fmla="*/ 2147483646 w 7656"/>
                  <a:gd name="T63" fmla="*/ 2147483646 h 6951"/>
                  <a:gd name="T64" fmla="*/ 2147483646 w 7656"/>
                  <a:gd name="T65" fmla="*/ 2147483646 h 6951"/>
                  <a:gd name="T66" fmla="*/ 2147483646 w 7656"/>
                  <a:gd name="T67" fmla="*/ 2147483646 h 6951"/>
                  <a:gd name="T68" fmla="*/ 2147483646 w 7656"/>
                  <a:gd name="T69" fmla="*/ 2147483646 h 6951"/>
                  <a:gd name="T70" fmla="*/ 2147483646 w 7656"/>
                  <a:gd name="T71" fmla="*/ 2147483646 h 6951"/>
                  <a:gd name="T72" fmla="*/ 2147483646 w 7656"/>
                  <a:gd name="T73" fmla="*/ 2147483646 h 6951"/>
                  <a:gd name="T74" fmla="*/ 2147483646 w 7656"/>
                  <a:gd name="T75" fmla="*/ 0 h 695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" name="Google Shape;4831;p29"/>
              <p:cNvSpPr>
                <a:spLocks/>
              </p:cNvSpPr>
              <p:nvPr/>
            </p:nvSpPr>
            <p:spPr bwMode="auto">
              <a:xfrm>
                <a:off x="7687225" y="7022550"/>
                <a:ext cx="275700" cy="247825"/>
              </a:xfrm>
              <a:custGeom>
                <a:avLst/>
                <a:gdLst>
                  <a:gd name="T0" fmla="*/ 2147483646 w 11028"/>
                  <a:gd name="T1" fmla="*/ 2147483646 h 9913"/>
                  <a:gd name="T2" fmla="*/ 2147483646 w 11028"/>
                  <a:gd name="T3" fmla="*/ 2147483646 h 9913"/>
                  <a:gd name="T4" fmla="*/ 2147483646 w 11028"/>
                  <a:gd name="T5" fmla="*/ 2147483646 h 9913"/>
                  <a:gd name="T6" fmla="*/ 2147483646 w 11028"/>
                  <a:gd name="T7" fmla="*/ 2147483646 h 9913"/>
                  <a:gd name="T8" fmla="*/ 2147483646 w 11028"/>
                  <a:gd name="T9" fmla="*/ 2147483646 h 9913"/>
                  <a:gd name="T10" fmla="*/ 2147483646 w 11028"/>
                  <a:gd name="T11" fmla="*/ 2147483646 h 9913"/>
                  <a:gd name="T12" fmla="*/ 2147483646 w 11028"/>
                  <a:gd name="T13" fmla="*/ 2147483646 h 9913"/>
                  <a:gd name="T14" fmla="*/ 2147483646 w 11028"/>
                  <a:gd name="T15" fmla="*/ 2147483646 h 9913"/>
                  <a:gd name="T16" fmla="*/ 2147483646 w 11028"/>
                  <a:gd name="T17" fmla="*/ 2147483646 h 9913"/>
                  <a:gd name="T18" fmla="*/ 2147483646 w 11028"/>
                  <a:gd name="T19" fmla="*/ 2147483646 h 9913"/>
                  <a:gd name="T20" fmla="*/ 2147483646 w 11028"/>
                  <a:gd name="T21" fmla="*/ 2147483646 h 9913"/>
                  <a:gd name="T22" fmla="*/ 2147483646 w 11028"/>
                  <a:gd name="T23" fmla="*/ 2147483646 h 9913"/>
                  <a:gd name="T24" fmla="*/ 2147483646 w 11028"/>
                  <a:gd name="T25" fmla="*/ 2147483646 h 9913"/>
                  <a:gd name="T26" fmla="*/ 2147483646 w 11028"/>
                  <a:gd name="T27" fmla="*/ 2147483646 h 9913"/>
                  <a:gd name="T28" fmla="*/ 2147483646 w 11028"/>
                  <a:gd name="T29" fmla="*/ 2147483646 h 9913"/>
                  <a:gd name="T30" fmla="*/ 2147483646 w 11028"/>
                  <a:gd name="T31" fmla="*/ 2147483646 h 9913"/>
                  <a:gd name="T32" fmla="*/ 2147483646 w 11028"/>
                  <a:gd name="T33" fmla="*/ 2147483646 h 9913"/>
                  <a:gd name="T34" fmla="*/ 2147483646 w 11028"/>
                  <a:gd name="T35" fmla="*/ 2147483646 h 9913"/>
                  <a:gd name="T36" fmla="*/ 2147483646 w 11028"/>
                  <a:gd name="T37" fmla="*/ 2147483646 h 9913"/>
                  <a:gd name="T38" fmla="*/ 2147483646 w 11028"/>
                  <a:gd name="T39" fmla="*/ 2147483646 h 9913"/>
                  <a:gd name="T40" fmla="*/ 2147483646 w 11028"/>
                  <a:gd name="T41" fmla="*/ 2147483646 h 9913"/>
                  <a:gd name="T42" fmla="*/ 2147483646 w 11028"/>
                  <a:gd name="T43" fmla="*/ 2147483646 h 9913"/>
                  <a:gd name="T44" fmla="*/ 2147483646 w 11028"/>
                  <a:gd name="T45" fmla="*/ 2147483646 h 9913"/>
                  <a:gd name="T46" fmla="*/ 2147483646 w 11028"/>
                  <a:gd name="T47" fmla="*/ 2147483646 h 9913"/>
                  <a:gd name="T48" fmla="*/ 2147483646 w 11028"/>
                  <a:gd name="T49" fmla="*/ 2147483646 h 9913"/>
                  <a:gd name="T50" fmla="*/ 2147483646 w 11028"/>
                  <a:gd name="T51" fmla="*/ 2147483646 h 9913"/>
                  <a:gd name="T52" fmla="*/ 2147483646 w 11028"/>
                  <a:gd name="T53" fmla="*/ 2147483646 h 9913"/>
                  <a:gd name="T54" fmla="*/ 2147483646 w 11028"/>
                  <a:gd name="T55" fmla="*/ 2147483646 h 9913"/>
                  <a:gd name="T56" fmla="*/ 2147483646 w 11028"/>
                  <a:gd name="T57" fmla="*/ 2147483646 h 9913"/>
                  <a:gd name="T58" fmla="*/ 2147483646 w 11028"/>
                  <a:gd name="T59" fmla="*/ 2147483646 h 9913"/>
                  <a:gd name="T60" fmla="*/ 2147483646 w 11028"/>
                  <a:gd name="T61" fmla="*/ 2147483646 h 9913"/>
                  <a:gd name="T62" fmla="*/ 2147483646 w 11028"/>
                  <a:gd name="T63" fmla="*/ 2147483646 h 9913"/>
                  <a:gd name="T64" fmla="*/ 2147483646 w 11028"/>
                  <a:gd name="T65" fmla="*/ 2147483646 h 9913"/>
                  <a:gd name="T66" fmla="*/ 2147483646 w 11028"/>
                  <a:gd name="T67" fmla="*/ 2147483646 h 9913"/>
                  <a:gd name="T68" fmla="*/ 2147483646 w 11028"/>
                  <a:gd name="T69" fmla="*/ 2147483646 h 9913"/>
                  <a:gd name="T70" fmla="*/ 2147483646 w 11028"/>
                  <a:gd name="T71" fmla="*/ 2147483646 h 9913"/>
                  <a:gd name="T72" fmla="*/ 2147483646 w 11028"/>
                  <a:gd name="T73" fmla="*/ 2147483646 h 9913"/>
                  <a:gd name="T74" fmla="*/ 2147483646 w 11028"/>
                  <a:gd name="T75" fmla="*/ 9765625 h 99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9752397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4834;p30"/>
          <p:cNvGrpSpPr>
            <a:grpSpLocks/>
          </p:cNvGrpSpPr>
          <p:nvPr/>
        </p:nvGrpSpPr>
        <p:grpSpPr bwMode="auto">
          <a:xfrm>
            <a:off x="-287338" y="193675"/>
            <a:ext cx="12784138" cy="7221538"/>
            <a:chOff x="-215025" y="145672"/>
            <a:chExt cx="9587625" cy="5416176"/>
          </a:xfrm>
        </p:grpSpPr>
        <p:sp>
          <p:nvSpPr>
            <p:cNvPr id="4" name="Google Shape;4835;p30"/>
            <p:cNvSpPr>
              <a:spLocks/>
            </p:cNvSpPr>
            <p:nvPr/>
          </p:nvSpPr>
          <p:spPr bwMode="auto">
            <a:xfrm>
              <a:off x="-38725" y="4354895"/>
              <a:ext cx="9209436" cy="827616"/>
            </a:xfrm>
            <a:custGeom>
              <a:avLst/>
              <a:gdLst>
                <a:gd name="T0" fmla="*/ 2147483646 w 75622"/>
                <a:gd name="T1" fmla="*/ 28394 h 107378"/>
                <a:gd name="T2" fmla="*/ 2147483646 w 75622"/>
                <a:gd name="T3" fmla="*/ 3645540 h 107378"/>
                <a:gd name="T4" fmla="*/ 2147483646 w 75622"/>
                <a:gd name="T5" fmla="*/ 39030999 h 107378"/>
                <a:gd name="T6" fmla="*/ 2147483646 w 75622"/>
                <a:gd name="T7" fmla="*/ 85299973 h 107378"/>
                <a:gd name="T8" fmla="*/ 2147483646 w 75622"/>
                <a:gd name="T9" fmla="*/ 198722665 h 107378"/>
                <a:gd name="T10" fmla="*/ 2147483646 w 75622"/>
                <a:gd name="T11" fmla="*/ 211423516 h 107378"/>
                <a:gd name="T12" fmla="*/ 2147483646 w 75622"/>
                <a:gd name="T13" fmla="*/ 214144588 h 107378"/>
                <a:gd name="T14" fmla="*/ 2147483646 w 75622"/>
                <a:gd name="T15" fmla="*/ 227773530 h 107378"/>
                <a:gd name="T16" fmla="*/ 2147483646 w 75622"/>
                <a:gd name="T17" fmla="*/ 259513395 h 107378"/>
                <a:gd name="T18" fmla="*/ 2147483646 w 75622"/>
                <a:gd name="T19" fmla="*/ 315762557 h 107378"/>
                <a:gd name="T20" fmla="*/ 2147483646 w 75622"/>
                <a:gd name="T21" fmla="*/ 366573569 h 107378"/>
                <a:gd name="T22" fmla="*/ 2147483646 w 75622"/>
                <a:gd name="T23" fmla="*/ 412838921 h 107378"/>
                <a:gd name="T24" fmla="*/ 2147483646 w 75622"/>
                <a:gd name="T25" fmla="*/ 448228002 h 107378"/>
                <a:gd name="T26" fmla="*/ 2147483646 w 75622"/>
                <a:gd name="T27" fmla="*/ 484538346 h 107378"/>
                <a:gd name="T28" fmla="*/ 2147483646 w 75622"/>
                <a:gd name="T29" fmla="*/ 484538346 h 107378"/>
                <a:gd name="T30" fmla="*/ 2147483646 w 75622"/>
                <a:gd name="T31" fmla="*/ 475454224 h 107378"/>
                <a:gd name="T32" fmla="*/ 2147483646 w 75622"/>
                <a:gd name="T33" fmla="*/ 453694501 h 107378"/>
                <a:gd name="T34" fmla="*/ 2147483646 w 75622"/>
                <a:gd name="T35" fmla="*/ 426468279 h 107378"/>
                <a:gd name="T36" fmla="*/ 2147483646 w 75622"/>
                <a:gd name="T37" fmla="*/ 390182645 h 107378"/>
                <a:gd name="T38" fmla="*/ 2147483646 w 75622"/>
                <a:gd name="T39" fmla="*/ 366573569 h 107378"/>
                <a:gd name="T40" fmla="*/ 2147483646 w 75622"/>
                <a:gd name="T41" fmla="*/ 336626268 h 107378"/>
                <a:gd name="T42" fmla="*/ 2147483646 w 75622"/>
                <a:gd name="T43" fmla="*/ 304882673 h 107378"/>
                <a:gd name="T44" fmla="*/ 2147483646 w 75622"/>
                <a:gd name="T45" fmla="*/ 279481086 h 107378"/>
                <a:gd name="T46" fmla="*/ 2147483646 w 75622"/>
                <a:gd name="T47" fmla="*/ 223228232 h 107378"/>
                <a:gd name="T48" fmla="*/ 2147483646 w 75622"/>
                <a:gd name="T49" fmla="*/ 176038058 h 107378"/>
                <a:gd name="T50" fmla="*/ 2147483646 w 75622"/>
                <a:gd name="T51" fmla="*/ 137031769 h 107378"/>
                <a:gd name="T52" fmla="*/ 2147483646 w 75622"/>
                <a:gd name="T53" fmla="*/ 114347161 h 107378"/>
                <a:gd name="T54" fmla="*/ 2147483646 w 75622"/>
                <a:gd name="T55" fmla="*/ 107984588 h 107378"/>
                <a:gd name="T56" fmla="*/ 2147483646 w 75622"/>
                <a:gd name="T57" fmla="*/ 107984588 h 107378"/>
                <a:gd name="T58" fmla="*/ 2147483646 w 75622"/>
                <a:gd name="T59" fmla="*/ 117068232 h 107378"/>
                <a:gd name="T60" fmla="*/ 2147483646 w 75622"/>
                <a:gd name="T61" fmla="*/ 127051635 h 107378"/>
                <a:gd name="T62" fmla="*/ 2147483646 w 75622"/>
                <a:gd name="T63" fmla="*/ 1523414802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018804638 h 107378"/>
                <a:gd name="T74" fmla="*/ 2147483646 w 75622"/>
                <a:gd name="T75" fmla="*/ 588877394 h 107378"/>
                <a:gd name="T76" fmla="*/ 2147483646 w 75622"/>
                <a:gd name="T77" fmla="*/ 28394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5" name="Google Shape;4836;p30"/>
            <p:cNvSpPr>
              <a:spLocks/>
            </p:cNvSpPr>
            <p:nvPr/>
          </p:nvSpPr>
          <p:spPr bwMode="auto">
            <a:xfrm>
              <a:off x="-65450" y="4568398"/>
              <a:ext cx="9209483" cy="613838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30429445 h 81492"/>
                <a:gd name="T4" fmla="*/ 2147483646 w 75655"/>
                <a:gd name="T5" fmla="*/ 730429445 h 81492"/>
                <a:gd name="T6" fmla="*/ 2147483646 w 75655"/>
                <a:gd name="T7" fmla="*/ 1976100106 h 81492"/>
                <a:gd name="T8" fmla="*/ 2147483646 w 75655"/>
                <a:gd name="T9" fmla="*/ 1976100106 h 81492"/>
                <a:gd name="T10" fmla="*/ 2147483646 w 75655"/>
                <a:gd name="T11" fmla="*/ 1172075476 h 81492"/>
                <a:gd name="T12" fmla="*/ 2147483646 w 75655"/>
                <a:gd name="T13" fmla="*/ 592912370 h 81492"/>
                <a:gd name="T14" fmla="*/ 2147483646 w 75655"/>
                <a:gd name="T15" fmla="*/ 600188112 h 81492"/>
                <a:gd name="T16" fmla="*/ 2147483646 w 75655"/>
                <a:gd name="T17" fmla="*/ 609887553 h 81492"/>
                <a:gd name="T18" fmla="*/ 2147483646 w 75655"/>
                <a:gd name="T19" fmla="*/ 613135663 h 81492"/>
                <a:gd name="T20" fmla="*/ 2147483646 w 75655"/>
                <a:gd name="T21" fmla="*/ 612337354 h 81492"/>
                <a:gd name="T22" fmla="*/ 2147483646 w 75655"/>
                <a:gd name="T23" fmla="*/ 606661688 h 81492"/>
                <a:gd name="T24" fmla="*/ 2147483646 w 75655"/>
                <a:gd name="T25" fmla="*/ 571887311 h 81492"/>
                <a:gd name="T26" fmla="*/ 2147483646 w 75655"/>
                <a:gd name="T27" fmla="*/ 545991817 h 81492"/>
                <a:gd name="T28" fmla="*/ 2147483646 w 75655"/>
                <a:gd name="T29" fmla="*/ 512019207 h 81492"/>
                <a:gd name="T30" fmla="*/ 2147483646 w 75655"/>
                <a:gd name="T31" fmla="*/ 430324271 h 81492"/>
                <a:gd name="T32" fmla="*/ 2147483646 w 75655"/>
                <a:gd name="T33" fmla="*/ 430324271 h 81492"/>
                <a:gd name="T34" fmla="*/ 2147483646 w 75655"/>
                <a:gd name="T35" fmla="*/ 349427244 h 81492"/>
                <a:gd name="T36" fmla="*/ 2147483646 w 75655"/>
                <a:gd name="T37" fmla="*/ 253982930 h 81492"/>
                <a:gd name="T38" fmla="*/ 2147483646 w 75655"/>
                <a:gd name="T39" fmla="*/ 201412359 h 81492"/>
                <a:gd name="T40" fmla="*/ 2147483646 w 75655"/>
                <a:gd name="T41" fmla="*/ 174715550 h 81492"/>
                <a:gd name="T42" fmla="*/ 2147483646 w 75655"/>
                <a:gd name="T43" fmla="*/ 173112010 h 81492"/>
                <a:gd name="T44" fmla="*/ 2147483646 w 75655"/>
                <a:gd name="T45" fmla="*/ 169863901 h 81492"/>
                <a:gd name="T46" fmla="*/ 2147483646 w 75655"/>
                <a:gd name="T47" fmla="*/ 148014825 h 81492"/>
                <a:gd name="T48" fmla="*/ 2147483646 w 75655"/>
                <a:gd name="T49" fmla="*/ 52570571 h 81492"/>
                <a:gd name="T50" fmla="*/ 2147483646 w 75655"/>
                <a:gd name="T51" fmla="*/ 10523851 h 81492"/>
                <a:gd name="T52" fmla="*/ 2147483646 w 75655"/>
                <a:gd name="T53" fmla="*/ 1625783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6" name="Google Shape;4837;p30"/>
            <p:cNvSpPr>
              <a:spLocks/>
            </p:cNvSpPr>
            <p:nvPr/>
          </p:nvSpPr>
          <p:spPr bwMode="auto">
            <a:xfrm>
              <a:off x="1104874" y="14567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7" name="Google Shape;4838;p30"/>
            <p:cNvSpPr>
              <a:spLocks/>
            </p:cNvSpPr>
            <p:nvPr/>
          </p:nvSpPr>
          <p:spPr bwMode="auto">
            <a:xfrm>
              <a:off x="92175" y="10300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8" name="Google Shape;4839;p30"/>
            <p:cNvSpPr>
              <a:spLocks/>
            </p:cNvSpPr>
            <p:nvPr/>
          </p:nvSpPr>
          <p:spPr bwMode="auto">
            <a:xfrm>
              <a:off x="8119601" y="211092"/>
              <a:ext cx="839142" cy="413944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9" name="Google Shape;4840;p30"/>
            <p:cNvGrpSpPr>
              <a:grpSpLocks/>
            </p:cNvGrpSpPr>
            <p:nvPr/>
          </p:nvGrpSpPr>
          <p:grpSpPr bwMode="auto"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152" name="Google Shape;4841;p30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3" name="Google Shape;4842;p30"/>
              <p:cNvSpPr>
                <a:spLocks/>
              </p:cNvSpPr>
              <p:nvPr/>
            </p:nvSpPr>
            <p:spPr bwMode="auto">
              <a:xfrm>
                <a:off x="5064200" y="4748075"/>
                <a:ext cx="1576800" cy="504600"/>
              </a:xfrm>
              <a:custGeom>
                <a:avLst/>
                <a:gdLst>
                  <a:gd name="T0" fmla="*/ 2147483646 w 63072"/>
                  <a:gd name="T1" fmla="*/ 595703125 h 20184"/>
                  <a:gd name="T2" fmla="*/ 2147483646 w 63072"/>
                  <a:gd name="T3" fmla="*/ 2147483646 h 20184"/>
                  <a:gd name="T4" fmla="*/ 2147483646 w 63072"/>
                  <a:gd name="T5" fmla="*/ 2147483646 h 20184"/>
                  <a:gd name="T6" fmla="*/ 2147483646 w 63072"/>
                  <a:gd name="T7" fmla="*/ 2147483646 h 20184"/>
                  <a:gd name="T8" fmla="*/ 2147483646 w 63072"/>
                  <a:gd name="T9" fmla="*/ 2147483646 h 20184"/>
                  <a:gd name="T10" fmla="*/ 2147483646 w 63072"/>
                  <a:gd name="T11" fmla="*/ 2147483646 h 20184"/>
                  <a:gd name="T12" fmla="*/ 2147483646 w 63072"/>
                  <a:gd name="T13" fmla="*/ 2147483646 h 20184"/>
                  <a:gd name="T14" fmla="*/ 2147483646 w 63072"/>
                  <a:gd name="T15" fmla="*/ 2147483646 h 20184"/>
                  <a:gd name="T16" fmla="*/ 0 w 63072"/>
                  <a:gd name="T17" fmla="*/ 2147483646 h 20184"/>
                  <a:gd name="T18" fmla="*/ 2147483646 w 63072"/>
                  <a:gd name="T19" fmla="*/ 2147483646 h 20184"/>
                  <a:gd name="T20" fmla="*/ 2147483646 w 63072"/>
                  <a:gd name="T21" fmla="*/ 2147483646 h 20184"/>
                  <a:gd name="T22" fmla="*/ 2147483646 w 63072"/>
                  <a:gd name="T23" fmla="*/ 2147483646 h 20184"/>
                  <a:gd name="T24" fmla="*/ 2147483646 w 63072"/>
                  <a:gd name="T25" fmla="*/ 2147483646 h 20184"/>
                  <a:gd name="T26" fmla="*/ 2147483646 w 63072"/>
                  <a:gd name="T27" fmla="*/ 2147483646 h 20184"/>
                  <a:gd name="T28" fmla="*/ 2147483646 w 63072"/>
                  <a:gd name="T29" fmla="*/ 2147483646 h 20184"/>
                  <a:gd name="T30" fmla="*/ 2147483646 w 63072"/>
                  <a:gd name="T31" fmla="*/ 2147483646 h 20184"/>
                  <a:gd name="T32" fmla="*/ 2147483646 w 63072"/>
                  <a:gd name="T33" fmla="*/ 2147483646 h 20184"/>
                  <a:gd name="T34" fmla="*/ 2147483646 w 63072"/>
                  <a:gd name="T35" fmla="*/ 2147483646 h 20184"/>
                  <a:gd name="T36" fmla="*/ 2147483646 w 63072"/>
                  <a:gd name="T37" fmla="*/ 2147483646 h 20184"/>
                  <a:gd name="T38" fmla="*/ 2147483646 w 63072"/>
                  <a:gd name="T39" fmla="*/ 2147483646 h 20184"/>
                  <a:gd name="T40" fmla="*/ 2147483646 w 63072"/>
                  <a:gd name="T41" fmla="*/ 2147483646 h 20184"/>
                  <a:gd name="T42" fmla="*/ 2147483646 w 63072"/>
                  <a:gd name="T43" fmla="*/ 2147483646 h 20184"/>
                  <a:gd name="T44" fmla="*/ 2147483646 w 63072"/>
                  <a:gd name="T45" fmla="*/ 2147483646 h 20184"/>
                  <a:gd name="T46" fmla="*/ 2147483646 w 63072"/>
                  <a:gd name="T47" fmla="*/ 2147483646 h 20184"/>
                  <a:gd name="T48" fmla="*/ 2147483646 w 63072"/>
                  <a:gd name="T49" fmla="*/ 2147483646 h 20184"/>
                  <a:gd name="T50" fmla="*/ 2147483646 w 63072"/>
                  <a:gd name="T51" fmla="*/ 2147483646 h 20184"/>
                  <a:gd name="T52" fmla="*/ 2147483646 w 63072"/>
                  <a:gd name="T53" fmla="*/ 2147483646 h 20184"/>
                  <a:gd name="T54" fmla="*/ 2147483646 w 63072"/>
                  <a:gd name="T55" fmla="*/ 2147483646 h 20184"/>
                  <a:gd name="T56" fmla="*/ 2147483646 w 63072"/>
                  <a:gd name="T57" fmla="*/ 2147483646 h 20184"/>
                  <a:gd name="T58" fmla="*/ 2147483646 w 63072"/>
                  <a:gd name="T59" fmla="*/ 2147483646 h 20184"/>
                  <a:gd name="T60" fmla="*/ 2147483646 w 63072"/>
                  <a:gd name="T61" fmla="*/ 2147483646 h 20184"/>
                  <a:gd name="T62" fmla="*/ 2147483646 w 63072"/>
                  <a:gd name="T63" fmla="*/ 2147483646 h 20184"/>
                  <a:gd name="T64" fmla="*/ 2147483646 w 63072"/>
                  <a:gd name="T65" fmla="*/ 2147483646 h 20184"/>
                  <a:gd name="T66" fmla="*/ 2147483646 w 63072"/>
                  <a:gd name="T67" fmla="*/ 2147483646 h 20184"/>
                  <a:gd name="T68" fmla="*/ 2147483646 w 63072"/>
                  <a:gd name="T69" fmla="*/ 2147483646 h 20184"/>
                  <a:gd name="T70" fmla="*/ 2147483646 w 63072"/>
                  <a:gd name="T71" fmla="*/ 2147483646 h 201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0" name="Google Shape;4843;p30"/>
            <p:cNvGrpSpPr>
              <a:grpSpLocks/>
            </p:cNvGrpSpPr>
            <p:nvPr/>
          </p:nvGrpSpPr>
          <p:grpSpPr bwMode="auto"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99" name="Google Shape;4844;p30"/>
              <p:cNvSpPr/>
              <p:nvPr/>
            </p:nvSpPr>
            <p:spPr>
              <a:xfrm>
                <a:off x="6731612" y="2279085"/>
                <a:ext cx="239343" cy="2797474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4845;p30"/>
              <p:cNvSpPr/>
              <p:nvPr/>
            </p:nvSpPr>
            <p:spPr>
              <a:xfrm>
                <a:off x="6749895" y="2825947"/>
                <a:ext cx="324109" cy="154584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4846;p30"/>
              <p:cNvSpPr/>
              <p:nvPr/>
            </p:nvSpPr>
            <p:spPr>
              <a:xfrm>
                <a:off x="6990900" y="2757797"/>
                <a:ext cx="141279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4847;p30"/>
              <p:cNvSpPr/>
              <p:nvPr/>
            </p:nvSpPr>
            <p:spPr>
              <a:xfrm>
                <a:off x="6733274" y="2235867"/>
                <a:ext cx="387269" cy="596728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4848;p30"/>
              <p:cNvSpPr/>
              <p:nvPr/>
            </p:nvSpPr>
            <p:spPr>
              <a:xfrm>
                <a:off x="6733274" y="2127825"/>
                <a:ext cx="141278" cy="98069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4849;p30"/>
              <p:cNvSpPr/>
              <p:nvPr/>
            </p:nvSpPr>
            <p:spPr>
              <a:xfrm>
                <a:off x="6705018" y="1983214"/>
                <a:ext cx="147928" cy="129651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4850;p30"/>
              <p:cNvSpPr/>
              <p:nvPr/>
            </p:nvSpPr>
            <p:spPr>
              <a:xfrm>
                <a:off x="6862918" y="2056350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4851;p30"/>
              <p:cNvSpPr/>
              <p:nvPr/>
            </p:nvSpPr>
            <p:spPr>
              <a:xfrm>
                <a:off x="6894498" y="2162731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4852;p30"/>
              <p:cNvSpPr/>
              <p:nvPr/>
            </p:nvSpPr>
            <p:spPr>
              <a:xfrm>
                <a:off x="6931064" y="2292382"/>
                <a:ext cx="141279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4853;p30"/>
              <p:cNvSpPr/>
              <p:nvPr/>
            </p:nvSpPr>
            <p:spPr>
              <a:xfrm>
                <a:off x="6974279" y="2440318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4854;p30"/>
              <p:cNvSpPr/>
              <p:nvPr/>
            </p:nvSpPr>
            <p:spPr>
              <a:xfrm>
                <a:off x="7000872" y="2564982"/>
                <a:ext cx="141279" cy="9807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0" name="Google Shape;4855;p30"/>
              <p:cNvSpPr/>
              <p:nvPr/>
            </p:nvSpPr>
            <p:spPr>
              <a:xfrm>
                <a:off x="6921091" y="2428682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1" name="Google Shape;4856;p30"/>
              <p:cNvSpPr/>
              <p:nvPr/>
            </p:nvSpPr>
            <p:spPr>
              <a:xfrm>
                <a:off x="6907795" y="2383803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4857;p30"/>
              <p:cNvSpPr/>
              <p:nvPr/>
            </p:nvSpPr>
            <p:spPr>
              <a:xfrm>
                <a:off x="6869567" y="2220908"/>
                <a:ext cx="139617" cy="98069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4858;p30"/>
              <p:cNvSpPr/>
              <p:nvPr/>
            </p:nvSpPr>
            <p:spPr>
              <a:xfrm>
                <a:off x="6854607" y="2174367"/>
                <a:ext cx="141279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4859;p30"/>
              <p:cNvSpPr/>
              <p:nvPr/>
            </p:nvSpPr>
            <p:spPr>
              <a:xfrm>
                <a:off x="6819704" y="2136136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5" name="Google Shape;4860;p30"/>
              <p:cNvSpPr/>
              <p:nvPr/>
            </p:nvSpPr>
            <p:spPr>
              <a:xfrm>
                <a:off x="6778151" y="2079621"/>
                <a:ext cx="141279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4861;p30"/>
              <p:cNvSpPr/>
              <p:nvPr/>
            </p:nvSpPr>
            <p:spPr>
              <a:xfrm>
                <a:off x="6764854" y="2092919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4862;p30"/>
              <p:cNvSpPr/>
              <p:nvPr/>
            </p:nvSpPr>
            <p:spPr>
              <a:xfrm>
                <a:off x="6744909" y="2023107"/>
                <a:ext cx="141279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4863;p30"/>
              <p:cNvSpPr/>
              <p:nvPr/>
            </p:nvSpPr>
            <p:spPr>
              <a:xfrm>
                <a:off x="6686736" y="1966592"/>
                <a:ext cx="141278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4864;p30"/>
              <p:cNvSpPr/>
              <p:nvPr/>
            </p:nvSpPr>
            <p:spPr>
              <a:xfrm>
                <a:off x="6650169" y="1926699"/>
                <a:ext cx="141278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0" name="Google Shape;4865;p30"/>
              <p:cNvSpPr/>
              <p:nvPr/>
            </p:nvSpPr>
            <p:spPr>
              <a:xfrm>
                <a:off x="6611940" y="1880158"/>
                <a:ext cx="141279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1" name="Google Shape;4866;p30"/>
              <p:cNvSpPr/>
              <p:nvPr/>
            </p:nvSpPr>
            <p:spPr>
              <a:xfrm>
                <a:off x="6718315" y="2097906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2" name="Google Shape;4867;p30"/>
              <p:cNvSpPr/>
              <p:nvPr/>
            </p:nvSpPr>
            <p:spPr>
              <a:xfrm>
                <a:off x="6774826" y="2380479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3" name="Google Shape;4868;p30"/>
              <p:cNvSpPr/>
              <p:nvPr/>
            </p:nvSpPr>
            <p:spPr>
              <a:xfrm>
                <a:off x="6874553" y="2468575"/>
                <a:ext cx="139617" cy="9807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4" name="Google Shape;4869;p30"/>
              <p:cNvSpPr/>
              <p:nvPr/>
            </p:nvSpPr>
            <p:spPr>
              <a:xfrm>
                <a:off x="6911119" y="2540050"/>
                <a:ext cx="141279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5" name="Google Shape;4870;p30"/>
              <p:cNvSpPr/>
              <p:nvPr/>
            </p:nvSpPr>
            <p:spPr>
              <a:xfrm>
                <a:off x="6912781" y="2656403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4871;p30"/>
              <p:cNvSpPr/>
              <p:nvPr/>
            </p:nvSpPr>
            <p:spPr>
              <a:xfrm>
                <a:off x="6749895" y="2495170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7" name="Google Shape;4872;p30"/>
              <p:cNvSpPr/>
              <p:nvPr/>
            </p:nvSpPr>
            <p:spPr>
              <a:xfrm>
                <a:off x="6746571" y="2338924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4873;p30"/>
              <p:cNvSpPr/>
              <p:nvPr/>
            </p:nvSpPr>
            <p:spPr>
              <a:xfrm>
                <a:off x="6675100" y="2152758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4874;p30"/>
              <p:cNvSpPr/>
              <p:nvPr/>
            </p:nvSpPr>
            <p:spPr>
              <a:xfrm>
                <a:off x="6711667" y="2249165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0" name="Google Shape;4875;p30"/>
              <p:cNvSpPr/>
              <p:nvPr/>
            </p:nvSpPr>
            <p:spPr>
              <a:xfrm>
                <a:off x="6703357" y="2508467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1" name="Google Shape;4876;p30"/>
              <p:cNvSpPr/>
              <p:nvPr/>
            </p:nvSpPr>
            <p:spPr>
              <a:xfrm>
                <a:off x="6695046" y="2736189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2" name="Google Shape;4877;p30"/>
              <p:cNvSpPr/>
              <p:nvPr/>
            </p:nvSpPr>
            <p:spPr>
              <a:xfrm>
                <a:off x="6941037" y="2639781"/>
                <a:ext cx="139617" cy="98069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3" name="Google Shape;4878;p30"/>
              <p:cNvSpPr/>
              <p:nvPr/>
            </p:nvSpPr>
            <p:spPr>
              <a:xfrm>
                <a:off x="6914443" y="2862515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4" name="Google Shape;4879;p30"/>
              <p:cNvSpPr/>
              <p:nvPr/>
            </p:nvSpPr>
            <p:spPr>
              <a:xfrm>
                <a:off x="6788123" y="2799352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5" name="Google Shape;4880;p30"/>
              <p:cNvSpPr/>
              <p:nvPr/>
            </p:nvSpPr>
            <p:spPr>
              <a:xfrm>
                <a:off x="6833001" y="2927340"/>
                <a:ext cx="141278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6" name="Google Shape;4881;p30"/>
              <p:cNvSpPr/>
              <p:nvPr/>
            </p:nvSpPr>
            <p:spPr>
              <a:xfrm>
                <a:off x="6994224" y="2880799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7" name="Google Shape;4882;p30"/>
              <p:cNvSpPr/>
              <p:nvPr/>
            </p:nvSpPr>
            <p:spPr>
              <a:xfrm>
                <a:off x="7039101" y="2809325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8" name="Google Shape;4883;p30"/>
              <p:cNvSpPr/>
              <p:nvPr/>
            </p:nvSpPr>
            <p:spPr>
              <a:xfrm>
                <a:off x="7044087" y="2659728"/>
                <a:ext cx="141279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9" name="Google Shape;4884;p30"/>
              <p:cNvSpPr/>
              <p:nvPr/>
            </p:nvSpPr>
            <p:spPr>
              <a:xfrm>
                <a:off x="7022480" y="2581604"/>
                <a:ext cx="141278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0" name="Google Shape;4885;p30"/>
              <p:cNvSpPr/>
              <p:nvPr/>
            </p:nvSpPr>
            <p:spPr>
              <a:xfrm>
                <a:off x="6960982" y="2367181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1" name="Google Shape;4886;p30"/>
              <p:cNvSpPr/>
              <p:nvPr/>
            </p:nvSpPr>
            <p:spPr>
              <a:xfrm>
                <a:off x="6884525" y="2357208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2" name="Google Shape;4887;p30"/>
              <p:cNvSpPr/>
              <p:nvPr/>
            </p:nvSpPr>
            <p:spPr>
              <a:xfrm>
                <a:off x="6773165" y="2207611"/>
                <a:ext cx="139617" cy="98069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3" name="Google Shape;4888;p30"/>
              <p:cNvSpPr/>
              <p:nvPr/>
            </p:nvSpPr>
            <p:spPr>
              <a:xfrm>
                <a:off x="6876215" y="2616511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4" name="Google Shape;4889;p30"/>
              <p:cNvSpPr/>
              <p:nvPr/>
            </p:nvSpPr>
            <p:spPr>
              <a:xfrm>
                <a:off x="6916106" y="2845893"/>
                <a:ext cx="141278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5" name="Google Shape;4890;p30"/>
              <p:cNvSpPr/>
              <p:nvPr/>
            </p:nvSpPr>
            <p:spPr>
              <a:xfrm>
                <a:off x="6947685" y="2721228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6" name="Google Shape;4891;p30"/>
              <p:cNvSpPr/>
              <p:nvPr/>
            </p:nvSpPr>
            <p:spPr>
              <a:xfrm>
                <a:off x="7005859" y="2694633"/>
                <a:ext cx="141278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7" name="Google Shape;4892;p30"/>
              <p:cNvSpPr/>
              <p:nvPr/>
            </p:nvSpPr>
            <p:spPr>
              <a:xfrm>
                <a:off x="6834662" y="1989863"/>
                <a:ext cx="141279" cy="9807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8" name="Google Shape;4893;p30"/>
              <p:cNvSpPr/>
              <p:nvPr/>
            </p:nvSpPr>
            <p:spPr>
              <a:xfrm>
                <a:off x="6675100" y="2036404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9" name="Google Shape;4894;p30"/>
              <p:cNvSpPr/>
              <p:nvPr/>
            </p:nvSpPr>
            <p:spPr>
              <a:xfrm>
                <a:off x="6693384" y="1898443"/>
                <a:ext cx="139617" cy="98069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0" name="Google Shape;4895;p30"/>
              <p:cNvSpPr/>
              <p:nvPr/>
            </p:nvSpPr>
            <p:spPr>
              <a:xfrm>
                <a:off x="6766516" y="1951633"/>
                <a:ext cx="139617" cy="98069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1" name="Google Shape;4896;p30"/>
              <p:cNvSpPr/>
              <p:nvPr/>
            </p:nvSpPr>
            <p:spPr>
              <a:xfrm>
                <a:off x="6739923" y="2432006"/>
                <a:ext cx="139617" cy="99732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1" name="Google Shape;4897;p30"/>
            <p:cNvGrpSpPr>
              <a:grpSpLocks/>
            </p:cNvGrpSpPr>
            <p:nvPr/>
          </p:nvGrpSpPr>
          <p:grpSpPr bwMode="auto"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97" name="Google Shape;4898;p30"/>
              <p:cNvSpPr>
                <a:spLocks/>
              </p:cNvSpPr>
              <p:nvPr/>
            </p:nvSpPr>
            <p:spPr bwMode="auto">
              <a:xfrm>
                <a:off x="4666000" y="579200"/>
                <a:ext cx="561250" cy="1085800"/>
              </a:xfrm>
              <a:custGeom>
                <a:avLst/>
                <a:gdLst>
                  <a:gd name="T0" fmla="*/ 2147483646 w 22450"/>
                  <a:gd name="T1" fmla="*/ 0 h 43432"/>
                  <a:gd name="T2" fmla="*/ 2147483646 w 22450"/>
                  <a:gd name="T3" fmla="*/ 2147483646 h 43432"/>
                  <a:gd name="T4" fmla="*/ 9765625 w 22450"/>
                  <a:gd name="T5" fmla="*/ 2147483646 h 43432"/>
                  <a:gd name="T6" fmla="*/ 2147483646 w 22450"/>
                  <a:gd name="T7" fmla="*/ 2147483646 h 43432"/>
                  <a:gd name="T8" fmla="*/ 2147483646 w 22450"/>
                  <a:gd name="T9" fmla="*/ 0 h 434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4899;p30"/>
              <p:cNvSpPr>
                <a:spLocks/>
              </p:cNvSpPr>
              <p:nvPr/>
            </p:nvSpPr>
            <p:spPr bwMode="auto">
              <a:xfrm>
                <a:off x="4648125" y="583575"/>
                <a:ext cx="532425" cy="1098400"/>
              </a:xfrm>
              <a:custGeom>
                <a:avLst/>
                <a:gdLst>
                  <a:gd name="T0" fmla="*/ 2147483646 w 21297"/>
                  <a:gd name="T1" fmla="*/ 0 h 43936"/>
                  <a:gd name="T2" fmla="*/ 2147483646 w 21297"/>
                  <a:gd name="T3" fmla="*/ 1220703125 h 43936"/>
                  <a:gd name="T4" fmla="*/ 2147483646 w 21297"/>
                  <a:gd name="T5" fmla="*/ 2147483646 h 43936"/>
                  <a:gd name="T6" fmla="*/ 2147483646 w 21297"/>
                  <a:gd name="T7" fmla="*/ 2147483646 h 43936"/>
                  <a:gd name="T8" fmla="*/ 2147483646 w 21297"/>
                  <a:gd name="T9" fmla="*/ 2147483646 h 43936"/>
                  <a:gd name="T10" fmla="*/ 2147483646 w 21297"/>
                  <a:gd name="T11" fmla="*/ 2147483646 h 43936"/>
                  <a:gd name="T12" fmla="*/ 2147483646 w 21297"/>
                  <a:gd name="T13" fmla="*/ 2147483646 h 43936"/>
                  <a:gd name="T14" fmla="*/ 2099609375 w 21297"/>
                  <a:gd name="T15" fmla="*/ 2147483646 h 43936"/>
                  <a:gd name="T16" fmla="*/ 2147483646 w 21297"/>
                  <a:gd name="T17" fmla="*/ 2147483646 h 43936"/>
                  <a:gd name="T18" fmla="*/ 2147483646 w 21297"/>
                  <a:gd name="T19" fmla="*/ 2147483646 h 43936"/>
                  <a:gd name="T20" fmla="*/ 2147483646 w 21297"/>
                  <a:gd name="T21" fmla="*/ 2147483646 h 43936"/>
                  <a:gd name="T22" fmla="*/ 2147483646 w 21297"/>
                  <a:gd name="T23" fmla="*/ 2147483646 h 43936"/>
                  <a:gd name="T24" fmla="*/ 2147483646 w 21297"/>
                  <a:gd name="T25" fmla="*/ 576171875 h 43936"/>
                  <a:gd name="T26" fmla="*/ 2147483646 w 21297"/>
                  <a:gd name="T27" fmla="*/ 0 h 439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2" name="Google Shape;4900;p30"/>
            <p:cNvGrpSpPr>
              <a:grpSpLocks/>
            </p:cNvGrpSpPr>
            <p:nvPr/>
          </p:nvGrpSpPr>
          <p:grpSpPr bwMode="auto"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71" name="Google Shape;4901;p30"/>
              <p:cNvSpPr/>
              <p:nvPr/>
            </p:nvSpPr>
            <p:spPr>
              <a:xfrm>
                <a:off x="3081751" y="3540985"/>
                <a:ext cx="164298" cy="526258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4902;p30"/>
              <p:cNvSpPr/>
              <p:nvPr/>
            </p:nvSpPr>
            <p:spPr>
              <a:xfrm>
                <a:off x="2843638" y="3551701"/>
                <a:ext cx="333358" cy="431008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4903;p30"/>
              <p:cNvSpPr/>
              <p:nvPr/>
            </p:nvSpPr>
            <p:spPr>
              <a:xfrm>
                <a:off x="2679340" y="3558844"/>
                <a:ext cx="496466" cy="220266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4904;p30"/>
              <p:cNvSpPr/>
              <p:nvPr/>
            </p:nvSpPr>
            <p:spPr>
              <a:xfrm>
                <a:off x="2649575" y="3426684"/>
                <a:ext cx="521469" cy="166688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4905;p30"/>
              <p:cNvSpPr/>
              <p:nvPr/>
            </p:nvSpPr>
            <p:spPr>
              <a:xfrm>
                <a:off x="2773394" y="3192130"/>
                <a:ext cx="388125" cy="381002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4906;p30"/>
              <p:cNvSpPr/>
              <p:nvPr/>
            </p:nvSpPr>
            <p:spPr>
              <a:xfrm>
                <a:off x="2991268" y="3055207"/>
                <a:ext cx="198825" cy="515543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4907;p30"/>
              <p:cNvSpPr/>
              <p:nvPr/>
            </p:nvSpPr>
            <p:spPr>
              <a:xfrm>
                <a:off x="3121040" y="3068305"/>
                <a:ext cx="233351" cy="496492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4908;p30"/>
              <p:cNvSpPr/>
              <p:nvPr/>
            </p:nvSpPr>
            <p:spPr>
              <a:xfrm>
                <a:off x="3140089" y="3217133"/>
                <a:ext cx="433366" cy="336949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4909;p30"/>
              <p:cNvSpPr/>
              <p:nvPr/>
            </p:nvSpPr>
            <p:spPr>
              <a:xfrm>
                <a:off x="3143660" y="3443353"/>
                <a:ext cx="529802" cy="142876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4910;p30"/>
              <p:cNvSpPr/>
              <p:nvPr/>
            </p:nvSpPr>
            <p:spPr>
              <a:xfrm>
                <a:off x="3151995" y="3538603"/>
                <a:ext cx="472654" cy="269082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4911;p30"/>
              <p:cNvSpPr/>
              <p:nvPr/>
            </p:nvSpPr>
            <p:spPr>
              <a:xfrm>
                <a:off x="3162709" y="3537413"/>
                <a:ext cx="282165" cy="465536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4912;p30"/>
              <p:cNvSpPr>
                <a:spLocks/>
              </p:cNvSpPr>
              <p:nvPr/>
            </p:nvSpPr>
            <p:spPr bwMode="auto">
              <a:xfrm>
                <a:off x="3061900" y="3244800"/>
                <a:ext cx="97875" cy="234325"/>
              </a:xfrm>
              <a:custGeom>
                <a:avLst/>
                <a:gdLst>
                  <a:gd name="T0" fmla="*/ 908203125 w 3915"/>
                  <a:gd name="T1" fmla="*/ 9765625 h 9373"/>
                  <a:gd name="T2" fmla="*/ 185546875 w 3915"/>
                  <a:gd name="T3" fmla="*/ 1162109375 h 9373"/>
                  <a:gd name="T4" fmla="*/ 2147483646 w 3915"/>
                  <a:gd name="T5" fmla="*/ 2147483646 h 9373"/>
                  <a:gd name="T6" fmla="*/ 2147483646 w 3915"/>
                  <a:gd name="T7" fmla="*/ 2147483646 h 9373"/>
                  <a:gd name="T8" fmla="*/ 2147483646 w 3915"/>
                  <a:gd name="T9" fmla="*/ 2147483646 h 9373"/>
                  <a:gd name="T10" fmla="*/ 1816406250 w 3915"/>
                  <a:gd name="T11" fmla="*/ 839843750 h 9373"/>
                  <a:gd name="T12" fmla="*/ 908203125 w 3915"/>
                  <a:gd name="T13" fmla="*/ 9765625 h 93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4913;p30"/>
              <p:cNvSpPr>
                <a:spLocks/>
              </p:cNvSpPr>
              <p:nvPr/>
            </p:nvSpPr>
            <p:spPr bwMode="auto">
              <a:xfrm>
                <a:off x="3173475" y="3254825"/>
                <a:ext cx="78300" cy="257575"/>
              </a:xfrm>
              <a:custGeom>
                <a:avLst/>
                <a:gdLst>
                  <a:gd name="T0" fmla="*/ 2147483646 w 3132"/>
                  <a:gd name="T1" fmla="*/ 0 h 10303"/>
                  <a:gd name="T2" fmla="*/ 2147483646 w 3132"/>
                  <a:gd name="T3" fmla="*/ 830078125 h 10303"/>
                  <a:gd name="T4" fmla="*/ 1875000000 w 3132"/>
                  <a:gd name="T5" fmla="*/ 2147483646 h 10303"/>
                  <a:gd name="T6" fmla="*/ 2147483646 w 3132"/>
                  <a:gd name="T7" fmla="*/ 2147483646 h 10303"/>
                  <a:gd name="T8" fmla="*/ 2147483646 w 3132"/>
                  <a:gd name="T9" fmla="*/ 2147483646 h 10303"/>
                  <a:gd name="T10" fmla="*/ 2147483646 w 3132"/>
                  <a:gd name="T11" fmla="*/ 1152343750 h 10303"/>
                  <a:gd name="T12" fmla="*/ 2147483646 w 3132"/>
                  <a:gd name="T13" fmla="*/ 0 h 103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4914;p30"/>
              <p:cNvSpPr>
                <a:spLocks/>
              </p:cNvSpPr>
              <p:nvPr/>
            </p:nvSpPr>
            <p:spPr bwMode="auto">
              <a:xfrm>
                <a:off x="3218425" y="3324350"/>
                <a:ext cx="211450" cy="178725"/>
              </a:xfrm>
              <a:custGeom>
                <a:avLst/>
                <a:gdLst>
                  <a:gd name="T0" fmla="*/ 2147483646 w 8458"/>
                  <a:gd name="T1" fmla="*/ 9765625 h 7149"/>
                  <a:gd name="T2" fmla="*/ 2147483646 w 8458"/>
                  <a:gd name="T3" fmla="*/ 58593750 h 7149"/>
                  <a:gd name="T4" fmla="*/ 2147483646 w 8458"/>
                  <a:gd name="T5" fmla="*/ 2147483646 h 7149"/>
                  <a:gd name="T6" fmla="*/ 2147483646 w 8458"/>
                  <a:gd name="T7" fmla="*/ 2147483646 h 7149"/>
                  <a:gd name="T8" fmla="*/ 2147483646 w 8458"/>
                  <a:gd name="T9" fmla="*/ 2147483646 h 7149"/>
                  <a:gd name="T10" fmla="*/ 2147483646 w 8458"/>
                  <a:gd name="T11" fmla="*/ 1689453125 h 7149"/>
                  <a:gd name="T12" fmla="*/ 2147483646 w 8458"/>
                  <a:gd name="T13" fmla="*/ 9765625 h 71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4915;p30"/>
              <p:cNvSpPr>
                <a:spLocks/>
              </p:cNvSpPr>
              <p:nvPr/>
            </p:nvSpPr>
            <p:spPr bwMode="auto">
              <a:xfrm>
                <a:off x="3242325" y="3488625"/>
                <a:ext cx="317075" cy="73725"/>
              </a:xfrm>
              <a:custGeom>
                <a:avLst/>
                <a:gdLst>
                  <a:gd name="T0" fmla="*/ 2147483646 w 12683"/>
                  <a:gd name="T1" fmla="*/ 0 h 2949"/>
                  <a:gd name="T2" fmla="*/ 2147483646 w 12683"/>
                  <a:gd name="T3" fmla="*/ 2147483646 h 2949"/>
                  <a:gd name="T4" fmla="*/ 2147483646 w 12683"/>
                  <a:gd name="T5" fmla="*/ 2147483646 h 2949"/>
                  <a:gd name="T6" fmla="*/ 2147483646 w 12683"/>
                  <a:gd name="T7" fmla="*/ 2147483646 h 2949"/>
                  <a:gd name="T8" fmla="*/ 2147483646 w 12683"/>
                  <a:gd name="T9" fmla="*/ 1689453125 h 2949"/>
                  <a:gd name="T10" fmla="*/ 2147483646 w 12683"/>
                  <a:gd name="T11" fmla="*/ 58593750 h 2949"/>
                  <a:gd name="T12" fmla="*/ 2147483646 w 12683"/>
                  <a:gd name="T13" fmla="*/ 0 h 29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4916;p30"/>
              <p:cNvSpPr>
                <a:spLocks/>
              </p:cNvSpPr>
              <p:nvPr/>
            </p:nvSpPr>
            <p:spPr bwMode="auto">
              <a:xfrm>
                <a:off x="3212700" y="3586550"/>
                <a:ext cx="254600" cy="120450"/>
              </a:xfrm>
              <a:custGeom>
                <a:avLst/>
                <a:gdLst>
                  <a:gd name="T0" fmla="*/ 2147483646 w 10184"/>
                  <a:gd name="T1" fmla="*/ 0 h 4818"/>
                  <a:gd name="T2" fmla="*/ 2147483646 w 10184"/>
                  <a:gd name="T3" fmla="*/ 2147483646 h 4818"/>
                  <a:gd name="T4" fmla="*/ 2147483646 w 10184"/>
                  <a:gd name="T5" fmla="*/ 2147483646 h 4818"/>
                  <a:gd name="T6" fmla="*/ 2147483646 w 10184"/>
                  <a:gd name="T7" fmla="*/ 2147483646 h 4818"/>
                  <a:gd name="T8" fmla="*/ 2147483646 w 10184"/>
                  <a:gd name="T9" fmla="*/ 2147483646 h 4818"/>
                  <a:gd name="T10" fmla="*/ 2147483646 w 10184"/>
                  <a:gd name="T11" fmla="*/ 253906250 h 4818"/>
                  <a:gd name="T12" fmla="*/ 2147483646 w 10184"/>
                  <a:gd name="T13" fmla="*/ 0 h 48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4917;p30"/>
              <p:cNvSpPr>
                <a:spLocks/>
              </p:cNvSpPr>
              <p:nvPr/>
            </p:nvSpPr>
            <p:spPr bwMode="auto">
              <a:xfrm>
                <a:off x="3207075" y="3638900"/>
                <a:ext cx="178125" cy="255425"/>
              </a:xfrm>
              <a:custGeom>
                <a:avLst/>
                <a:gdLst>
                  <a:gd name="T0" fmla="*/ 2147483646 w 7125"/>
                  <a:gd name="T1" fmla="*/ 9765625 h 10217"/>
                  <a:gd name="T2" fmla="*/ 2147483646 w 7125"/>
                  <a:gd name="T3" fmla="*/ 2147483646 h 10217"/>
                  <a:gd name="T4" fmla="*/ 2147483646 w 7125"/>
                  <a:gd name="T5" fmla="*/ 2147483646 h 10217"/>
                  <a:gd name="T6" fmla="*/ 2147483646 w 7125"/>
                  <a:gd name="T7" fmla="*/ 2147483646 h 10217"/>
                  <a:gd name="T8" fmla="*/ 2147483646 w 7125"/>
                  <a:gd name="T9" fmla="*/ 2147483646 h 10217"/>
                  <a:gd name="T10" fmla="*/ 2147483646 w 7125"/>
                  <a:gd name="T11" fmla="*/ 2147483646 h 10217"/>
                  <a:gd name="T12" fmla="*/ 2147483646 w 7125"/>
                  <a:gd name="T13" fmla="*/ 9765625 h 102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4918;p30"/>
              <p:cNvSpPr>
                <a:spLocks/>
              </p:cNvSpPr>
              <p:nvPr/>
            </p:nvSpPr>
            <p:spPr bwMode="auto">
              <a:xfrm>
                <a:off x="3139000" y="3619550"/>
                <a:ext cx="35975" cy="281825"/>
              </a:xfrm>
              <a:custGeom>
                <a:avLst/>
                <a:gdLst>
                  <a:gd name="T0" fmla="*/ 2147483646 w 1439"/>
                  <a:gd name="T1" fmla="*/ 0 h 11273"/>
                  <a:gd name="T2" fmla="*/ 683593750 w 1439"/>
                  <a:gd name="T3" fmla="*/ 2147483646 h 11273"/>
                  <a:gd name="T4" fmla="*/ 2147483646 w 1439"/>
                  <a:gd name="T5" fmla="*/ 2147483646 h 11273"/>
                  <a:gd name="T6" fmla="*/ 2147483646 w 1439"/>
                  <a:gd name="T7" fmla="*/ 2147483646 h 11273"/>
                  <a:gd name="T8" fmla="*/ 2147483646 w 1439"/>
                  <a:gd name="T9" fmla="*/ 2147483646 h 11273"/>
                  <a:gd name="T10" fmla="*/ 2147483646 w 1439"/>
                  <a:gd name="T11" fmla="*/ 2147483646 h 11273"/>
                  <a:gd name="T12" fmla="*/ 2147483646 w 1439"/>
                  <a:gd name="T13" fmla="*/ 0 h 112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4919;p30"/>
              <p:cNvSpPr>
                <a:spLocks/>
              </p:cNvSpPr>
              <p:nvPr/>
            </p:nvSpPr>
            <p:spPr bwMode="auto">
              <a:xfrm>
                <a:off x="2934800" y="3625600"/>
                <a:ext cx="189250" cy="245900"/>
              </a:xfrm>
              <a:custGeom>
                <a:avLst/>
                <a:gdLst>
                  <a:gd name="T0" fmla="*/ 2147483646 w 7570"/>
                  <a:gd name="T1" fmla="*/ 0 h 9836"/>
                  <a:gd name="T2" fmla="*/ 2147483646 w 7570"/>
                  <a:gd name="T3" fmla="*/ 2147483646 h 9836"/>
                  <a:gd name="T4" fmla="*/ 644531250 w 7570"/>
                  <a:gd name="T5" fmla="*/ 2147483646 h 9836"/>
                  <a:gd name="T6" fmla="*/ 1015625000 w 7570"/>
                  <a:gd name="T7" fmla="*/ 2147483646 h 9836"/>
                  <a:gd name="T8" fmla="*/ 2147483646 w 7570"/>
                  <a:gd name="T9" fmla="*/ 2147483646 h 9836"/>
                  <a:gd name="T10" fmla="*/ 2147483646 w 7570"/>
                  <a:gd name="T11" fmla="*/ 2147483646 h 9836"/>
                  <a:gd name="T12" fmla="*/ 2147483646 w 7570"/>
                  <a:gd name="T13" fmla="*/ 0 h 98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4920;p30"/>
              <p:cNvSpPr>
                <a:spLocks/>
              </p:cNvSpPr>
              <p:nvPr/>
            </p:nvSpPr>
            <p:spPr bwMode="auto">
              <a:xfrm>
                <a:off x="2804400" y="3591025"/>
                <a:ext cx="317225" cy="128925"/>
              </a:xfrm>
              <a:custGeom>
                <a:avLst/>
                <a:gdLst>
                  <a:gd name="T0" fmla="*/ 2147483646 w 12689"/>
                  <a:gd name="T1" fmla="*/ 9765625 h 5157"/>
                  <a:gd name="T2" fmla="*/ 2147483646 w 12689"/>
                  <a:gd name="T3" fmla="*/ 781250000 h 5157"/>
                  <a:gd name="T4" fmla="*/ 1416015625 w 12689"/>
                  <a:gd name="T5" fmla="*/ 2147483646 h 5157"/>
                  <a:gd name="T6" fmla="*/ 1562500000 w 12689"/>
                  <a:gd name="T7" fmla="*/ 2147483646 h 5157"/>
                  <a:gd name="T8" fmla="*/ 2070312500 w 12689"/>
                  <a:gd name="T9" fmla="*/ 2147483646 h 5157"/>
                  <a:gd name="T10" fmla="*/ 2147483646 w 12689"/>
                  <a:gd name="T11" fmla="*/ 2147483646 h 5157"/>
                  <a:gd name="T12" fmla="*/ 2147483646 w 12689"/>
                  <a:gd name="T13" fmla="*/ 9765625 h 51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4921;p30"/>
              <p:cNvSpPr>
                <a:spLocks/>
              </p:cNvSpPr>
              <p:nvPr/>
            </p:nvSpPr>
            <p:spPr bwMode="auto">
              <a:xfrm>
                <a:off x="2797175" y="3512125"/>
                <a:ext cx="315125" cy="67125"/>
              </a:xfrm>
              <a:custGeom>
                <a:avLst/>
                <a:gdLst>
                  <a:gd name="T0" fmla="*/ 1953125000 w 12605"/>
                  <a:gd name="T1" fmla="*/ 0 h 2685"/>
                  <a:gd name="T2" fmla="*/ 1953125000 w 12605"/>
                  <a:gd name="T3" fmla="*/ 1630859375 h 2685"/>
                  <a:gd name="T4" fmla="*/ 2147483646 w 12605"/>
                  <a:gd name="T5" fmla="*/ 2147483646 h 2685"/>
                  <a:gd name="T6" fmla="*/ 2147483646 w 12605"/>
                  <a:gd name="T7" fmla="*/ 2147483646 h 2685"/>
                  <a:gd name="T8" fmla="*/ 2147483646 w 12605"/>
                  <a:gd name="T9" fmla="*/ 2147483646 h 2685"/>
                  <a:gd name="T10" fmla="*/ 1953125000 w 12605"/>
                  <a:gd name="T11" fmla="*/ 0 h 26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4922;p30"/>
              <p:cNvSpPr>
                <a:spLocks/>
              </p:cNvSpPr>
              <p:nvPr/>
            </p:nvSpPr>
            <p:spPr bwMode="auto">
              <a:xfrm>
                <a:off x="2900125" y="3324375"/>
                <a:ext cx="230050" cy="205750"/>
              </a:xfrm>
              <a:custGeom>
                <a:avLst/>
                <a:gdLst>
                  <a:gd name="T0" fmla="*/ 888671875 w 9202"/>
                  <a:gd name="T1" fmla="*/ 9765625 h 8230"/>
                  <a:gd name="T2" fmla="*/ 830078125 w 9202"/>
                  <a:gd name="T3" fmla="*/ 1679687500 h 8230"/>
                  <a:gd name="T4" fmla="*/ 2147483646 w 9202"/>
                  <a:gd name="T5" fmla="*/ 2147483646 h 8230"/>
                  <a:gd name="T6" fmla="*/ 2147483646 w 9202"/>
                  <a:gd name="T7" fmla="*/ 2147483646 h 8230"/>
                  <a:gd name="T8" fmla="*/ 2147483646 w 9202"/>
                  <a:gd name="T9" fmla="*/ 2147483646 h 8230"/>
                  <a:gd name="T10" fmla="*/ 1806640625 w 9202"/>
                  <a:gd name="T11" fmla="*/ 703125000 h 8230"/>
                  <a:gd name="T12" fmla="*/ 888671875 w 9202"/>
                  <a:gd name="T13" fmla="*/ 9765625 h 82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4923;p30"/>
              <p:cNvSpPr>
                <a:spLocks/>
              </p:cNvSpPr>
              <p:nvPr/>
            </p:nvSpPr>
            <p:spPr bwMode="auto">
              <a:xfrm>
                <a:off x="3013150" y="3408875"/>
                <a:ext cx="325275" cy="303675"/>
              </a:xfrm>
              <a:custGeom>
                <a:avLst/>
                <a:gdLst>
                  <a:gd name="T0" fmla="*/ 2147483646 w 13011"/>
                  <a:gd name="T1" fmla="*/ 9765625 h 12147"/>
                  <a:gd name="T2" fmla="*/ 2147483646 w 13011"/>
                  <a:gd name="T3" fmla="*/ 2147483646 h 12147"/>
                  <a:gd name="T4" fmla="*/ 2147483646 w 13011"/>
                  <a:gd name="T5" fmla="*/ 2147483646 h 12147"/>
                  <a:gd name="T6" fmla="*/ 2147483646 w 13011"/>
                  <a:gd name="T7" fmla="*/ 2147483646 h 12147"/>
                  <a:gd name="T8" fmla="*/ 2147483646 w 13011"/>
                  <a:gd name="T9" fmla="*/ 2147483646 h 12147"/>
                  <a:gd name="T10" fmla="*/ 2147483646 w 13011"/>
                  <a:gd name="T11" fmla="*/ 2147483646 h 12147"/>
                  <a:gd name="T12" fmla="*/ 2147483646 w 13011"/>
                  <a:gd name="T13" fmla="*/ 2147483646 h 12147"/>
                  <a:gd name="T14" fmla="*/ 2147483646 w 13011"/>
                  <a:gd name="T15" fmla="*/ 2147483646 h 12147"/>
                  <a:gd name="T16" fmla="*/ 9765625 w 13011"/>
                  <a:gd name="T17" fmla="*/ 2147483646 h 12147"/>
                  <a:gd name="T18" fmla="*/ 2147483646 w 13011"/>
                  <a:gd name="T19" fmla="*/ 2147483646 h 12147"/>
                  <a:gd name="T20" fmla="*/ 2147483646 w 13011"/>
                  <a:gd name="T21" fmla="*/ 2147483646 h 12147"/>
                  <a:gd name="T22" fmla="*/ 2147483646 w 13011"/>
                  <a:gd name="T23" fmla="*/ 2147483646 h 12147"/>
                  <a:gd name="T24" fmla="*/ 2147483646 w 13011"/>
                  <a:gd name="T25" fmla="*/ 2147483646 h 12147"/>
                  <a:gd name="T26" fmla="*/ 2147483646 w 13011"/>
                  <a:gd name="T27" fmla="*/ 2147483646 h 12147"/>
                  <a:gd name="T28" fmla="*/ 2147483646 w 13011"/>
                  <a:gd name="T29" fmla="*/ 2147483646 h 12147"/>
                  <a:gd name="T30" fmla="*/ 2147483646 w 13011"/>
                  <a:gd name="T31" fmla="*/ 2147483646 h 12147"/>
                  <a:gd name="T32" fmla="*/ 2147483646 w 13011"/>
                  <a:gd name="T33" fmla="*/ 2147483646 h 12147"/>
                  <a:gd name="T34" fmla="*/ 2147483646 w 13011"/>
                  <a:gd name="T35" fmla="*/ 2147483646 h 12147"/>
                  <a:gd name="T36" fmla="*/ 2147483646 w 13011"/>
                  <a:gd name="T37" fmla="*/ 2147483646 h 12147"/>
                  <a:gd name="T38" fmla="*/ 2147483646 w 13011"/>
                  <a:gd name="T39" fmla="*/ 2147483646 h 12147"/>
                  <a:gd name="T40" fmla="*/ 2147483646 w 13011"/>
                  <a:gd name="T41" fmla="*/ 2147483646 h 12147"/>
                  <a:gd name="T42" fmla="*/ 2147483646 w 13011"/>
                  <a:gd name="T43" fmla="*/ 2147483646 h 12147"/>
                  <a:gd name="T44" fmla="*/ 2147483646 w 13011"/>
                  <a:gd name="T45" fmla="*/ 2147483646 h 12147"/>
                  <a:gd name="T46" fmla="*/ 2147483646 w 13011"/>
                  <a:gd name="T47" fmla="*/ 2147483646 h 12147"/>
                  <a:gd name="T48" fmla="*/ 2147483646 w 13011"/>
                  <a:gd name="T49" fmla="*/ 2147483646 h 12147"/>
                  <a:gd name="T50" fmla="*/ 2147483646 w 13011"/>
                  <a:gd name="T51" fmla="*/ 2147483646 h 12147"/>
                  <a:gd name="T52" fmla="*/ 2147483646 w 13011"/>
                  <a:gd name="T53" fmla="*/ 2147483646 h 12147"/>
                  <a:gd name="T54" fmla="*/ 2147483646 w 13011"/>
                  <a:gd name="T55" fmla="*/ 2147483646 h 12147"/>
                  <a:gd name="T56" fmla="*/ 2147483646 w 13011"/>
                  <a:gd name="T57" fmla="*/ 2147483646 h 12147"/>
                  <a:gd name="T58" fmla="*/ 2147483646 w 13011"/>
                  <a:gd name="T59" fmla="*/ 2147483646 h 12147"/>
                  <a:gd name="T60" fmla="*/ 2147483646 w 13011"/>
                  <a:gd name="T61" fmla="*/ 2147483646 h 12147"/>
                  <a:gd name="T62" fmla="*/ 2147483646 w 13011"/>
                  <a:gd name="T63" fmla="*/ 9765625 h 1214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4924;p30"/>
              <p:cNvSpPr>
                <a:spLocks/>
              </p:cNvSpPr>
              <p:nvPr/>
            </p:nvSpPr>
            <p:spPr bwMode="auto">
              <a:xfrm>
                <a:off x="3113225" y="3510450"/>
                <a:ext cx="153475" cy="140125"/>
              </a:xfrm>
              <a:custGeom>
                <a:avLst/>
                <a:gdLst>
                  <a:gd name="T0" fmla="*/ 2147483646 w 6139"/>
                  <a:gd name="T1" fmla="*/ 2147483646 h 5605"/>
                  <a:gd name="T2" fmla="*/ 2147483646 w 6139"/>
                  <a:gd name="T3" fmla="*/ 2147483646 h 5605"/>
                  <a:gd name="T4" fmla="*/ 2147483646 w 6139"/>
                  <a:gd name="T5" fmla="*/ 2147483646 h 5605"/>
                  <a:gd name="T6" fmla="*/ 2147483646 w 6139"/>
                  <a:gd name="T7" fmla="*/ 2147483646 h 5605"/>
                  <a:gd name="T8" fmla="*/ 2147483646 w 6139"/>
                  <a:gd name="T9" fmla="*/ 2147483646 h 5605"/>
                  <a:gd name="T10" fmla="*/ 2147483646 w 6139"/>
                  <a:gd name="T11" fmla="*/ 2147483646 h 5605"/>
                  <a:gd name="T12" fmla="*/ 2147483646 w 6139"/>
                  <a:gd name="T13" fmla="*/ 9765625 h 5605"/>
                  <a:gd name="T14" fmla="*/ 2147483646 w 6139"/>
                  <a:gd name="T15" fmla="*/ 654296875 h 5605"/>
                  <a:gd name="T16" fmla="*/ 2147483646 w 6139"/>
                  <a:gd name="T17" fmla="*/ 2147483646 h 5605"/>
                  <a:gd name="T18" fmla="*/ 2147483646 w 6139"/>
                  <a:gd name="T19" fmla="*/ 2147483646 h 5605"/>
                  <a:gd name="T20" fmla="*/ 2147483646 w 6139"/>
                  <a:gd name="T21" fmla="*/ 2147483646 h 5605"/>
                  <a:gd name="T22" fmla="*/ 2147483646 w 6139"/>
                  <a:gd name="T23" fmla="*/ 2147483646 h 5605"/>
                  <a:gd name="T24" fmla="*/ 2147483646 w 6139"/>
                  <a:gd name="T25" fmla="*/ 2147483646 h 5605"/>
                  <a:gd name="T26" fmla="*/ 2147483646 w 6139"/>
                  <a:gd name="T27" fmla="*/ 2147483646 h 5605"/>
                  <a:gd name="T28" fmla="*/ 2147483646 w 6139"/>
                  <a:gd name="T29" fmla="*/ 2147483646 h 5605"/>
                  <a:gd name="T30" fmla="*/ 2147483646 w 6139"/>
                  <a:gd name="T31" fmla="*/ 2147483646 h 5605"/>
                  <a:gd name="T32" fmla="*/ 2147483646 w 6139"/>
                  <a:gd name="T33" fmla="*/ 2147483646 h 5605"/>
                  <a:gd name="T34" fmla="*/ 2147483646 w 6139"/>
                  <a:gd name="T35" fmla="*/ 2147483646 h 5605"/>
                  <a:gd name="T36" fmla="*/ 2147483646 w 6139"/>
                  <a:gd name="T37" fmla="*/ 2147483646 h 5605"/>
                  <a:gd name="T38" fmla="*/ 2147483646 w 6139"/>
                  <a:gd name="T39" fmla="*/ 2147483646 h 5605"/>
                  <a:gd name="T40" fmla="*/ 2147483646 w 6139"/>
                  <a:gd name="T41" fmla="*/ 2147483646 h 5605"/>
                  <a:gd name="T42" fmla="*/ 2147483646 w 6139"/>
                  <a:gd name="T43" fmla="*/ 2147483646 h 5605"/>
                  <a:gd name="T44" fmla="*/ 2147483646 w 6139"/>
                  <a:gd name="T45" fmla="*/ 2147483646 h 5605"/>
                  <a:gd name="T46" fmla="*/ 2147483646 w 6139"/>
                  <a:gd name="T47" fmla="*/ 2147483646 h 5605"/>
                  <a:gd name="T48" fmla="*/ 2147483646 w 6139"/>
                  <a:gd name="T49" fmla="*/ 2147483646 h 5605"/>
                  <a:gd name="T50" fmla="*/ 2147483646 w 6139"/>
                  <a:gd name="T51" fmla="*/ 2147483646 h 5605"/>
                  <a:gd name="T52" fmla="*/ 2147483646 w 6139"/>
                  <a:gd name="T53" fmla="*/ 2147483646 h 5605"/>
                  <a:gd name="T54" fmla="*/ 2147483646 w 6139"/>
                  <a:gd name="T55" fmla="*/ 2147483646 h 5605"/>
                  <a:gd name="T56" fmla="*/ 2147483646 w 6139"/>
                  <a:gd name="T57" fmla="*/ 2147483646 h 5605"/>
                  <a:gd name="T58" fmla="*/ 2147483646 w 6139"/>
                  <a:gd name="T59" fmla="*/ 2147483646 h 5605"/>
                  <a:gd name="T60" fmla="*/ 2147483646 w 6139"/>
                  <a:gd name="T61" fmla="*/ 2147483646 h 5605"/>
                  <a:gd name="T62" fmla="*/ 2147483646 w 6139"/>
                  <a:gd name="T63" fmla="*/ 2147483646 h 5605"/>
                  <a:gd name="T64" fmla="*/ 2147483646 w 6139"/>
                  <a:gd name="T65" fmla="*/ 2147483646 h 5605"/>
                  <a:gd name="T66" fmla="*/ 2147483646 w 6139"/>
                  <a:gd name="T67" fmla="*/ 2147483646 h 5605"/>
                  <a:gd name="T68" fmla="*/ 2147483646 w 6139"/>
                  <a:gd name="T69" fmla="*/ 2147483646 h 5605"/>
                  <a:gd name="T70" fmla="*/ 2147483646 w 6139"/>
                  <a:gd name="T71" fmla="*/ 2147483646 h 5605"/>
                  <a:gd name="T72" fmla="*/ 2147483646 w 6139"/>
                  <a:gd name="T73" fmla="*/ 1308593750 h 5605"/>
                  <a:gd name="T74" fmla="*/ 2147483646 w 6139"/>
                  <a:gd name="T75" fmla="*/ 9765625 h 5605"/>
                  <a:gd name="T76" fmla="*/ 2147483646 w 6139"/>
                  <a:gd name="T77" fmla="*/ 9765625 h 560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lnTo>
                      <a:pt x="2803" y="1"/>
                    </a:ln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4925;p30"/>
              <p:cNvSpPr>
                <a:spLocks/>
              </p:cNvSpPr>
              <p:nvPr/>
            </p:nvSpPr>
            <p:spPr bwMode="auto">
              <a:xfrm>
                <a:off x="3089875" y="3573825"/>
                <a:ext cx="54225" cy="41725"/>
              </a:xfrm>
              <a:custGeom>
                <a:avLst/>
                <a:gdLst>
                  <a:gd name="T0" fmla="*/ 2147483646 w 2169"/>
                  <a:gd name="T1" fmla="*/ 9765625 h 1669"/>
                  <a:gd name="T2" fmla="*/ 2147483646 w 2169"/>
                  <a:gd name="T3" fmla="*/ 2147483646 h 1669"/>
                  <a:gd name="T4" fmla="*/ 2147483646 w 2169"/>
                  <a:gd name="T5" fmla="*/ 9765625 h 16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4926;p30"/>
              <p:cNvSpPr>
                <a:spLocks/>
              </p:cNvSpPr>
              <p:nvPr/>
            </p:nvSpPr>
            <p:spPr bwMode="auto">
              <a:xfrm>
                <a:off x="3220800" y="3544650"/>
                <a:ext cx="53400" cy="41725"/>
              </a:xfrm>
              <a:custGeom>
                <a:avLst/>
                <a:gdLst>
                  <a:gd name="T0" fmla="*/ 2147483646 w 2136"/>
                  <a:gd name="T1" fmla="*/ 0 h 1669"/>
                  <a:gd name="T2" fmla="*/ 2147483646 w 2136"/>
                  <a:gd name="T3" fmla="*/ 2147483646 h 1669"/>
                  <a:gd name="T4" fmla="*/ 2147483646 w 2136"/>
                  <a:gd name="T5" fmla="*/ 0 h 16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3" name="Google Shape;4927;p30"/>
            <p:cNvGrpSpPr>
              <a:grpSpLocks/>
            </p:cNvGrpSpPr>
            <p:nvPr/>
          </p:nvGrpSpPr>
          <p:grpSpPr bwMode="auto"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" name="Google Shape;4928;p30"/>
              <p:cNvSpPr>
                <a:spLocks/>
              </p:cNvSpPr>
              <p:nvPr/>
            </p:nvSpPr>
            <p:spPr bwMode="auto">
              <a:xfrm>
                <a:off x="975200" y="682150"/>
                <a:ext cx="409625" cy="659775"/>
              </a:xfrm>
              <a:custGeom>
                <a:avLst/>
                <a:gdLst>
                  <a:gd name="T0" fmla="*/ 2147483646 w 16385"/>
                  <a:gd name="T1" fmla="*/ 9765625 h 26391"/>
                  <a:gd name="T2" fmla="*/ 2147483646 w 16385"/>
                  <a:gd name="T3" fmla="*/ 2147483646 h 26391"/>
                  <a:gd name="T4" fmla="*/ 2147483646 w 16385"/>
                  <a:gd name="T5" fmla="*/ 2147483646 h 26391"/>
                  <a:gd name="T6" fmla="*/ 2147483646 w 16385"/>
                  <a:gd name="T7" fmla="*/ 2147483646 h 26391"/>
                  <a:gd name="T8" fmla="*/ 2147483646 w 16385"/>
                  <a:gd name="T9" fmla="*/ 2147483646 h 26391"/>
                  <a:gd name="T10" fmla="*/ 2147483646 w 16385"/>
                  <a:gd name="T11" fmla="*/ 2147483646 h 26391"/>
                  <a:gd name="T12" fmla="*/ 2147483646 w 16385"/>
                  <a:gd name="T13" fmla="*/ 2147483646 h 26391"/>
                  <a:gd name="T14" fmla="*/ 2147483646 w 16385"/>
                  <a:gd name="T15" fmla="*/ 2147483646 h 26391"/>
                  <a:gd name="T16" fmla="*/ 2147483646 w 16385"/>
                  <a:gd name="T17" fmla="*/ 2147483646 h 26391"/>
                  <a:gd name="T18" fmla="*/ 2147483646 w 16385"/>
                  <a:gd name="T19" fmla="*/ 2147483646 h 26391"/>
                  <a:gd name="T20" fmla="*/ 2147483646 w 16385"/>
                  <a:gd name="T21" fmla="*/ 2147483646 h 26391"/>
                  <a:gd name="T22" fmla="*/ 2147483646 w 16385"/>
                  <a:gd name="T23" fmla="*/ 9765625 h 2639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4929;p30"/>
              <p:cNvSpPr>
                <a:spLocks/>
              </p:cNvSpPr>
              <p:nvPr/>
            </p:nvSpPr>
            <p:spPr bwMode="auto">
              <a:xfrm>
                <a:off x="582350" y="1004750"/>
                <a:ext cx="701400" cy="434125"/>
              </a:xfrm>
              <a:custGeom>
                <a:avLst/>
                <a:gdLst>
                  <a:gd name="T0" fmla="*/ 2147483646 w 28056"/>
                  <a:gd name="T1" fmla="*/ 9765625 h 17365"/>
                  <a:gd name="T2" fmla="*/ 2147483646 w 28056"/>
                  <a:gd name="T3" fmla="*/ 2147483646 h 17365"/>
                  <a:gd name="T4" fmla="*/ 2147483646 w 28056"/>
                  <a:gd name="T5" fmla="*/ 2147483646 h 17365"/>
                  <a:gd name="T6" fmla="*/ 2147483646 w 28056"/>
                  <a:gd name="T7" fmla="*/ 2147483646 h 17365"/>
                  <a:gd name="T8" fmla="*/ 2147483646 w 28056"/>
                  <a:gd name="T9" fmla="*/ 2147483646 h 17365"/>
                  <a:gd name="T10" fmla="*/ 2147483646 w 28056"/>
                  <a:gd name="T11" fmla="*/ 2147483646 h 17365"/>
                  <a:gd name="T12" fmla="*/ 2147483646 w 28056"/>
                  <a:gd name="T13" fmla="*/ 2147483646 h 17365"/>
                  <a:gd name="T14" fmla="*/ 2147483646 w 28056"/>
                  <a:gd name="T15" fmla="*/ 2147483646 h 17365"/>
                  <a:gd name="T16" fmla="*/ 2147483646 w 28056"/>
                  <a:gd name="T17" fmla="*/ 2147483646 h 17365"/>
                  <a:gd name="T18" fmla="*/ 2147483646 w 28056"/>
                  <a:gd name="T19" fmla="*/ 2147483646 h 17365"/>
                  <a:gd name="T20" fmla="*/ 2147483646 w 28056"/>
                  <a:gd name="T21" fmla="*/ 9765625 h 1736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4930;p30"/>
              <p:cNvSpPr>
                <a:spLocks/>
              </p:cNvSpPr>
              <p:nvPr/>
            </p:nvSpPr>
            <p:spPr bwMode="auto">
              <a:xfrm>
                <a:off x="755600" y="1406350"/>
                <a:ext cx="546375" cy="465075"/>
              </a:xfrm>
              <a:custGeom>
                <a:avLst/>
                <a:gdLst>
                  <a:gd name="T0" fmla="*/ 2147483646 w 21855"/>
                  <a:gd name="T1" fmla="*/ 0 h 18603"/>
                  <a:gd name="T2" fmla="*/ 2147483646 w 21855"/>
                  <a:gd name="T3" fmla="*/ 2147483646 h 18603"/>
                  <a:gd name="T4" fmla="*/ 2147483646 w 21855"/>
                  <a:gd name="T5" fmla="*/ 2147483646 h 18603"/>
                  <a:gd name="T6" fmla="*/ 2147483646 w 21855"/>
                  <a:gd name="T7" fmla="*/ 2147483646 h 18603"/>
                  <a:gd name="T8" fmla="*/ 2147483646 w 21855"/>
                  <a:gd name="T9" fmla="*/ 2147483646 h 18603"/>
                  <a:gd name="T10" fmla="*/ 2147483646 w 21855"/>
                  <a:gd name="T11" fmla="*/ 2147483646 h 18603"/>
                  <a:gd name="T12" fmla="*/ 2147483646 w 21855"/>
                  <a:gd name="T13" fmla="*/ 2147483646 h 18603"/>
                  <a:gd name="T14" fmla="*/ 2147483646 w 21855"/>
                  <a:gd name="T15" fmla="*/ 2147483646 h 18603"/>
                  <a:gd name="T16" fmla="*/ 2147483646 w 21855"/>
                  <a:gd name="T17" fmla="*/ 2147483646 h 18603"/>
                  <a:gd name="T18" fmla="*/ 2147483646 w 21855"/>
                  <a:gd name="T19" fmla="*/ 2147483646 h 18603"/>
                  <a:gd name="T20" fmla="*/ 2147483646 w 21855"/>
                  <a:gd name="T21" fmla="*/ 0 h 1860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4931;p30"/>
              <p:cNvSpPr>
                <a:spLocks/>
              </p:cNvSpPr>
              <p:nvPr/>
            </p:nvSpPr>
            <p:spPr bwMode="auto">
              <a:xfrm>
                <a:off x="1206975" y="1420700"/>
                <a:ext cx="335150" cy="648375"/>
              </a:xfrm>
              <a:custGeom>
                <a:avLst/>
                <a:gdLst>
                  <a:gd name="T0" fmla="*/ 2147483646 w 13406"/>
                  <a:gd name="T1" fmla="*/ 0 h 25935"/>
                  <a:gd name="T2" fmla="*/ 2147483646 w 13406"/>
                  <a:gd name="T3" fmla="*/ 2147483646 h 25935"/>
                  <a:gd name="T4" fmla="*/ 302734375 w 13406"/>
                  <a:gd name="T5" fmla="*/ 2147483646 h 25935"/>
                  <a:gd name="T6" fmla="*/ 2147483646 w 13406"/>
                  <a:gd name="T7" fmla="*/ 2147483646 h 25935"/>
                  <a:gd name="T8" fmla="*/ 2147483646 w 13406"/>
                  <a:gd name="T9" fmla="*/ 2147483646 h 25935"/>
                  <a:gd name="T10" fmla="*/ 2147483646 w 13406"/>
                  <a:gd name="T11" fmla="*/ 2147483646 h 25935"/>
                  <a:gd name="T12" fmla="*/ 2147483646 w 13406"/>
                  <a:gd name="T13" fmla="*/ 2147483646 h 25935"/>
                  <a:gd name="T14" fmla="*/ 2147483646 w 13406"/>
                  <a:gd name="T15" fmla="*/ 2147483646 h 25935"/>
                  <a:gd name="T16" fmla="*/ 2147483646 w 13406"/>
                  <a:gd name="T17" fmla="*/ 2147483646 h 25935"/>
                  <a:gd name="T18" fmla="*/ 2147483646 w 13406"/>
                  <a:gd name="T19" fmla="*/ 2147483646 h 25935"/>
                  <a:gd name="T20" fmla="*/ 2147483646 w 13406"/>
                  <a:gd name="T21" fmla="*/ 0 h 259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4932;p30"/>
              <p:cNvSpPr>
                <a:spLocks/>
              </p:cNvSpPr>
              <p:nvPr/>
            </p:nvSpPr>
            <p:spPr bwMode="auto">
              <a:xfrm>
                <a:off x="1324000" y="791250"/>
                <a:ext cx="503075" cy="549950"/>
              </a:xfrm>
              <a:custGeom>
                <a:avLst/>
                <a:gdLst>
                  <a:gd name="T0" fmla="*/ 2147483646 w 20123"/>
                  <a:gd name="T1" fmla="*/ 9765625 h 21998"/>
                  <a:gd name="T2" fmla="*/ 2147483646 w 20123"/>
                  <a:gd name="T3" fmla="*/ 2147483646 h 21998"/>
                  <a:gd name="T4" fmla="*/ 2147483646 w 20123"/>
                  <a:gd name="T5" fmla="*/ 2147483646 h 21998"/>
                  <a:gd name="T6" fmla="*/ 2147483646 w 20123"/>
                  <a:gd name="T7" fmla="*/ 2147483646 h 21998"/>
                  <a:gd name="T8" fmla="*/ 2147483646 w 20123"/>
                  <a:gd name="T9" fmla="*/ 2147483646 h 21998"/>
                  <a:gd name="T10" fmla="*/ 2147483646 w 20123"/>
                  <a:gd name="T11" fmla="*/ 2147483646 h 21998"/>
                  <a:gd name="T12" fmla="*/ 2147483646 w 20123"/>
                  <a:gd name="T13" fmla="*/ 2147483646 h 21998"/>
                  <a:gd name="T14" fmla="*/ 2147483646 w 20123"/>
                  <a:gd name="T15" fmla="*/ 2147483646 h 21998"/>
                  <a:gd name="T16" fmla="*/ 2147483646 w 20123"/>
                  <a:gd name="T17" fmla="*/ 2147483646 h 21998"/>
                  <a:gd name="T18" fmla="*/ 2147483646 w 20123"/>
                  <a:gd name="T19" fmla="*/ 9765625 h 219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4933;p30"/>
              <p:cNvSpPr>
                <a:spLocks/>
              </p:cNvSpPr>
              <p:nvPr/>
            </p:nvSpPr>
            <p:spPr bwMode="auto">
              <a:xfrm>
                <a:off x="1301950" y="1287625"/>
                <a:ext cx="630750" cy="358275"/>
              </a:xfrm>
              <a:custGeom>
                <a:avLst/>
                <a:gdLst>
                  <a:gd name="T0" fmla="*/ 2147483646 w 25230"/>
                  <a:gd name="T1" fmla="*/ 0 h 14331"/>
                  <a:gd name="T2" fmla="*/ 2147483646 w 25230"/>
                  <a:gd name="T3" fmla="*/ 2147483646 h 14331"/>
                  <a:gd name="T4" fmla="*/ 2147483646 w 25230"/>
                  <a:gd name="T5" fmla="*/ 2147483646 h 14331"/>
                  <a:gd name="T6" fmla="*/ 2147483646 w 25230"/>
                  <a:gd name="T7" fmla="*/ 2147483646 h 14331"/>
                  <a:gd name="T8" fmla="*/ 2147483646 w 25230"/>
                  <a:gd name="T9" fmla="*/ 2147483646 h 14331"/>
                  <a:gd name="T10" fmla="*/ 2147483646 w 25230"/>
                  <a:gd name="T11" fmla="*/ 2147483646 h 14331"/>
                  <a:gd name="T12" fmla="*/ 2147483646 w 25230"/>
                  <a:gd name="T13" fmla="*/ 2147483646 h 14331"/>
                  <a:gd name="T14" fmla="*/ 2147483646 w 25230"/>
                  <a:gd name="T15" fmla="*/ 2147483646 h 14331"/>
                  <a:gd name="T16" fmla="*/ 2147483646 w 25230"/>
                  <a:gd name="T17" fmla="*/ 2147483646 h 14331"/>
                  <a:gd name="T18" fmla="*/ 2147483646 w 25230"/>
                  <a:gd name="T19" fmla="*/ 2147483646 h 14331"/>
                  <a:gd name="T20" fmla="*/ 2147483646 w 25230"/>
                  <a:gd name="T21" fmla="*/ 0 h 143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4934;p30"/>
              <p:cNvSpPr>
                <a:spLocks/>
              </p:cNvSpPr>
              <p:nvPr/>
            </p:nvSpPr>
            <p:spPr bwMode="auto">
              <a:xfrm>
                <a:off x="1259250" y="1456575"/>
                <a:ext cx="128600" cy="438325"/>
              </a:xfrm>
              <a:custGeom>
                <a:avLst/>
                <a:gdLst>
                  <a:gd name="T0" fmla="*/ 2147483646 w 5144"/>
                  <a:gd name="T1" fmla="*/ 0 h 17533"/>
                  <a:gd name="T2" fmla="*/ 2147483646 w 5144"/>
                  <a:gd name="T3" fmla="*/ 2147483646 h 17533"/>
                  <a:gd name="T4" fmla="*/ 2147483646 w 5144"/>
                  <a:gd name="T5" fmla="*/ 2147483646 h 17533"/>
                  <a:gd name="T6" fmla="*/ 2147483646 w 5144"/>
                  <a:gd name="T7" fmla="*/ 2147483646 h 17533"/>
                  <a:gd name="T8" fmla="*/ 2147483646 w 5144"/>
                  <a:gd name="T9" fmla="*/ 2147483646 h 17533"/>
                  <a:gd name="T10" fmla="*/ 2147483646 w 5144"/>
                  <a:gd name="T11" fmla="*/ 2147483646 h 17533"/>
                  <a:gd name="T12" fmla="*/ 2147483646 w 5144"/>
                  <a:gd name="T13" fmla="*/ 0 h 175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4935;p30"/>
              <p:cNvSpPr>
                <a:spLocks/>
              </p:cNvSpPr>
              <p:nvPr/>
            </p:nvSpPr>
            <p:spPr bwMode="auto">
              <a:xfrm>
                <a:off x="1278425" y="1436350"/>
                <a:ext cx="170225" cy="375075"/>
              </a:xfrm>
              <a:custGeom>
                <a:avLst/>
                <a:gdLst>
                  <a:gd name="T0" fmla="*/ 2147483646 w 6809"/>
                  <a:gd name="T1" fmla="*/ 0 h 15003"/>
                  <a:gd name="T2" fmla="*/ 2147483646 w 6809"/>
                  <a:gd name="T3" fmla="*/ 2147483646 h 15003"/>
                  <a:gd name="T4" fmla="*/ 2147483646 w 6809"/>
                  <a:gd name="T5" fmla="*/ 2147483646 h 15003"/>
                  <a:gd name="T6" fmla="*/ 2147483646 w 6809"/>
                  <a:gd name="T7" fmla="*/ 2147483646 h 15003"/>
                  <a:gd name="T8" fmla="*/ 2147483646 w 6809"/>
                  <a:gd name="T9" fmla="*/ 2147483646 h 15003"/>
                  <a:gd name="T10" fmla="*/ 2147483646 w 6809"/>
                  <a:gd name="T11" fmla="*/ 2147483646 h 15003"/>
                  <a:gd name="T12" fmla="*/ 2147483646 w 6809"/>
                  <a:gd name="T13" fmla="*/ 0 h 150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4936;p30"/>
              <p:cNvSpPr>
                <a:spLocks/>
              </p:cNvSpPr>
              <p:nvPr/>
            </p:nvSpPr>
            <p:spPr bwMode="auto">
              <a:xfrm>
                <a:off x="1256375" y="1484350"/>
                <a:ext cx="69925" cy="372750"/>
              </a:xfrm>
              <a:custGeom>
                <a:avLst/>
                <a:gdLst>
                  <a:gd name="T0" fmla="*/ 2147483646 w 2797"/>
                  <a:gd name="T1" fmla="*/ 9765625 h 14910"/>
                  <a:gd name="T2" fmla="*/ 302734375 w 2797"/>
                  <a:gd name="T3" fmla="*/ 2147483646 h 14910"/>
                  <a:gd name="T4" fmla="*/ 2147483646 w 2797"/>
                  <a:gd name="T5" fmla="*/ 2147483646 h 14910"/>
                  <a:gd name="T6" fmla="*/ 2147483646 w 2797"/>
                  <a:gd name="T7" fmla="*/ 2147483646 h 14910"/>
                  <a:gd name="T8" fmla="*/ 2147483646 w 2797"/>
                  <a:gd name="T9" fmla="*/ 2147483646 h 14910"/>
                  <a:gd name="T10" fmla="*/ 2147483646 w 2797"/>
                  <a:gd name="T11" fmla="*/ 2147483646 h 14910"/>
                  <a:gd name="T12" fmla="*/ 2147483646 w 2797"/>
                  <a:gd name="T13" fmla="*/ 9765625 h 149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4937;p30"/>
              <p:cNvSpPr>
                <a:spLocks/>
              </p:cNvSpPr>
              <p:nvPr/>
            </p:nvSpPr>
            <p:spPr bwMode="auto">
              <a:xfrm>
                <a:off x="987250" y="1441975"/>
                <a:ext cx="298650" cy="242300"/>
              </a:xfrm>
              <a:custGeom>
                <a:avLst/>
                <a:gdLst>
                  <a:gd name="T0" fmla="*/ 2147483646 w 11946"/>
                  <a:gd name="T1" fmla="*/ 9765625 h 9692"/>
                  <a:gd name="T2" fmla="*/ 2147483646 w 11946"/>
                  <a:gd name="T3" fmla="*/ 830078125 h 9692"/>
                  <a:gd name="T4" fmla="*/ 644531250 w 11946"/>
                  <a:gd name="T5" fmla="*/ 2147483646 h 9692"/>
                  <a:gd name="T6" fmla="*/ 2147483646 w 11946"/>
                  <a:gd name="T7" fmla="*/ 2147483646 h 9692"/>
                  <a:gd name="T8" fmla="*/ 2147483646 w 11946"/>
                  <a:gd name="T9" fmla="*/ 2147483646 h 9692"/>
                  <a:gd name="T10" fmla="*/ 2147483646 w 11946"/>
                  <a:gd name="T11" fmla="*/ 2147483646 h 9692"/>
                  <a:gd name="T12" fmla="*/ 2147483646 w 11946"/>
                  <a:gd name="T13" fmla="*/ 9765625 h 96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4938;p30"/>
              <p:cNvSpPr>
                <a:spLocks/>
              </p:cNvSpPr>
              <p:nvPr/>
            </p:nvSpPr>
            <p:spPr bwMode="auto">
              <a:xfrm>
                <a:off x="1125950" y="1425825"/>
                <a:ext cx="212075" cy="231125"/>
              </a:xfrm>
              <a:custGeom>
                <a:avLst/>
                <a:gdLst>
                  <a:gd name="T0" fmla="*/ 2147483646 w 8483"/>
                  <a:gd name="T1" fmla="*/ 0 h 9245"/>
                  <a:gd name="T2" fmla="*/ 2147483646 w 8483"/>
                  <a:gd name="T3" fmla="*/ 2147483646 h 9245"/>
                  <a:gd name="T4" fmla="*/ 488281250 w 8483"/>
                  <a:gd name="T5" fmla="*/ 2147483646 h 9245"/>
                  <a:gd name="T6" fmla="*/ 2147483646 w 8483"/>
                  <a:gd name="T7" fmla="*/ 2147483646 h 9245"/>
                  <a:gd name="T8" fmla="*/ 2147483646 w 8483"/>
                  <a:gd name="T9" fmla="*/ 2147483646 h 9245"/>
                  <a:gd name="T10" fmla="*/ 2147483646 w 8483"/>
                  <a:gd name="T11" fmla="*/ 2147483646 h 9245"/>
                  <a:gd name="T12" fmla="*/ 2147483646 w 8483"/>
                  <a:gd name="T13" fmla="*/ 0 h 92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4939;p30"/>
              <p:cNvSpPr>
                <a:spLocks/>
              </p:cNvSpPr>
              <p:nvPr/>
            </p:nvSpPr>
            <p:spPr bwMode="auto">
              <a:xfrm>
                <a:off x="872725" y="1410800"/>
                <a:ext cx="414450" cy="218025"/>
              </a:xfrm>
              <a:custGeom>
                <a:avLst/>
                <a:gdLst>
                  <a:gd name="T0" fmla="*/ 2147483646 w 16578"/>
                  <a:gd name="T1" fmla="*/ 0 h 8721"/>
                  <a:gd name="T2" fmla="*/ 2147483646 w 16578"/>
                  <a:gd name="T3" fmla="*/ 839843750 h 8721"/>
                  <a:gd name="T4" fmla="*/ 1445312500 w 16578"/>
                  <a:gd name="T5" fmla="*/ 2147483646 h 8721"/>
                  <a:gd name="T6" fmla="*/ 2147483646 w 16578"/>
                  <a:gd name="T7" fmla="*/ 2147483646 h 8721"/>
                  <a:gd name="T8" fmla="*/ 2147483646 w 16578"/>
                  <a:gd name="T9" fmla="*/ 2147483646 h 8721"/>
                  <a:gd name="T10" fmla="*/ 2147483646 w 16578"/>
                  <a:gd name="T11" fmla="*/ 2147483646 h 8721"/>
                  <a:gd name="T12" fmla="*/ 2147483646 w 16578"/>
                  <a:gd name="T13" fmla="*/ 0 h 87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4940;p30"/>
              <p:cNvSpPr>
                <a:spLocks/>
              </p:cNvSpPr>
              <p:nvPr/>
            </p:nvSpPr>
            <p:spPr bwMode="auto">
              <a:xfrm>
                <a:off x="980400" y="1404150"/>
                <a:ext cx="289450" cy="134325"/>
              </a:xfrm>
              <a:custGeom>
                <a:avLst/>
                <a:gdLst>
                  <a:gd name="T0" fmla="*/ 2147483646 w 11578"/>
                  <a:gd name="T1" fmla="*/ 0 h 5373"/>
                  <a:gd name="T2" fmla="*/ 2147483646 w 11578"/>
                  <a:gd name="T3" fmla="*/ 2147483646 h 5373"/>
                  <a:gd name="T4" fmla="*/ 947265625 w 11578"/>
                  <a:gd name="T5" fmla="*/ 2147483646 h 5373"/>
                  <a:gd name="T6" fmla="*/ 2147483646 w 11578"/>
                  <a:gd name="T7" fmla="*/ 2147483646 h 5373"/>
                  <a:gd name="T8" fmla="*/ 2147483646 w 11578"/>
                  <a:gd name="T9" fmla="*/ 2147483646 h 5373"/>
                  <a:gd name="T10" fmla="*/ 2147483646 w 11578"/>
                  <a:gd name="T11" fmla="*/ 2147483646 h 5373"/>
                  <a:gd name="T12" fmla="*/ 2147483646 w 11578"/>
                  <a:gd name="T13" fmla="*/ 2147483646 h 5373"/>
                  <a:gd name="T14" fmla="*/ 2147483646 w 11578"/>
                  <a:gd name="T15" fmla="*/ 2147483646 h 5373"/>
                  <a:gd name="T16" fmla="*/ 2147483646 w 11578"/>
                  <a:gd name="T17" fmla="*/ 2147483646 h 5373"/>
                  <a:gd name="T18" fmla="*/ 2147483646 w 11578"/>
                  <a:gd name="T19" fmla="*/ 166015625 h 5373"/>
                  <a:gd name="T20" fmla="*/ 2147483646 w 11578"/>
                  <a:gd name="T21" fmla="*/ 0 h 53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4941;p30"/>
              <p:cNvSpPr>
                <a:spLocks/>
              </p:cNvSpPr>
              <p:nvPr/>
            </p:nvSpPr>
            <p:spPr bwMode="auto">
              <a:xfrm>
                <a:off x="789025" y="1324225"/>
                <a:ext cx="491750" cy="121800"/>
              </a:xfrm>
              <a:custGeom>
                <a:avLst/>
                <a:gdLst>
                  <a:gd name="T0" fmla="*/ 2147483646 w 19670"/>
                  <a:gd name="T1" fmla="*/ 9765625 h 4872"/>
                  <a:gd name="T2" fmla="*/ 2147483646 w 19670"/>
                  <a:gd name="T3" fmla="*/ 2147483646 h 4872"/>
                  <a:gd name="T4" fmla="*/ 2147483646 w 19670"/>
                  <a:gd name="T5" fmla="*/ 2147483646 h 4872"/>
                  <a:gd name="T6" fmla="*/ 2147483646 w 19670"/>
                  <a:gd name="T7" fmla="*/ 2147483646 h 4872"/>
                  <a:gd name="T8" fmla="*/ 2147483646 w 19670"/>
                  <a:gd name="T9" fmla="*/ 2147483646 h 4872"/>
                  <a:gd name="T10" fmla="*/ 2147483646 w 19670"/>
                  <a:gd name="T11" fmla="*/ 2147483646 h 4872"/>
                  <a:gd name="T12" fmla="*/ 2147483646 w 19670"/>
                  <a:gd name="T13" fmla="*/ 9765625 h 48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4942;p30"/>
              <p:cNvSpPr>
                <a:spLocks/>
              </p:cNvSpPr>
              <p:nvPr/>
            </p:nvSpPr>
            <p:spPr bwMode="auto">
              <a:xfrm>
                <a:off x="981525" y="1249500"/>
                <a:ext cx="328025" cy="181475"/>
              </a:xfrm>
              <a:custGeom>
                <a:avLst/>
                <a:gdLst>
                  <a:gd name="T0" fmla="*/ 2147483646 w 13121"/>
                  <a:gd name="T1" fmla="*/ 0 h 7259"/>
                  <a:gd name="T2" fmla="*/ 1689453125 w 13121"/>
                  <a:gd name="T3" fmla="*/ 2147483646 h 7259"/>
                  <a:gd name="T4" fmla="*/ 2147483646 w 13121"/>
                  <a:gd name="T5" fmla="*/ 2147483646 h 7259"/>
                  <a:gd name="T6" fmla="*/ 2147483646 w 13121"/>
                  <a:gd name="T7" fmla="*/ 2147483646 h 7259"/>
                  <a:gd name="T8" fmla="*/ 2147483646 w 13121"/>
                  <a:gd name="T9" fmla="*/ 2147483646 h 7259"/>
                  <a:gd name="T10" fmla="*/ 2147483646 w 13121"/>
                  <a:gd name="T11" fmla="*/ 19531250 h 7259"/>
                  <a:gd name="T12" fmla="*/ 2147483646 w 13121"/>
                  <a:gd name="T13" fmla="*/ 0 h 72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4943;p30"/>
              <p:cNvSpPr>
                <a:spLocks/>
              </p:cNvSpPr>
              <p:nvPr/>
            </p:nvSpPr>
            <p:spPr bwMode="auto">
              <a:xfrm>
                <a:off x="973500" y="1174075"/>
                <a:ext cx="356800" cy="239800"/>
              </a:xfrm>
              <a:custGeom>
                <a:avLst/>
                <a:gdLst>
                  <a:gd name="T0" fmla="*/ 2147483646 w 14272"/>
                  <a:gd name="T1" fmla="*/ 9765625 h 9592"/>
                  <a:gd name="T2" fmla="*/ 1855468750 w 14272"/>
                  <a:gd name="T3" fmla="*/ 2147483646 h 9592"/>
                  <a:gd name="T4" fmla="*/ 2147483646 w 14272"/>
                  <a:gd name="T5" fmla="*/ 2147483646 h 9592"/>
                  <a:gd name="T6" fmla="*/ 2147483646 w 14272"/>
                  <a:gd name="T7" fmla="*/ 2147483646 h 9592"/>
                  <a:gd name="T8" fmla="*/ 2147483646 w 14272"/>
                  <a:gd name="T9" fmla="*/ 2147483646 h 9592"/>
                  <a:gd name="T10" fmla="*/ 2147483646 w 14272"/>
                  <a:gd name="T11" fmla="*/ 97656250 h 9592"/>
                  <a:gd name="T12" fmla="*/ 2147483646 w 14272"/>
                  <a:gd name="T13" fmla="*/ 9765625 h 95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4944;p30"/>
              <p:cNvSpPr>
                <a:spLocks/>
              </p:cNvSpPr>
              <p:nvPr/>
            </p:nvSpPr>
            <p:spPr bwMode="auto">
              <a:xfrm>
                <a:off x="1137400" y="950450"/>
                <a:ext cx="180600" cy="461200"/>
              </a:xfrm>
              <a:custGeom>
                <a:avLst/>
                <a:gdLst>
                  <a:gd name="T0" fmla="*/ 1767578125 w 7224"/>
                  <a:gd name="T1" fmla="*/ 9765625 h 18448"/>
                  <a:gd name="T2" fmla="*/ 175781250 w 7224"/>
                  <a:gd name="T3" fmla="*/ 2147483646 h 18448"/>
                  <a:gd name="T4" fmla="*/ 2147483646 w 7224"/>
                  <a:gd name="T5" fmla="*/ 2147483646 h 18448"/>
                  <a:gd name="T6" fmla="*/ 2147483646 w 7224"/>
                  <a:gd name="T7" fmla="*/ 2147483646 h 18448"/>
                  <a:gd name="T8" fmla="*/ 2147483646 w 7224"/>
                  <a:gd name="T9" fmla="*/ 2147483646 h 18448"/>
                  <a:gd name="T10" fmla="*/ 2147483646 w 7224"/>
                  <a:gd name="T11" fmla="*/ 1376953125 h 18448"/>
                  <a:gd name="T12" fmla="*/ 1767578125 w 7224"/>
                  <a:gd name="T13" fmla="*/ 9765625 h 184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4945;p30"/>
              <p:cNvSpPr>
                <a:spLocks/>
              </p:cNvSpPr>
              <p:nvPr/>
            </p:nvSpPr>
            <p:spPr bwMode="auto">
              <a:xfrm>
                <a:off x="1214125" y="977300"/>
                <a:ext cx="139375" cy="450850"/>
              </a:xfrm>
              <a:custGeom>
                <a:avLst/>
                <a:gdLst>
                  <a:gd name="T0" fmla="*/ 1865234375 w 5575"/>
                  <a:gd name="T1" fmla="*/ 0 h 18034"/>
                  <a:gd name="T2" fmla="*/ 175781250 w 5575"/>
                  <a:gd name="T3" fmla="*/ 2147483646 h 18034"/>
                  <a:gd name="T4" fmla="*/ 2147483646 w 5575"/>
                  <a:gd name="T5" fmla="*/ 2147483646 h 18034"/>
                  <a:gd name="T6" fmla="*/ 2147483646 w 5575"/>
                  <a:gd name="T7" fmla="*/ 2147483646 h 18034"/>
                  <a:gd name="T8" fmla="*/ 2147483646 w 5575"/>
                  <a:gd name="T9" fmla="*/ 2147483646 h 18034"/>
                  <a:gd name="T10" fmla="*/ 2147483646 w 5575"/>
                  <a:gd name="T11" fmla="*/ 1269531250 h 18034"/>
                  <a:gd name="T12" fmla="*/ 1865234375 w 5575"/>
                  <a:gd name="T13" fmla="*/ 0 h 180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4946;p30"/>
              <p:cNvSpPr>
                <a:spLocks/>
              </p:cNvSpPr>
              <p:nvPr/>
            </p:nvSpPr>
            <p:spPr bwMode="auto">
              <a:xfrm>
                <a:off x="1288100" y="1008875"/>
                <a:ext cx="84550" cy="411475"/>
              </a:xfrm>
              <a:custGeom>
                <a:avLst/>
                <a:gdLst>
                  <a:gd name="T0" fmla="*/ 2050781250 w 3382"/>
                  <a:gd name="T1" fmla="*/ 9765625 h 16459"/>
                  <a:gd name="T2" fmla="*/ 371093750 w 3382"/>
                  <a:gd name="T3" fmla="*/ 2001953125 h 16459"/>
                  <a:gd name="T4" fmla="*/ 2147483646 w 3382"/>
                  <a:gd name="T5" fmla="*/ 2147483646 h 16459"/>
                  <a:gd name="T6" fmla="*/ 2147483646 w 3382"/>
                  <a:gd name="T7" fmla="*/ 2147483646 h 16459"/>
                  <a:gd name="T8" fmla="*/ 2147483646 w 3382"/>
                  <a:gd name="T9" fmla="*/ 2147483646 h 16459"/>
                  <a:gd name="T10" fmla="*/ 2147483646 w 3382"/>
                  <a:gd name="T11" fmla="*/ 1113281250 h 16459"/>
                  <a:gd name="T12" fmla="*/ 2050781250 w 3382"/>
                  <a:gd name="T13" fmla="*/ 9765625 h 164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4947;p30"/>
              <p:cNvSpPr>
                <a:spLocks/>
              </p:cNvSpPr>
              <p:nvPr/>
            </p:nvSpPr>
            <p:spPr bwMode="auto">
              <a:xfrm>
                <a:off x="1308525" y="1001450"/>
                <a:ext cx="276000" cy="379950"/>
              </a:xfrm>
              <a:custGeom>
                <a:avLst/>
                <a:gdLst>
                  <a:gd name="T0" fmla="*/ 2147483646 w 11040"/>
                  <a:gd name="T1" fmla="*/ 9765625 h 15198"/>
                  <a:gd name="T2" fmla="*/ 2147483646 w 11040"/>
                  <a:gd name="T3" fmla="*/ 742187500 h 15198"/>
                  <a:gd name="T4" fmla="*/ 2147483646 w 11040"/>
                  <a:gd name="T5" fmla="*/ 2147483646 h 15198"/>
                  <a:gd name="T6" fmla="*/ 2147483646 w 11040"/>
                  <a:gd name="T7" fmla="*/ 2147483646 h 15198"/>
                  <a:gd name="T8" fmla="*/ 2147483646 w 11040"/>
                  <a:gd name="T9" fmla="*/ 2147483646 h 15198"/>
                  <a:gd name="T10" fmla="*/ 2147483646 w 11040"/>
                  <a:gd name="T11" fmla="*/ 2147483646 h 15198"/>
                  <a:gd name="T12" fmla="*/ 2147483646 w 11040"/>
                  <a:gd name="T13" fmla="*/ 9765625 h 15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4948;p30"/>
              <p:cNvSpPr>
                <a:spLocks/>
              </p:cNvSpPr>
              <p:nvPr/>
            </p:nvSpPr>
            <p:spPr bwMode="auto">
              <a:xfrm>
                <a:off x="1296875" y="1110600"/>
                <a:ext cx="319475" cy="325350"/>
              </a:xfrm>
              <a:custGeom>
                <a:avLst/>
                <a:gdLst>
                  <a:gd name="T0" fmla="*/ 2147483646 w 12779"/>
                  <a:gd name="T1" fmla="*/ 0 h 13014"/>
                  <a:gd name="T2" fmla="*/ 2147483646 w 12779"/>
                  <a:gd name="T3" fmla="*/ 556640625 h 13014"/>
                  <a:gd name="T4" fmla="*/ 2147483646 w 12779"/>
                  <a:gd name="T5" fmla="*/ 2147483646 h 13014"/>
                  <a:gd name="T6" fmla="*/ 2147483646 w 12779"/>
                  <a:gd name="T7" fmla="*/ 2147483646 h 13014"/>
                  <a:gd name="T8" fmla="*/ 2147483646 w 12779"/>
                  <a:gd name="T9" fmla="*/ 2147483646 h 13014"/>
                  <a:gd name="T10" fmla="*/ 2147483646 w 12779"/>
                  <a:gd name="T11" fmla="*/ 2147483646 h 13014"/>
                  <a:gd name="T12" fmla="*/ 2147483646 w 12779"/>
                  <a:gd name="T13" fmla="*/ 0 h 130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4949;p30"/>
              <p:cNvSpPr>
                <a:spLocks/>
              </p:cNvSpPr>
              <p:nvPr/>
            </p:nvSpPr>
            <p:spPr bwMode="auto">
              <a:xfrm>
                <a:off x="1281425" y="1174950"/>
                <a:ext cx="353375" cy="261450"/>
              </a:xfrm>
              <a:custGeom>
                <a:avLst/>
                <a:gdLst>
                  <a:gd name="T0" fmla="*/ 2147483646 w 14135"/>
                  <a:gd name="T1" fmla="*/ 0 h 10458"/>
                  <a:gd name="T2" fmla="*/ 2147483646 w 14135"/>
                  <a:gd name="T3" fmla="*/ 351562500 h 10458"/>
                  <a:gd name="T4" fmla="*/ 2147483646 w 14135"/>
                  <a:gd name="T5" fmla="*/ 2147483646 h 10458"/>
                  <a:gd name="T6" fmla="*/ 2147483646 w 14135"/>
                  <a:gd name="T7" fmla="*/ 2147483646 h 10458"/>
                  <a:gd name="T8" fmla="*/ 2147483646 w 14135"/>
                  <a:gd name="T9" fmla="*/ 2147483646 h 10458"/>
                  <a:gd name="T10" fmla="*/ 2147483646 w 14135"/>
                  <a:gd name="T11" fmla="*/ 2147483646 h 10458"/>
                  <a:gd name="T12" fmla="*/ 2147483646 w 14135"/>
                  <a:gd name="T13" fmla="*/ 0 h 104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4950;p30"/>
              <p:cNvSpPr>
                <a:spLocks/>
              </p:cNvSpPr>
              <p:nvPr/>
            </p:nvSpPr>
            <p:spPr bwMode="auto">
              <a:xfrm>
                <a:off x="1290625" y="1350725"/>
                <a:ext cx="465300" cy="87950"/>
              </a:xfrm>
              <a:custGeom>
                <a:avLst/>
                <a:gdLst>
                  <a:gd name="T0" fmla="*/ 2147483646 w 18612"/>
                  <a:gd name="T1" fmla="*/ 0 h 3518"/>
                  <a:gd name="T2" fmla="*/ 2147483646 w 18612"/>
                  <a:gd name="T3" fmla="*/ 2147483646 h 3518"/>
                  <a:gd name="T4" fmla="*/ 2147483646 w 18612"/>
                  <a:gd name="T5" fmla="*/ 2147483646 h 3518"/>
                  <a:gd name="T6" fmla="*/ 2147483646 w 18612"/>
                  <a:gd name="T7" fmla="*/ 2147483646 h 3518"/>
                  <a:gd name="T8" fmla="*/ 2147483646 w 18612"/>
                  <a:gd name="T9" fmla="*/ 2147483646 h 3518"/>
                  <a:gd name="T10" fmla="*/ 2147483646 w 18612"/>
                  <a:gd name="T11" fmla="*/ 2147483646 h 3518"/>
                  <a:gd name="T12" fmla="*/ 2147483646 w 18612"/>
                  <a:gd name="T13" fmla="*/ 2147483646 h 3518"/>
                  <a:gd name="T14" fmla="*/ 2147483646 w 18612"/>
                  <a:gd name="T15" fmla="*/ 2147483646 h 3518"/>
                  <a:gd name="T16" fmla="*/ 2147483646 w 18612"/>
                  <a:gd name="T17" fmla="*/ 0 h 35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4951;p30"/>
              <p:cNvSpPr>
                <a:spLocks/>
              </p:cNvSpPr>
              <p:nvPr/>
            </p:nvSpPr>
            <p:spPr bwMode="auto">
              <a:xfrm>
                <a:off x="1303125" y="1429000"/>
                <a:ext cx="401400" cy="68750"/>
              </a:xfrm>
              <a:custGeom>
                <a:avLst/>
                <a:gdLst>
                  <a:gd name="T0" fmla="*/ 2147483646 w 16056"/>
                  <a:gd name="T1" fmla="*/ 9765625 h 2750"/>
                  <a:gd name="T2" fmla="*/ 2147483646 w 16056"/>
                  <a:gd name="T3" fmla="*/ 253906250 h 2750"/>
                  <a:gd name="T4" fmla="*/ 2147483646 w 16056"/>
                  <a:gd name="T5" fmla="*/ 2147483646 h 2750"/>
                  <a:gd name="T6" fmla="*/ 2147483646 w 16056"/>
                  <a:gd name="T7" fmla="*/ 2147483646 h 2750"/>
                  <a:gd name="T8" fmla="*/ 2147483646 w 16056"/>
                  <a:gd name="T9" fmla="*/ 2147483646 h 2750"/>
                  <a:gd name="T10" fmla="*/ 2147483646 w 16056"/>
                  <a:gd name="T11" fmla="*/ 2147483646 h 2750"/>
                  <a:gd name="T12" fmla="*/ 2147483646 w 16056"/>
                  <a:gd name="T13" fmla="*/ 2147483646 h 2750"/>
                  <a:gd name="T14" fmla="*/ 2147483646 w 16056"/>
                  <a:gd name="T15" fmla="*/ 2147483646 h 2750"/>
                  <a:gd name="T16" fmla="*/ 2147483646 w 16056"/>
                  <a:gd name="T17" fmla="*/ 9765625 h 27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4952;p30"/>
              <p:cNvSpPr>
                <a:spLocks/>
              </p:cNvSpPr>
              <p:nvPr/>
            </p:nvSpPr>
            <p:spPr bwMode="auto">
              <a:xfrm>
                <a:off x="1295700" y="1386875"/>
                <a:ext cx="344450" cy="74750"/>
              </a:xfrm>
              <a:custGeom>
                <a:avLst/>
                <a:gdLst>
                  <a:gd name="T0" fmla="*/ 2147483646 w 13778"/>
                  <a:gd name="T1" fmla="*/ 0 h 2990"/>
                  <a:gd name="T2" fmla="*/ 2147483646 w 13778"/>
                  <a:gd name="T3" fmla="*/ 2147483646 h 2990"/>
                  <a:gd name="T4" fmla="*/ 2147483646 w 13778"/>
                  <a:gd name="T5" fmla="*/ 2147483646 h 2990"/>
                  <a:gd name="T6" fmla="*/ 2147483646 w 13778"/>
                  <a:gd name="T7" fmla="*/ 2147483646 h 2990"/>
                  <a:gd name="T8" fmla="*/ 2147483646 w 13778"/>
                  <a:gd name="T9" fmla="*/ 2147483646 h 2990"/>
                  <a:gd name="T10" fmla="*/ 2147483646 w 13778"/>
                  <a:gd name="T11" fmla="*/ 2147483646 h 2990"/>
                  <a:gd name="T12" fmla="*/ 2147483646 w 13778"/>
                  <a:gd name="T13" fmla="*/ 2147483646 h 2990"/>
                  <a:gd name="T14" fmla="*/ 2147483646 w 13778"/>
                  <a:gd name="T15" fmla="*/ 0 h 29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4953;p30"/>
              <p:cNvSpPr>
                <a:spLocks/>
              </p:cNvSpPr>
              <p:nvPr/>
            </p:nvSpPr>
            <p:spPr bwMode="auto">
              <a:xfrm>
                <a:off x="1275475" y="1444025"/>
                <a:ext cx="345175" cy="106875"/>
              </a:xfrm>
              <a:custGeom>
                <a:avLst/>
                <a:gdLst>
                  <a:gd name="T0" fmla="*/ 2147483646 w 13807"/>
                  <a:gd name="T1" fmla="*/ 9765625 h 4275"/>
                  <a:gd name="T2" fmla="*/ 2147483646 w 13807"/>
                  <a:gd name="T3" fmla="*/ 2147483646 h 4275"/>
                  <a:gd name="T4" fmla="*/ 2147483646 w 13807"/>
                  <a:gd name="T5" fmla="*/ 2147483646 h 4275"/>
                  <a:gd name="T6" fmla="*/ 2147483646 w 13807"/>
                  <a:gd name="T7" fmla="*/ 2147483646 h 4275"/>
                  <a:gd name="T8" fmla="*/ 2147483646 w 13807"/>
                  <a:gd name="T9" fmla="*/ 2147483646 h 4275"/>
                  <a:gd name="T10" fmla="*/ 2147483646 w 13807"/>
                  <a:gd name="T11" fmla="*/ 2147483646 h 4275"/>
                  <a:gd name="T12" fmla="*/ 2147483646 w 13807"/>
                  <a:gd name="T13" fmla="*/ 2147483646 h 4275"/>
                  <a:gd name="T14" fmla="*/ 2147483646 w 13807"/>
                  <a:gd name="T15" fmla="*/ 29296875 h 4275"/>
                  <a:gd name="T16" fmla="*/ 2147483646 w 13807"/>
                  <a:gd name="T17" fmla="*/ 9765625 h 42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4954;p30"/>
              <p:cNvSpPr>
                <a:spLocks/>
              </p:cNvSpPr>
              <p:nvPr/>
            </p:nvSpPr>
            <p:spPr bwMode="auto">
              <a:xfrm>
                <a:off x="1137825" y="1157600"/>
                <a:ext cx="342175" cy="387200"/>
              </a:xfrm>
              <a:custGeom>
                <a:avLst/>
                <a:gdLst>
                  <a:gd name="T0" fmla="*/ 2147483646 w 13687"/>
                  <a:gd name="T1" fmla="*/ 2147483646 h 15488"/>
                  <a:gd name="T2" fmla="*/ 2147483646 w 13687"/>
                  <a:gd name="T3" fmla="*/ 2147483646 h 15488"/>
                  <a:gd name="T4" fmla="*/ 2147483646 w 13687"/>
                  <a:gd name="T5" fmla="*/ 2147483646 h 15488"/>
                  <a:gd name="T6" fmla="*/ 2147483646 w 13687"/>
                  <a:gd name="T7" fmla="*/ 2147483646 h 15488"/>
                  <a:gd name="T8" fmla="*/ 2147483646 w 13687"/>
                  <a:gd name="T9" fmla="*/ 2147483646 h 15488"/>
                  <a:gd name="T10" fmla="*/ 2147483646 w 13687"/>
                  <a:gd name="T11" fmla="*/ 2147483646 h 15488"/>
                  <a:gd name="T12" fmla="*/ 2147483646 w 13687"/>
                  <a:gd name="T13" fmla="*/ 2147483646 h 15488"/>
                  <a:gd name="T14" fmla="*/ 2147483646 w 13687"/>
                  <a:gd name="T15" fmla="*/ 2147483646 h 15488"/>
                  <a:gd name="T16" fmla="*/ 2147483646 w 13687"/>
                  <a:gd name="T17" fmla="*/ 2147483646 h 15488"/>
                  <a:gd name="T18" fmla="*/ 2147483646 w 13687"/>
                  <a:gd name="T19" fmla="*/ 2147483646 h 15488"/>
                  <a:gd name="T20" fmla="*/ 2147483646 w 13687"/>
                  <a:gd name="T21" fmla="*/ 2147483646 h 15488"/>
                  <a:gd name="T22" fmla="*/ 2147483646 w 13687"/>
                  <a:gd name="T23" fmla="*/ 2147483646 h 15488"/>
                  <a:gd name="T24" fmla="*/ 2147483646 w 13687"/>
                  <a:gd name="T25" fmla="*/ 2147483646 h 15488"/>
                  <a:gd name="T26" fmla="*/ 2147483646 w 13687"/>
                  <a:gd name="T27" fmla="*/ 2147483646 h 15488"/>
                  <a:gd name="T28" fmla="*/ 2147483646 w 13687"/>
                  <a:gd name="T29" fmla="*/ 2147483646 h 15488"/>
                  <a:gd name="T30" fmla="*/ 2147483646 w 13687"/>
                  <a:gd name="T31" fmla="*/ 2147483646 h 15488"/>
                  <a:gd name="T32" fmla="*/ 2147483646 w 13687"/>
                  <a:gd name="T33" fmla="*/ 2147483646 h 15488"/>
                  <a:gd name="T34" fmla="*/ 2147483646 w 13687"/>
                  <a:gd name="T35" fmla="*/ 2147483646 h 15488"/>
                  <a:gd name="T36" fmla="*/ 2147483646 w 13687"/>
                  <a:gd name="T37" fmla="*/ 2147483646 h 15488"/>
                  <a:gd name="T38" fmla="*/ 2147483646 w 13687"/>
                  <a:gd name="T39" fmla="*/ 2147483646 h 15488"/>
                  <a:gd name="T40" fmla="*/ 2147483646 w 13687"/>
                  <a:gd name="T41" fmla="*/ 2147483646 h 15488"/>
                  <a:gd name="T42" fmla="*/ 2147483646 w 13687"/>
                  <a:gd name="T43" fmla="*/ 2147483646 h 15488"/>
                  <a:gd name="T44" fmla="*/ 2147483646 w 13687"/>
                  <a:gd name="T45" fmla="*/ 2147483646 h 15488"/>
                  <a:gd name="T46" fmla="*/ 2147483646 w 13687"/>
                  <a:gd name="T47" fmla="*/ 2147483646 h 15488"/>
                  <a:gd name="T48" fmla="*/ 2147483646 w 13687"/>
                  <a:gd name="T49" fmla="*/ 2147483646 h 15488"/>
                  <a:gd name="T50" fmla="*/ 2147483646 w 13687"/>
                  <a:gd name="T51" fmla="*/ 2147483646 h 15488"/>
                  <a:gd name="T52" fmla="*/ 2147483646 w 13687"/>
                  <a:gd name="T53" fmla="*/ 2147483646 h 15488"/>
                  <a:gd name="T54" fmla="*/ 2147483646 w 13687"/>
                  <a:gd name="T55" fmla="*/ 2147483646 h 15488"/>
                  <a:gd name="T56" fmla="*/ 2147483646 w 13687"/>
                  <a:gd name="T57" fmla="*/ 2147483646 h 15488"/>
                  <a:gd name="T58" fmla="*/ 2147483646 w 13687"/>
                  <a:gd name="T59" fmla="*/ 2147483646 h 15488"/>
                  <a:gd name="T60" fmla="*/ 2147483646 w 13687"/>
                  <a:gd name="T61" fmla="*/ 2147483646 h 15488"/>
                  <a:gd name="T62" fmla="*/ 2147483646 w 13687"/>
                  <a:gd name="T63" fmla="*/ 9765625 h 154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4955;p30"/>
              <p:cNvSpPr>
                <a:spLocks/>
              </p:cNvSpPr>
              <p:nvPr/>
            </p:nvSpPr>
            <p:spPr bwMode="auto">
              <a:xfrm>
                <a:off x="1239650" y="1283750"/>
                <a:ext cx="136800" cy="139925"/>
              </a:xfrm>
              <a:custGeom>
                <a:avLst/>
                <a:gdLst>
                  <a:gd name="T0" fmla="*/ 2147483646 w 5472"/>
                  <a:gd name="T1" fmla="*/ 0 h 5597"/>
                  <a:gd name="T2" fmla="*/ 2147483646 w 5472"/>
                  <a:gd name="T3" fmla="*/ 888671875 h 5597"/>
                  <a:gd name="T4" fmla="*/ 2147483646 w 5472"/>
                  <a:gd name="T5" fmla="*/ 2147483646 h 5597"/>
                  <a:gd name="T6" fmla="*/ 1494140625 w 5472"/>
                  <a:gd name="T7" fmla="*/ 2147483646 h 5597"/>
                  <a:gd name="T8" fmla="*/ 2147483646 w 5472"/>
                  <a:gd name="T9" fmla="*/ 2147483646 h 5597"/>
                  <a:gd name="T10" fmla="*/ 2147483646 w 5472"/>
                  <a:gd name="T11" fmla="*/ 2147483646 h 5597"/>
                  <a:gd name="T12" fmla="*/ 2147483646 w 5472"/>
                  <a:gd name="T13" fmla="*/ 2147483646 h 5597"/>
                  <a:gd name="T14" fmla="*/ 2147483646 w 5472"/>
                  <a:gd name="T15" fmla="*/ 2147483646 h 5597"/>
                  <a:gd name="T16" fmla="*/ 2147483646 w 5472"/>
                  <a:gd name="T17" fmla="*/ 2147483646 h 5597"/>
                  <a:gd name="T18" fmla="*/ 2147483646 w 5472"/>
                  <a:gd name="T19" fmla="*/ 2147483646 h 5597"/>
                  <a:gd name="T20" fmla="*/ 2147483646 w 5472"/>
                  <a:gd name="T21" fmla="*/ 2147483646 h 5597"/>
                  <a:gd name="T22" fmla="*/ 2147483646 w 5472"/>
                  <a:gd name="T23" fmla="*/ 2147483646 h 5597"/>
                  <a:gd name="T24" fmla="*/ 2147483646 w 5472"/>
                  <a:gd name="T25" fmla="*/ 2147483646 h 5597"/>
                  <a:gd name="T26" fmla="*/ 2147483646 w 5472"/>
                  <a:gd name="T27" fmla="*/ 2147483646 h 5597"/>
                  <a:gd name="T28" fmla="*/ 2147483646 w 5472"/>
                  <a:gd name="T29" fmla="*/ 1914062500 h 5597"/>
                  <a:gd name="T30" fmla="*/ 2147483646 w 5472"/>
                  <a:gd name="T31" fmla="*/ 2147483646 h 5597"/>
                  <a:gd name="T32" fmla="*/ 2147483646 w 5472"/>
                  <a:gd name="T33" fmla="*/ 0 h 559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" name="Google Shape;4956;p30"/>
            <p:cNvGrpSpPr>
              <a:grpSpLocks/>
            </p:cNvGrpSpPr>
            <p:nvPr/>
          </p:nvGrpSpPr>
          <p:grpSpPr bwMode="auto"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15" name="Google Shape;4957;p30"/>
              <p:cNvSpPr/>
              <p:nvPr/>
            </p:nvSpPr>
            <p:spPr>
              <a:xfrm>
                <a:off x="976159" y="682804"/>
                <a:ext cx="408878" cy="659891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6" name="Google Shape;4958;p30"/>
              <p:cNvSpPr/>
              <p:nvPr/>
            </p:nvSpPr>
            <p:spPr>
              <a:xfrm>
                <a:off x="582240" y="1005270"/>
                <a:ext cx="701408" cy="433832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7" name="Google Shape;4959;p30"/>
              <p:cNvSpPr/>
              <p:nvPr/>
            </p:nvSpPr>
            <p:spPr>
              <a:xfrm>
                <a:off x="755099" y="1405859"/>
                <a:ext cx="546833" cy="46541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8" name="Google Shape;4960;p30"/>
              <p:cNvSpPr/>
              <p:nvPr/>
            </p:nvSpPr>
            <p:spPr>
              <a:xfrm>
                <a:off x="1207191" y="1420819"/>
                <a:ext cx="335745" cy="648256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" name="Google Shape;4961;p30"/>
              <p:cNvSpPr/>
              <p:nvPr/>
            </p:nvSpPr>
            <p:spPr>
              <a:xfrm>
                <a:off x="1325201" y="792509"/>
                <a:ext cx="501955" cy="548524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0" name="Google Shape;4962;p30"/>
              <p:cNvSpPr/>
              <p:nvPr/>
            </p:nvSpPr>
            <p:spPr>
              <a:xfrm>
                <a:off x="1301932" y="1287843"/>
                <a:ext cx="639910" cy="359034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4963;p30"/>
              <p:cNvSpPr/>
              <p:nvPr/>
            </p:nvSpPr>
            <p:spPr>
              <a:xfrm>
                <a:off x="1260379" y="1457387"/>
                <a:ext cx="127983" cy="437157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4964;p30"/>
              <p:cNvSpPr/>
              <p:nvPr/>
            </p:nvSpPr>
            <p:spPr>
              <a:xfrm>
                <a:off x="1278662" y="1437441"/>
                <a:ext cx="171196" cy="373993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4965;p30"/>
              <p:cNvSpPr/>
              <p:nvPr/>
            </p:nvSpPr>
            <p:spPr>
              <a:xfrm>
                <a:off x="1257054" y="1483982"/>
                <a:ext cx="69808" cy="373993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4966;p30"/>
              <p:cNvSpPr/>
              <p:nvPr/>
            </p:nvSpPr>
            <p:spPr>
              <a:xfrm>
                <a:off x="987793" y="1442427"/>
                <a:ext cx="299179" cy="24268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4967;p30"/>
              <p:cNvSpPr/>
              <p:nvPr/>
            </p:nvSpPr>
            <p:spPr>
              <a:xfrm>
                <a:off x="1125749" y="1425805"/>
                <a:ext cx="212749" cy="231046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4968;p30"/>
              <p:cNvSpPr/>
              <p:nvPr/>
            </p:nvSpPr>
            <p:spPr>
              <a:xfrm>
                <a:off x="873109" y="1410846"/>
                <a:ext cx="413863" cy="217747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4969;p30"/>
              <p:cNvSpPr/>
              <p:nvPr/>
            </p:nvSpPr>
            <p:spPr>
              <a:xfrm>
                <a:off x="981145" y="1404197"/>
                <a:ext cx="289206" cy="134637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4970;p30"/>
              <p:cNvSpPr/>
              <p:nvPr/>
            </p:nvSpPr>
            <p:spPr>
              <a:xfrm>
                <a:off x="788341" y="1324412"/>
                <a:ext cx="491983" cy="12134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4971;p30"/>
              <p:cNvSpPr/>
              <p:nvPr/>
            </p:nvSpPr>
            <p:spPr>
              <a:xfrm>
                <a:off x="981145" y="1249612"/>
                <a:ext cx="329097" cy="181180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4972;p30"/>
              <p:cNvSpPr/>
              <p:nvPr/>
            </p:nvSpPr>
            <p:spPr>
              <a:xfrm>
                <a:off x="972835" y="1174814"/>
                <a:ext cx="357352" cy="239356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4973;p30"/>
              <p:cNvSpPr/>
              <p:nvPr/>
            </p:nvSpPr>
            <p:spPr>
              <a:xfrm>
                <a:off x="1137383" y="950417"/>
                <a:ext cx="181170" cy="46209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4974;p30"/>
              <p:cNvSpPr/>
              <p:nvPr/>
            </p:nvSpPr>
            <p:spPr>
              <a:xfrm>
                <a:off x="1213840" y="977012"/>
                <a:ext cx="139617" cy="452117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4975;p30"/>
              <p:cNvSpPr/>
              <p:nvPr/>
            </p:nvSpPr>
            <p:spPr>
              <a:xfrm>
                <a:off x="1288635" y="1008595"/>
                <a:ext cx="84767" cy="412224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4976;p30"/>
              <p:cNvSpPr/>
              <p:nvPr/>
            </p:nvSpPr>
            <p:spPr>
              <a:xfrm>
                <a:off x="1308580" y="1001946"/>
                <a:ext cx="275909" cy="37898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4977;p30"/>
              <p:cNvSpPr/>
              <p:nvPr/>
            </p:nvSpPr>
            <p:spPr>
              <a:xfrm>
                <a:off x="1296945" y="1111651"/>
                <a:ext cx="320787" cy="324127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4978;p30"/>
              <p:cNvSpPr/>
              <p:nvPr/>
            </p:nvSpPr>
            <p:spPr>
              <a:xfrm>
                <a:off x="1281986" y="1174814"/>
                <a:ext cx="354028" cy="262627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4979;p30"/>
              <p:cNvSpPr/>
              <p:nvPr/>
            </p:nvSpPr>
            <p:spPr>
              <a:xfrm>
                <a:off x="1290296" y="1351007"/>
                <a:ext cx="467052" cy="88096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4980;p30"/>
              <p:cNvSpPr/>
              <p:nvPr/>
            </p:nvSpPr>
            <p:spPr>
              <a:xfrm>
                <a:off x="1303593" y="1429129"/>
                <a:ext cx="402229" cy="68151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4981;p30"/>
              <p:cNvSpPr/>
              <p:nvPr/>
            </p:nvSpPr>
            <p:spPr>
              <a:xfrm>
                <a:off x="1295283" y="1387575"/>
                <a:ext cx="345718" cy="74798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4982;p30"/>
              <p:cNvSpPr/>
              <p:nvPr/>
            </p:nvSpPr>
            <p:spPr>
              <a:xfrm>
                <a:off x="1275338" y="1444090"/>
                <a:ext cx="345718" cy="106380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4983;p30"/>
              <p:cNvSpPr>
                <a:spLocks/>
              </p:cNvSpPr>
              <p:nvPr/>
            </p:nvSpPr>
            <p:spPr bwMode="auto">
              <a:xfrm>
                <a:off x="1137825" y="1157600"/>
                <a:ext cx="342175" cy="387200"/>
              </a:xfrm>
              <a:custGeom>
                <a:avLst/>
                <a:gdLst>
                  <a:gd name="T0" fmla="*/ 2147483646 w 13687"/>
                  <a:gd name="T1" fmla="*/ 2147483646 h 15488"/>
                  <a:gd name="T2" fmla="*/ 2147483646 w 13687"/>
                  <a:gd name="T3" fmla="*/ 2147483646 h 15488"/>
                  <a:gd name="T4" fmla="*/ 2147483646 w 13687"/>
                  <a:gd name="T5" fmla="*/ 2147483646 h 15488"/>
                  <a:gd name="T6" fmla="*/ 2147483646 w 13687"/>
                  <a:gd name="T7" fmla="*/ 2147483646 h 15488"/>
                  <a:gd name="T8" fmla="*/ 2147483646 w 13687"/>
                  <a:gd name="T9" fmla="*/ 2147483646 h 15488"/>
                  <a:gd name="T10" fmla="*/ 2147483646 w 13687"/>
                  <a:gd name="T11" fmla="*/ 2147483646 h 15488"/>
                  <a:gd name="T12" fmla="*/ 2147483646 w 13687"/>
                  <a:gd name="T13" fmla="*/ 2147483646 h 15488"/>
                  <a:gd name="T14" fmla="*/ 2147483646 w 13687"/>
                  <a:gd name="T15" fmla="*/ 2147483646 h 15488"/>
                  <a:gd name="T16" fmla="*/ 2147483646 w 13687"/>
                  <a:gd name="T17" fmla="*/ 2147483646 h 15488"/>
                  <a:gd name="T18" fmla="*/ 2147483646 w 13687"/>
                  <a:gd name="T19" fmla="*/ 2147483646 h 15488"/>
                  <a:gd name="T20" fmla="*/ 2147483646 w 13687"/>
                  <a:gd name="T21" fmla="*/ 2147483646 h 15488"/>
                  <a:gd name="T22" fmla="*/ 2147483646 w 13687"/>
                  <a:gd name="T23" fmla="*/ 2147483646 h 15488"/>
                  <a:gd name="T24" fmla="*/ 2147483646 w 13687"/>
                  <a:gd name="T25" fmla="*/ 2147483646 h 15488"/>
                  <a:gd name="T26" fmla="*/ 2147483646 w 13687"/>
                  <a:gd name="T27" fmla="*/ 2147483646 h 15488"/>
                  <a:gd name="T28" fmla="*/ 2147483646 w 13687"/>
                  <a:gd name="T29" fmla="*/ 2147483646 h 15488"/>
                  <a:gd name="T30" fmla="*/ 2147483646 w 13687"/>
                  <a:gd name="T31" fmla="*/ 2147483646 h 15488"/>
                  <a:gd name="T32" fmla="*/ 2147483646 w 13687"/>
                  <a:gd name="T33" fmla="*/ 2147483646 h 15488"/>
                  <a:gd name="T34" fmla="*/ 2147483646 w 13687"/>
                  <a:gd name="T35" fmla="*/ 2147483646 h 15488"/>
                  <a:gd name="T36" fmla="*/ 2147483646 w 13687"/>
                  <a:gd name="T37" fmla="*/ 2147483646 h 15488"/>
                  <a:gd name="T38" fmla="*/ 2147483646 w 13687"/>
                  <a:gd name="T39" fmla="*/ 2147483646 h 15488"/>
                  <a:gd name="T40" fmla="*/ 2147483646 w 13687"/>
                  <a:gd name="T41" fmla="*/ 2147483646 h 15488"/>
                  <a:gd name="T42" fmla="*/ 2147483646 w 13687"/>
                  <a:gd name="T43" fmla="*/ 2147483646 h 15488"/>
                  <a:gd name="T44" fmla="*/ 2147483646 w 13687"/>
                  <a:gd name="T45" fmla="*/ 2147483646 h 15488"/>
                  <a:gd name="T46" fmla="*/ 2147483646 w 13687"/>
                  <a:gd name="T47" fmla="*/ 2147483646 h 15488"/>
                  <a:gd name="T48" fmla="*/ 2147483646 w 13687"/>
                  <a:gd name="T49" fmla="*/ 2147483646 h 15488"/>
                  <a:gd name="T50" fmla="*/ 2147483646 w 13687"/>
                  <a:gd name="T51" fmla="*/ 2147483646 h 15488"/>
                  <a:gd name="T52" fmla="*/ 2147483646 w 13687"/>
                  <a:gd name="T53" fmla="*/ 2147483646 h 15488"/>
                  <a:gd name="T54" fmla="*/ 2147483646 w 13687"/>
                  <a:gd name="T55" fmla="*/ 2147483646 h 15488"/>
                  <a:gd name="T56" fmla="*/ 2147483646 w 13687"/>
                  <a:gd name="T57" fmla="*/ 2147483646 h 15488"/>
                  <a:gd name="T58" fmla="*/ 2147483646 w 13687"/>
                  <a:gd name="T59" fmla="*/ 2147483646 h 15488"/>
                  <a:gd name="T60" fmla="*/ 2147483646 w 13687"/>
                  <a:gd name="T61" fmla="*/ 2147483646 h 15488"/>
                  <a:gd name="T62" fmla="*/ 2147483646 w 13687"/>
                  <a:gd name="T63" fmla="*/ 9765625 h 154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4984;p30"/>
              <p:cNvSpPr>
                <a:spLocks/>
              </p:cNvSpPr>
              <p:nvPr/>
            </p:nvSpPr>
            <p:spPr bwMode="auto">
              <a:xfrm>
                <a:off x="1239650" y="1283750"/>
                <a:ext cx="136800" cy="139925"/>
              </a:xfrm>
              <a:custGeom>
                <a:avLst/>
                <a:gdLst>
                  <a:gd name="T0" fmla="*/ 2147483646 w 5472"/>
                  <a:gd name="T1" fmla="*/ 0 h 5597"/>
                  <a:gd name="T2" fmla="*/ 2147483646 w 5472"/>
                  <a:gd name="T3" fmla="*/ 888671875 h 5597"/>
                  <a:gd name="T4" fmla="*/ 2147483646 w 5472"/>
                  <a:gd name="T5" fmla="*/ 2147483646 h 5597"/>
                  <a:gd name="T6" fmla="*/ 1494140625 w 5472"/>
                  <a:gd name="T7" fmla="*/ 2147483646 h 5597"/>
                  <a:gd name="T8" fmla="*/ 2147483646 w 5472"/>
                  <a:gd name="T9" fmla="*/ 2147483646 h 5597"/>
                  <a:gd name="T10" fmla="*/ 2147483646 w 5472"/>
                  <a:gd name="T11" fmla="*/ 2147483646 h 5597"/>
                  <a:gd name="T12" fmla="*/ 2147483646 w 5472"/>
                  <a:gd name="T13" fmla="*/ 2147483646 h 5597"/>
                  <a:gd name="T14" fmla="*/ 2147483646 w 5472"/>
                  <a:gd name="T15" fmla="*/ 2147483646 h 5597"/>
                  <a:gd name="T16" fmla="*/ 2147483646 w 5472"/>
                  <a:gd name="T17" fmla="*/ 2147483646 h 5597"/>
                  <a:gd name="T18" fmla="*/ 2147483646 w 5472"/>
                  <a:gd name="T19" fmla="*/ 2147483646 h 5597"/>
                  <a:gd name="T20" fmla="*/ 2147483646 w 5472"/>
                  <a:gd name="T21" fmla="*/ 2147483646 h 5597"/>
                  <a:gd name="T22" fmla="*/ 2147483646 w 5472"/>
                  <a:gd name="T23" fmla="*/ 2147483646 h 5597"/>
                  <a:gd name="T24" fmla="*/ 2147483646 w 5472"/>
                  <a:gd name="T25" fmla="*/ 2147483646 h 5597"/>
                  <a:gd name="T26" fmla="*/ 2147483646 w 5472"/>
                  <a:gd name="T27" fmla="*/ 2147483646 h 5597"/>
                  <a:gd name="T28" fmla="*/ 2147483646 w 5472"/>
                  <a:gd name="T29" fmla="*/ 1914062500 h 5597"/>
                  <a:gd name="T30" fmla="*/ 2147483646 w 5472"/>
                  <a:gd name="T31" fmla="*/ 2147483646 h 5597"/>
                  <a:gd name="T32" fmla="*/ 2147483646 w 5472"/>
                  <a:gd name="T33" fmla="*/ 0 h 559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210501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4989;p31"/>
          <p:cNvSpPr txBox="1"/>
          <p:nvPr/>
        </p:nvSpPr>
        <p:spPr>
          <a:xfrm>
            <a:off x="3197225" y="5130800"/>
            <a:ext cx="5799138" cy="376238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0" rIns="121900" bIns="0" anchor="ctr"/>
          <a:lstStyle/>
          <a:p>
            <a:pPr algn="ctr">
              <a:spcBef>
                <a:spcPts val="400"/>
              </a:spcBef>
              <a:defRPr/>
            </a:pPr>
            <a:r>
              <a:rPr lang="en" sz="1200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rgbClr val="434343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/>
              </a:rPr>
              <a:t>Slidesgo</a:t>
            </a:r>
            <a:r>
              <a:rPr lang="en" sz="1200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rgbClr val="434343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/>
              </a:rPr>
              <a:t>Flaticon</a:t>
            </a:r>
            <a:r>
              <a:rPr lang="en" sz="1200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rgbClr val="434343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/>
              </a:rPr>
              <a:t>Freepik</a:t>
            </a:r>
            <a:endParaRPr sz="1200" b="1">
              <a:solidFill>
                <a:srgbClr val="434343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grpSp>
        <p:nvGrpSpPr>
          <p:cNvPr id="6" name="Google Shape;4991;p31"/>
          <p:cNvGrpSpPr>
            <a:grpSpLocks/>
          </p:cNvGrpSpPr>
          <p:nvPr/>
        </p:nvGrpSpPr>
        <p:grpSpPr bwMode="auto">
          <a:xfrm>
            <a:off x="-214313" y="454025"/>
            <a:ext cx="13020676" cy="7081838"/>
            <a:chOff x="-161314" y="340322"/>
            <a:chExt cx="9765634" cy="5311309"/>
          </a:xfrm>
        </p:grpSpPr>
        <p:sp>
          <p:nvSpPr>
            <p:cNvPr id="7" name="Google Shape;4992;p31"/>
            <p:cNvSpPr>
              <a:spLocks/>
            </p:cNvSpPr>
            <p:nvPr/>
          </p:nvSpPr>
          <p:spPr bwMode="auto">
            <a:xfrm>
              <a:off x="-38725" y="4354895"/>
              <a:ext cx="9209436" cy="827616"/>
            </a:xfrm>
            <a:custGeom>
              <a:avLst/>
              <a:gdLst>
                <a:gd name="T0" fmla="*/ 2147483646 w 75622"/>
                <a:gd name="T1" fmla="*/ 28394 h 107378"/>
                <a:gd name="T2" fmla="*/ 2147483646 w 75622"/>
                <a:gd name="T3" fmla="*/ 3645540 h 107378"/>
                <a:gd name="T4" fmla="*/ 2147483646 w 75622"/>
                <a:gd name="T5" fmla="*/ 39030999 h 107378"/>
                <a:gd name="T6" fmla="*/ 2147483646 w 75622"/>
                <a:gd name="T7" fmla="*/ 85299973 h 107378"/>
                <a:gd name="T8" fmla="*/ 2147483646 w 75622"/>
                <a:gd name="T9" fmla="*/ 198722665 h 107378"/>
                <a:gd name="T10" fmla="*/ 2147483646 w 75622"/>
                <a:gd name="T11" fmla="*/ 211423516 h 107378"/>
                <a:gd name="T12" fmla="*/ 2147483646 w 75622"/>
                <a:gd name="T13" fmla="*/ 214144588 h 107378"/>
                <a:gd name="T14" fmla="*/ 2147483646 w 75622"/>
                <a:gd name="T15" fmla="*/ 227773530 h 107378"/>
                <a:gd name="T16" fmla="*/ 2147483646 w 75622"/>
                <a:gd name="T17" fmla="*/ 259513395 h 107378"/>
                <a:gd name="T18" fmla="*/ 2147483646 w 75622"/>
                <a:gd name="T19" fmla="*/ 315762557 h 107378"/>
                <a:gd name="T20" fmla="*/ 2147483646 w 75622"/>
                <a:gd name="T21" fmla="*/ 366573569 h 107378"/>
                <a:gd name="T22" fmla="*/ 2147483646 w 75622"/>
                <a:gd name="T23" fmla="*/ 412838921 h 107378"/>
                <a:gd name="T24" fmla="*/ 2147483646 w 75622"/>
                <a:gd name="T25" fmla="*/ 448228002 h 107378"/>
                <a:gd name="T26" fmla="*/ 2147483646 w 75622"/>
                <a:gd name="T27" fmla="*/ 484538346 h 107378"/>
                <a:gd name="T28" fmla="*/ 2147483646 w 75622"/>
                <a:gd name="T29" fmla="*/ 484538346 h 107378"/>
                <a:gd name="T30" fmla="*/ 2147483646 w 75622"/>
                <a:gd name="T31" fmla="*/ 475454224 h 107378"/>
                <a:gd name="T32" fmla="*/ 2147483646 w 75622"/>
                <a:gd name="T33" fmla="*/ 453694501 h 107378"/>
                <a:gd name="T34" fmla="*/ 2147483646 w 75622"/>
                <a:gd name="T35" fmla="*/ 426468279 h 107378"/>
                <a:gd name="T36" fmla="*/ 2147483646 w 75622"/>
                <a:gd name="T37" fmla="*/ 390182645 h 107378"/>
                <a:gd name="T38" fmla="*/ 2147483646 w 75622"/>
                <a:gd name="T39" fmla="*/ 366573569 h 107378"/>
                <a:gd name="T40" fmla="*/ 2147483646 w 75622"/>
                <a:gd name="T41" fmla="*/ 336626268 h 107378"/>
                <a:gd name="T42" fmla="*/ 2147483646 w 75622"/>
                <a:gd name="T43" fmla="*/ 304882673 h 107378"/>
                <a:gd name="T44" fmla="*/ 2147483646 w 75622"/>
                <a:gd name="T45" fmla="*/ 279481086 h 107378"/>
                <a:gd name="T46" fmla="*/ 2147483646 w 75622"/>
                <a:gd name="T47" fmla="*/ 223228232 h 107378"/>
                <a:gd name="T48" fmla="*/ 2147483646 w 75622"/>
                <a:gd name="T49" fmla="*/ 176038058 h 107378"/>
                <a:gd name="T50" fmla="*/ 2147483646 w 75622"/>
                <a:gd name="T51" fmla="*/ 137031769 h 107378"/>
                <a:gd name="T52" fmla="*/ 2147483646 w 75622"/>
                <a:gd name="T53" fmla="*/ 114347161 h 107378"/>
                <a:gd name="T54" fmla="*/ 2147483646 w 75622"/>
                <a:gd name="T55" fmla="*/ 107984588 h 107378"/>
                <a:gd name="T56" fmla="*/ 2147483646 w 75622"/>
                <a:gd name="T57" fmla="*/ 107984588 h 107378"/>
                <a:gd name="T58" fmla="*/ 2147483646 w 75622"/>
                <a:gd name="T59" fmla="*/ 117068232 h 107378"/>
                <a:gd name="T60" fmla="*/ 2147483646 w 75622"/>
                <a:gd name="T61" fmla="*/ 127051635 h 107378"/>
                <a:gd name="T62" fmla="*/ 2147483646 w 75622"/>
                <a:gd name="T63" fmla="*/ 1523414802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018804638 h 107378"/>
                <a:gd name="T74" fmla="*/ 2147483646 w 75622"/>
                <a:gd name="T75" fmla="*/ 588877394 h 107378"/>
                <a:gd name="T76" fmla="*/ 2147483646 w 75622"/>
                <a:gd name="T77" fmla="*/ 28394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8" name="Google Shape;4993;p31"/>
            <p:cNvSpPr>
              <a:spLocks/>
            </p:cNvSpPr>
            <p:nvPr/>
          </p:nvSpPr>
          <p:spPr bwMode="auto">
            <a:xfrm>
              <a:off x="-65450" y="4568398"/>
              <a:ext cx="9209483" cy="613838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30429445 h 81492"/>
                <a:gd name="T4" fmla="*/ 2147483646 w 75655"/>
                <a:gd name="T5" fmla="*/ 730429445 h 81492"/>
                <a:gd name="T6" fmla="*/ 2147483646 w 75655"/>
                <a:gd name="T7" fmla="*/ 1976100106 h 81492"/>
                <a:gd name="T8" fmla="*/ 2147483646 w 75655"/>
                <a:gd name="T9" fmla="*/ 1976100106 h 81492"/>
                <a:gd name="T10" fmla="*/ 2147483646 w 75655"/>
                <a:gd name="T11" fmla="*/ 1172075476 h 81492"/>
                <a:gd name="T12" fmla="*/ 2147483646 w 75655"/>
                <a:gd name="T13" fmla="*/ 592912370 h 81492"/>
                <a:gd name="T14" fmla="*/ 2147483646 w 75655"/>
                <a:gd name="T15" fmla="*/ 600188112 h 81492"/>
                <a:gd name="T16" fmla="*/ 2147483646 w 75655"/>
                <a:gd name="T17" fmla="*/ 609887553 h 81492"/>
                <a:gd name="T18" fmla="*/ 2147483646 w 75655"/>
                <a:gd name="T19" fmla="*/ 613135663 h 81492"/>
                <a:gd name="T20" fmla="*/ 2147483646 w 75655"/>
                <a:gd name="T21" fmla="*/ 612337354 h 81492"/>
                <a:gd name="T22" fmla="*/ 2147483646 w 75655"/>
                <a:gd name="T23" fmla="*/ 606661688 h 81492"/>
                <a:gd name="T24" fmla="*/ 2147483646 w 75655"/>
                <a:gd name="T25" fmla="*/ 571887311 h 81492"/>
                <a:gd name="T26" fmla="*/ 2147483646 w 75655"/>
                <a:gd name="T27" fmla="*/ 545991817 h 81492"/>
                <a:gd name="T28" fmla="*/ 2147483646 w 75655"/>
                <a:gd name="T29" fmla="*/ 512019207 h 81492"/>
                <a:gd name="T30" fmla="*/ 2147483646 w 75655"/>
                <a:gd name="T31" fmla="*/ 430324271 h 81492"/>
                <a:gd name="T32" fmla="*/ 2147483646 w 75655"/>
                <a:gd name="T33" fmla="*/ 430324271 h 81492"/>
                <a:gd name="T34" fmla="*/ 2147483646 w 75655"/>
                <a:gd name="T35" fmla="*/ 349427244 h 81492"/>
                <a:gd name="T36" fmla="*/ 2147483646 w 75655"/>
                <a:gd name="T37" fmla="*/ 253982930 h 81492"/>
                <a:gd name="T38" fmla="*/ 2147483646 w 75655"/>
                <a:gd name="T39" fmla="*/ 201412359 h 81492"/>
                <a:gd name="T40" fmla="*/ 2147483646 w 75655"/>
                <a:gd name="T41" fmla="*/ 174715550 h 81492"/>
                <a:gd name="T42" fmla="*/ 2147483646 w 75655"/>
                <a:gd name="T43" fmla="*/ 173112010 h 81492"/>
                <a:gd name="T44" fmla="*/ 2147483646 w 75655"/>
                <a:gd name="T45" fmla="*/ 169863901 h 81492"/>
                <a:gd name="T46" fmla="*/ 2147483646 w 75655"/>
                <a:gd name="T47" fmla="*/ 148014825 h 81492"/>
                <a:gd name="T48" fmla="*/ 2147483646 w 75655"/>
                <a:gd name="T49" fmla="*/ 52570571 h 81492"/>
                <a:gd name="T50" fmla="*/ 2147483646 w 75655"/>
                <a:gd name="T51" fmla="*/ 10523851 h 81492"/>
                <a:gd name="T52" fmla="*/ 2147483646 w 75655"/>
                <a:gd name="T53" fmla="*/ 1625783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9" name="Google Shape;4994;p31"/>
            <p:cNvGrpSpPr>
              <a:grpSpLocks/>
            </p:cNvGrpSpPr>
            <p:nvPr/>
          </p:nvGrpSpPr>
          <p:grpSpPr bwMode="auto"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114" name="Google Shape;4995;p31"/>
              <p:cNvGrpSpPr>
                <a:grpSpLocks/>
              </p:cNvGrpSpPr>
              <p:nvPr/>
            </p:nvGrpSpPr>
            <p:grpSpPr bwMode="auto"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215" name="Google Shape;4996;p31"/>
                <p:cNvSpPr/>
                <p:nvPr/>
              </p:nvSpPr>
              <p:spPr>
                <a:xfrm>
                  <a:off x="2672161" y="2247953"/>
                  <a:ext cx="194513" cy="63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6" name="Google Shape;4997;p31"/>
                <p:cNvSpPr/>
                <p:nvPr/>
              </p:nvSpPr>
              <p:spPr>
                <a:xfrm>
                  <a:off x="2672161" y="2127769"/>
                  <a:ext cx="113861" cy="167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7" name="Google Shape;4998;p31"/>
                <p:cNvSpPr/>
                <p:nvPr/>
              </p:nvSpPr>
              <p:spPr>
                <a:xfrm>
                  <a:off x="2577276" y="2126187"/>
                  <a:ext cx="107536" cy="170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8" name="Google Shape;4999;p31"/>
                <p:cNvSpPr/>
                <p:nvPr/>
              </p:nvSpPr>
              <p:spPr>
                <a:xfrm>
                  <a:off x="2493461" y="2221069"/>
                  <a:ext cx="178700" cy="7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9" name="Google Shape;5000;p31"/>
                <p:cNvSpPr/>
                <p:nvPr/>
              </p:nvSpPr>
              <p:spPr>
                <a:xfrm>
                  <a:off x="2514020" y="2293812"/>
                  <a:ext cx="158141" cy="104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0" name="Google Shape;5001;p31"/>
                <p:cNvSpPr/>
                <p:nvPr/>
              </p:nvSpPr>
              <p:spPr>
                <a:xfrm>
                  <a:off x="2667416" y="2296975"/>
                  <a:ext cx="164467" cy="12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1" name="Google Shape;5002;p31"/>
                <p:cNvSpPr/>
                <p:nvPr/>
              </p:nvSpPr>
              <p:spPr>
                <a:xfrm>
                  <a:off x="2668998" y="2293812"/>
                  <a:ext cx="85396" cy="169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2" name="Google Shape;5003;p31"/>
                <p:cNvSpPr/>
                <p:nvPr/>
              </p:nvSpPr>
              <p:spPr>
                <a:xfrm>
                  <a:off x="2591508" y="2298556"/>
                  <a:ext cx="98047" cy="172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15" name="Google Shape;5004;p31"/>
              <p:cNvGrpSpPr>
                <a:grpSpLocks/>
              </p:cNvGrpSpPr>
              <p:nvPr/>
            </p:nvGrpSpPr>
            <p:grpSpPr bwMode="auto"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06" name="Google Shape;5005;p31"/>
                <p:cNvSpPr>
                  <a:spLocks/>
                </p:cNvSpPr>
                <p:nvPr/>
              </p:nvSpPr>
              <p:spPr bwMode="auto">
                <a:xfrm>
                  <a:off x="1496500" y="3472875"/>
                  <a:ext cx="500400" cy="2154175"/>
                </a:xfrm>
                <a:custGeom>
                  <a:avLst/>
                  <a:gdLst>
                    <a:gd name="T0" fmla="*/ 2147483646 w 20016"/>
                    <a:gd name="T1" fmla="*/ 9765625 h 86167"/>
                    <a:gd name="T2" fmla="*/ 2147483646 w 20016"/>
                    <a:gd name="T3" fmla="*/ 2147483646 h 86167"/>
                    <a:gd name="T4" fmla="*/ 2147483646 w 20016"/>
                    <a:gd name="T5" fmla="*/ 2147483646 h 86167"/>
                    <a:gd name="T6" fmla="*/ 2147483646 w 20016"/>
                    <a:gd name="T7" fmla="*/ 2147483646 h 86167"/>
                    <a:gd name="T8" fmla="*/ 2147483646 w 20016"/>
                    <a:gd name="T9" fmla="*/ 2147483646 h 86167"/>
                    <a:gd name="T10" fmla="*/ 2147483646 w 20016"/>
                    <a:gd name="T11" fmla="*/ 2147483646 h 86167"/>
                    <a:gd name="T12" fmla="*/ 2147483646 w 20016"/>
                    <a:gd name="T13" fmla="*/ 2147483646 h 86167"/>
                    <a:gd name="T14" fmla="*/ 2147483646 w 20016"/>
                    <a:gd name="T15" fmla="*/ 2147483646 h 86167"/>
                    <a:gd name="T16" fmla="*/ 2147483646 w 20016"/>
                    <a:gd name="T17" fmla="*/ 2147483646 h 86167"/>
                    <a:gd name="T18" fmla="*/ 2147483646 w 20016"/>
                    <a:gd name="T19" fmla="*/ 2147483646 h 86167"/>
                    <a:gd name="T20" fmla="*/ 2147483646 w 20016"/>
                    <a:gd name="T21" fmla="*/ 2147483646 h 86167"/>
                    <a:gd name="T22" fmla="*/ 2147483646 w 20016"/>
                    <a:gd name="T23" fmla="*/ 2147483646 h 86167"/>
                    <a:gd name="T24" fmla="*/ 2147483646 w 20016"/>
                    <a:gd name="T25" fmla="*/ 2147483646 h 86167"/>
                    <a:gd name="T26" fmla="*/ 2147483646 w 20016"/>
                    <a:gd name="T27" fmla="*/ 2147483646 h 86167"/>
                    <a:gd name="T28" fmla="*/ 2147483646 w 20016"/>
                    <a:gd name="T29" fmla="*/ 2147483646 h 86167"/>
                    <a:gd name="T30" fmla="*/ 2147483646 w 20016"/>
                    <a:gd name="T31" fmla="*/ 2147483646 h 86167"/>
                    <a:gd name="T32" fmla="*/ 2147483646 w 20016"/>
                    <a:gd name="T33" fmla="*/ 2147483646 h 86167"/>
                    <a:gd name="T34" fmla="*/ 2147483646 w 20016"/>
                    <a:gd name="T35" fmla="*/ 9765625 h 8616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7" name="Google Shape;5006;p31"/>
                <p:cNvSpPr/>
                <p:nvPr/>
              </p:nvSpPr>
              <p:spPr>
                <a:xfrm>
                  <a:off x="1457744" y="2857440"/>
                  <a:ext cx="387453" cy="860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8" name="Google Shape;5007;p31"/>
                <p:cNvSpPr/>
                <p:nvPr/>
              </p:nvSpPr>
              <p:spPr>
                <a:xfrm>
                  <a:off x="1846262" y="3225838"/>
                  <a:ext cx="817605" cy="5028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9" name="Google Shape;5008;p31"/>
                <p:cNvSpPr/>
                <p:nvPr/>
              </p:nvSpPr>
              <p:spPr>
                <a:xfrm>
                  <a:off x="1843404" y="2715489"/>
                  <a:ext cx="555085" cy="1002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0" name="Google Shape;5009;p31"/>
                <p:cNvSpPr>
                  <a:spLocks/>
                </p:cNvSpPr>
                <p:nvPr/>
              </p:nvSpPr>
              <p:spPr bwMode="auto">
                <a:xfrm>
                  <a:off x="1622175" y="3178400"/>
                  <a:ext cx="191775" cy="467700"/>
                </a:xfrm>
                <a:custGeom>
                  <a:avLst/>
                  <a:gdLst>
                    <a:gd name="T0" fmla="*/ 1240234375 w 7671"/>
                    <a:gd name="T1" fmla="*/ 9765625 h 18708"/>
                    <a:gd name="T2" fmla="*/ 478515625 w 7671"/>
                    <a:gd name="T3" fmla="*/ 2147483646 h 18708"/>
                    <a:gd name="T4" fmla="*/ 2147483646 w 7671"/>
                    <a:gd name="T5" fmla="*/ 2147483646 h 18708"/>
                    <a:gd name="T6" fmla="*/ 2147483646 w 7671"/>
                    <a:gd name="T7" fmla="*/ 2147483646 h 18708"/>
                    <a:gd name="T8" fmla="*/ 2147483646 w 7671"/>
                    <a:gd name="T9" fmla="*/ 2147483646 h 18708"/>
                    <a:gd name="T10" fmla="*/ 2147483646 w 7671"/>
                    <a:gd name="T11" fmla="*/ 2147483646 h 18708"/>
                    <a:gd name="T12" fmla="*/ 2147483646 w 7671"/>
                    <a:gd name="T13" fmla="*/ 2147483646 h 18708"/>
                    <a:gd name="T14" fmla="*/ 2147483646 w 7671"/>
                    <a:gd name="T15" fmla="*/ 2147483646 h 18708"/>
                    <a:gd name="T16" fmla="*/ 1240234375 w 7671"/>
                    <a:gd name="T17" fmla="*/ 9765625 h 187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1" name="Google Shape;5010;p31"/>
                <p:cNvSpPr>
                  <a:spLocks/>
                </p:cNvSpPr>
                <p:nvPr/>
              </p:nvSpPr>
              <p:spPr bwMode="auto">
                <a:xfrm>
                  <a:off x="1840300" y="3049625"/>
                  <a:ext cx="196325" cy="607200"/>
                </a:xfrm>
                <a:custGeom>
                  <a:avLst/>
                  <a:gdLst>
                    <a:gd name="T0" fmla="*/ 2147483646 w 7853"/>
                    <a:gd name="T1" fmla="*/ 9765625 h 24288"/>
                    <a:gd name="T2" fmla="*/ 2147483646 w 7853"/>
                    <a:gd name="T3" fmla="*/ 2147483646 h 24288"/>
                    <a:gd name="T4" fmla="*/ 2147483646 w 7853"/>
                    <a:gd name="T5" fmla="*/ 2147483646 h 24288"/>
                    <a:gd name="T6" fmla="*/ 1660156250 w 7853"/>
                    <a:gd name="T7" fmla="*/ 2147483646 h 24288"/>
                    <a:gd name="T8" fmla="*/ 2147483646 w 7853"/>
                    <a:gd name="T9" fmla="*/ 2147483646 h 24288"/>
                    <a:gd name="T10" fmla="*/ 2147483646 w 7853"/>
                    <a:gd name="T11" fmla="*/ 2147483646 h 24288"/>
                    <a:gd name="T12" fmla="*/ 2147483646 w 7853"/>
                    <a:gd name="T13" fmla="*/ 2147483646 h 24288"/>
                    <a:gd name="T14" fmla="*/ 2147483646 w 7853"/>
                    <a:gd name="T15" fmla="*/ 2147483646 h 24288"/>
                    <a:gd name="T16" fmla="*/ 2147483646 w 7853"/>
                    <a:gd name="T17" fmla="*/ 9765625 h 2428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2" name="Google Shape;5011;p31"/>
                <p:cNvSpPr>
                  <a:spLocks/>
                </p:cNvSpPr>
                <p:nvPr/>
              </p:nvSpPr>
              <p:spPr bwMode="auto">
                <a:xfrm>
                  <a:off x="1895325" y="3305875"/>
                  <a:ext cx="190450" cy="311450"/>
                </a:xfrm>
                <a:custGeom>
                  <a:avLst/>
                  <a:gdLst>
                    <a:gd name="T0" fmla="*/ 2147483646 w 7618"/>
                    <a:gd name="T1" fmla="*/ 0 h 12458"/>
                    <a:gd name="T2" fmla="*/ 2147483646 w 7618"/>
                    <a:gd name="T3" fmla="*/ 1162109375 h 12458"/>
                    <a:gd name="T4" fmla="*/ 2147483646 w 7618"/>
                    <a:gd name="T5" fmla="*/ 2147483646 h 12458"/>
                    <a:gd name="T6" fmla="*/ 2147483646 w 7618"/>
                    <a:gd name="T7" fmla="*/ 2147483646 h 12458"/>
                    <a:gd name="T8" fmla="*/ 2147483646 w 7618"/>
                    <a:gd name="T9" fmla="*/ 2147483646 h 12458"/>
                    <a:gd name="T10" fmla="*/ 2147483646 w 7618"/>
                    <a:gd name="T11" fmla="*/ 2147483646 h 12458"/>
                    <a:gd name="T12" fmla="*/ 2147483646 w 7618"/>
                    <a:gd name="T13" fmla="*/ 0 h 124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3" name="Google Shape;5012;p31"/>
                <p:cNvSpPr>
                  <a:spLocks/>
                </p:cNvSpPr>
                <p:nvPr/>
              </p:nvSpPr>
              <p:spPr bwMode="auto">
                <a:xfrm>
                  <a:off x="1811100" y="3396375"/>
                  <a:ext cx="613400" cy="344950"/>
                </a:xfrm>
                <a:custGeom>
                  <a:avLst/>
                  <a:gdLst>
                    <a:gd name="T0" fmla="*/ 2147483646 w 24536"/>
                    <a:gd name="T1" fmla="*/ 0 h 13798"/>
                    <a:gd name="T2" fmla="*/ 2147483646 w 24536"/>
                    <a:gd name="T3" fmla="*/ 839843750 h 13798"/>
                    <a:gd name="T4" fmla="*/ 2147483646 w 24536"/>
                    <a:gd name="T5" fmla="*/ 2147483646 h 13798"/>
                    <a:gd name="T6" fmla="*/ 2147483646 w 24536"/>
                    <a:gd name="T7" fmla="*/ 2147483646 h 13798"/>
                    <a:gd name="T8" fmla="*/ 2147483646 w 24536"/>
                    <a:gd name="T9" fmla="*/ 2147483646 h 13798"/>
                    <a:gd name="T10" fmla="*/ 2147483646 w 24536"/>
                    <a:gd name="T11" fmla="*/ 2147483646 h 13798"/>
                    <a:gd name="T12" fmla="*/ 2147483646 w 24536"/>
                    <a:gd name="T13" fmla="*/ 2147483646 h 13798"/>
                    <a:gd name="T14" fmla="*/ 2147483646 w 24536"/>
                    <a:gd name="T15" fmla="*/ 2147483646 h 13798"/>
                    <a:gd name="T16" fmla="*/ 2147483646 w 24536"/>
                    <a:gd name="T17" fmla="*/ 2147483646 h 13798"/>
                    <a:gd name="T18" fmla="*/ 2147483646 w 24536"/>
                    <a:gd name="T19" fmla="*/ 2147483646 h 13798"/>
                    <a:gd name="T20" fmla="*/ 2147483646 w 24536"/>
                    <a:gd name="T21" fmla="*/ 2147483646 h 13798"/>
                    <a:gd name="T22" fmla="*/ 2147483646 w 24536"/>
                    <a:gd name="T23" fmla="*/ 2147483646 h 13798"/>
                    <a:gd name="T24" fmla="*/ 2147483646 w 24536"/>
                    <a:gd name="T25" fmla="*/ 2147483646 h 13798"/>
                    <a:gd name="T26" fmla="*/ 2147483646 w 24536"/>
                    <a:gd name="T27" fmla="*/ 0 h 1379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4" name="Google Shape;5013;p31"/>
                <p:cNvSpPr>
                  <a:spLocks/>
                </p:cNvSpPr>
                <p:nvPr/>
              </p:nvSpPr>
              <p:spPr bwMode="auto">
                <a:xfrm>
                  <a:off x="1661400" y="3547725"/>
                  <a:ext cx="382250" cy="258150"/>
                </a:xfrm>
                <a:custGeom>
                  <a:avLst/>
                  <a:gdLst>
                    <a:gd name="T0" fmla="*/ 2147483646 w 15290"/>
                    <a:gd name="T1" fmla="*/ 9765625 h 10326"/>
                    <a:gd name="T2" fmla="*/ 2147483646 w 15290"/>
                    <a:gd name="T3" fmla="*/ 488281250 h 10326"/>
                    <a:gd name="T4" fmla="*/ 2147483646 w 15290"/>
                    <a:gd name="T5" fmla="*/ 2147483646 h 10326"/>
                    <a:gd name="T6" fmla="*/ 2147483646 w 15290"/>
                    <a:gd name="T7" fmla="*/ 2147483646 h 10326"/>
                    <a:gd name="T8" fmla="*/ 2147483646 w 15290"/>
                    <a:gd name="T9" fmla="*/ 2147483646 h 10326"/>
                    <a:gd name="T10" fmla="*/ 2147483646 w 15290"/>
                    <a:gd name="T11" fmla="*/ 2147483646 h 10326"/>
                    <a:gd name="T12" fmla="*/ 2147483646 w 15290"/>
                    <a:gd name="T13" fmla="*/ 2147483646 h 10326"/>
                    <a:gd name="T14" fmla="*/ 2147483646 w 15290"/>
                    <a:gd name="T15" fmla="*/ 2147483646 h 10326"/>
                    <a:gd name="T16" fmla="*/ 2147483646 w 15290"/>
                    <a:gd name="T17" fmla="*/ 2147483646 h 10326"/>
                    <a:gd name="T18" fmla="*/ 2147483646 w 15290"/>
                    <a:gd name="T19" fmla="*/ 2147483646 h 10326"/>
                    <a:gd name="T20" fmla="*/ 2147483646 w 15290"/>
                    <a:gd name="T21" fmla="*/ 2147483646 h 10326"/>
                    <a:gd name="T22" fmla="*/ 2147483646 w 15290"/>
                    <a:gd name="T23" fmla="*/ 2147483646 h 10326"/>
                    <a:gd name="T24" fmla="*/ 2147483646 w 15290"/>
                    <a:gd name="T25" fmla="*/ 2147483646 h 10326"/>
                    <a:gd name="T26" fmla="*/ 2147483646 w 15290"/>
                    <a:gd name="T27" fmla="*/ 2147483646 h 10326"/>
                    <a:gd name="T28" fmla="*/ 2147483646 w 15290"/>
                    <a:gd name="T29" fmla="*/ 2147483646 h 10326"/>
                    <a:gd name="T30" fmla="*/ 2147483646 w 15290"/>
                    <a:gd name="T31" fmla="*/ 2147483646 h 10326"/>
                    <a:gd name="T32" fmla="*/ 2147483646 w 15290"/>
                    <a:gd name="T33" fmla="*/ 9765625 h 1032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16" name="Google Shape;5014;p31"/>
              <p:cNvGrpSpPr>
                <a:grpSpLocks/>
              </p:cNvGrpSpPr>
              <p:nvPr/>
            </p:nvGrpSpPr>
            <p:grpSpPr bwMode="auto"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191" name="Google Shape;5015;p31"/>
                <p:cNvSpPr>
                  <a:spLocks/>
                </p:cNvSpPr>
                <p:nvPr/>
              </p:nvSpPr>
              <p:spPr bwMode="auto">
                <a:xfrm flipH="1">
                  <a:off x="8230874" y="3911051"/>
                  <a:ext cx="394218" cy="285086"/>
                </a:xfrm>
                <a:custGeom>
                  <a:avLst/>
                  <a:gdLst>
                    <a:gd name="T0" fmla="*/ 2147483646 w 20944"/>
                    <a:gd name="T1" fmla="*/ 2387186 h 15146"/>
                    <a:gd name="T2" fmla="*/ 2147483646 w 20944"/>
                    <a:gd name="T3" fmla="*/ 2147483646 h 15146"/>
                    <a:gd name="T4" fmla="*/ 2387180 w 20944"/>
                    <a:gd name="T5" fmla="*/ 2147483646 h 15146"/>
                    <a:gd name="T6" fmla="*/ 2147483646 w 20944"/>
                    <a:gd name="T7" fmla="*/ 2147483646 h 15146"/>
                    <a:gd name="T8" fmla="*/ 2147483646 w 20944"/>
                    <a:gd name="T9" fmla="*/ 2147483646 h 15146"/>
                    <a:gd name="T10" fmla="*/ 2147483646 w 20944"/>
                    <a:gd name="T11" fmla="*/ 85104477 h 15146"/>
                    <a:gd name="T12" fmla="*/ 2147483646 w 20944"/>
                    <a:gd name="T13" fmla="*/ 2387186 h 1514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grpSp>
              <p:nvGrpSpPr>
                <p:cNvPr id="192" name="Google Shape;5016;p31"/>
                <p:cNvGrpSpPr>
                  <a:grpSpLocks/>
                </p:cNvGrpSpPr>
                <p:nvPr/>
              </p:nvGrpSpPr>
              <p:grpSpPr bwMode="auto"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193" name="Google Shape;5017;p31"/>
                  <p:cNvSpPr>
                    <a:spLocks/>
                  </p:cNvSpPr>
                  <p:nvPr/>
                </p:nvSpPr>
                <p:spPr bwMode="auto">
                  <a:xfrm>
                    <a:off x="916700" y="2276150"/>
                    <a:ext cx="289550" cy="661150"/>
                  </a:xfrm>
                  <a:custGeom>
                    <a:avLst/>
                    <a:gdLst>
                      <a:gd name="T0" fmla="*/ 2147483646 w 11582"/>
                      <a:gd name="T1" fmla="*/ 9765625 h 26446"/>
                      <a:gd name="T2" fmla="*/ 2147483646 w 11582"/>
                      <a:gd name="T3" fmla="*/ 2147483646 h 26446"/>
                      <a:gd name="T4" fmla="*/ 2147483646 w 11582"/>
                      <a:gd name="T5" fmla="*/ 2147483646 h 26446"/>
                      <a:gd name="T6" fmla="*/ 2147483646 w 11582"/>
                      <a:gd name="T7" fmla="*/ 2147483646 h 26446"/>
                      <a:gd name="T8" fmla="*/ 2147483646 w 11582"/>
                      <a:gd name="T9" fmla="*/ 9765625 h 2644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4" name="Google Shape;5018;p31"/>
                  <p:cNvSpPr>
                    <a:spLocks/>
                  </p:cNvSpPr>
                  <p:nvPr/>
                </p:nvSpPr>
                <p:spPr bwMode="auto">
                  <a:xfrm>
                    <a:off x="249500" y="3548225"/>
                    <a:ext cx="383775" cy="487100"/>
                  </a:xfrm>
                  <a:custGeom>
                    <a:avLst/>
                    <a:gdLst>
                      <a:gd name="T0" fmla="*/ 2147483646 w 15351"/>
                      <a:gd name="T1" fmla="*/ 0 h 19484"/>
                      <a:gd name="T2" fmla="*/ 2147483646 w 15351"/>
                      <a:gd name="T3" fmla="*/ 2147483646 h 19484"/>
                      <a:gd name="T4" fmla="*/ 2147483646 w 15351"/>
                      <a:gd name="T5" fmla="*/ 2147483646 h 19484"/>
                      <a:gd name="T6" fmla="*/ 2147483646 w 15351"/>
                      <a:gd name="T7" fmla="*/ 2147483646 h 19484"/>
                      <a:gd name="T8" fmla="*/ 2147483646 w 15351"/>
                      <a:gd name="T9" fmla="*/ 0 h 194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5" name="Google Shape;5019;p31"/>
                  <p:cNvSpPr>
                    <a:spLocks/>
                  </p:cNvSpPr>
                  <p:nvPr/>
                </p:nvSpPr>
                <p:spPr bwMode="auto">
                  <a:xfrm>
                    <a:off x="765475" y="3687275"/>
                    <a:ext cx="476475" cy="386675"/>
                  </a:xfrm>
                  <a:custGeom>
                    <a:avLst/>
                    <a:gdLst>
                      <a:gd name="T0" fmla="*/ 2147483646 w 19059"/>
                      <a:gd name="T1" fmla="*/ 0 h 15467"/>
                      <a:gd name="T2" fmla="*/ 2147483646 w 19059"/>
                      <a:gd name="T3" fmla="*/ 2147483646 h 15467"/>
                      <a:gd name="T4" fmla="*/ 9765625 w 19059"/>
                      <a:gd name="T5" fmla="*/ 2147483646 h 15467"/>
                      <a:gd name="T6" fmla="*/ 2147483646 w 19059"/>
                      <a:gd name="T7" fmla="*/ 2147483646 h 15467"/>
                      <a:gd name="T8" fmla="*/ 2147483646 w 19059"/>
                      <a:gd name="T9" fmla="*/ 2147483646 h 15467"/>
                      <a:gd name="T10" fmla="*/ 2147483646 w 19059"/>
                      <a:gd name="T11" fmla="*/ 0 h 1546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6" name="Google Shape;5020;p31"/>
                  <p:cNvSpPr>
                    <a:spLocks/>
                  </p:cNvSpPr>
                  <p:nvPr/>
                </p:nvSpPr>
                <p:spPr bwMode="auto">
                  <a:xfrm>
                    <a:off x="371100" y="3007175"/>
                    <a:ext cx="448350" cy="604125"/>
                  </a:xfrm>
                  <a:custGeom>
                    <a:avLst/>
                    <a:gdLst>
                      <a:gd name="T0" fmla="*/ 2147483646 w 17934"/>
                      <a:gd name="T1" fmla="*/ 0 h 24165"/>
                      <a:gd name="T2" fmla="*/ 2147483646 w 17934"/>
                      <a:gd name="T3" fmla="*/ 0 h 24165"/>
                      <a:gd name="T4" fmla="*/ 2147483646 w 17934"/>
                      <a:gd name="T5" fmla="*/ 2147483646 h 24165"/>
                      <a:gd name="T6" fmla="*/ 2147483646 w 17934"/>
                      <a:gd name="T7" fmla="*/ 2147483646 h 24165"/>
                      <a:gd name="T8" fmla="*/ 2147483646 w 17934"/>
                      <a:gd name="T9" fmla="*/ 2147483646 h 24165"/>
                      <a:gd name="T10" fmla="*/ 2147483646 w 17934"/>
                      <a:gd name="T11" fmla="*/ 0 h 2416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7" name="Google Shape;5021;p31"/>
                  <p:cNvSpPr>
                    <a:spLocks/>
                  </p:cNvSpPr>
                  <p:nvPr/>
                </p:nvSpPr>
                <p:spPr bwMode="auto">
                  <a:xfrm>
                    <a:off x="469875" y="2689550"/>
                    <a:ext cx="405800" cy="396850"/>
                  </a:xfrm>
                  <a:custGeom>
                    <a:avLst/>
                    <a:gdLst>
                      <a:gd name="T0" fmla="*/ 2147483646 w 16232"/>
                      <a:gd name="T1" fmla="*/ 0 h 15874"/>
                      <a:gd name="T2" fmla="*/ 2147483646 w 16232"/>
                      <a:gd name="T3" fmla="*/ 0 h 15874"/>
                      <a:gd name="T4" fmla="*/ 2147483646 w 16232"/>
                      <a:gd name="T5" fmla="*/ 2147483646 h 15874"/>
                      <a:gd name="T6" fmla="*/ 2147483646 w 16232"/>
                      <a:gd name="T7" fmla="*/ 2147483646 h 15874"/>
                      <a:gd name="T8" fmla="*/ 2147483646 w 16232"/>
                      <a:gd name="T9" fmla="*/ 2147483646 h 15874"/>
                      <a:gd name="T10" fmla="*/ 2147483646 w 16232"/>
                      <a:gd name="T11" fmla="*/ 2147483646 h 15874"/>
                      <a:gd name="T12" fmla="*/ 2147483646 w 16232"/>
                      <a:gd name="T13" fmla="*/ 0 h 1587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8" name="Google Shape;5022;p31"/>
                  <p:cNvSpPr>
                    <a:spLocks/>
                  </p:cNvSpPr>
                  <p:nvPr/>
                </p:nvSpPr>
                <p:spPr bwMode="auto">
                  <a:xfrm>
                    <a:off x="1035250" y="2811925"/>
                    <a:ext cx="471900" cy="332850"/>
                  </a:xfrm>
                  <a:custGeom>
                    <a:avLst/>
                    <a:gdLst>
                      <a:gd name="T0" fmla="*/ 2147483646 w 18876"/>
                      <a:gd name="T1" fmla="*/ 0 h 13314"/>
                      <a:gd name="T2" fmla="*/ 2147483646 w 18876"/>
                      <a:gd name="T3" fmla="*/ 2147483646 h 13314"/>
                      <a:gd name="T4" fmla="*/ 1484375000 w 18876"/>
                      <a:gd name="T5" fmla="*/ 2147483646 h 13314"/>
                      <a:gd name="T6" fmla="*/ 2147483646 w 18876"/>
                      <a:gd name="T7" fmla="*/ 2147483646 h 13314"/>
                      <a:gd name="T8" fmla="*/ 2147483646 w 18876"/>
                      <a:gd name="T9" fmla="*/ 2147483646 h 13314"/>
                      <a:gd name="T10" fmla="*/ 2147483646 w 18876"/>
                      <a:gd name="T11" fmla="*/ 585937500 h 13314"/>
                      <a:gd name="T12" fmla="*/ 2147483646 w 18876"/>
                      <a:gd name="T13" fmla="*/ 0 h 1331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9" name="Google Shape;5023;p31"/>
                  <p:cNvSpPr>
                    <a:spLocks/>
                  </p:cNvSpPr>
                  <p:nvPr/>
                </p:nvSpPr>
                <p:spPr bwMode="auto">
                  <a:xfrm>
                    <a:off x="511675" y="2502600"/>
                    <a:ext cx="588950" cy="2074525"/>
                  </a:xfrm>
                  <a:custGeom>
                    <a:avLst/>
                    <a:gdLst>
                      <a:gd name="T0" fmla="*/ 2147483646 w 23558"/>
                      <a:gd name="T1" fmla="*/ 9765625 h 82981"/>
                      <a:gd name="T2" fmla="*/ 2147483646 w 23558"/>
                      <a:gd name="T3" fmla="*/ 605468750 h 82981"/>
                      <a:gd name="T4" fmla="*/ 2147483646 w 23558"/>
                      <a:gd name="T5" fmla="*/ 2147483646 h 82981"/>
                      <a:gd name="T6" fmla="*/ 2147483646 w 23558"/>
                      <a:gd name="T7" fmla="*/ 2147483646 h 82981"/>
                      <a:gd name="T8" fmla="*/ 2147483646 w 23558"/>
                      <a:gd name="T9" fmla="*/ 2147483646 h 82981"/>
                      <a:gd name="T10" fmla="*/ 2147483646 w 23558"/>
                      <a:gd name="T11" fmla="*/ 2147483646 h 82981"/>
                      <a:gd name="T12" fmla="*/ 0 w 23558"/>
                      <a:gd name="T13" fmla="*/ 2147483646 h 82981"/>
                      <a:gd name="T14" fmla="*/ 302734375 w 23558"/>
                      <a:gd name="T15" fmla="*/ 2147483646 h 82981"/>
                      <a:gd name="T16" fmla="*/ 1484375000 w 23558"/>
                      <a:gd name="T17" fmla="*/ 2147483646 h 82981"/>
                      <a:gd name="T18" fmla="*/ 2147483646 w 23558"/>
                      <a:gd name="T19" fmla="*/ 2147483646 h 82981"/>
                      <a:gd name="T20" fmla="*/ 2147483646 w 23558"/>
                      <a:gd name="T21" fmla="*/ 2147483646 h 82981"/>
                      <a:gd name="T22" fmla="*/ 2147483646 w 23558"/>
                      <a:gd name="T23" fmla="*/ 2147483646 h 82981"/>
                      <a:gd name="T24" fmla="*/ 2147483646 w 23558"/>
                      <a:gd name="T25" fmla="*/ 2147483646 h 82981"/>
                      <a:gd name="T26" fmla="*/ 2147483646 w 23558"/>
                      <a:gd name="T27" fmla="*/ 2147483646 h 82981"/>
                      <a:gd name="T28" fmla="*/ 2147483646 w 23558"/>
                      <a:gd name="T29" fmla="*/ 605468750 h 82981"/>
                      <a:gd name="T30" fmla="*/ 2147483646 w 23558"/>
                      <a:gd name="T31" fmla="*/ 9765625 h 82981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0" name="Google Shape;5024;p31"/>
                  <p:cNvSpPr>
                    <a:spLocks/>
                  </p:cNvSpPr>
                  <p:nvPr/>
                </p:nvSpPr>
                <p:spPr bwMode="auto">
                  <a:xfrm>
                    <a:off x="564875" y="2794400"/>
                    <a:ext cx="880725" cy="403775"/>
                  </a:xfrm>
                  <a:custGeom>
                    <a:avLst/>
                    <a:gdLst>
                      <a:gd name="T0" fmla="*/ 0 w 35229"/>
                      <a:gd name="T1" fmla="*/ 9765625 h 16151"/>
                      <a:gd name="T2" fmla="*/ 0 w 35229"/>
                      <a:gd name="T3" fmla="*/ 302734375 h 16151"/>
                      <a:gd name="T4" fmla="*/ 2147483646 w 35229"/>
                      <a:gd name="T5" fmla="*/ 2147483646 h 16151"/>
                      <a:gd name="T6" fmla="*/ 2147483646 w 35229"/>
                      <a:gd name="T7" fmla="*/ 2147483646 h 16151"/>
                      <a:gd name="T8" fmla="*/ 2147483646 w 35229"/>
                      <a:gd name="T9" fmla="*/ 2147483646 h 16151"/>
                      <a:gd name="T10" fmla="*/ 2147483646 w 35229"/>
                      <a:gd name="T11" fmla="*/ 2147483646 h 16151"/>
                      <a:gd name="T12" fmla="*/ 2147483646 w 35229"/>
                      <a:gd name="T13" fmla="*/ 2147483646 h 16151"/>
                      <a:gd name="T14" fmla="*/ 2147483646 w 35229"/>
                      <a:gd name="T15" fmla="*/ 2147483646 h 16151"/>
                      <a:gd name="T16" fmla="*/ 2147483646 w 35229"/>
                      <a:gd name="T17" fmla="*/ 2147483646 h 16151"/>
                      <a:gd name="T18" fmla="*/ 2147483646 w 35229"/>
                      <a:gd name="T19" fmla="*/ 2147483646 h 16151"/>
                      <a:gd name="T20" fmla="*/ 2147483646 w 35229"/>
                      <a:gd name="T21" fmla="*/ 2147483646 h 16151"/>
                      <a:gd name="T22" fmla="*/ 2147483646 w 35229"/>
                      <a:gd name="T23" fmla="*/ 2147483646 h 16151"/>
                      <a:gd name="T24" fmla="*/ 2147483646 w 35229"/>
                      <a:gd name="T25" fmla="*/ 2147483646 h 16151"/>
                      <a:gd name="T26" fmla="*/ 2147483646 w 35229"/>
                      <a:gd name="T27" fmla="*/ 2147483646 h 16151"/>
                      <a:gd name="T28" fmla="*/ 2147483646 w 35229"/>
                      <a:gd name="T29" fmla="*/ 2147483646 h 16151"/>
                      <a:gd name="T30" fmla="*/ 302734375 w 35229"/>
                      <a:gd name="T31" fmla="*/ 9765625 h 16151"/>
                      <a:gd name="T32" fmla="*/ 0 w 35229"/>
                      <a:gd name="T33" fmla="*/ 9765625 h 161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1" name="Google Shape;5025;p31"/>
                  <p:cNvSpPr>
                    <a:spLocks/>
                  </p:cNvSpPr>
                  <p:nvPr/>
                </p:nvSpPr>
                <p:spPr bwMode="auto">
                  <a:xfrm>
                    <a:off x="504825" y="3130275"/>
                    <a:ext cx="867825" cy="596275"/>
                  </a:xfrm>
                  <a:custGeom>
                    <a:avLst/>
                    <a:gdLst>
                      <a:gd name="T0" fmla="*/ 898437500 w 34713"/>
                      <a:gd name="T1" fmla="*/ 9765625 h 23851"/>
                      <a:gd name="T2" fmla="*/ 9765625 w 34713"/>
                      <a:gd name="T3" fmla="*/ 302734375 h 23851"/>
                      <a:gd name="T4" fmla="*/ 2147483646 w 34713"/>
                      <a:gd name="T5" fmla="*/ 2147483646 h 23851"/>
                      <a:gd name="T6" fmla="*/ 2147483646 w 34713"/>
                      <a:gd name="T7" fmla="*/ 2147483646 h 23851"/>
                      <a:gd name="T8" fmla="*/ 2147483646 w 34713"/>
                      <a:gd name="T9" fmla="*/ 2147483646 h 23851"/>
                      <a:gd name="T10" fmla="*/ 2147483646 w 34713"/>
                      <a:gd name="T11" fmla="*/ 2147483646 h 23851"/>
                      <a:gd name="T12" fmla="*/ 2147483646 w 34713"/>
                      <a:gd name="T13" fmla="*/ 2147483646 h 23851"/>
                      <a:gd name="T14" fmla="*/ 2147483646 w 34713"/>
                      <a:gd name="T15" fmla="*/ 2147483646 h 23851"/>
                      <a:gd name="T16" fmla="*/ 2147483646 w 34713"/>
                      <a:gd name="T17" fmla="*/ 2147483646 h 23851"/>
                      <a:gd name="T18" fmla="*/ 2147483646 w 34713"/>
                      <a:gd name="T19" fmla="*/ 2147483646 h 23851"/>
                      <a:gd name="T20" fmla="*/ 2147483646 w 34713"/>
                      <a:gd name="T21" fmla="*/ 2147483646 h 23851"/>
                      <a:gd name="T22" fmla="*/ 2147483646 w 34713"/>
                      <a:gd name="T23" fmla="*/ 2147483646 h 23851"/>
                      <a:gd name="T24" fmla="*/ 2147483646 w 34713"/>
                      <a:gd name="T25" fmla="*/ 2147483646 h 23851"/>
                      <a:gd name="T26" fmla="*/ 2147483646 w 34713"/>
                      <a:gd name="T27" fmla="*/ 2147483646 h 23851"/>
                      <a:gd name="T28" fmla="*/ 2147483646 w 34713"/>
                      <a:gd name="T29" fmla="*/ 2147483646 h 23851"/>
                      <a:gd name="T30" fmla="*/ 2147483646 w 34713"/>
                      <a:gd name="T31" fmla="*/ 2147483646 h 23851"/>
                      <a:gd name="T32" fmla="*/ 2147483646 w 34713"/>
                      <a:gd name="T33" fmla="*/ 2147483646 h 23851"/>
                      <a:gd name="T34" fmla="*/ 2147483646 w 34713"/>
                      <a:gd name="T35" fmla="*/ 2147483646 h 23851"/>
                      <a:gd name="T36" fmla="*/ 2147483646 w 34713"/>
                      <a:gd name="T37" fmla="*/ 2147483646 h 23851"/>
                      <a:gd name="T38" fmla="*/ 2147483646 w 34713"/>
                      <a:gd name="T39" fmla="*/ 2147483646 h 23851"/>
                      <a:gd name="T40" fmla="*/ 2147483646 w 34713"/>
                      <a:gd name="T41" fmla="*/ 2147483646 h 23851"/>
                      <a:gd name="T42" fmla="*/ 2147483646 w 34713"/>
                      <a:gd name="T43" fmla="*/ 2147483646 h 23851"/>
                      <a:gd name="T44" fmla="*/ 2147483646 w 34713"/>
                      <a:gd name="T45" fmla="*/ 2147483646 h 23851"/>
                      <a:gd name="T46" fmla="*/ 898437500 w 34713"/>
                      <a:gd name="T47" fmla="*/ 9765625 h 2385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2" name="Google Shape;5026;p31"/>
                  <p:cNvSpPr>
                    <a:spLocks/>
                  </p:cNvSpPr>
                  <p:nvPr/>
                </p:nvSpPr>
                <p:spPr bwMode="auto">
                  <a:xfrm>
                    <a:off x="281425" y="3558850"/>
                    <a:ext cx="949125" cy="562050"/>
                  </a:xfrm>
                  <a:custGeom>
                    <a:avLst/>
                    <a:gdLst>
                      <a:gd name="T0" fmla="*/ 898437500 w 37965"/>
                      <a:gd name="T1" fmla="*/ 9765625 h 22482"/>
                      <a:gd name="T2" fmla="*/ 9765625 w 37965"/>
                      <a:gd name="T3" fmla="*/ 302734375 h 22482"/>
                      <a:gd name="T4" fmla="*/ 2147483646 w 37965"/>
                      <a:gd name="T5" fmla="*/ 2147483646 h 22482"/>
                      <a:gd name="T6" fmla="*/ 2147483646 w 37965"/>
                      <a:gd name="T7" fmla="*/ 2147483646 h 22482"/>
                      <a:gd name="T8" fmla="*/ 2147483646 w 37965"/>
                      <a:gd name="T9" fmla="*/ 2147483646 h 22482"/>
                      <a:gd name="T10" fmla="*/ 2147483646 w 37965"/>
                      <a:gd name="T11" fmla="*/ 2147483646 h 22482"/>
                      <a:gd name="T12" fmla="*/ 2147483646 w 37965"/>
                      <a:gd name="T13" fmla="*/ 2147483646 h 22482"/>
                      <a:gd name="T14" fmla="*/ 2147483646 w 37965"/>
                      <a:gd name="T15" fmla="*/ 2147483646 h 22482"/>
                      <a:gd name="T16" fmla="*/ 2147483646 w 37965"/>
                      <a:gd name="T17" fmla="*/ 2147483646 h 22482"/>
                      <a:gd name="T18" fmla="*/ 2147483646 w 37965"/>
                      <a:gd name="T19" fmla="*/ 2147483646 h 22482"/>
                      <a:gd name="T20" fmla="*/ 2147483646 w 37965"/>
                      <a:gd name="T21" fmla="*/ 2147483646 h 22482"/>
                      <a:gd name="T22" fmla="*/ 2147483646 w 37965"/>
                      <a:gd name="T23" fmla="*/ 2147483646 h 22482"/>
                      <a:gd name="T24" fmla="*/ 2147483646 w 37965"/>
                      <a:gd name="T25" fmla="*/ 2147483646 h 22482"/>
                      <a:gd name="T26" fmla="*/ 2147483646 w 37965"/>
                      <a:gd name="T27" fmla="*/ 2147483646 h 22482"/>
                      <a:gd name="T28" fmla="*/ 2147483646 w 37965"/>
                      <a:gd name="T29" fmla="*/ 2147483646 h 22482"/>
                      <a:gd name="T30" fmla="*/ 2147483646 w 37965"/>
                      <a:gd name="T31" fmla="*/ 2147483646 h 22482"/>
                      <a:gd name="T32" fmla="*/ 898437500 w 37965"/>
                      <a:gd name="T33" fmla="*/ 9765625 h 2248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3" name="Google Shape;5027;p31"/>
                  <p:cNvSpPr>
                    <a:spLocks/>
                  </p:cNvSpPr>
                  <p:nvPr/>
                </p:nvSpPr>
                <p:spPr bwMode="auto">
                  <a:xfrm>
                    <a:off x="207725" y="3847600"/>
                    <a:ext cx="327525" cy="539550"/>
                  </a:xfrm>
                  <a:custGeom>
                    <a:avLst/>
                    <a:gdLst>
                      <a:gd name="T0" fmla="*/ 2147483646 w 13101"/>
                      <a:gd name="T1" fmla="*/ 9765625 h 21582"/>
                      <a:gd name="T2" fmla="*/ 2147483646 w 13101"/>
                      <a:gd name="T3" fmla="*/ 2147483646 h 21582"/>
                      <a:gd name="T4" fmla="*/ 2147483646 w 13101"/>
                      <a:gd name="T5" fmla="*/ 2147483646 h 21582"/>
                      <a:gd name="T6" fmla="*/ 2147483646 w 13101"/>
                      <a:gd name="T7" fmla="*/ 2147483646 h 21582"/>
                      <a:gd name="T8" fmla="*/ 2147483646 w 13101"/>
                      <a:gd name="T9" fmla="*/ 9765625 h 2158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4" name="Google Shape;5028;p31"/>
                  <p:cNvSpPr>
                    <a:spLocks/>
                  </p:cNvSpPr>
                  <p:nvPr/>
                </p:nvSpPr>
                <p:spPr bwMode="auto">
                  <a:xfrm>
                    <a:off x="639325" y="4151400"/>
                    <a:ext cx="539550" cy="316675"/>
                  </a:xfrm>
                  <a:custGeom>
                    <a:avLst/>
                    <a:gdLst>
                      <a:gd name="T0" fmla="*/ 2147483646 w 21582"/>
                      <a:gd name="T1" fmla="*/ 9765625 h 12667"/>
                      <a:gd name="T2" fmla="*/ 2147483646 w 21582"/>
                      <a:gd name="T3" fmla="*/ 2147483646 h 12667"/>
                      <a:gd name="T4" fmla="*/ 9765625 w 21582"/>
                      <a:gd name="T5" fmla="*/ 2147483646 h 12667"/>
                      <a:gd name="T6" fmla="*/ 2147483646 w 21582"/>
                      <a:gd name="T7" fmla="*/ 2147483646 h 12667"/>
                      <a:gd name="T8" fmla="*/ 2147483646 w 21582"/>
                      <a:gd name="T9" fmla="*/ 2147483646 h 12667"/>
                      <a:gd name="T10" fmla="*/ 2147483646 w 21582"/>
                      <a:gd name="T11" fmla="*/ 2147483646 h 12667"/>
                      <a:gd name="T12" fmla="*/ 2147483646 w 21582"/>
                      <a:gd name="T13" fmla="*/ 9765625 h 1266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5" name="Google Shape;5029;p31"/>
                  <p:cNvSpPr>
                    <a:spLocks/>
                  </p:cNvSpPr>
                  <p:nvPr/>
                </p:nvSpPr>
                <p:spPr bwMode="auto">
                  <a:xfrm>
                    <a:off x="257875" y="3856725"/>
                    <a:ext cx="911125" cy="627575"/>
                  </a:xfrm>
                  <a:custGeom>
                    <a:avLst/>
                    <a:gdLst>
                      <a:gd name="T0" fmla="*/ 888671875 w 36445"/>
                      <a:gd name="T1" fmla="*/ 9765625 h 25103"/>
                      <a:gd name="T2" fmla="*/ 595703125 w 36445"/>
                      <a:gd name="T3" fmla="*/ 595703125 h 25103"/>
                      <a:gd name="T4" fmla="*/ 2147483646 w 36445"/>
                      <a:gd name="T5" fmla="*/ 2147483646 h 25103"/>
                      <a:gd name="T6" fmla="*/ 2147483646 w 36445"/>
                      <a:gd name="T7" fmla="*/ 2147483646 h 25103"/>
                      <a:gd name="T8" fmla="*/ 2147483646 w 36445"/>
                      <a:gd name="T9" fmla="*/ 2147483646 h 25103"/>
                      <a:gd name="T10" fmla="*/ 2147483646 w 36445"/>
                      <a:gd name="T11" fmla="*/ 2147483646 h 25103"/>
                      <a:gd name="T12" fmla="*/ 2147483646 w 36445"/>
                      <a:gd name="T13" fmla="*/ 2147483646 h 25103"/>
                      <a:gd name="T14" fmla="*/ 2147483646 w 36445"/>
                      <a:gd name="T15" fmla="*/ 2147483646 h 25103"/>
                      <a:gd name="T16" fmla="*/ 2147483646 w 36445"/>
                      <a:gd name="T17" fmla="*/ 2147483646 h 25103"/>
                      <a:gd name="T18" fmla="*/ 2147483646 w 36445"/>
                      <a:gd name="T19" fmla="*/ 2147483646 h 25103"/>
                      <a:gd name="T20" fmla="*/ 2147483646 w 36445"/>
                      <a:gd name="T21" fmla="*/ 2147483646 h 25103"/>
                      <a:gd name="T22" fmla="*/ 2147483646 w 36445"/>
                      <a:gd name="T23" fmla="*/ 2147483646 h 25103"/>
                      <a:gd name="T24" fmla="*/ 2147483646 w 36445"/>
                      <a:gd name="T25" fmla="*/ 2147483646 h 25103"/>
                      <a:gd name="T26" fmla="*/ 2147483646 w 36445"/>
                      <a:gd name="T27" fmla="*/ 2147483646 h 25103"/>
                      <a:gd name="T28" fmla="*/ 2147483646 w 36445"/>
                      <a:gd name="T29" fmla="*/ 2147483646 h 25103"/>
                      <a:gd name="T30" fmla="*/ 2147483646 w 36445"/>
                      <a:gd name="T31" fmla="*/ 2147483646 h 25103"/>
                      <a:gd name="T32" fmla="*/ 888671875 w 36445"/>
                      <a:gd name="T33" fmla="*/ 9765625 h 2510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</p:grpSp>
          <p:grpSp>
            <p:nvGrpSpPr>
              <p:cNvPr id="117" name="Google Shape;5030;p31"/>
              <p:cNvGrpSpPr>
                <a:grpSpLocks/>
              </p:cNvGrpSpPr>
              <p:nvPr/>
            </p:nvGrpSpPr>
            <p:grpSpPr bwMode="auto"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185" name="Google Shape;5031;p31"/>
                <p:cNvSpPr>
                  <a:spLocks/>
                </p:cNvSpPr>
                <p:nvPr/>
              </p:nvSpPr>
              <p:spPr bwMode="auto">
                <a:xfrm>
                  <a:off x="-142600" y="4343675"/>
                  <a:ext cx="1137600" cy="1070850"/>
                </a:xfrm>
                <a:custGeom>
                  <a:avLst/>
                  <a:gdLst>
                    <a:gd name="T0" fmla="*/ 2147483646 w 45504"/>
                    <a:gd name="T1" fmla="*/ 0 h 42834"/>
                    <a:gd name="T2" fmla="*/ 2147483646 w 45504"/>
                    <a:gd name="T3" fmla="*/ 2147483646 h 42834"/>
                    <a:gd name="T4" fmla="*/ 2147483646 w 45504"/>
                    <a:gd name="T5" fmla="*/ 2147483646 h 42834"/>
                    <a:gd name="T6" fmla="*/ 2147483646 w 45504"/>
                    <a:gd name="T7" fmla="*/ 2147483646 h 42834"/>
                    <a:gd name="T8" fmla="*/ 2147483646 w 45504"/>
                    <a:gd name="T9" fmla="*/ 2147483646 h 42834"/>
                    <a:gd name="T10" fmla="*/ 2147483646 w 45504"/>
                    <a:gd name="T11" fmla="*/ 2147483646 h 42834"/>
                    <a:gd name="T12" fmla="*/ 2147483646 w 45504"/>
                    <a:gd name="T13" fmla="*/ 2147483646 h 42834"/>
                    <a:gd name="T14" fmla="*/ 2147483646 w 45504"/>
                    <a:gd name="T15" fmla="*/ 2147483646 h 42834"/>
                    <a:gd name="T16" fmla="*/ 2147483646 w 45504"/>
                    <a:gd name="T17" fmla="*/ 2147483646 h 42834"/>
                    <a:gd name="T18" fmla="*/ 2147483646 w 45504"/>
                    <a:gd name="T19" fmla="*/ 2147483646 h 42834"/>
                    <a:gd name="T20" fmla="*/ 2147483646 w 45504"/>
                    <a:gd name="T21" fmla="*/ 2147483646 h 42834"/>
                    <a:gd name="T22" fmla="*/ 2147483646 w 45504"/>
                    <a:gd name="T23" fmla="*/ 2147483646 h 42834"/>
                    <a:gd name="T24" fmla="*/ 2147483646 w 45504"/>
                    <a:gd name="T25" fmla="*/ 2147483646 h 42834"/>
                    <a:gd name="T26" fmla="*/ 2147483646 w 45504"/>
                    <a:gd name="T27" fmla="*/ 2147483646 h 42834"/>
                    <a:gd name="T28" fmla="*/ 2147483646 w 45504"/>
                    <a:gd name="T29" fmla="*/ 2147483646 h 42834"/>
                    <a:gd name="T30" fmla="*/ 2147483646 w 45504"/>
                    <a:gd name="T31" fmla="*/ 2147483646 h 42834"/>
                    <a:gd name="T32" fmla="*/ 2147483646 w 45504"/>
                    <a:gd name="T33" fmla="*/ 2147483646 h 42834"/>
                    <a:gd name="T34" fmla="*/ 2147483646 w 45504"/>
                    <a:gd name="T35" fmla="*/ 2147483646 h 42834"/>
                    <a:gd name="T36" fmla="*/ 2147483646 w 45504"/>
                    <a:gd name="T37" fmla="*/ 2147483646 h 42834"/>
                    <a:gd name="T38" fmla="*/ 2147483646 w 45504"/>
                    <a:gd name="T39" fmla="*/ 2147483646 h 42834"/>
                    <a:gd name="T40" fmla="*/ 2147483646 w 45504"/>
                    <a:gd name="T41" fmla="*/ 2147483646 h 42834"/>
                    <a:gd name="T42" fmla="*/ 2147483646 w 45504"/>
                    <a:gd name="T43" fmla="*/ 2147483646 h 42834"/>
                    <a:gd name="T44" fmla="*/ 2147483646 w 45504"/>
                    <a:gd name="T45" fmla="*/ 2147483646 h 42834"/>
                    <a:gd name="T46" fmla="*/ 2147483646 w 45504"/>
                    <a:gd name="T47" fmla="*/ 2147483646 h 42834"/>
                    <a:gd name="T48" fmla="*/ 2147483646 w 45504"/>
                    <a:gd name="T49" fmla="*/ 2138671875 h 42834"/>
                    <a:gd name="T50" fmla="*/ 2147483646 w 45504"/>
                    <a:gd name="T51" fmla="*/ 0 h 4283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5032;p31"/>
                <p:cNvSpPr>
                  <a:spLocks/>
                </p:cNvSpPr>
                <p:nvPr/>
              </p:nvSpPr>
              <p:spPr bwMode="auto">
                <a:xfrm>
                  <a:off x="-39150" y="4392300"/>
                  <a:ext cx="1116400" cy="1127500"/>
                </a:xfrm>
                <a:custGeom>
                  <a:avLst/>
                  <a:gdLst>
                    <a:gd name="T0" fmla="*/ 791015625 w 44656"/>
                    <a:gd name="T1" fmla="*/ 0 h 45100"/>
                    <a:gd name="T2" fmla="*/ 2147483646 w 44656"/>
                    <a:gd name="T3" fmla="*/ 2147483646 h 45100"/>
                    <a:gd name="T4" fmla="*/ 2147483646 w 44656"/>
                    <a:gd name="T5" fmla="*/ 2147483646 h 45100"/>
                    <a:gd name="T6" fmla="*/ 2147483646 w 44656"/>
                    <a:gd name="T7" fmla="*/ 2147483646 h 45100"/>
                    <a:gd name="T8" fmla="*/ 2147483646 w 44656"/>
                    <a:gd name="T9" fmla="*/ 2147483646 h 45100"/>
                    <a:gd name="T10" fmla="*/ 2147483646 w 44656"/>
                    <a:gd name="T11" fmla="*/ 2147483646 h 45100"/>
                    <a:gd name="T12" fmla="*/ 2147483646 w 44656"/>
                    <a:gd name="T13" fmla="*/ 2147483646 h 45100"/>
                    <a:gd name="T14" fmla="*/ 791015625 w 44656"/>
                    <a:gd name="T15" fmla="*/ 0 h 4510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7" name="Google Shape;5033;p31"/>
                <p:cNvSpPr>
                  <a:spLocks/>
                </p:cNvSpPr>
                <p:nvPr/>
              </p:nvSpPr>
              <p:spPr bwMode="auto">
                <a:xfrm>
                  <a:off x="132700" y="4811575"/>
                  <a:ext cx="526200" cy="190100"/>
                </a:xfrm>
                <a:custGeom>
                  <a:avLst/>
                  <a:gdLst>
                    <a:gd name="T0" fmla="*/ 1523437500 w 21048"/>
                    <a:gd name="T1" fmla="*/ 0 h 7604"/>
                    <a:gd name="T2" fmla="*/ 2147483646 w 21048"/>
                    <a:gd name="T3" fmla="*/ 2147483646 h 7604"/>
                    <a:gd name="T4" fmla="*/ 2147483646 w 21048"/>
                    <a:gd name="T5" fmla="*/ 2147483646 h 7604"/>
                    <a:gd name="T6" fmla="*/ 2147483646 w 21048"/>
                    <a:gd name="T7" fmla="*/ 2147483646 h 7604"/>
                    <a:gd name="T8" fmla="*/ 2147483646 w 21048"/>
                    <a:gd name="T9" fmla="*/ 2147483646 h 7604"/>
                    <a:gd name="T10" fmla="*/ 2147483646 w 21048"/>
                    <a:gd name="T11" fmla="*/ 429687500 h 7604"/>
                    <a:gd name="T12" fmla="*/ 1523437500 w 21048"/>
                    <a:gd name="T13" fmla="*/ 0 h 76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5034;p31"/>
                <p:cNvSpPr>
                  <a:spLocks/>
                </p:cNvSpPr>
                <p:nvPr/>
              </p:nvSpPr>
              <p:spPr bwMode="auto">
                <a:xfrm>
                  <a:off x="395375" y="4531200"/>
                  <a:ext cx="166350" cy="369350"/>
                </a:xfrm>
                <a:custGeom>
                  <a:avLst/>
                  <a:gdLst>
                    <a:gd name="T0" fmla="*/ 830078125 w 6654"/>
                    <a:gd name="T1" fmla="*/ 0 h 14774"/>
                    <a:gd name="T2" fmla="*/ 908203125 w 6654"/>
                    <a:gd name="T3" fmla="*/ 2147483646 h 14774"/>
                    <a:gd name="T4" fmla="*/ 2147483646 w 6654"/>
                    <a:gd name="T5" fmla="*/ 2147483646 h 14774"/>
                    <a:gd name="T6" fmla="*/ 2147483646 w 6654"/>
                    <a:gd name="T7" fmla="*/ 2147483646 h 14774"/>
                    <a:gd name="T8" fmla="*/ 2147483646 w 6654"/>
                    <a:gd name="T9" fmla="*/ 2147483646 h 14774"/>
                    <a:gd name="T10" fmla="*/ 2147483646 w 6654"/>
                    <a:gd name="T11" fmla="*/ 2147483646 h 14774"/>
                    <a:gd name="T12" fmla="*/ 2147483646 w 6654"/>
                    <a:gd name="T13" fmla="*/ 1318359375 h 14774"/>
                    <a:gd name="T14" fmla="*/ 830078125 w 6654"/>
                    <a:gd name="T15" fmla="*/ 0 h 147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5035;p31"/>
                <p:cNvSpPr>
                  <a:spLocks/>
                </p:cNvSpPr>
                <p:nvPr/>
              </p:nvSpPr>
              <p:spPr bwMode="auto">
                <a:xfrm>
                  <a:off x="742025" y="4779100"/>
                  <a:ext cx="136825" cy="456825"/>
                </a:xfrm>
                <a:custGeom>
                  <a:avLst/>
                  <a:gdLst>
                    <a:gd name="T0" fmla="*/ 673828125 w 5473"/>
                    <a:gd name="T1" fmla="*/ 9765625 h 18273"/>
                    <a:gd name="T2" fmla="*/ 859375000 w 5473"/>
                    <a:gd name="T3" fmla="*/ 2147483646 h 18273"/>
                    <a:gd name="T4" fmla="*/ 2147483646 w 5473"/>
                    <a:gd name="T5" fmla="*/ 2147483646 h 18273"/>
                    <a:gd name="T6" fmla="*/ 2147483646 w 5473"/>
                    <a:gd name="T7" fmla="*/ 2147483646 h 18273"/>
                    <a:gd name="T8" fmla="*/ 2147483646 w 5473"/>
                    <a:gd name="T9" fmla="*/ 2147483646 h 18273"/>
                    <a:gd name="T10" fmla="*/ 2147483646 w 5473"/>
                    <a:gd name="T11" fmla="*/ 2147483646 h 18273"/>
                    <a:gd name="T12" fmla="*/ 2147483646 w 5473"/>
                    <a:gd name="T13" fmla="*/ 1835937500 h 18273"/>
                    <a:gd name="T14" fmla="*/ 673828125 w 5473"/>
                    <a:gd name="T15" fmla="*/ 9765625 h 182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5036;p31"/>
                <p:cNvSpPr>
                  <a:spLocks/>
                </p:cNvSpPr>
                <p:nvPr/>
              </p:nvSpPr>
              <p:spPr bwMode="auto">
                <a:xfrm>
                  <a:off x="357325" y="5209750"/>
                  <a:ext cx="567750" cy="121425"/>
                </a:xfrm>
                <a:custGeom>
                  <a:avLst/>
                  <a:gdLst>
                    <a:gd name="T0" fmla="*/ 1601562500 w 22710"/>
                    <a:gd name="T1" fmla="*/ 0 h 4857"/>
                    <a:gd name="T2" fmla="*/ 2147483646 w 22710"/>
                    <a:gd name="T3" fmla="*/ 2147483646 h 4857"/>
                    <a:gd name="T4" fmla="*/ 2147483646 w 22710"/>
                    <a:gd name="T5" fmla="*/ 2147483646 h 4857"/>
                    <a:gd name="T6" fmla="*/ 2147483646 w 22710"/>
                    <a:gd name="T7" fmla="*/ 2147483646 h 4857"/>
                    <a:gd name="T8" fmla="*/ 2147483646 w 22710"/>
                    <a:gd name="T9" fmla="*/ 2147483646 h 4857"/>
                    <a:gd name="T10" fmla="*/ 2147483646 w 22710"/>
                    <a:gd name="T11" fmla="*/ 2147483646 h 4857"/>
                    <a:gd name="T12" fmla="*/ 2147483646 w 22710"/>
                    <a:gd name="T13" fmla="*/ 439453125 h 4857"/>
                    <a:gd name="T14" fmla="*/ 1601562500 w 22710"/>
                    <a:gd name="T15" fmla="*/ 0 h 485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18" name="Google Shape;5037;p31"/>
              <p:cNvGrpSpPr>
                <a:grpSpLocks/>
              </p:cNvGrpSpPr>
              <p:nvPr/>
            </p:nvGrpSpPr>
            <p:grpSpPr bwMode="auto"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169" name="Google Shape;5038;p31"/>
                <p:cNvSpPr>
                  <a:spLocks/>
                </p:cNvSpPr>
                <p:nvPr/>
              </p:nvSpPr>
              <p:spPr bwMode="auto">
                <a:xfrm>
                  <a:off x="2614300" y="4307350"/>
                  <a:ext cx="123125" cy="1432400"/>
                </a:xfrm>
                <a:custGeom>
                  <a:avLst/>
                  <a:gdLst>
                    <a:gd name="T0" fmla="*/ 2147483646 w 4925"/>
                    <a:gd name="T1" fmla="*/ 0 h 57296"/>
                    <a:gd name="T2" fmla="*/ 2147483646 w 4925"/>
                    <a:gd name="T3" fmla="*/ 2147483646 h 57296"/>
                    <a:gd name="T4" fmla="*/ 2147483646 w 4925"/>
                    <a:gd name="T5" fmla="*/ 2147483646 h 57296"/>
                    <a:gd name="T6" fmla="*/ 2147483646 w 4925"/>
                    <a:gd name="T7" fmla="*/ 2147483646 h 57296"/>
                    <a:gd name="T8" fmla="*/ 2147483646 w 4925"/>
                    <a:gd name="T9" fmla="*/ 2147483646 h 57296"/>
                    <a:gd name="T10" fmla="*/ 2147483646 w 4925"/>
                    <a:gd name="T11" fmla="*/ 2147483646 h 57296"/>
                    <a:gd name="T12" fmla="*/ 2147483646 w 4925"/>
                    <a:gd name="T13" fmla="*/ 2147483646 h 57296"/>
                    <a:gd name="T14" fmla="*/ 0 w 4925"/>
                    <a:gd name="T15" fmla="*/ 2147483646 h 57296"/>
                    <a:gd name="T16" fmla="*/ 1191406250 w 4925"/>
                    <a:gd name="T17" fmla="*/ 2147483646 h 57296"/>
                    <a:gd name="T18" fmla="*/ 2147483646 w 4925"/>
                    <a:gd name="T19" fmla="*/ 2147483646 h 57296"/>
                    <a:gd name="T20" fmla="*/ 2147483646 w 4925"/>
                    <a:gd name="T21" fmla="*/ 2147483646 h 57296"/>
                    <a:gd name="T22" fmla="*/ 2147483646 w 4925"/>
                    <a:gd name="T23" fmla="*/ 2147483646 h 57296"/>
                    <a:gd name="T24" fmla="*/ 2147483646 w 4925"/>
                    <a:gd name="T25" fmla="*/ 2147483646 h 57296"/>
                    <a:gd name="T26" fmla="*/ 2147483646 w 4925"/>
                    <a:gd name="T27" fmla="*/ 2147483646 h 57296"/>
                    <a:gd name="T28" fmla="*/ 2147483646 w 4925"/>
                    <a:gd name="T29" fmla="*/ 2147483646 h 57296"/>
                    <a:gd name="T30" fmla="*/ 2147483646 w 4925"/>
                    <a:gd name="T31" fmla="*/ 0 h 57296"/>
                    <a:gd name="T32" fmla="*/ 2147483646 w 4925"/>
                    <a:gd name="T33" fmla="*/ 0 h 5729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lnTo>
                        <a:pt x="225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0" name="Google Shape;5039;p31"/>
                <p:cNvSpPr>
                  <a:spLocks/>
                </p:cNvSpPr>
                <p:nvPr/>
              </p:nvSpPr>
              <p:spPr bwMode="auto">
                <a:xfrm>
                  <a:off x="2729050" y="4204750"/>
                  <a:ext cx="503075" cy="679375"/>
                </a:xfrm>
                <a:custGeom>
                  <a:avLst/>
                  <a:gdLst>
                    <a:gd name="T0" fmla="*/ 2147483646 w 20123"/>
                    <a:gd name="T1" fmla="*/ 9765625 h 27175"/>
                    <a:gd name="T2" fmla="*/ 0 w 20123"/>
                    <a:gd name="T3" fmla="*/ 2147483646 h 27175"/>
                    <a:gd name="T4" fmla="*/ 2147483646 w 20123"/>
                    <a:gd name="T5" fmla="*/ 2147483646 h 27175"/>
                    <a:gd name="T6" fmla="*/ 2147483646 w 20123"/>
                    <a:gd name="T7" fmla="*/ 9765625 h 2717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1" name="Google Shape;5040;p31"/>
                <p:cNvSpPr>
                  <a:spLocks/>
                </p:cNvSpPr>
                <p:nvPr/>
              </p:nvSpPr>
              <p:spPr bwMode="auto">
                <a:xfrm>
                  <a:off x="2722200" y="4206275"/>
                  <a:ext cx="506125" cy="674050"/>
                </a:xfrm>
                <a:custGeom>
                  <a:avLst/>
                  <a:gdLst>
                    <a:gd name="T0" fmla="*/ 2147483646 w 20245"/>
                    <a:gd name="T1" fmla="*/ 9765625 h 26962"/>
                    <a:gd name="T2" fmla="*/ 2147483646 w 20245"/>
                    <a:gd name="T3" fmla="*/ 2147483646 h 26962"/>
                    <a:gd name="T4" fmla="*/ 2147483646 w 20245"/>
                    <a:gd name="T5" fmla="*/ 2147483646 h 26962"/>
                    <a:gd name="T6" fmla="*/ 2147483646 w 20245"/>
                    <a:gd name="T7" fmla="*/ 2147483646 h 26962"/>
                    <a:gd name="T8" fmla="*/ 2147483646 w 20245"/>
                    <a:gd name="T9" fmla="*/ 2147483646 h 26962"/>
                    <a:gd name="T10" fmla="*/ 2147483646 w 20245"/>
                    <a:gd name="T11" fmla="*/ 2147483646 h 26962"/>
                    <a:gd name="T12" fmla="*/ 9765625 w 20245"/>
                    <a:gd name="T13" fmla="*/ 2147483646 h 26962"/>
                    <a:gd name="T14" fmla="*/ 2147483646 w 20245"/>
                    <a:gd name="T15" fmla="*/ 2147483646 h 26962"/>
                    <a:gd name="T16" fmla="*/ 2147483646 w 20245"/>
                    <a:gd name="T17" fmla="*/ 2147483646 h 26962"/>
                    <a:gd name="T18" fmla="*/ 2147483646 w 20245"/>
                    <a:gd name="T19" fmla="*/ 2147483646 h 26962"/>
                    <a:gd name="T20" fmla="*/ 2147483646 w 20245"/>
                    <a:gd name="T21" fmla="*/ 2147483646 h 26962"/>
                    <a:gd name="T22" fmla="*/ 2147483646 w 20245"/>
                    <a:gd name="T23" fmla="*/ 2147483646 h 26962"/>
                    <a:gd name="T24" fmla="*/ 2147483646 w 20245"/>
                    <a:gd name="T25" fmla="*/ 9765625 h 26962"/>
                    <a:gd name="T26" fmla="*/ 2147483646 w 20245"/>
                    <a:gd name="T27" fmla="*/ 9765625 h 2696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lnTo>
                        <a:pt x="20214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2" name="Google Shape;5041;p31"/>
                <p:cNvSpPr>
                  <a:spLocks/>
                </p:cNvSpPr>
                <p:nvPr/>
              </p:nvSpPr>
              <p:spPr bwMode="auto">
                <a:xfrm>
                  <a:off x="2877975" y="4523925"/>
                  <a:ext cx="12950" cy="212775"/>
                </a:xfrm>
                <a:custGeom>
                  <a:avLst/>
                  <a:gdLst>
                    <a:gd name="T0" fmla="*/ 2147483646 w 518"/>
                    <a:gd name="T1" fmla="*/ 0 h 8511"/>
                    <a:gd name="T2" fmla="*/ 1494140625 w 518"/>
                    <a:gd name="T3" fmla="*/ 2147483646 h 8511"/>
                    <a:gd name="T4" fmla="*/ 9765625 w 518"/>
                    <a:gd name="T5" fmla="*/ 2147483646 h 8511"/>
                    <a:gd name="T6" fmla="*/ 302734375 w 518"/>
                    <a:gd name="T7" fmla="*/ 2147483646 h 8511"/>
                    <a:gd name="T8" fmla="*/ 2147483646 w 518"/>
                    <a:gd name="T9" fmla="*/ 2147483646 h 8511"/>
                    <a:gd name="T10" fmla="*/ 2147483646 w 518"/>
                    <a:gd name="T11" fmla="*/ 2147483646 h 8511"/>
                    <a:gd name="T12" fmla="*/ 2147483646 w 518"/>
                    <a:gd name="T13" fmla="*/ 0 h 8511"/>
                    <a:gd name="T14" fmla="*/ 2147483646 w 518"/>
                    <a:gd name="T15" fmla="*/ 0 h 851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lnTo>
                        <a:pt x="48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3" name="Google Shape;5042;p31"/>
                <p:cNvSpPr>
                  <a:spLocks/>
                </p:cNvSpPr>
                <p:nvPr/>
              </p:nvSpPr>
              <p:spPr bwMode="auto">
                <a:xfrm>
                  <a:off x="2991200" y="4406125"/>
                  <a:ext cx="26625" cy="202925"/>
                </a:xfrm>
                <a:custGeom>
                  <a:avLst/>
                  <a:gdLst>
                    <a:gd name="T0" fmla="*/ 2147483646 w 1065"/>
                    <a:gd name="T1" fmla="*/ 9765625 h 8117"/>
                    <a:gd name="T2" fmla="*/ 2147483646 w 1065"/>
                    <a:gd name="T3" fmla="*/ 2147483646 h 8117"/>
                    <a:gd name="T4" fmla="*/ 898437500 w 1065"/>
                    <a:gd name="T5" fmla="*/ 2147483646 h 8117"/>
                    <a:gd name="T6" fmla="*/ 9765625 w 1065"/>
                    <a:gd name="T7" fmla="*/ 2147483646 h 8117"/>
                    <a:gd name="T8" fmla="*/ 2147483646 w 1065"/>
                    <a:gd name="T9" fmla="*/ 2147483646 h 8117"/>
                    <a:gd name="T10" fmla="*/ 2147483646 w 1065"/>
                    <a:gd name="T11" fmla="*/ 2147483646 h 8117"/>
                    <a:gd name="T12" fmla="*/ 2147483646 w 1065"/>
                    <a:gd name="T13" fmla="*/ 9765625 h 8117"/>
                    <a:gd name="T14" fmla="*/ 2147483646 w 1065"/>
                    <a:gd name="T15" fmla="*/ 9765625 h 811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lnTo>
                        <a:pt x="1004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4" name="Google Shape;5043;p31"/>
                <p:cNvSpPr>
                  <a:spLocks/>
                </p:cNvSpPr>
                <p:nvPr/>
              </p:nvSpPr>
              <p:spPr bwMode="auto">
                <a:xfrm>
                  <a:off x="3087700" y="4289875"/>
                  <a:ext cx="31950" cy="180100"/>
                </a:xfrm>
                <a:custGeom>
                  <a:avLst/>
                  <a:gdLst>
                    <a:gd name="T0" fmla="*/ 2147483646 w 1278"/>
                    <a:gd name="T1" fmla="*/ 0 h 7204"/>
                    <a:gd name="T2" fmla="*/ 2147483646 w 1278"/>
                    <a:gd name="T3" fmla="*/ 2147483646 h 7204"/>
                    <a:gd name="T4" fmla="*/ 1494140625 w 1278"/>
                    <a:gd name="T5" fmla="*/ 2147483646 h 7204"/>
                    <a:gd name="T6" fmla="*/ 9765625 w 1278"/>
                    <a:gd name="T7" fmla="*/ 2147483646 h 7204"/>
                    <a:gd name="T8" fmla="*/ 2147483646 w 1278"/>
                    <a:gd name="T9" fmla="*/ 2147483646 h 7204"/>
                    <a:gd name="T10" fmla="*/ 2147483646 w 1278"/>
                    <a:gd name="T11" fmla="*/ 2147483646 h 7204"/>
                    <a:gd name="T12" fmla="*/ 2147483646 w 1278"/>
                    <a:gd name="T13" fmla="*/ 0 h 7204"/>
                    <a:gd name="T14" fmla="*/ 2147483646 w 1278"/>
                    <a:gd name="T15" fmla="*/ 0 h 720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lnTo>
                        <a:pt x="124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5" name="Google Shape;5044;p31"/>
                <p:cNvSpPr>
                  <a:spLocks/>
                </p:cNvSpPr>
                <p:nvPr/>
              </p:nvSpPr>
              <p:spPr bwMode="auto">
                <a:xfrm>
                  <a:off x="3021600" y="4495800"/>
                  <a:ext cx="119325" cy="63100"/>
                </a:xfrm>
                <a:custGeom>
                  <a:avLst/>
                  <a:gdLst>
                    <a:gd name="T0" fmla="*/ 2147483646 w 4773"/>
                    <a:gd name="T1" fmla="*/ 0 h 2524"/>
                    <a:gd name="T2" fmla="*/ 2147483646 w 4773"/>
                    <a:gd name="T3" fmla="*/ 2147483646 h 2524"/>
                    <a:gd name="T4" fmla="*/ 2147483646 w 4773"/>
                    <a:gd name="T5" fmla="*/ 2147483646 h 2524"/>
                    <a:gd name="T6" fmla="*/ 0 w 4773"/>
                    <a:gd name="T7" fmla="*/ 2147483646 h 2524"/>
                    <a:gd name="T8" fmla="*/ 2147483646 w 4773"/>
                    <a:gd name="T9" fmla="*/ 2147483646 h 2524"/>
                    <a:gd name="T10" fmla="*/ 2147483646 w 4773"/>
                    <a:gd name="T11" fmla="*/ 2147483646 h 2524"/>
                    <a:gd name="T12" fmla="*/ 2147483646 w 4773"/>
                    <a:gd name="T13" fmla="*/ 595703125 h 2524"/>
                    <a:gd name="T14" fmla="*/ 2147483646 w 4773"/>
                    <a:gd name="T15" fmla="*/ 0 h 252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6" name="Google Shape;5045;p31"/>
                <p:cNvSpPr>
                  <a:spLocks/>
                </p:cNvSpPr>
                <p:nvPr/>
              </p:nvSpPr>
              <p:spPr bwMode="auto">
                <a:xfrm>
                  <a:off x="3124950" y="4343050"/>
                  <a:ext cx="75250" cy="63875"/>
                </a:xfrm>
                <a:custGeom>
                  <a:avLst/>
                  <a:gdLst>
                    <a:gd name="T0" fmla="*/ 2147483646 w 3010"/>
                    <a:gd name="T1" fmla="*/ 9765625 h 2555"/>
                    <a:gd name="T2" fmla="*/ 2147483646 w 3010"/>
                    <a:gd name="T3" fmla="*/ 2147483646 h 2555"/>
                    <a:gd name="T4" fmla="*/ 2147483646 w 3010"/>
                    <a:gd name="T5" fmla="*/ 2147483646 h 2555"/>
                    <a:gd name="T6" fmla="*/ 0 w 3010"/>
                    <a:gd name="T7" fmla="*/ 2147483646 h 2555"/>
                    <a:gd name="T8" fmla="*/ 2147483646 w 3010"/>
                    <a:gd name="T9" fmla="*/ 2147483646 h 2555"/>
                    <a:gd name="T10" fmla="*/ 2147483646 w 3010"/>
                    <a:gd name="T11" fmla="*/ 2147483646 h 2555"/>
                    <a:gd name="T12" fmla="*/ 2147483646 w 3010"/>
                    <a:gd name="T13" fmla="*/ 302734375 h 2555"/>
                    <a:gd name="T14" fmla="*/ 2147483646 w 3010"/>
                    <a:gd name="T15" fmla="*/ 9765625 h 25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7" name="Google Shape;5046;p31"/>
                <p:cNvSpPr>
                  <a:spLocks/>
                </p:cNvSpPr>
                <p:nvPr/>
              </p:nvSpPr>
              <p:spPr bwMode="auto">
                <a:xfrm>
                  <a:off x="2912175" y="4653100"/>
                  <a:ext cx="129200" cy="45325"/>
                </a:xfrm>
                <a:custGeom>
                  <a:avLst/>
                  <a:gdLst>
                    <a:gd name="T0" fmla="*/ 2147483646 w 5168"/>
                    <a:gd name="T1" fmla="*/ 0 h 1813"/>
                    <a:gd name="T2" fmla="*/ 2147483646 w 5168"/>
                    <a:gd name="T3" fmla="*/ 2147483646 h 1813"/>
                    <a:gd name="T4" fmla="*/ 2147483646 w 5168"/>
                    <a:gd name="T5" fmla="*/ 2147483646 h 1813"/>
                    <a:gd name="T6" fmla="*/ 0 w 5168"/>
                    <a:gd name="T7" fmla="*/ 2147483646 h 1813"/>
                    <a:gd name="T8" fmla="*/ 2147483646 w 5168"/>
                    <a:gd name="T9" fmla="*/ 2147483646 h 1813"/>
                    <a:gd name="T10" fmla="*/ 2147483646 w 5168"/>
                    <a:gd name="T11" fmla="*/ 2147483646 h 1813"/>
                    <a:gd name="T12" fmla="*/ 2147483646 w 5168"/>
                    <a:gd name="T13" fmla="*/ 2147483646 h 1813"/>
                    <a:gd name="T14" fmla="*/ 2147483646 w 5168"/>
                    <a:gd name="T15" fmla="*/ 302734375 h 1813"/>
                    <a:gd name="T16" fmla="*/ 2147483646 w 5168"/>
                    <a:gd name="T17" fmla="*/ 0 h 18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8" name="Google Shape;5047;p31"/>
                <p:cNvSpPr>
                  <a:spLocks/>
                </p:cNvSpPr>
                <p:nvPr/>
              </p:nvSpPr>
              <p:spPr bwMode="auto">
                <a:xfrm>
                  <a:off x="2069450" y="4653675"/>
                  <a:ext cx="659625" cy="478450"/>
                </a:xfrm>
                <a:custGeom>
                  <a:avLst/>
                  <a:gdLst>
                    <a:gd name="T0" fmla="*/ 2147483646 w 26385"/>
                    <a:gd name="T1" fmla="*/ 0 h 19138"/>
                    <a:gd name="T2" fmla="*/ 9765625 w 26385"/>
                    <a:gd name="T3" fmla="*/ 2147483646 h 19138"/>
                    <a:gd name="T4" fmla="*/ 2147483646 w 26385"/>
                    <a:gd name="T5" fmla="*/ 2147483646 h 19138"/>
                    <a:gd name="T6" fmla="*/ 2147483646 w 26385"/>
                    <a:gd name="T7" fmla="*/ 2147483646 h 19138"/>
                    <a:gd name="T8" fmla="*/ 2147483646 w 26385"/>
                    <a:gd name="T9" fmla="*/ 2147483646 h 19138"/>
                    <a:gd name="T10" fmla="*/ 2147483646 w 26385"/>
                    <a:gd name="T11" fmla="*/ 2147483646 h 19138"/>
                    <a:gd name="T12" fmla="*/ 2147483646 w 26385"/>
                    <a:gd name="T13" fmla="*/ 0 h 1913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9" name="Google Shape;5048;p31"/>
                <p:cNvSpPr>
                  <a:spLocks/>
                </p:cNvSpPr>
                <p:nvPr/>
              </p:nvSpPr>
              <p:spPr bwMode="auto">
                <a:xfrm>
                  <a:off x="2077800" y="4656125"/>
                  <a:ext cx="640625" cy="469650"/>
                </a:xfrm>
                <a:custGeom>
                  <a:avLst/>
                  <a:gdLst>
                    <a:gd name="T0" fmla="*/ 9765625 w 25625"/>
                    <a:gd name="T1" fmla="*/ 9765625 h 18786"/>
                    <a:gd name="T2" fmla="*/ 2147483646 w 25625"/>
                    <a:gd name="T3" fmla="*/ 2147483646 h 18786"/>
                    <a:gd name="T4" fmla="*/ 2147483646 w 25625"/>
                    <a:gd name="T5" fmla="*/ 2147483646 h 18786"/>
                    <a:gd name="T6" fmla="*/ 2147483646 w 25625"/>
                    <a:gd name="T7" fmla="*/ 2147483646 h 18786"/>
                    <a:gd name="T8" fmla="*/ 2147483646 w 25625"/>
                    <a:gd name="T9" fmla="*/ 2147483646 h 18786"/>
                    <a:gd name="T10" fmla="*/ 2147483646 w 25625"/>
                    <a:gd name="T11" fmla="*/ 2147483646 h 18786"/>
                    <a:gd name="T12" fmla="*/ 2147483646 w 25625"/>
                    <a:gd name="T13" fmla="*/ 2147483646 h 18786"/>
                    <a:gd name="T14" fmla="*/ 9765625 w 25625"/>
                    <a:gd name="T15" fmla="*/ 9765625 h 187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0" name="Google Shape;5049;p31"/>
                <p:cNvSpPr>
                  <a:spLocks/>
                </p:cNvSpPr>
                <p:nvPr/>
              </p:nvSpPr>
              <p:spPr bwMode="auto">
                <a:xfrm>
                  <a:off x="2294375" y="4780000"/>
                  <a:ext cx="173275" cy="140600"/>
                </a:xfrm>
                <a:custGeom>
                  <a:avLst/>
                  <a:gdLst>
                    <a:gd name="T0" fmla="*/ 2147483646 w 6931"/>
                    <a:gd name="T1" fmla="*/ 0 h 5624"/>
                    <a:gd name="T2" fmla="*/ 2147483646 w 6931"/>
                    <a:gd name="T3" fmla="*/ 2147483646 h 5624"/>
                    <a:gd name="T4" fmla="*/ 2147483646 w 6931"/>
                    <a:gd name="T5" fmla="*/ 2147483646 h 5624"/>
                    <a:gd name="T6" fmla="*/ 2147483646 w 6931"/>
                    <a:gd name="T7" fmla="*/ 2147483646 h 5624"/>
                    <a:gd name="T8" fmla="*/ 2147483646 w 6931"/>
                    <a:gd name="T9" fmla="*/ 2147483646 h 5624"/>
                    <a:gd name="T10" fmla="*/ 9765625 w 6931"/>
                    <a:gd name="T11" fmla="*/ 2147483646 h 5624"/>
                    <a:gd name="T12" fmla="*/ 2147483646 w 6931"/>
                    <a:gd name="T13" fmla="*/ 2147483646 h 5624"/>
                    <a:gd name="T14" fmla="*/ 2147483646 w 6931"/>
                    <a:gd name="T15" fmla="*/ 2147483646 h 5624"/>
                    <a:gd name="T16" fmla="*/ 2147483646 w 6931"/>
                    <a:gd name="T17" fmla="*/ 2147483646 h 5624"/>
                    <a:gd name="T18" fmla="*/ 2147483646 w 6931"/>
                    <a:gd name="T19" fmla="*/ 2147483646 h 5624"/>
                    <a:gd name="T20" fmla="*/ 2147483646 w 6931"/>
                    <a:gd name="T21" fmla="*/ 2147483646 h 5624"/>
                    <a:gd name="T22" fmla="*/ 2147483646 w 6931"/>
                    <a:gd name="T23" fmla="*/ 0 h 5624"/>
                    <a:gd name="T24" fmla="*/ 2147483646 w 6931"/>
                    <a:gd name="T25" fmla="*/ 0 h 562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lnTo>
                        <a:pt x="601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1" name="Google Shape;5050;p31"/>
                <p:cNvSpPr>
                  <a:spLocks/>
                </p:cNvSpPr>
                <p:nvPr/>
              </p:nvSpPr>
              <p:spPr bwMode="auto">
                <a:xfrm>
                  <a:off x="2415975" y="4988200"/>
                  <a:ext cx="159600" cy="32700"/>
                </a:xfrm>
                <a:custGeom>
                  <a:avLst/>
                  <a:gdLst>
                    <a:gd name="T0" fmla="*/ 2147483646 w 6384"/>
                    <a:gd name="T1" fmla="*/ 9765625 h 1308"/>
                    <a:gd name="T2" fmla="*/ 2147483646 w 6384"/>
                    <a:gd name="T3" fmla="*/ 2147483646 h 1308"/>
                    <a:gd name="T4" fmla="*/ 2147483646 w 6384"/>
                    <a:gd name="T5" fmla="*/ 2147483646 h 1308"/>
                    <a:gd name="T6" fmla="*/ 0 w 6384"/>
                    <a:gd name="T7" fmla="*/ 2147483646 h 1308"/>
                    <a:gd name="T8" fmla="*/ 2147483646 w 6384"/>
                    <a:gd name="T9" fmla="*/ 2147483646 h 1308"/>
                    <a:gd name="T10" fmla="*/ 2147483646 w 6384"/>
                    <a:gd name="T11" fmla="*/ 2147483646 h 1308"/>
                    <a:gd name="T12" fmla="*/ 2147483646 w 6384"/>
                    <a:gd name="T13" fmla="*/ 302734375 h 1308"/>
                    <a:gd name="T14" fmla="*/ 2147483646 w 6384"/>
                    <a:gd name="T15" fmla="*/ 9765625 h 130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5051;p31"/>
                <p:cNvSpPr>
                  <a:spLocks/>
                </p:cNvSpPr>
                <p:nvPr/>
              </p:nvSpPr>
              <p:spPr bwMode="auto">
                <a:xfrm>
                  <a:off x="2569475" y="4872700"/>
                  <a:ext cx="49400" cy="152000"/>
                </a:xfrm>
                <a:custGeom>
                  <a:avLst/>
                  <a:gdLst>
                    <a:gd name="T0" fmla="*/ 0 w 1976"/>
                    <a:gd name="T1" fmla="*/ 9765625 h 6080"/>
                    <a:gd name="T2" fmla="*/ 2147483646 w 1976"/>
                    <a:gd name="T3" fmla="*/ 2147483646 h 6080"/>
                    <a:gd name="T4" fmla="*/ 2147483646 w 1976"/>
                    <a:gd name="T5" fmla="*/ 2147483646 h 6080"/>
                    <a:gd name="T6" fmla="*/ 2147483646 w 1976"/>
                    <a:gd name="T7" fmla="*/ 2147483646 h 6080"/>
                    <a:gd name="T8" fmla="*/ 2147483646 w 1976"/>
                    <a:gd name="T9" fmla="*/ 2147483646 h 6080"/>
                    <a:gd name="T10" fmla="*/ 2147483646 w 1976"/>
                    <a:gd name="T11" fmla="*/ 2147483646 h 6080"/>
                    <a:gd name="T12" fmla="*/ 292968750 w 1976"/>
                    <a:gd name="T13" fmla="*/ 9765625 h 6080"/>
                    <a:gd name="T14" fmla="*/ 0 w 1976"/>
                    <a:gd name="T15" fmla="*/ 9765625 h 60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5052;p31"/>
                <p:cNvSpPr>
                  <a:spLocks/>
                </p:cNvSpPr>
                <p:nvPr/>
              </p:nvSpPr>
              <p:spPr bwMode="auto">
                <a:xfrm>
                  <a:off x="2180400" y="3516525"/>
                  <a:ext cx="824500" cy="901500"/>
                </a:xfrm>
                <a:custGeom>
                  <a:avLst/>
                  <a:gdLst>
                    <a:gd name="T0" fmla="*/ 2147483646 w 32980"/>
                    <a:gd name="T1" fmla="*/ 9765625 h 36060"/>
                    <a:gd name="T2" fmla="*/ 2147483646 w 32980"/>
                    <a:gd name="T3" fmla="*/ 2147483646 h 36060"/>
                    <a:gd name="T4" fmla="*/ 2147483646 w 32980"/>
                    <a:gd name="T5" fmla="*/ 2147483646 h 36060"/>
                    <a:gd name="T6" fmla="*/ 2147483646 w 32980"/>
                    <a:gd name="T7" fmla="*/ 2147483646 h 36060"/>
                    <a:gd name="T8" fmla="*/ 2147483646 w 32980"/>
                    <a:gd name="T9" fmla="*/ 2147483646 h 36060"/>
                    <a:gd name="T10" fmla="*/ 2147483646 w 32980"/>
                    <a:gd name="T11" fmla="*/ 2147483646 h 36060"/>
                    <a:gd name="T12" fmla="*/ 2147483646 w 32980"/>
                    <a:gd name="T13" fmla="*/ 2147483646 h 36060"/>
                    <a:gd name="T14" fmla="*/ 2147483646 w 32980"/>
                    <a:gd name="T15" fmla="*/ 2147483646 h 36060"/>
                    <a:gd name="T16" fmla="*/ 2147483646 w 32980"/>
                    <a:gd name="T17" fmla="*/ 2147483646 h 36060"/>
                    <a:gd name="T18" fmla="*/ 2147483646 w 32980"/>
                    <a:gd name="T19" fmla="*/ 2147483646 h 36060"/>
                    <a:gd name="T20" fmla="*/ 2147483646 w 32980"/>
                    <a:gd name="T21" fmla="*/ 2147483646 h 36060"/>
                    <a:gd name="T22" fmla="*/ 2147483646 w 32980"/>
                    <a:gd name="T23" fmla="*/ 2147483646 h 36060"/>
                    <a:gd name="T24" fmla="*/ 2147483646 w 32980"/>
                    <a:gd name="T25" fmla="*/ 2147483646 h 36060"/>
                    <a:gd name="T26" fmla="*/ 2147483646 w 32980"/>
                    <a:gd name="T27" fmla="*/ 2147483646 h 36060"/>
                    <a:gd name="T28" fmla="*/ 2147483646 w 32980"/>
                    <a:gd name="T29" fmla="*/ 2147483646 h 36060"/>
                    <a:gd name="T30" fmla="*/ 2147483646 w 32980"/>
                    <a:gd name="T31" fmla="*/ 2147483646 h 36060"/>
                    <a:gd name="T32" fmla="*/ 2147483646 w 32980"/>
                    <a:gd name="T33" fmla="*/ 2147483646 h 36060"/>
                    <a:gd name="T34" fmla="*/ 2147483646 w 32980"/>
                    <a:gd name="T35" fmla="*/ 2147483646 h 36060"/>
                    <a:gd name="T36" fmla="*/ 2147483646 w 32980"/>
                    <a:gd name="T37" fmla="*/ 507812500 h 36060"/>
                    <a:gd name="T38" fmla="*/ 2147483646 w 32980"/>
                    <a:gd name="T39" fmla="*/ 9765625 h 3606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5053;p31"/>
                <p:cNvSpPr>
                  <a:spLocks/>
                </p:cNvSpPr>
                <p:nvPr/>
              </p:nvSpPr>
              <p:spPr bwMode="auto">
                <a:xfrm>
                  <a:off x="2411875" y="3875550"/>
                  <a:ext cx="463100" cy="516075"/>
                </a:xfrm>
                <a:custGeom>
                  <a:avLst/>
                  <a:gdLst>
                    <a:gd name="T0" fmla="*/ 2147483646 w 18524"/>
                    <a:gd name="T1" fmla="*/ 2147483646 h 20643"/>
                    <a:gd name="T2" fmla="*/ 2147483646 w 18524"/>
                    <a:gd name="T3" fmla="*/ 2147483646 h 20643"/>
                    <a:gd name="T4" fmla="*/ 2147483646 w 18524"/>
                    <a:gd name="T5" fmla="*/ 2147483646 h 20643"/>
                    <a:gd name="T6" fmla="*/ 2147483646 w 18524"/>
                    <a:gd name="T7" fmla="*/ 2147483646 h 20643"/>
                    <a:gd name="T8" fmla="*/ 2147483646 w 18524"/>
                    <a:gd name="T9" fmla="*/ 2147483646 h 20643"/>
                    <a:gd name="T10" fmla="*/ 2147483646 w 18524"/>
                    <a:gd name="T11" fmla="*/ 2147483646 h 20643"/>
                    <a:gd name="T12" fmla="*/ 2147483646 w 18524"/>
                    <a:gd name="T13" fmla="*/ 2147483646 h 20643"/>
                    <a:gd name="T14" fmla="*/ 2147483646 w 18524"/>
                    <a:gd name="T15" fmla="*/ 2147483646 h 20643"/>
                    <a:gd name="T16" fmla="*/ 2147483646 w 18524"/>
                    <a:gd name="T17" fmla="*/ 2147483646 h 20643"/>
                    <a:gd name="T18" fmla="*/ 1005859375 w 18524"/>
                    <a:gd name="T19" fmla="*/ 2147483646 h 20643"/>
                    <a:gd name="T20" fmla="*/ 2147483646 w 18524"/>
                    <a:gd name="T21" fmla="*/ 2147483646 h 20643"/>
                    <a:gd name="T22" fmla="*/ 2147483646 w 18524"/>
                    <a:gd name="T23" fmla="*/ 2147483646 h 20643"/>
                    <a:gd name="T24" fmla="*/ 2147483646 w 18524"/>
                    <a:gd name="T25" fmla="*/ 2147483646 h 20643"/>
                    <a:gd name="T26" fmla="*/ 2147483646 w 18524"/>
                    <a:gd name="T27" fmla="*/ 2147483646 h 20643"/>
                    <a:gd name="T28" fmla="*/ 2147483646 w 18524"/>
                    <a:gd name="T29" fmla="*/ 2147483646 h 20643"/>
                    <a:gd name="T30" fmla="*/ 2147483646 w 18524"/>
                    <a:gd name="T31" fmla="*/ 2147483646 h 20643"/>
                    <a:gd name="T32" fmla="*/ 2147483646 w 18524"/>
                    <a:gd name="T33" fmla="*/ 2147483646 h 20643"/>
                    <a:gd name="T34" fmla="*/ 2147483646 w 18524"/>
                    <a:gd name="T35" fmla="*/ 2147483646 h 20643"/>
                    <a:gd name="T36" fmla="*/ 2147483646 w 18524"/>
                    <a:gd name="T37" fmla="*/ 2147483646 h 20643"/>
                    <a:gd name="T38" fmla="*/ 2147483646 w 18524"/>
                    <a:gd name="T39" fmla="*/ 2147483646 h 20643"/>
                    <a:gd name="T40" fmla="*/ 2147483646 w 18524"/>
                    <a:gd name="T41" fmla="*/ 2147483646 h 20643"/>
                    <a:gd name="T42" fmla="*/ 2147483646 w 18524"/>
                    <a:gd name="T43" fmla="*/ 2147483646 h 20643"/>
                    <a:gd name="T44" fmla="*/ 2147483646 w 18524"/>
                    <a:gd name="T45" fmla="*/ 2147483646 h 20643"/>
                    <a:gd name="T46" fmla="*/ 2147483646 w 18524"/>
                    <a:gd name="T47" fmla="*/ 2147483646 h 20643"/>
                    <a:gd name="T48" fmla="*/ 2147483646 w 18524"/>
                    <a:gd name="T49" fmla="*/ 2147483646 h 20643"/>
                    <a:gd name="T50" fmla="*/ 2147483646 w 18524"/>
                    <a:gd name="T51" fmla="*/ 2147483646 h 20643"/>
                    <a:gd name="T52" fmla="*/ 2147483646 w 18524"/>
                    <a:gd name="T53" fmla="*/ 2147483646 h 20643"/>
                    <a:gd name="T54" fmla="*/ 2147483646 w 18524"/>
                    <a:gd name="T55" fmla="*/ 2147483646 h 20643"/>
                    <a:gd name="T56" fmla="*/ 2147483646 w 18524"/>
                    <a:gd name="T57" fmla="*/ 2147483646 h 20643"/>
                    <a:gd name="T58" fmla="*/ 2147483646 w 18524"/>
                    <a:gd name="T59" fmla="*/ 2147483646 h 20643"/>
                    <a:gd name="T60" fmla="*/ 2147483646 w 18524"/>
                    <a:gd name="T61" fmla="*/ 2147483646 h 20643"/>
                    <a:gd name="T62" fmla="*/ 2147483646 w 18524"/>
                    <a:gd name="T63" fmla="*/ 2147483646 h 20643"/>
                    <a:gd name="T64" fmla="*/ 2147483646 w 18524"/>
                    <a:gd name="T65" fmla="*/ 2147483646 h 20643"/>
                    <a:gd name="T66" fmla="*/ 2147483646 w 18524"/>
                    <a:gd name="T67" fmla="*/ 2147483646 h 20643"/>
                    <a:gd name="T68" fmla="*/ 2147483646 w 18524"/>
                    <a:gd name="T69" fmla="*/ 2147483646 h 20643"/>
                    <a:gd name="T70" fmla="*/ 2147483646 w 18524"/>
                    <a:gd name="T71" fmla="*/ 2147483646 h 20643"/>
                    <a:gd name="T72" fmla="*/ 2147483646 w 18524"/>
                    <a:gd name="T73" fmla="*/ 2147483646 h 20643"/>
                    <a:gd name="T74" fmla="*/ 2147483646 w 18524"/>
                    <a:gd name="T75" fmla="*/ 2147483646 h 20643"/>
                    <a:gd name="T76" fmla="*/ 2147483646 w 18524"/>
                    <a:gd name="T77" fmla="*/ 2147483646 h 20643"/>
                    <a:gd name="T78" fmla="*/ 2147483646 w 18524"/>
                    <a:gd name="T79" fmla="*/ 2147483646 h 20643"/>
                    <a:gd name="T80" fmla="*/ 2147483646 w 18524"/>
                    <a:gd name="T81" fmla="*/ 2147483646 h 20643"/>
                    <a:gd name="T82" fmla="*/ 2147483646 w 18524"/>
                    <a:gd name="T83" fmla="*/ 2147483646 h 20643"/>
                    <a:gd name="T84" fmla="*/ 2147483646 w 18524"/>
                    <a:gd name="T85" fmla="*/ 2147483646 h 20643"/>
                    <a:gd name="T86" fmla="*/ 2147483646 w 18524"/>
                    <a:gd name="T87" fmla="*/ 0 h 2064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196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19" name="Google Shape;5054;p31"/>
              <p:cNvGrpSpPr>
                <a:grpSpLocks/>
              </p:cNvGrpSpPr>
              <p:nvPr/>
            </p:nvGrpSpPr>
            <p:grpSpPr bwMode="auto"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120" name="Google Shape;5055;p31"/>
                <p:cNvSpPr/>
                <p:nvPr/>
              </p:nvSpPr>
              <p:spPr>
                <a:xfrm>
                  <a:off x="2244907" y="4078739"/>
                  <a:ext cx="1054907" cy="74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1" name="Google Shape;5056;p31"/>
                <p:cNvSpPr>
                  <a:spLocks/>
                </p:cNvSpPr>
                <p:nvPr/>
              </p:nvSpPr>
              <p:spPr bwMode="auto">
                <a:xfrm>
                  <a:off x="2653550" y="4150925"/>
                  <a:ext cx="249375" cy="403625"/>
                </a:xfrm>
                <a:custGeom>
                  <a:avLst/>
                  <a:gdLst>
                    <a:gd name="T0" fmla="*/ 2147483646 w 9975"/>
                    <a:gd name="T1" fmla="*/ 0 h 16145"/>
                    <a:gd name="T2" fmla="*/ 2147483646 w 9975"/>
                    <a:gd name="T3" fmla="*/ 976562500 h 16145"/>
                    <a:gd name="T4" fmla="*/ 9765625 w 9975"/>
                    <a:gd name="T5" fmla="*/ 2147483646 h 16145"/>
                    <a:gd name="T6" fmla="*/ 2147483646 w 9975"/>
                    <a:gd name="T7" fmla="*/ 2147483646 h 16145"/>
                    <a:gd name="T8" fmla="*/ 2147483646 w 9975"/>
                    <a:gd name="T9" fmla="*/ 2147483646 h 16145"/>
                    <a:gd name="T10" fmla="*/ 2147483646 w 9975"/>
                    <a:gd name="T11" fmla="*/ 2147483646 h 16145"/>
                    <a:gd name="T12" fmla="*/ 2147483646 w 9975"/>
                    <a:gd name="T13" fmla="*/ 2147483646 h 16145"/>
                    <a:gd name="T14" fmla="*/ 2147483646 w 9975"/>
                    <a:gd name="T15" fmla="*/ 2147483646 h 16145"/>
                    <a:gd name="T16" fmla="*/ 2147483646 w 9975"/>
                    <a:gd name="T17" fmla="*/ 2147483646 h 16145"/>
                    <a:gd name="T18" fmla="*/ 2147483646 w 9975"/>
                    <a:gd name="T19" fmla="*/ 2147483646 h 16145"/>
                    <a:gd name="T20" fmla="*/ 2147483646 w 9975"/>
                    <a:gd name="T21" fmla="*/ 2147483646 h 16145"/>
                    <a:gd name="T22" fmla="*/ 2147483646 w 9975"/>
                    <a:gd name="T23" fmla="*/ 2147483646 h 16145"/>
                    <a:gd name="T24" fmla="*/ 2147483646 w 9975"/>
                    <a:gd name="T25" fmla="*/ 2147483646 h 16145"/>
                    <a:gd name="T26" fmla="*/ 2147483646 w 9975"/>
                    <a:gd name="T27" fmla="*/ 2147483646 h 16145"/>
                    <a:gd name="T28" fmla="*/ 2147483646 w 9975"/>
                    <a:gd name="T29" fmla="*/ 2147483646 h 16145"/>
                    <a:gd name="T30" fmla="*/ 2147483646 w 9975"/>
                    <a:gd name="T31" fmla="*/ 2147483646 h 16145"/>
                    <a:gd name="T32" fmla="*/ 2147483646 w 9975"/>
                    <a:gd name="T33" fmla="*/ 2147483646 h 16145"/>
                    <a:gd name="T34" fmla="*/ 2147483646 w 9975"/>
                    <a:gd name="T35" fmla="*/ 2147483646 h 16145"/>
                    <a:gd name="T36" fmla="*/ 2147483646 w 9975"/>
                    <a:gd name="T37" fmla="*/ 2147483646 h 16145"/>
                    <a:gd name="T38" fmla="*/ 2147483646 w 9975"/>
                    <a:gd name="T39" fmla="*/ 2147483646 h 16145"/>
                    <a:gd name="T40" fmla="*/ 2147483646 w 9975"/>
                    <a:gd name="T41" fmla="*/ 2147483646 h 16145"/>
                    <a:gd name="T42" fmla="*/ 2147483646 w 9975"/>
                    <a:gd name="T43" fmla="*/ 2147483646 h 16145"/>
                    <a:gd name="T44" fmla="*/ 2147483646 w 9975"/>
                    <a:gd name="T45" fmla="*/ 2147483646 h 16145"/>
                    <a:gd name="T46" fmla="*/ 2147483646 w 9975"/>
                    <a:gd name="T47" fmla="*/ 2147483646 h 16145"/>
                    <a:gd name="T48" fmla="*/ 2147483646 w 9975"/>
                    <a:gd name="T49" fmla="*/ 2147483646 h 16145"/>
                    <a:gd name="T50" fmla="*/ 2147483646 w 9975"/>
                    <a:gd name="T51" fmla="*/ 2147483646 h 16145"/>
                    <a:gd name="T52" fmla="*/ 2147483646 w 9975"/>
                    <a:gd name="T53" fmla="*/ 2147483646 h 16145"/>
                    <a:gd name="T54" fmla="*/ 2147483646 w 9975"/>
                    <a:gd name="T55" fmla="*/ 2147483646 h 16145"/>
                    <a:gd name="T56" fmla="*/ 2147483646 w 9975"/>
                    <a:gd name="T57" fmla="*/ 2147483646 h 16145"/>
                    <a:gd name="T58" fmla="*/ 2147483646 w 9975"/>
                    <a:gd name="T59" fmla="*/ 2147483646 h 16145"/>
                    <a:gd name="T60" fmla="*/ 2147483646 w 9975"/>
                    <a:gd name="T61" fmla="*/ 2147483646 h 16145"/>
                    <a:gd name="T62" fmla="*/ 2147483646 w 9975"/>
                    <a:gd name="T63" fmla="*/ 2147483646 h 16145"/>
                    <a:gd name="T64" fmla="*/ 2147483646 w 9975"/>
                    <a:gd name="T65" fmla="*/ 2147483646 h 16145"/>
                    <a:gd name="T66" fmla="*/ 2147483646 w 9975"/>
                    <a:gd name="T67" fmla="*/ 2147483646 h 16145"/>
                    <a:gd name="T68" fmla="*/ 2147483646 w 9975"/>
                    <a:gd name="T69" fmla="*/ 2147483646 h 16145"/>
                    <a:gd name="T70" fmla="*/ 2147483646 w 9975"/>
                    <a:gd name="T71" fmla="*/ 2147483646 h 16145"/>
                    <a:gd name="T72" fmla="*/ 2147483646 w 9975"/>
                    <a:gd name="T73" fmla="*/ 2147483646 h 16145"/>
                    <a:gd name="T74" fmla="*/ 2147483646 w 9975"/>
                    <a:gd name="T75" fmla="*/ 2147483646 h 16145"/>
                    <a:gd name="T76" fmla="*/ 2147483646 w 9975"/>
                    <a:gd name="T77" fmla="*/ 2147483646 h 16145"/>
                    <a:gd name="T78" fmla="*/ 2147483646 w 9975"/>
                    <a:gd name="T79" fmla="*/ 2147483646 h 16145"/>
                    <a:gd name="T80" fmla="*/ 2147483646 w 9975"/>
                    <a:gd name="T81" fmla="*/ 2147483646 h 16145"/>
                    <a:gd name="T82" fmla="*/ 2147483646 w 9975"/>
                    <a:gd name="T83" fmla="*/ 2147483646 h 16145"/>
                    <a:gd name="T84" fmla="*/ 2147483646 w 9975"/>
                    <a:gd name="T85" fmla="*/ 2147483646 h 16145"/>
                    <a:gd name="T86" fmla="*/ 2147483646 w 9975"/>
                    <a:gd name="T87" fmla="*/ 2147483646 h 16145"/>
                    <a:gd name="T88" fmla="*/ 2147483646 w 9975"/>
                    <a:gd name="T89" fmla="*/ 2147483646 h 16145"/>
                    <a:gd name="T90" fmla="*/ 2147483646 w 9975"/>
                    <a:gd name="T91" fmla="*/ 2147483646 h 16145"/>
                    <a:gd name="T92" fmla="*/ 2147483646 w 9975"/>
                    <a:gd name="T93" fmla="*/ 2147483646 h 16145"/>
                    <a:gd name="T94" fmla="*/ 2147483646 w 9975"/>
                    <a:gd name="T95" fmla="*/ 2147483646 h 16145"/>
                    <a:gd name="T96" fmla="*/ 2147483646 w 9975"/>
                    <a:gd name="T97" fmla="*/ 2147483646 h 16145"/>
                    <a:gd name="T98" fmla="*/ 2147483646 w 9975"/>
                    <a:gd name="T99" fmla="*/ 2147483646 h 16145"/>
                    <a:gd name="T100" fmla="*/ 2147483646 w 9975"/>
                    <a:gd name="T101" fmla="*/ 2147483646 h 16145"/>
                    <a:gd name="T102" fmla="*/ 2147483646 w 9975"/>
                    <a:gd name="T103" fmla="*/ 1953125000 h 16145"/>
                    <a:gd name="T104" fmla="*/ 2147483646 w 9975"/>
                    <a:gd name="T105" fmla="*/ 0 h 1614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2" name="Google Shape;5057;p31"/>
                <p:cNvSpPr>
                  <a:spLocks/>
                </p:cNvSpPr>
                <p:nvPr/>
              </p:nvSpPr>
              <p:spPr bwMode="auto">
                <a:xfrm>
                  <a:off x="2914575" y="4129225"/>
                  <a:ext cx="381975" cy="384475"/>
                </a:xfrm>
                <a:custGeom>
                  <a:avLst/>
                  <a:gdLst>
                    <a:gd name="T0" fmla="*/ 2147483646 w 15279"/>
                    <a:gd name="T1" fmla="*/ 9765625 h 15379"/>
                    <a:gd name="T2" fmla="*/ 2147483646 w 15279"/>
                    <a:gd name="T3" fmla="*/ 595703125 h 15379"/>
                    <a:gd name="T4" fmla="*/ 2147483646 w 15279"/>
                    <a:gd name="T5" fmla="*/ 595703125 h 15379"/>
                    <a:gd name="T6" fmla="*/ 2147483646 w 15279"/>
                    <a:gd name="T7" fmla="*/ 9765625 h 15379"/>
                    <a:gd name="T8" fmla="*/ 2147483646 w 15279"/>
                    <a:gd name="T9" fmla="*/ 595703125 h 15379"/>
                    <a:gd name="T10" fmla="*/ 2147483646 w 15279"/>
                    <a:gd name="T11" fmla="*/ 751953125 h 15379"/>
                    <a:gd name="T12" fmla="*/ 2147483646 w 15279"/>
                    <a:gd name="T13" fmla="*/ 751953125 h 15379"/>
                    <a:gd name="T14" fmla="*/ 2147483646 w 15279"/>
                    <a:gd name="T15" fmla="*/ 654296875 h 15379"/>
                    <a:gd name="T16" fmla="*/ 2147483646 w 15279"/>
                    <a:gd name="T17" fmla="*/ 595703125 h 15379"/>
                    <a:gd name="T18" fmla="*/ 2147483646 w 15279"/>
                    <a:gd name="T19" fmla="*/ 751953125 h 15379"/>
                    <a:gd name="T20" fmla="*/ 2147483646 w 15279"/>
                    <a:gd name="T21" fmla="*/ 2147483646 h 15379"/>
                    <a:gd name="T22" fmla="*/ 2147483646 w 15279"/>
                    <a:gd name="T23" fmla="*/ 2147483646 h 15379"/>
                    <a:gd name="T24" fmla="*/ 2147483646 w 15279"/>
                    <a:gd name="T25" fmla="*/ 2147483646 h 15379"/>
                    <a:gd name="T26" fmla="*/ 2147483646 w 15279"/>
                    <a:gd name="T27" fmla="*/ 2147483646 h 15379"/>
                    <a:gd name="T28" fmla="*/ 2147483646 w 15279"/>
                    <a:gd name="T29" fmla="*/ 2147483646 h 15379"/>
                    <a:gd name="T30" fmla="*/ 2147483646 w 15279"/>
                    <a:gd name="T31" fmla="*/ 2147483646 h 15379"/>
                    <a:gd name="T32" fmla="*/ 2147483646 w 15279"/>
                    <a:gd name="T33" fmla="*/ 2147483646 h 15379"/>
                    <a:gd name="T34" fmla="*/ 2147483646 w 15279"/>
                    <a:gd name="T35" fmla="*/ 2147483646 h 15379"/>
                    <a:gd name="T36" fmla="*/ 2147483646 w 15279"/>
                    <a:gd name="T37" fmla="*/ 2147483646 h 15379"/>
                    <a:gd name="T38" fmla="*/ 2147483646 w 15279"/>
                    <a:gd name="T39" fmla="*/ 2147483646 h 15379"/>
                    <a:gd name="T40" fmla="*/ 2147483646 w 15279"/>
                    <a:gd name="T41" fmla="*/ 2147483646 h 15379"/>
                    <a:gd name="T42" fmla="*/ 2147483646 w 15279"/>
                    <a:gd name="T43" fmla="*/ 2147483646 h 15379"/>
                    <a:gd name="T44" fmla="*/ 2147483646 w 15279"/>
                    <a:gd name="T45" fmla="*/ 2147483646 h 15379"/>
                    <a:gd name="T46" fmla="*/ 2147483646 w 15279"/>
                    <a:gd name="T47" fmla="*/ 2147483646 h 15379"/>
                    <a:gd name="T48" fmla="*/ 2147483646 w 15279"/>
                    <a:gd name="T49" fmla="*/ 2147483646 h 15379"/>
                    <a:gd name="T50" fmla="*/ 986328125 w 15279"/>
                    <a:gd name="T51" fmla="*/ 2147483646 h 15379"/>
                    <a:gd name="T52" fmla="*/ 9765625 w 15279"/>
                    <a:gd name="T53" fmla="*/ 2147483646 h 15379"/>
                    <a:gd name="T54" fmla="*/ 2147483646 w 15279"/>
                    <a:gd name="T55" fmla="*/ 2147483646 h 15379"/>
                    <a:gd name="T56" fmla="*/ 2147483646 w 15279"/>
                    <a:gd name="T57" fmla="*/ 2147483646 h 15379"/>
                    <a:gd name="T58" fmla="*/ 2147483646 w 15279"/>
                    <a:gd name="T59" fmla="*/ 2147483646 h 15379"/>
                    <a:gd name="T60" fmla="*/ 2147483646 w 15279"/>
                    <a:gd name="T61" fmla="*/ 2147483646 h 15379"/>
                    <a:gd name="T62" fmla="*/ 2147483646 w 15279"/>
                    <a:gd name="T63" fmla="*/ 2147483646 h 15379"/>
                    <a:gd name="T64" fmla="*/ 2147483646 w 15279"/>
                    <a:gd name="T65" fmla="*/ 2147483646 h 15379"/>
                    <a:gd name="T66" fmla="*/ 2147483646 w 15279"/>
                    <a:gd name="T67" fmla="*/ 2147483646 h 15379"/>
                    <a:gd name="T68" fmla="*/ 2147483646 w 15279"/>
                    <a:gd name="T69" fmla="*/ 2147483646 h 15379"/>
                    <a:gd name="T70" fmla="*/ 2147483646 w 15279"/>
                    <a:gd name="T71" fmla="*/ 2147483646 h 15379"/>
                    <a:gd name="T72" fmla="*/ 2147483646 w 15279"/>
                    <a:gd name="T73" fmla="*/ 2147483646 h 15379"/>
                    <a:gd name="T74" fmla="*/ 2147483646 w 15279"/>
                    <a:gd name="T75" fmla="*/ 751953125 h 1537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3" name="Google Shape;5058;p31"/>
                <p:cNvSpPr>
                  <a:spLocks/>
                </p:cNvSpPr>
                <p:nvPr/>
              </p:nvSpPr>
              <p:spPr bwMode="auto">
                <a:xfrm>
                  <a:off x="2244925" y="4531175"/>
                  <a:ext cx="525400" cy="288575"/>
                </a:xfrm>
                <a:custGeom>
                  <a:avLst/>
                  <a:gdLst>
                    <a:gd name="T0" fmla="*/ 2147483646 w 21016"/>
                    <a:gd name="T1" fmla="*/ 9765625 h 11543"/>
                    <a:gd name="T2" fmla="*/ 2147483646 w 21016"/>
                    <a:gd name="T3" fmla="*/ 2147483646 h 11543"/>
                    <a:gd name="T4" fmla="*/ 664062500 w 21016"/>
                    <a:gd name="T5" fmla="*/ 2147483646 h 11543"/>
                    <a:gd name="T6" fmla="*/ 2147483646 w 21016"/>
                    <a:gd name="T7" fmla="*/ 2147483646 h 11543"/>
                    <a:gd name="T8" fmla="*/ 2147483646 w 21016"/>
                    <a:gd name="T9" fmla="*/ 2147483646 h 11543"/>
                    <a:gd name="T10" fmla="*/ 2147483646 w 21016"/>
                    <a:gd name="T11" fmla="*/ 2147483646 h 11543"/>
                    <a:gd name="T12" fmla="*/ 2147483646 w 21016"/>
                    <a:gd name="T13" fmla="*/ 2147483646 h 11543"/>
                    <a:gd name="T14" fmla="*/ 2147483646 w 21016"/>
                    <a:gd name="T15" fmla="*/ 2147483646 h 11543"/>
                    <a:gd name="T16" fmla="*/ 2147483646 w 21016"/>
                    <a:gd name="T17" fmla="*/ 2147483646 h 11543"/>
                    <a:gd name="T18" fmla="*/ 2147483646 w 21016"/>
                    <a:gd name="T19" fmla="*/ 2147483646 h 11543"/>
                    <a:gd name="T20" fmla="*/ 2147483646 w 21016"/>
                    <a:gd name="T21" fmla="*/ 2147483646 h 11543"/>
                    <a:gd name="T22" fmla="*/ 2147483646 w 21016"/>
                    <a:gd name="T23" fmla="*/ 2147483646 h 11543"/>
                    <a:gd name="T24" fmla="*/ 2147483646 w 21016"/>
                    <a:gd name="T25" fmla="*/ 2147483646 h 11543"/>
                    <a:gd name="T26" fmla="*/ 2147483646 w 21016"/>
                    <a:gd name="T27" fmla="*/ 2147483646 h 11543"/>
                    <a:gd name="T28" fmla="*/ 2147483646 w 21016"/>
                    <a:gd name="T29" fmla="*/ 2147483646 h 11543"/>
                    <a:gd name="T30" fmla="*/ 2147483646 w 21016"/>
                    <a:gd name="T31" fmla="*/ 2147483646 h 11543"/>
                    <a:gd name="T32" fmla="*/ 2147483646 w 21016"/>
                    <a:gd name="T33" fmla="*/ 2147483646 h 11543"/>
                    <a:gd name="T34" fmla="*/ 2147483646 w 21016"/>
                    <a:gd name="T35" fmla="*/ 2147483646 h 11543"/>
                    <a:gd name="T36" fmla="*/ 2147483646 w 21016"/>
                    <a:gd name="T37" fmla="*/ 2147483646 h 11543"/>
                    <a:gd name="T38" fmla="*/ 2147483646 w 21016"/>
                    <a:gd name="T39" fmla="*/ 2147483646 h 11543"/>
                    <a:gd name="T40" fmla="*/ 2147483646 w 21016"/>
                    <a:gd name="T41" fmla="*/ 2147483646 h 11543"/>
                    <a:gd name="T42" fmla="*/ 2147483646 w 21016"/>
                    <a:gd name="T43" fmla="*/ 2147483646 h 11543"/>
                    <a:gd name="T44" fmla="*/ 2147483646 w 21016"/>
                    <a:gd name="T45" fmla="*/ 2147483646 h 11543"/>
                    <a:gd name="T46" fmla="*/ 2147483646 w 21016"/>
                    <a:gd name="T47" fmla="*/ 2147483646 h 11543"/>
                    <a:gd name="T48" fmla="*/ 2147483646 w 21016"/>
                    <a:gd name="T49" fmla="*/ 2147483646 h 11543"/>
                    <a:gd name="T50" fmla="*/ 2147483646 w 21016"/>
                    <a:gd name="T51" fmla="*/ 2147483646 h 11543"/>
                    <a:gd name="T52" fmla="*/ 2147483646 w 21016"/>
                    <a:gd name="T53" fmla="*/ 2147483646 h 11543"/>
                    <a:gd name="T54" fmla="*/ 2147483646 w 21016"/>
                    <a:gd name="T55" fmla="*/ 2147483646 h 11543"/>
                    <a:gd name="T56" fmla="*/ 2147483646 w 21016"/>
                    <a:gd name="T57" fmla="*/ 2147483646 h 11543"/>
                    <a:gd name="T58" fmla="*/ 2147483646 w 21016"/>
                    <a:gd name="T59" fmla="*/ 2147483646 h 11543"/>
                    <a:gd name="T60" fmla="*/ 2147483646 w 21016"/>
                    <a:gd name="T61" fmla="*/ 2147483646 h 11543"/>
                    <a:gd name="T62" fmla="*/ 2147483646 w 21016"/>
                    <a:gd name="T63" fmla="*/ 2147483646 h 11543"/>
                    <a:gd name="T64" fmla="*/ 2147483646 w 21016"/>
                    <a:gd name="T65" fmla="*/ 2147483646 h 11543"/>
                    <a:gd name="T66" fmla="*/ 2147483646 w 21016"/>
                    <a:gd name="T67" fmla="*/ 2147483646 h 11543"/>
                    <a:gd name="T68" fmla="*/ 2147483646 w 21016"/>
                    <a:gd name="T69" fmla="*/ 2147483646 h 11543"/>
                    <a:gd name="T70" fmla="*/ 2147483646 w 21016"/>
                    <a:gd name="T71" fmla="*/ 2147483646 h 11543"/>
                    <a:gd name="T72" fmla="*/ 2147483646 w 21016"/>
                    <a:gd name="T73" fmla="*/ 2147483646 h 11543"/>
                    <a:gd name="T74" fmla="*/ 2147483646 w 21016"/>
                    <a:gd name="T75" fmla="*/ 2147483646 h 11543"/>
                    <a:gd name="T76" fmla="*/ 2147483646 w 21016"/>
                    <a:gd name="T77" fmla="*/ 2147483646 h 11543"/>
                    <a:gd name="T78" fmla="*/ 2147483646 w 21016"/>
                    <a:gd name="T79" fmla="*/ 2147483646 h 11543"/>
                    <a:gd name="T80" fmla="*/ 2147483646 w 21016"/>
                    <a:gd name="T81" fmla="*/ 2147483646 h 11543"/>
                    <a:gd name="T82" fmla="*/ 2147483646 w 21016"/>
                    <a:gd name="T83" fmla="*/ 2147483646 h 11543"/>
                    <a:gd name="T84" fmla="*/ 2147483646 w 21016"/>
                    <a:gd name="T85" fmla="*/ 2147483646 h 11543"/>
                    <a:gd name="T86" fmla="*/ 2147483646 w 21016"/>
                    <a:gd name="T87" fmla="*/ 2147483646 h 11543"/>
                    <a:gd name="T88" fmla="*/ 2147483646 w 21016"/>
                    <a:gd name="T89" fmla="*/ 2147483646 h 11543"/>
                    <a:gd name="T90" fmla="*/ 2147483646 w 21016"/>
                    <a:gd name="T91" fmla="*/ 9765625 h 1154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4" name="Google Shape;5059;p31"/>
                <p:cNvSpPr>
                  <a:spLocks/>
                </p:cNvSpPr>
                <p:nvPr/>
              </p:nvSpPr>
              <p:spPr bwMode="auto">
                <a:xfrm>
                  <a:off x="2907075" y="4150925"/>
                  <a:ext cx="97600" cy="249475"/>
                </a:xfrm>
                <a:custGeom>
                  <a:avLst/>
                  <a:gdLst>
                    <a:gd name="T0" fmla="*/ 2147483646 w 3904"/>
                    <a:gd name="T1" fmla="*/ 2147483646 h 9979"/>
                    <a:gd name="T2" fmla="*/ 2147483646 w 3904"/>
                    <a:gd name="T3" fmla="*/ 2147483646 h 9979"/>
                    <a:gd name="T4" fmla="*/ 2147483646 w 3904"/>
                    <a:gd name="T5" fmla="*/ 2147483646 h 9979"/>
                    <a:gd name="T6" fmla="*/ 2147483646 w 3904"/>
                    <a:gd name="T7" fmla="*/ 2147483646 h 9979"/>
                    <a:gd name="T8" fmla="*/ 2147483646 w 3904"/>
                    <a:gd name="T9" fmla="*/ 2147483646 h 9979"/>
                    <a:gd name="T10" fmla="*/ 2147483646 w 3904"/>
                    <a:gd name="T11" fmla="*/ 0 h 9979"/>
                    <a:gd name="T12" fmla="*/ 2147483646 w 3904"/>
                    <a:gd name="T13" fmla="*/ 322265625 h 9979"/>
                    <a:gd name="T14" fmla="*/ 2147483646 w 3904"/>
                    <a:gd name="T15" fmla="*/ 2147483646 h 9979"/>
                    <a:gd name="T16" fmla="*/ 2147483646 w 3904"/>
                    <a:gd name="T17" fmla="*/ 2147483646 h 9979"/>
                    <a:gd name="T18" fmla="*/ 2147483646 w 3904"/>
                    <a:gd name="T19" fmla="*/ 2147483646 h 9979"/>
                    <a:gd name="T20" fmla="*/ 2147483646 w 3904"/>
                    <a:gd name="T21" fmla="*/ 2147483646 h 9979"/>
                    <a:gd name="T22" fmla="*/ 2147483646 w 3904"/>
                    <a:gd name="T23" fmla="*/ 2147483646 h 9979"/>
                    <a:gd name="T24" fmla="*/ 1308593750 w 3904"/>
                    <a:gd name="T25" fmla="*/ 2147483646 h 9979"/>
                    <a:gd name="T26" fmla="*/ 9765625 w 3904"/>
                    <a:gd name="T27" fmla="*/ 2147483646 h 9979"/>
                    <a:gd name="T28" fmla="*/ 654296875 w 3904"/>
                    <a:gd name="T29" fmla="*/ 2147483646 h 9979"/>
                    <a:gd name="T30" fmla="*/ 2147483646 w 3904"/>
                    <a:gd name="T31" fmla="*/ 2147483646 h 9979"/>
                    <a:gd name="T32" fmla="*/ 2147483646 w 3904"/>
                    <a:gd name="T33" fmla="*/ 2147483646 h 9979"/>
                    <a:gd name="T34" fmla="*/ 2147483646 w 3904"/>
                    <a:gd name="T35" fmla="*/ 2147483646 h 9979"/>
                    <a:gd name="T36" fmla="*/ 2147483646 w 3904"/>
                    <a:gd name="T37" fmla="*/ 2147483646 h 9979"/>
                    <a:gd name="T38" fmla="*/ 2147483646 w 3904"/>
                    <a:gd name="T39" fmla="*/ 2147483646 h 9979"/>
                    <a:gd name="T40" fmla="*/ 2147483646 w 3904"/>
                    <a:gd name="T41" fmla="*/ 2147483646 h 9979"/>
                    <a:gd name="T42" fmla="*/ 2147483646 w 3904"/>
                    <a:gd name="T43" fmla="*/ 2147483646 h 9979"/>
                    <a:gd name="T44" fmla="*/ 2147483646 w 3904"/>
                    <a:gd name="T45" fmla="*/ 2147483646 h 9979"/>
                    <a:gd name="T46" fmla="*/ 2147483646 w 3904"/>
                    <a:gd name="T47" fmla="*/ 2147483646 h 9979"/>
                    <a:gd name="T48" fmla="*/ 2147483646 w 3904"/>
                    <a:gd name="T49" fmla="*/ 2147483646 h 9979"/>
                    <a:gd name="T50" fmla="*/ 2147483646 w 3904"/>
                    <a:gd name="T51" fmla="*/ 2147483646 h 9979"/>
                    <a:gd name="T52" fmla="*/ 2147483646 w 3904"/>
                    <a:gd name="T53" fmla="*/ 2147483646 h 9979"/>
                    <a:gd name="T54" fmla="*/ 2147483646 w 3904"/>
                    <a:gd name="T55" fmla="*/ 1298828125 h 9979"/>
                    <a:gd name="T56" fmla="*/ 2147483646 w 3904"/>
                    <a:gd name="T57" fmla="*/ 0 h 9979"/>
                    <a:gd name="T58" fmla="*/ 2147483646 w 3904"/>
                    <a:gd name="T59" fmla="*/ 0 h 997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lnTo>
                        <a:pt x="3803" y="0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5" name="Google Shape;5060;p31"/>
                <p:cNvSpPr>
                  <a:spLocks/>
                </p:cNvSpPr>
                <p:nvPr/>
              </p:nvSpPr>
              <p:spPr bwMode="auto">
                <a:xfrm>
                  <a:off x="2958775" y="4183725"/>
                  <a:ext cx="165150" cy="244500"/>
                </a:xfrm>
                <a:custGeom>
                  <a:avLst/>
                  <a:gdLst>
                    <a:gd name="T0" fmla="*/ 2147483646 w 6606"/>
                    <a:gd name="T1" fmla="*/ 0 h 9780"/>
                    <a:gd name="T2" fmla="*/ 2147483646 w 6606"/>
                    <a:gd name="T3" fmla="*/ 214843750 h 9780"/>
                    <a:gd name="T4" fmla="*/ 2147483646 w 6606"/>
                    <a:gd name="T5" fmla="*/ 2147483646 h 9780"/>
                    <a:gd name="T6" fmla="*/ 2147483646 w 6606"/>
                    <a:gd name="T7" fmla="*/ 2147483646 h 9780"/>
                    <a:gd name="T8" fmla="*/ 2147483646 w 6606"/>
                    <a:gd name="T9" fmla="*/ 2147483646 h 9780"/>
                    <a:gd name="T10" fmla="*/ 2147483646 w 6606"/>
                    <a:gd name="T11" fmla="*/ 2147483646 h 9780"/>
                    <a:gd name="T12" fmla="*/ 2147483646 w 6606"/>
                    <a:gd name="T13" fmla="*/ 2147483646 h 9780"/>
                    <a:gd name="T14" fmla="*/ 1308593750 w 6606"/>
                    <a:gd name="T15" fmla="*/ 2147483646 h 9780"/>
                    <a:gd name="T16" fmla="*/ 9765625 w 6606"/>
                    <a:gd name="T17" fmla="*/ 2147483646 h 9780"/>
                    <a:gd name="T18" fmla="*/ 2147483646 w 6606"/>
                    <a:gd name="T19" fmla="*/ 2147483646 h 9780"/>
                    <a:gd name="T20" fmla="*/ 2147483646 w 6606"/>
                    <a:gd name="T21" fmla="*/ 2147483646 h 9780"/>
                    <a:gd name="T22" fmla="*/ 2147483646 w 6606"/>
                    <a:gd name="T23" fmla="*/ 2147483646 h 9780"/>
                    <a:gd name="T24" fmla="*/ 2147483646 w 6606"/>
                    <a:gd name="T25" fmla="*/ 2147483646 h 9780"/>
                    <a:gd name="T26" fmla="*/ 2147483646 w 6606"/>
                    <a:gd name="T27" fmla="*/ 2147483646 h 9780"/>
                    <a:gd name="T28" fmla="*/ 2147483646 w 6606"/>
                    <a:gd name="T29" fmla="*/ 2147483646 h 9780"/>
                    <a:gd name="T30" fmla="*/ 2147483646 w 6606"/>
                    <a:gd name="T31" fmla="*/ 2147483646 h 9780"/>
                    <a:gd name="T32" fmla="*/ 2147483646 w 6606"/>
                    <a:gd name="T33" fmla="*/ 2147483646 h 9780"/>
                    <a:gd name="T34" fmla="*/ 2147483646 w 6606"/>
                    <a:gd name="T35" fmla="*/ 2147483646 h 9780"/>
                    <a:gd name="T36" fmla="*/ 2147483646 w 6606"/>
                    <a:gd name="T37" fmla="*/ 2147483646 h 9780"/>
                    <a:gd name="T38" fmla="*/ 2147483646 w 6606"/>
                    <a:gd name="T39" fmla="*/ 2147483646 h 9780"/>
                    <a:gd name="T40" fmla="*/ 2147483646 w 6606"/>
                    <a:gd name="T41" fmla="*/ 1191406250 h 9780"/>
                    <a:gd name="T42" fmla="*/ 2147483646 w 6606"/>
                    <a:gd name="T43" fmla="*/ 546875000 h 9780"/>
                    <a:gd name="T44" fmla="*/ 2147483646 w 6606"/>
                    <a:gd name="T45" fmla="*/ 0 h 978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6" name="Google Shape;5061;p31"/>
                <p:cNvSpPr>
                  <a:spLocks/>
                </p:cNvSpPr>
                <p:nvPr/>
              </p:nvSpPr>
              <p:spPr bwMode="auto">
                <a:xfrm>
                  <a:off x="2586850" y="4331875"/>
                  <a:ext cx="166800" cy="151600"/>
                </a:xfrm>
                <a:custGeom>
                  <a:avLst/>
                  <a:gdLst>
                    <a:gd name="T0" fmla="*/ 2147483646 w 6672"/>
                    <a:gd name="T1" fmla="*/ 9765625 h 6064"/>
                    <a:gd name="T2" fmla="*/ 332031250 w 6672"/>
                    <a:gd name="T3" fmla="*/ 1308593750 h 6064"/>
                    <a:gd name="T4" fmla="*/ 1308593750 w 6672"/>
                    <a:gd name="T5" fmla="*/ 2147483646 h 6064"/>
                    <a:gd name="T6" fmla="*/ 2147483646 w 6672"/>
                    <a:gd name="T7" fmla="*/ 2147483646 h 6064"/>
                    <a:gd name="T8" fmla="*/ 2147483646 w 6672"/>
                    <a:gd name="T9" fmla="*/ 2147483646 h 6064"/>
                    <a:gd name="T10" fmla="*/ 2147483646 w 6672"/>
                    <a:gd name="T11" fmla="*/ 2147483646 h 6064"/>
                    <a:gd name="T12" fmla="*/ 2147483646 w 6672"/>
                    <a:gd name="T13" fmla="*/ 2147483646 h 6064"/>
                    <a:gd name="T14" fmla="*/ 2147483646 w 6672"/>
                    <a:gd name="T15" fmla="*/ 2147483646 h 6064"/>
                    <a:gd name="T16" fmla="*/ 2147483646 w 6672"/>
                    <a:gd name="T17" fmla="*/ 2147483646 h 6064"/>
                    <a:gd name="T18" fmla="*/ 2147483646 w 6672"/>
                    <a:gd name="T19" fmla="*/ 2147483646 h 6064"/>
                    <a:gd name="T20" fmla="*/ 2147483646 w 6672"/>
                    <a:gd name="T21" fmla="*/ 2147483646 h 6064"/>
                    <a:gd name="T22" fmla="*/ 2147483646 w 6672"/>
                    <a:gd name="T23" fmla="*/ 2147483646 h 6064"/>
                    <a:gd name="T24" fmla="*/ 2147483646 w 6672"/>
                    <a:gd name="T25" fmla="*/ 2147483646 h 6064"/>
                    <a:gd name="T26" fmla="*/ 2147483646 w 6672"/>
                    <a:gd name="T27" fmla="*/ 2147483646 h 6064"/>
                    <a:gd name="T28" fmla="*/ 2147483646 w 6672"/>
                    <a:gd name="T29" fmla="*/ 2147483646 h 6064"/>
                    <a:gd name="T30" fmla="*/ 2147483646 w 6672"/>
                    <a:gd name="T31" fmla="*/ 2147483646 h 6064"/>
                    <a:gd name="T32" fmla="*/ 2147483646 w 6672"/>
                    <a:gd name="T33" fmla="*/ 2147483646 h 6064"/>
                    <a:gd name="T34" fmla="*/ 2147483646 w 6672"/>
                    <a:gd name="T35" fmla="*/ 2147483646 h 6064"/>
                    <a:gd name="T36" fmla="*/ 2147483646 w 6672"/>
                    <a:gd name="T37" fmla="*/ 2147483646 h 6064"/>
                    <a:gd name="T38" fmla="*/ 2147483646 w 6672"/>
                    <a:gd name="T39" fmla="*/ 9765625 h 6064"/>
                    <a:gd name="T40" fmla="*/ 2147483646 w 6672"/>
                    <a:gd name="T41" fmla="*/ 9765625 h 60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lnTo>
                        <a:pt x="267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7" name="Google Shape;5062;p31"/>
                <p:cNvSpPr>
                  <a:spLocks/>
                </p:cNvSpPr>
                <p:nvPr/>
              </p:nvSpPr>
              <p:spPr bwMode="auto">
                <a:xfrm>
                  <a:off x="2694425" y="4319375"/>
                  <a:ext cx="77575" cy="104925"/>
                </a:xfrm>
                <a:custGeom>
                  <a:avLst/>
                  <a:gdLst>
                    <a:gd name="T0" fmla="*/ 1962890625 w 3103"/>
                    <a:gd name="T1" fmla="*/ 0 h 4197"/>
                    <a:gd name="T2" fmla="*/ 332031250 w 3103"/>
                    <a:gd name="T3" fmla="*/ 976562500 h 4197"/>
                    <a:gd name="T4" fmla="*/ 654296875 w 3103"/>
                    <a:gd name="T5" fmla="*/ 2147483646 h 4197"/>
                    <a:gd name="T6" fmla="*/ 2147483646 w 3103"/>
                    <a:gd name="T7" fmla="*/ 2147483646 h 4197"/>
                    <a:gd name="T8" fmla="*/ 2147483646 w 3103"/>
                    <a:gd name="T9" fmla="*/ 2147483646 h 4197"/>
                    <a:gd name="T10" fmla="*/ 2147483646 w 3103"/>
                    <a:gd name="T11" fmla="*/ 2147483646 h 4197"/>
                    <a:gd name="T12" fmla="*/ 2147483646 w 3103"/>
                    <a:gd name="T13" fmla="*/ 2147483646 h 4197"/>
                    <a:gd name="T14" fmla="*/ 2147483646 w 3103"/>
                    <a:gd name="T15" fmla="*/ 2147483646 h 4197"/>
                    <a:gd name="T16" fmla="*/ 2147483646 w 3103"/>
                    <a:gd name="T17" fmla="*/ 2147483646 h 4197"/>
                    <a:gd name="T18" fmla="*/ 2147483646 w 3103"/>
                    <a:gd name="T19" fmla="*/ 2147483646 h 4197"/>
                    <a:gd name="T20" fmla="*/ 2147483646 w 3103"/>
                    <a:gd name="T21" fmla="*/ 2147483646 h 4197"/>
                    <a:gd name="T22" fmla="*/ 2147483646 w 3103"/>
                    <a:gd name="T23" fmla="*/ 2147483646 h 4197"/>
                    <a:gd name="T24" fmla="*/ 2147483646 w 3103"/>
                    <a:gd name="T25" fmla="*/ 2147483646 h 4197"/>
                    <a:gd name="T26" fmla="*/ 2147483646 w 3103"/>
                    <a:gd name="T27" fmla="*/ 2147483646 h 4197"/>
                    <a:gd name="T28" fmla="*/ 2147483646 w 3103"/>
                    <a:gd name="T29" fmla="*/ 2147483646 h 4197"/>
                    <a:gd name="T30" fmla="*/ 2147483646 w 3103"/>
                    <a:gd name="T31" fmla="*/ 654296875 h 4197"/>
                    <a:gd name="T32" fmla="*/ 1962890625 w 3103"/>
                    <a:gd name="T33" fmla="*/ 0 h 419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8" name="Google Shape;5063;p31"/>
                <p:cNvSpPr>
                  <a:spLocks/>
                </p:cNvSpPr>
                <p:nvPr/>
              </p:nvSpPr>
              <p:spPr bwMode="auto">
                <a:xfrm>
                  <a:off x="2756125" y="4220125"/>
                  <a:ext cx="60900" cy="211025"/>
                </a:xfrm>
                <a:custGeom>
                  <a:avLst/>
                  <a:gdLst>
                    <a:gd name="T0" fmla="*/ 986328125 w 2436"/>
                    <a:gd name="T1" fmla="*/ 9765625 h 8441"/>
                    <a:gd name="T2" fmla="*/ 332031250 w 2436"/>
                    <a:gd name="T3" fmla="*/ 2147483646 h 8441"/>
                    <a:gd name="T4" fmla="*/ 2147483646 w 2436"/>
                    <a:gd name="T5" fmla="*/ 2147483646 h 8441"/>
                    <a:gd name="T6" fmla="*/ 2147483646 w 2436"/>
                    <a:gd name="T7" fmla="*/ 2147483646 h 8441"/>
                    <a:gd name="T8" fmla="*/ 2147483646 w 2436"/>
                    <a:gd name="T9" fmla="*/ 2147483646 h 8441"/>
                    <a:gd name="T10" fmla="*/ 2147483646 w 2436"/>
                    <a:gd name="T11" fmla="*/ 2147483646 h 8441"/>
                    <a:gd name="T12" fmla="*/ 2147483646 w 2436"/>
                    <a:gd name="T13" fmla="*/ 2147483646 h 8441"/>
                    <a:gd name="T14" fmla="*/ 2147483646 w 2436"/>
                    <a:gd name="T15" fmla="*/ 2147483646 h 8441"/>
                    <a:gd name="T16" fmla="*/ 2147483646 w 2436"/>
                    <a:gd name="T17" fmla="*/ 2147483646 h 8441"/>
                    <a:gd name="T18" fmla="*/ 2147483646 w 2436"/>
                    <a:gd name="T19" fmla="*/ 2147483646 h 8441"/>
                    <a:gd name="T20" fmla="*/ 2147483646 w 2436"/>
                    <a:gd name="T21" fmla="*/ 2147483646 h 8441"/>
                    <a:gd name="T22" fmla="*/ 2147483646 w 2436"/>
                    <a:gd name="T23" fmla="*/ 2147483646 h 8441"/>
                    <a:gd name="T24" fmla="*/ 2147483646 w 2436"/>
                    <a:gd name="T25" fmla="*/ 2147483646 h 8441"/>
                    <a:gd name="T26" fmla="*/ 2147483646 w 2436"/>
                    <a:gd name="T27" fmla="*/ 1962890625 h 8441"/>
                    <a:gd name="T28" fmla="*/ 1962890625 w 2436"/>
                    <a:gd name="T29" fmla="*/ 986328125 h 8441"/>
                    <a:gd name="T30" fmla="*/ 986328125 w 2436"/>
                    <a:gd name="T31" fmla="*/ 9765625 h 844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9" name="Google Shape;5064;p31"/>
                <p:cNvSpPr>
                  <a:spLocks/>
                </p:cNvSpPr>
                <p:nvPr/>
              </p:nvSpPr>
              <p:spPr bwMode="auto">
                <a:xfrm>
                  <a:off x="2407550" y="4510350"/>
                  <a:ext cx="290225" cy="59375"/>
                </a:xfrm>
                <a:custGeom>
                  <a:avLst/>
                  <a:gdLst>
                    <a:gd name="T0" fmla="*/ 2147483646 w 11609"/>
                    <a:gd name="T1" fmla="*/ 0 h 2375"/>
                    <a:gd name="T2" fmla="*/ 2147483646 w 11609"/>
                    <a:gd name="T3" fmla="*/ 654296875 h 2375"/>
                    <a:gd name="T4" fmla="*/ 2147483646 w 11609"/>
                    <a:gd name="T5" fmla="*/ 1630859375 h 2375"/>
                    <a:gd name="T6" fmla="*/ 986328125 w 11609"/>
                    <a:gd name="T7" fmla="*/ 2147483646 h 2375"/>
                    <a:gd name="T8" fmla="*/ 9765625 w 11609"/>
                    <a:gd name="T9" fmla="*/ 2147483646 h 2375"/>
                    <a:gd name="T10" fmla="*/ 986328125 w 11609"/>
                    <a:gd name="T11" fmla="*/ 2147483646 h 2375"/>
                    <a:gd name="T12" fmla="*/ 2147483646 w 11609"/>
                    <a:gd name="T13" fmla="*/ 2147483646 h 2375"/>
                    <a:gd name="T14" fmla="*/ 2147483646 w 11609"/>
                    <a:gd name="T15" fmla="*/ 2147483646 h 2375"/>
                    <a:gd name="T16" fmla="*/ 2147483646 w 11609"/>
                    <a:gd name="T17" fmla="*/ 2147483646 h 2375"/>
                    <a:gd name="T18" fmla="*/ 2147483646 w 11609"/>
                    <a:gd name="T19" fmla="*/ 2147483646 h 2375"/>
                    <a:gd name="T20" fmla="*/ 2147483646 w 11609"/>
                    <a:gd name="T21" fmla="*/ 2147483646 h 2375"/>
                    <a:gd name="T22" fmla="*/ 2147483646 w 11609"/>
                    <a:gd name="T23" fmla="*/ 2147483646 h 2375"/>
                    <a:gd name="T24" fmla="*/ 2147483646 w 11609"/>
                    <a:gd name="T25" fmla="*/ 2147483646 h 2375"/>
                    <a:gd name="T26" fmla="*/ 2147483646 w 11609"/>
                    <a:gd name="T27" fmla="*/ 2147483646 h 2375"/>
                    <a:gd name="T28" fmla="*/ 2147483646 w 11609"/>
                    <a:gd name="T29" fmla="*/ 2147483646 h 2375"/>
                    <a:gd name="T30" fmla="*/ 2147483646 w 11609"/>
                    <a:gd name="T31" fmla="*/ 2147483646 h 2375"/>
                    <a:gd name="T32" fmla="*/ 2147483646 w 11609"/>
                    <a:gd name="T33" fmla="*/ 2147483646 h 2375"/>
                    <a:gd name="T34" fmla="*/ 2147483646 w 11609"/>
                    <a:gd name="T35" fmla="*/ 2147483646 h 2375"/>
                    <a:gd name="T36" fmla="*/ 2147483646 w 11609"/>
                    <a:gd name="T37" fmla="*/ 2147483646 h 2375"/>
                    <a:gd name="T38" fmla="*/ 2147483646 w 11609"/>
                    <a:gd name="T39" fmla="*/ 1298828125 h 2375"/>
                    <a:gd name="T40" fmla="*/ 2147483646 w 11609"/>
                    <a:gd name="T41" fmla="*/ 0 h 237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0" name="Google Shape;5065;p31"/>
                <p:cNvSpPr>
                  <a:spLocks/>
                </p:cNvSpPr>
                <p:nvPr/>
              </p:nvSpPr>
              <p:spPr bwMode="auto">
                <a:xfrm>
                  <a:off x="2518475" y="4446950"/>
                  <a:ext cx="173475" cy="94725"/>
                </a:xfrm>
                <a:custGeom>
                  <a:avLst/>
                  <a:gdLst>
                    <a:gd name="T0" fmla="*/ 976562500 w 6939"/>
                    <a:gd name="T1" fmla="*/ 9765625 h 3789"/>
                    <a:gd name="T2" fmla="*/ 322265625 w 6939"/>
                    <a:gd name="T3" fmla="*/ 986328125 h 3789"/>
                    <a:gd name="T4" fmla="*/ 976562500 w 6939"/>
                    <a:gd name="T5" fmla="*/ 2147483646 h 3789"/>
                    <a:gd name="T6" fmla="*/ 2147483646 w 6939"/>
                    <a:gd name="T7" fmla="*/ 2147483646 h 3789"/>
                    <a:gd name="T8" fmla="*/ 2147483646 w 6939"/>
                    <a:gd name="T9" fmla="*/ 2147483646 h 3789"/>
                    <a:gd name="T10" fmla="*/ 2147483646 w 6939"/>
                    <a:gd name="T11" fmla="*/ 2147483646 h 3789"/>
                    <a:gd name="T12" fmla="*/ 2147483646 w 6939"/>
                    <a:gd name="T13" fmla="*/ 2147483646 h 3789"/>
                    <a:gd name="T14" fmla="*/ 2147483646 w 6939"/>
                    <a:gd name="T15" fmla="*/ 2147483646 h 3789"/>
                    <a:gd name="T16" fmla="*/ 2147483646 w 6939"/>
                    <a:gd name="T17" fmla="*/ 2147483646 h 3789"/>
                    <a:gd name="T18" fmla="*/ 2147483646 w 6939"/>
                    <a:gd name="T19" fmla="*/ 2147483646 h 3789"/>
                    <a:gd name="T20" fmla="*/ 2147483646 w 6939"/>
                    <a:gd name="T21" fmla="*/ 2147483646 h 3789"/>
                    <a:gd name="T22" fmla="*/ 2147483646 w 6939"/>
                    <a:gd name="T23" fmla="*/ 2147483646 h 3789"/>
                    <a:gd name="T24" fmla="*/ 2147483646 w 6939"/>
                    <a:gd name="T25" fmla="*/ 2147483646 h 3789"/>
                    <a:gd name="T26" fmla="*/ 2147483646 w 6939"/>
                    <a:gd name="T27" fmla="*/ 9765625 h 3789"/>
                    <a:gd name="T28" fmla="*/ 976562500 w 6939"/>
                    <a:gd name="T29" fmla="*/ 9765625 h 378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lnTo>
                        <a:pt x="100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1" name="Google Shape;5066;p31"/>
                <p:cNvSpPr>
                  <a:spLocks/>
                </p:cNvSpPr>
                <p:nvPr/>
              </p:nvSpPr>
              <p:spPr bwMode="auto">
                <a:xfrm>
                  <a:off x="2604350" y="4345225"/>
                  <a:ext cx="515400" cy="428650"/>
                </a:xfrm>
                <a:custGeom>
                  <a:avLst/>
                  <a:gdLst>
                    <a:gd name="T0" fmla="*/ 2147483646 w 20616"/>
                    <a:gd name="T1" fmla="*/ 0 h 17146"/>
                    <a:gd name="T2" fmla="*/ 2147483646 w 20616"/>
                    <a:gd name="T3" fmla="*/ 2147483646 h 17146"/>
                    <a:gd name="T4" fmla="*/ 2147483646 w 20616"/>
                    <a:gd name="T5" fmla="*/ 2147483646 h 17146"/>
                    <a:gd name="T6" fmla="*/ 2147483646 w 20616"/>
                    <a:gd name="T7" fmla="*/ 2147483646 h 17146"/>
                    <a:gd name="T8" fmla="*/ 2147483646 w 20616"/>
                    <a:gd name="T9" fmla="*/ 2147483646 h 17146"/>
                    <a:gd name="T10" fmla="*/ 2147483646 w 20616"/>
                    <a:gd name="T11" fmla="*/ 2147483646 h 17146"/>
                    <a:gd name="T12" fmla="*/ 2147483646 w 20616"/>
                    <a:gd name="T13" fmla="*/ 2147483646 h 17146"/>
                    <a:gd name="T14" fmla="*/ 2147483646 w 20616"/>
                    <a:gd name="T15" fmla="*/ 2147483646 h 17146"/>
                    <a:gd name="T16" fmla="*/ 664062500 w 20616"/>
                    <a:gd name="T17" fmla="*/ 2147483646 h 17146"/>
                    <a:gd name="T18" fmla="*/ 2147483646 w 20616"/>
                    <a:gd name="T19" fmla="*/ 2147483646 h 17146"/>
                    <a:gd name="T20" fmla="*/ 2147483646 w 20616"/>
                    <a:gd name="T21" fmla="*/ 2147483646 h 17146"/>
                    <a:gd name="T22" fmla="*/ 2147483646 w 20616"/>
                    <a:gd name="T23" fmla="*/ 2147483646 h 17146"/>
                    <a:gd name="T24" fmla="*/ 2147483646 w 20616"/>
                    <a:gd name="T25" fmla="*/ 2147483646 h 17146"/>
                    <a:gd name="T26" fmla="*/ 2147483646 w 20616"/>
                    <a:gd name="T27" fmla="*/ 2147483646 h 17146"/>
                    <a:gd name="T28" fmla="*/ 2147483646 w 20616"/>
                    <a:gd name="T29" fmla="*/ 2147483646 h 17146"/>
                    <a:gd name="T30" fmla="*/ 2147483646 w 20616"/>
                    <a:gd name="T31" fmla="*/ 2147483646 h 17146"/>
                    <a:gd name="T32" fmla="*/ 2147483646 w 20616"/>
                    <a:gd name="T33" fmla="*/ 2147483646 h 17146"/>
                    <a:gd name="T34" fmla="*/ 2147483646 w 20616"/>
                    <a:gd name="T35" fmla="*/ 2147483646 h 17146"/>
                    <a:gd name="T36" fmla="*/ 2147483646 w 20616"/>
                    <a:gd name="T37" fmla="*/ 2147483646 h 17146"/>
                    <a:gd name="T38" fmla="*/ 2147483646 w 20616"/>
                    <a:gd name="T39" fmla="*/ 2147483646 h 17146"/>
                    <a:gd name="T40" fmla="*/ 2147483646 w 20616"/>
                    <a:gd name="T41" fmla="*/ 2147483646 h 17146"/>
                    <a:gd name="T42" fmla="*/ 2147483646 w 20616"/>
                    <a:gd name="T43" fmla="*/ 2147483646 h 17146"/>
                    <a:gd name="T44" fmla="*/ 2147483646 w 20616"/>
                    <a:gd name="T45" fmla="*/ 2147483646 h 17146"/>
                    <a:gd name="T46" fmla="*/ 2147483646 w 20616"/>
                    <a:gd name="T47" fmla="*/ 2147483646 h 17146"/>
                    <a:gd name="T48" fmla="*/ 2147483646 w 20616"/>
                    <a:gd name="T49" fmla="*/ 2147483646 h 17146"/>
                    <a:gd name="T50" fmla="*/ 2147483646 w 20616"/>
                    <a:gd name="T51" fmla="*/ 0 h 1714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2" name="Google Shape;5067;p31"/>
                <p:cNvSpPr>
                  <a:spLocks/>
                </p:cNvSpPr>
                <p:nvPr/>
              </p:nvSpPr>
              <p:spPr bwMode="auto">
                <a:xfrm>
                  <a:off x="2604350" y="4345225"/>
                  <a:ext cx="512900" cy="429500"/>
                </a:xfrm>
                <a:custGeom>
                  <a:avLst/>
                  <a:gdLst>
                    <a:gd name="T0" fmla="*/ 2147483646 w 20516"/>
                    <a:gd name="T1" fmla="*/ 0 h 17180"/>
                    <a:gd name="T2" fmla="*/ 2147483646 w 20516"/>
                    <a:gd name="T3" fmla="*/ 1630859375 h 17180"/>
                    <a:gd name="T4" fmla="*/ 2147483646 w 20516"/>
                    <a:gd name="T5" fmla="*/ 2147483646 h 17180"/>
                    <a:gd name="T6" fmla="*/ 2147483646 w 20516"/>
                    <a:gd name="T7" fmla="*/ 2147483646 h 17180"/>
                    <a:gd name="T8" fmla="*/ 2147483646 w 20516"/>
                    <a:gd name="T9" fmla="*/ 2147483646 h 17180"/>
                    <a:gd name="T10" fmla="*/ 2147483646 w 20516"/>
                    <a:gd name="T11" fmla="*/ 2147483646 h 17180"/>
                    <a:gd name="T12" fmla="*/ 2147483646 w 20516"/>
                    <a:gd name="T13" fmla="*/ 2147483646 h 17180"/>
                    <a:gd name="T14" fmla="*/ 2147483646 w 20516"/>
                    <a:gd name="T15" fmla="*/ 2147483646 h 17180"/>
                    <a:gd name="T16" fmla="*/ 2147483646 w 20516"/>
                    <a:gd name="T17" fmla="*/ 2147483646 h 17180"/>
                    <a:gd name="T18" fmla="*/ 2147483646 w 20516"/>
                    <a:gd name="T19" fmla="*/ 2147483646 h 17180"/>
                    <a:gd name="T20" fmla="*/ 2147483646 w 20516"/>
                    <a:gd name="T21" fmla="*/ 2147483646 h 17180"/>
                    <a:gd name="T22" fmla="*/ 2147483646 w 20516"/>
                    <a:gd name="T23" fmla="*/ 2147483646 h 17180"/>
                    <a:gd name="T24" fmla="*/ 2147483646 w 20516"/>
                    <a:gd name="T25" fmla="*/ 2147483646 h 17180"/>
                    <a:gd name="T26" fmla="*/ 2147483646 w 20516"/>
                    <a:gd name="T27" fmla="*/ 2147483646 h 17180"/>
                    <a:gd name="T28" fmla="*/ 9765625 w 20516"/>
                    <a:gd name="T29" fmla="*/ 2147483646 h 17180"/>
                    <a:gd name="T30" fmla="*/ 9765625 w 20516"/>
                    <a:gd name="T31" fmla="*/ 2147483646 h 17180"/>
                    <a:gd name="T32" fmla="*/ 2147483646 w 20516"/>
                    <a:gd name="T33" fmla="*/ 2147483646 h 17180"/>
                    <a:gd name="T34" fmla="*/ 2147483646 w 20516"/>
                    <a:gd name="T35" fmla="*/ 2147483646 h 17180"/>
                    <a:gd name="T36" fmla="*/ 2147483646 w 20516"/>
                    <a:gd name="T37" fmla="*/ 2147483646 h 17180"/>
                    <a:gd name="T38" fmla="*/ 2147483646 w 20516"/>
                    <a:gd name="T39" fmla="*/ 2147483646 h 17180"/>
                    <a:gd name="T40" fmla="*/ 2147483646 w 20516"/>
                    <a:gd name="T41" fmla="*/ 2147483646 h 17180"/>
                    <a:gd name="T42" fmla="*/ 2147483646 w 20516"/>
                    <a:gd name="T43" fmla="*/ 2147483646 h 17180"/>
                    <a:gd name="T44" fmla="*/ 2147483646 w 20516"/>
                    <a:gd name="T45" fmla="*/ 2147483646 h 17180"/>
                    <a:gd name="T46" fmla="*/ 2147483646 w 20516"/>
                    <a:gd name="T47" fmla="*/ 2147483646 h 17180"/>
                    <a:gd name="T48" fmla="*/ 2147483646 w 20516"/>
                    <a:gd name="T49" fmla="*/ 2147483646 h 17180"/>
                    <a:gd name="T50" fmla="*/ 2147483646 w 20516"/>
                    <a:gd name="T51" fmla="*/ 2147483646 h 17180"/>
                    <a:gd name="T52" fmla="*/ 2147483646 w 20516"/>
                    <a:gd name="T53" fmla="*/ 2147483646 h 17180"/>
                    <a:gd name="T54" fmla="*/ 2147483646 w 20516"/>
                    <a:gd name="T55" fmla="*/ 2147483646 h 17180"/>
                    <a:gd name="T56" fmla="*/ 2147483646 w 20516"/>
                    <a:gd name="T57" fmla="*/ 2147483646 h 17180"/>
                    <a:gd name="T58" fmla="*/ 2147483646 w 20516"/>
                    <a:gd name="T59" fmla="*/ 2147483646 h 17180"/>
                    <a:gd name="T60" fmla="*/ 2147483646 w 20516"/>
                    <a:gd name="T61" fmla="*/ 2147483646 h 17180"/>
                    <a:gd name="T62" fmla="*/ 2147483646 w 20516"/>
                    <a:gd name="T63" fmla="*/ 2147483646 h 17180"/>
                    <a:gd name="T64" fmla="*/ 2147483646 w 20516"/>
                    <a:gd name="T65" fmla="*/ 0 h 1718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3" name="Google Shape;5068;p31"/>
                <p:cNvSpPr/>
                <p:nvPr/>
              </p:nvSpPr>
              <p:spPr>
                <a:xfrm>
                  <a:off x="2274673" y="4309717"/>
                  <a:ext cx="1134680" cy="851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4" name="Google Shape;5069;p31"/>
                <p:cNvSpPr>
                  <a:spLocks/>
                </p:cNvSpPr>
                <p:nvPr/>
              </p:nvSpPr>
              <p:spPr bwMode="auto">
                <a:xfrm>
                  <a:off x="2660225" y="4549525"/>
                  <a:ext cx="29225" cy="29225"/>
                </a:xfrm>
                <a:custGeom>
                  <a:avLst/>
                  <a:gdLst>
                    <a:gd name="T0" fmla="*/ 2147483646 w 1169"/>
                    <a:gd name="T1" fmla="*/ 9765625 h 1169"/>
                    <a:gd name="T2" fmla="*/ 9765625 w 1169"/>
                    <a:gd name="T3" fmla="*/ 2147483646 h 1169"/>
                    <a:gd name="T4" fmla="*/ 2147483646 w 1169"/>
                    <a:gd name="T5" fmla="*/ 2147483646 h 1169"/>
                    <a:gd name="T6" fmla="*/ 2147483646 w 1169"/>
                    <a:gd name="T7" fmla="*/ 2147483646 h 1169"/>
                    <a:gd name="T8" fmla="*/ 2147483646 w 1169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5" name="Google Shape;5070;p31"/>
                <p:cNvSpPr>
                  <a:spLocks/>
                </p:cNvSpPr>
                <p:nvPr/>
              </p:nvSpPr>
              <p:spPr bwMode="auto">
                <a:xfrm>
                  <a:off x="2736950" y="4517850"/>
                  <a:ext cx="20875" cy="20875"/>
                </a:xfrm>
                <a:custGeom>
                  <a:avLst/>
                  <a:gdLst>
                    <a:gd name="T0" fmla="*/ 2147483646 w 835"/>
                    <a:gd name="T1" fmla="*/ 0 h 835"/>
                    <a:gd name="T2" fmla="*/ 9765625 w 835"/>
                    <a:gd name="T3" fmla="*/ 2147483646 h 835"/>
                    <a:gd name="T4" fmla="*/ 2147483646 w 835"/>
                    <a:gd name="T5" fmla="*/ 2147483646 h 835"/>
                    <a:gd name="T6" fmla="*/ 2147483646 w 835"/>
                    <a:gd name="T7" fmla="*/ 2147483646 h 835"/>
                    <a:gd name="T8" fmla="*/ 2147483646 w 835"/>
                    <a:gd name="T9" fmla="*/ 0 h 8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6" name="Google Shape;5071;p31"/>
                <p:cNvSpPr>
                  <a:spLocks/>
                </p:cNvSpPr>
                <p:nvPr/>
              </p:nvSpPr>
              <p:spPr bwMode="auto">
                <a:xfrm>
                  <a:off x="2873725" y="4400250"/>
                  <a:ext cx="29200" cy="29225"/>
                </a:xfrm>
                <a:custGeom>
                  <a:avLst/>
                  <a:gdLst>
                    <a:gd name="T0" fmla="*/ 2147483646 w 1168"/>
                    <a:gd name="T1" fmla="*/ 9765625 h 1169"/>
                    <a:gd name="T2" fmla="*/ 0 w 1168"/>
                    <a:gd name="T3" fmla="*/ 2147483646 h 1169"/>
                    <a:gd name="T4" fmla="*/ 2147483646 w 1168"/>
                    <a:gd name="T5" fmla="*/ 2147483646 h 1169"/>
                    <a:gd name="T6" fmla="*/ 2147483646 w 1168"/>
                    <a:gd name="T7" fmla="*/ 2147483646 h 1169"/>
                    <a:gd name="T8" fmla="*/ 2147483646 w 1168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7" name="Google Shape;5072;p31"/>
                <p:cNvSpPr>
                  <a:spLocks/>
                </p:cNvSpPr>
                <p:nvPr/>
              </p:nvSpPr>
              <p:spPr bwMode="auto">
                <a:xfrm>
                  <a:off x="2815350" y="4470300"/>
                  <a:ext cx="14200" cy="14200"/>
                </a:xfrm>
                <a:custGeom>
                  <a:avLst/>
                  <a:gdLst>
                    <a:gd name="T0" fmla="*/ 2147483646 w 568"/>
                    <a:gd name="T1" fmla="*/ 9765625 h 568"/>
                    <a:gd name="T2" fmla="*/ 0 w 568"/>
                    <a:gd name="T3" fmla="*/ 2147483646 h 568"/>
                    <a:gd name="T4" fmla="*/ 2147483646 w 568"/>
                    <a:gd name="T5" fmla="*/ 2147483646 h 568"/>
                    <a:gd name="T6" fmla="*/ 2147483646 w 568"/>
                    <a:gd name="T7" fmla="*/ 2147483646 h 568"/>
                    <a:gd name="T8" fmla="*/ 2147483646 w 568"/>
                    <a:gd name="T9" fmla="*/ 9765625 h 5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8" name="Google Shape;5073;p31"/>
                <p:cNvSpPr>
                  <a:spLocks/>
                </p:cNvSpPr>
                <p:nvPr/>
              </p:nvSpPr>
              <p:spPr bwMode="auto">
                <a:xfrm>
                  <a:off x="2840350" y="4518675"/>
                  <a:ext cx="14225" cy="15025"/>
                </a:xfrm>
                <a:custGeom>
                  <a:avLst/>
                  <a:gdLst>
                    <a:gd name="T0" fmla="*/ 2147483646 w 569"/>
                    <a:gd name="T1" fmla="*/ 9765625 h 601"/>
                    <a:gd name="T2" fmla="*/ 9765625 w 569"/>
                    <a:gd name="T3" fmla="*/ 2147483646 h 601"/>
                    <a:gd name="T4" fmla="*/ 2147483646 w 569"/>
                    <a:gd name="T5" fmla="*/ 2147483646 h 601"/>
                    <a:gd name="T6" fmla="*/ 2147483646 w 569"/>
                    <a:gd name="T7" fmla="*/ 2147483646 h 601"/>
                    <a:gd name="T8" fmla="*/ 2147483646 w 569"/>
                    <a:gd name="T9" fmla="*/ 9765625 h 6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9" name="Google Shape;5074;p31"/>
                <p:cNvSpPr>
                  <a:spLocks/>
                </p:cNvSpPr>
                <p:nvPr/>
              </p:nvSpPr>
              <p:spPr bwMode="auto">
                <a:xfrm>
                  <a:off x="2782825" y="4562875"/>
                  <a:ext cx="29200" cy="29200"/>
                </a:xfrm>
                <a:custGeom>
                  <a:avLst/>
                  <a:gdLst>
                    <a:gd name="T0" fmla="*/ 2147483646 w 1168"/>
                    <a:gd name="T1" fmla="*/ 9765625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9765625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0" name="Google Shape;5075;p31"/>
                <p:cNvSpPr>
                  <a:spLocks/>
                </p:cNvSpPr>
                <p:nvPr/>
              </p:nvSpPr>
              <p:spPr bwMode="auto">
                <a:xfrm>
                  <a:off x="2718600" y="4606250"/>
                  <a:ext cx="25050" cy="25025"/>
                </a:xfrm>
                <a:custGeom>
                  <a:avLst/>
                  <a:gdLst>
                    <a:gd name="T0" fmla="*/ 2147483646 w 1002"/>
                    <a:gd name="T1" fmla="*/ 0 h 1001"/>
                    <a:gd name="T2" fmla="*/ 9765625 w 1002"/>
                    <a:gd name="T3" fmla="*/ 2147483646 h 1001"/>
                    <a:gd name="T4" fmla="*/ 2147483646 w 1002"/>
                    <a:gd name="T5" fmla="*/ 2147483646 h 1001"/>
                    <a:gd name="T6" fmla="*/ 2147483646 w 1002"/>
                    <a:gd name="T7" fmla="*/ 2147483646 h 1001"/>
                    <a:gd name="T8" fmla="*/ 2147483646 w 1002"/>
                    <a:gd name="T9" fmla="*/ 0 h 10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1" name="Google Shape;5076;p31"/>
                <p:cNvSpPr>
                  <a:spLocks/>
                </p:cNvSpPr>
                <p:nvPr/>
              </p:nvSpPr>
              <p:spPr bwMode="auto">
                <a:xfrm>
                  <a:off x="2791150" y="4505325"/>
                  <a:ext cx="16725" cy="16700"/>
                </a:xfrm>
                <a:custGeom>
                  <a:avLst/>
                  <a:gdLst>
                    <a:gd name="T0" fmla="*/ 2147483646 w 669"/>
                    <a:gd name="T1" fmla="*/ 9765625 h 668"/>
                    <a:gd name="T2" fmla="*/ 9765625 w 669"/>
                    <a:gd name="T3" fmla="*/ 2147483646 h 668"/>
                    <a:gd name="T4" fmla="*/ 2147483646 w 669"/>
                    <a:gd name="T5" fmla="*/ 2147483646 h 668"/>
                    <a:gd name="T6" fmla="*/ 2147483646 w 669"/>
                    <a:gd name="T7" fmla="*/ 2147483646 h 668"/>
                    <a:gd name="T8" fmla="*/ 2147483646 w 669"/>
                    <a:gd name="T9" fmla="*/ 9765625 h 6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2" name="Google Shape;5077;p31"/>
                <p:cNvSpPr>
                  <a:spLocks/>
                </p:cNvSpPr>
                <p:nvPr/>
              </p:nvSpPr>
              <p:spPr bwMode="auto">
                <a:xfrm>
                  <a:off x="2740300" y="4470300"/>
                  <a:ext cx="5850" cy="5875"/>
                </a:xfrm>
                <a:custGeom>
                  <a:avLst/>
                  <a:gdLst>
                    <a:gd name="T0" fmla="*/ 1308593750 w 234"/>
                    <a:gd name="T1" fmla="*/ 9765625 h 235"/>
                    <a:gd name="T2" fmla="*/ 0 w 234"/>
                    <a:gd name="T3" fmla="*/ 986328125 h 235"/>
                    <a:gd name="T4" fmla="*/ 1308593750 w 234"/>
                    <a:gd name="T5" fmla="*/ 2147483646 h 235"/>
                    <a:gd name="T6" fmla="*/ 2147483646 w 234"/>
                    <a:gd name="T7" fmla="*/ 986328125 h 235"/>
                    <a:gd name="T8" fmla="*/ 1308593750 w 234"/>
                    <a:gd name="T9" fmla="*/ 9765625 h 2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3" name="Google Shape;5078;p31"/>
                <p:cNvSpPr>
                  <a:spLocks/>
                </p:cNvSpPr>
                <p:nvPr/>
              </p:nvSpPr>
              <p:spPr bwMode="auto">
                <a:xfrm>
                  <a:off x="2781150" y="4383575"/>
                  <a:ext cx="29225" cy="29225"/>
                </a:xfrm>
                <a:custGeom>
                  <a:avLst/>
                  <a:gdLst>
                    <a:gd name="T0" fmla="*/ 2147483646 w 1169"/>
                    <a:gd name="T1" fmla="*/ 9765625 h 1169"/>
                    <a:gd name="T2" fmla="*/ 9765625 w 1169"/>
                    <a:gd name="T3" fmla="*/ 2147483646 h 1169"/>
                    <a:gd name="T4" fmla="*/ 2147483646 w 1169"/>
                    <a:gd name="T5" fmla="*/ 2147483646 h 1169"/>
                    <a:gd name="T6" fmla="*/ 2147483646 w 1169"/>
                    <a:gd name="T7" fmla="*/ 2147483646 h 1169"/>
                    <a:gd name="T8" fmla="*/ 2147483646 w 1169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4" name="Google Shape;5079;p31"/>
                <p:cNvSpPr>
                  <a:spLocks/>
                </p:cNvSpPr>
                <p:nvPr/>
              </p:nvSpPr>
              <p:spPr bwMode="auto">
                <a:xfrm>
                  <a:off x="2899575" y="4446125"/>
                  <a:ext cx="29200" cy="29200"/>
                </a:xfrm>
                <a:custGeom>
                  <a:avLst/>
                  <a:gdLst>
                    <a:gd name="T0" fmla="*/ 2147483646 w 1168"/>
                    <a:gd name="T1" fmla="*/ 0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0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5" name="Google Shape;5080;p31"/>
                <p:cNvSpPr>
                  <a:spLocks/>
                </p:cNvSpPr>
                <p:nvPr/>
              </p:nvSpPr>
              <p:spPr bwMode="auto">
                <a:xfrm>
                  <a:off x="2875375" y="4508675"/>
                  <a:ext cx="19225" cy="18375"/>
                </a:xfrm>
                <a:custGeom>
                  <a:avLst/>
                  <a:gdLst>
                    <a:gd name="T0" fmla="*/ 2147483646 w 769"/>
                    <a:gd name="T1" fmla="*/ 0 h 735"/>
                    <a:gd name="T2" fmla="*/ 9765625 w 769"/>
                    <a:gd name="T3" fmla="*/ 2147483646 h 735"/>
                    <a:gd name="T4" fmla="*/ 2147483646 w 769"/>
                    <a:gd name="T5" fmla="*/ 2147483646 h 735"/>
                    <a:gd name="T6" fmla="*/ 2147483646 w 769"/>
                    <a:gd name="T7" fmla="*/ 2147483646 h 735"/>
                    <a:gd name="T8" fmla="*/ 2147483646 w 769"/>
                    <a:gd name="T9" fmla="*/ 0 h 7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6" name="Google Shape;5081;p31"/>
                <p:cNvSpPr>
                  <a:spLocks/>
                </p:cNvSpPr>
                <p:nvPr/>
              </p:nvSpPr>
              <p:spPr bwMode="auto">
                <a:xfrm>
                  <a:off x="2833700" y="4422775"/>
                  <a:ext cx="15025" cy="15025"/>
                </a:xfrm>
                <a:custGeom>
                  <a:avLst/>
                  <a:gdLst>
                    <a:gd name="T0" fmla="*/ 2147483646 w 601"/>
                    <a:gd name="T1" fmla="*/ 0 h 601"/>
                    <a:gd name="T2" fmla="*/ 0 w 601"/>
                    <a:gd name="T3" fmla="*/ 2147483646 h 601"/>
                    <a:gd name="T4" fmla="*/ 2147483646 w 601"/>
                    <a:gd name="T5" fmla="*/ 2147483646 h 601"/>
                    <a:gd name="T6" fmla="*/ 2147483646 w 601"/>
                    <a:gd name="T7" fmla="*/ 2147483646 h 601"/>
                    <a:gd name="T8" fmla="*/ 2147483646 w 601"/>
                    <a:gd name="T9" fmla="*/ 0 h 6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7" name="Google Shape;5082;p31"/>
                <p:cNvSpPr>
                  <a:spLocks/>
                </p:cNvSpPr>
                <p:nvPr/>
              </p:nvSpPr>
              <p:spPr bwMode="auto">
                <a:xfrm>
                  <a:off x="2921250" y="4405250"/>
                  <a:ext cx="16700" cy="16725"/>
                </a:xfrm>
                <a:custGeom>
                  <a:avLst/>
                  <a:gdLst>
                    <a:gd name="T0" fmla="*/ 2147483646 w 668"/>
                    <a:gd name="T1" fmla="*/ 9765625 h 669"/>
                    <a:gd name="T2" fmla="*/ 9765625 w 668"/>
                    <a:gd name="T3" fmla="*/ 2147483646 h 669"/>
                    <a:gd name="T4" fmla="*/ 2147483646 w 668"/>
                    <a:gd name="T5" fmla="*/ 2147483646 h 669"/>
                    <a:gd name="T6" fmla="*/ 2147483646 w 668"/>
                    <a:gd name="T7" fmla="*/ 2147483646 h 669"/>
                    <a:gd name="T8" fmla="*/ 2147483646 w 668"/>
                    <a:gd name="T9" fmla="*/ 9765625 h 6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8" name="Google Shape;5083;p31"/>
                <p:cNvSpPr>
                  <a:spLocks/>
                </p:cNvSpPr>
                <p:nvPr/>
              </p:nvSpPr>
              <p:spPr bwMode="auto">
                <a:xfrm>
                  <a:off x="2679425" y="4510350"/>
                  <a:ext cx="29200" cy="29200"/>
                </a:xfrm>
                <a:custGeom>
                  <a:avLst/>
                  <a:gdLst>
                    <a:gd name="T0" fmla="*/ 2147483646 w 1168"/>
                    <a:gd name="T1" fmla="*/ 0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0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9" name="Google Shape;5084;p31"/>
                <p:cNvSpPr>
                  <a:spLocks/>
                </p:cNvSpPr>
                <p:nvPr/>
              </p:nvSpPr>
              <p:spPr bwMode="auto">
                <a:xfrm>
                  <a:off x="3025500" y="4308525"/>
                  <a:ext cx="386950" cy="408650"/>
                </a:xfrm>
                <a:custGeom>
                  <a:avLst/>
                  <a:gdLst>
                    <a:gd name="T0" fmla="*/ 2147483646 w 15478"/>
                    <a:gd name="T1" fmla="*/ 9765625 h 16346"/>
                    <a:gd name="T2" fmla="*/ 2147483646 w 15478"/>
                    <a:gd name="T3" fmla="*/ 2147483646 h 16346"/>
                    <a:gd name="T4" fmla="*/ 2147483646 w 15478"/>
                    <a:gd name="T5" fmla="*/ 2147483646 h 16346"/>
                    <a:gd name="T6" fmla="*/ 2147483646 w 15478"/>
                    <a:gd name="T7" fmla="*/ 2147483646 h 16346"/>
                    <a:gd name="T8" fmla="*/ 2147483646 w 15478"/>
                    <a:gd name="T9" fmla="*/ 2147483646 h 16346"/>
                    <a:gd name="T10" fmla="*/ 2147483646 w 15478"/>
                    <a:gd name="T11" fmla="*/ 2147483646 h 16346"/>
                    <a:gd name="T12" fmla="*/ 2147483646 w 15478"/>
                    <a:gd name="T13" fmla="*/ 2147483646 h 16346"/>
                    <a:gd name="T14" fmla="*/ 1630859375 w 15478"/>
                    <a:gd name="T15" fmla="*/ 2147483646 h 16346"/>
                    <a:gd name="T16" fmla="*/ 0 w 15478"/>
                    <a:gd name="T17" fmla="*/ 2147483646 h 16346"/>
                    <a:gd name="T18" fmla="*/ 2147483646 w 15478"/>
                    <a:gd name="T19" fmla="*/ 2147483646 h 16346"/>
                    <a:gd name="T20" fmla="*/ 2147483646 w 15478"/>
                    <a:gd name="T21" fmla="*/ 2147483646 h 16346"/>
                    <a:gd name="T22" fmla="*/ 2147483646 w 15478"/>
                    <a:gd name="T23" fmla="*/ 2147483646 h 16346"/>
                    <a:gd name="T24" fmla="*/ 2147483646 w 15478"/>
                    <a:gd name="T25" fmla="*/ 2147483646 h 16346"/>
                    <a:gd name="T26" fmla="*/ 2147483646 w 15478"/>
                    <a:gd name="T27" fmla="*/ 2147483646 h 16346"/>
                    <a:gd name="T28" fmla="*/ 2147483646 w 15478"/>
                    <a:gd name="T29" fmla="*/ 2147483646 h 16346"/>
                    <a:gd name="T30" fmla="*/ 2147483646 w 15478"/>
                    <a:gd name="T31" fmla="*/ 2147483646 h 16346"/>
                    <a:gd name="T32" fmla="*/ 2147483646 w 15478"/>
                    <a:gd name="T33" fmla="*/ 2147483646 h 16346"/>
                    <a:gd name="T34" fmla="*/ 2147483646 w 15478"/>
                    <a:gd name="T35" fmla="*/ 2147483646 h 16346"/>
                    <a:gd name="T36" fmla="*/ 2147483646 w 15478"/>
                    <a:gd name="T37" fmla="*/ 2147483646 h 16346"/>
                    <a:gd name="T38" fmla="*/ 2147483646 w 15478"/>
                    <a:gd name="T39" fmla="*/ 2147483646 h 16346"/>
                    <a:gd name="T40" fmla="*/ 2147483646 w 15478"/>
                    <a:gd name="T41" fmla="*/ 2147483646 h 16346"/>
                    <a:gd name="T42" fmla="*/ 2147483646 w 15478"/>
                    <a:gd name="T43" fmla="*/ 2147483646 h 16346"/>
                    <a:gd name="T44" fmla="*/ 2147483646 w 15478"/>
                    <a:gd name="T45" fmla="*/ 2147483646 h 16346"/>
                    <a:gd name="T46" fmla="*/ 2147483646 w 15478"/>
                    <a:gd name="T47" fmla="*/ 2147483646 h 16346"/>
                    <a:gd name="T48" fmla="*/ 2147483646 w 15478"/>
                    <a:gd name="T49" fmla="*/ 2147483646 h 16346"/>
                    <a:gd name="T50" fmla="*/ 2147483646 w 15478"/>
                    <a:gd name="T51" fmla="*/ 2147483646 h 16346"/>
                    <a:gd name="T52" fmla="*/ 2147483646 w 15478"/>
                    <a:gd name="T53" fmla="*/ 2147483646 h 16346"/>
                    <a:gd name="T54" fmla="*/ 2147483646 w 15478"/>
                    <a:gd name="T55" fmla="*/ 2147483646 h 16346"/>
                    <a:gd name="T56" fmla="*/ 2147483646 w 15478"/>
                    <a:gd name="T57" fmla="*/ 2147483646 h 16346"/>
                    <a:gd name="T58" fmla="*/ 2147483646 w 15478"/>
                    <a:gd name="T59" fmla="*/ 2147483646 h 16346"/>
                    <a:gd name="T60" fmla="*/ 2147483646 w 15478"/>
                    <a:gd name="T61" fmla="*/ 2147483646 h 16346"/>
                    <a:gd name="T62" fmla="*/ 2147483646 w 15478"/>
                    <a:gd name="T63" fmla="*/ 2147483646 h 16346"/>
                    <a:gd name="T64" fmla="*/ 2147483646 w 15478"/>
                    <a:gd name="T65" fmla="*/ 1630859375 h 16346"/>
                    <a:gd name="T66" fmla="*/ 2147483646 w 15478"/>
                    <a:gd name="T67" fmla="*/ 332031250 h 16346"/>
                    <a:gd name="T68" fmla="*/ 2147483646 w 15478"/>
                    <a:gd name="T69" fmla="*/ 9765625 h 163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0" name="Google Shape;5085;p31"/>
                <p:cNvSpPr>
                  <a:spLocks/>
                </p:cNvSpPr>
                <p:nvPr/>
              </p:nvSpPr>
              <p:spPr bwMode="auto">
                <a:xfrm>
                  <a:off x="2843700" y="4550375"/>
                  <a:ext cx="433675" cy="607950"/>
                </a:xfrm>
                <a:custGeom>
                  <a:avLst/>
                  <a:gdLst>
                    <a:gd name="T0" fmla="*/ 2147483646 w 17347"/>
                    <a:gd name="T1" fmla="*/ 1630859375 h 24318"/>
                    <a:gd name="T2" fmla="*/ 2147483646 w 17347"/>
                    <a:gd name="T3" fmla="*/ 2147483646 h 24318"/>
                    <a:gd name="T4" fmla="*/ 2147483646 w 17347"/>
                    <a:gd name="T5" fmla="*/ 2147483646 h 24318"/>
                    <a:gd name="T6" fmla="*/ 2147483646 w 17347"/>
                    <a:gd name="T7" fmla="*/ 2147483646 h 24318"/>
                    <a:gd name="T8" fmla="*/ 2147483646 w 17347"/>
                    <a:gd name="T9" fmla="*/ 2147483646 h 24318"/>
                    <a:gd name="T10" fmla="*/ 1962890625 w 17347"/>
                    <a:gd name="T11" fmla="*/ 2147483646 h 24318"/>
                    <a:gd name="T12" fmla="*/ 2147483646 w 17347"/>
                    <a:gd name="T13" fmla="*/ 2147483646 h 24318"/>
                    <a:gd name="T14" fmla="*/ 2147483646 w 17347"/>
                    <a:gd name="T15" fmla="*/ 2147483646 h 24318"/>
                    <a:gd name="T16" fmla="*/ 2147483646 w 17347"/>
                    <a:gd name="T17" fmla="*/ 2147483646 h 24318"/>
                    <a:gd name="T18" fmla="*/ 2147483646 w 17347"/>
                    <a:gd name="T19" fmla="*/ 2147483646 h 24318"/>
                    <a:gd name="T20" fmla="*/ 2147483646 w 17347"/>
                    <a:gd name="T21" fmla="*/ 2147483646 h 24318"/>
                    <a:gd name="T22" fmla="*/ 2147483646 w 17347"/>
                    <a:gd name="T23" fmla="*/ 2147483646 h 24318"/>
                    <a:gd name="T24" fmla="*/ 2147483646 w 17347"/>
                    <a:gd name="T25" fmla="*/ 2147483646 h 24318"/>
                    <a:gd name="T26" fmla="*/ 2147483646 w 17347"/>
                    <a:gd name="T27" fmla="*/ 2147483646 h 24318"/>
                    <a:gd name="T28" fmla="*/ 2147483646 w 17347"/>
                    <a:gd name="T29" fmla="*/ 2147483646 h 24318"/>
                    <a:gd name="T30" fmla="*/ 2147483646 w 17347"/>
                    <a:gd name="T31" fmla="*/ 2147483646 h 24318"/>
                    <a:gd name="T32" fmla="*/ 2147483646 w 17347"/>
                    <a:gd name="T33" fmla="*/ 2147483646 h 24318"/>
                    <a:gd name="T34" fmla="*/ 2147483646 w 17347"/>
                    <a:gd name="T35" fmla="*/ 2147483646 h 24318"/>
                    <a:gd name="T36" fmla="*/ 2147483646 w 17347"/>
                    <a:gd name="T37" fmla="*/ 2147483646 h 24318"/>
                    <a:gd name="T38" fmla="*/ 2147483646 w 17347"/>
                    <a:gd name="T39" fmla="*/ 2147483646 h 24318"/>
                    <a:gd name="T40" fmla="*/ 2147483646 w 17347"/>
                    <a:gd name="T41" fmla="*/ 2147483646 h 24318"/>
                    <a:gd name="T42" fmla="*/ 2147483646 w 17347"/>
                    <a:gd name="T43" fmla="*/ 2147483646 h 24318"/>
                    <a:gd name="T44" fmla="*/ 2147483646 w 17347"/>
                    <a:gd name="T45" fmla="*/ 2147483646 h 24318"/>
                    <a:gd name="T46" fmla="*/ 2147483646 w 17347"/>
                    <a:gd name="T47" fmla="*/ 2147483646 h 24318"/>
                    <a:gd name="T48" fmla="*/ 2147483646 w 17347"/>
                    <a:gd name="T49" fmla="*/ 2147483646 h 24318"/>
                    <a:gd name="T50" fmla="*/ 2147483646 w 17347"/>
                    <a:gd name="T51" fmla="*/ 2147483646 h 24318"/>
                    <a:gd name="T52" fmla="*/ 2147483646 w 17347"/>
                    <a:gd name="T53" fmla="*/ 2147483646 h 24318"/>
                    <a:gd name="T54" fmla="*/ 2147483646 w 17347"/>
                    <a:gd name="T55" fmla="*/ 2147483646 h 24318"/>
                    <a:gd name="T56" fmla="*/ 2147483646 w 17347"/>
                    <a:gd name="T57" fmla="*/ 2147483646 h 24318"/>
                    <a:gd name="T58" fmla="*/ 2147483646 w 17347"/>
                    <a:gd name="T59" fmla="*/ 2147483646 h 24318"/>
                    <a:gd name="T60" fmla="*/ 2147483646 w 17347"/>
                    <a:gd name="T61" fmla="*/ 2147483646 h 24318"/>
                    <a:gd name="T62" fmla="*/ 2147483646 w 17347"/>
                    <a:gd name="T63" fmla="*/ 2147483646 h 24318"/>
                    <a:gd name="T64" fmla="*/ 2147483646 w 17347"/>
                    <a:gd name="T65" fmla="*/ 2147483646 h 24318"/>
                    <a:gd name="T66" fmla="*/ 2147483646 w 17347"/>
                    <a:gd name="T67" fmla="*/ 2147483646 h 24318"/>
                    <a:gd name="T68" fmla="*/ 2147483646 w 17347"/>
                    <a:gd name="T69" fmla="*/ 2147483646 h 24318"/>
                    <a:gd name="T70" fmla="*/ 2147483646 w 17347"/>
                    <a:gd name="T71" fmla="*/ 2147483646 h 24318"/>
                    <a:gd name="T72" fmla="*/ 2147483646 w 17347"/>
                    <a:gd name="T73" fmla="*/ 2147483646 h 24318"/>
                    <a:gd name="T74" fmla="*/ 2147483646 w 17347"/>
                    <a:gd name="T75" fmla="*/ 2147483646 h 24318"/>
                    <a:gd name="T76" fmla="*/ 2147483646 w 17347"/>
                    <a:gd name="T77" fmla="*/ 2147483646 h 24318"/>
                    <a:gd name="T78" fmla="*/ 2147483646 w 17347"/>
                    <a:gd name="T79" fmla="*/ 2147483646 h 24318"/>
                    <a:gd name="T80" fmla="*/ 2147483646 w 17347"/>
                    <a:gd name="T81" fmla="*/ 2147483646 h 24318"/>
                    <a:gd name="T82" fmla="*/ 2147483646 w 17347"/>
                    <a:gd name="T83" fmla="*/ 2147483646 h 24318"/>
                    <a:gd name="T84" fmla="*/ 2147483646 w 17347"/>
                    <a:gd name="T85" fmla="*/ 2147483646 h 24318"/>
                    <a:gd name="T86" fmla="*/ 2147483646 w 17347"/>
                    <a:gd name="T87" fmla="*/ 1953125000 h 24318"/>
                    <a:gd name="T88" fmla="*/ 2147483646 w 17347"/>
                    <a:gd name="T89" fmla="*/ 1308593750 h 24318"/>
                    <a:gd name="T90" fmla="*/ 2147483646 w 17347"/>
                    <a:gd name="T91" fmla="*/ 0 h 2431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lnTo>
                        <a:pt x="5604" y="0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1" name="Google Shape;5086;p31"/>
                <p:cNvSpPr>
                  <a:spLocks/>
                </p:cNvSpPr>
                <p:nvPr/>
              </p:nvSpPr>
              <p:spPr bwMode="auto">
                <a:xfrm>
                  <a:off x="2343350" y="4648775"/>
                  <a:ext cx="421975" cy="479525"/>
                </a:xfrm>
                <a:custGeom>
                  <a:avLst/>
                  <a:gdLst>
                    <a:gd name="T0" fmla="*/ 0 w 16879"/>
                    <a:gd name="T1" fmla="*/ 2147483646 h 19181"/>
                    <a:gd name="T2" fmla="*/ 322265625 w 16879"/>
                    <a:gd name="T3" fmla="*/ 2147483646 h 19181"/>
                    <a:gd name="T4" fmla="*/ 1191406250 w 16879"/>
                    <a:gd name="T5" fmla="*/ 2147483646 h 19181"/>
                    <a:gd name="T6" fmla="*/ 1191406250 w 16879"/>
                    <a:gd name="T7" fmla="*/ 2147483646 h 19181"/>
                    <a:gd name="T8" fmla="*/ 0 w 16879"/>
                    <a:gd name="T9" fmla="*/ 2147483646 h 19181"/>
                    <a:gd name="T10" fmla="*/ 2147483646 w 16879"/>
                    <a:gd name="T11" fmla="*/ 0 h 19181"/>
                    <a:gd name="T12" fmla="*/ 2147483646 w 16879"/>
                    <a:gd name="T13" fmla="*/ 1308593750 h 19181"/>
                    <a:gd name="T14" fmla="*/ 2147483646 w 16879"/>
                    <a:gd name="T15" fmla="*/ 2147483646 h 19181"/>
                    <a:gd name="T16" fmla="*/ 2147483646 w 16879"/>
                    <a:gd name="T17" fmla="*/ 2147483646 h 19181"/>
                    <a:gd name="T18" fmla="*/ 2147483646 w 16879"/>
                    <a:gd name="T19" fmla="*/ 2147483646 h 19181"/>
                    <a:gd name="T20" fmla="*/ 2147483646 w 16879"/>
                    <a:gd name="T21" fmla="*/ 2147483646 h 19181"/>
                    <a:gd name="T22" fmla="*/ 2147483646 w 16879"/>
                    <a:gd name="T23" fmla="*/ 2147483646 h 19181"/>
                    <a:gd name="T24" fmla="*/ 2147483646 w 16879"/>
                    <a:gd name="T25" fmla="*/ 2147483646 h 19181"/>
                    <a:gd name="T26" fmla="*/ 2147483646 w 16879"/>
                    <a:gd name="T27" fmla="*/ 2147483646 h 19181"/>
                    <a:gd name="T28" fmla="*/ 2147483646 w 16879"/>
                    <a:gd name="T29" fmla="*/ 2147483646 h 19181"/>
                    <a:gd name="T30" fmla="*/ 2147483646 w 16879"/>
                    <a:gd name="T31" fmla="*/ 2147483646 h 19181"/>
                    <a:gd name="T32" fmla="*/ 2147483646 w 16879"/>
                    <a:gd name="T33" fmla="*/ 2147483646 h 19181"/>
                    <a:gd name="T34" fmla="*/ 2147483646 w 16879"/>
                    <a:gd name="T35" fmla="*/ 2147483646 h 19181"/>
                    <a:gd name="T36" fmla="*/ 2147483646 w 16879"/>
                    <a:gd name="T37" fmla="*/ 2147483646 h 19181"/>
                    <a:gd name="T38" fmla="*/ 2147483646 w 16879"/>
                    <a:gd name="T39" fmla="*/ 2147483646 h 19181"/>
                    <a:gd name="T40" fmla="*/ 2147483646 w 16879"/>
                    <a:gd name="T41" fmla="*/ 2147483646 h 19181"/>
                    <a:gd name="T42" fmla="*/ 2147483646 w 16879"/>
                    <a:gd name="T43" fmla="*/ 2147483646 h 19181"/>
                    <a:gd name="T44" fmla="*/ 1191406250 w 16879"/>
                    <a:gd name="T45" fmla="*/ 2147483646 h 19181"/>
                    <a:gd name="T46" fmla="*/ 1191406250 w 16879"/>
                    <a:gd name="T47" fmla="*/ 2147483646 h 19181"/>
                    <a:gd name="T48" fmla="*/ 2147483646 w 16879"/>
                    <a:gd name="T49" fmla="*/ 2147483646 h 19181"/>
                    <a:gd name="T50" fmla="*/ 2147483646 w 16879"/>
                    <a:gd name="T51" fmla="*/ 2147483646 h 19181"/>
                    <a:gd name="T52" fmla="*/ 2147483646 w 16879"/>
                    <a:gd name="T53" fmla="*/ 2147483646 h 19181"/>
                    <a:gd name="T54" fmla="*/ 2147483646 w 16879"/>
                    <a:gd name="T55" fmla="*/ 2147483646 h 19181"/>
                    <a:gd name="T56" fmla="*/ 2147483646 w 16879"/>
                    <a:gd name="T57" fmla="*/ 2147483646 h 19181"/>
                    <a:gd name="T58" fmla="*/ 2147483646 w 16879"/>
                    <a:gd name="T59" fmla="*/ 2147483646 h 19181"/>
                    <a:gd name="T60" fmla="*/ 2147483646 w 16879"/>
                    <a:gd name="T61" fmla="*/ 2147483646 h 19181"/>
                    <a:gd name="T62" fmla="*/ 2147483646 w 16879"/>
                    <a:gd name="T63" fmla="*/ 2147483646 h 19181"/>
                    <a:gd name="T64" fmla="*/ 2147483646 w 16879"/>
                    <a:gd name="T65" fmla="*/ 2147483646 h 19181"/>
                    <a:gd name="T66" fmla="*/ 2147483646 w 16879"/>
                    <a:gd name="T67" fmla="*/ 2147483646 h 19181"/>
                    <a:gd name="T68" fmla="*/ 2147483646 w 16879"/>
                    <a:gd name="T69" fmla="*/ 2147483646 h 19181"/>
                    <a:gd name="T70" fmla="*/ 2147483646 w 16879"/>
                    <a:gd name="T71" fmla="*/ 2147483646 h 19181"/>
                    <a:gd name="T72" fmla="*/ 2147483646 w 16879"/>
                    <a:gd name="T73" fmla="*/ 2147483646 h 19181"/>
                    <a:gd name="T74" fmla="*/ 2147483646 w 16879"/>
                    <a:gd name="T75" fmla="*/ 2147483646 h 19181"/>
                    <a:gd name="T76" fmla="*/ 2147483646 w 16879"/>
                    <a:gd name="T77" fmla="*/ 2147483646 h 19181"/>
                    <a:gd name="T78" fmla="*/ 2147483646 w 16879"/>
                    <a:gd name="T79" fmla="*/ 2147483646 h 19181"/>
                    <a:gd name="T80" fmla="*/ 2147483646 w 16879"/>
                    <a:gd name="T81" fmla="*/ 2147483646 h 19181"/>
                    <a:gd name="T82" fmla="*/ 2147483646 w 16879"/>
                    <a:gd name="T83" fmla="*/ 2147483646 h 19181"/>
                    <a:gd name="T84" fmla="*/ 2147483646 w 16879"/>
                    <a:gd name="T85" fmla="*/ 2147483646 h 19181"/>
                    <a:gd name="T86" fmla="*/ 2147483646 w 16879"/>
                    <a:gd name="T87" fmla="*/ 2147483646 h 19181"/>
                    <a:gd name="T88" fmla="*/ 2147483646 w 16879"/>
                    <a:gd name="T89" fmla="*/ 2147483646 h 19181"/>
                    <a:gd name="T90" fmla="*/ 2147483646 w 16879"/>
                    <a:gd name="T91" fmla="*/ 654296875 h 19181"/>
                    <a:gd name="T92" fmla="*/ 2147483646 w 16879"/>
                    <a:gd name="T93" fmla="*/ 0 h 191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2" name="Google Shape;5087;p31"/>
                <p:cNvSpPr>
                  <a:spLocks/>
                </p:cNvSpPr>
                <p:nvPr/>
              </p:nvSpPr>
              <p:spPr bwMode="auto">
                <a:xfrm>
                  <a:off x="2416725" y="4616250"/>
                  <a:ext cx="219350" cy="187250"/>
                </a:xfrm>
                <a:custGeom>
                  <a:avLst/>
                  <a:gdLst>
                    <a:gd name="T0" fmla="*/ 2147483646 w 8774"/>
                    <a:gd name="T1" fmla="*/ 0 h 7490"/>
                    <a:gd name="T2" fmla="*/ 2147483646 w 8774"/>
                    <a:gd name="T3" fmla="*/ 2147483646 h 7490"/>
                    <a:gd name="T4" fmla="*/ 2147483646 w 8774"/>
                    <a:gd name="T5" fmla="*/ 2147483646 h 7490"/>
                    <a:gd name="T6" fmla="*/ 2147483646 w 8774"/>
                    <a:gd name="T7" fmla="*/ 2147483646 h 7490"/>
                    <a:gd name="T8" fmla="*/ 2147483646 w 8774"/>
                    <a:gd name="T9" fmla="*/ 2147483646 h 7490"/>
                    <a:gd name="T10" fmla="*/ 2147483646 w 8774"/>
                    <a:gd name="T11" fmla="*/ 2147483646 h 7490"/>
                    <a:gd name="T12" fmla="*/ 2147483646 w 8774"/>
                    <a:gd name="T13" fmla="*/ 2147483646 h 7490"/>
                    <a:gd name="T14" fmla="*/ 986328125 w 8774"/>
                    <a:gd name="T15" fmla="*/ 2147483646 h 7490"/>
                    <a:gd name="T16" fmla="*/ 9765625 w 8774"/>
                    <a:gd name="T17" fmla="*/ 2147483646 h 7490"/>
                    <a:gd name="T18" fmla="*/ 9765625 w 8774"/>
                    <a:gd name="T19" fmla="*/ 2147483646 h 7490"/>
                    <a:gd name="T20" fmla="*/ 2147483646 w 8774"/>
                    <a:gd name="T21" fmla="*/ 2147483646 h 7490"/>
                    <a:gd name="T22" fmla="*/ 2147483646 w 8774"/>
                    <a:gd name="T23" fmla="*/ 2147483646 h 7490"/>
                    <a:gd name="T24" fmla="*/ 2147483646 w 8774"/>
                    <a:gd name="T25" fmla="*/ 2147483646 h 7490"/>
                    <a:gd name="T26" fmla="*/ 2147483646 w 8774"/>
                    <a:gd name="T27" fmla="*/ 2147483646 h 7490"/>
                    <a:gd name="T28" fmla="*/ 2147483646 w 8774"/>
                    <a:gd name="T29" fmla="*/ 2147483646 h 7490"/>
                    <a:gd name="T30" fmla="*/ 2147483646 w 8774"/>
                    <a:gd name="T31" fmla="*/ 2147483646 h 7490"/>
                    <a:gd name="T32" fmla="*/ 2147483646 w 8774"/>
                    <a:gd name="T33" fmla="*/ 2147483646 h 7490"/>
                    <a:gd name="T34" fmla="*/ 2147483646 w 8774"/>
                    <a:gd name="T35" fmla="*/ 2147483646 h 7490"/>
                    <a:gd name="T36" fmla="*/ 2147483646 w 8774"/>
                    <a:gd name="T37" fmla="*/ 2147483646 h 7490"/>
                    <a:gd name="T38" fmla="*/ 2147483646 w 8774"/>
                    <a:gd name="T39" fmla="*/ 2147483646 h 7490"/>
                    <a:gd name="T40" fmla="*/ 2147483646 w 8774"/>
                    <a:gd name="T41" fmla="*/ 2147483646 h 7490"/>
                    <a:gd name="T42" fmla="*/ 2147483646 w 8774"/>
                    <a:gd name="T43" fmla="*/ 2147483646 h 7490"/>
                    <a:gd name="T44" fmla="*/ 2147483646 w 8774"/>
                    <a:gd name="T45" fmla="*/ 1962890625 h 7490"/>
                    <a:gd name="T46" fmla="*/ 2147483646 w 8774"/>
                    <a:gd name="T47" fmla="*/ 332031250 h 7490"/>
                    <a:gd name="T48" fmla="*/ 2147483646 w 8774"/>
                    <a:gd name="T49" fmla="*/ 332031250 h 7490"/>
                    <a:gd name="T50" fmla="*/ 2147483646 w 8774"/>
                    <a:gd name="T51" fmla="*/ 419921875 h 7490"/>
                    <a:gd name="T52" fmla="*/ 2147483646 w 8774"/>
                    <a:gd name="T53" fmla="*/ 0 h 749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3" name="Google Shape;5088;p31"/>
                <p:cNvSpPr>
                  <a:spLocks/>
                </p:cNvSpPr>
                <p:nvPr/>
              </p:nvSpPr>
              <p:spPr bwMode="auto">
                <a:xfrm>
                  <a:off x="2529300" y="4642925"/>
                  <a:ext cx="133450" cy="232800"/>
                </a:xfrm>
                <a:custGeom>
                  <a:avLst/>
                  <a:gdLst>
                    <a:gd name="T0" fmla="*/ 2147483646 w 5338"/>
                    <a:gd name="T1" fmla="*/ 9765625 h 9312"/>
                    <a:gd name="T2" fmla="*/ 2147483646 w 5338"/>
                    <a:gd name="T3" fmla="*/ 986328125 h 9312"/>
                    <a:gd name="T4" fmla="*/ 2147483646 w 5338"/>
                    <a:gd name="T5" fmla="*/ 2147483646 h 9312"/>
                    <a:gd name="T6" fmla="*/ 2147483646 w 5338"/>
                    <a:gd name="T7" fmla="*/ 2147483646 h 9312"/>
                    <a:gd name="T8" fmla="*/ 2147483646 w 5338"/>
                    <a:gd name="T9" fmla="*/ 2147483646 h 9312"/>
                    <a:gd name="T10" fmla="*/ 2147483646 w 5338"/>
                    <a:gd name="T11" fmla="*/ 2147483646 h 9312"/>
                    <a:gd name="T12" fmla="*/ 2147483646 w 5338"/>
                    <a:gd name="T13" fmla="*/ 2147483646 h 9312"/>
                    <a:gd name="T14" fmla="*/ 2147483646 w 5338"/>
                    <a:gd name="T15" fmla="*/ 2147483646 h 9312"/>
                    <a:gd name="T16" fmla="*/ 2147483646 w 5338"/>
                    <a:gd name="T17" fmla="*/ 2147483646 h 9312"/>
                    <a:gd name="T18" fmla="*/ 654296875 w 5338"/>
                    <a:gd name="T19" fmla="*/ 2147483646 h 9312"/>
                    <a:gd name="T20" fmla="*/ 2147483646 w 5338"/>
                    <a:gd name="T21" fmla="*/ 2147483646 h 9312"/>
                    <a:gd name="T22" fmla="*/ 2147483646 w 5338"/>
                    <a:gd name="T23" fmla="*/ 2147483646 h 9312"/>
                    <a:gd name="T24" fmla="*/ 2147483646 w 5338"/>
                    <a:gd name="T25" fmla="*/ 2147483646 h 9312"/>
                    <a:gd name="T26" fmla="*/ 2147483646 w 5338"/>
                    <a:gd name="T27" fmla="*/ 2147483646 h 9312"/>
                    <a:gd name="T28" fmla="*/ 2147483646 w 5338"/>
                    <a:gd name="T29" fmla="*/ 2147483646 h 9312"/>
                    <a:gd name="T30" fmla="*/ 2147483646 w 5338"/>
                    <a:gd name="T31" fmla="*/ 2147483646 h 9312"/>
                    <a:gd name="T32" fmla="*/ 2147483646 w 5338"/>
                    <a:gd name="T33" fmla="*/ 2147483646 h 9312"/>
                    <a:gd name="T34" fmla="*/ 2147483646 w 5338"/>
                    <a:gd name="T35" fmla="*/ 2147483646 h 9312"/>
                    <a:gd name="T36" fmla="*/ 2147483646 w 5338"/>
                    <a:gd name="T37" fmla="*/ 2147483646 h 9312"/>
                    <a:gd name="T38" fmla="*/ 2147483646 w 5338"/>
                    <a:gd name="T39" fmla="*/ 2147483646 h 9312"/>
                    <a:gd name="T40" fmla="*/ 2147483646 w 5338"/>
                    <a:gd name="T41" fmla="*/ 2147483646 h 9312"/>
                    <a:gd name="T42" fmla="*/ 2147483646 w 5338"/>
                    <a:gd name="T43" fmla="*/ 2147483646 h 9312"/>
                    <a:gd name="T44" fmla="*/ 2147483646 w 5338"/>
                    <a:gd name="T45" fmla="*/ 986328125 h 9312"/>
                    <a:gd name="T46" fmla="*/ 2147483646 w 5338"/>
                    <a:gd name="T47" fmla="*/ 9765625 h 931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4" name="Google Shape;5089;p31"/>
                <p:cNvSpPr>
                  <a:spLocks/>
                </p:cNvSpPr>
                <p:nvPr/>
              </p:nvSpPr>
              <p:spPr bwMode="auto">
                <a:xfrm>
                  <a:off x="2827850" y="4659300"/>
                  <a:ext cx="52575" cy="242500"/>
                </a:xfrm>
                <a:custGeom>
                  <a:avLst/>
                  <a:gdLst>
                    <a:gd name="T0" fmla="*/ 2147483646 w 2103"/>
                    <a:gd name="T1" fmla="*/ 0 h 9700"/>
                    <a:gd name="T2" fmla="*/ 2147483646 w 2103"/>
                    <a:gd name="T3" fmla="*/ 1103515625 h 9700"/>
                    <a:gd name="T4" fmla="*/ 2147483646 w 2103"/>
                    <a:gd name="T5" fmla="*/ 2147483646 h 9700"/>
                    <a:gd name="T6" fmla="*/ 1630859375 w 2103"/>
                    <a:gd name="T7" fmla="*/ 2147483646 h 9700"/>
                    <a:gd name="T8" fmla="*/ 9765625 w 2103"/>
                    <a:gd name="T9" fmla="*/ 2147483646 h 9700"/>
                    <a:gd name="T10" fmla="*/ 2147483646 w 2103"/>
                    <a:gd name="T11" fmla="*/ 2147483646 h 9700"/>
                    <a:gd name="T12" fmla="*/ 2147483646 w 2103"/>
                    <a:gd name="T13" fmla="*/ 2147483646 h 9700"/>
                    <a:gd name="T14" fmla="*/ 2147483646 w 2103"/>
                    <a:gd name="T15" fmla="*/ 2147483646 h 9700"/>
                    <a:gd name="T16" fmla="*/ 2147483646 w 2103"/>
                    <a:gd name="T17" fmla="*/ 2147483646 h 9700"/>
                    <a:gd name="T18" fmla="*/ 2147483646 w 2103"/>
                    <a:gd name="T19" fmla="*/ 2147483646 h 9700"/>
                    <a:gd name="T20" fmla="*/ 2147483646 w 2103"/>
                    <a:gd name="T21" fmla="*/ 2147483646 h 9700"/>
                    <a:gd name="T22" fmla="*/ 2147483646 w 2103"/>
                    <a:gd name="T23" fmla="*/ 2147483646 h 9700"/>
                    <a:gd name="T24" fmla="*/ 2147483646 w 2103"/>
                    <a:gd name="T25" fmla="*/ 2147483646 h 9700"/>
                    <a:gd name="T26" fmla="*/ 2147483646 w 2103"/>
                    <a:gd name="T27" fmla="*/ 2147483646 h 9700"/>
                    <a:gd name="T28" fmla="*/ 2147483646 w 2103"/>
                    <a:gd name="T29" fmla="*/ 2147483646 h 9700"/>
                    <a:gd name="T30" fmla="*/ 2147483646 w 2103"/>
                    <a:gd name="T31" fmla="*/ 2147483646 h 9700"/>
                    <a:gd name="T32" fmla="*/ 2147483646 w 2103"/>
                    <a:gd name="T33" fmla="*/ 2147483646 h 9700"/>
                    <a:gd name="T34" fmla="*/ 2147483646 w 2103"/>
                    <a:gd name="T35" fmla="*/ 2147483646 h 9700"/>
                    <a:gd name="T36" fmla="*/ 2147483646 w 2103"/>
                    <a:gd name="T37" fmla="*/ 2147483646 h 9700"/>
                    <a:gd name="T38" fmla="*/ 2147483646 w 2103"/>
                    <a:gd name="T39" fmla="*/ 2147483646 h 9700"/>
                    <a:gd name="T40" fmla="*/ 2147483646 w 2103"/>
                    <a:gd name="T41" fmla="*/ 1757812500 h 9700"/>
                    <a:gd name="T42" fmla="*/ 2147483646 w 2103"/>
                    <a:gd name="T43" fmla="*/ 126953125 h 9700"/>
                    <a:gd name="T44" fmla="*/ 2147483646 w 2103"/>
                    <a:gd name="T45" fmla="*/ 126953125 h 9700"/>
                    <a:gd name="T46" fmla="*/ 2147483646 w 2103"/>
                    <a:gd name="T47" fmla="*/ 0 h 970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5" name="Google Shape;5090;p31"/>
                <p:cNvSpPr>
                  <a:spLocks/>
                </p:cNvSpPr>
                <p:nvPr/>
              </p:nvSpPr>
              <p:spPr bwMode="auto">
                <a:xfrm>
                  <a:off x="2946275" y="4622075"/>
                  <a:ext cx="164300" cy="179100"/>
                </a:xfrm>
                <a:custGeom>
                  <a:avLst/>
                  <a:gdLst>
                    <a:gd name="T0" fmla="*/ 2147483646 w 6572"/>
                    <a:gd name="T1" fmla="*/ 9765625 h 7164"/>
                    <a:gd name="T2" fmla="*/ 654296875 w 6572"/>
                    <a:gd name="T3" fmla="*/ 1640625000 h 7164"/>
                    <a:gd name="T4" fmla="*/ 2147483646 w 6572"/>
                    <a:gd name="T5" fmla="*/ 2147483646 h 7164"/>
                    <a:gd name="T6" fmla="*/ 2147483646 w 6572"/>
                    <a:gd name="T7" fmla="*/ 2147483646 h 7164"/>
                    <a:gd name="T8" fmla="*/ 2147483646 w 6572"/>
                    <a:gd name="T9" fmla="*/ 2147483646 h 7164"/>
                    <a:gd name="T10" fmla="*/ 2147483646 w 6572"/>
                    <a:gd name="T11" fmla="*/ 2147483646 h 7164"/>
                    <a:gd name="T12" fmla="*/ 2147483646 w 6572"/>
                    <a:gd name="T13" fmla="*/ 2147483646 h 7164"/>
                    <a:gd name="T14" fmla="*/ 2147483646 w 6572"/>
                    <a:gd name="T15" fmla="*/ 2147483646 h 7164"/>
                    <a:gd name="T16" fmla="*/ 2147483646 w 6572"/>
                    <a:gd name="T17" fmla="*/ 2147483646 h 7164"/>
                    <a:gd name="T18" fmla="*/ 2147483646 w 6572"/>
                    <a:gd name="T19" fmla="*/ 2147483646 h 7164"/>
                    <a:gd name="T20" fmla="*/ 2147483646 w 6572"/>
                    <a:gd name="T21" fmla="*/ 2147483646 h 7164"/>
                    <a:gd name="T22" fmla="*/ 2147483646 w 6572"/>
                    <a:gd name="T23" fmla="*/ 2147483646 h 7164"/>
                    <a:gd name="T24" fmla="*/ 2147483646 w 6572"/>
                    <a:gd name="T25" fmla="*/ 2147483646 h 7164"/>
                    <a:gd name="T26" fmla="*/ 2147483646 w 6572"/>
                    <a:gd name="T27" fmla="*/ 2147483646 h 7164"/>
                    <a:gd name="T28" fmla="*/ 2147483646 w 6572"/>
                    <a:gd name="T29" fmla="*/ 2147483646 h 7164"/>
                    <a:gd name="T30" fmla="*/ 2147483646 w 6572"/>
                    <a:gd name="T31" fmla="*/ 2147483646 h 7164"/>
                    <a:gd name="T32" fmla="*/ 2147483646 w 6572"/>
                    <a:gd name="T33" fmla="*/ 2147483646 h 7164"/>
                    <a:gd name="T34" fmla="*/ 2147483646 w 6572"/>
                    <a:gd name="T35" fmla="*/ 1640625000 h 7164"/>
                    <a:gd name="T36" fmla="*/ 2147483646 w 6572"/>
                    <a:gd name="T37" fmla="*/ 1640625000 h 7164"/>
                    <a:gd name="T38" fmla="*/ 2147483646 w 6572"/>
                    <a:gd name="T39" fmla="*/ 9765625 h 7164"/>
                    <a:gd name="T40" fmla="*/ 2147483646 w 6572"/>
                    <a:gd name="T41" fmla="*/ 9765625 h 71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lnTo>
                        <a:pt x="267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6" name="Google Shape;5091;p31"/>
                <p:cNvSpPr>
                  <a:spLocks/>
                </p:cNvSpPr>
                <p:nvPr/>
              </p:nvSpPr>
              <p:spPr bwMode="auto">
                <a:xfrm>
                  <a:off x="2902075" y="4654050"/>
                  <a:ext cx="83425" cy="157175"/>
                </a:xfrm>
                <a:custGeom>
                  <a:avLst/>
                  <a:gdLst>
                    <a:gd name="T0" fmla="*/ 2080078125 w 3337"/>
                    <a:gd name="T1" fmla="*/ 9765625 h 6287"/>
                    <a:gd name="T2" fmla="*/ 1630859375 w 3337"/>
                    <a:gd name="T3" fmla="*/ 224609375 h 6287"/>
                    <a:gd name="T4" fmla="*/ 654296875 w 3337"/>
                    <a:gd name="T5" fmla="*/ 2147483646 h 6287"/>
                    <a:gd name="T6" fmla="*/ 2147483646 w 3337"/>
                    <a:gd name="T7" fmla="*/ 2147483646 h 6287"/>
                    <a:gd name="T8" fmla="*/ 2147483646 w 3337"/>
                    <a:gd name="T9" fmla="*/ 2147483646 h 6287"/>
                    <a:gd name="T10" fmla="*/ 2147483646 w 3337"/>
                    <a:gd name="T11" fmla="*/ 2147483646 h 6287"/>
                    <a:gd name="T12" fmla="*/ 2147483646 w 3337"/>
                    <a:gd name="T13" fmla="*/ 2147483646 h 6287"/>
                    <a:gd name="T14" fmla="*/ 2147483646 w 3337"/>
                    <a:gd name="T15" fmla="*/ 2147483646 h 6287"/>
                    <a:gd name="T16" fmla="*/ 2147483646 w 3337"/>
                    <a:gd name="T17" fmla="*/ 2147483646 h 6287"/>
                    <a:gd name="T18" fmla="*/ 2147483646 w 3337"/>
                    <a:gd name="T19" fmla="*/ 2147483646 h 6287"/>
                    <a:gd name="T20" fmla="*/ 2147483646 w 3337"/>
                    <a:gd name="T21" fmla="*/ 2147483646 h 6287"/>
                    <a:gd name="T22" fmla="*/ 2147483646 w 3337"/>
                    <a:gd name="T23" fmla="*/ 2147483646 h 6287"/>
                    <a:gd name="T24" fmla="*/ 2147483646 w 3337"/>
                    <a:gd name="T25" fmla="*/ 2147483646 h 6287"/>
                    <a:gd name="T26" fmla="*/ 2147483646 w 3337"/>
                    <a:gd name="T27" fmla="*/ 1855468750 h 6287"/>
                    <a:gd name="T28" fmla="*/ 2147483646 w 3337"/>
                    <a:gd name="T29" fmla="*/ 546875000 h 6287"/>
                    <a:gd name="T30" fmla="*/ 2080078125 w 3337"/>
                    <a:gd name="T31" fmla="*/ 9765625 h 628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7" name="Google Shape;5092;p31"/>
                <p:cNvSpPr>
                  <a:spLocks/>
                </p:cNvSpPr>
                <p:nvPr/>
              </p:nvSpPr>
              <p:spPr bwMode="auto">
                <a:xfrm>
                  <a:off x="3053025" y="4406100"/>
                  <a:ext cx="250200" cy="57550"/>
                </a:xfrm>
                <a:custGeom>
                  <a:avLst/>
                  <a:gdLst>
                    <a:gd name="T0" fmla="*/ 2147483646 w 10008"/>
                    <a:gd name="T1" fmla="*/ 2147483646 h 2302"/>
                    <a:gd name="T2" fmla="*/ 2147483646 w 10008"/>
                    <a:gd name="T3" fmla="*/ 2147483646 h 2302"/>
                    <a:gd name="T4" fmla="*/ 2147483646 w 10008"/>
                    <a:gd name="T5" fmla="*/ 2147483646 h 2302"/>
                    <a:gd name="T6" fmla="*/ 2147483646 w 10008"/>
                    <a:gd name="T7" fmla="*/ 0 h 2302"/>
                    <a:gd name="T8" fmla="*/ 2147483646 w 10008"/>
                    <a:gd name="T9" fmla="*/ 2147483646 h 2302"/>
                    <a:gd name="T10" fmla="*/ 1298828125 w 10008"/>
                    <a:gd name="T11" fmla="*/ 2147483646 h 2302"/>
                    <a:gd name="T12" fmla="*/ 322265625 w 10008"/>
                    <a:gd name="T13" fmla="*/ 2147483646 h 2302"/>
                    <a:gd name="T14" fmla="*/ 2147483646 w 10008"/>
                    <a:gd name="T15" fmla="*/ 2147483646 h 2302"/>
                    <a:gd name="T16" fmla="*/ 2147483646 w 10008"/>
                    <a:gd name="T17" fmla="*/ 2147483646 h 2302"/>
                    <a:gd name="T18" fmla="*/ 2147483646 w 10008"/>
                    <a:gd name="T19" fmla="*/ 2147483646 h 2302"/>
                    <a:gd name="T20" fmla="*/ 2147483646 w 10008"/>
                    <a:gd name="T21" fmla="*/ 2147483646 h 2302"/>
                    <a:gd name="T22" fmla="*/ 2147483646 w 10008"/>
                    <a:gd name="T23" fmla="*/ 2147483646 h 2302"/>
                    <a:gd name="T24" fmla="*/ 2147483646 w 10008"/>
                    <a:gd name="T25" fmla="*/ 2147483646 h 2302"/>
                    <a:gd name="T26" fmla="*/ 2147483646 w 10008"/>
                    <a:gd name="T27" fmla="*/ 2147483646 h 2302"/>
                    <a:gd name="T28" fmla="*/ 2147483646 w 10008"/>
                    <a:gd name="T29" fmla="*/ 2147483646 h 2302"/>
                    <a:gd name="T30" fmla="*/ 2147483646 w 10008"/>
                    <a:gd name="T31" fmla="*/ 2147483646 h 2302"/>
                    <a:gd name="T32" fmla="*/ 2147483646 w 10008"/>
                    <a:gd name="T33" fmla="*/ 2147483646 h 2302"/>
                    <a:gd name="T34" fmla="*/ 2147483646 w 10008"/>
                    <a:gd name="T35" fmla="*/ 2147483646 h 2302"/>
                    <a:gd name="T36" fmla="*/ 2147483646 w 10008"/>
                    <a:gd name="T37" fmla="*/ 2147483646 h 2302"/>
                    <a:gd name="T38" fmla="*/ 2147483646 w 10008"/>
                    <a:gd name="T39" fmla="*/ 2147483646 h 2302"/>
                    <a:gd name="T40" fmla="*/ 2147483646 w 10008"/>
                    <a:gd name="T41" fmla="*/ 2147483646 h 2302"/>
                    <a:gd name="T42" fmla="*/ 2147483646 w 10008"/>
                    <a:gd name="T43" fmla="*/ 2147483646 h 2302"/>
                    <a:gd name="T44" fmla="*/ 2147483646 w 10008"/>
                    <a:gd name="T45" fmla="*/ 2147483646 h 2302"/>
                    <a:gd name="T46" fmla="*/ 2147483646 w 10008"/>
                    <a:gd name="T47" fmla="*/ 2147483646 h 2302"/>
                    <a:gd name="T48" fmla="*/ 2147483646 w 10008"/>
                    <a:gd name="T49" fmla="*/ 332031250 h 2302"/>
                    <a:gd name="T50" fmla="*/ 2147483646 w 10008"/>
                    <a:gd name="T51" fmla="*/ 0 h 230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8" name="Google Shape;5093;p31"/>
                <p:cNvSpPr>
                  <a:spLocks/>
                </p:cNvSpPr>
                <p:nvPr/>
              </p:nvSpPr>
              <p:spPr bwMode="auto">
                <a:xfrm>
                  <a:off x="3048000" y="4484475"/>
                  <a:ext cx="181000" cy="73050"/>
                </a:xfrm>
                <a:custGeom>
                  <a:avLst/>
                  <a:gdLst>
                    <a:gd name="T0" fmla="*/ 2147483646 w 7240"/>
                    <a:gd name="T1" fmla="*/ 2147483646 h 2922"/>
                    <a:gd name="T2" fmla="*/ 2147483646 w 7240"/>
                    <a:gd name="T3" fmla="*/ 2147483646 h 2922"/>
                    <a:gd name="T4" fmla="*/ 2147483646 w 7240"/>
                    <a:gd name="T5" fmla="*/ 2147483646 h 2922"/>
                    <a:gd name="T6" fmla="*/ 2147483646 w 7240"/>
                    <a:gd name="T7" fmla="*/ 9765625 h 2922"/>
                    <a:gd name="T8" fmla="*/ 2147483646 w 7240"/>
                    <a:gd name="T9" fmla="*/ 332031250 h 2922"/>
                    <a:gd name="T10" fmla="*/ 664062500 w 7240"/>
                    <a:gd name="T11" fmla="*/ 986328125 h 2922"/>
                    <a:gd name="T12" fmla="*/ 9765625 w 7240"/>
                    <a:gd name="T13" fmla="*/ 1962890625 h 2922"/>
                    <a:gd name="T14" fmla="*/ 986328125 w 7240"/>
                    <a:gd name="T15" fmla="*/ 2147483646 h 2922"/>
                    <a:gd name="T16" fmla="*/ 2147483646 w 7240"/>
                    <a:gd name="T17" fmla="*/ 2147483646 h 2922"/>
                    <a:gd name="T18" fmla="*/ 2147483646 w 7240"/>
                    <a:gd name="T19" fmla="*/ 2147483646 h 2922"/>
                    <a:gd name="T20" fmla="*/ 2147483646 w 7240"/>
                    <a:gd name="T21" fmla="*/ 2147483646 h 2922"/>
                    <a:gd name="T22" fmla="*/ 2147483646 w 7240"/>
                    <a:gd name="T23" fmla="*/ 2147483646 h 2922"/>
                    <a:gd name="T24" fmla="*/ 2147483646 w 7240"/>
                    <a:gd name="T25" fmla="*/ 2147483646 h 2922"/>
                    <a:gd name="T26" fmla="*/ 2147483646 w 7240"/>
                    <a:gd name="T27" fmla="*/ 2147483646 h 2922"/>
                    <a:gd name="T28" fmla="*/ 2147483646 w 7240"/>
                    <a:gd name="T29" fmla="*/ 2147483646 h 2922"/>
                    <a:gd name="T30" fmla="*/ 2147483646 w 7240"/>
                    <a:gd name="T31" fmla="*/ 2147483646 h 2922"/>
                    <a:gd name="T32" fmla="*/ 2147483646 w 7240"/>
                    <a:gd name="T33" fmla="*/ 2147483646 h 2922"/>
                    <a:gd name="T34" fmla="*/ 2147483646 w 7240"/>
                    <a:gd name="T35" fmla="*/ 2147483646 h 2922"/>
                    <a:gd name="T36" fmla="*/ 2147483646 w 7240"/>
                    <a:gd name="T37" fmla="*/ 2147483646 h 2922"/>
                    <a:gd name="T38" fmla="*/ 2147483646 w 7240"/>
                    <a:gd name="T39" fmla="*/ 2147483646 h 2922"/>
                    <a:gd name="T40" fmla="*/ 2147483646 w 7240"/>
                    <a:gd name="T41" fmla="*/ 2147483646 h 2922"/>
                    <a:gd name="T42" fmla="*/ 2147483646 w 7240"/>
                    <a:gd name="T43" fmla="*/ 2147483646 h 2922"/>
                    <a:gd name="T44" fmla="*/ 2147483646 w 7240"/>
                    <a:gd name="T45" fmla="*/ 2147483646 h 2922"/>
                    <a:gd name="T46" fmla="*/ 2147483646 w 7240"/>
                    <a:gd name="T47" fmla="*/ 2147483646 h 2922"/>
                    <a:gd name="T48" fmla="*/ 2147483646 w 7240"/>
                    <a:gd name="T49" fmla="*/ 664062500 h 2922"/>
                    <a:gd name="T50" fmla="*/ 2147483646 w 7240"/>
                    <a:gd name="T51" fmla="*/ 9765625 h 2922"/>
                    <a:gd name="T52" fmla="*/ 2147483646 w 7240"/>
                    <a:gd name="T53" fmla="*/ 9765625 h 292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cubicBezTo>
                        <a:pt x="5510" y="1912"/>
                        <a:pt x="5505" y="1896"/>
                        <a:pt x="5505" y="1869"/>
                      </a:cubicBez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lnTo>
                        <a:pt x="93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9" name="Google Shape;5094;p31"/>
                <p:cNvSpPr>
                  <a:spLocks/>
                </p:cNvSpPr>
                <p:nvPr/>
              </p:nvSpPr>
              <p:spPr bwMode="auto">
                <a:xfrm>
                  <a:off x="2822850" y="4101700"/>
                  <a:ext cx="85075" cy="290250"/>
                </a:xfrm>
                <a:custGeom>
                  <a:avLst/>
                  <a:gdLst>
                    <a:gd name="T0" fmla="*/ 2147483646 w 3403"/>
                    <a:gd name="T1" fmla="*/ 9765625 h 11610"/>
                    <a:gd name="T2" fmla="*/ 654296875 w 3403"/>
                    <a:gd name="T3" fmla="*/ 986328125 h 11610"/>
                    <a:gd name="T4" fmla="*/ 654296875 w 3403"/>
                    <a:gd name="T5" fmla="*/ 2147483646 h 11610"/>
                    <a:gd name="T6" fmla="*/ 2147483646 w 3403"/>
                    <a:gd name="T7" fmla="*/ 2147483646 h 11610"/>
                    <a:gd name="T8" fmla="*/ 2147483646 w 3403"/>
                    <a:gd name="T9" fmla="*/ 2147483646 h 11610"/>
                    <a:gd name="T10" fmla="*/ 2147483646 w 3403"/>
                    <a:gd name="T11" fmla="*/ 2147483646 h 11610"/>
                    <a:gd name="T12" fmla="*/ 2147483646 w 3403"/>
                    <a:gd name="T13" fmla="*/ 2147483646 h 11610"/>
                    <a:gd name="T14" fmla="*/ 2147483646 w 3403"/>
                    <a:gd name="T15" fmla="*/ 2147483646 h 11610"/>
                    <a:gd name="T16" fmla="*/ 2147483646 w 3403"/>
                    <a:gd name="T17" fmla="*/ 2147483646 h 11610"/>
                    <a:gd name="T18" fmla="*/ 2147483646 w 3403"/>
                    <a:gd name="T19" fmla="*/ 2147483646 h 11610"/>
                    <a:gd name="T20" fmla="*/ 2147483646 w 3403"/>
                    <a:gd name="T21" fmla="*/ 2147483646 h 11610"/>
                    <a:gd name="T22" fmla="*/ 2147483646 w 3403"/>
                    <a:gd name="T23" fmla="*/ 2147483646 h 11610"/>
                    <a:gd name="T24" fmla="*/ 2147483646 w 3403"/>
                    <a:gd name="T25" fmla="*/ 2147483646 h 11610"/>
                    <a:gd name="T26" fmla="*/ 2147483646 w 3403"/>
                    <a:gd name="T27" fmla="*/ 2147483646 h 11610"/>
                    <a:gd name="T28" fmla="*/ 2147483646 w 3403"/>
                    <a:gd name="T29" fmla="*/ 2147483646 h 11610"/>
                    <a:gd name="T30" fmla="*/ 2147483646 w 3403"/>
                    <a:gd name="T31" fmla="*/ 2147483646 h 11610"/>
                    <a:gd name="T32" fmla="*/ 2147483646 w 3403"/>
                    <a:gd name="T33" fmla="*/ 2147483646 h 11610"/>
                    <a:gd name="T34" fmla="*/ 2147483646 w 3403"/>
                    <a:gd name="T35" fmla="*/ 2147483646 h 11610"/>
                    <a:gd name="T36" fmla="*/ 2147483646 w 3403"/>
                    <a:gd name="T37" fmla="*/ 2147483646 h 11610"/>
                    <a:gd name="T38" fmla="*/ 2147483646 w 3403"/>
                    <a:gd name="T39" fmla="*/ 664062500 h 11610"/>
                    <a:gd name="T40" fmla="*/ 2147483646 w 3403"/>
                    <a:gd name="T41" fmla="*/ 9765625 h 116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0" name="Google Shape;5095;p31"/>
                <p:cNvSpPr>
                  <a:spLocks/>
                </p:cNvSpPr>
                <p:nvPr/>
              </p:nvSpPr>
              <p:spPr bwMode="auto">
                <a:xfrm>
                  <a:off x="2956275" y="4031650"/>
                  <a:ext cx="56725" cy="353125"/>
                </a:xfrm>
                <a:custGeom>
                  <a:avLst/>
                  <a:gdLst>
                    <a:gd name="T0" fmla="*/ 2147483646 w 2269"/>
                    <a:gd name="T1" fmla="*/ 9765625 h 14125"/>
                    <a:gd name="T2" fmla="*/ 2147483646 w 2269"/>
                    <a:gd name="T3" fmla="*/ 986328125 h 14125"/>
                    <a:gd name="T4" fmla="*/ 2147483646 w 2269"/>
                    <a:gd name="T5" fmla="*/ 2147483646 h 14125"/>
                    <a:gd name="T6" fmla="*/ 2147483646 w 2269"/>
                    <a:gd name="T7" fmla="*/ 2147483646 h 14125"/>
                    <a:gd name="T8" fmla="*/ 2147483646 w 2269"/>
                    <a:gd name="T9" fmla="*/ 2147483646 h 14125"/>
                    <a:gd name="T10" fmla="*/ 2147483646 w 2269"/>
                    <a:gd name="T11" fmla="*/ 2147483646 h 14125"/>
                    <a:gd name="T12" fmla="*/ 2147483646 w 2269"/>
                    <a:gd name="T13" fmla="*/ 2147483646 h 14125"/>
                    <a:gd name="T14" fmla="*/ 2147483646 w 2269"/>
                    <a:gd name="T15" fmla="*/ 2147483646 h 14125"/>
                    <a:gd name="T16" fmla="*/ 2147483646 w 2269"/>
                    <a:gd name="T17" fmla="*/ 2147483646 h 14125"/>
                    <a:gd name="T18" fmla="*/ 2147483646 w 2269"/>
                    <a:gd name="T19" fmla="*/ 2147483646 h 14125"/>
                    <a:gd name="T20" fmla="*/ 332031250 w 2269"/>
                    <a:gd name="T21" fmla="*/ 2147483646 h 14125"/>
                    <a:gd name="T22" fmla="*/ 654296875 w 2269"/>
                    <a:gd name="T23" fmla="*/ 2147483646 h 14125"/>
                    <a:gd name="T24" fmla="*/ 2147483646 w 2269"/>
                    <a:gd name="T25" fmla="*/ 2147483646 h 14125"/>
                    <a:gd name="T26" fmla="*/ 2147483646 w 2269"/>
                    <a:gd name="T27" fmla="*/ 2147483646 h 14125"/>
                    <a:gd name="T28" fmla="*/ 2147483646 w 2269"/>
                    <a:gd name="T29" fmla="*/ 2147483646 h 14125"/>
                    <a:gd name="T30" fmla="*/ 2147483646 w 2269"/>
                    <a:gd name="T31" fmla="*/ 2147483646 h 14125"/>
                    <a:gd name="T32" fmla="*/ 2147483646 w 2269"/>
                    <a:gd name="T33" fmla="*/ 2147483646 h 14125"/>
                    <a:gd name="T34" fmla="*/ 2147483646 w 2269"/>
                    <a:gd name="T35" fmla="*/ 2147483646 h 14125"/>
                    <a:gd name="T36" fmla="*/ 2147483646 w 2269"/>
                    <a:gd name="T37" fmla="*/ 2147483646 h 14125"/>
                    <a:gd name="T38" fmla="*/ 2147483646 w 2269"/>
                    <a:gd name="T39" fmla="*/ 2147483646 h 14125"/>
                    <a:gd name="T40" fmla="*/ 2147483646 w 2269"/>
                    <a:gd name="T41" fmla="*/ 2147483646 h 14125"/>
                    <a:gd name="T42" fmla="*/ 2147483646 w 2269"/>
                    <a:gd name="T43" fmla="*/ 2147483646 h 14125"/>
                    <a:gd name="T44" fmla="*/ 2147483646 w 2269"/>
                    <a:gd name="T45" fmla="*/ 1308593750 h 14125"/>
                    <a:gd name="T46" fmla="*/ 2147483646 w 2269"/>
                    <a:gd name="T47" fmla="*/ 9765625 h 141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1" name="Google Shape;5096;p31"/>
                <p:cNvSpPr>
                  <a:spLocks/>
                </p:cNvSpPr>
                <p:nvPr/>
              </p:nvSpPr>
              <p:spPr bwMode="auto">
                <a:xfrm>
                  <a:off x="2606850" y="4172600"/>
                  <a:ext cx="174325" cy="272200"/>
                </a:xfrm>
                <a:custGeom>
                  <a:avLst/>
                  <a:gdLst>
                    <a:gd name="T0" fmla="*/ 1962890625 w 6973"/>
                    <a:gd name="T1" fmla="*/ 0 h 10888"/>
                    <a:gd name="T2" fmla="*/ 664062500 w 6973"/>
                    <a:gd name="T3" fmla="*/ 654296875 h 10888"/>
                    <a:gd name="T4" fmla="*/ 664062500 w 6973"/>
                    <a:gd name="T5" fmla="*/ 2147483646 h 10888"/>
                    <a:gd name="T6" fmla="*/ 2147483646 w 6973"/>
                    <a:gd name="T7" fmla="*/ 2147483646 h 10888"/>
                    <a:gd name="T8" fmla="*/ 2147483646 w 6973"/>
                    <a:gd name="T9" fmla="*/ 2147483646 h 10888"/>
                    <a:gd name="T10" fmla="*/ 2147483646 w 6973"/>
                    <a:gd name="T11" fmla="*/ 2147483646 h 10888"/>
                    <a:gd name="T12" fmla="*/ 2147483646 w 6973"/>
                    <a:gd name="T13" fmla="*/ 2147483646 h 10888"/>
                    <a:gd name="T14" fmla="*/ 2147483646 w 6973"/>
                    <a:gd name="T15" fmla="*/ 2147483646 h 10888"/>
                    <a:gd name="T16" fmla="*/ 2147483646 w 6973"/>
                    <a:gd name="T17" fmla="*/ 2147483646 h 10888"/>
                    <a:gd name="T18" fmla="*/ 2147483646 w 6973"/>
                    <a:gd name="T19" fmla="*/ 2147483646 h 10888"/>
                    <a:gd name="T20" fmla="*/ 2147483646 w 6973"/>
                    <a:gd name="T21" fmla="*/ 2147483646 h 10888"/>
                    <a:gd name="T22" fmla="*/ 2147483646 w 6973"/>
                    <a:gd name="T23" fmla="*/ 2147483646 h 10888"/>
                    <a:gd name="T24" fmla="*/ 2147483646 w 6973"/>
                    <a:gd name="T25" fmla="*/ 2147483646 h 10888"/>
                    <a:gd name="T26" fmla="*/ 2147483646 w 6973"/>
                    <a:gd name="T27" fmla="*/ 2147483646 h 10888"/>
                    <a:gd name="T28" fmla="*/ 2147483646 w 6973"/>
                    <a:gd name="T29" fmla="*/ 2147483646 h 10888"/>
                    <a:gd name="T30" fmla="*/ 2147483646 w 6973"/>
                    <a:gd name="T31" fmla="*/ 2147483646 h 10888"/>
                    <a:gd name="T32" fmla="*/ 2147483646 w 6973"/>
                    <a:gd name="T33" fmla="*/ 2147483646 h 10888"/>
                    <a:gd name="T34" fmla="*/ 2147483646 w 6973"/>
                    <a:gd name="T35" fmla="*/ 654296875 h 10888"/>
                    <a:gd name="T36" fmla="*/ 1962890625 w 6973"/>
                    <a:gd name="T37" fmla="*/ 0 h 1088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2" name="Google Shape;5097;p31"/>
                <p:cNvSpPr>
                  <a:spLocks/>
                </p:cNvSpPr>
                <p:nvPr/>
              </p:nvSpPr>
              <p:spPr bwMode="auto">
                <a:xfrm>
                  <a:off x="2460925" y="4312700"/>
                  <a:ext cx="257700" cy="186450"/>
                </a:xfrm>
                <a:custGeom>
                  <a:avLst/>
                  <a:gdLst>
                    <a:gd name="T0" fmla="*/ 2147483646 w 10308"/>
                    <a:gd name="T1" fmla="*/ 0 h 7458"/>
                    <a:gd name="T2" fmla="*/ 332031250 w 10308"/>
                    <a:gd name="T3" fmla="*/ 654296875 h 7458"/>
                    <a:gd name="T4" fmla="*/ 1630859375 w 10308"/>
                    <a:gd name="T5" fmla="*/ 2147483646 h 7458"/>
                    <a:gd name="T6" fmla="*/ 2147483646 w 10308"/>
                    <a:gd name="T7" fmla="*/ 2147483646 h 7458"/>
                    <a:gd name="T8" fmla="*/ 2147483646 w 10308"/>
                    <a:gd name="T9" fmla="*/ 2147483646 h 7458"/>
                    <a:gd name="T10" fmla="*/ 2147483646 w 10308"/>
                    <a:gd name="T11" fmla="*/ 2147483646 h 7458"/>
                    <a:gd name="T12" fmla="*/ 2147483646 w 10308"/>
                    <a:gd name="T13" fmla="*/ 2147483646 h 7458"/>
                    <a:gd name="T14" fmla="*/ 2147483646 w 10308"/>
                    <a:gd name="T15" fmla="*/ 2147483646 h 7458"/>
                    <a:gd name="T16" fmla="*/ 2147483646 w 10308"/>
                    <a:gd name="T17" fmla="*/ 2147483646 h 7458"/>
                    <a:gd name="T18" fmla="*/ 2147483646 w 10308"/>
                    <a:gd name="T19" fmla="*/ 2147483646 h 7458"/>
                    <a:gd name="T20" fmla="*/ 2147483646 w 10308"/>
                    <a:gd name="T21" fmla="*/ 2147483646 h 7458"/>
                    <a:gd name="T22" fmla="*/ 2147483646 w 10308"/>
                    <a:gd name="T23" fmla="*/ 2147483646 h 7458"/>
                    <a:gd name="T24" fmla="*/ 2147483646 w 10308"/>
                    <a:gd name="T25" fmla="*/ 2147483646 h 7458"/>
                    <a:gd name="T26" fmla="*/ 2147483646 w 10308"/>
                    <a:gd name="T27" fmla="*/ 2147483646 h 7458"/>
                    <a:gd name="T28" fmla="*/ 2147483646 w 10308"/>
                    <a:gd name="T29" fmla="*/ 2147483646 h 7458"/>
                    <a:gd name="T30" fmla="*/ 2147483646 w 10308"/>
                    <a:gd name="T31" fmla="*/ 2147483646 h 7458"/>
                    <a:gd name="T32" fmla="*/ 2147483646 w 10308"/>
                    <a:gd name="T33" fmla="*/ 2147483646 h 7458"/>
                    <a:gd name="T34" fmla="*/ 2147483646 w 10308"/>
                    <a:gd name="T35" fmla="*/ 2147483646 h 7458"/>
                    <a:gd name="T36" fmla="*/ 2147483646 w 10308"/>
                    <a:gd name="T37" fmla="*/ 2147483646 h 7458"/>
                    <a:gd name="T38" fmla="*/ 2147483646 w 10308"/>
                    <a:gd name="T39" fmla="*/ 2147483646 h 7458"/>
                    <a:gd name="T40" fmla="*/ 2147483646 w 10308"/>
                    <a:gd name="T41" fmla="*/ 0 h 7458"/>
                    <a:gd name="T42" fmla="*/ 2147483646 w 10308"/>
                    <a:gd name="T43" fmla="*/ 0 h 74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lnTo>
                        <a:pt x="301" y="0"/>
                      </a:ln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3" name="Google Shape;5098;p31"/>
                <p:cNvSpPr>
                  <a:spLocks/>
                </p:cNvSpPr>
                <p:nvPr/>
              </p:nvSpPr>
              <p:spPr bwMode="auto">
                <a:xfrm>
                  <a:off x="2358350" y="4471975"/>
                  <a:ext cx="303575" cy="120425"/>
                </a:xfrm>
                <a:custGeom>
                  <a:avLst/>
                  <a:gdLst>
                    <a:gd name="T0" fmla="*/ 2147483646 w 12143"/>
                    <a:gd name="T1" fmla="*/ 9765625 h 4817"/>
                    <a:gd name="T2" fmla="*/ 1308593750 w 12143"/>
                    <a:gd name="T3" fmla="*/ 1308593750 h 4817"/>
                    <a:gd name="T4" fmla="*/ 1630859375 w 12143"/>
                    <a:gd name="T5" fmla="*/ 2147483646 h 4817"/>
                    <a:gd name="T6" fmla="*/ 2147483646 w 12143"/>
                    <a:gd name="T7" fmla="*/ 2147483646 h 4817"/>
                    <a:gd name="T8" fmla="*/ 2147483646 w 12143"/>
                    <a:gd name="T9" fmla="*/ 2147483646 h 4817"/>
                    <a:gd name="T10" fmla="*/ 2147483646 w 12143"/>
                    <a:gd name="T11" fmla="*/ 2147483646 h 4817"/>
                    <a:gd name="T12" fmla="*/ 2147483646 w 12143"/>
                    <a:gd name="T13" fmla="*/ 2147483646 h 4817"/>
                    <a:gd name="T14" fmla="*/ 2147483646 w 12143"/>
                    <a:gd name="T15" fmla="*/ 2147483646 h 4817"/>
                    <a:gd name="T16" fmla="*/ 2147483646 w 12143"/>
                    <a:gd name="T17" fmla="*/ 2147483646 h 4817"/>
                    <a:gd name="T18" fmla="*/ 2147483646 w 12143"/>
                    <a:gd name="T19" fmla="*/ 2147483646 h 4817"/>
                    <a:gd name="T20" fmla="*/ 2147483646 w 12143"/>
                    <a:gd name="T21" fmla="*/ 2147483646 h 4817"/>
                    <a:gd name="T22" fmla="*/ 2147483646 w 12143"/>
                    <a:gd name="T23" fmla="*/ 2147483646 h 4817"/>
                    <a:gd name="T24" fmla="*/ 2147483646 w 12143"/>
                    <a:gd name="T25" fmla="*/ 2147483646 h 4817"/>
                    <a:gd name="T26" fmla="*/ 2147483646 w 12143"/>
                    <a:gd name="T27" fmla="*/ 2147483646 h 4817"/>
                    <a:gd name="T28" fmla="*/ 2147483646 w 12143"/>
                    <a:gd name="T29" fmla="*/ 2147483646 h 4817"/>
                    <a:gd name="T30" fmla="*/ 2147483646 w 12143"/>
                    <a:gd name="T31" fmla="*/ 2147483646 h 4817"/>
                    <a:gd name="T32" fmla="*/ 2147483646 w 12143"/>
                    <a:gd name="T33" fmla="*/ 2147483646 h 4817"/>
                    <a:gd name="T34" fmla="*/ 2147483646 w 12143"/>
                    <a:gd name="T35" fmla="*/ 2147483646 h 4817"/>
                    <a:gd name="T36" fmla="*/ 2147483646 w 12143"/>
                    <a:gd name="T37" fmla="*/ 2147483646 h 4817"/>
                    <a:gd name="T38" fmla="*/ 2147483646 w 12143"/>
                    <a:gd name="T39" fmla="*/ 1630859375 h 4817"/>
                    <a:gd name="T40" fmla="*/ 2147483646 w 12143"/>
                    <a:gd name="T41" fmla="*/ 9765625 h 4817"/>
                    <a:gd name="T42" fmla="*/ 2147483646 w 12143"/>
                    <a:gd name="T43" fmla="*/ 9765625 h 481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lnTo>
                        <a:pt x="1402" y="1"/>
                      </a:ln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4" name="Google Shape;5099;p31"/>
                <p:cNvSpPr>
                  <a:spLocks/>
                </p:cNvSpPr>
                <p:nvPr/>
              </p:nvSpPr>
              <p:spPr bwMode="auto">
                <a:xfrm>
                  <a:off x="2320000" y="4446125"/>
                  <a:ext cx="68400" cy="66750"/>
                </a:xfrm>
                <a:custGeom>
                  <a:avLst/>
                  <a:gdLst>
                    <a:gd name="T0" fmla="*/ 2147483646 w 2736"/>
                    <a:gd name="T1" fmla="*/ 0 h 2670"/>
                    <a:gd name="T2" fmla="*/ 2147483646 w 2736"/>
                    <a:gd name="T3" fmla="*/ 2147483646 h 2670"/>
                    <a:gd name="T4" fmla="*/ 322265625 w 2736"/>
                    <a:gd name="T5" fmla="*/ 2147483646 h 2670"/>
                    <a:gd name="T6" fmla="*/ 2147483646 w 2736"/>
                    <a:gd name="T7" fmla="*/ 2147483646 h 2670"/>
                    <a:gd name="T8" fmla="*/ 2147483646 w 2736"/>
                    <a:gd name="T9" fmla="*/ 2147483646 h 2670"/>
                    <a:gd name="T10" fmla="*/ 2147483646 w 2736"/>
                    <a:gd name="T11" fmla="*/ 2147483646 h 2670"/>
                    <a:gd name="T12" fmla="*/ 2147483646 w 2736"/>
                    <a:gd name="T13" fmla="*/ 2147483646 h 2670"/>
                    <a:gd name="T14" fmla="*/ 2147483646 w 2736"/>
                    <a:gd name="T15" fmla="*/ 2147483646 h 2670"/>
                    <a:gd name="T16" fmla="*/ 2147483646 w 2736"/>
                    <a:gd name="T17" fmla="*/ 0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5" name="Google Shape;5100;p31"/>
                <p:cNvSpPr>
                  <a:spLocks/>
                </p:cNvSpPr>
                <p:nvPr/>
              </p:nvSpPr>
              <p:spPr bwMode="auto">
                <a:xfrm>
                  <a:off x="2418400" y="4275175"/>
                  <a:ext cx="68400" cy="66725"/>
                </a:xfrm>
                <a:custGeom>
                  <a:avLst/>
                  <a:gdLst>
                    <a:gd name="T0" fmla="*/ 2147483646 w 2736"/>
                    <a:gd name="T1" fmla="*/ 0 h 2669"/>
                    <a:gd name="T2" fmla="*/ 2147483646 w 2736"/>
                    <a:gd name="T3" fmla="*/ 2147483646 h 2669"/>
                    <a:gd name="T4" fmla="*/ 332031250 w 2736"/>
                    <a:gd name="T5" fmla="*/ 2147483646 h 2669"/>
                    <a:gd name="T6" fmla="*/ 2147483646 w 2736"/>
                    <a:gd name="T7" fmla="*/ 2147483646 h 2669"/>
                    <a:gd name="T8" fmla="*/ 2147483646 w 2736"/>
                    <a:gd name="T9" fmla="*/ 2147483646 h 2669"/>
                    <a:gd name="T10" fmla="*/ 2147483646 w 2736"/>
                    <a:gd name="T11" fmla="*/ 2147483646 h 2669"/>
                    <a:gd name="T12" fmla="*/ 2147483646 w 2736"/>
                    <a:gd name="T13" fmla="*/ 2147483646 h 2669"/>
                    <a:gd name="T14" fmla="*/ 2147483646 w 2736"/>
                    <a:gd name="T15" fmla="*/ 2147483646 h 2669"/>
                    <a:gd name="T16" fmla="*/ 2147483646 w 2736"/>
                    <a:gd name="T17" fmla="*/ 0 h 266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6" name="Google Shape;5101;p31"/>
                <p:cNvSpPr>
                  <a:spLocks/>
                </p:cNvSpPr>
                <p:nvPr/>
              </p:nvSpPr>
              <p:spPr bwMode="auto">
                <a:xfrm>
                  <a:off x="2568500" y="4127775"/>
                  <a:ext cx="63400" cy="61525"/>
                </a:xfrm>
                <a:custGeom>
                  <a:avLst/>
                  <a:gdLst>
                    <a:gd name="T0" fmla="*/ 2147483646 w 2536"/>
                    <a:gd name="T1" fmla="*/ 9765625 h 2461"/>
                    <a:gd name="T2" fmla="*/ 2147483646 w 2536"/>
                    <a:gd name="T3" fmla="*/ 2147483646 h 2461"/>
                    <a:gd name="T4" fmla="*/ 332031250 w 2536"/>
                    <a:gd name="T5" fmla="*/ 2147483646 h 2461"/>
                    <a:gd name="T6" fmla="*/ 2147483646 w 2536"/>
                    <a:gd name="T7" fmla="*/ 2147483646 h 2461"/>
                    <a:gd name="T8" fmla="*/ 2147483646 w 2536"/>
                    <a:gd name="T9" fmla="*/ 2147483646 h 2461"/>
                    <a:gd name="T10" fmla="*/ 2147483646 w 2536"/>
                    <a:gd name="T11" fmla="*/ 2147483646 h 2461"/>
                    <a:gd name="T12" fmla="*/ 2147483646 w 2536"/>
                    <a:gd name="T13" fmla="*/ 2147483646 h 2461"/>
                    <a:gd name="T14" fmla="*/ 2147483646 w 2536"/>
                    <a:gd name="T15" fmla="*/ 2147483646 h 2461"/>
                    <a:gd name="T16" fmla="*/ 2147483646 w 2536"/>
                    <a:gd name="T17" fmla="*/ 244140625 h 2461"/>
                    <a:gd name="T18" fmla="*/ 2147483646 w 2536"/>
                    <a:gd name="T19" fmla="*/ 9765625 h 246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7" name="Google Shape;5102;p31"/>
                <p:cNvSpPr>
                  <a:spLocks/>
                </p:cNvSpPr>
                <p:nvPr/>
              </p:nvSpPr>
              <p:spPr bwMode="auto">
                <a:xfrm>
                  <a:off x="2781975" y="4064175"/>
                  <a:ext cx="68425" cy="66750"/>
                </a:xfrm>
                <a:custGeom>
                  <a:avLst/>
                  <a:gdLst>
                    <a:gd name="T0" fmla="*/ 2147483646 w 2737"/>
                    <a:gd name="T1" fmla="*/ 9765625 h 2670"/>
                    <a:gd name="T2" fmla="*/ 2147483646 w 2737"/>
                    <a:gd name="T3" fmla="*/ 2147483646 h 2670"/>
                    <a:gd name="T4" fmla="*/ 332031250 w 2737"/>
                    <a:gd name="T5" fmla="*/ 2147483646 h 2670"/>
                    <a:gd name="T6" fmla="*/ 2147483646 w 2737"/>
                    <a:gd name="T7" fmla="*/ 2147483646 h 2670"/>
                    <a:gd name="T8" fmla="*/ 2147483646 w 2737"/>
                    <a:gd name="T9" fmla="*/ 2147483646 h 2670"/>
                    <a:gd name="T10" fmla="*/ 2147483646 w 2737"/>
                    <a:gd name="T11" fmla="*/ 2147483646 h 2670"/>
                    <a:gd name="T12" fmla="*/ 2147483646 w 2737"/>
                    <a:gd name="T13" fmla="*/ 2147483646 h 2670"/>
                    <a:gd name="T14" fmla="*/ 2147483646 w 2737"/>
                    <a:gd name="T15" fmla="*/ 2147483646 h 2670"/>
                    <a:gd name="T16" fmla="*/ 2147483646 w 2737"/>
                    <a:gd name="T17" fmla="*/ 9765625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8" name="Google Shape;5103;p31"/>
                <p:cNvSpPr>
                  <a:spLocks/>
                </p:cNvSpPr>
                <p:nvPr/>
              </p:nvSpPr>
              <p:spPr bwMode="auto">
                <a:xfrm>
                  <a:off x="2939600" y="3993300"/>
                  <a:ext cx="68400" cy="66750"/>
                </a:xfrm>
                <a:custGeom>
                  <a:avLst/>
                  <a:gdLst>
                    <a:gd name="T0" fmla="*/ 2147483646 w 2736"/>
                    <a:gd name="T1" fmla="*/ 9765625 h 2670"/>
                    <a:gd name="T2" fmla="*/ 2147483646 w 2736"/>
                    <a:gd name="T3" fmla="*/ 2147483646 h 2670"/>
                    <a:gd name="T4" fmla="*/ 332031250 w 2736"/>
                    <a:gd name="T5" fmla="*/ 2147483646 h 2670"/>
                    <a:gd name="T6" fmla="*/ 2147483646 w 2736"/>
                    <a:gd name="T7" fmla="*/ 2147483646 h 2670"/>
                    <a:gd name="T8" fmla="*/ 2147483646 w 2736"/>
                    <a:gd name="T9" fmla="*/ 2147483646 h 2670"/>
                    <a:gd name="T10" fmla="*/ 2147483646 w 2736"/>
                    <a:gd name="T11" fmla="*/ 2147483646 h 2670"/>
                    <a:gd name="T12" fmla="*/ 2147483646 w 2736"/>
                    <a:gd name="T13" fmla="*/ 2147483646 h 2670"/>
                    <a:gd name="T14" fmla="*/ 2147483646 w 2736"/>
                    <a:gd name="T15" fmla="*/ 2147483646 h 2670"/>
                    <a:gd name="T16" fmla="*/ 2147483646 w 2736"/>
                    <a:gd name="T17" fmla="*/ 9765625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sp>
          <p:nvSpPr>
            <p:cNvPr id="10" name="Google Shape;5104;p31"/>
            <p:cNvSpPr>
              <a:spLocks/>
            </p:cNvSpPr>
            <p:nvPr/>
          </p:nvSpPr>
          <p:spPr bwMode="auto">
            <a:xfrm>
              <a:off x="7171725" y="15721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1" name="Google Shape;5105;p31"/>
            <p:cNvSpPr>
              <a:spLocks/>
            </p:cNvSpPr>
            <p:nvPr/>
          </p:nvSpPr>
          <p:spPr bwMode="auto">
            <a:xfrm>
              <a:off x="8209951" y="1044567"/>
              <a:ext cx="839142" cy="413944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2" name="Google Shape;5106;p31"/>
            <p:cNvSpPr>
              <a:spLocks/>
            </p:cNvSpPr>
            <p:nvPr/>
          </p:nvSpPr>
          <p:spPr bwMode="auto">
            <a:xfrm>
              <a:off x="227199" y="34032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3" name="Google Shape;5107;p31"/>
            <p:cNvGrpSpPr>
              <a:grpSpLocks/>
            </p:cNvGrpSpPr>
            <p:nvPr/>
          </p:nvGrpSpPr>
          <p:grpSpPr bwMode="auto"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14" name="Google Shape;5108;p31"/>
              <p:cNvSpPr>
                <a:spLocks/>
              </p:cNvSpPr>
              <p:nvPr/>
            </p:nvSpPr>
            <p:spPr bwMode="auto">
              <a:xfrm>
                <a:off x="53450" y="2891675"/>
                <a:ext cx="1843525" cy="2629225"/>
              </a:xfrm>
              <a:custGeom>
                <a:avLst/>
                <a:gdLst>
                  <a:gd name="T0" fmla="*/ 2147483646 w 73741"/>
                  <a:gd name="T1" fmla="*/ 0 h 105169"/>
                  <a:gd name="T2" fmla="*/ 9765625 w 73741"/>
                  <a:gd name="T3" fmla="*/ 2147483646 h 105169"/>
                  <a:gd name="T4" fmla="*/ 2147483646 w 73741"/>
                  <a:gd name="T5" fmla="*/ 2147483646 h 105169"/>
                  <a:gd name="T6" fmla="*/ 2147483646 w 73741"/>
                  <a:gd name="T7" fmla="*/ 2147483646 h 105169"/>
                  <a:gd name="T8" fmla="*/ 2147483646 w 73741"/>
                  <a:gd name="T9" fmla="*/ 2147483646 h 105169"/>
                  <a:gd name="T10" fmla="*/ 2147483646 w 73741"/>
                  <a:gd name="T11" fmla="*/ 2147483646 h 105169"/>
                  <a:gd name="T12" fmla="*/ 2147483646 w 73741"/>
                  <a:gd name="T13" fmla="*/ 2147483646 h 105169"/>
                  <a:gd name="T14" fmla="*/ 2147483646 w 73741"/>
                  <a:gd name="T15" fmla="*/ 2147483646 h 105169"/>
                  <a:gd name="T16" fmla="*/ 2147483646 w 73741"/>
                  <a:gd name="T17" fmla="*/ 2147483646 h 105169"/>
                  <a:gd name="T18" fmla="*/ 2147483646 w 73741"/>
                  <a:gd name="T19" fmla="*/ 2147483646 h 105169"/>
                  <a:gd name="T20" fmla="*/ 2147483646 w 73741"/>
                  <a:gd name="T21" fmla="*/ 2147483646 h 105169"/>
                  <a:gd name="T22" fmla="*/ 2147483646 w 73741"/>
                  <a:gd name="T23" fmla="*/ 2147483646 h 105169"/>
                  <a:gd name="T24" fmla="*/ 2147483646 w 73741"/>
                  <a:gd name="T25" fmla="*/ 2147483646 h 105169"/>
                  <a:gd name="T26" fmla="*/ 2147483646 w 73741"/>
                  <a:gd name="T27" fmla="*/ 0 h 1051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cubicBezTo>
                      <a:pt x="55412" y="50852"/>
                      <a:pt x="47084" y="60913"/>
                      <a:pt x="32038" y="80822"/>
                    </a:cubicBezTo>
                    <a:cubicBezTo>
                      <a:pt x="42950" y="53740"/>
                      <a:pt x="51248" y="44803"/>
                      <a:pt x="60154" y="24104"/>
                    </a:cubicBez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" name="Google Shape;5109;p31"/>
              <p:cNvSpPr>
                <a:spLocks/>
              </p:cNvSpPr>
              <p:nvPr/>
            </p:nvSpPr>
            <p:spPr bwMode="auto">
              <a:xfrm>
                <a:off x="2869396" y="3751537"/>
                <a:ext cx="712800" cy="1652775"/>
              </a:xfrm>
              <a:custGeom>
                <a:avLst/>
                <a:gdLst>
                  <a:gd name="T0" fmla="*/ 2147483646 w 28512"/>
                  <a:gd name="T1" fmla="*/ 9765625 h 66111"/>
                  <a:gd name="T2" fmla="*/ 2147483646 w 28512"/>
                  <a:gd name="T3" fmla="*/ 9765625 h 66111"/>
                  <a:gd name="T4" fmla="*/ 2147483646 w 28512"/>
                  <a:gd name="T5" fmla="*/ 2147483646 h 66111"/>
                  <a:gd name="T6" fmla="*/ 2147483646 w 28512"/>
                  <a:gd name="T7" fmla="*/ 2147483646 h 66111"/>
                  <a:gd name="T8" fmla="*/ 2147483646 w 28512"/>
                  <a:gd name="T9" fmla="*/ 2147483646 h 66111"/>
                  <a:gd name="T10" fmla="*/ 2147483646 w 28512"/>
                  <a:gd name="T11" fmla="*/ 2147483646 h 66111"/>
                  <a:gd name="T12" fmla="*/ 2147483646 w 28512"/>
                  <a:gd name="T13" fmla="*/ 2147483646 h 66111"/>
                  <a:gd name="T14" fmla="*/ 2147483646 w 28512"/>
                  <a:gd name="T15" fmla="*/ 2147483646 h 66111"/>
                  <a:gd name="T16" fmla="*/ 2147483646 w 28512"/>
                  <a:gd name="T17" fmla="*/ 2147483646 h 66111"/>
                  <a:gd name="T18" fmla="*/ 2147483646 w 28512"/>
                  <a:gd name="T19" fmla="*/ 9765625 h 66111"/>
                  <a:gd name="T20" fmla="*/ 2147483646 w 28512"/>
                  <a:gd name="T21" fmla="*/ 2147483646 h 66111"/>
                  <a:gd name="T22" fmla="*/ 2147483646 w 28512"/>
                  <a:gd name="T23" fmla="*/ 2147483646 h 66111"/>
                  <a:gd name="T24" fmla="*/ 2147483646 w 28512"/>
                  <a:gd name="T25" fmla="*/ 2147483646 h 66111"/>
                  <a:gd name="T26" fmla="*/ 2147483646 w 28512"/>
                  <a:gd name="T27" fmla="*/ 2147483646 h 661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" name="Google Shape;5110;p31"/>
              <p:cNvSpPr>
                <a:spLocks/>
              </p:cNvSpPr>
              <p:nvPr/>
            </p:nvSpPr>
            <p:spPr bwMode="auto">
              <a:xfrm>
                <a:off x="2561824" y="3231350"/>
                <a:ext cx="1749300" cy="2479525"/>
              </a:xfrm>
              <a:custGeom>
                <a:avLst/>
                <a:gdLst>
                  <a:gd name="T0" fmla="*/ 2147483646 w 69972"/>
                  <a:gd name="T1" fmla="*/ 0 h 99181"/>
                  <a:gd name="T2" fmla="*/ 2147483646 w 69972"/>
                  <a:gd name="T3" fmla="*/ 0 h 99181"/>
                  <a:gd name="T4" fmla="*/ 2147483646 w 69972"/>
                  <a:gd name="T5" fmla="*/ 2147483646 h 99181"/>
                  <a:gd name="T6" fmla="*/ 2147483646 w 69972"/>
                  <a:gd name="T7" fmla="*/ 2147483646 h 99181"/>
                  <a:gd name="T8" fmla="*/ 2147483646 w 69972"/>
                  <a:gd name="T9" fmla="*/ 2147483646 h 99181"/>
                  <a:gd name="T10" fmla="*/ 2147483646 w 69972"/>
                  <a:gd name="T11" fmla="*/ 2147483646 h 99181"/>
                  <a:gd name="T12" fmla="*/ 2147483646 w 69972"/>
                  <a:gd name="T13" fmla="*/ 2147483646 h 99181"/>
                  <a:gd name="T14" fmla="*/ 2147483646 w 69972"/>
                  <a:gd name="T15" fmla="*/ 2147483646 h 99181"/>
                  <a:gd name="T16" fmla="*/ 2147483646 w 69972"/>
                  <a:gd name="T17" fmla="*/ 2147483646 h 99181"/>
                  <a:gd name="T18" fmla="*/ 2147483646 w 69972"/>
                  <a:gd name="T19" fmla="*/ 2147483646 h 99181"/>
                  <a:gd name="T20" fmla="*/ 2147483646 w 69972"/>
                  <a:gd name="T21" fmla="*/ 2147483646 h 99181"/>
                  <a:gd name="T22" fmla="*/ 2147483646 w 69972"/>
                  <a:gd name="T23" fmla="*/ 2147483646 h 99181"/>
                  <a:gd name="T24" fmla="*/ 2147483646 w 69972"/>
                  <a:gd name="T25" fmla="*/ 2147483646 h 99181"/>
                  <a:gd name="T26" fmla="*/ 2147483646 w 69972"/>
                  <a:gd name="T27" fmla="*/ 2147483646 h 99181"/>
                  <a:gd name="T28" fmla="*/ 2147483646 w 69972"/>
                  <a:gd name="T29" fmla="*/ 0 h 991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" name="Google Shape;5111;p31"/>
              <p:cNvSpPr>
                <a:spLocks/>
              </p:cNvSpPr>
              <p:nvPr/>
            </p:nvSpPr>
            <p:spPr bwMode="auto">
              <a:xfrm>
                <a:off x="-58250" y="3326325"/>
                <a:ext cx="1812375" cy="2366325"/>
              </a:xfrm>
              <a:custGeom>
                <a:avLst/>
                <a:gdLst>
                  <a:gd name="T0" fmla="*/ 2147483646 w 72495"/>
                  <a:gd name="T1" fmla="*/ 9765625 h 94653"/>
                  <a:gd name="T2" fmla="*/ 2147483646 w 72495"/>
                  <a:gd name="T3" fmla="*/ 117187500 h 94653"/>
                  <a:gd name="T4" fmla="*/ 2147483646 w 72495"/>
                  <a:gd name="T5" fmla="*/ 117187500 h 94653"/>
                  <a:gd name="T6" fmla="*/ 2147483646 w 72495"/>
                  <a:gd name="T7" fmla="*/ 9765625 h 94653"/>
                  <a:gd name="T8" fmla="*/ 2147483646 w 72495"/>
                  <a:gd name="T9" fmla="*/ 117187500 h 94653"/>
                  <a:gd name="T10" fmla="*/ 2147483646 w 72495"/>
                  <a:gd name="T11" fmla="*/ 2147483646 h 94653"/>
                  <a:gd name="T12" fmla="*/ 2147483646 w 72495"/>
                  <a:gd name="T13" fmla="*/ 2147483646 h 94653"/>
                  <a:gd name="T14" fmla="*/ 2147483646 w 72495"/>
                  <a:gd name="T15" fmla="*/ 2147483646 h 94653"/>
                  <a:gd name="T16" fmla="*/ 2147483646 w 72495"/>
                  <a:gd name="T17" fmla="*/ 2147483646 h 94653"/>
                  <a:gd name="T18" fmla="*/ 2147483646 w 72495"/>
                  <a:gd name="T19" fmla="*/ 2147483646 h 94653"/>
                  <a:gd name="T20" fmla="*/ 2147483646 w 72495"/>
                  <a:gd name="T21" fmla="*/ 2147483646 h 94653"/>
                  <a:gd name="T22" fmla="*/ 2147483646 w 72495"/>
                  <a:gd name="T23" fmla="*/ 2147483646 h 94653"/>
                  <a:gd name="T24" fmla="*/ 9765625 w 72495"/>
                  <a:gd name="T25" fmla="*/ 2147483646 h 94653"/>
                  <a:gd name="T26" fmla="*/ 9765625 w 72495"/>
                  <a:gd name="T27" fmla="*/ 2147483646 h 94653"/>
                  <a:gd name="T28" fmla="*/ 2147483646 w 72495"/>
                  <a:gd name="T29" fmla="*/ 2147483646 h 94653"/>
                  <a:gd name="T30" fmla="*/ 2147483646 w 72495"/>
                  <a:gd name="T31" fmla="*/ 2147483646 h 94653"/>
                  <a:gd name="T32" fmla="*/ 2147483646 w 72495"/>
                  <a:gd name="T33" fmla="*/ 2147483646 h 94653"/>
                  <a:gd name="T34" fmla="*/ 2147483646 w 72495"/>
                  <a:gd name="T35" fmla="*/ 2147483646 h 94653"/>
                  <a:gd name="T36" fmla="*/ 2147483646 w 72495"/>
                  <a:gd name="T37" fmla="*/ 2147483646 h 94653"/>
                  <a:gd name="T38" fmla="*/ 2147483646 w 72495"/>
                  <a:gd name="T39" fmla="*/ 2147483646 h 94653"/>
                  <a:gd name="T40" fmla="*/ 2147483646 w 72495"/>
                  <a:gd name="T41" fmla="*/ 2147483646 h 94653"/>
                  <a:gd name="T42" fmla="*/ 2147483646 w 72495"/>
                  <a:gd name="T43" fmla="*/ 2147483646 h 94653"/>
                  <a:gd name="T44" fmla="*/ 2147483646 w 72495"/>
                  <a:gd name="T45" fmla="*/ 2147483646 h 94653"/>
                  <a:gd name="T46" fmla="*/ 2147483646 w 72495"/>
                  <a:gd name="T47" fmla="*/ 2147483646 h 94653"/>
                  <a:gd name="T48" fmla="*/ 2147483646 w 72495"/>
                  <a:gd name="T49" fmla="*/ 2147483646 h 94653"/>
                  <a:gd name="T50" fmla="*/ 2147483646 w 72495"/>
                  <a:gd name="T51" fmla="*/ 117187500 h 9465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" name="Google Shape;5112;p31"/>
              <p:cNvSpPr/>
              <p:nvPr/>
            </p:nvSpPr>
            <p:spPr>
              <a:xfrm>
                <a:off x="2771094" y="2298580"/>
                <a:ext cx="660181" cy="512908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" name="Google Shape;5113;p31"/>
              <p:cNvSpPr>
                <a:spLocks/>
              </p:cNvSpPr>
              <p:nvPr/>
            </p:nvSpPr>
            <p:spPr bwMode="auto">
              <a:xfrm>
                <a:off x="2920450" y="2444225"/>
                <a:ext cx="97700" cy="170900"/>
              </a:xfrm>
              <a:custGeom>
                <a:avLst/>
                <a:gdLst>
                  <a:gd name="T0" fmla="*/ 2147483646 w 3908"/>
                  <a:gd name="T1" fmla="*/ 9765625 h 6836"/>
                  <a:gd name="T2" fmla="*/ 1220703125 w 3908"/>
                  <a:gd name="T3" fmla="*/ 2147483646 h 6836"/>
                  <a:gd name="T4" fmla="*/ 2147483646 w 3908"/>
                  <a:gd name="T5" fmla="*/ 2147483646 h 6836"/>
                  <a:gd name="T6" fmla="*/ 2147483646 w 3908"/>
                  <a:gd name="T7" fmla="*/ 2147483646 h 6836"/>
                  <a:gd name="T8" fmla="*/ 2147483646 w 3908"/>
                  <a:gd name="T9" fmla="*/ 2147483646 h 6836"/>
                  <a:gd name="T10" fmla="*/ 2147483646 w 3908"/>
                  <a:gd name="T11" fmla="*/ 1738281250 h 6836"/>
                  <a:gd name="T12" fmla="*/ 2147483646 w 3908"/>
                  <a:gd name="T13" fmla="*/ 9765625 h 68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" name="Google Shape;5114;p31"/>
              <p:cNvSpPr>
                <a:spLocks/>
              </p:cNvSpPr>
              <p:nvPr/>
            </p:nvSpPr>
            <p:spPr bwMode="auto">
              <a:xfrm>
                <a:off x="3062625" y="2395325"/>
                <a:ext cx="36500" cy="238575"/>
              </a:xfrm>
              <a:custGeom>
                <a:avLst/>
                <a:gdLst>
                  <a:gd name="T0" fmla="*/ 2147483646 w 1460"/>
                  <a:gd name="T1" fmla="*/ 9765625 h 9543"/>
                  <a:gd name="T2" fmla="*/ 605468750 w 1460"/>
                  <a:gd name="T3" fmla="*/ 2147483646 h 9543"/>
                  <a:gd name="T4" fmla="*/ 2147483646 w 1460"/>
                  <a:gd name="T5" fmla="*/ 2147483646 h 9543"/>
                  <a:gd name="T6" fmla="*/ 2147483646 w 1460"/>
                  <a:gd name="T7" fmla="*/ 2147483646 h 9543"/>
                  <a:gd name="T8" fmla="*/ 2147483646 w 1460"/>
                  <a:gd name="T9" fmla="*/ 2147483646 h 9543"/>
                  <a:gd name="T10" fmla="*/ 2147483646 w 1460"/>
                  <a:gd name="T11" fmla="*/ 1835937500 h 9543"/>
                  <a:gd name="T12" fmla="*/ 2147483646 w 1460"/>
                  <a:gd name="T13" fmla="*/ 9765625 h 95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5115;p31"/>
              <p:cNvSpPr>
                <a:spLocks/>
              </p:cNvSpPr>
              <p:nvPr/>
            </p:nvSpPr>
            <p:spPr bwMode="auto">
              <a:xfrm>
                <a:off x="3141850" y="2433325"/>
                <a:ext cx="73325" cy="204625"/>
              </a:xfrm>
              <a:custGeom>
                <a:avLst/>
                <a:gdLst>
                  <a:gd name="T0" fmla="*/ 2147483646 w 2933"/>
                  <a:gd name="T1" fmla="*/ 9765625 h 8185"/>
                  <a:gd name="T2" fmla="*/ 2147483646 w 2933"/>
                  <a:gd name="T3" fmla="*/ 1835937500 h 8185"/>
                  <a:gd name="T4" fmla="*/ 527343750 w 2933"/>
                  <a:gd name="T5" fmla="*/ 2147483646 h 8185"/>
                  <a:gd name="T6" fmla="*/ 2147483646 w 2933"/>
                  <a:gd name="T7" fmla="*/ 2147483646 h 8185"/>
                  <a:gd name="T8" fmla="*/ 2147483646 w 2933"/>
                  <a:gd name="T9" fmla="*/ 2147483646 h 8185"/>
                  <a:gd name="T10" fmla="*/ 2147483646 w 2933"/>
                  <a:gd name="T11" fmla="*/ 2147483646 h 8185"/>
                  <a:gd name="T12" fmla="*/ 2147483646 w 2933"/>
                  <a:gd name="T13" fmla="*/ 9765625 h 81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5116;p31"/>
              <p:cNvSpPr>
                <a:spLocks/>
              </p:cNvSpPr>
              <p:nvPr/>
            </p:nvSpPr>
            <p:spPr bwMode="auto">
              <a:xfrm>
                <a:off x="3213275" y="2509400"/>
                <a:ext cx="120725" cy="147775"/>
              </a:xfrm>
              <a:custGeom>
                <a:avLst/>
                <a:gdLst>
                  <a:gd name="T0" fmla="*/ 2147483646 w 4829"/>
                  <a:gd name="T1" fmla="*/ 0 h 5911"/>
                  <a:gd name="T2" fmla="*/ 2147483646 w 4829"/>
                  <a:gd name="T3" fmla="*/ 322265625 h 5911"/>
                  <a:gd name="T4" fmla="*/ 2147483646 w 4829"/>
                  <a:gd name="T5" fmla="*/ 2147483646 h 5911"/>
                  <a:gd name="T6" fmla="*/ 820312500 w 4829"/>
                  <a:gd name="T7" fmla="*/ 2147483646 h 5911"/>
                  <a:gd name="T8" fmla="*/ 2147483646 w 4829"/>
                  <a:gd name="T9" fmla="*/ 2147483646 h 5911"/>
                  <a:gd name="T10" fmla="*/ 2147483646 w 4829"/>
                  <a:gd name="T11" fmla="*/ 2147483646 h 5911"/>
                  <a:gd name="T12" fmla="*/ 2147483646 w 4829"/>
                  <a:gd name="T13" fmla="*/ 2147483646 h 5911"/>
                  <a:gd name="T14" fmla="*/ 2147483646 w 4829"/>
                  <a:gd name="T15" fmla="*/ 2147483646 h 5911"/>
                  <a:gd name="T16" fmla="*/ 2147483646 w 4829"/>
                  <a:gd name="T17" fmla="*/ 0 h 5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5117;p31"/>
              <p:cNvSpPr>
                <a:spLocks/>
              </p:cNvSpPr>
              <p:nvPr/>
            </p:nvSpPr>
            <p:spPr bwMode="auto">
              <a:xfrm>
                <a:off x="2944100" y="2678700"/>
                <a:ext cx="352600" cy="178875"/>
              </a:xfrm>
              <a:custGeom>
                <a:avLst/>
                <a:gdLst>
                  <a:gd name="T0" fmla="*/ 2147483646 w 14104"/>
                  <a:gd name="T1" fmla="*/ 0 h 7155"/>
                  <a:gd name="T2" fmla="*/ 2147483646 w 14104"/>
                  <a:gd name="T3" fmla="*/ 2147483646 h 7155"/>
                  <a:gd name="T4" fmla="*/ 0 w 14104"/>
                  <a:gd name="T5" fmla="*/ 2147483646 h 7155"/>
                  <a:gd name="T6" fmla="*/ 0 w 14104"/>
                  <a:gd name="T7" fmla="*/ 2147483646 h 7155"/>
                  <a:gd name="T8" fmla="*/ 2147483646 w 14104"/>
                  <a:gd name="T9" fmla="*/ 2147483646 h 7155"/>
                  <a:gd name="T10" fmla="*/ 2147483646 w 14104"/>
                  <a:gd name="T11" fmla="*/ 2147483646 h 7155"/>
                  <a:gd name="T12" fmla="*/ 2147483646 w 14104"/>
                  <a:gd name="T13" fmla="*/ 2147483646 h 7155"/>
                  <a:gd name="T14" fmla="*/ 2147483646 w 14104"/>
                  <a:gd name="T15" fmla="*/ 2147483646 h 7155"/>
                  <a:gd name="T16" fmla="*/ 2147483646 w 14104"/>
                  <a:gd name="T17" fmla="*/ 2147483646 h 7155"/>
                  <a:gd name="T18" fmla="*/ 2147483646 w 14104"/>
                  <a:gd name="T19" fmla="*/ 1269531250 h 7155"/>
                  <a:gd name="T20" fmla="*/ 2147483646 w 14104"/>
                  <a:gd name="T21" fmla="*/ 1269531250 h 7155"/>
                  <a:gd name="T22" fmla="*/ 2147483646 w 14104"/>
                  <a:gd name="T23" fmla="*/ 2147483646 h 7155"/>
                  <a:gd name="T24" fmla="*/ 2147483646 w 14104"/>
                  <a:gd name="T25" fmla="*/ 87890625 h 7155"/>
                  <a:gd name="T26" fmla="*/ 2147483646 w 14104"/>
                  <a:gd name="T27" fmla="*/ 0 h 71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5118;p31"/>
              <p:cNvSpPr>
                <a:spLocks/>
              </p:cNvSpPr>
              <p:nvPr/>
            </p:nvSpPr>
            <p:spPr bwMode="auto">
              <a:xfrm>
                <a:off x="2944100" y="2808600"/>
                <a:ext cx="183750" cy="2811100"/>
              </a:xfrm>
              <a:custGeom>
                <a:avLst/>
                <a:gdLst>
                  <a:gd name="T0" fmla="*/ 2147483646 w 7350"/>
                  <a:gd name="T1" fmla="*/ 9765625 h 112444"/>
                  <a:gd name="T2" fmla="*/ 2147483646 w 7350"/>
                  <a:gd name="T3" fmla="*/ 2147483646 h 112444"/>
                  <a:gd name="T4" fmla="*/ 2147483646 w 7350"/>
                  <a:gd name="T5" fmla="*/ 2147483646 h 112444"/>
                  <a:gd name="T6" fmla="*/ 2147483646 w 7350"/>
                  <a:gd name="T7" fmla="*/ 2147483646 h 112444"/>
                  <a:gd name="T8" fmla="*/ 2147483646 w 7350"/>
                  <a:gd name="T9" fmla="*/ 2147483646 h 112444"/>
                  <a:gd name="T10" fmla="*/ 2147483646 w 7350"/>
                  <a:gd name="T11" fmla="*/ 2147483646 h 112444"/>
                  <a:gd name="T12" fmla="*/ 2147483646 w 7350"/>
                  <a:gd name="T13" fmla="*/ 9765625 h 1124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5119;p31"/>
              <p:cNvSpPr>
                <a:spLocks/>
              </p:cNvSpPr>
              <p:nvPr/>
            </p:nvSpPr>
            <p:spPr bwMode="auto">
              <a:xfrm>
                <a:off x="2710800" y="2931175"/>
                <a:ext cx="330575" cy="388725"/>
              </a:xfrm>
              <a:custGeom>
                <a:avLst/>
                <a:gdLst>
                  <a:gd name="T0" fmla="*/ 2147483646 w 13223"/>
                  <a:gd name="T1" fmla="*/ 9765625 h 15549"/>
                  <a:gd name="T2" fmla="*/ 2147483646 w 13223"/>
                  <a:gd name="T3" fmla="*/ 19531250 h 15549"/>
                  <a:gd name="T4" fmla="*/ 2147483646 w 13223"/>
                  <a:gd name="T5" fmla="*/ 19531250 h 15549"/>
                  <a:gd name="T6" fmla="*/ 2147483646 w 13223"/>
                  <a:gd name="T7" fmla="*/ 9765625 h 15549"/>
                  <a:gd name="T8" fmla="*/ 2147483646 w 13223"/>
                  <a:gd name="T9" fmla="*/ 19531250 h 15549"/>
                  <a:gd name="T10" fmla="*/ 2147483646 w 13223"/>
                  <a:gd name="T11" fmla="*/ 2147483646 h 15549"/>
                  <a:gd name="T12" fmla="*/ 2147483646 w 13223"/>
                  <a:gd name="T13" fmla="*/ 2147483646 h 15549"/>
                  <a:gd name="T14" fmla="*/ 2147483646 w 13223"/>
                  <a:gd name="T15" fmla="*/ 2147483646 h 15549"/>
                  <a:gd name="T16" fmla="*/ 2147483646 w 13223"/>
                  <a:gd name="T17" fmla="*/ 2147483646 h 15549"/>
                  <a:gd name="T18" fmla="*/ 2147483646 w 13223"/>
                  <a:gd name="T19" fmla="*/ 19531250 h 155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5120;p31"/>
              <p:cNvSpPr>
                <a:spLocks/>
              </p:cNvSpPr>
              <p:nvPr/>
            </p:nvSpPr>
            <p:spPr bwMode="auto">
              <a:xfrm>
                <a:off x="3025775" y="3166750"/>
                <a:ext cx="328675" cy="317775"/>
              </a:xfrm>
              <a:custGeom>
                <a:avLst/>
                <a:gdLst>
                  <a:gd name="T0" fmla="*/ 2147483646 w 13147"/>
                  <a:gd name="T1" fmla="*/ 9765625 h 12711"/>
                  <a:gd name="T2" fmla="*/ 2147483646 w 13147"/>
                  <a:gd name="T3" fmla="*/ 9765625 h 12711"/>
                  <a:gd name="T4" fmla="*/ 2147483646 w 13147"/>
                  <a:gd name="T5" fmla="*/ 9765625 h 12711"/>
                  <a:gd name="T6" fmla="*/ 2147483646 w 13147"/>
                  <a:gd name="T7" fmla="*/ 9765625 h 12711"/>
                  <a:gd name="T8" fmla="*/ 2147483646 w 13147"/>
                  <a:gd name="T9" fmla="*/ 9765625 h 12711"/>
                  <a:gd name="T10" fmla="*/ 2147483646 w 13147"/>
                  <a:gd name="T11" fmla="*/ 9765625 h 12711"/>
                  <a:gd name="T12" fmla="*/ 1933593750 w 13147"/>
                  <a:gd name="T13" fmla="*/ 2147483646 h 12711"/>
                  <a:gd name="T14" fmla="*/ 2147483646 w 13147"/>
                  <a:gd name="T15" fmla="*/ 2147483646 h 12711"/>
                  <a:gd name="T16" fmla="*/ 2147483646 w 13147"/>
                  <a:gd name="T17" fmla="*/ 2147483646 h 12711"/>
                  <a:gd name="T18" fmla="*/ 2147483646 w 13147"/>
                  <a:gd name="T19" fmla="*/ 9765625 h 127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5121;p31"/>
              <p:cNvSpPr>
                <a:spLocks/>
              </p:cNvSpPr>
              <p:nvPr/>
            </p:nvSpPr>
            <p:spPr bwMode="auto">
              <a:xfrm>
                <a:off x="2735125" y="3497300"/>
                <a:ext cx="263700" cy="325950"/>
              </a:xfrm>
              <a:custGeom>
                <a:avLst/>
                <a:gdLst>
                  <a:gd name="T0" fmla="*/ 2147483646 w 10548"/>
                  <a:gd name="T1" fmla="*/ 9765625 h 13038"/>
                  <a:gd name="T2" fmla="*/ 2147483646 w 10548"/>
                  <a:gd name="T3" fmla="*/ 9765625 h 13038"/>
                  <a:gd name="T4" fmla="*/ 2147483646 w 10548"/>
                  <a:gd name="T5" fmla="*/ 2147483646 h 13038"/>
                  <a:gd name="T6" fmla="*/ 2147483646 w 10548"/>
                  <a:gd name="T7" fmla="*/ 2147483646 h 13038"/>
                  <a:gd name="T8" fmla="*/ 2147483646 w 10548"/>
                  <a:gd name="T9" fmla="*/ 2147483646 h 13038"/>
                  <a:gd name="T10" fmla="*/ 2147483646 w 10548"/>
                  <a:gd name="T11" fmla="*/ 9765625 h 130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5122;p31"/>
              <p:cNvSpPr>
                <a:spLocks/>
              </p:cNvSpPr>
              <p:nvPr/>
            </p:nvSpPr>
            <p:spPr bwMode="auto">
              <a:xfrm>
                <a:off x="2908375" y="3659150"/>
                <a:ext cx="448950" cy="315075"/>
              </a:xfrm>
              <a:custGeom>
                <a:avLst/>
                <a:gdLst>
                  <a:gd name="T0" fmla="*/ 2147483646 w 17958"/>
                  <a:gd name="T1" fmla="*/ 9765625 h 12603"/>
                  <a:gd name="T2" fmla="*/ 2147483646 w 17958"/>
                  <a:gd name="T3" fmla="*/ 9765625 h 12603"/>
                  <a:gd name="T4" fmla="*/ 2147483646 w 17958"/>
                  <a:gd name="T5" fmla="*/ 2147483646 h 12603"/>
                  <a:gd name="T6" fmla="*/ 2147483646 w 17958"/>
                  <a:gd name="T7" fmla="*/ 2147483646 h 12603"/>
                  <a:gd name="T8" fmla="*/ 2147483646 w 17958"/>
                  <a:gd name="T9" fmla="*/ 2147483646 h 12603"/>
                  <a:gd name="T10" fmla="*/ 2147483646 w 17958"/>
                  <a:gd name="T11" fmla="*/ 9765625 h 126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5123;p31"/>
              <p:cNvSpPr>
                <a:spLocks/>
              </p:cNvSpPr>
              <p:nvPr/>
            </p:nvSpPr>
            <p:spPr bwMode="auto">
              <a:xfrm>
                <a:off x="2759575" y="3010175"/>
                <a:ext cx="233575" cy="232800"/>
              </a:xfrm>
              <a:custGeom>
                <a:avLst/>
                <a:gdLst>
                  <a:gd name="T0" fmla="*/ 2147483646 w 9343"/>
                  <a:gd name="T1" fmla="*/ 0 h 9312"/>
                  <a:gd name="T2" fmla="*/ 2031250000 w 9343"/>
                  <a:gd name="T3" fmla="*/ 2147483646 h 9312"/>
                  <a:gd name="T4" fmla="*/ 2147483646 w 9343"/>
                  <a:gd name="T5" fmla="*/ 2147483646 h 9312"/>
                  <a:gd name="T6" fmla="*/ 2147483646 w 9343"/>
                  <a:gd name="T7" fmla="*/ 2147483646 h 9312"/>
                  <a:gd name="T8" fmla="*/ 2147483646 w 9343"/>
                  <a:gd name="T9" fmla="*/ 2147483646 h 9312"/>
                  <a:gd name="T10" fmla="*/ 2147483646 w 9343"/>
                  <a:gd name="T11" fmla="*/ 2147483646 h 9312"/>
                  <a:gd name="T12" fmla="*/ 2147483646 w 9343"/>
                  <a:gd name="T13" fmla="*/ 2147483646 h 9312"/>
                  <a:gd name="T14" fmla="*/ 2147483646 w 9343"/>
                  <a:gd name="T15" fmla="*/ 908203125 h 9312"/>
                  <a:gd name="T16" fmla="*/ 2147483646 w 9343"/>
                  <a:gd name="T17" fmla="*/ 0 h 93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5124;p31"/>
              <p:cNvSpPr>
                <a:spLocks/>
              </p:cNvSpPr>
              <p:nvPr/>
            </p:nvSpPr>
            <p:spPr bwMode="auto">
              <a:xfrm>
                <a:off x="3101400" y="3278400"/>
                <a:ext cx="194725" cy="141075"/>
              </a:xfrm>
              <a:custGeom>
                <a:avLst/>
                <a:gdLst>
                  <a:gd name="T0" fmla="*/ 2147483646 w 7789"/>
                  <a:gd name="T1" fmla="*/ 0 h 5643"/>
                  <a:gd name="T2" fmla="*/ 2147483646 w 7789"/>
                  <a:gd name="T3" fmla="*/ 322265625 h 5643"/>
                  <a:gd name="T4" fmla="*/ 2080078125 w 7789"/>
                  <a:gd name="T5" fmla="*/ 2147483646 h 5643"/>
                  <a:gd name="T6" fmla="*/ 2147483646 w 7789"/>
                  <a:gd name="T7" fmla="*/ 2147483646 h 5643"/>
                  <a:gd name="T8" fmla="*/ 2147483646 w 7789"/>
                  <a:gd name="T9" fmla="*/ 2147483646 h 5643"/>
                  <a:gd name="T10" fmla="*/ 2147483646 w 7789"/>
                  <a:gd name="T11" fmla="*/ 2147483646 h 5643"/>
                  <a:gd name="T12" fmla="*/ 2147483646 w 7789"/>
                  <a:gd name="T13" fmla="*/ 2147483646 h 5643"/>
                  <a:gd name="T14" fmla="*/ 2147483646 w 7789"/>
                  <a:gd name="T15" fmla="*/ 0 h 56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5125;p31"/>
              <p:cNvSpPr>
                <a:spLocks/>
              </p:cNvSpPr>
              <p:nvPr/>
            </p:nvSpPr>
            <p:spPr bwMode="auto">
              <a:xfrm>
                <a:off x="2781050" y="3580225"/>
                <a:ext cx="148575" cy="176850"/>
              </a:xfrm>
              <a:custGeom>
                <a:avLst/>
                <a:gdLst>
                  <a:gd name="T0" fmla="*/ 2147483646 w 5943"/>
                  <a:gd name="T1" fmla="*/ 9765625 h 7074"/>
                  <a:gd name="T2" fmla="*/ 1064453125 w 5943"/>
                  <a:gd name="T3" fmla="*/ 2147483646 h 7074"/>
                  <a:gd name="T4" fmla="*/ 2147483646 w 5943"/>
                  <a:gd name="T5" fmla="*/ 2147483646 h 7074"/>
                  <a:gd name="T6" fmla="*/ 2147483646 w 5943"/>
                  <a:gd name="T7" fmla="*/ 2147483646 h 7074"/>
                  <a:gd name="T8" fmla="*/ 2147483646 w 5943"/>
                  <a:gd name="T9" fmla="*/ 2147483646 h 7074"/>
                  <a:gd name="T10" fmla="*/ 2147483646 w 5943"/>
                  <a:gd name="T11" fmla="*/ 859375000 h 7074"/>
                  <a:gd name="T12" fmla="*/ 2147483646 w 5943"/>
                  <a:gd name="T13" fmla="*/ 9765625 h 70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5126;p31"/>
              <p:cNvSpPr>
                <a:spLocks/>
              </p:cNvSpPr>
              <p:nvPr/>
            </p:nvSpPr>
            <p:spPr bwMode="auto">
              <a:xfrm>
                <a:off x="3079725" y="3732600"/>
                <a:ext cx="228050" cy="158625"/>
              </a:xfrm>
              <a:custGeom>
                <a:avLst/>
                <a:gdLst>
                  <a:gd name="T0" fmla="*/ 2147483646 w 9122"/>
                  <a:gd name="T1" fmla="*/ 0 h 6345"/>
                  <a:gd name="T2" fmla="*/ 2147483646 w 9122"/>
                  <a:gd name="T3" fmla="*/ 703125000 h 6345"/>
                  <a:gd name="T4" fmla="*/ 2147483646 w 9122"/>
                  <a:gd name="T5" fmla="*/ 2147483646 h 6345"/>
                  <a:gd name="T6" fmla="*/ 1044921875 w 9122"/>
                  <a:gd name="T7" fmla="*/ 2147483646 h 6345"/>
                  <a:gd name="T8" fmla="*/ 1142578125 w 9122"/>
                  <a:gd name="T9" fmla="*/ 2147483646 h 6345"/>
                  <a:gd name="T10" fmla="*/ 1640625000 w 9122"/>
                  <a:gd name="T11" fmla="*/ 2147483646 h 6345"/>
                  <a:gd name="T12" fmla="*/ 2147483646 w 9122"/>
                  <a:gd name="T13" fmla="*/ 2147483646 h 6345"/>
                  <a:gd name="T14" fmla="*/ 2147483646 w 9122"/>
                  <a:gd name="T15" fmla="*/ 2147483646 h 6345"/>
                  <a:gd name="T16" fmla="*/ 2147483646 w 9122"/>
                  <a:gd name="T17" fmla="*/ 0 h 63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5127;p31"/>
              <p:cNvSpPr>
                <a:spLocks/>
              </p:cNvSpPr>
              <p:nvPr/>
            </p:nvSpPr>
            <p:spPr bwMode="auto">
              <a:xfrm>
                <a:off x="2984450" y="2757925"/>
                <a:ext cx="65600" cy="46775"/>
              </a:xfrm>
              <a:custGeom>
                <a:avLst/>
                <a:gdLst>
                  <a:gd name="T0" fmla="*/ 2147483646 w 2624"/>
                  <a:gd name="T1" fmla="*/ 9765625 h 1871"/>
                  <a:gd name="T2" fmla="*/ 2050781250 w 2624"/>
                  <a:gd name="T3" fmla="*/ 2147483646 h 1871"/>
                  <a:gd name="T4" fmla="*/ 2147483646 w 2624"/>
                  <a:gd name="T5" fmla="*/ 2147483646 h 1871"/>
                  <a:gd name="T6" fmla="*/ 2147483646 w 2624"/>
                  <a:gd name="T7" fmla="*/ 2147483646 h 1871"/>
                  <a:gd name="T8" fmla="*/ 2147483646 w 2624"/>
                  <a:gd name="T9" fmla="*/ 2147483646 h 1871"/>
                  <a:gd name="T10" fmla="*/ 2147483646 w 2624"/>
                  <a:gd name="T11" fmla="*/ 2147483646 h 1871"/>
                  <a:gd name="T12" fmla="*/ 2147483646 w 2624"/>
                  <a:gd name="T13" fmla="*/ 2147483646 h 1871"/>
                  <a:gd name="T14" fmla="*/ 2147483646 w 2624"/>
                  <a:gd name="T15" fmla="*/ 302734375 h 1871"/>
                  <a:gd name="T16" fmla="*/ 2147483646 w 2624"/>
                  <a:gd name="T17" fmla="*/ 9765625 h 18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5128;p31"/>
              <p:cNvSpPr>
                <a:spLocks/>
              </p:cNvSpPr>
              <p:nvPr/>
            </p:nvSpPr>
            <p:spPr bwMode="auto">
              <a:xfrm>
                <a:off x="3063750" y="2767675"/>
                <a:ext cx="41450" cy="35300"/>
              </a:xfrm>
              <a:custGeom>
                <a:avLst/>
                <a:gdLst>
                  <a:gd name="T0" fmla="*/ 2147483646 w 1658"/>
                  <a:gd name="T1" fmla="*/ 0 h 1412"/>
                  <a:gd name="T2" fmla="*/ 2147483646 w 1658"/>
                  <a:gd name="T3" fmla="*/ 2147483646 h 1412"/>
                  <a:gd name="T4" fmla="*/ 2147483646 w 1658"/>
                  <a:gd name="T5" fmla="*/ 2147483646 h 1412"/>
                  <a:gd name="T6" fmla="*/ 2147483646 w 1658"/>
                  <a:gd name="T7" fmla="*/ 2147483646 h 1412"/>
                  <a:gd name="T8" fmla="*/ 2147483646 w 1658"/>
                  <a:gd name="T9" fmla="*/ 2147483646 h 1412"/>
                  <a:gd name="T10" fmla="*/ 2147483646 w 1658"/>
                  <a:gd name="T11" fmla="*/ 2147483646 h 1412"/>
                  <a:gd name="T12" fmla="*/ 2147483646 w 1658"/>
                  <a:gd name="T13" fmla="*/ 351562500 h 1412"/>
                  <a:gd name="T14" fmla="*/ 2147483646 w 1658"/>
                  <a:gd name="T15" fmla="*/ 0 h 14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5129;p31"/>
              <p:cNvSpPr>
                <a:spLocks/>
              </p:cNvSpPr>
              <p:nvPr/>
            </p:nvSpPr>
            <p:spPr bwMode="auto">
              <a:xfrm>
                <a:off x="3123350" y="2761400"/>
                <a:ext cx="29575" cy="34950"/>
              </a:xfrm>
              <a:custGeom>
                <a:avLst/>
                <a:gdLst>
                  <a:gd name="T0" fmla="*/ 2147483646 w 1183"/>
                  <a:gd name="T1" fmla="*/ 0 h 1398"/>
                  <a:gd name="T2" fmla="*/ 2147483646 w 1183"/>
                  <a:gd name="T3" fmla="*/ 429687500 h 1398"/>
                  <a:gd name="T4" fmla="*/ 1220703125 w 1183"/>
                  <a:gd name="T5" fmla="*/ 2147483646 h 1398"/>
                  <a:gd name="T6" fmla="*/ 2147483646 w 1183"/>
                  <a:gd name="T7" fmla="*/ 2147483646 h 1398"/>
                  <a:gd name="T8" fmla="*/ 2147483646 w 1183"/>
                  <a:gd name="T9" fmla="*/ 2147483646 h 1398"/>
                  <a:gd name="T10" fmla="*/ 2147483646 w 1183"/>
                  <a:gd name="T11" fmla="*/ 2147483646 h 1398"/>
                  <a:gd name="T12" fmla="*/ 2147483646 w 1183"/>
                  <a:gd name="T13" fmla="*/ 0 h 13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5130;p31"/>
              <p:cNvSpPr>
                <a:spLocks/>
              </p:cNvSpPr>
              <p:nvPr/>
            </p:nvSpPr>
            <p:spPr bwMode="auto">
              <a:xfrm>
                <a:off x="3160500" y="2786600"/>
                <a:ext cx="43500" cy="21025"/>
              </a:xfrm>
              <a:custGeom>
                <a:avLst/>
                <a:gdLst>
                  <a:gd name="T0" fmla="*/ 2147483646 w 1740"/>
                  <a:gd name="T1" fmla="*/ 9765625 h 841"/>
                  <a:gd name="T2" fmla="*/ 2147483646 w 1740"/>
                  <a:gd name="T3" fmla="*/ 976562500 h 841"/>
                  <a:gd name="T4" fmla="*/ 2147483646 w 1740"/>
                  <a:gd name="T5" fmla="*/ 2147483646 h 841"/>
                  <a:gd name="T6" fmla="*/ 2147483646 w 1740"/>
                  <a:gd name="T7" fmla="*/ 2147483646 h 841"/>
                  <a:gd name="T8" fmla="*/ 2147483646 w 1740"/>
                  <a:gd name="T9" fmla="*/ 2147483646 h 841"/>
                  <a:gd name="T10" fmla="*/ 2147483646 w 1740"/>
                  <a:gd name="T11" fmla="*/ 2147483646 h 841"/>
                  <a:gd name="T12" fmla="*/ 2147483646 w 1740"/>
                  <a:gd name="T13" fmla="*/ 2147483646 h 841"/>
                  <a:gd name="T14" fmla="*/ 2147483646 w 1740"/>
                  <a:gd name="T15" fmla="*/ 380859375 h 841"/>
                  <a:gd name="T16" fmla="*/ 2147483646 w 1740"/>
                  <a:gd name="T17" fmla="*/ 9765625 h 8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5131;p31"/>
              <p:cNvSpPr>
                <a:spLocks/>
              </p:cNvSpPr>
              <p:nvPr/>
            </p:nvSpPr>
            <p:spPr bwMode="auto">
              <a:xfrm>
                <a:off x="2108675" y="2245425"/>
                <a:ext cx="36025" cy="177075"/>
              </a:xfrm>
              <a:custGeom>
                <a:avLst/>
                <a:gdLst>
                  <a:gd name="T0" fmla="*/ 2147483646 w 1441"/>
                  <a:gd name="T1" fmla="*/ 9765625 h 7083"/>
                  <a:gd name="T2" fmla="*/ 2147483646 w 1441"/>
                  <a:gd name="T3" fmla="*/ 1621093750 h 7083"/>
                  <a:gd name="T4" fmla="*/ 712890625 w 1441"/>
                  <a:gd name="T5" fmla="*/ 2147483646 h 7083"/>
                  <a:gd name="T6" fmla="*/ 2147483646 w 1441"/>
                  <a:gd name="T7" fmla="*/ 2147483646 h 7083"/>
                  <a:gd name="T8" fmla="*/ 2147483646 w 1441"/>
                  <a:gd name="T9" fmla="*/ 2147483646 h 7083"/>
                  <a:gd name="T10" fmla="*/ 2147483646 w 1441"/>
                  <a:gd name="T11" fmla="*/ 1328125000 h 7083"/>
                  <a:gd name="T12" fmla="*/ 2147483646 w 1441"/>
                  <a:gd name="T13" fmla="*/ 9765625 h 70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38" name="Google Shape;5132;p31"/>
              <p:cNvGrpSpPr>
                <a:grpSpLocks/>
              </p:cNvGrpSpPr>
              <p:nvPr/>
            </p:nvGrpSpPr>
            <p:grpSpPr bwMode="auto"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96" name="Google Shape;5133;p31"/>
                <p:cNvSpPr>
                  <a:spLocks/>
                </p:cNvSpPr>
                <p:nvPr/>
              </p:nvSpPr>
              <p:spPr bwMode="auto">
                <a:xfrm>
                  <a:off x="1518525" y="3490475"/>
                  <a:ext cx="813875" cy="2089425"/>
                </a:xfrm>
                <a:custGeom>
                  <a:avLst/>
                  <a:gdLst>
                    <a:gd name="T0" fmla="*/ 2147483646 w 32555"/>
                    <a:gd name="T1" fmla="*/ 0 h 83577"/>
                    <a:gd name="T2" fmla="*/ 2147483646 w 32555"/>
                    <a:gd name="T3" fmla="*/ 0 h 83577"/>
                    <a:gd name="T4" fmla="*/ 2147483646 w 32555"/>
                    <a:gd name="T5" fmla="*/ 2147483646 h 83577"/>
                    <a:gd name="T6" fmla="*/ 2147483646 w 32555"/>
                    <a:gd name="T7" fmla="*/ 2147483646 h 83577"/>
                    <a:gd name="T8" fmla="*/ 2147483646 w 32555"/>
                    <a:gd name="T9" fmla="*/ 2147483646 h 83577"/>
                    <a:gd name="T10" fmla="*/ 2147483646 w 32555"/>
                    <a:gd name="T11" fmla="*/ 2147483646 h 83577"/>
                    <a:gd name="T12" fmla="*/ 2147483646 w 32555"/>
                    <a:gd name="T13" fmla="*/ 2147483646 h 83577"/>
                    <a:gd name="T14" fmla="*/ 2147483646 w 32555"/>
                    <a:gd name="T15" fmla="*/ 2147483646 h 83577"/>
                    <a:gd name="T16" fmla="*/ 2147483646 w 32555"/>
                    <a:gd name="T17" fmla="*/ 0 h 835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5134;p31"/>
                <p:cNvSpPr>
                  <a:spLocks/>
                </p:cNvSpPr>
                <p:nvPr/>
              </p:nvSpPr>
              <p:spPr bwMode="auto">
                <a:xfrm>
                  <a:off x="1574775" y="3593050"/>
                  <a:ext cx="623125" cy="1959775"/>
                </a:xfrm>
                <a:custGeom>
                  <a:avLst/>
                  <a:gdLst>
                    <a:gd name="T0" fmla="*/ 2147483646 w 24925"/>
                    <a:gd name="T1" fmla="*/ 2147483646 h 78391"/>
                    <a:gd name="T2" fmla="*/ 2147483646 w 24925"/>
                    <a:gd name="T3" fmla="*/ 2147483646 h 78391"/>
                    <a:gd name="T4" fmla="*/ 2147483646 w 24925"/>
                    <a:gd name="T5" fmla="*/ 2147483646 h 78391"/>
                    <a:gd name="T6" fmla="*/ 2147483646 w 24925"/>
                    <a:gd name="T7" fmla="*/ 2147483646 h 78391"/>
                    <a:gd name="T8" fmla="*/ 2147483646 w 24925"/>
                    <a:gd name="T9" fmla="*/ 2147483646 h 78391"/>
                    <a:gd name="T10" fmla="*/ 0 w 24925"/>
                    <a:gd name="T11" fmla="*/ 0 h 78391"/>
                    <a:gd name="T12" fmla="*/ 2147483646 w 24925"/>
                    <a:gd name="T13" fmla="*/ 2147483646 h 78391"/>
                    <a:gd name="T14" fmla="*/ 2147483646 w 24925"/>
                    <a:gd name="T15" fmla="*/ 2147483646 h 78391"/>
                    <a:gd name="T16" fmla="*/ 2147483646 w 24925"/>
                    <a:gd name="T17" fmla="*/ 2147483646 h 78391"/>
                    <a:gd name="T18" fmla="*/ 2147483646 w 24925"/>
                    <a:gd name="T19" fmla="*/ 2147483646 h 78391"/>
                    <a:gd name="T20" fmla="*/ 2147483646 w 24925"/>
                    <a:gd name="T21" fmla="*/ 2147483646 h 78391"/>
                    <a:gd name="T22" fmla="*/ 2147483646 w 24925"/>
                    <a:gd name="T23" fmla="*/ 2147483646 h 78391"/>
                    <a:gd name="T24" fmla="*/ 2147483646 w 24925"/>
                    <a:gd name="T25" fmla="*/ 2147483646 h 78391"/>
                    <a:gd name="T26" fmla="*/ 0 w 24925"/>
                    <a:gd name="T27" fmla="*/ 0 h 78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5135;p31"/>
                <p:cNvSpPr>
                  <a:spLocks/>
                </p:cNvSpPr>
                <p:nvPr/>
              </p:nvSpPr>
              <p:spPr bwMode="auto">
                <a:xfrm>
                  <a:off x="2007150" y="3495775"/>
                  <a:ext cx="967350" cy="2078675"/>
                </a:xfrm>
                <a:custGeom>
                  <a:avLst/>
                  <a:gdLst>
                    <a:gd name="T0" fmla="*/ 2147483646 w 38694"/>
                    <a:gd name="T1" fmla="*/ 9765625 h 83147"/>
                    <a:gd name="T2" fmla="*/ 2147483646 w 38694"/>
                    <a:gd name="T3" fmla="*/ 2147483646 h 83147"/>
                    <a:gd name="T4" fmla="*/ 2147483646 w 38694"/>
                    <a:gd name="T5" fmla="*/ 2147483646 h 83147"/>
                    <a:gd name="T6" fmla="*/ 2147483646 w 38694"/>
                    <a:gd name="T7" fmla="*/ 2147483646 h 83147"/>
                    <a:gd name="T8" fmla="*/ 2147483646 w 38694"/>
                    <a:gd name="T9" fmla="*/ 2147483646 h 83147"/>
                    <a:gd name="T10" fmla="*/ 2147483646 w 38694"/>
                    <a:gd name="T11" fmla="*/ 2147483646 h 83147"/>
                    <a:gd name="T12" fmla="*/ 2147483646 w 38694"/>
                    <a:gd name="T13" fmla="*/ 9765625 h 8314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5136;p31"/>
                <p:cNvSpPr>
                  <a:spLocks/>
                </p:cNvSpPr>
                <p:nvPr/>
              </p:nvSpPr>
              <p:spPr bwMode="auto">
                <a:xfrm>
                  <a:off x="2430779" y="3951931"/>
                  <a:ext cx="475725" cy="1710525"/>
                </a:xfrm>
                <a:custGeom>
                  <a:avLst/>
                  <a:gdLst>
                    <a:gd name="T0" fmla="*/ 2147483646 w 19029"/>
                    <a:gd name="T1" fmla="*/ 0 h 68421"/>
                    <a:gd name="T2" fmla="*/ 2147483646 w 19029"/>
                    <a:gd name="T3" fmla="*/ 0 h 68421"/>
                    <a:gd name="T4" fmla="*/ 2147483646 w 19029"/>
                    <a:gd name="T5" fmla="*/ 2147483646 h 68421"/>
                    <a:gd name="T6" fmla="*/ 2147483646 w 19029"/>
                    <a:gd name="T7" fmla="*/ 2147483646 h 68421"/>
                    <a:gd name="T8" fmla="*/ 2147483646 w 19029"/>
                    <a:gd name="T9" fmla="*/ 2147483646 h 68421"/>
                    <a:gd name="T10" fmla="*/ 2147483646 w 19029"/>
                    <a:gd name="T11" fmla="*/ 2147483646 h 68421"/>
                    <a:gd name="T12" fmla="*/ 2147483646 w 19029"/>
                    <a:gd name="T13" fmla="*/ 2147483646 h 68421"/>
                    <a:gd name="T14" fmla="*/ 2147483646 w 19029"/>
                    <a:gd name="T15" fmla="*/ 2147483646 h 68421"/>
                    <a:gd name="T16" fmla="*/ 2147483646 w 19029"/>
                    <a:gd name="T17" fmla="*/ 0 h 684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5137;p31"/>
                <p:cNvSpPr>
                  <a:spLocks/>
                </p:cNvSpPr>
                <p:nvPr/>
              </p:nvSpPr>
              <p:spPr bwMode="auto">
                <a:xfrm>
                  <a:off x="1579325" y="2837525"/>
                  <a:ext cx="849575" cy="2975475"/>
                </a:xfrm>
                <a:custGeom>
                  <a:avLst/>
                  <a:gdLst>
                    <a:gd name="T0" fmla="*/ 2147483646 w 33983"/>
                    <a:gd name="T1" fmla="*/ 0 h 119019"/>
                    <a:gd name="T2" fmla="*/ 2147483646 w 33983"/>
                    <a:gd name="T3" fmla="*/ 2147483646 h 119019"/>
                    <a:gd name="T4" fmla="*/ 2147483646 w 33983"/>
                    <a:gd name="T5" fmla="*/ 2147483646 h 119019"/>
                    <a:gd name="T6" fmla="*/ 2147483646 w 33983"/>
                    <a:gd name="T7" fmla="*/ 2147483646 h 119019"/>
                    <a:gd name="T8" fmla="*/ 2147483646 w 33983"/>
                    <a:gd name="T9" fmla="*/ 2147483646 h 119019"/>
                    <a:gd name="T10" fmla="*/ 2147483646 w 33983"/>
                    <a:gd name="T11" fmla="*/ 2147483646 h 119019"/>
                    <a:gd name="T12" fmla="*/ 2147483646 w 33983"/>
                    <a:gd name="T13" fmla="*/ 2147483646 h 119019"/>
                    <a:gd name="T14" fmla="*/ 2147483646 w 33983"/>
                    <a:gd name="T15" fmla="*/ 2147483646 h 119019"/>
                    <a:gd name="T16" fmla="*/ 2147483646 w 33983"/>
                    <a:gd name="T17" fmla="*/ 2147483646 h 119019"/>
                    <a:gd name="T18" fmla="*/ 2147483646 w 33983"/>
                    <a:gd name="T19" fmla="*/ 2147483646 h 119019"/>
                    <a:gd name="T20" fmla="*/ 2147483646 w 33983"/>
                    <a:gd name="T21" fmla="*/ 2147483646 h 119019"/>
                    <a:gd name="T22" fmla="*/ 2147483646 w 33983"/>
                    <a:gd name="T23" fmla="*/ 2147483646 h 119019"/>
                    <a:gd name="T24" fmla="*/ 2147483646 w 33983"/>
                    <a:gd name="T25" fmla="*/ 2147483646 h 119019"/>
                    <a:gd name="T26" fmla="*/ 2147483646 w 33983"/>
                    <a:gd name="T27" fmla="*/ 2147483646 h 119019"/>
                    <a:gd name="T28" fmla="*/ 2147483646 w 33983"/>
                    <a:gd name="T29" fmla="*/ 2147483646 h 119019"/>
                    <a:gd name="T30" fmla="*/ 2147483646 w 33983"/>
                    <a:gd name="T31" fmla="*/ 2147483646 h 119019"/>
                    <a:gd name="T32" fmla="*/ 2147483646 w 33983"/>
                    <a:gd name="T33" fmla="*/ 2147483646 h 119019"/>
                    <a:gd name="T34" fmla="*/ 2147483646 w 33983"/>
                    <a:gd name="T35" fmla="*/ 2147483646 h 119019"/>
                    <a:gd name="T36" fmla="*/ 2147483646 w 33983"/>
                    <a:gd name="T37" fmla="*/ 2147483646 h 119019"/>
                    <a:gd name="T38" fmla="*/ 2147483646 w 33983"/>
                    <a:gd name="T39" fmla="*/ 2147483646 h 119019"/>
                    <a:gd name="T40" fmla="*/ 2147483646 w 33983"/>
                    <a:gd name="T41" fmla="*/ 2147483646 h 119019"/>
                    <a:gd name="T42" fmla="*/ 2147483646 w 33983"/>
                    <a:gd name="T43" fmla="*/ 2147483646 h 119019"/>
                    <a:gd name="T44" fmla="*/ 2147483646 w 33983"/>
                    <a:gd name="T45" fmla="*/ 2147483646 h 119019"/>
                    <a:gd name="T46" fmla="*/ 2147483646 w 33983"/>
                    <a:gd name="T47" fmla="*/ 2147483646 h 119019"/>
                    <a:gd name="T48" fmla="*/ 2147483646 w 33983"/>
                    <a:gd name="T49" fmla="*/ 2147483646 h 119019"/>
                    <a:gd name="T50" fmla="*/ 2147483646 w 33983"/>
                    <a:gd name="T51" fmla="*/ 2147483646 h 119019"/>
                    <a:gd name="T52" fmla="*/ 2147483646 w 33983"/>
                    <a:gd name="T53" fmla="*/ 2147483646 h 119019"/>
                    <a:gd name="T54" fmla="*/ 2147483646 w 33983"/>
                    <a:gd name="T55" fmla="*/ 2147483646 h 119019"/>
                    <a:gd name="T56" fmla="*/ 2147483646 w 33983"/>
                    <a:gd name="T57" fmla="*/ 2147483646 h 119019"/>
                    <a:gd name="T58" fmla="*/ 2147483646 w 33983"/>
                    <a:gd name="T59" fmla="*/ 2147483646 h 119019"/>
                    <a:gd name="T60" fmla="*/ 2147483646 w 33983"/>
                    <a:gd name="T61" fmla="*/ 2147483646 h 119019"/>
                    <a:gd name="T62" fmla="*/ 2147483646 w 33983"/>
                    <a:gd name="T63" fmla="*/ 2147483646 h 119019"/>
                    <a:gd name="T64" fmla="*/ 2147483646 w 33983"/>
                    <a:gd name="T65" fmla="*/ 2147483646 h 119019"/>
                    <a:gd name="T66" fmla="*/ 2147483646 w 33983"/>
                    <a:gd name="T67" fmla="*/ 2147483646 h 119019"/>
                    <a:gd name="T68" fmla="*/ 2147483646 w 33983"/>
                    <a:gd name="T69" fmla="*/ 2147483646 h 119019"/>
                    <a:gd name="T70" fmla="*/ 2147483646 w 33983"/>
                    <a:gd name="T71" fmla="*/ 2147483646 h 119019"/>
                    <a:gd name="T72" fmla="*/ 2147483646 w 33983"/>
                    <a:gd name="T73" fmla="*/ 2147483646 h 119019"/>
                    <a:gd name="T74" fmla="*/ 2147483646 w 33983"/>
                    <a:gd name="T75" fmla="*/ 2147483646 h 119019"/>
                    <a:gd name="T76" fmla="*/ 2147483646 w 33983"/>
                    <a:gd name="T77" fmla="*/ 2147483646 h 119019"/>
                    <a:gd name="T78" fmla="*/ 2147483646 w 33983"/>
                    <a:gd name="T79" fmla="*/ 2147483646 h 119019"/>
                    <a:gd name="T80" fmla="*/ 2147483646 w 33983"/>
                    <a:gd name="T81" fmla="*/ 2147483646 h 119019"/>
                    <a:gd name="T82" fmla="*/ 2147483646 w 33983"/>
                    <a:gd name="T83" fmla="*/ 2147483646 h 119019"/>
                    <a:gd name="T84" fmla="*/ 2147483646 w 33983"/>
                    <a:gd name="T85" fmla="*/ 2147483646 h 119019"/>
                    <a:gd name="T86" fmla="*/ 2147483646 w 33983"/>
                    <a:gd name="T87" fmla="*/ 2147483646 h 119019"/>
                    <a:gd name="T88" fmla="*/ 2147483646 w 33983"/>
                    <a:gd name="T89" fmla="*/ 2147483646 h 119019"/>
                    <a:gd name="T90" fmla="*/ 2147483646 w 33983"/>
                    <a:gd name="T91" fmla="*/ 2147483646 h 119019"/>
                    <a:gd name="T92" fmla="*/ 2147483646 w 33983"/>
                    <a:gd name="T93" fmla="*/ 2147483646 h 119019"/>
                    <a:gd name="T94" fmla="*/ 2147483646 w 33983"/>
                    <a:gd name="T95" fmla="*/ 2147483646 h 119019"/>
                    <a:gd name="T96" fmla="*/ 2147483646 w 33983"/>
                    <a:gd name="T97" fmla="*/ 2147483646 h 119019"/>
                    <a:gd name="T98" fmla="*/ 2147483646 w 33983"/>
                    <a:gd name="T99" fmla="*/ 2147483646 h 119019"/>
                    <a:gd name="T100" fmla="*/ 2147483646 w 33983"/>
                    <a:gd name="T101" fmla="*/ 2147483646 h 119019"/>
                    <a:gd name="T102" fmla="*/ 2147483646 w 33983"/>
                    <a:gd name="T103" fmla="*/ 2147483646 h 119019"/>
                    <a:gd name="T104" fmla="*/ 2147483646 w 33983"/>
                    <a:gd name="T105" fmla="*/ 2147483646 h 119019"/>
                    <a:gd name="T106" fmla="*/ 2147483646 w 33983"/>
                    <a:gd name="T107" fmla="*/ 0 h 119019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5138;p31"/>
                <p:cNvSpPr>
                  <a:spLocks/>
                </p:cNvSpPr>
                <p:nvPr/>
              </p:nvSpPr>
              <p:spPr bwMode="auto">
                <a:xfrm>
                  <a:off x="1681625" y="3026450"/>
                  <a:ext cx="301525" cy="412675"/>
                </a:xfrm>
                <a:custGeom>
                  <a:avLst/>
                  <a:gdLst>
                    <a:gd name="T0" fmla="*/ 2147483646 w 12061"/>
                    <a:gd name="T1" fmla="*/ 9765625 h 16507"/>
                    <a:gd name="T2" fmla="*/ 1601562500 w 12061"/>
                    <a:gd name="T3" fmla="*/ 2147483646 h 16507"/>
                    <a:gd name="T4" fmla="*/ 2147483646 w 12061"/>
                    <a:gd name="T5" fmla="*/ 2147483646 h 16507"/>
                    <a:gd name="T6" fmla="*/ 2147483646 w 12061"/>
                    <a:gd name="T7" fmla="*/ 2147483646 h 16507"/>
                    <a:gd name="T8" fmla="*/ 2147483646 w 12061"/>
                    <a:gd name="T9" fmla="*/ 2147483646 h 16507"/>
                    <a:gd name="T10" fmla="*/ 2147483646 w 12061"/>
                    <a:gd name="T11" fmla="*/ 791015625 h 16507"/>
                    <a:gd name="T12" fmla="*/ 2147483646 w 12061"/>
                    <a:gd name="T13" fmla="*/ 9765625 h 1650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5139;p31"/>
                <p:cNvSpPr>
                  <a:spLocks/>
                </p:cNvSpPr>
                <p:nvPr/>
              </p:nvSpPr>
              <p:spPr bwMode="auto">
                <a:xfrm>
                  <a:off x="2026000" y="3384450"/>
                  <a:ext cx="312075" cy="352950"/>
                </a:xfrm>
                <a:custGeom>
                  <a:avLst/>
                  <a:gdLst>
                    <a:gd name="T0" fmla="*/ 2147483646 w 12483"/>
                    <a:gd name="T1" fmla="*/ 9765625 h 14118"/>
                    <a:gd name="T2" fmla="*/ 2147483646 w 12483"/>
                    <a:gd name="T3" fmla="*/ 751953125 h 14118"/>
                    <a:gd name="T4" fmla="*/ 1542968750 w 12483"/>
                    <a:gd name="T5" fmla="*/ 2147483646 h 14118"/>
                    <a:gd name="T6" fmla="*/ 2147483646 w 12483"/>
                    <a:gd name="T7" fmla="*/ 2147483646 h 14118"/>
                    <a:gd name="T8" fmla="*/ 2147483646 w 12483"/>
                    <a:gd name="T9" fmla="*/ 2147483646 h 14118"/>
                    <a:gd name="T10" fmla="*/ 2147483646 w 12483"/>
                    <a:gd name="T11" fmla="*/ 2147483646 h 14118"/>
                    <a:gd name="T12" fmla="*/ 2147483646 w 12483"/>
                    <a:gd name="T13" fmla="*/ 9765625 h 141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5140;p31"/>
                <p:cNvSpPr>
                  <a:spLocks/>
                </p:cNvSpPr>
                <p:nvPr/>
              </p:nvSpPr>
              <p:spPr bwMode="auto">
                <a:xfrm>
                  <a:off x="1695125" y="3695075"/>
                  <a:ext cx="258875" cy="435475"/>
                </a:xfrm>
                <a:custGeom>
                  <a:avLst/>
                  <a:gdLst>
                    <a:gd name="T0" fmla="*/ 2147483646 w 10355"/>
                    <a:gd name="T1" fmla="*/ 9765625 h 17419"/>
                    <a:gd name="T2" fmla="*/ 1669921875 w 10355"/>
                    <a:gd name="T3" fmla="*/ 2147483646 h 17419"/>
                    <a:gd name="T4" fmla="*/ 2147483646 w 10355"/>
                    <a:gd name="T5" fmla="*/ 2147483646 h 17419"/>
                    <a:gd name="T6" fmla="*/ 2147483646 w 10355"/>
                    <a:gd name="T7" fmla="*/ 2147483646 h 17419"/>
                    <a:gd name="T8" fmla="*/ 2147483646 w 10355"/>
                    <a:gd name="T9" fmla="*/ 2147483646 h 17419"/>
                    <a:gd name="T10" fmla="*/ 2147483646 w 10355"/>
                    <a:gd name="T11" fmla="*/ 517578125 h 17419"/>
                    <a:gd name="T12" fmla="*/ 2147483646 w 10355"/>
                    <a:gd name="T13" fmla="*/ 9765625 h 174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5141;p31"/>
                <p:cNvSpPr>
                  <a:spLocks/>
                </p:cNvSpPr>
                <p:nvPr/>
              </p:nvSpPr>
              <p:spPr bwMode="auto">
                <a:xfrm>
                  <a:off x="2057625" y="4116200"/>
                  <a:ext cx="223675" cy="312250"/>
                </a:xfrm>
                <a:custGeom>
                  <a:avLst/>
                  <a:gdLst>
                    <a:gd name="T0" fmla="*/ 2147483646 w 8947"/>
                    <a:gd name="T1" fmla="*/ 9765625 h 12490"/>
                    <a:gd name="T2" fmla="*/ 2147483646 w 8947"/>
                    <a:gd name="T3" fmla="*/ 458984375 h 12490"/>
                    <a:gd name="T4" fmla="*/ 2147483646 w 8947"/>
                    <a:gd name="T5" fmla="*/ 2147483646 h 12490"/>
                    <a:gd name="T6" fmla="*/ 175781250 w 8947"/>
                    <a:gd name="T7" fmla="*/ 2147483646 h 12490"/>
                    <a:gd name="T8" fmla="*/ 1806640625 w 8947"/>
                    <a:gd name="T9" fmla="*/ 2147483646 h 12490"/>
                    <a:gd name="T10" fmla="*/ 2147483646 w 8947"/>
                    <a:gd name="T11" fmla="*/ 2147483646 h 12490"/>
                    <a:gd name="T12" fmla="*/ 2147483646 w 8947"/>
                    <a:gd name="T13" fmla="*/ 2147483646 h 12490"/>
                    <a:gd name="T14" fmla="*/ 2147483646 w 8947"/>
                    <a:gd name="T15" fmla="*/ 2147483646 h 12490"/>
                    <a:gd name="T16" fmla="*/ 2147483646 w 8947"/>
                    <a:gd name="T17" fmla="*/ 9765625 h 1249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5142;p31"/>
                <p:cNvSpPr>
                  <a:spLocks/>
                </p:cNvSpPr>
                <p:nvPr/>
              </p:nvSpPr>
              <p:spPr bwMode="auto">
                <a:xfrm>
                  <a:off x="1659875" y="2153325"/>
                  <a:ext cx="883775" cy="740775"/>
                </a:xfrm>
                <a:custGeom>
                  <a:avLst/>
                  <a:gdLst>
                    <a:gd name="T0" fmla="*/ 2147483646 w 35351"/>
                    <a:gd name="T1" fmla="*/ 0 h 29631"/>
                    <a:gd name="T2" fmla="*/ 2147483646 w 35351"/>
                    <a:gd name="T3" fmla="*/ 2147483646 h 29631"/>
                    <a:gd name="T4" fmla="*/ 2147483646 w 35351"/>
                    <a:gd name="T5" fmla="*/ 2147483646 h 29631"/>
                    <a:gd name="T6" fmla="*/ 2147483646 w 35351"/>
                    <a:gd name="T7" fmla="*/ 2147483646 h 29631"/>
                    <a:gd name="T8" fmla="*/ 2147483646 w 35351"/>
                    <a:gd name="T9" fmla="*/ 2147483646 h 29631"/>
                    <a:gd name="T10" fmla="*/ 2147483646 w 35351"/>
                    <a:gd name="T11" fmla="*/ 2147483646 h 29631"/>
                    <a:gd name="T12" fmla="*/ 2147483646 w 35351"/>
                    <a:gd name="T13" fmla="*/ 2147483646 h 29631"/>
                    <a:gd name="T14" fmla="*/ 2147483646 w 35351"/>
                    <a:gd name="T15" fmla="*/ 2147483646 h 29631"/>
                    <a:gd name="T16" fmla="*/ 2147483646 w 35351"/>
                    <a:gd name="T17" fmla="*/ 2147483646 h 29631"/>
                    <a:gd name="T18" fmla="*/ 2147483646 w 35351"/>
                    <a:gd name="T19" fmla="*/ 2147483646 h 29631"/>
                    <a:gd name="T20" fmla="*/ 2147483646 w 35351"/>
                    <a:gd name="T21" fmla="*/ 2147483646 h 29631"/>
                    <a:gd name="T22" fmla="*/ 2147483646 w 35351"/>
                    <a:gd name="T23" fmla="*/ 2147483646 h 29631"/>
                    <a:gd name="T24" fmla="*/ 2147483646 w 35351"/>
                    <a:gd name="T25" fmla="*/ 2147483646 h 29631"/>
                    <a:gd name="T26" fmla="*/ 2147483646 w 35351"/>
                    <a:gd name="T27" fmla="*/ 2147483646 h 29631"/>
                    <a:gd name="T28" fmla="*/ 2147483646 w 35351"/>
                    <a:gd name="T29" fmla="*/ 2147483646 h 29631"/>
                    <a:gd name="T30" fmla="*/ 2147483646 w 35351"/>
                    <a:gd name="T31" fmla="*/ 2147483646 h 29631"/>
                    <a:gd name="T32" fmla="*/ 2147483646 w 35351"/>
                    <a:gd name="T33" fmla="*/ 2147483646 h 29631"/>
                    <a:gd name="T34" fmla="*/ 2147483646 w 35351"/>
                    <a:gd name="T35" fmla="*/ 2147483646 h 29631"/>
                    <a:gd name="T36" fmla="*/ 2147483646 w 35351"/>
                    <a:gd name="T37" fmla="*/ 2147483646 h 29631"/>
                    <a:gd name="T38" fmla="*/ 2147483646 w 35351"/>
                    <a:gd name="T39" fmla="*/ 2147483646 h 29631"/>
                    <a:gd name="T40" fmla="*/ 2147483646 w 35351"/>
                    <a:gd name="T41" fmla="*/ 2147483646 h 29631"/>
                    <a:gd name="T42" fmla="*/ 2147483646 w 35351"/>
                    <a:gd name="T43" fmla="*/ 2147483646 h 29631"/>
                    <a:gd name="T44" fmla="*/ 2147483646 w 35351"/>
                    <a:gd name="T45" fmla="*/ 2147483646 h 29631"/>
                    <a:gd name="T46" fmla="*/ 2147483646 w 35351"/>
                    <a:gd name="T47" fmla="*/ 2147483646 h 29631"/>
                    <a:gd name="T48" fmla="*/ 2147483646 w 35351"/>
                    <a:gd name="T49" fmla="*/ 2147483646 h 29631"/>
                    <a:gd name="T50" fmla="*/ 2147483646 w 35351"/>
                    <a:gd name="T51" fmla="*/ 2147483646 h 29631"/>
                    <a:gd name="T52" fmla="*/ 2147483646 w 35351"/>
                    <a:gd name="T53" fmla="*/ 2147483646 h 29631"/>
                    <a:gd name="T54" fmla="*/ 2147483646 w 35351"/>
                    <a:gd name="T55" fmla="*/ 2147483646 h 29631"/>
                    <a:gd name="T56" fmla="*/ 2147483646 w 35351"/>
                    <a:gd name="T57" fmla="*/ 2147483646 h 29631"/>
                    <a:gd name="T58" fmla="*/ 2147483646 w 35351"/>
                    <a:gd name="T59" fmla="*/ 2147483646 h 29631"/>
                    <a:gd name="T60" fmla="*/ 2147483646 w 35351"/>
                    <a:gd name="T61" fmla="*/ 2147483646 h 29631"/>
                    <a:gd name="T62" fmla="*/ 2147483646 w 35351"/>
                    <a:gd name="T63" fmla="*/ 2147483646 h 29631"/>
                    <a:gd name="T64" fmla="*/ 2147483646 w 35351"/>
                    <a:gd name="T65" fmla="*/ 2147483646 h 29631"/>
                    <a:gd name="T66" fmla="*/ 2147483646 w 35351"/>
                    <a:gd name="T67" fmla="*/ 2147483646 h 29631"/>
                    <a:gd name="T68" fmla="*/ 2147483646 w 35351"/>
                    <a:gd name="T69" fmla="*/ 2147483646 h 29631"/>
                    <a:gd name="T70" fmla="*/ 2147483646 w 35351"/>
                    <a:gd name="T71" fmla="*/ 2147483646 h 29631"/>
                    <a:gd name="T72" fmla="*/ 2147483646 w 35351"/>
                    <a:gd name="T73" fmla="*/ 2147483646 h 29631"/>
                    <a:gd name="T74" fmla="*/ 2147483646 w 35351"/>
                    <a:gd name="T75" fmla="*/ 195312500 h 29631"/>
                    <a:gd name="T76" fmla="*/ 2147483646 w 35351"/>
                    <a:gd name="T77" fmla="*/ 0 h 2963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5143;p31"/>
                <p:cNvSpPr/>
                <p:nvPr/>
              </p:nvSpPr>
              <p:spPr>
                <a:xfrm>
                  <a:off x="2026530" y="2440872"/>
                  <a:ext cx="183660" cy="1621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5144;p31"/>
                <p:cNvSpPr/>
                <p:nvPr/>
              </p:nvSpPr>
              <p:spPr>
                <a:xfrm>
                  <a:off x="2205225" y="2626180"/>
                  <a:ext cx="104239" cy="107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5145;p31"/>
                <p:cNvSpPr/>
                <p:nvPr/>
              </p:nvSpPr>
              <p:spPr>
                <a:xfrm>
                  <a:off x="2230044" y="2540144"/>
                  <a:ext cx="168768" cy="33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5146;p31"/>
                <p:cNvSpPr/>
                <p:nvPr/>
              </p:nvSpPr>
              <p:spPr>
                <a:xfrm>
                  <a:off x="2230044" y="2361453"/>
                  <a:ext cx="145604" cy="84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5147;p31"/>
                <p:cNvSpPr/>
                <p:nvPr/>
              </p:nvSpPr>
              <p:spPr>
                <a:xfrm>
                  <a:off x="1872654" y="2325054"/>
                  <a:ext cx="148913" cy="122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5148;p31"/>
                <p:cNvSpPr/>
                <p:nvPr/>
              </p:nvSpPr>
              <p:spPr>
                <a:xfrm>
                  <a:off x="1776687" y="2493817"/>
                  <a:ext cx="173731" cy="38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5149;p31"/>
                <p:cNvSpPr/>
                <p:nvPr/>
              </p:nvSpPr>
              <p:spPr>
                <a:xfrm>
                  <a:off x="1879272" y="2601362"/>
                  <a:ext cx="117475" cy="10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3" name="Google Shape;5150;p31"/>
                <p:cNvSpPr/>
                <p:nvPr/>
              </p:nvSpPr>
              <p:spPr>
                <a:xfrm>
                  <a:off x="2071204" y="2650998"/>
                  <a:ext cx="34746" cy="190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sp>
            <p:nvSpPr>
              <p:cNvPr id="39" name="Google Shape;5151;p31"/>
              <p:cNvSpPr>
                <a:spLocks/>
              </p:cNvSpPr>
              <p:nvPr/>
            </p:nvSpPr>
            <p:spPr bwMode="auto">
              <a:xfrm>
                <a:off x="2070225" y="2491975"/>
                <a:ext cx="32700" cy="25100"/>
              </a:xfrm>
              <a:custGeom>
                <a:avLst/>
                <a:gdLst>
                  <a:gd name="T0" fmla="*/ 2147483646 w 1308"/>
                  <a:gd name="T1" fmla="*/ 0 h 1004"/>
                  <a:gd name="T2" fmla="*/ 2147483646 w 1308"/>
                  <a:gd name="T3" fmla="*/ 2147483646 h 1004"/>
                  <a:gd name="T4" fmla="*/ 2147483646 w 1308"/>
                  <a:gd name="T5" fmla="*/ 0 h 10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5152;p31"/>
              <p:cNvSpPr>
                <a:spLocks/>
              </p:cNvSpPr>
              <p:nvPr/>
            </p:nvSpPr>
            <p:spPr bwMode="auto">
              <a:xfrm>
                <a:off x="2068700" y="2541350"/>
                <a:ext cx="24325" cy="19800"/>
              </a:xfrm>
              <a:custGeom>
                <a:avLst/>
                <a:gdLst>
                  <a:gd name="T0" fmla="*/ 2147483646 w 973"/>
                  <a:gd name="T1" fmla="*/ 9765625 h 792"/>
                  <a:gd name="T2" fmla="*/ 2147483646 w 973"/>
                  <a:gd name="T3" fmla="*/ 2147483646 h 792"/>
                  <a:gd name="T4" fmla="*/ 2147483646 w 973"/>
                  <a:gd name="T5" fmla="*/ 9765625 h 7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5153;p31"/>
              <p:cNvSpPr>
                <a:spLocks/>
              </p:cNvSpPr>
              <p:nvPr/>
            </p:nvSpPr>
            <p:spPr bwMode="auto">
              <a:xfrm>
                <a:off x="2117325" y="2530725"/>
                <a:ext cx="26625" cy="20550"/>
              </a:xfrm>
              <a:custGeom>
                <a:avLst/>
                <a:gdLst>
                  <a:gd name="T0" fmla="*/ 2147483646 w 1065"/>
                  <a:gd name="T1" fmla="*/ 0 h 822"/>
                  <a:gd name="T2" fmla="*/ 2147483646 w 1065"/>
                  <a:gd name="T3" fmla="*/ 2147483646 h 822"/>
                  <a:gd name="T4" fmla="*/ 2147483646 w 1065"/>
                  <a:gd name="T5" fmla="*/ 0 h 8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5154;p31"/>
              <p:cNvSpPr>
                <a:spLocks/>
              </p:cNvSpPr>
              <p:nvPr/>
            </p:nvSpPr>
            <p:spPr bwMode="auto">
              <a:xfrm>
                <a:off x="2113525" y="2469925"/>
                <a:ext cx="24350" cy="20550"/>
              </a:xfrm>
              <a:custGeom>
                <a:avLst/>
                <a:gdLst>
                  <a:gd name="T0" fmla="*/ 2147483646 w 974"/>
                  <a:gd name="T1" fmla="*/ 9765625 h 822"/>
                  <a:gd name="T2" fmla="*/ 2147483646 w 974"/>
                  <a:gd name="T3" fmla="*/ 2147483646 h 822"/>
                  <a:gd name="T4" fmla="*/ 2147483646 w 974"/>
                  <a:gd name="T5" fmla="*/ 9765625 h 8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5155;p31"/>
              <p:cNvSpPr>
                <a:spLocks/>
              </p:cNvSpPr>
              <p:nvPr/>
            </p:nvSpPr>
            <p:spPr bwMode="auto">
              <a:xfrm>
                <a:off x="2144675" y="2500325"/>
                <a:ext cx="22825" cy="18275"/>
              </a:xfrm>
              <a:custGeom>
                <a:avLst/>
                <a:gdLst>
                  <a:gd name="T0" fmla="*/ 2147483646 w 913"/>
                  <a:gd name="T1" fmla="*/ 9765625 h 731"/>
                  <a:gd name="T2" fmla="*/ 2147483646 w 913"/>
                  <a:gd name="T3" fmla="*/ 2147483646 h 731"/>
                  <a:gd name="T4" fmla="*/ 2147483646 w 913"/>
                  <a:gd name="T5" fmla="*/ 9765625 h 7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5156;p31"/>
              <p:cNvSpPr>
                <a:spLocks/>
              </p:cNvSpPr>
              <p:nvPr/>
            </p:nvSpPr>
            <p:spPr bwMode="auto">
              <a:xfrm>
                <a:off x="2147725" y="2552750"/>
                <a:ext cx="19775" cy="16000"/>
              </a:xfrm>
              <a:custGeom>
                <a:avLst/>
                <a:gdLst>
                  <a:gd name="T0" fmla="*/ 2147483646 w 791"/>
                  <a:gd name="T1" fmla="*/ 9765625 h 640"/>
                  <a:gd name="T2" fmla="*/ 2147483646 w 791"/>
                  <a:gd name="T3" fmla="*/ 2147483646 h 640"/>
                  <a:gd name="T4" fmla="*/ 2147483646 w 791"/>
                  <a:gd name="T5" fmla="*/ 9765625 h 6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5157;p31"/>
              <p:cNvSpPr>
                <a:spLocks/>
              </p:cNvSpPr>
              <p:nvPr/>
            </p:nvSpPr>
            <p:spPr bwMode="auto">
              <a:xfrm>
                <a:off x="2102900" y="2567950"/>
                <a:ext cx="24325" cy="19025"/>
              </a:xfrm>
              <a:custGeom>
                <a:avLst/>
                <a:gdLst>
                  <a:gd name="T0" fmla="*/ 2147483646 w 973"/>
                  <a:gd name="T1" fmla="*/ 9765625 h 761"/>
                  <a:gd name="T2" fmla="*/ 2147483646 w 973"/>
                  <a:gd name="T3" fmla="*/ 2147483646 h 761"/>
                  <a:gd name="T4" fmla="*/ 2147483646 w 973"/>
                  <a:gd name="T5" fmla="*/ 9765625 h 7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5158;p31"/>
              <p:cNvSpPr>
                <a:spLocks/>
              </p:cNvSpPr>
              <p:nvPr/>
            </p:nvSpPr>
            <p:spPr bwMode="auto">
              <a:xfrm>
                <a:off x="2042100" y="2515525"/>
                <a:ext cx="20550" cy="17500"/>
              </a:xfrm>
              <a:custGeom>
                <a:avLst/>
                <a:gdLst>
                  <a:gd name="T0" fmla="*/ 2147483646 w 822"/>
                  <a:gd name="T1" fmla="*/ 0 h 700"/>
                  <a:gd name="T2" fmla="*/ 2147483646 w 822"/>
                  <a:gd name="T3" fmla="*/ 2147483646 h 700"/>
                  <a:gd name="T4" fmla="*/ 2147483646 w 822"/>
                  <a:gd name="T5" fmla="*/ 0 h 7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5159;p31"/>
              <p:cNvSpPr>
                <a:spLocks/>
              </p:cNvSpPr>
              <p:nvPr/>
            </p:nvSpPr>
            <p:spPr bwMode="auto">
              <a:xfrm>
                <a:off x="2071725" y="2457775"/>
                <a:ext cx="28150" cy="22050"/>
              </a:xfrm>
              <a:custGeom>
                <a:avLst/>
                <a:gdLst>
                  <a:gd name="T0" fmla="*/ 2147483646 w 1126"/>
                  <a:gd name="T1" fmla="*/ 0 h 882"/>
                  <a:gd name="T2" fmla="*/ 2147483646 w 1126"/>
                  <a:gd name="T3" fmla="*/ 2147483646 h 882"/>
                  <a:gd name="T4" fmla="*/ 2147483646 w 1126"/>
                  <a:gd name="T5" fmla="*/ 0 h 8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5160;p31"/>
              <p:cNvSpPr/>
              <p:nvPr/>
            </p:nvSpPr>
            <p:spPr>
              <a:xfrm>
                <a:off x="635022" y="1860126"/>
                <a:ext cx="772692" cy="559236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5161;p31"/>
              <p:cNvSpPr>
                <a:spLocks/>
              </p:cNvSpPr>
              <p:nvPr/>
            </p:nvSpPr>
            <p:spPr bwMode="auto">
              <a:xfrm>
                <a:off x="715750" y="2054725"/>
                <a:ext cx="121850" cy="179225"/>
              </a:xfrm>
              <a:custGeom>
                <a:avLst/>
                <a:gdLst>
                  <a:gd name="T0" fmla="*/ 2147483646 w 4874"/>
                  <a:gd name="T1" fmla="*/ 0 h 7169"/>
                  <a:gd name="T2" fmla="*/ 1621093750 w 4874"/>
                  <a:gd name="T3" fmla="*/ 2147483646 h 7169"/>
                  <a:gd name="T4" fmla="*/ 2147483646 w 4874"/>
                  <a:gd name="T5" fmla="*/ 2147483646 h 7169"/>
                  <a:gd name="T6" fmla="*/ 2147483646 w 4874"/>
                  <a:gd name="T7" fmla="*/ 2147483646 h 7169"/>
                  <a:gd name="T8" fmla="*/ 2147483646 w 4874"/>
                  <a:gd name="T9" fmla="*/ 2147483646 h 7169"/>
                  <a:gd name="T10" fmla="*/ 2147483646 w 4874"/>
                  <a:gd name="T11" fmla="*/ 2147483646 h 7169"/>
                  <a:gd name="T12" fmla="*/ 2147483646 w 4874"/>
                  <a:gd name="T13" fmla="*/ 2147483646 h 7169"/>
                  <a:gd name="T14" fmla="*/ 2147483646 w 4874"/>
                  <a:gd name="T15" fmla="*/ 1611328125 h 7169"/>
                  <a:gd name="T16" fmla="*/ 2147483646 w 4874"/>
                  <a:gd name="T17" fmla="*/ 0 h 71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5162;p31"/>
              <p:cNvSpPr>
                <a:spLocks/>
              </p:cNvSpPr>
              <p:nvPr/>
            </p:nvSpPr>
            <p:spPr bwMode="auto">
              <a:xfrm>
                <a:off x="922375" y="1974175"/>
                <a:ext cx="61650" cy="261350"/>
              </a:xfrm>
              <a:custGeom>
                <a:avLst/>
                <a:gdLst>
                  <a:gd name="T0" fmla="*/ 2147483646 w 2466"/>
                  <a:gd name="T1" fmla="*/ 0 h 10454"/>
                  <a:gd name="T2" fmla="*/ 166015625 w 2466"/>
                  <a:gd name="T3" fmla="*/ 2147483646 h 10454"/>
                  <a:gd name="T4" fmla="*/ 2147483646 w 2466"/>
                  <a:gd name="T5" fmla="*/ 2147483646 h 10454"/>
                  <a:gd name="T6" fmla="*/ 2147483646 w 2466"/>
                  <a:gd name="T7" fmla="*/ 2147483646 h 10454"/>
                  <a:gd name="T8" fmla="*/ 2147483646 w 2466"/>
                  <a:gd name="T9" fmla="*/ 2147483646 h 10454"/>
                  <a:gd name="T10" fmla="*/ 2147483646 w 2466"/>
                  <a:gd name="T11" fmla="*/ 2147483646 h 10454"/>
                  <a:gd name="T12" fmla="*/ 2147483646 w 2466"/>
                  <a:gd name="T13" fmla="*/ 1904296875 h 10454"/>
                  <a:gd name="T14" fmla="*/ 2147483646 w 2466"/>
                  <a:gd name="T15" fmla="*/ 0 h 104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5163;p31"/>
              <p:cNvSpPr>
                <a:spLocks/>
              </p:cNvSpPr>
              <p:nvPr/>
            </p:nvSpPr>
            <p:spPr bwMode="auto">
              <a:xfrm>
                <a:off x="1068050" y="1991825"/>
                <a:ext cx="59150" cy="226400"/>
              </a:xfrm>
              <a:custGeom>
                <a:avLst/>
                <a:gdLst>
                  <a:gd name="T0" fmla="*/ 2147483646 w 2366"/>
                  <a:gd name="T1" fmla="*/ 0 h 9056"/>
                  <a:gd name="T2" fmla="*/ 2147483646 w 2366"/>
                  <a:gd name="T3" fmla="*/ 1250000000 h 9056"/>
                  <a:gd name="T4" fmla="*/ 546875000 w 2366"/>
                  <a:gd name="T5" fmla="*/ 2147483646 h 9056"/>
                  <a:gd name="T6" fmla="*/ 2147483646 w 2366"/>
                  <a:gd name="T7" fmla="*/ 2147483646 h 9056"/>
                  <a:gd name="T8" fmla="*/ 2147483646 w 2366"/>
                  <a:gd name="T9" fmla="*/ 2147483646 h 9056"/>
                  <a:gd name="T10" fmla="*/ 2147483646 w 2366"/>
                  <a:gd name="T11" fmla="*/ 2138671875 h 9056"/>
                  <a:gd name="T12" fmla="*/ 2147483646 w 2366"/>
                  <a:gd name="T13" fmla="*/ 0 h 90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5164;p31"/>
              <p:cNvSpPr>
                <a:spLocks/>
              </p:cNvSpPr>
              <p:nvPr/>
            </p:nvSpPr>
            <p:spPr bwMode="auto">
              <a:xfrm>
                <a:off x="1197950" y="2064175"/>
                <a:ext cx="117850" cy="182625"/>
              </a:xfrm>
              <a:custGeom>
                <a:avLst/>
                <a:gdLst>
                  <a:gd name="T0" fmla="*/ 2147483646 w 4714"/>
                  <a:gd name="T1" fmla="*/ 0 h 7305"/>
                  <a:gd name="T2" fmla="*/ 2147483646 w 4714"/>
                  <a:gd name="T3" fmla="*/ 585937500 h 7305"/>
                  <a:gd name="T4" fmla="*/ 2147483646 w 4714"/>
                  <a:gd name="T5" fmla="*/ 2147483646 h 7305"/>
                  <a:gd name="T6" fmla="*/ 1455078125 w 4714"/>
                  <a:gd name="T7" fmla="*/ 2147483646 h 7305"/>
                  <a:gd name="T8" fmla="*/ 2147483646 w 4714"/>
                  <a:gd name="T9" fmla="*/ 2147483646 h 7305"/>
                  <a:gd name="T10" fmla="*/ 2147483646 w 4714"/>
                  <a:gd name="T11" fmla="*/ 2147483646 h 7305"/>
                  <a:gd name="T12" fmla="*/ 2147483646 w 4714"/>
                  <a:gd name="T13" fmla="*/ 2147483646 h 7305"/>
                  <a:gd name="T14" fmla="*/ 2147483646 w 4714"/>
                  <a:gd name="T15" fmla="*/ 2147483646 h 7305"/>
                  <a:gd name="T16" fmla="*/ 2147483646 w 4714"/>
                  <a:gd name="T17" fmla="*/ 0 h 73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5165;p31"/>
              <p:cNvSpPr>
                <a:spLocks/>
              </p:cNvSpPr>
              <p:nvPr/>
            </p:nvSpPr>
            <p:spPr bwMode="auto">
              <a:xfrm>
                <a:off x="713875" y="2266275"/>
                <a:ext cx="543350" cy="3193150"/>
              </a:xfrm>
              <a:custGeom>
                <a:avLst/>
                <a:gdLst>
                  <a:gd name="T0" fmla="*/ 2147483646 w 21734"/>
                  <a:gd name="T1" fmla="*/ 9765625 h 127726"/>
                  <a:gd name="T2" fmla="*/ 2147483646 w 21734"/>
                  <a:gd name="T3" fmla="*/ 2147483646 h 127726"/>
                  <a:gd name="T4" fmla="*/ 2147483646 w 21734"/>
                  <a:gd name="T5" fmla="*/ 2147483646 h 127726"/>
                  <a:gd name="T6" fmla="*/ 2147483646 w 21734"/>
                  <a:gd name="T7" fmla="*/ 2147483646 h 127726"/>
                  <a:gd name="T8" fmla="*/ 2147483646 w 21734"/>
                  <a:gd name="T9" fmla="*/ 2147483646 h 127726"/>
                  <a:gd name="T10" fmla="*/ 2147483646 w 21734"/>
                  <a:gd name="T11" fmla="*/ 2147483646 h 127726"/>
                  <a:gd name="T12" fmla="*/ 2147483646 w 21734"/>
                  <a:gd name="T13" fmla="*/ 2147483646 h 127726"/>
                  <a:gd name="T14" fmla="*/ 2147483646 w 21734"/>
                  <a:gd name="T15" fmla="*/ 2147483646 h 127726"/>
                  <a:gd name="T16" fmla="*/ 2147483646 w 21734"/>
                  <a:gd name="T17" fmla="*/ 2147483646 h 127726"/>
                  <a:gd name="T18" fmla="*/ 2147483646 w 21734"/>
                  <a:gd name="T19" fmla="*/ 2147483646 h 127726"/>
                  <a:gd name="T20" fmla="*/ 2147483646 w 21734"/>
                  <a:gd name="T21" fmla="*/ 2147483646 h 127726"/>
                  <a:gd name="T22" fmla="*/ 2147483646 w 21734"/>
                  <a:gd name="T23" fmla="*/ 2147483646 h 127726"/>
                  <a:gd name="T24" fmla="*/ 2147483646 w 21734"/>
                  <a:gd name="T25" fmla="*/ 2147483646 h 127726"/>
                  <a:gd name="T26" fmla="*/ 2147483646 w 21734"/>
                  <a:gd name="T27" fmla="*/ 2147483646 h 127726"/>
                  <a:gd name="T28" fmla="*/ 2147483646 w 21734"/>
                  <a:gd name="T29" fmla="*/ 2147483646 h 127726"/>
                  <a:gd name="T30" fmla="*/ 2147483646 w 21734"/>
                  <a:gd name="T31" fmla="*/ 2147483646 h 127726"/>
                  <a:gd name="T32" fmla="*/ 2147483646 w 21734"/>
                  <a:gd name="T33" fmla="*/ 2147483646 h 127726"/>
                  <a:gd name="T34" fmla="*/ 2147483646 w 21734"/>
                  <a:gd name="T35" fmla="*/ 2147483646 h 127726"/>
                  <a:gd name="T36" fmla="*/ 2147483646 w 21734"/>
                  <a:gd name="T37" fmla="*/ 2147483646 h 127726"/>
                  <a:gd name="T38" fmla="*/ 2147483646 w 21734"/>
                  <a:gd name="T39" fmla="*/ 2147483646 h 127726"/>
                  <a:gd name="T40" fmla="*/ 2147483646 w 21734"/>
                  <a:gd name="T41" fmla="*/ 2147483646 h 127726"/>
                  <a:gd name="T42" fmla="*/ 2147483646 w 21734"/>
                  <a:gd name="T43" fmla="*/ 2147483646 h 127726"/>
                  <a:gd name="T44" fmla="*/ 2147483646 w 21734"/>
                  <a:gd name="T45" fmla="*/ 2147483646 h 127726"/>
                  <a:gd name="T46" fmla="*/ 2147483646 w 21734"/>
                  <a:gd name="T47" fmla="*/ 2147483646 h 127726"/>
                  <a:gd name="T48" fmla="*/ 2147483646 w 21734"/>
                  <a:gd name="T49" fmla="*/ 2147483646 h 127726"/>
                  <a:gd name="T50" fmla="*/ 2147483646 w 21734"/>
                  <a:gd name="T51" fmla="*/ 2147483646 h 127726"/>
                  <a:gd name="T52" fmla="*/ 2147483646 w 21734"/>
                  <a:gd name="T53" fmla="*/ 2147483646 h 127726"/>
                  <a:gd name="T54" fmla="*/ 2147483646 w 21734"/>
                  <a:gd name="T55" fmla="*/ 2147483646 h 127726"/>
                  <a:gd name="T56" fmla="*/ 2147483646 w 21734"/>
                  <a:gd name="T57" fmla="*/ 2147483646 h 127726"/>
                  <a:gd name="T58" fmla="*/ 2147483646 w 21734"/>
                  <a:gd name="T59" fmla="*/ 2147483646 h 127726"/>
                  <a:gd name="T60" fmla="*/ 2147483646 w 21734"/>
                  <a:gd name="T61" fmla="*/ 2147483646 h 127726"/>
                  <a:gd name="T62" fmla="*/ 2147483646 w 21734"/>
                  <a:gd name="T63" fmla="*/ 2147483646 h 127726"/>
                  <a:gd name="T64" fmla="*/ 2147483646 w 21734"/>
                  <a:gd name="T65" fmla="*/ 2147483646 h 127726"/>
                  <a:gd name="T66" fmla="*/ 2147483646 w 21734"/>
                  <a:gd name="T67" fmla="*/ 2147483646 h 127726"/>
                  <a:gd name="T68" fmla="*/ 2147483646 w 21734"/>
                  <a:gd name="T69" fmla="*/ 2147483646 h 127726"/>
                  <a:gd name="T70" fmla="*/ 2147483646 w 21734"/>
                  <a:gd name="T71" fmla="*/ 2147483646 h 127726"/>
                  <a:gd name="T72" fmla="*/ 2147483646 w 21734"/>
                  <a:gd name="T73" fmla="*/ 2147483646 h 127726"/>
                  <a:gd name="T74" fmla="*/ 2147483646 w 21734"/>
                  <a:gd name="T75" fmla="*/ 2147483646 h 127726"/>
                  <a:gd name="T76" fmla="*/ 2147483646 w 21734"/>
                  <a:gd name="T77" fmla="*/ 2147483646 h 127726"/>
                  <a:gd name="T78" fmla="*/ 2147483646 w 21734"/>
                  <a:gd name="T79" fmla="*/ 2147483646 h 127726"/>
                  <a:gd name="T80" fmla="*/ 2147483646 w 21734"/>
                  <a:gd name="T81" fmla="*/ 2147483646 h 127726"/>
                  <a:gd name="T82" fmla="*/ 2147483646 w 21734"/>
                  <a:gd name="T83" fmla="*/ 2147483646 h 127726"/>
                  <a:gd name="T84" fmla="*/ 2147483646 w 21734"/>
                  <a:gd name="T85" fmla="*/ 2147483646 h 127726"/>
                  <a:gd name="T86" fmla="*/ 2147483646 w 21734"/>
                  <a:gd name="T87" fmla="*/ 2147483646 h 127726"/>
                  <a:gd name="T88" fmla="*/ 2147483646 w 21734"/>
                  <a:gd name="T89" fmla="*/ 2147483646 h 127726"/>
                  <a:gd name="T90" fmla="*/ 2147483646 w 21734"/>
                  <a:gd name="T91" fmla="*/ 2147483646 h 127726"/>
                  <a:gd name="T92" fmla="*/ 2147483646 w 21734"/>
                  <a:gd name="T93" fmla="*/ 2147483646 h 127726"/>
                  <a:gd name="T94" fmla="*/ 2147483646 w 21734"/>
                  <a:gd name="T95" fmla="*/ 2147483646 h 127726"/>
                  <a:gd name="T96" fmla="*/ 2147483646 w 21734"/>
                  <a:gd name="T97" fmla="*/ 2147483646 h 127726"/>
                  <a:gd name="T98" fmla="*/ 2147483646 w 21734"/>
                  <a:gd name="T99" fmla="*/ 2147483646 h 127726"/>
                  <a:gd name="T100" fmla="*/ 2147483646 w 21734"/>
                  <a:gd name="T101" fmla="*/ 2147483646 h 127726"/>
                  <a:gd name="T102" fmla="*/ 2147483646 w 21734"/>
                  <a:gd name="T103" fmla="*/ 2147483646 h 127726"/>
                  <a:gd name="T104" fmla="*/ 2147483646 w 21734"/>
                  <a:gd name="T105" fmla="*/ 2147483646 h 1277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5166;p31"/>
              <p:cNvSpPr>
                <a:spLocks/>
              </p:cNvSpPr>
              <p:nvPr/>
            </p:nvSpPr>
            <p:spPr bwMode="auto">
              <a:xfrm>
                <a:off x="801000" y="2644700"/>
                <a:ext cx="54925" cy="63525"/>
              </a:xfrm>
              <a:custGeom>
                <a:avLst/>
                <a:gdLst>
                  <a:gd name="T0" fmla="*/ 2147483646 w 2197"/>
                  <a:gd name="T1" fmla="*/ 0 h 2541"/>
                  <a:gd name="T2" fmla="*/ 2147483646 w 2197"/>
                  <a:gd name="T3" fmla="*/ 2147483646 h 2541"/>
                  <a:gd name="T4" fmla="*/ 2147483646 w 2197"/>
                  <a:gd name="T5" fmla="*/ 2147483646 h 2541"/>
                  <a:gd name="T6" fmla="*/ 2147483646 w 2197"/>
                  <a:gd name="T7" fmla="*/ 2147483646 h 2541"/>
                  <a:gd name="T8" fmla="*/ 2147483646 w 2197"/>
                  <a:gd name="T9" fmla="*/ 2147483646 h 2541"/>
                  <a:gd name="T10" fmla="*/ 2147483646 w 2197"/>
                  <a:gd name="T11" fmla="*/ 2147483646 h 2541"/>
                  <a:gd name="T12" fmla="*/ 2147483646 w 2197"/>
                  <a:gd name="T13" fmla="*/ 2147483646 h 2541"/>
                  <a:gd name="T14" fmla="*/ 2147483646 w 2197"/>
                  <a:gd name="T15" fmla="*/ 605468750 h 2541"/>
                  <a:gd name="T16" fmla="*/ 2147483646 w 2197"/>
                  <a:gd name="T17" fmla="*/ 0 h 25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5167;p31"/>
              <p:cNvSpPr>
                <a:spLocks/>
              </p:cNvSpPr>
              <p:nvPr/>
            </p:nvSpPr>
            <p:spPr bwMode="auto">
              <a:xfrm>
                <a:off x="1164900" y="2623425"/>
                <a:ext cx="39050" cy="41075"/>
              </a:xfrm>
              <a:custGeom>
                <a:avLst/>
                <a:gdLst>
                  <a:gd name="T0" fmla="*/ 2147483646 w 1562"/>
                  <a:gd name="T1" fmla="*/ 9765625 h 1643"/>
                  <a:gd name="T2" fmla="*/ 2147483646 w 1562"/>
                  <a:gd name="T3" fmla="*/ 2147483646 h 1643"/>
                  <a:gd name="T4" fmla="*/ 1601562500 w 1562"/>
                  <a:gd name="T5" fmla="*/ 2147483646 h 1643"/>
                  <a:gd name="T6" fmla="*/ 2147483646 w 1562"/>
                  <a:gd name="T7" fmla="*/ 2147483646 h 1643"/>
                  <a:gd name="T8" fmla="*/ 2147483646 w 1562"/>
                  <a:gd name="T9" fmla="*/ 2147483646 h 1643"/>
                  <a:gd name="T10" fmla="*/ 2147483646 w 1562"/>
                  <a:gd name="T11" fmla="*/ 2147483646 h 1643"/>
                  <a:gd name="T12" fmla="*/ 2147483646 w 1562"/>
                  <a:gd name="T13" fmla="*/ 2080078125 h 1643"/>
                  <a:gd name="T14" fmla="*/ 2147483646 w 1562"/>
                  <a:gd name="T15" fmla="*/ 9765625 h 16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5168;p31"/>
              <p:cNvSpPr>
                <a:spLocks/>
              </p:cNvSpPr>
              <p:nvPr/>
            </p:nvSpPr>
            <p:spPr bwMode="auto">
              <a:xfrm>
                <a:off x="775025" y="3093175"/>
                <a:ext cx="49000" cy="67750"/>
              </a:xfrm>
              <a:custGeom>
                <a:avLst/>
                <a:gdLst>
                  <a:gd name="T0" fmla="*/ 2147483646 w 1960"/>
                  <a:gd name="T1" fmla="*/ 9765625 h 2710"/>
                  <a:gd name="T2" fmla="*/ 732421875 w 1960"/>
                  <a:gd name="T3" fmla="*/ 2147483646 h 2710"/>
                  <a:gd name="T4" fmla="*/ 2147483646 w 1960"/>
                  <a:gd name="T5" fmla="*/ 2147483646 h 2710"/>
                  <a:gd name="T6" fmla="*/ 2147483646 w 1960"/>
                  <a:gd name="T7" fmla="*/ 2147483646 h 2710"/>
                  <a:gd name="T8" fmla="*/ 2147483646 w 1960"/>
                  <a:gd name="T9" fmla="*/ 2147483646 h 2710"/>
                  <a:gd name="T10" fmla="*/ 2147483646 w 1960"/>
                  <a:gd name="T11" fmla="*/ 2147483646 h 2710"/>
                  <a:gd name="T12" fmla="*/ 2147483646 w 1960"/>
                  <a:gd name="T13" fmla="*/ 2147483646 h 2710"/>
                  <a:gd name="T14" fmla="*/ 2147483646 w 1960"/>
                  <a:gd name="T15" fmla="*/ 2031250000 h 2710"/>
                  <a:gd name="T16" fmla="*/ 2147483646 w 1960"/>
                  <a:gd name="T17" fmla="*/ 9765625 h 27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5169;p31"/>
              <p:cNvSpPr>
                <a:spLocks/>
              </p:cNvSpPr>
              <p:nvPr/>
            </p:nvSpPr>
            <p:spPr bwMode="auto">
              <a:xfrm>
                <a:off x="1024250" y="3385550"/>
                <a:ext cx="53425" cy="50125"/>
              </a:xfrm>
              <a:custGeom>
                <a:avLst/>
                <a:gdLst>
                  <a:gd name="T0" fmla="*/ 2147483646 w 2137"/>
                  <a:gd name="T1" fmla="*/ 0 h 2005"/>
                  <a:gd name="T2" fmla="*/ 2147483646 w 2137"/>
                  <a:gd name="T3" fmla="*/ 19531250 h 2005"/>
                  <a:gd name="T4" fmla="*/ 439453125 w 2137"/>
                  <a:gd name="T5" fmla="*/ 2147483646 h 2005"/>
                  <a:gd name="T6" fmla="*/ 2147483646 w 2137"/>
                  <a:gd name="T7" fmla="*/ 2147483646 h 2005"/>
                  <a:gd name="T8" fmla="*/ 2147483646 w 2137"/>
                  <a:gd name="T9" fmla="*/ 2147483646 h 2005"/>
                  <a:gd name="T10" fmla="*/ 2147483646 w 2137"/>
                  <a:gd name="T11" fmla="*/ 2147483646 h 2005"/>
                  <a:gd name="T12" fmla="*/ 2147483646 w 2137"/>
                  <a:gd name="T13" fmla="*/ 2147483646 h 2005"/>
                  <a:gd name="T14" fmla="*/ 2147483646 w 2137"/>
                  <a:gd name="T15" fmla="*/ 0 h 20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5170;p31"/>
              <p:cNvSpPr>
                <a:spLocks/>
              </p:cNvSpPr>
              <p:nvPr/>
            </p:nvSpPr>
            <p:spPr bwMode="auto">
              <a:xfrm>
                <a:off x="763000" y="3669375"/>
                <a:ext cx="42675" cy="52950"/>
              </a:xfrm>
              <a:custGeom>
                <a:avLst/>
                <a:gdLst>
                  <a:gd name="T0" fmla="*/ 2147483646 w 1707"/>
                  <a:gd name="T1" fmla="*/ 0 h 2118"/>
                  <a:gd name="T2" fmla="*/ 976562500 w 1707"/>
                  <a:gd name="T3" fmla="*/ 2147483646 h 2118"/>
                  <a:gd name="T4" fmla="*/ 2147483646 w 1707"/>
                  <a:gd name="T5" fmla="*/ 2147483646 h 2118"/>
                  <a:gd name="T6" fmla="*/ 2147483646 w 1707"/>
                  <a:gd name="T7" fmla="*/ 2147483646 h 2118"/>
                  <a:gd name="T8" fmla="*/ 2147483646 w 1707"/>
                  <a:gd name="T9" fmla="*/ 2147483646 h 2118"/>
                  <a:gd name="T10" fmla="*/ 2147483646 w 1707"/>
                  <a:gd name="T11" fmla="*/ 1357421875 h 2118"/>
                  <a:gd name="T12" fmla="*/ 2147483646 w 1707"/>
                  <a:gd name="T13" fmla="*/ 0 h 2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5171;p31"/>
              <p:cNvSpPr>
                <a:spLocks/>
              </p:cNvSpPr>
              <p:nvPr/>
            </p:nvSpPr>
            <p:spPr bwMode="auto">
              <a:xfrm>
                <a:off x="1086275" y="3833825"/>
                <a:ext cx="47700" cy="70425"/>
              </a:xfrm>
              <a:custGeom>
                <a:avLst/>
                <a:gdLst>
                  <a:gd name="T0" fmla="*/ 2147483646 w 1908"/>
                  <a:gd name="T1" fmla="*/ 0 h 2817"/>
                  <a:gd name="T2" fmla="*/ 2147483646 w 1908"/>
                  <a:gd name="T3" fmla="*/ 48828125 h 2817"/>
                  <a:gd name="T4" fmla="*/ 2147483646 w 1908"/>
                  <a:gd name="T5" fmla="*/ 2147483646 h 2817"/>
                  <a:gd name="T6" fmla="*/ 546875000 w 1908"/>
                  <a:gd name="T7" fmla="*/ 2147483646 h 2817"/>
                  <a:gd name="T8" fmla="*/ 2147483646 w 1908"/>
                  <a:gd name="T9" fmla="*/ 2147483646 h 2817"/>
                  <a:gd name="T10" fmla="*/ 2147483646 w 1908"/>
                  <a:gd name="T11" fmla="*/ 2147483646 h 2817"/>
                  <a:gd name="T12" fmla="*/ 2147483646 w 1908"/>
                  <a:gd name="T13" fmla="*/ 2147483646 h 2817"/>
                  <a:gd name="T14" fmla="*/ 2147483646 w 1908"/>
                  <a:gd name="T15" fmla="*/ 2147483646 h 2817"/>
                  <a:gd name="T16" fmla="*/ 2147483646 w 1908"/>
                  <a:gd name="T17" fmla="*/ 0 h 28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5172;p31"/>
              <p:cNvSpPr>
                <a:spLocks/>
              </p:cNvSpPr>
              <p:nvPr/>
            </p:nvSpPr>
            <p:spPr bwMode="auto">
              <a:xfrm>
                <a:off x="1101350" y="4281300"/>
                <a:ext cx="45400" cy="84600"/>
              </a:xfrm>
              <a:custGeom>
                <a:avLst/>
                <a:gdLst>
                  <a:gd name="T0" fmla="*/ 2147483646 w 1816"/>
                  <a:gd name="T1" fmla="*/ 0 h 3384"/>
                  <a:gd name="T2" fmla="*/ 2147483646 w 1816"/>
                  <a:gd name="T3" fmla="*/ 87890625 h 3384"/>
                  <a:gd name="T4" fmla="*/ 2147483646 w 1816"/>
                  <a:gd name="T5" fmla="*/ 2147483646 h 3384"/>
                  <a:gd name="T6" fmla="*/ 2147483646 w 1816"/>
                  <a:gd name="T7" fmla="*/ 2147483646 h 3384"/>
                  <a:gd name="T8" fmla="*/ 2147483646 w 1816"/>
                  <a:gd name="T9" fmla="*/ 2147483646 h 3384"/>
                  <a:gd name="T10" fmla="*/ 2147483646 w 1816"/>
                  <a:gd name="T11" fmla="*/ 2147483646 h 3384"/>
                  <a:gd name="T12" fmla="*/ 2147483646 w 1816"/>
                  <a:gd name="T13" fmla="*/ 2147483646 h 3384"/>
                  <a:gd name="T14" fmla="*/ 2147483646 w 1816"/>
                  <a:gd name="T15" fmla="*/ 0 h 33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5173;p31"/>
              <p:cNvSpPr>
                <a:spLocks/>
              </p:cNvSpPr>
              <p:nvPr/>
            </p:nvSpPr>
            <p:spPr bwMode="auto">
              <a:xfrm>
                <a:off x="746700" y="4107500"/>
                <a:ext cx="56800" cy="24575"/>
              </a:xfrm>
              <a:custGeom>
                <a:avLst/>
                <a:gdLst>
                  <a:gd name="T0" fmla="*/ 2147483646 w 2272"/>
                  <a:gd name="T1" fmla="*/ 0 h 983"/>
                  <a:gd name="T2" fmla="*/ 1103515625 w 2272"/>
                  <a:gd name="T3" fmla="*/ 2147483646 h 983"/>
                  <a:gd name="T4" fmla="*/ 2147483646 w 2272"/>
                  <a:gd name="T5" fmla="*/ 2147483646 h 983"/>
                  <a:gd name="T6" fmla="*/ 2147483646 w 2272"/>
                  <a:gd name="T7" fmla="*/ 2147483646 h 983"/>
                  <a:gd name="T8" fmla="*/ 2147483646 w 2272"/>
                  <a:gd name="T9" fmla="*/ 2147483646 h 983"/>
                  <a:gd name="T10" fmla="*/ 2147483646 w 2272"/>
                  <a:gd name="T11" fmla="*/ 2147483646 h 983"/>
                  <a:gd name="T12" fmla="*/ 2147483646 w 2272"/>
                  <a:gd name="T13" fmla="*/ 2147483646 h 983"/>
                  <a:gd name="T14" fmla="*/ 2147483646 w 2272"/>
                  <a:gd name="T15" fmla="*/ 2147483646 h 983"/>
                  <a:gd name="T16" fmla="*/ 2147483646 w 2272"/>
                  <a:gd name="T17" fmla="*/ 2147483646 h 983"/>
                  <a:gd name="T18" fmla="*/ 2147483646 w 2272"/>
                  <a:gd name="T19" fmla="*/ 0 h 98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5174;p31"/>
              <p:cNvSpPr>
                <a:spLocks/>
              </p:cNvSpPr>
              <p:nvPr/>
            </p:nvSpPr>
            <p:spPr bwMode="auto">
              <a:xfrm>
                <a:off x="890675" y="2348725"/>
                <a:ext cx="67450" cy="49800"/>
              </a:xfrm>
              <a:custGeom>
                <a:avLst/>
                <a:gdLst>
                  <a:gd name="T0" fmla="*/ 2147483646 w 2698"/>
                  <a:gd name="T1" fmla="*/ 9765625 h 1992"/>
                  <a:gd name="T2" fmla="*/ 1855468750 w 2698"/>
                  <a:gd name="T3" fmla="*/ 2147483646 h 1992"/>
                  <a:gd name="T4" fmla="*/ 2147483646 w 2698"/>
                  <a:gd name="T5" fmla="*/ 2147483646 h 1992"/>
                  <a:gd name="T6" fmla="*/ 2147483646 w 2698"/>
                  <a:gd name="T7" fmla="*/ 2147483646 h 1992"/>
                  <a:gd name="T8" fmla="*/ 2147483646 w 2698"/>
                  <a:gd name="T9" fmla="*/ 2147483646 h 1992"/>
                  <a:gd name="T10" fmla="*/ 2147483646 w 2698"/>
                  <a:gd name="T11" fmla="*/ 751953125 h 1992"/>
                  <a:gd name="T12" fmla="*/ 2147483646 w 2698"/>
                  <a:gd name="T13" fmla="*/ 9765625 h 19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5175;p31"/>
              <p:cNvSpPr>
                <a:spLocks/>
              </p:cNvSpPr>
              <p:nvPr/>
            </p:nvSpPr>
            <p:spPr bwMode="auto">
              <a:xfrm>
                <a:off x="970775" y="2346000"/>
                <a:ext cx="27250" cy="48475"/>
              </a:xfrm>
              <a:custGeom>
                <a:avLst/>
                <a:gdLst>
                  <a:gd name="T0" fmla="*/ 2147483646 w 1090"/>
                  <a:gd name="T1" fmla="*/ 0 h 1939"/>
                  <a:gd name="T2" fmla="*/ 546875000 w 1090"/>
                  <a:gd name="T3" fmla="*/ 2147483646 h 1939"/>
                  <a:gd name="T4" fmla="*/ 2147483646 w 1090"/>
                  <a:gd name="T5" fmla="*/ 2147483646 h 1939"/>
                  <a:gd name="T6" fmla="*/ 2147483646 w 1090"/>
                  <a:gd name="T7" fmla="*/ 2147483646 h 1939"/>
                  <a:gd name="T8" fmla="*/ 2147483646 w 1090"/>
                  <a:gd name="T9" fmla="*/ 2147483646 h 1939"/>
                  <a:gd name="T10" fmla="*/ 2147483646 w 1090"/>
                  <a:gd name="T11" fmla="*/ 2147483646 h 1939"/>
                  <a:gd name="T12" fmla="*/ 2147483646 w 1090"/>
                  <a:gd name="T13" fmla="*/ 2147483646 h 1939"/>
                  <a:gd name="T14" fmla="*/ 2147483646 w 1090"/>
                  <a:gd name="T15" fmla="*/ 1816406250 h 1939"/>
                  <a:gd name="T16" fmla="*/ 2147483646 w 1090"/>
                  <a:gd name="T17" fmla="*/ 0 h 19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5176;p31"/>
              <p:cNvSpPr>
                <a:spLocks/>
              </p:cNvSpPr>
              <p:nvPr/>
            </p:nvSpPr>
            <p:spPr bwMode="auto">
              <a:xfrm>
                <a:off x="1040975" y="2350850"/>
                <a:ext cx="46775" cy="49150"/>
              </a:xfrm>
              <a:custGeom>
                <a:avLst/>
                <a:gdLst>
                  <a:gd name="T0" fmla="*/ 2147483646 w 1871"/>
                  <a:gd name="T1" fmla="*/ 9765625 h 1966"/>
                  <a:gd name="T2" fmla="*/ 2147483646 w 1871"/>
                  <a:gd name="T3" fmla="*/ 507812500 h 1966"/>
                  <a:gd name="T4" fmla="*/ 1328125000 w 1871"/>
                  <a:gd name="T5" fmla="*/ 2147483646 h 1966"/>
                  <a:gd name="T6" fmla="*/ 2147483646 w 1871"/>
                  <a:gd name="T7" fmla="*/ 2147483646 h 1966"/>
                  <a:gd name="T8" fmla="*/ 2147483646 w 1871"/>
                  <a:gd name="T9" fmla="*/ 2147483646 h 1966"/>
                  <a:gd name="T10" fmla="*/ 2147483646 w 1871"/>
                  <a:gd name="T11" fmla="*/ 2147483646 h 1966"/>
                  <a:gd name="T12" fmla="*/ 2147483646 w 1871"/>
                  <a:gd name="T13" fmla="*/ 9765625 h 19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5177;p31"/>
              <p:cNvSpPr>
                <a:spLocks/>
              </p:cNvSpPr>
              <p:nvPr/>
            </p:nvSpPr>
            <p:spPr bwMode="auto">
              <a:xfrm>
                <a:off x="1083125" y="2370300"/>
                <a:ext cx="47050" cy="36225"/>
              </a:xfrm>
              <a:custGeom>
                <a:avLst/>
                <a:gdLst>
                  <a:gd name="T0" fmla="*/ 2147483646 w 1882"/>
                  <a:gd name="T1" fmla="*/ 0 h 1449"/>
                  <a:gd name="T2" fmla="*/ 2147483646 w 1882"/>
                  <a:gd name="T3" fmla="*/ 39062500 h 1449"/>
                  <a:gd name="T4" fmla="*/ 2147483646 w 1882"/>
                  <a:gd name="T5" fmla="*/ 2147483646 h 1449"/>
                  <a:gd name="T6" fmla="*/ 2080078125 w 1882"/>
                  <a:gd name="T7" fmla="*/ 2147483646 h 1449"/>
                  <a:gd name="T8" fmla="*/ 2147483646 w 1882"/>
                  <a:gd name="T9" fmla="*/ 2147483646 h 1449"/>
                  <a:gd name="T10" fmla="*/ 2147483646 w 1882"/>
                  <a:gd name="T11" fmla="*/ 2147483646 h 1449"/>
                  <a:gd name="T12" fmla="*/ 2147483646 w 1882"/>
                  <a:gd name="T13" fmla="*/ 2147483646 h 1449"/>
                  <a:gd name="T14" fmla="*/ 2147483646 w 1882"/>
                  <a:gd name="T15" fmla="*/ 2147483646 h 1449"/>
                  <a:gd name="T16" fmla="*/ 2147483646 w 1882"/>
                  <a:gd name="T17" fmla="*/ 0 h 14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5178;p31"/>
              <p:cNvSpPr>
                <a:spLocks/>
              </p:cNvSpPr>
              <p:nvPr/>
            </p:nvSpPr>
            <p:spPr bwMode="auto">
              <a:xfrm>
                <a:off x="3367350" y="4000350"/>
                <a:ext cx="106400" cy="20350"/>
              </a:xfrm>
              <a:custGeom>
                <a:avLst/>
                <a:gdLst>
                  <a:gd name="T0" fmla="*/ 2147483646 w 4256"/>
                  <a:gd name="T1" fmla="*/ 0 h 814"/>
                  <a:gd name="T2" fmla="*/ 2147483646 w 4256"/>
                  <a:gd name="T3" fmla="*/ 2147483646 h 814"/>
                  <a:gd name="T4" fmla="*/ 2147483646 w 4256"/>
                  <a:gd name="T5" fmla="*/ 2147483646 h 814"/>
                  <a:gd name="T6" fmla="*/ 1484375000 w 4256"/>
                  <a:gd name="T7" fmla="*/ 2147483646 h 814"/>
                  <a:gd name="T8" fmla="*/ 595703125 w 4256"/>
                  <a:gd name="T9" fmla="*/ 2147483646 h 814"/>
                  <a:gd name="T10" fmla="*/ 2147483646 w 4256"/>
                  <a:gd name="T11" fmla="*/ 2147483646 h 814"/>
                  <a:gd name="T12" fmla="*/ 2147483646 w 4256"/>
                  <a:gd name="T13" fmla="*/ 2147483646 h 814"/>
                  <a:gd name="T14" fmla="*/ 2147483646 w 4256"/>
                  <a:gd name="T15" fmla="*/ 1484375000 h 814"/>
                  <a:gd name="T16" fmla="*/ 2147483646 w 4256"/>
                  <a:gd name="T17" fmla="*/ 0 h 8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5179;p31"/>
              <p:cNvSpPr>
                <a:spLocks/>
              </p:cNvSpPr>
              <p:nvPr/>
            </p:nvSpPr>
            <p:spPr bwMode="auto">
              <a:xfrm>
                <a:off x="3284425" y="4206975"/>
                <a:ext cx="33550" cy="83675"/>
              </a:xfrm>
              <a:custGeom>
                <a:avLst/>
                <a:gdLst>
                  <a:gd name="T0" fmla="*/ 1943359375 w 1342"/>
                  <a:gd name="T1" fmla="*/ 9765625 h 3347"/>
                  <a:gd name="T2" fmla="*/ 634765625 w 1342"/>
                  <a:gd name="T3" fmla="*/ 2109375000 h 3347"/>
                  <a:gd name="T4" fmla="*/ 2147483646 w 1342"/>
                  <a:gd name="T5" fmla="*/ 2147483646 h 3347"/>
                  <a:gd name="T6" fmla="*/ 2147483646 w 1342"/>
                  <a:gd name="T7" fmla="*/ 2147483646 h 3347"/>
                  <a:gd name="T8" fmla="*/ 2147483646 w 1342"/>
                  <a:gd name="T9" fmla="*/ 2147483646 h 3347"/>
                  <a:gd name="T10" fmla="*/ 2147483646 w 1342"/>
                  <a:gd name="T11" fmla="*/ 2147483646 h 3347"/>
                  <a:gd name="T12" fmla="*/ 2147483646 w 1342"/>
                  <a:gd name="T13" fmla="*/ 2147483646 h 3347"/>
                  <a:gd name="T14" fmla="*/ 2147483646 w 1342"/>
                  <a:gd name="T15" fmla="*/ 625000000 h 3347"/>
                  <a:gd name="T16" fmla="*/ 1943359375 w 1342"/>
                  <a:gd name="T17" fmla="*/ 9765625 h 33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5180;p31"/>
              <p:cNvSpPr>
                <a:spLocks/>
              </p:cNvSpPr>
              <p:nvPr/>
            </p:nvSpPr>
            <p:spPr bwMode="auto">
              <a:xfrm>
                <a:off x="3238700" y="4202100"/>
                <a:ext cx="32175" cy="83425"/>
              </a:xfrm>
              <a:custGeom>
                <a:avLst/>
                <a:gdLst>
                  <a:gd name="T0" fmla="*/ 1679687500 w 1287"/>
                  <a:gd name="T1" fmla="*/ 9765625 h 3337"/>
                  <a:gd name="T2" fmla="*/ 390625000 w 1287"/>
                  <a:gd name="T3" fmla="*/ 2147483646 h 3337"/>
                  <a:gd name="T4" fmla="*/ 2147483646 w 1287"/>
                  <a:gd name="T5" fmla="*/ 2147483646 h 3337"/>
                  <a:gd name="T6" fmla="*/ 2147483646 w 1287"/>
                  <a:gd name="T7" fmla="*/ 2147483646 h 3337"/>
                  <a:gd name="T8" fmla="*/ 2147483646 w 1287"/>
                  <a:gd name="T9" fmla="*/ 2147483646 h 3337"/>
                  <a:gd name="T10" fmla="*/ 2147483646 w 1287"/>
                  <a:gd name="T11" fmla="*/ 2147483646 h 3337"/>
                  <a:gd name="T12" fmla="*/ 2147483646 w 1287"/>
                  <a:gd name="T13" fmla="*/ 2147483646 h 3337"/>
                  <a:gd name="T14" fmla="*/ 2147483646 w 1287"/>
                  <a:gd name="T15" fmla="*/ 742187500 h 3337"/>
                  <a:gd name="T16" fmla="*/ 1679687500 w 1287"/>
                  <a:gd name="T17" fmla="*/ 9765625 h 3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5181;p31"/>
              <p:cNvSpPr>
                <a:spLocks/>
              </p:cNvSpPr>
              <p:nvPr/>
            </p:nvSpPr>
            <p:spPr bwMode="auto">
              <a:xfrm>
                <a:off x="3356575" y="3891325"/>
                <a:ext cx="89075" cy="68950"/>
              </a:xfrm>
              <a:custGeom>
                <a:avLst/>
                <a:gdLst>
                  <a:gd name="T0" fmla="*/ 2147483646 w 3563"/>
                  <a:gd name="T1" fmla="*/ 9765625 h 2758"/>
                  <a:gd name="T2" fmla="*/ 2147483646 w 3563"/>
                  <a:gd name="T3" fmla="*/ 2147483646 h 2758"/>
                  <a:gd name="T4" fmla="*/ 2147483646 w 3563"/>
                  <a:gd name="T5" fmla="*/ 2147483646 h 2758"/>
                  <a:gd name="T6" fmla="*/ 2147483646 w 3563"/>
                  <a:gd name="T7" fmla="*/ 2147483646 h 2758"/>
                  <a:gd name="T8" fmla="*/ 2147483646 w 3563"/>
                  <a:gd name="T9" fmla="*/ 1035156250 h 2758"/>
                  <a:gd name="T10" fmla="*/ 2147483646 w 3563"/>
                  <a:gd name="T11" fmla="*/ 9765625 h 27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5182;p31"/>
              <p:cNvSpPr>
                <a:spLocks/>
              </p:cNvSpPr>
              <p:nvPr/>
            </p:nvSpPr>
            <p:spPr bwMode="auto">
              <a:xfrm>
                <a:off x="3294225" y="3899775"/>
                <a:ext cx="138500" cy="90325"/>
              </a:xfrm>
              <a:custGeom>
                <a:avLst/>
                <a:gdLst>
                  <a:gd name="T0" fmla="*/ 2147483646 w 5540"/>
                  <a:gd name="T1" fmla="*/ 9765625 h 3613"/>
                  <a:gd name="T2" fmla="*/ 2147483646 w 5540"/>
                  <a:gd name="T3" fmla="*/ 2147483646 h 3613"/>
                  <a:gd name="T4" fmla="*/ 2147483646 w 5540"/>
                  <a:gd name="T5" fmla="*/ 2147483646 h 3613"/>
                  <a:gd name="T6" fmla="*/ 2147483646 w 5540"/>
                  <a:gd name="T7" fmla="*/ 2147483646 h 3613"/>
                  <a:gd name="T8" fmla="*/ 2147483646 w 5540"/>
                  <a:gd name="T9" fmla="*/ 2147483646 h 3613"/>
                  <a:gd name="T10" fmla="*/ 2147483646 w 5540"/>
                  <a:gd name="T11" fmla="*/ 107421875 h 3613"/>
                  <a:gd name="T12" fmla="*/ 2147483646 w 5540"/>
                  <a:gd name="T13" fmla="*/ 9765625 h 36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5183;p31"/>
              <p:cNvSpPr/>
              <p:nvPr/>
            </p:nvSpPr>
            <p:spPr>
              <a:xfrm>
                <a:off x="3171504" y="3920033"/>
                <a:ext cx="243225" cy="334218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5184;p31"/>
              <p:cNvSpPr>
                <a:spLocks/>
              </p:cNvSpPr>
              <p:nvPr/>
            </p:nvSpPr>
            <p:spPr bwMode="auto">
              <a:xfrm>
                <a:off x="3305050" y="4003400"/>
                <a:ext cx="60800" cy="55875"/>
              </a:xfrm>
              <a:custGeom>
                <a:avLst/>
                <a:gdLst>
                  <a:gd name="T0" fmla="*/ 2147483646 w 2432"/>
                  <a:gd name="T1" fmla="*/ 0 h 2235"/>
                  <a:gd name="T2" fmla="*/ 2147483646 w 2432"/>
                  <a:gd name="T3" fmla="*/ 2080078125 h 2235"/>
                  <a:gd name="T4" fmla="*/ 2147483646 w 2432"/>
                  <a:gd name="T5" fmla="*/ 2147483646 h 2235"/>
                  <a:gd name="T6" fmla="*/ 1484375000 w 2432"/>
                  <a:gd name="T7" fmla="*/ 2147483646 h 2235"/>
                  <a:gd name="T8" fmla="*/ 888671875 w 2432"/>
                  <a:gd name="T9" fmla="*/ 2147483646 h 2235"/>
                  <a:gd name="T10" fmla="*/ 2147483646 w 2432"/>
                  <a:gd name="T11" fmla="*/ 2147483646 h 2235"/>
                  <a:gd name="T12" fmla="*/ 2147483646 w 2432"/>
                  <a:gd name="T13" fmla="*/ 2147483646 h 2235"/>
                  <a:gd name="T14" fmla="*/ 2147483646 w 2432"/>
                  <a:gd name="T15" fmla="*/ 2147483646 h 2235"/>
                  <a:gd name="T16" fmla="*/ 2147483646 w 2432"/>
                  <a:gd name="T17" fmla="*/ 2147483646 h 2235"/>
                  <a:gd name="T18" fmla="*/ 2147483646 w 2432"/>
                  <a:gd name="T19" fmla="*/ 2147483646 h 2235"/>
                  <a:gd name="T20" fmla="*/ 2147483646 w 2432"/>
                  <a:gd name="T21" fmla="*/ 2147483646 h 2235"/>
                  <a:gd name="T22" fmla="*/ 2147483646 w 2432"/>
                  <a:gd name="T23" fmla="*/ 2147483646 h 2235"/>
                  <a:gd name="T24" fmla="*/ 2147483646 w 2432"/>
                  <a:gd name="T25" fmla="*/ 1484375000 h 2235"/>
                  <a:gd name="T26" fmla="*/ 2147483646 w 2432"/>
                  <a:gd name="T27" fmla="*/ 292968750 h 2235"/>
                  <a:gd name="T28" fmla="*/ 2147483646 w 2432"/>
                  <a:gd name="T29" fmla="*/ 0 h 22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5185;p31"/>
              <p:cNvSpPr>
                <a:spLocks/>
              </p:cNvSpPr>
              <p:nvPr/>
            </p:nvSpPr>
            <p:spPr bwMode="auto">
              <a:xfrm>
                <a:off x="3215125" y="4138475"/>
                <a:ext cx="75750" cy="57375"/>
              </a:xfrm>
              <a:custGeom>
                <a:avLst/>
                <a:gdLst>
                  <a:gd name="T0" fmla="*/ 2147483646 w 3030"/>
                  <a:gd name="T1" fmla="*/ 0 h 2295"/>
                  <a:gd name="T2" fmla="*/ 2147483646 w 3030"/>
                  <a:gd name="T3" fmla="*/ 2147483646 h 2295"/>
                  <a:gd name="T4" fmla="*/ 2147483646 w 3030"/>
                  <a:gd name="T5" fmla="*/ 2147483646 h 2295"/>
                  <a:gd name="T6" fmla="*/ 2147483646 w 3030"/>
                  <a:gd name="T7" fmla="*/ 2147483646 h 2295"/>
                  <a:gd name="T8" fmla="*/ 2147483646 w 3030"/>
                  <a:gd name="T9" fmla="*/ 0 h 22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5186;p31"/>
              <p:cNvSpPr>
                <a:spLocks/>
              </p:cNvSpPr>
              <p:nvPr/>
            </p:nvSpPr>
            <p:spPr bwMode="auto">
              <a:xfrm>
                <a:off x="3187250" y="4038500"/>
                <a:ext cx="56250" cy="53975"/>
              </a:xfrm>
              <a:custGeom>
                <a:avLst/>
                <a:gdLst>
                  <a:gd name="T0" fmla="*/ 2147483646 w 2250"/>
                  <a:gd name="T1" fmla="*/ 9765625 h 2159"/>
                  <a:gd name="T2" fmla="*/ 2147483646 w 2250"/>
                  <a:gd name="T3" fmla="*/ 244140625 h 2159"/>
                  <a:gd name="T4" fmla="*/ 2080078125 w 2250"/>
                  <a:gd name="T5" fmla="*/ 2147483646 h 2159"/>
                  <a:gd name="T6" fmla="*/ 898437500 w 2250"/>
                  <a:gd name="T7" fmla="*/ 2147483646 h 2159"/>
                  <a:gd name="T8" fmla="*/ 2147483646 w 2250"/>
                  <a:gd name="T9" fmla="*/ 2147483646 h 2159"/>
                  <a:gd name="T10" fmla="*/ 2147483646 w 2250"/>
                  <a:gd name="T11" fmla="*/ 2147483646 h 2159"/>
                  <a:gd name="T12" fmla="*/ 2147483646 w 2250"/>
                  <a:gd name="T13" fmla="*/ 2147483646 h 2159"/>
                  <a:gd name="T14" fmla="*/ 2147483646 w 2250"/>
                  <a:gd name="T15" fmla="*/ 2147483646 h 2159"/>
                  <a:gd name="T16" fmla="*/ 2147483646 w 2250"/>
                  <a:gd name="T17" fmla="*/ 2147483646 h 2159"/>
                  <a:gd name="T18" fmla="*/ 2147483646 w 2250"/>
                  <a:gd name="T19" fmla="*/ 1425781250 h 2159"/>
                  <a:gd name="T20" fmla="*/ 2147483646 w 2250"/>
                  <a:gd name="T21" fmla="*/ 9765625 h 21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5187;p31"/>
              <p:cNvSpPr>
                <a:spLocks/>
              </p:cNvSpPr>
              <p:nvPr/>
            </p:nvSpPr>
            <p:spPr bwMode="auto">
              <a:xfrm>
                <a:off x="3255650" y="3921200"/>
                <a:ext cx="59300" cy="40025"/>
              </a:xfrm>
              <a:custGeom>
                <a:avLst/>
                <a:gdLst>
                  <a:gd name="T0" fmla="*/ 2147483646 w 2372"/>
                  <a:gd name="T1" fmla="*/ 0 h 1601"/>
                  <a:gd name="T2" fmla="*/ 2147483646 w 2372"/>
                  <a:gd name="T3" fmla="*/ 48828125 h 1601"/>
                  <a:gd name="T4" fmla="*/ 0 w 2372"/>
                  <a:gd name="T5" fmla="*/ 2147483646 h 1601"/>
                  <a:gd name="T6" fmla="*/ 2147483646 w 2372"/>
                  <a:gd name="T7" fmla="*/ 2147483646 h 1601"/>
                  <a:gd name="T8" fmla="*/ 2147483646 w 2372"/>
                  <a:gd name="T9" fmla="*/ 2147483646 h 1601"/>
                  <a:gd name="T10" fmla="*/ 2147483646 w 2372"/>
                  <a:gd name="T11" fmla="*/ 644531250 h 1601"/>
                  <a:gd name="T12" fmla="*/ 2147483646 w 2372"/>
                  <a:gd name="T13" fmla="*/ 0 h 16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5188;p31"/>
              <p:cNvSpPr>
                <a:spLocks/>
              </p:cNvSpPr>
              <p:nvPr/>
            </p:nvSpPr>
            <p:spPr bwMode="auto">
              <a:xfrm>
                <a:off x="1090500" y="4536050"/>
                <a:ext cx="39100" cy="47100"/>
              </a:xfrm>
              <a:custGeom>
                <a:avLst/>
                <a:gdLst>
                  <a:gd name="T0" fmla="*/ 742187500 w 1564"/>
                  <a:gd name="T1" fmla="*/ 0 h 1884"/>
                  <a:gd name="T2" fmla="*/ 380859375 w 1564"/>
                  <a:gd name="T3" fmla="*/ 908203125 h 1884"/>
                  <a:gd name="T4" fmla="*/ 2147483646 w 1564"/>
                  <a:gd name="T5" fmla="*/ 2147483646 h 1884"/>
                  <a:gd name="T6" fmla="*/ 2147483646 w 1564"/>
                  <a:gd name="T7" fmla="*/ 2147483646 h 1884"/>
                  <a:gd name="T8" fmla="*/ 2147483646 w 1564"/>
                  <a:gd name="T9" fmla="*/ 2147483646 h 1884"/>
                  <a:gd name="T10" fmla="*/ 2147483646 w 1564"/>
                  <a:gd name="T11" fmla="*/ 2147483646 h 1884"/>
                  <a:gd name="T12" fmla="*/ 1279296875 w 1564"/>
                  <a:gd name="T13" fmla="*/ 312500000 h 1884"/>
                  <a:gd name="T14" fmla="*/ 742187500 w 1564"/>
                  <a:gd name="T15" fmla="*/ 0 h 18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5189;p31"/>
              <p:cNvSpPr>
                <a:spLocks/>
              </p:cNvSpPr>
              <p:nvPr/>
            </p:nvSpPr>
            <p:spPr bwMode="auto">
              <a:xfrm>
                <a:off x="1248775" y="4489875"/>
                <a:ext cx="15975" cy="52975"/>
              </a:xfrm>
              <a:custGeom>
                <a:avLst/>
                <a:gdLst>
                  <a:gd name="T0" fmla="*/ 1240234375 w 639"/>
                  <a:gd name="T1" fmla="*/ 0 h 2119"/>
                  <a:gd name="T2" fmla="*/ 302734375 w 639"/>
                  <a:gd name="T3" fmla="*/ 1132812500 h 2119"/>
                  <a:gd name="T4" fmla="*/ 1484375000 w 639"/>
                  <a:gd name="T5" fmla="*/ 2147483646 h 2119"/>
                  <a:gd name="T6" fmla="*/ 0 w 639"/>
                  <a:gd name="T7" fmla="*/ 2147483646 h 2119"/>
                  <a:gd name="T8" fmla="*/ 1591796875 w 639"/>
                  <a:gd name="T9" fmla="*/ 2147483646 h 2119"/>
                  <a:gd name="T10" fmla="*/ 2147483646 w 639"/>
                  <a:gd name="T11" fmla="*/ 2147483646 h 2119"/>
                  <a:gd name="T12" fmla="*/ 1787109375 w 639"/>
                  <a:gd name="T13" fmla="*/ 244140625 h 2119"/>
                  <a:gd name="T14" fmla="*/ 1240234375 w 639"/>
                  <a:gd name="T15" fmla="*/ 0 h 21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5190;p31"/>
              <p:cNvSpPr>
                <a:spLocks/>
              </p:cNvSpPr>
              <p:nvPr/>
            </p:nvSpPr>
            <p:spPr bwMode="auto">
              <a:xfrm>
                <a:off x="1067850" y="4571675"/>
                <a:ext cx="52325" cy="65550"/>
              </a:xfrm>
              <a:custGeom>
                <a:avLst/>
                <a:gdLst>
                  <a:gd name="T0" fmla="*/ 703125000 w 2093"/>
                  <a:gd name="T1" fmla="*/ 9765625 h 2622"/>
                  <a:gd name="T2" fmla="*/ 332031250 w 2093"/>
                  <a:gd name="T3" fmla="*/ 937500000 h 2622"/>
                  <a:gd name="T4" fmla="*/ 2147483646 w 2093"/>
                  <a:gd name="T5" fmla="*/ 2147483646 h 2622"/>
                  <a:gd name="T6" fmla="*/ 2147483646 w 2093"/>
                  <a:gd name="T7" fmla="*/ 2147483646 h 2622"/>
                  <a:gd name="T8" fmla="*/ 2147483646 w 2093"/>
                  <a:gd name="T9" fmla="*/ 2147483646 h 2622"/>
                  <a:gd name="T10" fmla="*/ 1806640625 w 2093"/>
                  <a:gd name="T11" fmla="*/ 644531250 h 2622"/>
                  <a:gd name="T12" fmla="*/ 703125000 w 2093"/>
                  <a:gd name="T13" fmla="*/ 9765625 h 26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5191;p31"/>
              <p:cNvSpPr>
                <a:spLocks/>
              </p:cNvSpPr>
              <p:nvPr/>
            </p:nvSpPr>
            <p:spPr bwMode="auto">
              <a:xfrm>
                <a:off x="1280200" y="4490825"/>
                <a:ext cx="26350" cy="78425"/>
              </a:xfrm>
              <a:custGeom>
                <a:avLst/>
                <a:gdLst>
                  <a:gd name="T0" fmla="*/ 1728515625 w 1054"/>
                  <a:gd name="T1" fmla="*/ 9765625 h 3137"/>
                  <a:gd name="T2" fmla="*/ 488281250 w 1054"/>
                  <a:gd name="T3" fmla="*/ 1650390625 h 3137"/>
                  <a:gd name="T4" fmla="*/ 2147483646 w 1054"/>
                  <a:gd name="T5" fmla="*/ 2147483646 h 3137"/>
                  <a:gd name="T6" fmla="*/ 2147483646 w 1054"/>
                  <a:gd name="T7" fmla="*/ 2147483646 h 3137"/>
                  <a:gd name="T8" fmla="*/ 2147483646 w 1054"/>
                  <a:gd name="T9" fmla="*/ 2147483646 h 3137"/>
                  <a:gd name="T10" fmla="*/ 2147483646 w 1054"/>
                  <a:gd name="T11" fmla="*/ 2147483646 h 3137"/>
                  <a:gd name="T12" fmla="*/ 2147483646 w 1054"/>
                  <a:gd name="T13" fmla="*/ 166015625 h 3137"/>
                  <a:gd name="T14" fmla="*/ 1728515625 w 1054"/>
                  <a:gd name="T15" fmla="*/ 9765625 h 31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5192;p31"/>
              <p:cNvSpPr>
                <a:spLocks/>
              </p:cNvSpPr>
              <p:nvPr/>
            </p:nvSpPr>
            <p:spPr bwMode="auto">
              <a:xfrm>
                <a:off x="1149225" y="4764025"/>
                <a:ext cx="46100" cy="86325"/>
              </a:xfrm>
              <a:custGeom>
                <a:avLst/>
                <a:gdLst>
                  <a:gd name="T0" fmla="*/ 1552734375 w 1844"/>
                  <a:gd name="T1" fmla="*/ 0 h 3453"/>
                  <a:gd name="T2" fmla="*/ 0 w 1844"/>
                  <a:gd name="T3" fmla="*/ 1494140625 h 3453"/>
                  <a:gd name="T4" fmla="*/ 2147483646 w 1844"/>
                  <a:gd name="T5" fmla="*/ 2147483646 h 3453"/>
                  <a:gd name="T6" fmla="*/ 2147483646 w 1844"/>
                  <a:gd name="T7" fmla="*/ 2147483646 h 3453"/>
                  <a:gd name="T8" fmla="*/ 2147483646 w 1844"/>
                  <a:gd name="T9" fmla="*/ 2147483646 h 3453"/>
                  <a:gd name="T10" fmla="*/ 2147483646 w 1844"/>
                  <a:gd name="T11" fmla="*/ 2147483646 h 3453"/>
                  <a:gd name="T12" fmla="*/ 2147483646 w 1844"/>
                  <a:gd name="T13" fmla="*/ 1201171875 h 3453"/>
                  <a:gd name="T14" fmla="*/ 1552734375 w 1844"/>
                  <a:gd name="T15" fmla="*/ 0 h 34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5193;p31"/>
              <p:cNvSpPr>
                <a:spLocks/>
              </p:cNvSpPr>
              <p:nvPr/>
            </p:nvSpPr>
            <p:spPr bwMode="auto">
              <a:xfrm>
                <a:off x="1339975" y="4705650"/>
                <a:ext cx="30400" cy="83900"/>
              </a:xfrm>
              <a:custGeom>
                <a:avLst/>
                <a:gdLst>
                  <a:gd name="T0" fmla="*/ 2147483646 w 1216"/>
                  <a:gd name="T1" fmla="*/ 0 h 3356"/>
                  <a:gd name="T2" fmla="*/ 888671875 w 1216"/>
                  <a:gd name="T3" fmla="*/ 2147483646 h 3356"/>
                  <a:gd name="T4" fmla="*/ 2147483646 w 1216"/>
                  <a:gd name="T5" fmla="*/ 2147483646 h 3356"/>
                  <a:gd name="T6" fmla="*/ 2147483646 w 1216"/>
                  <a:gd name="T7" fmla="*/ 2147483646 h 3356"/>
                  <a:gd name="T8" fmla="*/ 2147483646 w 1216"/>
                  <a:gd name="T9" fmla="*/ 2147483646 h 3356"/>
                  <a:gd name="T10" fmla="*/ 2147483646 w 1216"/>
                  <a:gd name="T11" fmla="*/ 2147483646 h 3356"/>
                  <a:gd name="T12" fmla="*/ 2147483646 w 1216"/>
                  <a:gd name="T13" fmla="*/ 2147483646 h 3356"/>
                  <a:gd name="T14" fmla="*/ 2147483646 w 1216"/>
                  <a:gd name="T15" fmla="*/ 546875000 h 3356"/>
                  <a:gd name="T16" fmla="*/ 2147483646 w 1216"/>
                  <a:gd name="T17" fmla="*/ 0 h 33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5194;p31"/>
              <p:cNvSpPr/>
              <p:nvPr/>
            </p:nvSpPr>
            <p:spPr>
              <a:xfrm>
                <a:off x="1093343" y="4530559"/>
                <a:ext cx="276317" cy="276309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5195;p31"/>
              <p:cNvSpPr>
                <a:spLocks/>
              </p:cNvSpPr>
              <p:nvPr/>
            </p:nvSpPr>
            <p:spPr bwMode="auto">
              <a:xfrm>
                <a:off x="1118075" y="4517875"/>
                <a:ext cx="145925" cy="71625"/>
              </a:xfrm>
              <a:custGeom>
                <a:avLst/>
                <a:gdLst>
                  <a:gd name="T0" fmla="*/ 2147483646 w 5837"/>
                  <a:gd name="T1" fmla="*/ 0 h 2865"/>
                  <a:gd name="T2" fmla="*/ 2147483646 w 5837"/>
                  <a:gd name="T3" fmla="*/ 2147483646 h 2865"/>
                  <a:gd name="T4" fmla="*/ 2147483646 w 5837"/>
                  <a:gd name="T5" fmla="*/ 2147483646 h 2865"/>
                  <a:gd name="T6" fmla="*/ 2147483646 w 5837"/>
                  <a:gd name="T7" fmla="*/ 2147483646 h 2865"/>
                  <a:gd name="T8" fmla="*/ 2147483646 w 5837"/>
                  <a:gd name="T9" fmla="*/ 2147483646 h 2865"/>
                  <a:gd name="T10" fmla="*/ 2147483646 w 5837"/>
                  <a:gd name="T11" fmla="*/ 0 h 28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5196;p31"/>
              <p:cNvSpPr>
                <a:spLocks/>
              </p:cNvSpPr>
              <p:nvPr/>
            </p:nvSpPr>
            <p:spPr bwMode="auto">
              <a:xfrm>
                <a:off x="1135975" y="4526325"/>
                <a:ext cx="36825" cy="34850"/>
              </a:xfrm>
              <a:custGeom>
                <a:avLst/>
                <a:gdLst>
                  <a:gd name="T0" fmla="*/ 2147483646 w 1473"/>
                  <a:gd name="T1" fmla="*/ 0 h 1394"/>
                  <a:gd name="T2" fmla="*/ 2147483646 w 1473"/>
                  <a:gd name="T3" fmla="*/ 839843750 h 1394"/>
                  <a:gd name="T4" fmla="*/ 2147483646 w 1473"/>
                  <a:gd name="T5" fmla="*/ 1269531250 h 1394"/>
                  <a:gd name="T6" fmla="*/ 2147483646 w 1473"/>
                  <a:gd name="T7" fmla="*/ 1269531250 h 1394"/>
                  <a:gd name="T8" fmla="*/ 429687500 w 1473"/>
                  <a:gd name="T9" fmla="*/ 2147483646 h 1394"/>
                  <a:gd name="T10" fmla="*/ 2147483646 w 1473"/>
                  <a:gd name="T11" fmla="*/ 2147483646 h 1394"/>
                  <a:gd name="T12" fmla="*/ 2147483646 w 1473"/>
                  <a:gd name="T13" fmla="*/ 2147483646 h 1394"/>
                  <a:gd name="T14" fmla="*/ 2147483646 w 1473"/>
                  <a:gd name="T15" fmla="*/ 2147483646 h 1394"/>
                  <a:gd name="T16" fmla="*/ 2147483646 w 1473"/>
                  <a:gd name="T17" fmla="*/ 2147483646 h 1394"/>
                  <a:gd name="T18" fmla="*/ 2147483646 w 1473"/>
                  <a:gd name="T19" fmla="*/ 2147483646 h 1394"/>
                  <a:gd name="T20" fmla="*/ 2147483646 w 1473"/>
                  <a:gd name="T21" fmla="*/ 253906250 h 1394"/>
                  <a:gd name="T22" fmla="*/ 2147483646 w 1473"/>
                  <a:gd name="T23" fmla="*/ 0 h 139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5197;p31"/>
              <p:cNvSpPr>
                <a:spLocks/>
              </p:cNvSpPr>
              <p:nvPr/>
            </p:nvSpPr>
            <p:spPr bwMode="auto">
              <a:xfrm>
                <a:off x="1191025" y="4505900"/>
                <a:ext cx="38000" cy="34800"/>
              </a:xfrm>
              <a:custGeom>
                <a:avLst/>
                <a:gdLst>
                  <a:gd name="T0" fmla="*/ 2147483646 w 1520"/>
                  <a:gd name="T1" fmla="*/ 9765625 h 1392"/>
                  <a:gd name="T2" fmla="*/ 2147483646 w 1520"/>
                  <a:gd name="T3" fmla="*/ 214843750 h 1392"/>
                  <a:gd name="T4" fmla="*/ 1191406250 w 1520"/>
                  <a:gd name="T5" fmla="*/ 2147483646 h 1392"/>
                  <a:gd name="T6" fmla="*/ 1191406250 w 1520"/>
                  <a:gd name="T7" fmla="*/ 2147483646 h 1392"/>
                  <a:gd name="T8" fmla="*/ 2147483646 w 1520"/>
                  <a:gd name="T9" fmla="*/ 2147483646 h 1392"/>
                  <a:gd name="T10" fmla="*/ 2147483646 w 1520"/>
                  <a:gd name="T11" fmla="*/ 2147483646 h 1392"/>
                  <a:gd name="T12" fmla="*/ 2147483646 w 1520"/>
                  <a:gd name="T13" fmla="*/ 2147483646 h 1392"/>
                  <a:gd name="T14" fmla="*/ 2147483646 w 1520"/>
                  <a:gd name="T15" fmla="*/ 2147483646 h 1392"/>
                  <a:gd name="T16" fmla="*/ 2147483646 w 1520"/>
                  <a:gd name="T17" fmla="*/ 9765625 h 1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5198;p31"/>
              <p:cNvSpPr>
                <a:spLocks/>
              </p:cNvSpPr>
              <p:nvPr/>
            </p:nvSpPr>
            <p:spPr bwMode="auto">
              <a:xfrm>
                <a:off x="1135800" y="4486550"/>
                <a:ext cx="39800" cy="44975"/>
              </a:xfrm>
              <a:custGeom>
                <a:avLst/>
                <a:gdLst>
                  <a:gd name="T0" fmla="*/ 1191406250 w 1592"/>
                  <a:gd name="T1" fmla="*/ 9765625 h 1799"/>
                  <a:gd name="T2" fmla="*/ 800781250 w 1592"/>
                  <a:gd name="T3" fmla="*/ 1542968750 h 1799"/>
                  <a:gd name="T4" fmla="*/ 2147483646 w 1592"/>
                  <a:gd name="T5" fmla="*/ 2147483646 h 1799"/>
                  <a:gd name="T6" fmla="*/ 2147483646 w 1592"/>
                  <a:gd name="T7" fmla="*/ 2147483646 h 1799"/>
                  <a:gd name="T8" fmla="*/ 2147483646 w 1592"/>
                  <a:gd name="T9" fmla="*/ 2147483646 h 1799"/>
                  <a:gd name="T10" fmla="*/ 1386718750 w 1592"/>
                  <a:gd name="T11" fmla="*/ 58593750 h 1799"/>
                  <a:gd name="T12" fmla="*/ 1191406250 w 1592"/>
                  <a:gd name="T13" fmla="*/ 9765625 h 17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5199;p31"/>
              <p:cNvSpPr>
                <a:spLocks/>
              </p:cNvSpPr>
              <p:nvPr/>
            </p:nvSpPr>
            <p:spPr bwMode="auto">
              <a:xfrm>
                <a:off x="1182650" y="4470925"/>
                <a:ext cx="9925" cy="62500"/>
              </a:xfrm>
              <a:custGeom>
                <a:avLst/>
                <a:gdLst>
                  <a:gd name="T0" fmla="*/ 2147483646 w 397"/>
                  <a:gd name="T1" fmla="*/ 0 h 2500"/>
                  <a:gd name="T2" fmla="*/ 1494140625 w 397"/>
                  <a:gd name="T3" fmla="*/ 517578125 h 2500"/>
                  <a:gd name="T4" fmla="*/ 9765625 w 397"/>
                  <a:gd name="T5" fmla="*/ 2147483646 h 2500"/>
                  <a:gd name="T6" fmla="*/ 1787109375 w 397"/>
                  <a:gd name="T7" fmla="*/ 2147483646 h 2500"/>
                  <a:gd name="T8" fmla="*/ 2147483646 w 397"/>
                  <a:gd name="T9" fmla="*/ 2147483646 h 2500"/>
                  <a:gd name="T10" fmla="*/ 2147483646 w 397"/>
                  <a:gd name="T11" fmla="*/ 2147483646 h 2500"/>
                  <a:gd name="T12" fmla="*/ 2147483646 w 397"/>
                  <a:gd name="T13" fmla="*/ 2147483646 h 2500"/>
                  <a:gd name="T14" fmla="*/ 2147483646 w 397"/>
                  <a:gd name="T15" fmla="*/ 1113281250 h 2500"/>
                  <a:gd name="T16" fmla="*/ 2147483646 w 397"/>
                  <a:gd name="T17" fmla="*/ 0 h 25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5200;p31"/>
              <p:cNvSpPr>
                <a:spLocks/>
              </p:cNvSpPr>
              <p:nvPr/>
            </p:nvSpPr>
            <p:spPr bwMode="auto">
              <a:xfrm>
                <a:off x="1198625" y="4575525"/>
                <a:ext cx="77225" cy="221125"/>
              </a:xfrm>
              <a:custGeom>
                <a:avLst/>
                <a:gdLst>
                  <a:gd name="T0" fmla="*/ 1835937500 w 3089"/>
                  <a:gd name="T1" fmla="*/ 9765625 h 8845"/>
                  <a:gd name="T2" fmla="*/ 0 w 3089"/>
                  <a:gd name="T3" fmla="*/ 2109375000 h 8845"/>
                  <a:gd name="T4" fmla="*/ 2147483646 w 3089"/>
                  <a:gd name="T5" fmla="*/ 2147483646 h 8845"/>
                  <a:gd name="T6" fmla="*/ 2147483646 w 3089"/>
                  <a:gd name="T7" fmla="*/ 2147483646 h 8845"/>
                  <a:gd name="T8" fmla="*/ 2147483646 w 3089"/>
                  <a:gd name="T9" fmla="*/ 2147483646 h 8845"/>
                  <a:gd name="T10" fmla="*/ 2147483646 w 3089"/>
                  <a:gd name="T11" fmla="*/ 2147483646 h 8845"/>
                  <a:gd name="T12" fmla="*/ 2147483646 w 3089"/>
                  <a:gd name="T13" fmla="*/ 2147483646 h 8845"/>
                  <a:gd name="T14" fmla="*/ 2147483646 w 3089"/>
                  <a:gd name="T15" fmla="*/ 625000000 h 8845"/>
                  <a:gd name="T16" fmla="*/ 1835937500 w 3089"/>
                  <a:gd name="T17" fmla="*/ 9765625 h 88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5201;p31"/>
              <p:cNvSpPr>
                <a:spLocks/>
              </p:cNvSpPr>
              <p:nvPr/>
            </p:nvSpPr>
            <p:spPr bwMode="auto">
              <a:xfrm>
                <a:off x="1153025" y="4664700"/>
                <a:ext cx="50175" cy="49000"/>
              </a:xfrm>
              <a:custGeom>
                <a:avLst/>
                <a:gdLst>
                  <a:gd name="T0" fmla="*/ 2147483646 w 2007"/>
                  <a:gd name="T1" fmla="*/ 9765625 h 1960"/>
                  <a:gd name="T2" fmla="*/ 2147483646 w 2007"/>
                  <a:gd name="T3" fmla="*/ 224609375 h 1960"/>
                  <a:gd name="T4" fmla="*/ 595703125 w 2007"/>
                  <a:gd name="T5" fmla="*/ 2147483646 h 1960"/>
                  <a:gd name="T6" fmla="*/ 2147483646 w 2007"/>
                  <a:gd name="T7" fmla="*/ 2147483646 h 1960"/>
                  <a:gd name="T8" fmla="*/ 2147483646 w 2007"/>
                  <a:gd name="T9" fmla="*/ 2147483646 h 1960"/>
                  <a:gd name="T10" fmla="*/ 2147483646 w 2007"/>
                  <a:gd name="T11" fmla="*/ 2147483646 h 1960"/>
                  <a:gd name="T12" fmla="*/ 2147483646 w 2007"/>
                  <a:gd name="T13" fmla="*/ 2147483646 h 1960"/>
                  <a:gd name="T14" fmla="*/ 2147483646 w 2007"/>
                  <a:gd name="T15" fmla="*/ 2147483646 h 1960"/>
                  <a:gd name="T16" fmla="*/ 2147483646 w 2007"/>
                  <a:gd name="T17" fmla="*/ 2147483646 h 1960"/>
                  <a:gd name="T18" fmla="*/ 2147483646 w 2007"/>
                  <a:gd name="T19" fmla="*/ 9765625 h 19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5202;p31"/>
              <p:cNvSpPr>
                <a:spLocks/>
              </p:cNvSpPr>
              <p:nvPr/>
            </p:nvSpPr>
            <p:spPr bwMode="auto">
              <a:xfrm>
                <a:off x="1183425" y="4577100"/>
                <a:ext cx="50925" cy="42900"/>
              </a:xfrm>
              <a:custGeom>
                <a:avLst/>
                <a:gdLst>
                  <a:gd name="T0" fmla="*/ 2147483646 w 2037"/>
                  <a:gd name="T1" fmla="*/ 9765625 h 1716"/>
                  <a:gd name="T2" fmla="*/ 2147483646 w 2037"/>
                  <a:gd name="T3" fmla="*/ 1494140625 h 1716"/>
                  <a:gd name="T4" fmla="*/ 2147483646 w 2037"/>
                  <a:gd name="T5" fmla="*/ 2147483646 h 1716"/>
                  <a:gd name="T6" fmla="*/ 2080078125 w 2037"/>
                  <a:gd name="T7" fmla="*/ 2147483646 h 1716"/>
                  <a:gd name="T8" fmla="*/ 0 w 2037"/>
                  <a:gd name="T9" fmla="*/ 2147483646 h 1716"/>
                  <a:gd name="T10" fmla="*/ 2147483646 w 2037"/>
                  <a:gd name="T11" fmla="*/ 2147483646 h 1716"/>
                  <a:gd name="T12" fmla="*/ 2147483646 w 2037"/>
                  <a:gd name="T13" fmla="*/ 2147483646 h 1716"/>
                  <a:gd name="T14" fmla="*/ 2147483646 w 2037"/>
                  <a:gd name="T15" fmla="*/ 2147483646 h 1716"/>
                  <a:gd name="T16" fmla="*/ 2147483646 w 2037"/>
                  <a:gd name="T17" fmla="*/ 2147483646 h 1716"/>
                  <a:gd name="T18" fmla="*/ 2147483646 w 2037"/>
                  <a:gd name="T19" fmla="*/ 2147483646 h 1716"/>
                  <a:gd name="T20" fmla="*/ 2147483646 w 2037"/>
                  <a:gd name="T21" fmla="*/ 2147483646 h 1716"/>
                  <a:gd name="T22" fmla="*/ 2147483646 w 2037"/>
                  <a:gd name="T23" fmla="*/ 2147483646 h 1716"/>
                  <a:gd name="T24" fmla="*/ 2147483646 w 2037"/>
                  <a:gd name="T25" fmla="*/ 2147483646 h 1716"/>
                  <a:gd name="T26" fmla="*/ 2147483646 w 2037"/>
                  <a:gd name="T27" fmla="*/ 2147483646 h 1716"/>
                  <a:gd name="T28" fmla="*/ 2147483646 w 2037"/>
                  <a:gd name="T29" fmla="*/ 898437500 h 1716"/>
                  <a:gd name="T30" fmla="*/ 2147483646 w 2037"/>
                  <a:gd name="T31" fmla="*/ 9765625 h 171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5203;p31"/>
              <p:cNvSpPr>
                <a:spLocks/>
              </p:cNvSpPr>
              <p:nvPr/>
            </p:nvSpPr>
            <p:spPr bwMode="auto">
              <a:xfrm>
                <a:off x="1247375" y="4628475"/>
                <a:ext cx="72625" cy="51875"/>
              </a:xfrm>
              <a:custGeom>
                <a:avLst/>
                <a:gdLst>
                  <a:gd name="T0" fmla="*/ 2147483646 w 2905"/>
                  <a:gd name="T1" fmla="*/ 9765625 h 2075"/>
                  <a:gd name="T2" fmla="*/ 2147483646 w 2905"/>
                  <a:gd name="T3" fmla="*/ 2147483646 h 2075"/>
                  <a:gd name="T4" fmla="*/ 2147483646 w 2905"/>
                  <a:gd name="T5" fmla="*/ 2147483646 h 2075"/>
                  <a:gd name="T6" fmla="*/ 2147483646 w 2905"/>
                  <a:gd name="T7" fmla="*/ 2147483646 h 2075"/>
                  <a:gd name="T8" fmla="*/ 2147483646 w 2905"/>
                  <a:gd name="T9" fmla="*/ 9765625 h 20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5204;p31"/>
              <p:cNvSpPr>
                <a:spLocks/>
              </p:cNvSpPr>
              <p:nvPr/>
            </p:nvSpPr>
            <p:spPr bwMode="auto">
              <a:xfrm>
                <a:off x="1177350" y="4747350"/>
                <a:ext cx="49400" cy="42675"/>
              </a:xfrm>
              <a:custGeom>
                <a:avLst/>
                <a:gdLst>
                  <a:gd name="T0" fmla="*/ 2147483646 w 1976"/>
                  <a:gd name="T1" fmla="*/ 0 h 1707"/>
                  <a:gd name="T2" fmla="*/ 2147483646 w 1976"/>
                  <a:gd name="T3" fmla="*/ 585937500 h 1707"/>
                  <a:gd name="T4" fmla="*/ 595703125 w 1976"/>
                  <a:gd name="T5" fmla="*/ 2147483646 h 1707"/>
                  <a:gd name="T6" fmla="*/ 0 w 1976"/>
                  <a:gd name="T7" fmla="*/ 2147483646 h 1707"/>
                  <a:gd name="T8" fmla="*/ 1191406250 w 1976"/>
                  <a:gd name="T9" fmla="*/ 2147483646 h 1707"/>
                  <a:gd name="T10" fmla="*/ 2147483646 w 1976"/>
                  <a:gd name="T11" fmla="*/ 2147483646 h 1707"/>
                  <a:gd name="T12" fmla="*/ 2147483646 w 1976"/>
                  <a:gd name="T13" fmla="*/ 2147483646 h 1707"/>
                  <a:gd name="T14" fmla="*/ 2147483646 w 1976"/>
                  <a:gd name="T15" fmla="*/ 2147483646 h 1707"/>
                  <a:gd name="T16" fmla="*/ 2147483646 w 1976"/>
                  <a:gd name="T17" fmla="*/ 2147483646 h 1707"/>
                  <a:gd name="T18" fmla="*/ 2147483646 w 1976"/>
                  <a:gd name="T19" fmla="*/ 2147483646 h 1707"/>
                  <a:gd name="T20" fmla="*/ 2147483646 w 1976"/>
                  <a:gd name="T21" fmla="*/ 878906250 h 1707"/>
                  <a:gd name="T22" fmla="*/ 2147483646 w 1976"/>
                  <a:gd name="T23" fmla="*/ 0 h 17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5205;p31"/>
              <p:cNvSpPr>
                <a:spLocks/>
              </p:cNvSpPr>
              <p:nvPr/>
            </p:nvSpPr>
            <p:spPr bwMode="auto">
              <a:xfrm>
                <a:off x="1298925" y="4703175"/>
                <a:ext cx="41050" cy="51875"/>
              </a:xfrm>
              <a:custGeom>
                <a:avLst/>
                <a:gdLst>
                  <a:gd name="T0" fmla="*/ 2147483646 w 1642"/>
                  <a:gd name="T1" fmla="*/ 0 h 2075"/>
                  <a:gd name="T2" fmla="*/ 1484375000 w 1642"/>
                  <a:gd name="T3" fmla="*/ 2147483646 h 2075"/>
                  <a:gd name="T4" fmla="*/ 0 w 1642"/>
                  <a:gd name="T5" fmla="*/ 2147483646 h 2075"/>
                  <a:gd name="T6" fmla="*/ 0 w 1642"/>
                  <a:gd name="T7" fmla="*/ 2147483646 h 2075"/>
                  <a:gd name="T8" fmla="*/ 1191406250 w 1642"/>
                  <a:gd name="T9" fmla="*/ 2147483646 h 2075"/>
                  <a:gd name="T10" fmla="*/ 2147483646 w 1642"/>
                  <a:gd name="T11" fmla="*/ 2147483646 h 2075"/>
                  <a:gd name="T12" fmla="*/ 2147483646 w 1642"/>
                  <a:gd name="T13" fmla="*/ 2147483646 h 2075"/>
                  <a:gd name="T14" fmla="*/ 2147483646 w 1642"/>
                  <a:gd name="T15" fmla="*/ 2147483646 h 2075"/>
                  <a:gd name="T16" fmla="*/ 2147483646 w 1642"/>
                  <a:gd name="T17" fmla="*/ 2147483646 h 2075"/>
                  <a:gd name="T18" fmla="*/ 2147483646 w 1642"/>
                  <a:gd name="T19" fmla="*/ 2147483646 h 2075"/>
                  <a:gd name="T20" fmla="*/ 2147483646 w 1642"/>
                  <a:gd name="T21" fmla="*/ 29296875 h 2075"/>
                  <a:gd name="T22" fmla="*/ 2147483646 w 1642"/>
                  <a:gd name="T23" fmla="*/ 0 h 20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5206;p31"/>
              <p:cNvSpPr>
                <a:spLocks/>
              </p:cNvSpPr>
              <p:nvPr/>
            </p:nvSpPr>
            <p:spPr bwMode="auto">
              <a:xfrm>
                <a:off x="1123375" y="4628700"/>
                <a:ext cx="31200" cy="38400"/>
              </a:xfrm>
              <a:custGeom>
                <a:avLst/>
                <a:gdLst>
                  <a:gd name="T0" fmla="*/ 2147483646 w 1248"/>
                  <a:gd name="T1" fmla="*/ 9765625 h 1536"/>
                  <a:gd name="T2" fmla="*/ 2147483646 w 1248"/>
                  <a:gd name="T3" fmla="*/ 39062500 h 1536"/>
                  <a:gd name="T4" fmla="*/ 2147483646 w 1248"/>
                  <a:gd name="T5" fmla="*/ 927734375 h 1536"/>
                  <a:gd name="T6" fmla="*/ 302734375 w 1248"/>
                  <a:gd name="T7" fmla="*/ 2147483646 h 1536"/>
                  <a:gd name="T8" fmla="*/ 898437500 w 1248"/>
                  <a:gd name="T9" fmla="*/ 2147483646 h 1536"/>
                  <a:gd name="T10" fmla="*/ 2147483646 w 1248"/>
                  <a:gd name="T11" fmla="*/ 2147483646 h 1536"/>
                  <a:gd name="T12" fmla="*/ 2147483646 w 1248"/>
                  <a:gd name="T13" fmla="*/ 2147483646 h 1536"/>
                  <a:gd name="T14" fmla="*/ 2147483646 w 1248"/>
                  <a:gd name="T15" fmla="*/ 2147483646 h 1536"/>
                  <a:gd name="T16" fmla="*/ 2147483646 w 1248"/>
                  <a:gd name="T17" fmla="*/ 2147483646 h 1536"/>
                  <a:gd name="T18" fmla="*/ 2147483646 w 1248"/>
                  <a:gd name="T19" fmla="*/ 2147483646 h 1536"/>
                  <a:gd name="T20" fmla="*/ 2147483646 w 1248"/>
                  <a:gd name="T21" fmla="*/ 2147483646 h 1536"/>
                  <a:gd name="T22" fmla="*/ 2147483646 w 1248"/>
                  <a:gd name="T23" fmla="*/ 9765625 h 1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5207;p31"/>
              <p:cNvSpPr>
                <a:spLocks/>
              </p:cNvSpPr>
              <p:nvPr/>
            </p:nvSpPr>
            <p:spPr bwMode="auto">
              <a:xfrm>
                <a:off x="1270800" y="4569225"/>
                <a:ext cx="45625" cy="39425"/>
              </a:xfrm>
              <a:custGeom>
                <a:avLst/>
                <a:gdLst>
                  <a:gd name="T0" fmla="*/ 2147483646 w 1825"/>
                  <a:gd name="T1" fmla="*/ 2147483646 h 1577"/>
                  <a:gd name="T2" fmla="*/ 2147483646 w 1825"/>
                  <a:gd name="T3" fmla="*/ 2147483646 h 1577"/>
                  <a:gd name="T4" fmla="*/ 2147483646 w 1825"/>
                  <a:gd name="T5" fmla="*/ 2147483646 h 1577"/>
                  <a:gd name="T6" fmla="*/ 2147483646 w 1825"/>
                  <a:gd name="T7" fmla="*/ 2147483646 h 1577"/>
                  <a:gd name="T8" fmla="*/ 2147483646 w 1825"/>
                  <a:gd name="T9" fmla="*/ 9765625 h 1577"/>
                  <a:gd name="T10" fmla="*/ 2147483646 w 1825"/>
                  <a:gd name="T11" fmla="*/ 1298828125 h 1577"/>
                  <a:gd name="T12" fmla="*/ 1494140625 w 1825"/>
                  <a:gd name="T13" fmla="*/ 2147483646 h 1577"/>
                  <a:gd name="T14" fmla="*/ 2147483646 w 1825"/>
                  <a:gd name="T15" fmla="*/ 2147483646 h 1577"/>
                  <a:gd name="T16" fmla="*/ 2147483646 w 1825"/>
                  <a:gd name="T17" fmla="*/ 2147483646 h 1577"/>
                  <a:gd name="T18" fmla="*/ 2147483646 w 1825"/>
                  <a:gd name="T19" fmla="*/ 2147483646 h 1577"/>
                  <a:gd name="T20" fmla="*/ 2147483646 w 1825"/>
                  <a:gd name="T21" fmla="*/ 2147483646 h 1577"/>
                  <a:gd name="T22" fmla="*/ 2147483646 w 1825"/>
                  <a:gd name="T23" fmla="*/ 2147483646 h 1577"/>
                  <a:gd name="T24" fmla="*/ 2147483646 w 1825"/>
                  <a:gd name="T25" fmla="*/ 2147483646 h 1577"/>
                  <a:gd name="T26" fmla="*/ 2147483646 w 1825"/>
                  <a:gd name="T27" fmla="*/ 2147483646 h 1577"/>
                  <a:gd name="T28" fmla="*/ 2147483646 w 1825"/>
                  <a:gd name="T29" fmla="*/ 117187500 h 1577"/>
                  <a:gd name="T30" fmla="*/ 2147483646 w 1825"/>
                  <a:gd name="T31" fmla="*/ 9765625 h 15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617529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7905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209;p32"/>
          <p:cNvGrpSpPr>
            <a:grpSpLocks/>
          </p:cNvGrpSpPr>
          <p:nvPr/>
        </p:nvGrpSpPr>
        <p:grpSpPr bwMode="auto">
          <a:xfrm>
            <a:off x="-230188" y="3824288"/>
            <a:ext cx="12457113" cy="3314700"/>
            <a:chOff x="-172847" y="2867657"/>
            <a:chExt cx="9343558" cy="2486681"/>
          </a:xfrm>
        </p:grpSpPr>
        <p:grpSp>
          <p:nvGrpSpPr>
            <p:cNvPr id="3" name="Google Shape;5210;p32"/>
            <p:cNvGrpSpPr>
              <a:grpSpLocks/>
            </p:cNvGrpSpPr>
            <p:nvPr/>
          </p:nvGrpSpPr>
          <p:grpSpPr bwMode="auto"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117" name="Google Shape;5211;p32"/>
              <p:cNvSpPr>
                <a:spLocks/>
              </p:cNvSpPr>
              <p:nvPr/>
            </p:nvSpPr>
            <p:spPr bwMode="auto">
              <a:xfrm>
                <a:off x="-38725" y="4357527"/>
                <a:ext cx="9209436" cy="824931"/>
              </a:xfrm>
              <a:custGeom>
                <a:avLst/>
                <a:gdLst>
                  <a:gd name="T0" fmla="*/ 2147483646 w 75622"/>
                  <a:gd name="T1" fmla="*/ 27680 h 107378"/>
                  <a:gd name="T2" fmla="*/ 2147483646 w 75622"/>
                  <a:gd name="T3" fmla="*/ 3584330 h 107378"/>
                  <a:gd name="T4" fmla="*/ 2147483646 w 75622"/>
                  <a:gd name="T5" fmla="*/ 38401607 h 107378"/>
                  <a:gd name="T6" fmla="*/ 2147483646 w 75622"/>
                  <a:gd name="T7" fmla="*/ 83923358 h 107378"/>
                  <a:gd name="T8" fmla="*/ 2147483646 w 75622"/>
                  <a:gd name="T9" fmla="*/ 195518880 h 107378"/>
                  <a:gd name="T10" fmla="*/ 2147483646 w 75622"/>
                  <a:gd name="T11" fmla="*/ 208017586 h 107378"/>
                  <a:gd name="T12" fmla="*/ 2147483646 w 75622"/>
                  <a:gd name="T13" fmla="*/ 210692815 h 107378"/>
                  <a:gd name="T14" fmla="*/ 2147483646 w 75622"/>
                  <a:gd name="T15" fmla="*/ 224100613 h 107378"/>
                  <a:gd name="T16" fmla="*/ 2147483646 w 75622"/>
                  <a:gd name="T17" fmla="*/ 255333092 h 107378"/>
                  <a:gd name="T18" fmla="*/ 2147483646 w 75622"/>
                  <a:gd name="T19" fmla="*/ 310674709 h 107378"/>
                  <a:gd name="T20" fmla="*/ 2147483646 w 75622"/>
                  <a:gd name="T21" fmla="*/ 360665928 h 107378"/>
                  <a:gd name="T22" fmla="*/ 2147483646 w 75622"/>
                  <a:gd name="T23" fmla="*/ 406187203 h 107378"/>
                  <a:gd name="T24" fmla="*/ 2147483646 w 75622"/>
                  <a:gd name="T25" fmla="*/ 441004480 h 107378"/>
                  <a:gd name="T26" fmla="*/ 2147483646 w 75622"/>
                  <a:gd name="T27" fmla="*/ 476730850 h 107378"/>
                  <a:gd name="T28" fmla="*/ 2147483646 w 75622"/>
                  <a:gd name="T29" fmla="*/ 476730850 h 107378"/>
                  <a:gd name="T30" fmla="*/ 2147483646 w 75622"/>
                  <a:gd name="T31" fmla="*/ 467791982 h 107378"/>
                  <a:gd name="T32" fmla="*/ 2147483646 w 75622"/>
                  <a:gd name="T33" fmla="*/ 446383041 h 107378"/>
                  <a:gd name="T34" fmla="*/ 2147483646 w 75622"/>
                  <a:gd name="T35" fmla="*/ 419595002 h 107378"/>
                  <a:gd name="T36" fmla="*/ 2147483646 w 75622"/>
                  <a:gd name="T37" fmla="*/ 383893124 h 107378"/>
                  <a:gd name="T38" fmla="*/ 2147483646 w 75622"/>
                  <a:gd name="T39" fmla="*/ 360665928 h 107378"/>
                  <a:gd name="T40" fmla="*/ 2147483646 w 75622"/>
                  <a:gd name="T41" fmla="*/ 331202713 h 107378"/>
                  <a:gd name="T42" fmla="*/ 2147483646 w 75622"/>
                  <a:gd name="T43" fmla="*/ 299970242 h 107378"/>
                  <a:gd name="T44" fmla="*/ 2147483646 w 75622"/>
                  <a:gd name="T45" fmla="*/ 274976434 h 107378"/>
                  <a:gd name="T46" fmla="*/ 2147483646 w 75622"/>
                  <a:gd name="T47" fmla="*/ 219631214 h 107378"/>
                  <a:gd name="T48" fmla="*/ 2147483646 w 75622"/>
                  <a:gd name="T49" fmla="*/ 173200309 h 107378"/>
                  <a:gd name="T50" fmla="*/ 2147483646 w 75622"/>
                  <a:gd name="T51" fmla="*/ 134823194 h 107378"/>
                  <a:gd name="T52" fmla="*/ 2147483646 w 75622"/>
                  <a:gd name="T53" fmla="*/ 112505091 h 107378"/>
                  <a:gd name="T54" fmla="*/ 2147483646 w 75622"/>
                  <a:gd name="T55" fmla="*/ 106245117 h 107378"/>
                  <a:gd name="T56" fmla="*/ 2147483646 w 75622"/>
                  <a:gd name="T57" fmla="*/ 106245117 h 107378"/>
                  <a:gd name="T58" fmla="*/ 2147483646 w 75622"/>
                  <a:gd name="T59" fmla="*/ 115180328 h 107378"/>
                  <a:gd name="T60" fmla="*/ 2147483646 w 75622"/>
                  <a:gd name="T61" fmla="*/ 125003321 h 107378"/>
                  <a:gd name="T62" fmla="*/ 2147483646 w 75622"/>
                  <a:gd name="T63" fmla="*/ 1498861299 h 107378"/>
                  <a:gd name="T64" fmla="*/ 2147483646 w 75622"/>
                  <a:gd name="T65" fmla="*/ 2147483646 h 107378"/>
                  <a:gd name="T66" fmla="*/ 2147483646 w 75622"/>
                  <a:gd name="T67" fmla="*/ 2147483646 h 107378"/>
                  <a:gd name="T68" fmla="*/ 2147483646 w 75622"/>
                  <a:gd name="T69" fmla="*/ 2147483646 h 107378"/>
                  <a:gd name="T70" fmla="*/ 2147483646 w 75622"/>
                  <a:gd name="T71" fmla="*/ 2147483646 h 107378"/>
                  <a:gd name="T72" fmla="*/ 2147483646 w 75622"/>
                  <a:gd name="T73" fmla="*/ 1986268536 h 107378"/>
                  <a:gd name="T74" fmla="*/ 2147483646 w 75622"/>
                  <a:gd name="T75" fmla="*/ 579387981 h 107378"/>
                  <a:gd name="T76" fmla="*/ 2147483646 w 75622"/>
                  <a:gd name="T77" fmla="*/ 27680 h 10737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5212;p32"/>
              <p:cNvSpPr>
                <a:spLocks/>
              </p:cNvSpPr>
              <p:nvPr/>
            </p:nvSpPr>
            <p:spPr bwMode="auto">
              <a:xfrm>
                <a:off x="-65450" y="4573370"/>
                <a:ext cx="9209483" cy="608745"/>
              </a:xfrm>
              <a:custGeom>
                <a:avLst/>
                <a:gdLst>
                  <a:gd name="T0" fmla="*/ 2147483646 w 75655"/>
                  <a:gd name="T1" fmla="*/ 0 h 81492"/>
                  <a:gd name="T2" fmla="*/ 2147483646 w 75655"/>
                  <a:gd name="T3" fmla="*/ 700624948 h 81492"/>
                  <a:gd name="T4" fmla="*/ 2147483646 w 75655"/>
                  <a:gd name="T5" fmla="*/ 700624948 h 81492"/>
                  <a:gd name="T6" fmla="*/ 2147483646 w 75655"/>
                  <a:gd name="T7" fmla="*/ 1895470765 h 81492"/>
                  <a:gd name="T8" fmla="*/ 2147483646 w 75655"/>
                  <a:gd name="T9" fmla="*/ 1895470765 h 81492"/>
                  <a:gd name="T10" fmla="*/ 2147483646 w 75655"/>
                  <a:gd name="T11" fmla="*/ 1124251544 h 81492"/>
                  <a:gd name="T12" fmla="*/ 2147483646 w 75655"/>
                  <a:gd name="T13" fmla="*/ 568720479 h 81492"/>
                  <a:gd name="T14" fmla="*/ 2147483646 w 75655"/>
                  <a:gd name="T15" fmla="*/ 575698659 h 81492"/>
                  <a:gd name="T16" fmla="*/ 2147483646 w 75655"/>
                  <a:gd name="T17" fmla="*/ 585002339 h 81492"/>
                  <a:gd name="T18" fmla="*/ 2147483646 w 75655"/>
                  <a:gd name="T19" fmla="*/ 588119427 h 81492"/>
                  <a:gd name="T20" fmla="*/ 2147483646 w 75655"/>
                  <a:gd name="T21" fmla="*/ 587349935 h 81492"/>
                  <a:gd name="T22" fmla="*/ 2147483646 w 75655"/>
                  <a:gd name="T23" fmla="*/ 581907400 h 81492"/>
                  <a:gd name="T24" fmla="*/ 2147483646 w 75655"/>
                  <a:gd name="T25" fmla="*/ 548552884 h 81492"/>
                  <a:gd name="T26" fmla="*/ 2147483646 w 75655"/>
                  <a:gd name="T27" fmla="*/ 523711790 h 81492"/>
                  <a:gd name="T28" fmla="*/ 2147483646 w 75655"/>
                  <a:gd name="T29" fmla="*/ 491126326 h 81492"/>
                  <a:gd name="T30" fmla="*/ 2147483646 w 75655"/>
                  <a:gd name="T31" fmla="*/ 412766019 h 81492"/>
                  <a:gd name="T32" fmla="*/ 2147483646 w 75655"/>
                  <a:gd name="T33" fmla="*/ 412766019 h 81492"/>
                  <a:gd name="T34" fmla="*/ 2147483646 w 75655"/>
                  <a:gd name="T35" fmla="*/ 335171858 h 81492"/>
                  <a:gd name="T36" fmla="*/ 2147483646 w 75655"/>
                  <a:gd name="T37" fmla="*/ 243621741 h 81492"/>
                  <a:gd name="T38" fmla="*/ 2147483646 w 75655"/>
                  <a:gd name="T39" fmla="*/ 193194674 h 81492"/>
                  <a:gd name="T40" fmla="*/ 2147483646 w 75655"/>
                  <a:gd name="T41" fmla="*/ 167584476 h 81492"/>
                  <a:gd name="T42" fmla="*/ 2147483646 w 75655"/>
                  <a:gd name="T43" fmla="*/ 166049287 h 81492"/>
                  <a:gd name="T44" fmla="*/ 2147483646 w 75655"/>
                  <a:gd name="T45" fmla="*/ 162932640 h 81492"/>
                  <a:gd name="T46" fmla="*/ 2147483646 w 75655"/>
                  <a:gd name="T47" fmla="*/ 141976796 h 81492"/>
                  <a:gd name="T48" fmla="*/ 2147483646 w 75655"/>
                  <a:gd name="T49" fmla="*/ 50427119 h 81492"/>
                  <a:gd name="T50" fmla="*/ 2147483646 w 75655"/>
                  <a:gd name="T51" fmla="*/ 10094820 h 81492"/>
                  <a:gd name="T52" fmla="*/ 2147483646 w 75655"/>
                  <a:gd name="T53" fmla="*/ 1556844 h 81492"/>
                  <a:gd name="T54" fmla="*/ 2147483646 w 75655"/>
                  <a:gd name="T55" fmla="*/ 0 h 8149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4" name="Google Shape;5213;p32"/>
            <p:cNvGrpSpPr>
              <a:grpSpLocks/>
            </p:cNvGrpSpPr>
            <p:nvPr/>
          </p:nvGrpSpPr>
          <p:grpSpPr bwMode="auto"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78" name="Google Shape;5214;p32"/>
              <p:cNvGrpSpPr>
                <a:grpSpLocks/>
              </p:cNvGrpSpPr>
              <p:nvPr/>
            </p:nvGrpSpPr>
            <p:grpSpPr bwMode="auto"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81" name="Google Shape;5215;p32"/>
                <p:cNvSpPr>
                  <a:spLocks/>
                </p:cNvSpPr>
                <p:nvPr/>
              </p:nvSpPr>
              <p:spPr bwMode="auto">
                <a:xfrm>
                  <a:off x="6526400" y="4117600"/>
                  <a:ext cx="336350" cy="406625"/>
                </a:xfrm>
                <a:custGeom>
                  <a:avLst/>
                  <a:gdLst>
                    <a:gd name="T0" fmla="*/ 2147483646 w 13454"/>
                    <a:gd name="T1" fmla="*/ 9765625 h 16265"/>
                    <a:gd name="T2" fmla="*/ 2147483646 w 13454"/>
                    <a:gd name="T3" fmla="*/ 2147483646 h 16265"/>
                    <a:gd name="T4" fmla="*/ 2147483646 w 13454"/>
                    <a:gd name="T5" fmla="*/ 2147483646 h 16265"/>
                    <a:gd name="T6" fmla="*/ 2147483646 w 13454"/>
                    <a:gd name="T7" fmla="*/ 9765625 h 16265"/>
                    <a:gd name="T8" fmla="*/ 2147483646 w 13454"/>
                    <a:gd name="T9" fmla="*/ 2147483646 h 16265"/>
                    <a:gd name="T10" fmla="*/ 2147483646 w 13454"/>
                    <a:gd name="T11" fmla="*/ 2147483646 h 16265"/>
                    <a:gd name="T12" fmla="*/ 2147483646 w 13454"/>
                    <a:gd name="T13" fmla="*/ 2147483646 h 1626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2" name="Google Shape;5216;p32"/>
                <p:cNvSpPr>
                  <a:spLocks/>
                </p:cNvSpPr>
                <p:nvPr/>
              </p:nvSpPr>
              <p:spPr bwMode="auto">
                <a:xfrm>
                  <a:off x="6526700" y="4192275"/>
                  <a:ext cx="243500" cy="337325"/>
                </a:xfrm>
                <a:custGeom>
                  <a:avLst/>
                  <a:gdLst>
                    <a:gd name="T0" fmla="*/ 2147483646 w 9740"/>
                    <a:gd name="T1" fmla="*/ 0 h 13493"/>
                    <a:gd name="T2" fmla="*/ 2147483646 w 9740"/>
                    <a:gd name="T3" fmla="*/ 712890625 h 13493"/>
                    <a:gd name="T4" fmla="*/ 820312500 w 9740"/>
                    <a:gd name="T5" fmla="*/ 2147483646 h 13493"/>
                    <a:gd name="T6" fmla="*/ 1162109375 w 9740"/>
                    <a:gd name="T7" fmla="*/ 2147483646 h 13493"/>
                    <a:gd name="T8" fmla="*/ 2147483646 w 9740"/>
                    <a:gd name="T9" fmla="*/ 2147483646 h 13493"/>
                    <a:gd name="T10" fmla="*/ 2147483646 w 9740"/>
                    <a:gd name="T11" fmla="*/ 2147483646 h 13493"/>
                    <a:gd name="T12" fmla="*/ 2147483646 w 9740"/>
                    <a:gd name="T13" fmla="*/ 2147483646 h 13493"/>
                    <a:gd name="T14" fmla="*/ 2147483646 w 9740"/>
                    <a:gd name="T15" fmla="*/ 371093750 h 13493"/>
                    <a:gd name="T16" fmla="*/ 2147483646 w 9740"/>
                    <a:gd name="T17" fmla="*/ 0 h 1349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3" name="Google Shape;5217;p32"/>
                <p:cNvSpPr>
                  <a:spLocks/>
                </p:cNvSpPr>
                <p:nvPr/>
              </p:nvSpPr>
              <p:spPr bwMode="auto">
                <a:xfrm>
                  <a:off x="6608550" y="4290800"/>
                  <a:ext cx="17300" cy="114400"/>
                </a:xfrm>
                <a:custGeom>
                  <a:avLst/>
                  <a:gdLst>
                    <a:gd name="T0" fmla="*/ 2031250000 w 692"/>
                    <a:gd name="T1" fmla="*/ 9765625 h 4576"/>
                    <a:gd name="T2" fmla="*/ 1865234375 w 692"/>
                    <a:gd name="T3" fmla="*/ 19531250 h 4576"/>
                    <a:gd name="T4" fmla="*/ 9765625 w 692"/>
                    <a:gd name="T5" fmla="*/ 2109375000 h 4576"/>
                    <a:gd name="T6" fmla="*/ 2147483646 w 692"/>
                    <a:gd name="T7" fmla="*/ 2147483646 h 4576"/>
                    <a:gd name="T8" fmla="*/ 2147483646 w 692"/>
                    <a:gd name="T9" fmla="*/ 2147483646 h 4576"/>
                    <a:gd name="T10" fmla="*/ 2147483646 w 692"/>
                    <a:gd name="T11" fmla="*/ 2147483646 h 4576"/>
                    <a:gd name="T12" fmla="*/ 2147483646 w 692"/>
                    <a:gd name="T13" fmla="*/ 2147483646 h 4576"/>
                    <a:gd name="T14" fmla="*/ 2147483646 w 692"/>
                    <a:gd name="T15" fmla="*/ 2147483646 h 4576"/>
                    <a:gd name="T16" fmla="*/ 2147483646 w 692"/>
                    <a:gd name="T17" fmla="*/ 1767578125 h 4576"/>
                    <a:gd name="T18" fmla="*/ 2031250000 w 692"/>
                    <a:gd name="T19" fmla="*/ 9765625 h 457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4" name="Google Shape;5218;p32"/>
                <p:cNvSpPr>
                  <a:spLocks/>
                </p:cNvSpPr>
                <p:nvPr/>
              </p:nvSpPr>
              <p:spPr bwMode="auto">
                <a:xfrm>
                  <a:off x="6702025" y="4256500"/>
                  <a:ext cx="78000" cy="25675"/>
                </a:xfrm>
                <a:custGeom>
                  <a:avLst/>
                  <a:gdLst>
                    <a:gd name="T0" fmla="*/ 2147483646 w 3120"/>
                    <a:gd name="T1" fmla="*/ 0 h 1027"/>
                    <a:gd name="T2" fmla="*/ 2147483646 w 3120"/>
                    <a:gd name="T3" fmla="*/ 48828125 h 1027"/>
                    <a:gd name="T4" fmla="*/ 1748046875 w 3120"/>
                    <a:gd name="T5" fmla="*/ 2147483646 h 1027"/>
                    <a:gd name="T6" fmla="*/ 351562500 w 3120"/>
                    <a:gd name="T7" fmla="*/ 2147483646 h 1027"/>
                    <a:gd name="T8" fmla="*/ 2128906250 w 3120"/>
                    <a:gd name="T9" fmla="*/ 2147483646 h 1027"/>
                    <a:gd name="T10" fmla="*/ 2147483646 w 3120"/>
                    <a:gd name="T11" fmla="*/ 2147483646 h 1027"/>
                    <a:gd name="T12" fmla="*/ 2147483646 w 3120"/>
                    <a:gd name="T13" fmla="*/ 2147483646 h 1027"/>
                    <a:gd name="T14" fmla="*/ 2147483646 w 3120"/>
                    <a:gd name="T15" fmla="*/ 2147483646 h 1027"/>
                    <a:gd name="T16" fmla="*/ 2147483646 w 3120"/>
                    <a:gd name="T17" fmla="*/ 1552734375 h 1027"/>
                    <a:gd name="T18" fmla="*/ 2147483646 w 3120"/>
                    <a:gd name="T19" fmla="*/ 0 h 10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5" name="Google Shape;5219;p32"/>
                <p:cNvSpPr>
                  <a:spLocks/>
                </p:cNvSpPr>
                <p:nvPr/>
              </p:nvSpPr>
              <p:spPr bwMode="auto">
                <a:xfrm>
                  <a:off x="6535925" y="4406125"/>
                  <a:ext cx="321500" cy="138200"/>
                </a:xfrm>
                <a:custGeom>
                  <a:avLst/>
                  <a:gdLst>
                    <a:gd name="T0" fmla="*/ 2147483646 w 12860"/>
                    <a:gd name="T1" fmla="*/ 9765625 h 5528"/>
                    <a:gd name="T2" fmla="*/ 0 w 12860"/>
                    <a:gd name="T3" fmla="*/ 2147483646 h 5528"/>
                    <a:gd name="T4" fmla="*/ 2147483646 w 12860"/>
                    <a:gd name="T5" fmla="*/ 2147483646 h 5528"/>
                    <a:gd name="T6" fmla="*/ 2147483646 w 12860"/>
                    <a:gd name="T7" fmla="*/ 2147483646 h 5528"/>
                    <a:gd name="T8" fmla="*/ 2147483646 w 12860"/>
                    <a:gd name="T9" fmla="*/ 9765625 h 55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5220;p32"/>
                <p:cNvSpPr>
                  <a:spLocks/>
                </p:cNvSpPr>
                <p:nvPr/>
              </p:nvSpPr>
              <p:spPr bwMode="auto">
                <a:xfrm>
                  <a:off x="6530275" y="4441775"/>
                  <a:ext cx="262550" cy="89725"/>
                </a:xfrm>
                <a:custGeom>
                  <a:avLst/>
                  <a:gdLst>
                    <a:gd name="T0" fmla="*/ 2147483646 w 10502"/>
                    <a:gd name="T1" fmla="*/ 9765625 h 3589"/>
                    <a:gd name="T2" fmla="*/ 2147483646 w 10502"/>
                    <a:gd name="T3" fmla="*/ 107421875 h 3589"/>
                    <a:gd name="T4" fmla="*/ 1630859375 w 10502"/>
                    <a:gd name="T5" fmla="*/ 2147483646 h 3589"/>
                    <a:gd name="T6" fmla="*/ 234375000 w 10502"/>
                    <a:gd name="T7" fmla="*/ 2147483646 h 3589"/>
                    <a:gd name="T8" fmla="*/ 2147483646 w 10502"/>
                    <a:gd name="T9" fmla="*/ 2147483646 h 3589"/>
                    <a:gd name="T10" fmla="*/ 2147483646 w 10502"/>
                    <a:gd name="T11" fmla="*/ 2147483646 h 3589"/>
                    <a:gd name="T12" fmla="*/ 2147483646 w 10502"/>
                    <a:gd name="T13" fmla="*/ 2147483646 h 3589"/>
                    <a:gd name="T14" fmla="*/ 2147483646 w 10502"/>
                    <a:gd name="T15" fmla="*/ 2147483646 h 3589"/>
                    <a:gd name="T16" fmla="*/ 2147483646 w 10502"/>
                    <a:gd name="T17" fmla="*/ 1386718750 h 3589"/>
                    <a:gd name="T18" fmla="*/ 2147483646 w 10502"/>
                    <a:gd name="T19" fmla="*/ 9765625 h 358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5221;p32"/>
                <p:cNvSpPr>
                  <a:spLocks/>
                </p:cNvSpPr>
                <p:nvPr/>
              </p:nvSpPr>
              <p:spPr bwMode="auto">
                <a:xfrm>
                  <a:off x="6625825" y="4433500"/>
                  <a:ext cx="49425" cy="67725"/>
                </a:xfrm>
                <a:custGeom>
                  <a:avLst/>
                  <a:gdLst>
                    <a:gd name="T0" fmla="*/ 2147483646 w 1977"/>
                    <a:gd name="T1" fmla="*/ 0 h 2709"/>
                    <a:gd name="T2" fmla="*/ 2147483646 w 1977"/>
                    <a:gd name="T3" fmla="*/ 898437500 h 2709"/>
                    <a:gd name="T4" fmla="*/ 585937500 w 1977"/>
                    <a:gd name="T5" fmla="*/ 2147483646 h 2709"/>
                    <a:gd name="T6" fmla="*/ 1162109375 w 1977"/>
                    <a:gd name="T7" fmla="*/ 2147483646 h 2709"/>
                    <a:gd name="T8" fmla="*/ 2147483646 w 1977"/>
                    <a:gd name="T9" fmla="*/ 2147483646 h 2709"/>
                    <a:gd name="T10" fmla="*/ 2147483646 w 1977"/>
                    <a:gd name="T11" fmla="*/ 2147483646 h 2709"/>
                    <a:gd name="T12" fmla="*/ 2147483646 w 1977"/>
                    <a:gd name="T13" fmla="*/ 2147483646 h 2709"/>
                    <a:gd name="T14" fmla="*/ 2147483646 w 1977"/>
                    <a:gd name="T15" fmla="*/ 322265625 h 2709"/>
                    <a:gd name="T16" fmla="*/ 2147483646 w 1977"/>
                    <a:gd name="T17" fmla="*/ 0 h 27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5222;p32"/>
                <p:cNvSpPr>
                  <a:spLocks/>
                </p:cNvSpPr>
                <p:nvPr/>
              </p:nvSpPr>
              <p:spPr bwMode="auto">
                <a:xfrm>
                  <a:off x="6719875" y="4461225"/>
                  <a:ext cx="53000" cy="28700"/>
                </a:xfrm>
                <a:custGeom>
                  <a:avLst/>
                  <a:gdLst>
                    <a:gd name="T0" fmla="*/ 2147483646 w 2120"/>
                    <a:gd name="T1" fmla="*/ 9765625 h 1148"/>
                    <a:gd name="T2" fmla="*/ 468750000 w 2120"/>
                    <a:gd name="T3" fmla="*/ 1230468750 h 1148"/>
                    <a:gd name="T4" fmla="*/ 1513671875 w 2120"/>
                    <a:gd name="T5" fmla="*/ 2147483646 h 1148"/>
                    <a:gd name="T6" fmla="*/ 2147483646 w 2120"/>
                    <a:gd name="T7" fmla="*/ 2147483646 h 1148"/>
                    <a:gd name="T8" fmla="*/ 2147483646 w 2120"/>
                    <a:gd name="T9" fmla="*/ 2147483646 h 1148"/>
                    <a:gd name="T10" fmla="*/ 2147483646 w 2120"/>
                    <a:gd name="T11" fmla="*/ 2147483646 h 1148"/>
                    <a:gd name="T12" fmla="*/ 2147483646 w 2120"/>
                    <a:gd name="T13" fmla="*/ 2147483646 h 1148"/>
                    <a:gd name="T14" fmla="*/ 2147483646 w 2120"/>
                    <a:gd name="T15" fmla="*/ 2147483646 h 1148"/>
                    <a:gd name="T16" fmla="*/ 2147483646 w 2120"/>
                    <a:gd name="T17" fmla="*/ 185546875 h 1148"/>
                    <a:gd name="T18" fmla="*/ 2147483646 w 2120"/>
                    <a:gd name="T19" fmla="*/ 9765625 h 114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5223;p32"/>
                <p:cNvSpPr>
                  <a:spLocks/>
                </p:cNvSpPr>
                <p:nvPr/>
              </p:nvSpPr>
              <p:spPr bwMode="auto">
                <a:xfrm>
                  <a:off x="6218925" y="4083675"/>
                  <a:ext cx="366125" cy="439950"/>
                </a:xfrm>
                <a:custGeom>
                  <a:avLst/>
                  <a:gdLst>
                    <a:gd name="T0" fmla="*/ 2147483646 w 14645"/>
                    <a:gd name="T1" fmla="*/ 0 h 17598"/>
                    <a:gd name="T2" fmla="*/ 2147483646 w 14645"/>
                    <a:gd name="T3" fmla="*/ 0 h 17598"/>
                    <a:gd name="T4" fmla="*/ 2147483646 w 14645"/>
                    <a:gd name="T5" fmla="*/ 2147483646 h 17598"/>
                    <a:gd name="T6" fmla="*/ 2147483646 w 14645"/>
                    <a:gd name="T7" fmla="*/ 0 h 1759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5224;p32"/>
                <p:cNvSpPr>
                  <a:spLocks/>
                </p:cNvSpPr>
                <p:nvPr/>
              </p:nvSpPr>
              <p:spPr bwMode="auto">
                <a:xfrm>
                  <a:off x="6337375" y="4166050"/>
                  <a:ext cx="202450" cy="362700"/>
                </a:xfrm>
                <a:custGeom>
                  <a:avLst/>
                  <a:gdLst>
                    <a:gd name="T0" fmla="*/ 2147483646 w 8098"/>
                    <a:gd name="T1" fmla="*/ 0 h 14508"/>
                    <a:gd name="T2" fmla="*/ 1406250000 w 8098"/>
                    <a:gd name="T3" fmla="*/ 263671875 h 14508"/>
                    <a:gd name="T4" fmla="*/ 595703125 w 8098"/>
                    <a:gd name="T5" fmla="*/ 2147483646 h 14508"/>
                    <a:gd name="T6" fmla="*/ 2147483646 w 8098"/>
                    <a:gd name="T7" fmla="*/ 2147483646 h 14508"/>
                    <a:gd name="T8" fmla="*/ 2147483646 w 8098"/>
                    <a:gd name="T9" fmla="*/ 2147483646 h 14508"/>
                    <a:gd name="T10" fmla="*/ 2147483646 w 8098"/>
                    <a:gd name="T11" fmla="*/ 2147483646 h 14508"/>
                    <a:gd name="T12" fmla="*/ 2147483646 w 8098"/>
                    <a:gd name="T13" fmla="*/ 2147483646 h 14508"/>
                    <a:gd name="T14" fmla="*/ 2147483646 w 8098"/>
                    <a:gd name="T15" fmla="*/ 2147483646 h 14508"/>
                    <a:gd name="T16" fmla="*/ 2147483646 w 8098"/>
                    <a:gd name="T17" fmla="*/ 957031250 h 14508"/>
                    <a:gd name="T18" fmla="*/ 2147483646 w 8098"/>
                    <a:gd name="T19" fmla="*/ 0 h 1450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5225;p32"/>
                <p:cNvSpPr>
                  <a:spLocks/>
                </p:cNvSpPr>
                <p:nvPr/>
              </p:nvSpPr>
              <p:spPr bwMode="auto">
                <a:xfrm>
                  <a:off x="6456450" y="4281575"/>
                  <a:ext cx="30675" cy="113225"/>
                </a:xfrm>
                <a:custGeom>
                  <a:avLst/>
                  <a:gdLst>
                    <a:gd name="T0" fmla="*/ 2147483646 w 1227"/>
                    <a:gd name="T1" fmla="*/ 9765625 h 4529"/>
                    <a:gd name="T2" fmla="*/ 2147483646 w 1227"/>
                    <a:gd name="T3" fmla="*/ 1650390625 h 4529"/>
                    <a:gd name="T4" fmla="*/ 234375000 w 1227"/>
                    <a:gd name="T5" fmla="*/ 2147483646 h 4529"/>
                    <a:gd name="T6" fmla="*/ 1748046875 w 1227"/>
                    <a:gd name="T7" fmla="*/ 2147483646 h 4529"/>
                    <a:gd name="T8" fmla="*/ 2099609375 w 1227"/>
                    <a:gd name="T9" fmla="*/ 2147483646 h 4529"/>
                    <a:gd name="T10" fmla="*/ 2147483646 w 1227"/>
                    <a:gd name="T11" fmla="*/ 2147483646 h 4529"/>
                    <a:gd name="T12" fmla="*/ 2147483646 w 1227"/>
                    <a:gd name="T13" fmla="*/ 2147483646 h 4529"/>
                    <a:gd name="T14" fmla="*/ 2147483646 w 1227"/>
                    <a:gd name="T15" fmla="*/ 2147483646 h 4529"/>
                    <a:gd name="T16" fmla="*/ 2147483646 w 1227"/>
                    <a:gd name="T17" fmla="*/ 19531250 h 4529"/>
                    <a:gd name="T18" fmla="*/ 2147483646 w 1227"/>
                    <a:gd name="T19" fmla="*/ 9765625 h 452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5226;p32"/>
                <p:cNvSpPr>
                  <a:spLocks/>
                </p:cNvSpPr>
                <p:nvPr/>
              </p:nvSpPr>
              <p:spPr bwMode="auto">
                <a:xfrm>
                  <a:off x="6319525" y="4229100"/>
                  <a:ext cx="76525" cy="33525"/>
                </a:xfrm>
                <a:custGeom>
                  <a:avLst/>
                  <a:gdLst>
                    <a:gd name="T0" fmla="*/ 2147483646 w 3061"/>
                    <a:gd name="T1" fmla="*/ 9765625 h 1341"/>
                    <a:gd name="T2" fmla="*/ 468750000 w 3061"/>
                    <a:gd name="T3" fmla="*/ 1328125000 h 1341"/>
                    <a:gd name="T4" fmla="*/ 1630859375 w 3061"/>
                    <a:gd name="T5" fmla="*/ 2147483646 h 1341"/>
                    <a:gd name="T6" fmla="*/ 2147483646 w 3061"/>
                    <a:gd name="T7" fmla="*/ 2147483646 h 1341"/>
                    <a:gd name="T8" fmla="*/ 2147483646 w 3061"/>
                    <a:gd name="T9" fmla="*/ 2147483646 h 1341"/>
                    <a:gd name="T10" fmla="*/ 2147483646 w 3061"/>
                    <a:gd name="T11" fmla="*/ 2147483646 h 1341"/>
                    <a:gd name="T12" fmla="*/ 2147483646 w 3061"/>
                    <a:gd name="T13" fmla="*/ 2147483646 h 1341"/>
                    <a:gd name="T14" fmla="*/ 2147483646 w 3061"/>
                    <a:gd name="T15" fmla="*/ 2147483646 h 1341"/>
                    <a:gd name="T16" fmla="*/ 2147483646 w 3061"/>
                    <a:gd name="T17" fmla="*/ 166015625 h 1341"/>
                    <a:gd name="T18" fmla="*/ 2147483646 w 3061"/>
                    <a:gd name="T19" fmla="*/ 9765625 h 13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3" name="Google Shape;5227;p32"/>
                <p:cNvSpPr>
                  <a:spLocks/>
                </p:cNvSpPr>
                <p:nvPr/>
              </p:nvSpPr>
              <p:spPr bwMode="auto">
                <a:xfrm>
                  <a:off x="6223375" y="4379225"/>
                  <a:ext cx="308100" cy="152750"/>
                </a:xfrm>
                <a:custGeom>
                  <a:avLst/>
                  <a:gdLst>
                    <a:gd name="T0" fmla="*/ 2147483646 w 12324"/>
                    <a:gd name="T1" fmla="*/ 0 h 6110"/>
                    <a:gd name="T2" fmla="*/ 9765625 w 12324"/>
                    <a:gd name="T3" fmla="*/ 2147483646 h 6110"/>
                    <a:gd name="T4" fmla="*/ 2147483646 w 12324"/>
                    <a:gd name="T5" fmla="*/ 2147483646 h 6110"/>
                    <a:gd name="T6" fmla="*/ 2147483646 w 12324"/>
                    <a:gd name="T7" fmla="*/ 2147483646 h 6110"/>
                    <a:gd name="T8" fmla="*/ 2147483646 w 12324"/>
                    <a:gd name="T9" fmla="*/ 0 h 61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5228;p32"/>
                <p:cNvSpPr>
                  <a:spLocks/>
                </p:cNvSpPr>
                <p:nvPr/>
              </p:nvSpPr>
              <p:spPr bwMode="auto">
                <a:xfrm>
                  <a:off x="6284700" y="4411525"/>
                  <a:ext cx="252150" cy="118575"/>
                </a:xfrm>
                <a:custGeom>
                  <a:avLst/>
                  <a:gdLst>
                    <a:gd name="T0" fmla="*/ 2147483646 w 10086"/>
                    <a:gd name="T1" fmla="*/ 0 h 4743"/>
                    <a:gd name="T2" fmla="*/ 468750000 w 10086"/>
                    <a:gd name="T3" fmla="*/ 1113281250 h 4743"/>
                    <a:gd name="T4" fmla="*/ 1396484375 w 10086"/>
                    <a:gd name="T5" fmla="*/ 2147483646 h 4743"/>
                    <a:gd name="T6" fmla="*/ 2147483646 w 10086"/>
                    <a:gd name="T7" fmla="*/ 2147483646 h 4743"/>
                    <a:gd name="T8" fmla="*/ 2147483646 w 10086"/>
                    <a:gd name="T9" fmla="*/ 2147483646 h 4743"/>
                    <a:gd name="T10" fmla="*/ 2147483646 w 10086"/>
                    <a:gd name="T11" fmla="*/ 2147483646 h 4743"/>
                    <a:gd name="T12" fmla="*/ 2147483646 w 10086"/>
                    <a:gd name="T13" fmla="*/ 2147483646 h 4743"/>
                    <a:gd name="T14" fmla="*/ 2147483646 w 10086"/>
                    <a:gd name="T15" fmla="*/ 2147483646 h 4743"/>
                    <a:gd name="T16" fmla="*/ 2147483646 w 10086"/>
                    <a:gd name="T17" fmla="*/ 185546875 h 4743"/>
                    <a:gd name="T18" fmla="*/ 2147483646 w 10086"/>
                    <a:gd name="T19" fmla="*/ 0 h 47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5" name="Google Shape;5229;p32"/>
                <p:cNvSpPr>
                  <a:spLocks/>
                </p:cNvSpPr>
                <p:nvPr/>
              </p:nvSpPr>
              <p:spPr bwMode="auto">
                <a:xfrm>
                  <a:off x="6403475" y="4416950"/>
                  <a:ext cx="41975" cy="71650"/>
                </a:xfrm>
                <a:custGeom>
                  <a:avLst/>
                  <a:gdLst>
                    <a:gd name="T0" fmla="*/ 2147483646 w 1679"/>
                    <a:gd name="T1" fmla="*/ 9765625 h 2866"/>
                    <a:gd name="T2" fmla="*/ 1279296875 w 1679"/>
                    <a:gd name="T3" fmla="*/ 156250000 h 2866"/>
                    <a:gd name="T4" fmla="*/ 351562500 w 1679"/>
                    <a:gd name="T5" fmla="*/ 2147483646 h 2866"/>
                    <a:gd name="T6" fmla="*/ 2147483646 w 1679"/>
                    <a:gd name="T7" fmla="*/ 2147483646 h 2866"/>
                    <a:gd name="T8" fmla="*/ 2147483646 w 1679"/>
                    <a:gd name="T9" fmla="*/ 2147483646 h 2866"/>
                    <a:gd name="T10" fmla="*/ 2147483646 w 1679"/>
                    <a:gd name="T11" fmla="*/ 2147483646 h 2866"/>
                    <a:gd name="T12" fmla="*/ 2147483646 w 1679"/>
                    <a:gd name="T13" fmla="*/ 2147483646 h 2866"/>
                    <a:gd name="T14" fmla="*/ 2147483646 w 1679"/>
                    <a:gd name="T15" fmla="*/ 2147483646 h 2866"/>
                    <a:gd name="T16" fmla="*/ 2147483646 w 1679"/>
                    <a:gd name="T17" fmla="*/ 1083984375 h 2866"/>
                    <a:gd name="T18" fmla="*/ 2147483646 w 1679"/>
                    <a:gd name="T19" fmla="*/ 9765625 h 286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5230;p32"/>
                <p:cNvSpPr>
                  <a:spLocks/>
                </p:cNvSpPr>
                <p:nvPr/>
              </p:nvSpPr>
              <p:spPr bwMode="auto">
                <a:xfrm>
                  <a:off x="6301075" y="4437650"/>
                  <a:ext cx="53900" cy="23900"/>
                </a:xfrm>
                <a:custGeom>
                  <a:avLst/>
                  <a:gdLst>
                    <a:gd name="T0" fmla="*/ 2147483646 w 2156"/>
                    <a:gd name="T1" fmla="*/ 0 h 956"/>
                    <a:gd name="T2" fmla="*/ 2147483646 w 2156"/>
                    <a:gd name="T3" fmla="*/ 97656250 h 956"/>
                    <a:gd name="T4" fmla="*/ 1630859375 w 2156"/>
                    <a:gd name="T5" fmla="*/ 2147483646 h 956"/>
                    <a:gd name="T6" fmla="*/ 234375000 w 2156"/>
                    <a:gd name="T7" fmla="*/ 2147483646 h 956"/>
                    <a:gd name="T8" fmla="*/ 2147483646 w 2156"/>
                    <a:gd name="T9" fmla="*/ 2147483646 h 956"/>
                    <a:gd name="T10" fmla="*/ 2147483646 w 2156"/>
                    <a:gd name="T11" fmla="*/ 2147483646 h 956"/>
                    <a:gd name="T12" fmla="*/ 2147483646 w 2156"/>
                    <a:gd name="T13" fmla="*/ 2147483646 h 956"/>
                    <a:gd name="T14" fmla="*/ 2147483646 w 2156"/>
                    <a:gd name="T15" fmla="*/ 2147483646 h 956"/>
                    <a:gd name="T16" fmla="*/ 2147483646 w 2156"/>
                    <a:gd name="T17" fmla="*/ 1376953125 h 956"/>
                    <a:gd name="T18" fmla="*/ 2147483646 w 2156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5231;p32"/>
                <p:cNvSpPr>
                  <a:spLocks/>
                </p:cNvSpPr>
                <p:nvPr/>
              </p:nvSpPr>
              <p:spPr bwMode="auto">
                <a:xfrm>
                  <a:off x="5464350" y="3709750"/>
                  <a:ext cx="445925" cy="631425"/>
                </a:xfrm>
                <a:custGeom>
                  <a:avLst/>
                  <a:gdLst>
                    <a:gd name="T0" fmla="*/ 2147483646 w 17837"/>
                    <a:gd name="T1" fmla="*/ 0 h 25257"/>
                    <a:gd name="T2" fmla="*/ 2147483646 w 17837"/>
                    <a:gd name="T3" fmla="*/ 2147483646 h 25257"/>
                    <a:gd name="T4" fmla="*/ 2147483646 w 17837"/>
                    <a:gd name="T5" fmla="*/ 2147483646 h 25257"/>
                    <a:gd name="T6" fmla="*/ 2147483646 w 17837"/>
                    <a:gd name="T7" fmla="*/ 2147483646 h 25257"/>
                    <a:gd name="T8" fmla="*/ 2147483646 w 17837"/>
                    <a:gd name="T9" fmla="*/ 2147483646 h 25257"/>
                    <a:gd name="T10" fmla="*/ 2147483646 w 17837"/>
                    <a:gd name="T11" fmla="*/ 0 h 2525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5232;p32"/>
                <p:cNvSpPr>
                  <a:spLocks/>
                </p:cNvSpPr>
                <p:nvPr/>
              </p:nvSpPr>
              <p:spPr bwMode="auto">
                <a:xfrm>
                  <a:off x="5576275" y="3393250"/>
                  <a:ext cx="348275" cy="520775"/>
                </a:xfrm>
                <a:custGeom>
                  <a:avLst/>
                  <a:gdLst>
                    <a:gd name="T0" fmla="*/ 2147483646 w 13931"/>
                    <a:gd name="T1" fmla="*/ 9765625 h 20831"/>
                    <a:gd name="T2" fmla="*/ 2147483646 w 13931"/>
                    <a:gd name="T3" fmla="*/ 2147483646 h 20831"/>
                    <a:gd name="T4" fmla="*/ 2147483646 w 13931"/>
                    <a:gd name="T5" fmla="*/ 2147483646 h 20831"/>
                    <a:gd name="T6" fmla="*/ 2147483646 w 13931"/>
                    <a:gd name="T7" fmla="*/ 2147483646 h 20831"/>
                    <a:gd name="T8" fmla="*/ 2147483646 w 13931"/>
                    <a:gd name="T9" fmla="*/ 2147483646 h 20831"/>
                    <a:gd name="T10" fmla="*/ 2147483646 w 13931"/>
                    <a:gd name="T11" fmla="*/ 9765625 h 208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5233;p32"/>
                <p:cNvSpPr>
                  <a:spLocks/>
                </p:cNvSpPr>
                <p:nvPr/>
              </p:nvSpPr>
              <p:spPr bwMode="auto">
                <a:xfrm>
                  <a:off x="5944475" y="3566125"/>
                  <a:ext cx="242025" cy="383025"/>
                </a:xfrm>
                <a:custGeom>
                  <a:avLst/>
                  <a:gdLst>
                    <a:gd name="T0" fmla="*/ 2147483646 w 9681"/>
                    <a:gd name="T1" fmla="*/ 9765625 h 15321"/>
                    <a:gd name="T2" fmla="*/ 2147483646 w 9681"/>
                    <a:gd name="T3" fmla="*/ 2147483646 h 15321"/>
                    <a:gd name="T4" fmla="*/ 9765625 w 9681"/>
                    <a:gd name="T5" fmla="*/ 2147483646 h 15321"/>
                    <a:gd name="T6" fmla="*/ 2147483646 w 9681"/>
                    <a:gd name="T7" fmla="*/ 2147483646 h 15321"/>
                    <a:gd name="T8" fmla="*/ 2147483646 w 9681"/>
                    <a:gd name="T9" fmla="*/ 791015625 h 15321"/>
                    <a:gd name="T10" fmla="*/ 2147483646 w 9681"/>
                    <a:gd name="T11" fmla="*/ 9765625 h 153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5234;p32"/>
                <p:cNvSpPr>
                  <a:spLocks/>
                </p:cNvSpPr>
                <p:nvPr/>
              </p:nvSpPr>
              <p:spPr bwMode="auto">
                <a:xfrm>
                  <a:off x="5402750" y="4103300"/>
                  <a:ext cx="500675" cy="295600"/>
                </a:xfrm>
                <a:custGeom>
                  <a:avLst/>
                  <a:gdLst>
                    <a:gd name="T0" fmla="*/ 2147483646 w 20027"/>
                    <a:gd name="T1" fmla="*/ 9765625 h 11824"/>
                    <a:gd name="T2" fmla="*/ 2147483646 w 20027"/>
                    <a:gd name="T3" fmla="*/ 2147483646 h 11824"/>
                    <a:gd name="T4" fmla="*/ 2147483646 w 20027"/>
                    <a:gd name="T5" fmla="*/ 2147483646 h 11824"/>
                    <a:gd name="T6" fmla="*/ 2147483646 w 20027"/>
                    <a:gd name="T7" fmla="*/ 2147483646 h 11824"/>
                    <a:gd name="T8" fmla="*/ 2147483646 w 20027"/>
                    <a:gd name="T9" fmla="*/ 2147483646 h 11824"/>
                    <a:gd name="T10" fmla="*/ 2147483646 w 20027"/>
                    <a:gd name="T11" fmla="*/ 9765625 h 1182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5235;p32"/>
                <p:cNvSpPr>
                  <a:spLocks/>
                </p:cNvSpPr>
                <p:nvPr/>
              </p:nvSpPr>
              <p:spPr bwMode="auto">
                <a:xfrm>
                  <a:off x="5582525" y="3593250"/>
                  <a:ext cx="370025" cy="338350"/>
                </a:xfrm>
                <a:custGeom>
                  <a:avLst/>
                  <a:gdLst>
                    <a:gd name="T0" fmla="*/ 2147483646 w 14801"/>
                    <a:gd name="T1" fmla="*/ 9765625 h 13534"/>
                    <a:gd name="T2" fmla="*/ 2147483646 w 14801"/>
                    <a:gd name="T3" fmla="*/ 2147483646 h 13534"/>
                    <a:gd name="T4" fmla="*/ 2147483646 w 14801"/>
                    <a:gd name="T5" fmla="*/ 2147483646 h 13534"/>
                    <a:gd name="T6" fmla="*/ 2147483646 w 14801"/>
                    <a:gd name="T7" fmla="*/ 2147483646 h 13534"/>
                    <a:gd name="T8" fmla="*/ 2147483646 w 14801"/>
                    <a:gd name="T9" fmla="*/ 2147483646 h 13534"/>
                    <a:gd name="T10" fmla="*/ 2147483646 w 14801"/>
                    <a:gd name="T11" fmla="*/ 9765625 h 135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5236;p32"/>
                <p:cNvSpPr>
                  <a:spLocks/>
                </p:cNvSpPr>
                <p:nvPr/>
              </p:nvSpPr>
              <p:spPr bwMode="auto">
                <a:xfrm>
                  <a:off x="5930200" y="3922050"/>
                  <a:ext cx="244700" cy="384300"/>
                </a:xfrm>
                <a:custGeom>
                  <a:avLst/>
                  <a:gdLst>
                    <a:gd name="T0" fmla="*/ 2147483646 w 9788"/>
                    <a:gd name="T1" fmla="*/ 9765625 h 15372"/>
                    <a:gd name="T2" fmla="*/ 2147483646 w 9788"/>
                    <a:gd name="T3" fmla="*/ 2147483646 h 15372"/>
                    <a:gd name="T4" fmla="*/ 0 w 9788"/>
                    <a:gd name="T5" fmla="*/ 2147483646 h 15372"/>
                    <a:gd name="T6" fmla="*/ 2147483646 w 9788"/>
                    <a:gd name="T7" fmla="*/ 2147483646 h 15372"/>
                    <a:gd name="T8" fmla="*/ 2147483646 w 9788"/>
                    <a:gd name="T9" fmla="*/ 810546875 h 15372"/>
                    <a:gd name="T10" fmla="*/ 2147483646 w 9788"/>
                    <a:gd name="T11" fmla="*/ 9765625 h 1537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5237;p32"/>
                <p:cNvSpPr>
                  <a:spLocks/>
                </p:cNvSpPr>
                <p:nvPr/>
              </p:nvSpPr>
              <p:spPr bwMode="auto">
                <a:xfrm>
                  <a:off x="5884650" y="4097100"/>
                  <a:ext cx="386675" cy="400625"/>
                </a:xfrm>
                <a:custGeom>
                  <a:avLst/>
                  <a:gdLst>
                    <a:gd name="T0" fmla="*/ 2147483646 w 15467"/>
                    <a:gd name="T1" fmla="*/ 9765625 h 16025"/>
                    <a:gd name="T2" fmla="*/ 2147483646 w 15467"/>
                    <a:gd name="T3" fmla="*/ 2147483646 h 16025"/>
                    <a:gd name="T4" fmla="*/ 9765625 w 15467"/>
                    <a:gd name="T5" fmla="*/ 2147483646 h 16025"/>
                    <a:gd name="T6" fmla="*/ 2147483646 w 15467"/>
                    <a:gd name="T7" fmla="*/ 2147483646 h 16025"/>
                    <a:gd name="T8" fmla="*/ 2147483646 w 15467"/>
                    <a:gd name="T9" fmla="*/ 2147483646 h 16025"/>
                    <a:gd name="T10" fmla="*/ 2147483646 w 15467"/>
                    <a:gd name="T11" fmla="*/ 9765625 h 1602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5238;p32"/>
                <p:cNvSpPr>
                  <a:spLocks/>
                </p:cNvSpPr>
                <p:nvPr/>
              </p:nvSpPr>
              <p:spPr bwMode="auto">
                <a:xfrm>
                  <a:off x="5744450" y="3100275"/>
                  <a:ext cx="275650" cy="834300"/>
                </a:xfrm>
                <a:custGeom>
                  <a:avLst/>
                  <a:gdLst>
                    <a:gd name="T0" fmla="*/ 2147483646 w 11026"/>
                    <a:gd name="T1" fmla="*/ 9765625 h 33372"/>
                    <a:gd name="T2" fmla="*/ 2147483646 w 11026"/>
                    <a:gd name="T3" fmla="*/ 449218750 h 33372"/>
                    <a:gd name="T4" fmla="*/ 2147483646 w 11026"/>
                    <a:gd name="T5" fmla="*/ 2147483646 h 33372"/>
                    <a:gd name="T6" fmla="*/ 2147483646 w 11026"/>
                    <a:gd name="T7" fmla="*/ 2147483646 h 33372"/>
                    <a:gd name="T8" fmla="*/ 2147483646 w 11026"/>
                    <a:gd name="T9" fmla="*/ 2147483646 h 33372"/>
                    <a:gd name="T10" fmla="*/ 2147483646 w 11026"/>
                    <a:gd name="T11" fmla="*/ 9765625 h 3337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5239;p32"/>
                <p:cNvSpPr>
                  <a:spLocks/>
                </p:cNvSpPr>
                <p:nvPr/>
              </p:nvSpPr>
              <p:spPr bwMode="auto">
                <a:xfrm>
                  <a:off x="5885550" y="4392775"/>
                  <a:ext cx="291125" cy="107650"/>
                </a:xfrm>
                <a:custGeom>
                  <a:avLst/>
                  <a:gdLst>
                    <a:gd name="T0" fmla="*/ 2147483646 w 11645"/>
                    <a:gd name="T1" fmla="*/ 9765625 h 4306"/>
                    <a:gd name="T2" fmla="*/ 2147483646 w 11645"/>
                    <a:gd name="T3" fmla="*/ 2147483646 h 4306"/>
                    <a:gd name="T4" fmla="*/ 0 w 11645"/>
                    <a:gd name="T5" fmla="*/ 2147483646 h 4306"/>
                    <a:gd name="T6" fmla="*/ 1591796875 w 11645"/>
                    <a:gd name="T7" fmla="*/ 2147483646 h 4306"/>
                    <a:gd name="T8" fmla="*/ 2147483646 w 11645"/>
                    <a:gd name="T9" fmla="*/ 2147483646 h 4306"/>
                    <a:gd name="T10" fmla="*/ 2147483646 w 11645"/>
                    <a:gd name="T11" fmla="*/ 2147483646 h 4306"/>
                    <a:gd name="T12" fmla="*/ 2147483646 w 11645"/>
                    <a:gd name="T13" fmla="*/ 9765625 h 430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5240;p32"/>
                <p:cNvSpPr>
                  <a:spLocks/>
                </p:cNvSpPr>
                <p:nvPr/>
              </p:nvSpPr>
              <p:spPr bwMode="auto">
                <a:xfrm>
                  <a:off x="5859350" y="3241825"/>
                  <a:ext cx="93500" cy="1408425"/>
                </a:xfrm>
                <a:custGeom>
                  <a:avLst/>
                  <a:gdLst>
                    <a:gd name="T0" fmla="*/ 2147483646 w 3740"/>
                    <a:gd name="T1" fmla="*/ 9765625 h 56337"/>
                    <a:gd name="T2" fmla="*/ 2147483646 w 3740"/>
                    <a:gd name="T3" fmla="*/ 146484375 h 56337"/>
                    <a:gd name="T4" fmla="*/ 2147483646 w 3740"/>
                    <a:gd name="T5" fmla="*/ 2147483646 h 56337"/>
                    <a:gd name="T6" fmla="*/ 2147483646 w 3740"/>
                    <a:gd name="T7" fmla="*/ 2147483646 h 56337"/>
                    <a:gd name="T8" fmla="*/ 2147483646 w 3740"/>
                    <a:gd name="T9" fmla="*/ 2147483646 h 56337"/>
                    <a:gd name="T10" fmla="*/ 2147483646 w 3740"/>
                    <a:gd name="T11" fmla="*/ 2147483646 h 56337"/>
                    <a:gd name="T12" fmla="*/ 2147483646 w 3740"/>
                    <a:gd name="T13" fmla="*/ 2147483646 h 56337"/>
                    <a:gd name="T14" fmla="*/ 2147483646 w 3740"/>
                    <a:gd name="T15" fmla="*/ 2147483646 h 56337"/>
                    <a:gd name="T16" fmla="*/ 2147483646 w 3740"/>
                    <a:gd name="T17" fmla="*/ 2147483646 h 56337"/>
                    <a:gd name="T18" fmla="*/ 2147483646 w 3740"/>
                    <a:gd name="T19" fmla="*/ 2147483646 h 56337"/>
                    <a:gd name="T20" fmla="*/ 2147483646 w 3740"/>
                    <a:gd name="T21" fmla="*/ 2147483646 h 56337"/>
                    <a:gd name="T22" fmla="*/ 2147483646 w 3740"/>
                    <a:gd name="T23" fmla="*/ 2147483646 h 56337"/>
                    <a:gd name="T24" fmla="*/ 117187500 w 3740"/>
                    <a:gd name="T25" fmla="*/ 2147483646 h 56337"/>
                    <a:gd name="T26" fmla="*/ 117187500 w 3740"/>
                    <a:gd name="T27" fmla="*/ 2147483646 h 56337"/>
                    <a:gd name="T28" fmla="*/ 1865234375 w 3740"/>
                    <a:gd name="T29" fmla="*/ 2147483646 h 56337"/>
                    <a:gd name="T30" fmla="*/ 2147483646 w 3740"/>
                    <a:gd name="T31" fmla="*/ 2147483646 h 56337"/>
                    <a:gd name="T32" fmla="*/ 2147483646 w 3740"/>
                    <a:gd name="T33" fmla="*/ 2147483646 h 56337"/>
                    <a:gd name="T34" fmla="*/ 2147483646 w 3740"/>
                    <a:gd name="T35" fmla="*/ 2147483646 h 56337"/>
                    <a:gd name="T36" fmla="*/ 2147483646 w 3740"/>
                    <a:gd name="T37" fmla="*/ 2147483646 h 56337"/>
                    <a:gd name="T38" fmla="*/ 2147483646 w 3740"/>
                    <a:gd name="T39" fmla="*/ 2147483646 h 56337"/>
                    <a:gd name="T40" fmla="*/ 2147483646 w 3740"/>
                    <a:gd name="T41" fmla="*/ 2147483646 h 56337"/>
                    <a:gd name="T42" fmla="*/ 2147483646 w 3740"/>
                    <a:gd name="T43" fmla="*/ 2147483646 h 56337"/>
                    <a:gd name="T44" fmla="*/ 2147483646 w 3740"/>
                    <a:gd name="T45" fmla="*/ 2147483646 h 56337"/>
                    <a:gd name="T46" fmla="*/ 2147483646 w 3740"/>
                    <a:gd name="T47" fmla="*/ 2147483646 h 56337"/>
                    <a:gd name="T48" fmla="*/ 2147483646 w 3740"/>
                    <a:gd name="T49" fmla="*/ 2147483646 h 56337"/>
                    <a:gd name="T50" fmla="*/ 2147483646 w 3740"/>
                    <a:gd name="T51" fmla="*/ 2147483646 h 56337"/>
                    <a:gd name="T52" fmla="*/ 2147483646 w 3740"/>
                    <a:gd name="T53" fmla="*/ 9765625 h 5633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5241;p32"/>
                <p:cNvSpPr>
                  <a:spLocks/>
                </p:cNvSpPr>
                <p:nvPr/>
              </p:nvSpPr>
              <p:spPr bwMode="auto">
                <a:xfrm>
                  <a:off x="5675100" y="3663825"/>
                  <a:ext cx="275050" cy="267325"/>
                </a:xfrm>
                <a:custGeom>
                  <a:avLst/>
                  <a:gdLst>
                    <a:gd name="T0" fmla="*/ 2147483646 w 11002"/>
                    <a:gd name="T1" fmla="*/ 0 h 10693"/>
                    <a:gd name="T2" fmla="*/ 937500000 w 11002"/>
                    <a:gd name="T3" fmla="*/ 527343750 h 10693"/>
                    <a:gd name="T4" fmla="*/ 937500000 w 11002"/>
                    <a:gd name="T5" fmla="*/ 2147483646 h 10693"/>
                    <a:gd name="T6" fmla="*/ 2147483646 w 11002"/>
                    <a:gd name="T7" fmla="*/ 2147483646 h 10693"/>
                    <a:gd name="T8" fmla="*/ 2147483646 w 11002"/>
                    <a:gd name="T9" fmla="*/ 2147483646 h 10693"/>
                    <a:gd name="T10" fmla="*/ 2147483646 w 11002"/>
                    <a:gd name="T11" fmla="*/ 2147483646 h 10693"/>
                    <a:gd name="T12" fmla="*/ 2147483646 w 11002"/>
                    <a:gd name="T13" fmla="*/ 2147483646 h 10693"/>
                    <a:gd name="T14" fmla="*/ 2147483646 w 11002"/>
                    <a:gd name="T15" fmla="*/ 527343750 h 10693"/>
                    <a:gd name="T16" fmla="*/ 2147483646 w 11002"/>
                    <a:gd name="T17" fmla="*/ 0 h 1069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5242;p32"/>
                <p:cNvSpPr>
                  <a:spLocks/>
                </p:cNvSpPr>
                <p:nvPr/>
              </p:nvSpPr>
              <p:spPr bwMode="auto">
                <a:xfrm>
                  <a:off x="5575975" y="3810875"/>
                  <a:ext cx="339650" cy="535575"/>
                </a:xfrm>
                <a:custGeom>
                  <a:avLst/>
                  <a:gdLst>
                    <a:gd name="T0" fmla="*/ 2147483646 w 13586"/>
                    <a:gd name="T1" fmla="*/ 0 h 21423"/>
                    <a:gd name="T2" fmla="*/ 1171875000 w 13586"/>
                    <a:gd name="T3" fmla="*/ 292968750 h 21423"/>
                    <a:gd name="T4" fmla="*/ 585937500 w 13586"/>
                    <a:gd name="T5" fmla="*/ 2147483646 h 21423"/>
                    <a:gd name="T6" fmla="*/ 2147483646 w 13586"/>
                    <a:gd name="T7" fmla="*/ 2147483646 h 21423"/>
                    <a:gd name="T8" fmla="*/ 2147483646 w 13586"/>
                    <a:gd name="T9" fmla="*/ 2147483646 h 21423"/>
                    <a:gd name="T10" fmla="*/ 2147483646 w 13586"/>
                    <a:gd name="T11" fmla="*/ 2147483646 h 21423"/>
                    <a:gd name="T12" fmla="*/ 2147483646 w 13586"/>
                    <a:gd name="T13" fmla="*/ 2147483646 h 21423"/>
                    <a:gd name="T14" fmla="*/ 2147483646 w 13586"/>
                    <a:gd name="T15" fmla="*/ 2147483646 h 21423"/>
                    <a:gd name="T16" fmla="*/ 2147483646 w 13586"/>
                    <a:gd name="T17" fmla="*/ 869140625 h 21423"/>
                    <a:gd name="T18" fmla="*/ 2147483646 w 13586"/>
                    <a:gd name="T19" fmla="*/ 0 h 2142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5243;p32"/>
                <p:cNvSpPr>
                  <a:spLocks/>
                </p:cNvSpPr>
                <p:nvPr/>
              </p:nvSpPr>
              <p:spPr bwMode="auto">
                <a:xfrm>
                  <a:off x="5908750" y="3955850"/>
                  <a:ext cx="212850" cy="376300"/>
                </a:xfrm>
                <a:custGeom>
                  <a:avLst/>
                  <a:gdLst>
                    <a:gd name="T0" fmla="*/ 2147483646 w 8514"/>
                    <a:gd name="T1" fmla="*/ 0 h 15052"/>
                    <a:gd name="T2" fmla="*/ 2147483646 w 8514"/>
                    <a:gd name="T3" fmla="*/ 986328125 h 15052"/>
                    <a:gd name="T4" fmla="*/ 595703125 w 8514"/>
                    <a:gd name="T5" fmla="*/ 2147483646 h 15052"/>
                    <a:gd name="T6" fmla="*/ 1406250000 w 8514"/>
                    <a:gd name="T7" fmla="*/ 2147483646 h 15052"/>
                    <a:gd name="T8" fmla="*/ 2147483646 w 8514"/>
                    <a:gd name="T9" fmla="*/ 2147483646 h 15052"/>
                    <a:gd name="T10" fmla="*/ 2147483646 w 8514"/>
                    <a:gd name="T11" fmla="*/ 2147483646 h 15052"/>
                    <a:gd name="T12" fmla="*/ 2147483646 w 8514"/>
                    <a:gd name="T13" fmla="*/ 2147483646 h 15052"/>
                    <a:gd name="T14" fmla="*/ 2147483646 w 8514"/>
                    <a:gd name="T15" fmla="*/ 2147483646 h 15052"/>
                    <a:gd name="T16" fmla="*/ 2147483646 w 8514"/>
                    <a:gd name="T17" fmla="*/ 283203125 h 15052"/>
                    <a:gd name="T18" fmla="*/ 2147483646 w 8514"/>
                    <a:gd name="T19" fmla="*/ 0 h 150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5244;p32"/>
                <p:cNvSpPr>
                  <a:spLocks/>
                </p:cNvSpPr>
                <p:nvPr/>
              </p:nvSpPr>
              <p:spPr bwMode="auto">
                <a:xfrm>
                  <a:off x="5896550" y="4160900"/>
                  <a:ext cx="304525" cy="321075"/>
                </a:xfrm>
                <a:custGeom>
                  <a:avLst/>
                  <a:gdLst>
                    <a:gd name="T0" fmla="*/ 2147483646 w 12181"/>
                    <a:gd name="T1" fmla="*/ 9765625 h 12843"/>
                    <a:gd name="T2" fmla="*/ 2147483646 w 12181"/>
                    <a:gd name="T3" fmla="*/ 527343750 h 12843"/>
                    <a:gd name="T4" fmla="*/ 1406250000 w 12181"/>
                    <a:gd name="T5" fmla="*/ 2147483646 h 12843"/>
                    <a:gd name="T6" fmla="*/ 703125000 w 12181"/>
                    <a:gd name="T7" fmla="*/ 2147483646 h 12843"/>
                    <a:gd name="T8" fmla="*/ 2147483646 w 12181"/>
                    <a:gd name="T9" fmla="*/ 2147483646 h 12843"/>
                    <a:gd name="T10" fmla="*/ 2147483646 w 12181"/>
                    <a:gd name="T11" fmla="*/ 2147483646 h 12843"/>
                    <a:gd name="T12" fmla="*/ 2147483646 w 12181"/>
                    <a:gd name="T13" fmla="*/ 2147483646 h 12843"/>
                    <a:gd name="T14" fmla="*/ 2147483646 w 12181"/>
                    <a:gd name="T15" fmla="*/ 2147483646 h 12843"/>
                    <a:gd name="T16" fmla="*/ 2147483646 w 12181"/>
                    <a:gd name="T17" fmla="*/ 2147483646 h 12843"/>
                    <a:gd name="T18" fmla="*/ 2147483646 w 12181"/>
                    <a:gd name="T19" fmla="*/ 2147483646 h 12843"/>
                    <a:gd name="T20" fmla="*/ 2147483646 w 12181"/>
                    <a:gd name="T21" fmla="*/ 2147483646 h 12843"/>
                    <a:gd name="T22" fmla="*/ 2147483646 w 12181"/>
                    <a:gd name="T23" fmla="*/ 2147483646 h 12843"/>
                    <a:gd name="T24" fmla="*/ 2147483646 w 12181"/>
                    <a:gd name="T25" fmla="*/ 2147483646 h 12843"/>
                    <a:gd name="T26" fmla="*/ 2147483646 w 12181"/>
                    <a:gd name="T27" fmla="*/ 527343750 h 12843"/>
                    <a:gd name="T28" fmla="*/ 2147483646 w 12181"/>
                    <a:gd name="T29" fmla="*/ 9765625 h 1284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5245;p32"/>
                <p:cNvSpPr/>
                <p:nvPr/>
              </p:nvSpPr>
              <p:spPr>
                <a:xfrm>
                  <a:off x="6296288" y="3903171"/>
                  <a:ext cx="163128" cy="74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5246;p32"/>
                <p:cNvSpPr/>
                <p:nvPr/>
              </p:nvSpPr>
              <p:spPr>
                <a:xfrm>
                  <a:off x="6245087" y="3834097"/>
                  <a:ext cx="345308" cy="266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3" name="Google Shape;5247;p32"/>
                <p:cNvSpPr/>
                <p:nvPr/>
              </p:nvSpPr>
              <p:spPr>
                <a:xfrm>
                  <a:off x="6020042" y="3669747"/>
                  <a:ext cx="344117" cy="266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4" name="Google Shape;5248;p32"/>
                <p:cNvSpPr/>
                <p:nvPr/>
              </p:nvSpPr>
              <p:spPr>
                <a:xfrm>
                  <a:off x="6071242" y="3832906"/>
                  <a:ext cx="290535" cy="317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5" name="Google Shape;5249;p32"/>
                <p:cNvSpPr/>
                <p:nvPr/>
              </p:nvSpPr>
              <p:spPr>
                <a:xfrm>
                  <a:off x="6248659" y="3619728"/>
                  <a:ext cx="290535" cy="317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6" name="Google Shape;5250;p32"/>
                <p:cNvSpPr>
                  <a:spLocks/>
                </p:cNvSpPr>
                <p:nvPr/>
              </p:nvSpPr>
              <p:spPr bwMode="auto">
                <a:xfrm>
                  <a:off x="6230825" y="3817500"/>
                  <a:ext cx="148250" cy="134800"/>
                </a:xfrm>
                <a:custGeom>
                  <a:avLst/>
                  <a:gdLst>
                    <a:gd name="T0" fmla="*/ 2147483646 w 5930"/>
                    <a:gd name="T1" fmla="*/ 0 h 5392"/>
                    <a:gd name="T2" fmla="*/ 2147483646 w 5930"/>
                    <a:gd name="T3" fmla="*/ 2147483646 h 5392"/>
                    <a:gd name="T4" fmla="*/ 2147483646 w 5930"/>
                    <a:gd name="T5" fmla="*/ 2147483646 h 5392"/>
                    <a:gd name="T6" fmla="*/ 2147483646 w 5930"/>
                    <a:gd name="T7" fmla="*/ 2147483646 h 5392"/>
                    <a:gd name="T8" fmla="*/ 2147483646 w 5930"/>
                    <a:gd name="T9" fmla="*/ 2147483646 h 5392"/>
                    <a:gd name="T10" fmla="*/ 2147483646 w 5930"/>
                    <a:gd name="T11" fmla="*/ 722656250 h 5392"/>
                    <a:gd name="T12" fmla="*/ 2147483646 w 5930"/>
                    <a:gd name="T13" fmla="*/ 0 h 539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sp>
            <p:nvSpPr>
              <p:cNvPr id="79" name="Google Shape;5251;p32"/>
              <p:cNvSpPr>
                <a:spLocks/>
              </p:cNvSpPr>
              <p:nvPr/>
            </p:nvSpPr>
            <p:spPr bwMode="auto">
              <a:xfrm>
                <a:off x="6175625" y="4516613"/>
                <a:ext cx="191400" cy="173775"/>
              </a:xfrm>
              <a:custGeom>
                <a:avLst/>
                <a:gdLst>
                  <a:gd name="T0" fmla="*/ 2147483646 w 7656"/>
                  <a:gd name="T1" fmla="*/ 2147483646 h 6951"/>
                  <a:gd name="T2" fmla="*/ 2147483646 w 7656"/>
                  <a:gd name="T3" fmla="*/ 2147483646 h 6951"/>
                  <a:gd name="T4" fmla="*/ 2147483646 w 7656"/>
                  <a:gd name="T5" fmla="*/ 2147483646 h 6951"/>
                  <a:gd name="T6" fmla="*/ 2147483646 w 7656"/>
                  <a:gd name="T7" fmla="*/ 2147483646 h 6951"/>
                  <a:gd name="T8" fmla="*/ 2147483646 w 7656"/>
                  <a:gd name="T9" fmla="*/ 2147483646 h 6951"/>
                  <a:gd name="T10" fmla="*/ 2147483646 w 7656"/>
                  <a:gd name="T11" fmla="*/ 2147483646 h 6951"/>
                  <a:gd name="T12" fmla="*/ 2147483646 w 7656"/>
                  <a:gd name="T13" fmla="*/ 2147483646 h 6951"/>
                  <a:gd name="T14" fmla="*/ 2147483646 w 7656"/>
                  <a:gd name="T15" fmla="*/ 2147483646 h 6951"/>
                  <a:gd name="T16" fmla="*/ 2147483646 w 7656"/>
                  <a:gd name="T17" fmla="*/ 2147483646 h 6951"/>
                  <a:gd name="T18" fmla="*/ 2147483646 w 7656"/>
                  <a:gd name="T19" fmla="*/ 2147483646 h 6951"/>
                  <a:gd name="T20" fmla="*/ 2147483646 w 7656"/>
                  <a:gd name="T21" fmla="*/ 2147483646 h 6951"/>
                  <a:gd name="T22" fmla="*/ 2147483646 w 7656"/>
                  <a:gd name="T23" fmla="*/ 2147483646 h 6951"/>
                  <a:gd name="T24" fmla="*/ 2147483646 w 7656"/>
                  <a:gd name="T25" fmla="*/ 2147483646 h 6951"/>
                  <a:gd name="T26" fmla="*/ 2147483646 w 7656"/>
                  <a:gd name="T27" fmla="*/ 2147483646 h 6951"/>
                  <a:gd name="T28" fmla="*/ 2147483646 w 7656"/>
                  <a:gd name="T29" fmla="*/ 2147483646 h 6951"/>
                  <a:gd name="T30" fmla="*/ 2147483646 w 7656"/>
                  <a:gd name="T31" fmla="*/ 2147483646 h 6951"/>
                  <a:gd name="T32" fmla="*/ 2147483646 w 7656"/>
                  <a:gd name="T33" fmla="*/ 2147483646 h 6951"/>
                  <a:gd name="T34" fmla="*/ 2147483646 w 7656"/>
                  <a:gd name="T35" fmla="*/ 2147483646 h 6951"/>
                  <a:gd name="T36" fmla="*/ 2147483646 w 7656"/>
                  <a:gd name="T37" fmla="*/ 2147483646 h 6951"/>
                  <a:gd name="T38" fmla="*/ 2147483646 w 7656"/>
                  <a:gd name="T39" fmla="*/ 2147483646 h 6951"/>
                  <a:gd name="T40" fmla="*/ 2147483646 w 7656"/>
                  <a:gd name="T41" fmla="*/ 2147483646 h 6951"/>
                  <a:gd name="T42" fmla="*/ 2147483646 w 7656"/>
                  <a:gd name="T43" fmla="*/ 2147483646 h 6951"/>
                  <a:gd name="T44" fmla="*/ 2147483646 w 7656"/>
                  <a:gd name="T45" fmla="*/ 2147483646 h 6951"/>
                  <a:gd name="T46" fmla="*/ 2147483646 w 7656"/>
                  <a:gd name="T47" fmla="*/ 2147483646 h 6951"/>
                  <a:gd name="T48" fmla="*/ 2147483646 w 7656"/>
                  <a:gd name="T49" fmla="*/ 2147483646 h 6951"/>
                  <a:gd name="T50" fmla="*/ 2147483646 w 7656"/>
                  <a:gd name="T51" fmla="*/ 2147483646 h 6951"/>
                  <a:gd name="T52" fmla="*/ 2147483646 w 7656"/>
                  <a:gd name="T53" fmla="*/ 2147483646 h 6951"/>
                  <a:gd name="T54" fmla="*/ 2147483646 w 7656"/>
                  <a:gd name="T55" fmla="*/ 2147483646 h 6951"/>
                  <a:gd name="T56" fmla="*/ 2147483646 w 7656"/>
                  <a:gd name="T57" fmla="*/ 2147483646 h 6951"/>
                  <a:gd name="T58" fmla="*/ 2147483646 w 7656"/>
                  <a:gd name="T59" fmla="*/ 2147483646 h 6951"/>
                  <a:gd name="T60" fmla="*/ 2147483646 w 7656"/>
                  <a:gd name="T61" fmla="*/ 2147483646 h 6951"/>
                  <a:gd name="T62" fmla="*/ 2147483646 w 7656"/>
                  <a:gd name="T63" fmla="*/ 2147483646 h 6951"/>
                  <a:gd name="T64" fmla="*/ 2147483646 w 7656"/>
                  <a:gd name="T65" fmla="*/ 2147483646 h 6951"/>
                  <a:gd name="T66" fmla="*/ 2147483646 w 7656"/>
                  <a:gd name="T67" fmla="*/ 2147483646 h 6951"/>
                  <a:gd name="T68" fmla="*/ 2147483646 w 7656"/>
                  <a:gd name="T69" fmla="*/ 2147483646 h 6951"/>
                  <a:gd name="T70" fmla="*/ 2147483646 w 7656"/>
                  <a:gd name="T71" fmla="*/ 2147483646 h 6951"/>
                  <a:gd name="T72" fmla="*/ 2147483646 w 7656"/>
                  <a:gd name="T73" fmla="*/ 2147483646 h 6951"/>
                  <a:gd name="T74" fmla="*/ 2147483646 w 7656"/>
                  <a:gd name="T75" fmla="*/ 0 h 695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5252;p32"/>
              <p:cNvSpPr>
                <a:spLocks/>
              </p:cNvSpPr>
              <p:nvPr/>
            </p:nvSpPr>
            <p:spPr bwMode="auto">
              <a:xfrm>
                <a:off x="7110100" y="4666350"/>
                <a:ext cx="275700" cy="247825"/>
              </a:xfrm>
              <a:custGeom>
                <a:avLst/>
                <a:gdLst>
                  <a:gd name="T0" fmla="*/ 2147483646 w 11028"/>
                  <a:gd name="T1" fmla="*/ 2147483646 h 9913"/>
                  <a:gd name="T2" fmla="*/ 2147483646 w 11028"/>
                  <a:gd name="T3" fmla="*/ 2147483646 h 9913"/>
                  <a:gd name="T4" fmla="*/ 2147483646 w 11028"/>
                  <a:gd name="T5" fmla="*/ 2147483646 h 9913"/>
                  <a:gd name="T6" fmla="*/ 2147483646 w 11028"/>
                  <a:gd name="T7" fmla="*/ 2147483646 h 9913"/>
                  <a:gd name="T8" fmla="*/ 2147483646 w 11028"/>
                  <a:gd name="T9" fmla="*/ 2147483646 h 9913"/>
                  <a:gd name="T10" fmla="*/ 2147483646 w 11028"/>
                  <a:gd name="T11" fmla="*/ 2147483646 h 9913"/>
                  <a:gd name="T12" fmla="*/ 2147483646 w 11028"/>
                  <a:gd name="T13" fmla="*/ 2147483646 h 9913"/>
                  <a:gd name="T14" fmla="*/ 2147483646 w 11028"/>
                  <a:gd name="T15" fmla="*/ 2147483646 h 9913"/>
                  <a:gd name="T16" fmla="*/ 2147483646 w 11028"/>
                  <a:gd name="T17" fmla="*/ 2147483646 h 9913"/>
                  <a:gd name="T18" fmla="*/ 2147483646 w 11028"/>
                  <a:gd name="T19" fmla="*/ 2147483646 h 9913"/>
                  <a:gd name="T20" fmla="*/ 2147483646 w 11028"/>
                  <a:gd name="T21" fmla="*/ 2147483646 h 9913"/>
                  <a:gd name="T22" fmla="*/ 2147483646 w 11028"/>
                  <a:gd name="T23" fmla="*/ 2147483646 h 9913"/>
                  <a:gd name="T24" fmla="*/ 2147483646 w 11028"/>
                  <a:gd name="T25" fmla="*/ 2147483646 h 9913"/>
                  <a:gd name="T26" fmla="*/ 2147483646 w 11028"/>
                  <a:gd name="T27" fmla="*/ 2147483646 h 9913"/>
                  <a:gd name="T28" fmla="*/ 2147483646 w 11028"/>
                  <a:gd name="T29" fmla="*/ 2147483646 h 9913"/>
                  <a:gd name="T30" fmla="*/ 2147483646 w 11028"/>
                  <a:gd name="T31" fmla="*/ 2147483646 h 9913"/>
                  <a:gd name="T32" fmla="*/ 2147483646 w 11028"/>
                  <a:gd name="T33" fmla="*/ 2147483646 h 9913"/>
                  <a:gd name="T34" fmla="*/ 2147483646 w 11028"/>
                  <a:gd name="T35" fmla="*/ 2147483646 h 9913"/>
                  <a:gd name="T36" fmla="*/ 2147483646 w 11028"/>
                  <a:gd name="T37" fmla="*/ 2147483646 h 9913"/>
                  <a:gd name="T38" fmla="*/ 2147483646 w 11028"/>
                  <a:gd name="T39" fmla="*/ 2147483646 h 9913"/>
                  <a:gd name="T40" fmla="*/ 2147483646 w 11028"/>
                  <a:gd name="T41" fmla="*/ 2147483646 h 9913"/>
                  <a:gd name="T42" fmla="*/ 2147483646 w 11028"/>
                  <a:gd name="T43" fmla="*/ 2147483646 h 9913"/>
                  <a:gd name="T44" fmla="*/ 2147483646 w 11028"/>
                  <a:gd name="T45" fmla="*/ 2147483646 h 9913"/>
                  <a:gd name="T46" fmla="*/ 2147483646 w 11028"/>
                  <a:gd name="T47" fmla="*/ 2147483646 h 9913"/>
                  <a:gd name="T48" fmla="*/ 2147483646 w 11028"/>
                  <a:gd name="T49" fmla="*/ 2147483646 h 9913"/>
                  <a:gd name="T50" fmla="*/ 2147483646 w 11028"/>
                  <a:gd name="T51" fmla="*/ 2147483646 h 9913"/>
                  <a:gd name="T52" fmla="*/ 2147483646 w 11028"/>
                  <a:gd name="T53" fmla="*/ 2147483646 h 9913"/>
                  <a:gd name="T54" fmla="*/ 2147483646 w 11028"/>
                  <a:gd name="T55" fmla="*/ 2147483646 h 9913"/>
                  <a:gd name="T56" fmla="*/ 2147483646 w 11028"/>
                  <a:gd name="T57" fmla="*/ 2147483646 h 9913"/>
                  <a:gd name="T58" fmla="*/ 2147483646 w 11028"/>
                  <a:gd name="T59" fmla="*/ 2147483646 h 9913"/>
                  <a:gd name="T60" fmla="*/ 2147483646 w 11028"/>
                  <a:gd name="T61" fmla="*/ 2147483646 h 9913"/>
                  <a:gd name="T62" fmla="*/ 2147483646 w 11028"/>
                  <a:gd name="T63" fmla="*/ 2147483646 h 9913"/>
                  <a:gd name="T64" fmla="*/ 2147483646 w 11028"/>
                  <a:gd name="T65" fmla="*/ 2147483646 h 9913"/>
                  <a:gd name="T66" fmla="*/ 2147483646 w 11028"/>
                  <a:gd name="T67" fmla="*/ 2147483646 h 9913"/>
                  <a:gd name="T68" fmla="*/ 2147483646 w 11028"/>
                  <a:gd name="T69" fmla="*/ 2147483646 h 9913"/>
                  <a:gd name="T70" fmla="*/ 2147483646 w 11028"/>
                  <a:gd name="T71" fmla="*/ 2147483646 h 9913"/>
                  <a:gd name="T72" fmla="*/ 2147483646 w 11028"/>
                  <a:gd name="T73" fmla="*/ 2147483646 h 9913"/>
                  <a:gd name="T74" fmla="*/ 2147483646 w 11028"/>
                  <a:gd name="T75" fmla="*/ 9765625 h 99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5" name="Google Shape;5253;p32"/>
            <p:cNvGrpSpPr>
              <a:grpSpLocks/>
            </p:cNvGrpSpPr>
            <p:nvPr/>
          </p:nvGrpSpPr>
          <p:grpSpPr bwMode="auto"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25" name="Google Shape;5254;p32"/>
              <p:cNvSpPr/>
              <p:nvPr/>
            </p:nvSpPr>
            <p:spPr>
              <a:xfrm>
                <a:off x="6715239" y="2277606"/>
                <a:ext cx="241811" cy="278765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5255;p32"/>
              <p:cNvSpPr>
                <a:spLocks/>
              </p:cNvSpPr>
              <p:nvPr/>
            </p:nvSpPr>
            <p:spPr bwMode="auto">
              <a:xfrm>
                <a:off x="6748975" y="2826575"/>
                <a:ext cx="324400" cy="153775"/>
              </a:xfrm>
              <a:custGeom>
                <a:avLst/>
                <a:gdLst>
                  <a:gd name="T0" fmla="*/ 2147483646 w 12976"/>
                  <a:gd name="T1" fmla="*/ 9765625 h 6151"/>
                  <a:gd name="T2" fmla="*/ 2147483646 w 12976"/>
                  <a:gd name="T3" fmla="*/ 791015625 h 6151"/>
                  <a:gd name="T4" fmla="*/ 2147483646 w 12976"/>
                  <a:gd name="T5" fmla="*/ 2147483646 h 6151"/>
                  <a:gd name="T6" fmla="*/ 2147483646 w 12976"/>
                  <a:gd name="T7" fmla="*/ 2147483646 h 6151"/>
                  <a:gd name="T8" fmla="*/ 2147483646 w 12976"/>
                  <a:gd name="T9" fmla="*/ 2147483646 h 6151"/>
                  <a:gd name="T10" fmla="*/ 2147483646 w 12976"/>
                  <a:gd name="T11" fmla="*/ 2147483646 h 6151"/>
                  <a:gd name="T12" fmla="*/ 2147483646 w 12976"/>
                  <a:gd name="T13" fmla="*/ 2147483646 h 6151"/>
                  <a:gd name="T14" fmla="*/ 2147483646 w 12976"/>
                  <a:gd name="T15" fmla="*/ 2147483646 h 6151"/>
                  <a:gd name="T16" fmla="*/ 2147483646 w 12976"/>
                  <a:gd name="T17" fmla="*/ 2147483646 h 6151"/>
                  <a:gd name="T18" fmla="*/ 2147483646 w 12976"/>
                  <a:gd name="T19" fmla="*/ 2147483646 h 6151"/>
                  <a:gd name="T20" fmla="*/ 2147483646 w 12976"/>
                  <a:gd name="T21" fmla="*/ 2147483646 h 6151"/>
                  <a:gd name="T22" fmla="*/ 2147483646 w 12976"/>
                  <a:gd name="T23" fmla="*/ 2147483646 h 6151"/>
                  <a:gd name="T24" fmla="*/ 2147483646 w 12976"/>
                  <a:gd name="T25" fmla="*/ 2147483646 h 6151"/>
                  <a:gd name="T26" fmla="*/ 2147483646 w 12976"/>
                  <a:gd name="T27" fmla="*/ 2147483646 h 6151"/>
                  <a:gd name="T28" fmla="*/ 2147483646 w 12976"/>
                  <a:gd name="T29" fmla="*/ 2147483646 h 6151"/>
                  <a:gd name="T30" fmla="*/ 2147483646 w 12976"/>
                  <a:gd name="T31" fmla="*/ 2147483646 h 6151"/>
                  <a:gd name="T32" fmla="*/ 2147483646 w 12976"/>
                  <a:gd name="T33" fmla="*/ 2147483646 h 6151"/>
                  <a:gd name="T34" fmla="*/ 2147483646 w 12976"/>
                  <a:gd name="T35" fmla="*/ 2147483646 h 6151"/>
                  <a:gd name="T36" fmla="*/ 2147483646 w 12976"/>
                  <a:gd name="T37" fmla="*/ 9765625 h 615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5256;p32"/>
              <p:cNvSpPr>
                <a:spLocks/>
              </p:cNvSpPr>
              <p:nvPr/>
            </p:nvSpPr>
            <p:spPr bwMode="auto">
              <a:xfrm>
                <a:off x="6990350" y="2757900"/>
                <a:ext cx="140675" cy="99450"/>
              </a:xfrm>
              <a:custGeom>
                <a:avLst/>
                <a:gdLst>
                  <a:gd name="T0" fmla="*/ 2147483646 w 5627"/>
                  <a:gd name="T1" fmla="*/ 0 h 3978"/>
                  <a:gd name="T2" fmla="*/ 2147483646 w 5627"/>
                  <a:gd name="T3" fmla="*/ 908203125 h 3978"/>
                  <a:gd name="T4" fmla="*/ 2147483646 w 5627"/>
                  <a:gd name="T5" fmla="*/ 2147483646 h 3978"/>
                  <a:gd name="T6" fmla="*/ 2147483646 w 5627"/>
                  <a:gd name="T7" fmla="*/ 2147483646 h 3978"/>
                  <a:gd name="T8" fmla="*/ 2147483646 w 5627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5257;p32"/>
              <p:cNvSpPr>
                <a:spLocks/>
              </p:cNvSpPr>
              <p:nvPr/>
            </p:nvSpPr>
            <p:spPr bwMode="auto">
              <a:xfrm>
                <a:off x="6732175" y="2235275"/>
                <a:ext cx="388325" cy="596925"/>
              </a:xfrm>
              <a:custGeom>
                <a:avLst/>
                <a:gdLst>
                  <a:gd name="T0" fmla="*/ 2147483646 w 15533"/>
                  <a:gd name="T1" fmla="*/ 2147483646 h 23877"/>
                  <a:gd name="T2" fmla="*/ 2147483646 w 15533"/>
                  <a:gd name="T3" fmla="*/ 2147483646 h 23877"/>
                  <a:gd name="T4" fmla="*/ 2147483646 w 15533"/>
                  <a:gd name="T5" fmla="*/ 2147483646 h 23877"/>
                  <a:gd name="T6" fmla="*/ 2147483646 w 15533"/>
                  <a:gd name="T7" fmla="*/ 2147483646 h 23877"/>
                  <a:gd name="T8" fmla="*/ 2147483646 w 15533"/>
                  <a:gd name="T9" fmla="*/ 2147483646 h 23877"/>
                  <a:gd name="T10" fmla="*/ 2147483646 w 15533"/>
                  <a:gd name="T11" fmla="*/ 2147483646 h 23877"/>
                  <a:gd name="T12" fmla="*/ 2147483646 w 15533"/>
                  <a:gd name="T13" fmla="*/ 2147483646 h 23877"/>
                  <a:gd name="T14" fmla="*/ 2147483646 w 15533"/>
                  <a:gd name="T15" fmla="*/ 0 h 23877"/>
                  <a:gd name="T16" fmla="*/ 2147483646 w 15533"/>
                  <a:gd name="T17" fmla="*/ 2147483646 h 23877"/>
                  <a:gd name="T18" fmla="*/ 2147483646 w 15533"/>
                  <a:gd name="T19" fmla="*/ 2147483646 h 23877"/>
                  <a:gd name="T20" fmla="*/ 2147483646 w 15533"/>
                  <a:gd name="T21" fmla="*/ 2147483646 h 23877"/>
                  <a:gd name="T22" fmla="*/ 2147483646 w 15533"/>
                  <a:gd name="T23" fmla="*/ 2147483646 h 23877"/>
                  <a:gd name="T24" fmla="*/ 2147483646 w 15533"/>
                  <a:gd name="T25" fmla="*/ 2147483646 h 23877"/>
                  <a:gd name="T26" fmla="*/ 2147483646 w 15533"/>
                  <a:gd name="T27" fmla="*/ 2147483646 h 23877"/>
                  <a:gd name="T28" fmla="*/ 2147483646 w 15533"/>
                  <a:gd name="T29" fmla="*/ 2147483646 h 23877"/>
                  <a:gd name="T30" fmla="*/ 2147483646 w 15533"/>
                  <a:gd name="T31" fmla="*/ 2147483646 h 23877"/>
                  <a:gd name="T32" fmla="*/ 2147483646 w 15533"/>
                  <a:gd name="T33" fmla="*/ 2147483646 h 23877"/>
                  <a:gd name="T34" fmla="*/ 2147483646 w 15533"/>
                  <a:gd name="T35" fmla="*/ 2147483646 h 23877"/>
                  <a:gd name="T36" fmla="*/ 2147483646 w 15533"/>
                  <a:gd name="T37" fmla="*/ 2147483646 h 23877"/>
                  <a:gd name="T38" fmla="*/ 2147483646 w 15533"/>
                  <a:gd name="T39" fmla="*/ 2147483646 h 23877"/>
                  <a:gd name="T40" fmla="*/ 2147483646 w 15533"/>
                  <a:gd name="T41" fmla="*/ 2147483646 h 23877"/>
                  <a:gd name="T42" fmla="*/ 2147483646 w 15533"/>
                  <a:gd name="T43" fmla="*/ 2147483646 h 23877"/>
                  <a:gd name="T44" fmla="*/ 2147483646 w 15533"/>
                  <a:gd name="T45" fmla="*/ 2147483646 h 23877"/>
                  <a:gd name="T46" fmla="*/ 2147483646 w 15533"/>
                  <a:gd name="T47" fmla="*/ 2147483646 h 23877"/>
                  <a:gd name="T48" fmla="*/ 2147483646 w 15533"/>
                  <a:gd name="T49" fmla="*/ 2147483646 h 23877"/>
                  <a:gd name="T50" fmla="*/ 2147483646 w 15533"/>
                  <a:gd name="T51" fmla="*/ 2147483646 h 23877"/>
                  <a:gd name="T52" fmla="*/ 2147483646 w 15533"/>
                  <a:gd name="T53" fmla="*/ 2147483646 h 23877"/>
                  <a:gd name="T54" fmla="*/ 2147483646 w 15533"/>
                  <a:gd name="T55" fmla="*/ 2147483646 h 23877"/>
                  <a:gd name="T56" fmla="*/ 2147483646 w 15533"/>
                  <a:gd name="T57" fmla="*/ 2147483646 h 23877"/>
                  <a:gd name="T58" fmla="*/ 2147483646 w 15533"/>
                  <a:gd name="T59" fmla="*/ 2147483646 h 23877"/>
                  <a:gd name="T60" fmla="*/ 2147483646 w 15533"/>
                  <a:gd name="T61" fmla="*/ 2147483646 h 23877"/>
                  <a:gd name="T62" fmla="*/ 2147483646 w 15533"/>
                  <a:gd name="T63" fmla="*/ 2147483646 h 23877"/>
                  <a:gd name="T64" fmla="*/ 2147483646 w 15533"/>
                  <a:gd name="T65" fmla="*/ 0 h 238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5258;p32"/>
              <p:cNvSpPr>
                <a:spLocks/>
              </p:cNvSpPr>
              <p:nvPr/>
            </p:nvSpPr>
            <p:spPr bwMode="auto">
              <a:xfrm>
                <a:off x="6732750" y="2127175"/>
                <a:ext cx="140750" cy="99475"/>
              </a:xfrm>
              <a:custGeom>
                <a:avLst/>
                <a:gdLst>
                  <a:gd name="T0" fmla="*/ 2147483646 w 5630"/>
                  <a:gd name="T1" fmla="*/ 9765625 h 3979"/>
                  <a:gd name="T2" fmla="*/ 2147483646 w 5630"/>
                  <a:gd name="T3" fmla="*/ 917968750 h 3979"/>
                  <a:gd name="T4" fmla="*/ 2147483646 w 5630"/>
                  <a:gd name="T5" fmla="*/ 2147483646 h 3979"/>
                  <a:gd name="T6" fmla="*/ 2147483646 w 5630"/>
                  <a:gd name="T7" fmla="*/ 2147483646 h 3979"/>
                  <a:gd name="T8" fmla="*/ 2147483646 w 5630"/>
                  <a:gd name="T9" fmla="*/ 9765625 h 3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5259;p32"/>
              <p:cNvSpPr>
                <a:spLocks/>
              </p:cNvSpPr>
              <p:nvPr/>
            </p:nvSpPr>
            <p:spPr bwMode="auto">
              <a:xfrm>
                <a:off x="6704600" y="1982675"/>
                <a:ext cx="146950" cy="130100"/>
              </a:xfrm>
              <a:custGeom>
                <a:avLst/>
                <a:gdLst>
                  <a:gd name="T0" fmla="*/ 2147483646 w 5878"/>
                  <a:gd name="T1" fmla="*/ 9765625 h 5204"/>
                  <a:gd name="T2" fmla="*/ 2147483646 w 5878"/>
                  <a:gd name="T3" fmla="*/ 957031250 h 5204"/>
                  <a:gd name="T4" fmla="*/ 2147483646 w 5878"/>
                  <a:gd name="T5" fmla="*/ 2147483646 h 5204"/>
                  <a:gd name="T6" fmla="*/ 2147483646 w 5878"/>
                  <a:gd name="T7" fmla="*/ 2147483646 h 5204"/>
                  <a:gd name="T8" fmla="*/ 2147483646 w 5878"/>
                  <a:gd name="T9" fmla="*/ 2147483646 h 5204"/>
                  <a:gd name="T10" fmla="*/ 2147483646 w 5878"/>
                  <a:gd name="T11" fmla="*/ 2147483646 h 5204"/>
                  <a:gd name="T12" fmla="*/ 2147483646 w 5878"/>
                  <a:gd name="T13" fmla="*/ 9765625 h 52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5260;p32"/>
              <p:cNvSpPr>
                <a:spLocks/>
              </p:cNvSpPr>
              <p:nvPr/>
            </p:nvSpPr>
            <p:spPr bwMode="auto">
              <a:xfrm>
                <a:off x="6862125" y="2055925"/>
                <a:ext cx="140750" cy="99475"/>
              </a:xfrm>
              <a:custGeom>
                <a:avLst/>
                <a:gdLst>
                  <a:gd name="T0" fmla="*/ 2147483646 w 5630"/>
                  <a:gd name="T1" fmla="*/ 9765625 h 3979"/>
                  <a:gd name="T2" fmla="*/ 2147483646 w 5630"/>
                  <a:gd name="T3" fmla="*/ 839843750 h 3979"/>
                  <a:gd name="T4" fmla="*/ 2147483646 w 5630"/>
                  <a:gd name="T5" fmla="*/ 2147483646 h 3979"/>
                  <a:gd name="T6" fmla="*/ 2147483646 w 5630"/>
                  <a:gd name="T7" fmla="*/ 2147483646 h 3979"/>
                  <a:gd name="T8" fmla="*/ 2147483646 w 5630"/>
                  <a:gd name="T9" fmla="*/ 9765625 h 3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5261;p32"/>
              <p:cNvSpPr>
                <a:spLocks/>
              </p:cNvSpPr>
              <p:nvPr/>
            </p:nvSpPr>
            <p:spPr bwMode="auto">
              <a:xfrm>
                <a:off x="6893350" y="2163250"/>
                <a:ext cx="140175" cy="99300"/>
              </a:xfrm>
              <a:custGeom>
                <a:avLst/>
                <a:gdLst>
                  <a:gd name="T0" fmla="*/ 2147483646 w 5607"/>
                  <a:gd name="T1" fmla="*/ 9765625 h 3972"/>
                  <a:gd name="T2" fmla="*/ 2147483646 w 5607"/>
                  <a:gd name="T3" fmla="*/ 771484375 h 3972"/>
                  <a:gd name="T4" fmla="*/ 2147483646 w 5607"/>
                  <a:gd name="T5" fmla="*/ 2147483646 h 3972"/>
                  <a:gd name="T6" fmla="*/ 2147483646 w 5607"/>
                  <a:gd name="T7" fmla="*/ 2147483646 h 3972"/>
                  <a:gd name="T8" fmla="*/ 2147483646 w 5607"/>
                  <a:gd name="T9" fmla="*/ 9765625 h 39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5262;p32"/>
              <p:cNvSpPr>
                <a:spLocks/>
              </p:cNvSpPr>
              <p:nvPr/>
            </p:nvSpPr>
            <p:spPr bwMode="auto">
              <a:xfrm>
                <a:off x="6930525" y="2293025"/>
                <a:ext cx="140775" cy="99450"/>
              </a:xfrm>
              <a:custGeom>
                <a:avLst/>
                <a:gdLst>
                  <a:gd name="T0" fmla="*/ 2147483646 w 5631"/>
                  <a:gd name="T1" fmla="*/ 9765625 h 3978"/>
                  <a:gd name="T2" fmla="*/ 2147483646 w 5631"/>
                  <a:gd name="T3" fmla="*/ 839843750 h 3978"/>
                  <a:gd name="T4" fmla="*/ 2147483646 w 5631"/>
                  <a:gd name="T5" fmla="*/ 2147483646 h 3978"/>
                  <a:gd name="T6" fmla="*/ 2147483646 w 5631"/>
                  <a:gd name="T7" fmla="*/ 2147483646 h 3978"/>
                  <a:gd name="T8" fmla="*/ 2147483646 w 5631"/>
                  <a:gd name="T9" fmla="*/ 9765625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5263;p32"/>
              <p:cNvSpPr>
                <a:spLocks/>
              </p:cNvSpPr>
              <p:nvPr/>
            </p:nvSpPr>
            <p:spPr bwMode="auto">
              <a:xfrm>
                <a:off x="6974525" y="2439500"/>
                <a:ext cx="138400" cy="99650"/>
              </a:xfrm>
              <a:custGeom>
                <a:avLst/>
                <a:gdLst>
                  <a:gd name="T0" fmla="*/ 2147483646 w 5536"/>
                  <a:gd name="T1" fmla="*/ 9765625 h 3986"/>
                  <a:gd name="T2" fmla="*/ 2147483646 w 5536"/>
                  <a:gd name="T3" fmla="*/ 908203125 h 3986"/>
                  <a:gd name="T4" fmla="*/ 2147483646 w 5536"/>
                  <a:gd name="T5" fmla="*/ 2147483646 h 3986"/>
                  <a:gd name="T6" fmla="*/ 2147483646 w 5536"/>
                  <a:gd name="T7" fmla="*/ 2147483646 h 3986"/>
                  <a:gd name="T8" fmla="*/ 2147483646 w 5536"/>
                  <a:gd name="T9" fmla="*/ 9765625 h 39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5264;p32"/>
              <p:cNvSpPr>
                <a:spLocks/>
              </p:cNvSpPr>
              <p:nvPr/>
            </p:nvSpPr>
            <p:spPr bwMode="auto">
              <a:xfrm>
                <a:off x="7000975" y="2564125"/>
                <a:ext cx="140000" cy="99450"/>
              </a:xfrm>
              <a:custGeom>
                <a:avLst/>
                <a:gdLst>
                  <a:gd name="T0" fmla="*/ 2147483646 w 5600"/>
                  <a:gd name="T1" fmla="*/ 0 h 3978"/>
                  <a:gd name="T2" fmla="*/ 2147483646 w 5600"/>
                  <a:gd name="T3" fmla="*/ 908203125 h 3978"/>
                  <a:gd name="T4" fmla="*/ 2147483646 w 5600"/>
                  <a:gd name="T5" fmla="*/ 2147483646 h 3978"/>
                  <a:gd name="T6" fmla="*/ 2147483646 w 5600"/>
                  <a:gd name="T7" fmla="*/ 2147483646 h 3978"/>
                  <a:gd name="T8" fmla="*/ 2147483646 w 5600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5265;p32"/>
              <p:cNvSpPr>
                <a:spLocks/>
              </p:cNvSpPr>
              <p:nvPr/>
            </p:nvSpPr>
            <p:spPr bwMode="auto">
              <a:xfrm>
                <a:off x="6919950" y="2428900"/>
                <a:ext cx="140550" cy="99600"/>
              </a:xfrm>
              <a:custGeom>
                <a:avLst/>
                <a:gdLst>
                  <a:gd name="T0" fmla="*/ 2147483646 w 5622"/>
                  <a:gd name="T1" fmla="*/ 0 h 3984"/>
                  <a:gd name="T2" fmla="*/ 2147483646 w 5622"/>
                  <a:gd name="T3" fmla="*/ 898437500 h 3984"/>
                  <a:gd name="T4" fmla="*/ 2147483646 w 5622"/>
                  <a:gd name="T5" fmla="*/ 2147483646 h 3984"/>
                  <a:gd name="T6" fmla="*/ 2147483646 w 5622"/>
                  <a:gd name="T7" fmla="*/ 2147483646 h 3984"/>
                  <a:gd name="T8" fmla="*/ 2147483646 w 5622"/>
                  <a:gd name="T9" fmla="*/ 0 h 39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5266;p32"/>
              <p:cNvSpPr>
                <a:spLocks/>
              </p:cNvSpPr>
              <p:nvPr/>
            </p:nvSpPr>
            <p:spPr bwMode="auto">
              <a:xfrm>
                <a:off x="6906950" y="2383300"/>
                <a:ext cx="140575" cy="99600"/>
              </a:xfrm>
              <a:custGeom>
                <a:avLst/>
                <a:gdLst>
                  <a:gd name="T0" fmla="*/ 2147483646 w 5623"/>
                  <a:gd name="T1" fmla="*/ 9765625 h 3984"/>
                  <a:gd name="T2" fmla="*/ 2147483646 w 5623"/>
                  <a:gd name="T3" fmla="*/ 898437500 h 3984"/>
                  <a:gd name="T4" fmla="*/ 2147483646 w 5623"/>
                  <a:gd name="T5" fmla="*/ 2147483646 h 3984"/>
                  <a:gd name="T6" fmla="*/ 2147483646 w 5623"/>
                  <a:gd name="T7" fmla="*/ 2147483646 h 3984"/>
                  <a:gd name="T8" fmla="*/ 2147483646 w 5623"/>
                  <a:gd name="T9" fmla="*/ 9765625 h 39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5267;p32"/>
              <p:cNvSpPr>
                <a:spLocks/>
              </p:cNvSpPr>
              <p:nvPr/>
            </p:nvSpPr>
            <p:spPr bwMode="auto">
              <a:xfrm>
                <a:off x="6868200" y="2220250"/>
                <a:ext cx="140200" cy="99275"/>
              </a:xfrm>
              <a:custGeom>
                <a:avLst/>
                <a:gdLst>
                  <a:gd name="T0" fmla="*/ 2147483646 w 5608"/>
                  <a:gd name="T1" fmla="*/ 0 h 3971"/>
                  <a:gd name="T2" fmla="*/ 2147483646 w 5608"/>
                  <a:gd name="T3" fmla="*/ 771484375 h 3971"/>
                  <a:gd name="T4" fmla="*/ 2147483646 w 5608"/>
                  <a:gd name="T5" fmla="*/ 2147483646 h 3971"/>
                  <a:gd name="T6" fmla="*/ 2147483646 w 5608"/>
                  <a:gd name="T7" fmla="*/ 2147483646 h 3971"/>
                  <a:gd name="T8" fmla="*/ 2147483646 w 5608"/>
                  <a:gd name="T9" fmla="*/ 0 h 39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5268;p32"/>
              <p:cNvSpPr>
                <a:spLocks/>
              </p:cNvSpPr>
              <p:nvPr/>
            </p:nvSpPr>
            <p:spPr bwMode="auto">
              <a:xfrm>
                <a:off x="6854525" y="2174325"/>
                <a:ext cx="140625" cy="99625"/>
              </a:xfrm>
              <a:custGeom>
                <a:avLst/>
                <a:gdLst>
                  <a:gd name="T0" fmla="*/ 2147483646 w 5625"/>
                  <a:gd name="T1" fmla="*/ 9765625 h 3985"/>
                  <a:gd name="T2" fmla="*/ 2147483646 w 5625"/>
                  <a:gd name="T3" fmla="*/ 898437500 h 3985"/>
                  <a:gd name="T4" fmla="*/ 2147483646 w 5625"/>
                  <a:gd name="T5" fmla="*/ 2147483646 h 3985"/>
                  <a:gd name="T6" fmla="*/ 2147483646 w 5625"/>
                  <a:gd name="T7" fmla="*/ 2147483646 h 3985"/>
                  <a:gd name="T8" fmla="*/ 2147483646 w 5625"/>
                  <a:gd name="T9" fmla="*/ 9765625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5269;p32"/>
              <p:cNvSpPr>
                <a:spLocks/>
              </p:cNvSpPr>
              <p:nvPr/>
            </p:nvSpPr>
            <p:spPr bwMode="auto">
              <a:xfrm>
                <a:off x="6818800" y="2135550"/>
                <a:ext cx="139800" cy="99625"/>
              </a:xfrm>
              <a:custGeom>
                <a:avLst/>
                <a:gdLst>
                  <a:gd name="T0" fmla="*/ 2147483646 w 5592"/>
                  <a:gd name="T1" fmla="*/ 0 h 3985"/>
                  <a:gd name="T2" fmla="*/ 2147483646 w 5592"/>
                  <a:gd name="T3" fmla="*/ 908203125 h 3985"/>
                  <a:gd name="T4" fmla="*/ 2147483646 w 5592"/>
                  <a:gd name="T5" fmla="*/ 2147483646 h 3985"/>
                  <a:gd name="T6" fmla="*/ 2147483646 w 5592"/>
                  <a:gd name="T7" fmla="*/ 2147483646 h 3985"/>
                  <a:gd name="T8" fmla="*/ 2147483646 w 5592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5270;p32"/>
              <p:cNvSpPr>
                <a:spLocks/>
              </p:cNvSpPr>
              <p:nvPr/>
            </p:nvSpPr>
            <p:spPr bwMode="auto">
              <a:xfrm>
                <a:off x="6777775" y="2080275"/>
                <a:ext cx="140725" cy="99450"/>
              </a:xfrm>
              <a:custGeom>
                <a:avLst/>
                <a:gdLst>
                  <a:gd name="T0" fmla="*/ 2147483646 w 5629"/>
                  <a:gd name="T1" fmla="*/ 0 h 3978"/>
                  <a:gd name="T2" fmla="*/ 2147483646 w 5629"/>
                  <a:gd name="T3" fmla="*/ 830078125 h 3978"/>
                  <a:gd name="T4" fmla="*/ 2147483646 w 5629"/>
                  <a:gd name="T5" fmla="*/ 2147483646 h 3978"/>
                  <a:gd name="T6" fmla="*/ 2147483646 w 5629"/>
                  <a:gd name="T7" fmla="*/ 2147483646 h 3978"/>
                  <a:gd name="T8" fmla="*/ 2147483646 w 5629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5271;p32"/>
              <p:cNvSpPr>
                <a:spLocks/>
              </p:cNvSpPr>
              <p:nvPr/>
            </p:nvSpPr>
            <p:spPr bwMode="auto">
              <a:xfrm>
                <a:off x="6763950" y="2093000"/>
                <a:ext cx="140725" cy="99450"/>
              </a:xfrm>
              <a:custGeom>
                <a:avLst/>
                <a:gdLst>
                  <a:gd name="T0" fmla="*/ 2147483646 w 5629"/>
                  <a:gd name="T1" fmla="*/ 9765625 h 3978"/>
                  <a:gd name="T2" fmla="*/ 2147483646 w 5629"/>
                  <a:gd name="T3" fmla="*/ 908203125 h 3978"/>
                  <a:gd name="T4" fmla="*/ 2147483646 w 5629"/>
                  <a:gd name="T5" fmla="*/ 2147483646 h 3978"/>
                  <a:gd name="T6" fmla="*/ 2147483646 w 5629"/>
                  <a:gd name="T7" fmla="*/ 2147483646 h 3978"/>
                  <a:gd name="T8" fmla="*/ 2147483646 w 5629"/>
                  <a:gd name="T9" fmla="*/ 9765625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5272;p32"/>
              <p:cNvSpPr>
                <a:spLocks/>
              </p:cNvSpPr>
              <p:nvPr/>
            </p:nvSpPr>
            <p:spPr bwMode="auto">
              <a:xfrm>
                <a:off x="6744350" y="2023425"/>
                <a:ext cx="140950" cy="99300"/>
              </a:xfrm>
              <a:custGeom>
                <a:avLst/>
                <a:gdLst>
                  <a:gd name="T0" fmla="*/ 2147483646 w 5638"/>
                  <a:gd name="T1" fmla="*/ 9765625 h 3972"/>
                  <a:gd name="T2" fmla="*/ 2147483646 w 5638"/>
                  <a:gd name="T3" fmla="*/ 771484375 h 3972"/>
                  <a:gd name="T4" fmla="*/ 2147483646 w 5638"/>
                  <a:gd name="T5" fmla="*/ 2147483646 h 3972"/>
                  <a:gd name="T6" fmla="*/ 2147483646 w 5638"/>
                  <a:gd name="T7" fmla="*/ 2147483646 h 3972"/>
                  <a:gd name="T8" fmla="*/ 2147483646 w 5638"/>
                  <a:gd name="T9" fmla="*/ 9765625 h 39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5273;p32"/>
              <p:cNvSpPr>
                <a:spLocks/>
              </p:cNvSpPr>
              <p:nvPr/>
            </p:nvSpPr>
            <p:spPr bwMode="auto">
              <a:xfrm>
                <a:off x="6686600" y="1966275"/>
                <a:ext cx="140675" cy="99450"/>
              </a:xfrm>
              <a:custGeom>
                <a:avLst/>
                <a:gdLst>
                  <a:gd name="T0" fmla="*/ 2147483646 w 5627"/>
                  <a:gd name="T1" fmla="*/ 0 h 3978"/>
                  <a:gd name="T2" fmla="*/ 2147483646 w 5627"/>
                  <a:gd name="T3" fmla="*/ 839843750 h 3978"/>
                  <a:gd name="T4" fmla="*/ 2147483646 w 5627"/>
                  <a:gd name="T5" fmla="*/ 2147483646 h 3978"/>
                  <a:gd name="T6" fmla="*/ 2147483646 w 5627"/>
                  <a:gd name="T7" fmla="*/ 2147483646 h 3978"/>
                  <a:gd name="T8" fmla="*/ 2147483646 w 5627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5274;p32"/>
              <p:cNvSpPr>
                <a:spLocks/>
              </p:cNvSpPr>
              <p:nvPr/>
            </p:nvSpPr>
            <p:spPr bwMode="auto">
              <a:xfrm>
                <a:off x="6650175" y="1926600"/>
                <a:ext cx="140525" cy="99625"/>
              </a:xfrm>
              <a:custGeom>
                <a:avLst/>
                <a:gdLst>
                  <a:gd name="T0" fmla="*/ 2147483646 w 5621"/>
                  <a:gd name="T1" fmla="*/ 0 h 3985"/>
                  <a:gd name="T2" fmla="*/ 2147483646 w 5621"/>
                  <a:gd name="T3" fmla="*/ 898437500 h 3985"/>
                  <a:gd name="T4" fmla="*/ 2147483646 w 5621"/>
                  <a:gd name="T5" fmla="*/ 2147483646 h 3985"/>
                  <a:gd name="T6" fmla="*/ 2147483646 w 5621"/>
                  <a:gd name="T7" fmla="*/ 2147483646 h 3985"/>
                  <a:gd name="T8" fmla="*/ 2147483646 w 5621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5275;p32"/>
              <p:cNvSpPr>
                <a:spLocks/>
              </p:cNvSpPr>
              <p:nvPr/>
            </p:nvSpPr>
            <p:spPr bwMode="auto">
              <a:xfrm>
                <a:off x="6611150" y="1880250"/>
                <a:ext cx="140800" cy="99425"/>
              </a:xfrm>
              <a:custGeom>
                <a:avLst/>
                <a:gdLst>
                  <a:gd name="T0" fmla="*/ 2147483646 w 5632"/>
                  <a:gd name="T1" fmla="*/ 0 h 3977"/>
                  <a:gd name="T2" fmla="*/ 2147483646 w 5632"/>
                  <a:gd name="T3" fmla="*/ 898437500 h 3977"/>
                  <a:gd name="T4" fmla="*/ 2147483646 w 5632"/>
                  <a:gd name="T5" fmla="*/ 2147483646 h 3977"/>
                  <a:gd name="T6" fmla="*/ 2147483646 w 5632"/>
                  <a:gd name="T7" fmla="*/ 2147483646 h 3977"/>
                  <a:gd name="T8" fmla="*/ 2147483646 w 5632"/>
                  <a:gd name="T9" fmla="*/ 0 h 39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5276;p32"/>
              <p:cNvSpPr>
                <a:spLocks/>
              </p:cNvSpPr>
              <p:nvPr/>
            </p:nvSpPr>
            <p:spPr bwMode="auto">
              <a:xfrm>
                <a:off x="6716975" y="2098350"/>
                <a:ext cx="140575" cy="99600"/>
              </a:xfrm>
              <a:custGeom>
                <a:avLst/>
                <a:gdLst>
                  <a:gd name="T0" fmla="*/ 2147483646 w 5623"/>
                  <a:gd name="T1" fmla="*/ 0 h 3984"/>
                  <a:gd name="T2" fmla="*/ 2147483646 w 5623"/>
                  <a:gd name="T3" fmla="*/ 898437500 h 3984"/>
                  <a:gd name="T4" fmla="*/ 2147483646 w 5623"/>
                  <a:gd name="T5" fmla="*/ 2147483646 h 3984"/>
                  <a:gd name="T6" fmla="*/ 2147483646 w 5623"/>
                  <a:gd name="T7" fmla="*/ 2147483646 h 3984"/>
                  <a:gd name="T8" fmla="*/ 2147483646 w 5623"/>
                  <a:gd name="T9" fmla="*/ 0 h 39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5277;p32"/>
              <p:cNvSpPr>
                <a:spLocks/>
              </p:cNvSpPr>
              <p:nvPr/>
            </p:nvSpPr>
            <p:spPr bwMode="auto">
              <a:xfrm>
                <a:off x="6773975" y="2380425"/>
                <a:ext cx="139325" cy="99450"/>
              </a:xfrm>
              <a:custGeom>
                <a:avLst/>
                <a:gdLst>
                  <a:gd name="T0" fmla="*/ 2147483646 w 5573"/>
                  <a:gd name="T1" fmla="*/ 0 h 3978"/>
                  <a:gd name="T2" fmla="*/ 2147483646 w 5573"/>
                  <a:gd name="T3" fmla="*/ 830078125 h 3978"/>
                  <a:gd name="T4" fmla="*/ 2147483646 w 5573"/>
                  <a:gd name="T5" fmla="*/ 2147483646 h 3978"/>
                  <a:gd name="T6" fmla="*/ 2147483646 w 5573"/>
                  <a:gd name="T7" fmla="*/ 2147483646 h 3978"/>
                  <a:gd name="T8" fmla="*/ 2147483646 w 5573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5278;p32"/>
              <p:cNvSpPr>
                <a:spLocks/>
              </p:cNvSpPr>
              <p:nvPr/>
            </p:nvSpPr>
            <p:spPr bwMode="auto">
              <a:xfrm>
                <a:off x="6873525" y="2467800"/>
                <a:ext cx="140750" cy="99450"/>
              </a:xfrm>
              <a:custGeom>
                <a:avLst/>
                <a:gdLst>
                  <a:gd name="T0" fmla="*/ 2147483646 w 5630"/>
                  <a:gd name="T1" fmla="*/ 0 h 3978"/>
                  <a:gd name="T2" fmla="*/ 2147483646 w 5630"/>
                  <a:gd name="T3" fmla="*/ 839843750 h 3978"/>
                  <a:gd name="T4" fmla="*/ 2147483646 w 5630"/>
                  <a:gd name="T5" fmla="*/ 2147483646 h 3978"/>
                  <a:gd name="T6" fmla="*/ 2147483646 w 5630"/>
                  <a:gd name="T7" fmla="*/ 2147483646 h 3978"/>
                  <a:gd name="T8" fmla="*/ 2147483646 w 5630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5279;p32"/>
              <p:cNvSpPr>
                <a:spLocks/>
              </p:cNvSpPr>
              <p:nvPr/>
            </p:nvSpPr>
            <p:spPr bwMode="auto">
              <a:xfrm>
                <a:off x="6910750" y="2539975"/>
                <a:ext cx="140700" cy="99475"/>
              </a:xfrm>
              <a:custGeom>
                <a:avLst/>
                <a:gdLst>
                  <a:gd name="T0" fmla="*/ 2147483646 w 5628"/>
                  <a:gd name="T1" fmla="*/ 9765625 h 3979"/>
                  <a:gd name="T2" fmla="*/ 2147483646 w 5628"/>
                  <a:gd name="T3" fmla="*/ 839843750 h 3979"/>
                  <a:gd name="T4" fmla="*/ 2147483646 w 5628"/>
                  <a:gd name="T5" fmla="*/ 2147483646 h 3979"/>
                  <a:gd name="T6" fmla="*/ 2147483646 w 5628"/>
                  <a:gd name="T7" fmla="*/ 2147483646 h 3979"/>
                  <a:gd name="T8" fmla="*/ 2147483646 w 5628"/>
                  <a:gd name="T9" fmla="*/ 9765625 h 3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5280;p32"/>
              <p:cNvSpPr>
                <a:spLocks/>
              </p:cNvSpPr>
              <p:nvPr/>
            </p:nvSpPr>
            <p:spPr bwMode="auto">
              <a:xfrm>
                <a:off x="6911525" y="2656075"/>
                <a:ext cx="140550" cy="99625"/>
              </a:xfrm>
              <a:custGeom>
                <a:avLst/>
                <a:gdLst>
                  <a:gd name="T0" fmla="*/ 2147483646 w 5622"/>
                  <a:gd name="T1" fmla="*/ 0 h 3985"/>
                  <a:gd name="T2" fmla="*/ 2147483646 w 5622"/>
                  <a:gd name="T3" fmla="*/ 908203125 h 3985"/>
                  <a:gd name="T4" fmla="*/ 2147483646 w 5622"/>
                  <a:gd name="T5" fmla="*/ 2147483646 h 3985"/>
                  <a:gd name="T6" fmla="*/ 2147483646 w 5622"/>
                  <a:gd name="T7" fmla="*/ 2147483646 h 3985"/>
                  <a:gd name="T8" fmla="*/ 2147483646 w 5622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5281;p32"/>
              <p:cNvSpPr>
                <a:spLocks/>
              </p:cNvSpPr>
              <p:nvPr/>
            </p:nvSpPr>
            <p:spPr bwMode="auto">
              <a:xfrm>
                <a:off x="6748775" y="2495750"/>
                <a:ext cx="140025" cy="99450"/>
              </a:xfrm>
              <a:custGeom>
                <a:avLst/>
                <a:gdLst>
                  <a:gd name="T0" fmla="*/ 2147483646 w 5601"/>
                  <a:gd name="T1" fmla="*/ 0 h 3978"/>
                  <a:gd name="T2" fmla="*/ 2147483646 w 5601"/>
                  <a:gd name="T3" fmla="*/ 898437500 h 3978"/>
                  <a:gd name="T4" fmla="*/ 2147483646 w 5601"/>
                  <a:gd name="T5" fmla="*/ 2147483646 h 3978"/>
                  <a:gd name="T6" fmla="*/ 2147483646 w 5601"/>
                  <a:gd name="T7" fmla="*/ 2147483646 h 3978"/>
                  <a:gd name="T8" fmla="*/ 2147483646 w 5601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5282;p32"/>
              <p:cNvSpPr>
                <a:spLocks/>
              </p:cNvSpPr>
              <p:nvPr/>
            </p:nvSpPr>
            <p:spPr bwMode="auto">
              <a:xfrm>
                <a:off x="6745175" y="2338625"/>
                <a:ext cx="140025" cy="99450"/>
              </a:xfrm>
              <a:custGeom>
                <a:avLst/>
                <a:gdLst>
                  <a:gd name="T0" fmla="*/ 2147483646 w 5601"/>
                  <a:gd name="T1" fmla="*/ 9765625 h 3978"/>
                  <a:gd name="T2" fmla="*/ 2147483646 w 5601"/>
                  <a:gd name="T3" fmla="*/ 839843750 h 3978"/>
                  <a:gd name="T4" fmla="*/ 2147483646 w 5601"/>
                  <a:gd name="T5" fmla="*/ 2147483646 h 3978"/>
                  <a:gd name="T6" fmla="*/ 2147483646 w 5601"/>
                  <a:gd name="T7" fmla="*/ 2147483646 h 3978"/>
                  <a:gd name="T8" fmla="*/ 2147483646 w 5601"/>
                  <a:gd name="T9" fmla="*/ 9765625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5283;p32"/>
              <p:cNvSpPr>
                <a:spLocks/>
              </p:cNvSpPr>
              <p:nvPr/>
            </p:nvSpPr>
            <p:spPr bwMode="auto">
              <a:xfrm>
                <a:off x="6674425" y="2152450"/>
                <a:ext cx="140000" cy="99450"/>
              </a:xfrm>
              <a:custGeom>
                <a:avLst/>
                <a:gdLst>
                  <a:gd name="T0" fmla="*/ 2147483646 w 5600"/>
                  <a:gd name="T1" fmla="*/ 0 h 3978"/>
                  <a:gd name="T2" fmla="*/ 2147483646 w 5600"/>
                  <a:gd name="T3" fmla="*/ 839843750 h 3978"/>
                  <a:gd name="T4" fmla="*/ 2147483646 w 5600"/>
                  <a:gd name="T5" fmla="*/ 2147483646 h 3978"/>
                  <a:gd name="T6" fmla="*/ 2147483646 w 5600"/>
                  <a:gd name="T7" fmla="*/ 2147483646 h 3978"/>
                  <a:gd name="T8" fmla="*/ 2147483646 w 5600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5284;p32"/>
              <p:cNvSpPr>
                <a:spLocks/>
              </p:cNvSpPr>
              <p:nvPr/>
            </p:nvSpPr>
            <p:spPr bwMode="auto">
              <a:xfrm>
                <a:off x="6710150" y="2249550"/>
                <a:ext cx="140575" cy="99625"/>
              </a:xfrm>
              <a:custGeom>
                <a:avLst/>
                <a:gdLst>
                  <a:gd name="T0" fmla="*/ 2147483646 w 5623"/>
                  <a:gd name="T1" fmla="*/ 0 h 3985"/>
                  <a:gd name="T2" fmla="*/ 2147483646 w 5623"/>
                  <a:gd name="T3" fmla="*/ 898437500 h 3985"/>
                  <a:gd name="T4" fmla="*/ 2147483646 w 5623"/>
                  <a:gd name="T5" fmla="*/ 2147483646 h 3985"/>
                  <a:gd name="T6" fmla="*/ 2147483646 w 5623"/>
                  <a:gd name="T7" fmla="*/ 2147483646 h 3985"/>
                  <a:gd name="T8" fmla="*/ 2147483646 w 5623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5285;p32"/>
              <p:cNvSpPr>
                <a:spLocks/>
              </p:cNvSpPr>
              <p:nvPr/>
            </p:nvSpPr>
            <p:spPr bwMode="auto">
              <a:xfrm>
                <a:off x="6702550" y="2508675"/>
                <a:ext cx="140625" cy="99625"/>
              </a:xfrm>
              <a:custGeom>
                <a:avLst/>
                <a:gdLst>
                  <a:gd name="T0" fmla="*/ 2147483646 w 5625"/>
                  <a:gd name="T1" fmla="*/ 9765625 h 3985"/>
                  <a:gd name="T2" fmla="*/ 2147483646 w 5625"/>
                  <a:gd name="T3" fmla="*/ 898437500 h 3985"/>
                  <a:gd name="T4" fmla="*/ 2147483646 w 5625"/>
                  <a:gd name="T5" fmla="*/ 2147483646 h 3985"/>
                  <a:gd name="T6" fmla="*/ 2147483646 w 5625"/>
                  <a:gd name="T7" fmla="*/ 2147483646 h 3985"/>
                  <a:gd name="T8" fmla="*/ 2147483646 w 5625"/>
                  <a:gd name="T9" fmla="*/ 9765625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5286;p32"/>
              <p:cNvSpPr>
                <a:spLocks/>
              </p:cNvSpPr>
              <p:nvPr/>
            </p:nvSpPr>
            <p:spPr bwMode="auto">
              <a:xfrm>
                <a:off x="6694200" y="2735850"/>
                <a:ext cx="140475" cy="99650"/>
              </a:xfrm>
              <a:custGeom>
                <a:avLst/>
                <a:gdLst>
                  <a:gd name="T0" fmla="*/ 2147483646 w 5619"/>
                  <a:gd name="T1" fmla="*/ 9765625 h 3986"/>
                  <a:gd name="T2" fmla="*/ 2147483646 w 5619"/>
                  <a:gd name="T3" fmla="*/ 908203125 h 3986"/>
                  <a:gd name="T4" fmla="*/ 2147483646 w 5619"/>
                  <a:gd name="T5" fmla="*/ 2147483646 h 3986"/>
                  <a:gd name="T6" fmla="*/ 2147483646 w 5619"/>
                  <a:gd name="T7" fmla="*/ 2147483646 h 3986"/>
                  <a:gd name="T8" fmla="*/ 2147483646 w 5619"/>
                  <a:gd name="T9" fmla="*/ 9765625 h 39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5287;p32"/>
              <p:cNvSpPr>
                <a:spLocks/>
              </p:cNvSpPr>
              <p:nvPr/>
            </p:nvSpPr>
            <p:spPr bwMode="auto">
              <a:xfrm>
                <a:off x="6940400" y="2638950"/>
                <a:ext cx="140175" cy="99275"/>
              </a:xfrm>
              <a:custGeom>
                <a:avLst/>
                <a:gdLst>
                  <a:gd name="T0" fmla="*/ 2147483646 w 5607"/>
                  <a:gd name="T1" fmla="*/ 0 h 3971"/>
                  <a:gd name="T2" fmla="*/ 2147483646 w 5607"/>
                  <a:gd name="T3" fmla="*/ 771484375 h 3971"/>
                  <a:gd name="T4" fmla="*/ 2147483646 w 5607"/>
                  <a:gd name="T5" fmla="*/ 2147483646 h 3971"/>
                  <a:gd name="T6" fmla="*/ 2147483646 w 5607"/>
                  <a:gd name="T7" fmla="*/ 2147483646 h 3971"/>
                  <a:gd name="T8" fmla="*/ 2147483646 w 5607"/>
                  <a:gd name="T9" fmla="*/ 0 h 39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5288;p32"/>
              <p:cNvSpPr>
                <a:spLocks/>
              </p:cNvSpPr>
              <p:nvPr/>
            </p:nvSpPr>
            <p:spPr bwMode="auto">
              <a:xfrm>
                <a:off x="6913800" y="2862350"/>
                <a:ext cx="140200" cy="99300"/>
              </a:xfrm>
              <a:custGeom>
                <a:avLst/>
                <a:gdLst>
                  <a:gd name="T0" fmla="*/ 2147483646 w 5608"/>
                  <a:gd name="T1" fmla="*/ 0 h 3972"/>
                  <a:gd name="T2" fmla="*/ 2147483646 w 5608"/>
                  <a:gd name="T3" fmla="*/ 771484375 h 3972"/>
                  <a:gd name="T4" fmla="*/ 2147483646 w 5608"/>
                  <a:gd name="T5" fmla="*/ 2147483646 h 3972"/>
                  <a:gd name="T6" fmla="*/ 2147483646 w 5608"/>
                  <a:gd name="T7" fmla="*/ 2147483646 h 3972"/>
                  <a:gd name="T8" fmla="*/ 2147483646 w 5608"/>
                  <a:gd name="T9" fmla="*/ 0 h 39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5289;p32"/>
              <p:cNvSpPr>
                <a:spLocks/>
              </p:cNvSpPr>
              <p:nvPr/>
            </p:nvSpPr>
            <p:spPr bwMode="auto">
              <a:xfrm>
                <a:off x="6786750" y="2799700"/>
                <a:ext cx="140725" cy="99450"/>
              </a:xfrm>
              <a:custGeom>
                <a:avLst/>
                <a:gdLst>
                  <a:gd name="T0" fmla="*/ 2147483646 w 5629"/>
                  <a:gd name="T1" fmla="*/ 9765625 h 3978"/>
                  <a:gd name="T2" fmla="*/ 2147483646 w 5629"/>
                  <a:gd name="T3" fmla="*/ 908203125 h 3978"/>
                  <a:gd name="T4" fmla="*/ 2147483646 w 5629"/>
                  <a:gd name="T5" fmla="*/ 2147483646 h 3978"/>
                  <a:gd name="T6" fmla="*/ 2147483646 w 5629"/>
                  <a:gd name="T7" fmla="*/ 2147483646 h 3978"/>
                  <a:gd name="T8" fmla="*/ 2147483646 w 5629"/>
                  <a:gd name="T9" fmla="*/ 9765625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5290;p32"/>
              <p:cNvSpPr>
                <a:spLocks/>
              </p:cNvSpPr>
              <p:nvPr/>
            </p:nvSpPr>
            <p:spPr bwMode="auto">
              <a:xfrm>
                <a:off x="6832550" y="2927550"/>
                <a:ext cx="140725" cy="99450"/>
              </a:xfrm>
              <a:custGeom>
                <a:avLst/>
                <a:gdLst>
                  <a:gd name="T0" fmla="*/ 2147483646 w 5629"/>
                  <a:gd name="T1" fmla="*/ 0 h 3978"/>
                  <a:gd name="T2" fmla="*/ 2147483646 w 5629"/>
                  <a:gd name="T3" fmla="*/ 830078125 h 3978"/>
                  <a:gd name="T4" fmla="*/ 2147483646 w 5629"/>
                  <a:gd name="T5" fmla="*/ 2147483646 h 3978"/>
                  <a:gd name="T6" fmla="*/ 2147483646 w 5629"/>
                  <a:gd name="T7" fmla="*/ 2147483646 h 3978"/>
                  <a:gd name="T8" fmla="*/ 2147483646 w 5629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5291;p32"/>
              <p:cNvSpPr>
                <a:spLocks/>
              </p:cNvSpPr>
              <p:nvPr/>
            </p:nvSpPr>
            <p:spPr bwMode="auto">
              <a:xfrm>
                <a:off x="6993575" y="2881000"/>
                <a:ext cx="139800" cy="99625"/>
              </a:xfrm>
              <a:custGeom>
                <a:avLst/>
                <a:gdLst>
                  <a:gd name="T0" fmla="*/ 2147483646 w 5592"/>
                  <a:gd name="T1" fmla="*/ 0 h 3985"/>
                  <a:gd name="T2" fmla="*/ 2147483646 w 5592"/>
                  <a:gd name="T3" fmla="*/ 908203125 h 3985"/>
                  <a:gd name="T4" fmla="*/ 2147483646 w 5592"/>
                  <a:gd name="T5" fmla="*/ 2147483646 h 3985"/>
                  <a:gd name="T6" fmla="*/ 2147483646 w 5592"/>
                  <a:gd name="T7" fmla="*/ 2147483646 h 3985"/>
                  <a:gd name="T8" fmla="*/ 2147483646 w 5592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5292;p32"/>
              <p:cNvSpPr>
                <a:spLocks/>
              </p:cNvSpPr>
              <p:nvPr/>
            </p:nvSpPr>
            <p:spPr bwMode="auto">
              <a:xfrm>
                <a:off x="7039175" y="2809750"/>
                <a:ext cx="140000" cy="99450"/>
              </a:xfrm>
              <a:custGeom>
                <a:avLst/>
                <a:gdLst>
                  <a:gd name="T0" fmla="*/ 2147483646 w 5600"/>
                  <a:gd name="T1" fmla="*/ 0 h 3978"/>
                  <a:gd name="T2" fmla="*/ 2147483646 w 5600"/>
                  <a:gd name="T3" fmla="*/ 839843750 h 3978"/>
                  <a:gd name="T4" fmla="*/ 2147483646 w 5600"/>
                  <a:gd name="T5" fmla="*/ 2147483646 h 3978"/>
                  <a:gd name="T6" fmla="*/ 2147483646 w 5600"/>
                  <a:gd name="T7" fmla="*/ 2147483646 h 3978"/>
                  <a:gd name="T8" fmla="*/ 2147483646 w 5600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5293;p32"/>
              <p:cNvSpPr>
                <a:spLocks/>
              </p:cNvSpPr>
              <p:nvPr/>
            </p:nvSpPr>
            <p:spPr bwMode="auto">
              <a:xfrm>
                <a:off x="7044300" y="2659100"/>
                <a:ext cx="140750" cy="99475"/>
              </a:xfrm>
              <a:custGeom>
                <a:avLst/>
                <a:gdLst>
                  <a:gd name="T0" fmla="*/ 2147483646 w 5630"/>
                  <a:gd name="T1" fmla="*/ 9765625 h 3979"/>
                  <a:gd name="T2" fmla="*/ 2147483646 w 5630"/>
                  <a:gd name="T3" fmla="*/ 908203125 h 3979"/>
                  <a:gd name="T4" fmla="*/ 2147483646 w 5630"/>
                  <a:gd name="T5" fmla="*/ 2147483646 h 3979"/>
                  <a:gd name="T6" fmla="*/ 2147483646 w 5630"/>
                  <a:gd name="T7" fmla="*/ 2147483646 h 3979"/>
                  <a:gd name="T8" fmla="*/ 2147483646 w 5630"/>
                  <a:gd name="T9" fmla="*/ 9765625 h 3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5294;p32"/>
              <p:cNvSpPr>
                <a:spLocks/>
              </p:cNvSpPr>
              <p:nvPr/>
            </p:nvSpPr>
            <p:spPr bwMode="auto">
              <a:xfrm>
                <a:off x="7022525" y="2581800"/>
                <a:ext cx="140725" cy="99450"/>
              </a:xfrm>
              <a:custGeom>
                <a:avLst/>
                <a:gdLst>
                  <a:gd name="T0" fmla="*/ 2147483646 w 5629"/>
                  <a:gd name="T1" fmla="*/ 0 h 3978"/>
                  <a:gd name="T2" fmla="*/ 2147483646 w 5629"/>
                  <a:gd name="T3" fmla="*/ 830078125 h 3978"/>
                  <a:gd name="T4" fmla="*/ 2147483646 w 5629"/>
                  <a:gd name="T5" fmla="*/ 2147483646 h 3978"/>
                  <a:gd name="T6" fmla="*/ 2147483646 w 5629"/>
                  <a:gd name="T7" fmla="*/ 2147483646 h 3978"/>
                  <a:gd name="T8" fmla="*/ 2147483646 w 5629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5295;p32"/>
              <p:cNvSpPr>
                <a:spLocks/>
              </p:cNvSpPr>
              <p:nvPr/>
            </p:nvSpPr>
            <p:spPr bwMode="auto">
              <a:xfrm>
                <a:off x="6960900" y="2367500"/>
                <a:ext cx="140075" cy="99450"/>
              </a:xfrm>
              <a:custGeom>
                <a:avLst/>
                <a:gdLst>
                  <a:gd name="T0" fmla="*/ 2147483646 w 5603"/>
                  <a:gd name="T1" fmla="*/ 0 h 3978"/>
                  <a:gd name="T2" fmla="*/ 2147483646 w 5603"/>
                  <a:gd name="T3" fmla="*/ 839843750 h 3978"/>
                  <a:gd name="T4" fmla="*/ 2147483646 w 5603"/>
                  <a:gd name="T5" fmla="*/ 2147483646 h 3978"/>
                  <a:gd name="T6" fmla="*/ 2147483646 w 5603"/>
                  <a:gd name="T7" fmla="*/ 2147483646 h 3978"/>
                  <a:gd name="T8" fmla="*/ 2147483646 w 5603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5296;p32"/>
              <p:cNvSpPr>
                <a:spLocks/>
              </p:cNvSpPr>
              <p:nvPr/>
            </p:nvSpPr>
            <p:spPr bwMode="auto">
              <a:xfrm>
                <a:off x="6883400" y="2357025"/>
                <a:ext cx="140200" cy="99300"/>
              </a:xfrm>
              <a:custGeom>
                <a:avLst/>
                <a:gdLst>
                  <a:gd name="T0" fmla="*/ 2147483646 w 5608"/>
                  <a:gd name="T1" fmla="*/ 0 h 3972"/>
                  <a:gd name="T2" fmla="*/ 2147483646 w 5608"/>
                  <a:gd name="T3" fmla="*/ 771484375 h 3972"/>
                  <a:gd name="T4" fmla="*/ 2147483646 w 5608"/>
                  <a:gd name="T5" fmla="*/ 2147483646 h 3972"/>
                  <a:gd name="T6" fmla="*/ 2147483646 w 5608"/>
                  <a:gd name="T7" fmla="*/ 2147483646 h 3972"/>
                  <a:gd name="T8" fmla="*/ 2147483646 w 5608"/>
                  <a:gd name="T9" fmla="*/ 0 h 39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5297;p32"/>
              <p:cNvSpPr>
                <a:spLocks/>
              </p:cNvSpPr>
              <p:nvPr/>
            </p:nvSpPr>
            <p:spPr bwMode="auto">
              <a:xfrm>
                <a:off x="6773025" y="2206975"/>
                <a:ext cx="139975" cy="99450"/>
              </a:xfrm>
              <a:custGeom>
                <a:avLst/>
                <a:gdLst>
                  <a:gd name="T0" fmla="*/ 2147483646 w 5599"/>
                  <a:gd name="T1" fmla="*/ 9765625 h 3978"/>
                  <a:gd name="T2" fmla="*/ 2147483646 w 5599"/>
                  <a:gd name="T3" fmla="*/ 908203125 h 3978"/>
                  <a:gd name="T4" fmla="*/ 2147483646 w 5599"/>
                  <a:gd name="T5" fmla="*/ 2147483646 h 3978"/>
                  <a:gd name="T6" fmla="*/ 2147483646 w 5599"/>
                  <a:gd name="T7" fmla="*/ 2147483646 h 3978"/>
                  <a:gd name="T8" fmla="*/ 2147483646 w 5599"/>
                  <a:gd name="T9" fmla="*/ 9765625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5298;p32"/>
              <p:cNvSpPr>
                <a:spLocks/>
              </p:cNvSpPr>
              <p:nvPr/>
            </p:nvSpPr>
            <p:spPr bwMode="auto">
              <a:xfrm>
                <a:off x="6875800" y="2616150"/>
                <a:ext cx="139500" cy="99275"/>
              </a:xfrm>
              <a:custGeom>
                <a:avLst/>
                <a:gdLst>
                  <a:gd name="T0" fmla="*/ 2147483646 w 5580"/>
                  <a:gd name="T1" fmla="*/ 0 h 3971"/>
                  <a:gd name="T2" fmla="*/ 2147483646 w 5580"/>
                  <a:gd name="T3" fmla="*/ 771484375 h 3971"/>
                  <a:gd name="T4" fmla="*/ 2147483646 w 5580"/>
                  <a:gd name="T5" fmla="*/ 2147483646 h 3971"/>
                  <a:gd name="T6" fmla="*/ 2147483646 w 5580"/>
                  <a:gd name="T7" fmla="*/ 2147483646 h 3971"/>
                  <a:gd name="T8" fmla="*/ 2147483646 w 5580"/>
                  <a:gd name="T9" fmla="*/ 0 h 39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5299;p32"/>
              <p:cNvSpPr>
                <a:spLocks/>
              </p:cNvSpPr>
              <p:nvPr/>
            </p:nvSpPr>
            <p:spPr bwMode="auto">
              <a:xfrm>
                <a:off x="6915950" y="2845300"/>
                <a:ext cx="140700" cy="99450"/>
              </a:xfrm>
              <a:custGeom>
                <a:avLst/>
                <a:gdLst>
                  <a:gd name="T0" fmla="*/ 2147483646 w 5628"/>
                  <a:gd name="T1" fmla="*/ 0 h 3978"/>
                  <a:gd name="T2" fmla="*/ 2147483646 w 5628"/>
                  <a:gd name="T3" fmla="*/ 898437500 h 3978"/>
                  <a:gd name="T4" fmla="*/ 2147483646 w 5628"/>
                  <a:gd name="T5" fmla="*/ 2147483646 h 3978"/>
                  <a:gd name="T6" fmla="*/ 2147483646 w 5628"/>
                  <a:gd name="T7" fmla="*/ 2147483646 h 3978"/>
                  <a:gd name="T8" fmla="*/ 2147483646 w 5628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5300;p32"/>
              <p:cNvSpPr>
                <a:spLocks/>
              </p:cNvSpPr>
              <p:nvPr/>
            </p:nvSpPr>
            <p:spPr bwMode="auto">
              <a:xfrm>
                <a:off x="6946550" y="2720650"/>
                <a:ext cx="140475" cy="99650"/>
              </a:xfrm>
              <a:custGeom>
                <a:avLst/>
                <a:gdLst>
                  <a:gd name="T0" fmla="*/ 2147483646 w 5619"/>
                  <a:gd name="T1" fmla="*/ 9765625 h 3986"/>
                  <a:gd name="T2" fmla="*/ 2147483646 w 5619"/>
                  <a:gd name="T3" fmla="*/ 908203125 h 3986"/>
                  <a:gd name="T4" fmla="*/ 2147483646 w 5619"/>
                  <a:gd name="T5" fmla="*/ 2147483646 h 3986"/>
                  <a:gd name="T6" fmla="*/ 2147483646 w 5619"/>
                  <a:gd name="T7" fmla="*/ 2147483646 h 3986"/>
                  <a:gd name="T8" fmla="*/ 2147483646 w 5619"/>
                  <a:gd name="T9" fmla="*/ 9765625 h 39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5301;p32"/>
              <p:cNvSpPr>
                <a:spLocks/>
              </p:cNvSpPr>
              <p:nvPr/>
            </p:nvSpPr>
            <p:spPr bwMode="auto">
              <a:xfrm>
                <a:off x="7005750" y="2694850"/>
                <a:ext cx="140550" cy="99625"/>
              </a:xfrm>
              <a:custGeom>
                <a:avLst/>
                <a:gdLst>
                  <a:gd name="T0" fmla="*/ 2147483646 w 5622"/>
                  <a:gd name="T1" fmla="*/ 9765625 h 3985"/>
                  <a:gd name="T2" fmla="*/ 2147483646 w 5622"/>
                  <a:gd name="T3" fmla="*/ 898437500 h 3985"/>
                  <a:gd name="T4" fmla="*/ 2147483646 w 5622"/>
                  <a:gd name="T5" fmla="*/ 2147483646 h 3985"/>
                  <a:gd name="T6" fmla="*/ 2147483646 w 5622"/>
                  <a:gd name="T7" fmla="*/ 2147483646 h 3985"/>
                  <a:gd name="T8" fmla="*/ 2147483646 w 5622"/>
                  <a:gd name="T9" fmla="*/ 9765625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5302;p32"/>
              <p:cNvSpPr>
                <a:spLocks/>
              </p:cNvSpPr>
              <p:nvPr/>
            </p:nvSpPr>
            <p:spPr bwMode="auto">
              <a:xfrm>
                <a:off x="6834775" y="1989225"/>
                <a:ext cx="140875" cy="99300"/>
              </a:xfrm>
              <a:custGeom>
                <a:avLst/>
                <a:gdLst>
                  <a:gd name="T0" fmla="*/ 2147483646 w 5635"/>
                  <a:gd name="T1" fmla="*/ 9765625 h 3972"/>
                  <a:gd name="T2" fmla="*/ 2147483646 w 5635"/>
                  <a:gd name="T3" fmla="*/ 781250000 h 3972"/>
                  <a:gd name="T4" fmla="*/ 2147483646 w 5635"/>
                  <a:gd name="T5" fmla="*/ 2147483646 h 3972"/>
                  <a:gd name="T6" fmla="*/ 2147483646 w 5635"/>
                  <a:gd name="T7" fmla="*/ 2147483646 h 3972"/>
                  <a:gd name="T8" fmla="*/ 2147483646 w 5635"/>
                  <a:gd name="T9" fmla="*/ 9765625 h 39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5303;p32"/>
              <p:cNvSpPr>
                <a:spLocks/>
              </p:cNvSpPr>
              <p:nvPr/>
            </p:nvSpPr>
            <p:spPr bwMode="auto">
              <a:xfrm>
                <a:off x="6674225" y="2036175"/>
                <a:ext cx="139500" cy="99275"/>
              </a:xfrm>
              <a:custGeom>
                <a:avLst/>
                <a:gdLst>
                  <a:gd name="T0" fmla="*/ 2147483646 w 5580"/>
                  <a:gd name="T1" fmla="*/ 9765625 h 3971"/>
                  <a:gd name="T2" fmla="*/ 2147483646 w 5580"/>
                  <a:gd name="T3" fmla="*/ 839843750 h 3971"/>
                  <a:gd name="T4" fmla="*/ 2147483646 w 5580"/>
                  <a:gd name="T5" fmla="*/ 2147483646 h 3971"/>
                  <a:gd name="T6" fmla="*/ 2147483646 w 5580"/>
                  <a:gd name="T7" fmla="*/ 2147483646 h 3971"/>
                  <a:gd name="T8" fmla="*/ 2147483646 w 5580"/>
                  <a:gd name="T9" fmla="*/ 9765625 h 39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5304;p32"/>
              <p:cNvSpPr>
                <a:spLocks/>
              </p:cNvSpPr>
              <p:nvPr/>
            </p:nvSpPr>
            <p:spPr bwMode="auto">
              <a:xfrm>
                <a:off x="6691975" y="1897900"/>
                <a:ext cx="140025" cy="99450"/>
              </a:xfrm>
              <a:custGeom>
                <a:avLst/>
                <a:gdLst>
                  <a:gd name="T0" fmla="*/ 2147483646 w 5601"/>
                  <a:gd name="T1" fmla="*/ 0 h 3978"/>
                  <a:gd name="T2" fmla="*/ 2147483646 w 5601"/>
                  <a:gd name="T3" fmla="*/ 830078125 h 3978"/>
                  <a:gd name="T4" fmla="*/ 2147483646 w 5601"/>
                  <a:gd name="T5" fmla="*/ 2147483646 h 3978"/>
                  <a:gd name="T6" fmla="*/ 2147483646 w 5601"/>
                  <a:gd name="T7" fmla="*/ 2147483646 h 3978"/>
                  <a:gd name="T8" fmla="*/ 2147483646 w 5601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5305;p32"/>
              <p:cNvSpPr>
                <a:spLocks/>
              </p:cNvSpPr>
              <p:nvPr/>
            </p:nvSpPr>
            <p:spPr bwMode="auto">
              <a:xfrm>
                <a:off x="6765625" y="1951250"/>
                <a:ext cx="140175" cy="99275"/>
              </a:xfrm>
              <a:custGeom>
                <a:avLst/>
                <a:gdLst>
                  <a:gd name="T0" fmla="*/ 2147483646 w 5607"/>
                  <a:gd name="T1" fmla="*/ 0 h 3971"/>
                  <a:gd name="T2" fmla="*/ 2147483646 w 5607"/>
                  <a:gd name="T3" fmla="*/ 771484375 h 3971"/>
                  <a:gd name="T4" fmla="*/ 2147483646 w 5607"/>
                  <a:gd name="T5" fmla="*/ 2147483646 h 3971"/>
                  <a:gd name="T6" fmla="*/ 2147483646 w 5607"/>
                  <a:gd name="T7" fmla="*/ 2147483646 h 3971"/>
                  <a:gd name="T8" fmla="*/ 2147483646 w 5607"/>
                  <a:gd name="T9" fmla="*/ 0 h 39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5306;p32"/>
              <p:cNvSpPr>
                <a:spLocks/>
              </p:cNvSpPr>
              <p:nvPr/>
            </p:nvSpPr>
            <p:spPr bwMode="auto">
              <a:xfrm>
                <a:off x="6739025" y="2431925"/>
                <a:ext cx="139825" cy="99625"/>
              </a:xfrm>
              <a:custGeom>
                <a:avLst/>
                <a:gdLst>
                  <a:gd name="T0" fmla="*/ 2147483646 w 5593"/>
                  <a:gd name="T1" fmla="*/ 0 h 3985"/>
                  <a:gd name="T2" fmla="*/ 2147483646 w 5593"/>
                  <a:gd name="T3" fmla="*/ 898437500 h 3985"/>
                  <a:gd name="T4" fmla="*/ 2147483646 w 5593"/>
                  <a:gd name="T5" fmla="*/ 2147483646 h 3985"/>
                  <a:gd name="T6" fmla="*/ 2147483646 w 5593"/>
                  <a:gd name="T7" fmla="*/ 2147483646 h 3985"/>
                  <a:gd name="T8" fmla="*/ 2147483646 w 5593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6" name="Google Shape;5307;p32"/>
            <p:cNvGrpSpPr>
              <a:grpSpLocks/>
            </p:cNvGrpSpPr>
            <p:nvPr/>
          </p:nvGrpSpPr>
          <p:grpSpPr bwMode="auto"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7" name="Google Shape;5308;p32"/>
              <p:cNvSpPr>
                <a:spLocks/>
              </p:cNvSpPr>
              <p:nvPr/>
            </p:nvSpPr>
            <p:spPr bwMode="auto">
              <a:xfrm>
                <a:off x="1257067" y="3571476"/>
                <a:ext cx="813875" cy="2089425"/>
              </a:xfrm>
              <a:custGeom>
                <a:avLst/>
                <a:gdLst>
                  <a:gd name="T0" fmla="*/ 2147483646 w 32555"/>
                  <a:gd name="T1" fmla="*/ 0 h 83577"/>
                  <a:gd name="T2" fmla="*/ 2147483646 w 32555"/>
                  <a:gd name="T3" fmla="*/ 0 h 83577"/>
                  <a:gd name="T4" fmla="*/ 2147483646 w 32555"/>
                  <a:gd name="T5" fmla="*/ 2147483646 h 83577"/>
                  <a:gd name="T6" fmla="*/ 2147483646 w 32555"/>
                  <a:gd name="T7" fmla="*/ 2147483646 h 83577"/>
                  <a:gd name="T8" fmla="*/ 2147483646 w 32555"/>
                  <a:gd name="T9" fmla="*/ 2147483646 h 83577"/>
                  <a:gd name="T10" fmla="*/ 2147483646 w 32555"/>
                  <a:gd name="T11" fmla="*/ 2147483646 h 83577"/>
                  <a:gd name="T12" fmla="*/ 2147483646 w 32555"/>
                  <a:gd name="T13" fmla="*/ 2147483646 h 83577"/>
                  <a:gd name="T14" fmla="*/ 2147483646 w 32555"/>
                  <a:gd name="T15" fmla="*/ 2147483646 h 83577"/>
                  <a:gd name="T16" fmla="*/ 2147483646 w 32555"/>
                  <a:gd name="T17" fmla="*/ 0 h 835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" name="Google Shape;5309;p32"/>
              <p:cNvSpPr>
                <a:spLocks/>
              </p:cNvSpPr>
              <p:nvPr/>
            </p:nvSpPr>
            <p:spPr bwMode="auto">
              <a:xfrm>
                <a:off x="1398705" y="3799127"/>
                <a:ext cx="623125" cy="1959775"/>
              </a:xfrm>
              <a:custGeom>
                <a:avLst/>
                <a:gdLst>
                  <a:gd name="T0" fmla="*/ 2147483646 w 24925"/>
                  <a:gd name="T1" fmla="*/ 2147483646 h 78391"/>
                  <a:gd name="T2" fmla="*/ 2147483646 w 24925"/>
                  <a:gd name="T3" fmla="*/ 2147483646 h 78391"/>
                  <a:gd name="T4" fmla="*/ 2147483646 w 24925"/>
                  <a:gd name="T5" fmla="*/ 2147483646 h 78391"/>
                  <a:gd name="T6" fmla="*/ 2147483646 w 24925"/>
                  <a:gd name="T7" fmla="*/ 2147483646 h 78391"/>
                  <a:gd name="T8" fmla="*/ 2147483646 w 24925"/>
                  <a:gd name="T9" fmla="*/ 2147483646 h 78391"/>
                  <a:gd name="T10" fmla="*/ 0 w 24925"/>
                  <a:gd name="T11" fmla="*/ 0 h 78391"/>
                  <a:gd name="T12" fmla="*/ 2147483646 w 24925"/>
                  <a:gd name="T13" fmla="*/ 2147483646 h 78391"/>
                  <a:gd name="T14" fmla="*/ 2147483646 w 24925"/>
                  <a:gd name="T15" fmla="*/ 2147483646 h 78391"/>
                  <a:gd name="T16" fmla="*/ 2147483646 w 24925"/>
                  <a:gd name="T17" fmla="*/ 2147483646 h 78391"/>
                  <a:gd name="T18" fmla="*/ 2147483646 w 24925"/>
                  <a:gd name="T19" fmla="*/ 2147483646 h 78391"/>
                  <a:gd name="T20" fmla="*/ 2147483646 w 24925"/>
                  <a:gd name="T21" fmla="*/ 2147483646 h 78391"/>
                  <a:gd name="T22" fmla="*/ 2147483646 w 24925"/>
                  <a:gd name="T23" fmla="*/ 2147483646 h 78391"/>
                  <a:gd name="T24" fmla="*/ 2147483646 w 24925"/>
                  <a:gd name="T25" fmla="*/ 2147483646 h 78391"/>
                  <a:gd name="T26" fmla="*/ 0 w 24925"/>
                  <a:gd name="T27" fmla="*/ 0 h 7839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" name="Google Shape;5310;p32"/>
              <p:cNvSpPr>
                <a:spLocks/>
              </p:cNvSpPr>
              <p:nvPr/>
            </p:nvSpPr>
            <p:spPr bwMode="auto">
              <a:xfrm>
                <a:off x="2070945" y="3836079"/>
                <a:ext cx="967350" cy="2078675"/>
              </a:xfrm>
              <a:custGeom>
                <a:avLst/>
                <a:gdLst>
                  <a:gd name="T0" fmla="*/ 2147483646 w 38694"/>
                  <a:gd name="T1" fmla="*/ 9765625 h 83147"/>
                  <a:gd name="T2" fmla="*/ 2147483646 w 38694"/>
                  <a:gd name="T3" fmla="*/ 2147483646 h 83147"/>
                  <a:gd name="T4" fmla="*/ 2147483646 w 38694"/>
                  <a:gd name="T5" fmla="*/ 2147483646 h 83147"/>
                  <a:gd name="T6" fmla="*/ 2147483646 w 38694"/>
                  <a:gd name="T7" fmla="*/ 2147483646 h 83147"/>
                  <a:gd name="T8" fmla="*/ 2147483646 w 38694"/>
                  <a:gd name="T9" fmla="*/ 2147483646 h 83147"/>
                  <a:gd name="T10" fmla="*/ 2147483646 w 38694"/>
                  <a:gd name="T11" fmla="*/ 2147483646 h 83147"/>
                  <a:gd name="T12" fmla="*/ 2147483646 w 38694"/>
                  <a:gd name="T13" fmla="*/ 9765625 h 83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" name="Google Shape;5311;p32"/>
              <p:cNvSpPr>
                <a:spLocks/>
              </p:cNvSpPr>
              <p:nvPr/>
            </p:nvSpPr>
            <p:spPr bwMode="auto">
              <a:xfrm>
                <a:off x="2428904" y="4175600"/>
                <a:ext cx="475725" cy="1710525"/>
              </a:xfrm>
              <a:custGeom>
                <a:avLst/>
                <a:gdLst>
                  <a:gd name="T0" fmla="*/ 2147483646 w 19029"/>
                  <a:gd name="T1" fmla="*/ 0 h 68421"/>
                  <a:gd name="T2" fmla="*/ 2147483646 w 19029"/>
                  <a:gd name="T3" fmla="*/ 0 h 68421"/>
                  <a:gd name="T4" fmla="*/ 2147483646 w 19029"/>
                  <a:gd name="T5" fmla="*/ 2147483646 h 68421"/>
                  <a:gd name="T6" fmla="*/ 2147483646 w 19029"/>
                  <a:gd name="T7" fmla="*/ 2147483646 h 68421"/>
                  <a:gd name="T8" fmla="*/ 2147483646 w 19029"/>
                  <a:gd name="T9" fmla="*/ 2147483646 h 68421"/>
                  <a:gd name="T10" fmla="*/ 2147483646 w 19029"/>
                  <a:gd name="T11" fmla="*/ 2147483646 h 68421"/>
                  <a:gd name="T12" fmla="*/ 2147483646 w 19029"/>
                  <a:gd name="T13" fmla="*/ 2147483646 h 68421"/>
                  <a:gd name="T14" fmla="*/ 2147483646 w 19029"/>
                  <a:gd name="T15" fmla="*/ 2147483646 h 68421"/>
                  <a:gd name="T16" fmla="*/ 2147483646 w 19029"/>
                  <a:gd name="T17" fmla="*/ 0 h 684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" name="Google Shape;5312;p32"/>
              <p:cNvSpPr>
                <a:spLocks/>
              </p:cNvSpPr>
              <p:nvPr/>
            </p:nvSpPr>
            <p:spPr bwMode="auto">
              <a:xfrm>
                <a:off x="1579325" y="2837525"/>
                <a:ext cx="849575" cy="2975475"/>
              </a:xfrm>
              <a:custGeom>
                <a:avLst/>
                <a:gdLst>
                  <a:gd name="T0" fmla="*/ 2147483646 w 33983"/>
                  <a:gd name="T1" fmla="*/ 0 h 119019"/>
                  <a:gd name="T2" fmla="*/ 2147483646 w 33983"/>
                  <a:gd name="T3" fmla="*/ 2147483646 h 119019"/>
                  <a:gd name="T4" fmla="*/ 2147483646 w 33983"/>
                  <a:gd name="T5" fmla="*/ 2147483646 h 119019"/>
                  <a:gd name="T6" fmla="*/ 2147483646 w 33983"/>
                  <a:gd name="T7" fmla="*/ 2147483646 h 119019"/>
                  <a:gd name="T8" fmla="*/ 2147483646 w 33983"/>
                  <a:gd name="T9" fmla="*/ 2147483646 h 119019"/>
                  <a:gd name="T10" fmla="*/ 2147483646 w 33983"/>
                  <a:gd name="T11" fmla="*/ 2147483646 h 119019"/>
                  <a:gd name="T12" fmla="*/ 2147483646 w 33983"/>
                  <a:gd name="T13" fmla="*/ 2147483646 h 119019"/>
                  <a:gd name="T14" fmla="*/ 2147483646 w 33983"/>
                  <a:gd name="T15" fmla="*/ 2147483646 h 119019"/>
                  <a:gd name="T16" fmla="*/ 2147483646 w 33983"/>
                  <a:gd name="T17" fmla="*/ 2147483646 h 119019"/>
                  <a:gd name="T18" fmla="*/ 2147483646 w 33983"/>
                  <a:gd name="T19" fmla="*/ 2147483646 h 119019"/>
                  <a:gd name="T20" fmla="*/ 2147483646 w 33983"/>
                  <a:gd name="T21" fmla="*/ 2147483646 h 119019"/>
                  <a:gd name="T22" fmla="*/ 2147483646 w 33983"/>
                  <a:gd name="T23" fmla="*/ 2147483646 h 119019"/>
                  <a:gd name="T24" fmla="*/ 2147483646 w 33983"/>
                  <a:gd name="T25" fmla="*/ 2147483646 h 119019"/>
                  <a:gd name="T26" fmla="*/ 2147483646 w 33983"/>
                  <a:gd name="T27" fmla="*/ 2147483646 h 119019"/>
                  <a:gd name="T28" fmla="*/ 2147483646 w 33983"/>
                  <a:gd name="T29" fmla="*/ 2147483646 h 119019"/>
                  <a:gd name="T30" fmla="*/ 2147483646 w 33983"/>
                  <a:gd name="T31" fmla="*/ 2147483646 h 119019"/>
                  <a:gd name="T32" fmla="*/ 2147483646 w 33983"/>
                  <a:gd name="T33" fmla="*/ 2147483646 h 119019"/>
                  <a:gd name="T34" fmla="*/ 2147483646 w 33983"/>
                  <a:gd name="T35" fmla="*/ 2147483646 h 119019"/>
                  <a:gd name="T36" fmla="*/ 2147483646 w 33983"/>
                  <a:gd name="T37" fmla="*/ 2147483646 h 119019"/>
                  <a:gd name="T38" fmla="*/ 2147483646 w 33983"/>
                  <a:gd name="T39" fmla="*/ 2147483646 h 119019"/>
                  <a:gd name="T40" fmla="*/ 2147483646 w 33983"/>
                  <a:gd name="T41" fmla="*/ 2147483646 h 119019"/>
                  <a:gd name="T42" fmla="*/ 2147483646 w 33983"/>
                  <a:gd name="T43" fmla="*/ 2147483646 h 119019"/>
                  <a:gd name="T44" fmla="*/ 2147483646 w 33983"/>
                  <a:gd name="T45" fmla="*/ 2147483646 h 119019"/>
                  <a:gd name="T46" fmla="*/ 2147483646 w 33983"/>
                  <a:gd name="T47" fmla="*/ 2147483646 h 119019"/>
                  <a:gd name="T48" fmla="*/ 2147483646 w 33983"/>
                  <a:gd name="T49" fmla="*/ 2147483646 h 119019"/>
                  <a:gd name="T50" fmla="*/ 2147483646 w 33983"/>
                  <a:gd name="T51" fmla="*/ 2147483646 h 119019"/>
                  <a:gd name="T52" fmla="*/ 2147483646 w 33983"/>
                  <a:gd name="T53" fmla="*/ 2147483646 h 119019"/>
                  <a:gd name="T54" fmla="*/ 2147483646 w 33983"/>
                  <a:gd name="T55" fmla="*/ 2147483646 h 119019"/>
                  <a:gd name="T56" fmla="*/ 2147483646 w 33983"/>
                  <a:gd name="T57" fmla="*/ 2147483646 h 119019"/>
                  <a:gd name="T58" fmla="*/ 2147483646 w 33983"/>
                  <a:gd name="T59" fmla="*/ 2147483646 h 119019"/>
                  <a:gd name="T60" fmla="*/ 2147483646 w 33983"/>
                  <a:gd name="T61" fmla="*/ 2147483646 h 119019"/>
                  <a:gd name="T62" fmla="*/ 2147483646 w 33983"/>
                  <a:gd name="T63" fmla="*/ 2147483646 h 119019"/>
                  <a:gd name="T64" fmla="*/ 2147483646 w 33983"/>
                  <a:gd name="T65" fmla="*/ 2147483646 h 119019"/>
                  <a:gd name="T66" fmla="*/ 2147483646 w 33983"/>
                  <a:gd name="T67" fmla="*/ 2147483646 h 119019"/>
                  <a:gd name="T68" fmla="*/ 2147483646 w 33983"/>
                  <a:gd name="T69" fmla="*/ 2147483646 h 119019"/>
                  <a:gd name="T70" fmla="*/ 2147483646 w 33983"/>
                  <a:gd name="T71" fmla="*/ 2147483646 h 119019"/>
                  <a:gd name="T72" fmla="*/ 2147483646 w 33983"/>
                  <a:gd name="T73" fmla="*/ 2147483646 h 119019"/>
                  <a:gd name="T74" fmla="*/ 2147483646 w 33983"/>
                  <a:gd name="T75" fmla="*/ 2147483646 h 119019"/>
                  <a:gd name="T76" fmla="*/ 2147483646 w 33983"/>
                  <a:gd name="T77" fmla="*/ 2147483646 h 119019"/>
                  <a:gd name="T78" fmla="*/ 2147483646 w 33983"/>
                  <a:gd name="T79" fmla="*/ 2147483646 h 119019"/>
                  <a:gd name="T80" fmla="*/ 2147483646 w 33983"/>
                  <a:gd name="T81" fmla="*/ 2147483646 h 119019"/>
                  <a:gd name="T82" fmla="*/ 2147483646 w 33983"/>
                  <a:gd name="T83" fmla="*/ 2147483646 h 119019"/>
                  <a:gd name="T84" fmla="*/ 2147483646 w 33983"/>
                  <a:gd name="T85" fmla="*/ 2147483646 h 119019"/>
                  <a:gd name="T86" fmla="*/ 2147483646 w 33983"/>
                  <a:gd name="T87" fmla="*/ 2147483646 h 119019"/>
                  <a:gd name="T88" fmla="*/ 2147483646 w 33983"/>
                  <a:gd name="T89" fmla="*/ 2147483646 h 119019"/>
                  <a:gd name="T90" fmla="*/ 2147483646 w 33983"/>
                  <a:gd name="T91" fmla="*/ 2147483646 h 119019"/>
                  <a:gd name="T92" fmla="*/ 2147483646 w 33983"/>
                  <a:gd name="T93" fmla="*/ 2147483646 h 119019"/>
                  <a:gd name="T94" fmla="*/ 2147483646 w 33983"/>
                  <a:gd name="T95" fmla="*/ 2147483646 h 119019"/>
                  <a:gd name="T96" fmla="*/ 2147483646 w 33983"/>
                  <a:gd name="T97" fmla="*/ 2147483646 h 119019"/>
                  <a:gd name="T98" fmla="*/ 2147483646 w 33983"/>
                  <a:gd name="T99" fmla="*/ 2147483646 h 119019"/>
                  <a:gd name="T100" fmla="*/ 2147483646 w 33983"/>
                  <a:gd name="T101" fmla="*/ 2147483646 h 119019"/>
                  <a:gd name="T102" fmla="*/ 2147483646 w 33983"/>
                  <a:gd name="T103" fmla="*/ 2147483646 h 119019"/>
                  <a:gd name="T104" fmla="*/ 2147483646 w 33983"/>
                  <a:gd name="T105" fmla="*/ 2147483646 h 119019"/>
                  <a:gd name="T106" fmla="*/ 2147483646 w 33983"/>
                  <a:gd name="T107" fmla="*/ 0 h 11901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" name="Google Shape;5313;p32"/>
              <p:cNvSpPr>
                <a:spLocks/>
              </p:cNvSpPr>
              <p:nvPr/>
            </p:nvSpPr>
            <p:spPr bwMode="auto">
              <a:xfrm>
                <a:off x="1681625" y="3026450"/>
                <a:ext cx="301525" cy="412675"/>
              </a:xfrm>
              <a:custGeom>
                <a:avLst/>
                <a:gdLst>
                  <a:gd name="T0" fmla="*/ 2147483646 w 12061"/>
                  <a:gd name="T1" fmla="*/ 9765625 h 16507"/>
                  <a:gd name="T2" fmla="*/ 1601562500 w 12061"/>
                  <a:gd name="T3" fmla="*/ 2147483646 h 16507"/>
                  <a:gd name="T4" fmla="*/ 2147483646 w 12061"/>
                  <a:gd name="T5" fmla="*/ 2147483646 h 16507"/>
                  <a:gd name="T6" fmla="*/ 2147483646 w 12061"/>
                  <a:gd name="T7" fmla="*/ 2147483646 h 16507"/>
                  <a:gd name="T8" fmla="*/ 2147483646 w 12061"/>
                  <a:gd name="T9" fmla="*/ 2147483646 h 16507"/>
                  <a:gd name="T10" fmla="*/ 2147483646 w 12061"/>
                  <a:gd name="T11" fmla="*/ 791015625 h 16507"/>
                  <a:gd name="T12" fmla="*/ 2147483646 w 12061"/>
                  <a:gd name="T13" fmla="*/ 9765625 h 165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" name="Google Shape;5314;p32"/>
              <p:cNvSpPr>
                <a:spLocks/>
              </p:cNvSpPr>
              <p:nvPr/>
            </p:nvSpPr>
            <p:spPr bwMode="auto">
              <a:xfrm>
                <a:off x="2026000" y="3384450"/>
                <a:ext cx="312075" cy="352950"/>
              </a:xfrm>
              <a:custGeom>
                <a:avLst/>
                <a:gdLst>
                  <a:gd name="T0" fmla="*/ 2147483646 w 12483"/>
                  <a:gd name="T1" fmla="*/ 9765625 h 14118"/>
                  <a:gd name="T2" fmla="*/ 2147483646 w 12483"/>
                  <a:gd name="T3" fmla="*/ 751953125 h 14118"/>
                  <a:gd name="T4" fmla="*/ 1542968750 w 12483"/>
                  <a:gd name="T5" fmla="*/ 2147483646 h 14118"/>
                  <a:gd name="T6" fmla="*/ 2147483646 w 12483"/>
                  <a:gd name="T7" fmla="*/ 2147483646 h 14118"/>
                  <a:gd name="T8" fmla="*/ 2147483646 w 12483"/>
                  <a:gd name="T9" fmla="*/ 2147483646 h 14118"/>
                  <a:gd name="T10" fmla="*/ 2147483646 w 12483"/>
                  <a:gd name="T11" fmla="*/ 2147483646 h 14118"/>
                  <a:gd name="T12" fmla="*/ 2147483646 w 12483"/>
                  <a:gd name="T13" fmla="*/ 9765625 h 14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" name="Google Shape;5315;p32"/>
              <p:cNvSpPr>
                <a:spLocks/>
              </p:cNvSpPr>
              <p:nvPr/>
            </p:nvSpPr>
            <p:spPr bwMode="auto">
              <a:xfrm>
                <a:off x="1695125" y="3695075"/>
                <a:ext cx="258875" cy="435475"/>
              </a:xfrm>
              <a:custGeom>
                <a:avLst/>
                <a:gdLst>
                  <a:gd name="T0" fmla="*/ 2147483646 w 10355"/>
                  <a:gd name="T1" fmla="*/ 9765625 h 17419"/>
                  <a:gd name="T2" fmla="*/ 1669921875 w 10355"/>
                  <a:gd name="T3" fmla="*/ 2147483646 h 17419"/>
                  <a:gd name="T4" fmla="*/ 2147483646 w 10355"/>
                  <a:gd name="T5" fmla="*/ 2147483646 h 17419"/>
                  <a:gd name="T6" fmla="*/ 2147483646 w 10355"/>
                  <a:gd name="T7" fmla="*/ 2147483646 h 17419"/>
                  <a:gd name="T8" fmla="*/ 2147483646 w 10355"/>
                  <a:gd name="T9" fmla="*/ 2147483646 h 17419"/>
                  <a:gd name="T10" fmla="*/ 2147483646 w 10355"/>
                  <a:gd name="T11" fmla="*/ 517578125 h 17419"/>
                  <a:gd name="T12" fmla="*/ 2147483646 w 10355"/>
                  <a:gd name="T13" fmla="*/ 9765625 h 174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" name="Google Shape;5316;p32"/>
              <p:cNvSpPr>
                <a:spLocks/>
              </p:cNvSpPr>
              <p:nvPr/>
            </p:nvSpPr>
            <p:spPr bwMode="auto">
              <a:xfrm>
                <a:off x="2057625" y="4116200"/>
                <a:ext cx="223675" cy="312250"/>
              </a:xfrm>
              <a:custGeom>
                <a:avLst/>
                <a:gdLst>
                  <a:gd name="T0" fmla="*/ 2147483646 w 8947"/>
                  <a:gd name="T1" fmla="*/ 9765625 h 12490"/>
                  <a:gd name="T2" fmla="*/ 2147483646 w 8947"/>
                  <a:gd name="T3" fmla="*/ 458984375 h 12490"/>
                  <a:gd name="T4" fmla="*/ 2147483646 w 8947"/>
                  <a:gd name="T5" fmla="*/ 2147483646 h 12490"/>
                  <a:gd name="T6" fmla="*/ 175781250 w 8947"/>
                  <a:gd name="T7" fmla="*/ 2147483646 h 12490"/>
                  <a:gd name="T8" fmla="*/ 1806640625 w 8947"/>
                  <a:gd name="T9" fmla="*/ 2147483646 h 12490"/>
                  <a:gd name="T10" fmla="*/ 2147483646 w 8947"/>
                  <a:gd name="T11" fmla="*/ 2147483646 h 12490"/>
                  <a:gd name="T12" fmla="*/ 2147483646 w 8947"/>
                  <a:gd name="T13" fmla="*/ 2147483646 h 12490"/>
                  <a:gd name="T14" fmla="*/ 2147483646 w 8947"/>
                  <a:gd name="T15" fmla="*/ 2147483646 h 12490"/>
                  <a:gd name="T16" fmla="*/ 2147483646 w 8947"/>
                  <a:gd name="T17" fmla="*/ 9765625 h 124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" name="Google Shape;5317;p32"/>
              <p:cNvSpPr/>
              <p:nvPr/>
            </p:nvSpPr>
            <p:spPr>
              <a:xfrm>
                <a:off x="1660518" y="2153325"/>
                <a:ext cx="882546" cy="740396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7" name="Google Shape;5318;p32"/>
              <p:cNvSpPr>
                <a:spLocks/>
              </p:cNvSpPr>
              <p:nvPr/>
            </p:nvSpPr>
            <p:spPr bwMode="auto">
              <a:xfrm>
                <a:off x="2026150" y="2440575"/>
                <a:ext cx="183150" cy="163050"/>
              </a:xfrm>
              <a:custGeom>
                <a:avLst/>
                <a:gdLst>
                  <a:gd name="T0" fmla="*/ 2147483646 w 7326"/>
                  <a:gd name="T1" fmla="*/ 0 h 6522"/>
                  <a:gd name="T2" fmla="*/ 2147483646 w 7326"/>
                  <a:gd name="T3" fmla="*/ 195312500 h 6522"/>
                  <a:gd name="T4" fmla="*/ 2147483646 w 7326"/>
                  <a:gd name="T5" fmla="*/ 2147483646 h 6522"/>
                  <a:gd name="T6" fmla="*/ 2147483646 w 7326"/>
                  <a:gd name="T7" fmla="*/ 2147483646 h 6522"/>
                  <a:gd name="T8" fmla="*/ 2147483646 w 7326"/>
                  <a:gd name="T9" fmla="*/ 2147483646 h 6522"/>
                  <a:gd name="T10" fmla="*/ 2147483646 w 7326"/>
                  <a:gd name="T11" fmla="*/ 2147483646 h 6522"/>
                  <a:gd name="T12" fmla="*/ 2147483646 w 7326"/>
                  <a:gd name="T13" fmla="*/ 2147483646 h 6522"/>
                  <a:gd name="T14" fmla="*/ 2147483646 w 7326"/>
                  <a:gd name="T15" fmla="*/ 2147483646 h 6522"/>
                  <a:gd name="T16" fmla="*/ 2147483646 w 7326"/>
                  <a:gd name="T17" fmla="*/ 2147483646 h 6522"/>
                  <a:gd name="T18" fmla="*/ 2147483646 w 7326"/>
                  <a:gd name="T19" fmla="*/ 2147483646 h 6522"/>
                  <a:gd name="T20" fmla="*/ 2147483646 w 7326"/>
                  <a:gd name="T21" fmla="*/ 1679687500 h 6522"/>
                  <a:gd name="T22" fmla="*/ 2147483646 w 7326"/>
                  <a:gd name="T23" fmla="*/ 0 h 65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" name="Google Shape;5319;p32"/>
              <p:cNvSpPr>
                <a:spLocks/>
              </p:cNvSpPr>
              <p:nvPr/>
            </p:nvSpPr>
            <p:spPr bwMode="auto">
              <a:xfrm>
                <a:off x="2204350" y="2626575"/>
                <a:ext cx="104375" cy="107400"/>
              </a:xfrm>
              <a:custGeom>
                <a:avLst/>
                <a:gdLst>
                  <a:gd name="T0" fmla="*/ 2147483646 w 4175"/>
                  <a:gd name="T1" fmla="*/ 0 h 4296"/>
                  <a:gd name="T2" fmla="*/ 1630859375 w 4175"/>
                  <a:gd name="T3" fmla="*/ 2147483646 h 4296"/>
                  <a:gd name="T4" fmla="*/ 2147483646 w 4175"/>
                  <a:gd name="T5" fmla="*/ 2147483646 h 4296"/>
                  <a:gd name="T6" fmla="*/ 2147483646 w 4175"/>
                  <a:gd name="T7" fmla="*/ 2147483646 h 4296"/>
                  <a:gd name="T8" fmla="*/ 2147483646 w 4175"/>
                  <a:gd name="T9" fmla="*/ 2147483646 h 4296"/>
                  <a:gd name="T10" fmla="*/ 2147483646 w 4175"/>
                  <a:gd name="T11" fmla="*/ 2147483646 h 4296"/>
                  <a:gd name="T12" fmla="*/ 2147483646 w 4175"/>
                  <a:gd name="T13" fmla="*/ 2147483646 h 4296"/>
                  <a:gd name="T14" fmla="*/ 2147483646 w 4175"/>
                  <a:gd name="T15" fmla="*/ 556640625 h 4296"/>
                  <a:gd name="T16" fmla="*/ 2147483646 w 4175"/>
                  <a:gd name="T17" fmla="*/ 0 h 42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" name="Google Shape;5320;p32"/>
              <p:cNvSpPr>
                <a:spLocks/>
              </p:cNvSpPr>
              <p:nvPr/>
            </p:nvSpPr>
            <p:spPr bwMode="auto">
              <a:xfrm>
                <a:off x="2230625" y="2540125"/>
                <a:ext cx="168650" cy="32900"/>
              </a:xfrm>
              <a:custGeom>
                <a:avLst/>
                <a:gdLst>
                  <a:gd name="T0" fmla="*/ 2147483646 w 6746"/>
                  <a:gd name="T1" fmla="*/ 0 h 1316"/>
                  <a:gd name="T2" fmla="*/ 2147483646 w 6746"/>
                  <a:gd name="T3" fmla="*/ 2147483646 h 1316"/>
                  <a:gd name="T4" fmla="*/ 2147483646 w 6746"/>
                  <a:gd name="T5" fmla="*/ 2147483646 h 1316"/>
                  <a:gd name="T6" fmla="*/ 2147483646 w 6746"/>
                  <a:gd name="T7" fmla="*/ 2147483646 h 1316"/>
                  <a:gd name="T8" fmla="*/ 2147483646 w 6746"/>
                  <a:gd name="T9" fmla="*/ 2147483646 h 1316"/>
                  <a:gd name="T10" fmla="*/ 2147483646 w 6746"/>
                  <a:gd name="T11" fmla="*/ 2147483646 h 1316"/>
                  <a:gd name="T12" fmla="*/ 2147483646 w 6746"/>
                  <a:gd name="T13" fmla="*/ 2147483646 h 1316"/>
                  <a:gd name="T14" fmla="*/ 2147483646 w 6746"/>
                  <a:gd name="T15" fmla="*/ 2147483646 h 1316"/>
                  <a:gd name="T16" fmla="*/ 2147483646 w 6746"/>
                  <a:gd name="T17" fmla="*/ 195312500 h 1316"/>
                  <a:gd name="T18" fmla="*/ 2147483646 w 6746"/>
                  <a:gd name="T19" fmla="*/ 0 h 13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" name="Google Shape;5321;p32"/>
              <p:cNvSpPr>
                <a:spLocks/>
              </p:cNvSpPr>
              <p:nvPr/>
            </p:nvSpPr>
            <p:spPr bwMode="auto">
              <a:xfrm>
                <a:off x="2229225" y="2361325"/>
                <a:ext cx="147150" cy="84925"/>
              </a:xfrm>
              <a:custGeom>
                <a:avLst/>
                <a:gdLst>
                  <a:gd name="T0" fmla="*/ 2147483646 w 5886"/>
                  <a:gd name="T1" fmla="*/ 9765625 h 3397"/>
                  <a:gd name="T2" fmla="*/ 2147483646 w 5886"/>
                  <a:gd name="T3" fmla="*/ 283203125 h 3397"/>
                  <a:gd name="T4" fmla="*/ 2147483646 w 5886"/>
                  <a:gd name="T5" fmla="*/ 2147483646 h 3397"/>
                  <a:gd name="T6" fmla="*/ 2147483646 w 5886"/>
                  <a:gd name="T7" fmla="*/ 2147483646 h 3397"/>
                  <a:gd name="T8" fmla="*/ 2147483646 w 5886"/>
                  <a:gd name="T9" fmla="*/ 2147483646 h 3397"/>
                  <a:gd name="T10" fmla="*/ 2147483646 w 5886"/>
                  <a:gd name="T11" fmla="*/ 2147483646 h 3397"/>
                  <a:gd name="T12" fmla="*/ 2147483646 w 5886"/>
                  <a:gd name="T13" fmla="*/ 9765625 h 33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5322;p32"/>
              <p:cNvSpPr>
                <a:spLocks/>
              </p:cNvSpPr>
              <p:nvPr/>
            </p:nvSpPr>
            <p:spPr bwMode="auto">
              <a:xfrm>
                <a:off x="1872550" y="2325200"/>
                <a:ext cx="149300" cy="122200"/>
              </a:xfrm>
              <a:custGeom>
                <a:avLst/>
                <a:gdLst>
                  <a:gd name="T0" fmla="*/ 2147483646 w 5972"/>
                  <a:gd name="T1" fmla="*/ 0 h 4888"/>
                  <a:gd name="T2" fmla="*/ 2119140625 w 5972"/>
                  <a:gd name="T3" fmla="*/ 2147483646 h 4888"/>
                  <a:gd name="T4" fmla="*/ 2147483646 w 5972"/>
                  <a:gd name="T5" fmla="*/ 2147483646 h 4888"/>
                  <a:gd name="T6" fmla="*/ 2147483646 w 5972"/>
                  <a:gd name="T7" fmla="*/ 2147483646 h 4888"/>
                  <a:gd name="T8" fmla="*/ 2147483646 w 5972"/>
                  <a:gd name="T9" fmla="*/ 2147483646 h 4888"/>
                  <a:gd name="T10" fmla="*/ 2147483646 w 5972"/>
                  <a:gd name="T11" fmla="*/ 2147483646 h 4888"/>
                  <a:gd name="T12" fmla="*/ 2147483646 w 5972"/>
                  <a:gd name="T13" fmla="*/ 2147483646 h 4888"/>
                  <a:gd name="T14" fmla="*/ 2147483646 w 5972"/>
                  <a:gd name="T15" fmla="*/ 146484375 h 4888"/>
                  <a:gd name="T16" fmla="*/ 2147483646 w 5972"/>
                  <a:gd name="T17" fmla="*/ 0 h 48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5323;p32"/>
              <p:cNvSpPr>
                <a:spLocks/>
              </p:cNvSpPr>
              <p:nvPr/>
            </p:nvSpPr>
            <p:spPr bwMode="auto">
              <a:xfrm>
                <a:off x="1776525" y="2494100"/>
                <a:ext cx="174400" cy="38675"/>
              </a:xfrm>
              <a:custGeom>
                <a:avLst/>
                <a:gdLst>
                  <a:gd name="T0" fmla="*/ 2147483646 w 6976"/>
                  <a:gd name="T1" fmla="*/ 0 h 1547"/>
                  <a:gd name="T2" fmla="*/ 1933593750 w 6976"/>
                  <a:gd name="T3" fmla="*/ 2147483646 h 1547"/>
                  <a:gd name="T4" fmla="*/ 2147483646 w 6976"/>
                  <a:gd name="T5" fmla="*/ 2147483646 h 1547"/>
                  <a:gd name="T6" fmla="*/ 2147483646 w 6976"/>
                  <a:gd name="T7" fmla="*/ 2147483646 h 1547"/>
                  <a:gd name="T8" fmla="*/ 2147483646 w 6976"/>
                  <a:gd name="T9" fmla="*/ 2147483646 h 1547"/>
                  <a:gd name="T10" fmla="*/ 2147483646 w 6976"/>
                  <a:gd name="T11" fmla="*/ 58593750 h 1547"/>
                  <a:gd name="T12" fmla="*/ 2147483646 w 6976"/>
                  <a:gd name="T13" fmla="*/ 0 h 15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5324;p32"/>
              <p:cNvSpPr>
                <a:spLocks/>
              </p:cNvSpPr>
              <p:nvPr/>
            </p:nvSpPr>
            <p:spPr bwMode="auto">
              <a:xfrm>
                <a:off x="1879050" y="2601050"/>
                <a:ext cx="118000" cy="109525"/>
              </a:xfrm>
              <a:custGeom>
                <a:avLst/>
                <a:gdLst>
                  <a:gd name="T0" fmla="*/ 2147483646 w 4720"/>
                  <a:gd name="T1" fmla="*/ 0 h 4381"/>
                  <a:gd name="T2" fmla="*/ 2147483646 w 4720"/>
                  <a:gd name="T3" fmla="*/ 136718750 h 4381"/>
                  <a:gd name="T4" fmla="*/ 2147483646 w 4720"/>
                  <a:gd name="T5" fmla="*/ 2147483646 h 4381"/>
                  <a:gd name="T6" fmla="*/ 1357421875 w 4720"/>
                  <a:gd name="T7" fmla="*/ 2147483646 h 4381"/>
                  <a:gd name="T8" fmla="*/ 2147483646 w 4720"/>
                  <a:gd name="T9" fmla="*/ 2147483646 h 4381"/>
                  <a:gd name="T10" fmla="*/ 2147483646 w 4720"/>
                  <a:gd name="T11" fmla="*/ 2147483646 h 4381"/>
                  <a:gd name="T12" fmla="*/ 2147483646 w 4720"/>
                  <a:gd name="T13" fmla="*/ 2147483646 h 4381"/>
                  <a:gd name="T14" fmla="*/ 2147483646 w 4720"/>
                  <a:gd name="T15" fmla="*/ 2147483646 h 4381"/>
                  <a:gd name="T16" fmla="*/ 2147483646 w 4720"/>
                  <a:gd name="T17" fmla="*/ 0 h 43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5325;p32"/>
              <p:cNvSpPr>
                <a:spLocks/>
              </p:cNvSpPr>
              <p:nvPr/>
            </p:nvSpPr>
            <p:spPr bwMode="auto">
              <a:xfrm>
                <a:off x="2070950" y="2650725"/>
                <a:ext cx="35000" cy="191475"/>
              </a:xfrm>
              <a:custGeom>
                <a:avLst/>
                <a:gdLst>
                  <a:gd name="T0" fmla="*/ 2147483646 w 1400"/>
                  <a:gd name="T1" fmla="*/ 0 h 7659"/>
                  <a:gd name="T2" fmla="*/ 2147483646 w 1400"/>
                  <a:gd name="T3" fmla="*/ 1513671875 h 7659"/>
                  <a:gd name="T4" fmla="*/ 312500000 w 1400"/>
                  <a:gd name="T5" fmla="*/ 2147483646 h 7659"/>
                  <a:gd name="T6" fmla="*/ 1835937500 w 1400"/>
                  <a:gd name="T7" fmla="*/ 2147483646 h 7659"/>
                  <a:gd name="T8" fmla="*/ 2147483646 w 1400"/>
                  <a:gd name="T9" fmla="*/ 2147483646 h 7659"/>
                  <a:gd name="T10" fmla="*/ 2147483646 w 1400"/>
                  <a:gd name="T11" fmla="*/ 2109375000 h 7659"/>
                  <a:gd name="T12" fmla="*/ 2147483646 w 1400"/>
                  <a:gd name="T13" fmla="*/ 0 h 76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119" name="Google Shape;5326;p32"/>
          <p:cNvSpPr>
            <a:spLocks/>
          </p:cNvSpPr>
          <p:nvPr/>
        </p:nvSpPr>
        <p:spPr bwMode="auto">
          <a:xfrm>
            <a:off x="7829550" y="625475"/>
            <a:ext cx="1517650" cy="747713"/>
          </a:xfrm>
          <a:custGeom>
            <a:avLst/>
            <a:gdLst>
              <a:gd name="T0" fmla="*/ 2147483646 w 19748"/>
              <a:gd name="T1" fmla="*/ 0 h 9741"/>
              <a:gd name="T2" fmla="*/ 2147483646 w 19748"/>
              <a:gd name="T3" fmla="*/ 2147483646 h 9741"/>
              <a:gd name="T4" fmla="*/ 2147483646 w 19748"/>
              <a:gd name="T5" fmla="*/ 2147483646 h 9741"/>
              <a:gd name="T6" fmla="*/ 2147483646 w 19748"/>
              <a:gd name="T7" fmla="*/ 2147483646 h 9741"/>
              <a:gd name="T8" fmla="*/ 2147483646 w 19748"/>
              <a:gd name="T9" fmla="*/ 2147483646 h 9741"/>
              <a:gd name="T10" fmla="*/ 2147483646 w 19748"/>
              <a:gd name="T11" fmla="*/ 2147483646 h 9741"/>
              <a:gd name="T12" fmla="*/ 2147483646 w 19748"/>
              <a:gd name="T13" fmla="*/ 2147483646 h 9741"/>
              <a:gd name="T14" fmla="*/ 2147483646 w 19748"/>
              <a:gd name="T15" fmla="*/ 2147483646 h 9741"/>
              <a:gd name="T16" fmla="*/ 2147483646 w 19748"/>
              <a:gd name="T17" fmla="*/ 2147483646 h 9741"/>
              <a:gd name="T18" fmla="*/ 2147483646 w 19748"/>
              <a:gd name="T19" fmla="*/ 2147483646 h 9741"/>
              <a:gd name="T20" fmla="*/ 2147483646 w 19748"/>
              <a:gd name="T21" fmla="*/ 2147483646 h 9741"/>
              <a:gd name="T22" fmla="*/ 2147483646 w 19748"/>
              <a:gd name="T23" fmla="*/ 2147483646 h 9741"/>
              <a:gd name="T24" fmla="*/ 2147483646 w 19748"/>
              <a:gd name="T25" fmla="*/ 2147483646 h 9741"/>
              <a:gd name="T26" fmla="*/ 2147483646 w 19748"/>
              <a:gd name="T27" fmla="*/ 2147483646 h 9741"/>
              <a:gd name="T28" fmla="*/ 2147483646 w 19748"/>
              <a:gd name="T29" fmla="*/ 2147483646 h 9741"/>
              <a:gd name="T30" fmla="*/ 2147483646 w 19748"/>
              <a:gd name="T31" fmla="*/ 2147483646 h 9741"/>
              <a:gd name="T32" fmla="*/ 2147483646 w 19748"/>
              <a:gd name="T33" fmla="*/ 2147483646 h 9741"/>
              <a:gd name="T34" fmla="*/ 2147483646 w 19748"/>
              <a:gd name="T35" fmla="*/ 2147483646 h 9741"/>
              <a:gd name="T36" fmla="*/ 2147483646 w 19748"/>
              <a:gd name="T37" fmla="*/ 2147483646 h 9741"/>
              <a:gd name="T38" fmla="*/ 2147483646 w 19748"/>
              <a:gd name="T39" fmla="*/ 2147483646 h 9741"/>
              <a:gd name="T40" fmla="*/ 2147483646 w 19748"/>
              <a:gd name="T41" fmla="*/ 2147483646 h 9741"/>
              <a:gd name="T42" fmla="*/ 2147483646 w 19748"/>
              <a:gd name="T43" fmla="*/ 2147483646 h 9741"/>
              <a:gd name="T44" fmla="*/ 2147483646 w 19748"/>
              <a:gd name="T45" fmla="*/ 2147483646 h 9741"/>
              <a:gd name="T46" fmla="*/ 2147483646 w 19748"/>
              <a:gd name="T47" fmla="*/ 2147483646 h 9741"/>
              <a:gd name="T48" fmla="*/ 2147483646 w 19748"/>
              <a:gd name="T49" fmla="*/ 2147483646 h 9741"/>
              <a:gd name="T50" fmla="*/ 2147483646 w 19748"/>
              <a:gd name="T51" fmla="*/ 2147483646 h 9741"/>
              <a:gd name="T52" fmla="*/ 2147483646 w 19748"/>
              <a:gd name="T53" fmla="*/ 2147483646 h 9741"/>
              <a:gd name="T54" fmla="*/ 2147483646 w 19748"/>
              <a:gd name="T55" fmla="*/ 2147483646 h 9741"/>
              <a:gd name="T56" fmla="*/ 2147483646 w 19748"/>
              <a:gd name="T57" fmla="*/ 2147483646 h 9741"/>
              <a:gd name="T58" fmla="*/ 2147483646 w 19748"/>
              <a:gd name="T59" fmla="*/ 2147483646 h 9741"/>
              <a:gd name="T60" fmla="*/ 2147483646 w 19748"/>
              <a:gd name="T61" fmla="*/ 2147483646 h 9741"/>
              <a:gd name="T62" fmla="*/ 2147483646 w 19748"/>
              <a:gd name="T63" fmla="*/ 0 h 9741"/>
              <a:gd name="T64" fmla="*/ 2147483646 w 19748"/>
              <a:gd name="T65" fmla="*/ 0 h 974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lnTo>
                  <a:pt x="13943" y="0"/>
                </a:lnTo>
                <a:close/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00" tIns="121900" rIns="121900" bIns="121900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434343"/>
              </a:solidFill>
            </a:endParaRPr>
          </a:p>
        </p:txBody>
      </p:sp>
      <p:sp>
        <p:nvSpPr>
          <p:cNvPr id="120" name="Google Shape;5327;p32"/>
          <p:cNvSpPr>
            <a:spLocks/>
          </p:cNvSpPr>
          <p:nvPr/>
        </p:nvSpPr>
        <p:spPr bwMode="auto">
          <a:xfrm>
            <a:off x="122238" y="1373188"/>
            <a:ext cx="1017587" cy="496887"/>
          </a:xfrm>
          <a:custGeom>
            <a:avLst/>
            <a:gdLst>
              <a:gd name="T0" fmla="*/ 2147483646 w 26320"/>
              <a:gd name="T1" fmla="*/ 0 h 12877"/>
              <a:gd name="T2" fmla="*/ 2147483646 w 26320"/>
              <a:gd name="T3" fmla="*/ 2147483646 h 12877"/>
              <a:gd name="T4" fmla="*/ 2147483646 w 26320"/>
              <a:gd name="T5" fmla="*/ 2147483646 h 12877"/>
              <a:gd name="T6" fmla="*/ 2147483646 w 26320"/>
              <a:gd name="T7" fmla="*/ 2147483646 h 12877"/>
              <a:gd name="T8" fmla="*/ 2147483646 w 26320"/>
              <a:gd name="T9" fmla="*/ 2147483646 h 12877"/>
              <a:gd name="T10" fmla="*/ 2147483646 w 26320"/>
              <a:gd name="T11" fmla="*/ 2147483646 h 12877"/>
              <a:gd name="T12" fmla="*/ 2147483646 w 26320"/>
              <a:gd name="T13" fmla="*/ 2147483646 h 12877"/>
              <a:gd name="T14" fmla="*/ 2147483646 w 26320"/>
              <a:gd name="T15" fmla="*/ 2147483646 h 12877"/>
              <a:gd name="T16" fmla="*/ 2147483646 w 26320"/>
              <a:gd name="T17" fmla="*/ 2147483646 h 12877"/>
              <a:gd name="T18" fmla="*/ 2147483646 w 26320"/>
              <a:gd name="T19" fmla="*/ 2147483646 h 12877"/>
              <a:gd name="T20" fmla="*/ 0 w 26320"/>
              <a:gd name="T21" fmla="*/ 2147483646 h 12877"/>
              <a:gd name="T22" fmla="*/ 2147483646 w 26320"/>
              <a:gd name="T23" fmla="*/ 2147483646 h 12877"/>
              <a:gd name="T24" fmla="*/ 2147483646 w 26320"/>
              <a:gd name="T25" fmla="*/ 2147483646 h 12877"/>
              <a:gd name="T26" fmla="*/ 2147483646 w 26320"/>
              <a:gd name="T27" fmla="*/ 2147483646 h 12877"/>
              <a:gd name="T28" fmla="*/ 2147483646 w 26320"/>
              <a:gd name="T29" fmla="*/ 2147483646 h 12877"/>
              <a:gd name="T30" fmla="*/ 2147483646 w 26320"/>
              <a:gd name="T31" fmla="*/ 2147483646 h 12877"/>
              <a:gd name="T32" fmla="*/ 2147483646 w 26320"/>
              <a:gd name="T33" fmla="*/ 2147483646 h 12877"/>
              <a:gd name="T34" fmla="*/ 2147483646 w 26320"/>
              <a:gd name="T35" fmla="*/ 2147483646 h 12877"/>
              <a:gd name="T36" fmla="*/ 2147483646 w 26320"/>
              <a:gd name="T37" fmla="*/ 2147483646 h 12877"/>
              <a:gd name="T38" fmla="*/ 2147483646 w 26320"/>
              <a:gd name="T39" fmla="*/ 2147483646 h 12877"/>
              <a:gd name="T40" fmla="*/ 2147483646 w 26320"/>
              <a:gd name="T41" fmla="*/ 2147483646 h 12877"/>
              <a:gd name="T42" fmla="*/ 2147483646 w 26320"/>
              <a:gd name="T43" fmla="*/ 2147483646 h 12877"/>
              <a:gd name="T44" fmla="*/ 2147483646 w 26320"/>
              <a:gd name="T45" fmla="*/ 2147483646 h 12877"/>
              <a:gd name="T46" fmla="*/ 2147483646 w 26320"/>
              <a:gd name="T47" fmla="*/ 2147483646 h 12877"/>
              <a:gd name="T48" fmla="*/ 2147483646 w 26320"/>
              <a:gd name="T49" fmla="*/ 2147483646 h 12877"/>
              <a:gd name="T50" fmla="*/ 2147483646 w 26320"/>
              <a:gd name="T51" fmla="*/ 2147483646 h 12877"/>
              <a:gd name="T52" fmla="*/ 2147483646 w 26320"/>
              <a:gd name="T53" fmla="*/ 2147483646 h 12877"/>
              <a:gd name="T54" fmla="*/ 2147483646 w 26320"/>
              <a:gd name="T55" fmla="*/ 2147483646 h 12877"/>
              <a:gd name="T56" fmla="*/ 2147483646 w 26320"/>
              <a:gd name="T57" fmla="*/ 2147483646 h 12877"/>
              <a:gd name="T58" fmla="*/ 2147483646 w 26320"/>
              <a:gd name="T59" fmla="*/ 2147483646 h 12877"/>
              <a:gd name="T60" fmla="*/ 2147483646 w 26320"/>
              <a:gd name="T61" fmla="*/ 2147483646 h 12877"/>
              <a:gd name="T62" fmla="*/ 2147483646 w 26320"/>
              <a:gd name="T63" fmla="*/ 2147483646 h 12877"/>
              <a:gd name="T64" fmla="*/ 2147483646 w 26320"/>
              <a:gd name="T65" fmla="*/ 2147483646 h 12877"/>
              <a:gd name="T66" fmla="*/ 2147483646 w 26320"/>
              <a:gd name="T67" fmla="*/ 2147483646 h 12877"/>
              <a:gd name="T68" fmla="*/ 2147483646 w 26320"/>
              <a:gd name="T69" fmla="*/ 2147483646 h 12877"/>
              <a:gd name="T70" fmla="*/ 2147483646 w 26320"/>
              <a:gd name="T71" fmla="*/ 2147483646 h 12877"/>
              <a:gd name="T72" fmla="*/ 2147483646 w 26320"/>
              <a:gd name="T73" fmla="*/ 2147483646 h 12877"/>
              <a:gd name="T74" fmla="*/ 2147483646 w 26320"/>
              <a:gd name="T75" fmla="*/ 2147483646 h 12877"/>
              <a:gd name="T76" fmla="*/ 2147483646 w 26320"/>
              <a:gd name="T77" fmla="*/ 2147483646 h 12877"/>
              <a:gd name="T78" fmla="*/ 2147483646 w 26320"/>
              <a:gd name="T79" fmla="*/ 2147483646 h 12877"/>
              <a:gd name="T80" fmla="*/ 2147483646 w 26320"/>
              <a:gd name="T81" fmla="*/ 2147483646 h 12877"/>
              <a:gd name="T82" fmla="*/ 2147483646 w 26320"/>
              <a:gd name="T83" fmla="*/ 2147483646 h 12877"/>
              <a:gd name="T84" fmla="*/ 2147483646 w 26320"/>
              <a:gd name="T85" fmla="*/ 2147483646 h 12877"/>
              <a:gd name="T86" fmla="*/ 2147483646 w 26320"/>
              <a:gd name="T87" fmla="*/ 0 h 12877"/>
              <a:gd name="T88" fmla="*/ 2147483646 w 26320"/>
              <a:gd name="T89" fmla="*/ 0 h 128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lnTo>
                  <a:pt x="9173" y="0"/>
                </a:lnTo>
                <a:close/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00" tIns="121900" rIns="121900" bIns="121900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434343"/>
              </a:solidFill>
            </a:endParaRPr>
          </a:p>
        </p:txBody>
      </p:sp>
      <p:sp>
        <p:nvSpPr>
          <p:cNvPr id="121" name="Google Shape;5328;p32"/>
          <p:cNvSpPr>
            <a:spLocks/>
          </p:cNvSpPr>
          <p:nvPr/>
        </p:nvSpPr>
        <p:spPr bwMode="auto">
          <a:xfrm>
            <a:off x="10882313" y="3384550"/>
            <a:ext cx="790575" cy="439738"/>
          </a:xfrm>
          <a:custGeom>
            <a:avLst/>
            <a:gdLst>
              <a:gd name="T0" fmla="*/ 2147483646 w 30756"/>
              <a:gd name="T1" fmla="*/ 0 h 17113"/>
              <a:gd name="T2" fmla="*/ 2147483646 w 30756"/>
              <a:gd name="T3" fmla="*/ 2147483646 h 17113"/>
              <a:gd name="T4" fmla="*/ 2147483646 w 30756"/>
              <a:gd name="T5" fmla="*/ 2147483646 h 17113"/>
              <a:gd name="T6" fmla="*/ 2147483646 w 30756"/>
              <a:gd name="T7" fmla="*/ 2147483646 h 17113"/>
              <a:gd name="T8" fmla="*/ 2147483646 w 30756"/>
              <a:gd name="T9" fmla="*/ 2147483646 h 17113"/>
              <a:gd name="T10" fmla="*/ 2147483646 w 30756"/>
              <a:gd name="T11" fmla="*/ 2147483646 h 17113"/>
              <a:gd name="T12" fmla="*/ 2147483646 w 30756"/>
              <a:gd name="T13" fmla="*/ 2147483646 h 17113"/>
              <a:gd name="T14" fmla="*/ 2147483646 w 30756"/>
              <a:gd name="T15" fmla="*/ 2147483646 h 17113"/>
              <a:gd name="T16" fmla="*/ 2147483646 w 30756"/>
              <a:gd name="T17" fmla="*/ 2147483646 h 17113"/>
              <a:gd name="T18" fmla="*/ 2147483646 w 30756"/>
              <a:gd name="T19" fmla="*/ 2147483646 h 17113"/>
              <a:gd name="T20" fmla="*/ 2147483646 w 30756"/>
              <a:gd name="T21" fmla="*/ 2147483646 h 17113"/>
              <a:gd name="T22" fmla="*/ 2147483646 w 30756"/>
              <a:gd name="T23" fmla="*/ 2147483646 h 17113"/>
              <a:gd name="T24" fmla="*/ 2147483646 w 30756"/>
              <a:gd name="T25" fmla="*/ 2147483646 h 17113"/>
              <a:gd name="T26" fmla="*/ 2147483646 w 30756"/>
              <a:gd name="T27" fmla="*/ 2147483646 h 17113"/>
              <a:gd name="T28" fmla="*/ 2147483646 w 30756"/>
              <a:gd name="T29" fmla="*/ 2147483646 h 17113"/>
              <a:gd name="T30" fmla="*/ 2147483646 w 30756"/>
              <a:gd name="T31" fmla="*/ 2147483646 h 17113"/>
              <a:gd name="T32" fmla="*/ 2147483646 w 30756"/>
              <a:gd name="T33" fmla="*/ 2147483646 h 17113"/>
              <a:gd name="T34" fmla="*/ 2147483646 w 30756"/>
              <a:gd name="T35" fmla="*/ 2147483646 h 17113"/>
              <a:gd name="T36" fmla="*/ 2147483646 w 30756"/>
              <a:gd name="T37" fmla="*/ 2147483646 h 17113"/>
              <a:gd name="T38" fmla="*/ 2147483646 w 30756"/>
              <a:gd name="T39" fmla="*/ 2147483646 h 17113"/>
              <a:gd name="T40" fmla="*/ 2147483646 w 30756"/>
              <a:gd name="T41" fmla="*/ 2147483646 h 17113"/>
              <a:gd name="T42" fmla="*/ 2147483646 w 30756"/>
              <a:gd name="T43" fmla="*/ 2147483646 h 17113"/>
              <a:gd name="T44" fmla="*/ 2147483646 w 30756"/>
              <a:gd name="T45" fmla="*/ 2147483646 h 17113"/>
              <a:gd name="T46" fmla="*/ 2147483646 w 30756"/>
              <a:gd name="T47" fmla="*/ 2147483646 h 17113"/>
              <a:gd name="T48" fmla="*/ 2147483646 w 30756"/>
              <a:gd name="T49" fmla="*/ 2147483646 h 17113"/>
              <a:gd name="T50" fmla="*/ 2147483646 w 30756"/>
              <a:gd name="T51" fmla="*/ 2147483646 h 17113"/>
              <a:gd name="T52" fmla="*/ 1503541785 w 30756"/>
              <a:gd name="T53" fmla="*/ 2147483646 h 17113"/>
              <a:gd name="T54" fmla="*/ 751779478 w 30756"/>
              <a:gd name="T55" fmla="*/ 2147483646 h 17113"/>
              <a:gd name="T56" fmla="*/ 1121979331 w 30756"/>
              <a:gd name="T57" fmla="*/ 2147483646 h 17113"/>
              <a:gd name="T58" fmla="*/ 2147483646 w 30756"/>
              <a:gd name="T59" fmla="*/ 2147483646 h 17113"/>
              <a:gd name="T60" fmla="*/ 2147483646 w 30756"/>
              <a:gd name="T61" fmla="*/ 2147483646 h 17113"/>
              <a:gd name="T62" fmla="*/ 2147483646 w 30756"/>
              <a:gd name="T63" fmla="*/ 2147483646 h 17113"/>
              <a:gd name="T64" fmla="*/ 2147483646 w 30756"/>
              <a:gd name="T65" fmla="*/ 2147483646 h 17113"/>
              <a:gd name="T66" fmla="*/ 2147483646 w 30756"/>
              <a:gd name="T67" fmla="*/ 2147483646 h 17113"/>
              <a:gd name="T68" fmla="*/ 2147483646 w 30756"/>
              <a:gd name="T69" fmla="*/ 2147483646 h 17113"/>
              <a:gd name="T70" fmla="*/ 2147483646 w 30756"/>
              <a:gd name="T71" fmla="*/ 2147483646 h 17113"/>
              <a:gd name="T72" fmla="*/ 2147483646 w 30756"/>
              <a:gd name="T73" fmla="*/ 2147483646 h 17113"/>
              <a:gd name="T74" fmla="*/ 2147483646 w 30756"/>
              <a:gd name="T75" fmla="*/ 2147483646 h 17113"/>
              <a:gd name="T76" fmla="*/ 2147483646 w 30756"/>
              <a:gd name="T77" fmla="*/ 2147483646 h 17113"/>
              <a:gd name="T78" fmla="*/ 2147483646 w 30756"/>
              <a:gd name="T79" fmla="*/ 2147483646 h 17113"/>
              <a:gd name="T80" fmla="*/ 2147483646 w 30756"/>
              <a:gd name="T81" fmla="*/ 0 h 17113"/>
              <a:gd name="T82" fmla="*/ 2147483646 w 30756"/>
              <a:gd name="T83" fmla="*/ 0 h 1711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lnTo>
                  <a:pt x="21949" y="0"/>
                </a:lnTo>
                <a:close/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00" tIns="121900" rIns="121900" bIns="121900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43434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38891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330;p33"/>
          <p:cNvGrpSpPr>
            <a:grpSpLocks/>
          </p:cNvGrpSpPr>
          <p:nvPr/>
        </p:nvGrpSpPr>
        <p:grpSpPr bwMode="auto">
          <a:xfrm flipH="1">
            <a:off x="-417513" y="454025"/>
            <a:ext cx="13020676" cy="7081838"/>
            <a:chOff x="-161314" y="340322"/>
            <a:chExt cx="9765634" cy="5311309"/>
          </a:xfrm>
        </p:grpSpPr>
        <p:sp>
          <p:nvSpPr>
            <p:cNvPr id="3" name="Google Shape;5331;p33"/>
            <p:cNvSpPr>
              <a:spLocks/>
            </p:cNvSpPr>
            <p:nvPr/>
          </p:nvSpPr>
          <p:spPr bwMode="auto">
            <a:xfrm>
              <a:off x="-38725" y="4354895"/>
              <a:ext cx="9209436" cy="827616"/>
            </a:xfrm>
            <a:custGeom>
              <a:avLst/>
              <a:gdLst>
                <a:gd name="T0" fmla="*/ 2147483646 w 75622"/>
                <a:gd name="T1" fmla="*/ 28394 h 107378"/>
                <a:gd name="T2" fmla="*/ 2147483646 w 75622"/>
                <a:gd name="T3" fmla="*/ 3645540 h 107378"/>
                <a:gd name="T4" fmla="*/ 2147483646 w 75622"/>
                <a:gd name="T5" fmla="*/ 39030999 h 107378"/>
                <a:gd name="T6" fmla="*/ 2147483646 w 75622"/>
                <a:gd name="T7" fmla="*/ 85299973 h 107378"/>
                <a:gd name="T8" fmla="*/ 2147483646 w 75622"/>
                <a:gd name="T9" fmla="*/ 198722665 h 107378"/>
                <a:gd name="T10" fmla="*/ 2147483646 w 75622"/>
                <a:gd name="T11" fmla="*/ 211423516 h 107378"/>
                <a:gd name="T12" fmla="*/ 2147483646 w 75622"/>
                <a:gd name="T13" fmla="*/ 214144588 h 107378"/>
                <a:gd name="T14" fmla="*/ 2147483646 w 75622"/>
                <a:gd name="T15" fmla="*/ 227773530 h 107378"/>
                <a:gd name="T16" fmla="*/ 2147483646 w 75622"/>
                <a:gd name="T17" fmla="*/ 259513395 h 107378"/>
                <a:gd name="T18" fmla="*/ 2147483646 w 75622"/>
                <a:gd name="T19" fmla="*/ 315762557 h 107378"/>
                <a:gd name="T20" fmla="*/ 2147483646 w 75622"/>
                <a:gd name="T21" fmla="*/ 366573569 h 107378"/>
                <a:gd name="T22" fmla="*/ 2147483646 w 75622"/>
                <a:gd name="T23" fmla="*/ 412838921 h 107378"/>
                <a:gd name="T24" fmla="*/ 2147483646 w 75622"/>
                <a:gd name="T25" fmla="*/ 448228002 h 107378"/>
                <a:gd name="T26" fmla="*/ 2147483646 w 75622"/>
                <a:gd name="T27" fmla="*/ 484538346 h 107378"/>
                <a:gd name="T28" fmla="*/ 2147483646 w 75622"/>
                <a:gd name="T29" fmla="*/ 484538346 h 107378"/>
                <a:gd name="T30" fmla="*/ 2147483646 w 75622"/>
                <a:gd name="T31" fmla="*/ 475454224 h 107378"/>
                <a:gd name="T32" fmla="*/ 2147483646 w 75622"/>
                <a:gd name="T33" fmla="*/ 453694501 h 107378"/>
                <a:gd name="T34" fmla="*/ 2147483646 w 75622"/>
                <a:gd name="T35" fmla="*/ 426468279 h 107378"/>
                <a:gd name="T36" fmla="*/ 2147483646 w 75622"/>
                <a:gd name="T37" fmla="*/ 390182645 h 107378"/>
                <a:gd name="T38" fmla="*/ 2147483646 w 75622"/>
                <a:gd name="T39" fmla="*/ 366573569 h 107378"/>
                <a:gd name="T40" fmla="*/ 2147483646 w 75622"/>
                <a:gd name="T41" fmla="*/ 336626268 h 107378"/>
                <a:gd name="T42" fmla="*/ 2147483646 w 75622"/>
                <a:gd name="T43" fmla="*/ 304882673 h 107378"/>
                <a:gd name="T44" fmla="*/ 2147483646 w 75622"/>
                <a:gd name="T45" fmla="*/ 279481086 h 107378"/>
                <a:gd name="T46" fmla="*/ 2147483646 w 75622"/>
                <a:gd name="T47" fmla="*/ 223228232 h 107378"/>
                <a:gd name="T48" fmla="*/ 2147483646 w 75622"/>
                <a:gd name="T49" fmla="*/ 176038058 h 107378"/>
                <a:gd name="T50" fmla="*/ 2147483646 w 75622"/>
                <a:gd name="T51" fmla="*/ 137031769 h 107378"/>
                <a:gd name="T52" fmla="*/ 2147483646 w 75622"/>
                <a:gd name="T53" fmla="*/ 114347161 h 107378"/>
                <a:gd name="T54" fmla="*/ 2147483646 w 75622"/>
                <a:gd name="T55" fmla="*/ 107984588 h 107378"/>
                <a:gd name="T56" fmla="*/ 2147483646 w 75622"/>
                <a:gd name="T57" fmla="*/ 107984588 h 107378"/>
                <a:gd name="T58" fmla="*/ 2147483646 w 75622"/>
                <a:gd name="T59" fmla="*/ 117068232 h 107378"/>
                <a:gd name="T60" fmla="*/ 2147483646 w 75622"/>
                <a:gd name="T61" fmla="*/ 127051635 h 107378"/>
                <a:gd name="T62" fmla="*/ 2147483646 w 75622"/>
                <a:gd name="T63" fmla="*/ 1523414802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018804638 h 107378"/>
                <a:gd name="T74" fmla="*/ 2147483646 w 75622"/>
                <a:gd name="T75" fmla="*/ 588877394 h 107378"/>
                <a:gd name="T76" fmla="*/ 2147483646 w 75622"/>
                <a:gd name="T77" fmla="*/ 28394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4" name="Google Shape;5332;p33"/>
            <p:cNvSpPr>
              <a:spLocks/>
            </p:cNvSpPr>
            <p:nvPr/>
          </p:nvSpPr>
          <p:spPr bwMode="auto">
            <a:xfrm>
              <a:off x="-65450" y="4568398"/>
              <a:ext cx="9209483" cy="613838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30429445 h 81492"/>
                <a:gd name="T4" fmla="*/ 2147483646 w 75655"/>
                <a:gd name="T5" fmla="*/ 730429445 h 81492"/>
                <a:gd name="T6" fmla="*/ 2147483646 w 75655"/>
                <a:gd name="T7" fmla="*/ 1976100106 h 81492"/>
                <a:gd name="T8" fmla="*/ 2147483646 w 75655"/>
                <a:gd name="T9" fmla="*/ 1976100106 h 81492"/>
                <a:gd name="T10" fmla="*/ 2147483646 w 75655"/>
                <a:gd name="T11" fmla="*/ 1172075476 h 81492"/>
                <a:gd name="T12" fmla="*/ 2147483646 w 75655"/>
                <a:gd name="T13" fmla="*/ 592912370 h 81492"/>
                <a:gd name="T14" fmla="*/ 2147483646 w 75655"/>
                <a:gd name="T15" fmla="*/ 600188112 h 81492"/>
                <a:gd name="T16" fmla="*/ 2147483646 w 75655"/>
                <a:gd name="T17" fmla="*/ 609887553 h 81492"/>
                <a:gd name="T18" fmla="*/ 2147483646 w 75655"/>
                <a:gd name="T19" fmla="*/ 613135663 h 81492"/>
                <a:gd name="T20" fmla="*/ 2147483646 w 75655"/>
                <a:gd name="T21" fmla="*/ 612337354 h 81492"/>
                <a:gd name="T22" fmla="*/ 2147483646 w 75655"/>
                <a:gd name="T23" fmla="*/ 606661688 h 81492"/>
                <a:gd name="T24" fmla="*/ 2147483646 w 75655"/>
                <a:gd name="T25" fmla="*/ 571887311 h 81492"/>
                <a:gd name="T26" fmla="*/ 2147483646 w 75655"/>
                <a:gd name="T27" fmla="*/ 545991817 h 81492"/>
                <a:gd name="T28" fmla="*/ 2147483646 w 75655"/>
                <a:gd name="T29" fmla="*/ 512019207 h 81492"/>
                <a:gd name="T30" fmla="*/ 2147483646 w 75655"/>
                <a:gd name="T31" fmla="*/ 430324271 h 81492"/>
                <a:gd name="T32" fmla="*/ 2147483646 w 75655"/>
                <a:gd name="T33" fmla="*/ 430324271 h 81492"/>
                <a:gd name="T34" fmla="*/ 2147483646 w 75655"/>
                <a:gd name="T35" fmla="*/ 349427244 h 81492"/>
                <a:gd name="T36" fmla="*/ 2147483646 w 75655"/>
                <a:gd name="T37" fmla="*/ 253982930 h 81492"/>
                <a:gd name="T38" fmla="*/ 2147483646 w 75655"/>
                <a:gd name="T39" fmla="*/ 201412359 h 81492"/>
                <a:gd name="T40" fmla="*/ 2147483646 w 75655"/>
                <a:gd name="T41" fmla="*/ 174715550 h 81492"/>
                <a:gd name="T42" fmla="*/ 2147483646 w 75655"/>
                <a:gd name="T43" fmla="*/ 173112010 h 81492"/>
                <a:gd name="T44" fmla="*/ 2147483646 w 75655"/>
                <a:gd name="T45" fmla="*/ 169863901 h 81492"/>
                <a:gd name="T46" fmla="*/ 2147483646 w 75655"/>
                <a:gd name="T47" fmla="*/ 148014825 h 81492"/>
                <a:gd name="T48" fmla="*/ 2147483646 w 75655"/>
                <a:gd name="T49" fmla="*/ 52570571 h 81492"/>
                <a:gd name="T50" fmla="*/ 2147483646 w 75655"/>
                <a:gd name="T51" fmla="*/ 10523851 h 81492"/>
                <a:gd name="T52" fmla="*/ 2147483646 w 75655"/>
                <a:gd name="T53" fmla="*/ 1625783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5" name="Google Shape;5333;p33"/>
            <p:cNvGrpSpPr>
              <a:grpSpLocks/>
            </p:cNvGrpSpPr>
            <p:nvPr/>
          </p:nvGrpSpPr>
          <p:grpSpPr bwMode="auto"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110" name="Google Shape;5334;p33"/>
              <p:cNvGrpSpPr>
                <a:grpSpLocks/>
              </p:cNvGrpSpPr>
              <p:nvPr/>
            </p:nvGrpSpPr>
            <p:grpSpPr bwMode="auto"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211" name="Google Shape;5335;p33"/>
                <p:cNvSpPr/>
                <p:nvPr/>
              </p:nvSpPr>
              <p:spPr>
                <a:xfrm>
                  <a:off x="2672160" y="2247953"/>
                  <a:ext cx="194514" cy="63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2" name="Google Shape;5336;p33"/>
                <p:cNvSpPr/>
                <p:nvPr/>
              </p:nvSpPr>
              <p:spPr>
                <a:xfrm>
                  <a:off x="2672160" y="2127769"/>
                  <a:ext cx="113861" cy="167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3" name="Google Shape;5337;p33"/>
                <p:cNvSpPr/>
                <p:nvPr/>
              </p:nvSpPr>
              <p:spPr>
                <a:xfrm>
                  <a:off x="2577275" y="2126187"/>
                  <a:ext cx="107536" cy="170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4" name="Google Shape;5338;p33"/>
                <p:cNvSpPr/>
                <p:nvPr/>
              </p:nvSpPr>
              <p:spPr>
                <a:xfrm>
                  <a:off x="2493461" y="2221069"/>
                  <a:ext cx="178699" cy="7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5" name="Google Shape;5339;p33"/>
                <p:cNvSpPr/>
                <p:nvPr/>
              </p:nvSpPr>
              <p:spPr>
                <a:xfrm>
                  <a:off x="2514019" y="2293812"/>
                  <a:ext cx="158141" cy="104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6" name="Google Shape;5340;p33"/>
                <p:cNvSpPr/>
                <p:nvPr/>
              </p:nvSpPr>
              <p:spPr>
                <a:xfrm>
                  <a:off x="2667416" y="2296975"/>
                  <a:ext cx="164467" cy="12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7" name="Google Shape;5341;p33"/>
                <p:cNvSpPr/>
                <p:nvPr/>
              </p:nvSpPr>
              <p:spPr>
                <a:xfrm>
                  <a:off x="2668997" y="2293812"/>
                  <a:ext cx="85396" cy="169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8" name="Google Shape;5342;p33"/>
                <p:cNvSpPr/>
                <p:nvPr/>
              </p:nvSpPr>
              <p:spPr>
                <a:xfrm>
                  <a:off x="2591508" y="2298556"/>
                  <a:ext cx="98047" cy="172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11" name="Google Shape;5343;p33"/>
              <p:cNvGrpSpPr>
                <a:grpSpLocks/>
              </p:cNvGrpSpPr>
              <p:nvPr/>
            </p:nvGrpSpPr>
            <p:grpSpPr bwMode="auto"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02" name="Google Shape;5344;p33"/>
                <p:cNvSpPr>
                  <a:spLocks/>
                </p:cNvSpPr>
                <p:nvPr/>
              </p:nvSpPr>
              <p:spPr bwMode="auto">
                <a:xfrm>
                  <a:off x="1496500" y="3472875"/>
                  <a:ext cx="500400" cy="2154175"/>
                </a:xfrm>
                <a:custGeom>
                  <a:avLst/>
                  <a:gdLst>
                    <a:gd name="T0" fmla="*/ 2147483646 w 20016"/>
                    <a:gd name="T1" fmla="*/ 9765625 h 86167"/>
                    <a:gd name="T2" fmla="*/ 2147483646 w 20016"/>
                    <a:gd name="T3" fmla="*/ 2147483646 h 86167"/>
                    <a:gd name="T4" fmla="*/ 2147483646 w 20016"/>
                    <a:gd name="T5" fmla="*/ 2147483646 h 86167"/>
                    <a:gd name="T6" fmla="*/ 2147483646 w 20016"/>
                    <a:gd name="T7" fmla="*/ 2147483646 h 86167"/>
                    <a:gd name="T8" fmla="*/ 2147483646 w 20016"/>
                    <a:gd name="T9" fmla="*/ 2147483646 h 86167"/>
                    <a:gd name="T10" fmla="*/ 2147483646 w 20016"/>
                    <a:gd name="T11" fmla="*/ 2147483646 h 86167"/>
                    <a:gd name="T12" fmla="*/ 2147483646 w 20016"/>
                    <a:gd name="T13" fmla="*/ 2147483646 h 86167"/>
                    <a:gd name="T14" fmla="*/ 2147483646 w 20016"/>
                    <a:gd name="T15" fmla="*/ 2147483646 h 86167"/>
                    <a:gd name="T16" fmla="*/ 2147483646 w 20016"/>
                    <a:gd name="T17" fmla="*/ 2147483646 h 86167"/>
                    <a:gd name="T18" fmla="*/ 2147483646 w 20016"/>
                    <a:gd name="T19" fmla="*/ 2147483646 h 86167"/>
                    <a:gd name="T20" fmla="*/ 2147483646 w 20016"/>
                    <a:gd name="T21" fmla="*/ 2147483646 h 86167"/>
                    <a:gd name="T22" fmla="*/ 2147483646 w 20016"/>
                    <a:gd name="T23" fmla="*/ 2147483646 h 86167"/>
                    <a:gd name="T24" fmla="*/ 2147483646 w 20016"/>
                    <a:gd name="T25" fmla="*/ 2147483646 h 86167"/>
                    <a:gd name="T26" fmla="*/ 2147483646 w 20016"/>
                    <a:gd name="T27" fmla="*/ 2147483646 h 86167"/>
                    <a:gd name="T28" fmla="*/ 2147483646 w 20016"/>
                    <a:gd name="T29" fmla="*/ 2147483646 h 86167"/>
                    <a:gd name="T30" fmla="*/ 2147483646 w 20016"/>
                    <a:gd name="T31" fmla="*/ 2147483646 h 86167"/>
                    <a:gd name="T32" fmla="*/ 2147483646 w 20016"/>
                    <a:gd name="T33" fmla="*/ 2147483646 h 86167"/>
                    <a:gd name="T34" fmla="*/ 2147483646 w 20016"/>
                    <a:gd name="T35" fmla="*/ 9765625 h 8616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3" name="Google Shape;5345;p33"/>
                <p:cNvSpPr/>
                <p:nvPr/>
              </p:nvSpPr>
              <p:spPr>
                <a:xfrm>
                  <a:off x="1455277" y="2850423"/>
                  <a:ext cx="387452" cy="8571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4" name="Google Shape;5346;p33"/>
                <p:cNvSpPr/>
                <p:nvPr/>
              </p:nvSpPr>
              <p:spPr>
                <a:xfrm>
                  <a:off x="1842878" y="3222157"/>
                  <a:ext cx="817605" cy="5028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5" name="Google Shape;5347;p33"/>
                <p:cNvSpPr/>
                <p:nvPr/>
              </p:nvSpPr>
              <p:spPr>
                <a:xfrm>
                  <a:off x="1843567" y="2705989"/>
                  <a:ext cx="553504" cy="10010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6" name="Google Shape;5348;p33"/>
                <p:cNvSpPr>
                  <a:spLocks/>
                </p:cNvSpPr>
                <p:nvPr/>
              </p:nvSpPr>
              <p:spPr bwMode="auto">
                <a:xfrm>
                  <a:off x="1622175" y="3178400"/>
                  <a:ext cx="191775" cy="467700"/>
                </a:xfrm>
                <a:custGeom>
                  <a:avLst/>
                  <a:gdLst>
                    <a:gd name="T0" fmla="*/ 1240234375 w 7671"/>
                    <a:gd name="T1" fmla="*/ 9765625 h 18708"/>
                    <a:gd name="T2" fmla="*/ 478515625 w 7671"/>
                    <a:gd name="T3" fmla="*/ 2147483646 h 18708"/>
                    <a:gd name="T4" fmla="*/ 2147483646 w 7671"/>
                    <a:gd name="T5" fmla="*/ 2147483646 h 18708"/>
                    <a:gd name="T6" fmla="*/ 2147483646 w 7671"/>
                    <a:gd name="T7" fmla="*/ 2147483646 h 18708"/>
                    <a:gd name="T8" fmla="*/ 2147483646 w 7671"/>
                    <a:gd name="T9" fmla="*/ 2147483646 h 18708"/>
                    <a:gd name="T10" fmla="*/ 2147483646 w 7671"/>
                    <a:gd name="T11" fmla="*/ 2147483646 h 18708"/>
                    <a:gd name="T12" fmla="*/ 2147483646 w 7671"/>
                    <a:gd name="T13" fmla="*/ 2147483646 h 18708"/>
                    <a:gd name="T14" fmla="*/ 2147483646 w 7671"/>
                    <a:gd name="T15" fmla="*/ 2147483646 h 18708"/>
                    <a:gd name="T16" fmla="*/ 1240234375 w 7671"/>
                    <a:gd name="T17" fmla="*/ 9765625 h 187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7" name="Google Shape;5349;p33"/>
                <p:cNvSpPr>
                  <a:spLocks/>
                </p:cNvSpPr>
                <p:nvPr/>
              </p:nvSpPr>
              <p:spPr bwMode="auto">
                <a:xfrm>
                  <a:off x="1840300" y="3049625"/>
                  <a:ext cx="196325" cy="607200"/>
                </a:xfrm>
                <a:custGeom>
                  <a:avLst/>
                  <a:gdLst>
                    <a:gd name="T0" fmla="*/ 2147483646 w 7853"/>
                    <a:gd name="T1" fmla="*/ 9765625 h 24288"/>
                    <a:gd name="T2" fmla="*/ 2147483646 w 7853"/>
                    <a:gd name="T3" fmla="*/ 2147483646 h 24288"/>
                    <a:gd name="T4" fmla="*/ 2147483646 w 7853"/>
                    <a:gd name="T5" fmla="*/ 2147483646 h 24288"/>
                    <a:gd name="T6" fmla="*/ 1660156250 w 7853"/>
                    <a:gd name="T7" fmla="*/ 2147483646 h 24288"/>
                    <a:gd name="T8" fmla="*/ 2147483646 w 7853"/>
                    <a:gd name="T9" fmla="*/ 2147483646 h 24288"/>
                    <a:gd name="T10" fmla="*/ 2147483646 w 7853"/>
                    <a:gd name="T11" fmla="*/ 2147483646 h 24288"/>
                    <a:gd name="T12" fmla="*/ 2147483646 w 7853"/>
                    <a:gd name="T13" fmla="*/ 2147483646 h 24288"/>
                    <a:gd name="T14" fmla="*/ 2147483646 w 7853"/>
                    <a:gd name="T15" fmla="*/ 2147483646 h 24288"/>
                    <a:gd name="T16" fmla="*/ 2147483646 w 7853"/>
                    <a:gd name="T17" fmla="*/ 9765625 h 2428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8" name="Google Shape;5350;p33"/>
                <p:cNvSpPr>
                  <a:spLocks/>
                </p:cNvSpPr>
                <p:nvPr/>
              </p:nvSpPr>
              <p:spPr bwMode="auto">
                <a:xfrm>
                  <a:off x="1895325" y="3305875"/>
                  <a:ext cx="190450" cy="311450"/>
                </a:xfrm>
                <a:custGeom>
                  <a:avLst/>
                  <a:gdLst>
                    <a:gd name="T0" fmla="*/ 2147483646 w 7618"/>
                    <a:gd name="T1" fmla="*/ 0 h 12458"/>
                    <a:gd name="T2" fmla="*/ 2147483646 w 7618"/>
                    <a:gd name="T3" fmla="*/ 1162109375 h 12458"/>
                    <a:gd name="T4" fmla="*/ 2147483646 w 7618"/>
                    <a:gd name="T5" fmla="*/ 2147483646 h 12458"/>
                    <a:gd name="T6" fmla="*/ 2147483646 w 7618"/>
                    <a:gd name="T7" fmla="*/ 2147483646 h 12458"/>
                    <a:gd name="T8" fmla="*/ 2147483646 w 7618"/>
                    <a:gd name="T9" fmla="*/ 2147483646 h 12458"/>
                    <a:gd name="T10" fmla="*/ 2147483646 w 7618"/>
                    <a:gd name="T11" fmla="*/ 2147483646 h 12458"/>
                    <a:gd name="T12" fmla="*/ 2147483646 w 7618"/>
                    <a:gd name="T13" fmla="*/ 0 h 124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9" name="Google Shape;5351;p33"/>
                <p:cNvSpPr>
                  <a:spLocks/>
                </p:cNvSpPr>
                <p:nvPr/>
              </p:nvSpPr>
              <p:spPr bwMode="auto">
                <a:xfrm>
                  <a:off x="1811100" y="3396375"/>
                  <a:ext cx="613400" cy="344950"/>
                </a:xfrm>
                <a:custGeom>
                  <a:avLst/>
                  <a:gdLst>
                    <a:gd name="T0" fmla="*/ 2147483646 w 24536"/>
                    <a:gd name="T1" fmla="*/ 0 h 13798"/>
                    <a:gd name="T2" fmla="*/ 2147483646 w 24536"/>
                    <a:gd name="T3" fmla="*/ 839843750 h 13798"/>
                    <a:gd name="T4" fmla="*/ 2147483646 w 24536"/>
                    <a:gd name="T5" fmla="*/ 2147483646 h 13798"/>
                    <a:gd name="T6" fmla="*/ 2147483646 w 24536"/>
                    <a:gd name="T7" fmla="*/ 2147483646 h 13798"/>
                    <a:gd name="T8" fmla="*/ 2147483646 w 24536"/>
                    <a:gd name="T9" fmla="*/ 2147483646 h 13798"/>
                    <a:gd name="T10" fmla="*/ 2147483646 w 24536"/>
                    <a:gd name="T11" fmla="*/ 2147483646 h 13798"/>
                    <a:gd name="T12" fmla="*/ 2147483646 w 24536"/>
                    <a:gd name="T13" fmla="*/ 2147483646 h 13798"/>
                    <a:gd name="T14" fmla="*/ 2147483646 w 24536"/>
                    <a:gd name="T15" fmla="*/ 2147483646 h 13798"/>
                    <a:gd name="T16" fmla="*/ 2147483646 w 24536"/>
                    <a:gd name="T17" fmla="*/ 2147483646 h 13798"/>
                    <a:gd name="T18" fmla="*/ 2147483646 w 24536"/>
                    <a:gd name="T19" fmla="*/ 2147483646 h 13798"/>
                    <a:gd name="T20" fmla="*/ 2147483646 w 24536"/>
                    <a:gd name="T21" fmla="*/ 2147483646 h 13798"/>
                    <a:gd name="T22" fmla="*/ 2147483646 w 24536"/>
                    <a:gd name="T23" fmla="*/ 2147483646 h 13798"/>
                    <a:gd name="T24" fmla="*/ 2147483646 w 24536"/>
                    <a:gd name="T25" fmla="*/ 2147483646 h 13798"/>
                    <a:gd name="T26" fmla="*/ 2147483646 w 24536"/>
                    <a:gd name="T27" fmla="*/ 0 h 1379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0" name="Google Shape;5352;p33"/>
                <p:cNvSpPr>
                  <a:spLocks/>
                </p:cNvSpPr>
                <p:nvPr/>
              </p:nvSpPr>
              <p:spPr bwMode="auto">
                <a:xfrm>
                  <a:off x="1661400" y="3547725"/>
                  <a:ext cx="382250" cy="258150"/>
                </a:xfrm>
                <a:custGeom>
                  <a:avLst/>
                  <a:gdLst>
                    <a:gd name="T0" fmla="*/ 2147483646 w 15290"/>
                    <a:gd name="T1" fmla="*/ 9765625 h 10326"/>
                    <a:gd name="T2" fmla="*/ 2147483646 w 15290"/>
                    <a:gd name="T3" fmla="*/ 488281250 h 10326"/>
                    <a:gd name="T4" fmla="*/ 2147483646 w 15290"/>
                    <a:gd name="T5" fmla="*/ 2147483646 h 10326"/>
                    <a:gd name="T6" fmla="*/ 2147483646 w 15290"/>
                    <a:gd name="T7" fmla="*/ 2147483646 h 10326"/>
                    <a:gd name="T8" fmla="*/ 2147483646 w 15290"/>
                    <a:gd name="T9" fmla="*/ 2147483646 h 10326"/>
                    <a:gd name="T10" fmla="*/ 2147483646 w 15290"/>
                    <a:gd name="T11" fmla="*/ 2147483646 h 10326"/>
                    <a:gd name="T12" fmla="*/ 2147483646 w 15290"/>
                    <a:gd name="T13" fmla="*/ 2147483646 h 10326"/>
                    <a:gd name="T14" fmla="*/ 2147483646 w 15290"/>
                    <a:gd name="T15" fmla="*/ 2147483646 h 10326"/>
                    <a:gd name="T16" fmla="*/ 2147483646 w 15290"/>
                    <a:gd name="T17" fmla="*/ 2147483646 h 10326"/>
                    <a:gd name="T18" fmla="*/ 2147483646 w 15290"/>
                    <a:gd name="T19" fmla="*/ 2147483646 h 10326"/>
                    <a:gd name="T20" fmla="*/ 2147483646 w 15290"/>
                    <a:gd name="T21" fmla="*/ 2147483646 h 10326"/>
                    <a:gd name="T22" fmla="*/ 2147483646 w 15290"/>
                    <a:gd name="T23" fmla="*/ 2147483646 h 10326"/>
                    <a:gd name="T24" fmla="*/ 2147483646 w 15290"/>
                    <a:gd name="T25" fmla="*/ 2147483646 h 10326"/>
                    <a:gd name="T26" fmla="*/ 2147483646 w 15290"/>
                    <a:gd name="T27" fmla="*/ 2147483646 h 10326"/>
                    <a:gd name="T28" fmla="*/ 2147483646 w 15290"/>
                    <a:gd name="T29" fmla="*/ 2147483646 h 10326"/>
                    <a:gd name="T30" fmla="*/ 2147483646 w 15290"/>
                    <a:gd name="T31" fmla="*/ 2147483646 h 10326"/>
                    <a:gd name="T32" fmla="*/ 2147483646 w 15290"/>
                    <a:gd name="T33" fmla="*/ 9765625 h 1032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12" name="Google Shape;5353;p33"/>
              <p:cNvGrpSpPr>
                <a:grpSpLocks/>
              </p:cNvGrpSpPr>
              <p:nvPr/>
            </p:nvGrpSpPr>
            <p:grpSpPr bwMode="auto"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187" name="Google Shape;5354;p33"/>
                <p:cNvSpPr>
                  <a:spLocks/>
                </p:cNvSpPr>
                <p:nvPr/>
              </p:nvSpPr>
              <p:spPr bwMode="auto">
                <a:xfrm flipH="1">
                  <a:off x="8230874" y="3911051"/>
                  <a:ext cx="394218" cy="285086"/>
                </a:xfrm>
                <a:custGeom>
                  <a:avLst/>
                  <a:gdLst>
                    <a:gd name="T0" fmla="*/ 2147483646 w 20944"/>
                    <a:gd name="T1" fmla="*/ 2387186 h 15146"/>
                    <a:gd name="T2" fmla="*/ 2147483646 w 20944"/>
                    <a:gd name="T3" fmla="*/ 2147483646 h 15146"/>
                    <a:gd name="T4" fmla="*/ 2387180 w 20944"/>
                    <a:gd name="T5" fmla="*/ 2147483646 h 15146"/>
                    <a:gd name="T6" fmla="*/ 2147483646 w 20944"/>
                    <a:gd name="T7" fmla="*/ 2147483646 h 15146"/>
                    <a:gd name="T8" fmla="*/ 2147483646 w 20944"/>
                    <a:gd name="T9" fmla="*/ 2147483646 h 15146"/>
                    <a:gd name="T10" fmla="*/ 2147483646 w 20944"/>
                    <a:gd name="T11" fmla="*/ 85104477 h 15146"/>
                    <a:gd name="T12" fmla="*/ 2147483646 w 20944"/>
                    <a:gd name="T13" fmla="*/ 2387186 h 1514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grpSp>
              <p:nvGrpSpPr>
                <p:cNvPr id="188" name="Google Shape;5355;p33"/>
                <p:cNvGrpSpPr>
                  <a:grpSpLocks/>
                </p:cNvGrpSpPr>
                <p:nvPr/>
              </p:nvGrpSpPr>
              <p:grpSpPr bwMode="auto"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189" name="Google Shape;5356;p33"/>
                  <p:cNvSpPr>
                    <a:spLocks/>
                  </p:cNvSpPr>
                  <p:nvPr/>
                </p:nvSpPr>
                <p:spPr bwMode="auto">
                  <a:xfrm>
                    <a:off x="916700" y="2276150"/>
                    <a:ext cx="289550" cy="661150"/>
                  </a:xfrm>
                  <a:custGeom>
                    <a:avLst/>
                    <a:gdLst>
                      <a:gd name="T0" fmla="*/ 2147483646 w 11582"/>
                      <a:gd name="T1" fmla="*/ 9765625 h 26446"/>
                      <a:gd name="T2" fmla="*/ 2147483646 w 11582"/>
                      <a:gd name="T3" fmla="*/ 2147483646 h 26446"/>
                      <a:gd name="T4" fmla="*/ 2147483646 w 11582"/>
                      <a:gd name="T5" fmla="*/ 2147483646 h 26446"/>
                      <a:gd name="T6" fmla="*/ 2147483646 w 11582"/>
                      <a:gd name="T7" fmla="*/ 2147483646 h 26446"/>
                      <a:gd name="T8" fmla="*/ 2147483646 w 11582"/>
                      <a:gd name="T9" fmla="*/ 9765625 h 2644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0" name="Google Shape;5357;p33"/>
                  <p:cNvSpPr>
                    <a:spLocks/>
                  </p:cNvSpPr>
                  <p:nvPr/>
                </p:nvSpPr>
                <p:spPr bwMode="auto">
                  <a:xfrm>
                    <a:off x="249500" y="3548225"/>
                    <a:ext cx="383775" cy="487100"/>
                  </a:xfrm>
                  <a:custGeom>
                    <a:avLst/>
                    <a:gdLst>
                      <a:gd name="T0" fmla="*/ 2147483646 w 15351"/>
                      <a:gd name="T1" fmla="*/ 0 h 19484"/>
                      <a:gd name="T2" fmla="*/ 2147483646 w 15351"/>
                      <a:gd name="T3" fmla="*/ 2147483646 h 19484"/>
                      <a:gd name="T4" fmla="*/ 2147483646 w 15351"/>
                      <a:gd name="T5" fmla="*/ 2147483646 h 19484"/>
                      <a:gd name="T6" fmla="*/ 2147483646 w 15351"/>
                      <a:gd name="T7" fmla="*/ 2147483646 h 19484"/>
                      <a:gd name="T8" fmla="*/ 2147483646 w 15351"/>
                      <a:gd name="T9" fmla="*/ 0 h 194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1" name="Google Shape;5358;p33"/>
                  <p:cNvSpPr>
                    <a:spLocks/>
                  </p:cNvSpPr>
                  <p:nvPr/>
                </p:nvSpPr>
                <p:spPr bwMode="auto">
                  <a:xfrm>
                    <a:off x="765475" y="3687275"/>
                    <a:ext cx="476475" cy="386675"/>
                  </a:xfrm>
                  <a:custGeom>
                    <a:avLst/>
                    <a:gdLst>
                      <a:gd name="T0" fmla="*/ 2147483646 w 19059"/>
                      <a:gd name="T1" fmla="*/ 0 h 15467"/>
                      <a:gd name="T2" fmla="*/ 2147483646 w 19059"/>
                      <a:gd name="T3" fmla="*/ 2147483646 h 15467"/>
                      <a:gd name="T4" fmla="*/ 9765625 w 19059"/>
                      <a:gd name="T5" fmla="*/ 2147483646 h 15467"/>
                      <a:gd name="T6" fmla="*/ 2147483646 w 19059"/>
                      <a:gd name="T7" fmla="*/ 2147483646 h 15467"/>
                      <a:gd name="T8" fmla="*/ 2147483646 w 19059"/>
                      <a:gd name="T9" fmla="*/ 2147483646 h 15467"/>
                      <a:gd name="T10" fmla="*/ 2147483646 w 19059"/>
                      <a:gd name="T11" fmla="*/ 0 h 1546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2" name="Google Shape;5359;p33"/>
                  <p:cNvSpPr>
                    <a:spLocks/>
                  </p:cNvSpPr>
                  <p:nvPr/>
                </p:nvSpPr>
                <p:spPr bwMode="auto">
                  <a:xfrm>
                    <a:off x="371100" y="3007175"/>
                    <a:ext cx="448350" cy="604125"/>
                  </a:xfrm>
                  <a:custGeom>
                    <a:avLst/>
                    <a:gdLst>
                      <a:gd name="T0" fmla="*/ 2147483646 w 17934"/>
                      <a:gd name="T1" fmla="*/ 0 h 24165"/>
                      <a:gd name="T2" fmla="*/ 2147483646 w 17934"/>
                      <a:gd name="T3" fmla="*/ 0 h 24165"/>
                      <a:gd name="T4" fmla="*/ 2147483646 w 17934"/>
                      <a:gd name="T5" fmla="*/ 2147483646 h 24165"/>
                      <a:gd name="T6" fmla="*/ 2147483646 w 17934"/>
                      <a:gd name="T7" fmla="*/ 2147483646 h 24165"/>
                      <a:gd name="T8" fmla="*/ 2147483646 w 17934"/>
                      <a:gd name="T9" fmla="*/ 2147483646 h 24165"/>
                      <a:gd name="T10" fmla="*/ 2147483646 w 17934"/>
                      <a:gd name="T11" fmla="*/ 0 h 2416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3" name="Google Shape;5360;p33"/>
                  <p:cNvSpPr>
                    <a:spLocks/>
                  </p:cNvSpPr>
                  <p:nvPr/>
                </p:nvSpPr>
                <p:spPr bwMode="auto">
                  <a:xfrm>
                    <a:off x="469875" y="2689550"/>
                    <a:ext cx="405800" cy="396850"/>
                  </a:xfrm>
                  <a:custGeom>
                    <a:avLst/>
                    <a:gdLst>
                      <a:gd name="T0" fmla="*/ 2147483646 w 16232"/>
                      <a:gd name="T1" fmla="*/ 0 h 15874"/>
                      <a:gd name="T2" fmla="*/ 2147483646 w 16232"/>
                      <a:gd name="T3" fmla="*/ 0 h 15874"/>
                      <a:gd name="T4" fmla="*/ 2147483646 w 16232"/>
                      <a:gd name="T5" fmla="*/ 2147483646 h 15874"/>
                      <a:gd name="T6" fmla="*/ 2147483646 w 16232"/>
                      <a:gd name="T7" fmla="*/ 2147483646 h 15874"/>
                      <a:gd name="T8" fmla="*/ 2147483646 w 16232"/>
                      <a:gd name="T9" fmla="*/ 2147483646 h 15874"/>
                      <a:gd name="T10" fmla="*/ 2147483646 w 16232"/>
                      <a:gd name="T11" fmla="*/ 2147483646 h 15874"/>
                      <a:gd name="T12" fmla="*/ 2147483646 w 16232"/>
                      <a:gd name="T13" fmla="*/ 0 h 1587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4" name="Google Shape;5361;p33"/>
                  <p:cNvSpPr>
                    <a:spLocks/>
                  </p:cNvSpPr>
                  <p:nvPr/>
                </p:nvSpPr>
                <p:spPr bwMode="auto">
                  <a:xfrm>
                    <a:off x="1035250" y="2811925"/>
                    <a:ext cx="471900" cy="332850"/>
                  </a:xfrm>
                  <a:custGeom>
                    <a:avLst/>
                    <a:gdLst>
                      <a:gd name="T0" fmla="*/ 2147483646 w 18876"/>
                      <a:gd name="T1" fmla="*/ 0 h 13314"/>
                      <a:gd name="T2" fmla="*/ 2147483646 w 18876"/>
                      <a:gd name="T3" fmla="*/ 2147483646 h 13314"/>
                      <a:gd name="T4" fmla="*/ 1484375000 w 18876"/>
                      <a:gd name="T5" fmla="*/ 2147483646 h 13314"/>
                      <a:gd name="T6" fmla="*/ 2147483646 w 18876"/>
                      <a:gd name="T7" fmla="*/ 2147483646 h 13314"/>
                      <a:gd name="T8" fmla="*/ 2147483646 w 18876"/>
                      <a:gd name="T9" fmla="*/ 2147483646 h 13314"/>
                      <a:gd name="T10" fmla="*/ 2147483646 w 18876"/>
                      <a:gd name="T11" fmla="*/ 585937500 h 13314"/>
                      <a:gd name="T12" fmla="*/ 2147483646 w 18876"/>
                      <a:gd name="T13" fmla="*/ 0 h 1331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5" name="Google Shape;5362;p33"/>
                  <p:cNvSpPr>
                    <a:spLocks/>
                  </p:cNvSpPr>
                  <p:nvPr/>
                </p:nvSpPr>
                <p:spPr bwMode="auto">
                  <a:xfrm>
                    <a:off x="511675" y="2502600"/>
                    <a:ext cx="588950" cy="2074525"/>
                  </a:xfrm>
                  <a:custGeom>
                    <a:avLst/>
                    <a:gdLst>
                      <a:gd name="T0" fmla="*/ 2147483646 w 23558"/>
                      <a:gd name="T1" fmla="*/ 9765625 h 82981"/>
                      <a:gd name="T2" fmla="*/ 2147483646 w 23558"/>
                      <a:gd name="T3" fmla="*/ 605468750 h 82981"/>
                      <a:gd name="T4" fmla="*/ 2147483646 w 23558"/>
                      <a:gd name="T5" fmla="*/ 2147483646 h 82981"/>
                      <a:gd name="T6" fmla="*/ 2147483646 w 23558"/>
                      <a:gd name="T7" fmla="*/ 2147483646 h 82981"/>
                      <a:gd name="T8" fmla="*/ 2147483646 w 23558"/>
                      <a:gd name="T9" fmla="*/ 2147483646 h 82981"/>
                      <a:gd name="T10" fmla="*/ 2147483646 w 23558"/>
                      <a:gd name="T11" fmla="*/ 2147483646 h 82981"/>
                      <a:gd name="T12" fmla="*/ 0 w 23558"/>
                      <a:gd name="T13" fmla="*/ 2147483646 h 82981"/>
                      <a:gd name="T14" fmla="*/ 302734375 w 23558"/>
                      <a:gd name="T15" fmla="*/ 2147483646 h 82981"/>
                      <a:gd name="T16" fmla="*/ 1484375000 w 23558"/>
                      <a:gd name="T17" fmla="*/ 2147483646 h 82981"/>
                      <a:gd name="T18" fmla="*/ 2147483646 w 23558"/>
                      <a:gd name="T19" fmla="*/ 2147483646 h 82981"/>
                      <a:gd name="T20" fmla="*/ 2147483646 w 23558"/>
                      <a:gd name="T21" fmla="*/ 2147483646 h 82981"/>
                      <a:gd name="T22" fmla="*/ 2147483646 w 23558"/>
                      <a:gd name="T23" fmla="*/ 2147483646 h 82981"/>
                      <a:gd name="T24" fmla="*/ 2147483646 w 23558"/>
                      <a:gd name="T25" fmla="*/ 2147483646 h 82981"/>
                      <a:gd name="T26" fmla="*/ 2147483646 w 23558"/>
                      <a:gd name="T27" fmla="*/ 2147483646 h 82981"/>
                      <a:gd name="T28" fmla="*/ 2147483646 w 23558"/>
                      <a:gd name="T29" fmla="*/ 605468750 h 82981"/>
                      <a:gd name="T30" fmla="*/ 2147483646 w 23558"/>
                      <a:gd name="T31" fmla="*/ 9765625 h 82981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6" name="Google Shape;5363;p33"/>
                  <p:cNvSpPr>
                    <a:spLocks/>
                  </p:cNvSpPr>
                  <p:nvPr/>
                </p:nvSpPr>
                <p:spPr bwMode="auto">
                  <a:xfrm>
                    <a:off x="564875" y="2794400"/>
                    <a:ext cx="880725" cy="403775"/>
                  </a:xfrm>
                  <a:custGeom>
                    <a:avLst/>
                    <a:gdLst>
                      <a:gd name="T0" fmla="*/ 0 w 35229"/>
                      <a:gd name="T1" fmla="*/ 9765625 h 16151"/>
                      <a:gd name="T2" fmla="*/ 0 w 35229"/>
                      <a:gd name="T3" fmla="*/ 302734375 h 16151"/>
                      <a:gd name="T4" fmla="*/ 2147483646 w 35229"/>
                      <a:gd name="T5" fmla="*/ 2147483646 h 16151"/>
                      <a:gd name="T6" fmla="*/ 2147483646 w 35229"/>
                      <a:gd name="T7" fmla="*/ 2147483646 h 16151"/>
                      <a:gd name="T8" fmla="*/ 2147483646 w 35229"/>
                      <a:gd name="T9" fmla="*/ 2147483646 h 16151"/>
                      <a:gd name="T10" fmla="*/ 2147483646 w 35229"/>
                      <a:gd name="T11" fmla="*/ 2147483646 h 16151"/>
                      <a:gd name="T12" fmla="*/ 2147483646 w 35229"/>
                      <a:gd name="T13" fmla="*/ 2147483646 h 16151"/>
                      <a:gd name="T14" fmla="*/ 2147483646 w 35229"/>
                      <a:gd name="T15" fmla="*/ 2147483646 h 16151"/>
                      <a:gd name="T16" fmla="*/ 2147483646 w 35229"/>
                      <a:gd name="T17" fmla="*/ 2147483646 h 16151"/>
                      <a:gd name="T18" fmla="*/ 2147483646 w 35229"/>
                      <a:gd name="T19" fmla="*/ 2147483646 h 16151"/>
                      <a:gd name="T20" fmla="*/ 2147483646 w 35229"/>
                      <a:gd name="T21" fmla="*/ 2147483646 h 16151"/>
                      <a:gd name="T22" fmla="*/ 2147483646 w 35229"/>
                      <a:gd name="T23" fmla="*/ 2147483646 h 16151"/>
                      <a:gd name="T24" fmla="*/ 2147483646 w 35229"/>
                      <a:gd name="T25" fmla="*/ 2147483646 h 16151"/>
                      <a:gd name="T26" fmla="*/ 2147483646 w 35229"/>
                      <a:gd name="T27" fmla="*/ 2147483646 h 16151"/>
                      <a:gd name="T28" fmla="*/ 2147483646 w 35229"/>
                      <a:gd name="T29" fmla="*/ 2147483646 h 16151"/>
                      <a:gd name="T30" fmla="*/ 302734375 w 35229"/>
                      <a:gd name="T31" fmla="*/ 9765625 h 16151"/>
                      <a:gd name="T32" fmla="*/ 0 w 35229"/>
                      <a:gd name="T33" fmla="*/ 9765625 h 161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7" name="Google Shape;5364;p33"/>
                  <p:cNvSpPr>
                    <a:spLocks/>
                  </p:cNvSpPr>
                  <p:nvPr/>
                </p:nvSpPr>
                <p:spPr bwMode="auto">
                  <a:xfrm>
                    <a:off x="504825" y="3130275"/>
                    <a:ext cx="867825" cy="596275"/>
                  </a:xfrm>
                  <a:custGeom>
                    <a:avLst/>
                    <a:gdLst>
                      <a:gd name="T0" fmla="*/ 898437500 w 34713"/>
                      <a:gd name="T1" fmla="*/ 9765625 h 23851"/>
                      <a:gd name="T2" fmla="*/ 9765625 w 34713"/>
                      <a:gd name="T3" fmla="*/ 302734375 h 23851"/>
                      <a:gd name="T4" fmla="*/ 2147483646 w 34713"/>
                      <a:gd name="T5" fmla="*/ 2147483646 h 23851"/>
                      <a:gd name="T6" fmla="*/ 2147483646 w 34713"/>
                      <a:gd name="T7" fmla="*/ 2147483646 h 23851"/>
                      <a:gd name="T8" fmla="*/ 2147483646 w 34713"/>
                      <a:gd name="T9" fmla="*/ 2147483646 h 23851"/>
                      <a:gd name="T10" fmla="*/ 2147483646 w 34713"/>
                      <a:gd name="T11" fmla="*/ 2147483646 h 23851"/>
                      <a:gd name="T12" fmla="*/ 2147483646 w 34713"/>
                      <a:gd name="T13" fmla="*/ 2147483646 h 23851"/>
                      <a:gd name="T14" fmla="*/ 2147483646 w 34713"/>
                      <a:gd name="T15" fmla="*/ 2147483646 h 23851"/>
                      <a:gd name="T16" fmla="*/ 2147483646 w 34713"/>
                      <a:gd name="T17" fmla="*/ 2147483646 h 23851"/>
                      <a:gd name="T18" fmla="*/ 2147483646 w 34713"/>
                      <a:gd name="T19" fmla="*/ 2147483646 h 23851"/>
                      <a:gd name="T20" fmla="*/ 2147483646 w 34713"/>
                      <a:gd name="T21" fmla="*/ 2147483646 h 23851"/>
                      <a:gd name="T22" fmla="*/ 2147483646 w 34713"/>
                      <a:gd name="T23" fmla="*/ 2147483646 h 23851"/>
                      <a:gd name="T24" fmla="*/ 2147483646 w 34713"/>
                      <a:gd name="T25" fmla="*/ 2147483646 h 23851"/>
                      <a:gd name="T26" fmla="*/ 2147483646 w 34713"/>
                      <a:gd name="T27" fmla="*/ 2147483646 h 23851"/>
                      <a:gd name="T28" fmla="*/ 2147483646 w 34713"/>
                      <a:gd name="T29" fmla="*/ 2147483646 h 23851"/>
                      <a:gd name="T30" fmla="*/ 2147483646 w 34713"/>
                      <a:gd name="T31" fmla="*/ 2147483646 h 23851"/>
                      <a:gd name="T32" fmla="*/ 2147483646 w 34713"/>
                      <a:gd name="T33" fmla="*/ 2147483646 h 23851"/>
                      <a:gd name="T34" fmla="*/ 2147483646 w 34713"/>
                      <a:gd name="T35" fmla="*/ 2147483646 h 23851"/>
                      <a:gd name="T36" fmla="*/ 2147483646 w 34713"/>
                      <a:gd name="T37" fmla="*/ 2147483646 h 23851"/>
                      <a:gd name="T38" fmla="*/ 2147483646 w 34713"/>
                      <a:gd name="T39" fmla="*/ 2147483646 h 23851"/>
                      <a:gd name="T40" fmla="*/ 2147483646 w 34713"/>
                      <a:gd name="T41" fmla="*/ 2147483646 h 23851"/>
                      <a:gd name="T42" fmla="*/ 2147483646 w 34713"/>
                      <a:gd name="T43" fmla="*/ 2147483646 h 23851"/>
                      <a:gd name="T44" fmla="*/ 2147483646 w 34713"/>
                      <a:gd name="T45" fmla="*/ 2147483646 h 23851"/>
                      <a:gd name="T46" fmla="*/ 898437500 w 34713"/>
                      <a:gd name="T47" fmla="*/ 9765625 h 2385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8" name="Google Shape;5365;p33"/>
                  <p:cNvSpPr>
                    <a:spLocks/>
                  </p:cNvSpPr>
                  <p:nvPr/>
                </p:nvSpPr>
                <p:spPr bwMode="auto">
                  <a:xfrm>
                    <a:off x="281425" y="3558850"/>
                    <a:ext cx="949125" cy="562050"/>
                  </a:xfrm>
                  <a:custGeom>
                    <a:avLst/>
                    <a:gdLst>
                      <a:gd name="T0" fmla="*/ 898437500 w 37965"/>
                      <a:gd name="T1" fmla="*/ 9765625 h 22482"/>
                      <a:gd name="T2" fmla="*/ 9765625 w 37965"/>
                      <a:gd name="T3" fmla="*/ 302734375 h 22482"/>
                      <a:gd name="T4" fmla="*/ 2147483646 w 37965"/>
                      <a:gd name="T5" fmla="*/ 2147483646 h 22482"/>
                      <a:gd name="T6" fmla="*/ 2147483646 w 37965"/>
                      <a:gd name="T7" fmla="*/ 2147483646 h 22482"/>
                      <a:gd name="T8" fmla="*/ 2147483646 w 37965"/>
                      <a:gd name="T9" fmla="*/ 2147483646 h 22482"/>
                      <a:gd name="T10" fmla="*/ 2147483646 w 37965"/>
                      <a:gd name="T11" fmla="*/ 2147483646 h 22482"/>
                      <a:gd name="T12" fmla="*/ 2147483646 w 37965"/>
                      <a:gd name="T13" fmla="*/ 2147483646 h 22482"/>
                      <a:gd name="T14" fmla="*/ 2147483646 w 37965"/>
                      <a:gd name="T15" fmla="*/ 2147483646 h 22482"/>
                      <a:gd name="T16" fmla="*/ 2147483646 w 37965"/>
                      <a:gd name="T17" fmla="*/ 2147483646 h 22482"/>
                      <a:gd name="T18" fmla="*/ 2147483646 w 37965"/>
                      <a:gd name="T19" fmla="*/ 2147483646 h 22482"/>
                      <a:gd name="T20" fmla="*/ 2147483646 w 37965"/>
                      <a:gd name="T21" fmla="*/ 2147483646 h 22482"/>
                      <a:gd name="T22" fmla="*/ 2147483646 w 37965"/>
                      <a:gd name="T23" fmla="*/ 2147483646 h 22482"/>
                      <a:gd name="T24" fmla="*/ 2147483646 w 37965"/>
                      <a:gd name="T25" fmla="*/ 2147483646 h 22482"/>
                      <a:gd name="T26" fmla="*/ 2147483646 w 37965"/>
                      <a:gd name="T27" fmla="*/ 2147483646 h 22482"/>
                      <a:gd name="T28" fmla="*/ 2147483646 w 37965"/>
                      <a:gd name="T29" fmla="*/ 2147483646 h 22482"/>
                      <a:gd name="T30" fmla="*/ 2147483646 w 37965"/>
                      <a:gd name="T31" fmla="*/ 2147483646 h 22482"/>
                      <a:gd name="T32" fmla="*/ 898437500 w 37965"/>
                      <a:gd name="T33" fmla="*/ 9765625 h 2248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9" name="Google Shape;5366;p33"/>
                  <p:cNvSpPr>
                    <a:spLocks/>
                  </p:cNvSpPr>
                  <p:nvPr/>
                </p:nvSpPr>
                <p:spPr bwMode="auto">
                  <a:xfrm>
                    <a:off x="207725" y="3847600"/>
                    <a:ext cx="327525" cy="539550"/>
                  </a:xfrm>
                  <a:custGeom>
                    <a:avLst/>
                    <a:gdLst>
                      <a:gd name="T0" fmla="*/ 2147483646 w 13101"/>
                      <a:gd name="T1" fmla="*/ 9765625 h 21582"/>
                      <a:gd name="T2" fmla="*/ 2147483646 w 13101"/>
                      <a:gd name="T3" fmla="*/ 2147483646 h 21582"/>
                      <a:gd name="T4" fmla="*/ 2147483646 w 13101"/>
                      <a:gd name="T5" fmla="*/ 2147483646 h 21582"/>
                      <a:gd name="T6" fmla="*/ 2147483646 w 13101"/>
                      <a:gd name="T7" fmla="*/ 2147483646 h 21582"/>
                      <a:gd name="T8" fmla="*/ 2147483646 w 13101"/>
                      <a:gd name="T9" fmla="*/ 9765625 h 2158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0" name="Google Shape;5367;p33"/>
                  <p:cNvSpPr>
                    <a:spLocks/>
                  </p:cNvSpPr>
                  <p:nvPr/>
                </p:nvSpPr>
                <p:spPr bwMode="auto">
                  <a:xfrm>
                    <a:off x="639325" y="4151400"/>
                    <a:ext cx="539550" cy="316675"/>
                  </a:xfrm>
                  <a:custGeom>
                    <a:avLst/>
                    <a:gdLst>
                      <a:gd name="T0" fmla="*/ 2147483646 w 21582"/>
                      <a:gd name="T1" fmla="*/ 9765625 h 12667"/>
                      <a:gd name="T2" fmla="*/ 2147483646 w 21582"/>
                      <a:gd name="T3" fmla="*/ 2147483646 h 12667"/>
                      <a:gd name="T4" fmla="*/ 9765625 w 21582"/>
                      <a:gd name="T5" fmla="*/ 2147483646 h 12667"/>
                      <a:gd name="T6" fmla="*/ 2147483646 w 21582"/>
                      <a:gd name="T7" fmla="*/ 2147483646 h 12667"/>
                      <a:gd name="T8" fmla="*/ 2147483646 w 21582"/>
                      <a:gd name="T9" fmla="*/ 2147483646 h 12667"/>
                      <a:gd name="T10" fmla="*/ 2147483646 w 21582"/>
                      <a:gd name="T11" fmla="*/ 2147483646 h 12667"/>
                      <a:gd name="T12" fmla="*/ 2147483646 w 21582"/>
                      <a:gd name="T13" fmla="*/ 9765625 h 1266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1" name="Google Shape;5368;p33"/>
                  <p:cNvSpPr>
                    <a:spLocks/>
                  </p:cNvSpPr>
                  <p:nvPr/>
                </p:nvSpPr>
                <p:spPr bwMode="auto">
                  <a:xfrm>
                    <a:off x="257875" y="3856725"/>
                    <a:ext cx="911125" cy="627575"/>
                  </a:xfrm>
                  <a:custGeom>
                    <a:avLst/>
                    <a:gdLst>
                      <a:gd name="T0" fmla="*/ 888671875 w 36445"/>
                      <a:gd name="T1" fmla="*/ 9765625 h 25103"/>
                      <a:gd name="T2" fmla="*/ 595703125 w 36445"/>
                      <a:gd name="T3" fmla="*/ 595703125 h 25103"/>
                      <a:gd name="T4" fmla="*/ 2147483646 w 36445"/>
                      <a:gd name="T5" fmla="*/ 2147483646 h 25103"/>
                      <a:gd name="T6" fmla="*/ 2147483646 w 36445"/>
                      <a:gd name="T7" fmla="*/ 2147483646 h 25103"/>
                      <a:gd name="T8" fmla="*/ 2147483646 w 36445"/>
                      <a:gd name="T9" fmla="*/ 2147483646 h 25103"/>
                      <a:gd name="T10" fmla="*/ 2147483646 w 36445"/>
                      <a:gd name="T11" fmla="*/ 2147483646 h 25103"/>
                      <a:gd name="T12" fmla="*/ 2147483646 w 36445"/>
                      <a:gd name="T13" fmla="*/ 2147483646 h 25103"/>
                      <a:gd name="T14" fmla="*/ 2147483646 w 36445"/>
                      <a:gd name="T15" fmla="*/ 2147483646 h 25103"/>
                      <a:gd name="T16" fmla="*/ 2147483646 w 36445"/>
                      <a:gd name="T17" fmla="*/ 2147483646 h 25103"/>
                      <a:gd name="T18" fmla="*/ 2147483646 w 36445"/>
                      <a:gd name="T19" fmla="*/ 2147483646 h 25103"/>
                      <a:gd name="T20" fmla="*/ 2147483646 w 36445"/>
                      <a:gd name="T21" fmla="*/ 2147483646 h 25103"/>
                      <a:gd name="T22" fmla="*/ 2147483646 w 36445"/>
                      <a:gd name="T23" fmla="*/ 2147483646 h 25103"/>
                      <a:gd name="T24" fmla="*/ 2147483646 w 36445"/>
                      <a:gd name="T25" fmla="*/ 2147483646 h 25103"/>
                      <a:gd name="T26" fmla="*/ 2147483646 w 36445"/>
                      <a:gd name="T27" fmla="*/ 2147483646 h 25103"/>
                      <a:gd name="T28" fmla="*/ 2147483646 w 36445"/>
                      <a:gd name="T29" fmla="*/ 2147483646 h 25103"/>
                      <a:gd name="T30" fmla="*/ 2147483646 w 36445"/>
                      <a:gd name="T31" fmla="*/ 2147483646 h 25103"/>
                      <a:gd name="T32" fmla="*/ 888671875 w 36445"/>
                      <a:gd name="T33" fmla="*/ 9765625 h 2510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</p:grpSp>
          <p:grpSp>
            <p:nvGrpSpPr>
              <p:cNvPr id="113" name="Google Shape;5369;p33"/>
              <p:cNvGrpSpPr>
                <a:grpSpLocks/>
              </p:cNvGrpSpPr>
              <p:nvPr/>
            </p:nvGrpSpPr>
            <p:grpSpPr bwMode="auto"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181" name="Google Shape;5370;p33"/>
                <p:cNvSpPr>
                  <a:spLocks/>
                </p:cNvSpPr>
                <p:nvPr/>
              </p:nvSpPr>
              <p:spPr bwMode="auto">
                <a:xfrm>
                  <a:off x="-142600" y="4343675"/>
                  <a:ext cx="1137600" cy="1070850"/>
                </a:xfrm>
                <a:custGeom>
                  <a:avLst/>
                  <a:gdLst>
                    <a:gd name="T0" fmla="*/ 2147483646 w 45504"/>
                    <a:gd name="T1" fmla="*/ 0 h 42834"/>
                    <a:gd name="T2" fmla="*/ 2147483646 w 45504"/>
                    <a:gd name="T3" fmla="*/ 2147483646 h 42834"/>
                    <a:gd name="T4" fmla="*/ 2147483646 w 45504"/>
                    <a:gd name="T5" fmla="*/ 2147483646 h 42834"/>
                    <a:gd name="T6" fmla="*/ 2147483646 w 45504"/>
                    <a:gd name="T7" fmla="*/ 2147483646 h 42834"/>
                    <a:gd name="T8" fmla="*/ 2147483646 w 45504"/>
                    <a:gd name="T9" fmla="*/ 2147483646 h 42834"/>
                    <a:gd name="T10" fmla="*/ 2147483646 w 45504"/>
                    <a:gd name="T11" fmla="*/ 2147483646 h 42834"/>
                    <a:gd name="T12" fmla="*/ 2147483646 w 45504"/>
                    <a:gd name="T13" fmla="*/ 2147483646 h 42834"/>
                    <a:gd name="T14" fmla="*/ 2147483646 w 45504"/>
                    <a:gd name="T15" fmla="*/ 2147483646 h 42834"/>
                    <a:gd name="T16" fmla="*/ 2147483646 w 45504"/>
                    <a:gd name="T17" fmla="*/ 2147483646 h 42834"/>
                    <a:gd name="T18" fmla="*/ 2147483646 w 45504"/>
                    <a:gd name="T19" fmla="*/ 2147483646 h 42834"/>
                    <a:gd name="T20" fmla="*/ 2147483646 w 45504"/>
                    <a:gd name="T21" fmla="*/ 2147483646 h 42834"/>
                    <a:gd name="T22" fmla="*/ 2147483646 w 45504"/>
                    <a:gd name="T23" fmla="*/ 2147483646 h 42834"/>
                    <a:gd name="T24" fmla="*/ 2147483646 w 45504"/>
                    <a:gd name="T25" fmla="*/ 2147483646 h 42834"/>
                    <a:gd name="T26" fmla="*/ 2147483646 w 45504"/>
                    <a:gd name="T27" fmla="*/ 2147483646 h 42834"/>
                    <a:gd name="T28" fmla="*/ 2147483646 w 45504"/>
                    <a:gd name="T29" fmla="*/ 2147483646 h 42834"/>
                    <a:gd name="T30" fmla="*/ 2147483646 w 45504"/>
                    <a:gd name="T31" fmla="*/ 2147483646 h 42834"/>
                    <a:gd name="T32" fmla="*/ 2147483646 w 45504"/>
                    <a:gd name="T33" fmla="*/ 2147483646 h 42834"/>
                    <a:gd name="T34" fmla="*/ 2147483646 w 45504"/>
                    <a:gd name="T35" fmla="*/ 2147483646 h 42834"/>
                    <a:gd name="T36" fmla="*/ 2147483646 w 45504"/>
                    <a:gd name="T37" fmla="*/ 2147483646 h 42834"/>
                    <a:gd name="T38" fmla="*/ 2147483646 w 45504"/>
                    <a:gd name="T39" fmla="*/ 2147483646 h 42834"/>
                    <a:gd name="T40" fmla="*/ 2147483646 w 45504"/>
                    <a:gd name="T41" fmla="*/ 2147483646 h 42834"/>
                    <a:gd name="T42" fmla="*/ 2147483646 w 45504"/>
                    <a:gd name="T43" fmla="*/ 2147483646 h 42834"/>
                    <a:gd name="T44" fmla="*/ 2147483646 w 45504"/>
                    <a:gd name="T45" fmla="*/ 2147483646 h 42834"/>
                    <a:gd name="T46" fmla="*/ 2147483646 w 45504"/>
                    <a:gd name="T47" fmla="*/ 2147483646 h 42834"/>
                    <a:gd name="T48" fmla="*/ 2147483646 w 45504"/>
                    <a:gd name="T49" fmla="*/ 2138671875 h 42834"/>
                    <a:gd name="T50" fmla="*/ 2147483646 w 45504"/>
                    <a:gd name="T51" fmla="*/ 0 h 4283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5371;p33"/>
                <p:cNvSpPr>
                  <a:spLocks/>
                </p:cNvSpPr>
                <p:nvPr/>
              </p:nvSpPr>
              <p:spPr bwMode="auto">
                <a:xfrm>
                  <a:off x="-39150" y="4392300"/>
                  <a:ext cx="1116400" cy="1127500"/>
                </a:xfrm>
                <a:custGeom>
                  <a:avLst/>
                  <a:gdLst>
                    <a:gd name="T0" fmla="*/ 791015625 w 44656"/>
                    <a:gd name="T1" fmla="*/ 0 h 45100"/>
                    <a:gd name="T2" fmla="*/ 2147483646 w 44656"/>
                    <a:gd name="T3" fmla="*/ 2147483646 h 45100"/>
                    <a:gd name="T4" fmla="*/ 2147483646 w 44656"/>
                    <a:gd name="T5" fmla="*/ 2147483646 h 45100"/>
                    <a:gd name="T6" fmla="*/ 2147483646 w 44656"/>
                    <a:gd name="T7" fmla="*/ 2147483646 h 45100"/>
                    <a:gd name="T8" fmla="*/ 2147483646 w 44656"/>
                    <a:gd name="T9" fmla="*/ 2147483646 h 45100"/>
                    <a:gd name="T10" fmla="*/ 2147483646 w 44656"/>
                    <a:gd name="T11" fmla="*/ 2147483646 h 45100"/>
                    <a:gd name="T12" fmla="*/ 2147483646 w 44656"/>
                    <a:gd name="T13" fmla="*/ 2147483646 h 45100"/>
                    <a:gd name="T14" fmla="*/ 791015625 w 44656"/>
                    <a:gd name="T15" fmla="*/ 0 h 4510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5372;p33"/>
                <p:cNvSpPr>
                  <a:spLocks/>
                </p:cNvSpPr>
                <p:nvPr/>
              </p:nvSpPr>
              <p:spPr bwMode="auto">
                <a:xfrm>
                  <a:off x="132700" y="4811575"/>
                  <a:ext cx="526200" cy="190100"/>
                </a:xfrm>
                <a:custGeom>
                  <a:avLst/>
                  <a:gdLst>
                    <a:gd name="T0" fmla="*/ 1523437500 w 21048"/>
                    <a:gd name="T1" fmla="*/ 0 h 7604"/>
                    <a:gd name="T2" fmla="*/ 2147483646 w 21048"/>
                    <a:gd name="T3" fmla="*/ 2147483646 h 7604"/>
                    <a:gd name="T4" fmla="*/ 2147483646 w 21048"/>
                    <a:gd name="T5" fmla="*/ 2147483646 h 7604"/>
                    <a:gd name="T6" fmla="*/ 2147483646 w 21048"/>
                    <a:gd name="T7" fmla="*/ 2147483646 h 7604"/>
                    <a:gd name="T8" fmla="*/ 2147483646 w 21048"/>
                    <a:gd name="T9" fmla="*/ 2147483646 h 7604"/>
                    <a:gd name="T10" fmla="*/ 2147483646 w 21048"/>
                    <a:gd name="T11" fmla="*/ 429687500 h 7604"/>
                    <a:gd name="T12" fmla="*/ 1523437500 w 21048"/>
                    <a:gd name="T13" fmla="*/ 0 h 76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5373;p33"/>
                <p:cNvSpPr>
                  <a:spLocks/>
                </p:cNvSpPr>
                <p:nvPr/>
              </p:nvSpPr>
              <p:spPr bwMode="auto">
                <a:xfrm>
                  <a:off x="395375" y="4531200"/>
                  <a:ext cx="166350" cy="369350"/>
                </a:xfrm>
                <a:custGeom>
                  <a:avLst/>
                  <a:gdLst>
                    <a:gd name="T0" fmla="*/ 830078125 w 6654"/>
                    <a:gd name="T1" fmla="*/ 0 h 14774"/>
                    <a:gd name="T2" fmla="*/ 908203125 w 6654"/>
                    <a:gd name="T3" fmla="*/ 2147483646 h 14774"/>
                    <a:gd name="T4" fmla="*/ 2147483646 w 6654"/>
                    <a:gd name="T5" fmla="*/ 2147483646 h 14774"/>
                    <a:gd name="T6" fmla="*/ 2147483646 w 6654"/>
                    <a:gd name="T7" fmla="*/ 2147483646 h 14774"/>
                    <a:gd name="T8" fmla="*/ 2147483646 w 6654"/>
                    <a:gd name="T9" fmla="*/ 2147483646 h 14774"/>
                    <a:gd name="T10" fmla="*/ 2147483646 w 6654"/>
                    <a:gd name="T11" fmla="*/ 2147483646 h 14774"/>
                    <a:gd name="T12" fmla="*/ 2147483646 w 6654"/>
                    <a:gd name="T13" fmla="*/ 1318359375 h 14774"/>
                    <a:gd name="T14" fmla="*/ 830078125 w 6654"/>
                    <a:gd name="T15" fmla="*/ 0 h 147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5" name="Google Shape;5374;p33"/>
                <p:cNvSpPr>
                  <a:spLocks/>
                </p:cNvSpPr>
                <p:nvPr/>
              </p:nvSpPr>
              <p:spPr bwMode="auto">
                <a:xfrm>
                  <a:off x="742025" y="4779100"/>
                  <a:ext cx="136825" cy="456825"/>
                </a:xfrm>
                <a:custGeom>
                  <a:avLst/>
                  <a:gdLst>
                    <a:gd name="T0" fmla="*/ 673828125 w 5473"/>
                    <a:gd name="T1" fmla="*/ 9765625 h 18273"/>
                    <a:gd name="T2" fmla="*/ 859375000 w 5473"/>
                    <a:gd name="T3" fmla="*/ 2147483646 h 18273"/>
                    <a:gd name="T4" fmla="*/ 2147483646 w 5473"/>
                    <a:gd name="T5" fmla="*/ 2147483646 h 18273"/>
                    <a:gd name="T6" fmla="*/ 2147483646 w 5473"/>
                    <a:gd name="T7" fmla="*/ 2147483646 h 18273"/>
                    <a:gd name="T8" fmla="*/ 2147483646 w 5473"/>
                    <a:gd name="T9" fmla="*/ 2147483646 h 18273"/>
                    <a:gd name="T10" fmla="*/ 2147483646 w 5473"/>
                    <a:gd name="T11" fmla="*/ 2147483646 h 18273"/>
                    <a:gd name="T12" fmla="*/ 2147483646 w 5473"/>
                    <a:gd name="T13" fmla="*/ 1835937500 h 18273"/>
                    <a:gd name="T14" fmla="*/ 673828125 w 5473"/>
                    <a:gd name="T15" fmla="*/ 9765625 h 182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5375;p33"/>
                <p:cNvSpPr>
                  <a:spLocks/>
                </p:cNvSpPr>
                <p:nvPr/>
              </p:nvSpPr>
              <p:spPr bwMode="auto">
                <a:xfrm>
                  <a:off x="357325" y="5209750"/>
                  <a:ext cx="567750" cy="121425"/>
                </a:xfrm>
                <a:custGeom>
                  <a:avLst/>
                  <a:gdLst>
                    <a:gd name="T0" fmla="*/ 1601562500 w 22710"/>
                    <a:gd name="T1" fmla="*/ 0 h 4857"/>
                    <a:gd name="T2" fmla="*/ 2147483646 w 22710"/>
                    <a:gd name="T3" fmla="*/ 2147483646 h 4857"/>
                    <a:gd name="T4" fmla="*/ 2147483646 w 22710"/>
                    <a:gd name="T5" fmla="*/ 2147483646 h 4857"/>
                    <a:gd name="T6" fmla="*/ 2147483646 w 22710"/>
                    <a:gd name="T7" fmla="*/ 2147483646 h 4857"/>
                    <a:gd name="T8" fmla="*/ 2147483646 w 22710"/>
                    <a:gd name="T9" fmla="*/ 2147483646 h 4857"/>
                    <a:gd name="T10" fmla="*/ 2147483646 w 22710"/>
                    <a:gd name="T11" fmla="*/ 2147483646 h 4857"/>
                    <a:gd name="T12" fmla="*/ 2147483646 w 22710"/>
                    <a:gd name="T13" fmla="*/ 439453125 h 4857"/>
                    <a:gd name="T14" fmla="*/ 1601562500 w 22710"/>
                    <a:gd name="T15" fmla="*/ 0 h 485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14" name="Google Shape;5376;p33"/>
              <p:cNvGrpSpPr>
                <a:grpSpLocks/>
              </p:cNvGrpSpPr>
              <p:nvPr/>
            </p:nvGrpSpPr>
            <p:grpSpPr bwMode="auto"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165" name="Google Shape;5377;p33"/>
                <p:cNvSpPr>
                  <a:spLocks/>
                </p:cNvSpPr>
                <p:nvPr/>
              </p:nvSpPr>
              <p:spPr bwMode="auto">
                <a:xfrm>
                  <a:off x="2614300" y="4307350"/>
                  <a:ext cx="123125" cy="1432400"/>
                </a:xfrm>
                <a:custGeom>
                  <a:avLst/>
                  <a:gdLst>
                    <a:gd name="T0" fmla="*/ 2147483646 w 4925"/>
                    <a:gd name="T1" fmla="*/ 0 h 57296"/>
                    <a:gd name="T2" fmla="*/ 2147483646 w 4925"/>
                    <a:gd name="T3" fmla="*/ 2147483646 h 57296"/>
                    <a:gd name="T4" fmla="*/ 2147483646 w 4925"/>
                    <a:gd name="T5" fmla="*/ 2147483646 h 57296"/>
                    <a:gd name="T6" fmla="*/ 2147483646 w 4925"/>
                    <a:gd name="T7" fmla="*/ 2147483646 h 57296"/>
                    <a:gd name="T8" fmla="*/ 2147483646 w 4925"/>
                    <a:gd name="T9" fmla="*/ 2147483646 h 57296"/>
                    <a:gd name="T10" fmla="*/ 2147483646 w 4925"/>
                    <a:gd name="T11" fmla="*/ 2147483646 h 57296"/>
                    <a:gd name="T12" fmla="*/ 2147483646 w 4925"/>
                    <a:gd name="T13" fmla="*/ 2147483646 h 57296"/>
                    <a:gd name="T14" fmla="*/ 0 w 4925"/>
                    <a:gd name="T15" fmla="*/ 2147483646 h 57296"/>
                    <a:gd name="T16" fmla="*/ 1191406250 w 4925"/>
                    <a:gd name="T17" fmla="*/ 2147483646 h 57296"/>
                    <a:gd name="T18" fmla="*/ 2147483646 w 4925"/>
                    <a:gd name="T19" fmla="*/ 2147483646 h 57296"/>
                    <a:gd name="T20" fmla="*/ 2147483646 w 4925"/>
                    <a:gd name="T21" fmla="*/ 2147483646 h 57296"/>
                    <a:gd name="T22" fmla="*/ 2147483646 w 4925"/>
                    <a:gd name="T23" fmla="*/ 2147483646 h 57296"/>
                    <a:gd name="T24" fmla="*/ 2147483646 w 4925"/>
                    <a:gd name="T25" fmla="*/ 2147483646 h 57296"/>
                    <a:gd name="T26" fmla="*/ 2147483646 w 4925"/>
                    <a:gd name="T27" fmla="*/ 2147483646 h 57296"/>
                    <a:gd name="T28" fmla="*/ 2147483646 w 4925"/>
                    <a:gd name="T29" fmla="*/ 2147483646 h 57296"/>
                    <a:gd name="T30" fmla="*/ 2147483646 w 4925"/>
                    <a:gd name="T31" fmla="*/ 0 h 57296"/>
                    <a:gd name="T32" fmla="*/ 2147483646 w 4925"/>
                    <a:gd name="T33" fmla="*/ 0 h 5729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lnTo>
                        <a:pt x="225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6" name="Google Shape;5378;p33"/>
                <p:cNvSpPr>
                  <a:spLocks/>
                </p:cNvSpPr>
                <p:nvPr/>
              </p:nvSpPr>
              <p:spPr bwMode="auto">
                <a:xfrm>
                  <a:off x="2729050" y="4204750"/>
                  <a:ext cx="503075" cy="679375"/>
                </a:xfrm>
                <a:custGeom>
                  <a:avLst/>
                  <a:gdLst>
                    <a:gd name="T0" fmla="*/ 2147483646 w 20123"/>
                    <a:gd name="T1" fmla="*/ 9765625 h 27175"/>
                    <a:gd name="T2" fmla="*/ 0 w 20123"/>
                    <a:gd name="T3" fmla="*/ 2147483646 h 27175"/>
                    <a:gd name="T4" fmla="*/ 2147483646 w 20123"/>
                    <a:gd name="T5" fmla="*/ 2147483646 h 27175"/>
                    <a:gd name="T6" fmla="*/ 2147483646 w 20123"/>
                    <a:gd name="T7" fmla="*/ 9765625 h 2717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7" name="Google Shape;5379;p33"/>
                <p:cNvSpPr>
                  <a:spLocks/>
                </p:cNvSpPr>
                <p:nvPr/>
              </p:nvSpPr>
              <p:spPr bwMode="auto">
                <a:xfrm>
                  <a:off x="2722200" y="4206275"/>
                  <a:ext cx="506125" cy="674050"/>
                </a:xfrm>
                <a:custGeom>
                  <a:avLst/>
                  <a:gdLst>
                    <a:gd name="T0" fmla="*/ 2147483646 w 20245"/>
                    <a:gd name="T1" fmla="*/ 9765625 h 26962"/>
                    <a:gd name="T2" fmla="*/ 2147483646 w 20245"/>
                    <a:gd name="T3" fmla="*/ 2147483646 h 26962"/>
                    <a:gd name="T4" fmla="*/ 2147483646 w 20245"/>
                    <a:gd name="T5" fmla="*/ 2147483646 h 26962"/>
                    <a:gd name="T6" fmla="*/ 2147483646 w 20245"/>
                    <a:gd name="T7" fmla="*/ 2147483646 h 26962"/>
                    <a:gd name="T8" fmla="*/ 2147483646 w 20245"/>
                    <a:gd name="T9" fmla="*/ 2147483646 h 26962"/>
                    <a:gd name="T10" fmla="*/ 2147483646 w 20245"/>
                    <a:gd name="T11" fmla="*/ 2147483646 h 26962"/>
                    <a:gd name="T12" fmla="*/ 9765625 w 20245"/>
                    <a:gd name="T13" fmla="*/ 2147483646 h 26962"/>
                    <a:gd name="T14" fmla="*/ 2147483646 w 20245"/>
                    <a:gd name="T15" fmla="*/ 2147483646 h 26962"/>
                    <a:gd name="T16" fmla="*/ 2147483646 w 20245"/>
                    <a:gd name="T17" fmla="*/ 2147483646 h 26962"/>
                    <a:gd name="T18" fmla="*/ 2147483646 w 20245"/>
                    <a:gd name="T19" fmla="*/ 2147483646 h 26962"/>
                    <a:gd name="T20" fmla="*/ 2147483646 w 20245"/>
                    <a:gd name="T21" fmla="*/ 2147483646 h 26962"/>
                    <a:gd name="T22" fmla="*/ 2147483646 w 20245"/>
                    <a:gd name="T23" fmla="*/ 2147483646 h 26962"/>
                    <a:gd name="T24" fmla="*/ 2147483646 w 20245"/>
                    <a:gd name="T25" fmla="*/ 9765625 h 26962"/>
                    <a:gd name="T26" fmla="*/ 2147483646 w 20245"/>
                    <a:gd name="T27" fmla="*/ 9765625 h 2696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lnTo>
                        <a:pt x="20214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8" name="Google Shape;5380;p33"/>
                <p:cNvSpPr>
                  <a:spLocks/>
                </p:cNvSpPr>
                <p:nvPr/>
              </p:nvSpPr>
              <p:spPr bwMode="auto">
                <a:xfrm>
                  <a:off x="2877975" y="4523925"/>
                  <a:ext cx="12950" cy="212775"/>
                </a:xfrm>
                <a:custGeom>
                  <a:avLst/>
                  <a:gdLst>
                    <a:gd name="T0" fmla="*/ 2147483646 w 518"/>
                    <a:gd name="T1" fmla="*/ 0 h 8511"/>
                    <a:gd name="T2" fmla="*/ 1494140625 w 518"/>
                    <a:gd name="T3" fmla="*/ 2147483646 h 8511"/>
                    <a:gd name="T4" fmla="*/ 9765625 w 518"/>
                    <a:gd name="T5" fmla="*/ 2147483646 h 8511"/>
                    <a:gd name="T6" fmla="*/ 302734375 w 518"/>
                    <a:gd name="T7" fmla="*/ 2147483646 h 8511"/>
                    <a:gd name="T8" fmla="*/ 2147483646 w 518"/>
                    <a:gd name="T9" fmla="*/ 2147483646 h 8511"/>
                    <a:gd name="T10" fmla="*/ 2147483646 w 518"/>
                    <a:gd name="T11" fmla="*/ 2147483646 h 8511"/>
                    <a:gd name="T12" fmla="*/ 2147483646 w 518"/>
                    <a:gd name="T13" fmla="*/ 0 h 8511"/>
                    <a:gd name="T14" fmla="*/ 2147483646 w 518"/>
                    <a:gd name="T15" fmla="*/ 0 h 851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lnTo>
                        <a:pt x="48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9" name="Google Shape;5381;p33"/>
                <p:cNvSpPr>
                  <a:spLocks/>
                </p:cNvSpPr>
                <p:nvPr/>
              </p:nvSpPr>
              <p:spPr bwMode="auto">
                <a:xfrm>
                  <a:off x="2991200" y="4406125"/>
                  <a:ext cx="26625" cy="202925"/>
                </a:xfrm>
                <a:custGeom>
                  <a:avLst/>
                  <a:gdLst>
                    <a:gd name="T0" fmla="*/ 2147483646 w 1065"/>
                    <a:gd name="T1" fmla="*/ 9765625 h 8117"/>
                    <a:gd name="T2" fmla="*/ 2147483646 w 1065"/>
                    <a:gd name="T3" fmla="*/ 2147483646 h 8117"/>
                    <a:gd name="T4" fmla="*/ 898437500 w 1065"/>
                    <a:gd name="T5" fmla="*/ 2147483646 h 8117"/>
                    <a:gd name="T6" fmla="*/ 9765625 w 1065"/>
                    <a:gd name="T7" fmla="*/ 2147483646 h 8117"/>
                    <a:gd name="T8" fmla="*/ 2147483646 w 1065"/>
                    <a:gd name="T9" fmla="*/ 2147483646 h 8117"/>
                    <a:gd name="T10" fmla="*/ 2147483646 w 1065"/>
                    <a:gd name="T11" fmla="*/ 2147483646 h 8117"/>
                    <a:gd name="T12" fmla="*/ 2147483646 w 1065"/>
                    <a:gd name="T13" fmla="*/ 9765625 h 8117"/>
                    <a:gd name="T14" fmla="*/ 2147483646 w 1065"/>
                    <a:gd name="T15" fmla="*/ 9765625 h 811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lnTo>
                        <a:pt x="1004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0" name="Google Shape;5382;p33"/>
                <p:cNvSpPr>
                  <a:spLocks/>
                </p:cNvSpPr>
                <p:nvPr/>
              </p:nvSpPr>
              <p:spPr bwMode="auto">
                <a:xfrm>
                  <a:off x="3087700" y="4289875"/>
                  <a:ext cx="31950" cy="180100"/>
                </a:xfrm>
                <a:custGeom>
                  <a:avLst/>
                  <a:gdLst>
                    <a:gd name="T0" fmla="*/ 2147483646 w 1278"/>
                    <a:gd name="T1" fmla="*/ 0 h 7204"/>
                    <a:gd name="T2" fmla="*/ 2147483646 w 1278"/>
                    <a:gd name="T3" fmla="*/ 2147483646 h 7204"/>
                    <a:gd name="T4" fmla="*/ 1494140625 w 1278"/>
                    <a:gd name="T5" fmla="*/ 2147483646 h 7204"/>
                    <a:gd name="T6" fmla="*/ 9765625 w 1278"/>
                    <a:gd name="T7" fmla="*/ 2147483646 h 7204"/>
                    <a:gd name="T8" fmla="*/ 2147483646 w 1278"/>
                    <a:gd name="T9" fmla="*/ 2147483646 h 7204"/>
                    <a:gd name="T10" fmla="*/ 2147483646 w 1278"/>
                    <a:gd name="T11" fmla="*/ 2147483646 h 7204"/>
                    <a:gd name="T12" fmla="*/ 2147483646 w 1278"/>
                    <a:gd name="T13" fmla="*/ 0 h 7204"/>
                    <a:gd name="T14" fmla="*/ 2147483646 w 1278"/>
                    <a:gd name="T15" fmla="*/ 0 h 720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lnTo>
                        <a:pt x="124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1" name="Google Shape;5383;p33"/>
                <p:cNvSpPr>
                  <a:spLocks/>
                </p:cNvSpPr>
                <p:nvPr/>
              </p:nvSpPr>
              <p:spPr bwMode="auto">
                <a:xfrm>
                  <a:off x="3021600" y="4495800"/>
                  <a:ext cx="119325" cy="63100"/>
                </a:xfrm>
                <a:custGeom>
                  <a:avLst/>
                  <a:gdLst>
                    <a:gd name="T0" fmla="*/ 2147483646 w 4773"/>
                    <a:gd name="T1" fmla="*/ 0 h 2524"/>
                    <a:gd name="T2" fmla="*/ 2147483646 w 4773"/>
                    <a:gd name="T3" fmla="*/ 2147483646 h 2524"/>
                    <a:gd name="T4" fmla="*/ 2147483646 w 4773"/>
                    <a:gd name="T5" fmla="*/ 2147483646 h 2524"/>
                    <a:gd name="T6" fmla="*/ 0 w 4773"/>
                    <a:gd name="T7" fmla="*/ 2147483646 h 2524"/>
                    <a:gd name="T8" fmla="*/ 2147483646 w 4773"/>
                    <a:gd name="T9" fmla="*/ 2147483646 h 2524"/>
                    <a:gd name="T10" fmla="*/ 2147483646 w 4773"/>
                    <a:gd name="T11" fmla="*/ 2147483646 h 2524"/>
                    <a:gd name="T12" fmla="*/ 2147483646 w 4773"/>
                    <a:gd name="T13" fmla="*/ 595703125 h 2524"/>
                    <a:gd name="T14" fmla="*/ 2147483646 w 4773"/>
                    <a:gd name="T15" fmla="*/ 0 h 252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2" name="Google Shape;5384;p33"/>
                <p:cNvSpPr>
                  <a:spLocks/>
                </p:cNvSpPr>
                <p:nvPr/>
              </p:nvSpPr>
              <p:spPr bwMode="auto">
                <a:xfrm>
                  <a:off x="3124950" y="4343050"/>
                  <a:ext cx="75250" cy="63875"/>
                </a:xfrm>
                <a:custGeom>
                  <a:avLst/>
                  <a:gdLst>
                    <a:gd name="T0" fmla="*/ 2147483646 w 3010"/>
                    <a:gd name="T1" fmla="*/ 9765625 h 2555"/>
                    <a:gd name="T2" fmla="*/ 2147483646 w 3010"/>
                    <a:gd name="T3" fmla="*/ 2147483646 h 2555"/>
                    <a:gd name="T4" fmla="*/ 2147483646 w 3010"/>
                    <a:gd name="T5" fmla="*/ 2147483646 h 2555"/>
                    <a:gd name="T6" fmla="*/ 0 w 3010"/>
                    <a:gd name="T7" fmla="*/ 2147483646 h 2555"/>
                    <a:gd name="T8" fmla="*/ 2147483646 w 3010"/>
                    <a:gd name="T9" fmla="*/ 2147483646 h 2555"/>
                    <a:gd name="T10" fmla="*/ 2147483646 w 3010"/>
                    <a:gd name="T11" fmla="*/ 2147483646 h 2555"/>
                    <a:gd name="T12" fmla="*/ 2147483646 w 3010"/>
                    <a:gd name="T13" fmla="*/ 302734375 h 2555"/>
                    <a:gd name="T14" fmla="*/ 2147483646 w 3010"/>
                    <a:gd name="T15" fmla="*/ 9765625 h 25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3" name="Google Shape;5385;p33"/>
                <p:cNvSpPr>
                  <a:spLocks/>
                </p:cNvSpPr>
                <p:nvPr/>
              </p:nvSpPr>
              <p:spPr bwMode="auto">
                <a:xfrm>
                  <a:off x="2912175" y="4653100"/>
                  <a:ext cx="129200" cy="45325"/>
                </a:xfrm>
                <a:custGeom>
                  <a:avLst/>
                  <a:gdLst>
                    <a:gd name="T0" fmla="*/ 2147483646 w 5168"/>
                    <a:gd name="T1" fmla="*/ 0 h 1813"/>
                    <a:gd name="T2" fmla="*/ 2147483646 w 5168"/>
                    <a:gd name="T3" fmla="*/ 2147483646 h 1813"/>
                    <a:gd name="T4" fmla="*/ 2147483646 w 5168"/>
                    <a:gd name="T5" fmla="*/ 2147483646 h 1813"/>
                    <a:gd name="T6" fmla="*/ 0 w 5168"/>
                    <a:gd name="T7" fmla="*/ 2147483646 h 1813"/>
                    <a:gd name="T8" fmla="*/ 2147483646 w 5168"/>
                    <a:gd name="T9" fmla="*/ 2147483646 h 1813"/>
                    <a:gd name="T10" fmla="*/ 2147483646 w 5168"/>
                    <a:gd name="T11" fmla="*/ 2147483646 h 1813"/>
                    <a:gd name="T12" fmla="*/ 2147483646 w 5168"/>
                    <a:gd name="T13" fmla="*/ 2147483646 h 1813"/>
                    <a:gd name="T14" fmla="*/ 2147483646 w 5168"/>
                    <a:gd name="T15" fmla="*/ 302734375 h 1813"/>
                    <a:gd name="T16" fmla="*/ 2147483646 w 5168"/>
                    <a:gd name="T17" fmla="*/ 0 h 18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4" name="Google Shape;5386;p33"/>
                <p:cNvSpPr>
                  <a:spLocks/>
                </p:cNvSpPr>
                <p:nvPr/>
              </p:nvSpPr>
              <p:spPr bwMode="auto">
                <a:xfrm>
                  <a:off x="2069450" y="4653675"/>
                  <a:ext cx="659625" cy="478450"/>
                </a:xfrm>
                <a:custGeom>
                  <a:avLst/>
                  <a:gdLst>
                    <a:gd name="T0" fmla="*/ 2147483646 w 26385"/>
                    <a:gd name="T1" fmla="*/ 0 h 19138"/>
                    <a:gd name="T2" fmla="*/ 9765625 w 26385"/>
                    <a:gd name="T3" fmla="*/ 2147483646 h 19138"/>
                    <a:gd name="T4" fmla="*/ 2147483646 w 26385"/>
                    <a:gd name="T5" fmla="*/ 2147483646 h 19138"/>
                    <a:gd name="T6" fmla="*/ 2147483646 w 26385"/>
                    <a:gd name="T7" fmla="*/ 2147483646 h 19138"/>
                    <a:gd name="T8" fmla="*/ 2147483646 w 26385"/>
                    <a:gd name="T9" fmla="*/ 2147483646 h 19138"/>
                    <a:gd name="T10" fmla="*/ 2147483646 w 26385"/>
                    <a:gd name="T11" fmla="*/ 2147483646 h 19138"/>
                    <a:gd name="T12" fmla="*/ 2147483646 w 26385"/>
                    <a:gd name="T13" fmla="*/ 0 h 1913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5" name="Google Shape;5387;p33"/>
                <p:cNvSpPr>
                  <a:spLocks/>
                </p:cNvSpPr>
                <p:nvPr/>
              </p:nvSpPr>
              <p:spPr bwMode="auto">
                <a:xfrm>
                  <a:off x="2077800" y="4656125"/>
                  <a:ext cx="640625" cy="469650"/>
                </a:xfrm>
                <a:custGeom>
                  <a:avLst/>
                  <a:gdLst>
                    <a:gd name="T0" fmla="*/ 9765625 w 25625"/>
                    <a:gd name="T1" fmla="*/ 9765625 h 18786"/>
                    <a:gd name="T2" fmla="*/ 2147483646 w 25625"/>
                    <a:gd name="T3" fmla="*/ 2147483646 h 18786"/>
                    <a:gd name="T4" fmla="*/ 2147483646 w 25625"/>
                    <a:gd name="T5" fmla="*/ 2147483646 h 18786"/>
                    <a:gd name="T6" fmla="*/ 2147483646 w 25625"/>
                    <a:gd name="T7" fmla="*/ 2147483646 h 18786"/>
                    <a:gd name="T8" fmla="*/ 2147483646 w 25625"/>
                    <a:gd name="T9" fmla="*/ 2147483646 h 18786"/>
                    <a:gd name="T10" fmla="*/ 2147483646 w 25625"/>
                    <a:gd name="T11" fmla="*/ 2147483646 h 18786"/>
                    <a:gd name="T12" fmla="*/ 2147483646 w 25625"/>
                    <a:gd name="T13" fmla="*/ 2147483646 h 18786"/>
                    <a:gd name="T14" fmla="*/ 9765625 w 25625"/>
                    <a:gd name="T15" fmla="*/ 9765625 h 187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6" name="Google Shape;5388;p33"/>
                <p:cNvSpPr>
                  <a:spLocks/>
                </p:cNvSpPr>
                <p:nvPr/>
              </p:nvSpPr>
              <p:spPr bwMode="auto">
                <a:xfrm>
                  <a:off x="2294375" y="4780000"/>
                  <a:ext cx="173275" cy="140600"/>
                </a:xfrm>
                <a:custGeom>
                  <a:avLst/>
                  <a:gdLst>
                    <a:gd name="T0" fmla="*/ 2147483646 w 6931"/>
                    <a:gd name="T1" fmla="*/ 0 h 5624"/>
                    <a:gd name="T2" fmla="*/ 2147483646 w 6931"/>
                    <a:gd name="T3" fmla="*/ 2147483646 h 5624"/>
                    <a:gd name="T4" fmla="*/ 2147483646 w 6931"/>
                    <a:gd name="T5" fmla="*/ 2147483646 h 5624"/>
                    <a:gd name="T6" fmla="*/ 2147483646 w 6931"/>
                    <a:gd name="T7" fmla="*/ 2147483646 h 5624"/>
                    <a:gd name="T8" fmla="*/ 2147483646 w 6931"/>
                    <a:gd name="T9" fmla="*/ 2147483646 h 5624"/>
                    <a:gd name="T10" fmla="*/ 9765625 w 6931"/>
                    <a:gd name="T11" fmla="*/ 2147483646 h 5624"/>
                    <a:gd name="T12" fmla="*/ 2147483646 w 6931"/>
                    <a:gd name="T13" fmla="*/ 2147483646 h 5624"/>
                    <a:gd name="T14" fmla="*/ 2147483646 w 6931"/>
                    <a:gd name="T15" fmla="*/ 2147483646 h 5624"/>
                    <a:gd name="T16" fmla="*/ 2147483646 w 6931"/>
                    <a:gd name="T17" fmla="*/ 2147483646 h 5624"/>
                    <a:gd name="T18" fmla="*/ 2147483646 w 6931"/>
                    <a:gd name="T19" fmla="*/ 2147483646 h 5624"/>
                    <a:gd name="T20" fmla="*/ 2147483646 w 6931"/>
                    <a:gd name="T21" fmla="*/ 2147483646 h 5624"/>
                    <a:gd name="T22" fmla="*/ 2147483646 w 6931"/>
                    <a:gd name="T23" fmla="*/ 0 h 5624"/>
                    <a:gd name="T24" fmla="*/ 2147483646 w 6931"/>
                    <a:gd name="T25" fmla="*/ 0 h 562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lnTo>
                        <a:pt x="601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7" name="Google Shape;5389;p33"/>
                <p:cNvSpPr>
                  <a:spLocks/>
                </p:cNvSpPr>
                <p:nvPr/>
              </p:nvSpPr>
              <p:spPr bwMode="auto">
                <a:xfrm>
                  <a:off x="2415975" y="4988200"/>
                  <a:ext cx="159600" cy="32700"/>
                </a:xfrm>
                <a:custGeom>
                  <a:avLst/>
                  <a:gdLst>
                    <a:gd name="T0" fmla="*/ 2147483646 w 6384"/>
                    <a:gd name="T1" fmla="*/ 9765625 h 1308"/>
                    <a:gd name="T2" fmla="*/ 2147483646 w 6384"/>
                    <a:gd name="T3" fmla="*/ 2147483646 h 1308"/>
                    <a:gd name="T4" fmla="*/ 2147483646 w 6384"/>
                    <a:gd name="T5" fmla="*/ 2147483646 h 1308"/>
                    <a:gd name="T6" fmla="*/ 0 w 6384"/>
                    <a:gd name="T7" fmla="*/ 2147483646 h 1308"/>
                    <a:gd name="T8" fmla="*/ 2147483646 w 6384"/>
                    <a:gd name="T9" fmla="*/ 2147483646 h 1308"/>
                    <a:gd name="T10" fmla="*/ 2147483646 w 6384"/>
                    <a:gd name="T11" fmla="*/ 2147483646 h 1308"/>
                    <a:gd name="T12" fmla="*/ 2147483646 w 6384"/>
                    <a:gd name="T13" fmla="*/ 302734375 h 1308"/>
                    <a:gd name="T14" fmla="*/ 2147483646 w 6384"/>
                    <a:gd name="T15" fmla="*/ 9765625 h 130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8" name="Google Shape;5390;p33"/>
                <p:cNvSpPr>
                  <a:spLocks/>
                </p:cNvSpPr>
                <p:nvPr/>
              </p:nvSpPr>
              <p:spPr bwMode="auto">
                <a:xfrm>
                  <a:off x="2569475" y="4872700"/>
                  <a:ext cx="49400" cy="152000"/>
                </a:xfrm>
                <a:custGeom>
                  <a:avLst/>
                  <a:gdLst>
                    <a:gd name="T0" fmla="*/ 0 w 1976"/>
                    <a:gd name="T1" fmla="*/ 9765625 h 6080"/>
                    <a:gd name="T2" fmla="*/ 2147483646 w 1976"/>
                    <a:gd name="T3" fmla="*/ 2147483646 h 6080"/>
                    <a:gd name="T4" fmla="*/ 2147483646 w 1976"/>
                    <a:gd name="T5" fmla="*/ 2147483646 h 6080"/>
                    <a:gd name="T6" fmla="*/ 2147483646 w 1976"/>
                    <a:gd name="T7" fmla="*/ 2147483646 h 6080"/>
                    <a:gd name="T8" fmla="*/ 2147483646 w 1976"/>
                    <a:gd name="T9" fmla="*/ 2147483646 h 6080"/>
                    <a:gd name="T10" fmla="*/ 2147483646 w 1976"/>
                    <a:gd name="T11" fmla="*/ 2147483646 h 6080"/>
                    <a:gd name="T12" fmla="*/ 292968750 w 1976"/>
                    <a:gd name="T13" fmla="*/ 9765625 h 6080"/>
                    <a:gd name="T14" fmla="*/ 0 w 1976"/>
                    <a:gd name="T15" fmla="*/ 9765625 h 60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9" name="Google Shape;5391;p33"/>
                <p:cNvSpPr>
                  <a:spLocks/>
                </p:cNvSpPr>
                <p:nvPr/>
              </p:nvSpPr>
              <p:spPr bwMode="auto">
                <a:xfrm>
                  <a:off x="2180400" y="3516525"/>
                  <a:ext cx="824500" cy="901500"/>
                </a:xfrm>
                <a:custGeom>
                  <a:avLst/>
                  <a:gdLst>
                    <a:gd name="T0" fmla="*/ 2147483646 w 32980"/>
                    <a:gd name="T1" fmla="*/ 9765625 h 36060"/>
                    <a:gd name="T2" fmla="*/ 2147483646 w 32980"/>
                    <a:gd name="T3" fmla="*/ 2147483646 h 36060"/>
                    <a:gd name="T4" fmla="*/ 2147483646 w 32980"/>
                    <a:gd name="T5" fmla="*/ 2147483646 h 36060"/>
                    <a:gd name="T6" fmla="*/ 2147483646 w 32980"/>
                    <a:gd name="T7" fmla="*/ 2147483646 h 36060"/>
                    <a:gd name="T8" fmla="*/ 2147483646 w 32980"/>
                    <a:gd name="T9" fmla="*/ 2147483646 h 36060"/>
                    <a:gd name="T10" fmla="*/ 2147483646 w 32980"/>
                    <a:gd name="T11" fmla="*/ 2147483646 h 36060"/>
                    <a:gd name="T12" fmla="*/ 2147483646 w 32980"/>
                    <a:gd name="T13" fmla="*/ 2147483646 h 36060"/>
                    <a:gd name="T14" fmla="*/ 2147483646 w 32980"/>
                    <a:gd name="T15" fmla="*/ 2147483646 h 36060"/>
                    <a:gd name="T16" fmla="*/ 2147483646 w 32980"/>
                    <a:gd name="T17" fmla="*/ 2147483646 h 36060"/>
                    <a:gd name="T18" fmla="*/ 2147483646 w 32980"/>
                    <a:gd name="T19" fmla="*/ 2147483646 h 36060"/>
                    <a:gd name="T20" fmla="*/ 2147483646 w 32980"/>
                    <a:gd name="T21" fmla="*/ 2147483646 h 36060"/>
                    <a:gd name="T22" fmla="*/ 2147483646 w 32980"/>
                    <a:gd name="T23" fmla="*/ 2147483646 h 36060"/>
                    <a:gd name="T24" fmla="*/ 2147483646 w 32980"/>
                    <a:gd name="T25" fmla="*/ 2147483646 h 36060"/>
                    <a:gd name="T26" fmla="*/ 2147483646 w 32980"/>
                    <a:gd name="T27" fmla="*/ 2147483646 h 36060"/>
                    <a:gd name="T28" fmla="*/ 2147483646 w 32980"/>
                    <a:gd name="T29" fmla="*/ 2147483646 h 36060"/>
                    <a:gd name="T30" fmla="*/ 2147483646 w 32980"/>
                    <a:gd name="T31" fmla="*/ 2147483646 h 36060"/>
                    <a:gd name="T32" fmla="*/ 2147483646 w 32980"/>
                    <a:gd name="T33" fmla="*/ 2147483646 h 36060"/>
                    <a:gd name="T34" fmla="*/ 2147483646 w 32980"/>
                    <a:gd name="T35" fmla="*/ 2147483646 h 36060"/>
                    <a:gd name="T36" fmla="*/ 2147483646 w 32980"/>
                    <a:gd name="T37" fmla="*/ 507812500 h 36060"/>
                    <a:gd name="T38" fmla="*/ 2147483646 w 32980"/>
                    <a:gd name="T39" fmla="*/ 9765625 h 3606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0" name="Google Shape;5392;p33"/>
                <p:cNvSpPr>
                  <a:spLocks/>
                </p:cNvSpPr>
                <p:nvPr/>
              </p:nvSpPr>
              <p:spPr bwMode="auto">
                <a:xfrm>
                  <a:off x="2411875" y="3875550"/>
                  <a:ext cx="463100" cy="516075"/>
                </a:xfrm>
                <a:custGeom>
                  <a:avLst/>
                  <a:gdLst>
                    <a:gd name="T0" fmla="*/ 2147483646 w 18524"/>
                    <a:gd name="T1" fmla="*/ 2147483646 h 20643"/>
                    <a:gd name="T2" fmla="*/ 2147483646 w 18524"/>
                    <a:gd name="T3" fmla="*/ 2147483646 h 20643"/>
                    <a:gd name="T4" fmla="*/ 2147483646 w 18524"/>
                    <a:gd name="T5" fmla="*/ 2147483646 h 20643"/>
                    <a:gd name="T6" fmla="*/ 2147483646 w 18524"/>
                    <a:gd name="T7" fmla="*/ 2147483646 h 20643"/>
                    <a:gd name="T8" fmla="*/ 2147483646 w 18524"/>
                    <a:gd name="T9" fmla="*/ 2147483646 h 20643"/>
                    <a:gd name="T10" fmla="*/ 2147483646 w 18524"/>
                    <a:gd name="T11" fmla="*/ 2147483646 h 20643"/>
                    <a:gd name="T12" fmla="*/ 2147483646 w 18524"/>
                    <a:gd name="T13" fmla="*/ 2147483646 h 20643"/>
                    <a:gd name="T14" fmla="*/ 2147483646 w 18524"/>
                    <a:gd name="T15" fmla="*/ 2147483646 h 20643"/>
                    <a:gd name="T16" fmla="*/ 2147483646 w 18524"/>
                    <a:gd name="T17" fmla="*/ 2147483646 h 20643"/>
                    <a:gd name="T18" fmla="*/ 1005859375 w 18524"/>
                    <a:gd name="T19" fmla="*/ 2147483646 h 20643"/>
                    <a:gd name="T20" fmla="*/ 2147483646 w 18524"/>
                    <a:gd name="T21" fmla="*/ 2147483646 h 20643"/>
                    <a:gd name="T22" fmla="*/ 2147483646 w 18524"/>
                    <a:gd name="T23" fmla="*/ 2147483646 h 20643"/>
                    <a:gd name="T24" fmla="*/ 2147483646 w 18524"/>
                    <a:gd name="T25" fmla="*/ 2147483646 h 20643"/>
                    <a:gd name="T26" fmla="*/ 2147483646 w 18524"/>
                    <a:gd name="T27" fmla="*/ 2147483646 h 20643"/>
                    <a:gd name="T28" fmla="*/ 2147483646 w 18524"/>
                    <a:gd name="T29" fmla="*/ 2147483646 h 20643"/>
                    <a:gd name="T30" fmla="*/ 2147483646 w 18524"/>
                    <a:gd name="T31" fmla="*/ 2147483646 h 20643"/>
                    <a:gd name="T32" fmla="*/ 2147483646 w 18524"/>
                    <a:gd name="T33" fmla="*/ 2147483646 h 20643"/>
                    <a:gd name="T34" fmla="*/ 2147483646 w 18524"/>
                    <a:gd name="T35" fmla="*/ 2147483646 h 20643"/>
                    <a:gd name="T36" fmla="*/ 2147483646 w 18524"/>
                    <a:gd name="T37" fmla="*/ 2147483646 h 20643"/>
                    <a:gd name="T38" fmla="*/ 2147483646 w 18524"/>
                    <a:gd name="T39" fmla="*/ 2147483646 h 20643"/>
                    <a:gd name="T40" fmla="*/ 2147483646 w 18524"/>
                    <a:gd name="T41" fmla="*/ 2147483646 h 20643"/>
                    <a:gd name="T42" fmla="*/ 2147483646 w 18524"/>
                    <a:gd name="T43" fmla="*/ 2147483646 h 20643"/>
                    <a:gd name="T44" fmla="*/ 2147483646 w 18524"/>
                    <a:gd name="T45" fmla="*/ 2147483646 h 20643"/>
                    <a:gd name="T46" fmla="*/ 2147483646 w 18524"/>
                    <a:gd name="T47" fmla="*/ 2147483646 h 20643"/>
                    <a:gd name="T48" fmla="*/ 2147483646 w 18524"/>
                    <a:gd name="T49" fmla="*/ 2147483646 h 20643"/>
                    <a:gd name="T50" fmla="*/ 2147483646 w 18524"/>
                    <a:gd name="T51" fmla="*/ 2147483646 h 20643"/>
                    <a:gd name="T52" fmla="*/ 2147483646 w 18524"/>
                    <a:gd name="T53" fmla="*/ 2147483646 h 20643"/>
                    <a:gd name="T54" fmla="*/ 2147483646 w 18524"/>
                    <a:gd name="T55" fmla="*/ 2147483646 h 20643"/>
                    <a:gd name="T56" fmla="*/ 2147483646 w 18524"/>
                    <a:gd name="T57" fmla="*/ 2147483646 h 20643"/>
                    <a:gd name="T58" fmla="*/ 2147483646 w 18524"/>
                    <a:gd name="T59" fmla="*/ 2147483646 h 20643"/>
                    <a:gd name="T60" fmla="*/ 2147483646 w 18524"/>
                    <a:gd name="T61" fmla="*/ 2147483646 h 20643"/>
                    <a:gd name="T62" fmla="*/ 2147483646 w 18524"/>
                    <a:gd name="T63" fmla="*/ 2147483646 h 20643"/>
                    <a:gd name="T64" fmla="*/ 2147483646 w 18524"/>
                    <a:gd name="T65" fmla="*/ 2147483646 h 20643"/>
                    <a:gd name="T66" fmla="*/ 2147483646 w 18524"/>
                    <a:gd name="T67" fmla="*/ 2147483646 h 20643"/>
                    <a:gd name="T68" fmla="*/ 2147483646 w 18524"/>
                    <a:gd name="T69" fmla="*/ 2147483646 h 20643"/>
                    <a:gd name="T70" fmla="*/ 2147483646 w 18524"/>
                    <a:gd name="T71" fmla="*/ 2147483646 h 20643"/>
                    <a:gd name="T72" fmla="*/ 2147483646 w 18524"/>
                    <a:gd name="T73" fmla="*/ 2147483646 h 20643"/>
                    <a:gd name="T74" fmla="*/ 2147483646 w 18524"/>
                    <a:gd name="T75" fmla="*/ 2147483646 h 20643"/>
                    <a:gd name="T76" fmla="*/ 2147483646 w 18524"/>
                    <a:gd name="T77" fmla="*/ 2147483646 h 20643"/>
                    <a:gd name="T78" fmla="*/ 2147483646 w 18524"/>
                    <a:gd name="T79" fmla="*/ 2147483646 h 20643"/>
                    <a:gd name="T80" fmla="*/ 2147483646 w 18524"/>
                    <a:gd name="T81" fmla="*/ 2147483646 h 20643"/>
                    <a:gd name="T82" fmla="*/ 2147483646 w 18524"/>
                    <a:gd name="T83" fmla="*/ 2147483646 h 20643"/>
                    <a:gd name="T84" fmla="*/ 2147483646 w 18524"/>
                    <a:gd name="T85" fmla="*/ 2147483646 h 20643"/>
                    <a:gd name="T86" fmla="*/ 2147483646 w 18524"/>
                    <a:gd name="T87" fmla="*/ 0 h 2064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196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15" name="Google Shape;5393;p33"/>
              <p:cNvGrpSpPr>
                <a:grpSpLocks/>
              </p:cNvGrpSpPr>
              <p:nvPr/>
            </p:nvGrpSpPr>
            <p:grpSpPr bwMode="auto"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116" name="Google Shape;5394;p33"/>
                <p:cNvSpPr/>
                <p:nvPr/>
              </p:nvSpPr>
              <p:spPr>
                <a:xfrm>
                  <a:off x="2244908" y="4078739"/>
                  <a:ext cx="1054907" cy="74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7" name="Google Shape;5395;p33"/>
                <p:cNvSpPr>
                  <a:spLocks/>
                </p:cNvSpPr>
                <p:nvPr/>
              </p:nvSpPr>
              <p:spPr bwMode="auto">
                <a:xfrm>
                  <a:off x="2653550" y="4150925"/>
                  <a:ext cx="249375" cy="403625"/>
                </a:xfrm>
                <a:custGeom>
                  <a:avLst/>
                  <a:gdLst>
                    <a:gd name="T0" fmla="*/ 2147483646 w 9975"/>
                    <a:gd name="T1" fmla="*/ 0 h 16145"/>
                    <a:gd name="T2" fmla="*/ 2147483646 w 9975"/>
                    <a:gd name="T3" fmla="*/ 976562500 h 16145"/>
                    <a:gd name="T4" fmla="*/ 9765625 w 9975"/>
                    <a:gd name="T5" fmla="*/ 2147483646 h 16145"/>
                    <a:gd name="T6" fmla="*/ 2147483646 w 9975"/>
                    <a:gd name="T7" fmla="*/ 2147483646 h 16145"/>
                    <a:gd name="T8" fmla="*/ 2147483646 w 9975"/>
                    <a:gd name="T9" fmla="*/ 2147483646 h 16145"/>
                    <a:gd name="T10" fmla="*/ 2147483646 w 9975"/>
                    <a:gd name="T11" fmla="*/ 2147483646 h 16145"/>
                    <a:gd name="T12" fmla="*/ 2147483646 w 9975"/>
                    <a:gd name="T13" fmla="*/ 2147483646 h 16145"/>
                    <a:gd name="T14" fmla="*/ 2147483646 w 9975"/>
                    <a:gd name="T15" fmla="*/ 2147483646 h 16145"/>
                    <a:gd name="T16" fmla="*/ 2147483646 w 9975"/>
                    <a:gd name="T17" fmla="*/ 2147483646 h 16145"/>
                    <a:gd name="T18" fmla="*/ 2147483646 w 9975"/>
                    <a:gd name="T19" fmla="*/ 2147483646 h 16145"/>
                    <a:gd name="T20" fmla="*/ 2147483646 w 9975"/>
                    <a:gd name="T21" fmla="*/ 2147483646 h 16145"/>
                    <a:gd name="T22" fmla="*/ 2147483646 w 9975"/>
                    <a:gd name="T23" fmla="*/ 2147483646 h 16145"/>
                    <a:gd name="T24" fmla="*/ 2147483646 w 9975"/>
                    <a:gd name="T25" fmla="*/ 2147483646 h 16145"/>
                    <a:gd name="T26" fmla="*/ 2147483646 w 9975"/>
                    <a:gd name="T27" fmla="*/ 2147483646 h 16145"/>
                    <a:gd name="T28" fmla="*/ 2147483646 w 9975"/>
                    <a:gd name="T29" fmla="*/ 2147483646 h 16145"/>
                    <a:gd name="T30" fmla="*/ 2147483646 w 9975"/>
                    <a:gd name="T31" fmla="*/ 2147483646 h 16145"/>
                    <a:gd name="T32" fmla="*/ 2147483646 w 9975"/>
                    <a:gd name="T33" fmla="*/ 2147483646 h 16145"/>
                    <a:gd name="T34" fmla="*/ 2147483646 w 9975"/>
                    <a:gd name="T35" fmla="*/ 2147483646 h 16145"/>
                    <a:gd name="T36" fmla="*/ 2147483646 w 9975"/>
                    <a:gd name="T37" fmla="*/ 2147483646 h 16145"/>
                    <a:gd name="T38" fmla="*/ 2147483646 w 9975"/>
                    <a:gd name="T39" fmla="*/ 2147483646 h 16145"/>
                    <a:gd name="T40" fmla="*/ 2147483646 w 9975"/>
                    <a:gd name="T41" fmla="*/ 2147483646 h 16145"/>
                    <a:gd name="T42" fmla="*/ 2147483646 w 9975"/>
                    <a:gd name="T43" fmla="*/ 2147483646 h 16145"/>
                    <a:gd name="T44" fmla="*/ 2147483646 w 9975"/>
                    <a:gd name="T45" fmla="*/ 2147483646 h 16145"/>
                    <a:gd name="T46" fmla="*/ 2147483646 w 9975"/>
                    <a:gd name="T47" fmla="*/ 2147483646 h 16145"/>
                    <a:gd name="T48" fmla="*/ 2147483646 w 9975"/>
                    <a:gd name="T49" fmla="*/ 2147483646 h 16145"/>
                    <a:gd name="T50" fmla="*/ 2147483646 w 9975"/>
                    <a:gd name="T51" fmla="*/ 2147483646 h 16145"/>
                    <a:gd name="T52" fmla="*/ 2147483646 w 9975"/>
                    <a:gd name="T53" fmla="*/ 2147483646 h 16145"/>
                    <a:gd name="T54" fmla="*/ 2147483646 w 9975"/>
                    <a:gd name="T55" fmla="*/ 2147483646 h 16145"/>
                    <a:gd name="T56" fmla="*/ 2147483646 w 9975"/>
                    <a:gd name="T57" fmla="*/ 2147483646 h 16145"/>
                    <a:gd name="T58" fmla="*/ 2147483646 w 9975"/>
                    <a:gd name="T59" fmla="*/ 2147483646 h 16145"/>
                    <a:gd name="T60" fmla="*/ 2147483646 w 9975"/>
                    <a:gd name="T61" fmla="*/ 2147483646 h 16145"/>
                    <a:gd name="T62" fmla="*/ 2147483646 w 9975"/>
                    <a:gd name="T63" fmla="*/ 2147483646 h 16145"/>
                    <a:gd name="T64" fmla="*/ 2147483646 w 9975"/>
                    <a:gd name="T65" fmla="*/ 2147483646 h 16145"/>
                    <a:gd name="T66" fmla="*/ 2147483646 w 9975"/>
                    <a:gd name="T67" fmla="*/ 2147483646 h 16145"/>
                    <a:gd name="T68" fmla="*/ 2147483646 w 9975"/>
                    <a:gd name="T69" fmla="*/ 2147483646 h 16145"/>
                    <a:gd name="T70" fmla="*/ 2147483646 w 9975"/>
                    <a:gd name="T71" fmla="*/ 2147483646 h 16145"/>
                    <a:gd name="T72" fmla="*/ 2147483646 w 9975"/>
                    <a:gd name="T73" fmla="*/ 2147483646 h 16145"/>
                    <a:gd name="T74" fmla="*/ 2147483646 w 9975"/>
                    <a:gd name="T75" fmla="*/ 2147483646 h 16145"/>
                    <a:gd name="T76" fmla="*/ 2147483646 w 9975"/>
                    <a:gd name="T77" fmla="*/ 2147483646 h 16145"/>
                    <a:gd name="T78" fmla="*/ 2147483646 w 9975"/>
                    <a:gd name="T79" fmla="*/ 2147483646 h 16145"/>
                    <a:gd name="T80" fmla="*/ 2147483646 w 9975"/>
                    <a:gd name="T81" fmla="*/ 2147483646 h 16145"/>
                    <a:gd name="T82" fmla="*/ 2147483646 w 9975"/>
                    <a:gd name="T83" fmla="*/ 2147483646 h 16145"/>
                    <a:gd name="T84" fmla="*/ 2147483646 w 9975"/>
                    <a:gd name="T85" fmla="*/ 2147483646 h 16145"/>
                    <a:gd name="T86" fmla="*/ 2147483646 w 9975"/>
                    <a:gd name="T87" fmla="*/ 2147483646 h 16145"/>
                    <a:gd name="T88" fmla="*/ 2147483646 w 9975"/>
                    <a:gd name="T89" fmla="*/ 2147483646 h 16145"/>
                    <a:gd name="T90" fmla="*/ 2147483646 w 9975"/>
                    <a:gd name="T91" fmla="*/ 2147483646 h 16145"/>
                    <a:gd name="T92" fmla="*/ 2147483646 w 9975"/>
                    <a:gd name="T93" fmla="*/ 2147483646 h 16145"/>
                    <a:gd name="T94" fmla="*/ 2147483646 w 9975"/>
                    <a:gd name="T95" fmla="*/ 2147483646 h 16145"/>
                    <a:gd name="T96" fmla="*/ 2147483646 w 9975"/>
                    <a:gd name="T97" fmla="*/ 2147483646 h 16145"/>
                    <a:gd name="T98" fmla="*/ 2147483646 w 9975"/>
                    <a:gd name="T99" fmla="*/ 2147483646 h 16145"/>
                    <a:gd name="T100" fmla="*/ 2147483646 w 9975"/>
                    <a:gd name="T101" fmla="*/ 2147483646 h 16145"/>
                    <a:gd name="T102" fmla="*/ 2147483646 w 9975"/>
                    <a:gd name="T103" fmla="*/ 1953125000 h 16145"/>
                    <a:gd name="T104" fmla="*/ 2147483646 w 9975"/>
                    <a:gd name="T105" fmla="*/ 0 h 1614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8" name="Google Shape;5396;p33"/>
                <p:cNvSpPr>
                  <a:spLocks/>
                </p:cNvSpPr>
                <p:nvPr/>
              </p:nvSpPr>
              <p:spPr bwMode="auto">
                <a:xfrm>
                  <a:off x="2914575" y="4129225"/>
                  <a:ext cx="381975" cy="384475"/>
                </a:xfrm>
                <a:custGeom>
                  <a:avLst/>
                  <a:gdLst>
                    <a:gd name="T0" fmla="*/ 2147483646 w 15279"/>
                    <a:gd name="T1" fmla="*/ 9765625 h 15379"/>
                    <a:gd name="T2" fmla="*/ 2147483646 w 15279"/>
                    <a:gd name="T3" fmla="*/ 595703125 h 15379"/>
                    <a:gd name="T4" fmla="*/ 2147483646 w 15279"/>
                    <a:gd name="T5" fmla="*/ 595703125 h 15379"/>
                    <a:gd name="T6" fmla="*/ 2147483646 w 15279"/>
                    <a:gd name="T7" fmla="*/ 9765625 h 15379"/>
                    <a:gd name="T8" fmla="*/ 2147483646 w 15279"/>
                    <a:gd name="T9" fmla="*/ 595703125 h 15379"/>
                    <a:gd name="T10" fmla="*/ 2147483646 w 15279"/>
                    <a:gd name="T11" fmla="*/ 751953125 h 15379"/>
                    <a:gd name="T12" fmla="*/ 2147483646 w 15279"/>
                    <a:gd name="T13" fmla="*/ 751953125 h 15379"/>
                    <a:gd name="T14" fmla="*/ 2147483646 w 15279"/>
                    <a:gd name="T15" fmla="*/ 654296875 h 15379"/>
                    <a:gd name="T16" fmla="*/ 2147483646 w 15279"/>
                    <a:gd name="T17" fmla="*/ 595703125 h 15379"/>
                    <a:gd name="T18" fmla="*/ 2147483646 w 15279"/>
                    <a:gd name="T19" fmla="*/ 751953125 h 15379"/>
                    <a:gd name="T20" fmla="*/ 2147483646 w 15279"/>
                    <a:gd name="T21" fmla="*/ 2147483646 h 15379"/>
                    <a:gd name="T22" fmla="*/ 2147483646 w 15279"/>
                    <a:gd name="T23" fmla="*/ 2147483646 h 15379"/>
                    <a:gd name="T24" fmla="*/ 2147483646 w 15279"/>
                    <a:gd name="T25" fmla="*/ 2147483646 h 15379"/>
                    <a:gd name="T26" fmla="*/ 2147483646 w 15279"/>
                    <a:gd name="T27" fmla="*/ 2147483646 h 15379"/>
                    <a:gd name="T28" fmla="*/ 2147483646 w 15279"/>
                    <a:gd name="T29" fmla="*/ 2147483646 h 15379"/>
                    <a:gd name="T30" fmla="*/ 2147483646 w 15279"/>
                    <a:gd name="T31" fmla="*/ 2147483646 h 15379"/>
                    <a:gd name="T32" fmla="*/ 2147483646 w 15279"/>
                    <a:gd name="T33" fmla="*/ 2147483646 h 15379"/>
                    <a:gd name="T34" fmla="*/ 2147483646 w 15279"/>
                    <a:gd name="T35" fmla="*/ 2147483646 h 15379"/>
                    <a:gd name="T36" fmla="*/ 2147483646 w 15279"/>
                    <a:gd name="T37" fmla="*/ 2147483646 h 15379"/>
                    <a:gd name="T38" fmla="*/ 2147483646 w 15279"/>
                    <a:gd name="T39" fmla="*/ 2147483646 h 15379"/>
                    <a:gd name="T40" fmla="*/ 2147483646 w 15279"/>
                    <a:gd name="T41" fmla="*/ 2147483646 h 15379"/>
                    <a:gd name="T42" fmla="*/ 2147483646 w 15279"/>
                    <a:gd name="T43" fmla="*/ 2147483646 h 15379"/>
                    <a:gd name="T44" fmla="*/ 2147483646 w 15279"/>
                    <a:gd name="T45" fmla="*/ 2147483646 h 15379"/>
                    <a:gd name="T46" fmla="*/ 2147483646 w 15279"/>
                    <a:gd name="T47" fmla="*/ 2147483646 h 15379"/>
                    <a:gd name="T48" fmla="*/ 2147483646 w 15279"/>
                    <a:gd name="T49" fmla="*/ 2147483646 h 15379"/>
                    <a:gd name="T50" fmla="*/ 986328125 w 15279"/>
                    <a:gd name="T51" fmla="*/ 2147483646 h 15379"/>
                    <a:gd name="T52" fmla="*/ 9765625 w 15279"/>
                    <a:gd name="T53" fmla="*/ 2147483646 h 15379"/>
                    <a:gd name="T54" fmla="*/ 2147483646 w 15279"/>
                    <a:gd name="T55" fmla="*/ 2147483646 h 15379"/>
                    <a:gd name="T56" fmla="*/ 2147483646 w 15279"/>
                    <a:gd name="T57" fmla="*/ 2147483646 h 15379"/>
                    <a:gd name="T58" fmla="*/ 2147483646 w 15279"/>
                    <a:gd name="T59" fmla="*/ 2147483646 h 15379"/>
                    <a:gd name="T60" fmla="*/ 2147483646 w 15279"/>
                    <a:gd name="T61" fmla="*/ 2147483646 h 15379"/>
                    <a:gd name="T62" fmla="*/ 2147483646 w 15279"/>
                    <a:gd name="T63" fmla="*/ 2147483646 h 15379"/>
                    <a:gd name="T64" fmla="*/ 2147483646 w 15279"/>
                    <a:gd name="T65" fmla="*/ 2147483646 h 15379"/>
                    <a:gd name="T66" fmla="*/ 2147483646 w 15279"/>
                    <a:gd name="T67" fmla="*/ 2147483646 h 15379"/>
                    <a:gd name="T68" fmla="*/ 2147483646 w 15279"/>
                    <a:gd name="T69" fmla="*/ 2147483646 h 15379"/>
                    <a:gd name="T70" fmla="*/ 2147483646 w 15279"/>
                    <a:gd name="T71" fmla="*/ 2147483646 h 15379"/>
                    <a:gd name="T72" fmla="*/ 2147483646 w 15279"/>
                    <a:gd name="T73" fmla="*/ 2147483646 h 15379"/>
                    <a:gd name="T74" fmla="*/ 2147483646 w 15279"/>
                    <a:gd name="T75" fmla="*/ 751953125 h 1537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9" name="Google Shape;5397;p33"/>
                <p:cNvSpPr>
                  <a:spLocks/>
                </p:cNvSpPr>
                <p:nvPr/>
              </p:nvSpPr>
              <p:spPr bwMode="auto">
                <a:xfrm>
                  <a:off x="2244925" y="4531175"/>
                  <a:ext cx="525400" cy="288575"/>
                </a:xfrm>
                <a:custGeom>
                  <a:avLst/>
                  <a:gdLst>
                    <a:gd name="T0" fmla="*/ 2147483646 w 21016"/>
                    <a:gd name="T1" fmla="*/ 9765625 h 11543"/>
                    <a:gd name="T2" fmla="*/ 2147483646 w 21016"/>
                    <a:gd name="T3" fmla="*/ 2147483646 h 11543"/>
                    <a:gd name="T4" fmla="*/ 664062500 w 21016"/>
                    <a:gd name="T5" fmla="*/ 2147483646 h 11543"/>
                    <a:gd name="T6" fmla="*/ 2147483646 w 21016"/>
                    <a:gd name="T7" fmla="*/ 2147483646 h 11543"/>
                    <a:gd name="T8" fmla="*/ 2147483646 w 21016"/>
                    <a:gd name="T9" fmla="*/ 2147483646 h 11543"/>
                    <a:gd name="T10" fmla="*/ 2147483646 w 21016"/>
                    <a:gd name="T11" fmla="*/ 2147483646 h 11543"/>
                    <a:gd name="T12" fmla="*/ 2147483646 w 21016"/>
                    <a:gd name="T13" fmla="*/ 2147483646 h 11543"/>
                    <a:gd name="T14" fmla="*/ 2147483646 w 21016"/>
                    <a:gd name="T15" fmla="*/ 2147483646 h 11543"/>
                    <a:gd name="T16" fmla="*/ 2147483646 w 21016"/>
                    <a:gd name="T17" fmla="*/ 2147483646 h 11543"/>
                    <a:gd name="T18" fmla="*/ 2147483646 w 21016"/>
                    <a:gd name="T19" fmla="*/ 2147483646 h 11543"/>
                    <a:gd name="T20" fmla="*/ 2147483646 w 21016"/>
                    <a:gd name="T21" fmla="*/ 2147483646 h 11543"/>
                    <a:gd name="T22" fmla="*/ 2147483646 w 21016"/>
                    <a:gd name="T23" fmla="*/ 2147483646 h 11543"/>
                    <a:gd name="T24" fmla="*/ 2147483646 w 21016"/>
                    <a:gd name="T25" fmla="*/ 2147483646 h 11543"/>
                    <a:gd name="T26" fmla="*/ 2147483646 w 21016"/>
                    <a:gd name="T27" fmla="*/ 2147483646 h 11543"/>
                    <a:gd name="T28" fmla="*/ 2147483646 w 21016"/>
                    <a:gd name="T29" fmla="*/ 2147483646 h 11543"/>
                    <a:gd name="T30" fmla="*/ 2147483646 w 21016"/>
                    <a:gd name="T31" fmla="*/ 2147483646 h 11543"/>
                    <a:gd name="T32" fmla="*/ 2147483646 w 21016"/>
                    <a:gd name="T33" fmla="*/ 2147483646 h 11543"/>
                    <a:gd name="T34" fmla="*/ 2147483646 w 21016"/>
                    <a:gd name="T35" fmla="*/ 2147483646 h 11543"/>
                    <a:gd name="T36" fmla="*/ 2147483646 w 21016"/>
                    <a:gd name="T37" fmla="*/ 2147483646 h 11543"/>
                    <a:gd name="T38" fmla="*/ 2147483646 w 21016"/>
                    <a:gd name="T39" fmla="*/ 2147483646 h 11543"/>
                    <a:gd name="T40" fmla="*/ 2147483646 w 21016"/>
                    <a:gd name="T41" fmla="*/ 2147483646 h 11543"/>
                    <a:gd name="T42" fmla="*/ 2147483646 w 21016"/>
                    <a:gd name="T43" fmla="*/ 2147483646 h 11543"/>
                    <a:gd name="T44" fmla="*/ 2147483646 w 21016"/>
                    <a:gd name="T45" fmla="*/ 2147483646 h 11543"/>
                    <a:gd name="T46" fmla="*/ 2147483646 w 21016"/>
                    <a:gd name="T47" fmla="*/ 2147483646 h 11543"/>
                    <a:gd name="T48" fmla="*/ 2147483646 w 21016"/>
                    <a:gd name="T49" fmla="*/ 2147483646 h 11543"/>
                    <a:gd name="T50" fmla="*/ 2147483646 w 21016"/>
                    <a:gd name="T51" fmla="*/ 2147483646 h 11543"/>
                    <a:gd name="T52" fmla="*/ 2147483646 w 21016"/>
                    <a:gd name="T53" fmla="*/ 2147483646 h 11543"/>
                    <a:gd name="T54" fmla="*/ 2147483646 w 21016"/>
                    <a:gd name="T55" fmla="*/ 2147483646 h 11543"/>
                    <a:gd name="T56" fmla="*/ 2147483646 w 21016"/>
                    <a:gd name="T57" fmla="*/ 2147483646 h 11543"/>
                    <a:gd name="T58" fmla="*/ 2147483646 w 21016"/>
                    <a:gd name="T59" fmla="*/ 2147483646 h 11543"/>
                    <a:gd name="T60" fmla="*/ 2147483646 w 21016"/>
                    <a:gd name="T61" fmla="*/ 2147483646 h 11543"/>
                    <a:gd name="T62" fmla="*/ 2147483646 w 21016"/>
                    <a:gd name="T63" fmla="*/ 2147483646 h 11543"/>
                    <a:gd name="T64" fmla="*/ 2147483646 w 21016"/>
                    <a:gd name="T65" fmla="*/ 2147483646 h 11543"/>
                    <a:gd name="T66" fmla="*/ 2147483646 w 21016"/>
                    <a:gd name="T67" fmla="*/ 2147483646 h 11543"/>
                    <a:gd name="T68" fmla="*/ 2147483646 w 21016"/>
                    <a:gd name="T69" fmla="*/ 2147483646 h 11543"/>
                    <a:gd name="T70" fmla="*/ 2147483646 w 21016"/>
                    <a:gd name="T71" fmla="*/ 2147483646 h 11543"/>
                    <a:gd name="T72" fmla="*/ 2147483646 w 21016"/>
                    <a:gd name="T73" fmla="*/ 2147483646 h 11543"/>
                    <a:gd name="T74" fmla="*/ 2147483646 w 21016"/>
                    <a:gd name="T75" fmla="*/ 2147483646 h 11543"/>
                    <a:gd name="T76" fmla="*/ 2147483646 w 21016"/>
                    <a:gd name="T77" fmla="*/ 2147483646 h 11543"/>
                    <a:gd name="T78" fmla="*/ 2147483646 w 21016"/>
                    <a:gd name="T79" fmla="*/ 2147483646 h 11543"/>
                    <a:gd name="T80" fmla="*/ 2147483646 w 21016"/>
                    <a:gd name="T81" fmla="*/ 2147483646 h 11543"/>
                    <a:gd name="T82" fmla="*/ 2147483646 w 21016"/>
                    <a:gd name="T83" fmla="*/ 2147483646 h 11543"/>
                    <a:gd name="T84" fmla="*/ 2147483646 w 21016"/>
                    <a:gd name="T85" fmla="*/ 2147483646 h 11543"/>
                    <a:gd name="T86" fmla="*/ 2147483646 w 21016"/>
                    <a:gd name="T87" fmla="*/ 2147483646 h 11543"/>
                    <a:gd name="T88" fmla="*/ 2147483646 w 21016"/>
                    <a:gd name="T89" fmla="*/ 2147483646 h 11543"/>
                    <a:gd name="T90" fmla="*/ 2147483646 w 21016"/>
                    <a:gd name="T91" fmla="*/ 9765625 h 1154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0" name="Google Shape;5398;p33"/>
                <p:cNvSpPr>
                  <a:spLocks/>
                </p:cNvSpPr>
                <p:nvPr/>
              </p:nvSpPr>
              <p:spPr bwMode="auto">
                <a:xfrm>
                  <a:off x="2907075" y="4150925"/>
                  <a:ext cx="97600" cy="249475"/>
                </a:xfrm>
                <a:custGeom>
                  <a:avLst/>
                  <a:gdLst>
                    <a:gd name="T0" fmla="*/ 2147483646 w 3904"/>
                    <a:gd name="T1" fmla="*/ 2147483646 h 9979"/>
                    <a:gd name="T2" fmla="*/ 2147483646 w 3904"/>
                    <a:gd name="T3" fmla="*/ 2147483646 h 9979"/>
                    <a:gd name="T4" fmla="*/ 2147483646 w 3904"/>
                    <a:gd name="T5" fmla="*/ 2147483646 h 9979"/>
                    <a:gd name="T6" fmla="*/ 2147483646 w 3904"/>
                    <a:gd name="T7" fmla="*/ 2147483646 h 9979"/>
                    <a:gd name="T8" fmla="*/ 2147483646 w 3904"/>
                    <a:gd name="T9" fmla="*/ 2147483646 h 9979"/>
                    <a:gd name="T10" fmla="*/ 2147483646 w 3904"/>
                    <a:gd name="T11" fmla="*/ 0 h 9979"/>
                    <a:gd name="T12" fmla="*/ 2147483646 w 3904"/>
                    <a:gd name="T13" fmla="*/ 322265625 h 9979"/>
                    <a:gd name="T14" fmla="*/ 2147483646 w 3904"/>
                    <a:gd name="T15" fmla="*/ 2147483646 h 9979"/>
                    <a:gd name="T16" fmla="*/ 2147483646 w 3904"/>
                    <a:gd name="T17" fmla="*/ 2147483646 h 9979"/>
                    <a:gd name="T18" fmla="*/ 2147483646 w 3904"/>
                    <a:gd name="T19" fmla="*/ 2147483646 h 9979"/>
                    <a:gd name="T20" fmla="*/ 2147483646 w 3904"/>
                    <a:gd name="T21" fmla="*/ 2147483646 h 9979"/>
                    <a:gd name="T22" fmla="*/ 2147483646 w 3904"/>
                    <a:gd name="T23" fmla="*/ 2147483646 h 9979"/>
                    <a:gd name="T24" fmla="*/ 1308593750 w 3904"/>
                    <a:gd name="T25" fmla="*/ 2147483646 h 9979"/>
                    <a:gd name="T26" fmla="*/ 9765625 w 3904"/>
                    <a:gd name="T27" fmla="*/ 2147483646 h 9979"/>
                    <a:gd name="T28" fmla="*/ 654296875 w 3904"/>
                    <a:gd name="T29" fmla="*/ 2147483646 h 9979"/>
                    <a:gd name="T30" fmla="*/ 2147483646 w 3904"/>
                    <a:gd name="T31" fmla="*/ 2147483646 h 9979"/>
                    <a:gd name="T32" fmla="*/ 2147483646 w 3904"/>
                    <a:gd name="T33" fmla="*/ 2147483646 h 9979"/>
                    <a:gd name="T34" fmla="*/ 2147483646 w 3904"/>
                    <a:gd name="T35" fmla="*/ 2147483646 h 9979"/>
                    <a:gd name="T36" fmla="*/ 2147483646 w 3904"/>
                    <a:gd name="T37" fmla="*/ 2147483646 h 9979"/>
                    <a:gd name="T38" fmla="*/ 2147483646 w 3904"/>
                    <a:gd name="T39" fmla="*/ 2147483646 h 9979"/>
                    <a:gd name="T40" fmla="*/ 2147483646 w 3904"/>
                    <a:gd name="T41" fmla="*/ 2147483646 h 9979"/>
                    <a:gd name="T42" fmla="*/ 2147483646 w 3904"/>
                    <a:gd name="T43" fmla="*/ 2147483646 h 9979"/>
                    <a:gd name="T44" fmla="*/ 2147483646 w 3904"/>
                    <a:gd name="T45" fmla="*/ 2147483646 h 9979"/>
                    <a:gd name="T46" fmla="*/ 2147483646 w 3904"/>
                    <a:gd name="T47" fmla="*/ 2147483646 h 9979"/>
                    <a:gd name="T48" fmla="*/ 2147483646 w 3904"/>
                    <a:gd name="T49" fmla="*/ 2147483646 h 9979"/>
                    <a:gd name="T50" fmla="*/ 2147483646 w 3904"/>
                    <a:gd name="T51" fmla="*/ 2147483646 h 9979"/>
                    <a:gd name="T52" fmla="*/ 2147483646 w 3904"/>
                    <a:gd name="T53" fmla="*/ 2147483646 h 9979"/>
                    <a:gd name="T54" fmla="*/ 2147483646 w 3904"/>
                    <a:gd name="T55" fmla="*/ 1298828125 h 9979"/>
                    <a:gd name="T56" fmla="*/ 2147483646 w 3904"/>
                    <a:gd name="T57" fmla="*/ 0 h 9979"/>
                    <a:gd name="T58" fmla="*/ 2147483646 w 3904"/>
                    <a:gd name="T59" fmla="*/ 0 h 997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lnTo>
                        <a:pt x="3803" y="0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1" name="Google Shape;5399;p33"/>
                <p:cNvSpPr>
                  <a:spLocks/>
                </p:cNvSpPr>
                <p:nvPr/>
              </p:nvSpPr>
              <p:spPr bwMode="auto">
                <a:xfrm>
                  <a:off x="2958775" y="4183725"/>
                  <a:ext cx="165150" cy="244500"/>
                </a:xfrm>
                <a:custGeom>
                  <a:avLst/>
                  <a:gdLst>
                    <a:gd name="T0" fmla="*/ 2147483646 w 6606"/>
                    <a:gd name="T1" fmla="*/ 0 h 9780"/>
                    <a:gd name="T2" fmla="*/ 2147483646 w 6606"/>
                    <a:gd name="T3" fmla="*/ 214843750 h 9780"/>
                    <a:gd name="T4" fmla="*/ 2147483646 w 6606"/>
                    <a:gd name="T5" fmla="*/ 2147483646 h 9780"/>
                    <a:gd name="T6" fmla="*/ 2147483646 w 6606"/>
                    <a:gd name="T7" fmla="*/ 2147483646 h 9780"/>
                    <a:gd name="T8" fmla="*/ 2147483646 w 6606"/>
                    <a:gd name="T9" fmla="*/ 2147483646 h 9780"/>
                    <a:gd name="T10" fmla="*/ 2147483646 w 6606"/>
                    <a:gd name="T11" fmla="*/ 2147483646 h 9780"/>
                    <a:gd name="T12" fmla="*/ 2147483646 w 6606"/>
                    <a:gd name="T13" fmla="*/ 2147483646 h 9780"/>
                    <a:gd name="T14" fmla="*/ 1308593750 w 6606"/>
                    <a:gd name="T15" fmla="*/ 2147483646 h 9780"/>
                    <a:gd name="T16" fmla="*/ 9765625 w 6606"/>
                    <a:gd name="T17" fmla="*/ 2147483646 h 9780"/>
                    <a:gd name="T18" fmla="*/ 2147483646 w 6606"/>
                    <a:gd name="T19" fmla="*/ 2147483646 h 9780"/>
                    <a:gd name="T20" fmla="*/ 2147483646 w 6606"/>
                    <a:gd name="T21" fmla="*/ 2147483646 h 9780"/>
                    <a:gd name="T22" fmla="*/ 2147483646 w 6606"/>
                    <a:gd name="T23" fmla="*/ 2147483646 h 9780"/>
                    <a:gd name="T24" fmla="*/ 2147483646 w 6606"/>
                    <a:gd name="T25" fmla="*/ 2147483646 h 9780"/>
                    <a:gd name="T26" fmla="*/ 2147483646 w 6606"/>
                    <a:gd name="T27" fmla="*/ 2147483646 h 9780"/>
                    <a:gd name="T28" fmla="*/ 2147483646 w 6606"/>
                    <a:gd name="T29" fmla="*/ 2147483646 h 9780"/>
                    <a:gd name="T30" fmla="*/ 2147483646 w 6606"/>
                    <a:gd name="T31" fmla="*/ 2147483646 h 9780"/>
                    <a:gd name="T32" fmla="*/ 2147483646 w 6606"/>
                    <a:gd name="T33" fmla="*/ 2147483646 h 9780"/>
                    <a:gd name="T34" fmla="*/ 2147483646 w 6606"/>
                    <a:gd name="T35" fmla="*/ 2147483646 h 9780"/>
                    <a:gd name="T36" fmla="*/ 2147483646 w 6606"/>
                    <a:gd name="T37" fmla="*/ 2147483646 h 9780"/>
                    <a:gd name="T38" fmla="*/ 2147483646 w 6606"/>
                    <a:gd name="T39" fmla="*/ 2147483646 h 9780"/>
                    <a:gd name="T40" fmla="*/ 2147483646 w 6606"/>
                    <a:gd name="T41" fmla="*/ 1191406250 h 9780"/>
                    <a:gd name="T42" fmla="*/ 2147483646 w 6606"/>
                    <a:gd name="T43" fmla="*/ 546875000 h 9780"/>
                    <a:gd name="T44" fmla="*/ 2147483646 w 6606"/>
                    <a:gd name="T45" fmla="*/ 0 h 978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2" name="Google Shape;5400;p33"/>
                <p:cNvSpPr>
                  <a:spLocks/>
                </p:cNvSpPr>
                <p:nvPr/>
              </p:nvSpPr>
              <p:spPr bwMode="auto">
                <a:xfrm>
                  <a:off x="2586850" y="4331875"/>
                  <a:ext cx="166800" cy="151600"/>
                </a:xfrm>
                <a:custGeom>
                  <a:avLst/>
                  <a:gdLst>
                    <a:gd name="T0" fmla="*/ 2147483646 w 6672"/>
                    <a:gd name="T1" fmla="*/ 9765625 h 6064"/>
                    <a:gd name="T2" fmla="*/ 332031250 w 6672"/>
                    <a:gd name="T3" fmla="*/ 1308593750 h 6064"/>
                    <a:gd name="T4" fmla="*/ 1308593750 w 6672"/>
                    <a:gd name="T5" fmla="*/ 2147483646 h 6064"/>
                    <a:gd name="T6" fmla="*/ 2147483646 w 6672"/>
                    <a:gd name="T7" fmla="*/ 2147483646 h 6064"/>
                    <a:gd name="T8" fmla="*/ 2147483646 w 6672"/>
                    <a:gd name="T9" fmla="*/ 2147483646 h 6064"/>
                    <a:gd name="T10" fmla="*/ 2147483646 w 6672"/>
                    <a:gd name="T11" fmla="*/ 2147483646 h 6064"/>
                    <a:gd name="T12" fmla="*/ 2147483646 w 6672"/>
                    <a:gd name="T13" fmla="*/ 2147483646 h 6064"/>
                    <a:gd name="T14" fmla="*/ 2147483646 w 6672"/>
                    <a:gd name="T15" fmla="*/ 2147483646 h 6064"/>
                    <a:gd name="T16" fmla="*/ 2147483646 w 6672"/>
                    <a:gd name="T17" fmla="*/ 2147483646 h 6064"/>
                    <a:gd name="T18" fmla="*/ 2147483646 w 6672"/>
                    <a:gd name="T19" fmla="*/ 2147483646 h 6064"/>
                    <a:gd name="T20" fmla="*/ 2147483646 w 6672"/>
                    <a:gd name="T21" fmla="*/ 2147483646 h 6064"/>
                    <a:gd name="T22" fmla="*/ 2147483646 w 6672"/>
                    <a:gd name="T23" fmla="*/ 2147483646 h 6064"/>
                    <a:gd name="T24" fmla="*/ 2147483646 w 6672"/>
                    <a:gd name="T25" fmla="*/ 2147483646 h 6064"/>
                    <a:gd name="T26" fmla="*/ 2147483646 w 6672"/>
                    <a:gd name="T27" fmla="*/ 2147483646 h 6064"/>
                    <a:gd name="T28" fmla="*/ 2147483646 w 6672"/>
                    <a:gd name="T29" fmla="*/ 2147483646 h 6064"/>
                    <a:gd name="T30" fmla="*/ 2147483646 w 6672"/>
                    <a:gd name="T31" fmla="*/ 2147483646 h 6064"/>
                    <a:gd name="T32" fmla="*/ 2147483646 w 6672"/>
                    <a:gd name="T33" fmla="*/ 2147483646 h 6064"/>
                    <a:gd name="T34" fmla="*/ 2147483646 w 6672"/>
                    <a:gd name="T35" fmla="*/ 2147483646 h 6064"/>
                    <a:gd name="T36" fmla="*/ 2147483646 w 6672"/>
                    <a:gd name="T37" fmla="*/ 2147483646 h 6064"/>
                    <a:gd name="T38" fmla="*/ 2147483646 w 6672"/>
                    <a:gd name="T39" fmla="*/ 9765625 h 6064"/>
                    <a:gd name="T40" fmla="*/ 2147483646 w 6672"/>
                    <a:gd name="T41" fmla="*/ 9765625 h 60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lnTo>
                        <a:pt x="267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3" name="Google Shape;5401;p33"/>
                <p:cNvSpPr>
                  <a:spLocks/>
                </p:cNvSpPr>
                <p:nvPr/>
              </p:nvSpPr>
              <p:spPr bwMode="auto">
                <a:xfrm>
                  <a:off x="2694425" y="4319375"/>
                  <a:ext cx="77575" cy="104925"/>
                </a:xfrm>
                <a:custGeom>
                  <a:avLst/>
                  <a:gdLst>
                    <a:gd name="T0" fmla="*/ 1962890625 w 3103"/>
                    <a:gd name="T1" fmla="*/ 0 h 4197"/>
                    <a:gd name="T2" fmla="*/ 332031250 w 3103"/>
                    <a:gd name="T3" fmla="*/ 976562500 h 4197"/>
                    <a:gd name="T4" fmla="*/ 654296875 w 3103"/>
                    <a:gd name="T5" fmla="*/ 2147483646 h 4197"/>
                    <a:gd name="T6" fmla="*/ 2147483646 w 3103"/>
                    <a:gd name="T7" fmla="*/ 2147483646 h 4197"/>
                    <a:gd name="T8" fmla="*/ 2147483646 w 3103"/>
                    <a:gd name="T9" fmla="*/ 2147483646 h 4197"/>
                    <a:gd name="T10" fmla="*/ 2147483646 w 3103"/>
                    <a:gd name="T11" fmla="*/ 2147483646 h 4197"/>
                    <a:gd name="T12" fmla="*/ 2147483646 w 3103"/>
                    <a:gd name="T13" fmla="*/ 2147483646 h 4197"/>
                    <a:gd name="T14" fmla="*/ 2147483646 w 3103"/>
                    <a:gd name="T15" fmla="*/ 2147483646 h 4197"/>
                    <a:gd name="T16" fmla="*/ 2147483646 w 3103"/>
                    <a:gd name="T17" fmla="*/ 2147483646 h 4197"/>
                    <a:gd name="T18" fmla="*/ 2147483646 w 3103"/>
                    <a:gd name="T19" fmla="*/ 2147483646 h 4197"/>
                    <a:gd name="T20" fmla="*/ 2147483646 w 3103"/>
                    <a:gd name="T21" fmla="*/ 2147483646 h 4197"/>
                    <a:gd name="T22" fmla="*/ 2147483646 w 3103"/>
                    <a:gd name="T23" fmla="*/ 2147483646 h 4197"/>
                    <a:gd name="T24" fmla="*/ 2147483646 w 3103"/>
                    <a:gd name="T25" fmla="*/ 2147483646 h 4197"/>
                    <a:gd name="T26" fmla="*/ 2147483646 w 3103"/>
                    <a:gd name="T27" fmla="*/ 2147483646 h 4197"/>
                    <a:gd name="T28" fmla="*/ 2147483646 w 3103"/>
                    <a:gd name="T29" fmla="*/ 2147483646 h 4197"/>
                    <a:gd name="T30" fmla="*/ 2147483646 w 3103"/>
                    <a:gd name="T31" fmla="*/ 654296875 h 4197"/>
                    <a:gd name="T32" fmla="*/ 1962890625 w 3103"/>
                    <a:gd name="T33" fmla="*/ 0 h 419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4" name="Google Shape;5402;p33"/>
                <p:cNvSpPr>
                  <a:spLocks/>
                </p:cNvSpPr>
                <p:nvPr/>
              </p:nvSpPr>
              <p:spPr bwMode="auto">
                <a:xfrm>
                  <a:off x="2756125" y="4220125"/>
                  <a:ext cx="60900" cy="211025"/>
                </a:xfrm>
                <a:custGeom>
                  <a:avLst/>
                  <a:gdLst>
                    <a:gd name="T0" fmla="*/ 986328125 w 2436"/>
                    <a:gd name="T1" fmla="*/ 9765625 h 8441"/>
                    <a:gd name="T2" fmla="*/ 332031250 w 2436"/>
                    <a:gd name="T3" fmla="*/ 2147483646 h 8441"/>
                    <a:gd name="T4" fmla="*/ 2147483646 w 2436"/>
                    <a:gd name="T5" fmla="*/ 2147483646 h 8441"/>
                    <a:gd name="T6" fmla="*/ 2147483646 w 2436"/>
                    <a:gd name="T7" fmla="*/ 2147483646 h 8441"/>
                    <a:gd name="T8" fmla="*/ 2147483646 w 2436"/>
                    <a:gd name="T9" fmla="*/ 2147483646 h 8441"/>
                    <a:gd name="T10" fmla="*/ 2147483646 w 2436"/>
                    <a:gd name="T11" fmla="*/ 2147483646 h 8441"/>
                    <a:gd name="T12" fmla="*/ 2147483646 w 2436"/>
                    <a:gd name="T13" fmla="*/ 2147483646 h 8441"/>
                    <a:gd name="T14" fmla="*/ 2147483646 w 2436"/>
                    <a:gd name="T15" fmla="*/ 2147483646 h 8441"/>
                    <a:gd name="T16" fmla="*/ 2147483646 w 2436"/>
                    <a:gd name="T17" fmla="*/ 2147483646 h 8441"/>
                    <a:gd name="T18" fmla="*/ 2147483646 w 2436"/>
                    <a:gd name="T19" fmla="*/ 2147483646 h 8441"/>
                    <a:gd name="T20" fmla="*/ 2147483646 w 2436"/>
                    <a:gd name="T21" fmla="*/ 2147483646 h 8441"/>
                    <a:gd name="T22" fmla="*/ 2147483646 w 2436"/>
                    <a:gd name="T23" fmla="*/ 2147483646 h 8441"/>
                    <a:gd name="T24" fmla="*/ 2147483646 w 2436"/>
                    <a:gd name="T25" fmla="*/ 2147483646 h 8441"/>
                    <a:gd name="T26" fmla="*/ 2147483646 w 2436"/>
                    <a:gd name="T27" fmla="*/ 1962890625 h 8441"/>
                    <a:gd name="T28" fmla="*/ 1962890625 w 2436"/>
                    <a:gd name="T29" fmla="*/ 986328125 h 8441"/>
                    <a:gd name="T30" fmla="*/ 986328125 w 2436"/>
                    <a:gd name="T31" fmla="*/ 9765625 h 844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5" name="Google Shape;5403;p33"/>
                <p:cNvSpPr>
                  <a:spLocks/>
                </p:cNvSpPr>
                <p:nvPr/>
              </p:nvSpPr>
              <p:spPr bwMode="auto">
                <a:xfrm>
                  <a:off x="2407550" y="4510350"/>
                  <a:ext cx="290225" cy="59375"/>
                </a:xfrm>
                <a:custGeom>
                  <a:avLst/>
                  <a:gdLst>
                    <a:gd name="T0" fmla="*/ 2147483646 w 11609"/>
                    <a:gd name="T1" fmla="*/ 0 h 2375"/>
                    <a:gd name="T2" fmla="*/ 2147483646 w 11609"/>
                    <a:gd name="T3" fmla="*/ 654296875 h 2375"/>
                    <a:gd name="T4" fmla="*/ 2147483646 w 11609"/>
                    <a:gd name="T5" fmla="*/ 1630859375 h 2375"/>
                    <a:gd name="T6" fmla="*/ 986328125 w 11609"/>
                    <a:gd name="T7" fmla="*/ 2147483646 h 2375"/>
                    <a:gd name="T8" fmla="*/ 9765625 w 11609"/>
                    <a:gd name="T9" fmla="*/ 2147483646 h 2375"/>
                    <a:gd name="T10" fmla="*/ 986328125 w 11609"/>
                    <a:gd name="T11" fmla="*/ 2147483646 h 2375"/>
                    <a:gd name="T12" fmla="*/ 2147483646 w 11609"/>
                    <a:gd name="T13" fmla="*/ 2147483646 h 2375"/>
                    <a:gd name="T14" fmla="*/ 2147483646 w 11609"/>
                    <a:gd name="T15" fmla="*/ 2147483646 h 2375"/>
                    <a:gd name="T16" fmla="*/ 2147483646 w 11609"/>
                    <a:gd name="T17" fmla="*/ 2147483646 h 2375"/>
                    <a:gd name="T18" fmla="*/ 2147483646 w 11609"/>
                    <a:gd name="T19" fmla="*/ 2147483646 h 2375"/>
                    <a:gd name="T20" fmla="*/ 2147483646 w 11609"/>
                    <a:gd name="T21" fmla="*/ 2147483646 h 2375"/>
                    <a:gd name="T22" fmla="*/ 2147483646 w 11609"/>
                    <a:gd name="T23" fmla="*/ 2147483646 h 2375"/>
                    <a:gd name="T24" fmla="*/ 2147483646 w 11609"/>
                    <a:gd name="T25" fmla="*/ 2147483646 h 2375"/>
                    <a:gd name="T26" fmla="*/ 2147483646 w 11609"/>
                    <a:gd name="T27" fmla="*/ 2147483646 h 2375"/>
                    <a:gd name="T28" fmla="*/ 2147483646 w 11609"/>
                    <a:gd name="T29" fmla="*/ 2147483646 h 2375"/>
                    <a:gd name="T30" fmla="*/ 2147483646 w 11609"/>
                    <a:gd name="T31" fmla="*/ 2147483646 h 2375"/>
                    <a:gd name="T32" fmla="*/ 2147483646 w 11609"/>
                    <a:gd name="T33" fmla="*/ 2147483646 h 2375"/>
                    <a:gd name="T34" fmla="*/ 2147483646 w 11609"/>
                    <a:gd name="T35" fmla="*/ 2147483646 h 2375"/>
                    <a:gd name="T36" fmla="*/ 2147483646 w 11609"/>
                    <a:gd name="T37" fmla="*/ 2147483646 h 2375"/>
                    <a:gd name="T38" fmla="*/ 2147483646 w 11609"/>
                    <a:gd name="T39" fmla="*/ 1298828125 h 2375"/>
                    <a:gd name="T40" fmla="*/ 2147483646 w 11609"/>
                    <a:gd name="T41" fmla="*/ 0 h 237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6" name="Google Shape;5404;p33"/>
                <p:cNvSpPr>
                  <a:spLocks/>
                </p:cNvSpPr>
                <p:nvPr/>
              </p:nvSpPr>
              <p:spPr bwMode="auto">
                <a:xfrm>
                  <a:off x="2518475" y="4446950"/>
                  <a:ext cx="173475" cy="94725"/>
                </a:xfrm>
                <a:custGeom>
                  <a:avLst/>
                  <a:gdLst>
                    <a:gd name="T0" fmla="*/ 976562500 w 6939"/>
                    <a:gd name="T1" fmla="*/ 9765625 h 3789"/>
                    <a:gd name="T2" fmla="*/ 322265625 w 6939"/>
                    <a:gd name="T3" fmla="*/ 986328125 h 3789"/>
                    <a:gd name="T4" fmla="*/ 976562500 w 6939"/>
                    <a:gd name="T5" fmla="*/ 2147483646 h 3789"/>
                    <a:gd name="T6" fmla="*/ 2147483646 w 6939"/>
                    <a:gd name="T7" fmla="*/ 2147483646 h 3789"/>
                    <a:gd name="T8" fmla="*/ 2147483646 w 6939"/>
                    <a:gd name="T9" fmla="*/ 2147483646 h 3789"/>
                    <a:gd name="T10" fmla="*/ 2147483646 w 6939"/>
                    <a:gd name="T11" fmla="*/ 2147483646 h 3789"/>
                    <a:gd name="T12" fmla="*/ 2147483646 w 6939"/>
                    <a:gd name="T13" fmla="*/ 2147483646 h 3789"/>
                    <a:gd name="T14" fmla="*/ 2147483646 w 6939"/>
                    <a:gd name="T15" fmla="*/ 2147483646 h 3789"/>
                    <a:gd name="T16" fmla="*/ 2147483646 w 6939"/>
                    <a:gd name="T17" fmla="*/ 2147483646 h 3789"/>
                    <a:gd name="T18" fmla="*/ 2147483646 w 6939"/>
                    <a:gd name="T19" fmla="*/ 2147483646 h 3789"/>
                    <a:gd name="T20" fmla="*/ 2147483646 w 6939"/>
                    <a:gd name="T21" fmla="*/ 2147483646 h 3789"/>
                    <a:gd name="T22" fmla="*/ 2147483646 w 6939"/>
                    <a:gd name="T23" fmla="*/ 2147483646 h 3789"/>
                    <a:gd name="T24" fmla="*/ 2147483646 w 6939"/>
                    <a:gd name="T25" fmla="*/ 2147483646 h 3789"/>
                    <a:gd name="T26" fmla="*/ 2147483646 w 6939"/>
                    <a:gd name="T27" fmla="*/ 9765625 h 3789"/>
                    <a:gd name="T28" fmla="*/ 976562500 w 6939"/>
                    <a:gd name="T29" fmla="*/ 9765625 h 378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lnTo>
                        <a:pt x="100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7" name="Google Shape;5405;p33"/>
                <p:cNvSpPr>
                  <a:spLocks/>
                </p:cNvSpPr>
                <p:nvPr/>
              </p:nvSpPr>
              <p:spPr bwMode="auto">
                <a:xfrm>
                  <a:off x="2604350" y="4345225"/>
                  <a:ext cx="515400" cy="428650"/>
                </a:xfrm>
                <a:custGeom>
                  <a:avLst/>
                  <a:gdLst>
                    <a:gd name="T0" fmla="*/ 2147483646 w 20616"/>
                    <a:gd name="T1" fmla="*/ 0 h 17146"/>
                    <a:gd name="T2" fmla="*/ 2147483646 w 20616"/>
                    <a:gd name="T3" fmla="*/ 2147483646 h 17146"/>
                    <a:gd name="T4" fmla="*/ 2147483646 w 20616"/>
                    <a:gd name="T5" fmla="*/ 2147483646 h 17146"/>
                    <a:gd name="T6" fmla="*/ 2147483646 w 20616"/>
                    <a:gd name="T7" fmla="*/ 2147483646 h 17146"/>
                    <a:gd name="T8" fmla="*/ 2147483646 w 20616"/>
                    <a:gd name="T9" fmla="*/ 2147483646 h 17146"/>
                    <a:gd name="T10" fmla="*/ 2147483646 w 20616"/>
                    <a:gd name="T11" fmla="*/ 2147483646 h 17146"/>
                    <a:gd name="T12" fmla="*/ 2147483646 w 20616"/>
                    <a:gd name="T13" fmla="*/ 2147483646 h 17146"/>
                    <a:gd name="T14" fmla="*/ 2147483646 w 20616"/>
                    <a:gd name="T15" fmla="*/ 2147483646 h 17146"/>
                    <a:gd name="T16" fmla="*/ 664062500 w 20616"/>
                    <a:gd name="T17" fmla="*/ 2147483646 h 17146"/>
                    <a:gd name="T18" fmla="*/ 2147483646 w 20616"/>
                    <a:gd name="T19" fmla="*/ 2147483646 h 17146"/>
                    <a:gd name="T20" fmla="*/ 2147483646 w 20616"/>
                    <a:gd name="T21" fmla="*/ 2147483646 h 17146"/>
                    <a:gd name="T22" fmla="*/ 2147483646 w 20616"/>
                    <a:gd name="T23" fmla="*/ 2147483646 h 17146"/>
                    <a:gd name="T24" fmla="*/ 2147483646 w 20616"/>
                    <a:gd name="T25" fmla="*/ 2147483646 h 17146"/>
                    <a:gd name="T26" fmla="*/ 2147483646 w 20616"/>
                    <a:gd name="T27" fmla="*/ 2147483646 h 17146"/>
                    <a:gd name="T28" fmla="*/ 2147483646 w 20616"/>
                    <a:gd name="T29" fmla="*/ 2147483646 h 17146"/>
                    <a:gd name="T30" fmla="*/ 2147483646 w 20616"/>
                    <a:gd name="T31" fmla="*/ 2147483646 h 17146"/>
                    <a:gd name="T32" fmla="*/ 2147483646 w 20616"/>
                    <a:gd name="T33" fmla="*/ 2147483646 h 17146"/>
                    <a:gd name="T34" fmla="*/ 2147483646 w 20616"/>
                    <a:gd name="T35" fmla="*/ 2147483646 h 17146"/>
                    <a:gd name="T36" fmla="*/ 2147483646 w 20616"/>
                    <a:gd name="T37" fmla="*/ 2147483646 h 17146"/>
                    <a:gd name="T38" fmla="*/ 2147483646 w 20616"/>
                    <a:gd name="T39" fmla="*/ 2147483646 h 17146"/>
                    <a:gd name="T40" fmla="*/ 2147483646 w 20616"/>
                    <a:gd name="T41" fmla="*/ 2147483646 h 17146"/>
                    <a:gd name="T42" fmla="*/ 2147483646 w 20616"/>
                    <a:gd name="T43" fmla="*/ 2147483646 h 17146"/>
                    <a:gd name="T44" fmla="*/ 2147483646 w 20616"/>
                    <a:gd name="T45" fmla="*/ 2147483646 h 17146"/>
                    <a:gd name="T46" fmla="*/ 2147483646 w 20616"/>
                    <a:gd name="T47" fmla="*/ 2147483646 h 17146"/>
                    <a:gd name="T48" fmla="*/ 2147483646 w 20616"/>
                    <a:gd name="T49" fmla="*/ 2147483646 h 17146"/>
                    <a:gd name="T50" fmla="*/ 2147483646 w 20616"/>
                    <a:gd name="T51" fmla="*/ 0 h 1714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8" name="Google Shape;5406;p33"/>
                <p:cNvSpPr>
                  <a:spLocks/>
                </p:cNvSpPr>
                <p:nvPr/>
              </p:nvSpPr>
              <p:spPr bwMode="auto">
                <a:xfrm>
                  <a:off x="2604350" y="4345225"/>
                  <a:ext cx="512900" cy="429500"/>
                </a:xfrm>
                <a:custGeom>
                  <a:avLst/>
                  <a:gdLst>
                    <a:gd name="T0" fmla="*/ 2147483646 w 20516"/>
                    <a:gd name="T1" fmla="*/ 0 h 17180"/>
                    <a:gd name="T2" fmla="*/ 2147483646 w 20516"/>
                    <a:gd name="T3" fmla="*/ 1630859375 h 17180"/>
                    <a:gd name="T4" fmla="*/ 2147483646 w 20516"/>
                    <a:gd name="T5" fmla="*/ 2147483646 h 17180"/>
                    <a:gd name="T6" fmla="*/ 2147483646 w 20516"/>
                    <a:gd name="T7" fmla="*/ 2147483646 h 17180"/>
                    <a:gd name="T8" fmla="*/ 2147483646 w 20516"/>
                    <a:gd name="T9" fmla="*/ 2147483646 h 17180"/>
                    <a:gd name="T10" fmla="*/ 2147483646 w 20516"/>
                    <a:gd name="T11" fmla="*/ 2147483646 h 17180"/>
                    <a:gd name="T12" fmla="*/ 2147483646 w 20516"/>
                    <a:gd name="T13" fmla="*/ 2147483646 h 17180"/>
                    <a:gd name="T14" fmla="*/ 2147483646 w 20516"/>
                    <a:gd name="T15" fmla="*/ 2147483646 h 17180"/>
                    <a:gd name="T16" fmla="*/ 2147483646 w 20516"/>
                    <a:gd name="T17" fmla="*/ 2147483646 h 17180"/>
                    <a:gd name="T18" fmla="*/ 2147483646 w 20516"/>
                    <a:gd name="T19" fmla="*/ 2147483646 h 17180"/>
                    <a:gd name="T20" fmla="*/ 2147483646 w 20516"/>
                    <a:gd name="T21" fmla="*/ 2147483646 h 17180"/>
                    <a:gd name="T22" fmla="*/ 2147483646 w 20516"/>
                    <a:gd name="T23" fmla="*/ 2147483646 h 17180"/>
                    <a:gd name="T24" fmla="*/ 2147483646 w 20516"/>
                    <a:gd name="T25" fmla="*/ 2147483646 h 17180"/>
                    <a:gd name="T26" fmla="*/ 2147483646 w 20516"/>
                    <a:gd name="T27" fmla="*/ 2147483646 h 17180"/>
                    <a:gd name="T28" fmla="*/ 9765625 w 20516"/>
                    <a:gd name="T29" fmla="*/ 2147483646 h 17180"/>
                    <a:gd name="T30" fmla="*/ 9765625 w 20516"/>
                    <a:gd name="T31" fmla="*/ 2147483646 h 17180"/>
                    <a:gd name="T32" fmla="*/ 2147483646 w 20516"/>
                    <a:gd name="T33" fmla="*/ 2147483646 h 17180"/>
                    <a:gd name="T34" fmla="*/ 2147483646 w 20516"/>
                    <a:gd name="T35" fmla="*/ 2147483646 h 17180"/>
                    <a:gd name="T36" fmla="*/ 2147483646 w 20516"/>
                    <a:gd name="T37" fmla="*/ 2147483646 h 17180"/>
                    <a:gd name="T38" fmla="*/ 2147483646 w 20516"/>
                    <a:gd name="T39" fmla="*/ 2147483646 h 17180"/>
                    <a:gd name="T40" fmla="*/ 2147483646 w 20516"/>
                    <a:gd name="T41" fmla="*/ 2147483646 h 17180"/>
                    <a:gd name="T42" fmla="*/ 2147483646 w 20516"/>
                    <a:gd name="T43" fmla="*/ 2147483646 h 17180"/>
                    <a:gd name="T44" fmla="*/ 2147483646 w 20516"/>
                    <a:gd name="T45" fmla="*/ 2147483646 h 17180"/>
                    <a:gd name="T46" fmla="*/ 2147483646 w 20516"/>
                    <a:gd name="T47" fmla="*/ 2147483646 h 17180"/>
                    <a:gd name="T48" fmla="*/ 2147483646 w 20516"/>
                    <a:gd name="T49" fmla="*/ 2147483646 h 17180"/>
                    <a:gd name="T50" fmla="*/ 2147483646 w 20516"/>
                    <a:gd name="T51" fmla="*/ 2147483646 h 17180"/>
                    <a:gd name="T52" fmla="*/ 2147483646 w 20516"/>
                    <a:gd name="T53" fmla="*/ 2147483646 h 17180"/>
                    <a:gd name="T54" fmla="*/ 2147483646 w 20516"/>
                    <a:gd name="T55" fmla="*/ 2147483646 h 17180"/>
                    <a:gd name="T56" fmla="*/ 2147483646 w 20516"/>
                    <a:gd name="T57" fmla="*/ 2147483646 h 17180"/>
                    <a:gd name="T58" fmla="*/ 2147483646 w 20516"/>
                    <a:gd name="T59" fmla="*/ 2147483646 h 17180"/>
                    <a:gd name="T60" fmla="*/ 2147483646 w 20516"/>
                    <a:gd name="T61" fmla="*/ 2147483646 h 17180"/>
                    <a:gd name="T62" fmla="*/ 2147483646 w 20516"/>
                    <a:gd name="T63" fmla="*/ 2147483646 h 17180"/>
                    <a:gd name="T64" fmla="*/ 2147483646 w 20516"/>
                    <a:gd name="T65" fmla="*/ 0 h 1718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9" name="Google Shape;5407;p33"/>
                <p:cNvSpPr/>
                <p:nvPr/>
              </p:nvSpPr>
              <p:spPr>
                <a:xfrm>
                  <a:off x="2274673" y="4309717"/>
                  <a:ext cx="1134681" cy="851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0" name="Google Shape;5408;p33"/>
                <p:cNvSpPr>
                  <a:spLocks/>
                </p:cNvSpPr>
                <p:nvPr/>
              </p:nvSpPr>
              <p:spPr bwMode="auto">
                <a:xfrm>
                  <a:off x="2660225" y="4549525"/>
                  <a:ext cx="29225" cy="29225"/>
                </a:xfrm>
                <a:custGeom>
                  <a:avLst/>
                  <a:gdLst>
                    <a:gd name="T0" fmla="*/ 2147483646 w 1169"/>
                    <a:gd name="T1" fmla="*/ 9765625 h 1169"/>
                    <a:gd name="T2" fmla="*/ 9765625 w 1169"/>
                    <a:gd name="T3" fmla="*/ 2147483646 h 1169"/>
                    <a:gd name="T4" fmla="*/ 2147483646 w 1169"/>
                    <a:gd name="T5" fmla="*/ 2147483646 h 1169"/>
                    <a:gd name="T6" fmla="*/ 2147483646 w 1169"/>
                    <a:gd name="T7" fmla="*/ 2147483646 h 1169"/>
                    <a:gd name="T8" fmla="*/ 2147483646 w 1169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1" name="Google Shape;5409;p33"/>
                <p:cNvSpPr>
                  <a:spLocks/>
                </p:cNvSpPr>
                <p:nvPr/>
              </p:nvSpPr>
              <p:spPr bwMode="auto">
                <a:xfrm>
                  <a:off x="2736950" y="4517850"/>
                  <a:ext cx="20875" cy="20875"/>
                </a:xfrm>
                <a:custGeom>
                  <a:avLst/>
                  <a:gdLst>
                    <a:gd name="T0" fmla="*/ 2147483646 w 835"/>
                    <a:gd name="T1" fmla="*/ 0 h 835"/>
                    <a:gd name="T2" fmla="*/ 9765625 w 835"/>
                    <a:gd name="T3" fmla="*/ 2147483646 h 835"/>
                    <a:gd name="T4" fmla="*/ 2147483646 w 835"/>
                    <a:gd name="T5" fmla="*/ 2147483646 h 835"/>
                    <a:gd name="T6" fmla="*/ 2147483646 w 835"/>
                    <a:gd name="T7" fmla="*/ 2147483646 h 835"/>
                    <a:gd name="T8" fmla="*/ 2147483646 w 835"/>
                    <a:gd name="T9" fmla="*/ 0 h 8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2" name="Google Shape;5410;p33"/>
                <p:cNvSpPr>
                  <a:spLocks/>
                </p:cNvSpPr>
                <p:nvPr/>
              </p:nvSpPr>
              <p:spPr bwMode="auto">
                <a:xfrm>
                  <a:off x="2873725" y="4400250"/>
                  <a:ext cx="29200" cy="29225"/>
                </a:xfrm>
                <a:custGeom>
                  <a:avLst/>
                  <a:gdLst>
                    <a:gd name="T0" fmla="*/ 2147483646 w 1168"/>
                    <a:gd name="T1" fmla="*/ 9765625 h 1169"/>
                    <a:gd name="T2" fmla="*/ 0 w 1168"/>
                    <a:gd name="T3" fmla="*/ 2147483646 h 1169"/>
                    <a:gd name="T4" fmla="*/ 2147483646 w 1168"/>
                    <a:gd name="T5" fmla="*/ 2147483646 h 1169"/>
                    <a:gd name="T6" fmla="*/ 2147483646 w 1168"/>
                    <a:gd name="T7" fmla="*/ 2147483646 h 1169"/>
                    <a:gd name="T8" fmla="*/ 2147483646 w 1168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3" name="Google Shape;5411;p33"/>
                <p:cNvSpPr>
                  <a:spLocks/>
                </p:cNvSpPr>
                <p:nvPr/>
              </p:nvSpPr>
              <p:spPr bwMode="auto">
                <a:xfrm>
                  <a:off x="2815350" y="4470300"/>
                  <a:ext cx="14200" cy="14200"/>
                </a:xfrm>
                <a:custGeom>
                  <a:avLst/>
                  <a:gdLst>
                    <a:gd name="T0" fmla="*/ 2147483646 w 568"/>
                    <a:gd name="T1" fmla="*/ 9765625 h 568"/>
                    <a:gd name="T2" fmla="*/ 0 w 568"/>
                    <a:gd name="T3" fmla="*/ 2147483646 h 568"/>
                    <a:gd name="T4" fmla="*/ 2147483646 w 568"/>
                    <a:gd name="T5" fmla="*/ 2147483646 h 568"/>
                    <a:gd name="T6" fmla="*/ 2147483646 w 568"/>
                    <a:gd name="T7" fmla="*/ 2147483646 h 568"/>
                    <a:gd name="T8" fmla="*/ 2147483646 w 568"/>
                    <a:gd name="T9" fmla="*/ 9765625 h 5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4" name="Google Shape;5412;p33"/>
                <p:cNvSpPr>
                  <a:spLocks/>
                </p:cNvSpPr>
                <p:nvPr/>
              </p:nvSpPr>
              <p:spPr bwMode="auto">
                <a:xfrm>
                  <a:off x="2840350" y="4518675"/>
                  <a:ext cx="14225" cy="15025"/>
                </a:xfrm>
                <a:custGeom>
                  <a:avLst/>
                  <a:gdLst>
                    <a:gd name="T0" fmla="*/ 2147483646 w 569"/>
                    <a:gd name="T1" fmla="*/ 9765625 h 601"/>
                    <a:gd name="T2" fmla="*/ 9765625 w 569"/>
                    <a:gd name="T3" fmla="*/ 2147483646 h 601"/>
                    <a:gd name="T4" fmla="*/ 2147483646 w 569"/>
                    <a:gd name="T5" fmla="*/ 2147483646 h 601"/>
                    <a:gd name="T6" fmla="*/ 2147483646 w 569"/>
                    <a:gd name="T7" fmla="*/ 2147483646 h 601"/>
                    <a:gd name="T8" fmla="*/ 2147483646 w 569"/>
                    <a:gd name="T9" fmla="*/ 9765625 h 6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5" name="Google Shape;5413;p33"/>
                <p:cNvSpPr>
                  <a:spLocks/>
                </p:cNvSpPr>
                <p:nvPr/>
              </p:nvSpPr>
              <p:spPr bwMode="auto">
                <a:xfrm>
                  <a:off x="2782825" y="4562875"/>
                  <a:ext cx="29200" cy="29200"/>
                </a:xfrm>
                <a:custGeom>
                  <a:avLst/>
                  <a:gdLst>
                    <a:gd name="T0" fmla="*/ 2147483646 w 1168"/>
                    <a:gd name="T1" fmla="*/ 9765625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9765625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6" name="Google Shape;5414;p33"/>
                <p:cNvSpPr>
                  <a:spLocks/>
                </p:cNvSpPr>
                <p:nvPr/>
              </p:nvSpPr>
              <p:spPr bwMode="auto">
                <a:xfrm>
                  <a:off x="2718600" y="4606250"/>
                  <a:ext cx="25050" cy="25025"/>
                </a:xfrm>
                <a:custGeom>
                  <a:avLst/>
                  <a:gdLst>
                    <a:gd name="T0" fmla="*/ 2147483646 w 1002"/>
                    <a:gd name="T1" fmla="*/ 0 h 1001"/>
                    <a:gd name="T2" fmla="*/ 9765625 w 1002"/>
                    <a:gd name="T3" fmla="*/ 2147483646 h 1001"/>
                    <a:gd name="T4" fmla="*/ 2147483646 w 1002"/>
                    <a:gd name="T5" fmla="*/ 2147483646 h 1001"/>
                    <a:gd name="T6" fmla="*/ 2147483646 w 1002"/>
                    <a:gd name="T7" fmla="*/ 2147483646 h 1001"/>
                    <a:gd name="T8" fmla="*/ 2147483646 w 1002"/>
                    <a:gd name="T9" fmla="*/ 0 h 10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7" name="Google Shape;5415;p33"/>
                <p:cNvSpPr>
                  <a:spLocks/>
                </p:cNvSpPr>
                <p:nvPr/>
              </p:nvSpPr>
              <p:spPr bwMode="auto">
                <a:xfrm>
                  <a:off x="2791150" y="4505325"/>
                  <a:ext cx="16725" cy="16700"/>
                </a:xfrm>
                <a:custGeom>
                  <a:avLst/>
                  <a:gdLst>
                    <a:gd name="T0" fmla="*/ 2147483646 w 669"/>
                    <a:gd name="T1" fmla="*/ 9765625 h 668"/>
                    <a:gd name="T2" fmla="*/ 9765625 w 669"/>
                    <a:gd name="T3" fmla="*/ 2147483646 h 668"/>
                    <a:gd name="T4" fmla="*/ 2147483646 w 669"/>
                    <a:gd name="T5" fmla="*/ 2147483646 h 668"/>
                    <a:gd name="T6" fmla="*/ 2147483646 w 669"/>
                    <a:gd name="T7" fmla="*/ 2147483646 h 668"/>
                    <a:gd name="T8" fmla="*/ 2147483646 w 669"/>
                    <a:gd name="T9" fmla="*/ 9765625 h 6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8" name="Google Shape;5416;p33"/>
                <p:cNvSpPr>
                  <a:spLocks/>
                </p:cNvSpPr>
                <p:nvPr/>
              </p:nvSpPr>
              <p:spPr bwMode="auto">
                <a:xfrm>
                  <a:off x="2740300" y="4470300"/>
                  <a:ext cx="5850" cy="5875"/>
                </a:xfrm>
                <a:custGeom>
                  <a:avLst/>
                  <a:gdLst>
                    <a:gd name="T0" fmla="*/ 1308593750 w 234"/>
                    <a:gd name="T1" fmla="*/ 9765625 h 235"/>
                    <a:gd name="T2" fmla="*/ 0 w 234"/>
                    <a:gd name="T3" fmla="*/ 986328125 h 235"/>
                    <a:gd name="T4" fmla="*/ 1308593750 w 234"/>
                    <a:gd name="T5" fmla="*/ 2147483646 h 235"/>
                    <a:gd name="T6" fmla="*/ 2147483646 w 234"/>
                    <a:gd name="T7" fmla="*/ 986328125 h 235"/>
                    <a:gd name="T8" fmla="*/ 1308593750 w 234"/>
                    <a:gd name="T9" fmla="*/ 9765625 h 2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9" name="Google Shape;5417;p33"/>
                <p:cNvSpPr>
                  <a:spLocks/>
                </p:cNvSpPr>
                <p:nvPr/>
              </p:nvSpPr>
              <p:spPr bwMode="auto">
                <a:xfrm>
                  <a:off x="2781150" y="4383575"/>
                  <a:ext cx="29225" cy="29225"/>
                </a:xfrm>
                <a:custGeom>
                  <a:avLst/>
                  <a:gdLst>
                    <a:gd name="T0" fmla="*/ 2147483646 w 1169"/>
                    <a:gd name="T1" fmla="*/ 9765625 h 1169"/>
                    <a:gd name="T2" fmla="*/ 9765625 w 1169"/>
                    <a:gd name="T3" fmla="*/ 2147483646 h 1169"/>
                    <a:gd name="T4" fmla="*/ 2147483646 w 1169"/>
                    <a:gd name="T5" fmla="*/ 2147483646 h 1169"/>
                    <a:gd name="T6" fmla="*/ 2147483646 w 1169"/>
                    <a:gd name="T7" fmla="*/ 2147483646 h 1169"/>
                    <a:gd name="T8" fmla="*/ 2147483646 w 1169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0" name="Google Shape;5418;p33"/>
                <p:cNvSpPr>
                  <a:spLocks/>
                </p:cNvSpPr>
                <p:nvPr/>
              </p:nvSpPr>
              <p:spPr bwMode="auto">
                <a:xfrm>
                  <a:off x="2899575" y="4446125"/>
                  <a:ext cx="29200" cy="29200"/>
                </a:xfrm>
                <a:custGeom>
                  <a:avLst/>
                  <a:gdLst>
                    <a:gd name="T0" fmla="*/ 2147483646 w 1168"/>
                    <a:gd name="T1" fmla="*/ 0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0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1" name="Google Shape;5419;p33"/>
                <p:cNvSpPr>
                  <a:spLocks/>
                </p:cNvSpPr>
                <p:nvPr/>
              </p:nvSpPr>
              <p:spPr bwMode="auto">
                <a:xfrm>
                  <a:off x="2875375" y="4508675"/>
                  <a:ext cx="19225" cy="18375"/>
                </a:xfrm>
                <a:custGeom>
                  <a:avLst/>
                  <a:gdLst>
                    <a:gd name="T0" fmla="*/ 2147483646 w 769"/>
                    <a:gd name="T1" fmla="*/ 0 h 735"/>
                    <a:gd name="T2" fmla="*/ 9765625 w 769"/>
                    <a:gd name="T3" fmla="*/ 2147483646 h 735"/>
                    <a:gd name="T4" fmla="*/ 2147483646 w 769"/>
                    <a:gd name="T5" fmla="*/ 2147483646 h 735"/>
                    <a:gd name="T6" fmla="*/ 2147483646 w 769"/>
                    <a:gd name="T7" fmla="*/ 2147483646 h 735"/>
                    <a:gd name="T8" fmla="*/ 2147483646 w 769"/>
                    <a:gd name="T9" fmla="*/ 0 h 7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2" name="Google Shape;5420;p33"/>
                <p:cNvSpPr>
                  <a:spLocks/>
                </p:cNvSpPr>
                <p:nvPr/>
              </p:nvSpPr>
              <p:spPr bwMode="auto">
                <a:xfrm>
                  <a:off x="2833700" y="4422775"/>
                  <a:ext cx="15025" cy="15025"/>
                </a:xfrm>
                <a:custGeom>
                  <a:avLst/>
                  <a:gdLst>
                    <a:gd name="T0" fmla="*/ 2147483646 w 601"/>
                    <a:gd name="T1" fmla="*/ 0 h 601"/>
                    <a:gd name="T2" fmla="*/ 0 w 601"/>
                    <a:gd name="T3" fmla="*/ 2147483646 h 601"/>
                    <a:gd name="T4" fmla="*/ 2147483646 w 601"/>
                    <a:gd name="T5" fmla="*/ 2147483646 h 601"/>
                    <a:gd name="T6" fmla="*/ 2147483646 w 601"/>
                    <a:gd name="T7" fmla="*/ 2147483646 h 601"/>
                    <a:gd name="T8" fmla="*/ 2147483646 w 601"/>
                    <a:gd name="T9" fmla="*/ 0 h 6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3" name="Google Shape;5421;p33"/>
                <p:cNvSpPr>
                  <a:spLocks/>
                </p:cNvSpPr>
                <p:nvPr/>
              </p:nvSpPr>
              <p:spPr bwMode="auto">
                <a:xfrm>
                  <a:off x="2921250" y="4405250"/>
                  <a:ext cx="16700" cy="16725"/>
                </a:xfrm>
                <a:custGeom>
                  <a:avLst/>
                  <a:gdLst>
                    <a:gd name="T0" fmla="*/ 2147483646 w 668"/>
                    <a:gd name="T1" fmla="*/ 9765625 h 669"/>
                    <a:gd name="T2" fmla="*/ 9765625 w 668"/>
                    <a:gd name="T3" fmla="*/ 2147483646 h 669"/>
                    <a:gd name="T4" fmla="*/ 2147483646 w 668"/>
                    <a:gd name="T5" fmla="*/ 2147483646 h 669"/>
                    <a:gd name="T6" fmla="*/ 2147483646 w 668"/>
                    <a:gd name="T7" fmla="*/ 2147483646 h 669"/>
                    <a:gd name="T8" fmla="*/ 2147483646 w 668"/>
                    <a:gd name="T9" fmla="*/ 9765625 h 6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4" name="Google Shape;5422;p33"/>
                <p:cNvSpPr>
                  <a:spLocks/>
                </p:cNvSpPr>
                <p:nvPr/>
              </p:nvSpPr>
              <p:spPr bwMode="auto">
                <a:xfrm>
                  <a:off x="2679425" y="4510350"/>
                  <a:ext cx="29200" cy="29200"/>
                </a:xfrm>
                <a:custGeom>
                  <a:avLst/>
                  <a:gdLst>
                    <a:gd name="T0" fmla="*/ 2147483646 w 1168"/>
                    <a:gd name="T1" fmla="*/ 0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0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5" name="Google Shape;5423;p33"/>
                <p:cNvSpPr>
                  <a:spLocks/>
                </p:cNvSpPr>
                <p:nvPr/>
              </p:nvSpPr>
              <p:spPr bwMode="auto">
                <a:xfrm>
                  <a:off x="3025500" y="4308525"/>
                  <a:ext cx="386950" cy="408650"/>
                </a:xfrm>
                <a:custGeom>
                  <a:avLst/>
                  <a:gdLst>
                    <a:gd name="T0" fmla="*/ 2147483646 w 15478"/>
                    <a:gd name="T1" fmla="*/ 9765625 h 16346"/>
                    <a:gd name="T2" fmla="*/ 2147483646 w 15478"/>
                    <a:gd name="T3" fmla="*/ 2147483646 h 16346"/>
                    <a:gd name="T4" fmla="*/ 2147483646 w 15478"/>
                    <a:gd name="T5" fmla="*/ 2147483646 h 16346"/>
                    <a:gd name="T6" fmla="*/ 2147483646 w 15478"/>
                    <a:gd name="T7" fmla="*/ 2147483646 h 16346"/>
                    <a:gd name="T8" fmla="*/ 2147483646 w 15478"/>
                    <a:gd name="T9" fmla="*/ 2147483646 h 16346"/>
                    <a:gd name="T10" fmla="*/ 2147483646 w 15478"/>
                    <a:gd name="T11" fmla="*/ 2147483646 h 16346"/>
                    <a:gd name="T12" fmla="*/ 2147483646 w 15478"/>
                    <a:gd name="T13" fmla="*/ 2147483646 h 16346"/>
                    <a:gd name="T14" fmla="*/ 1630859375 w 15478"/>
                    <a:gd name="T15" fmla="*/ 2147483646 h 16346"/>
                    <a:gd name="T16" fmla="*/ 0 w 15478"/>
                    <a:gd name="T17" fmla="*/ 2147483646 h 16346"/>
                    <a:gd name="T18" fmla="*/ 2147483646 w 15478"/>
                    <a:gd name="T19" fmla="*/ 2147483646 h 16346"/>
                    <a:gd name="T20" fmla="*/ 2147483646 w 15478"/>
                    <a:gd name="T21" fmla="*/ 2147483646 h 16346"/>
                    <a:gd name="T22" fmla="*/ 2147483646 w 15478"/>
                    <a:gd name="T23" fmla="*/ 2147483646 h 16346"/>
                    <a:gd name="T24" fmla="*/ 2147483646 w 15478"/>
                    <a:gd name="T25" fmla="*/ 2147483646 h 16346"/>
                    <a:gd name="T26" fmla="*/ 2147483646 w 15478"/>
                    <a:gd name="T27" fmla="*/ 2147483646 h 16346"/>
                    <a:gd name="T28" fmla="*/ 2147483646 w 15478"/>
                    <a:gd name="T29" fmla="*/ 2147483646 h 16346"/>
                    <a:gd name="T30" fmla="*/ 2147483646 w 15478"/>
                    <a:gd name="T31" fmla="*/ 2147483646 h 16346"/>
                    <a:gd name="T32" fmla="*/ 2147483646 w 15478"/>
                    <a:gd name="T33" fmla="*/ 2147483646 h 16346"/>
                    <a:gd name="T34" fmla="*/ 2147483646 w 15478"/>
                    <a:gd name="T35" fmla="*/ 2147483646 h 16346"/>
                    <a:gd name="T36" fmla="*/ 2147483646 w 15478"/>
                    <a:gd name="T37" fmla="*/ 2147483646 h 16346"/>
                    <a:gd name="T38" fmla="*/ 2147483646 w 15478"/>
                    <a:gd name="T39" fmla="*/ 2147483646 h 16346"/>
                    <a:gd name="T40" fmla="*/ 2147483646 w 15478"/>
                    <a:gd name="T41" fmla="*/ 2147483646 h 16346"/>
                    <a:gd name="T42" fmla="*/ 2147483646 w 15478"/>
                    <a:gd name="T43" fmla="*/ 2147483646 h 16346"/>
                    <a:gd name="T44" fmla="*/ 2147483646 w 15478"/>
                    <a:gd name="T45" fmla="*/ 2147483646 h 16346"/>
                    <a:gd name="T46" fmla="*/ 2147483646 w 15478"/>
                    <a:gd name="T47" fmla="*/ 2147483646 h 16346"/>
                    <a:gd name="T48" fmla="*/ 2147483646 w 15478"/>
                    <a:gd name="T49" fmla="*/ 2147483646 h 16346"/>
                    <a:gd name="T50" fmla="*/ 2147483646 w 15478"/>
                    <a:gd name="T51" fmla="*/ 2147483646 h 16346"/>
                    <a:gd name="T52" fmla="*/ 2147483646 w 15478"/>
                    <a:gd name="T53" fmla="*/ 2147483646 h 16346"/>
                    <a:gd name="T54" fmla="*/ 2147483646 w 15478"/>
                    <a:gd name="T55" fmla="*/ 2147483646 h 16346"/>
                    <a:gd name="T56" fmla="*/ 2147483646 w 15478"/>
                    <a:gd name="T57" fmla="*/ 2147483646 h 16346"/>
                    <a:gd name="T58" fmla="*/ 2147483646 w 15478"/>
                    <a:gd name="T59" fmla="*/ 2147483646 h 16346"/>
                    <a:gd name="T60" fmla="*/ 2147483646 w 15478"/>
                    <a:gd name="T61" fmla="*/ 2147483646 h 16346"/>
                    <a:gd name="T62" fmla="*/ 2147483646 w 15478"/>
                    <a:gd name="T63" fmla="*/ 2147483646 h 16346"/>
                    <a:gd name="T64" fmla="*/ 2147483646 w 15478"/>
                    <a:gd name="T65" fmla="*/ 1630859375 h 16346"/>
                    <a:gd name="T66" fmla="*/ 2147483646 w 15478"/>
                    <a:gd name="T67" fmla="*/ 332031250 h 16346"/>
                    <a:gd name="T68" fmla="*/ 2147483646 w 15478"/>
                    <a:gd name="T69" fmla="*/ 9765625 h 163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6" name="Google Shape;5424;p33"/>
                <p:cNvSpPr>
                  <a:spLocks/>
                </p:cNvSpPr>
                <p:nvPr/>
              </p:nvSpPr>
              <p:spPr bwMode="auto">
                <a:xfrm>
                  <a:off x="2843700" y="4550375"/>
                  <a:ext cx="433675" cy="607950"/>
                </a:xfrm>
                <a:custGeom>
                  <a:avLst/>
                  <a:gdLst>
                    <a:gd name="T0" fmla="*/ 2147483646 w 17347"/>
                    <a:gd name="T1" fmla="*/ 1630859375 h 24318"/>
                    <a:gd name="T2" fmla="*/ 2147483646 w 17347"/>
                    <a:gd name="T3" fmla="*/ 2147483646 h 24318"/>
                    <a:gd name="T4" fmla="*/ 2147483646 w 17347"/>
                    <a:gd name="T5" fmla="*/ 2147483646 h 24318"/>
                    <a:gd name="T6" fmla="*/ 2147483646 w 17347"/>
                    <a:gd name="T7" fmla="*/ 2147483646 h 24318"/>
                    <a:gd name="T8" fmla="*/ 2147483646 w 17347"/>
                    <a:gd name="T9" fmla="*/ 2147483646 h 24318"/>
                    <a:gd name="T10" fmla="*/ 1962890625 w 17347"/>
                    <a:gd name="T11" fmla="*/ 2147483646 h 24318"/>
                    <a:gd name="T12" fmla="*/ 2147483646 w 17347"/>
                    <a:gd name="T13" fmla="*/ 2147483646 h 24318"/>
                    <a:gd name="T14" fmla="*/ 2147483646 w 17347"/>
                    <a:gd name="T15" fmla="*/ 2147483646 h 24318"/>
                    <a:gd name="T16" fmla="*/ 2147483646 w 17347"/>
                    <a:gd name="T17" fmla="*/ 2147483646 h 24318"/>
                    <a:gd name="T18" fmla="*/ 2147483646 w 17347"/>
                    <a:gd name="T19" fmla="*/ 2147483646 h 24318"/>
                    <a:gd name="T20" fmla="*/ 2147483646 w 17347"/>
                    <a:gd name="T21" fmla="*/ 2147483646 h 24318"/>
                    <a:gd name="T22" fmla="*/ 2147483646 w 17347"/>
                    <a:gd name="T23" fmla="*/ 2147483646 h 24318"/>
                    <a:gd name="T24" fmla="*/ 2147483646 w 17347"/>
                    <a:gd name="T25" fmla="*/ 2147483646 h 24318"/>
                    <a:gd name="T26" fmla="*/ 2147483646 w 17347"/>
                    <a:gd name="T27" fmla="*/ 2147483646 h 24318"/>
                    <a:gd name="T28" fmla="*/ 2147483646 w 17347"/>
                    <a:gd name="T29" fmla="*/ 2147483646 h 24318"/>
                    <a:gd name="T30" fmla="*/ 2147483646 w 17347"/>
                    <a:gd name="T31" fmla="*/ 2147483646 h 24318"/>
                    <a:gd name="T32" fmla="*/ 2147483646 w 17347"/>
                    <a:gd name="T33" fmla="*/ 2147483646 h 24318"/>
                    <a:gd name="T34" fmla="*/ 2147483646 w 17347"/>
                    <a:gd name="T35" fmla="*/ 2147483646 h 24318"/>
                    <a:gd name="T36" fmla="*/ 2147483646 w 17347"/>
                    <a:gd name="T37" fmla="*/ 2147483646 h 24318"/>
                    <a:gd name="T38" fmla="*/ 2147483646 w 17347"/>
                    <a:gd name="T39" fmla="*/ 2147483646 h 24318"/>
                    <a:gd name="T40" fmla="*/ 2147483646 w 17347"/>
                    <a:gd name="T41" fmla="*/ 2147483646 h 24318"/>
                    <a:gd name="T42" fmla="*/ 2147483646 w 17347"/>
                    <a:gd name="T43" fmla="*/ 2147483646 h 24318"/>
                    <a:gd name="T44" fmla="*/ 2147483646 w 17347"/>
                    <a:gd name="T45" fmla="*/ 2147483646 h 24318"/>
                    <a:gd name="T46" fmla="*/ 2147483646 w 17347"/>
                    <a:gd name="T47" fmla="*/ 2147483646 h 24318"/>
                    <a:gd name="T48" fmla="*/ 2147483646 w 17347"/>
                    <a:gd name="T49" fmla="*/ 2147483646 h 24318"/>
                    <a:gd name="T50" fmla="*/ 2147483646 w 17347"/>
                    <a:gd name="T51" fmla="*/ 2147483646 h 24318"/>
                    <a:gd name="T52" fmla="*/ 2147483646 w 17347"/>
                    <a:gd name="T53" fmla="*/ 2147483646 h 24318"/>
                    <a:gd name="T54" fmla="*/ 2147483646 w 17347"/>
                    <a:gd name="T55" fmla="*/ 2147483646 h 24318"/>
                    <a:gd name="T56" fmla="*/ 2147483646 w 17347"/>
                    <a:gd name="T57" fmla="*/ 2147483646 h 24318"/>
                    <a:gd name="T58" fmla="*/ 2147483646 w 17347"/>
                    <a:gd name="T59" fmla="*/ 2147483646 h 24318"/>
                    <a:gd name="T60" fmla="*/ 2147483646 w 17347"/>
                    <a:gd name="T61" fmla="*/ 2147483646 h 24318"/>
                    <a:gd name="T62" fmla="*/ 2147483646 w 17347"/>
                    <a:gd name="T63" fmla="*/ 2147483646 h 24318"/>
                    <a:gd name="T64" fmla="*/ 2147483646 w 17347"/>
                    <a:gd name="T65" fmla="*/ 2147483646 h 24318"/>
                    <a:gd name="T66" fmla="*/ 2147483646 w 17347"/>
                    <a:gd name="T67" fmla="*/ 2147483646 h 24318"/>
                    <a:gd name="T68" fmla="*/ 2147483646 w 17347"/>
                    <a:gd name="T69" fmla="*/ 2147483646 h 24318"/>
                    <a:gd name="T70" fmla="*/ 2147483646 w 17347"/>
                    <a:gd name="T71" fmla="*/ 2147483646 h 24318"/>
                    <a:gd name="T72" fmla="*/ 2147483646 w 17347"/>
                    <a:gd name="T73" fmla="*/ 2147483646 h 24318"/>
                    <a:gd name="T74" fmla="*/ 2147483646 w 17347"/>
                    <a:gd name="T75" fmla="*/ 2147483646 h 24318"/>
                    <a:gd name="T76" fmla="*/ 2147483646 w 17347"/>
                    <a:gd name="T77" fmla="*/ 2147483646 h 24318"/>
                    <a:gd name="T78" fmla="*/ 2147483646 w 17347"/>
                    <a:gd name="T79" fmla="*/ 2147483646 h 24318"/>
                    <a:gd name="T80" fmla="*/ 2147483646 w 17347"/>
                    <a:gd name="T81" fmla="*/ 2147483646 h 24318"/>
                    <a:gd name="T82" fmla="*/ 2147483646 w 17347"/>
                    <a:gd name="T83" fmla="*/ 2147483646 h 24318"/>
                    <a:gd name="T84" fmla="*/ 2147483646 w 17347"/>
                    <a:gd name="T85" fmla="*/ 2147483646 h 24318"/>
                    <a:gd name="T86" fmla="*/ 2147483646 w 17347"/>
                    <a:gd name="T87" fmla="*/ 1953125000 h 24318"/>
                    <a:gd name="T88" fmla="*/ 2147483646 w 17347"/>
                    <a:gd name="T89" fmla="*/ 1308593750 h 24318"/>
                    <a:gd name="T90" fmla="*/ 2147483646 w 17347"/>
                    <a:gd name="T91" fmla="*/ 0 h 2431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lnTo>
                        <a:pt x="5604" y="0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7" name="Google Shape;5425;p33"/>
                <p:cNvSpPr>
                  <a:spLocks/>
                </p:cNvSpPr>
                <p:nvPr/>
              </p:nvSpPr>
              <p:spPr bwMode="auto">
                <a:xfrm>
                  <a:off x="2343350" y="4648775"/>
                  <a:ext cx="421975" cy="479525"/>
                </a:xfrm>
                <a:custGeom>
                  <a:avLst/>
                  <a:gdLst>
                    <a:gd name="T0" fmla="*/ 0 w 16879"/>
                    <a:gd name="T1" fmla="*/ 2147483646 h 19181"/>
                    <a:gd name="T2" fmla="*/ 322265625 w 16879"/>
                    <a:gd name="T3" fmla="*/ 2147483646 h 19181"/>
                    <a:gd name="T4" fmla="*/ 1191406250 w 16879"/>
                    <a:gd name="T5" fmla="*/ 2147483646 h 19181"/>
                    <a:gd name="T6" fmla="*/ 1191406250 w 16879"/>
                    <a:gd name="T7" fmla="*/ 2147483646 h 19181"/>
                    <a:gd name="T8" fmla="*/ 0 w 16879"/>
                    <a:gd name="T9" fmla="*/ 2147483646 h 19181"/>
                    <a:gd name="T10" fmla="*/ 2147483646 w 16879"/>
                    <a:gd name="T11" fmla="*/ 0 h 19181"/>
                    <a:gd name="T12" fmla="*/ 2147483646 w 16879"/>
                    <a:gd name="T13" fmla="*/ 1308593750 h 19181"/>
                    <a:gd name="T14" fmla="*/ 2147483646 w 16879"/>
                    <a:gd name="T15" fmla="*/ 2147483646 h 19181"/>
                    <a:gd name="T16" fmla="*/ 2147483646 w 16879"/>
                    <a:gd name="T17" fmla="*/ 2147483646 h 19181"/>
                    <a:gd name="T18" fmla="*/ 2147483646 w 16879"/>
                    <a:gd name="T19" fmla="*/ 2147483646 h 19181"/>
                    <a:gd name="T20" fmla="*/ 2147483646 w 16879"/>
                    <a:gd name="T21" fmla="*/ 2147483646 h 19181"/>
                    <a:gd name="T22" fmla="*/ 2147483646 w 16879"/>
                    <a:gd name="T23" fmla="*/ 2147483646 h 19181"/>
                    <a:gd name="T24" fmla="*/ 2147483646 w 16879"/>
                    <a:gd name="T25" fmla="*/ 2147483646 h 19181"/>
                    <a:gd name="T26" fmla="*/ 2147483646 w 16879"/>
                    <a:gd name="T27" fmla="*/ 2147483646 h 19181"/>
                    <a:gd name="T28" fmla="*/ 2147483646 w 16879"/>
                    <a:gd name="T29" fmla="*/ 2147483646 h 19181"/>
                    <a:gd name="T30" fmla="*/ 2147483646 w 16879"/>
                    <a:gd name="T31" fmla="*/ 2147483646 h 19181"/>
                    <a:gd name="T32" fmla="*/ 2147483646 w 16879"/>
                    <a:gd name="T33" fmla="*/ 2147483646 h 19181"/>
                    <a:gd name="T34" fmla="*/ 2147483646 w 16879"/>
                    <a:gd name="T35" fmla="*/ 2147483646 h 19181"/>
                    <a:gd name="T36" fmla="*/ 2147483646 w 16879"/>
                    <a:gd name="T37" fmla="*/ 2147483646 h 19181"/>
                    <a:gd name="T38" fmla="*/ 2147483646 w 16879"/>
                    <a:gd name="T39" fmla="*/ 2147483646 h 19181"/>
                    <a:gd name="T40" fmla="*/ 2147483646 w 16879"/>
                    <a:gd name="T41" fmla="*/ 2147483646 h 19181"/>
                    <a:gd name="T42" fmla="*/ 2147483646 w 16879"/>
                    <a:gd name="T43" fmla="*/ 2147483646 h 19181"/>
                    <a:gd name="T44" fmla="*/ 1191406250 w 16879"/>
                    <a:gd name="T45" fmla="*/ 2147483646 h 19181"/>
                    <a:gd name="T46" fmla="*/ 1191406250 w 16879"/>
                    <a:gd name="T47" fmla="*/ 2147483646 h 19181"/>
                    <a:gd name="T48" fmla="*/ 2147483646 w 16879"/>
                    <a:gd name="T49" fmla="*/ 2147483646 h 19181"/>
                    <a:gd name="T50" fmla="*/ 2147483646 w 16879"/>
                    <a:gd name="T51" fmla="*/ 2147483646 h 19181"/>
                    <a:gd name="T52" fmla="*/ 2147483646 w 16879"/>
                    <a:gd name="T53" fmla="*/ 2147483646 h 19181"/>
                    <a:gd name="T54" fmla="*/ 2147483646 w 16879"/>
                    <a:gd name="T55" fmla="*/ 2147483646 h 19181"/>
                    <a:gd name="T56" fmla="*/ 2147483646 w 16879"/>
                    <a:gd name="T57" fmla="*/ 2147483646 h 19181"/>
                    <a:gd name="T58" fmla="*/ 2147483646 w 16879"/>
                    <a:gd name="T59" fmla="*/ 2147483646 h 19181"/>
                    <a:gd name="T60" fmla="*/ 2147483646 w 16879"/>
                    <a:gd name="T61" fmla="*/ 2147483646 h 19181"/>
                    <a:gd name="T62" fmla="*/ 2147483646 w 16879"/>
                    <a:gd name="T63" fmla="*/ 2147483646 h 19181"/>
                    <a:gd name="T64" fmla="*/ 2147483646 w 16879"/>
                    <a:gd name="T65" fmla="*/ 2147483646 h 19181"/>
                    <a:gd name="T66" fmla="*/ 2147483646 w 16879"/>
                    <a:gd name="T67" fmla="*/ 2147483646 h 19181"/>
                    <a:gd name="T68" fmla="*/ 2147483646 w 16879"/>
                    <a:gd name="T69" fmla="*/ 2147483646 h 19181"/>
                    <a:gd name="T70" fmla="*/ 2147483646 w 16879"/>
                    <a:gd name="T71" fmla="*/ 2147483646 h 19181"/>
                    <a:gd name="T72" fmla="*/ 2147483646 w 16879"/>
                    <a:gd name="T73" fmla="*/ 2147483646 h 19181"/>
                    <a:gd name="T74" fmla="*/ 2147483646 w 16879"/>
                    <a:gd name="T75" fmla="*/ 2147483646 h 19181"/>
                    <a:gd name="T76" fmla="*/ 2147483646 w 16879"/>
                    <a:gd name="T77" fmla="*/ 2147483646 h 19181"/>
                    <a:gd name="T78" fmla="*/ 2147483646 w 16879"/>
                    <a:gd name="T79" fmla="*/ 2147483646 h 19181"/>
                    <a:gd name="T80" fmla="*/ 2147483646 w 16879"/>
                    <a:gd name="T81" fmla="*/ 2147483646 h 19181"/>
                    <a:gd name="T82" fmla="*/ 2147483646 w 16879"/>
                    <a:gd name="T83" fmla="*/ 2147483646 h 19181"/>
                    <a:gd name="T84" fmla="*/ 2147483646 w 16879"/>
                    <a:gd name="T85" fmla="*/ 2147483646 h 19181"/>
                    <a:gd name="T86" fmla="*/ 2147483646 w 16879"/>
                    <a:gd name="T87" fmla="*/ 2147483646 h 19181"/>
                    <a:gd name="T88" fmla="*/ 2147483646 w 16879"/>
                    <a:gd name="T89" fmla="*/ 2147483646 h 19181"/>
                    <a:gd name="T90" fmla="*/ 2147483646 w 16879"/>
                    <a:gd name="T91" fmla="*/ 654296875 h 19181"/>
                    <a:gd name="T92" fmla="*/ 2147483646 w 16879"/>
                    <a:gd name="T93" fmla="*/ 0 h 191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8" name="Google Shape;5426;p33"/>
                <p:cNvSpPr>
                  <a:spLocks/>
                </p:cNvSpPr>
                <p:nvPr/>
              </p:nvSpPr>
              <p:spPr bwMode="auto">
                <a:xfrm>
                  <a:off x="2416725" y="4616250"/>
                  <a:ext cx="219350" cy="187250"/>
                </a:xfrm>
                <a:custGeom>
                  <a:avLst/>
                  <a:gdLst>
                    <a:gd name="T0" fmla="*/ 2147483646 w 8774"/>
                    <a:gd name="T1" fmla="*/ 0 h 7490"/>
                    <a:gd name="T2" fmla="*/ 2147483646 w 8774"/>
                    <a:gd name="T3" fmla="*/ 2147483646 h 7490"/>
                    <a:gd name="T4" fmla="*/ 2147483646 w 8774"/>
                    <a:gd name="T5" fmla="*/ 2147483646 h 7490"/>
                    <a:gd name="T6" fmla="*/ 2147483646 w 8774"/>
                    <a:gd name="T7" fmla="*/ 2147483646 h 7490"/>
                    <a:gd name="T8" fmla="*/ 2147483646 w 8774"/>
                    <a:gd name="T9" fmla="*/ 2147483646 h 7490"/>
                    <a:gd name="T10" fmla="*/ 2147483646 w 8774"/>
                    <a:gd name="T11" fmla="*/ 2147483646 h 7490"/>
                    <a:gd name="T12" fmla="*/ 2147483646 w 8774"/>
                    <a:gd name="T13" fmla="*/ 2147483646 h 7490"/>
                    <a:gd name="T14" fmla="*/ 986328125 w 8774"/>
                    <a:gd name="T15" fmla="*/ 2147483646 h 7490"/>
                    <a:gd name="T16" fmla="*/ 9765625 w 8774"/>
                    <a:gd name="T17" fmla="*/ 2147483646 h 7490"/>
                    <a:gd name="T18" fmla="*/ 9765625 w 8774"/>
                    <a:gd name="T19" fmla="*/ 2147483646 h 7490"/>
                    <a:gd name="T20" fmla="*/ 2147483646 w 8774"/>
                    <a:gd name="T21" fmla="*/ 2147483646 h 7490"/>
                    <a:gd name="T22" fmla="*/ 2147483646 w 8774"/>
                    <a:gd name="T23" fmla="*/ 2147483646 h 7490"/>
                    <a:gd name="T24" fmla="*/ 2147483646 w 8774"/>
                    <a:gd name="T25" fmla="*/ 2147483646 h 7490"/>
                    <a:gd name="T26" fmla="*/ 2147483646 w 8774"/>
                    <a:gd name="T27" fmla="*/ 2147483646 h 7490"/>
                    <a:gd name="T28" fmla="*/ 2147483646 w 8774"/>
                    <a:gd name="T29" fmla="*/ 2147483646 h 7490"/>
                    <a:gd name="T30" fmla="*/ 2147483646 w 8774"/>
                    <a:gd name="T31" fmla="*/ 2147483646 h 7490"/>
                    <a:gd name="T32" fmla="*/ 2147483646 w 8774"/>
                    <a:gd name="T33" fmla="*/ 2147483646 h 7490"/>
                    <a:gd name="T34" fmla="*/ 2147483646 w 8774"/>
                    <a:gd name="T35" fmla="*/ 2147483646 h 7490"/>
                    <a:gd name="T36" fmla="*/ 2147483646 w 8774"/>
                    <a:gd name="T37" fmla="*/ 2147483646 h 7490"/>
                    <a:gd name="T38" fmla="*/ 2147483646 w 8774"/>
                    <a:gd name="T39" fmla="*/ 2147483646 h 7490"/>
                    <a:gd name="T40" fmla="*/ 2147483646 w 8774"/>
                    <a:gd name="T41" fmla="*/ 2147483646 h 7490"/>
                    <a:gd name="T42" fmla="*/ 2147483646 w 8774"/>
                    <a:gd name="T43" fmla="*/ 2147483646 h 7490"/>
                    <a:gd name="T44" fmla="*/ 2147483646 w 8774"/>
                    <a:gd name="T45" fmla="*/ 1962890625 h 7490"/>
                    <a:gd name="T46" fmla="*/ 2147483646 w 8774"/>
                    <a:gd name="T47" fmla="*/ 332031250 h 7490"/>
                    <a:gd name="T48" fmla="*/ 2147483646 w 8774"/>
                    <a:gd name="T49" fmla="*/ 332031250 h 7490"/>
                    <a:gd name="T50" fmla="*/ 2147483646 w 8774"/>
                    <a:gd name="T51" fmla="*/ 419921875 h 7490"/>
                    <a:gd name="T52" fmla="*/ 2147483646 w 8774"/>
                    <a:gd name="T53" fmla="*/ 0 h 749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9" name="Google Shape;5427;p33"/>
                <p:cNvSpPr>
                  <a:spLocks/>
                </p:cNvSpPr>
                <p:nvPr/>
              </p:nvSpPr>
              <p:spPr bwMode="auto">
                <a:xfrm>
                  <a:off x="2529300" y="4642925"/>
                  <a:ext cx="133450" cy="232800"/>
                </a:xfrm>
                <a:custGeom>
                  <a:avLst/>
                  <a:gdLst>
                    <a:gd name="T0" fmla="*/ 2147483646 w 5338"/>
                    <a:gd name="T1" fmla="*/ 9765625 h 9312"/>
                    <a:gd name="T2" fmla="*/ 2147483646 w 5338"/>
                    <a:gd name="T3" fmla="*/ 986328125 h 9312"/>
                    <a:gd name="T4" fmla="*/ 2147483646 w 5338"/>
                    <a:gd name="T5" fmla="*/ 2147483646 h 9312"/>
                    <a:gd name="T6" fmla="*/ 2147483646 w 5338"/>
                    <a:gd name="T7" fmla="*/ 2147483646 h 9312"/>
                    <a:gd name="T8" fmla="*/ 2147483646 w 5338"/>
                    <a:gd name="T9" fmla="*/ 2147483646 h 9312"/>
                    <a:gd name="T10" fmla="*/ 2147483646 w 5338"/>
                    <a:gd name="T11" fmla="*/ 2147483646 h 9312"/>
                    <a:gd name="T12" fmla="*/ 2147483646 w 5338"/>
                    <a:gd name="T13" fmla="*/ 2147483646 h 9312"/>
                    <a:gd name="T14" fmla="*/ 2147483646 w 5338"/>
                    <a:gd name="T15" fmla="*/ 2147483646 h 9312"/>
                    <a:gd name="T16" fmla="*/ 2147483646 w 5338"/>
                    <a:gd name="T17" fmla="*/ 2147483646 h 9312"/>
                    <a:gd name="T18" fmla="*/ 654296875 w 5338"/>
                    <a:gd name="T19" fmla="*/ 2147483646 h 9312"/>
                    <a:gd name="T20" fmla="*/ 2147483646 w 5338"/>
                    <a:gd name="T21" fmla="*/ 2147483646 h 9312"/>
                    <a:gd name="T22" fmla="*/ 2147483646 w 5338"/>
                    <a:gd name="T23" fmla="*/ 2147483646 h 9312"/>
                    <a:gd name="T24" fmla="*/ 2147483646 w 5338"/>
                    <a:gd name="T25" fmla="*/ 2147483646 h 9312"/>
                    <a:gd name="T26" fmla="*/ 2147483646 w 5338"/>
                    <a:gd name="T27" fmla="*/ 2147483646 h 9312"/>
                    <a:gd name="T28" fmla="*/ 2147483646 w 5338"/>
                    <a:gd name="T29" fmla="*/ 2147483646 h 9312"/>
                    <a:gd name="T30" fmla="*/ 2147483646 w 5338"/>
                    <a:gd name="T31" fmla="*/ 2147483646 h 9312"/>
                    <a:gd name="T32" fmla="*/ 2147483646 w 5338"/>
                    <a:gd name="T33" fmla="*/ 2147483646 h 9312"/>
                    <a:gd name="T34" fmla="*/ 2147483646 w 5338"/>
                    <a:gd name="T35" fmla="*/ 2147483646 h 9312"/>
                    <a:gd name="T36" fmla="*/ 2147483646 w 5338"/>
                    <a:gd name="T37" fmla="*/ 2147483646 h 9312"/>
                    <a:gd name="T38" fmla="*/ 2147483646 w 5338"/>
                    <a:gd name="T39" fmla="*/ 2147483646 h 9312"/>
                    <a:gd name="T40" fmla="*/ 2147483646 w 5338"/>
                    <a:gd name="T41" fmla="*/ 2147483646 h 9312"/>
                    <a:gd name="T42" fmla="*/ 2147483646 w 5338"/>
                    <a:gd name="T43" fmla="*/ 2147483646 h 9312"/>
                    <a:gd name="T44" fmla="*/ 2147483646 w 5338"/>
                    <a:gd name="T45" fmla="*/ 986328125 h 9312"/>
                    <a:gd name="T46" fmla="*/ 2147483646 w 5338"/>
                    <a:gd name="T47" fmla="*/ 9765625 h 931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0" name="Google Shape;5428;p33"/>
                <p:cNvSpPr>
                  <a:spLocks/>
                </p:cNvSpPr>
                <p:nvPr/>
              </p:nvSpPr>
              <p:spPr bwMode="auto">
                <a:xfrm>
                  <a:off x="2827850" y="4659300"/>
                  <a:ext cx="52575" cy="242500"/>
                </a:xfrm>
                <a:custGeom>
                  <a:avLst/>
                  <a:gdLst>
                    <a:gd name="T0" fmla="*/ 2147483646 w 2103"/>
                    <a:gd name="T1" fmla="*/ 0 h 9700"/>
                    <a:gd name="T2" fmla="*/ 2147483646 w 2103"/>
                    <a:gd name="T3" fmla="*/ 1103515625 h 9700"/>
                    <a:gd name="T4" fmla="*/ 2147483646 w 2103"/>
                    <a:gd name="T5" fmla="*/ 2147483646 h 9700"/>
                    <a:gd name="T6" fmla="*/ 1630859375 w 2103"/>
                    <a:gd name="T7" fmla="*/ 2147483646 h 9700"/>
                    <a:gd name="T8" fmla="*/ 9765625 w 2103"/>
                    <a:gd name="T9" fmla="*/ 2147483646 h 9700"/>
                    <a:gd name="T10" fmla="*/ 2147483646 w 2103"/>
                    <a:gd name="T11" fmla="*/ 2147483646 h 9700"/>
                    <a:gd name="T12" fmla="*/ 2147483646 w 2103"/>
                    <a:gd name="T13" fmla="*/ 2147483646 h 9700"/>
                    <a:gd name="T14" fmla="*/ 2147483646 w 2103"/>
                    <a:gd name="T15" fmla="*/ 2147483646 h 9700"/>
                    <a:gd name="T16" fmla="*/ 2147483646 w 2103"/>
                    <a:gd name="T17" fmla="*/ 2147483646 h 9700"/>
                    <a:gd name="T18" fmla="*/ 2147483646 w 2103"/>
                    <a:gd name="T19" fmla="*/ 2147483646 h 9700"/>
                    <a:gd name="T20" fmla="*/ 2147483646 w 2103"/>
                    <a:gd name="T21" fmla="*/ 2147483646 h 9700"/>
                    <a:gd name="T22" fmla="*/ 2147483646 w 2103"/>
                    <a:gd name="T23" fmla="*/ 2147483646 h 9700"/>
                    <a:gd name="T24" fmla="*/ 2147483646 w 2103"/>
                    <a:gd name="T25" fmla="*/ 2147483646 h 9700"/>
                    <a:gd name="T26" fmla="*/ 2147483646 w 2103"/>
                    <a:gd name="T27" fmla="*/ 2147483646 h 9700"/>
                    <a:gd name="T28" fmla="*/ 2147483646 w 2103"/>
                    <a:gd name="T29" fmla="*/ 2147483646 h 9700"/>
                    <a:gd name="T30" fmla="*/ 2147483646 w 2103"/>
                    <a:gd name="T31" fmla="*/ 2147483646 h 9700"/>
                    <a:gd name="T32" fmla="*/ 2147483646 w 2103"/>
                    <a:gd name="T33" fmla="*/ 2147483646 h 9700"/>
                    <a:gd name="T34" fmla="*/ 2147483646 w 2103"/>
                    <a:gd name="T35" fmla="*/ 2147483646 h 9700"/>
                    <a:gd name="T36" fmla="*/ 2147483646 w 2103"/>
                    <a:gd name="T37" fmla="*/ 2147483646 h 9700"/>
                    <a:gd name="T38" fmla="*/ 2147483646 w 2103"/>
                    <a:gd name="T39" fmla="*/ 2147483646 h 9700"/>
                    <a:gd name="T40" fmla="*/ 2147483646 w 2103"/>
                    <a:gd name="T41" fmla="*/ 1757812500 h 9700"/>
                    <a:gd name="T42" fmla="*/ 2147483646 w 2103"/>
                    <a:gd name="T43" fmla="*/ 126953125 h 9700"/>
                    <a:gd name="T44" fmla="*/ 2147483646 w 2103"/>
                    <a:gd name="T45" fmla="*/ 126953125 h 9700"/>
                    <a:gd name="T46" fmla="*/ 2147483646 w 2103"/>
                    <a:gd name="T47" fmla="*/ 0 h 970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1" name="Google Shape;5429;p33"/>
                <p:cNvSpPr>
                  <a:spLocks/>
                </p:cNvSpPr>
                <p:nvPr/>
              </p:nvSpPr>
              <p:spPr bwMode="auto">
                <a:xfrm>
                  <a:off x="2946275" y="4622075"/>
                  <a:ext cx="164300" cy="179100"/>
                </a:xfrm>
                <a:custGeom>
                  <a:avLst/>
                  <a:gdLst>
                    <a:gd name="T0" fmla="*/ 2147483646 w 6572"/>
                    <a:gd name="T1" fmla="*/ 9765625 h 7164"/>
                    <a:gd name="T2" fmla="*/ 654296875 w 6572"/>
                    <a:gd name="T3" fmla="*/ 1640625000 h 7164"/>
                    <a:gd name="T4" fmla="*/ 2147483646 w 6572"/>
                    <a:gd name="T5" fmla="*/ 2147483646 h 7164"/>
                    <a:gd name="T6" fmla="*/ 2147483646 w 6572"/>
                    <a:gd name="T7" fmla="*/ 2147483646 h 7164"/>
                    <a:gd name="T8" fmla="*/ 2147483646 w 6572"/>
                    <a:gd name="T9" fmla="*/ 2147483646 h 7164"/>
                    <a:gd name="T10" fmla="*/ 2147483646 w 6572"/>
                    <a:gd name="T11" fmla="*/ 2147483646 h 7164"/>
                    <a:gd name="T12" fmla="*/ 2147483646 w 6572"/>
                    <a:gd name="T13" fmla="*/ 2147483646 h 7164"/>
                    <a:gd name="T14" fmla="*/ 2147483646 w 6572"/>
                    <a:gd name="T15" fmla="*/ 2147483646 h 7164"/>
                    <a:gd name="T16" fmla="*/ 2147483646 w 6572"/>
                    <a:gd name="T17" fmla="*/ 2147483646 h 7164"/>
                    <a:gd name="T18" fmla="*/ 2147483646 w 6572"/>
                    <a:gd name="T19" fmla="*/ 2147483646 h 7164"/>
                    <a:gd name="T20" fmla="*/ 2147483646 w 6572"/>
                    <a:gd name="T21" fmla="*/ 2147483646 h 7164"/>
                    <a:gd name="T22" fmla="*/ 2147483646 w 6572"/>
                    <a:gd name="T23" fmla="*/ 2147483646 h 7164"/>
                    <a:gd name="T24" fmla="*/ 2147483646 w 6572"/>
                    <a:gd name="T25" fmla="*/ 2147483646 h 7164"/>
                    <a:gd name="T26" fmla="*/ 2147483646 w 6572"/>
                    <a:gd name="T27" fmla="*/ 2147483646 h 7164"/>
                    <a:gd name="T28" fmla="*/ 2147483646 w 6572"/>
                    <a:gd name="T29" fmla="*/ 2147483646 h 7164"/>
                    <a:gd name="T30" fmla="*/ 2147483646 w 6572"/>
                    <a:gd name="T31" fmla="*/ 2147483646 h 7164"/>
                    <a:gd name="T32" fmla="*/ 2147483646 w 6572"/>
                    <a:gd name="T33" fmla="*/ 2147483646 h 7164"/>
                    <a:gd name="T34" fmla="*/ 2147483646 w 6572"/>
                    <a:gd name="T35" fmla="*/ 1640625000 h 7164"/>
                    <a:gd name="T36" fmla="*/ 2147483646 w 6572"/>
                    <a:gd name="T37" fmla="*/ 1640625000 h 7164"/>
                    <a:gd name="T38" fmla="*/ 2147483646 w 6572"/>
                    <a:gd name="T39" fmla="*/ 9765625 h 7164"/>
                    <a:gd name="T40" fmla="*/ 2147483646 w 6572"/>
                    <a:gd name="T41" fmla="*/ 9765625 h 71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lnTo>
                        <a:pt x="267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2" name="Google Shape;5430;p33"/>
                <p:cNvSpPr>
                  <a:spLocks/>
                </p:cNvSpPr>
                <p:nvPr/>
              </p:nvSpPr>
              <p:spPr bwMode="auto">
                <a:xfrm>
                  <a:off x="2902075" y="4654050"/>
                  <a:ext cx="83425" cy="157175"/>
                </a:xfrm>
                <a:custGeom>
                  <a:avLst/>
                  <a:gdLst>
                    <a:gd name="T0" fmla="*/ 2080078125 w 3337"/>
                    <a:gd name="T1" fmla="*/ 9765625 h 6287"/>
                    <a:gd name="T2" fmla="*/ 1630859375 w 3337"/>
                    <a:gd name="T3" fmla="*/ 224609375 h 6287"/>
                    <a:gd name="T4" fmla="*/ 654296875 w 3337"/>
                    <a:gd name="T5" fmla="*/ 2147483646 h 6287"/>
                    <a:gd name="T6" fmla="*/ 2147483646 w 3337"/>
                    <a:gd name="T7" fmla="*/ 2147483646 h 6287"/>
                    <a:gd name="T8" fmla="*/ 2147483646 w 3337"/>
                    <a:gd name="T9" fmla="*/ 2147483646 h 6287"/>
                    <a:gd name="T10" fmla="*/ 2147483646 w 3337"/>
                    <a:gd name="T11" fmla="*/ 2147483646 h 6287"/>
                    <a:gd name="T12" fmla="*/ 2147483646 w 3337"/>
                    <a:gd name="T13" fmla="*/ 2147483646 h 6287"/>
                    <a:gd name="T14" fmla="*/ 2147483646 w 3337"/>
                    <a:gd name="T15" fmla="*/ 2147483646 h 6287"/>
                    <a:gd name="T16" fmla="*/ 2147483646 w 3337"/>
                    <a:gd name="T17" fmla="*/ 2147483646 h 6287"/>
                    <a:gd name="T18" fmla="*/ 2147483646 w 3337"/>
                    <a:gd name="T19" fmla="*/ 2147483646 h 6287"/>
                    <a:gd name="T20" fmla="*/ 2147483646 w 3337"/>
                    <a:gd name="T21" fmla="*/ 2147483646 h 6287"/>
                    <a:gd name="T22" fmla="*/ 2147483646 w 3337"/>
                    <a:gd name="T23" fmla="*/ 2147483646 h 6287"/>
                    <a:gd name="T24" fmla="*/ 2147483646 w 3337"/>
                    <a:gd name="T25" fmla="*/ 2147483646 h 6287"/>
                    <a:gd name="T26" fmla="*/ 2147483646 w 3337"/>
                    <a:gd name="T27" fmla="*/ 1855468750 h 6287"/>
                    <a:gd name="T28" fmla="*/ 2147483646 w 3337"/>
                    <a:gd name="T29" fmla="*/ 546875000 h 6287"/>
                    <a:gd name="T30" fmla="*/ 2080078125 w 3337"/>
                    <a:gd name="T31" fmla="*/ 9765625 h 628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3" name="Google Shape;5431;p33"/>
                <p:cNvSpPr>
                  <a:spLocks/>
                </p:cNvSpPr>
                <p:nvPr/>
              </p:nvSpPr>
              <p:spPr bwMode="auto">
                <a:xfrm>
                  <a:off x="3053025" y="4406100"/>
                  <a:ext cx="250200" cy="57550"/>
                </a:xfrm>
                <a:custGeom>
                  <a:avLst/>
                  <a:gdLst>
                    <a:gd name="T0" fmla="*/ 2147483646 w 10008"/>
                    <a:gd name="T1" fmla="*/ 2147483646 h 2302"/>
                    <a:gd name="T2" fmla="*/ 2147483646 w 10008"/>
                    <a:gd name="T3" fmla="*/ 2147483646 h 2302"/>
                    <a:gd name="T4" fmla="*/ 2147483646 w 10008"/>
                    <a:gd name="T5" fmla="*/ 2147483646 h 2302"/>
                    <a:gd name="T6" fmla="*/ 2147483646 w 10008"/>
                    <a:gd name="T7" fmla="*/ 0 h 2302"/>
                    <a:gd name="T8" fmla="*/ 2147483646 w 10008"/>
                    <a:gd name="T9" fmla="*/ 2147483646 h 2302"/>
                    <a:gd name="T10" fmla="*/ 1298828125 w 10008"/>
                    <a:gd name="T11" fmla="*/ 2147483646 h 2302"/>
                    <a:gd name="T12" fmla="*/ 322265625 w 10008"/>
                    <a:gd name="T13" fmla="*/ 2147483646 h 2302"/>
                    <a:gd name="T14" fmla="*/ 2147483646 w 10008"/>
                    <a:gd name="T15" fmla="*/ 2147483646 h 2302"/>
                    <a:gd name="T16" fmla="*/ 2147483646 w 10008"/>
                    <a:gd name="T17" fmla="*/ 2147483646 h 2302"/>
                    <a:gd name="T18" fmla="*/ 2147483646 w 10008"/>
                    <a:gd name="T19" fmla="*/ 2147483646 h 2302"/>
                    <a:gd name="T20" fmla="*/ 2147483646 w 10008"/>
                    <a:gd name="T21" fmla="*/ 2147483646 h 2302"/>
                    <a:gd name="T22" fmla="*/ 2147483646 w 10008"/>
                    <a:gd name="T23" fmla="*/ 2147483646 h 2302"/>
                    <a:gd name="T24" fmla="*/ 2147483646 w 10008"/>
                    <a:gd name="T25" fmla="*/ 2147483646 h 2302"/>
                    <a:gd name="T26" fmla="*/ 2147483646 w 10008"/>
                    <a:gd name="T27" fmla="*/ 2147483646 h 2302"/>
                    <a:gd name="T28" fmla="*/ 2147483646 w 10008"/>
                    <a:gd name="T29" fmla="*/ 2147483646 h 2302"/>
                    <a:gd name="T30" fmla="*/ 2147483646 w 10008"/>
                    <a:gd name="T31" fmla="*/ 2147483646 h 2302"/>
                    <a:gd name="T32" fmla="*/ 2147483646 w 10008"/>
                    <a:gd name="T33" fmla="*/ 2147483646 h 2302"/>
                    <a:gd name="T34" fmla="*/ 2147483646 w 10008"/>
                    <a:gd name="T35" fmla="*/ 2147483646 h 2302"/>
                    <a:gd name="T36" fmla="*/ 2147483646 w 10008"/>
                    <a:gd name="T37" fmla="*/ 2147483646 h 2302"/>
                    <a:gd name="T38" fmla="*/ 2147483646 w 10008"/>
                    <a:gd name="T39" fmla="*/ 2147483646 h 2302"/>
                    <a:gd name="T40" fmla="*/ 2147483646 w 10008"/>
                    <a:gd name="T41" fmla="*/ 2147483646 h 2302"/>
                    <a:gd name="T42" fmla="*/ 2147483646 w 10008"/>
                    <a:gd name="T43" fmla="*/ 2147483646 h 2302"/>
                    <a:gd name="T44" fmla="*/ 2147483646 w 10008"/>
                    <a:gd name="T45" fmla="*/ 2147483646 h 2302"/>
                    <a:gd name="T46" fmla="*/ 2147483646 w 10008"/>
                    <a:gd name="T47" fmla="*/ 2147483646 h 2302"/>
                    <a:gd name="T48" fmla="*/ 2147483646 w 10008"/>
                    <a:gd name="T49" fmla="*/ 332031250 h 2302"/>
                    <a:gd name="T50" fmla="*/ 2147483646 w 10008"/>
                    <a:gd name="T51" fmla="*/ 0 h 230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4" name="Google Shape;5432;p33"/>
                <p:cNvSpPr>
                  <a:spLocks/>
                </p:cNvSpPr>
                <p:nvPr/>
              </p:nvSpPr>
              <p:spPr bwMode="auto">
                <a:xfrm>
                  <a:off x="3048000" y="4484475"/>
                  <a:ext cx="181000" cy="73050"/>
                </a:xfrm>
                <a:custGeom>
                  <a:avLst/>
                  <a:gdLst>
                    <a:gd name="T0" fmla="*/ 2147483646 w 7240"/>
                    <a:gd name="T1" fmla="*/ 2147483646 h 2922"/>
                    <a:gd name="T2" fmla="*/ 2147483646 w 7240"/>
                    <a:gd name="T3" fmla="*/ 2147483646 h 2922"/>
                    <a:gd name="T4" fmla="*/ 2147483646 w 7240"/>
                    <a:gd name="T5" fmla="*/ 2147483646 h 2922"/>
                    <a:gd name="T6" fmla="*/ 2147483646 w 7240"/>
                    <a:gd name="T7" fmla="*/ 9765625 h 2922"/>
                    <a:gd name="T8" fmla="*/ 2147483646 w 7240"/>
                    <a:gd name="T9" fmla="*/ 332031250 h 2922"/>
                    <a:gd name="T10" fmla="*/ 664062500 w 7240"/>
                    <a:gd name="T11" fmla="*/ 986328125 h 2922"/>
                    <a:gd name="T12" fmla="*/ 9765625 w 7240"/>
                    <a:gd name="T13" fmla="*/ 1962890625 h 2922"/>
                    <a:gd name="T14" fmla="*/ 986328125 w 7240"/>
                    <a:gd name="T15" fmla="*/ 2147483646 h 2922"/>
                    <a:gd name="T16" fmla="*/ 2147483646 w 7240"/>
                    <a:gd name="T17" fmla="*/ 2147483646 h 2922"/>
                    <a:gd name="T18" fmla="*/ 2147483646 w 7240"/>
                    <a:gd name="T19" fmla="*/ 2147483646 h 2922"/>
                    <a:gd name="T20" fmla="*/ 2147483646 w 7240"/>
                    <a:gd name="T21" fmla="*/ 2147483646 h 2922"/>
                    <a:gd name="T22" fmla="*/ 2147483646 w 7240"/>
                    <a:gd name="T23" fmla="*/ 2147483646 h 2922"/>
                    <a:gd name="T24" fmla="*/ 2147483646 w 7240"/>
                    <a:gd name="T25" fmla="*/ 2147483646 h 2922"/>
                    <a:gd name="T26" fmla="*/ 2147483646 w 7240"/>
                    <a:gd name="T27" fmla="*/ 2147483646 h 2922"/>
                    <a:gd name="T28" fmla="*/ 2147483646 w 7240"/>
                    <a:gd name="T29" fmla="*/ 2147483646 h 2922"/>
                    <a:gd name="T30" fmla="*/ 2147483646 w 7240"/>
                    <a:gd name="T31" fmla="*/ 2147483646 h 2922"/>
                    <a:gd name="T32" fmla="*/ 2147483646 w 7240"/>
                    <a:gd name="T33" fmla="*/ 2147483646 h 2922"/>
                    <a:gd name="T34" fmla="*/ 2147483646 w 7240"/>
                    <a:gd name="T35" fmla="*/ 2147483646 h 2922"/>
                    <a:gd name="T36" fmla="*/ 2147483646 w 7240"/>
                    <a:gd name="T37" fmla="*/ 2147483646 h 2922"/>
                    <a:gd name="T38" fmla="*/ 2147483646 w 7240"/>
                    <a:gd name="T39" fmla="*/ 2147483646 h 2922"/>
                    <a:gd name="T40" fmla="*/ 2147483646 w 7240"/>
                    <a:gd name="T41" fmla="*/ 2147483646 h 2922"/>
                    <a:gd name="T42" fmla="*/ 2147483646 w 7240"/>
                    <a:gd name="T43" fmla="*/ 2147483646 h 2922"/>
                    <a:gd name="T44" fmla="*/ 2147483646 w 7240"/>
                    <a:gd name="T45" fmla="*/ 2147483646 h 2922"/>
                    <a:gd name="T46" fmla="*/ 2147483646 w 7240"/>
                    <a:gd name="T47" fmla="*/ 2147483646 h 2922"/>
                    <a:gd name="T48" fmla="*/ 2147483646 w 7240"/>
                    <a:gd name="T49" fmla="*/ 664062500 h 2922"/>
                    <a:gd name="T50" fmla="*/ 2147483646 w 7240"/>
                    <a:gd name="T51" fmla="*/ 9765625 h 2922"/>
                    <a:gd name="T52" fmla="*/ 2147483646 w 7240"/>
                    <a:gd name="T53" fmla="*/ 9765625 h 292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cubicBezTo>
                        <a:pt x="5510" y="1912"/>
                        <a:pt x="5505" y="1896"/>
                        <a:pt x="5505" y="1869"/>
                      </a:cubicBez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lnTo>
                        <a:pt x="93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5" name="Google Shape;5433;p33"/>
                <p:cNvSpPr>
                  <a:spLocks/>
                </p:cNvSpPr>
                <p:nvPr/>
              </p:nvSpPr>
              <p:spPr bwMode="auto">
                <a:xfrm>
                  <a:off x="2822850" y="4101700"/>
                  <a:ext cx="85075" cy="290250"/>
                </a:xfrm>
                <a:custGeom>
                  <a:avLst/>
                  <a:gdLst>
                    <a:gd name="T0" fmla="*/ 2147483646 w 3403"/>
                    <a:gd name="T1" fmla="*/ 9765625 h 11610"/>
                    <a:gd name="T2" fmla="*/ 654296875 w 3403"/>
                    <a:gd name="T3" fmla="*/ 986328125 h 11610"/>
                    <a:gd name="T4" fmla="*/ 654296875 w 3403"/>
                    <a:gd name="T5" fmla="*/ 2147483646 h 11610"/>
                    <a:gd name="T6" fmla="*/ 2147483646 w 3403"/>
                    <a:gd name="T7" fmla="*/ 2147483646 h 11610"/>
                    <a:gd name="T8" fmla="*/ 2147483646 w 3403"/>
                    <a:gd name="T9" fmla="*/ 2147483646 h 11610"/>
                    <a:gd name="T10" fmla="*/ 2147483646 w 3403"/>
                    <a:gd name="T11" fmla="*/ 2147483646 h 11610"/>
                    <a:gd name="T12" fmla="*/ 2147483646 w 3403"/>
                    <a:gd name="T13" fmla="*/ 2147483646 h 11610"/>
                    <a:gd name="T14" fmla="*/ 2147483646 w 3403"/>
                    <a:gd name="T15" fmla="*/ 2147483646 h 11610"/>
                    <a:gd name="T16" fmla="*/ 2147483646 w 3403"/>
                    <a:gd name="T17" fmla="*/ 2147483646 h 11610"/>
                    <a:gd name="T18" fmla="*/ 2147483646 w 3403"/>
                    <a:gd name="T19" fmla="*/ 2147483646 h 11610"/>
                    <a:gd name="T20" fmla="*/ 2147483646 w 3403"/>
                    <a:gd name="T21" fmla="*/ 2147483646 h 11610"/>
                    <a:gd name="T22" fmla="*/ 2147483646 w 3403"/>
                    <a:gd name="T23" fmla="*/ 2147483646 h 11610"/>
                    <a:gd name="T24" fmla="*/ 2147483646 w 3403"/>
                    <a:gd name="T25" fmla="*/ 2147483646 h 11610"/>
                    <a:gd name="T26" fmla="*/ 2147483646 w 3403"/>
                    <a:gd name="T27" fmla="*/ 2147483646 h 11610"/>
                    <a:gd name="T28" fmla="*/ 2147483646 w 3403"/>
                    <a:gd name="T29" fmla="*/ 2147483646 h 11610"/>
                    <a:gd name="T30" fmla="*/ 2147483646 w 3403"/>
                    <a:gd name="T31" fmla="*/ 2147483646 h 11610"/>
                    <a:gd name="T32" fmla="*/ 2147483646 w 3403"/>
                    <a:gd name="T33" fmla="*/ 2147483646 h 11610"/>
                    <a:gd name="T34" fmla="*/ 2147483646 w 3403"/>
                    <a:gd name="T35" fmla="*/ 2147483646 h 11610"/>
                    <a:gd name="T36" fmla="*/ 2147483646 w 3403"/>
                    <a:gd name="T37" fmla="*/ 2147483646 h 11610"/>
                    <a:gd name="T38" fmla="*/ 2147483646 w 3403"/>
                    <a:gd name="T39" fmla="*/ 664062500 h 11610"/>
                    <a:gd name="T40" fmla="*/ 2147483646 w 3403"/>
                    <a:gd name="T41" fmla="*/ 9765625 h 116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6" name="Google Shape;5434;p33"/>
                <p:cNvSpPr>
                  <a:spLocks/>
                </p:cNvSpPr>
                <p:nvPr/>
              </p:nvSpPr>
              <p:spPr bwMode="auto">
                <a:xfrm>
                  <a:off x="2956275" y="4031650"/>
                  <a:ext cx="56725" cy="353125"/>
                </a:xfrm>
                <a:custGeom>
                  <a:avLst/>
                  <a:gdLst>
                    <a:gd name="T0" fmla="*/ 2147483646 w 2269"/>
                    <a:gd name="T1" fmla="*/ 9765625 h 14125"/>
                    <a:gd name="T2" fmla="*/ 2147483646 w 2269"/>
                    <a:gd name="T3" fmla="*/ 986328125 h 14125"/>
                    <a:gd name="T4" fmla="*/ 2147483646 w 2269"/>
                    <a:gd name="T5" fmla="*/ 2147483646 h 14125"/>
                    <a:gd name="T6" fmla="*/ 2147483646 w 2269"/>
                    <a:gd name="T7" fmla="*/ 2147483646 h 14125"/>
                    <a:gd name="T8" fmla="*/ 2147483646 w 2269"/>
                    <a:gd name="T9" fmla="*/ 2147483646 h 14125"/>
                    <a:gd name="T10" fmla="*/ 2147483646 w 2269"/>
                    <a:gd name="T11" fmla="*/ 2147483646 h 14125"/>
                    <a:gd name="T12" fmla="*/ 2147483646 w 2269"/>
                    <a:gd name="T13" fmla="*/ 2147483646 h 14125"/>
                    <a:gd name="T14" fmla="*/ 2147483646 w 2269"/>
                    <a:gd name="T15" fmla="*/ 2147483646 h 14125"/>
                    <a:gd name="T16" fmla="*/ 2147483646 w 2269"/>
                    <a:gd name="T17" fmla="*/ 2147483646 h 14125"/>
                    <a:gd name="T18" fmla="*/ 2147483646 w 2269"/>
                    <a:gd name="T19" fmla="*/ 2147483646 h 14125"/>
                    <a:gd name="T20" fmla="*/ 332031250 w 2269"/>
                    <a:gd name="T21" fmla="*/ 2147483646 h 14125"/>
                    <a:gd name="T22" fmla="*/ 654296875 w 2269"/>
                    <a:gd name="T23" fmla="*/ 2147483646 h 14125"/>
                    <a:gd name="T24" fmla="*/ 2147483646 w 2269"/>
                    <a:gd name="T25" fmla="*/ 2147483646 h 14125"/>
                    <a:gd name="T26" fmla="*/ 2147483646 w 2269"/>
                    <a:gd name="T27" fmla="*/ 2147483646 h 14125"/>
                    <a:gd name="T28" fmla="*/ 2147483646 w 2269"/>
                    <a:gd name="T29" fmla="*/ 2147483646 h 14125"/>
                    <a:gd name="T30" fmla="*/ 2147483646 w 2269"/>
                    <a:gd name="T31" fmla="*/ 2147483646 h 14125"/>
                    <a:gd name="T32" fmla="*/ 2147483646 w 2269"/>
                    <a:gd name="T33" fmla="*/ 2147483646 h 14125"/>
                    <a:gd name="T34" fmla="*/ 2147483646 w 2269"/>
                    <a:gd name="T35" fmla="*/ 2147483646 h 14125"/>
                    <a:gd name="T36" fmla="*/ 2147483646 w 2269"/>
                    <a:gd name="T37" fmla="*/ 2147483646 h 14125"/>
                    <a:gd name="T38" fmla="*/ 2147483646 w 2269"/>
                    <a:gd name="T39" fmla="*/ 2147483646 h 14125"/>
                    <a:gd name="T40" fmla="*/ 2147483646 w 2269"/>
                    <a:gd name="T41" fmla="*/ 2147483646 h 14125"/>
                    <a:gd name="T42" fmla="*/ 2147483646 w 2269"/>
                    <a:gd name="T43" fmla="*/ 2147483646 h 14125"/>
                    <a:gd name="T44" fmla="*/ 2147483646 w 2269"/>
                    <a:gd name="T45" fmla="*/ 1308593750 h 14125"/>
                    <a:gd name="T46" fmla="*/ 2147483646 w 2269"/>
                    <a:gd name="T47" fmla="*/ 9765625 h 141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7" name="Google Shape;5435;p33"/>
                <p:cNvSpPr>
                  <a:spLocks/>
                </p:cNvSpPr>
                <p:nvPr/>
              </p:nvSpPr>
              <p:spPr bwMode="auto">
                <a:xfrm>
                  <a:off x="2606850" y="4172600"/>
                  <a:ext cx="174325" cy="272200"/>
                </a:xfrm>
                <a:custGeom>
                  <a:avLst/>
                  <a:gdLst>
                    <a:gd name="T0" fmla="*/ 1962890625 w 6973"/>
                    <a:gd name="T1" fmla="*/ 0 h 10888"/>
                    <a:gd name="T2" fmla="*/ 664062500 w 6973"/>
                    <a:gd name="T3" fmla="*/ 654296875 h 10888"/>
                    <a:gd name="T4" fmla="*/ 664062500 w 6973"/>
                    <a:gd name="T5" fmla="*/ 2147483646 h 10888"/>
                    <a:gd name="T6" fmla="*/ 2147483646 w 6973"/>
                    <a:gd name="T7" fmla="*/ 2147483646 h 10888"/>
                    <a:gd name="T8" fmla="*/ 2147483646 w 6973"/>
                    <a:gd name="T9" fmla="*/ 2147483646 h 10888"/>
                    <a:gd name="T10" fmla="*/ 2147483646 w 6973"/>
                    <a:gd name="T11" fmla="*/ 2147483646 h 10888"/>
                    <a:gd name="T12" fmla="*/ 2147483646 w 6973"/>
                    <a:gd name="T13" fmla="*/ 2147483646 h 10888"/>
                    <a:gd name="T14" fmla="*/ 2147483646 w 6973"/>
                    <a:gd name="T15" fmla="*/ 2147483646 h 10888"/>
                    <a:gd name="T16" fmla="*/ 2147483646 w 6973"/>
                    <a:gd name="T17" fmla="*/ 2147483646 h 10888"/>
                    <a:gd name="T18" fmla="*/ 2147483646 w 6973"/>
                    <a:gd name="T19" fmla="*/ 2147483646 h 10888"/>
                    <a:gd name="T20" fmla="*/ 2147483646 w 6973"/>
                    <a:gd name="T21" fmla="*/ 2147483646 h 10888"/>
                    <a:gd name="T22" fmla="*/ 2147483646 w 6973"/>
                    <a:gd name="T23" fmla="*/ 2147483646 h 10888"/>
                    <a:gd name="T24" fmla="*/ 2147483646 w 6973"/>
                    <a:gd name="T25" fmla="*/ 2147483646 h 10888"/>
                    <a:gd name="T26" fmla="*/ 2147483646 w 6973"/>
                    <a:gd name="T27" fmla="*/ 2147483646 h 10888"/>
                    <a:gd name="T28" fmla="*/ 2147483646 w 6973"/>
                    <a:gd name="T29" fmla="*/ 2147483646 h 10888"/>
                    <a:gd name="T30" fmla="*/ 2147483646 w 6973"/>
                    <a:gd name="T31" fmla="*/ 2147483646 h 10888"/>
                    <a:gd name="T32" fmla="*/ 2147483646 w 6973"/>
                    <a:gd name="T33" fmla="*/ 2147483646 h 10888"/>
                    <a:gd name="T34" fmla="*/ 2147483646 w 6973"/>
                    <a:gd name="T35" fmla="*/ 654296875 h 10888"/>
                    <a:gd name="T36" fmla="*/ 1962890625 w 6973"/>
                    <a:gd name="T37" fmla="*/ 0 h 1088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8" name="Google Shape;5436;p33"/>
                <p:cNvSpPr>
                  <a:spLocks/>
                </p:cNvSpPr>
                <p:nvPr/>
              </p:nvSpPr>
              <p:spPr bwMode="auto">
                <a:xfrm>
                  <a:off x="2460925" y="4312700"/>
                  <a:ext cx="257700" cy="186450"/>
                </a:xfrm>
                <a:custGeom>
                  <a:avLst/>
                  <a:gdLst>
                    <a:gd name="T0" fmla="*/ 2147483646 w 10308"/>
                    <a:gd name="T1" fmla="*/ 0 h 7458"/>
                    <a:gd name="T2" fmla="*/ 332031250 w 10308"/>
                    <a:gd name="T3" fmla="*/ 654296875 h 7458"/>
                    <a:gd name="T4" fmla="*/ 1630859375 w 10308"/>
                    <a:gd name="T5" fmla="*/ 2147483646 h 7458"/>
                    <a:gd name="T6" fmla="*/ 2147483646 w 10308"/>
                    <a:gd name="T7" fmla="*/ 2147483646 h 7458"/>
                    <a:gd name="T8" fmla="*/ 2147483646 w 10308"/>
                    <a:gd name="T9" fmla="*/ 2147483646 h 7458"/>
                    <a:gd name="T10" fmla="*/ 2147483646 w 10308"/>
                    <a:gd name="T11" fmla="*/ 2147483646 h 7458"/>
                    <a:gd name="T12" fmla="*/ 2147483646 w 10308"/>
                    <a:gd name="T13" fmla="*/ 2147483646 h 7458"/>
                    <a:gd name="T14" fmla="*/ 2147483646 w 10308"/>
                    <a:gd name="T15" fmla="*/ 2147483646 h 7458"/>
                    <a:gd name="T16" fmla="*/ 2147483646 w 10308"/>
                    <a:gd name="T17" fmla="*/ 2147483646 h 7458"/>
                    <a:gd name="T18" fmla="*/ 2147483646 w 10308"/>
                    <a:gd name="T19" fmla="*/ 2147483646 h 7458"/>
                    <a:gd name="T20" fmla="*/ 2147483646 w 10308"/>
                    <a:gd name="T21" fmla="*/ 2147483646 h 7458"/>
                    <a:gd name="T22" fmla="*/ 2147483646 w 10308"/>
                    <a:gd name="T23" fmla="*/ 2147483646 h 7458"/>
                    <a:gd name="T24" fmla="*/ 2147483646 w 10308"/>
                    <a:gd name="T25" fmla="*/ 2147483646 h 7458"/>
                    <a:gd name="T26" fmla="*/ 2147483646 w 10308"/>
                    <a:gd name="T27" fmla="*/ 2147483646 h 7458"/>
                    <a:gd name="T28" fmla="*/ 2147483646 w 10308"/>
                    <a:gd name="T29" fmla="*/ 2147483646 h 7458"/>
                    <a:gd name="T30" fmla="*/ 2147483646 w 10308"/>
                    <a:gd name="T31" fmla="*/ 2147483646 h 7458"/>
                    <a:gd name="T32" fmla="*/ 2147483646 w 10308"/>
                    <a:gd name="T33" fmla="*/ 2147483646 h 7458"/>
                    <a:gd name="T34" fmla="*/ 2147483646 w 10308"/>
                    <a:gd name="T35" fmla="*/ 2147483646 h 7458"/>
                    <a:gd name="T36" fmla="*/ 2147483646 w 10308"/>
                    <a:gd name="T37" fmla="*/ 2147483646 h 7458"/>
                    <a:gd name="T38" fmla="*/ 2147483646 w 10308"/>
                    <a:gd name="T39" fmla="*/ 2147483646 h 7458"/>
                    <a:gd name="T40" fmla="*/ 2147483646 w 10308"/>
                    <a:gd name="T41" fmla="*/ 0 h 7458"/>
                    <a:gd name="T42" fmla="*/ 2147483646 w 10308"/>
                    <a:gd name="T43" fmla="*/ 0 h 74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lnTo>
                        <a:pt x="301" y="0"/>
                      </a:ln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9" name="Google Shape;5437;p33"/>
                <p:cNvSpPr>
                  <a:spLocks/>
                </p:cNvSpPr>
                <p:nvPr/>
              </p:nvSpPr>
              <p:spPr bwMode="auto">
                <a:xfrm>
                  <a:off x="2358350" y="4471975"/>
                  <a:ext cx="303575" cy="120425"/>
                </a:xfrm>
                <a:custGeom>
                  <a:avLst/>
                  <a:gdLst>
                    <a:gd name="T0" fmla="*/ 2147483646 w 12143"/>
                    <a:gd name="T1" fmla="*/ 9765625 h 4817"/>
                    <a:gd name="T2" fmla="*/ 1308593750 w 12143"/>
                    <a:gd name="T3" fmla="*/ 1308593750 h 4817"/>
                    <a:gd name="T4" fmla="*/ 1630859375 w 12143"/>
                    <a:gd name="T5" fmla="*/ 2147483646 h 4817"/>
                    <a:gd name="T6" fmla="*/ 2147483646 w 12143"/>
                    <a:gd name="T7" fmla="*/ 2147483646 h 4817"/>
                    <a:gd name="T8" fmla="*/ 2147483646 w 12143"/>
                    <a:gd name="T9" fmla="*/ 2147483646 h 4817"/>
                    <a:gd name="T10" fmla="*/ 2147483646 w 12143"/>
                    <a:gd name="T11" fmla="*/ 2147483646 h 4817"/>
                    <a:gd name="T12" fmla="*/ 2147483646 w 12143"/>
                    <a:gd name="T13" fmla="*/ 2147483646 h 4817"/>
                    <a:gd name="T14" fmla="*/ 2147483646 w 12143"/>
                    <a:gd name="T15" fmla="*/ 2147483646 h 4817"/>
                    <a:gd name="T16" fmla="*/ 2147483646 w 12143"/>
                    <a:gd name="T17" fmla="*/ 2147483646 h 4817"/>
                    <a:gd name="T18" fmla="*/ 2147483646 w 12143"/>
                    <a:gd name="T19" fmla="*/ 2147483646 h 4817"/>
                    <a:gd name="T20" fmla="*/ 2147483646 w 12143"/>
                    <a:gd name="T21" fmla="*/ 2147483646 h 4817"/>
                    <a:gd name="T22" fmla="*/ 2147483646 w 12143"/>
                    <a:gd name="T23" fmla="*/ 2147483646 h 4817"/>
                    <a:gd name="T24" fmla="*/ 2147483646 w 12143"/>
                    <a:gd name="T25" fmla="*/ 2147483646 h 4817"/>
                    <a:gd name="T26" fmla="*/ 2147483646 w 12143"/>
                    <a:gd name="T27" fmla="*/ 2147483646 h 4817"/>
                    <a:gd name="T28" fmla="*/ 2147483646 w 12143"/>
                    <a:gd name="T29" fmla="*/ 2147483646 h 4817"/>
                    <a:gd name="T30" fmla="*/ 2147483646 w 12143"/>
                    <a:gd name="T31" fmla="*/ 2147483646 h 4817"/>
                    <a:gd name="T32" fmla="*/ 2147483646 w 12143"/>
                    <a:gd name="T33" fmla="*/ 2147483646 h 4817"/>
                    <a:gd name="T34" fmla="*/ 2147483646 w 12143"/>
                    <a:gd name="T35" fmla="*/ 2147483646 h 4817"/>
                    <a:gd name="T36" fmla="*/ 2147483646 w 12143"/>
                    <a:gd name="T37" fmla="*/ 2147483646 h 4817"/>
                    <a:gd name="T38" fmla="*/ 2147483646 w 12143"/>
                    <a:gd name="T39" fmla="*/ 1630859375 h 4817"/>
                    <a:gd name="T40" fmla="*/ 2147483646 w 12143"/>
                    <a:gd name="T41" fmla="*/ 9765625 h 4817"/>
                    <a:gd name="T42" fmla="*/ 2147483646 w 12143"/>
                    <a:gd name="T43" fmla="*/ 9765625 h 481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lnTo>
                        <a:pt x="1402" y="1"/>
                      </a:ln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0" name="Google Shape;5438;p33"/>
                <p:cNvSpPr>
                  <a:spLocks/>
                </p:cNvSpPr>
                <p:nvPr/>
              </p:nvSpPr>
              <p:spPr bwMode="auto">
                <a:xfrm>
                  <a:off x="2320000" y="4446125"/>
                  <a:ext cx="68400" cy="66750"/>
                </a:xfrm>
                <a:custGeom>
                  <a:avLst/>
                  <a:gdLst>
                    <a:gd name="T0" fmla="*/ 2147483646 w 2736"/>
                    <a:gd name="T1" fmla="*/ 0 h 2670"/>
                    <a:gd name="T2" fmla="*/ 2147483646 w 2736"/>
                    <a:gd name="T3" fmla="*/ 2147483646 h 2670"/>
                    <a:gd name="T4" fmla="*/ 322265625 w 2736"/>
                    <a:gd name="T5" fmla="*/ 2147483646 h 2670"/>
                    <a:gd name="T6" fmla="*/ 2147483646 w 2736"/>
                    <a:gd name="T7" fmla="*/ 2147483646 h 2670"/>
                    <a:gd name="T8" fmla="*/ 2147483646 w 2736"/>
                    <a:gd name="T9" fmla="*/ 2147483646 h 2670"/>
                    <a:gd name="T10" fmla="*/ 2147483646 w 2736"/>
                    <a:gd name="T11" fmla="*/ 2147483646 h 2670"/>
                    <a:gd name="T12" fmla="*/ 2147483646 w 2736"/>
                    <a:gd name="T13" fmla="*/ 2147483646 h 2670"/>
                    <a:gd name="T14" fmla="*/ 2147483646 w 2736"/>
                    <a:gd name="T15" fmla="*/ 2147483646 h 2670"/>
                    <a:gd name="T16" fmla="*/ 2147483646 w 2736"/>
                    <a:gd name="T17" fmla="*/ 0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1" name="Google Shape;5439;p33"/>
                <p:cNvSpPr>
                  <a:spLocks/>
                </p:cNvSpPr>
                <p:nvPr/>
              </p:nvSpPr>
              <p:spPr bwMode="auto">
                <a:xfrm>
                  <a:off x="2418400" y="4275175"/>
                  <a:ext cx="68400" cy="66725"/>
                </a:xfrm>
                <a:custGeom>
                  <a:avLst/>
                  <a:gdLst>
                    <a:gd name="T0" fmla="*/ 2147483646 w 2736"/>
                    <a:gd name="T1" fmla="*/ 0 h 2669"/>
                    <a:gd name="T2" fmla="*/ 2147483646 w 2736"/>
                    <a:gd name="T3" fmla="*/ 2147483646 h 2669"/>
                    <a:gd name="T4" fmla="*/ 332031250 w 2736"/>
                    <a:gd name="T5" fmla="*/ 2147483646 h 2669"/>
                    <a:gd name="T6" fmla="*/ 2147483646 w 2736"/>
                    <a:gd name="T7" fmla="*/ 2147483646 h 2669"/>
                    <a:gd name="T8" fmla="*/ 2147483646 w 2736"/>
                    <a:gd name="T9" fmla="*/ 2147483646 h 2669"/>
                    <a:gd name="T10" fmla="*/ 2147483646 w 2736"/>
                    <a:gd name="T11" fmla="*/ 2147483646 h 2669"/>
                    <a:gd name="T12" fmla="*/ 2147483646 w 2736"/>
                    <a:gd name="T13" fmla="*/ 2147483646 h 2669"/>
                    <a:gd name="T14" fmla="*/ 2147483646 w 2736"/>
                    <a:gd name="T15" fmla="*/ 2147483646 h 2669"/>
                    <a:gd name="T16" fmla="*/ 2147483646 w 2736"/>
                    <a:gd name="T17" fmla="*/ 0 h 266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2" name="Google Shape;5440;p33"/>
                <p:cNvSpPr>
                  <a:spLocks/>
                </p:cNvSpPr>
                <p:nvPr/>
              </p:nvSpPr>
              <p:spPr bwMode="auto">
                <a:xfrm>
                  <a:off x="2568500" y="4127775"/>
                  <a:ext cx="63400" cy="61525"/>
                </a:xfrm>
                <a:custGeom>
                  <a:avLst/>
                  <a:gdLst>
                    <a:gd name="T0" fmla="*/ 2147483646 w 2536"/>
                    <a:gd name="T1" fmla="*/ 9765625 h 2461"/>
                    <a:gd name="T2" fmla="*/ 2147483646 w 2536"/>
                    <a:gd name="T3" fmla="*/ 2147483646 h 2461"/>
                    <a:gd name="T4" fmla="*/ 332031250 w 2536"/>
                    <a:gd name="T5" fmla="*/ 2147483646 h 2461"/>
                    <a:gd name="T6" fmla="*/ 2147483646 w 2536"/>
                    <a:gd name="T7" fmla="*/ 2147483646 h 2461"/>
                    <a:gd name="T8" fmla="*/ 2147483646 w 2536"/>
                    <a:gd name="T9" fmla="*/ 2147483646 h 2461"/>
                    <a:gd name="T10" fmla="*/ 2147483646 w 2536"/>
                    <a:gd name="T11" fmla="*/ 2147483646 h 2461"/>
                    <a:gd name="T12" fmla="*/ 2147483646 w 2536"/>
                    <a:gd name="T13" fmla="*/ 2147483646 h 2461"/>
                    <a:gd name="T14" fmla="*/ 2147483646 w 2536"/>
                    <a:gd name="T15" fmla="*/ 2147483646 h 2461"/>
                    <a:gd name="T16" fmla="*/ 2147483646 w 2536"/>
                    <a:gd name="T17" fmla="*/ 244140625 h 2461"/>
                    <a:gd name="T18" fmla="*/ 2147483646 w 2536"/>
                    <a:gd name="T19" fmla="*/ 9765625 h 246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3" name="Google Shape;5441;p33"/>
                <p:cNvSpPr>
                  <a:spLocks/>
                </p:cNvSpPr>
                <p:nvPr/>
              </p:nvSpPr>
              <p:spPr bwMode="auto">
                <a:xfrm>
                  <a:off x="2781975" y="4064175"/>
                  <a:ext cx="68425" cy="66750"/>
                </a:xfrm>
                <a:custGeom>
                  <a:avLst/>
                  <a:gdLst>
                    <a:gd name="T0" fmla="*/ 2147483646 w 2737"/>
                    <a:gd name="T1" fmla="*/ 9765625 h 2670"/>
                    <a:gd name="T2" fmla="*/ 2147483646 w 2737"/>
                    <a:gd name="T3" fmla="*/ 2147483646 h 2670"/>
                    <a:gd name="T4" fmla="*/ 332031250 w 2737"/>
                    <a:gd name="T5" fmla="*/ 2147483646 h 2670"/>
                    <a:gd name="T6" fmla="*/ 2147483646 w 2737"/>
                    <a:gd name="T7" fmla="*/ 2147483646 h 2670"/>
                    <a:gd name="T8" fmla="*/ 2147483646 w 2737"/>
                    <a:gd name="T9" fmla="*/ 2147483646 h 2670"/>
                    <a:gd name="T10" fmla="*/ 2147483646 w 2737"/>
                    <a:gd name="T11" fmla="*/ 2147483646 h 2670"/>
                    <a:gd name="T12" fmla="*/ 2147483646 w 2737"/>
                    <a:gd name="T13" fmla="*/ 2147483646 h 2670"/>
                    <a:gd name="T14" fmla="*/ 2147483646 w 2737"/>
                    <a:gd name="T15" fmla="*/ 2147483646 h 2670"/>
                    <a:gd name="T16" fmla="*/ 2147483646 w 2737"/>
                    <a:gd name="T17" fmla="*/ 9765625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4" name="Google Shape;5442;p33"/>
                <p:cNvSpPr>
                  <a:spLocks/>
                </p:cNvSpPr>
                <p:nvPr/>
              </p:nvSpPr>
              <p:spPr bwMode="auto">
                <a:xfrm>
                  <a:off x="2939600" y="3993300"/>
                  <a:ext cx="68400" cy="66750"/>
                </a:xfrm>
                <a:custGeom>
                  <a:avLst/>
                  <a:gdLst>
                    <a:gd name="T0" fmla="*/ 2147483646 w 2736"/>
                    <a:gd name="T1" fmla="*/ 9765625 h 2670"/>
                    <a:gd name="T2" fmla="*/ 2147483646 w 2736"/>
                    <a:gd name="T3" fmla="*/ 2147483646 h 2670"/>
                    <a:gd name="T4" fmla="*/ 332031250 w 2736"/>
                    <a:gd name="T5" fmla="*/ 2147483646 h 2670"/>
                    <a:gd name="T6" fmla="*/ 2147483646 w 2736"/>
                    <a:gd name="T7" fmla="*/ 2147483646 h 2670"/>
                    <a:gd name="T8" fmla="*/ 2147483646 w 2736"/>
                    <a:gd name="T9" fmla="*/ 2147483646 h 2670"/>
                    <a:gd name="T10" fmla="*/ 2147483646 w 2736"/>
                    <a:gd name="T11" fmla="*/ 2147483646 h 2670"/>
                    <a:gd name="T12" fmla="*/ 2147483646 w 2736"/>
                    <a:gd name="T13" fmla="*/ 2147483646 h 2670"/>
                    <a:gd name="T14" fmla="*/ 2147483646 w 2736"/>
                    <a:gd name="T15" fmla="*/ 2147483646 h 2670"/>
                    <a:gd name="T16" fmla="*/ 2147483646 w 2736"/>
                    <a:gd name="T17" fmla="*/ 9765625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sp>
          <p:nvSpPr>
            <p:cNvPr id="6" name="Google Shape;5443;p33"/>
            <p:cNvSpPr>
              <a:spLocks/>
            </p:cNvSpPr>
            <p:nvPr/>
          </p:nvSpPr>
          <p:spPr bwMode="auto">
            <a:xfrm>
              <a:off x="7171725" y="15721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7" name="Google Shape;5444;p33"/>
            <p:cNvSpPr>
              <a:spLocks/>
            </p:cNvSpPr>
            <p:nvPr/>
          </p:nvSpPr>
          <p:spPr bwMode="auto">
            <a:xfrm>
              <a:off x="8209951" y="1044567"/>
              <a:ext cx="839142" cy="413944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8" name="Google Shape;5445;p33"/>
            <p:cNvSpPr>
              <a:spLocks/>
            </p:cNvSpPr>
            <p:nvPr/>
          </p:nvSpPr>
          <p:spPr bwMode="auto">
            <a:xfrm>
              <a:off x="227199" y="34032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9" name="Google Shape;5446;p33"/>
            <p:cNvGrpSpPr>
              <a:grpSpLocks/>
            </p:cNvGrpSpPr>
            <p:nvPr/>
          </p:nvGrpSpPr>
          <p:grpSpPr bwMode="auto"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10" name="Google Shape;5447;p33"/>
              <p:cNvSpPr>
                <a:spLocks/>
              </p:cNvSpPr>
              <p:nvPr/>
            </p:nvSpPr>
            <p:spPr bwMode="auto">
              <a:xfrm>
                <a:off x="53450" y="2891675"/>
                <a:ext cx="1843525" cy="2629225"/>
              </a:xfrm>
              <a:custGeom>
                <a:avLst/>
                <a:gdLst>
                  <a:gd name="T0" fmla="*/ 2147483646 w 73741"/>
                  <a:gd name="T1" fmla="*/ 0 h 105169"/>
                  <a:gd name="T2" fmla="*/ 9765625 w 73741"/>
                  <a:gd name="T3" fmla="*/ 2147483646 h 105169"/>
                  <a:gd name="T4" fmla="*/ 2147483646 w 73741"/>
                  <a:gd name="T5" fmla="*/ 2147483646 h 105169"/>
                  <a:gd name="T6" fmla="*/ 2147483646 w 73741"/>
                  <a:gd name="T7" fmla="*/ 2147483646 h 105169"/>
                  <a:gd name="T8" fmla="*/ 2147483646 w 73741"/>
                  <a:gd name="T9" fmla="*/ 2147483646 h 105169"/>
                  <a:gd name="T10" fmla="*/ 2147483646 w 73741"/>
                  <a:gd name="T11" fmla="*/ 2147483646 h 105169"/>
                  <a:gd name="T12" fmla="*/ 2147483646 w 73741"/>
                  <a:gd name="T13" fmla="*/ 2147483646 h 105169"/>
                  <a:gd name="T14" fmla="*/ 2147483646 w 73741"/>
                  <a:gd name="T15" fmla="*/ 2147483646 h 105169"/>
                  <a:gd name="T16" fmla="*/ 2147483646 w 73741"/>
                  <a:gd name="T17" fmla="*/ 2147483646 h 105169"/>
                  <a:gd name="T18" fmla="*/ 2147483646 w 73741"/>
                  <a:gd name="T19" fmla="*/ 2147483646 h 105169"/>
                  <a:gd name="T20" fmla="*/ 2147483646 w 73741"/>
                  <a:gd name="T21" fmla="*/ 2147483646 h 105169"/>
                  <a:gd name="T22" fmla="*/ 2147483646 w 73741"/>
                  <a:gd name="T23" fmla="*/ 2147483646 h 105169"/>
                  <a:gd name="T24" fmla="*/ 2147483646 w 73741"/>
                  <a:gd name="T25" fmla="*/ 2147483646 h 105169"/>
                  <a:gd name="T26" fmla="*/ 2147483646 w 73741"/>
                  <a:gd name="T27" fmla="*/ 0 h 1051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cubicBezTo>
                      <a:pt x="55412" y="50852"/>
                      <a:pt x="47084" y="60913"/>
                      <a:pt x="32038" y="80822"/>
                    </a:cubicBezTo>
                    <a:cubicBezTo>
                      <a:pt x="42950" y="53740"/>
                      <a:pt x="51248" y="44803"/>
                      <a:pt x="60154" y="24104"/>
                    </a:cubicBez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" name="Google Shape;5448;p33"/>
              <p:cNvSpPr>
                <a:spLocks/>
              </p:cNvSpPr>
              <p:nvPr/>
            </p:nvSpPr>
            <p:spPr bwMode="auto">
              <a:xfrm>
                <a:off x="2869396" y="3751537"/>
                <a:ext cx="712800" cy="1652775"/>
              </a:xfrm>
              <a:custGeom>
                <a:avLst/>
                <a:gdLst>
                  <a:gd name="T0" fmla="*/ 2147483646 w 28512"/>
                  <a:gd name="T1" fmla="*/ 9765625 h 66111"/>
                  <a:gd name="T2" fmla="*/ 2147483646 w 28512"/>
                  <a:gd name="T3" fmla="*/ 9765625 h 66111"/>
                  <a:gd name="T4" fmla="*/ 2147483646 w 28512"/>
                  <a:gd name="T5" fmla="*/ 2147483646 h 66111"/>
                  <a:gd name="T6" fmla="*/ 2147483646 w 28512"/>
                  <a:gd name="T7" fmla="*/ 2147483646 h 66111"/>
                  <a:gd name="T8" fmla="*/ 2147483646 w 28512"/>
                  <a:gd name="T9" fmla="*/ 2147483646 h 66111"/>
                  <a:gd name="T10" fmla="*/ 2147483646 w 28512"/>
                  <a:gd name="T11" fmla="*/ 2147483646 h 66111"/>
                  <a:gd name="T12" fmla="*/ 2147483646 w 28512"/>
                  <a:gd name="T13" fmla="*/ 2147483646 h 66111"/>
                  <a:gd name="T14" fmla="*/ 2147483646 w 28512"/>
                  <a:gd name="T15" fmla="*/ 2147483646 h 66111"/>
                  <a:gd name="T16" fmla="*/ 2147483646 w 28512"/>
                  <a:gd name="T17" fmla="*/ 2147483646 h 66111"/>
                  <a:gd name="T18" fmla="*/ 2147483646 w 28512"/>
                  <a:gd name="T19" fmla="*/ 9765625 h 66111"/>
                  <a:gd name="T20" fmla="*/ 2147483646 w 28512"/>
                  <a:gd name="T21" fmla="*/ 2147483646 h 66111"/>
                  <a:gd name="T22" fmla="*/ 2147483646 w 28512"/>
                  <a:gd name="T23" fmla="*/ 2147483646 h 66111"/>
                  <a:gd name="T24" fmla="*/ 2147483646 w 28512"/>
                  <a:gd name="T25" fmla="*/ 2147483646 h 66111"/>
                  <a:gd name="T26" fmla="*/ 2147483646 w 28512"/>
                  <a:gd name="T27" fmla="*/ 2147483646 h 661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" name="Google Shape;5449;p33"/>
              <p:cNvSpPr>
                <a:spLocks/>
              </p:cNvSpPr>
              <p:nvPr/>
            </p:nvSpPr>
            <p:spPr bwMode="auto">
              <a:xfrm>
                <a:off x="2561824" y="3231350"/>
                <a:ext cx="1749300" cy="2479525"/>
              </a:xfrm>
              <a:custGeom>
                <a:avLst/>
                <a:gdLst>
                  <a:gd name="T0" fmla="*/ 2147483646 w 69972"/>
                  <a:gd name="T1" fmla="*/ 0 h 99181"/>
                  <a:gd name="T2" fmla="*/ 2147483646 w 69972"/>
                  <a:gd name="T3" fmla="*/ 0 h 99181"/>
                  <a:gd name="T4" fmla="*/ 2147483646 w 69972"/>
                  <a:gd name="T5" fmla="*/ 2147483646 h 99181"/>
                  <a:gd name="T6" fmla="*/ 2147483646 w 69972"/>
                  <a:gd name="T7" fmla="*/ 2147483646 h 99181"/>
                  <a:gd name="T8" fmla="*/ 2147483646 w 69972"/>
                  <a:gd name="T9" fmla="*/ 2147483646 h 99181"/>
                  <a:gd name="T10" fmla="*/ 2147483646 w 69972"/>
                  <a:gd name="T11" fmla="*/ 2147483646 h 99181"/>
                  <a:gd name="T12" fmla="*/ 2147483646 w 69972"/>
                  <a:gd name="T13" fmla="*/ 2147483646 h 99181"/>
                  <a:gd name="T14" fmla="*/ 2147483646 w 69972"/>
                  <a:gd name="T15" fmla="*/ 2147483646 h 99181"/>
                  <a:gd name="T16" fmla="*/ 2147483646 w 69972"/>
                  <a:gd name="T17" fmla="*/ 2147483646 h 99181"/>
                  <a:gd name="T18" fmla="*/ 2147483646 w 69972"/>
                  <a:gd name="T19" fmla="*/ 2147483646 h 99181"/>
                  <a:gd name="T20" fmla="*/ 2147483646 w 69972"/>
                  <a:gd name="T21" fmla="*/ 2147483646 h 99181"/>
                  <a:gd name="T22" fmla="*/ 2147483646 w 69972"/>
                  <a:gd name="T23" fmla="*/ 2147483646 h 99181"/>
                  <a:gd name="T24" fmla="*/ 2147483646 w 69972"/>
                  <a:gd name="T25" fmla="*/ 2147483646 h 99181"/>
                  <a:gd name="T26" fmla="*/ 2147483646 w 69972"/>
                  <a:gd name="T27" fmla="*/ 2147483646 h 99181"/>
                  <a:gd name="T28" fmla="*/ 2147483646 w 69972"/>
                  <a:gd name="T29" fmla="*/ 0 h 991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" name="Google Shape;5450;p33"/>
              <p:cNvSpPr>
                <a:spLocks/>
              </p:cNvSpPr>
              <p:nvPr/>
            </p:nvSpPr>
            <p:spPr bwMode="auto">
              <a:xfrm>
                <a:off x="-58250" y="3326325"/>
                <a:ext cx="1812375" cy="2366325"/>
              </a:xfrm>
              <a:custGeom>
                <a:avLst/>
                <a:gdLst>
                  <a:gd name="T0" fmla="*/ 2147483646 w 72495"/>
                  <a:gd name="T1" fmla="*/ 9765625 h 94653"/>
                  <a:gd name="T2" fmla="*/ 2147483646 w 72495"/>
                  <a:gd name="T3" fmla="*/ 117187500 h 94653"/>
                  <a:gd name="T4" fmla="*/ 2147483646 w 72495"/>
                  <a:gd name="T5" fmla="*/ 117187500 h 94653"/>
                  <a:gd name="T6" fmla="*/ 2147483646 w 72495"/>
                  <a:gd name="T7" fmla="*/ 9765625 h 94653"/>
                  <a:gd name="T8" fmla="*/ 2147483646 w 72495"/>
                  <a:gd name="T9" fmla="*/ 117187500 h 94653"/>
                  <a:gd name="T10" fmla="*/ 2147483646 w 72495"/>
                  <a:gd name="T11" fmla="*/ 2147483646 h 94653"/>
                  <a:gd name="T12" fmla="*/ 2147483646 w 72495"/>
                  <a:gd name="T13" fmla="*/ 2147483646 h 94653"/>
                  <a:gd name="T14" fmla="*/ 2147483646 w 72495"/>
                  <a:gd name="T15" fmla="*/ 2147483646 h 94653"/>
                  <a:gd name="T16" fmla="*/ 2147483646 w 72495"/>
                  <a:gd name="T17" fmla="*/ 2147483646 h 94653"/>
                  <a:gd name="T18" fmla="*/ 2147483646 w 72495"/>
                  <a:gd name="T19" fmla="*/ 2147483646 h 94653"/>
                  <a:gd name="T20" fmla="*/ 2147483646 w 72495"/>
                  <a:gd name="T21" fmla="*/ 2147483646 h 94653"/>
                  <a:gd name="T22" fmla="*/ 2147483646 w 72495"/>
                  <a:gd name="T23" fmla="*/ 2147483646 h 94653"/>
                  <a:gd name="T24" fmla="*/ 9765625 w 72495"/>
                  <a:gd name="T25" fmla="*/ 2147483646 h 94653"/>
                  <a:gd name="T26" fmla="*/ 9765625 w 72495"/>
                  <a:gd name="T27" fmla="*/ 2147483646 h 94653"/>
                  <a:gd name="T28" fmla="*/ 2147483646 w 72495"/>
                  <a:gd name="T29" fmla="*/ 2147483646 h 94653"/>
                  <a:gd name="T30" fmla="*/ 2147483646 w 72495"/>
                  <a:gd name="T31" fmla="*/ 2147483646 h 94653"/>
                  <a:gd name="T32" fmla="*/ 2147483646 w 72495"/>
                  <a:gd name="T33" fmla="*/ 2147483646 h 94653"/>
                  <a:gd name="T34" fmla="*/ 2147483646 w 72495"/>
                  <a:gd name="T35" fmla="*/ 2147483646 h 94653"/>
                  <a:gd name="T36" fmla="*/ 2147483646 w 72495"/>
                  <a:gd name="T37" fmla="*/ 2147483646 h 94653"/>
                  <a:gd name="T38" fmla="*/ 2147483646 w 72495"/>
                  <a:gd name="T39" fmla="*/ 2147483646 h 94653"/>
                  <a:gd name="T40" fmla="*/ 2147483646 w 72495"/>
                  <a:gd name="T41" fmla="*/ 2147483646 h 94653"/>
                  <a:gd name="T42" fmla="*/ 2147483646 w 72495"/>
                  <a:gd name="T43" fmla="*/ 2147483646 h 94653"/>
                  <a:gd name="T44" fmla="*/ 2147483646 w 72495"/>
                  <a:gd name="T45" fmla="*/ 2147483646 h 94653"/>
                  <a:gd name="T46" fmla="*/ 2147483646 w 72495"/>
                  <a:gd name="T47" fmla="*/ 2147483646 h 94653"/>
                  <a:gd name="T48" fmla="*/ 2147483646 w 72495"/>
                  <a:gd name="T49" fmla="*/ 2147483646 h 94653"/>
                  <a:gd name="T50" fmla="*/ 2147483646 w 72495"/>
                  <a:gd name="T51" fmla="*/ 117187500 h 9465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" name="Google Shape;5451;p33"/>
              <p:cNvSpPr/>
              <p:nvPr/>
            </p:nvSpPr>
            <p:spPr>
              <a:xfrm>
                <a:off x="2771095" y="2298580"/>
                <a:ext cx="660180" cy="512908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" name="Google Shape;5452;p33"/>
              <p:cNvSpPr>
                <a:spLocks/>
              </p:cNvSpPr>
              <p:nvPr/>
            </p:nvSpPr>
            <p:spPr bwMode="auto">
              <a:xfrm>
                <a:off x="2920450" y="2444225"/>
                <a:ext cx="97700" cy="170900"/>
              </a:xfrm>
              <a:custGeom>
                <a:avLst/>
                <a:gdLst>
                  <a:gd name="T0" fmla="*/ 2147483646 w 3908"/>
                  <a:gd name="T1" fmla="*/ 9765625 h 6836"/>
                  <a:gd name="T2" fmla="*/ 1220703125 w 3908"/>
                  <a:gd name="T3" fmla="*/ 2147483646 h 6836"/>
                  <a:gd name="T4" fmla="*/ 2147483646 w 3908"/>
                  <a:gd name="T5" fmla="*/ 2147483646 h 6836"/>
                  <a:gd name="T6" fmla="*/ 2147483646 w 3908"/>
                  <a:gd name="T7" fmla="*/ 2147483646 h 6836"/>
                  <a:gd name="T8" fmla="*/ 2147483646 w 3908"/>
                  <a:gd name="T9" fmla="*/ 2147483646 h 6836"/>
                  <a:gd name="T10" fmla="*/ 2147483646 w 3908"/>
                  <a:gd name="T11" fmla="*/ 1738281250 h 6836"/>
                  <a:gd name="T12" fmla="*/ 2147483646 w 3908"/>
                  <a:gd name="T13" fmla="*/ 9765625 h 68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" name="Google Shape;5453;p33"/>
              <p:cNvSpPr>
                <a:spLocks/>
              </p:cNvSpPr>
              <p:nvPr/>
            </p:nvSpPr>
            <p:spPr bwMode="auto">
              <a:xfrm>
                <a:off x="3062625" y="2395325"/>
                <a:ext cx="36500" cy="238575"/>
              </a:xfrm>
              <a:custGeom>
                <a:avLst/>
                <a:gdLst>
                  <a:gd name="T0" fmla="*/ 2147483646 w 1460"/>
                  <a:gd name="T1" fmla="*/ 9765625 h 9543"/>
                  <a:gd name="T2" fmla="*/ 605468750 w 1460"/>
                  <a:gd name="T3" fmla="*/ 2147483646 h 9543"/>
                  <a:gd name="T4" fmla="*/ 2147483646 w 1460"/>
                  <a:gd name="T5" fmla="*/ 2147483646 h 9543"/>
                  <a:gd name="T6" fmla="*/ 2147483646 w 1460"/>
                  <a:gd name="T7" fmla="*/ 2147483646 h 9543"/>
                  <a:gd name="T8" fmla="*/ 2147483646 w 1460"/>
                  <a:gd name="T9" fmla="*/ 2147483646 h 9543"/>
                  <a:gd name="T10" fmla="*/ 2147483646 w 1460"/>
                  <a:gd name="T11" fmla="*/ 1835937500 h 9543"/>
                  <a:gd name="T12" fmla="*/ 2147483646 w 1460"/>
                  <a:gd name="T13" fmla="*/ 9765625 h 95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" name="Google Shape;5454;p33"/>
              <p:cNvSpPr>
                <a:spLocks/>
              </p:cNvSpPr>
              <p:nvPr/>
            </p:nvSpPr>
            <p:spPr bwMode="auto">
              <a:xfrm>
                <a:off x="3141850" y="2433325"/>
                <a:ext cx="73325" cy="204625"/>
              </a:xfrm>
              <a:custGeom>
                <a:avLst/>
                <a:gdLst>
                  <a:gd name="T0" fmla="*/ 2147483646 w 2933"/>
                  <a:gd name="T1" fmla="*/ 9765625 h 8185"/>
                  <a:gd name="T2" fmla="*/ 2147483646 w 2933"/>
                  <a:gd name="T3" fmla="*/ 1835937500 h 8185"/>
                  <a:gd name="T4" fmla="*/ 527343750 w 2933"/>
                  <a:gd name="T5" fmla="*/ 2147483646 h 8185"/>
                  <a:gd name="T6" fmla="*/ 2147483646 w 2933"/>
                  <a:gd name="T7" fmla="*/ 2147483646 h 8185"/>
                  <a:gd name="T8" fmla="*/ 2147483646 w 2933"/>
                  <a:gd name="T9" fmla="*/ 2147483646 h 8185"/>
                  <a:gd name="T10" fmla="*/ 2147483646 w 2933"/>
                  <a:gd name="T11" fmla="*/ 2147483646 h 8185"/>
                  <a:gd name="T12" fmla="*/ 2147483646 w 2933"/>
                  <a:gd name="T13" fmla="*/ 9765625 h 81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" name="Google Shape;5455;p33"/>
              <p:cNvSpPr>
                <a:spLocks/>
              </p:cNvSpPr>
              <p:nvPr/>
            </p:nvSpPr>
            <p:spPr bwMode="auto">
              <a:xfrm>
                <a:off x="3213275" y="2509400"/>
                <a:ext cx="120725" cy="147775"/>
              </a:xfrm>
              <a:custGeom>
                <a:avLst/>
                <a:gdLst>
                  <a:gd name="T0" fmla="*/ 2147483646 w 4829"/>
                  <a:gd name="T1" fmla="*/ 0 h 5911"/>
                  <a:gd name="T2" fmla="*/ 2147483646 w 4829"/>
                  <a:gd name="T3" fmla="*/ 322265625 h 5911"/>
                  <a:gd name="T4" fmla="*/ 2147483646 w 4829"/>
                  <a:gd name="T5" fmla="*/ 2147483646 h 5911"/>
                  <a:gd name="T6" fmla="*/ 820312500 w 4829"/>
                  <a:gd name="T7" fmla="*/ 2147483646 h 5911"/>
                  <a:gd name="T8" fmla="*/ 2147483646 w 4829"/>
                  <a:gd name="T9" fmla="*/ 2147483646 h 5911"/>
                  <a:gd name="T10" fmla="*/ 2147483646 w 4829"/>
                  <a:gd name="T11" fmla="*/ 2147483646 h 5911"/>
                  <a:gd name="T12" fmla="*/ 2147483646 w 4829"/>
                  <a:gd name="T13" fmla="*/ 2147483646 h 5911"/>
                  <a:gd name="T14" fmla="*/ 2147483646 w 4829"/>
                  <a:gd name="T15" fmla="*/ 2147483646 h 5911"/>
                  <a:gd name="T16" fmla="*/ 2147483646 w 4829"/>
                  <a:gd name="T17" fmla="*/ 0 h 5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" name="Google Shape;5456;p33"/>
              <p:cNvSpPr>
                <a:spLocks/>
              </p:cNvSpPr>
              <p:nvPr/>
            </p:nvSpPr>
            <p:spPr bwMode="auto">
              <a:xfrm>
                <a:off x="2944100" y="2678700"/>
                <a:ext cx="352600" cy="178875"/>
              </a:xfrm>
              <a:custGeom>
                <a:avLst/>
                <a:gdLst>
                  <a:gd name="T0" fmla="*/ 2147483646 w 14104"/>
                  <a:gd name="T1" fmla="*/ 0 h 7155"/>
                  <a:gd name="T2" fmla="*/ 2147483646 w 14104"/>
                  <a:gd name="T3" fmla="*/ 2147483646 h 7155"/>
                  <a:gd name="T4" fmla="*/ 0 w 14104"/>
                  <a:gd name="T5" fmla="*/ 2147483646 h 7155"/>
                  <a:gd name="T6" fmla="*/ 0 w 14104"/>
                  <a:gd name="T7" fmla="*/ 2147483646 h 7155"/>
                  <a:gd name="T8" fmla="*/ 2147483646 w 14104"/>
                  <a:gd name="T9" fmla="*/ 2147483646 h 7155"/>
                  <a:gd name="T10" fmla="*/ 2147483646 w 14104"/>
                  <a:gd name="T11" fmla="*/ 2147483646 h 7155"/>
                  <a:gd name="T12" fmla="*/ 2147483646 w 14104"/>
                  <a:gd name="T13" fmla="*/ 2147483646 h 7155"/>
                  <a:gd name="T14" fmla="*/ 2147483646 w 14104"/>
                  <a:gd name="T15" fmla="*/ 2147483646 h 7155"/>
                  <a:gd name="T16" fmla="*/ 2147483646 w 14104"/>
                  <a:gd name="T17" fmla="*/ 2147483646 h 7155"/>
                  <a:gd name="T18" fmla="*/ 2147483646 w 14104"/>
                  <a:gd name="T19" fmla="*/ 1269531250 h 7155"/>
                  <a:gd name="T20" fmla="*/ 2147483646 w 14104"/>
                  <a:gd name="T21" fmla="*/ 1269531250 h 7155"/>
                  <a:gd name="T22" fmla="*/ 2147483646 w 14104"/>
                  <a:gd name="T23" fmla="*/ 2147483646 h 7155"/>
                  <a:gd name="T24" fmla="*/ 2147483646 w 14104"/>
                  <a:gd name="T25" fmla="*/ 87890625 h 7155"/>
                  <a:gd name="T26" fmla="*/ 2147483646 w 14104"/>
                  <a:gd name="T27" fmla="*/ 0 h 71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" name="Google Shape;5457;p33"/>
              <p:cNvSpPr>
                <a:spLocks/>
              </p:cNvSpPr>
              <p:nvPr/>
            </p:nvSpPr>
            <p:spPr bwMode="auto">
              <a:xfrm>
                <a:off x="2944100" y="2808600"/>
                <a:ext cx="183750" cy="2811100"/>
              </a:xfrm>
              <a:custGeom>
                <a:avLst/>
                <a:gdLst>
                  <a:gd name="T0" fmla="*/ 2147483646 w 7350"/>
                  <a:gd name="T1" fmla="*/ 9765625 h 112444"/>
                  <a:gd name="T2" fmla="*/ 2147483646 w 7350"/>
                  <a:gd name="T3" fmla="*/ 2147483646 h 112444"/>
                  <a:gd name="T4" fmla="*/ 2147483646 w 7350"/>
                  <a:gd name="T5" fmla="*/ 2147483646 h 112444"/>
                  <a:gd name="T6" fmla="*/ 2147483646 w 7350"/>
                  <a:gd name="T7" fmla="*/ 2147483646 h 112444"/>
                  <a:gd name="T8" fmla="*/ 2147483646 w 7350"/>
                  <a:gd name="T9" fmla="*/ 2147483646 h 112444"/>
                  <a:gd name="T10" fmla="*/ 2147483646 w 7350"/>
                  <a:gd name="T11" fmla="*/ 2147483646 h 112444"/>
                  <a:gd name="T12" fmla="*/ 2147483646 w 7350"/>
                  <a:gd name="T13" fmla="*/ 9765625 h 1124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5458;p33"/>
              <p:cNvSpPr>
                <a:spLocks/>
              </p:cNvSpPr>
              <p:nvPr/>
            </p:nvSpPr>
            <p:spPr bwMode="auto">
              <a:xfrm>
                <a:off x="2710800" y="2931175"/>
                <a:ext cx="330575" cy="388725"/>
              </a:xfrm>
              <a:custGeom>
                <a:avLst/>
                <a:gdLst>
                  <a:gd name="T0" fmla="*/ 2147483646 w 13223"/>
                  <a:gd name="T1" fmla="*/ 9765625 h 15549"/>
                  <a:gd name="T2" fmla="*/ 2147483646 w 13223"/>
                  <a:gd name="T3" fmla="*/ 19531250 h 15549"/>
                  <a:gd name="T4" fmla="*/ 2147483646 w 13223"/>
                  <a:gd name="T5" fmla="*/ 19531250 h 15549"/>
                  <a:gd name="T6" fmla="*/ 2147483646 w 13223"/>
                  <a:gd name="T7" fmla="*/ 9765625 h 15549"/>
                  <a:gd name="T8" fmla="*/ 2147483646 w 13223"/>
                  <a:gd name="T9" fmla="*/ 19531250 h 15549"/>
                  <a:gd name="T10" fmla="*/ 2147483646 w 13223"/>
                  <a:gd name="T11" fmla="*/ 2147483646 h 15549"/>
                  <a:gd name="T12" fmla="*/ 2147483646 w 13223"/>
                  <a:gd name="T13" fmla="*/ 2147483646 h 15549"/>
                  <a:gd name="T14" fmla="*/ 2147483646 w 13223"/>
                  <a:gd name="T15" fmla="*/ 2147483646 h 15549"/>
                  <a:gd name="T16" fmla="*/ 2147483646 w 13223"/>
                  <a:gd name="T17" fmla="*/ 2147483646 h 15549"/>
                  <a:gd name="T18" fmla="*/ 2147483646 w 13223"/>
                  <a:gd name="T19" fmla="*/ 19531250 h 155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5459;p33"/>
              <p:cNvSpPr>
                <a:spLocks/>
              </p:cNvSpPr>
              <p:nvPr/>
            </p:nvSpPr>
            <p:spPr bwMode="auto">
              <a:xfrm>
                <a:off x="3025775" y="3166750"/>
                <a:ext cx="328675" cy="317775"/>
              </a:xfrm>
              <a:custGeom>
                <a:avLst/>
                <a:gdLst>
                  <a:gd name="T0" fmla="*/ 2147483646 w 13147"/>
                  <a:gd name="T1" fmla="*/ 9765625 h 12711"/>
                  <a:gd name="T2" fmla="*/ 2147483646 w 13147"/>
                  <a:gd name="T3" fmla="*/ 9765625 h 12711"/>
                  <a:gd name="T4" fmla="*/ 2147483646 w 13147"/>
                  <a:gd name="T5" fmla="*/ 9765625 h 12711"/>
                  <a:gd name="T6" fmla="*/ 2147483646 w 13147"/>
                  <a:gd name="T7" fmla="*/ 9765625 h 12711"/>
                  <a:gd name="T8" fmla="*/ 2147483646 w 13147"/>
                  <a:gd name="T9" fmla="*/ 9765625 h 12711"/>
                  <a:gd name="T10" fmla="*/ 2147483646 w 13147"/>
                  <a:gd name="T11" fmla="*/ 9765625 h 12711"/>
                  <a:gd name="T12" fmla="*/ 1933593750 w 13147"/>
                  <a:gd name="T13" fmla="*/ 2147483646 h 12711"/>
                  <a:gd name="T14" fmla="*/ 2147483646 w 13147"/>
                  <a:gd name="T15" fmla="*/ 2147483646 h 12711"/>
                  <a:gd name="T16" fmla="*/ 2147483646 w 13147"/>
                  <a:gd name="T17" fmla="*/ 2147483646 h 12711"/>
                  <a:gd name="T18" fmla="*/ 2147483646 w 13147"/>
                  <a:gd name="T19" fmla="*/ 9765625 h 127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5460;p33"/>
              <p:cNvSpPr>
                <a:spLocks/>
              </p:cNvSpPr>
              <p:nvPr/>
            </p:nvSpPr>
            <p:spPr bwMode="auto">
              <a:xfrm>
                <a:off x="2735125" y="3497300"/>
                <a:ext cx="263700" cy="325950"/>
              </a:xfrm>
              <a:custGeom>
                <a:avLst/>
                <a:gdLst>
                  <a:gd name="T0" fmla="*/ 2147483646 w 10548"/>
                  <a:gd name="T1" fmla="*/ 9765625 h 13038"/>
                  <a:gd name="T2" fmla="*/ 2147483646 w 10548"/>
                  <a:gd name="T3" fmla="*/ 9765625 h 13038"/>
                  <a:gd name="T4" fmla="*/ 2147483646 w 10548"/>
                  <a:gd name="T5" fmla="*/ 2147483646 h 13038"/>
                  <a:gd name="T6" fmla="*/ 2147483646 w 10548"/>
                  <a:gd name="T7" fmla="*/ 2147483646 h 13038"/>
                  <a:gd name="T8" fmla="*/ 2147483646 w 10548"/>
                  <a:gd name="T9" fmla="*/ 2147483646 h 13038"/>
                  <a:gd name="T10" fmla="*/ 2147483646 w 10548"/>
                  <a:gd name="T11" fmla="*/ 9765625 h 130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5461;p33"/>
              <p:cNvSpPr>
                <a:spLocks/>
              </p:cNvSpPr>
              <p:nvPr/>
            </p:nvSpPr>
            <p:spPr bwMode="auto">
              <a:xfrm>
                <a:off x="2908375" y="3659150"/>
                <a:ext cx="448950" cy="315075"/>
              </a:xfrm>
              <a:custGeom>
                <a:avLst/>
                <a:gdLst>
                  <a:gd name="T0" fmla="*/ 2147483646 w 17958"/>
                  <a:gd name="T1" fmla="*/ 9765625 h 12603"/>
                  <a:gd name="T2" fmla="*/ 2147483646 w 17958"/>
                  <a:gd name="T3" fmla="*/ 9765625 h 12603"/>
                  <a:gd name="T4" fmla="*/ 2147483646 w 17958"/>
                  <a:gd name="T5" fmla="*/ 2147483646 h 12603"/>
                  <a:gd name="T6" fmla="*/ 2147483646 w 17958"/>
                  <a:gd name="T7" fmla="*/ 2147483646 h 12603"/>
                  <a:gd name="T8" fmla="*/ 2147483646 w 17958"/>
                  <a:gd name="T9" fmla="*/ 2147483646 h 12603"/>
                  <a:gd name="T10" fmla="*/ 2147483646 w 17958"/>
                  <a:gd name="T11" fmla="*/ 9765625 h 126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5462;p33"/>
              <p:cNvSpPr>
                <a:spLocks/>
              </p:cNvSpPr>
              <p:nvPr/>
            </p:nvSpPr>
            <p:spPr bwMode="auto">
              <a:xfrm>
                <a:off x="2759575" y="3010175"/>
                <a:ext cx="233575" cy="232800"/>
              </a:xfrm>
              <a:custGeom>
                <a:avLst/>
                <a:gdLst>
                  <a:gd name="T0" fmla="*/ 2147483646 w 9343"/>
                  <a:gd name="T1" fmla="*/ 0 h 9312"/>
                  <a:gd name="T2" fmla="*/ 2031250000 w 9343"/>
                  <a:gd name="T3" fmla="*/ 2147483646 h 9312"/>
                  <a:gd name="T4" fmla="*/ 2147483646 w 9343"/>
                  <a:gd name="T5" fmla="*/ 2147483646 h 9312"/>
                  <a:gd name="T6" fmla="*/ 2147483646 w 9343"/>
                  <a:gd name="T7" fmla="*/ 2147483646 h 9312"/>
                  <a:gd name="T8" fmla="*/ 2147483646 w 9343"/>
                  <a:gd name="T9" fmla="*/ 2147483646 h 9312"/>
                  <a:gd name="T10" fmla="*/ 2147483646 w 9343"/>
                  <a:gd name="T11" fmla="*/ 2147483646 h 9312"/>
                  <a:gd name="T12" fmla="*/ 2147483646 w 9343"/>
                  <a:gd name="T13" fmla="*/ 2147483646 h 9312"/>
                  <a:gd name="T14" fmla="*/ 2147483646 w 9343"/>
                  <a:gd name="T15" fmla="*/ 908203125 h 9312"/>
                  <a:gd name="T16" fmla="*/ 2147483646 w 9343"/>
                  <a:gd name="T17" fmla="*/ 0 h 93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5463;p33"/>
              <p:cNvSpPr>
                <a:spLocks/>
              </p:cNvSpPr>
              <p:nvPr/>
            </p:nvSpPr>
            <p:spPr bwMode="auto">
              <a:xfrm>
                <a:off x="3101400" y="3278400"/>
                <a:ext cx="194725" cy="141075"/>
              </a:xfrm>
              <a:custGeom>
                <a:avLst/>
                <a:gdLst>
                  <a:gd name="T0" fmla="*/ 2147483646 w 7789"/>
                  <a:gd name="T1" fmla="*/ 0 h 5643"/>
                  <a:gd name="T2" fmla="*/ 2147483646 w 7789"/>
                  <a:gd name="T3" fmla="*/ 322265625 h 5643"/>
                  <a:gd name="T4" fmla="*/ 2080078125 w 7789"/>
                  <a:gd name="T5" fmla="*/ 2147483646 h 5643"/>
                  <a:gd name="T6" fmla="*/ 2147483646 w 7789"/>
                  <a:gd name="T7" fmla="*/ 2147483646 h 5643"/>
                  <a:gd name="T8" fmla="*/ 2147483646 w 7789"/>
                  <a:gd name="T9" fmla="*/ 2147483646 h 5643"/>
                  <a:gd name="T10" fmla="*/ 2147483646 w 7789"/>
                  <a:gd name="T11" fmla="*/ 2147483646 h 5643"/>
                  <a:gd name="T12" fmla="*/ 2147483646 w 7789"/>
                  <a:gd name="T13" fmla="*/ 2147483646 h 5643"/>
                  <a:gd name="T14" fmla="*/ 2147483646 w 7789"/>
                  <a:gd name="T15" fmla="*/ 0 h 56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5464;p33"/>
              <p:cNvSpPr>
                <a:spLocks/>
              </p:cNvSpPr>
              <p:nvPr/>
            </p:nvSpPr>
            <p:spPr bwMode="auto">
              <a:xfrm>
                <a:off x="2781050" y="3580225"/>
                <a:ext cx="148575" cy="176850"/>
              </a:xfrm>
              <a:custGeom>
                <a:avLst/>
                <a:gdLst>
                  <a:gd name="T0" fmla="*/ 2147483646 w 5943"/>
                  <a:gd name="T1" fmla="*/ 9765625 h 7074"/>
                  <a:gd name="T2" fmla="*/ 1064453125 w 5943"/>
                  <a:gd name="T3" fmla="*/ 2147483646 h 7074"/>
                  <a:gd name="T4" fmla="*/ 2147483646 w 5943"/>
                  <a:gd name="T5" fmla="*/ 2147483646 h 7074"/>
                  <a:gd name="T6" fmla="*/ 2147483646 w 5943"/>
                  <a:gd name="T7" fmla="*/ 2147483646 h 7074"/>
                  <a:gd name="T8" fmla="*/ 2147483646 w 5943"/>
                  <a:gd name="T9" fmla="*/ 2147483646 h 7074"/>
                  <a:gd name="T10" fmla="*/ 2147483646 w 5943"/>
                  <a:gd name="T11" fmla="*/ 859375000 h 7074"/>
                  <a:gd name="T12" fmla="*/ 2147483646 w 5943"/>
                  <a:gd name="T13" fmla="*/ 9765625 h 70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5465;p33"/>
              <p:cNvSpPr>
                <a:spLocks/>
              </p:cNvSpPr>
              <p:nvPr/>
            </p:nvSpPr>
            <p:spPr bwMode="auto">
              <a:xfrm>
                <a:off x="3079725" y="3732600"/>
                <a:ext cx="228050" cy="158625"/>
              </a:xfrm>
              <a:custGeom>
                <a:avLst/>
                <a:gdLst>
                  <a:gd name="T0" fmla="*/ 2147483646 w 9122"/>
                  <a:gd name="T1" fmla="*/ 0 h 6345"/>
                  <a:gd name="T2" fmla="*/ 2147483646 w 9122"/>
                  <a:gd name="T3" fmla="*/ 703125000 h 6345"/>
                  <a:gd name="T4" fmla="*/ 2147483646 w 9122"/>
                  <a:gd name="T5" fmla="*/ 2147483646 h 6345"/>
                  <a:gd name="T6" fmla="*/ 1044921875 w 9122"/>
                  <a:gd name="T7" fmla="*/ 2147483646 h 6345"/>
                  <a:gd name="T8" fmla="*/ 1142578125 w 9122"/>
                  <a:gd name="T9" fmla="*/ 2147483646 h 6345"/>
                  <a:gd name="T10" fmla="*/ 1640625000 w 9122"/>
                  <a:gd name="T11" fmla="*/ 2147483646 h 6345"/>
                  <a:gd name="T12" fmla="*/ 2147483646 w 9122"/>
                  <a:gd name="T13" fmla="*/ 2147483646 h 6345"/>
                  <a:gd name="T14" fmla="*/ 2147483646 w 9122"/>
                  <a:gd name="T15" fmla="*/ 2147483646 h 6345"/>
                  <a:gd name="T16" fmla="*/ 2147483646 w 9122"/>
                  <a:gd name="T17" fmla="*/ 0 h 63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5466;p33"/>
              <p:cNvSpPr>
                <a:spLocks/>
              </p:cNvSpPr>
              <p:nvPr/>
            </p:nvSpPr>
            <p:spPr bwMode="auto">
              <a:xfrm>
                <a:off x="2984450" y="2757925"/>
                <a:ext cx="65600" cy="46775"/>
              </a:xfrm>
              <a:custGeom>
                <a:avLst/>
                <a:gdLst>
                  <a:gd name="T0" fmla="*/ 2147483646 w 2624"/>
                  <a:gd name="T1" fmla="*/ 9765625 h 1871"/>
                  <a:gd name="T2" fmla="*/ 2050781250 w 2624"/>
                  <a:gd name="T3" fmla="*/ 2147483646 h 1871"/>
                  <a:gd name="T4" fmla="*/ 2147483646 w 2624"/>
                  <a:gd name="T5" fmla="*/ 2147483646 h 1871"/>
                  <a:gd name="T6" fmla="*/ 2147483646 w 2624"/>
                  <a:gd name="T7" fmla="*/ 2147483646 h 1871"/>
                  <a:gd name="T8" fmla="*/ 2147483646 w 2624"/>
                  <a:gd name="T9" fmla="*/ 2147483646 h 1871"/>
                  <a:gd name="T10" fmla="*/ 2147483646 w 2624"/>
                  <a:gd name="T11" fmla="*/ 2147483646 h 1871"/>
                  <a:gd name="T12" fmla="*/ 2147483646 w 2624"/>
                  <a:gd name="T13" fmla="*/ 2147483646 h 1871"/>
                  <a:gd name="T14" fmla="*/ 2147483646 w 2624"/>
                  <a:gd name="T15" fmla="*/ 302734375 h 1871"/>
                  <a:gd name="T16" fmla="*/ 2147483646 w 2624"/>
                  <a:gd name="T17" fmla="*/ 9765625 h 18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5467;p33"/>
              <p:cNvSpPr>
                <a:spLocks/>
              </p:cNvSpPr>
              <p:nvPr/>
            </p:nvSpPr>
            <p:spPr bwMode="auto">
              <a:xfrm>
                <a:off x="3063750" y="2767675"/>
                <a:ext cx="41450" cy="35300"/>
              </a:xfrm>
              <a:custGeom>
                <a:avLst/>
                <a:gdLst>
                  <a:gd name="T0" fmla="*/ 2147483646 w 1658"/>
                  <a:gd name="T1" fmla="*/ 0 h 1412"/>
                  <a:gd name="T2" fmla="*/ 2147483646 w 1658"/>
                  <a:gd name="T3" fmla="*/ 2147483646 h 1412"/>
                  <a:gd name="T4" fmla="*/ 2147483646 w 1658"/>
                  <a:gd name="T5" fmla="*/ 2147483646 h 1412"/>
                  <a:gd name="T6" fmla="*/ 2147483646 w 1658"/>
                  <a:gd name="T7" fmla="*/ 2147483646 h 1412"/>
                  <a:gd name="T8" fmla="*/ 2147483646 w 1658"/>
                  <a:gd name="T9" fmla="*/ 2147483646 h 1412"/>
                  <a:gd name="T10" fmla="*/ 2147483646 w 1658"/>
                  <a:gd name="T11" fmla="*/ 2147483646 h 1412"/>
                  <a:gd name="T12" fmla="*/ 2147483646 w 1658"/>
                  <a:gd name="T13" fmla="*/ 351562500 h 1412"/>
                  <a:gd name="T14" fmla="*/ 2147483646 w 1658"/>
                  <a:gd name="T15" fmla="*/ 0 h 14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5468;p33"/>
              <p:cNvSpPr>
                <a:spLocks/>
              </p:cNvSpPr>
              <p:nvPr/>
            </p:nvSpPr>
            <p:spPr bwMode="auto">
              <a:xfrm>
                <a:off x="3123350" y="2761400"/>
                <a:ext cx="29575" cy="34950"/>
              </a:xfrm>
              <a:custGeom>
                <a:avLst/>
                <a:gdLst>
                  <a:gd name="T0" fmla="*/ 2147483646 w 1183"/>
                  <a:gd name="T1" fmla="*/ 0 h 1398"/>
                  <a:gd name="T2" fmla="*/ 2147483646 w 1183"/>
                  <a:gd name="T3" fmla="*/ 429687500 h 1398"/>
                  <a:gd name="T4" fmla="*/ 1220703125 w 1183"/>
                  <a:gd name="T5" fmla="*/ 2147483646 h 1398"/>
                  <a:gd name="T6" fmla="*/ 2147483646 w 1183"/>
                  <a:gd name="T7" fmla="*/ 2147483646 h 1398"/>
                  <a:gd name="T8" fmla="*/ 2147483646 w 1183"/>
                  <a:gd name="T9" fmla="*/ 2147483646 h 1398"/>
                  <a:gd name="T10" fmla="*/ 2147483646 w 1183"/>
                  <a:gd name="T11" fmla="*/ 2147483646 h 1398"/>
                  <a:gd name="T12" fmla="*/ 2147483646 w 1183"/>
                  <a:gd name="T13" fmla="*/ 0 h 13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5469;p33"/>
              <p:cNvSpPr>
                <a:spLocks/>
              </p:cNvSpPr>
              <p:nvPr/>
            </p:nvSpPr>
            <p:spPr bwMode="auto">
              <a:xfrm>
                <a:off x="3160500" y="2786600"/>
                <a:ext cx="43500" cy="21025"/>
              </a:xfrm>
              <a:custGeom>
                <a:avLst/>
                <a:gdLst>
                  <a:gd name="T0" fmla="*/ 2147483646 w 1740"/>
                  <a:gd name="T1" fmla="*/ 9765625 h 841"/>
                  <a:gd name="T2" fmla="*/ 2147483646 w 1740"/>
                  <a:gd name="T3" fmla="*/ 976562500 h 841"/>
                  <a:gd name="T4" fmla="*/ 2147483646 w 1740"/>
                  <a:gd name="T5" fmla="*/ 2147483646 h 841"/>
                  <a:gd name="T6" fmla="*/ 2147483646 w 1740"/>
                  <a:gd name="T7" fmla="*/ 2147483646 h 841"/>
                  <a:gd name="T8" fmla="*/ 2147483646 w 1740"/>
                  <a:gd name="T9" fmla="*/ 2147483646 h 841"/>
                  <a:gd name="T10" fmla="*/ 2147483646 w 1740"/>
                  <a:gd name="T11" fmla="*/ 2147483646 h 841"/>
                  <a:gd name="T12" fmla="*/ 2147483646 w 1740"/>
                  <a:gd name="T13" fmla="*/ 2147483646 h 841"/>
                  <a:gd name="T14" fmla="*/ 2147483646 w 1740"/>
                  <a:gd name="T15" fmla="*/ 380859375 h 841"/>
                  <a:gd name="T16" fmla="*/ 2147483646 w 1740"/>
                  <a:gd name="T17" fmla="*/ 9765625 h 8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5470;p33"/>
              <p:cNvSpPr>
                <a:spLocks/>
              </p:cNvSpPr>
              <p:nvPr/>
            </p:nvSpPr>
            <p:spPr bwMode="auto">
              <a:xfrm>
                <a:off x="2108675" y="2245425"/>
                <a:ext cx="36025" cy="177075"/>
              </a:xfrm>
              <a:custGeom>
                <a:avLst/>
                <a:gdLst>
                  <a:gd name="T0" fmla="*/ 2147483646 w 1441"/>
                  <a:gd name="T1" fmla="*/ 9765625 h 7083"/>
                  <a:gd name="T2" fmla="*/ 2147483646 w 1441"/>
                  <a:gd name="T3" fmla="*/ 1621093750 h 7083"/>
                  <a:gd name="T4" fmla="*/ 712890625 w 1441"/>
                  <a:gd name="T5" fmla="*/ 2147483646 h 7083"/>
                  <a:gd name="T6" fmla="*/ 2147483646 w 1441"/>
                  <a:gd name="T7" fmla="*/ 2147483646 h 7083"/>
                  <a:gd name="T8" fmla="*/ 2147483646 w 1441"/>
                  <a:gd name="T9" fmla="*/ 2147483646 h 7083"/>
                  <a:gd name="T10" fmla="*/ 2147483646 w 1441"/>
                  <a:gd name="T11" fmla="*/ 1328125000 h 7083"/>
                  <a:gd name="T12" fmla="*/ 2147483646 w 1441"/>
                  <a:gd name="T13" fmla="*/ 9765625 h 70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34" name="Google Shape;5471;p33"/>
              <p:cNvGrpSpPr>
                <a:grpSpLocks/>
              </p:cNvGrpSpPr>
              <p:nvPr/>
            </p:nvGrpSpPr>
            <p:grpSpPr bwMode="auto"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92" name="Google Shape;5472;p33"/>
                <p:cNvSpPr>
                  <a:spLocks/>
                </p:cNvSpPr>
                <p:nvPr/>
              </p:nvSpPr>
              <p:spPr bwMode="auto">
                <a:xfrm>
                  <a:off x="1518525" y="3490475"/>
                  <a:ext cx="813875" cy="2089425"/>
                </a:xfrm>
                <a:custGeom>
                  <a:avLst/>
                  <a:gdLst>
                    <a:gd name="T0" fmla="*/ 2147483646 w 32555"/>
                    <a:gd name="T1" fmla="*/ 0 h 83577"/>
                    <a:gd name="T2" fmla="*/ 2147483646 w 32555"/>
                    <a:gd name="T3" fmla="*/ 0 h 83577"/>
                    <a:gd name="T4" fmla="*/ 2147483646 w 32555"/>
                    <a:gd name="T5" fmla="*/ 2147483646 h 83577"/>
                    <a:gd name="T6" fmla="*/ 2147483646 w 32555"/>
                    <a:gd name="T7" fmla="*/ 2147483646 h 83577"/>
                    <a:gd name="T8" fmla="*/ 2147483646 w 32555"/>
                    <a:gd name="T9" fmla="*/ 2147483646 h 83577"/>
                    <a:gd name="T10" fmla="*/ 2147483646 w 32555"/>
                    <a:gd name="T11" fmla="*/ 2147483646 h 83577"/>
                    <a:gd name="T12" fmla="*/ 2147483646 w 32555"/>
                    <a:gd name="T13" fmla="*/ 2147483646 h 83577"/>
                    <a:gd name="T14" fmla="*/ 2147483646 w 32555"/>
                    <a:gd name="T15" fmla="*/ 2147483646 h 83577"/>
                    <a:gd name="T16" fmla="*/ 2147483646 w 32555"/>
                    <a:gd name="T17" fmla="*/ 0 h 835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3" name="Google Shape;5473;p33"/>
                <p:cNvSpPr>
                  <a:spLocks/>
                </p:cNvSpPr>
                <p:nvPr/>
              </p:nvSpPr>
              <p:spPr bwMode="auto">
                <a:xfrm>
                  <a:off x="1574775" y="3593050"/>
                  <a:ext cx="623125" cy="1959775"/>
                </a:xfrm>
                <a:custGeom>
                  <a:avLst/>
                  <a:gdLst>
                    <a:gd name="T0" fmla="*/ 2147483646 w 24925"/>
                    <a:gd name="T1" fmla="*/ 2147483646 h 78391"/>
                    <a:gd name="T2" fmla="*/ 2147483646 w 24925"/>
                    <a:gd name="T3" fmla="*/ 2147483646 h 78391"/>
                    <a:gd name="T4" fmla="*/ 2147483646 w 24925"/>
                    <a:gd name="T5" fmla="*/ 2147483646 h 78391"/>
                    <a:gd name="T6" fmla="*/ 2147483646 w 24925"/>
                    <a:gd name="T7" fmla="*/ 2147483646 h 78391"/>
                    <a:gd name="T8" fmla="*/ 2147483646 w 24925"/>
                    <a:gd name="T9" fmla="*/ 2147483646 h 78391"/>
                    <a:gd name="T10" fmla="*/ 0 w 24925"/>
                    <a:gd name="T11" fmla="*/ 0 h 78391"/>
                    <a:gd name="T12" fmla="*/ 2147483646 w 24925"/>
                    <a:gd name="T13" fmla="*/ 2147483646 h 78391"/>
                    <a:gd name="T14" fmla="*/ 2147483646 w 24925"/>
                    <a:gd name="T15" fmla="*/ 2147483646 h 78391"/>
                    <a:gd name="T16" fmla="*/ 2147483646 w 24925"/>
                    <a:gd name="T17" fmla="*/ 2147483646 h 78391"/>
                    <a:gd name="T18" fmla="*/ 2147483646 w 24925"/>
                    <a:gd name="T19" fmla="*/ 2147483646 h 78391"/>
                    <a:gd name="T20" fmla="*/ 2147483646 w 24925"/>
                    <a:gd name="T21" fmla="*/ 2147483646 h 78391"/>
                    <a:gd name="T22" fmla="*/ 2147483646 w 24925"/>
                    <a:gd name="T23" fmla="*/ 2147483646 h 78391"/>
                    <a:gd name="T24" fmla="*/ 2147483646 w 24925"/>
                    <a:gd name="T25" fmla="*/ 2147483646 h 78391"/>
                    <a:gd name="T26" fmla="*/ 0 w 24925"/>
                    <a:gd name="T27" fmla="*/ 0 h 78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5474;p33"/>
                <p:cNvSpPr>
                  <a:spLocks/>
                </p:cNvSpPr>
                <p:nvPr/>
              </p:nvSpPr>
              <p:spPr bwMode="auto">
                <a:xfrm>
                  <a:off x="2007150" y="3495775"/>
                  <a:ext cx="967350" cy="2078675"/>
                </a:xfrm>
                <a:custGeom>
                  <a:avLst/>
                  <a:gdLst>
                    <a:gd name="T0" fmla="*/ 2147483646 w 38694"/>
                    <a:gd name="T1" fmla="*/ 9765625 h 83147"/>
                    <a:gd name="T2" fmla="*/ 2147483646 w 38694"/>
                    <a:gd name="T3" fmla="*/ 2147483646 h 83147"/>
                    <a:gd name="T4" fmla="*/ 2147483646 w 38694"/>
                    <a:gd name="T5" fmla="*/ 2147483646 h 83147"/>
                    <a:gd name="T6" fmla="*/ 2147483646 w 38694"/>
                    <a:gd name="T7" fmla="*/ 2147483646 h 83147"/>
                    <a:gd name="T8" fmla="*/ 2147483646 w 38694"/>
                    <a:gd name="T9" fmla="*/ 2147483646 h 83147"/>
                    <a:gd name="T10" fmla="*/ 2147483646 w 38694"/>
                    <a:gd name="T11" fmla="*/ 2147483646 h 83147"/>
                    <a:gd name="T12" fmla="*/ 2147483646 w 38694"/>
                    <a:gd name="T13" fmla="*/ 9765625 h 8314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5" name="Google Shape;5475;p33"/>
                <p:cNvSpPr>
                  <a:spLocks/>
                </p:cNvSpPr>
                <p:nvPr/>
              </p:nvSpPr>
              <p:spPr bwMode="auto">
                <a:xfrm>
                  <a:off x="2430779" y="3951931"/>
                  <a:ext cx="475725" cy="1710525"/>
                </a:xfrm>
                <a:custGeom>
                  <a:avLst/>
                  <a:gdLst>
                    <a:gd name="T0" fmla="*/ 2147483646 w 19029"/>
                    <a:gd name="T1" fmla="*/ 0 h 68421"/>
                    <a:gd name="T2" fmla="*/ 2147483646 w 19029"/>
                    <a:gd name="T3" fmla="*/ 0 h 68421"/>
                    <a:gd name="T4" fmla="*/ 2147483646 w 19029"/>
                    <a:gd name="T5" fmla="*/ 2147483646 h 68421"/>
                    <a:gd name="T6" fmla="*/ 2147483646 w 19029"/>
                    <a:gd name="T7" fmla="*/ 2147483646 h 68421"/>
                    <a:gd name="T8" fmla="*/ 2147483646 w 19029"/>
                    <a:gd name="T9" fmla="*/ 2147483646 h 68421"/>
                    <a:gd name="T10" fmla="*/ 2147483646 w 19029"/>
                    <a:gd name="T11" fmla="*/ 2147483646 h 68421"/>
                    <a:gd name="T12" fmla="*/ 2147483646 w 19029"/>
                    <a:gd name="T13" fmla="*/ 2147483646 h 68421"/>
                    <a:gd name="T14" fmla="*/ 2147483646 w 19029"/>
                    <a:gd name="T15" fmla="*/ 2147483646 h 68421"/>
                    <a:gd name="T16" fmla="*/ 2147483646 w 19029"/>
                    <a:gd name="T17" fmla="*/ 0 h 684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5476;p33"/>
                <p:cNvSpPr>
                  <a:spLocks/>
                </p:cNvSpPr>
                <p:nvPr/>
              </p:nvSpPr>
              <p:spPr bwMode="auto">
                <a:xfrm>
                  <a:off x="1579325" y="2837525"/>
                  <a:ext cx="849575" cy="2975475"/>
                </a:xfrm>
                <a:custGeom>
                  <a:avLst/>
                  <a:gdLst>
                    <a:gd name="T0" fmla="*/ 2147483646 w 33983"/>
                    <a:gd name="T1" fmla="*/ 0 h 119019"/>
                    <a:gd name="T2" fmla="*/ 2147483646 w 33983"/>
                    <a:gd name="T3" fmla="*/ 2147483646 h 119019"/>
                    <a:gd name="T4" fmla="*/ 2147483646 w 33983"/>
                    <a:gd name="T5" fmla="*/ 2147483646 h 119019"/>
                    <a:gd name="T6" fmla="*/ 2147483646 w 33983"/>
                    <a:gd name="T7" fmla="*/ 2147483646 h 119019"/>
                    <a:gd name="T8" fmla="*/ 2147483646 w 33983"/>
                    <a:gd name="T9" fmla="*/ 2147483646 h 119019"/>
                    <a:gd name="T10" fmla="*/ 2147483646 w 33983"/>
                    <a:gd name="T11" fmla="*/ 2147483646 h 119019"/>
                    <a:gd name="T12" fmla="*/ 2147483646 w 33983"/>
                    <a:gd name="T13" fmla="*/ 2147483646 h 119019"/>
                    <a:gd name="T14" fmla="*/ 2147483646 w 33983"/>
                    <a:gd name="T15" fmla="*/ 2147483646 h 119019"/>
                    <a:gd name="T16" fmla="*/ 2147483646 w 33983"/>
                    <a:gd name="T17" fmla="*/ 2147483646 h 119019"/>
                    <a:gd name="T18" fmla="*/ 2147483646 w 33983"/>
                    <a:gd name="T19" fmla="*/ 2147483646 h 119019"/>
                    <a:gd name="T20" fmla="*/ 2147483646 w 33983"/>
                    <a:gd name="T21" fmla="*/ 2147483646 h 119019"/>
                    <a:gd name="T22" fmla="*/ 2147483646 w 33983"/>
                    <a:gd name="T23" fmla="*/ 2147483646 h 119019"/>
                    <a:gd name="T24" fmla="*/ 2147483646 w 33983"/>
                    <a:gd name="T25" fmla="*/ 2147483646 h 119019"/>
                    <a:gd name="T26" fmla="*/ 2147483646 w 33983"/>
                    <a:gd name="T27" fmla="*/ 2147483646 h 119019"/>
                    <a:gd name="T28" fmla="*/ 2147483646 w 33983"/>
                    <a:gd name="T29" fmla="*/ 2147483646 h 119019"/>
                    <a:gd name="T30" fmla="*/ 2147483646 w 33983"/>
                    <a:gd name="T31" fmla="*/ 2147483646 h 119019"/>
                    <a:gd name="T32" fmla="*/ 2147483646 w 33983"/>
                    <a:gd name="T33" fmla="*/ 2147483646 h 119019"/>
                    <a:gd name="T34" fmla="*/ 2147483646 w 33983"/>
                    <a:gd name="T35" fmla="*/ 2147483646 h 119019"/>
                    <a:gd name="T36" fmla="*/ 2147483646 w 33983"/>
                    <a:gd name="T37" fmla="*/ 2147483646 h 119019"/>
                    <a:gd name="T38" fmla="*/ 2147483646 w 33983"/>
                    <a:gd name="T39" fmla="*/ 2147483646 h 119019"/>
                    <a:gd name="T40" fmla="*/ 2147483646 w 33983"/>
                    <a:gd name="T41" fmla="*/ 2147483646 h 119019"/>
                    <a:gd name="T42" fmla="*/ 2147483646 w 33983"/>
                    <a:gd name="T43" fmla="*/ 2147483646 h 119019"/>
                    <a:gd name="T44" fmla="*/ 2147483646 w 33983"/>
                    <a:gd name="T45" fmla="*/ 2147483646 h 119019"/>
                    <a:gd name="T46" fmla="*/ 2147483646 w 33983"/>
                    <a:gd name="T47" fmla="*/ 2147483646 h 119019"/>
                    <a:gd name="T48" fmla="*/ 2147483646 w 33983"/>
                    <a:gd name="T49" fmla="*/ 2147483646 h 119019"/>
                    <a:gd name="T50" fmla="*/ 2147483646 w 33983"/>
                    <a:gd name="T51" fmla="*/ 2147483646 h 119019"/>
                    <a:gd name="T52" fmla="*/ 2147483646 w 33983"/>
                    <a:gd name="T53" fmla="*/ 2147483646 h 119019"/>
                    <a:gd name="T54" fmla="*/ 2147483646 w 33983"/>
                    <a:gd name="T55" fmla="*/ 2147483646 h 119019"/>
                    <a:gd name="T56" fmla="*/ 2147483646 w 33983"/>
                    <a:gd name="T57" fmla="*/ 2147483646 h 119019"/>
                    <a:gd name="T58" fmla="*/ 2147483646 w 33983"/>
                    <a:gd name="T59" fmla="*/ 2147483646 h 119019"/>
                    <a:gd name="T60" fmla="*/ 2147483646 w 33983"/>
                    <a:gd name="T61" fmla="*/ 2147483646 h 119019"/>
                    <a:gd name="T62" fmla="*/ 2147483646 w 33983"/>
                    <a:gd name="T63" fmla="*/ 2147483646 h 119019"/>
                    <a:gd name="T64" fmla="*/ 2147483646 w 33983"/>
                    <a:gd name="T65" fmla="*/ 2147483646 h 119019"/>
                    <a:gd name="T66" fmla="*/ 2147483646 w 33983"/>
                    <a:gd name="T67" fmla="*/ 2147483646 h 119019"/>
                    <a:gd name="T68" fmla="*/ 2147483646 w 33983"/>
                    <a:gd name="T69" fmla="*/ 2147483646 h 119019"/>
                    <a:gd name="T70" fmla="*/ 2147483646 w 33983"/>
                    <a:gd name="T71" fmla="*/ 2147483646 h 119019"/>
                    <a:gd name="T72" fmla="*/ 2147483646 w 33983"/>
                    <a:gd name="T73" fmla="*/ 2147483646 h 119019"/>
                    <a:gd name="T74" fmla="*/ 2147483646 w 33983"/>
                    <a:gd name="T75" fmla="*/ 2147483646 h 119019"/>
                    <a:gd name="T76" fmla="*/ 2147483646 w 33983"/>
                    <a:gd name="T77" fmla="*/ 2147483646 h 119019"/>
                    <a:gd name="T78" fmla="*/ 2147483646 w 33983"/>
                    <a:gd name="T79" fmla="*/ 2147483646 h 119019"/>
                    <a:gd name="T80" fmla="*/ 2147483646 w 33983"/>
                    <a:gd name="T81" fmla="*/ 2147483646 h 119019"/>
                    <a:gd name="T82" fmla="*/ 2147483646 w 33983"/>
                    <a:gd name="T83" fmla="*/ 2147483646 h 119019"/>
                    <a:gd name="T84" fmla="*/ 2147483646 w 33983"/>
                    <a:gd name="T85" fmla="*/ 2147483646 h 119019"/>
                    <a:gd name="T86" fmla="*/ 2147483646 w 33983"/>
                    <a:gd name="T87" fmla="*/ 2147483646 h 119019"/>
                    <a:gd name="T88" fmla="*/ 2147483646 w 33983"/>
                    <a:gd name="T89" fmla="*/ 2147483646 h 119019"/>
                    <a:gd name="T90" fmla="*/ 2147483646 w 33983"/>
                    <a:gd name="T91" fmla="*/ 2147483646 h 119019"/>
                    <a:gd name="T92" fmla="*/ 2147483646 w 33983"/>
                    <a:gd name="T93" fmla="*/ 2147483646 h 119019"/>
                    <a:gd name="T94" fmla="*/ 2147483646 w 33983"/>
                    <a:gd name="T95" fmla="*/ 2147483646 h 119019"/>
                    <a:gd name="T96" fmla="*/ 2147483646 w 33983"/>
                    <a:gd name="T97" fmla="*/ 2147483646 h 119019"/>
                    <a:gd name="T98" fmla="*/ 2147483646 w 33983"/>
                    <a:gd name="T99" fmla="*/ 2147483646 h 119019"/>
                    <a:gd name="T100" fmla="*/ 2147483646 w 33983"/>
                    <a:gd name="T101" fmla="*/ 2147483646 h 119019"/>
                    <a:gd name="T102" fmla="*/ 2147483646 w 33983"/>
                    <a:gd name="T103" fmla="*/ 2147483646 h 119019"/>
                    <a:gd name="T104" fmla="*/ 2147483646 w 33983"/>
                    <a:gd name="T105" fmla="*/ 2147483646 h 119019"/>
                    <a:gd name="T106" fmla="*/ 2147483646 w 33983"/>
                    <a:gd name="T107" fmla="*/ 0 h 119019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5477;p33"/>
                <p:cNvSpPr>
                  <a:spLocks/>
                </p:cNvSpPr>
                <p:nvPr/>
              </p:nvSpPr>
              <p:spPr bwMode="auto">
                <a:xfrm>
                  <a:off x="1681625" y="3026450"/>
                  <a:ext cx="301525" cy="412675"/>
                </a:xfrm>
                <a:custGeom>
                  <a:avLst/>
                  <a:gdLst>
                    <a:gd name="T0" fmla="*/ 2147483646 w 12061"/>
                    <a:gd name="T1" fmla="*/ 9765625 h 16507"/>
                    <a:gd name="T2" fmla="*/ 1601562500 w 12061"/>
                    <a:gd name="T3" fmla="*/ 2147483646 h 16507"/>
                    <a:gd name="T4" fmla="*/ 2147483646 w 12061"/>
                    <a:gd name="T5" fmla="*/ 2147483646 h 16507"/>
                    <a:gd name="T6" fmla="*/ 2147483646 w 12061"/>
                    <a:gd name="T7" fmla="*/ 2147483646 h 16507"/>
                    <a:gd name="T8" fmla="*/ 2147483646 w 12061"/>
                    <a:gd name="T9" fmla="*/ 2147483646 h 16507"/>
                    <a:gd name="T10" fmla="*/ 2147483646 w 12061"/>
                    <a:gd name="T11" fmla="*/ 791015625 h 16507"/>
                    <a:gd name="T12" fmla="*/ 2147483646 w 12061"/>
                    <a:gd name="T13" fmla="*/ 9765625 h 1650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5478;p33"/>
                <p:cNvSpPr>
                  <a:spLocks/>
                </p:cNvSpPr>
                <p:nvPr/>
              </p:nvSpPr>
              <p:spPr bwMode="auto">
                <a:xfrm>
                  <a:off x="2026000" y="3384450"/>
                  <a:ext cx="312075" cy="352950"/>
                </a:xfrm>
                <a:custGeom>
                  <a:avLst/>
                  <a:gdLst>
                    <a:gd name="T0" fmla="*/ 2147483646 w 12483"/>
                    <a:gd name="T1" fmla="*/ 9765625 h 14118"/>
                    <a:gd name="T2" fmla="*/ 2147483646 w 12483"/>
                    <a:gd name="T3" fmla="*/ 751953125 h 14118"/>
                    <a:gd name="T4" fmla="*/ 1542968750 w 12483"/>
                    <a:gd name="T5" fmla="*/ 2147483646 h 14118"/>
                    <a:gd name="T6" fmla="*/ 2147483646 w 12483"/>
                    <a:gd name="T7" fmla="*/ 2147483646 h 14118"/>
                    <a:gd name="T8" fmla="*/ 2147483646 w 12483"/>
                    <a:gd name="T9" fmla="*/ 2147483646 h 14118"/>
                    <a:gd name="T10" fmla="*/ 2147483646 w 12483"/>
                    <a:gd name="T11" fmla="*/ 2147483646 h 14118"/>
                    <a:gd name="T12" fmla="*/ 2147483646 w 12483"/>
                    <a:gd name="T13" fmla="*/ 9765625 h 141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5479;p33"/>
                <p:cNvSpPr>
                  <a:spLocks/>
                </p:cNvSpPr>
                <p:nvPr/>
              </p:nvSpPr>
              <p:spPr bwMode="auto">
                <a:xfrm>
                  <a:off x="1695125" y="3695075"/>
                  <a:ext cx="258875" cy="435475"/>
                </a:xfrm>
                <a:custGeom>
                  <a:avLst/>
                  <a:gdLst>
                    <a:gd name="T0" fmla="*/ 2147483646 w 10355"/>
                    <a:gd name="T1" fmla="*/ 9765625 h 17419"/>
                    <a:gd name="T2" fmla="*/ 1669921875 w 10355"/>
                    <a:gd name="T3" fmla="*/ 2147483646 h 17419"/>
                    <a:gd name="T4" fmla="*/ 2147483646 w 10355"/>
                    <a:gd name="T5" fmla="*/ 2147483646 h 17419"/>
                    <a:gd name="T6" fmla="*/ 2147483646 w 10355"/>
                    <a:gd name="T7" fmla="*/ 2147483646 h 17419"/>
                    <a:gd name="T8" fmla="*/ 2147483646 w 10355"/>
                    <a:gd name="T9" fmla="*/ 2147483646 h 17419"/>
                    <a:gd name="T10" fmla="*/ 2147483646 w 10355"/>
                    <a:gd name="T11" fmla="*/ 517578125 h 17419"/>
                    <a:gd name="T12" fmla="*/ 2147483646 w 10355"/>
                    <a:gd name="T13" fmla="*/ 9765625 h 174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5480;p33"/>
                <p:cNvSpPr>
                  <a:spLocks/>
                </p:cNvSpPr>
                <p:nvPr/>
              </p:nvSpPr>
              <p:spPr bwMode="auto">
                <a:xfrm>
                  <a:off x="2057625" y="4116200"/>
                  <a:ext cx="223675" cy="312250"/>
                </a:xfrm>
                <a:custGeom>
                  <a:avLst/>
                  <a:gdLst>
                    <a:gd name="T0" fmla="*/ 2147483646 w 8947"/>
                    <a:gd name="T1" fmla="*/ 9765625 h 12490"/>
                    <a:gd name="T2" fmla="*/ 2147483646 w 8947"/>
                    <a:gd name="T3" fmla="*/ 458984375 h 12490"/>
                    <a:gd name="T4" fmla="*/ 2147483646 w 8947"/>
                    <a:gd name="T5" fmla="*/ 2147483646 h 12490"/>
                    <a:gd name="T6" fmla="*/ 175781250 w 8947"/>
                    <a:gd name="T7" fmla="*/ 2147483646 h 12490"/>
                    <a:gd name="T8" fmla="*/ 1806640625 w 8947"/>
                    <a:gd name="T9" fmla="*/ 2147483646 h 12490"/>
                    <a:gd name="T10" fmla="*/ 2147483646 w 8947"/>
                    <a:gd name="T11" fmla="*/ 2147483646 h 12490"/>
                    <a:gd name="T12" fmla="*/ 2147483646 w 8947"/>
                    <a:gd name="T13" fmla="*/ 2147483646 h 12490"/>
                    <a:gd name="T14" fmla="*/ 2147483646 w 8947"/>
                    <a:gd name="T15" fmla="*/ 2147483646 h 12490"/>
                    <a:gd name="T16" fmla="*/ 2147483646 w 8947"/>
                    <a:gd name="T17" fmla="*/ 9765625 h 1249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5481;p33"/>
                <p:cNvSpPr>
                  <a:spLocks/>
                </p:cNvSpPr>
                <p:nvPr/>
              </p:nvSpPr>
              <p:spPr bwMode="auto">
                <a:xfrm>
                  <a:off x="1659875" y="2153325"/>
                  <a:ext cx="883775" cy="740775"/>
                </a:xfrm>
                <a:custGeom>
                  <a:avLst/>
                  <a:gdLst>
                    <a:gd name="T0" fmla="*/ 2147483646 w 35351"/>
                    <a:gd name="T1" fmla="*/ 0 h 29631"/>
                    <a:gd name="T2" fmla="*/ 2147483646 w 35351"/>
                    <a:gd name="T3" fmla="*/ 2147483646 h 29631"/>
                    <a:gd name="T4" fmla="*/ 2147483646 w 35351"/>
                    <a:gd name="T5" fmla="*/ 2147483646 h 29631"/>
                    <a:gd name="T6" fmla="*/ 2147483646 w 35351"/>
                    <a:gd name="T7" fmla="*/ 2147483646 h 29631"/>
                    <a:gd name="T8" fmla="*/ 2147483646 w 35351"/>
                    <a:gd name="T9" fmla="*/ 2147483646 h 29631"/>
                    <a:gd name="T10" fmla="*/ 2147483646 w 35351"/>
                    <a:gd name="T11" fmla="*/ 2147483646 h 29631"/>
                    <a:gd name="T12" fmla="*/ 2147483646 w 35351"/>
                    <a:gd name="T13" fmla="*/ 2147483646 h 29631"/>
                    <a:gd name="T14" fmla="*/ 2147483646 w 35351"/>
                    <a:gd name="T15" fmla="*/ 2147483646 h 29631"/>
                    <a:gd name="T16" fmla="*/ 2147483646 w 35351"/>
                    <a:gd name="T17" fmla="*/ 2147483646 h 29631"/>
                    <a:gd name="T18" fmla="*/ 2147483646 w 35351"/>
                    <a:gd name="T19" fmla="*/ 2147483646 h 29631"/>
                    <a:gd name="T20" fmla="*/ 2147483646 w 35351"/>
                    <a:gd name="T21" fmla="*/ 2147483646 h 29631"/>
                    <a:gd name="T22" fmla="*/ 2147483646 w 35351"/>
                    <a:gd name="T23" fmla="*/ 2147483646 h 29631"/>
                    <a:gd name="T24" fmla="*/ 2147483646 w 35351"/>
                    <a:gd name="T25" fmla="*/ 2147483646 h 29631"/>
                    <a:gd name="T26" fmla="*/ 2147483646 w 35351"/>
                    <a:gd name="T27" fmla="*/ 2147483646 h 29631"/>
                    <a:gd name="T28" fmla="*/ 2147483646 w 35351"/>
                    <a:gd name="T29" fmla="*/ 2147483646 h 29631"/>
                    <a:gd name="T30" fmla="*/ 2147483646 w 35351"/>
                    <a:gd name="T31" fmla="*/ 2147483646 h 29631"/>
                    <a:gd name="T32" fmla="*/ 2147483646 w 35351"/>
                    <a:gd name="T33" fmla="*/ 2147483646 h 29631"/>
                    <a:gd name="T34" fmla="*/ 2147483646 w 35351"/>
                    <a:gd name="T35" fmla="*/ 2147483646 h 29631"/>
                    <a:gd name="T36" fmla="*/ 2147483646 w 35351"/>
                    <a:gd name="T37" fmla="*/ 2147483646 h 29631"/>
                    <a:gd name="T38" fmla="*/ 2147483646 w 35351"/>
                    <a:gd name="T39" fmla="*/ 2147483646 h 29631"/>
                    <a:gd name="T40" fmla="*/ 2147483646 w 35351"/>
                    <a:gd name="T41" fmla="*/ 2147483646 h 29631"/>
                    <a:gd name="T42" fmla="*/ 2147483646 w 35351"/>
                    <a:gd name="T43" fmla="*/ 2147483646 h 29631"/>
                    <a:gd name="T44" fmla="*/ 2147483646 w 35351"/>
                    <a:gd name="T45" fmla="*/ 2147483646 h 29631"/>
                    <a:gd name="T46" fmla="*/ 2147483646 w 35351"/>
                    <a:gd name="T47" fmla="*/ 2147483646 h 29631"/>
                    <a:gd name="T48" fmla="*/ 2147483646 w 35351"/>
                    <a:gd name="T49" fmla="*/ 2147483646 h 29631"/>
                    <a:gd name="T50" fmla="*/ 2147483646 w 35351"/>
                    <a:gd name="T51" fmla="*/ 2147483646 h 29631"/>
                    <a:gd name="T52" fmla="*/ 2147483646 w 35351"/>
                    <a:gd name="T53" fmla="*/ 2147483646 h 29631"/>
                    <a:gd name="T54" fmla="*/ 2147483646 w 35351"/>
                    <a:gd name="T55" fmla="*/ 2147483646 h 29631"/>
                    <a:gd name="T56" fmla="*/ 2147483646 w 35351"/>
                    <a:gd name="T57" fmla="*/ 2147483646 h 29631"/>
                    <a:gd name="T58" fmla="*/ 2147483646 w 35351"/>
                    <a:gd name="T59" fmla="*/ 2147483646 h 29631"/>
                    <a:gd name="T60" fmla="*/ 2147483646 w 35351"/>
                    <a:gd name="T61" fmla="*/ 2147483646 h 29631"/>
                    <a:gd name="T62" fmla="*/ 2147483646 w 35351"/>
                    <a:gd name="T63" fmla="*/ 2147483646 h 29631"/>
                    <a:gd name="T64" fmla="*/ 2147483646 w 35351"/>
                    <a:gd name="T65" fmla="*/ 2147483646 h 29631"/>
                    <a:gd name="T66" fmla="*/ 2147483646 w 35351"/>
                    <a:gd name="T67" fmla="*/ 2147483646 h 29631"/>
                    <a:gd name="T68" fmla="*/ 2147483646 w 35351"/>
                    <a:gd name="T69" fmla="*/ 2147483646 h 29631"/>
                    <a:gd name="T70" fmla="*/ 2147483646 w 35351"/>
                    <a:gd name="T71" fmla="*/ 2147483646 h 29631"/>
                    <a:gd name="T72" fmla="*/ 2147483646 w 35351"/>
                    <a:gd name="T73" fmla="*/ 2147483646 h 29631"/>
                    <a:gd name="T74" fmla="*/ 2147483646 w 35351"/>
                    <a:gd name="T75" fmla="*/ 195312500 h 29631"/>
                    <a:gd name="T76" fmla="*/ 2147483646 w 35351"/>
                    <a:gd name="T77" fmla="*/ 0 h 2963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5482;p33"/>
                <p:cNvSpPr/>
                <p:nvPr/>
              </p:nvSpPr>
              <p:spPr>
                <a:xfrm>
                  <a:off x="2026531" y="2440872"/>
                  <a:ext cx="183659" cy="1621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5483;p33"/>
                <p:cNvSpPr/>
                <p:nvPr/>
              </p:nvSpPr>
              <p:spPr>
                <a:xfrm>
                  <a:off x="2205226" y="2626180"/>
                  <a:ext cx="104238" cy="107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5484;p33"/>
                <p:cNvSpPr/>
                <p:nvPr/>
              </p:nvSpPr>
              <p:spPr>
                <a:xfrm>
                  <a:off x="2230044" y="2540144"/>
                  <a:ext cx="168768" cy="33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5485;p33"/>
                <p:cNvSpPr/>
                <p:nvPr/>
              </p:nvSpPr>
              <p:spPr>
                <a:xfrm>
                  <a:off x="2230044" y="2361453"/>
                  <a:ext cx="145604" cy="84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5486;p33"/>
                <p:cNvSpPr/>
                <p:nvPr/>
              </p:nvSpPr>
              <p:spPr>
                <a:xfrm>
                  <a:off x="1872654" y="2325054"/>
                  <a:ext cx="148913" cy="122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5487;p33"/>
                <p:cNvSpPr/>
                <p:nvPr/>
              </p:nvSpPr>
              <p:spPr>
                <a:xfrm>
                  <a:off x="1776687" y="2493817"/>
                  <a:ext cx="173732" cy="38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5488;p33"/>
                <p:cNvSpPr/>
                <p:nvPr/>
              </p:nvSpPr>
              <p:spPr>
                <a:xfrm>
                  <a:off x="1879272" y="2601362"/>
                  <a:ext cx="117476" cy="10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5489;p33"/>
                <p:cNvSpPr/>
                <p:nvPr/>
              </p:nvSpPr>
              <p:spPr>
                <a:xfrm>
                  <a:off x="2071204" y="2650998"/>
                  <a:ext cx="34747" cy="190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sp>
            <p:nvSpPr>
              <p:cNvPr id="35" name="Google Shape;5490;p33"/>
              <p:cNvSpPr>
                <a:spLocks/>
              </p:cNvSpPr>
              <p:nvPr/>
            </p:nvSpPr>
            <p:spPr bwMode="auto">
              <a:xfrm>
                <a:off x="2070225" y="2491975"/>
                <a:ext cx="32700" cy="25100"/>
              </a:xfrm>
              <a:custGeom>
                <a:avLst/>
                <a:gdLst>
                  <a:gd name="T0" fmla="*/ 2147483646 w 1308"/>
                  <a:gd name="T1" fmla="*/ 0 h 1004"/>
                  <a:gd name="T2" fmla="*/ 2147483646 w 1308"/>
                  <a:gd name="T3" fmla="*/ 2147483646 h 1004"/>
                  <a:gd name="T4" fmla="*/ 2147483646 w 1308"/>
                  <a:gd name="T5" fmla="*/ 0 h 10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5491;p33"/>
              <p:cNvSpPr>
                <a:spLocks/>
              </p:cNvSpPr>
              <p:nvPr/>
            </p:nvSpPr>
            <p:spPr bwMode="auto">
              <a:xfrm>
                <a:off x="2068700" y="2541350"/>
                <a:ext cx="24325" cy="19800"/>
              </a:xfrm>
              <a:custGeom>
                <a:avLst/>
                <a:gdLst>
                  <a:gd name="T0" fmla="*/ 2147483646 w 973"/>
                  <a:gd name="T1" fmla="*/ 9765625 h 792"/>
                  <a:gd name="T2" fmla="*/ 2147483646 w 973"/>
                  <a:gd name="T3" fmla="*/ 2147483646 h 792"/>
                  <a:gd name="T4" fmla="*/ 2147483646 w 973"/>
                  <a:gd name="T5" fmla="*/ 9765625 h 7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5492;p33"/>
              <p:cNvSpPr>
                <a:spLocks/>
              </p:cNvSpPr>
              <p:nvPr/>
            </p:nvSpPr>
            <p:spPr bwMode="auto">
              <a:xfrm>
                <a:off x="2117325" y="2530725"/>
                <a:ext cx="26625" cy="20550"/>
              </a:xfrm>
              <a:custGeom>
                <a:avLst/>
                <a:gdLst>
                  <a:gd name="T0" fmla="*/ 2147483646 w 1065"/>
                  <a:gd name="T1" fmla="*/ 0 h 822"/>
                  <a:gd name="T2" fmla="*/ 2147483646 w 1065"/>
                  <a:gd name="T3" fmla="*/ 2147483646 h 822"/>
                  <a:gd name="T4" fmla="*/ 2147483646 w 1065"/>
                  <a:gd name="T5" fmla="*/ 0 h 8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5493;p33"/>
              <p:cNvSpPr>
                <a:spLocks/>
              </p:cNvSpPr>
              <p:nvPr/>
            </p:nvSpPr>
            <p:spPr bwMode="auto">
              <a:xfrm>
                <a:off x="2113525" y="2469925"/>
                <a:ext cx="24350" cy="20550"/>
              </a:xfrm>
              <a:custGeom>
                <a:avLst/>
                <a:gdLst>
                  <a:gd name="T0" fmla="*/ 2147483646 w 974"/>
                  <a:gd name="T1" fmla="*/ 9765625 h 822"/>
                  <a:gd name="T2" fmla="*/ 2147483646 w 974"/>
                  <a:gd name="T3" fmla="*/ 2147483646 h 822"/>
                  <a:gd name="T4" fmla="*/ 2147483646 w 974"/>
                  <a:gd name="T5" fmla="*/ 9765625 h 8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5494;p33"/>
              <p:cNvSpPr>
                <a:spLocks/>
              </p:cNvSpPr>
              <p:nvPr/>
            </p:nvSpPr>
            <p:spPr bwMode="auto">
              <a:xfrm>
                <a:off x="2144675" y="2500325"/>
                <a:ext cx="22825" cy="18275"/>
              </a:xfrm>
              <a:custGeom>
                <a:avLst/>
                <a:gdLst>
                  <a:gd name="T0" fmla="*/ 2147483646 w 913"/>
                  <a:gd name="T1" fmla="*/ 9765625 h 731"/>
                  <a:gd name="T2" fmla="*/ 2147483646 w 913"/>
                  <a:gd name="T3" fmla="*/ 2147483646 h 731"/>
                  <a:gd name="T4" fmla="*/ 2147483646 w 913"/>
                  <a:gd name="T5" fmla="*/ 9765625 h 7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5495;p33"/>
              <p:cNvSpPr>
                <a:spLocks/>
              </p:cNvSpPr>
              <p:nvPr/>
            </p:nvSpPr>
            <p:spPr bwMode="auto">
              <a:xfrm>
                <a:off x="2147725" y="2552750"/>
                <a:ext cx="19775" cy="16000"/>
              </a:xfrm>
              <a:custGeom>
                <a:avLst/>
                <a:gdLst>
                  <a:gd name="T0" fmla="*/ 2147483646 w 791"/>
                  <a:gd name="T1" fmla="*/ 9765625 h 640"/>
                  <a:gd name="T2" fmla="*/ 2147483646 w 791"/>
                  <a:gd name="T3" fmla="*/ 2147483646 h 640"/>
                  <a:gd name="T4" fmla="*/ 2147483646 w 791"/>
                  <a:gd name="T5" fmla="*/ 9765625 h 6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5496;p33"/>
              <p:cNvSpPr>
                <a:spLocks/>
              </p:cNvSpPr>
              <p:nvPr/>
            </p:nvSpPr>
            <p:spPr bwMode="auto">
              <a:xfrm>
                <a:off x="2102900" y="2567950"/>
                <a:ext cx="24325" cy="19025"/>
              </a:xfrm>
              <a:custGeom>
                <a:avLst/>
                <a:gdLst>
                  <a:gd name="T0" fmla="*/ 2147483646 w 973"/>
                  <a:gd name="T1" fmla="*/ 9765625 h 761"/>
                  <a:gd name="T2" fmla="*/ 2147483646 w 973"/>
                  <a:gd name="T3" fmla="*/ 2147483646 h 761"/>
                  <a:gd name="T4" fmla="*/ 2147483646 w 973"/>
                  <a:gd name="T5" fmla="*/ 9765625 h 7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5497;p33"/>
              <p:cNvSpPr>
                <a:spLocks/>
              </p:cNvSpPr>
              <p:nvPr/>
            </p:nvSpPr>
            <p:spPr bwMode="auto">
              <a:xfrm>
                <a:off x="2042100" y="2515525"/>
                <a:ext cx="20550" cy="17500"/>
              </a:xfrm>
              <a:custGeom>
                <a:avLst/>
                <a:gdLst>
                  <a:gd name="T0" fmla="*/ 2147483646 w 822"/>
                  <a:gd name="T1" fmla="*/ 0 h 700"/>
                  <a:gd name="T2" fmla="*/ 2147483646 w 822"/>
                  <a:gd name="T3" fmla="*/ 2147483646 h 700"/>
                  <a:gd name="T4" fmla="*/ 2147483646 w 822"/>
                  <a:gd name="T5" fmla="*/ 0 h 7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5498;p33"/>
              <p:cNvSpPr>
                <a:spLocks/>
              </p:cNvSpPr>
              <p:nvPr/>
            </p:nvSpPr>
            <p:spPr bwMode="auto">
              <a:xfrm>
                <a:off x="2071725" y="2457775"/>
                <a:ext cx="28150" cy="22050"/>
              </a:xfrm>
              <a:custGeom>
                <a:avLst/>
                <a:gdLst>
                  <a:gd name="T0" fmla="*/ 2147483646 w 1126"/>
                  <a:gd name="T1" fmla="*/ 0 h 882"/>
                  <a:gd name="T2" fmla="*/ 2147483646 w 1126"/>
                  <a:gd name="T3" fmla="*/ 2147483646 h 882"/>
                  <a:gd name="T4" fmla="*/ 2147483646 w 1126"/>
                  <a:gd name="T5" fmla="*/ 0 h 8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5499;p33"/>
              <p:cNvSpPr/>
              <p:nvPr/>
            </p:nvSpPr>
            <p:spPr>
              <a:xfrm>
                <a:off x="635022" y="1860126"/>
                <a:ext cx="772693" cy="559236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5500;p33"/>
              <p:cNvSpPr>
                <a:spLocks/>
              </p:cNvSpPr>
              <p:nvPr/>
            </p:nvSpPr>
            <p:spPr bwMode="auto">
              <a:xfrm>
                <a:off x="715750" y="2054725"/>
                <a:ext cx="121850" cy="179225"/>
              </a:xfrm>
              <a:custGeom>
                <a:avLst/>
                <a:gdLst>
                  <a:gd name="T0" fmla="*/ 2147483646 w 4874"/>
                  <a:gd name="T1" fmla="*/ 0 h 7169"/>
                  <a:gd name="T2" fmla="*/ 1621093750 w 4874"/>
                  <a:gd name="T3" fmla="*/ 2147483646 h 7169"/>
                  <a:gd name="T4" fmla="*/ 2147483646 w 4874"/>
                  <a:gd name="T5" fmla="*/ 2147483646 h 7169"/>
                  <a:gd name="T6" fmla="*/ 2147483646 w 4874"/>
                  <a:gd name="T7" fmla="*/ 2147483646 h 7169"/>
                  <a:gd name="T8" fmla="*/ 2147483646 w 4874"/>
                  <a:gd name="T9" fmla="*/ 2147483646 h 7169"/>
                  <a:gd name="T10" fmla="*/ 2147483646 w 4874"/>
                  <a:gd name="T11" fmla="*/ 2147483646 h 7169"/>
                  <a:gd name="T12" fmla="*/ 2147483646 w 4874"/>
                  <a:gd name="T13" fmla="*/ 2147483646 h 7169"/>
                  <a:gd name="T14" fmla="*/ 2147483646 w 4874"/>
                  <a:gd name="T15" fmla="*/ 1611328125 h 7169"/>
                  <a:gd name="T16" fmla="*/ 2147483646 w 4874"/>
                  <a:gd name="T17" fmla="*/ 0 h 71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5501;p33"/>
              <p:cNvSpPr>
                <a:spLocks/>
              </p:cNvSpPr>
              <p:nvPr/>
            </p:nvSpPr>
            <p:spPr bwMode="auto">
              <a:xfrm>
                <a:off x="922375" y="1974175"/>
                <a:ext cx="61650" cy="261350"/>
              </a:xfrm>
              <a:custGeom>
                <a:avLst/>
                <a:gdLst>
                  <a:gd name="T0" fmla="*/ 2147483646 w 2466"/>
                  <a:gd name="T1" fmla="*/ 0 h 10454"/>
                  <a:gd name="T2" fmla="*/ 166015625 w 2466"/>
                  <a:gd name="T3" fmla="*/ 2147483646 h 10454"/>
                  <a:gd name="T4" fmla="*/ 2147483646 w 2466"/>
                  <a:gd name="T5" fmla="*/ 2147483646 h 10454"/>
                  <a:gd name="T6" fmla="*/ 2147483646 w 2466"/>
                  <a:gd name="T7" fmla="*/ 2147483646 h 10454"/>
                  <a:gd name="T8" fmla="*/ 2147483646 w 2466"/>
                  <a:gd name="T9" fmla="*/ 2147483646 h 10454"/>
                  <a:gd name="T10" fmla="*/ 2147483646 w 2466"/>
                  <a:gd name="T11" fmla="*/ 2147483646 h 10454"/>
                  <a:gd name="T12" fmla="*/ 2147483646 w 2466"/>
                  <a:gd name="T13" fmla="*/ 1904296875 h 10454"/>
                  <a:gd name="T14" fmla="*/ 2147483646 w 2466"/>
                  <a:gd name="T15" fmla="*/ 0 h 104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5502;p33"/>
              <p:cNvSpPr>
                <a:spLocks/>
              </p:cNvSpPr>
              <p:nvPr/>
            </p:nvSpPr>
            <p:spPr bwMode="auto">
              <a:xfrm>
                <a:off x="1068050" y="1991825"/>
                <a:ext cx="59150" cy="226400"/>
              </a:xfrm>
              <a:custGeom>
                <a:avLst/>
                <a:gdLst>
                  <a:gd name="T0" fmla="*/ 2147483646 w 2366"/>
                  <a:gd name="T1" fmla="*/ 0 h 9056"/>
                  <a:gd name="T2" fmla="*/ 2147483646 w 2366"/>
                  <a:gd name="T3" fmla="*/ 1250000000 h 9056"/>
                  <a:gd name="T4" fmla="*/ 546875000 w 2366"/>
                  <a:gd name="T5" fmla="*/ 2147483646 h 9056"/>
                  <a:gd name="T6" fmla="*/ 2147483646 w 2366"/>
                  <a:gd name="T7" fmla="*/ 2147483646 h 9056"/>
                  <a:gd name="T8" fmla="*/ 2147483646 w 2366"/>
                  <a:gd name="T9" fmla="*/ 2147483646 h 9056"/>
                  <a:gd name="T10" fmla="*/ 2147483646 w 2366"/>
                  <a:gd name="T11" fmla="*/ 2138671875 h 9056"/>
                  <a:gd name="T12" fmla="*/ 2147483646 w 2366"/>
                  <a:gd name="T13" fmla="*/ 0 h 90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5503;p33"/>
              <p:cNvSpPr>
                <a:spLocks/>
              </p:cNvSpPr>
              <p:nvPr/>
            </p:nvSpPr>
            <p:spPr bwMode="auto">
              <a:xfrm>
                <a:off x="1197950" y="2064175"/>
                <a:ext cx="117850" cy="182625"/>
              </a:xfrm>
              <a:custGeom>
                <a:avLst/>
                <a:gdLst>
                  <a:gd name="T0" fmla="*/ 2147483646 w 4714"/>
                  <a:gd name="T1" fmla="*/ 0 h 7305"/>
                  <a:gd name="T2" fmla="*/ 2147483646 w 4714"/>
                  <a:gd name="T3" fmla="*/ 585937500 h 7305"/>
                  <a:gd name="T4" fmla="*/ 2147483646 w 4714"/>
                  <a:gd name="T5" fmla="*/ 2147483646 h 7305"/>
                  <a:gd name="T6" fmla="*/ 1455078125 w 4714"/>
                  <a:gd name="T7" fmla="*/ 2147483646 h 7305"/>
                  <a:gd name="T8" fmla="*/ 2147483646 w 4714"/>
                  <a:gd name="T9" fmla="*/ 2147483646 h 7305"/>
                  <a:gd name="T10" fmla="*/ 2147483646 w 4714"/>
                  <a:gd name="T11" fmla="*/ 2147483646 h 7305"/>
                  <a:gd name="T12" fmla="*/ 2147483646 w 4714"/>
                  <a:gd name="T13" fmla="*/ 2147483646 h 7305"/>
                  <a:gd name="T14" fmla="*/ 2147483646 w 4714"/>
                  <a:gd name="T15" fmla="*/ 2147483646 h 7305"/>
                  <a:gd name="T16" fmla="*/ 2147483646 w 4714"/>
                  <a:gd name="T17" fmla="*/ 0 h 73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5504;p33"/>
              <p:cNvSpPr>
                <a:spLocks/>
              </p:cNvSpPr>
              <p:nvPr/>
            </p:nvSpPr>
            <p:spPr bwMode="auto">
              <a:xfrm>
                <a:off x="713875" y="2266275"/>
                <a:ext cx="543350" cy="3193150"/>
              </a:xfrm>
              <a:custGeom>
                <a:avLst/>
                <a:gdLst>
                  <a:gd name="T0" fmla="*/ 2147483646 w 21734"/>
                  <a:gd name="T1" fmla="*/ 9765625 h 127726"/>
                  <a:gd name="T2" fmla="*/ 2147483646 w 21734"/>
                  <a:gd name="T3" fmla="*/ 2147483646 h 127726"/>
                  <a:gd name="T4" fmla="*/ 2147483646 w 21734"/>
                  <a:gd name="T5" fmla="*/ 2147483646 h 127726"/>
                  <a:gd name="T6" fmla="*/ 2147483646 w 21734"/>
                  <a:gd name="T7" fmla="*/ 2147483646 h 127726"/>
                  <a:gd name="T8" fmla="*/ 2147483646 w 21734"/>
                  <a:gd name="T9" fmla="*/ 2147483646 h 127726"/>
                  <a:gd name="T10" fmla="*/ 2147483646 w 21734"/>
                  <a:gd name="T11" fmla="*/ 2147483646 h 127726"/>
                  <a:gd name="T12" fmla="*/ 2147483646 w 21734"/>
                  <a:gd name="T13" fmla="*/ 2147483646 h 127726"/>
                  <a:gd name="T14" fmla="*/ 2147483646 w 21734"/>
                  <a:gd name="T15" fmla="*/ 2147483646 h 127726"/>
                  <a:gd name="T16" fmla="*/ 2147483646 w 21734"/>
                  <a:gd name="T17" fmla="*/ 2147483646 h 127726"/>
                  <a:gd name="T18" fmla="*/ 2147483646 w 21734"/>
                  <a:gd name="T19" fmla="*/ 2147483646 h 127726"/>
                  <a:gd name="T20" fmla="*/ 2147483646 w 21734"/>
                  <a:gd name="T21" fmla="*/ 2147483646 h 127726"/>
                  <a:gd name="T22" fmla="*/ 2147483646 w 21734"/>
                  <a:gd name="T23" fmla="*/ 2147483646 h 127726"/>
                  <a:gd name="T24" fmla="*/ 2147483646 w 21734"/>
                  <a:gd name="T25" fmla="*/ 2147483646 h 127726"/>
                  <a:gd name="T26" fmla="*/ 2147483646 w 21734"/>
                  <a:gd name="T27" fmla="*/ 2147483646 h 127726"/>
                  <a:gd name="T28" fmla="*/ 2147483646 w 21734"/>
                  <a:gd name="T29" fmla="*/ 2147483646 h 127726"/>
                  <a:gd name="T30" fmla="*/ 2147483646 w 21734"/>
                  <a:gd name="T31" fmla="*/ 2147483646 h 127726"/>
                  <a:gd name="T32" fmla="*/ 2147483646 w 21734"/>
                  <a:gd name="T33" fmla="*/ 2147483646 h 127726"/>
                  <a:gd name="T34" fmla="*/ 2147483646 w 21734"/>
                  <a:gd name="T35" fmla="*/ 2147483646 h 127726"/>
                  <a:gd name="T36" fmla="*/ 2147483646 w 21734"/>
                  <a:gd name="T37" fmla="*/ 2147483646 h 127726"/>
                  <a:gd name="T38" fmla="*/ 2147483646 w 21734"/>
                  <a:gd name="T39" fmla="*/ 2147483646 h 127726"/>
                  <a:gd name="T40" fmla="*/ 2147483646 w 21734"/>
                  <a:gd name="T41" fmla="*/ 2147483646 h 127726"/>
                  <a:gd name="T42" fmla="*/ 2147483646 w 21734"/>
                  <a:gd name="T43" fmla="*/ 2147483646 h 127726"/>
                  <a:gd name="T44" fmla="*/ 2147483646 w 21734"/>
                  <a:gd name="T45" fmla="*/ 2147483646 h 127726"/>
                  <a:gd name="T46" fmla="*/ 2147483646 w 21734"/>
                  <a:gd name="T47" fmla="*/ 2147483646 h 127726"/>
                  <a:gd name="T48" fmla="*/ 2147483646 w 21734"/>
                  <a:gd name="T49" fmla="*/ 2147483646 h 127726"/>
                  <a:gd name="T50" fmla="*/ 2147483646 w 21734"/>
                  <a:gd name="T51" fmla="*/ 2147483646 h 127726"/>
                  <a:gd name="T52" fmla="*/ 2147483646 w 21734"/>
                  <a:gd name="T53" fmla="*/ 2147483646 h 127726"/>
                  <a:gd name="T54" fmla="*/ 2147483646 w 21734"/>
                  <a:gd name="T55" fmla="*/ 2147483646 h 127726"/>
                  <a:gd name="T56" fmla="*/ 2147483646 w 21734"/>
                  <a:gd name="T57" fmla="*/ 2147483646 h 127726"/>
                  <a:gd name="T58" fmla="*/ 2147483646 w 21734"/>
                  <a:gd name="T59" fmla="*/ 2147483646 h 127726"/>
                  <a:gd name="T60" fmla="*/ 2147483646 w 21734"/>
                  <a:gd name="T61" fmla="*/ 2147483646 h 127726"/>
                  <a:gd name="T62" fmla="*/ 2147483646 w 21734"/>
                  <a:gd name="T63" fmla="*/ 2147483646 h 127726"/>
                  <a:gd name="T64" fmla="*/ 2147483646 w 21734"/>
                  <a:gd name="T65" fmla="*/ 2147483646 h 127726"/>
                  <a:gd name="T66" fmla="*/ 2147483646 w 21734"/>
                  <a:gd name="T67" fmla="*/ 2147483646 h 127726"/>
                  <a:gd name="T68" fmla="*/ 2147483646 w 21734"/>
                  <a:gd name="T69" fmla="*/ 2147483646 h 127726"/>
                  <a:gd name="T70" fmla="*/ 2147483646 w 21734"/>
                  <a:gd name="T71" fmla="*/ 2147483646 h 127726"/>
                  <a:gd name="T72" fmla="*/ 2147483646 w 21734"/>
                  <a:gd name="T73" fmla="*/ 2147483646 h 127726"/>
                  <a:gd name="T74" fmla="*/ 2147483646 w 21734"/>
                  <a:gd name="T75" fmla="*/ 2147483646 h 127726"/>
                  <a:gd name="T76" fmla="*/ 2147483646 w 21734"/>
                  <a:gd name="T77" fmla="*/ 2147483646 h 127726"/>
                  <a:gd name="T78" fmla="*/ 2147483646 w 21734"/>
                  <a:gd name="T79" fmla="*/ 2147483646 h 127726"/>
                  <a:gd name="T80" fmla="*/ 2147483646 w 21734"/>
                  <a:gd name="T81" fmla="*/ 2147483646 h 127726"/>
                  <a:gd name="T82" fmla="*/ 2147483646 w 21734"/>
                  <a:gd name="T83" fmla="*/ 2147483646 h 127726"/>
                  <a:gd name="T84" fmla="*/ 2147483646 w 21734"/>
                  <a:gd name="T85" fmla="*/ 2147483646 h 127726"/>
                  <a:gd name="T86" fmla="*/ 2147483646 w 21734"/>
                  <a:gd name="T87" fmla="*/ 2147483646 h 127726"/>
                  <a:gd name="T88" fmla="*/ 2147483646 w 21734"/>
                  <a:gd name="T89" fmla="*/ 2147483646 h 127726"/>
                  <a:gd name="T90" fmla="*/ 2147483646 w 21734"/>
                  <a:gd name="T91" fmla="*/ 2147483646 h 127726"/>
                  <a:gd name="T92" fmla="*/ 2147483646 w 21734"/>
                  <a:gd name="T93" fmla="*/ 2147483646 h 127726"/>
                  <a:gd name="T94" fmla="*/ 2147483646 w 21734"/>
                  <a:gd name="T95" fmla="*/ 2147483646 h 127726"/>
                  <a:gd name="T96" fmla="*/ 2147483646 w 21734"/>
                  <a:gd name="T97" fmla="*/ 2147483646 h 127726"/>
                  <a:gd name="T98" fmla="*/ 2147483646 w 21734"/>
                  <a:gd name="T99" fmla="*/ 2147483646 h 127726"/>
                  <a:gd name="T100" fmla="*/ 2147483646 w 21734"/>
                  <a:gd name="T101" fmla="*/ 2147483646 h 127726"/>
                  <a:gd name="T102" fmla="*/ 2147483646 w 21734"/>
                  <a:gd name="T103" fmla="*/ 2147483646 h 127726"/>
                  <a:gd name="T104" fmla="*/ 2147483646 w 21734"/>
                  <a:gd name="T105" fmla="*/ 2147483646 h 1277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5505;p33"/>
              <p:cNvSpPr>
                <a:spLocks/>
              </p:cNvSpPr>
              <p:nvPr/>
            </p:nvSpPr>
            <p:spPr bwMode="auto">
              <a:xfrm>
                <a:off x="801000" y="2644700"/>
                <a:ext cx="54925" cy="63525"/>
              </a:xfrm>
              <a:custGeom>
                <a:avLst/>
                <a:gdLst>
                  <a:gd name="T0" fmla="*/ 2147483646 w 2197"/>
                  <a:gd name="T1" fmla="*/ 0 h 2541"/>
                  <a:gd name="T2" fmla="*/ 2147483646 w 2197"/>
                  <a:gd name="T3" fmla="*/ 2147483646 h 2541"/>
                  <a:gd name="T4" fmla="*/ 2147483646 w 2197"/>
                  <a:gd name="T5" fmla="*/ 2147483646 h 2541"/>
                  <a:gd name="T6" fmla="*/ 2147483646 w 2197"/>
                  <a:gd name="T7" fmla="*/ 2147483646 h 2541"/>
                  <a:gd name="T8" fmla="*/ 2147483646 w 2197"/>
                  <a:gd name="T9" fmla="*/ 2147483646 h 2541"/>
                  <a:gd name="T10" fmla="*/ 2147483646 w 2197"/>
                  <a:gd name="T11" fmla="*/ 2147483646 h 2541"/>
                  <a:gd name="T12" fmla="*/ 2147483646 w 2197"/>
                  <a:gd name="T13" fmla="*/ 2147483646 h 2541"/>
                  <a:gd name="T14" fmla="*/ 2147483646 w 2197"/>
                  <a:gd name="T15" fmla="*/ 605468750 h 2541"/>
                  <a:gd name="T16" fmla="*/ 2147483646 w 2197"/>
                  <a:gd name="T17" fmla="*/ 0 h 25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5506;p33"/>
              <p:cNvSpPr>
                <a:spLocks/>
              </p:cNvSpPr>
              <p:nvPr/>
            </p:nvSpPr>
            <p:spPr bwMode="auto">
              <a:xfrm>
                <a:off x="1164900" y="2623425"/>
                <a:ext cx="39050" cy="41075"/>
              </a:xfrm>
              <a:custGeom>
                <a:avLst/>
                <a:gdLst>
                  <a:gd name="T0" fmla="*/ 2147483646 w 1562"/>
                  <a:gd name="T1" fmla="*/ 9765625 h 1643"/>
                  <a:gd name="T2" fmla="*/ 2147483646 w 1562"/>
                  <a:gd name="T3" fmla="*/ 2147483646 h 1643"/>
                  <a:gd name="T4" fmla="*/ 1601562500 w 1562"/>
                  <a:gd name="T5" fmla="*/ 2147483646 h 1643"/>
                  <a:gd name="T6" fmla="*/ 2147483646 w 1562"/>
                  <a:gd name="T7" fmla="*/ 2147483646 h 1643"/>
                  <a:gd name="T8" fmla="*/ 2147483646 w 1562"/>
                  <a:gd name="T9" fmla="*/ 2147483646 h 1643"/>
                  <a:gd name="T10" fmla="*/ 2147483646 w 1562"/>
                  <a:gd name="T11" fmla="*/ 2147483646 h 1643"/>
                  <a:gd name="T12" fmla="*/ 2147483646 w 1562"/>
                  <a:gd name="T13" fmla="*/ 2080078125 h 1643"/>
                  <a:gd name="T14" fmla="*/ 2147483646 w 1562"/>
                  <a:gd name="T15" fmla="*/ 9765625 h 16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5507;p33"/>
              <p:cNvSpPr>
                <a:spLocks/>
              </p:cNvSpPr>
              <p:nvPr/>
            </p:nvSpPr>
            <p:spPr bwMode="auto">
              <a:xfrm>
                <a:off x="775025" y="3093175"/>
                <a:ext cx="49000" cy="67750"/>
              </a:xfrm>
              <a:custGeom>
                <a:avLst/>
                <a:gdLst>
                  <a:gd name="T0" fmla="*/ 2147483646 w 1960"/>
                  <a:gd name="T1" fmla="*/ 9765625 h 2710"/>
                  <a:gd name="T2" fmla="*/ 732421875 w 1960"/>
                  <a:gd name="T3" fmla="*/ 2147483646 h 2710"/>
                  <a:gd name="T4" fmla="*/ 2147483646 w 1960"/>
                  <a:gd name="T5" fmla="*/ 2147483646 h 2710"/>
                  <a:gd name="T6" fmla="*/ 2147483646 w 1960"/>
                  <a:gd name="T7" fmla="*/ 2147483646 h 2710"/>
                  <a:gd name="T8" fmla="*/ 2147483646 w 1960"/>
                  <a:gd name="T9" fmla="*/ 2147483646 h 2710"/>
                  <a:gd name="T10" fmla="*/ 2147483646 w 1960"/>
                  <a:gd name="T11" fmla="*/ 2147483646 h 2710"/>
                  <a:gd name="T12" fmla="*/ 2147483646 w 1960"/>
                  <a:gd name="T13" fmla="*/ 2147483646 h 2710"/>
                  <a:gd name="T14" fmla="*/ 2147483646 w 1960"/>
                  <a:gd name="T15" fmla="*/ 2031250000 h 2710"/>
                  <a:gd name="T16" fmla="*/ 2147483646 w 1960"/>
                  <a:gd name="T17" fmla="*/ 9765625 h 27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5508;p33"/>
              <p:cNvSpPr>
                <a:spLocks/>
              </p:cNvSpPr>
              <p:nvPr/>
            </p:nvSpPr>
            <p:spPr bwMode="auto">
              <a:xfrm>
                <a:off x="1024250" y="3385550"/>
                <a:ext cx="53425" cy="50125"/>
              </a:xfrm>
              <a:custGeom>
                <a:avLst/>
                <a:gdLst>
                  <a:gd name="T0" fmla="*/ 2147483646 w 2137"/>
                  <a:gd name="T1" fmla="*/ 0 h 2005"/>
                  <a:gd name="T2" fmla="*/ 2147483646 w 2137"/>
                  <a:gd name="T3" fmla="*/ 19531250 h 2005"/>
                  <a:gd name="T4" fmla="*/ 439453125 w 2137"/>
                  <a:gd name="T5" fmla="*/ 2147483646 h 2005"/>
                  <a:gd name="T6" fmla="*/ 2147483646 w 2137"/>
                  <a:gd name="T7" fmla="*/ 2147483646 h 2005"/>
                  <a:gd name="T8" fmla="*/ 2147483646 w 2137"/>
                  <a:gd name="T9" fmla="*/ 2147483646 h 2005"/>
                  <a:gd name="T10" fmla="*/ 2147483646 w 2137"/>
                  <a:gd name="T11" fmla="*/ 2147483646 h 2005"/>
                  <a:gd name="T12" fmla="*/ 2147483646 w 2137"/>
                  <a:gd name="T13" fmla="*/ 2147483646 h 2005"/>
                  <a:gd name="T14" fmla="*/ 2147483646 w 2137"/>
                  <a:gd name="T15" fmla="*/ 0 h 20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5509;p33"/>
              <p:cNvSpPr>
                <a:spLocks/>
              </p:cNvSpPr>
              <p:nvPr/>
            </p:nvSpPr>
            <p:spPr bwMode="auto">
              <a:xfrm>
                <a:off x="763000" y="3669375"/>
                <a:ext cx="42675" cy="52950"/>
              </a:xfrm>
              <a:custGeom>
                <a:avLst/>
                <a:gdLst>
                  <a:gd name="T0" fmla="*/ 2147483646 w 1707"/>
                  <a:gd name="T1" fmla="*/ 0 h 2118"/>
                  <a:gd name="T2" fmla="*/ 976562500 w 1707"/>
                  <a:gd name="T3" fmla="*/ 2147483646 h 2118"/>
                  <a:gd name="T4" fmla="*/ 2147483646 w 1707"/>
                  <a:gd name="T5" fmla="*/ 2147483646 h 2118"/>
                  <a:gd name="T6" fmla="*/ 2147483646 w 1707"/>
                  <a:gd name="T7" fmla="*/ 2147483646 h 2118"/>
                  <a:gd name="T8" fmla="*/ 2147483646 w 1707"/>
                  <a:gd name="T9" fmla="*/ 2147483646 h 2118"/>
                  <a:gd name="T10" fmla="*/ 2147483646 w 1707"/>
                  <a:gd name="T11" fmla="*/ 1357421875 h 2118"/>
                  <a:gd name="T12" fmla="*/ 2147483646 w 1707"/>
                  <a:gd name="T13" fmla="*/ 0 h 2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5510;p33"/>
              <p:cNvSpPr>
                <a:spLocks/>
              </p:cNvSpPr>
              <p:nvPr/>
            </p:nvSpPr>
            <p:spPr bwMode="auto">
              <a:xfrm>
                <a:off x="1086275" y="3833825"/>
                <a:ext cx="47700" cy="70425"/>
              </a:xfrm>
              <a:custGeom>
                <a:avLst/>
                <a:gdLst>
                  <a:gd name="T0" fmla="*/ 2147483646 w 1908"/>
                  <a:gd name="T1" fmla="*/ 0 h 2817"/>
                  <a:gd name="T2" fmla="*/ 2147483646 w 1908"/>
                  <a:gd name="T3" fmla="*/ 48828125 h 2817"/>
                  <a:gd name="T4" fmla="*/ 2147483646 w 1908"/>
                  <a:gd name="T5" fmla="*/ 2147483646 h 2817"/>
                  <a:gd name="T6" fmla="*/ 546875000 w 1908"/>
                  <a:gd name="T7" fmla="*/ 2147483646 h 2817"/>
                  <a:gd name="T8" fmla="*/ 2147483646 w 1908"/>
                  <a:gd name="T9" fmla="*/ 2147483646 h 2817"/>
                  <a:gd name="T10" fmla="*/ 2147483646 w 1908"/>
                  <a:gd name="T11" fmla="*/ 2147483646 h 2817"/>
                  <a:gd name="T12" fmla="*/ 2147483646 w 1908"/>
                  <a:gd name="T13" fmla="*/ 2147483646 h 2817"/>
                  <a:gd name="T14" fmla="*/ 2147483646 w 1908"/>
                  <a:gd name="T15" fmla="*/ 2147483646 h 2817"/>
                  <a:gd name="T16" fmla="*/ 2147483646 w 1908"/>
                  <a:gd name="T17" fmla="*/ 0 h 28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5511;p33"/>
              <p:cNvSpPr>
                <a:spLocks/>
              </p:cNvSpPr>
              <p:nvPr/>
            </p:nvSpPr>
            <p:spPr bwMode="auto">
              <a:xfrm>
                <a:off x="1101350" y="4281300"/>
                <a:ext cx="45400" cy="84600"/>
              </a:xfrm>
              <a:custGeom>
                <a:avLst/>
                <a:gdLst>
                  <a:gd name="T0" fmla="*/ 2147483646 w 1816"/>
                  <a:gd name="T1" fmla="*/ 0 h 3384"/>
                  <a:gd name="T2" fmla="*/ 2147483646 w 1816"/>
                  <a:gd name="T3" fmla="*/ 87890625 h 3384"/>
                  <a:gd name="T4" fmla="*/ 2147483646 w 1816"/>
                  <a:gd name="T5" fmla="*/ 2147483646 h 3384"/>
                  <a:gd name="T6" fmla="*/ 2147483646 w 1816"/>
                  <a:gd name="T7" fmla="*/ 2147483646 h 3384"/>
                  <a:gd name="T8" fmla="*/ 2147483646 w 1816"/>
                  <a:gd name="T9" fmla="*/ 2147483646 h 3384"/>
                  <a:gd name="T10" fmla="*/ 2147483646 w 1816"/>
                  <a:gd name="T11" fmla="*/ 2147483646 h 3384"/>
                  <a:gd name="T12" fmla="*/ 2147483646 w 1816"/>
                  <a:gd name="T13" fmla="*/ 2147483646 h 3384"/>
                  <a:gd name="T14" fmla="*/ 2147483646 w 1816"/>
                  <a:gd name="T15" fmla="*/ 0 h 33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5512;p33"/>
              <p:cNvSpPr>
                <a:spLocks/>
              </p:cNvSpPr>
              <p:nvPr/>
            </p:nvSpPr>
            <p:spPr bwMode="auto">
              <a:xfrm>
                <a:off x="746700" y="4107500"/>
                <a:ext cx="56800" cy="24575"/>
              </a:xfrm>
              <a:custGeom>
                <a:avLst/>
                <a:gdLst>
                  <a:gd name="T0" fmla="*/ 2147483646 w 2272"/>
                  <a:gd name="T1" fmla="*/ 0 h 983"/>
                  <a:gd name="T2" fmla="*/ 1103515625 w 2272"/>
                  <a:gd name="T3" fmla="*/ 2147483646 h 983"/>
                  <a:gd name="T4" fmla="*/ 2147483646 w 2272"/>
                  <a:gd name="T5" fmla="*/ 2147483646 h 983"/>
                  <a:gd name="T6" fmla="*/ 2147483646 w 2272"/>
                  <a:gd name="T7" fmla="*/ 2147483646 h 983"/>
                  <a:gd name="T8" fmla="*/ 2147483646 w 2272"/>
                  <a:gd name="T9" fmla="*/ 2147483646 h 983"/>
                  <a:gd name="T10" fmla="*/ 2147483646 w 2272"/>
                  <a:gd name="T11" fmla="*/ 2147483646 h 983"/>
                  <a:gd name="T12" fmla="*/ 2147483646 w 2272"/>
                  <a:gd name="T13" fmla="*/ 2147483646 h 983"/>
                  <a:gd name="T14" fmla="*/ 2147483646 w 2272"/>
                  <a:gd name="T15" fmla="*/ 2147483646 h 983"/>
                  <a:gd name="T16" fmla="*/ 2147483646 w 2272"/>
                  <a:gd name="T17" fmla="*/ 2147483646 h 983"/>
                  <a:gd name="T18" fmla="*/ 2147483646 w 2272"/>
                  <a:gd name="T19" fmla="*/ 0 h 98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5513;p33"/>
              <p:cNvSpPr>
                <a:spLocks/>
              </p:cNvSpPr>
              <p:nvPr/>
            </p:nvSpPr>
            <p:spPr bwMode="auto">
              <a:xfrm>
                <a:off x="890675" y="2348725"/>
                <a:ext cx="67450" cy="49800"/>
              </a:xfrm>
              <a:custGeom>
                <a:avLst/>
                <a:gdLst>
                  <a:gd name="T0" fmla="*/ 2147483646 w 2698"/>
                  <a:gd name="T1" fmla="*/ 9765625 h 1992"/>
                  <a:gd name="T2" fmla="*/ 1855468750 w 2698"/>
                  <a:gd name="T3" fmla="*/ 2147483646 h 1992"/>
                  <a:gd name="T4" fmla="*/ 2147483646 w 2698"/>
                  <a:gd name="T5" fmla="*/ 2147483646 h 1992"/>
                  <a:gd name="T6" fmla="*/ 2147483646 w 2698"/>
                  <a:gd name="T7" fmla="*/ 2147483646 h 1992"/>
                  <a:gd name="T8" fmla="*/ 2147483646 w 2698"/>
                  <a:gd name="T9" fmla="*/ 2147483646 h 1992"/>
                  <a:gd name="T10" fmla="*/ 2147483646 w 2698"/>
                  <a:gd name="T11" fmla="*/ 751953125 h 1992"/>
                  <a:gd name="T12" fmla="*/ 2147483646 w 2698"/>
                  <a:gd name="T13" fmla="*/ 9765625 h 19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5514;p33"/>
              <p:cNvSpPr>
                <a:spLocks/>
              </p:cNvSpPr>
              <p:nvPr/>
            </p:nvSpPr>
            <p:spPr bwMode="auto">
              <a:xfrm>
                <a:off x="970775" y="2346000"/>
                <a:ext cx="27250" cy="48475"/>
              </a:xfrm>
              <a:custGeom>
                <a:avLst/>
                <a:gdLst>
                  <a:gd name="T0" fmla="*/ 2147483646 w 1090"/>
                  <a:gd name="T1" fmla="*/ 0 h 1939"/>
                  <a:gd name="T2" fmla="*/ 546875000 w 1090"/>
                  <a:gd name="T3" fmla="*/ 2147483646 h 1939"/>
                  <a:gd name="T4" fmla="*/ 2147483646 w 1090"/>
                  <a:gd name="T5" fmla="*/ 2147483646 h 1939"/>
                  <a:gd name="T6" fmla="*/ 2147483646 w 1090"/>
                  <a:gd name="T7" fmla="*/ 2147483646 h 1939"/>
                  <a:gd name="T8" fmla="*/ 2147483646 w 1090"/>
                  <a:gd name="T9" fmla="*/ 2147483646 h 1939"/>
                  <a:gd name="T10" fmla="*/ 2147483646 w 1090"/>
                  <a:gd name="T11" fmla="*/ 2147483646 h 1939"/>
                  <a:gd name="T12" fmla="*/ 2147483646 w 1090"/>
                  <a:gd name="T13" fmla="*/ 2147483646 h 1939"/>
                  <a:gd name="T14" fmla="*/ 2147483646 w 1090"/>
                  <a:gd name="T15" fmla="*/ 1816406250 h 1939"/>
                  <a:gd name="T16" fmla="*/ 2147483646 w 1090"/>
                  <a:gd name="T17" fmla="*/ 0 h 19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5515;p33"/>
              <p:cNvSpPr>
                <a:spLocks/>
              </p:cNvSpPr>
              <p:nvPr/>
            </p:nvSpPr>
            <p:spPr bwMode="auto">
              <a:xfrm>
                <a:off x="1040975" y="2350850"/>
                <a:ext cx="46775" cy="49150"/>
              </a:xfrm>
              <a:custGeom>
                <a:avLst/>
                <a:gdLst>
                  <a:gd name="T0" fmla="*/ 2147483646 w 1871"/>
                  <a:gd name="T1" fmla="*/ 9765625 h 1966"/>
                  <a:gd name="T2" fmla="*/ 2147483646 w 1871"/>
                  <a:gd name="T3" fmla="*/ 507812500 h 1966"/>
                  <a:gd name="T4" fmla="*/ 1328125000 w 1871"/>
                  <a:gd name="T5" fmla="*/ 2147483646 h 1966"/>
                  <a:gd name="T6" fmla="*/ 2147483646 w 1871"/>
                  <a:gd name="T7" fmla="*/ 2147483646 h 1966"/>
                  <a:gd name="T8" fmla="*/ 2147483646 w 1871"/>
                  <a:gd name="T9" fmla="*/ 2147483646 h 1966"/>
                  <a:gd name="T10" fmla="*/ 2147483646 w 1871"/>
                  <a:gd name="T11" fmla="*/ 2147483646 h 1966"/>
                  <a:gd name="T12" fmla="*/ 2147483646 w 1871"/>
                  <a:gd name="T13" fmla="*/ 9765625 h 19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5516;p33"/>
              <p:cNvSpPr>
                <a:spLocks/>
              </p:cNvSpPr>
              <p:nvPr/>
            </p:nvSpPr>
            <p:spPr bwMode="auto">
              <a:xfrm>
                <a:off x="1083125" y="2370300"/>
                <a:ext cx="47050" cy="36225"/>
              </a:xfrm>
              <a:custGeom>
                <a:avLst/>
                <a:gdLst>
                  <a:gd name="T0" fmla="*/ 2147483646 w 1882"/>
                  <a:gd name="T1" fmla="*/ 0 h 1449"/>
                  <a:gd name="T2" fmla="*/ 2147483646 w 1882"/>
                  <a:gd name="T3" fmla="*/ 39062500 h 1449"/>
                  <a:gd name="T4" fmla="*/ 2147483646 w 1882"/>
                  <a:gd name="T5" fmla="*/ 2147483646 h 1449"/>
                  <a:gd name="T6" fmla="*/ 2080078125 w 1882"/>
                  <a:gd name="T7" fmla="*/ 2147483646 h 1449"/>
                  <a:gd name="T8" fmla="*/ 2147483646 w 1882"/>
                  <a:gd name="T9" fmla="*/ 2147483646 h 1449"/>
                  <a:gd name="T10" fmla="*/ 2147483646 w 1882"/>
                  <a:gd name="T11" fmla="*/ 2147483646 h 1449"/>
                  <a:gd name="T12" fmla="*/ 2147483646 w 1882"/>
                  <a:gd name="T13" fmla="*/ 2147483646 h 1449"/>
                  <a:gd name="T14" fmla="*/ 2147483646 w 1882"/>
                  <a:gd name="T15" fmla="*/ 2147483646 h 1449"/>
                  <a:gd name="T16" fmla="*/ 2147483646 w 1882"/>
                  <a:gd name="T17" fmla="*/ 0 h 14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5517;p33"/>
              <p:cNvSpPr>
                <a:spLocks/>
              </p:cNvSpPr>
              <p:nvPr/>
            </p:nvSpPr>
            <p:spPr bwMode="auto">
              <a:xfrm>
                <a:off x="3367350" y="4000350"/>
                <a:ext cx="106400" cy="20350"/>
              </a:xfrm>
              <a:custGeom>
                <a:avLst/>
                <a:gdLst>
                  <a:gd name="T0" fmla="*/ 2147483646 w 4256"/>
                  <a:gd name="T1" fmla="*/ 0 h 814"/>
                  <a:gd name="T2" fmla="*/ 2147483646 w 4256"/>
                  <a:gd name="T3" fmla="*/ 2147483646 h 814"/>
                  <a:gd name="T4" fmla="*/ 2147483646 w 4256"/>
                  <a:gd name="T5" fmla="*/ 2147483646 h 814"/>
                  <a:gd name="T6" fmla="*/ 1484375000 w 4256"/>
                  <a:gd name="T7" fmla="*/ 2147483646 h 814"/>
                  <a:gd name="T8" fmla="*/ 595703125 w 4256"/>
                  <a:gd name="T9" fmla="*/ 2147483646 h 814"/>
                  <a:gd name="T10" fmla="*/ 2147483646 w 4256"/>
                  <a:gd name="T11" fmla="*/ 2147483646 h 814"/>
                  <a:gd name="T12" fmla="*/ 2147483646 w 4256"/>
                  <a:gd name="T13" fmla="*/ 2147483646 h 814"/>
                  <a:gd name="T14" fmla="*/ 2147483646 w 4256"/>
                  <a:gd name="T15" fmla="*/ 1484375000 h 814"/>
                  <a:gd name="T16" fmla="*/ 2147483646 w 4256"/>
                  <a:gd name="T17" fmla="*/ 0 h 8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5518;p33"/>
              <p:cNvSpPr>
                <a:spLocks/>
              </p:cNvSpPr>
              <p:nvPr/>
            </p:nvSpPr>
            <p:spPr bwMode="auto">
              <a:xfrm>
                <a:off x="3284425" y="4206975"/>
                <a:ext cx="33550" cy="83675"/>
              </a:xfrm>
              <a:custGeom>
                <a:avLst/>
                <a:gdLst>
                  <a:gd name="T0" fmla="*/ 1943359375 w 1342"/>
                  <a:gd name="T1" fmla="*/ 9765625 h 3347"/>
                  <a:gd name="T2" fmla="*/ 634765625 w 1342"/>
                  <a:gd name="T3" fmla="*/ 2109375000 h 3347"/>
                  <a:gd name="T4" fmla="*/ 2147483646 w 1342"/>
                  <a:gd name="T5" fmla="*/ 2147483646 h 3347"/>
                  <a:gd name="T6" fmla="*/ 2147483646 w 1342"/>
                  <a:gd name="T7" fmla="*/ 2147483646 h 3347"/>
                  <a:gd name="T8" fmla="*/ 2147483646 w 1342"/>
                  <a:gd name="T9" fmla="*/ 2147483646 h 3347"/>
                  <a:gd name="T10" fmla="*/ 2147483646 w 1342"/>
                  <a:gd name="T11" fmla="*/ 2147483646 h 3347"/>
                  <a:gd name="T12" fmla="*/ 2147483646 w 1342"/>
                  <a:gd name="T13" fmla="*/ 2147483646 h 3347"/>
                  <a:gd name="T14" fmla="*/ 2147483646 w 1342"/>
                  <a:gd name="T15" fmla="*/ 625000000 h 3347"/>
                  <a:gd name="T16" fmla="*/ 1943359375 w 1342"/>
                  <a:gd name="T17" fmla="*/ 9765625 h 33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5519;p33"/>
              <p:cNvSpPr>
                <a:spLocks/>
              </p:cNvSpPr>
              <p:nvPr/>
            </p:nvSpPr>
            <p:spPr bwMode="auto">
              <a:xfrm>
                <a:off x="3238700" y="4202100"/>
                <a:ext cx="32175" cy="83425"/>
              </a:xfrm>
              <a:custGeom>
                <a:avLst/>
                <a:gdLst>
                  <a:gd name="T0" fmla="*/ 1679687500 w 1287"/>
                  <a:gd name="T1" fmla="*/ 9765625 h 3337"/>
                  <a:gd name="T2" fmla="*/ 390625000 w 1287"/>
                  <a:gd name="T3" fmla="*/ 2147483646 h 3337"/>
                  <a:gd name="T4" fmla="*/ 2147483646 w 1287"/>
                  <a:gd name="T5" fmla="*/ 2147483646 h 3337"/>
                  <a:gd name="T6" fmla="*/ 2147483646 w 1287"/>
                  <a:gd name="T7" fmla="*/ 2147483646 h 3337"/>
                  <a:gd name="T8" fmla="*/ 2147483646 w 1287"/>
                  <a:gd name="T9" fmla="*/ 2147483646 h 3337"/>
                  <a:gd name="T10" fmla="*/ 2147483646 w 1287"/>
                  <a:gd name="T11" fmla="*/ 2147483646 h 3337"/>
                  <a:gd name="T12" fmla="*/ 2147483646 w 1287"/>
                  <a:gd name="T13" fmla="*/ 2147483646 h 3337"/>
                  <a:gd name="T14" fmla="*/ 2147483646 w 1287"/>
                  <a:gd name="T15" fmla="*/ 742187500 h 3337"/>
                  <a:gd name="T16" fmla="*/ 1679687500 w 1287"/>
                  <a:gd name="T17" fmla="*/ 9765625 h 3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5520;p33"/>
              <p:cNvSpPr>
                <a:spLocks/>
              </p:cNvSpPr>
              <p:nvPr/>
            </p:nvSpPr>
            <p:spPr bwMode="auto">
              <a:xfrm>
                <a:off x="3356575" y="3891325"/>
                <a:ext cx="89075" cy="68950"/>
              </a:xfrm>
              <a:custGeom>
                <a:avLst/>
                <a:gdLst>
                  <a:gd name="T0" fmla="*/ 2147483646 w 3563"/>
                  <a:gd name="T1" fmla="*/ 9765625 h 2758"/>
                  <a:gd name="T2" fmla="*/ 2147483646 w 3563"/>
                  <a:gd name="T3" fmla="*/ 2147483646 h 2758"/>
                  <a:gd name="T4" fmla="*/ 2147483646 w 3563"/>
                  <a:gd name="T5" fmla="*/ 2147483646 h 2758"/>
                  <a:gd name="T6" fmla="*/ 2147483646 w 3563"/>
                  <a:gd name="T7" fmla="*/ 2147483646 h 2758"/>
                  <a:gd name="T8" fmla="*/ 2147483646 w 3563"/>
                  <a:gd name="T9" fmla="*/ 1035156250 h 2758"/>
                  <a:gd name="T10" fmla="*/ 2147483646 w 3563"/>
                  <a:gd name="T11" fmla="*/ 9765625 h 27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5521;p33"/>
              <p:cNvSpPr>
                <a:spLocks/>
              </p:cNvSpPr>
              <p:nvPr/>
            </p:nvSpPr>
            <p:spPr bwMode="auto">
              <a:xfrm>
                <a:off x="3294225" y="3899775"/>
                <a:ext cx="138500" cy="90325"/>
              </a:xfrm>
              <a:custGeom>
                <a:avLst/>
                <a:gdLst>
                  <a:gd name="T0" fmla="*/ 2147483646 w 5540"/>
                  <a:gd name="T1" fmla="*/ 9765625 h 3613"/>
                  <a:gd name="T2" fmla="*/ 2147483646 w 5540"/>
                  <a:gd name="T3" fmla="*/ 2147483646 h 3613"/>
                  <a:gd name="T4" fmla="*/ 2147483646 w 5540"/>
                  <a:gd name="T5" fmla="*/ 2147483646 h 3613"/>
                  <a:gd name="T6" fmla="*/ 2147483646 w 5540"/>
                  <a:gd name="T7" fmla="*/ 2147483646 h 3613"/>
                  <a:gd name="T8" fmla="*/ 2147483646 w 5540"/>
                  <a:gd name="T9" fmla="*/ 2147483646 h 3613"/>
                  <a:gd name="T10" fmla="*/ 2147483646 w 5540"/>
                  <a:gd name="T11" fmla="*/ 107421875 h 3613"/>
                  <a:gd name="T12" fmla="*/ 2147483646 w 5540"/>
                  <a:gd name="T13" fmla="*/ 9765625 h 36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5522;p33"/>
              <p:cNvSpPr/>
              <p:nvPr/>
            </p:nvSpPr>
            <p:spPr>
              <a:xfrm>
                <a:off x="3171505" y="3920033"/>
                <a:ext cx="243224" cy="334218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5523;p33"/>
              <p:cNvSpPr>
                <a:spLocks/>
              </p:cNvSpPr>
              <p:nvPr/>
            </p:nvSpPr>
            <p:spPr bwMode="auto">
              <a:xfrm>
                <a:off x="3305050" y="4003400"/>
                <a:ext cx="60800" cy="55875"/>
              </a:xfrm>
              <a:custGeom>
                <a:avLst/>
                <a:gdLst>
                  <a:gd name="T0" fmla="*/ 2147483646 w 2432"/>
                  <a:gd name="T1" fmla="*/ 0 h 2235"/>
                  <a:gd name="T2" fmla="*/ 2147483646 w 2432"/>
                  <a:gd name="T3" fmla="*/ 2080078125 h 2235"/>
                  <a:gd name="T4" fmla="*/ 2147483646 w 2432"/>
                  <a:gd name="T5" fmla="*/ 2147483646 h 2235"/>
                  <a:gd name="T6" fmla="*/ 1484375000 w 2432"/>
                  <a:gd name="T7" fmla="*/ 2147483646 h 2235"/>
                  <a:gd name="T8" fmla="*/ 888671875 w 2432"/>
                  <a:gd name="T9" fmla="*/ 2147483646 h 2235"/>
                  <a:gd name="T10" fmla="*/ 2147483646 w 2432"/>
                  <a:gd name="T11" fmla="*/ 2147483646 h 2235"/>
                  <a:gd name="T12" fmla="*/ 2147483646 w 2432"/>
                  <a:gd name="T13" fmla="*/ 2147483646 h 2235"/>
                  <a:gd name="T14" fmla="*/ 2147483646 w 2432"/>
                  <a:gd name="T15" fmla="*/ 2147483646 h 2235"/>
                  <a:gd name="T16" fmla="*/ 2147483646 w 2432"/>
                  <a:gd name="T17" fmla="*/ 2147483646 h 2235"/>
                  <a:gd name="T18" fmla="*/ 2147483646 w 2432"/>
                  <a:gd name="T19" fmla="*/ 2147483646 h 2235"/>
                  <a:gd name="T20" fmla="*/ 2147483646 w 2432"/>
                  <a:gd name="T21" fmla="*/ 2147483646 h 2235"/>
                  <a:gd name="T22" fmla="*/ 2147483646 w 2432"/>
                  <a:gd name="T23" fmla="*/ 2147483646 h 2235"/>
                  <a:gd name="T24" fmla="*/ 2147483646 w 2432"/>
                  <a:gd name="T25" fmla="*/ 1484375000 h 2235"/>
                  <a:gd name="T26" fmla="*/ 2147483646 w 2432"/>
                  <a:gd name="T27" fmla="*/ 292968750 h 2235"/>
                  <a:gd name="T28" fmla="*/ 2147483646 w 2432"/>
                  <a:gd name="T29" fmla="*/ 0 h 22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5524;p33"/>
              <p:cNvSpPr>
                <a:spLocks/>
              </p:cNvSpPr>
              <p:nvPr/>
            </p:nvSpPr>
            <p:spPr bwMode="auto">
              <a:xfrm>
                <a:off x="3215125" y="4138475"/>
                <a:ext cx="75750" cy="57375"/>
              </a:xfrm>
              <a:custGeom>
                <a:avLst/>
                <a:gdLst>
                  <a:gd name="T0" fmla="*/ 2147483646 w 3030"/>
                  <a:gd name="T1" fmla="*/ 0 h 2295"/>
                  <a:gd name="T2" fmla="*/ 2147483646 w 3030"/>
                  <a:gd name="T3" fmla="*/ 2147483646 h 2295"/>
                  <a:gd name="T4" fmla="*/ 2147483646 w 3030"/>
                  <a:gd name="T5" fmla="*/ 2147483646 h 2295"/>
                  <a:gd name="T6" fmla="*/ 2147483646 w 3030"/>
                  <a:gd name="T7" fmla="*/ 2147483646 h 2295"/>
                  <a:gd name="T8" fmla="*/ 2147483646 w 3030"/>
                  <a:gd name="T9" fmla="*/ 0 h 22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5525;p33"/>
              <p:cNvSpPr>
                <a:spLocks/>
              </p:cNvSpPr>
              <p:nvPr/>
            </p:nvSpPr>
            <p:spPr bwMode="auto">
              <a:xfrm>
                <a:off x="3187250" y="4038500"/>
                <a:ext cx="56250" cy="53975"/>
              </a:xfrm>
              <a:custGeom>
                <a:avLst/>
                <a:gdLst>
                  <a:gd name="T0" fmla="*/ 2147483646 w 2250"/>
                  <a:gd name="T1" fmla="*/ 9765625 h 2159"/>
                  <a:gd name="T2" fmla="*/ 2147483646 w 2250"/>
                  <a:gd name="T3" fmla="*/ 244140625 h 2159"/>
                  <a:gd name="T4" fmla="*/ 2080078125 w 2250"/>
                  <a:gd name="T5" fmla="*/ 2147483646 h 2159"/>
                  <a:gd name="T6" fmla="*/ 898437500 w 2250"/>
                  <a:gd name="T7" fmla="*/ 2147483646 h 2159"/>
                  <a:gd name="T8" fmla="*/ 2147483646 w 2250"/>
                  <a:gd name="T9" fmla="*/ 2147483646 h 2159"/>
                  <a:gd name="T10" fmla="*/ 2147483646 w 2250"/>
                  <a:gd name="T11" fmla="*/ 2147483646 h 2159"/>
                  <a:gd name="T12" fmla="*/ 2147483646 w 2250"/>
                  <a:gd name="T13" fmla="*/ 2147483646 h 2159"/>
                  <a:gd name="T14" fmla="*/ 2147483646 w 2250"/>
                  <a:gd name="T15" fmla="*/ 2147483646 h 2159"/>
                  <a:gd name="T16" fmla="*/ 2147483646 w 2250"/>
                  <a:gd name="T17" fmla="*/ 2147483646 h 2159"/>
                  <a:gd name="T18" fmla="*/ 2147483646 w 2250"/>
                  <a:gd name="T19" fmla="*/ 1425781250 h 2159"/>
                  <a:gd name="T20" fmla="*/ 2147483646 w 2250"/>
                  <a:gd name="T21" fmla="*/ 9765625 h 21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5526;p33"/>
              <p:cNvSpPr>
                <a:spLocks/>
              </p:cNvSpPr>
              <p:nvPr/>
            </p:nvSpPr>
            <p:spPr bwMode="auto">
              <a:xfrm>
                <a:off x="3255650" y="3921200"/>
                <a:ext cx="59300" cy="40025"/>
              </a:xfrm>
              <a:custGeom>
                <a:avLst/>
                <a:gdLst>
                  <a:gd name="T0" fmla="*/ 2147483646 w 2372"/>
                  <a:gd name="T1" fmla="*/ 0 h 1601"/>
                  <a:gd name="T2" fmla="*/ 2147483646 w 2372"/>
                  <a:gd name="T3" fmla="*/ 48828125 h 1601"/>
                  <a:gd name="T4" fmla="*/ 0 w 2372"/>
                  <a:gd name="T5" fmla="*/ 2147483646 h 1601"/>
                  <a:gd name="T6" fmla="*/ 2147483646 w 2372"/>
                  <a:gd name="T7" fmla="*/ 2147483646 h 1601"/>
                  <a:gd name="T8" fmla="*/ 2147483646 w 2372"/>
                  <a:gd name="T9" fmla="*/ 2147483646 h 1601"/>
                  <a:gd name="T10" fmla="*/ 2147483646 w 2372"/>
                  <a:gd name="T11" fmla="*/ 644531250 h 1601"/>
                  <a:gd name="T12" fmla="*/ 2147483646 w 2372"/>
                  <a:gd name="T13" fmla="*/ 0 h 16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5527;p33"/>
              <p:cNvSpPr>
                <a:spLocks/>
              </p:cNvSpPr>
              <p:nvPr/>
            </p:nvSpPr>
            <p:spPr bwMode="auto">
              <a:xfrm>
                <a:off x="1090500" y="4536050"/>
                <a:ext cx="39100" cy="47100"/>
              </a:xfrm>
              <a:custGeom>
                <a:avLst/>
                <a:gdLst>
                  <a:gd name="T0" fmla="*/ 742187500 w 1564"/>
                  <a:gd name="T1" fmla="*/ 0 h 1884"/>
                  <a:gd name="T2" fmla="*/ 380859375 w 1564"/>
                  <a:gd name="T3" fmla="*/ 908203125 h 1884"/>
                  <a:gd name="T4" fmla="*/ 2147483646 w 1564"/>
                  <a:gd name="T5" fmla="*/ 2147483646 h 1884"/>
                  <a:gd name="T6" fmla="*/ 2147483646 w 1564"/>
                  <a:gd name="T7" fmla="*/ 2147483646 h 1884"/>
                  <a:gd name="T8" fmla="*/ 2147483646 w 1564"/>
                  <a:gd name="T9" fmla="*/ 2147483646 h 1884"/>
                  <a:gd name="T10" fmla="*/ 2147483646 w 1564"/>
                  <a:gd name="T11" fmla="*/ 2147483646 h 1884"/>
                  <a:gd name="T12" fmla="*/ 1279296875 w 1564"/>
                  <a:gd name="T13" fmla="*/ 312500000 h 1884"/>
                  <a:gd name="T14" fmla="*/ 742187500 w 1564"/>
                  <a:gd name="T15" fmla="*/ 0 h 18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5528;p33"/>
              <p:cNvSpPr>
                <a:spLocks/>
              </p:cNvSpPr>
              <p:nvPr/>
            </p:nvSpPr>
            <p:spPr bwMode="auto">
              <a:xfrm>
                <a:off x="1248775" y="4489875"/>
                <a:ext cx="15975" cy="52975"/>
              </a:xfrm>
              <a:custGeom>
                <a:avLst/>
                <a:gdLst>
                  <a:gd name="T0" fmla="*/ 1240234375 w 639"/>
                  <a:gd name="T1" fmla="*/ 0 h 2119"/>
                  <a:gd name="T2" fmla="*/ 302734375 w 639"/>
                  <a:gd name="T3" fmla="*/ 1132812500 h 2119"/>
                  <a:gd name="T4" fmla="*/ 1484375000 w 639"/>
                  <a:gd name="T5" fmla="*/ 2147483646 h 2119"/>
                  <a:gd name="T6" fmla="*/ 0 w 639"/>
                  <a:gd name="T7" fmla="*/ 2147483646 h 2119"/>
                  <a:gd name="T8" fmla="*/ 1591796875 w 639"/>
                  <a:gd name="T9" fmla="*/ 2147483646 h 2119"/>
                  <a:gd name="T10" fmla="*/ 2147483646 w 639"/>
                  <a:gd name="T11" fmla="*/ 2147483646 h 2119"/>
                  <a:gd name="T12" fmla="*/ 1787109375 w 639"/>
                  <a:gd name="T13" fmla="*/ 244140625 h 2119"/>
                  <a:gd name="T14" fmla="*/ 1240234375 w 639"/>
                  <a:gd name="T15" fmla="*/ 0 h 21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5529;p33"/>
              <p:cNvSpPr>
                <a:spLocks/>
              </p:cNvSpPr>
              <p:nvPr/>
            </p:nvSpPr>
            <p:spPr bwMode="auto">
              <a:xfrm>
                <a:off x="1067850" y="4571675"/>
                <a:ext cx="52325" cy="65550"/>
              </a:xfrm>
              <a:custGeom>
                <a:avLst/>
                <a:gdLst>
                  <a:gd name="T0" fmla="*/ 703125000 w 2093"/>
                  <a:gd name="T1" fmla="*/ 9765625 h 2622"/>
                  <a:gd name="T2" fmla="*/ 332031250 w 2093"/>
                  <a:gd name="T3" fmla="*/ 937500000 h 2622"/>
                  <a:gd name="T4" fmla="*/ 2147483646 w 2093"/>
                  <a:gd name="T5" fmla="*/ 2147483646 h 2622"/>
                  <a:gd name="T6" fmla="*/ 2147483646 w 2093"/>
                  <a:gd name="T7" fmla="*/ 2147483646 h 2622"/>
                  <a:gd name="T8" fmla="*/ 2147483646 w 2093"/>
                  <a:gd name="T9" fmla="*/ 2147483646 h 2622"/>
                  <a:gd name="T10" fmla="*/ 1806640625 w 2093"/>
                  <a:gd name="T11" fmla="*/ 644531250 h 2622"/>
                  <a:gd name="T12" fmla="*/ 703125000 w 2093"/>
                  <a:gd name="T13" fmla="*/ 9765625 h 26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5530;p33"/>
              <p:cNvSpPr>
                <a:spLocks/>
              </p:cNvSpPr>
              <p:nvPr/>
            </p:nvSpPr>
            <p:spPr bwMode="auto">
              <a:xfrm>
                <a:off x="1280200" y="4490825"/>
                <a:ext cx="26350" cy="78425"/>
              </a:xfrm>
              <a:custGeom>
                <a:avLst/>
                <a:gdLst>
                  <a:gd name="T0" fmla="*/ 1728515625 w 1054"/>
                  <a:gd name="T1" fmla="*/ 9765625 h 3137"/>
                  <a:gd name="T2" fmla="*/ 488281250 w 1054"/>
                  <a:gd name="T3" fmla="*/ 1650390625 h 3137"/>
                  <a:gd name="T4" fmla="*/ 2147483646 w 1054"/>
                  <a:gd name="T5" fmla="*/ 2147483646 h 3137"/>
                  <a:gd name="T6" fmla="*/ 2147483646 w 1054"/>
                  <a:gd name="T7" fmla="*/ 2147483646 h 3137"/>
                  <a:gd name="T8" fmla="*/ 2147483646 w 1054"/>
                  <a:gd name="T9" fmla="*/ 2147483646 h 3137"/>
                  <a:gd name="T10" fmla="*/ 2147483646 w 1054"/>
                  <a:gd name="T11" fmla="*/ 2147483646 h 3137"/>
                  <a:gd name="T12" fmla="*/ 2147483646 w 1054"/>
                  <a:gd name="T13" fmla="*/ 166015625 h 3137"/>
                  <a:gd name="T14" fmla="*/ 1728515625 w 1054"/>
                  <a:gd name="T15" fmla="*/ 9765625 h 31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5531;p33"/>
              <p:cNvSpPr>
                <a:spLocks/>
              </p:cNvSpPr>
              <p:nvPr/>
            </p:nvSpPr>
            <p:spPr bwMode="auto">
              <a:xfrm>
                <a:off x="1149225" y="4764025"/>
                <a:ext cx="46100" cy="86325"/>
              </a:xfrm>
              <a:custGeom>
                <a:avLst/>
                <a:gdLst>
                  <a:gd name="T0" fmla="*/ 1552734375 w 1844"/>
                  <a:gd name="T1" fmla="*/ 0 h 3453"/>
                  <a:gd name="T2" fmla="*/ 0 w 1844"/>
                  <a:gd name="T3" fmla="*/ 1494140625 h 3453"/>
                  <a:gd name="T4" fmla="*/ 2147483646 w 1844"/>
                  <a:gd name="T5" fmla="*/ 2147483646 h 3453"/>
                  <a:gd name="T6" fmla="*/ 2147483646 w 1844"/>
                  <a:gd name="T7" fmla="*/ 2147483646 h 3453"/>
                  <a:gd name="T8" fmla="*/ 2147483646 w 1844"/>
                  <a:gd name="T9" fmla="*/ 2147483646 h 3453"/>
                  <a:gd name="T10" fmla="*/ 2147483646 w 1844"/>
                  <a:gd name="T11" fmla="*/ 2147483646 h 3453"/>
                  <a:gd name="T12" fmla="*/ 2147483646 w 1844"/>
                  <a:gd name="T13" fmla="*/ 1201171875 h 3453"/>
                  <a:gd name="T14" fmla="*/ 1552734375 w 1844"/>
                  <a:gd name="T15" fmla="*/ 0 h 34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5532;p33"/>
              <p:cNvSpPr>
                <a:spLocks/>
              </p:cNvSpPr>
              <p:nvPr/>
            </p:nvSpPr>
            <p:spPr bwMode="auto">
              <a:xfrm>
                <a:off x="1339975" y="4705650"/>
                <a:ext cx="30400" cy="83900"/>
              </a:xfrm>
              <a:custGeom>
                <a:avLst/>
                <a:gdLst>
                  <a:gd name="T0" fmla="*/ 2147483646 w 1216"/>
                  <a:gd name="T1" fmla="*/ 0 h 3356"/>
                  <a:gd name="T2" fmla="*/ 888671875 w 1216"/>
                  <a:gd name="T3" fmla="*/ 2147483646 h 3356"/>
                  <a:gd name="T4" fmla="*/ 2147483646 w 1216"/>
                  <a:gd name="T5" fmla="*/ 2147483646 h 3356"/>
                  <a:gd name="T6" fmla="*/ 2147483646 w 1216"/>
                  <a:gd name="T7" fmla="*/ 2147483646 h 3356"/>
                  <a:gd name="T8" fmla="*/ 2147483646 w 1216"/>
                  <a:gd name="T9" fmla="*/ 2147483646 h 3356"/>
                  <a:gd name="T10" fmla="*/ 2147483646 w 1216"/>
                  <a:gd name="T11" fmla="*/ 2147483646 h 3356"/>
                  <a:gd name="T12" fmla="*/ 2147483646 w 1216"/>
                  <a:gd name="T13" fmla="*/ 2147483646 h 3356"/>
                  <a:gd name="T14" fmla="*/ 2147483646 w 1216"/>
                  <a:gd name="T15" fmla="*/ 546875000 h 3356"/>
                  <a:gd name="T16" fmla="*/ 2147483646 w 1216"/>
                  <a:gd name="T17" fmla="*/ 0 h 33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5533;p33"/>
              <p:cNvSpPr/>
              <p:nvPr/>
            </p:nvSpPr>
            <p:spPr>
              <a:xfrm>
                <a:off x="1093344" y="4530559"/>
                <a:ext cx="276316" cy="276309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5534;p33"/>
              <p:cNvSpPr>
                <a:spLocks/>
              </p:cNvSpPr>
              <p:nvPr/>
            </p:nvSpPr>
            <p:spPr bwMode="auto">
              <a:xfrm>
                <a:off x="1118075" y="4517875"/>
                <a:ext cx="145925" cy="71625"/>
              </a:xfrm>
              <a:custGeom>
                <a:avLst/>
                <a:gdLst>
                  <a:gd name="T0" fmla="*/ 2147483646 w 5837"/>
                  <a:gd name="T1" fmla="*/ 0 h 2865"/>
                  <a:gd name="T2" fmla="*/ 2147483646 w 5837"/>
                  <a:gd name="T3" fmla="*/ 2147483646 h 2865"/>
                  <a:gd name="T4" fmla="*/ 2147483646 w 5837"/>
                  <a:gd name="T5" fmla="*/ 2147483646 h 2865"/>
                  <a:gd name="T6" fmla="*/ 2147483646 w 5837"/>
                  <a:gd name="T7" fmla="*/ 2147483646 h 2865"/>
                  <a:gd name="T8" fmla="*/ 2147483646 w 5837"/>
                  <a:gd name="T9" fmla="*/ 2147483646 h 2865"/>
                  <a:gd name="T10" fmla="*/ 2147483646 w 5837"/>
                  <a:gd name="T11" fmla="*/ 0 h 28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5535;p33"/>
              <p:cNvSpPr>
                <a:spLocks/>
              </p:cNvSpPr>
              <p:nvPr/>
            </p:nvSpPr>
            <p:spPr bwMode="auto">
              <a:xfrm>
                <a:off x="1135975" y="4526325"/>
                <a:ext cx="36825" cy="34850"/>
              </a:xfrm>
              <a:custGeom>
                <a:avLst/>
                <a:gdLst>
                  <a:gd name="T0" fmla="*/ 2147483646 w 1473"/>
                  <a:gd name="T1" fmla="*/ 0 h 1394"/>
                  <a:gd name="T2" fmla="*/ 2147483646 w 1473"/>
                  <a:gd name="T3" fmla="*/ 839843750 h 1394"/>
                  <a:gd name="T4" fmla="*/ 2147483646 w 1473"/>
                  <a:gd name="T5" fmla="*/ 1269531250 h 1394"/>
                  <a:gd name="T6" fmla="*/ 2147483646 w 1473"/>
                  <a:gd name="T7" fmla="*/ 1269531250 h 1394"/>
                  <a:gd name="T8" fmla="*/ 429687500 w 1473"/>
                  <a:gd name="T9" fmla="*/ 2147483646 h 1394"/>
                  <a:gd name="T10" fmla="*/ 2147483646 w 1473"/>
                  <a:gd name="T11" fmla="*/ 2147483646 h 1394"/>
                  <a:gd name="T12" fmla="*/ 2147483646 w 1473"/>
                  <a:gd name="T13" fmla="*/ 2147483646 h 1394"/>
                  <a:gd name="T14" fmla="*/ 2147483646 w 1473"/>
                  <a:gd name="T15" fmla="*/ 2147483646 h 1394"/>
                  <a:gd name="T16" fmla="*/ 2147483646 w 1473"/>
                  <a:gd name="T17" fmla="*/ 2147483646 h 1394"/>
                  <a:gd name="T18" fmla="*/ 2147483646 w 1473"/>
                  <a:gd name="T19" fmla="*/ 2147483646 h 1394"/>
                  <a:gd name="T20" fmla="*/ 2147483646 w 1473"/>
                  <a:gd name="T21" fmla="*/ 253906250 h 1394"/>
                  <a:gd name="T22" fmla="*/ 2147483646 w 1473"/>
                  <a:gd name="T23" fmla="*/ 0 h 139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5536;p33"/>
              <p:cNvSpPr>
                <a:spLocks/>
              </p:cNvSpPr>
              <p:nvPr/>
            </p:nvSpPr>
            <p:spPr bwMode="auto">
              <a:xfrm>
                <a:off x="1191025" y="4505900"/>
                <a:ext cx="38000" cy="34800"/>
              </a:xfrm>
              <a:custGeom>
                <a:avLst/>
                <a:gdLst>
                  <a:gd name="T0" fmla="*/ 2147483646 w 1520"/>
                  <a:gd name="T1" fmla="*/ 9765625 h 1392"/>
                  <a:gd name="T2" fmla="*/ 2147483646 w 1520"/>
                  <a:gd name="T3" fmla="*/ 214843750 h 1392"/>
                  <a:gd name="T4" fmla="*/ 1191406250 w 1520"/>
                  <a:gd name="T5" fmla="*/ 2147483646 h 1392"/>
                  <a:gd name="T6" fmla="*/ 1191406250 w 1520"/>
                  <a:gd name="T7" fmla="*/ 2147483646 h 1392"/>
                  <a:gd name="T8" fmla="*/ 2147483646 w 1520"/>
                  <a:gd name="T9" fmla="*/ 2147483646 h 1392"/>
                  <a:gd name="T10" fmla="*/ 2147483646 w 1520"/>
                  <a:gd name="T11" fmla="*/ 2147483646 h 1392"/>
                  <a:gd name="T12" fmla="*/ 2147483646 w 1520"/>
                  <a:gd name="T13" fmla="*/ 2147483646 h 1392"/>
                  <a:gd name="T14" fmla="*/ 2147483646 w 1520"/>
                  <a:gd name="T15" fmla="*/ 2147483646 h 1392"/>
                  <a:gd name="T16" fmla="*/ 2147483646 w 1520"/>
                  <a:gd name="T17" fmla="*/ 9765625 h 1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5537;p33"/>
              <p:cNvSpPr>
                <a:spLocks/>
              </p:cNvSpPr>
              <p:nvPr/>
            </p:nvSpPr>
            <p:spPr bwMode="auto">
              <a:xfrm>
                <a:off x="1135800" y="4486550"/>
                <a:ext cx="39800" cy="44975"/>
              </a:xfrm>
              <a:custGeom>
                <a:avLst/>
                <a:gdLst>
                  <a:gd name="T0" fmla="*/ 1191406250 w 1592"/>
                  <a:gd name="T1" fmla="*/ 9765625 h 1799"/>
                  <a:gd name="T2" fmla="*/ 800781250 w 1592"/>
                  <a:gd name="T3" fmla="*/ 1542968750 h 1799"/>
                  <a:gd name="T4" fmla="*/ 2147483646 w 1592"/>
                  <a:gd name="T5" fmla="*/ 2147483646 h 1799"/>
                  <a:gd name="T6" fmla="*/ 2147483646 w 1592"/>
                  <a:gd name="T7" fmla="*/ 2147483646 h 1799"/>
                  <a:gd name="T8" fmla="*/ 2147483646 w 1592"/>
                  <a:gd name="T9" fmla="*/ 2147483646 h 1799"/>
                  <a:gd name="T10" fmla="*/ 1386718750 w 1592"/>
                  <a:gd name="T11" fmla="*/ 58593750 h 1799"/>
                  <a:gd name="T12" fmla="*/ 1191406250 w 1592"/>
                  <a:gd name="T13" fmla="*/ 9765625 h 17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5538;p33"/>
              <p:cNvSpPr>
                <a:spLocks/>
              </p:cNvSpPr>
              <p:nvPr/>
            </p:nvSpPr>
            <p:spPr bwMode="auto">
              <a:xfrm>
                <a:off x="1182650" y="4470925"/>
                <a:ext cx="9925" cy="62500"/>
              </a:xfrm>
              <a:custGeom>
                <a:avLst/>
                <a:gdLst>
                  <a:gd name="T0" fmla="*/ 2147483646 w 397"/>
                  <a:gd name="T1" fmla="*/ 0 h 2500"/>
                  <a:gd name="T2" fmla="*/ 1494140625 w 397"/>
                  <a:gd name="T3" fmla="*/ 517578125 h 2500"/>
                  <a:gd name="T4" fmla="*/ 9765625 w 397"/>
                  <a:gd name="T5" fmla="*/ 2147483646 h 2500"/>
                  <a:gd name="T6" fmla="*/ 1787109375 w 397"/>
                  <a:gd name="T7" fmla="*/ 2147483646 h 2500"/>
                  <a:gd name="T8" fmla="*/ 2147483646 w 397"/>
                  <a:gd name="T9" fmla="*/ 2147483646 h 2500"/>
                  <a:gd name="T10" fmla="*/ 2147483646 w 397"/>
                  <a:gd name="T11" fmla="*/ 2147483646 h 2500"/>
                  <a:gd name="T12" fmla="*/ 2147483646 w 397"/>
                  <a:gd name="T13" fmla="*/ 2147483646 h 2500"/>
                  <a:gd name="T14" fmla="*/ 2147483646 w 397"/>
                  <a:gd name="T15" fmla="*/ 1113281250 h 2500"/>
                  <a:gd name="T16" fmla="*/ 2147483646 w 397"/>
                  <a:gd name="T17" fmla="*/ 0 h 25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5539;p33"/>
              <p:cNvSpPr>
                <a:spLocks/>
              </p:cNvSpPr>
              <p:nvPr/>
            </p:nvSpPr>
            <p:spPr bwMode="auto">
              <a:xfrm>
                <a:off x="1198625" y="4575525"/>
                <a:ext cx="77225" cy="221125"/>
              </a:xfrm>
              <a:custGeom>
                <a:avLst/>
                <a:gdLst>
                  <a:gd name="T0" fmla="*/ 1835937500 w 3089"/>
                  <a:gd name="T1" fmla="*/ 9765625 h 8845"/>
                  <a:gd name="T2" fmla="*/ 0 w 3089"/>
                  <a:gd name="T3" fmla="*/ 2109375000 h 8845"/>
                  <a:gd name="T4" fmla="*/ 2147483646 w 3089"/>
                  <a:gd name="T5" fmla="*/ 2147483646 h 8845"/>
                  <a:gd name="T6" fmla="*/ 2147483646 w 3089"/>
                  <a:gd name="T7" fmla="*/ 2147483646 h 8845"/>
                  <a:gd name="T8" fmla="*/ 2147483646 w 3089"/>
                  <a:gd name="T9" fmla="*/ 2147483646 h 8845"/>
                  <a:gd name="T10" fmla="*/ 2147483646 w 3089"/>
                  <a:gd name="T11" fmla="*/ 2147483646 h 8845"/>
                  <a:gd name="T12" fmla="*/ 2147483646 w 3089"/>
                  <a:gd name="T13" fmla="*/ 2147483646 h 8845"/>
                  <a:gd name="T14" fmla="*/ 2147483646 w 3089"/>
                  <a:gd name="T15" fmla="*/ 625000000 h 8845"/>
                  <a:gd name="T16" fmla="*/ 1835937500 w 3089"/>
                  <a:gd name="T17" fmla="*/ 9765625 h 88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5540;p33"/>
              <p:cNvSpPr>
                <a:spLocks/>
              </p:cNvSpPr>
              <p:nvPr/>
            </p:nvSpPr>
            <p:spPr bwMode="auto">
              <a:xfrm>
                <a:off x="1153025" y="4664700"/>
                <a:ext cx="50175" cy="49000"/>
              </a:xfrm>
              <a:custGeom>
                <a:avLst/>
                <a:gdLst>
                  <a:gd name="T0" fmla="*/ 2147483646 w 2007"/>
                  <a:gd name="T1" fmla="*/ 9765625 h 1960"/>
                  <a:gd name="T2" fmla="*/ 2147483646 w 2007"/>
                  <a:gd name="T3" fmla="*/ 224609375 h 1960"/>
                  <a:gd name="T4" fmla="*/ 595703125 w 2007"/>
                  <a:gd name="T5" fmla="*/ 2147483646 h 1960"/>
                  <a:gd name="T6" fmla="*/ 2147483646 w 2007"/>
                  <a:gd name="T7" fmla="*/ 2147483646 h 1960"/>
                  <a:gd name="T8" fmla="*/ 2147483646 w 2007"/>
                  <a:gd name="T9" fmla="*/ 2147483646 h 1960"/>
                  <a:gd name="T10" fmla="*/ 2147483646 w 2007"/>
                  <a:gd name="T11" fmla="*/ 2147483646 h 1960"/>
                  <a:gd name="T12" fmla="*/ 2147483646 w 2007"/>
                  <a:gd name="T13" fmla="*/ 2147483646 h 1960"/>
                  <a:gd name="T14" fmla="*/ 2147483646 w 2007"/>
                  <a:gd name="T15" fmla="*/ 2147483646 h 1960"/>
                  <a:gd name="T16" fmla="*/ 2147483646 w 2007"/>
                  <a:gd name="T17" fmla="*/ 2147483646 h 1960"/>
                  <a:gd name="T18" fmla="*/ 2147483646 w 2007"/>
                  <a:gd name="T19" fmla="*/ 9765625 h 19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5541;p33"/>
              <p:cNvSpPr>
                <a:spLocks/>
              </p:cNvSpPr>
              <p:nvPr/>
            </p:nvSpPr>
            <p:spPr bwMode="auto">
              <a:xfrm>
                <a:off x="1183425" y="4577100"/>
                <a:ext cx="50925" cy="42900"/>
              </a:xfrm>
              <a:custGeom>
                <a:avLst/>
                <a:gdLst>
                  <a:gd name="T0" fmla="*/ 2147483646 w 2037"/>
                  <a:gd name="T1" fmla="*/ 9765625 h 1716"/>
                  <a:gd name="T2" fmla="*/ 2147483646 w 2037"/>
                  <a:gd name="T3" fmla="*/ 1494140625 h 1716"/>
                  <a:gd name="T4" fmla="*/ 2147483646 w 2037"/>
                  <a:gd name="T5" fmla="*/ 2147483646 h 1716"/>
                  <a:gd name="T6" fmla="*/ 2080078125 w 2037"/>
                  <a:gd name="T7" fmla="*/ 2147483646 h 1716"/>
                  <a:gd name="T8" fmla="*/ 0 w 2037"/>
                  <a:gd name="T9" fmla="*/ 2147483646 h 1716"/>
                  <a:gd name="T10" fmla="*/ 2147483646 w 2037"/>
                  <a:gd name="T11" fmla="*/ 2147483646 h 1716"/>
                  <a:gd name="T12" fmla="*/ 2147483646 w 2037"/>
                  <a:gd name="T13" fmla="*/ 2147483646 h 1716"/>
                  <a:gd name="T14" fmla="*/ 2147483646 w 2037"/>
                  <a:gd name="T15" fmla="*/ 2147483646 h 1716"/>
                  <a:gd name="T16" fmla="*/ 2147483646 w 2037"/>
                  <a:gd name="T17" fmla="*/ 2147483646 h 1716"/>
                  <a:gd name="T18" fmla="*/ 2147483646 w 2037"/>
                  <a:gd name="T19" fmla="*/ 2147483646 h 1716"/>
                  <a:gd name="T20" fmla="*/ 2147483646 w 2037"/>
                  <a:gd name="T21" fmla="*/ 2147483646 h 1716"/>
                  <a:gd name="T22" fmla="*/ 2147483646 w 2037"/>
                  <a:gd name="T23" fmla="*/ 2147483646 h 1716"/>
                  <a:gd name="T24" fmla="*/ 2147483646 w 2037"/>
                  <a:gd name="T25" fmla="*/ 2147483646 h 1716"/>
                  <a:gd name="T26" fmla="*/ 2147483646 w 2037"/>
                  <a:gd name="T27" fmla="*/ 2147483646 h 1716"/>
                  <a:gd name="T28" fmla="*/ 2147483646 w 2037"/>
                  <a:gd name="T29" fmla="*/ 898437500 h 1716"/>
                  <a:gd name="T30" fmla="*/ 2147483646 w 2037"/>
                  <a:gd name="T31" fmla="*/ 9765625 h 171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5542;p33"/>
              <p:cNvSpPr>
                <a:spLocks/>
              </p:cNvSpPr>
              <p:nvPr/>
            </p:nvSpPr>
            <p:spPr bwMode="auto">
              <a:xfrm>
                <a:off x="1247375" y="4628475"/>
                <a:ext cx="72625" cy="51875"/>
              </a:xfrm>
              <a:custGeom>
                <a:avLst/>
                <a:gdLst>
                  <a:gd name="T0" fmla="*/ 2147483646 w 2905"/>
                  <a:gd name="T1" fmla="*/ 9765625 h 2075"/>
                  <a:gd name="T2" fmla="*/ 2147483646 w 2905"/>
                  <a:gd name="T3" fmla="*/ 2147483646 h 2075"/>
                  <a:gd name="T4" fmla="*/ 2147483646 w 2905"/>
                  <a:gd name="T5" fmla="*/ 2147483646 h 2075"/>
                  <a:gd name="T6" fmla="*/ 2147483646 w 2905"/>
                  <a:gd name="T7" fmla="*/ 2147483646 h 2075"/>
                  <a:gd name="T8" fmla="*/ 2147483646 w 2905"/>
                  <a:gd name="T9" fmla="*/ 9765625 h 20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5543;p33"/>
              <p:cNvSpPr>
                <a:spLocks/>
              </p:cNvSpPr>
              <p:nvPr/>
            </p:nvSpPr>
            <p:spPr bwMode="auto">
              <a:xfrm>
                <a:off x="1177350" y="4747350"/>
                <a:ext cx="49400" cy="42675"/>
              </a:xfrm>
              <a:custGeom>
                <a:avLst/>
                <a:gdLst>
                  <a:gd name="T0" fmla="*/ 2147483646 w 1976"/>
                  <a:gd name="T1" fmla="*/ 0 h 1707"/>
                  <a:gd name="T2" fmla="*/ 2147483646 w 1976"/>
                  <a:gd name="T3" fmla="*/ 585937500 h 1707"/>
                  <a:gd name="T4" fmla="*/ 595703125 w 1976"/>
                  <a:gd name="T5" fmla="*/ 2147483646 h 1707"/>
                  <a:gd name="T6" fmla="*/ 0 w 1976"/>
                  <a:gd name="T7" fmla="*/ 2147483646 h 1707"/>
                  <a:gd name="T8" fmla="*/ 1191406250 w 1976"/>
                  <a:gd name="T9" fmla="*/ 2147483646 h 1707"/>
                  <a:gd name="T10" fmla="*/ 2147483646 w 1976"/>
                  <a:gd name="T11" fmla="*/ 2147483646 h 1707"/>
                  <a:gd name="T12" fmla="*/ 2147483646 w 1976"/>
                  <a:gd name="T13" fmla="*/ 2147483646 h 1707"/>
                  <a:gd name="T14" fmla="*/ 2147483646 w 1976"/>
                  <a:gd name="T15" fmla="*/ 2147483646 h 1707"/>
                  <a:gd name="T16" fmla="*/ 2147483646 w 1976"/>
                  <a:gd name="T17" fmla="*/ 2147483646 h 1707"/>
                  <a:gd name="T18" fmla="*/ 2147483646 w 1976"/>
                  <a:gd name="T19" fmla="*/ 2147483646 h 1707"/>
                  <a:gd name="T20" fmla="*/ 2147483646 w 1976"/>
                  <a:gd name="T21" fmla="*/ 878906250 h 1707"/>
                  <a:gd name="T22" fmla="*/ 2147483646 w 1976"/>
                  <a:gd name="T23" fmla="*/ 0 h 17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5544;p33"/>
              <p:cNvSpPr>
                <a:spLocks/>
              </p:cNvSpPr>
              <p:nvPr/>
            </p:nvSpPr>
            <p:spPr bwMode="auto">
              <a:xfrm>
                <a:off x="1298925" y="4703175"/>
                <a:ext cx="41050" cy="51875"/>
              </a:xfrm>
              <a:custGeom>
                <a:avLst/>
                <a:gdLst>
                  <a:gd name="T0" fmla="*/ 2147483646 w 1642"/>
                  <a:gd name="T1" fmla="*/ 0 h 2075"/>
                  <a:gd name="T2" fmla="*/ 1484375000 w 1642"/>
                  <a:gd name="T3" fmla="*/ 2147483646 h 2075"/>
                  <a:gd name="T4" fmla="*/ 0 w 1642"/>
                  <a:gd name="T5" fmla="*/ 2147483646 h 2075"/>
                  <a:gd name="T6" fmla="*/ 0 w 1642"/>
                  <a:gd name="T7" fmla="*/ 2147483646 h 2075"/>
                  <a:gd name="T8" fmla="*/ 1191406250 w 1642"/>
                  <a:gd name="T9" fmla="*/ 2147483646 h 2075"/>
                  <a:gd name="T10" fmla="*/ 2147483646 w 1642"/>
                  <a:gd name="T11" fmla="*/ 2147483646 h 2075"/>
                  <a:gd name="T12" fmla="*/ 2147483646 w 1642"/>
                  <a:gd name="T13" fmla="*/ 2147483646 h 2075"/>
                  <a:gd name="T14" fmla="*/ 2147483646 w 1642"/>
                  <a:gd name="T15" fmla="*/ 2147483646 h 2075"/>
                  <a:gd name="T16" fmla="*/ 2147483646 w 1642"/>
                  <a:gd name="T17" fmla="*/ 2147483646 h 2075"/>
                  <a:gd name="T18" fmla="*/ 2147483646 w 1642"/>
                  <a:gd name="T19" fmla="*/ 2147483646 h 2075"/>
                  <a:gd name="T20" fmla="*/ 2147483646 w 1642"/>
                  <a:gd name="T21" fmla="*/ 29296875 h 2075"/>
                  <a:gd name="T22" fmla="*/ 2147483646 w 1642"/>
                  <a:gd name="T23" fmla="*/ 0 h 20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5545;p33"/>
              <p:cNvSpPr>
                <a:spLocks/>
              </p:cNvSpPr>
              <p:nvPr/>
            </p:nvSpPr>
            <p:spPr bwMode="auto">
              <a:xfrm>
                <a:off x="1123375" y="4628700"/>
                <a:ext cx="31200" cy="38400"/>
              </a:xfrm>
              <a:custGeom>
                <a:avLst/>
                <a:gdLst>
                  <a:gd name="T0" fmla="*/ 2147483646 w 1248"/>
                  <a:gd name="T1" fmla="*/ 9765625 h 1536"/>
                  <a:gd name="T2" fmla="*/ 2147483646 w 1248"/>
                  <a:gd name="T3" fmla="*/ 39062500 h 1536"/>
                  <a:gd name="T4" fmla="*/ 2147483646 w 1248"/>
                  <a:gd name="T5" fmla="*/ 927734375 h 1536"/>
                  <a:gd name="T6" fmla="*/ 302734375 w 1248"/>
                  <a:gd name="T7" fmla="*/ 2147483646 h 1536"/>
                  <a:gd name="T8" fmla="*/ 898437500 w 1248"/>
                  <a:gd name="T9" fmla="*/ 2147483646 h 1536"/>
                  <a:gd name="T10" fmla="*/ 2147483646 w 1248"/>
                  <a:gd name="T11" fmla="*/ 2147483646 h 1536"/>
                  <a:gd name="T12" fmla="*/ 2147483646 w 1248"/>
                  <a:gd name="T13" fmla="*/ 2147483646 h 1536"/>
                  <a:gd name="T14" fmla="*/ 2147483646 w 1248"/>
                  <a:gd name="T15" fmla="*/ 2147483646 h 1536"/>
                  <a:gd name="T16" fmla="*/ 2147483646 w 1248"/>
                  <a:gd name="T17" fmla="*/ 2147483646 h 1536"/>
                  <a:gd name="T18" fmla="*/ 2147483646 w 1248"/>
                  <a:gd name="T19" fmla="*/ 2147483646 h 1536"/>
                  <a:gd name="T20" fmla="*/ 2147483646 w 1248"/>
                  <a:gd name="T21" fmla="*/ 2147483646 h 1536"/>
                  <a:gd name="T22" fmla="*/ 2147483646 w 1248"/>
                  <a:gd name="T23" fmla="*/ 9765625 h 1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5546;p33"/>
              <p:cNvSpPr>
                <a:spLocks/>
              </p:cNvSpPr>
              <p:nvPr/>
            </p:nvSpPr>
            <p:spPr bwMode="auto">
              <a:xfrm>
                <a:off x="1270800" y="4569225"/>
                <a:ext cx="45625" cy="39425"/>
              </a:xfrm>
              <a:custGeom>
                <a:avLst/>
                <a:gdLst>
                  <a:gd name="T0" fmla="*/ 2147483646 w 1825"/>
                  <a:gd name="T1" fmla="*/ 2147483646 h 1577"/>
                  <a:gd name="T2" fmla="*/ 2147483646 w 1825"/>
                  <a:gd name="T3" fmla="*/ 2147483646 h 1577"/>
                  <a:gd name="T4" fmla="*/ 2147483646 w 1825"/>
                  <a:gd name="T5" fmla="*/ 2147483646 h 1577"/>
                  <a:gd name="T6" fmla="*/ 2147483646 w 1825"/>
                  <a:gd name="T7" fmla="*/ 2147483646 h 1577"/>
                  <a:gd name="T8" fmla="*/ 2147483646 w 1825"/>
                  <a:gd name="T9" fmla="*/ 9765625 h 1577"/>
                  <a:gd name="T10" fmla="*/ 2147483646 w 1825"/>
                  <a:gd name="T11" fmla="*/ 1298828125 h 1577"/>
                  <a:gd name="T12" fmla="*/ 1494140625 w 1825"/>
                  <a:gd name="T13" fmla="*/ 2147483646 h 1577"/>
                  <a:gd name="T14" fmla="*/ 2147483646 w 1825"/>
                  <a:gd name="T15" fmla="*/ 2147483646 h 1577"/>
                  <a:gd name="T16" fmla="*/ 2147483646 w 1825"/>
                  <a:gd name="T17" fmla="*/ 2147483646 h 1577"/>
                  <a:gd name="T18" fmla="*/ 2147483646 w 1825"/>
                  <a:gd name="T19" fmla="*/ 2147483646 h 1577"/>
                  <a:gd name="T20" fmla="*/ 2147483646 w 1825"/>
                  <a:gd name="T21" fmla="*/ 2147483646 h 1577"/>
                  <a:gd name="T22" fmla="*/ 2147483646 w 1825"/>
                  <a:gd name="T23" fmla="*/ 2147483646 h 1577"/>
                  <a:gd name="T24" fmla="*/ 2147483646 w 1825"/>
                  <a:gd name="T25" fmla="*/ 2147483646 h 1577"/>
                  <a:gd name="T26" fmla="*/ 2147483646 w 1825"/>
                  <a:gd name="T27" fmla="*/ 2147483646 h 1577"/>
                  <a:gd name="T28" fmla="*/ 2147483646 w 1825"/>
                  <a:gd name="T29" fmla="*/ 117187500 h 1577"/>
                  <a:gd name="T30" fmla="*/ 2147483646 w 1825"/>
                  <a:gd name="T31" fmla="*/ 9765625 h 15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2047803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548;p34"/>
          <p:cNvGrpSpPr>
            <a:grpSpLocks/>
          </p:cNvGrpSpPr>
          <p:nvPr/>
        </p:nvGrpSpPr>
        <p:grpSpPr bwMode="auto">
          <a:xfrm>
            <a:off x="-496888" y="539750"/>
            <a:ext cx="12863513" cy="7024688"/>
            <a:chOff x="-372654" y="404422"/>
            <a:chExt cx="9647836" cy="5269019"/>
          </a:xfrm>
        </p:grpSpPr>
        <p:sp>
          <p:nvSpPr>
            <p:cNvPr id="3" name="Google Shape;5549;p34"/>
            <p:cNvSpPr>
              <a:spLocks/>
            </p:cNvSpPr>
            <p:nvPr/>
          </p:nvSpPr>
          <p:spPr bwMode="auto">
            <a:xfrm>
              <a:off x="-38725" y="4485225"/>
              <a:ext cx="9209436" cy="697152"/>
            </a:xfrm>
            <a:custGeom>
              <a:avLst/>
              <a:gdLst>
                <a:gd name="T0" fmla="*/ 2147483646 w 75622"/>
                <a:gd name="T1" fmla="*/ 10667 h 107378"/>
                <a:gd name="T2" fmla="*/ 2147483646 w 75622"/>
                <a:gd name="T3" fmla="*/ 1545735 h 107378"/>
                <a:gd name="T4" fmla="*/ 2147483646 w 75622"/>
                <a:gd name="T5" fmla="*/ 16554929 h 107378"/>
                <a:gd name="T6" fmla="*/ 2147483646 w 75622"/>
                <a:gd name="T7" fmla="*/ 36176409 h 107378"/>
                <a:gd name="T8" fmla="*/ 2147483646 w 75622"/>
                <a:gd name="T9" fmla="*/ 84282598 h 107378"/>
                <a:gd name="T10" fmla="*/ 2147483646 w 75622"/>
                <a:gd name="T11" fmla="*/ 89670168 h 107378"/>
                <a:gd name="T12" fmla="*/ 2147483646 w 75622"/>
                <a:gd name="T13" fmla="*/ 90823165 h 107378"/>
                <a:gd name="T14" fmla="*/ 2147483646 w 75622"/>
                <a:gd name="T15" fmla="*/ 96603213 h 107378"/>
                <a:gd name="T16" fmla="*/ 2147483646 w 75622"/>
                <a:gd name="T17" fmla="*/ 110066419 h 107378"/>
                <a:gd name="T18" fmla="*/ 2147483646 w 75622"/>
                <a:gd name="T19" fmla="*/ 133922173 h 107378"/>
                <a:gd name="T20" fmla="*/ 2147483646 w 75622"/>
                <a:gd name="T21" fmla="*/ 155471973 h 107378"/>
                <a:gd name="T22" fmla="*/ 2147483646 w 75622"/>
                <a:gd name="T23" fmla="*/ 175095356 h 107378"/>
                <a:gd name="T24" fmla="*/ 2147483646 w 75622"/>
                <a:gd name="T25" fmla="*/ 190104289 h 107378"/>
                <a:gd name="T26" fmla="*/ 2147483646 w 75622"/>
                <a:gd name="T27" fmla="*/ 205504026 h 107378"/>
                <a:gd name="T28" fmla="*/ 2147483646 w 75622"/>
                <a:gd name="T29" fmla="*/ 205504026 h 107378"/>
                <a:gd name="T30" fmla="*/ 2147483646 w 75622"/>
                <a:gd name="T31" fmla="*/ 201652037 h 107378"/>
                <a:gd name="T32" fmla="*/ 2147483646 w 75622"/>
                <a:gd name="T33" fmla="*/ 192423145 h 107378"/>
                <a:gd name="T34" fmla="*/ 2147483646 w 75622"/>
                <a:gd name="T35" fmla="*/ 180875404 h 107378"/>
                <a:gd name="T36" fmla="*/ 2147483646 w 75622"/>
                <a:gd name="T37" fmla="*/ 165486036 h 107378"/>
                <a:gd name="T38" fmla="*/ 2147483646 w 75622"/>
                <a:gd name="T39" fmla="*/ 155471973 h 107378"/>
                <a:gd name="T40" fmla="*/ 2147483646 w 75622"/>
                <a:gd name="T41" fmla="*/ 142770975 h 107378"/>
                <a:gd name="T42" fmla="*/ 2147483646 w 75622"/>
                <a:gd name="T43" fmla="*/ 129307724 h 107378"/>
                <a:gd name="T44" fmla="*/ 2147483646 w 75622"/>
                <a:gd name="T45" fmla="*/ 118533104 h 107378"/>
                <a:gd name="T46" fmla="*/ 2147483646 w 75622"/>
                <a:gd name="T47" fmla="*/ 94677349 h 107378"/>
                <a:gd name="T48" fmla="*/ 2147483646 w 75622"/>
                <a:gd name="T49" fmla="*/ 74660975 h 107378"/>
                <a:gd name="T50" fmla="*/ 2147483646 w 75622"/>
                <a:gd name="T51" fmla="*/ 58118609 h 107378"/>
                <a:gd name="T52" fmla="*/ 2147483646 w 75622"/>
                <a:gd name="T53" fmla="*/ 48497025 h 107378"/>
                <a:gd name="T54" fmla="*/ 2147483646 w 75622"/>
                <a:gd name="T55" fmla="*/ 45797994 h 107378"/>
                <a:gd name="T56" fmla="*/ 2147483646 w 75622"/>
                <a:gd name="T57" fmla="*/ 45797994 h 107378"/>
                <a:gd name="T58" fmla="*/ 2147483646 w 75622"/>
                <a:gd name="T59" fmla="*/ 49652177 h 107378"/>
                <a:gd name="T60" fmla="*/ 2147483646 w 75622"/>
                <a:gd name="T61" fmla="*/ 53884595 h 107378"/>
                <a:gd name="T62" fmla="*/ 2147483646 w 75622"/>
                <a:gd name="T63" fmla="*/ 646116439 h 107378"/>
                <a:gd name="T64" fmla="*/ 2147483646 w 75622"/>
                <a:gd name="T65" fmla="*/ 1233341103 h 107378"/>
                <a:gd name="T66" fmla="*/ 2147483646 w 75622"/>
                <a:gd name="T67" fmla="*/ 1234876424 h 107378"/>
                <a:gd name="T68" fmla="*/ 2147483646 w 75622"/>
                <a:gd name="T69" fmla="*/ 1238728667 h 107378"/>
                <a:gd name="T70" fmla="*/ 2147483646 w 75622"/>
                <a:gd name="T71" fmla="*/ 1238728667 h 107378"/>
                <a:gd name="T72" fmla="*/ 2147483646 w 75622"/>
                <a:gd name="T73" fmla="*/ 856224241 h 107378"/>
                <a:gd name="T74" fmla="*/ 2147483646 w 75622"/>
                <a:gd name="T75" fmla="*/ 249758226 h 107378"/>
                <a:gd name="T76" fmla="*/ 2147483646 w 75622"/>
                <a:gd name="T77" fmla="*/ 10667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4" name="Google Shape;5550;p34"/>
            <p:cNvSpPr>
              <a:spLocks/>
            </p:cNvSpPr>
            <p:nvPr/>
          </p:nvSpPr>
          <p:spPr bwMode="auto">
            <a:xfrm>
              <a:off x="-65450" y="4667651"/>
              <a:ext cx="9209483" cy="514622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302516847 h 81492"/>
                <a:gd name="T4" fmla="*/ 2147483646 w 75655"/>
                <a:gd name="T5" fmla="*/ 302516847 h 81492"/>
                <a:gd name="T6" fmla="*/ 2147483646 w 75655"/>
                <a:gd name="T7" fmla="*/ 818430549 h 81492"/>
                <a:gd name="T8" fmla="*/ 2147483646 w 75655"/>
                <a:gd name="T9" fmla="*/ 818430549 h 81492"/>
                <a:gd name="T10" fmla="*/ 2147483646 w 75655"/>
                <a:gd name="T11" fmla="*/ 485432812 h 81492"/>
                <a:gd name="T12" fmla="*/ 2147483646 w 75655"/>
                <a:gd name="T13" fmla="*/ 245563325 h 81492"/>
                <a:gd name="T14" fmla="*/ 2147483646 w 75655"/>
                <a:gd name="T15" fmla="*/ 248576799 h 81492"/>
                <a:gd name="T16" fmla="*/ 2147483646 w 75655"/>
                <a:gd name="T17" fmla="*/ 252594112 h 81492"/>
                <a:gd name="T18" fmla="*/ 2147483646 w 75655"/>
                <a:gd name="T19" fmla="*/ 253939680 h 81492"/>
                <a:gd name="T20" fmla="*/ 2147483646 w 75655"/>
                <a:gd name="T21" fmla="*/ 253607246 h 81492"/>
                <a:gd name="T22" fmla="*/ 2147483646 w 75655"/>
                <a:gd name="T23" fmla="*/ 251258356 h 81492"/>
                <a:gd name="T24" fmla="*/ 2147483646 w 75655"/>
                <a:gd name="T25" fmla="*/ 236856057 h 81492"/>
                <a:gd name="T26" fmla="*/ 2147483646 w 75655"/>
                <a:gd name="T27" fmla="*/ 226130775 h 81492"/>
                <a:gd name="T28" fmla="*/ 2147483646 w 75655"/>
                <a:gd name="T29" fmla="*/ 212059110 h 81492"/>
                <a:gd name="T30" fmla="*/ 2147483646 w 75655"/>
                <a:gd name="T31" fmla="*/ 178224539 h 81492"/>
                <a:gd name="T32" fmla="*/ 2147483646 w 75655"/>
                <a:gd name="T33" fmla="*/ 178224539 h 81492"/>
                <a:gd name="T34" fmla="*/ 2147483646 w 75655"/>
                <a:gd name="T35" fmla="*/ 144720602 h 81492"/>
                <a:gd name="T36" fmla="*/ 2147483646 w 75655"/>
                <a:gd name="T37" fmla="*/ 105190677 h 81492"/>
                <a:gd name="T38" fmla="*/ 2147483646 w 75655"/>
                <a:gd name="T39" fmla="*/ 83417099 h 81492"/>
                <a:gd name="T40" fmla="*/ 2147483646 w 75655"/>
                <a:gd name="T41" fmla="*/ 72361175 h 81492"/>
                <a:gd name="T42" fmla="*/ 2147483646 w 75655"/>
                <a:gd name="T43" fmla="*/ 71697829 h 81492"/>
                <a:gd name="T44" fmla="*/ 2147483646 w 75655"/>
                <a:gd name="T45" fmla="*/ 70352544 h 81492"/>
                <a:gd name="T46" fmla="*/ 2147483646 w 75655"/>
                <a:gd name="T47" fmla="*/ 61303269 h 81492"/>
                <a:gd name="T48" fmla="*/ 2147483646 w 75655"/>
                <a:gd name="T49" fmla="*/ 21773622 h 81492"/>
                <a:gd name="T50" fmla="*/ 2147483646 w 75655"/>
                <a:gd name="T51" fmla="*/ 4359036 h 81492"/>
                <a:gd name="T52" fmla="*/ 2147483646 w 75655"/>
                <a:gd name="T53" fmla="*/ 672642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5" name="Google Shape;5551;p34"/>
            <p:cNvGrpSpPr>
              <a:grpSpLocks/>
            </p:cNvGrpSpPr>
            <p:nvPr/>
          </p:nvGrpSpPr>
          <p:grpSpPr bwMode="auto"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194" name="Google Shape;5552;p34"/>
              <p:cNvSpPr>
                <a:spLocks/>
              </p:cNvSpPr>
              <p:nvPr/>
            </p:nvSpPr>
            <p:spPr bwMode="auto">
              <a:xfrm>
                <a:off x="6153875" y="3575250"/>
                <a:ext cx="260675" cy="537575"/>
              </a:xfrm>
              <a:custGeom>
                <a:avLst/>
                <a:gdLst>
                  <a:gd name="T0" fmla="*/ 2147483646 w 10427"/>
                  <a:gd name="T1" fmla="*/ 0 h 21503"/>
                  <a:gd name="T2" fmla="*/ 2147483646 w 10427"/>
                  <a:gd name="T3" fmla="*/ 2147483646 h 21503"/>
                  <a:gd name="T4" fmla="*/ 2147483646 w 10427"/>
                  <a:gd name="T5" fmla="*/ 2147483646 h 21503"/>
                  <a:gd name="T6" fmla="*/ 2147483646 w 10427"/>
                  <a:gd name="T7" fmla="*/ 2147483646 h 21503"/>
                  <a:gd name="T8" fmla="*/ 2147483646 w 10427"/>
                  <a:gd name="T9" fmla="*/ 2147483646 h 21503"/>
                  <a:gd name="T10" fmla="*/ 2147483646 w 10427"/>
                  <a:gd name="T11" fmla="*/ 2147483646 h 21503"/>
                  <a:gd name="T12" fmla="*/ 2147483646 w 10427"/>
                  <a:gd name="T13" fmla="*/ 0 h 215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5" name="Google Shape;5553;p34"/>
              <p:cNvSpPr>
                <a:spLocks/>
              </p:cNvSpPr>
              <p:nvPr/>
            </p:nvSpPr>
            <p:spPr bwMode="auto">
              <a:xfrm>
                <a:off x="5833200" y="3655975"/>
                <a:ext cx="373125" cy="453825"/>
              </a:xfrm>
              <a:custGeom>
                <a:avLst/>
                <a:gdLst>
                  <a:gd name="T0" fmla="*/ 2147483646 w 14925"/>
                  <a:gd name="T1" fmla="*/ 0 h 18153"/>
                  <a:gd name="T2" fmla="*/ 2147483646 w 14925"/>
                  <a:gd name="T3" fmla="*/ 2147483646 h 18153"/>
                  <a:gd name="T4" fmla="*/ 2147483646 w 14925"/>
                  <a:gd name="T5" fmla="*/ 2147483646 h 18153"/>
                  <a:gd name="T6" fmla="*/ 2147483646 w 14925"/>
                  <a:gd name="T7" fmla="*/ 2147483646 h 18153"/>
                  <a:gd name="T8" fmla="*/ 2147483646 w 14925"/>
                  <a:gd name="T9" fmla="*/ 2147483646 h 18153"/>
                  <a:gd name="T10" fmla="*/ 2147483646 w 14925"/>
                  <a:gd name="T11" fmla="*/ 2147483646 h 18153"/>
                  <a:gd name="T12" fmla="*/ 2147483646 w 14925"/>
                  <a:gd name="T13" fmla="*/ 2147483646 h 18153"/>
                  <a:gd name="T14" fmla="*/ 2147483646 w 14925"/>
                  <a:gd name="T15" fmla="*/ 0 h 181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6" name="Google Shape;5554;p34"/>
              <p:cNvSpPr>
                <a:spLocks/>
              </p:cNvSpPr>
              <p:nvPr/>
            </p:nvSpPr>
            <p:spPr bwMode="auto">
              <a:xfrm>
                <a:off x="5672100" y="3969050"/>
                <a:ext cx="535000" cy="248675"/>
              </a:xfrm>
              <a:custGeom>
                <a:avLst/>
                <a:gdLst>
                  <a:gd name="T0" fmla="*/ 2147483646 w 21400"/>
                  <a:gd name="T1" fmla="*/ 9765625 h 9947"/>
                  <a:gd name="T2" fmla="*/ 2147483646 w 21400"/>
                  <a:gd name="T3" fmla="*/ 361328125 h 9947"/>
                  <a:gd name="T4" fmla="*/ 2147483646 w 21400"/>
                  <a:gd name="T5" fmla="*/ 2147483646 h 9947"/>
                  <a:gd name="T6" fmla="*/ 2147483646 w 21400"/>
                  <a:gd name="T7" fmla="*/ 2147483646 h 9947"/>
                  <a:gd name="T8" fmla="*/ 2147483646 w 21400"/>
                  <a:gd name="T9" fmla="*/ 2147483646 h 9947"/>
                  <a:gd name="T10" fmla="*/ 2147483646 w 21400"/>
                  <a:gd name="T11" fmla="*/ 2147483646 h 9947"/>
                  <a:gd name="T12" fmla="*/ 2147483646 w 21400"/>
                  <a:gd name="T13" fmla="*/ 2147483646 h 9947"/>
                  <a:gd name="T14" fmla="*/ 2147483646 w 21400"/>
                  <a:gd name="T15" fmla="*/ 2147483646 h 9947"/>
                  <a:gd name="T16" fmla="*/ 2147483646 w 21400"/>
                  <a:gd name="T17" fmla="*/ 9765625 h 99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7" name="Google Shape;5555;p34"/>
              <p:cNvSpPr>
                <a:spLocks/>
              </p:cNvSpPr>
              <p:nvPr/>
            </p:nvSpPr>
            <p:spPr bwMode="auto">
              <a:xfrm>
                <a:off x="5842325" y="4110525"/>
                <a:ext cx="361725" cy="431650"/>
              </a:xfrm>
              <a:custGeom>
                <a:avLst/>
                <a:gdLst>
                  <a:gd name="T0" fmla="*/ 2147483646 w 14469"/>
                  <a:gd name="T1" fmla="*/ 9765625 h 17266"/>
                  <a:gd name="T2" fmla="*/ 2147483646 w 14469"/>
                  <a:gd name="T3" fmla="*/ 2147483646 h 17266"/>
                  <a:gd name="T4" fmla="*/ 1191406250 w 14469"/>
                  <a:gd name="T5" fmla="*/ 2147483646 h 17266"/>
                  <a:gd name="T6" fmla="*/ 2147483646 w 14469"/>
                  <a:gd name="T7" fmla="*/ 2147483646 h 17266"/>
                  <a:gd name="T8" fmla="*/ 2147483646 w 14469"/>
                  <a:gd name="T9" fmla="*/ 2147483646 h 17266"/>
                  <a:gd name="T10" fmla="*/ 2147483646 w 14469"/>
                  <a:gd name="T11" fmla="*/ 2147483646 h 17266"/>
                  <a:gd name="T12" fmla="*/ 2147483646 w 14469"/>
                  <a:gd name="T13" fmla="*/ 2147483646 h 17266"/>
                  <a:gd name="T14" fmla="*/ 2147483646 w 14469"/>
                  <a:gd name="T15" fmla="*/ 9765625 h 172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8" name="Google Shape;5556;p34"/>
              <p:cNvSpPr>
                <a:spLocks/>
              </p:cNvSpPr>
              <p:nvPr/>
            </p:nvSpPr>
            <p:spPr bwMode="auto">
              <a:xfrm>
                <a:off x="6111325" y="4113575"/>
                <a:ext cx="257625" cy="497000"/>
              </a:xfrm>
              <a:custGeom>
                <a:avLst/>
                <a:gdLst>
                  <a:gd name="T0" fmla="*/ 2147483646 w 10305"/>
                  <a:gd name="T1" fmla="*/ 0 h 19880"/>
                  <a:gd name="T2" fmla="*/ 2147483646 w 10305"/>
                  <a:gd name="T3" fmla="*/ 2147483646 h 19880"/>
                  <a:gd name="T4" fmla="*/ 2147483646 w 10305"/>
                  <a:gd name="T5" fmla="*/ 2147483646 h 19880"/>
                  <a:gd name="T6" fmla="*/ 2147483646 w 10305"/>
                  <a:gd name="T7" fmla="*/ 2147483646 h 19880"/>
                  <a:gd name="T8" fmla="*/ 2147483646 w 10305"/>
                  <a:gd name="T9" fmla="*/ 2147483646 h 19880"/>
                  <a:gd name="T10" fmla="*/ 2147483646 w 10305"/>
                  <a:gd name="T11" fmla="*/ 2147483646 h 19880"/>
                  <a:gd name="T12" fmla="*/ 2147483646 w 10305"/>
                  <a:gd name="T13" fmla="*/ 2147483646 h 19880"/>
                  <a:gd name="T14" fmla="*/ 2147483646 w 10305"/>
                  <a:gd name="T15" fmla="*/ 0 h 198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9" name="Google Shape;5557;p34"/>
              <p:cNvSpPr>
                <a:spLocks/>
              </p:cNvSpPr>
              <p:nvPr/>
            </p:nvSpPr>
            <p:spPr bwMode="auto">
              <a:xfrm>
                <a:off x="6204025" y="3782450"/>
                <a:ext cx="489400" cy="340275"/>
              </a:xfrm>
              <a:custGeom>
                <a:avLst/>
                <a:gdLst>
                  <a:gd name="T0" fmla="*/ 2147483646 w 19576"/>
                  <a:gd name="T1" fmla="*/ 0 h 13611"/>
                  <a:gd name="T2" fmla="*/ 2147483646 w 19576"/>
                  <a:gd name="T3" fmla="*/ 2147483646 h 13611"/>
                  <a:gd name="T4" fmla="*/ 9765625 w 19576"/>
                  <a:gd name="T5" fmla="*/ 2147483646 h 13611"/>
                  <a:gd name="T6" fmla="*/ 2147483646 w 19576"/>
                  <a:gd name="T7" fmla="*/ 2147483646 h 13611"/>
                  <a:gd name="T8" fmla="*/ 2147483646 w 19576"/>
                  <a:gd name="T9" fmla="*/ 2147483646 h 13611"/>
                  <a:gd name="T10" fmla="*/ 2147483646 w 19576"/>
                  <a:gd name="T11" fmla="*/ 2147483646 h 13611"/>
                  <a:gd name="T12" fmla="*/ 2147483646 w 19576"/>
                  <a:gd name="T13" fmla="*/ 0 h 136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0" name="Google Shape;5558;p34"/>
              <p:cNvSpPr>
                <a:spLocks/>
              </p:cNvSpPr>
              <p:nvPr/>
            </p:nvSpPr>
            <p:spPr bwMode="auto">
              <a:xfrm>
                <a:off x="6199475" y="4018125"/>
                <a:ext cx="527375" cy="218800"/>
              </a:xfrm>
              <a:custGeom>
                <a:avLst/>
                <a:gdLst>
                  <a:gd name="T0" fmla="*/ 2147483646 w 21095"/>
                  <a:gd name="T1" fmla="*/ 0 h 8752"/>
                  <a:gd name="T2" fmla="*/ 0 w 21095"/>
                  <a:gd name="T3" fmla="*/ 2147483646 h 8752"/>
                  <a:gd name="T4" fmla="*/ 2147483646 w 21095"/>
                  <a:gd name="T5" fmla="*/ 2147483646 h 8752"/>
                  <a:gd name="T6" fmla="*/ 2147483646 w 21095"/>
                  <a:gd name="T7" fmla="*/ 2147483646 h 8752"/>
                  <a:gd name="T8" fmla="*/ 2147483646 w 21095"/>
                  <a:gd name="T9" fmla="*/ 2147483646 h 8752"/>
                  <a:gd name="T10" fmla="*/ 2147483646 w 21095"/>
                  <a:gd name="T11" fmla="*/ 2147483646 h 8752"/>
                  <a:gd name="T12" fmla="*/ 2147483646 w 21095"/>
                  <a:gd name="T13" fmla="*/ 2147483646 h 8752"/>
                  <a:gd name="T14" fmla="*/ 2147483646 w 21095"/>
                  <a:gd name="T15" fmla="*/ 2147483646 h 8752"/>
                  <a:gd name="T16" fmla="*/ 2147483646 w 21095"/>
                  <a:gd name="T17" fmla="*/ 0 h 87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1" name="Google Shape;5559;p34"/>
              <p:cNvSpPr>
                <a:spLocks/>
              </p:cNvSpPr>
              <p:nvPr/>
            </p:nvSpPr>
            <p:spPr bwMode="auto">
              <a:xfrm>
                <a:off x="6207075" y="4122350"/>
                <a:ext cx="424050" cy="360500"/>
              </a:xfrm>
              <a:custGeom>
                <a:avLst/>
                <a:gdLst>
                  <a:gd name="T0" fmla="*/ 2147483646 w 16962"/>
                  <a:gd name="T1" fmla="*/ 9765625 h 14420"/>
                  <a:gd name="T2" fmla="*/ 0 w 16962"/>
                  <a:gd name="T3" fmla="*/ 732421875 h 14420"/>
                  <a:gd name="T4" fmla="*/ 2147483646 w 16962"/>
                  <a:gd name="T5" fmla="*/ 2147483646 h 14420"/>
                  <a:gd name="T6" fmla="*/ 2147483646 w 16962"/>
                  <a:gd name="T7" fmla="*/ 2147483646 h 14420"/>
                  <a:gd name="T8" fmla="*/ 2147483646 w 16962"/>
                  <a:gd name="T9" fmla="*/ 2147483646 h 14420"/>
                  <a:gd name="T10" fmla="*/ 2147483646 w 16962"/>
                  <a:gd name="T11" fmla="*/ 2147483646 h 14420"/>
                  <a:gd name="T12" fmla="*/ 2147483646 w 16962"/>
                  <a:gd name="T13" fmla="*/ 2147483646 h 14420"/>
                  <a:gd name="T14" fmla="*/ 2147483646 w 16962"/>
                  <a:gd name="T15" fmla="*/ 2147483646 h 14420"/>
                  <a:gd name="T16" fmla="*/ 2147483646 w 16962"/>
                  <a:gd name="T17" fmla="*/ 9765625 h 144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6" name="Google Shape;5560;p34"/>
            <p:cNvGrpSpPr>
              <a:grpSpLocks/>
            </p:cNvGrpSpPr>
            <p:nvPr/>
          </p:nvGrpSpPr>
          <p:grpSpPr bwMode="auto"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179" name="Google Shape;5561;p34"/>
              <p:cNvSpPr>
                <a:spLocks/>
              </p:cNvSpPr>
              <p:nvPr/>
            </p:nvSpPr>
            <p:spPr bwMode="auto">
              <a:xfrm>
                <a:off x="892375" y="3285175"/>
                <a:ext cx="523600" cy="378650"/>
              </a:xfrm>
              <a:custGeom>
                <a:avLst/>
                <a:gdLst>
                  <a:gd name="T0" fmla="*/ 2147483646 w 20944"/>
                  <a:gd name="T1" fmla="*/ 9765625 h 15146"/>
                  <a:gd name="T2" fmla="*/ 2147483646 w 20944"/>
                  <a:gd name="T3" fmla="*/ 2147483646 h 15146"/>
                  <a:gd name="T4" fmla="*/ 9765625 w 20944"/>
                  <a:gd name="T5" fmla="*/ 2147483646 h 15146"/>
                  <a:gd name="T6" fmla="*/ 2147483646 w 20944"/>
                  <a:gd name="T7" fmla="*/ 2147483646 h 15146"/>
                  <a:gd name="T8" fmla="*/ 2147483646 w 20944"/>
                  <a:gd name="T9" fmla="*/ 2147483646 h 15146"/>
                  <a:gd name="T10" fmla="*/ 2147483646 w 20944"/>
                  <a:gd name="T11" fmla="*/ 351562500 h 15146"/>
                  <a:gd name="T12" fmla="*/ 2147483646 w 20944"/>
                  <a:gd name="T13" fmla="*/ 9765625 h 151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180" name="Google Shape;5562;p34"/>
              <p:cNvGrpSpPr>
                <a:grpSpLocks/>
              </p:cNvGrpSpPr>
              <p:nvPr/>
            </p:nvGrpSpPr>
            <p:grpSpPr bwMode="auto"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81" name="Google Shape;5563;p34"/>
                <p:cNvSpPr>
                  <a:spLocks/>
                </p:cNvSpPr>
                <p:nvPr/>
              </p:nvSpPr>
              <p:spPr bwMode="auto">
                <a:xfrm>
                  <a:off x="916700" y="2276150"/>
                  <a:ext cx="289550" cy="661150"/>
                </a:xfrm>
                <a:custGeom>
                  <a:avLst/>
                  <a:gdLst>
                    <a:gd name="T0" fmla="*/ 2147483646 w 11582"/>
                    <a:gd name="T1" fmla="*/ 9765625 h 26446"/>
                    <a:gd name="T2" fmla="*/ 2147483646 w 11582"/>
                    <a:gd name="T3" fmla="*/ 2147483646 h 26446"/>
                    <a:gd name="T4" fmla="*/ 2147483646 w 11582"/>
                    <a:gd name="T5" fmla="*/ 2147483646 h 26446"/>
                    <a:gd name="T6" fmla="*/ 2147483646 w 11582"/>
                    <a:gd name="T7" fmla="*/ 2147483646 h 26446"/>
                    <a:gd name="T8" fmla="*/ 2147483646 w 11582"/>
                    <a:gd name="T9" fmla="*/ 9765625 h 264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5564;p34"/>
                <p:cNvSpPr>
                  <a:spLocks/>
                </p:cNvSpPr>
                <p:nvPr/>
              </p:nvSpPr>
              <p:spPr bwMode="auto">
                <a:xfrm>
                  <a:off x="249500" y="3548225"/>
                  <a:ext cx="383775" cy="487100"/>
                </a:xfrm>
                <a:custGeom>
                  <a:avLst/>
                  <a:gdLst>
                    <a:gd name="T0" fmla="*/ 2147483646 w 15351"/>
                    <a:gd name="T1" fmla="*/ 0 h 19484"/>
                    <a:gd name="T2" fmla="*/ 2147483646 w 15351"/>
                    <a:gd name="T3" fmla="*/ 2147483646 h 19484"/>
                    <a:gd name="T4" fmla="*/ 2147483646 w 15351"/>
                    <a:gd name="T5" fmla="*/ 2147483646 h 19484"/>
                    <a:gd name="T6" fmla="*/ 2147483646 w 15351"/>
                    <a:gd name="T7" fmla="*/ 2147483646 h 19484"/>
                    <a:gd name="T8" fmla="*/ 2147483646 w 15351"/>
                    <a:gd name="T9" fmla="*/ 0 h 194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5565;p34"/>
                <p:cNvSpPr>
                  <a:spLocks/>
                </p:cNvSpPr>
                <p:nvPr/>
              </p:nvSpPr>
              <p:spPr bwMode="auto">
                <a:xfrm>
                  <a:off x="765475" y="3687275"/>
                  <a:ext cx="476475" cy="386675"/>
                </a:xfrm>
                <a:custGeom>
                  <a:avLst/>
                  <a:gdLst>
                    <a:gd name="T0" fmla="*/ 2147483646 w 19059"/>
                    <a:gd name="T1" fmla="*/ 0 h 15467"/>
                    <a:gd name="T2" fmla="*/ 2147483646 w 19059"/>
                    <a:gd name="T3" fmla="*/ 2147483646 h 15467"/>
                    <a:gd name="T4" fmla="*/ 9765625 w 19059"/>
                    <a:gd name="T5" fmla="*/ 2147483646 h 15467"/>
                    <a:gd name="T6" fmla="*/ 2147483646 w 19059"/>
                    <a:gd name="T7" fmla="*/ 2147483646 h 15467"/>
                    <a:gd name="T8" fmla="*/ 2147483646 w 19059"/>
                    <a:gd name="T9" fmla="*/ 2147483646 h 15467"/>
                    <a:gd name="T10" fmla="*/ 2147483646 w 19059"/>
                    <a:gd name="T11" fmla="*/ 0 h 154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5566;p34"/>
                <p:cNvSpPr>
                  <a:spLocks/>
                </p:cNvSpPr>
                <p:nvPr/>
              </p:nvSpPr>
              <p:spPr bwMode="auto">
                <a:xfrm>
                  <a:off x="371100" y="3007175"/>
                  <a:ext cx="448350" cy="604125"/>
                </a:xfrm>
                <a:custGeom>
                  <a:avLst/>
                  <a:gdLst>
                    <a:gd name="T0" fmla="*/ 2147483646 w 17934"/>
                    <a:gd name="T1" fmla="*/ 0 h 24165"/>
                    <a:gd name="T2" fmla="*/ 2147483646 w 17934"/>
                    <a:gd name="T3" fmla="*/ 0 h 24165"/>
                    <a:gd name="T4" fmla="*/ 2147483646 w 17934"/>
                    <a:gd name="T5" fmla="*/ 2147483646 h 24165"/>
                    <a:gd name="T6" fmla="*/ 2147483646 w 17934"/>
                    <a:gd name="T7" fmla="*/ 2147483646 h 24165"/>
                    <a:gd name="T8" fmla="*/ 2147483646 w 17934"/>
                    <a:gd name="T9" fmla="*/ 2147483646 h 24165"/>
                    <a:gd name="T10" fmla="*/ 2147483646 w 17934"/>
                    <a:gd name="T11" fmla="*/ 0 h 2416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5" name="Google Shape;5567;p34"/>
                <p:cNvSpPr>
                  <a:spLocks/>
                </p:cNvSpPr>
                <p:nvPr/>
              </p:nvSpPr>
              <p:spPr bwMode="auto">
                <a:xfrm>
                  <a:off x="469875" y="2689550"/>
                  <a:ext cx="405800" cy="396850"/>
                </a:xfrm>
                <a:custGeom>
                  <a:avLst/>
                  <a:gdLst>
                    <a:gd name="T0" fmla="*/ 2147483646 w 16232"/>
                    <a:gd name="T1" fmla="*/ 0 h 15874"/>
                    <a:gd name="T2" fmla="*/ 2147483646 w 16232"/>
                    <a:gd name="T3" fmla="*/ 0 h 15874"/>
                    <a:gd name="T4" fmla="*/ 2147483646 w 16232"/>
                    <a:gd name="T5" fmla="*/ 2147483646 h 15874"/>
                    <a:gd name="T6" fmla="*/ 2147483646 w 16232"/>
                    <a:gd name="T7" fmla="*/ 2147483646 h 15874"/>
                    <a:gd name="T8" fmla="*/ 2147483646 w 16232"/>
                    <a:gd name="T9" fmla="*/ 2147483646 h 15874"/>
                    <a:gd name="T10" fmla="*/ 2147483646 w 16232"/>
                    <a:gd name="T11" fmla="*/ 2147483646 h 15874"/>
                    <a:gd name="T12" fmla="*/ 2147483646 w 16232"/>
                    <a:gd name="T13" fmla="*/ 0 h 158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5568;p34"/>
                <p:cNvSpPr>
                  <a:spLocks/>
                </p:cNvSpPr>
                <p:nvPr/>
              </p:nvSpPr>
              <p:spPr bwMode="auto">
                <a:xfrm>
                  <a:off x="1035250" y="2811925"/>
                  <a:ext cx="471900" cy="332850"/>
                </a:xfrm>
                <a:custGeom>
                  <a:avLst/>
                  <a:gdLst>
                    <a:gd name="T0" fmla="*/ 2147483646 w 18876"/>
                    <a:gd name="T1" fmla="*/ 0 h 13314"/>
                    <a:gd name="T2" fmla="*/ 2147483646 w 18876"/>
                    <a:gd name="T3" fmla="*/ 2147483646 h 13314"/>
                    <a:gd name="T4" fmla="*/ 1484375000 w 18876"/>
                    <a:gd name="T5" fmla="*/ 2147483646 h 13314"/>
                    <a:gd name="T6" fmla="*/ 2147483646 w 18876"/>
                    <a:gd name="T7" fmla="*/ 2147483646 h 13314"/>
                    <a:gd name="T8" fmla="*/ 2147483646 w 18876"/>
                    <a:gd name="T9" fmla="*/ 2147483646 h 13314"/>
                    <a:gd name="T10" fmla="*/ 2147483646 w 18876"/>
                    <a:gd name="T11" fmla="*/ 585937500 h 13314"/>
                    <a:gd name="T12" fmla="*/ 2147483646 w 18876"/>
                    <a:gd name="T13" fmla="*/ 0 h 133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7" name="Google Shape;5569;p34"/>
                <p:cNvSpPr>
                  <a:spLocks/>
                </p:cNvSpPr>
                <p:nvPr/>
              </p:nvSpPr>
              <p:spPr bwMode="auto">
                <a:xfrm>
                  <a:off x="511675" y="2502600"/>
                  <a:ext cx="588950" cy="2074525"/>
                </a:xfrm>
                <a:custGeom>
                  <a:avLst/>
                  <a:gdLst>
                    <a:gd name="T0" fmla="*/ 2147483646 w 23558"/>
                    <a:gd name="T1" fmla="*/ 9765625 h 82981"/>
                    <a:gd name="T2" fmla="*/ 2147483646 w 23558"/>
                    <a:gd name="T3" fmla="*/ 605468750 h 82981"/>
                    <a:gd name="T4" fmla="*/ 2147483646 w 23558"/>
                    <a:gd name="T5" fmla="*/ 2147483646 h 82981"/>
                    <a:gd name="T6" fmla="*/ 2147483646 w 23558"/>
                    <a:gd name="T7" fmla="*/ 2147483646 h 82981"/>
                    <a:gd name="T8" fmla="*/ 2147483646 w 23558"/>
                    <a:gd name="T9" fmla="*/ 2147483646 h 82981"/>
                    <a:gd name="T10" fmla="*/ 2147483646 w 23558"/>
                    <a:gd name="T11" fmla="*/ 2147483646 h 82981"/>
                    <a:gd name="T12" fmla="*/ 0 w 23558"/>
                    <a:gd name="T13" fmla="*/ 2147483646 h 82981"/>
                    <a:gd name="T14" fmla="*/ 302734375 w 23558"/>
                    <a:gd name="T15" fmla="*/ 2147483646 h 82981"/>
                    <a:gd name="T16" fmla="*/ 1484375000 w 23558"/>
                    <a:gd name="T17" fmla="*/ 2147483646 h 82981"/>
                    <a:gd name="T18" fmla="*/ 2147483646 w 23558"/>
                    <a:gd name="T19" fmla="*/ 2147483646 h 82981"/>
                    <a:gd name="T20" fmla="*/ 2147483646 w 23558"/>
                    <a:gd name="T21" fmla="*/ 2147483646 h 82981"/>
                    <a:gd name="T22" fmla="*/ 2147483646 w 23558"/>
                    <a:gd name="T23" fmla="*/ 2147483646 h 82981"/>
                    <a:gd name="T24" fmla="*/ 2147483646 w 23558"/>
                    <a:gd name="T25" fmla="*/ 2147483646 h 82981"/>
                    <a:gd name="T26" fmla="*/ 2147483646 w 23558"/>
                    <a:gd name="T27" fmla="*/ 2147483646 h 82981"/>
                    <a:gd name="T28" fmla="*/ 2147483646 w 23558"/>
                    <a:gd name="T29" fmla="*/ 605468750 h 82981"/>
                    <a:gd name="T30" fmla="*/ 2147483646 w 23558"/>
                    <a:gd name="T31" fmla="*/ 9765625 h 8298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5570;p34"/>
                <p:cNvSpPr>
                  <a:spLocks/>
                </p:cNvSpPr>
                <p:nvPr/>
              </p:nvSpPr>
              <p:spPr bwMode="auto">
                <a:xfrm>
                  <a:off x="564875" y="2794400"/>
                  <a:ext cx="880725" cy="403775"/>
                </a:xfrm>
                <a:custGeom>
                  <a:avLst/>
                  <a:gdLst>
                    <a:gd name="T0" fmla="*/ 0 w 35229"/>
                    <a:gd name="T1" fmla="*/ 9765625 h 16151"/>
                    <a:gd name="T2" fmla="*/ 0 w 35229"/>
                    <a:gd name="T3" fmla="*/ 302734375 h 16151"/>
                    <a:gd name="T4" fmla="*/ 2147483646 w 35229"/>
                    <a:gd name="T5" fmla="*/ 2147483646 h 16151"/>
                    <a:gd name="T6" fmla="*/ 2147483646 w 35229"/>
                    <a:gd name="T7" fmla="*/ 2147483646 h 16151"/>
                    <a:gd name="T8" fmla="*/ 2147483646 w 35229"/>
                    <a:gd name="T9" fmla="*/ 2147483646 h 16151"/>
                    <a:gd name="T10" fmla="*/ 2147483646 w 35229"/>
                    <a:gd name="T11" fmla="*/ 2147483646 h 16151"/>
                    <a:gd name="T12" fmla="*/ 2147483646 w 35229"/>
                    <a:gd name="T13" fmla="*/ 2147483646 h 16151"/>
                    <a:gd name="T14" fmla="*/ 2147483646 w 35229"/>
                    <a:gd name="T15" fmla="*/ 2147483646 h 16151"/>
                    <a:gd name="T16" fmla="*/ 2147483646 w 35229"/>
                    <a:gd name="T17" fmla="*/ 2147483646 h 16151"/>
                    <a:gd name="T18" fmla="*/ 2147483646 w 35229"/>
                    <a:gd name="T19" fmla="*/ 2147483646 h 16151"/>
                    <a:gd name="T20" fmla="*/ 2147483646 w 35229"/>
                    <a:gd name="T21" fmla="*/ 2147483646 h 16151"/>
                    <a:gd name="T22" fmla="*/ 2147483646 w 35229"/>
                    <a:gd name="T23" fmla="*/ 2147483646 h 16151"/>
                    <a:gd name="T24" fmla="*/ 2147483646 w 35229"/>
                    <a:gd name="T25" fmla="*/ 2147483646 h 16151"/>
                    <a:gd name="T26" fmla="*/ 2147483646 w 35229"/>
                    <a:gd name="T27" fmla="*/ 2147483646 h 16151"/>
                    <a:gd name="T28" fmla="*/ 2147483646 w 35229"/>
                    <a:gd name="T29" fmla="*/ 2147483646 h 16151"/>
                    <a:gd name="T30" fmla="*/ 302734375 w 35229"/>
                    <a:gd name="T31" fmla="*/ 9765625 h 16151"/>
                    <a:gd name="T32" fmla="*/ 0 w 35229"/>
                    <a:gd name="T33" fmla="*/ 9765625 h 161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5571;p34"/>
                <p:cNvSpPr>
                  <a:spLocks/>
                </p:cNvSpPr>
                <p:nvPr/>
              </p:nvSpPr>
              <p:spPr bwMode="auto">
                <a:xfrm>
                  <a:off x="504825" y="3130275"/>
                  <a:ext cx="867825" cy="596275"/>
                </a:xfrm>
                <a:custGeom>
                  <a:avLst/>
                  <a:gdLst>
                    <a:gd name="T0" fmla="*/ 898437500 w 34713"/>
                    <a:gd name="T1" fmla="*/ 9765625 h 23851"/>
                    <a:gd name="T2" fmla="*/ 9765625 w 34713"/>
                    <a:gd name="T3" fmla="*/ 302734375 h 23851"/>
                    <a:gd name="T4" fmla="*/ 2147483646 w 34713"/>
                    <a:gd name="T5" fmla="*/ 2147483646 h 23851"/>
                    <a:gd name="T6" fmla="*/ 2147483646 w 34713"/>
                    <a:gd name="T7" fmla="*/ 2147483646 h 23851"/>
                    <a:gd name="T8" fmla="*/ 2147483646 w 34713"/>
                    <a:gd name="T9" fmla="*/ 2147483646 h 23851"/>
                    <a:gd name="T10" fmla="*/ 2147483646 w 34713"/>
                    <a:gd name="T11" fmla="*/ 2147483646 h 23851"/>
                    <a:gd name="T12" fmla="*/ 2147483646 w 34713"/>
                    <a:gd name="T13" fmla="*/ 2147483646 h 23851"/>
                    <a:gd name="T14" fmla="*/ 2147483646 w 34713"/>
                    <a:gd name="T15" fmla="*/ 2147483646 h 23851"/>
                    <a:gd name="T16" fmla="*/ 2147483646 w 34713"/>
                    <a:gd name="T17" fmla="*/ 2147483646 h 23851"/>
                    <a:gd name="T18" fmla="*/ 2147483646 w 34713"/>
                    <a:gd name="T19" fmla="*/ 2147483646 h 23851"/>
                    <a:gd name="T20" fmla="*/ 2147483646 w 34713"/>
                    <a:gd name="T21" fmla="*/ 2147483646 h 23851"/>
                    <a:gd name="T22" fmla="*/ 2147483646 w 34713"/>
                    <a:gd name="T23" fmla="*/ 2147483646 h 23851"/>
                    <a:gd name="T24" fmla="*/ 2147483646 w 34713"/>
                    <a:gd name="T25" fmla="*/ 2147483646 h 23851"/>
                    <a:gd name="T26" fmla="*/ 2147483646 w 34713"/>
                    <a:gd name="T27" fmla="*/ 2147483646 h 23851"/>
                    <a:gd name="T28" fmla="*/ 2147483646 w 34713"/>
                    <a:gd name="T29" fmla="*/ 2147483646 h 23851"/>
                    <a:gd name="T30" fmla="*/ 2147483646 w 34713"/>
                    <a:gd name="T31" fmla="*/ 2147483646 h 23851"/>
                    <a:gd name="T32" fmla="*/ 2147483646 w 34713"/>
                    <a:gd name="T33" fmla="*/ 2147483646 h 23851"/>
                    <a:gd name="T34" fmla="*/ 2147483646 w 34713"/>
                    <a:gd name="T35" fmla="*/ 2147483646 h 23851"/>
                    <a:gd name="T36" fmla="*/ 2147483646 w 34713"/>
                    <a:gd name="T37" fmla="*/ 2147483646 h 23851"/>
                    <a:gd name="T38" fmla="*/ 2147483646 w 34713"/>
                    <a:gd name="T39" fmla="*/ 2147483646 h 23851"/>
                    <a:gd name="T40" fmla="*/ 2147483646 w 34713"/>
                    <a:gd name="T41" fmla="*/ 2147483646 h 23851"/>
                    <a:gd name="T42" fmla="*/ 2147483646 w 34713"/>
                    <a:gd name="T43" fmla="*/ 2147483646 h 23851"/>
                    <a:gd name="T44" fmla="*/ 2147483646 w 34713"/>
                    <a:gd name="T45" fmla="*/ 2147483646 h 23851"/>
                    <a:gd name="T46" fmla="*/ 898437500 w 34713"/>
                    <a:gd name="T47" fmla="*/ 9765625 h 238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5572;p34"/>
                <p:cNvSpPr>
                  <a:spLocks/>
                </p:cNvSpPr>
                <p:nvPr/>
              </p:nvSpPr>
              <p:spPr bwMode="auto">
                <a:xfrm>
                  <a:off x="281425" y="3558850"/>
                  <a:ext cx="949125" cy="562050"/>
                </a:xfrm>
                <a:custGeom>
                  <a:avLst/>
                  <a:gdLst>
                    <a:gd name="T0" fmla="*/ 898437500 w 37965"/>
                    <a:gd name="T1" fmla="*/ 9765625 h 22482"/>
                    <a:gd name="T2" fmla="*/ 9765625 w 37965"/>
                    <a:gd name="T3" fmla="*/ 302734375 h 22482"/>
                    <a:gd name="T4" fmla="*/ 2147483646 w 37965"/>
                    <a:gd name="T5" fmla="*/ 2147483646 h 22482"/>
                    <a:gd name="T6" fmla="*/ 2147483646 w 37965"/>
                    <a:gd name="T7" fmla="*/ 2147483646 h 22482"/>
                    <a:gd name="T8" fmla="*/ 2147483646 w 37965"/>
                    <a:gd name="T9" fmla="*/ 2147483646 h 22482"/>
                    <a:gd name="T10" fmla="*/ 2147483646 w 37965"/>
                    <a:gd name="T11" fmla="*/ 2147483646 h 22482"/>
                    <a:gd name="T12" fmla="*/ 2147483646 w 37965"/>
                    <a:gd name="T13" fmla="*/ 2147483646 h 22482"/>
                    <a:gd name="T14" fmla="*/ 2147483646 w 37965"/>
                    <a:gd name="T15" fmla="*/ 2147483646 h 22482"/>
                    <a:gd name="T16" fmla="*/ 2147483646 w 37965"/>
                    <a:gd name="T17" fmla="*/ 2147483646 h 22482"/>
                    <a:gd name="T18" fmla="*/ 2147483646 w 37965"/>
                    <a:gd name="T19" fmla="*/ 2147483646 h 22482"/>
                    <a:gd name="T20" fmla="*/ 2147483646 w 37965"/>
                    <a:gd name="T21" fmla="*/ 2147483646 h 22482"/>
                    <a:gd name="T22" fmla="*/ 2147483646 w 37965"/>
                    <a:gd name="T23" fmla="*/ 2147483646 h 22482"/>
                    <a:gd name="T24" fmla="*/ 2147483646 w 37965"/>
                    <a:gd name="T25" fmla="*/ 2147483646 h 22482"/>
                    <a:gd name="T26" fmla="*/ 2147483646 w 37965"/>
                    <a:gd name="T27" fmla="*/ 2147483646 h 22482"/>
                    <a:gd name="T28" fmla="*/ 2147483646 w 37965"/>
                    <a:gd name="T29" fmla="*/ 2147483646 h 22482"/>
                    <a:gd name="T30" fmla="*/ 2147483646 w 37965"/>
                    <a:gd name="T31" fmla="*/ 2147483646 h 22482"/>
                    <a:gd name="T32" fmla="*/ 898437500 w 37965"/>
                    <a:gd name="T33" fmla="*/ 9765625 h 2248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1" name="Google Shape;5573;p34"/>
                <p:cNvSpPr>
                  <a:spLocks/>
                </p:cNvSpPr>
                <p:nvPr/>
              </p:nvSpPr>
              <p:spPr bwMode="auto">
                <a:xfrm>
                  <a:off x="207725" y="3847600"/>
                  <a:ext cx="327525" cy="539550"/>
                </a:xfrm>
                <a:custGeom>
                  <a:avLst/>
                  <a:gdLst>
                    <a:gd name="T0" fmla="*/ 2147483646 w 13101"/>
                    <a:gd name="T1" fmla="*/ 9765625 h 21582"/>
                    <a:gd name="T2" fmla="*/ 2147483646 w 13101"/>
                    <a:gd name="T3" fmla="*/ 2147483646 h 21582"/>
                    <a:gd name="T4" fmla="*/ 2147483646 w 13101"/>
                    <a:gd name="T5" fmla="*/ 2147483646 h 21582"/>
                    <a:gd name="T6" fmla="*/ 2147483646 w 13101"/>
                    <a:gd name="T7" fmla="*/ 2147483646 h 21582"/>
                    <a:gd name="T8" fmla="*/ 2147483646 w 13101"/>
                    <a:gd name="T9" fmla="*/ 9765625 h 215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2" name="Google Shape;5574;p34"/>
                <p:cNvSpPr>
                  <a:spLocks/>
                </p:cNvSpPr>
                <p:nvPr/>
              </p:nvSpPr>
              <p:spPr bwMode="auto">
                <a:xfrm>
                  <a:off x="639325" y="4151400"/>
                  <a:ext cx="539550" cy="316675"/>
                </a:xfrm>
                <a:custGeom>
                  <a:avLst/>
                  <a:gdLst>
                    <a:gd name="T0" fmla="*/ 2147483646 w 21582"/>
                    <a:gd name="T1" fmla="*/ 9765625 h 12667"/>
                    <a:gd name="T2" fmla="*/ 2147483646 w 21582"/>
                    <a:gd name="T3" fmla="*/ 2147483646 h 12667"/>
                    <a:gd name="T4" fmla="*/ 9765625 w 21582"/>
                    <a:gd name="T5" fmla="*/ 2147483646 h 12667"/>
                    <a:gd name="T6" fmla="*/ 2147483646 w 21582"/>
                    <a:gd name="T7" fmla="*/ 2147483646 h 12667"/>
                    <a:gd name="T8" fmla="*/ 2147483646 w 21582"/>
                    <a:gd name="T9" fmla="*/ 2147483646 h 12667"/>
                    <a:gd name="T10" fmla="*/ 2147483646 w 21582"/>
                    <a:gd name="T11" fmla="*/ 2147483646 h 12667"/>
                    <a:gd name="T12" fmla="*/ 2147483646 w 21582"/>
                    <a:gd name="T13" fmla="*/ 9765625 h 1266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3" name="Google Shape;5575;p34"/>
                <p:cNvSpPr>
                  <a:spLocks/>
                </p:cNvSpPr>
                <p:nvPr/>
              </p:nvSpPr>
              <p:spPr bwMode="auto">
                <a:xfrm>
                  <a:off x="257875" y="3856725"/>
                  <a:ext cx="911125" cy="627575"/>
                </a:xfrm>
                <a:custGeom>
                  <a:avLst/>
                  <a:gdLst>
                    <a:gd name="T0" fmla="*/ 888671875 w 36445"/>
                    <a:gd name="T1" fmla="*/ 9765625 h 25103"/>
                    <a:gd name="T2" fmla="*/ 595703125 w 36445"/>
                    <a:gd name="T3" fmla="*/ 595703125 h 25103"/>
                    <a:gd name="T4" fmla="*/ 2147483646 w 36445"/>
                    <a:gd name="T5" fmla="*/ 2147483646 h 25103"/>
                    <a:gd name="T6" fmla="*/ 2147483646 w 36445"/>
                    <a:gd name="T7" fmla="*/ 2147483646 h 25103"/>
                    <a:gd name="T8" fmla="*/ 2147483646 w 36445"/>
                    <a:gd name="T9" fmla="*/ 2147483646 h 25103"/>
                    <a:gd name="T10" fmla="*/ 2147483646 w 36445"/>
                    <a:gd name="T11" fmla="*/ 2147483646 h 25103"/>
                    <a:gd name="T12" fmla="*/ 2147483646 w 36445"/>
                    <a:gd name="T13" fmla="*/ 2147483646 h 25103"/>
                    <a:gd name="T14" fmla="*/ 2147483646 w 36445"/>
                    <a:gd name="T15" fmla="*/ 2147483646 h 25103"/>
                    <a:gd name="T16" fmla="*/ 2147483646 w 36445"/>
                    <a:gd name="T17" fmla="*/ 2147483646 h 25103"/>
                    <a:gd name="T18" fmla="*/ 2147483646 w 36445"/>
                    <a:gd name="T19" fmla="*/ 2147483646 h 25103"/>
                    <a:gd name="T20" fmla="*/ 2147483646 w 36445"/>
                    <a:gd name="T21" fmla="*/ 2147483646 h 25103"/>
                    <a:gd name="T22" fmla="*/ 2147483646 w 36445"/>
                    <a:gd name="T23" fmla="*/ 2147483646 h 25103"/>
                    <a:gd name="T24" fmla="*/ 2147483646 w 36445"/>
                    <a:gd name="T25" fmla="*/ 2147483646 h 25103"/>
                    <a:gd name="T26" fmla="*/ 2147483646 w 36445"/>
                    <a:gd name="T27" fmla="*/ 2147483646 h 25103"/>
                    <a:gd name="T28" fmla="*/ 2147483646 w 36445"/>
                    <a:gd name="T29" fmla="*/ 2147483646 h 25103"/>
                    <a:gd name="T30" fmla="*/ 2147483646 w 36445"/>
                    <a:gd name="T31" fmla="*/ 2147483646 h 25103"/>
                    <a:gd name="T32" fmla="*/ 888671875 w 36445"/>
                    <a:gd name="T33" fmla="*/ 9765625 h 2510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7" name="Google Shape;5576;p34"/>
            <p:cNvGrpSpPr>
              <a:grpSpLocks/>
            </p:cNvGrpSpPr>
            <p:nvPr/>
          </p:nvGrpSpPr>
          <p:grpSpPr bwMode="auto"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170" name="Google Shape;5577;p34"/>
              <p:cNvSpPr>
                <a:spLocks/>
              </p:cNvSpPr>
              <p:nvPr/>
            </p:nvSpPr>
            <p:spPr bwMode="auto">
              <a:xfrm>
                <a:off x="5662250" y="3955275"/>
                <a:ext cx="1388325" cy="960325"/>
              </a:xfrm>
              <a:custGeom>
                <a:avLst/>
                <a:gdLst>
                  <a:gd name="T0" fmla="*/ 595703125 w 55533"/>
                  <a:gd name="T1" fmla="*/ 9765625 h 38413"/>
                  <a:gd name="T2" fmla="*/ 2147483646 w 55533"/>
                  <a:gd name="T3" fmla="*/ 2147483646 h 38413"/>
                  <a:gd name="T4" fmla="*/ 2147483646 w 55533"/>
                  <a:gd name="T5" fmla="*/ 2147483646 h 38413"/>
                  <a:gd name="T6" fmla="*/ 2147483646 w 55533"/>
                  <a:gd name="T7" fmla="*/ 2147483646 h 38413"/>
                  <a:gd name="T8" fmla="*/ 2147483646 w 55533"/>
                  <a:gd name="T9" fmla="*/ 2147483646 h 38413"/>
                  <a:gd name="T10" fmla="*/ 2147483646 w 55533"/>
                  <a:gd name="T11" fmla="*/ 2147483646 h 38413"/>
                  <a:gd name="T12" fmla="*/ 2147483646 w 55533"/>
                  <a:gd name="T13" fmla="*/ 2147483646 h 38413"/>
                  <a:gd name="T14" fmla="*/ 2147483646 w 55533"/>
                  <a:gd name="T15" fmla="*/ 2147483646 h 38413"/>
                  <a:gd name="T16" fmla="*/ 2147483646 w 55533"/>
                  <a:gd name="T17" fmla="*/ 2147483646 h 38413"/>
                  <a:gd name="T18" fmla="*/ 2147483646 w 55533"/>
                  <a:gd name="T19" fmla="*/ 2147483646 h 38413"/>
                  <a:gd name="T20" fmla="*/ 2147483646 w 55533"/>
                  <a:gd name="T21" fmla="*/ 2147483646 h 38413"/>
                  <a:gd name="T22" fmla="*/ 2147483646 w 55533"/>
                  <a:gd name="T23" fmla="*/ 2147483646 h 38413"/>
                  <a:gd name="T24" fmla="*/ 2147483646 w 55533"/>
                  <a:gd name="T25" fmla="*/ 2147483646 h 38413"/>
                  <a:gd name="T26" fmla="*/ 2147483646 w 55533"/>
                  <a:gd name="T27" fmla="*/ 2147483646 h 38413"/>
                  <a:gd name="T28" fmla="*/ 2147483646 w 55533"/>
                  <a:gd name="T29" fmla="*/ 2147483646 h 38413"/>
                  <a:gd name="T30" fmla="*/ 2147483646 w 55533"/>
                  <a:gd name="T31" fmla="*/ 2147483646 h 38413"/>
                  <a:gd name="T32" fmla="*/ 2147483646 w 55533"/>
                  <a:gd name="T33" fmla="*/ 2147483646 h 38413"/>
                  <a:gd name="T34" fmla="*/ 2147483646 w 55533"/>
                  <a:gd name="T35" fmla="*/ 2147483646 h 38413"/>
                  <a:gd name="T36" fmla="*/ 2147483646 w 55533"/>
                  <a:gd name="T37" fmla="*/ 2147483646 h 38413"/>
                  <a:gd name="T38" fmla="*/ 2147483646 w 55533"/>
                  <a:gd name="T39" fmla="*/ 2147483646 h 38413"/>
                  <a:gd name="T40" fmla="*/ 2147483646 w 55533"/>
                  <a:gd name="T41" fmla="*/ 2147483646 h 38413"/>
                  <a:gd name="T42" fmla="*/ 2147483646 w 55533"/>
                  <a:gd name="T43" fmla="*/ 2147483646 h 38413"/>
                  <a:gd name="T44" fmla="*/ 2147483646 w 55533"/>
                  <a:gd name="T45" fmla="*/ 2147483646 h 38413"/>
                  <a:gd name="T46" fmla="*/ 2147483646 w 55533"/>
                  <a:gd name="T47" fmla="*/ 2147483646 h 38413"/>
                  <a:gd name="T48" fmla="*/ 2147483646 w 55533"/>
                  <a:gd name="T49" fmla="*/ 2147483646 h 38413"/>
                  <a:gd name="T50" fmla="*/ 2147483646 w 55533"/>
                  <a:gd name="T51" fmla="*/ 2147483646 h 38413"/>
                  <a:gd name="T52" fmla="*/ 2147483646 w 55533"/>
                  <a:gd name="T53" fmla="*/ 2147483646 h 38413"/>
                  <a:gd name="T54" fmla="*/ 595703125 w 55533"/>
                  <a:gd name="T55" fmla="*/ 9765625 h 3841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1" name="Google Shape;5578;p34"/>
              <p:cNvSpPr>
                <a:spLocks/>
              </p:cNvSpPr>
              <p:nvPr/>
            </p:nvSpPr>
            <p:spPr bwMode="auto">
              <a:xfrm>
                <a:off x="5065700" y="3937625"/>
                <a:ext cx="706725" cy="285400"/>
              </a:xfrm>
              <a:custGeom>
                <a:avLst/>
                <a:gdLst>
                  <a:gd name="T0" fmla="*/ 2147483646 w 28269"/>
                  <a:gd name="T1" fmla="*/ 9765625 h 11416"/>
                  <a:gd name="T2" fmla="*/ 2147483646 w 28269"/>
                  <a:gd name="T3" fmla="*/ 2147483646 h 11416"/>
                  <a:gd name="T4" fmla="*/ 2147483646 w 28269"/>
                  <a:gd name="T5" fmla="*/ 2147483646 h 11416"/>
                  <a:gd name="T6" fmla="*/ 2147483646 w 28269"/>
                  <a:gd name="T7" fmla="*/ 2147483646 h 11416"/>
                  <a:gd name="T8" fmla="*/ 2147483646 w 28269"/>
                  <a:gd name="T9" fmla="*/ 2147483646 h 11416"/>
                  <a:gd name="T10" fmla="*/ 2147483646 w 28269"/>
                  <a:gd name="T11" fmla="*/ 2147483646 h 11416"/>
                  <a:gd name="T12" fmla="*/ 2147483646 w 28269"/>
                  <a:gd name="T13" fmla="*/ 2147483646 h 11416"/>
                  <a:gd name="T14" fmla="*/ 2147483646 w 28269"/>
                  <a:gd name="T15" fmla="*/ 9765625 h 114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2" name="Google Shape;5579;p34"/>
              <p:cNvSpPr>
                <a:spLocks/>
              </p:cNvSpPr>
              <p:nvPr/>
            </p:nvSpPr>
            <p:spPr bwMode="auto">
              <a:xfrm>
                <a:off x="5654625" y="3444100"/>
                <a:ext cx="268275" cy="705200"/>
              </a:xfrm>
              <a:custGeom>
                <a:avLst/>
                <a:gdLst>
                  <a:gd name="T0" fmla="*/ 2147483646 w 10731"/>
                  <a:gd name="T1" fmla="*/ 0 h 28208"/>
                  <a:gd name="T2" fmla="*/ 2147483646 w 10731"/>
                  <a:gd name="T3" fmla="*/ 2147483646 h 28208"/>
                  <a:gd name="T4" fmla="*/ 2147483646 w 10731"/>
                  <a:gd name="T5" fmla="*/ 2147483646 h 28208"/>
                  <a:gd name="T6" fmla="*/ 2147483646 w 10731"/>
                  <a:gd name="T7" fmla="*/ 2147483646 h 28208"/>
                  <a:gd name="T8" fmla="*/ 2147483646 w 10731"/>
                  <a:gd name="T9" fmla="*/ 2147483646 h 28208"/>
                  <a:gd name="T10" fmla="*/ 2147483646 w 10731"/>
                  <a:gd name="T11" fmla="*/ 2147483646 h 28208"/>
                  <a:gd name="T12" fmla="*/ 2147483646 w 10731"/>
                  <a:gd name="T13" fmla="*/ 2147483646 h 28208"/>
                  <a:gd name="T14" fmla="*/ 2147483646 w 10731"/>
                  <a:gd name="T15" fmla="*/ 0 h 282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3" name="Google Shape;5580;p34"/>
              <p:cNvSpPr>
                <a:spLocks/>
              </p:cNvSpPr>
              <p:nvPr/>
            </p:nvSpPr>
            <p:spPr bwMode="auto">
              <a:xfrm>
                <a:off x="5226800" y="3436875"/>
                <a:ext cx="545625" cy="712425"/>
              </a:xfrm>
              <a:custGeom>
                <a:avLst/>
                <a:gdLst>
                  <a:gd name="T0" fmla="*/ 2147483646 w 21825"/>
                  <a:gd name="T1" fmla="*/ 0 h 28497"/>
                  <a:gd name="T2" fmla="*/ 2147483646 w 21825"/>
                  <a:gd name="T3" fmla="*/ 2147483646 h 28497"/>
                  <a:gd name="T4" fmla="*/ 1191406250 w 21825"/>
                  <a:gd name="T5" fmla="*/ 2147483646 h 28497"/>
                  <a:gd name="T6" fmla="*/ 2147483646 w 21825"/>
                  <a:gd name="T7" fmla="*/ 2147483646 h 28497"/>
                  <a:gd name="T8" fmla="*/ 2147483646 w 21825"/>
                  <a:gd name="T9" fmla="*/ 2147483646 h 28497"/>
                  <a:gd name="T10" fmla="*/ 2147483646 w 21825"/>
                  <a:gd name="T11" fmla="*/ 2147483646 h 28497"/>
                  <a:gd name="T12" fmla="*/ 2147483646 w 21825"/>
                  <a:gd name="T13" fmla="*/ 2147483646 h 28497"/>
                  <a:gd name="T14" fmla="*/ 2147483646 w 21825"/>
                  <a:gd name="T15" fmla="*/ 2147483646 h 28497"/>
                  <a:gd name="T16" fmla="*/ 2147483646 w 21825"/>
                  <a:gd name="T17" fmla="*/ 0 h 284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4" name="Google Shape;5581;p34"/>
              <p:cNvSpPr>
                <a:spLocks/>
              </p:cNvSpPr>
              <p:nvPr/>
            </p:nvSpPr>
            <p:spPr bwMode="auto">
              <a:xfrm>
                <a:off x="5321875" y="4092000"/>
                <a:ext cx="395100" cy="76300"/>
              </a:xfrm>
              <a:custGeom>
                <a:avLst/>
                <a:gdLst>
                  <a:gd name="T0" fmla="*/ 1953125000 w 15804"/>
                  <a:gd name="T1" fmla="*/ 0 h 3052"/>
                  <a:gd name="T2" fmla="*/ 2050781250 w 15804"/>
                  <a:gd name="T3" fmla="*/ 2147483646 h 3052"/>
                  <a:gd name="T4" fmla="*/ 2147483646 w 15804"/>
                  <a:gd name="T5" fmla="*/ 2147483646 h 3052"/>
                  <a:gd name="T6" fmla="*/ 2147483646 w 15804"/>
                  <a:gd name="T7" fmla="*/ 2147483646 h 3052"/>
                  <a:gd name="T8" fmla="*/ 2147483646 w 15804"/>
                  <a:gd name="T9" fmla="*/ 2147483646 h 3052"/>
                  <a:gd name="T10" fmla="*/ 2147483646 w 15804"/>
                  <a:gd name="T11" fmla="*/ 2147483646 h 3052"/>
                  <a:gd name="T12" fmla="*/ 2147483646 w 15804"/>
                  <a:gd name="T13" fmla="*/ 117187500 h 3052"/>
                  <a:gd name="T14" fmla="*/ 1953125000 w 15804"/>
                  <a:gd name="T15" fmla="*/ 0 h 30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5" name="Google Shape;5582;p34"/>
              <p:cNvSpPr>
                <a:spLocks/>
              </p:cNvSpPr>
              <p:nvPr/>
            </p:nvSpPr>
            <p:spPr bwMode="auto">
              <a:xfrm>
                <a:off x="5391250" y="3766950"/>
                <a:ext cx="353425" cy="350900"/>
              </a:xfrm>
              <a:custGeom>
                <a:avLst/>
                <a:gdLst>
                  <a:gd name="T0" fmla="*/ 810546875 w 14137"/>
                  <a:gd name="T1" fmla="*/ 9765625 h 14036"/>
                  <a:gd name="T2" fmla="*/ 1074218750 w 14137"/>
                  <a:gd name="T3" fmla="*/ 2147483646 h 14036"/>
                  <a:gd name="T4" fmla="*/ 2147483646 w 14137"/>
                  <a:gd name="T5" fmla="*/ 2147483646 h 14036"/>
                  <a:gd name="T6" fmla="*/ 2147483646 w 14137"/>
                  <a:gd name="T7" fmla="*/ 2147483646 h 14036"/>
                  <a:gd name="T8" fmla="*/ 2147483646 w 14137"/>
                  <a:gd name="T9" fmla="*/ 2147483646 h 14036"/>
                  <a:gd name="T10" fmla="*/ 2147483646 w 14137"/>
                  <a:gd name="T11" fmla="*/ 2147483646 h 14036"/>
                  <a:gd name="T12" fmla="*/ 2147483646 w 14137"/>
                  <a:gd name="T13" fmla="*/ 2147483646 h 14036"/>
                  <a:gd name="T14" fmla="*/ 2147483646 w 14137"/>
                  <a:gd name="T15" fmla="*/ 1533203125 h 14036"/>
                  <a:gd name="T16" fmla="*/ 810546875 w 14137"/>
                  <a:gd name="T17" fmla="*/ 9765625 h 140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6" name="Google Shape;5583;p34"/>
              <p:cNvSpPr>
                <a:spLocks/>
              </p:cNvSpPr>
              <p:nvPr/>
            </p:nvSpPr>
            <p:spPr bwMode="auto">
              <a:xfrm>
                <a:off x="5581650" y="3830675"/>
                <a:ext cx="158800" cy="235050"/>
              </a:xfrm>
              <a:custGeom>
                <a:avLst/>
                <a:gdLst>
                  <a:gd name="T0" fmla="*/ 1230468750 w 6352"/>
                  <a:gd name="T1" fmla="*/ 0 h 9402"/>
                  <a:gd name="T2" fmla="*/ 605468750 w 6352"/>
                  <a:gd name="T3" fmla="*/ 1875000000 h 9402"/>
                  <a:gd name="T4" fmla="*/ 2147483646 w 6352"/>
                  <a:gd name="T5" fmla="*/ 2147483646 h 9402"/>
                  <a:gd name="T6" fmla="*/ 2147483646 w 6352"/>
                  <a:gd name="T7" fmla="*/ 2147483646 h 9402"/>
                  <a:gd name="T8" fmla="*/ 2147483646 w 6352"/>
                  <a:gd name="T9" fmla="*/ 2147483646 h 9402"/>
                  <a:gd name="T10" fmla="*/ 2147483646 w 6352"/>
                  <a:gd name="T11" fmla="*/ 683593750 h 9402"/>
                  <a:gd name="T12" fmla="*/ 1230468750 w 6352"/>
                  <a:gd name="T13" fmla="*/ 0 h 94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7" name="Google Shape;5584;p34"/>
              <p:cNvSpPr>
                <a:spLocks/>
              </p:cNvSpPr>
              <p:nvPr/>
            </p:nvSpPr>
            <p:spPr bwMode="auto">
              <a:xfrm>
                <a:off x="5743325" y="3634375"/>
                <a:ext cx="127050" cy="529300"/>
              </a:xfrm>
              <a:custGeom>
                <a:avLst/>
                <a:gdLst>
                  <a:gd name="T0" fmla="*/ 2147483646 w 5082"/>
                  <a:gd name="T1" fmla="*/ 0 h 21172"/>
                  <a:gd name="T2" fmla="*/ 2147483646 w 5082"/>
                  <a:gd name="T3" fmla="*/ 2147483646 h 21172"/>
                  <a:gd name="T4" fmla="*/ 2147483646 w 5082"/>
                  <a:gd name="T5" fmla="*/ 2147483646 h 21172"/>
                  <a:gd name="T6" fmla="*/ 2147483646 w 5082"/>
                  <a:gd name="T7" fmla="*/ 2147483646 h 21172"/>
                  <a:gd name="T8" fmla="*/ 2147483646 w 5082"/>
                  <a:gd name="T9" fmla="*/ 2147483646 h 21172"/>
                  <a:gd name="T10" fmla="*/ 2147483646 w 5082"/>
                  <a:gd name="T11" fmla="*/ 2147483646 h 21172"/>
                  <a:gd name="T12" fmla="*/ 2147483646 w 5082"/>
                  <a:gd name="T13" fmla="*/ 2147483646 h 21172"/>
                  <a:gd name="T14" fmla="*/ 2147483646 w 5082"/>
                  <a:gd name="T15" fmla="*/ 2147483646 h 21172"/>
                  <a:gd name="T16" fmla="*/ 2147483646 w 5082"/>
                  <a:gd name="T17" fmla="*/ 2147483646 h 21172"/>
                  <a:gd name="T18" fmla="*/ 2147483646 w 5082"/>
                  <a:gd name="T19" fmla="*/ 2147483646 h 21172"/>
                  <a:gd name="T20" fmla="*/ 2147483646 w 5082"/>
                  <a:gd name="T21" fmla="*/ 2147483646 h 21172"/>
                  <a:gd name="T22" fmla="*/ 2147483646 w 5082"/>
                  <a:gd name="T23" fmla="*/ 2147483646 h 21172"/>
                  <a:gd name="T24" fmla="*/ 2147483646 w 5082"/>
                  <a:gd name="T25" fmla="*/ 2147483646 h 21172"/>
                  <a:gd name="T26" fmla="*/ 2147483646 w 5082"/>
                  <a:gd name="T27" fmla="*/ 2147483646 h 21172"/>
                  <a:gd name="T28" fmla="*/ 2147483646 w 5082"/>
                  <a:gd name="T29" fmla="*/ 1972656250 h 21172"/>
                  <a:gd name="T30" fmla="*/ 2147483646 w 5082"/>
                  <a:gd name="T31" fmla="*/ 0 h 211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8" name="Google Shape;5585;p34"/>
              <p:cNvSpPr>
                <a:spLocks/>
              </p:cNvSpPr>
              <p:nvPr/>
            </p:nvSpPr>
            <p:spPr bwMode="auto">
              <a:xfrm>
                <a:off x="5606000" y="4010000"/>
                <a:ext cx="286500" cy="221450"/>
              </a:xfrm>
              <a:custGeom>
                <a:avLst/>
                <a:gdLst>
                  <a:gd name="T0" fmla="*/ 2147483646 w 11460"/>
                  <a:gd name="T1" fmla="*/ 9765625 h 8858"/>
                  <a:gd name="T2" fmla="*/ 2147483646 w 11460"/>
                  <a:gd name="T3" fmla="*/ 390625000 h 8858"/>
                  <a:gd name="T4" fmla="*/ 2147483646 w 11460"/>
                  <a:gd name="T5" fmla="*/ 2147483646 h 8858"/>
                  <a:gd name="T6" fmla="*/ 2147483646 w 11460"/>
                  <a:gd name="T7" fmla="*/ 2147483646 h 8858"/>
                  <a:gd name="T8" fmla="*/ 2147483646 w 11460"/>
                  <a:gd name="T9" fmla="*/ 2147483646 h 8858"/>
                  <a:gd name="T10" fmla="*/ 1484375000 w 11460"/>
                  <a:gd name="T11" fmla="*/ 2147483646 h 8858"/>
                  <a:gd name="T12" fmla="*/ 2147483646 w 11460"/>
                  <a:gd name="T13" fmla="*/ 2147483646 h 8858"/>
                  <a:gd name="T14" fmla="*/ 2147483646 w 11460"/>
                  <a:gd name="T15" fmla="*/ 2147483646 h 8858"/>
                  <a:gd name="T16" fmla="*/ 2147483646 w 11460"/>
                  <a:gd name="T17" fmla="*/ 2147483646 h 8858"/>
                  <a:gd name="T18" fmla="*/ 2147483646 w 11460"/>
                  <a:gd name="T19" fmla="*/ 2147483646 h 8858"/>
                  <a:gd name="T20" fmla="*/ 2147483646 w 11460"/>
                  <a:gd name="T21" fmla="*/ 2147483646 h 8858"/>
                  <a:gd name="T22" fmla="*/ 2147483646 w 11460"/>
                  <a:gd name="T23" fmla="*/ 2147483646 h 8858"/>
                  <a:gd name="T24" fmla="*/ 2147483646 w 11460"/>
                  <a:gd name="T25" fmla="*/ 2147483646 h 8858"/>
                  <a:gd name="T26" fmla="*/ 2147483646 w 11460"/>
                  <a:gd name="T27" fmla="*/ 2147483646 h 8858"/>
                  <a:gd name="T28" fmla="*/ 2147483646 w 11460"/>
                  <a:gd name="T29" fmla="*/ 2147483646 h 8858"/>
                  <a:gd name="T30" fmla="*/ 2147483646 w 11460"/>
                  <a:gd name="T31" fmla="*/ 9765625 h 88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8" name="Google Shape;5586;p34"/>
            <p:cNvGrpSpPr>
              <a:grpSpLocks/>
            </p:cNvGrpSpPr>
            <p:nvPr/>
          </p:nvGrpSpPr>
          <p:grpSpPr bwMode="auto"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168" name="Google Shape;5587;p34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9" name="Google Shape;5588;p34"/>
              <p:cNvSpPr>
                <a:spLocks/>
              </p:cNvSpPr>
              <p:nvPr/>
            </p:nvSpPr>
            <p:spPr bwMode="auto">
              <a:xfrm>
                <a:off x="5064200" y="4748075"/>
                <a:ext cx="1576800" cy="504600"/>
              </a:xfrm>
              <a:custGeom>
                <a:avLst/>
                <a:gdLst>
                  <a:gd name="T0" fmla="*/ 2147483646 w 63072"/>
                  <a:gd name="T1" fmla="*/ 595703125 h 20184"/>
                  <a:gd name="T2" fmla="*/ 2147483646 w 63072"/>
                  <a:gd name="T3" fmla="*/ 2147483646 h 20184"/>
                  <a:gd name="T4" fmla="*/ 2147483646 w 63072"/>
                  <a:gd name="T5" fmla="*/ 2147483646 h 20184"/>
                  <a:gd name="T6" fmla="*/ 2147483646 w 63072"/>
                  <a:gd name="T7" fmla="*/ 2147483646 h 20184"/>
                  <a:gd name="T8" fmla="*/ 2147483646 w 63072"/>
                  <a:gd name="T9" fmla="*/ 2147483646 h 20184"/>
                  <a:gd name="T10" fmla="*/ 2147483646 w 63072"/>
                  <a:gd name="T11" fmla="*/ 2147483646 h 20184"/>
                  <a:gd name="T12" fmla="*/ 2147483646 w 63072"/>
                  <a:gd name="T13" fmla="*/ 2147483646 h 20184"/>
                  <a:gd name="T14" fmla="*/ 2147483646 w 63072"/>
                  <a:gd name="T15" fmla="*/ 2147483646 h 20184"/>
                  <a:gd name="T16" fmla="*/ 0 w 63072"/>
                  <a:gd name="T17" fmla="*/ 2147483646 h 20184"/>
                  <a:gd name="T18" fmla="*/ 2147483646 w 63072"/>
                  <a:gd name="T19" fmla="*/ 2147483646 h 20184"/>
                  <a:gd name="T20" fmla="*/ 2147483646 w 63072"/>
                  <a:gd name="T21" fmla="*/ 2147483646 h 20184"/>
                  <a:gd name="T22" fmla="*/ 2147483646 w 63072"/>
                  <a:gd name="T23" fmla="*/ 2147483646 h 20184"/>
                  <a:gd name="T24" fmla="*/ 2147483646 w 63072"/>
                  <a:gd name="T25" fmla="*/ 2147483646 h 20184"/>
                  <a:gd name="T26" fmla="*/ 2147483646 w 63072"/>
                  <a:gd name="T27" fmla="*/ 2147483646 h 20184"/>
                  <a:gd name="T28" fmla="*/ 2147483646 w 63072"/>
                  <a:gd name="T29" fmla="*/ 2147483646 h 20184"/>
                  <a:gd name="T30" fmla="*/ 2147483646 w 63072"/>
                  <a:gd name="T31" fmla="*/ 2147483646 h 20184"/>
                  <a:gd name="T32" fmla="*/ 2147483646 w 63072"/>
                  <a:gd name="T33" fmla="*/ 2147483646 h 20184"/>
                  <a:gd name="T34" fmla="*/ 2147483646 w 63072"/>
                  <a:gd name="T35" fmla="*/ 2147483646 h 20184"/>
                  <a:gd name="T36" fmla="*/ 2147483646 w 63072"/>
                  <a:gd name="T37" fmla="*/ 2147483646 h 20184"/>
                  <a:gd name="T38" fmla="*/ 2147483646 w 63072"/>
                  <a:gd name="T39" fmla="*/ 2147483646 h 20184"/>
                  <a:gd name="T40" fmla="*/ 2147483646 w 63072"/>
                  <a:gd name="T41" fmla="*/ 2147483646 h 20184"/>
                  <a:gd name="T42" fmla="*/ 2147483646 w 63072"/>
                  <a:gd name="T43" fmla="*/ 2147483646 h 20184"/>
                  <a:gd name="T44" fmla="*/ 2147483646 w 63072"/>
                  <a:gd name="T45" fmla="*/ 2147483646 h 20184"/>
                  <a:gd name="T46" fmla="*/ 2147483646 w 63072"/>
                  <a:gd name="T47" fmla="*/ 2147483646 h 20184"/>
                  <a:gd name="T48" fmla="*/ 2147483646 w 63072"/>
                  <a:gd name="T49" fmla="*/ 2147483646 h 20184"/>
                  <a:gd name="T50" fmla="*/ 2147483646 w 63072"/>
                  <a:gd name="T51" fmla="*/ 2147483646 h 20184"/>
                  <a:gd name="T52" fmla="*/ 2147483646 w 63072"/>
                  <a:gd name="T53" fmla="*/ 2147483646 h 20184"/>
                  <a:gd name="T54" fmla="*/ 2147483646 w 63072"/>
                  <a:gd name="T55" fmla="*/ 2147483646 h 20184"/>
                  <a:gd name="T56" fmla="*/ 2147483646 w 63072"/>
                  <a:gd name="T57" fmla="*/ 2147483646 h 20184"/>
                  <a:gd name="T58" fmla="*/ 2147483646 w 63072"/>
                  <a:gd name="T59" fmla="*/ 2147483646 h 20184"/>
                  <a:gd name="T60" fmla="*/ 2147483646 w 63072"/>
                  <a:gd name="T61" fmla="*/ 2147483646 h 20184"/>
                  <a:gd name="T62" fmla="*/ 2147483646 w 63072"/>
                  <a:gd name="T63" fmla="*/ 2147483646 h 20184"/>
                  <a:gd name="T64" fmla="*/ 2147483646 w 63072"/>
                  <a:gd name="T65" fmla="*/ 2147483646 h 20184"/>
                  <a:gd name="T66" fmla="*/ 2147483646 w 63072"/>
                  <a:gd name="T67" fmla="*/ 2147483646 h 20184"/>
                  <a:gd name="T68" fmla="*/ 2147483646 w 63072"/>
                  <a:gd name="T69" fmla="*/ 2147483646 h 20184"/>
                  <a:gd name="T70" fmla="*/ 2147483646 w 63072"/>
                  <a:gd name="T71" fmla="*/ 2147483646 h 201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9" name="Google Shape;5589;p34"/>
            <p:cNvGrpSpPr>
              <a:grpSpLocks/>
            </p:cNvGrpSpPr>
            <p:nvPr/>
          </p:nvGrpSpPr>
          <p:grpSpPr bwMode="auto"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152" name="Google Shape;5590;p34"/>
              <p:cNvSpPr>
                <a:spLocks/>
              </p:cNvSpPr>
              <p:nvPr/>
            </p:nvSpPr>
            <p:spPr bwMode="auto">
              <a:xfrm>
                <a:off x="1734750" y="627100"/>
                <a:ext cx="127600" cy="161425"/>
              </a:xfrm>
              <a:custGeom>
                <a:avLst/>
                <a:gdLst>
                  <a:gd name="T0" fmla="*/ 2147483646 w 5104"/>
                  <a:gd name="T1" fmla="*/ 0 h 6457"/>
                  <a:gd name="T2" fmla="*/ 2147483646 w 5104"/>
                  <a:gd name="T3" fmla="*/ 2147483646 h 6457"/>
                  <a:gd name="T4" fmla="*/ 2147483646 w 5104"/>
                  <a:gd name="T5" fmla="*/ 2147483646 h 6457"/>
                  <a:gd name="T6" fmla="*/ 2147483646 w 5104"/>
                  <a:gd name="T7" fmla="*/ 2147483646 h 6457"/>
                  <a:gd name="T8" fmla="*/ 2147483646 w 5104"/>
                  <a:gd name="T9" fmla="*/ 2147483646 h 6457"/>
                  <a:gd name="T10" fmla="*/ 2147483646 w 5104"/>
                  <a:gd name="T11" fmla="*/ 2147483646 h 6457"/>
                  <a:gd name="T12" fmla="*/ 2147483646 w 5104"/>
                  <a:gd name="T13" fmla="*/ 0 h 64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3" name="Google Shape;5591;p34"/>
              <p:cNvSpPr>
                <a:spLocks/>
              </p:cNvSpPr>
              <p:nvPr/>
            </p:nvSpPr>
            <p:spPr bwMode="auto">
              <a:xfrm>
                <a:off x="1865675" y="683675"/>
                <a:ext cx="165975" cy="101750"/>
              </a:xfrm>
              <a:custGeom>
                <a:avLst/>
                <a:gdLst>
                  <a:gd name="T0" fmla="*/ 2147483646 w 6639"/>
                  <a:gd name="T1" fmla="*/ 0 h 4070"/>
                  <a:gd name="T2" fmla="*/ 2147483646 w 6639"/>
                  <a:gd name="T3" fmla="*/ 2147483646 h 4070"/>
                  <a:gd name="T4" fmla="*/ 0 w 6639"/>
                  <a:gd name="T5" fmla="*/ 2147483646 h 4070"/>
                  <a:gd name="T6" fmla="*/ 2147483646 w 6639"/>
                  <a:gd name="T7" fmla="*/ 2147483646 h 4070"/>
                  <a:gd name="T8" fmla="*/ 2147483646 w 6639"/>
                  <a:gd name="T9" fmla="*/ 2147483646 h 4070"/>
                  <a:gd name="T10" fmla="*/ 2147483646 w 6639"/>
                  <a:gd name="T11" fmla="*/ 2147483646 h 4070"/>
                  <a:gd name="T12" fmla="*/ 2147483646 w 6639"/>
                  <a:gd name="T13" fmla="*/ 2147483646 h 4070"/>
                  <a:gd name="T14" fmla="*/ 2147483646 w 6639"/>
                  <a:gd name="T15" fmla="*/ 234375000 h 4070"/>
                  <a:gd name="T16" fmla="*/ 2147483646 w 6639"/>
                  <a:gd name="T17" fmla="*/ 0 h 40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4" name="Google Shape;5592;p34"/>
              <p:cNvSpPr>
                <a:spLocks/>
              </p:cNvSpPr>
              <p:nvPr/>
            </p:nvSpPr>
            <p:spPr bwMode="auto">
              <a:xfrm>
                <a:off x="1664700" y="736275"/>
                <a:ext cx="171800" cy="159825"/>
              </a:xfrm>
              <a:custGeom>
                <a:avLst/>
                <a:gdLst>
                  <a:gd name="T0" fmla="*/ 2147483646 w 6872"/>
                  <a:gd name="T1" fmla="*/ 0 h 6393"/>
                  <a:gd name="T2" fmla="*/ 2147483646 w 6872"/>
                  <a:gd name="T3" fmla="*/ 214843750 h 6393"/>
                  <a:gd name="T4" fmla="*/ 332031250 w 6872"/>
                  <a:gd name="T5" fmla="*/ 2147483646 h 6393"/>
                  <a:gd name="T6" fmla="*/ 2147483646 w 6872"/>
                  <a:gd name="T7" fmla="*/ 2147483646 h 6393"/>
                  <a:gd name="T8" fmla="*/ 2147483646 w 6872"/>
                  <a:gd name="T9" fmla="*/ 2147483646 h 6393"/>
                  <a:gd name="T10" fmla="*/ 2147483646 w 6872"/>
                  <a:gd name="T11" fmla="*/ 2147483646 h 6393"/>
                  <a:gd name="T12" fmla="*/ 2147483646 w 6872"/>
                  <a:gd name="T13" fmla="*/ 2147483646 h 6393"/>
                  <a:gd name="T14" fmla="*/ 2147483646 w 6872"/>
                  <a:gd name="T15" fmla="*/ 0 h 63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5" name="Google Shape;5593;p34"/>
              <p:cNvSpPr>
                <a:spLocks/>
              </p:cNvSpPr>
              <p:nvPr/>
            </p:nvSpPr>
            <p:spPr bwMode="auto">
              <a:xfrm>
                <a:off x="1832325" y="796850"/>
                <a:ext cx="227675" cy="101800"/>
              </a:xfrm>
              <a:custGeom>
                <a:avLst/>
                <a:gdLst>
                  <a:gd name="T0" fmla="*/ 2147483646 w 9107"/>
                  <a:gd name="T1" fmla="*/ 0 h 4072"/>
                  <a:gd name="T2" fmla="*/ 2147483646 w 9107"/>
                  <a:gd name="T3" fmla="*/ 2147483646 h 4072"/>
                  <a:gd name="T4" fmla="*/ 0 w 9107"/>
                  <a:gd name="T5" fmla="*/ 2147483646 h 4072"/>
                  <a:gd name="T6" fmla="*/ 2147483646 w 9107"/>
                  <a:gd name="T7" fmla="*/ 2147483646 h 4072"/>
                  <a:gd name="T8" fmla="*/ 2147483646 w 9107"/>
                  <a:gd name="T9" fmla="*/ 2147483646 h 4072"/>
                  <a:gd name="T10" fmla="*/ 2147483646 w 9107"/>
                  <a:gd name="T11" fmla="*/ 2147483646 h 4072"/>
                  <a:gd name="T12" fmla="*/ 2147483646 w 9107"/>
                  <a:gd name="T13" fmla="*/ 2147483646 h 4072"/>
                  <a:gd name="T14" fmla="*/ 2147483646 w 9107"/>
                  <a:gd name="T15" fmla="*/ 2147483646 h 4072"/>
                  <a:gd name="T16" fmla="*/ 2147483646 w 9107"/>
                  <a:gd name="T17" fmla="*/ 0 h 40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6" name="Google Shape;5594;p34"/>
              <p:cNvSpPr>
                <a:spLocks/>
              </p:cNvSpPr>
              <p:nvPr/>
            </p:nvSpPr>
            <p:spPr bwMode="auto">
              <a:xfrm>
                <a:off x="1611325" y="872625"/>
                <a:ext cx="204325" cy="129400"/>
              </a:xfrm>
              <a:custGeom>
                <a:avLst/>
                <a:gdLst>
                  <a:gd name="T0" fmla="*/ 2147483646 w 8173"/>
                  <a:gd name="T1" fmla="*/ 9765625 h 5176"/>
                  <a:gd name="T2" fmla="*/ 2147483646 w 8173"/>
                  <a:gd name="T3" fmla="*/ 48828125 h 5176"/>
                  <a:gd name="T4" fmla="*/ 2147483646 w 8173"/>
                  <a:gd name="T5" fmla="*/ 2147483646 h 5176"/>
                  <a:gd name="T6" fmla="*/ 1630859375 w 8173"/>
                  <a:gd name="T7" fmla="*/ 2147483646 h 5176"/>
                  <a:gd name="T8" fmla="*/ 2147483646 w 8173"/>
                  <a:gd name="T9" fmla="*/ 2147483646 h 5176"/>
                  <a:gd name="T10" fmla="*/ 2147483646 w 8173"/>
                  <a:gd name="T11" fmla="*/ 2147483646 h 5176"/>
                  <a:gd name="T12" fmla="*/ 2147483646 w 8173"/>
                  <a:gd name="T13" fmla="*/ 2147483646 h 5176"/>
                  <a:gd name="T14" fmla="*/ 2147483646 w 8173"/>
                  <a:gd name="T15" fmla="*/ 9765625 h 51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7" name="Google Shape;5595;p34"/>
              <p:cNvSpPr>
                <a:spLocks/>
              </p:cNvSpPr>
              <p:nvPr/>
            </p:nvSpPr>
            <p:spPr bwMode="auto">
              <a:xfrm>
                <a:off x="1814800" y="929450"/>
                <a:ext cx="210175" cy="82125"/>
              </a:xfrm>
              <a:custGeom>
                <a:avLst/>
                <a:gdLst>
                  <a:gd name="T0" fmla="*/ 2147483646 w 8407"/>
                  <a:gd name="T1" fmla="*/ 0 h 3285"/>
                  <a:gd name="T2" fmla="*/ 2147483646 w 8407"/>
                  <a:gd name="T3" fmla="*/ 2147483646 h 3285"/>
                  <a:gd name="T4" fmla="*/ 9765625 w 8407"/>
                  <a:gd name="T5" fmla="*/ 2147483646 h 3285"/>
                  <a:gd name="T6" fmla="*/ 2147483646 w 8407"/>
                  <a:gd name="T7" fmla="*/ 2147483646 h 3285"/>
                  <a:gd name="T8" fmla="*/ 2147483646 w 8407"/>
                  <a:gd name="T9" fmla="*/ 2147483646 h 3285"/>
                  <a:gd name="T10" fmla="*/ 2147483646 w 8407"/>
                  <a:gd name="T11" fmla="*/ 2147483646 h 3285"/>
                  <a:gd name="T12" fmla="*/ 2147483646 w 8407"/>
                  <a:gd name="T13" fmla="*/ 2147483646 h 3285"/>
                  <a:gd name="T14" fmla="*/ 2147483646 w 8407"/>
                  <a:gd name="T15" fmla="*/ 2147483646 h 3285"/>
                  <a:gd name="T16" fmla="*/ 2147483646 w 8407"/>
                  <a:gd name="T17" fmla="*/ 1953125000 h 3285"/>
                  <a:gd name="T18" fmla="*/ 2147483646 w 8407"/>
                  <a:gd name="T19" fmla="*/ 0 h 32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8" name="Google Shape;5596;p34"/>
              <p:cNvSpPr>
                <a:spLocks/>
              </p:cNvSpPr>
              <p:nvPr/>
            </p:nvSpPr>
            <p:spPr bwMode="auto">
              <a:xfrm>
                <a:off x="1587150" y="996275"/>
                <a:ext cx="219325" cy="80125"/>
              </a:xfrm>
              <a:custGeom>
                <a:avLst/>
                <a:gdLst>
                  <a:gd name="T0" fmla="*/ 2147483646 w 8773"/>
                  <a:gd name="T1" fmla="*/ 0 h 3205"/>
                  <a:gd name="T2" fmla="*/ 2147483646 w 8773"/>
                  <a:gd name="T3" fmla="*/ 605468750 h 3205"/>
                  <a:gd name="T4" fmla="*/ 2147483646 w 8773"/>
                  <a:gd name="T5" fmla="*/ 2147483646 h 3205"/>
                  <a:gd name="T6" fmla="*/ 2147483646 w 8773"/>
                  <a:gd name="T7" fmla="*/ 2147483646 h 3205"/>
                  <a:gd name="T8" fmla="*/ 2147483646 w 8773"/>
                  <a:gd name="T9" fmla="*/ 2147483646 h 3205"/>
                  <a:gd name="T10" fmla="*/ 2147483646 w 8773"/>
                  <a:gd name="T11" fmla="*/ 2147483646 h 3205"/>
                  <a:gd name="T12" fmla="*/ 2147483646 w 8773"/>
                  <a:gd name="T13" fmla="*/ 2147483646 h 3205"/>
                  <a:gd name="T14" fmla="*/ 2147483646 w 8773"/>
                  <a:gd name="T15" fmla="*/ 2147483646 h 3205"/>
                  <a:gd name="T16" fmla="*/ 2147483646 w 8773"/>
                  <a:gd name="T17" fmla="*/ 0 h 32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9" name="Google Shape;5597;p34"/>
              <p:cNvSpPr>
                <a:spLocks/>
              </p:cNvSpPr>
              <p:nvPr/>
            </p:nvSpPr>
            <p:spPr bwMode="auto">
              <a:xfrm>
                <a:off x="1806450" y="1034700"/>
                <a:ext cx="196000" cy="64950"/>
              </a:xfrm>
              <a:custGeom>
                <a:avLst/>
                <a:gdLst>
                  <a:gd name="T0" fmla="*/ 2147483646 w 7840"/>
                  <a:gd name="T1" fmla="*/ 9765625 h 2598"/>
                  <a:gd name="T2" fmla="*/ 9765625 w 7840"/>
                  <a:gd name="T3" fmla="*/ 2147483646 h 2598"/>
                  <a:gd name="T4" fmla="*/ 2147483646 w 7840"/>
                  <a:gd name="T5" fmla="*/ 2147483646 h 2598"/>
                  <a:gd name="T6" fmla="*/ 2147483646 w 7840"/>
                  <a:gd name="T7" fmla="*/ 2147483646 h 2598"/>
                  <a:gd name="T8" fmla="*/ 2147483646 w 7840"/>
                  <a:gd name="T9" fmla="*/ 2147483646 h 2598"/>
                  <a:gd name="T10" fmla="*/ 2147483646 w 7840"/>
                  <a:gd name="T11" fmla="*/ 2147483646 h 2598"/>
                  <a:gd name="T12" fmla="*/ 2147483646 w 7840"/>
                  <a:gd name="T13" fmla="*/ 2147483646 h 2598"/>
                  <a:gd name="T14" fmla="*/ 2147483646 w 7840"/>
                  <a:gd name="T15" fmla="*/ 9765625 h 25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0" name="Google Shape;5598;p34"/>
              <p:cNvSpPr>
                <a:spLocks/>
              </p:cNvSpPr>
              <p:nvPr/>
            </p:nvSpPr>
            <p:spPr bwMode="auto">
              <a:xfrm>
                <a:off x="1574625" y="1125475"/>
                <a:ext cx="221025" cy="83125"/>
              </a:xfrm>
              <a:custGeom>
                <a:avLst/>
                <a:gdLst>
                  <a:gd name="T0" fmla="*/ 2147483646 w 8841"/>
                  <a:gd name="T1" fmla="*/ 9765625 h 3325"/>
                  <a:gd name="T2" fmla="*/ 2147483646 w 8841"/>
                  <a:gd name="T3" fmla="*/ 1611328125 h 3325"/>
                  <a:gd name="T4" fmla="*/ 654296875 w 8841"/>
                  <a:gd name="T5" fmla="*/ 2147483646 h 3325"/>
                  <a:gd name="T6" fmla="*/ 2147483646 w 8841"/>
                  <a:gd name="T7" fmla="*/ 2147483646 h 3325"/>
                  <a:gd name="T8" fmla="*/ 2147483646 w 8841"/>
                  <a:gd name="T9" fmla="*/ 2147483646 h 3325"/>
                  <a:gd name="T10" fmla="*/ 2147483646 w 8841"/>
                  <a:gd name="T11" fmla="*/ 2147483646 h 3325"/>
                  <a:gd name="T12" fmla="*/ 2147483646 w 8841"/>
                  <a:gd name="T13" fmla="*/ 2147483646 h 3325"/>
                  <a:gd name="T14" fmla="*/ 2147483646 w 8841"/>
                  <a:gd name="T15" fmla="*/ 2147483646 h 3325"/>
                  <a:gd name="T16" fmla="*/ 2147483646 w 8841"/>
                  <a:gd name="T17" fmla="*/ 9765625 h 33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1" name="Google Shape;5599;p34"/>
              <p:cNvSpPr>
                <a:spLocks/>
              </p:cNvSpPr>
              <p:nvPr/>
            </p:nvSpPr>
            <p:spPr bwMode="auto">
              <a:xfrm>
                <a:off x="1798125" y="1125650"/>
                <a:ext cx="245200" cy="92000"/>
              </a:xfrm>
              <a:custGeom>
                <a:avLst/>
                <a:gdLst>
                  <a:gd name="T0" fmla="*/ 2147483646 w 9808"/>
                  <a:gd name="T1" fmla="*/ 0 h 3680"/>
                  <a:gd name="T2" fmla="*/ 0 w 9808"/>
                  <a:gd name="T3" fmla="*/ 2147483646 h 3680"/>
                  <a:gd name="T4" fmla="*/ 2147483646 w 9808"/>
                  <a:gd name="T5" fmla="*/ 2147483646 h 3680"/>
                  <a:gd name="T6" fmla="*/ 2147483646 w 9808"/>
                  <a:gd name="T7" fmla="*/ 2147483646 h 3680"/>
                  <a:gd name="T8" fmla="*/ 2147483646 w 9808"/>
                  <a:gd name="T9" fmla="*/ 2147483646 h 3680"/>
                  <a:gd name="T10" fmla="*/ 2147483646 w 9808"/>
                  <a:gd name="T11" fmla="*/ 2147483646 h 3680"/>
                  <a:gd name="T12" fmla="*/ 2147483646 w 9808"/>
                  <a:gd name="T13" fmla="*/ 566406250 h 3680"/>
                  <a:gd name="T14" fmla="*/ 2147483646 w 9808"/>
                  <a:gd name="T15" fmla="*/ 0 h 36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2" name="Google Shape;5600;p34"/>
              <p:cNvSpPr>
                <a:spLocks/>
              </p:cNvSpPr>
              <p:nvPr/>
            </p:nvSpPr>
            <p:spPr bwMode="auto">
              <a:xfrm>
                <a:off x="1544600" y="1233400"/>
                <a:ext cx="248550" cy="105475"/>
              </a:xfrm>
              <a:custGeom>
                <a:avLst/>
                <a:gdLst>
                  <a:gd name="T0" fmla="*/ 2147483646 w 9942"/>
                  <a:gd name="T1" fmla="*/ 0 h 4219"/>
                  <a:gd name="T2" fmla="*/ 2147483646 w 9942"/>
                  <a:gd name="T3" fmla="*/ 2128906250 h 4219"/>
                  <a:gd name="T4" fmla="*/ 9765625 w 9942"/>
                  <a:gd name="T5" fmla="*/ 2147483646 h 4219"/>
                  <a:gd name="T6" fmla="*/ 2147483646 w 9942"/>
                  <a:gd name="T7" fmla="*/ 2147483646 h 4219"/>
                  <a:gd name="T8" fmla="*/ 2147483646 w 9942"/>
                  <a:gd name="T9" fmla="*/ 2147483646 h 4219"/>
                  <a:gd name="T10" fmla="*/ 2147483646 w 9942"/>
                  <a:gd name="T11" fmla="*/ 2147483646 h 4219"/>
                  <a:gd name="T12" fmla="*/ 2147483646 w 9942"/>
                  <a:gd name="T13" fmla="*/ 2147483646 h 4219"/>
                  <a:gd name="T14" fmla="*/ 2147483646 w 9942"/>
                  <a:gd name="T15" fmla="*/ 0 h 42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3" name="Google Shape;5601;p34"/>
              <p:cNvSpPr>
                <a:spLocks/>
              </p:cNvSpPr>
              <p:nvPr/>
            </p:nvSpPr>
            <p:spPr bwMode="auto">
              <a:xfrm>
                <a:off x="1793125" y="1242675"/>
                <a:ext cx="243525" cy="91350"/>
              </a:xfrm>
              <a:custGeom>
                <a:avLst/>
                <a:gdLst>
                  <a:gd name="T0" fmla="*/ 2147483646 w 9741"/>
                  <a:gd name="T1" fmla="*/ 0 h 3654"/>
                  <a:gd name="T2" fmla="*/ 0 w 9741"/>
                  <a:gd name="T3" fmla="*/ 2147483646 h 3654"/>
                  <a:gd name="T4" fmla="*/ 2147483646 w 9741"/>
                  <a:gd name="T5" fmla="*/ 2147483646 h 3654"/>
                  <a:gd name="T6" fmla="*/ 2147483646 w 9741"/>
                  <a:gd name="T7" fmla="*/ 2147483646 h 3654"/>
                  <a:gd name="T8" fmla="*/ 2147483646 w 9741"/>
                  <a:gd name="T9" fmla="*/ 2147483646 h 3654"/>
                  <a:gd name="T10" fmla="*/ 2147483646 w 9741"/>
                  <a:gd name="T11" fmla="*/ 2147483646 h 3654"/>
                  <a:gd name="T12" fmla="*/ 2147483646 w 9741"/>
                  <a:gd name="T13" fmla="*/ 2147483646 h 3654"/>
                  <a:gd name="T14" fmla="*/ 2147483646 w 9741"/>
                  <a:gd name="T15" fmla="*/ 2147483646 h 3654"/>
                  <a:gd name="T16" fmla="*/ 2147483646 w 9741"/>
                  <a:gd name="T17" fmla="*/ 126953125 h 3654"/>
                  <a:gd name="T18" fmla="*/ 2147483646 w 9741"/>
                  <a:gd name="T19" fmla="*/ 0 h 36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4" name="Google Shape;5602;p34"/>
              <p:cNvSpPr>
                <a:spLocks/>
              </p:cNvSpPr>
              <p:nvPr/>
            </p:nvSpPr>
            <p:spPr bwMode="auto">
              <a:xfrm>
                <a:off x="1535425" y="1378150"/>
                <a:ext cx="262725" cy="104800"/>
              </a:xfrm>
              <a:custGeom>
                <a:avLst/>
                <a:gdLst>
                  <a:gd name="T0" fmla="*/ 2147483646 w 10509"/>
                  <a:gd name="T1" fmla="*/ 9765625 h 4192"/>
                  <a:gd name="T2" fmla="*/ 2147483646 w 10509"/>
                  <a:gd name="T3" fmla="*/ 2147483646 h 4192"/>
                  <a:gd name="T4" fmla="*/ 9765625 w 10509"/>
                  <a:gd name="T5" fmla="*/ 2147483646 h 4192"/>
                  <a:gd name="T6" fmla="*/ 2147483646 w 10509"/>
                  <a:gd name="T7" fmla="*/ 2147483646 h 4192"/>
                  <a:gd name="T8" fmla="*/ 2147483646 w 10509"/>
                  <a:gd name="T9" fmla="*/ 2147483646 h 4192"/>
                  <a:gd name="T10" fmla="*/ 2147483646 w 10509"/>
                  <a:gd name="T11" fmla="*/ 2147483646 h 4192"/>
                  <a:gd name="T12" fmla="*/ 2147483646 w 10509"/>
                  <a:gd name="T13" fmla="*/ 2147483646 h 4192"/>
                  <a:gd name="T14" fmla="*/ 2147483646 w 10509"/>
                  <a:gd name="T15" fmla="*/ 9765625 h 41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5" name="Google Shape;5603;p34"/>
              <p:cNvSpPr>
                <a:spLocks/>
              </p:cNvSpPr>
              <p:nvPr/>
            </p:nvSpPr>
            <p:spPr bwMode="auto">
              <a:xfrm>
                <a:off x="1795625" y="1351125"/>
                <a:ext cx="249375" cy="118975"/>
              </a:xfrm>
              <a:custGeom>
                <a:avLst/>
                <a:gdLst>
                  <a:gd name="T0" fmla="*/ 2147483646 w 9975"/>
                  <a:gd name="T1" fmla="*/ 0 h 4759"/>
                  <a:gd name="T2" fmla="*/ 2147483646 w 9975"/>
                  <a:gd name="T3" fmla="*/ 117187500 h 4759"/>
                  <a:gd name="T4" fmla="*/ 0 w 9975"/>
                  <a:gd name="T5" fmla="*/ 2147483646 h 4759"/>
                  <a:gd name="T6" fmla="*/ 2147483646 w 9975"/>
                  <a:gd name="T7" fmla="*/ 2147483646 h 4759"/>
                  <a:gd name="T8" fmla="*/ 2147483646 w 9975"/>
                  <a:gd name="T9" fmla="*/ 2147483646 h 4759"/>
                  <a:gd name="T10" fmla="*/ 2147483646 w 9975"/>
                  <a:gd name="T11" fmla="*/ 2147483646 h 4759"/>
                  <a:gd name="T12" fmla="*/ 2147483646 w 9975"/>
                  <a:gd name="T13" fmla="*/ 2147483646 h 4759"/>
                  <a:gd name="T14" fmla="*/ 2147483646 w 9975"/>
                  <a:gd name="T15" fmla="*/ 0 h 47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6" name="Google Shape;5604;p34"/>
              <p:cNvSpPr/>
              <p:nvPr/>
            </p:nvSpPr>
            <p:spPr>
              <a:xfrm>
                <a:off x="1776306" y="582049"/>
                <a:ext cx="139192" cy="1182153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67" name="Google Shape;5605;p34"/>
              <p:cNvSpPr>
                <a:spLocks/>
              </p:cNvSpPr>
              <p:nvPr/>
            </p:nvSpPr>
            <p:spPr bwMode="auto">
              <a:xfrm>
                <a:off x="1879850" y="492925"/>
                <a:ext cx="124275" cy="185525"/>
              </a:xfrm>
              <a:custGeom>
                <a:avLst/>
                <a:gdLst>
                  <a:gd name="T0" fmla="*/ 2147483646 w 4971"/>
                  <a:gd name="T1" fmla="*/ 9765625 h 7421"/>
                  <a:gd name="T2" fmla="*/ 2147483646 w 4971"/>
                  <a:gd name="T3" fmla="*/ 1777343750 h 7421"/>
                  <a:gd name="T4" fmla="*/ 2147483646 w 4971"/>
                  <a:gd name="T5" fmla="*/ 2147483646 h 7421"/>
                  <a:gd name="T6" fmla="*/ 2147483646 w 4971"/>
                  <a:gd name="T7" fmla="*/ 2147483646 h 7421"/>
                  <a:gd name="T8" fmla="*/ 2147483646 w 4971"/>
                  <a:gd name="T9" fmla="*/ 2147483646 h 7421"/>
                  <a:gd name="T10" fmla="*/ 2147483646 w 4971"/>
                  <a:gd name="T11" fmla="*/ 2147483646 h 7421"/>
                  <a:gd name="T12" fmla="*/ 2147483646 w 4971"/>
                  <a:gd name="T13" fmla="*/ 1455078125 h 7421"/>
                  <a:gd name="T14" fmla="*/ 2147483646 w 4971"/>
                  <a:gd name="T15" fmla="*/ 9765625 h 74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0" name="Google Shape;5606;p34"/>
            <p:cNvGrpSpPr>
              <a:grpSpLocks/>
            </p:cNvGrpSpPr>
            <p:nvPr/>
          </p:nvGrpSpPr>
          <p:grpSpPr bwMode="auto"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124" name="Google Shape;5607;p34"/>
              <p:cNvSpPr>
                <a:spLocks/>
              </p:cNvSpPr>
              <p:nvPr/>
            </p:nvSpPr>
            <p:spPr bwMode="auto">
              <a:xfrm>
                <a:off x="1655525" y="1865675"/>
                <a:ext cx="306900" cy="499075"/>
              </a:xfrm>
              <a:custGeom>
                <a:avLst/>
                <a:gdLst>
                  <a:gd name="T0" fmla="*/ 2147483646 w 12276"/>
                  <a:gd name="T1" fmla="*/ 0 h 19963"/>
                  <a:gd name="T2" fmla="*/ 2147483646 w 12276"/>
                  <a:gd name="T3" fmla="*/ 2147483646 h 19963"/>
                  <a:gd name="T4" fmla="*/ 2147483646 w 12276"/>
                  <a:gd name="T5" fmla="*/ 2147483646 h 19963"/>
                  <a:gd name="T6" fmla="*/ 2147483646 w 12276"/>
                  <a:gd name="T7" fmla="*/ 2147483646 h 19963"/>
                  <a:gd name="T8" fmla="*/ 2147483646 w 12276"/>
                  <a:gd name="T9" fmla="*/ 2147483646 h 19963"/>
                  <a:gd name="T10" fmla="*/ 2147483646 w 12276"/>
                  <a:gd name="T11" fmla="*/ 2147483646 h 19963"/>
                  <a:gd name="T12" fmla="*/ 2147483646 w 12276"/>
                  <a:gd name="T13" fmla="*/ 2147483646 h 19963"/>
                  <a:gd name="T14" fmla="*/ 2147483646 w 12276"/>
                  <a:gd name="T15" fmla="*/ 2147483646 h 19963"/>
                  <a:gd name="T16" fmla="*/ 2147483646 w 12276"/>
                  <a:gd name="T17" fmla="*/ 2147483646 h 19963"/>
                  <a:gd name="T18" fmla="*/ 2147483646 w 12276"/>
                  <a:gd name="T19" fmla="*/ 2147483646 h 19963"/>
                  <a:gd name="T20" fmla="*/ 2147483646 w 12276"/>
                  <a:gd name="T21" fmla="*/ 2147483646 h 19963"/>
                  <a:gd name="T22" fmla="*/ 2147483646 w 12276"/>
                  <a:gd name="T23" fmla="*/ 0 h 199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5" name="Google Shape;5608;p34"/>
              <p:cNvSpPr>
                <a:spLocks/>
              </p:cNvSpPr>
              <p:nvPr/>
            </p:nvSpPr>
            <p:spPr bwMode="auto">
              <a:xfrm>
                <a:off x="1356975" y="2109675"/>
                <a:ext cx="530400" cy="328125"/>
              </a:xfrm>
              <a:custGeom>
                <a:avLst/>
                <a:gdLst>
                  <a:gd name="T0" fmla="*/ 2147483646 w 21216"/>
                  <a:gd name="T1" fmla="*/ 9765625 h 13125"/>
                  <a:gd name="T2" fmla="*/ 2147483646 w 21216"/>
                  <a:gd name="T3" fmla="*/ 2147483646 h 13125"/>
                  <a:gd name="T4" fmla="*/ 2147483646 w 21216"/>
                  <a:gd name="T5" fmla="*/ 2147483646 h 13125"/>
                  <a:gd name="T6" fmla="*/ 2147483646 w 21216"/>
                  <a:gd name="T7" fmla="*/ 2147483646 h 13125"/>
                  <a:gd name="T8" fmla="*/ 2147483646 w 21216"/>
                  <a:gd name="T9" fmla="*/ 2147483646 h 13125"/>
                  <a:gd name="T10" fmla="*/ 2147483646 w 21216"/>
                  <a:gd name="T11" fmla="*/ 2147483646 h 13125"/>
                  <a:gd name="T12" fmla="*/ 2147483646 w 21216"/>
                  <a:gd name="T13" fmla="*/ 2147483646 h 13125"/>
                  <a:gd name="T14" fmla="*/ 2147483646 w 21216"/>
                  <a:gd name="T15" fmla="*/ 2147483646 h 13125"/>
                  <a:gd name="T16" fmla="*/ 2147483646 w 21216"/>
                  <a:gd name="T17" fmla="*/ 2147483646 h 13125"/>
                  <a:gd name="T18" fmla="*/ 2147483646 w 21216"/>
                  <a:gd name="T19" fmla="*/ 2147483646 h 13125"/>
                  <a:gd name="T20" fmla="*/ 2147483646 w 21216"/>
                  <a:gd name="T21" fmla="*/ 9765625 h 131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5609;p34"/>
              <p:cNvSpPr>
                <a:spLocks/>
              </p:cNvSpPr>
              <p:nvPr/>
            </p:nvSpPr>
            <p:spPr bwMode="auto">
              <a:xfrm>
                <a:off x="1488725" y="2413475"/>
                <a:ext cx="412825" cy="350875"/>
              </a:xfrm>
              <a:custGeom>
                <a:avLst/>
                <a:gdLst>
                  <a:gd name="T0" fmla="*/ 2147483646 w 16513"/>
                  <a:gd name="T1" fmla="*/ 0 h 14035"/>
                  <a:gd name="T2" fmla="*/ 2147483646 w 16513"/>
                  <a:gd name="T3" fmla="*/ 2147483646 h 14035"/>
                  <a:gd name="T4" fmla="*/ 2147483646 w 16513"/>
                  <a:gd name="T5" fmla="*/ 2147483646 h 14035"/>
                  <a:gd name="T6" fmla="*/ 2147483646 w 16513"/>
                  <a:gd name="T7" fmla="*/ 2147483646 h 14035"/>
                  <a:gd name="T8" fmla="*/ 2147483646 w 16513"/>
                  <a:gd name="T9" fmla="*/ 2147483646 h 14035"/>
                  <a:gd name="T10" fmla="*/ 2147483646 w 16513"/>
                  <a:gd name="T11" fmla="*/ 2147483646 h 14035"/>
                  <a:gd name="T12" fmla="*/ 2147483646 w 16513"/>
                  <a:gd name="T13" fmla="*/ 2147483646 h 14035"/>
                  <a:gd name="T14" fmla="*/ 2147483646 w 16513"/>
                  <a:gd name="T15" fmla="*/ 2147483646 h 14035"/>
                  <a:gd name="T16" fmla="*/ 2147483646 w 16513"/>
                  <a:gd name="T17" fmla="*/ 2147483646 h 14035"/>
                  <a:gd name="T18" fmla="*/ 2147483646 w 16513"/>
                  <a:gd name="T19" fmla="*/ 1777343750 h 14035"/>
                  <a:gd name="T20" fmla="*/ 2147483646 w 16513"/>
                  <a:gd name="T21" fmla="*/ 0 h 140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7" name="Google Shape;5610;p34"/>
              <p:cNvSpPr>
                <a:spLocks/>
              </p:cNvSpPr>
              <p:nvPr/>
            </p:nvSpPr>
            <p:spPr bwMode="auto">
              <a:xfrm>
                <a:off x="1830650" y="2424000"/>
                <a:ext cx="252700" cy="489175"/>
              </a:xfrm>
              <a:custGeom>
                <a:avLst/>
                <a:gdLst>
                  <a:gd name="T0" fmla="*/ 2147483646 w 10108"/>
                  <a:gd name="T1" fmla="*/ 9765625 h 19567"/>
                  <a:gd name="T2" fmla="*/ 2147483646 w 10108"/>
                  <a:gd name="T3" fmla="*/ 2147483646 h 19567"/>
                  <a:gd name="T4" fmla="*/ 332031250 w 10108"/>
                  <a:gd name="T5" fmla="*/ 2147483646 h 19567"/>
                  <a:gd name="T6" fmla="*/ 2147483646 w 10108"/>
                  <a:gd name="T7" fmla="*/ 2147483646 h 19567"/>
                  <a:gd name="T8" fmla="*/ 2147483646 w 10108"/>
                  <a:gd name="T9" fmla="*/ 2147483646 h 19567"/>
                  <a:gd name="T10" fmla="*/ 2147483646 w 10108"/>
                  <a:gd name="T11" fmla="*/ 2147483646 h 19567"/>
                  <a:gd name="T12" fmla="*/ 2147483646 w 10108"/>
                  <a:gd name="T13" fmla="*/ 2147483646 h 19567"/>
                  <a:gd name="T14" fmla="*/ 2147483646 w 10108"/>
                  <a:gd name="T15" fmla="*/ 2147483646 h 19567"/>
                  <a:gd name="T16" fmla="*/ 2147483646 w 10108"/>
                  <a:gd name="T17" fmla="*/ 2147483646 h 19567"/>
                  <a:gd name="T18" fmla="*/ 2147483646 w 10108"/>
                  <a:gd name="T19" fmla="*/ 1572265625 h 19567"/>
                  <a:gd name="T20" fmla="*/ 2147483646 w 10108"/>
                  <a:gd name="T21" fmla="*/ 9765625 h 195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5611;p34"/>
              <p:cNvSpPr>
                <a:spLocks/>
              </p:cNvSpPr>
              <p:nvPr/>
            </p:nvSpPr>
            <p:spPr bwMode="auto">
              <a:xfrm>
                <a:off x="1918200" y="1947800"/>
                <a:ext cx="381975" cy="416350"/>
              </a:xfrm>
              <a:custGeom>
                <a:avLst/>
                <a:gdLst>
                  <a:gd name="T0" fmla="*/ 2147483646 w 15279"/>
                  <a:gd name="T1" fmla="*/ 0 h 16654"/>
                  <a:gd name="T2" fmla="*/ 2147483646 w 15279"/>
                  <a:gd name="T3" fmla="*/ 2147483646 h 16654"/>
                  <a:gd name="T4" fmla="*/ 2147483646 w 15279"/>
                  <a:gd name="T5" fmla="*/ 2147483646 h 16654"/>
                  <a:gd name="T6" fmla="*/ 2147483646 w 15279"/>
                  <a:gd name="T7" fmla="*/ 2147483646 h 16654"/>
                  <a:gd name="T8" fmla="*/ 2147483646 w 15279"/>
                  <a:gd name="T9" fmla="*/ 2147483646 h 16654"/>
                  <a:gd name="T10" fmla="*/ 2147483646 w 15279"/>
                  <a:gd name="T11" fmla="*/ 2147483646 h 16654"/>
                  <a:gd name="T12" fmla="*/ 2147483646 w 15279"/>
                  <a:gd name="T13" fmla="*/ 2147483646 h 16654"/>
                  <a:gd name="T14" fmla="*/ 2147483646 w 15279"/>
                  <a:gd name="T15" fmla="*/ 2147483646 h 16654"/>
                  <a:gd name="T16" fmla="*/ 2147483646 w 15279"/>
                  <a:gd name="T17" fmla="*/ 2147483646 h 16654"/>
                  <a:gd name="T18" fmla="*/ 2147483646 w 15279"/>
                  <a:gd name="T19" fmla="*/ 0 h 166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5612;p34"/>
              <p:cNvSpPr>
                <a:spLocks/>
              </p:cNvSpPr>
              <p:nvPr/>
            </p:nvSpPr>
            <p:spPr bwMode="auto">
              <a:xfrm>
                <a:off x="1902375" y="2322900"/>
                <a:ext cx="478700" cy="270975"/>
              </a:xfrm>
              <a:custGeom>
                <a:avLst/>
                <a:gdLst>
                  <a:gd name="T0" fmla="*/ 2147483646 w 19148"/>
                  <a:gd name="T1" fmla="*/ 0 h 10839"/>
                  <a:gd name="T2" fmla="*/ 2147483646 w 19148"/>
                  <a:gd name="T3" fmla="*/ 2147483646 h 10839"/>
                  <a:gd name="T4" fmla="*/ 2147483646 w 19148"/>
                  <a:gd name="T5" fmla="*/ 2147483646 h 10839"/>
                  <a:gd name="T6" fmla="*/ 2147483646 w 19148"/>
                  <a:gd name="T7" fmla="*/ 2147483646 h 10839"/>
                  <a:gd name="T8" fmla="*/ 2147483646 w 19148"/>
                  <a:gd name="T9" fmla="*/ 2147483646 h 10839"/>
                  <a:gd name="T10" fmla="*/ 2147483646 w 19148"/>
                  <a:gd name="T11" fmla="*/ 2147483646 h 10839"/>
                  <a:gd name="T12" fmla="*/ 2147483646 w 19148"/>
                  <a:gd name="T13" fmla="*/ 2147483646 h 10839"/>
                  <a:gd name="T14" fmla="*/ 2147483646 w 19148"/>
                  <a:gd name="T15" fmla="*/ 2147483646 h 10839"/>
                  <a:gd name="T16" fmla="*/ 2147483646 w 19148"/>
                  <a:gd name="T17" fmla="*/ 2147483646 h 10839"/>
                  <a:gd name="T18" fmla="*/ 2147483646 w 19148"/>
                  <a:gd name="T19" fmla="*/ 1972656250 h 10839"/>
                  <a:gd name="T20" fmla="*/ 2147483646 w 19148"/>
                  <a:gd name="T21" fmla="*/ 0 h 108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0" name="Google Shape;5613;p34"/>
              <p:cNvSpPr/>
              <p:nvPr/>
            </p:nvSpPr>
            <p:spPr>
              <a:xfrm>
                <a:off x="1870213" y="2450616"/>
                <a:ext cx="95845" cy="332287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1" name="Google Shape;5614;p34"/>
              <p:cNvSpPr/>
              <p:nvPr/>
            </p:nvSpPr>
            <p:spPr>
              <a:xfrm>
                <a:off x="1884270" y="2435279"/>
                <a:ext cx="127793" cy="28500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2" name="Google Shape;5615;p34"/>
              <p:cNvSpPr/>
              <p:nvPr/>
            </p:nvSpPr>
            <p:spPr>
              <a:xfrm>
                <a:off x="1866379" y="2472343"/>
                <a:ext cx="52395" cy="281166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3" name="Google Shape;5616;p34"/>
              <p:cNvSpPr/>
              <p:nvPr/>
            </p:nvSpPr>
            <p:spPr>
              <a:xfrm>
                <a:off x="1663188" y="2440392"/>
                <a:ext cx="226194" cy="182758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4" name="Google Shape;5617;p34"/>
              <p:cNvSpPr/>
              <p:nvPr/>
            </p:nvSpPr>
            <p:spPr>
              <a:xfrm>
                <a:off x="1766701" y="2427611"/>
                <a:ext cx="161019" cy="17509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5" name="Google Shape;5618;p34"/>
              <p:cNvSpPr/>
              <p:nvPr/>
            </p:nvSpPr>
            <p:spPr>
              <a:xfrm>
                <a:off x="1576288" y="2417387"/>
                <a:ext cx="314371" cy="164866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6" name="Google Shape;5619;p34"/>
              <p:cNvSpPr/>
              <p:nvPr/>
            </p:nvSpPr>
            <p:spPr>
              <a:xfrm>
                <a:off x="1658076" y="2410997"/>
                <a:ext cx="219804" cy="100964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7" name="Google Shape;5620;p34"/>
              <p:cNvSpPr/>
              <p:nvPr/>
            </p:nvSpPr>
            <p:spPr>
              <a:xfrm>
                <a:off x="1513670" y="2350930"/>
                <a:ext cx="371878" cy="92018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8" name="Google Shape;5621;p34"/>
              <p:cNvSpPr/>
              <p:nvPr/>
            </p:nvSpPr>
            <p:spPr>
              <a:xfrm>
                <a:off x="1658076" y="2294696"/>
                <a:ext cx="249197" cy="136749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9" name="Google Shape;5622;p34"/>
              <p:cNvSpPr/>
              <p:nvPr/>
            </p:nvSpPr>
            <p:spPr>
              <a:xfrm>
                <a:off x="1654243" y="2238463"/>
                <a:ext cx="269643" cy="18148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0" name="Google Shape;5623;p34"/>
              <p:cNvSpPr/>
              <p:nvPr/>
            </p:nvSpPr>
            <p:spPr>
              <a:xfrm>
                <a:off x="1776924" y="2068486"/>
                <a:ext cx="136738" cy="348901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1" name="Google Shape;5624;p34"/>
              <p:cNvSpPr/>
              <p:nvPr/>
            </p:nvSpPr>
            <p:spPr>
              <a:xfrm>
                <a:off x="1834431" y="2088934"/>
                <a:ext cx="106069" cy="33995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2" name="Google Shape;5625;p34"/>
              <p:cNvSpPr/>
              <p:nvPr/>
            </p:nvSpPr>
            <p:spPr>
              <a:xfrm>
                <a:off x="1890660" y="2113216"/>
                <a:ext cx="63897" cy="310561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3" name="Google Shape;5626;p34"/>
              <p:cNvSpPr/>
              <p:nvPr/>
            </p:nvSpPr>
            <p:spPr>
              <a:xfrm>
                <a:off x="1905995" y="2108104"/>
                <a:ext cx="209581" cy="286278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4" name="Google Shape;5627;p34"/>
              <p:cNvSpPr/>
              <p:nvPr/>
            </p:nvSpPr>
            <p:spPr>
              <a:xfrm>
                <a:off x="1897050" y="2188620"/>
                <a:ext cx="242807" cy="246659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5" name="Google Shape;5628;p34"/>
              <p:cNvSpPr/>
              <p:nvPr/>
            </p:nvSpPr>
            <p:spPr>
              <a:xfrm>
                <a:off x="1886826" y="2237185"/>
                <a:ext cx="267087" cy="199372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6" name="Google Shape;5629;p34"/>
              <p:cNvSpPr/>
              <p:nvPr/>
            </p:nvSpPr>
            <p:spPr>
              <a:xfrm>
                <a:off x="1893216" y="2371378"/>
                <a:ext cx="352709" cy="66457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7" name="Google Shape;5630;p34"/>
              <p:cNvSpPr/>
              <p:nvPr/>
            </p:nvSpPr>
            <p:spPr>
              <a:xfrm>
                <a:off x="1903439" y="2430167"/>
                <a:ext cx="304148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8" name="Google Shape;5631;p34"/>
              <p:cNvSpPr/>
              <p:nvPr/>
            </p:nvSpPr>
            <p:spPr>
              <a:xfrm>
                <a:off x="1897050" y="2399495"/>
                <a:ext cx="260698" cy="56233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9" name="Google Shape;5632;p34"/>
              <p:cNvSpPr/>
              <p:nvPr/>
            </p:nvSpPr>
            <p:spPr>
              <a:xfrm>
                <a:off x="1880436" y="2440392"/>
                <a:ext cx="263254" cy="81794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0" name="Google Shape;5633;p34"/>
              <p:cNvSpPr/>
              <p:nvPr/>
            </p:nvSpPr>
            <p:spPr>
              <a:xfrm>
                <a:off x="1778202" y="2225683"/>
                <a:ext cx="256865" cy="29139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1" name="Google Shape;5634;p34"/>
              <p:cNvSpPr>
                <a:spLocks/>
              </p:cNvSpPr>
              <p:nvPr/>
            </p:nvSpPr>
            <p:spPr bwMode="auto">
              <a:xfrm>
                <a:off x="1854000" y="2320150"/>
                <a:ext cx="101750" cy="105950"/>
              </a:xfrm>
              <a:custGeom>
                <a:avLst/>
                <a:gdLst>
                  <a:gd name="T0" fmla="*/ 2147483646 w 4070"/>
                  <a:gd name="T1" fmla="*/ 9765625 h 4238"/>
                  <a:gd name="T2" fmla="*/ 2147483646 w 4070"/>
                  <a:gd name="T3" fmla="*/ 771484375 h 4238"/>
                  <a:gd name="T4" fmla="*/ 2147483646 w 4070"/>
                  <a:gd name="T5" fmla="*/ 2147483646 h 4238"/>
                  <a:gd name="T6" fmla="*/ 1308593750 w 4070"/>
                  <a:gd name="T7" fmla="*/ 2147483646 h 4238"/>
                  <a:gd name="T8" fmla="*/ 2147483646 w 4070"/>
                  <a:gd name="T9" fmla="*/ 2147483646 h 4238"/>
                  <a:gd name="T10" fmla="*/ 2147483646 w 4070"/>
                  <a:gd name="T11" fmla="*/ 2147483646 h 4238"/>
                  <a:gd name="T12" fmla="*/ 2147483646 w 4070"/>
                  <a:gd name="T13" fmla="*/ 2147483646 h 4238"/>
                  <a:gd name="T14" fmla="*/ 2147483646 w 4070"/>
                  <a:gd name="T15" fmla="*/ 2147483646 h 4238"/>
                  <a:gd name="T16" fmla="*/ 2147483646 w 4070"/>
                  <a:gd name="T17" fmla="*/ 2147483646 h 4238"/>
                  <a:gd name="T18" fmla="*/ 2147483646 w 4070"/>
                  <a:gd name="T19" fmla="*/ 2147483646 h 4238"/>
                  <a:gd name="T20" fmla="*/ 2147483646 w 4070"/>
                  <a:gd name="T21" fmla="*/ 2147483646 h 4238"/>
                  <a:gd name="T22" fmla="*/ 2147483646 w 4070"/>
                  <a:gd name="T23" fmla="*/ 2147483646 h 4238"/>
                  <a:gd name="T24" fmla="*/ 2147483646 w 4070"/>
                  <a:gd name="T25" fmla="*/ 2147483646 h 4238"/>
                  <a:gd name="T26" fmla="*/ 2147483646 w 4070"/>
                  <a:gd name="T27" fmla="*/ 2147483646 h 4238"/>
                  <a:gd name="T28" fmla="*/ 2147483646 w 4070"/>
                  <a:gd name="T29" fmla="*/ 1640625000 h 4238"/>
                  <a:gd name="T30" fmla="*/ 2147483646 w 4070"/>
                  <a:gd name="T31" fmla="*/ 2070312500 h 4238"/>
                  <a:gd name="T32" fmla="*/ 2147483646 w 4070"/>
                  <a:gd name="T33" fmla="*/ 9765625 h 42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1" name="Google Shape;5635;p34"/>
            <p:cNvGrpSpPr>
              <a:grpSpLocks/>
            </p:cNvGrpSpPr>
            <p:nvPr/>
          </p:nvGrpSpPr>
          <p:grpSpPr bwMode="auto"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94" name="Google Shape;5636;p34"/>
              <p:cNvSpPr>
                <a:spLocks/>
              </p:cNvSpPr>
              <p:nvPr/>
            </p:nvSpPr>
            <p:spPr bwMode="auto">
              <a:xfrm>
                <a:off x="6248875" y="2456250"/>
                <a:ext cx="827300" cy="2890950"/>
              </a:xfrm>
              <a:custGeom>
                <a:avLst/>
                <a:gdLst>
                  <a:gd name="T0" fmla="*/ 2147483646 w 33092"/>
                  <a:gd name="T1" fmla="*/ 2147483646 h 115638"/>
                  <a:gd name="T2" fmla="*/ 2147483646 w 33092"/>
                  <a:gd name="T3" fmla="*/ 2147483646 h 115638"/>
                  <a:gd name="T4" fmla="*/ 2147483646 w 33092"/>
                  <a:gd name="T5" fmla="*/ 2147483646 h 115638"/>
                  <a:gd name="T6" fmla="*/ 2147483646 w 33092"/>
                  <a:gd name="T7" fmla="*/ 2147483646 h 115638"/>
                  <a:gd name="T8" fmla="*/ 2147483646 w 33092"/>
                  <a:gd name="T9" fmla="*/ 2147483646 h 115638"/>
                  <a:gd name="T10" fmla="*/ 2147483646 w 33092"/>
                  <a:gd name="T11" fmla="*/ 2147483646 h 115638"/>
                  <a:gd name="T12" fmla="*/ 2147483646 w 33092"/>
                  <a:gd name="T13" fmla="*/ 2147483646 h 115638"/>
                  <a:gd name="T14" fmla="*/ 2147483646 w 33092"/>
                  <a:gd name="T15" fmla="*/ 2147483646 h 115638"/>
                  <a:gd name="T16" fmla="*/ 2147483646 w 33092"/>
                  <a:gd name="T17" fmla="*/ 2147483646 h 115638"/>
                  <a:gd name="T18" fmla="*/ 2147483646 w 33092"/>
                  <a:gd name="T19" fmla="*/ 2147483646 h 115638"/>
                  <a:gd name="T20" fmla="*/ 2147483646 w 33092"/>
                  <a:gd name="T21" fmla="*/ 2147483646 h 115638"/>
                  <a:gd name="T22" fmla="*/ 2147483646 w 33092"/>
                  <a:gd name="T23" fmla="*/ 2147483646 h 115638"/>
                  <a:gd name="T24" fmla="*/ 2147483646 w 33092"/>
                  <a:gd name="T25" fmla="*/ 2147483646 h 115638"/>
                  <a:gd name="T26" fmla="*/ 2147483646 w 33092"/>
                  <a:gd name="T27" fmla="*/ 2147483646 h 115638"/>
                  <a:gd name="T28" fmla="*/ 2147483646 w 33092"/>
                  <a:gd name="T29" fmla="*/ 2147483646 h 115638"/>
                  <a:gd name="T30" fmla="*/ 2147483646 w 33092"/>
                  <a:gd name="T31" fmla="*/ 2147483646 h 115638"/>
                  <a:gd name="T32" fmla="*/ 2147483646 w 33092"/>
                  <a:gd name="T33" fmla="*/ 2147483646 h 115638"/>
                  <a:gd name="T34" fmla="*/ 2147483646 w 33092"/>
                  <a:gd name="T35" fmla="*/ 2147483646 h 115638"/>
                  <a:gd name="T36" fmla="*/ 2147483646 w 33092"/>
                  <a:gd name="T37" fmla="*/ 2147483646 h 115638"/>
                  <a:gd name="T38" fmla="*/ 2147483646 w 33092"/>
                  <a:gd name="T39" fmla="*/ 2147483646 h 115638"/>
                  <a:gd name="T40" fmla="*/ 2147483646 w 33092"/>
                  <a:gd name="T41" fmla="*/ 2147483646 h 115638"/>
                  <a:gd name="T42" fmla="*/ 2147483646 w 33092"/>
                  <a:gd name="T43" fmla="*/ 2147483646 h 115638"/>
                  <a:gd name="T44" fmla="*/ 2147483646 w 33092"/>
                  <a:gd name="T45" fmla="*/ 2147483646 h 115638"/>
                  <a:gd name="T46" fmla="*/ 2147483646 w 33092"/>
                  <a:gd name="T47" fmla="*/ 2147483646 h 115638"/>
                  <a:gd name="T48" fmla="*/ 2147483646 w 33092"/>
                  <a:gd name="T49" fmla="*/ 2147483646 h 115638"/>
                  <a:gd name="T50" fmla="*/ 2147483646 w 33092"/>
                  <a:gd name="T51" fmla="*/ 2147483646 h 115638"/>
                  <a:gd name="T52" fmla="*/ 2147483646 w 33092"/>
                  <a:gd name="T53" fmla="*/ 2147483646 h 115638"/>
                  <a:gd name="T54" fmla="*/ 2147483646 w 33092"/>
                  <a:gd name="T55" fmla="*/ 2147483646 h 115638"/>
                  <a:gd name="T56" fmla="*/ 2147483646 w 33092"/>
                  <a:gd name="T57" fmla="*/ 2147483646 h 115638"/>
                  <a:gd name="T58" fmla="*/ 2147483646 w 33092"/>
                  <a:gd name="T59" fmla="*/ 2147483646 h 115638"/>
                  <a:gd name="T60" fmla="*/ 2147483646 w 33092"/>
                  <a:gd name="T61" fmla="*/ 2147483646 h 115638"/>
                  <a:gd name="T62" fmla="*/ 2147483646 w 33092"/>
                  <a:gd name="T63" fmla="*/ 2147483646 h 115638"/>
                  <a:gd name="T64" fmla="*/ 2147483646 w 33092"/>
                  <a:gd name="T65" fmla="*/ 2147483646 h 115638"/>
                  <a:gd name="T66" fmla="*/ 2147483646 w 33092"/>
                  <a:gd name="T67" fmla="*/ 2147483646 h 1156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5637;p34"/>
              <p:cNvSpPr>
                <a:spLocks/>
              </p:cNvSpPr>
              <p:nvPr/>
            </p:nvSpPr>
            <p:spPr bwMode="auto">
              <a:xfrm>
                <a:off x="6370100" y="2739075"/>
                <a:ext cx="261625" cy="295425"/>
              </a:xfrm>
              <a:custGeom>
                <a:avLst/>
                <a:gdLst>
                  <a:gd name="T0" fmla="*/ 2147483646 w 10465"/>
                  <a:gd name="T1" fmla="*/ 9765625 h 11817"/>
                  <a:gd name="T2" fmla="*/ 732421875 w 10465"/>
                  <a:gd name="T3" fmla="*/ 2147483646 h 11817"/>
                  <a:gd name="T4" fmla="*/ 2147483646 w 10465"/>
                  <a:gd name="T5" fmla="*/ 2147483646 h 11817"/>
                  <a:gd name="T6" fmla="*/ 2147483646 w 10465"/>
                  <a:gd name="T7" fmla="*/ 2147483646 h 11817"/>
                  <a:gd name="T8" fmla="*/ 2147483646 w 10465"/>
                  <a:gd name="T9" fmla="*/ 2147483646 h 11817"/>
                  <a:gd name="T10" fmla="*/ 2147483646 w 10465"/>
                  <a:gd name="T11" fmla="*/ 244140625 h 11817"/>
                  <a:gd name="T12" fmla="*/ 2147483646 w 10465"/>
                  <a:gd name="T13" fmla="*/ 9765625 h 118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5638;p34"/>
              <p:cNvSpPr>
                <a:spLocks/>
              </p:cNvSpPr>
              <p:nvPr/>
            </p:nvSpPr>
            <p:spPr bwMode="auto">
              <a:xfrm>
                <a:off x="6721700" y="3006900"/>
                <a:ext cx="252175" cy="188075"/>
              </a:xfrm>
              <a:custGeom>
                <a:avLst/>
                <a:gdLst>
                  <a:gd name="T0" fmla="*/ 2147483646 w 10087"/>
                  <a:gd name="T1" fmla="*/ 9765625 h 7523"/>
                  <a:gd name="T2" fmla="*/ 2147483646 w 10087"/>
                  <a:gd name="T3" fmla="*/ 410156250 h 7523"/>
                  <a:gd name="T4" fmla="*/ 2011718750 w 10087"/>
                  <a:gd name="T5" fmla="*/ 2147483646 h 7523"/>
                  <a:gd name="T6" fmla="*/ 2147483646 w 10087"/>
                  <a:gd name="T7" fmla="*/ 2147483646 h 7523"/>
                  <a:gd name="T8" fmla="*/ 2147483646 w 10087"/>
                  <a:gd name="T9" fmla="*/ 2147483646 h 7523"/>
                  <a:gd name="T10" fmla="*/ 2147483646 w 10087"/>
                  <a:gd name="T11" fmla="*/ 2147483646 h 7523"/>
                  <a:gd name="T12" fmla="*/ 2147483646 w 10087"/>
                  <a:gd name="T13" fmla="*/ 2147483646 h 7523"/>
                  <a:gd name="T14" fmla="*/ 2147483646 w 10087"/>
                  <a:gd name="T15" fmla="*/ 9765625 h 75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5639;p34"/>
              <p:cNvSpPr>
                <a:spLocks/>
              </p:cNvSpPr>
              <p:nvPr/>
            </p:nvSpPr>
            <p:spPr bwMode="auto">
              <a:xfrm>
                <a:off x="6420475" y="3232600"/>
                <a:ext cx="199850" cy="265900"/>
              </a:xfrm>
              <a:custGeom>
                <a:avLst/>
                <a:gdLst>
                  <a:gd name="T0" fmla="*/ 2147483646 w 7994"/>
                  <a:gd name="T1" fmla="*/ 0 h 10636"/>
                  <a:gd name="T2" fmla="*/ 1533203125 w 7994"/>
                  <a:gd name="T3" fmla="*/ 2147483646 h 10636"/>
                  <a:gd name="T4" fmla="*/ 2147483646 w 7994"/>
                  <a:gd name="T5" fmla="*/ 2147483646 h 10636"/>
                  <a:gd name="T6" fmla="*/ 2147483646 w 7994"/>
                  <a:gd name="T7" fmla="*/ 2147483646 h 10636"/>
                  <a:gd name="T8" fmla="*/ 2147483646 w 7994"/>
                  <a:gd name="T9" fmla="*/ 2147483646 h 10636"/>
                  <a:gd name="T10" fmla="*/ 2147483646 w 7994"/>
                  <a:gd name="T11" fmla="*/ 996093750 h 10636"/>
                  <a:gd name="T12" fmla="*/ 2147483646 w 7994"/>
                  <a:gd name="T13" fmla="*/ 0 h 106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5640;p34"/>
              <p:cNvSpPr>
                <a:spLocks/>
              </p:cNvSpPr>
              <p:nvPr/>
            </p:nvSpPr>
            <p:spPr bwMode="auto">
              <a:xfrm>
                <a:off x="6670750" y="3506750"/>
                <a:ext cx="264400" cy="168275"/>
              </a:xfrm>
              <a:custGeom>
                <a:avLst/>
                <a:gdLst>
                  <a:gd name="T0" fmla="*/ 2147483646 w 10576"/>
                  <a:gd name="T1" fmla="*/ 9765625 h 6731"/>
                  <a:gd name="T2" fmla="*/ 2147483646 w 10576"/>
                  <a:gd name="T3" fmla="*/ 175781250 h 6731"/>
                  <a:gd name="T4" fmla="*/ 2021484375 w 10576"/>
                  <a:gd name="T5" fmla="*/ 2147483646 h 6731"/>
                  <a:gd name="T6" fmla="*/ 2147483646 w 10576"/>
                  <a:gd name="T7" fmla="*/ 2147483646 h 6731"/>
                  <a:gd name="T8" fmla="*/ 2147483646 w 10576"/>
                  <a:gd name="T9" fmla="*/ 2147483646 h 6731"/>
                  <a:gd name="T10" fmla="*/ 2147483646 w 10576"/>
                  <a:gd name="T11" fmla="*/ 2147483646 h 6731"/>
                  <a:gd name="T12" fmla="*/ 2147483646 w 10576"/>
                  <a:gd name="T13" fmla="*/ 9765625 h 67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5641;p34"/>
              <p:cNvSpPr>
                <a:spLocks/>
              </p:cNvSpPr>
              <p:nvPr/>
            </p:nvSpPr>
            <p:spPr bwMode="auto">
              <a:xfrm>
                <a:off x="6300300" y="3626950"/>
                <a:ext cx="227825" cy="322025"/>
              </a:xfrm>
              <a:custGeom>
                <a:avLst/>
                <a:gdLst>
                  <a:gd name="T0" fmla="*/ 2147483646 w 9113"/>
                  <a:gd name="T1" fmla="*/ 0 h 12881"/>
                  <a:gd name="T2" fmla="*/ 1582031250 w 9113"/>
                  <a:gd name="T3" fmla="*/ 2147483646 h 12881"/>
                  <a:gd name="T4" fmla="*/ 2147483646 w 9113"/>
                  <a:gd name="T5" fmla="*/ 2147483646 h 12881"/>
                  <a:gd name="T6" fmla="*/ 2147483646 w 9113"/>
                  <a:gd name="T7" fmla="*/ 2147483646 h 12881"/>
                  <a:gd name="T8" fmla="*/ 2147483646 w 9113"/>
                  <a:gd name="T9" fmla="*/ 2147483646 h 12881"/>
                  <a:gd name="T10" fmla="*/ 2147483646 w 9113"/>
                  <a:gd name="T11" fmla="*/ 712890625 h 12881"/>
                  <a:gd name="T12" fmla="*/ 2147483646 w 9113"/>
                  <a:gd name="T13" fmla="*/ 0 h 128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5642;p34"/>
              <p:cNvSpPr>
                <a:spLocks/>
              </p:cNvSpPr>
              <p:nvPr/>
            </p:nvSpPr>
            <p:spPr bwMode="auto">
              <a:xfrm>
                <a:off x="6597650" y="4052025"/>
                <a:ext cx="252300" cy="138850"/>
              </a:xfrm>
              <a:custGeom>
                <a:avLst/>
                <a:gdLst>
                  <a:gd name="T0" fmla="*/ 2147483646 w 10092"/>
                  <a:gd name="T1" fmla="*/ 0 h 5554"/>
                  <a:gd name="T2" fmla="*/ 2147483646 w 10092"/>
                  <a:gd name="T3" fmla="*/ 2147483646 h 5554"/>
                  <a:gd name="T4" fmla="*/ 2080078125 w 10092"/>
                  <a:gd name="T5" fmla="*/ 2147483646 h 5554"/>
                  <a:gd name="T6" fmla="*/ 2147483646 w 10092"/>
                  <a:gd name="T7" fmla="*/ 2147483646 h 5554"/>
                  <a:gd name="T8" fmla="*/ 2147483646 w 10092"/>
                  <a:gd name="T9" fmla="*/ 2147483646 h 5554"/>
                  <a:gd name="T10" fmla="*/ 2147483646 w 10092"/>
                  <a:gd name="T11" fmla="*/ 2147483646 h 5554"/>
                  <a:gd name="T12" fmla="*/ 2147483646 w 10092"/>
                  <a:gd name="T13" fmla="*/ 0 h 55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5643;p34"/>
              <p:cNvSpPr>
                <a:spLocks/>
              </p:cNvSpPr>
              <p:nvPr/>
            </p:nvSpPr>
            <p:spPr bwMode="auto">
              <a:xfrm>
                <a:off x="6299025" y="1941050"/>
                <a:ext cx="707475" cy="714925"/>
              </a:xfrm>
              <a:custGeom>
                <a:avLst/>
                <a:gdLst>
                  <a:gd name="T0" fmla="*/ 2147483646 w 28299"/>
                  <a:gd name="T1" fmla="*/ 0 h 28597"/>
                  <a:gd name="T2" fmla="*/ 2147483646 w 28299"/>
                  <a:gd name="T3" fmla="*/ 2147483646 h 28597"/>
                  <a:gd name="T4" fmla="*/ 2147483646 w 28299"/>
                  <a:gd name="T5" fmla="*/ 2147483646 h 28597"/>
                  <a:gd name="T6" fmla="*/ 2147483646 w 28299"/>
                  <a:gd name="T7" fmla="*/ 2147483646 h 28597"/>
                  <a:gd name="T8" fmla="*/ 2147483646 w 28299"/>
                  <a:gd name="T9" fmla="*/ 2147483646 h 28597"/>
                  <a:gd name="T10" fmla="*/ 2147483646 w 28299"/>
                  <a:gd name="T11" fmla="*/ 2147483646 h 28597"/>
                  <a:gd name="T12" fmla="*/ 0 w 28299"/>
                  <a:gd name="T13" fmla="*/ 2147483646 h 28597"/>
                  <a:gd name="T14" fmla="*/ 2147483646 w 28299"/>
                  <a:gd name="T15" fmla="*/ 2147483646 h 28597"/>
                  <a:gd name="T16" fmla="*/ 2147483646 w 28299"/>
                  <a:gd name="T17" fmla="*/ 2147483646 h 28597"/>
                  <a:gd name="T18" fmla="*/ 2147483646 w 28299"/>
                  <a:gd name="T19" fmla="*/ 2147483646 h 28597"/>
                  <a:gd name="T20" fmla="*/ 2147483646 w 28299"/>
                  <a:gd name="T21" fmla="*/ 2147483646 h 28597"/>
                  <a:gd name="T22" fmla="*/ 2147483646 w 28299"/>
                  <a:gd name="T23" fmla="*/ 2147483646 h 28597"/>
                  <a:gd name="T24" fmla="*/ 2147483646 w 28299"/>
                  <a:gd name="T25" fmla="*/ 2147483646 h 28597"/>
                  <a:gd name="T26" fmla="*/ 2147483646 w 28299"/>
                  <a:gd name="T27" fmla="*/ 2147483646 h 28597"/>
                  <a:gd name="T28" fmla="*/ 2147483646 w 28299"/>
                  <a:gd name="T29" fmla="*/ 2147483646 h 28597"/>
                  <a:gd name="T30" fmla="*/ 2147483646 w 28299"/>
                  <a:gd name="T31" fmla="*/ 2147483646 h 28597"/>
                  <a:gd name="T32" fmla="*/ 2147483646 w 28299"/>
                  <a:gd name="T33" fmla="*/ 2147483646 h 28597"/>
                  <a:gd name="T34" fmla="*/ 2147483646 w 28299"/>
                  <a:gd name="T35" fmla="*/ 2147483646 h 28597"/>
                  <a:gd name="T36" fmla="*/ 2147483646 w 28299"/>
                  <a:gd name="T37" fmla="*/ 2147483646 h 28597"/>
                  <a:gd name="T38" fmla="*/ 2147483646 w 28299"/>
                  <a:gd name="T39" fmla="*/ 2147483646 h 28597"/>
                  <a:gd name="T40" fmla="*/ 2147483646 w 28299"/>
                  <a:gd name="T41" fmla="*/ 2147483646 h 28597"/>
                  <a:gd name="T42" fmla="*/ 2147483646 w 28299"/>
                  <a:gd name="T43" fmla="*/ 2147483646 h 28597"/>
                  <a:gd name="T44" fmla="*/ 2147483646 w 28299"/>
                  <a:gd name="T45" fmla="*/ 2147483646 h 28597"/>
                  <a:gd name="T46" fmla="*/ 2147483646 w 28299"/>
                  <a:gd name="T47" fmla="*/ 2147483646 h 28597"/>
                  <a:gd name="T48" fmla="*/ 2147483646 w 28299"/>
                  <a:gd name="T49" fmla="*/ 2147483646 h 28597"/>
                  <a:gd name="T50" fmla="*/ 2147483646 w 28299"/>
                  <a:gd name="T51" fmla="*/ 2147483646 h 28597"/>
                  <a:gd name="T52" fmla="*/ 2147483646 w 28299"/>
                  <a:gd name="T53" fmla="*/ 2147483646 h 28597"/>
                  <a:gd name="T54" fmla="*/ 2147483646 w 28299"/>
                  <a:gd name="T55" fmla="*/ 2147483646 h 28597"/>
                  <a:gd name="T56" fmla="*/ 2147483646 w 28299"/>
                  <a:gd name="T57" fmla="*/ 2147483646 h 28597"/>
                  <a:gd name="T58" fmla="*/ 2147483646 w 28299"/>
                  <a:gd name="T59" fmla="*/ 2147483646 h 28597"/>
                  <a:gd name="T60" fmla="*/ 2147483646 w 28299"/>
                  <a:gd name="T61" fmla="*/ 2147483646 h 28597"/>
                  <a:gd name="T62" fmla="*/ 2147483646 w 28299"/>
                  <a:gd name="T63" fmla="*/ 2147483646 h 28597"/>
                  <a:gd name="T64" fmla="*/ 2147483646 w 28299"/>
                  <a:gd name="T65" fmla="*/ 2147483646 h 28597"/>
                  <a:gd name="T66" fmla="*/ 2147483646 w 28299"/>
                  <a:gd name="T67" fmla="*/ 2147483646 h 28597"/>
                  <a:gd name="T68" fmla="*/ 2147483646 w 28299"/>
                  <a:gd name="T69" fmla="*/ 2147483646 h 28597"/>
                  <a:gd name="T70" fmla="*/ 2147483646 w 28299"/>
                  <a:gd name="T71" fmla="*/ 2147483646 h 28597"/>
                  <a:gd name="T72" fmla="*/ 2147483646 w 28299"/>
                  <a:gd name="T73" fmla="*/ 2147483646 h 28597"/>
                  <a:gd name="T74" fmla="*/ 2147483646 w 28299"/>
                  <a:gd name="T75" fmla="*/ 2147483646 h 28597"/>
                  <a:gd name="T76" fmla="*/ 2147483646 w 28299"/>
                  <a:gd name="T77" fmla="*/ 2147483646 h 28597"/>
                  <a:gd name="T78" fmla="*/ 2147483646 w 28299"/>
                  <a:gd name="T79" fmla="*/ 2147483646 h 28597"/>
                  <a:gd name="T80" fmla="*/ 2147483646 w 28299"/>
                  <a:gd name="T81" fmla="*/ 0 h 2859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5644;p34"/>
              <p:cNvSpPr/>
              <p:nvPr/>
            </p:nvSpPr>
            <p:spPr>
              <a:xfrm>
                <a:off x="6553814" y="2221227"/>
                <a:ext cx="197148" cy="187204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5645;p34"/>
              <p:cNvSpPr>
                <a:spLocks/>
              </p:cNvSpPr>
              <p:nvPr/>
            </p:nvSpPr>
            <p:spPr bwMode="auto">
              <a:xfrm>
                <a:off x="6710475" y="2419950"/>
                <a:ext cx="96300" cy="130875"/>
              </a:xfrm>
              <a:custGeom>
                <a:avLst/>
                <a:gdLst>
                  <a:gd name="T0" fmla="*/ 2147483646 w 3852"/>
                  <a:gd name="T1" fmla="*/ 9765625 h 5235"/>
                  <a:gd name="T2" fmla="*/ 1650390625 w 3852"/>
                  <a:gd name="T3" fmla="*/ 2147483646 h 5235"/>
                  <a:gd name="T4" fmla="*/ 2147483646 w 3852"/>
                  <a:gd name="T5" fmla="*/ 2147483646 h 5235"/>
                  <a:gd name="T6" fmla="*/ 2147483646 w 3852"/>
                  <a:gd name="T7" fmla="*/ 2147483646 h 5235"/>
                  <a:gd name="T8" fmla="*/ 2147483646 w 3852"/>
                  <a:gd name="T9" fmla="*/ 2147483646 h 5235"/>
                  <a:gd name="T10" fmla="*/ 2147483646 w 3852"/>
                  <a:gd name="T11" fmla="*/ 2147483646 h 5235"/>
                  <a:gd name="T12" fmla="*/ 2147483646 w 3852"/>
                  <a:gd name="T13" fmla="*/ 1425781250 h 5235"/>
                  <a:gd name="T14" fmla="*/ 2147483646 w 3852"/>
                  <a:gd name="T15" fmla="*/ 9765625 h 52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5646;p34"/>
              <p:cNvSpPr>
                <a:spLocks/>
              </p:cNvSpPr>
              <p:nvPr/>
            </p:nvSpPr>
            <p:spPr bwMode="auto">
              <a:xfrm>
                <a:off x="6745475" y="2358750"/>
                <a:ext cx="168700" cy="84875"/>
              </a:xfrm>
              <a:custGeom>
                <a:avLst/>
                <a:gdLst>
                  <a:gd name="T0" fmla="*/ 1757812500 w 6748"/>
                  <a:gd name="T1" fmla="*/ 0 h 3395"/>
                  <a:gd name="T2" fmla="*/ 1328125000 w 6748"/>
                  <a:gd name="T3" fmla="*/ 2147483646 h 3395"/>
                  <a:gd name="T4" fmla="*/ 2147483646 w 6748"/>
                  <a:gd name="T5" fmla="*/ 2147483646 h 3395"/>
                  <a:gd name="T6" fmla="*/ 2147483646 w 6748"/>
                  <a:gd name="T7" fmla="*/ 2147483646 h 3395"/>
                  <a:gd name="T8" fmla="*/ 2147483646 w 6748"/>
                  <a:gd name="T9" fmla="*/ 2147483646 h 3395"/>
                  <a:gd name="T10" fmla="*/ 2147483646 w 6748"/>
                  <a:gd name="T11" fmla="*/ 2147483646 h 3395"/>
                  <a:gd name="T12" fmla="*/ 2147483646 w 6748"/>
                  <a:gd name="T13" fmla="*/ 2147483646 h 3395"/>
                  <a:gd name="T14" fmla="*/ 2147483646 w 6748"/>
                  <a:gd name="T15" fmla="*/ 97656250 h 3395"/>
                  <a:gd name="T16" fmla="*/ 1757812500 w 6748"/>
                  <a:gd name="T17" fmla="*/ 0 h 33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5647;p34"/>
              <p:cNvSpPr>
                <a:spLocks/>
              </p:cNvSpPr>
              <p:nvPr/>
            </p:nvSpPr>
            <p:spPr bwMode="auto">
              <a:xfrm>
                <a:off x="6758000" y="2262475"/>
                <a:ext cx="189225" cy="41825"/>
              </a:xfrm>
              <a:custGeom>
                <a:avLst/>
                <a:gdLst>
                  <a:gd name="T0" fmla="*/ 2147483646 w 7569"/>
                  <a:gd name="T1" fmla="*/ 9765625 h 1673"/>
                  <a:gd name="T2" fmla="*/ 2147483646 w 7569"/>
                  <a:gd name="T3" fmla="*/ 2147483646 h 1673"/>
                  <a:gd name="T4" fmla="*/ 2147483646 w 7569"/>
                  <a:gd name="T5" fmla="*/ 2147483646 h 1673"/>
                  <a:gd name="T6" fmla="*/ 2147483646 w 7569"/>
                  <a:gd name="T7" fmla="*/ 2147483646 h 1673"/>
                  <a:gd name="T8" fmla="*/ 2147483646 w 7569"/>
                  <a:gd name="T9" fmla="*/ 2147483646 h 1673"/>
                  <a:gd name="T10" fmla="*/ 2147483646 w 7569"/>
                  <a:gd name="T11" fmla="*/ 9765625 h 16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5648;p34"/>
              <p:cNvSpPr>
                <a:spLocks/>
              </p:cNvSpPr>
              <p:nvPr/>
            </p:nvSpPr>
            <p:spPr bwMode="auto">
              <a:xfrm>
                <a:off x="6751575" y="2134750"/>
                <a:ext cx="136125" cy="104900"/>
              </a:xfrm>
              <a:custGeom>
                <a:avLst/>
                <a:gdLst>
                  <a:gd name="T0" fmla="*/ 2147483646 w 5445"/>
                  <a:gd name="T1" fmla="*/ 0 h 4196"/>
                  <a:gd name="T2" fmla="*/ 2147483646 w 5445"/>
                  <a:gd name="T3" fmla="*/ 29296875 h 4196"/>
                  <a:gd name="T4" fmla="*/ 2147483646 w 5445"/>
                  <a:gd name="T5" fmla="*/ 2147483646 h 4196"/>
                  <a:gd name="T6" fmla="*/ 1328125000 w 5445"/>
                  <a:gd name="T7" fmla="*/ 2147483646 h 4196"/>
                  <a:gd name="T8" fmla="*/ 2147483646 w 5445"/>
                  <a:gd name="T9" fmla="*/ 2147483646 h 4196"/>
                  <a:gd name="T10" fmla="*/ 2147483646 w 5445"/>
                  <a:gd name="T11" fmla="*/ 2147483646 h 4196"/>
                  <a:gd name="T12" fmla="*/ 2147483646 w 5445"/>
                  <a:gd name="T13" fmla="*/ 2147483646 h 4196"/>
                  <a:gd name="T14" fmla="*/ 2147483646 w 5445"/>
                  <a:gd name="T15" fmla="*/ 2147483646 h 4196"/>
                  <a:gd name="T16" fmla="*/ 2147483646 w 5445"/>
                  <a:gd name="T17" fmla="*/ 0 h 41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5649;p34"/>
              <p:cNvSpPr>
                <a:spLocks/>
              </p:cNvSpPr>
              <p:nvPr/>
            </p:nvSpPr>
            <p:spPr bwMode="auto">
              <a:xfrm>
                <a:off x="6695275" y="2062750"/>
                <a:ext cx="72025" cy="133875"/>
              </a:xfrm>
              <a:custGeom>
                <a:avLst/>
                <a:gdLst>
                  <a:gd name="T0" fmla="*/ 2147483646 w 2881"/>
                  <a:gd name="T1" fmla="*/ 9765625 h 5355"/>
                  <a:gd name="T2" fmla="*/ 2147483646 w 2881"/>
                  <a:gd name="T3" fmla="*/ 849609375 h 5355"/>
                  <a:gd name="T4" fmla="*/ 1054687500 w 2881"/>
                  <a:gd name="T5" fmla="*/ 2147483646 h 5355"/>
                  <a:gd name="T6" fmla="*/ 2147483646 w 2881"/>
                  <a:gd name="T7" fmla="*/ 2147483646 h 5355"/>
                  <a:gd name="T8" fmla="*/ 2147483646 w 2881"/>
                  <a:gd name="T9" fmla="*/ 2147483646 h 5355"/>
                  <a:gd name="T10" fmla="*/ 2147483646 w 2881"/>
                  <a:gd name="T11" fmla="*/ 1738281250 h 5355"/>
                  <a:gd name="T12" fmla="*/ 2147483646 w 2881"/>
                  <a:gd name="T13" fmla="*/ 9765625 h 53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5650;p34"/>
              <p:cNvSpPr>
                <a:spLocks/>
              </p:cNvSpPr>
              <p:nvPr/>
            </p:nvSpPr>
            <p:spPr bwMode="auto">
              <a:xfrm>
                <a:off x="6613600" y="2024300"/>
                <a:ext cx="28900" cy="177700"/>
              </a:xfrm>
              <a:custGeom>
                <a:avLst/>
                <a:gdLst>
                  <a:gd name="T0" fmla="*/ 2147483646 w 1156"/>
                  <a:gd name="T1" fmla="*/ 9765625 h 7108"/>
                  <a:gd name="T2" fmla="*/ 2147483646 w 1156"/>
                  <a:gd name="T3" fmla="*/ 2147483646 h 7108"/>
                  <a:gd name="T4" fmla="*/ 2147483646 w 1156"/>
                  <a:gd name="T5" fmla="*/ 2147483646 h 7108"/>
                  <a:gd name="T6" fmla="*/ 2147483646 w 1156"/>
                  <a:gd name="T7" fmla="*/ 2147483646 h 7108"/>
                  <a:gd name="T8" fmla="*/ 2147483646 w 1156"/>
                  <a:gd name="T9" fmla="*/ 2147483646 h 7108"/>
                  <a:gd name="T10" fmla="*/ 2147483646 w 1156"/>
                  <a:gd name="T11" fmla="*/ 1621093750 h 7108"/>
                  <a:gd name="T12" fmla="*/ 2147483646 w 1156"/>
                  <a:gd name="T13" fmla="*/ 9765625 h 71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5651;p34"/>
              <p:cNvSpPr>
                <a:spLocks/>
              </p:cNvSpPr>
              <p:nvPr/>
            </p:nvSpPr>
            <p:spPr bwMode="auto">
              <a:xfrm>
                <a:off x="6444125" y="2086225"/>
                <a:ext cx="125700" cy="141750"/>
              </a:xfrm>
              <a:custGeom>
                <a:avLst/>
                <a:gdLst>
                  <a:gd name="T0" fmla="*/ 2147483646 w 5028"/>
                  <a:gd name="T1" fmla="*/ 0 h 5670"/>
                  <a:gd name="T2" fmla="*/ 1503906250 w 5028"/>
                  <a:gd name="T3" fmla="*/ 2147483646 h 5670"/>
                  <a:gd name="T4" fmla="*/ 2147483646 w 5028"/>
                  <a:gd name="T5" fmla="*/ 2147483646 h 5670"/>
                  <a:gd name="T6" fmla="*/ 2147483646 w 5028"/>
                  <a:gd name="T7" fmla="*/ 2147483646 h 5670"/>
                  <a:gd name="T8" fmla="*/ 2147483646 w 5028"/>
                  <a:gd name="T9" fmla="*/ 2147483646 h 5670"/>
                  <a:gd name="T10" fmla="*/ 2147483646 w 5028"/>
                  <a:gd name="T11" fmla="*/ 2147483646 h 5670"/>
                  <a:gd name="T12" fmla="*/ 2147483646 w 5028"/>
                  <a:gd name="T13" fmla="*/ 2147483646 h 5670"/>
                  <a:gd name="T14" fmla="*/ 2147483646 w 5028"/>
                  <a:gd name="T15" fmla="*/ 1181640625 h 5670"/>
                  <a:gd name="T16" fmla="*/ 2147483646 w 5028"/>
                  <a:gd name="T17" fmla="*/ 0 h 56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0" name="Google Shape;5652;p34"/>
              <p:cNvSpPr>
                <a:spLocks/>
              </p:cNvSpPr>
              <p:nvPr/>
            </p:nvSpPr>
            <p:spPr bwMode="auto">
              <a:xfrm>
                <a:off x="6363325" y="2288925"/>
                <a:ext cx="147725" cy="21525"/>
              </a:xfrm>
              <a:custGeom>
                <a:avLst/>
                <a:gdLst>
                  <a:gd name="T0" fmla="*/ 2147483646 w 5909"/>
                  <a:gd name="T1" fmla="*/ 0 h 861"/>
                  <a:gd name="T2" fmla="*/ 2147483646 w 5909"/>
                  <a:gd name="T3" fmla="*/ 2147483646 h 861"/>
                  <a:gd name="T4" fmla="*/ 2147483646 w 5909"/>
                  <a:gd name="T5" fmla="*/ 2147483646 h 861"/>
                  <a:gd name="T6" fmla="*/ 2147483646 w 5909"/>
                  <a:gd name="T7" fmla="*/ 2147483646 h 861"/>
                  <a:gd name="T8" fmla="*/ 2147483646 w 5909"/>
                  <a:gd name="T9" fmla="*/ 2147483646 h 861"/>
                  <a:gd name="T10" fmla="*/ 2147483646 w 5909"/>
                  <a:gd name="T11" fmla="*/ 68359375 h 861"/>
                  <a:gd name="T12" fmla="*/ 2147483646 w 5909"/>
                  <a:gd name="T13" fmla="*/ 0 h 8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1" name="Google Shape;5653;p34"/>
              <p:cNvSpPr>
                <a:spLocks/>
              </p:cNvSpPr>
              <p:nvPr/>
            </p:nvSpPr>
            <p:spPr bwMode="auto">
              <a:xfrm>
                <a:off x="6386375" y="2390150"/>
                <a:ext cx="139125" cy="53825"/>
              </a:xfrm>
              <a:custGeom>
                <a:avLst/>
                <a:gdLst>
                  <a:gd name="T0" fmla="*/ 2147483646 w 5565"/>
                  <a:gd name="T1" fmla="*/ 0 h 2153"/>
                  <a:gd name="T2" fmla="*/ 1796875000 w 5565"/>
                  <a:gd name="T3" fmla="*/ 2147483646 h 2153"/>
                  <a:gd name="T4" fmla="*/ 2147483646 w 5565"/>
                  <a:gd name="T5" fmla="*/ 2147483646 h 2153"/>
                  <a:gd name="T6" fmla="*/ 2147483646 w 5565"/>
                  <a:gd name="T7" fmla="*/ 2147483646 h 2153"/>
                  <a:gd name="T8" fmla="*/ 2147483646 w 5565"/>
                  <a:gd name="T9" fmla="*/ 2147483646 h 2153"/>
                  <a:gd name="T10" fmla="*/ 2147483646 w 5565"/>
                  <a:gd name="T11" fmla="*/ 2147483646 h 2153"/>
                  <a:gd name="T12" fmla="*/ 2147483646 w 5565"/>
                  <a:gd name="T13" fmla="*/ 0 h 21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5654;p34"/>
              <p:cNvSpPr>
                <a:spLocks/>
              </p:cNvSpPr>
              <p:nvPr/>
            </p:nvSpPr>
            <p:spPr bwMode="auto">
              <a:xfrm>
                <a:off x="6493800" y="2438825"/>
                <a:ext cx="84775" cy="104000"/>
              </a:xfrm>
              <a:custGeom>
                <a:avLst/>
                <a:gdLst>
                  <a:gd name="T0" fmla="*/ 2147483646 w 3391"/>
                  <a:gd name="T1" fmla="*/ 0 h 4160"/>
                  <a:gd name="T2" fmla="*/ 2147483646 w 3391"/>
                  <a:gd name="T3" fmla="*/ 576171875 h 4160"/>
                  <a:gd name="T4" fmla="*/ 2147483646 w 3391"/>
                  <a:gd name="T5" fmla="*/ 2147483646 h 4160"/>
                  <a:gd name="T6" fmla="*/ 1093750000 w 3391"/>
                  <a:gd name="T7" fmla="*/ 2147483646 h 4160"/>
                  <a:gd name="T8" fmla="*/ 2070312500 w 3391"/>
                  <a:gd name="T9" fmla="*/ 2147483646 h 4160"/>
                  <a:gd name="T10" fmla="*/ 2147483646 w 3391"/>
                  <a:gd name="T11" fmla="*/ 2147483646 h 4160"/>
                  <a:gd name="T12" fmla="*/ 2147483646 w 3391"/>
                  <a:gd name="T13" fmla="*/ 2147483646 h 4160"/>
                  <a:gd name="T14" fmla="*/ 2147483646 w 3391"/>
                  <a:gd name="T15" fmla="*/ 2147483646 h 4160"/>
                  <a:gd name="T16" fmla="*/ 2147483646 w 3391"/>
                  <a:gd name="T17" fmla="*/ 0 h 41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5655;p34"/>
              <p:cNvSpPr>
                <a:spLocks/>
              </p:cNvSpPr>
              <p:nvPr/>
            </p:nvSpPr>
            <p:spPr bwMode="auto">
              <a:xfrm>
                <a:off x="6625425" y="2463125"/>
                <a:ext cx="34575" cy="119675"/>
              </a:xfrm>
              <a:custGeom>
                <a:avLst/>
                <a:gdLst>
                  <a:gd name="T0" fmla="*/ 2147483646 w 1383"/>
                  <a:gd name="T1" fmla="*/ 0 h 4787"/>
                  <a:gd name="T2" fmla="*/ 2147483646 w 1383"/>
                  <a:gd name="T3" fmla="*/ 878906250 h 4787"/>
                  <a:gd name="T4" fmla="*/ 2147483646 w 1383"/>
                  <a:gd name="T5" fmla="*/ 2147483646 h 4787"/>
                  <a:gd name="T6" fmla="*/ 732421875 w 1383"/>
                  <a:gd name="T7" fmla="*/ 2147483646 h 4787"/>
                  <a:gd name="T8" fmla="*/ 2147483646 w 1383"/>
                  <a:gd name="T9" fmla="*/ 2147483646 h 4787"/>
                  <a:gd name="T10" fmla="*/ 2147483646 w 1383"/>
                  <a:gd name="T11" fmla="*/ 2147483646 h 4787"/>
                  <a:gd name="T12" fmla="*/ 2147483646 w 1383"/>
                  <a:gd name="T13" fmla="*/ 2147483646 h 4787"/>
                  <a:gd name="T14" fmla="*/ 2147483646 w 1383"/>
                  <a:gd name="T15" fmla="*/ 2070312500 h 4787"/>
                  <a:gd name="T16" fmla="*/ 2147483646 w 1383"/>
                  <a:gd name="T17" fmla="*/ 0 h 47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5656;p34"/>
              <p:cNvSpPr>
                <a:spLocks/>
              </p:cNvSpPr>
              <p:nvPr/>
            </p:nvSpPr>
            <p:spPr bwMode="auto">
              <a:xfrm>
                <a:off x="6616650" y="2282250"/>
                <a:ext cx="30425" cy="22800"/>
              </a:xfrm>
              <a:custGeom>
                <a:avLst/>
                <a:gdLst>
                  <a:gd name="T0" fmla="*/ 2147483646 w 1217"/>
                  <a:gd name="T1" fmla="*/ 0 h 912"/>
                  <a:gd name="T2" fmla="*/ 2147483646 w 1217"/>
                  <a:gd name="T3" fmla="*/ 2147483646 h 912"/>
                  <a:gd name="T4" fmla="*/ 2147483646 w 1217"/>
                  <a:gd name="T5" fmla="*/ 0 h 9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5" name="Google Shape;5657;p34"/>
              <p:cNvSpPr>
                <a:spLocks/>
              </p:cNvSpPr>
              <p:nvPr/>
            </p:nvSpPr>
            <p:spPr bwMode="auto">
              <a:xfrm>
                <a:off x="6670600" y="2289850"/>
                <a:ext cx="30425" cy="23575"/>
              </a:xfrm>
              <a:custGeom>
                <a:avLst/>
                <a:gdLst>
                  <a:gd name="T0" fmla="*/ 2147483646 w 1217"/>
                  <a:gd name="T1" fmla="*/ 0 h 943"/>
                  <a:gd name="T2" fmla="*/ 2147483646 w 1217"/>
                  <a:gd name="T3" fmla="*/ 2147483646 h 943"/>
                  <a:gd name="T4" fmla="*/ 2147483646 w 1217"/>
                  <a:gd name="T5" fmla="*/ 0 h 9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5658;p34"/>
              <p:cNvSpPr>
                <a:spLocks/>
              </p:cNvSpPr>
              <p:nvPr/>
            </p:nvSpPr>
            <p:spPr bwMode="auto">
              <a:xfrm>
                <a:off x="6627300" y="2358225"/>
                <a:ext cx="35725" cy="28150"/>
              </a:xfrm>
              <a:custGeom>
                <a:avLst/>
                <a:gdLst>
                  <a:gd name="T0" fmla="*/ 2147483646 w 1429"/>
                  <a:gd name="T1" fmla="*/ 9765625 h 1126"/>
                  <a:gd name="T2" fmla="*/ 2147483646 w 1429"/>
                  <a:gd name="T3" fmla="*/ 2147483646 h 1126"/>
                  <a:gd name="T4" fmla="*/ 2147483646 w 1429"/>
                  <a:gd name="T5" fmla="*/ 9765625 h 11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5659;p34"/>
              <p:cNvSpPr>
                <a:spLocks/>
              </p:cNvSpPr>
              <p:nvPr/>
            </p:nvSpPr>
            <p:spPr bwMode="auto">
              <a:xfrm>
                <a:off x="6583225" y="2308825"/>
                <a:ext cx="33225" cy="24475"/>
              </a:xfrm>
              <a:custGeom>
                <a:avLst/>
                <a:gdLst>
                  <a:gd name="T0" fmla="*/ 2147483646 w 1329"/>
                  <a:gd name="T1" fmla="*/ 0 h 979"/>
                  <a:gd name="T2" fmla="*/ 2147483646 w 1329"/>
                  <a:gd name="T3" fmla="*/ 9765625 h 979"/>
                  <a:gd name="T4" fmla="*/ 2147483646 w 1329"/>
                  <a:gd name="T5" fmla="*/ 9765625 h 979"/>
                  <a:gd name="T6" fmla="*/ 2147483646 w 1329"/>
                  <a:gd name="T7" fmla="*/ 2147483646 h 979"/>
                  <a:gd name="T8" fmla="*/ 2147483646 w 1329"/>
                  <a:gd name="T9" fmla="*/ 2147483646 h 979"/>
                  <a:gd name="T10" fmla="*/ 2147483646 w 1329"/>
                  <a:gd name="T11" fmla="*/ 2147483646 h 979"/>
                  <a:gd name="T12" fmla="*/ 2147483646 w 1329"/>
                  <a:gd name="T13" fmla="*/ 0 h 9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5660;p34"/>
              <p:cNvSpPr>
                <a:spLocks/>
              </p:cNvSpPr>
              <p:nvPr/>
            </p:nvSpPr>
            <p:spPr bwMode="auto">
              <a:xfrm>
                <a:off x="6624250" y="2317950"/>
                <a:ext cx="20550" cy="16750"/>
              </a:xfrm>
              <a:custGeom>
                <a:avLst/>
                <a:gdLst>
                  <a:gd name="T0" fmla="*/ 2147483646 w 822"/>
                  <a:gd name="T1" fmla="*/ 9765625 h 670"/>
                  <a:gd name="T2" fmla="*/ 2147483646 w 822"/>
                  <a:gd name="T3" fmla="*/ 2147483646 h 670"/>
                  <a:gd name="T4" fmla="*/ 2147483646 w 822"/>
                  <a:gd name="T5" fmla="*/ 9765625 h 6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5661;p34"/>
              <p:cNvSpPr>
                <a:spLocks/>
              </p:cNvSpPr>
              <p:nvPr/>
            </p:nvSpPr>
            <p:spPr bwMode="auto">
              <a:xfrm>
                <a:off x="6666800" y="2346075"/>
                <a:ext cx="22075" cy="15975"/>
              </a:xfrm>
              <a:custGeom>
                <a:avLst/>
                <a:gdLst>
                  <a:gd name="T0" fmla="*/ 2147483646 w 883"/>
                  <a:gd name="T1" fmla="*/ 0 h 639"/>
                  <a:gd name="T2" fmla="*/ 2147483646 w 883"/>
                  <a:gd name="T3" fmla="*/ 2147483646 h 639"/>
                  <a:gd name="T4" fmla="*/ 2147483646 w 883"/>
                  <a:gd name="T5" fmla="*/ 0 h 6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0" name="Google Shape;5662;p34"/>
              <p:cNvSpPr>
                <a:spLocks/>
              </p:cNvSpPr>
              <p:nvPr/>
            </p:nvSpPr>
            <p:spPr bwMode="auto">
              <a:xfrm>
                <a:off x="6656175" y="2239675"/>
                <a:ext cx="26600" cy="20550"/>
              </a:xfrm>
              <a:custGeom>
                <a:avLst/>
                <a:gdLst>
                  <a:gd name="T0" fmla="*/ 2147483646 w 1064"/>
                  <a:gd name="T1" fmla="*/ 9765625 h 822"/>
                  <a:gd name="T2" fmla="*/ 2147483646 w 1064"/>
                  <a:gd name="T3" fmla="*/ 2147483646 h 822"/>
                  <a:gd name="T4" fmla="*/ 2147483646 w 1064"/>
                  <a:gd name="T5" fmla="*/ 9765625 h 8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1" name="Google Shape;5663;p34"/>
              <p:cNvSpPr>
                <a:spLocks/>
              </p:cNvSpPr>
              <p:nvPr/>
            </p:nvSpPr>
            <p:spPr bwMode="auto">
              <a:xfrm>
                <a:off x="6609050" y="2246675"/>
                <a:ext cx="19025" cy="17950"/>
              </a:xfrm>
              <a:custGeom>
                <a:avLst/>
                <a:gdLst>
                  <a:gd name="T0" fmla="*/ 2147483646 w 761"/>
                  <a:gd name="T1" fmla="*/ 9765625 h 718"/>
                  <a:gd name="T2" fmla="*/ 9765625 w 761"/>
                  <a:gd name="T3" fmla="*/ 2147483646 h 718"/>
                  <a:gd name="T4" fmla="*/ 2147483646 w 761"/>
                  <a:gd name="T5" fmla="*/ 2147483646 h 718"/>
                  <a:gd name="T6" fmla="*/ 2147483646 w 761"/>
                  <a:gd name="T7" fmla="*/ 2147483646 h 718"/>
                  <a:gd name="T8" fmla="*/ 2147483646 w 761"/>
                  <a:gd name="T9" fmla="*/ 1132812500 h 718"/>
                  <a:gd name="T10" fmla="*/ 2147483646 w 761"/>
                  <a:gd name="T11" fmla="*/ 839843750 h 718"/>
                  <a:gd name="T12" fmla="*/ 2147483646 w 761"/>
                  <a:gd name="T13" fmla="*/ 9765625 h 7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2" name="Google Shape;5664;p34"/>
              <p:cNvSpPr>
                <a:spLocks/>
              </p:cNvSpPr>
              <p:nvPr/>
            </p:nvSpPr>
            <p:spPr bwMode="auto">
              <a:xfrm>
                <a:off x="6685800" y="2263250"/>
                <a:ext cx="22825" cy="18250"/>
              </a:xfrm>
              <a:custGeom>
                <a:avLst/>
                <a:gdLst>
                  <a:gd name="T0" fmla="*/ 2147483646 w 913"/>
                  <a:gd name="T1" fmla="*/ 0 h 730"/>
                  <a:gd name="T2" fmla="*/ 2147483646 w 913"/>
                  <a:gd name="T3" fmla="*/ 2147483646 h 730"/>
                  <a:gd name="T4" fmla="*/ 2147483646 w 913"/>
                  <a:gd name="T5" fmla="*/ 0 h 7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3" name="Google Shape;5665;p34"/>
              <p:cNvSpPr>
                <a:spLocks/>
              </p:cNvSpPr>
              <p:nvPr/>
            </p:nvSpPr>
            <p:spPr bwMode="auto">
              <a:xfrm>
                <a:off x="6689600" y="2328600"/>
                <a:ext cx="30425" cy="22825"/>
              </a:xfrm>
              <a:custGeom>
                <a:avLst/>
                <a:gdLst>
                  <a:gd name="T0" fmla="*/ 2147483646 w 1217"/>
                  <a:gd name="T1" fmla="*/ 0 h 913"/>
                  <a:gd name="T2" fmla="*/ 2147483646 w 1217"/>
                  <a:gd name="T3" fmla="*/ 2147483646 h 913"/>
                  <a:gd name="T4" fmla="*/ 2147483646 w 1217"/>
                  <a:gd name="T5" fmla="*/ 0 h 9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2" name="Google Shape;5666;p34"/>
            <p:cNvGrpSpPr>
              <a:grpSpLocks/>
            </p:cNvGrpSpPr>
            <p:nvPr/>
          </p:nvGrpSpPr>
          <p:grpSpPr bwMode="auto"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85" name="Google Shape;5667;p34"/>
              <p:cNvSpPr>
                <a:spLocks/>
              </p:cNvSpPr>
              <p:nvPr/>
            </p:nvSpPr>
            <p:spPr bwMode="auto">
              <a:xfrm>
                <a:off x="2235100" y="548200"/>
                <a:ext cx="759725" cy="1100125"/>
              </a:xfrm>
              <a:custGeom>
                <a:avLst/>
                <a:gdLst>
                  <a:gd name="T0" fmla="*/ 2147483646 w 30389"/>
                  <a:gd name="T1" fmla="*/ 0 h 44005"/>
                  <a:gd name="T2" fmla="*/ 2147483646 w 30389"/>
                  <a:gd name="T3" fmla="*/ 2147483646 h 44005"/>
                  <a:gd name="T4" fmla="*/ 2147483646 w 30389"/>
                  <a:gd name="T5" fmla="*/ 2147483646 h 44005"/>
                  <a:gd name="T6" fmla="*/ 2147483646 w 30389"/>
                  <a:gd name="T7" fmla="*/ 2147483646 h 44005"/>
                  <a:gd name="T8" fmla="*/ 2147483646 w 30389"/>
                  <a:gd name="T9" fmla="*/ 2147483646 h 44005"/>
                  <a:gd name="T10" fmla="*/ 2147483646 w 30389"/>
                  <a:gd name="T11" fmla="*/ 2147483646 h 44005"/>
                  <a:gd name="T12" fmla="*/ 2147483646 w 30389"/>
                  <a:gd name="T13" fmla="*/ 2147483646 h 44005"/>
                  <a:gd name="T14" fmla="*/ 2147483646 w 30389"/>
                  <a:gd name="T15" fmla="*/ 2147483646 h 44005"/>
                  <a:gd name="T16" fmla="*/ 2147483646 w 30389"/>
                  <a:gd name="T17" fmla="*/ 2147483646 h 44005"/>
                  <a:gd name="T18" fmla="*/ 2147483646 w 30389"/>
                  <a:gd name="T19" fmla="*/ 2147483646 h 44005"/>
                  <a:gd name="T20" fmla="*/ 2147483646 w 30389"/>
                  <a:gd name="T21" fmla="*/ 2147483646 h 44005"/>
                  <a:gd name="T22" fmla="*/ 2147483646 w 30389"/>
                  <a:gd name="T23" fmla="*/ 2147483646 h 44005"/>
                  <a:gd name="T24" fmla="*/ 2147483646 w 30389"/>
                  <a:gd name="T25" fmla="*/ 2147483646 h 44005"/>
                  <a:gd name="T26" fmla="*/ 2147483646 w 30389"/>
                  <a:gd name="T27" fmla="*/ 2147483646 h 44005"/>
                  <a:gd name="T28" fmla="*/ 2147483646 w 30389"/>
                  <a:gd name="T29" fmla="*/ 2147483646 h 44005"/>
                  <a:gd name="T30" fmla="*/ 2147483646 w 30389"/>
                  <a:gd name="T31" fmla="*/ 2147483646 h 44005"/>
                  <a:gd name="T32" fmla="*/ 2147483646 w 30389"/>
                  <a:gd name="T33" fmla="*/ 2147483646 h 44005"/>
                  <a:gd name="T34" fmla="*/ 2147483646 w 30389"/>
                  <a:gd name="T35" fmla="*/ 2147483646 h 44005"/>
                  <a:gd name="T36" fmla="*/ 2147483646 w 30389"/>
                  <a:gd name="T37" fmla="*/ 2147483646 h 44005"/>
                  <a:gd name="T38" fmla="*/ 2147483646 w 30389"/>
                  <a:gd name="T39" fmla="*/ 2147483646 h 44005"/>
                  <a:gd name="T40" fmla="*/ 2147483646 w 30389"/>
                  <a:gd name="T41" fmla="*/ 2147483646 h 44005"/>
                  <a:gd name="T42" fmla="*/ 2147483646 w 30389"/>
                  <a:gd name="T43" fmla="*/ 380859375 h 44005"/>
                  <a:gd name="T44" fmla="*/ 2147483646 w 30389"/>
                  <a:gd name="T45" fmla="*/ 0 h 4400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5668;p34"/>
              <p:cNvSpPr>
                <a:spLocks/>
              </p:cNvSpPr>
              <p:nvPr/>
            </p:nvSpPr>
            <p:spPr bwMode="auto">
              <a:xfrm>
                <a:off x="2559150" y="599000"/>
                <a:ext cx="64575" cy="1113975"/>
              </a:xfrm>
              <a:custGeom>
                <a:avLst/>
                <a:gdLst>
                  <a:gd name="T0" fmla="*/ 2147483646 w 2583"/>
                  <a:gd name="T1" fmla="*/ 0 h 44559"/>
                  <a:gd name="T2" fmla="*/ 2147483646 w 2583"/>
                  <a:gd name="T3" fmla="*/ 2147483646 h 44559"/>
                  <a:gd name="T4" fmla="*/ 2147483646 w 2583"/>
                  <a:gd name="T5" fmla="*/ 2147483646 h 44559"/>
                  <a:gd name="T6" fmla="*/ 1933593750 w 2583"/>
                  <a:gd name="T7" fmla="*/ 2147483646 h 44559"/>
                  <a:gd name="T8" fmla="*/ 2147483646 w 2583"/>
                  <a:gd name="T9" fmla="*/ 2147483646 h 44559"/>
                  <a:gd name="T10" fmla="*/ 2147483646 w 2583"/>
                  <a:gd name="T11" fmla="*/ 2147483646 h 44559"/>
                  <a:gd name="T12" fmla="*/ 2147483646 w 2583"/>
                  <a:gd name="T13" fmla="*/ 2147483646 h 44559"/>
                  <a:gd name="T14" fmla="*/ 2147483646 w 2583"/>
                  <a:gd name="T15" fmla="*/ 0 h 445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5669;p34"/>
              <p:cNvSpPr>
                <a:spLocks/>
              </p:cNvSpPr>
              <p:nvPr/>
            </p:nvSpPr>
            <p:spPr bwMode="auto">
              <a:xfrm>
                <a:off x="2369175" y="1333150"/>
                <a:ext cx="223000" cy="194875"/>
              </a:xfrm>
              <a:custGeom>
                <a:avLst/>
                <a:gdLst>
                  <a:gd name="T0" fmla="*/ 507812500 w 8920"/>
                  <a:gd name="T1" fmla="*/ 9765625 h 7795"/>
                  <a:gd name="T2" fmla="*/ 732421875 w 8920"/>
                  <a:gd name="T3" fmla="*/ 1601562500 h 7795"/>
                  <a:gd name="T4" fmla="*/ 2147483646 w 8920"/>
                  <a:gd name="T5" fmla="*/ 2147483646 h 7795"/>
                  <a:gd name="T6" fmla="*/ 2147483646 w 8920"/>
                  <a:gd name="T7" fmla="*/ 2147483646 h 7795"/>
                  <a:gd name="T8" fmla="*/ 2147483646 w 8920"/>
                  <a:gd name="T9" fmla="*/ 2147483646 h 7795"/>
                  <a:gd name="T10" fmla="*/ 1708984375 w 8920"/>
                  <a:gd name="T11" fmla="*/ 625000000 h 7795"/>
                  <a:gd name="T12" fmla="*/ 507812500 w 8920"/>
                  <a:gd name="T13" fmla="*/ 9765625 h 77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5670;p34"/>
              <p:cNvSpPr>
                <a:spLocks/>
              </p:cNvSpPr>
              <p:nvPr/>
            </p:nvSpPr>
            <p:spPr bwMode="auto">
              <a:xfrm>
                <a:off x="2415400" y="1090275"/>
                <a:ext cx="197975" cy="265900"/>
              </a:xfrm>
              <a:custGeom>
                <a:avLst/>
                <a:gdLst>
                  <a:gd name="T0" fmla="*/ 351562500 w 7919"/>
                  <a:gd name="T1" fmla="*/ 9765625 h 10636"/>
                  <a:gd name="T2" fmla="*/ 585937500 w 7919"/>
                  <a:gd name="T3" fmla="*/ 2001953125 h 10636"/>
                  <a:gd name="T4" fmla="*/ 2147483646 w 7919"/>
                  <a:gd name="T5" fmla="*/ 2147483646 h 10636"/>
                  <a:gd name="T6" fmla="*/ 2147483646 w 7919"/>
                  <a:gd name="T7" fmla="*/ 2147483646 h 10636"/>
                  <a:gd name="T8" fmla="*/ 2147483646 w 7919"/>
                  <a:gd name="T9" fmla="*/ 2147483646 h 10636"/>
                  <a:gd name="T10" fmla="*/ 1562500000 w 7919"/>
                  <a:gd name="T11" fmla="*/ 1025390625 h 10636"/>
                  <a:gd name="T12" fmla="*/ 351562500 w 7919"/>
                  <a:gd name="T13" fmla="*/ 9765625 h 106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5671;p34"/>
              <p:cNvSpPr>
                <a:spLocks/>
              </p:cNvSpPr>
              <p:nvPr/>
            </p:nvSpPr>
            <p:spPr bwMode="auto">
              <a:xfrm>
                <a:off x="2583300" y="1281200"/>
                <a:ext cx="207250" cy="197150"/>
              </a:xfrm>
              <a:custGeom>
                <a:avLst/>
                <a:gdLst>
                  <a:gd name="T0" fmla="*/ 2147483646 w 8290"/>
                  <a:gd name="T1" fmla="*/ 9765625 h 7886"/>
                  <a:gd name="T2" fmla="*/ 2147483646 w 8290"/>
                  <a:gd name="T3" fmla="*/ 722656250 h 7886"/>
                  <a:gd name="T4" fmla="*/ 2147483646 w 8290"/>
                  <a:gd name="T5" fmla="*/ 2147483646 h 7886"/>
                  <a:gd name="T6" fmla="*/ 2147483646 w 8290"/>
                  <a:gd name="T7" fmla="*/ 2147483646 h 7886"/>
                  <a:gd name="T8" fmla="*/ 2147483646 w 8290"/>
                  <a:gd name="T9" fmla="*/ 2147483646 h 7886"/>
                  <a:gd name="T10" fmla="*/ 2147483646 w 8290"/>
                  <a:gd name="T11" fmla="*/ 1367187500 h 7886"/>
                  <a:gd name="T12" fmla="*/ 2147483646 w 8290"/>
                  <a:gd name="T13" fmla="*/ 9765625 h 78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5672;p34"/>
              <p:cNvSpPr>
                <a:spLocks/>
              </p:cNvSpPr>
              <p:nvPr/>
            </p:nvSpPr>
            <p:spPr bwMode="auto">
              <a:xfrm>
                <a:off x="2611650" y="1014125"/>
                <a:ext cx="185275" cy="167600"/>
              </a:xfrm>
              <a:custGeom>
                <a:avLst/>
                <a:gdLst>
                  <a:gd name="T0" fmla="*/ 2147483646 w 7411"/>
                  <a:gd name="T1" fmla="*/ 9765625 h 6704"/>
                  <a:gd name="T2" fmla="*/ 2147483646 w 7411"/>
                  <a:gd name="T3" fmla="*/ 478515625 h 6704"/>
                  <a:gd name="T4" fmla="*/ 2147483646 w 7411"/>
                  <a:gd name="T5" fmla="*/ 2147483646 h 6704"/>
                  <a:gd name="T6" fmla="*/ 2147483646 w 7411"/>
                  <a:gd name="T7" fmla="*/ 2147483646 h 6704"/>
                  <a:gd name="T8" fmla="*/ 2147483646 w 7411"/>
                  <a:gd name="T9" fmla="*/ 2147483646 h 6704"/>
                  <a:gd name="T10" fmla="*/ 2147483646 w 7411"/>
                  <a:gd name="T11" fmla="*/ 1455078125 h 6704"/>
                  <a:gd name="T12" fmla="*/ 2147483646 w 7411"/>
                  <a:gd name="T13" fmla="*/ 9765625 h 67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5673;p34"/>
              <p:cNvSpPr>
                <a:spLocks/>
              </p:cNvSpPr>
              <p:nvPr/>
            </p:nvSpPr>
            <p:spPr bwMode="auto">
              <a:xfrm>
                <a:off x="2488650" y="948675"/>
                <a:ext cx="125025" cy="152275"/>
              </a:xfrm>
              <a:custGeom>
                <a:avLst/>
                <a:gdLst>
                  <a:gd name="T0" fmla="*/ 595703125 w 5001"/>
                  <a:gd name="T1" fmla="*/ 9765625 h 6091"/>
                  <a:gd name="T2" fmla="*/ 644531250 w 5001"/>
                  <a:gd name="T3" fmla="*/ 1289062500 h 6091"/>
                  <a:gd name="T4" fmla="*/ 2147483646 w 5001"/>
                  <a:gd name="T5" fmla="*/ 2147483646 h 6091"/>
                  <a:gd name="T6" fmla="*/ 2147483646 w 5001"/>
                  <a:gd name="T7" fmla="*/ 2147483646 h 6091"/>
                  <a:gd name="T8" fmla="*/ 2147483646 w 5001"/>
                  <a:gd name="T9" fmla="*/ 2147483646 h 6091"/>
                  <a:gd name="T10" fmla="*/ 2147483646 w 5001"/>
                  <a:gd name="T11" fmla="*/ 2147483646 h 6091"/>
                  <a:gd name="T12" fmla="*/ 1298828125 w 5001"/>
                  <a:gd name="T13" fmla="*/ 634765625 h 6091"/>
                  <a:gd name="T14" fmla="*/ 595703125 w 5001"/>
                  <a:gd name="T15" fmla="*/ 9765625 h 60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5674;p34"/>
              <p:cNvSpPr>
                <a:spLocks/>
              </p:cNvSpPr>
              <p:nvPr/>
            </p:nvSpPr>
            <p:spPr bwMode="auto">
              <a:xfrm>
                <a:off x="2608050" y="818075"/>
                <a:ext cx="101225" cy="166025"/>
              </a:xfrm>
              <a:custGeom>
                <a:avLst/>
                <a:gdLst>
                  <a:gd name="T0" fmla="*/ 2147483646 w 4049"/>
                  <a:gd name="T1" fmla="*/ 0 h 6641"/>
                  <a:gd name="T2" fmla="*/ 2147483646 w 4049"/>
                  <a:gd name="T3" fmla="*/ 830078125 h 6641"/>
                  <a:gd name="T4" fmla="*/ 2147483646 w 4049"/>
                  <a:gd name="T5" fmla="*/ 2147483646 h 6641"/>
                  <a:gd name="T6" fmla="*/ 2147483646 w 4049"/>
                  <a:gd name="T7" fmla="*/ 2147483646 h 6641"/>
                  <a:gd name="T8" fmla="*/ 2147483646 w 4049"/>
                  <a:gd name="T9" fmla="*/ 2147483646 h 6641"/>
                  <a:gd name="T10" fmla="*/ 2147483646 w 4049"/>
                  <a:gd name="T11" fmla="*/ 2147483646 h 6641"/>
                  <a:gd name="T12" fmla="*/ 2147483646 w 4049"/>
                  <a:gd name="T13" fmla="*/ 1162109375 h 6641"/>
                  <a:gd name="T14" fmla="*/ 2147483646 w 4049"/>
                  <a:gd name="T15" fmla="*/ 0 h 66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5675;p34"/>
              <p:cNvSpPr>
                <a:spLocks/>
              </p:cNvSpPr>
              <p:nvPr/>
            </p:nvSpPr>
            <p:spPr bwMode="auto">
              <a:xfrm>
                <a:off x="2523750" y="818350"/>
                <a:ext cx="90075" cy="87075"/>
              </a:xfrm>
              <a:custGeom>
                <a:avLst/>
                <a:gdLst>
                  <a:gd name="T0" fmla="*/ 683593750 w 3603"/>
                  <a:gd name="T1" fmla="*/ 9765625 h 3483"/>
                  <a:gd name="T2" fmla="*/ 283203125 w 3603"/>
                  <a:gd name="T3" fmla="*/ 1054687500 h 3483"/>
                  <a:gd name="T4" fmla="*/ 2147483646 w 3603"/>
                  <a:gd name="T5" fmla="*/ 2147483646 h 3483"/>
                  <a:gd name="T6" fmla="*/ 2147483646 w 3603"/>
                  <a:gd name="T7" fmla="*/ 2147483646 h 3483"/>
                  <a:gd name="T8" fmla="*/ 2147483646 w 3603"/>
                  <a:gd name="T9" fmla="*/ 2147483646 h 3483"/>
                  <a:gd name="T10" fmla="*/ 937500000 w 3603"/>
                  <a:gd name="T11" fmla="*/ 78125000 h 3483"/>
                  <a:gd name="T12" fmla="*/ 683593750 w 3603"/>
                  <a:gd name="T13" fmla="*/ 9765625 h 34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3" name="Google Shape;5676;p34"/>
            <p:cNvGrpSpPr>
              <a:grpSpLocks/>
            </p:cNvGrpSpPr>
            <p:nvPr/>
          </p:nvGrpSpPr>
          <p:grpSpPr bwMode="auto"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65" name="Google Shape;5677;p34"/>
              <p:cNvSpPr>
                <a:spLocks/>
              </p:cNvSpPr>
              <p:nvPr/>
            </p:nvSpPr>
            <p:spPr bwMode="auto">
              <a:xfrm>
                <a:off x="6030775" y="4399250"/>
                <a:ext cx="17950" cy="63500"/>
              </a:xfrm>
              <a:custGeom>
                <a:avLst/>
                <a:gdLst>
                  <a:gd name="T0" fmla="*/ 2147483646 w 718"/>
                  <a:gd name="T1" fmla="*/ 9765625 h 2540"/>
                  <a:gd name="T2" fmla="*/ 2147483646 w 718"/>
                  <a:gd name="T3" fmla="*/ 322265625 h 2540"/>
                  <a:gd name="T4" fmla="*/ 2147483646 w 718"/>
                  <a:gd name="T5" fmla="*/ 2147483646 h 2540"/>
                  <a:gd name="T6" fmla="*/ 2147483646 w 718"/>
                  <a:gd name="T7" fmla="*/ 2147483646 h 2540"/>
                  <a:gd name="T8" fmla="*/ 2147483646 w 718"/>
                  <a:gd name="T9" fmla="*/ 2147483646 h 2540"/>
                  <a:gd name="T10" fmla="*/ 2147483646 w 718"/>
                  <a:gd name="T11" fmla="*/ 2147483646 h 2540"/>
                  <a:gd name="T12" fmla="*/ 2147483646 w 718"/>
                  <a:gd name="T13" fmla="*/ 908203125 h 2540"/>
                  <a:gd name="T14" fmla="*/ 2147483646 w 718"/>
                  <a:gd name="T15" fmla="*/ 9765625 h 25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5678;p34"/>
              <p:cNvSpPr>
                <a:spLocks/>
              </p:cNvSpPr>
              <p:nvPr/>
            </p:nvSpPr>
            <p:spPr bwMode="auto">
              <a:xfrm>
                <a:off x="6181700" y="4458825"/>
                <a:ext cx="39825" cy="49425"/>
              </a:xfrm>
              <a:custGeom>
                <a:avLst/>
                <a:gdLst>
                  <a:gd name="T0" fmla="*/ 2147483646 w 1593"/>
                  <a:gd name="T1" fmla="*/ 0 h 1977"/>
                  <a:gd name="T2" fmla="*/ 2147483646 w 1593"/>
                  <a:gd name="T3" fmla="*/ 195312500 h 1977"/>
                  <a:gd name="T4" fmla="*/ 2147483646 w 1593"/>
                  <a:gd name="T5" fmla="*/ 2147483646 h 1977"/>
                  <a:gd name="T6" fmla="*/ 1308593750 w 1593"/>
                  <a:gd name="T7" fmla="*/ 2147483646 h 1977"/>
                  <a:gd name="T8" fmla="*/ 1972656250 w 1593"/>
                  <a:gd name="T9" fmla="*/ 2147483646 h 1977"/>
                  <a:gd name="T10" fmla="*/ 2147483646 w 1593"/>
                  <a:gd name="T11" fmla="*/ 2147483646 h 1977"/>
                  <a:gd name="T12" fmla="*/ 2147483646 w 1593"/>
                  <a:gd name="T13" fmla="*/ 498046875 h 1977"/>
                  <a:gd name="T14" fmla="*/ 2147483646 w 1593"/>
                  <a:gd name="T15" fmla="*/ 0 h 19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5679;p34"/>
              <p:cNvSpPr>
                <a:spLocks/>
              </p:cNvSpPr>
              <p:nvPr/>
            </p:nvSpPr>
            <p:spPr bwMode="auto">
              <a:xfrm>
                <a:off x="5979850" y="4414300"/>
                <a:ext cx="28000" cy="89500"/>
              </a:xfrm>
              <a:custGeom>
                <a:avLst/>
                <a:gdLst>
                  <a:gd name="T0" fmla="*/ 2147483646 w 1120"/>
                  <a:gd name="T1" fmla="*/ 9765625 h 3580"/>
                  <a:gd name="T2" fmla="*/ 2147483646 w 1120"/>
                  <a:gd name="T3" fmla="*/ 371093750 h 3580"/>
                  <a:gd name="T4" fmla="*/ 2147483646 w 1120"/>
                  <a:gd name="T5" fmla="*/ 2147483646 h 3580"/>
                  <a:gd name="T6" fmla="*/ 2147483646 w 1120"/>
                  <a:gd name="T7" fmla="*/ 2147483646 h 3580"/>
                  <a:gd name="T8" fmla="*/ 2147483646 w 1120"/>
                  <a:gd name="T9" fmla="*/ 2147483646 h 3580"/>
                  <a:gd name="T10" fmla="*/ 2147483646 w 1120"/>
                  <a:gd name="T11" fmla="*/ 1269531250 h 3580"/>
                  <a:gd name="T12" fmla="*/ 2147483646 w 1120"/>
                  <a:gd name="T13" fmla="*/ 9765625 h 35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5680;p34"/>
              <p:cNvSpPr>
                <a:spLocks/>
              </p:cNvSpPr>
              <p:nvPr/>
            </p:nvSpPr>
            <p:spPr bwMode="auto">
              <a:xfrm>
                <a:off x="6200200" y="4479075"/>
                <a:ext cx="54775" cy="76800"/>
              </a:xfrm>
              <a:custGeom>
                <a:avLst/>
                <a:gdLst>
                  <a:gd name="T0" fmla="*/ 2147483646 w 2191"/>
                  <a:gd name="T1" fmla="*/ 9765625 h 3072"/>
                  <a:gd name="T2" fmla="*/ 2147483646 w 2191"/>
                  <a:gd name="T3" fmla="*/ 898437500 h 3072"/>
                  <a:gd name="T4" fmla="*/ 2147483646 w 2191"/>
                  <a:gd name="T5" fmla="*/ 2147483646 h 3072"/>
                  <a:gd name="T6" fmla="*/ 908203125 w 2191"/>
                  <a:gd name="T7" fmla="*/ 2147483646 h 3072"/>
                  <a:gd name="T8" fmla="*/ 1533203125 w 2191"/>
                  <a:gd name="T9" fmla="*/ 2147483646 h 3072"/>
                  <a:gd name="T10" fmla="*/ 2147483646 w 2191"/>
                  <a:gd name="T11" fmla="*/ 2147483646 h 3072"/>
                  <a:gd name="T12" fmla="*/ 2147483646 w 2191"/>
                  <a:gd name="T13" fmla="*/ 898437500 h 3072"/>
                  <a:gd name="T14" fmla="*/ 2147483646 w 2191"/>
                  <a:gd name="T15" fmla="*/ 9765625 h 30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5681;p34"/>
              <p:cNvSpPr>
                <a:spLocks/>
              </p:cNvSpPr>
              <p:nvPr/>
            </p:nvSpPr>
            <p:spPr bwMode="auto">
              <a:xfrm>
                <a:off x="5920600" y="4641950"/>
                <a:ext cx="36200" cy="103400"/>
              </a:xfrm>
              <a:custGeom>
                <a:avLst/>
                <a:gdLst>
                  <a:gd name="T0" fmla="*/ 2147483646 w 1448"/>
                  <a:gd name="T1" fmla="*/ 9765625 h 4136"/>
                  <a:gd name="T2" fmla="*/ 2147483646 w 1448"/>
                  <a:gd name="T3" fmla="*/ 1093750000 h 4136"/>
                  <a:gd name="T4" fmla="*/ 2147483646 w 1448"/>
                  <a:gd name="T5" fmla="*/ 2147483646 h 4136"/>
                  <a:gd name="T6" fmla="*/ 2147483646 w 1448"/>
                  <a:gd name="T7" fmla="*/ 2147483646 h 4136"/>
                  <a:gd name="T8" fmla="*/ 2147483646 w 1448"/>
                  <a:gd name="T9" fmla="*/ 2147483646 h 4136"/>
                  <a:gd name="T10" fmla="*/ 2147483646 w 1448"/>
                  <a:gd name="T11" fmla="*/ 2147483646 h 4136"/>
                  <a:gd name="T12" fmla="*/ 2147483646 w 1448"/>
                  <a:gd name="T13" fmla="*/ 2147483646 h 4136"/>
                  <a:gd name="T14" fmla="*/ 2147483646 w 1448"/>
                  <a:gd name="T15" fmla="*/ 9765625 h 4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5682;p34"/>
              <p:cNvSpPr>
                <a:spLocks/>
              </p:cNvSpPr>
              <p:nvPr/>
            </p:nvSpPr>
            <p:spPr bwMode="auto">
              <a:xfrm>
                <a:off x="6120575" y="4712650"/>
                <a:ext cx="45475" cy="87975"/>
              </a:xfrm>
              <a:custGeom>
                <a:avLst/>
                <a:gdLst>
                  <a:gd name="T0" fmla="*/ 2147483646 w 1819"/>
                  <a:gd name="T1" fmla="*/ 0 h 3519"/>
                  <a:gd name="T2" fmla="*/ 2147483646 w 1819"/>
                  <a:gd name="T3" fmla="*/ 1972656250 h 3519"/>
                  <a:gd name="T4" fmla="*/ 2147483646 w 1819"/>
                  <a:gd name="T5" fmla="*/ 2147483646 h 3519"/>
                  <a:gd name="T6" fmla="*/ 546875000 w 1819"/>
                  <a:gd name="T7" fmla="*/ 2147483646 h 3519"/>
                  <a:gd name="T8" fmla="*/ 2147483646 w 1819"/>
                  <a:gd name="T9" fmla="*/ 2147483646 h 3519"/>
                  <a:gd name="T10" fmla="*/ 2147483646 w 1819"/>
                  <a:gd name="T11" fmla="*/ 2147483646 h 3519"/>
                  <a:gd name="T12" fmla="*/ 2147483646 w 1819"/>
                  <a:gd name="T13" fmla="*/ 2147483646 h 3519"/>
                  <a:gd name="T14" fmla="*/ 2147483646 w 1819"/>
                  <a:gd name="T15" fmla="*/ 2147483646 h 3519"/>
                  <a:gd name="T16" fmla="*/ 2147483646 w 1819"/>
                  <a:gd name="T17" fmla="*/ 0 h 35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5683;p34"/>
              <p:cNvSpPr>
                <a:spLocks/>
              </p:cNvSpPr>
              <p:nvPr/>
            </p:nvSpPr>
            <p:spPr bwMode="auto">
              <a:xfrm>
                <a:off x="5931225" y="4453575"/>
                <a:ext cx="303975" cy="305925"/>
              </a:xfrm>
              <a:custGeom>
                <a:avLst/>
                <a:gdLst>
                  <a:gd name="T0" fmla="*/ 2147483646 w 12159"/>
                  <a:gd name="T1" fmla="*/ 0 h 12237"/>
                  <a:gd name="T2" fmla="*/ 2147483646 w 12159"/>
                  <a:gd name="T3" fmla="*/ 2147483646 h 12237"/>
                  <a:gd name="T4" fmla="*/ 2147483646 w 12159"/>
                  <a:gd name="T5" fmla="*/ 2147483646 h 12237"/>
                  <a:gd name="T6" fmla="*/ 2147483646 w 12159"/>
                  <a:gd name="T7" fmla="*/ 2147483646 h 12237"/>
                  <a:gd name="T8" fmla="*/ 2147483646 w 12159"/>
                  <a:gd name="T9" fmla="*/ 2147483646 h 12237"/>
                  <a:gd name="T10" fmla="*/ 2147483646 w 12159"/>
                  <a:gd name="T11" fmla="*/ 1953125000 h 12237"/>
                  <a:gd name="T12" fmla="*/ 2147483646 w 12159"/>
                  <a:gd name="T13" fmla="*/ 0 h 122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5684;p34"/>
              <p:cNvSpPr>
                <a:spLocks/>
              </p:cNvSpPr>
              <p:nvPr/>
            </p:nvSpPr>
            <p:spPr bwMode="auto">
              <a:xfrm>
                <a:off x="6039900" y="4436875"/>
                <a:ext cx="168725" cy="79375"/>
              </a:xfrm>
              <a:custGeom>
                <a:avLst/>
                <a:gdLst>
                  <a:gd name="T0" fmla="*/ 2147483646 w 6749"/>
                  <a:gd name="T1" fmla="*/ 0 h 3175"/>
                  <a:gd name="T2" fmla="*/ 0 w 6749"/>
                  <a:gd name="T3" fmla="*/ 2147483646 h 3175"/>
                  <a:gd name="T4" fmla="*/ 2147483646 w 6749"/>
                  <a:gd name="T5" fmla="*/ 2147483646 h 3175"/>
                  <a:gd name="T6" fmla="*/ 2147483646 w 6749"/>
                  <a:gd name="T7" fmla="*/ 2147483646 h 3175"/>
                  <a:gd name="T8" fmla="*/ 2147483646 w 6749"/>
                  <a:gd name="T9" fmla="*/ 2147483646 h 3175"/>
                  <a:gd name="T10" fmla="*/ 2147483646 w 6749"/>
                  <a:gd name="T11" fmla="*/ 0 h 3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5685;p34"/>
              <p:cNvSpPr>
                <a:spLocks/>
              </p:cNvSpPr>
              <p:nvPr/>
            </p:nvSpPr>
            <p:spPr bwMode="auto">
              <a:xfrm>
                <a:off x="6072575" y="4425725"/>
                <a:ext cx="43325" cy="37425"/>
              </a:xfrm>
              <a:custGeom>
                <a:avLst/>
                <a:gdLst>
                  <a:gd name="T0" fmla="*/ 2147483646 w 1733"/>
                  <a:gd name="T1" fmla="*/ 68359375 h 1497"/>
                  <a:gd name="T2" fmla="*/ 2147483646 w 1733"/>
                  <a:gd name="T3" fmla="*/ 146484375 h 1497"/>
                  <a:gd name="T4" fmla="*/ 2147483646 w 1733"/>
                  <a:gd name="T5" fmla="*/ 146484375 h 1497"/>
                  <a:gd name="T6" fmla="*/ 2147483646 w 1733"/>
                  <a:gd name="T7" fmla="*/ 68359375 h 1497"/>
                  <a:gd name="T8" fmla="*/ 2147483646 w 1733"/>
                  <a:gd name="T9" fmla="*/ 312500000 h 1497"/>
                  <a:gd name="T10" fmla="*/ 2147483646 w 1733"/>
                  <a:gd name="T11" fmla="*/ 361328125 h 1497"/>
                  <a:gd name="T12" fmla="*/ 2147483646 w 1733"/>
                  <a:gd name="T13" fmla="*/ 361328125 h 1497"/>
                  <a:gd name="T14" fmla="*/ 2147483646 w 1733"/>
                  <a:gd name="T15" fmla="*/ 458984375 h 1497"/>
                  <a:gd name="T16" fmla="*/ 2147483646 w 1733"/>
                  <a:gd name="T17" fmla="*/ 458984375 h 1497"/>
                  <a:gd name="T18" fmla="*/ 2147483646 w 1733"/>
                  <a:gd name="T19" fmla="*/ 312500000 h 1497"/>
                  <a:gd name="T20" fmla="*/ 2147483646 w 1733"/>
                  <a:gd name="T21" fmla="*/ 68359375 h 1497"/>
                  <a:gd name="T22" fmla="*/ 2147483646 w 1733"/>
                  <a:gd name="T23" fmla="*/ 996093750 h 1497"/>
                  <a:gd name="T24" fmla="*/ 2147483646 w 1733"/>
                  <a:gd name="T25" fmla="*/ 996093750 h 1497"/>
                  <a:gd name="T26" fmla="*/ 2147483646 w 1733"/>
                  <a:gd name="T27" fmla="*/ 957031250 h 1497"/>
                  <a:gd name="T28" fmla="*/ 2147483646 w 1733"/>
                  <a:gd name="T29" fmla="*/ 957031250 h 1497"/>
                  <a:gd name="T30" fmla="*/ 2147483646 w 1733"/>
                  <a:gd name="T31" fmla="*/ 68359375 h 1497"/>
                  <a:gd name="T32" fmla="*/ 2147483646 w 1733"/>
                  <a:gd name="T33" fmla="*/ 68359375 h 1497"/>
                  <a:gd name="T34" fmla="*/ 2147483646 w 1733"/>
                  <a:gd name="T35" fmla="*/ 1093750000 h 1497"/>
                  <a:gd name="T36" fmla="*/ 2147483646 w 1733"/>
                  <a:gd name="T37" fmla="*/ 1259765625 h 1497"/>
                  <a:gd name="T38" fmla="*/ 2147483646 w 1733"/>
                  <a:gd name="T39" fmla="*/ 1259765625 h 1497"/>
                  <a:gd name="T40" fmla="*/ 2147483646 w 1733"/>
                  <a:gd name="T41" fmla="*/ 1093750000 h 1497"/>
                  <a:gd name="T42" fmla="*/ 2147483646 w 1733"/>
                  <a:gd name="T43" fmla="*/ 1259765625 h 1497"/>
                  <a:gd name="T44" fmla="*/ 2147483646 w 1733"/>
                  <a:gd name="T45" fmla="*/ 1259765625 h 1497"/>
                  <a:gd name="T46" fmla="*/ 2147483646 w 1733"/>
                  <a:gd name="T47" fmla="*/ 1845703125 h 1497"/>
                  <a:gd name="T48" fmla="*/ 2147483646 w 1733"/>
                  <a:gd name="T49" fmla="*/ 1845703125 h 1497"/>
                  <a:gd name="T50" fmla="*/ 2147483646 w 1733"/>
                  <a:gd name="T51" fmla="*/ 1259765625 h 1497"/>
                  <a:gd name="T52" fmla="*/ 2147483646 w 1733"/>
                  <a:gd name="T53" fmla="*/ 9765625 h 1497"/>
                  <a:gd name="T54" fmla="*/ 1787109375 w 1733"/>
                  <a:gd name="T55" fmla="*/ 2147483646 h 1497"/>
                  <a:gd name="T56" fmla="*/ 2147483646 w 1733"/>
                  <a:gd name="T57" fmla="*/ 2147483646 h 1497"/>
                  <a:gd name="T58" fmla="*/ 2147483646 w 1733"/>
                  <a:gd name="T59" fmla="*/ 2147483646 h 1497"/>
                  <a:gd name="T60" fmla="*/ 2147483646 w 1733"/>
                  <a:gd name="T61" fmla="*/ 2147483646 h 1497"/>
                  <a:gd name="T62" fmla="*/ 2147483646 w 1733"/>
                  <a:gd name="T63" fmla="*/ 2147483646 h 1497"/>
                  <a:gd name="T64" fmla="*/ 2147483646 w 1733"/>
                  <a:gd name="T65" fmla="*/ 2147483646 h 1497"/>
                  <a:gd name="T66" fmla="*/ 2147483646 w 1733"/>
                  <a:gd name="T67" fmla="*/ 2147483646 h 1497"/>
                  <a:gd name="T68" fmla="*/ 2147483646 w 1733"/>
                  <a:gd name="T69" fmla="*/ 68359375 h 1497"/>
                  <a:gd name="T70" fmla="*/ 2147483646 w 1733"/>
                  <a:gd name="T71" fmla="*/ 68359375 h 1497"/>
                  <a:gd name="T72" fmla="*/ 2147483646 w 1733"/>
                  <a:gd name="T73" fmla="*/ 9765625 h 149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lnTo>
                      <a:pt x="851" y="7"/>
                    </a:ln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5686;p34"/>
              <p:cNvSpPr>
                <a:spLocks/>
              </p:cNvSpPr>
              <p:nvPr/>
            </p:nvSpPr>
            <p:spPr bwMode="auto">
              <a:xfrm>
                <a:off x="6138675" y="4442725"/>
                <a:ext cx="41825" cy="38075"/>
              </a:xfrm>
              <a:custGeom>
                <a:avLst/>
                <a:gdLst>
                  <a:gd name="T0" fmla="*/ 2147483646 w 1673"/>
                  <a:gd name="T1" fmla="*/ 9765625 h 1523"/>
                  <a:gd name="T2" fmla="*/ 1191406250 w 1673"/>
                  <a:gd name="T3" fmla="*/ 2147483646 h 1523"/>
                  <a:gd name="T4" fmla="*/ 1191406250 w 1673"/>
                  <a:gd name="T5" fmla="*/ 2147483646 h 1523"/>
                  <a:gd name="T6" fmla="*/ 2147483646 w 1673"/>
                  <a:gd name="T7" fmla="*/ 2147483646 h 1523"/>
                  <a:gd name="T8" fmla="*/ 2147483646 w 1673"/>
                  <a:gd name="T9" fmla="*/ 2147483646 h 1523"/>
                  <a:gd name="T10" fmla="*/ 2147483646 w 1673"/>
                  <a:gd name="T11" fmla="*/ 2147483646 h 1523"/>
                  <a:gd name="T12" fmla="*/ 2147483646 w 1673"/>
                  <a:gd name="T13" fmla="*/ 2147483646 h 1523"/>
                  <a:gd name="T14" fmla="*/ 2147483646 w 1673"/>
                  <a:gd name="T15" fmla="*/ 253906250 h 1523"/>
                  <a:gd name="T16" fmla="*/ 2147483646 w 1673"/>
                  <a:gd name="T17" fmla="*/ 9765625 h 15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5687;p34"/>
              <p:cNvSpPr>
                <a:spLocks/>
              </p:cNvSpPr>
              <p:nvPr/>
            </p:nvSpPr>
            <p:spPr bwMode="auto">
              <a:xfrm>
                <a:off x="6112850" y="4383325"/>
                <a:ext cx="15225" cy="62575"/>
              </a:xfrm>
              <a:custGeom>
                <a:avLst/>
                <a:gdLst>
                  <a:gd name="T0" fmla="*/ 1279296875 w 609"/>
                  <a:gd name="T1" fmla="*/ 9765625 h 2503"/>
                  <a:gd name="T2" fmla="*/ 0 w 609"/>
                  <a:gd name="T3" fmla="*/ 1191406250 h 2503"/>
                  <a:gd name="T4" fmla="*/ 2147483646 w 609"/>
                  <a:gd name="T5" fmla="*/ 2147483646 h 2503"/>
                  <a:gd name="T6" fmla="*/ 2147483646 w 609"/>
                  <a:gd name="T7" fmla="*/ 2147483646 h 2503"/>
                  <a:gd name="T8" fmla="*/ 2147483646 w 609"/>
                  <a:gd name="T9" fmla="*/ 2147483646 h 2503"/>
                  <a:gd name="T10" fmla="*/ 2080078125 w 609"/>
                  <a:gd name="T11" fmla="*/ 302734375 h 2503"/>
                  <a:gd name="T12" fmla="*/ 1279296875 w 609"/>
                  <a:gd name="T13" fmla="*/ 9765625 h 25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5688;p34"/>
              <p:cNvSpPr>
                <a:spLocks/>
              </p:cNvSpPr>
              <p:nvPr/>
            </p:nvSpPr>
            <p:spPr bwMode="auto">
              <a:xfrm>
                <a:off x="6132300" y="4398875"/>
                <a:ext cx="44125" cy="59475"/>
              </a:xfrm>
              <a:custGeom>
                <a:avLst/>
                <a:gdLst>
                  <a:gd name="T0" fmla="*/ 2147483646 w 1765"/>
                  <a:gd name="T1" fmla="*/ 9765625 h 2379"/>
                  <a:gd name="T2" fmla="*/ 2147483646 w 1765"/>
                  <a:gd name="T3" fmla="*/ 166015625 h 2379"/>
                  <a:gd name="T4" fmla="*/ 2147483646 w 1765"/>
                  <a:gd name="T5" fmla="*/ 2147483646 h 2379"/>
                  <a:gd name="T6" fmla="*/ 419921875 w 1765"/>
                  <a:gd name="T7" fmla="*/ 2147483646 h 2379"/>
                  <a:gd name="T8" fmla="*/ 1669921875 w 1765"/>
                  <a:gd name="T9" fmla="*/ 2147483646 h 2379"/>
                  <a:gd name="T10" fmla="*/ 2147483646 w 1765"/>
                  <a:gd name="T11" fmla="*/ 2147483646 h 2379"/>
                  <a:gd name="T12" fmla="*/ 2147483646 w 1765"/>
                  <a:gd name="T13" fmla="*/ 2147483646 h 2379"/>
                  <a:gd name="T14" fmla="*/ 2147483646 w 1765"/>
                  <a:gd name="T15" fmla="*/ 1953125000 h 2379"/>
                  <a:gd name="T16" fmla="*/ 2147483646 w 1765"/>
                  <a:gd name="T17" fmla="*/ 9765625 h 23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5689;p34"/>
              <p:cNvSpPr>
                <a:spLocks/>
              </p:cNvSpPr>
              <p:nvPr/>
            </p:nvSpPr>
            <p:spPr bwMode="auto">
              <a:xfrm>
                <a:off x="6039450" y="4503575"/>
                <a:ext cx="80625" cy="244450"/>
              </a:xfrm>
              <a:custGeom>
                <a:avLst/>
                <a:gdLst>
                  <a:gd name="T0" fmla="*/ 2147483646 w 3225"/>
                  <a:gd name="T1" fmla="*/ 9765625 h 9778"/>
                  <a:gd name="T2" fmla="*/ 2147483646 w 3225"/>
                  <a:gd name="T3" fmla="*/ 1123046875 h 9778"/>
                  <a:gd name="T4" fmla="*/ 2147483646 w 3225"/>
                  <a:gd name="T5" fmla="*/ 2147483646 h 9778"/>
                  <a:gd name="T6" fmla="*/ 175781250 w 3225"/>
                  <a:gd name="T7" fmla="*/ 2147483646 h 9778"/>
                  <a:gd name="T8" fmla="*/ 1357421875 w 3225"/>
                  <a:gd name="T9" fmla="*/ 2147483646 h 9778"/>
                  <a:gd name="T10" fmla="*/ 2147483646 w 3225"/>
                  <a:gd name="T11" fmla="*/ 2147483646 h 9778"/>
                  <a:gd name="T12" fmla="*/ 2147483646 w 3225"/>
                  <a:gd name="T13" fmla="*/ 2147483646 h 9778"/>
                  <a:gd name="T14" fmla="*/ 2147483646 w 3225"/>
                  <a:gd name="T15" fmla="*/ 1123046875 h 9778"/>
                  <a:gd name="T16" fmla="*/ 2147483646 w 3225"/>
                  <a:gd name="T17" fmla="*/ 9765625 h 97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5690;p34"/>
              <p:cNvSpPr>
                <a:spLocks/>
              </p:cNvSpPr>
              <p:nvPr/>
            </p:nvSpPr>
            <p:spPr bwMode="auto">
              <a:xfrm>
                <a:off x="5995050" y="4564225"/>
                <a:ext cx="55500" cy="55075"/>
              </a:xfrm>
              <a:custGeom>
                <a:avLst/>
                <a:gdLst>
                  <a:gd name="T0" fmla="*/ 2147483646 w 2220"/>
                  <a:gd name="T1" fmla="*/ 0 h 2203"/>
                  <a:gd name="T2" fmla="*/ 2147483646 w 2220"/>
                  <a:gd name="T3" fmla="*/ 2147483646 h 2203"/>
                  <a:gd name="T4" fmla="*/ 605468750 w 2220"/>
                  <a:gd name="T5" fmla="*/ 2147483646 h 2203"/>
                  <a:gd name="T6" fmla="*/ 605468750 w 2220"/>
                  <a:gd name="T7" fmla="*/ 2147483646 h 2203"/>
                  <a:gd name="T8" fmla="*/ 2147483646 w 2220"/>
                  <a:gd name="T9" fmla="*/ 2147483646 h 2203"/>
                  <a:gd name="T10" fmla="*/ 2147483646 w 2220"/>
                  <a:gd name="T11" fmla="*/ 2147483646 h 2203"/>
                  <a:gd name="T12" fmla="*/ 2147483646 w 2220"/>
                  <a:gd name="T13" fmla="*/ 2147483646 h 2203"/>
                  <a:gd name="T14" fmla="*/ 2147483646 w 2220"/>
                  <a:gd name="T15" fmla="*/ 2147483646 h 2203"/>
                  <a:gd name="T16" fmla="*/ 2147483646 w 2220"/>
                  <a:gd name="T17" fmla="*/ 2147483646 h 2203"/>
                  <a:gd name="T18" fmla="*/ 2147483646 w 2220"/>
                  <a:gd name="T19" fmla="*/ 585937500 h 2203"/>
                  <a:gd name="T20" fmla="*/ 2147483646 w 2220"/>
                  <a:gd name="T21" fmla="*/ 0 h 220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5691;p34"/>
              <p:cNvSpPr>
                <a:spLocks/>
              </p:cNvSpPr>
              <p:nvPr/>
            </p:nvSpPr>
            <p:spPr bwMode="auto">
              <a:xfrm>
                <a:off x="6080925" y="4508150"/>
                <a:ext cx="58550" cy="47450"/>
              </a:xfrm>
              <a:custGeom>
                <a:avLst/>
                <a:gdLst>
                  <a:gd name="T0" fmla="*/ 2147483646 w 2342"/>
                  <a:gd name="T1" fmla="*/ 0 h 1898"/>
                  <a:gd name="T2" fmla="*/ 2147483646 w 2342"/>
                  <a:gd name="T3" fmla="*/ 224609375 h 1898"/>
                  <a:gd name="T4" fmla="*/ 2147483646 w 2342"/>
                  <a:gd name="T5" fmla="*/ 2147483646 h 1898"/>
                  <a:gd name="T6" fmla="*/ 595703125 w 2342"/>
                  <a:gd name="T7" fmla="*/ 2147483646 h 1898"/>
                  <a:gd name="T8" fmla="*/ 2147483646 w 2342"/>
                  <a:gd name="T9" fmla="*/ 2147483646 h 1898"/>
                  <a:gd name="T10" fmla="*/ 2147483646 w 2342"/>
                  <a:gd name="T11" fmla="*/ 2147483646 h 1898"/>
                  <a:gd name="T12" fmla="*/ 2147483646 w 2342"/>
                  <a:gd name="T13" fmla="*/ 2147483646 h 1898"/>
                  <a:gd name="T14" fmla="*/ 2147483646 w 2342"/>
                  <a:gd name="T15" fmla="*/ 2147483646 h 1898"/>
                  <a:gd name="T16" fmla="*/ 2147483646 w 2342"/>
                  <a:gd name="T17" fmla="*/ 2147483646 h 1898"/>
                  <a:gd name="T18" fmla="*/ 2147483646 w 2342"/>
                  <a:gd name="T19" fmla="*/ 2147483646 h 1898"/>
                  <a:gd name="T20" fmla="*/ 2147483646 w 2342"/>
                  <a:gd name="T21" fmla="*/ 2147483646 h 1898"/>
                  <a:gd name="T22" fmla="*/ 2147483646 w 2342"/>
                  <a:gd name="T23" fmla="*/ 2147483646 h 1898"/>
                  <a:gd name="T24" fmla="*/ 2147483646 w 2342"/>
                  <a:gd name="T25" fmla="*/ 2147483646 h 1898"/>
                  <a:gd name="T26" fmla="*/ 2147483646 w 2342"/>
                  <a:gd name="T27" fmla="*/ 2001953125 h 1898"/>
                  <a:gd name="T28" fmla="*/ 2147483646 w 2342"/>
                  <a:gd name="T29" fmla="*/ 517578125 h 1898"/>
                  <a:gd name="T30" fmla="*/ 2147483646 w 2342"/>
                  <a:gd name="T31" fmla="*/ 224609375 h 1898"/>
                  <a:gd name="T32" fmla="*/ 2147483646 w 2342"/>
                  <a:gd name="T33" fmla="*/ 0 h 18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5692;p34"/>
              <p:cNvSpPr>
                <a:spLocks/>
              </p:cNvSpPr>
              <p:nvPr/>
            </p:nvSpPr>
            <p:spPr bwMode="auto">
              <a:xfrm>
                <a:off x="6101425" y="4599200"/>
                <a:ext cx="79825" cy="57650"/>
              </a:xfrm>
              <a:custGeom>
                <a:avLst/>
                <a:gdLst>
                  <a:gd name="T0" fmla="*/ 2147483646 w 3193"/>
                  <a:gd name="T1" fmla="*/ 0 h 2306"/>
                  <a:gd name="T2" fmla="*/ 2147483646 w 3193"/>
                  <a:gd name="T3" fmla="*/ 283203125 h 2306"/>
                  <a:gd name="T4" fmla="*/ 2147483646 w 3193"/>
                  <a:gd name="T5" fmla="*/ 2147483646 h 2306"/>
                  <a:gd name="T6" fmla="*/ 2147483646 w 3193"/>
                  <a:gd name="T7" fmla="*/ 2147483646 h 2306"/>
                  <a:gd name="T8" fmla="*/ 2147483646 w 3193"/>
                  <a:gd name="T9" fmla="*/ 0 h 23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5693;p34"/>
              <p:cNvSpPr>
                <a:spLocks/>
              </p:cNvSpPr>
              <p:nvPr/>
            </p:nvSpPr>
            <p:spPr bwMode="auto">
              <a:xfrm>
                <a:off x="5969975" y="4652025"/>
                <a:ext cx="51700" cy="53225"/>
              </a:xfrm>
              <a:custGeom>
                <a:avLst/>
                <a:gdLst>
                  <a:gd name="T0" fmla="*/ 2147483646 w 2068"/>
                  <a:gd name="T1" fmla="*/ 0 h 2129"/>
                  <a:gd name="T2" fmla="*/ 2147483646 w 2068"/>
                  <a:gd name="T3" fmla="*/ 1611328125 h 2129"/>
                  <a:gd name="T4" fmla="*/ 1191406250 w 2068"/>
                  <a:gd name="T5" fmla="*/ 2147483646 h 2129"/>
                  <a:gd name="T6" fmla="*/ 302734375 w 2068"/>
                  <a:gd name="T7" fmla="*/ 2147483646 h 2129"/>
                  <a:gd name="T8" fmla="*/ 1787109375 w 2068"/>
                  <a:gd name="T9" fmla="*/ 2147483646 h 2129"/>
                  <a:gd name="T10" fmla="*/ 2147483646 w 2068"/>
                  <a:gd name="T11" fmla="*/ 2147483646 h 2129"/>
                  <a:gd name="T12" fmla="*/ 2147483646 w 2068"/>
                  <a:gd name="T13" fmla="*/ 2147483646 h 2129"/>
                  <a:gd name="T14" fmla="*/ 2147483646 w 2068"/>
                  <a:gd name="T15" fmla="*/ 2147483646 h 2129"/>
                  <a:gd name="T16" fmla="*/ 2147483646 w 2068"/>
                  <a:gd name="T17" fmla="*/ 2147483646 h 2129"/>
                  <a:gd name="T18" fmla="*/ 2147483646 w 2068"/>
                  <a:gd name="T19" fmla="*/ 2147483646 h 2129"/>
                  <a:gd name="T20" fmla="*/ 2147483646 w 2068"/>
                  <a:gd name="T21" fmla="*/ 419921875 h 2129"/>
                  <a:gd name="T22" fmla="*/ 2147483646 w 2068"/>
                  <a:gd name="T23" fmla="*/ 0 h 2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5694;p34"/>
              <p:cNvSpPr>
                <a:spLocks/>
              </p:cNvSpPr>
              <p:nvPr/>
            </p:nvSpPr>
            <p:spPr bwMode="auto">
              <a:xfrm>
                <a:off x="6097650" y="4691150"/>
                <a:ext cx="56250" cy="51050"/>
              </a:xfrm>
              <a:custGeom>
                <a:avLst/>
                <a:gdLst>
                  <a:gd name="T0" fmla="*/ 2147483646 w 2250"/>
                  <a:gd name="T1" fmla="*/ 9765625 h 2042"/>
                  <a:gd name="T2" fmla="*/ 2147483646 w 2250"/>
                  <a:gd name="T3" fmla="*/ 576171875 h 2042"/>
                  <a:gd name="T4" fmla="*/ 2147483646 w 2250"/>
                  <a:gd name="T5" fmla="*/ 2147483646 h 2042"/>
                  <a:gd name="T6" fmla="*/ 2147483646 w 2250"/>
                  <a:gd name="T7" fmla="*/ 2147483646 h 2042"/>
                  <a:gd name="T8" fmla="*/ 2147483646 w 2250"/>
                  <a:gd name="T9" fmla="*/ 2147483646 h 2042"/>
                  <a:gd name="T10" fmla="*/ 2080078125 w 2250"/>
                  <a:gd name="T11" fmla="*/ 2147483646 h 2042"/>
                  <a:gd name="T12" fmla="*/ 595703125 w 2250"/>
                  <a:gd name="T13" fmla="*/ 2147483646 h 2042"/>
                  <a:gd name="T14" fmla="*/ 2147483646 w 2250"/>
                  <a:gd name="T15" fmla="*/ 2147483646 h 2042"/>
                  <a:gd name="T16" fmla="*/ 2147483646 w 2250"/>
                  <a:gd name="T17" fmla="*/ 2147483646 h 2042"/>
                  <a:gd name="T18" fmla="*/ 2147483646 w 2250"/>
                  <a:gd name="T19" fmla="*/ 2147483646 h 2042"/>
                  <a:gd name="T20" fmla="*/ 2147483646 w 2250"/>
                  <a:gd name="T21" fmla="*/ 2147483646 h 2042"/>
                  <a:gd name="T22" fmla="*/ 2147483646 w 2250"/>
                  <a:gd name="T23" fmla="*/ 2147483646 h 2042"/>
                  <a:gd name="T24" fmla="*/ 2147483646 w 2250"/>
                  <a:gd name="T25" fmla="*/ 1757812500 h 2042"/>
                  <a:gd name="T26" fmla="*/ 2147483646 w 2250"/>
                  <a:gd name="T27" fmla="*/ 9765625 h 20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5695;p34"/>
              <p:cNvSpPr>
                <a:spLocks/>
              </p:cNvSpPr>
              <p:nvPr/>
            </p:nvSpPr>
            <p:spPr bwMode="auto">
              <a:xfrm>
                <a:off x="5996575" y="4510225"/>
                <a:ext cx="40300" cy="40150"/>
              </a:xfrm>
              <a:custGeom>
                <a:avLst/>
                <a:gdLst>
                  <a:gd name="T0" fmla="*/ 2147483646 w 1612"/>
                  <a:gd name="T1" fmla="*/ 9765625 h 1606"/>
                  <a:gd name="T2" fmla="*/ 2147483646 w 1612"/>
                  <a:gd name="T3" fmla="*/ 2089843750 h 1606"/>
                  <a:gd name="T4" fmla="*/ 898437500 w 1612"/>
                  <a:gd name="T5" fmla="*/ 2147483646 h 1606"/>
                  <a:gd name="T6" fmla="*/ 302734375 w 1612"/>
                  <a:gd name="T7" fmla="*/ 2147483646 h 1606"/>
                  <a:gd name="T8" fmla="*/ 2080078125 w 1612"/>
                  <a:gd name="T9" fmla="*/ 2147483646 h 1606"/>
                  <a:gd name="T10" fmla="*/ 2147483646 w 1612"/>
                  <a:gd name="T11" fmla="*/ 2147483646 h 1606"/>
                  <a:gd name="T12" fmla="*/ 2147483646 w 1612"/>
                  <a:gd name="T13" fmla="*/ 2147483646 h 1606"/>
                  <a:gd name="T14" fmla="*/ 2147483646 w 1612"/>
                  <a:gd name="T15" fmla="*/ 2147483646 h 1606"/>
                  <a:gd name="T16" fmla="*/ 2147483646 w 1612"/>
                  <a:gd name="T17" fmla="*/ 2147483646 h 1606"/>
                  <a:gd name="T18" fmla="*/ 2147483646 w 1612"/>
                  <a:gd name="T19" fmla="*/ 1191406250 h 1606"/>
                  <a:gd name="T20" fmla="*/ 2147483646 w 1612"/>
                  <a:gd name="T21" fmla="*/ 9765625 h 160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5696;p34"/>
              <p:cNvSpPr>
                <a:spLocks/>
              </p:cNvSpPr>
              <p:nvPr/>
            </p:nvSpPr>
            <p:spPr bwMode="auto">
              <a:xfrm>
                <a:off x="6168325" y="4551275"/>
                <a:ext cx="46375" cy="46150"/>
              </a:xfrm>
              <a:custGeom>
                <a:avLst/>
                <a:gdLst>
                  <a:gd name="T0" fmla="*/ 1972656250 w 1855"/>
                  <a:gd name="T1" fmla="*/ 2147483646 h 1846"/>
                  <a:gd name="T2" fmla="*/ 2080078125 w 1855"/>
                  <a:gd name="T3" fmla="*/ 2147483646 h 1846"/>
                  <a:gd name="T4" fmla="*/ 1972656250 w 1855"/>
                  <a:gd name="T5" fmla="*/ 2147483646 h 1846"/>
                  <a:gd name="T6" fmla="*/ 2147483646 w 1855"/>
                  <a:gd name="T7" fmla="*/ 0 h 1846"/>
                  <a:gd name="T8" fmla="*/ 2147483646 w 1855"/>
                  <a:gd name="T9" fmla="*/ 1484375000 h 1846"/>
                  <a:gd name="T10" fmla="*/ 1777343750 w 1855"/>
                  <a:gd name="T11" fmla="*/ 2147483646 h 1846"/>
                  <a:gd name="T12" fmla="*/ 1875000000 w 1855"/>
                  <a:gd name="T13" fmla="*/ 2147483646 h 1846"/>
                  <a:gd name="T14" fmla="*/ 1875000000 w 1855"/>
                  <a:gd name="T15" fmla="*/ 2147483646 h 1846"/>
                  <a:gd name="T16" fmla="*/ 2147483646 w 1855"/>
                  <a:gd name="T17" fmla="*/ 2147483646 h 1846"/>
                  <a:gd name="T18" fmla="*/ 2147483646 w 1855"/>
                  <a:gd name="T19" fmla="*/ 2147483646 h 1846"/>
                  <a:gd name="T20" fmla="*/ 2147483646 w 1855"/>
                  <a:gd name="T21" fmla="*/ 2147483646 h 1846"/>
                  <a:gd name="T22" fmla="*/ 2147483646 w 1855"/>
                  <a:gd name="T23" fmla="*/ 2147483646 h 1846"/>
                  <a:gd name="T24" fmla="*/ 2147483646 w 1855"/>
                  <a:gd name="T25" fmla="*/ 2147483646 h 1846"/>
                  <a:gd name="T26" fmla="*/ 2147483646 w 1855"/>
                  <a:gd name="T27" fmla="*/ 0 h 18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14" name="Google Shape;5697;p34"/>
            <p:cNvSpPr>
              <a:spLocks/>
            </p:cNvSpPr>
            <p:nvPr/>
          </p:nvSpPr>
          <p:spPr bwMode="auto">
            <a:xfrm>
              <a:off x="6184904" y="2740900"/>
              <a:ext cx="1138176" cy="56144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5" name="Google Shape;5698;p34"/>
            <p:cNvSpPr>
              <a:spLocks/>
            </p:cNvSpPr>
            <p:nvPr/>
          </p:nvSpPr>
          <p:spPr bwMode="auto">
            <a:xfrm>
              <a:off x="8362774" y="40442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6" name="Google Shape;5699;p34"/>
            <p:cNvSpPr>
              <a:spLocks/>
            </p:cNvSpPr>
            <p:nvPr/>
          </p:nvSpPr>
          <p:spPr bwMode="auto">
            <a:xfrm>
              <a:off x="-166325" y="2616161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7" name="Google Shape;5700;p34"/>
            <p:cNvGrpSpPr>
              <a:grpSpLocks/>
            </p:cNvGrpSpPr>
            <p:nvPr/>
          </p:nvGrpSpPr>
          <p:grpSpPr bwMode="auto"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3" name="Google Shape;5701;p34"/>
              <p:cNvSpPr>
                <a:spLocks/>
              </p:cNvSpPr>
              <p:nvPr/>
            </p:nvSpPr>
            <p:spPr bwMode="auto">
              <a:xfrm>
                <a:off x="1200675" y="4314750"/>
                <a:ext cx="191400" cy="173775"/>
              </a:xfrm>
              <a:custGeom>
                <a:avLst/>
                <a:gdLst>
                  <a:gd name="T0" fmla="*/ 2147483646 w 7656"/>
                  <a:gd name="T1" fmla="*/ 2147483646 h 6951"/>
                  <a:gd name="T2" fmla="*/ 2147483646 w 7656"/>
                  <a:gd name="T3" fmla="*/ 2147483646 h 6951"/>
                  <a:gd name="T4" fmla="*/ 2147483646 w 7656"/>
                  <a:gd name="T5" fmla="*/ 2147483646 h 6951"/>
                  <a:gd name="T6" fmla="*/ 2147483646 w 7656"/>
                  <a:gd name="T7" fmla="*/ 2147483646 h 6951"/>
                  <a:gd name="T8" fmla="*/ 2147483646 w 7656"/>
                  <a:gd name="T9" fmla="*/ 2147483646 h 6951"/>
                  <a:gd name="T10" fmla="*/ 2147483646 w 7656"/>
                  <a:gd name="T11" fmla="*/ 2147483646 h 6951"/>
                  <a:gd name="T12" fmla="*/ 2147483646 w 7656"/>
                  <a:gd name="T13" fmla="*/ 2147483646 h 6951"/>
                  <a:gd name="T14" fmla="*/ 2147483646 w 7656"/>
                  <a:gd name="T15" fmla="*/ 2147483646 h 6951"/>
                  <a:gd name="T16" fmla="*/ 2147483646 w 7656"/>
                  <a:gd name="T17" fmla="*/ 2147483646 h 6951"/>
                  <a:gd name="T18" fmla="*/ 2147483646 w 7656"/>
                  <a:gd name="T19" fmla="*/ 2147483646 h 6951"/>
                  <a:gd name="T20" fmla="*/ 2147483646 w 7656"/>
                  <a:gd name="T21" fmla="*/ 2147483646 h 6951"/>
                  <a:gd name="T22" fmla="*/ 2147483646 w 7656"/>
                  <a:gd name="T23" fmla="*/ 2147483646 h 6951"/>
                  <a:gd name="T24" fmla="*/ 2147483646 w 7656"/>
                  <a:gd name="T25" fmla="*/ 2147483646 h 6951"/>
                  <a:gd name="T26" fmla="*/ 2147483646 w 7656"/>
                  <a:gd name="T27" fmla="*/ 2147483646 h 6951"/>
                  <a:gd name="T28" fmla="*/ 2147483646 w 7656"/>
                  <a:gd name="T29" fmla="*/ 2147483646 h 6951"/>
                  <a:gd name="T30" fmla="*/ 2147483646 w 7656"/>
                  <a:gd name="T31" fmla="*/ 2147483646 h 6951"/>
                  <a:gd name="T32" fmla="*/ 2147483646 w 7656"/>
                  <a:gd name="T33" fmla="*/ 2147483646 h 6951"/>
                  <a:gd name="T34" fmla="*/ 2147483646 w 7656"/>
                  <a:gd name="T35" fmla="*/ 2147483646 h 6951"/>
                  <a:gd name="T36" fmla="*/ 2147483646 w 7656"/>
                  <a:gd name="T37" fmla="*/ 2147483646 h 6951"/>
                  <a:gd name="T38" fmla="*/ 2147483646 w 7656"/>
                  <a:gd name="T39" fmla="*/ 2147483646 h 6951"/>
                  <a:gd name="T40" fmla="*/ 2147483646 w 7656"/>
                  <a:gd name="T41" fmla="*/ 2147483646 h 6951"/>
                  <a:gd name="T42" fmla="*/ 2147483646 w 7656"/>
                  <a:gd name="T43" fmla="*/ 2147483646 h 6951"/>
                  <a:gd name="T44" fmla="*/ 2147483646 w 7656"/>
                  <a:gd name="T45" fmla="*/ 2147483646 h 6951"/>
                  <a:gd name="T46" fmla="*/ 2147483646 w 7656"/>
                  <a:gd name="T47" fmla="*/ 2147483646 h 6951"/>
                  <a:gd name="T48" fmla="*/ 2147483646 w 7656"/>
                  <a:gd name="T49" fmla="*/ 2147483646 h 6951"/>
                  <a:gd name="T50" fmla="*/ 2147483646 w 7656"/>
                  <a:gd name="T51" fmla="*/ 2147483646 h 6951"/>
                  <a:gd name="T52" fmla="*/ 2147483646 w 7656"/>
                  <a:gd name="T53" fmla="*/ 2147483646 h 6951"/>
                  <a:gd name="T54" fmla="*/ 2147483646 w 7656"/>
                  <a:gd name="T55" fmla="*/ 2147483646 h 6951"/>
                  <a:gd name="T56" fmla="*/ 2147483646 w 7656"/>
                  <a:gd name="T57" fmla="*/ 2147483646 h 6951"/>
                  <a:gd name="T58" fmla="*/ 2147483646 w 7656"/>
                  <a:gd name="T59" fmla="*/ 2147483646 h 6951"/>
                  <a:gd name="T60" fmla="*/ 2147483646 w 7656"/>
                  <a:gd name="T61" fmla="*/ 2147483646 h 6951"/>
                  <a:gd name="T62" fmla="*/ 2147483646 w 7656"/>
                  <a:gd name="T63" fmla="*/ 2147483646 h 6951"/>
                  <a:gd name="T64" fmla="*/ 2147483646 w 7656"/>
                  <a:gd name="T65" fmla="*/ 2147483646 h 6951"/>
                  <a:gd name="T66" fmla="*/ 2147483646 w 7656"/>
                  <a:gd name="T67" fmla="*/ 2147483646 h 6951"/>
                  <a:gd name="T68" fmla="*/ 2147483646 w 7656"/>
                  <a:gd name="T69" fmla="*/ 2147483646 h 6951"/>
                  <a:gd name="T70" fmla="*/ 2147483646 w 7656"/>
                  <a:gd name="T71" fmla="*/ 2147483646 h 6951"/>
                  <a:gd name="T72" fmla="*/ 2147483646 w 7656"/>
                  <a:gd name="T73" fmla="*/ 2147483646 h 6951"/>
                  <a:gd name="T74" fmla="*/ 2147483646 w 7656"/>
                  <a:gd name="T75" fmla="*/ 0 h 695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5702;p34"/>
              <p:cNvSpPr>
                <a:spLocks/>
              </p:cNvSpPr>
              <p:nvPr/>
            </p:nvSpPr>
            <p:spPr bwMode="auto">
              <a:xfrm>
                <a:off x="1677625" y="4820450"/>
                <a:ext cx="275700" cy="247825"/>
              </a:xfrm>
              <a:custGeom>
                <a:avLst/>
                <a:gdLst>
                  <a:gd name="T0" fmla="*/ 2147483646 w 11028"/>
                  <a:gd name="T1" fmla="*/ 2147483646 h 9913"/>
                  <a:gd name="T2" fmla="*/ 2147483646 w 11028"/>
                  <a:gd name="T3" fmla="*/ 2147483646 h 9913"/>
                  <a:gd name="T4" fmla="*/ 2147483646 w 11028"/>
                  <a:gd name="T5" fmla="*/ 2147483646 h 9913"/>
                  <a:gd name="T6" fmla="*/ 2147483646 w 11028"/>
                  <a:gd name="T7" fmla="*/ 2147483646 h 9913"/>
                  <a:gd name="T8" fmla="*/ 2147483646 w 11028"/>
                  <a:gd name="T9" fmla="*/ 2147483646 h 9913"/>
                  <a:gd name="T10" fmla="*/ 2147483646 w 11028"/>
                  <a:gd name="T11" fmla="*/ 2147483646 h 9913"/>
                  <a:gd name="T12" fmla="*/ 2147483646 w 11028"/>
                  <a:gd name="T13" fmla="*/ 2147483646 h 9913"/>
                  <a:gd name="T14" fmla="*/ 2147483646 w 11028"/>
                  <a:gd name="T15" fmla="*/ 2147483646 h 9913"/>
                  <a:gd name="T16" fmla="*/ 2147483646 w 11028"/>
                  <a:gd name="T17" fmla="*/ 2147483646 h 9913"/>
                  <a:gd name="T18" fmla="*/ 2147483646 w 11028"/>
                  <a:gd name="T19" fmla="*/ 2147483646 h 9913"/>
                  <a:gd name="T20" fmla="*/ 2147483646 w 11028"/>
                  <a:gd name="T21" fmla="*/ 2147483646 h 9913"/>
                  <a:gd name="T22" fmla="*/ 2147483646 w 11028"/>
                  <a:gd name="T23" fmla="*/ 2147483646 h 9913"/>
                  <a:gd name="T24" fmla="*/ 2147483646 w 11028"/>
                  <a:gd name="T25" fmla="*/ 2147483646 h 9913"/>
                  <a:gd name="T26" fmla="*/ 2147483646 w 11028"/>
                  <a:gd name="T27" fmla="*/ 2147483646 h 9913"/>
                  <a:gd name="T28" fmla="*/ 2147483646 w 11028"/>
                  <a:gd name="T29" fmla="*/ 2147483646 h 9913"/>
                  <a:gd name="T30" fmla="*/ 2147483646 w 11028"/>
                  <a:gd name="T31" fmla="*/ 2147483646 h 9913"/>
                  <a:gd name="T32" fmla="*/ 2147483646 w 11028"/>
                  <a:gd name="T33" fmla="*/ 2147483646 h 9913"/>
                  <a:gd name="T34" fmla="*/ 2147483646 w 11028"/>
                  <a:gd name="T35" fmla="*/ 2147483646 h 9913"/>
                  <a:gd name="T36" fmla="*/ 2147483646 w 11028"/>
                  <a:gd name="T37" fmla="*/ 2147483646 h 9913"/>
                  <a:gd name="T38" fmla="*/ 2147483646 w 11028"/>
                  <a:gd name="T39" fmla="*/ 2147483646 h 9913"/>
                  <a:gd name="T40" fmla="*/ 2147483646 w 11028"/>
                  <a:gd name="T41" fmla="*/ 2147483646 h 9913"/>
                  <a:gd name="T42" fmla="*/ 2147483646 w 11028"/>
                  <a:gd name="T43" fmla="*/ 2147483646 h 9913"/>
                  <a:gd name="T44" fmla="*/ 2147483646 w 11028"/>
                  <a:gd name="T45" fmla="*/ 2147483646 h 9913"/>
                  <a:gd name="T46" fmla="*/ 2147483646 w 11028"/>
                  <a:gd name="T47" fmla="*/ 2147483646 h 9913"/>
                  <a:gd name="T48" fmla="*/ 2147483646 w 11028"/>
                  <a:gd name="T49" fmla="*/ 2147483646 h 9913"/>
                  <a:gd name="T50" fmla="*/ 2147483646 w 11028"/>
                  <a:gd name="T51" fmla="*/ 2147483646 h 9913"/>
                  <a:gd name="T52" fmla="*/ 2147483646 w 11028"/>
                  <a:gd name="T53" fmla="*/ 2147483646 h 9913"/>
                  <a:gd name="T54" fmla="*/ 2147483646 w 11028"/>
                  <a:gd name="T55" fmla="*/ 2147483646 h 9913"/>
                  <a:gd name="T56" fmla="*/ 2147483646 w 11028"/>
                  <a:gd name="T57" fmla="*/ 2147483646 h 9913"/>
                  <a:gd name="T58" fmla="*/ 2147483646 w 11028"/>
                  <a:gd name="T59" fmla="*/ 2147483646 h 9913"/>
                  <a:gd name="T60" fmla="*/ 2147483646 w 11028"/>
                  <a:gd name="T61" fmla="*/ 2147483646 h 9913"/>
                  <a:gd name="T62" fmla="*/ 2147483646 w 11028"/>
                  <a:gd name="T63" fmla="*/ 2147483646 h 9913"/>
                  <a:gd name="T64" fmla="*/ 2147483646 w 11028"/>
                  <a:gd name="T65" fmla="*/ 2147483646 h 9913"/>
                  <a:gd name="T66" fmla="*/ 2147483646 w 11028"/>
                  <a:gd name="T67" fmla="*/ 2147483646 h 9913"/>
                  <a:gd name="T68" fmla="*/ 2147483646 w 11028"/>
                  <a:gd name="T69" fmla="*/ 2147483646 h 9913"/>
                  <a:gd name="T70" fmla="*/ 2147483646 w 11028"/>
                  <a:gd name="T71" fmla="*/ 2147483646 h 9913"/>
                  <a:gd name="T72" fmla="*/ 2147483646 w 11028"/>
                  <a:gd name="T73" fmla="*/ 2147483646 h 9913"/>
                  <a:gd name="T74" fmla="*/ 2147483646 w 11028"/>
                  <a:gd name="T75" fmla="*/ 9765625 h 99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8" name="Google Shape;5703;p34"/>
            <p:cNvGrpSpPr>
              <a:grpSpLocks/>
            </p:cNvGrpSpPr>
            <p:nvPr/>
          </p:nvGrpSpPr>
          <p:grpSpPr bwMode="auto"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3" name="Google Shape;5704;p34"/>
              <p:cNvSpPr>
                <a:spLocks/>
              </p:cNvSpPr>
              <p:nvPr/>
            </p:nvSpPr>
            <p:spPr bwMode="auto">
              <a:xfrm>
                <a:off x="5239725" y="2330950"/>
                <a:ext cx="848825" cy="3686750"/>
              </a:xfrm>
              <a:custGeom>
                <a:avLst/>
                <a:gdLst>
                  <a:gd name="T0" fmla="*/ 2147483646 w 33953"/>
                  <a:gd name="T1" fmla="*/ 2147483646 h 147470"/>
                  <a:gd name="T2" fmla="*/ 2147483646 w 33953"/>
                  <a:gd name="T3" fmla="*/ 2147483646 h 147470"/>
                  <a:gd name="T4" fmla="*/ 2147483646 w 33953"/>
                  <a:gd name="T5" fmla="*/ 2147483646 h 147470"/>
                  <a:gd name="T6" fmla="*/ 2147483646 w 33953"/>
                  <a:gd name="T7" fmla="*/ 2147483646 h 147470"/>
                  <a:gd name="T8" fmla="*/ 2147483646 w 33953"/>
                  <a:gd name="T9" fmla="*/ 2147483646 h 147470"/>
                  <a:gd name="T10" fmla="*/ 2147483646 w 33953"/>
                  <a:gd name="T11" fmla="*/ 2147483646 h 147470"/>
                  <a:gd name="T12" fmla="*/ 2147483646 w 33953"/>
                  <a:gd name="T13" fmla="*/ 2147483646 h 147470"/>
                  <a:gd name="T14" fmla="*/ 2147483646 w 33953"/>
                  <a:gd name="T15" fmla="*/ 2147483646 h 147470"/>
                  <a:gd name="T16" fmla="*/ 2147483646 w 33953"/>
                  <a:gd name="T17" fmla="*/ 2147483646 h 147470"/>
                  <a:gd name="T18" fmla="*/ 2147483646 w 33953"/>
                  <a:gd name="T19" fmla="*/ 2147483646 h 147470"/>
                  <a:gd name="T20" fmla="*/ 2147483646 w 33953"/>
                  <a:gd name="T21" fmla="*/ 2147483646 h 147470"/>
                  <a:gd name="T22" fmla="*/ 2147483646 w 33953"/>
                  <a:gd name="T23" fmla="*/ 2147483646 h 147470"/>
                  <a:gd name="T24" fmla="*/ 2147483646 w 33953"/>
                  <a:gd name="T25" fmla="*/ 2147483646 h 147470"/>
                  <a:gd name="T26" fmla="*/ 2147483646 w 33953"/>
                  <a:gd name="T27" fmla="*/ 2147483646 h 147470"/>
                  <a:gd name="T28" fmla="*/ 2147483646 w 33953"/>
                  <a:gd name="T29" fmla="*/ 2147483646 h 147470"/>
                  <a:gd name="T30" fmla="*/ 2147483646 w 33953"/>
                  <a:gd name="T31" fmla="*/ 2147483646 h 147470"/>
                  <a:gd name="T32" fmla="*/ 2147483646 w 33953"/>
                  <a:gd name="T33" fmla="*/ 2147483646 h 147470"/>
                  <a:gd name="T34" fmla="*/ 2147483646 w 33953"/>
                  <a:gd name="T35" fmla="*/ 2147483646 h 147470"/>
                  <a:gd name="T36" fmla="*/ 2147483646 w 33953"/>
                  <a:gd name="T37" fmla="*/ 2147483646 h 147470"/>
                  <a:gd name="T38" fmla="*/ 2147483646 w 33953"/>
                  <a:gd name="T39" fmla="*/ 2147483646 h 147470"/>
                  <a:gd name="T40" fmla="*/ 2147483646 w 33953"/>
                  <a:gd name="T41" fmla="*/ 2147483646 h 147470"/>
                  <a:gd name="T42" fmla="*/ 2147483646 w 33953"/>
                  <a:gd name="T43" fmla="*/ 2147483646 h 147470"/>
                  <a:gd name="T44" fmla="*/ 2147483646 w 33953"/>
                  <a:gd name="T45" fmla="*/ 2147483646 h 147470"/>
                  <a:gd name="T46" fmla="*/ 2147483646 w 33953"/>
                  <a:gd name="T47" fmla="*/ 2147483646 h 147470"/>
                  <a:gd name="T48" fmla="*/ 2147483646 w 33953"/>
                  <a:gd name="T49" fmla="*/ 2147483646 h 147470"/>
                  <a:gd name="T50" fmla="*/ 2147483646 w 33953"/>
                  <a:gd name="T51" fmla="*/ 2147483646 h 147470"/>
                  <a:gd name="T52" fmla="*/ 2147483646 w 33953"/>
                  <a:gd name="T53" fmla="*/ 2147483646 h 147470"/>
                  <a:gd name="T54" fmla="*/ 2147483646 w 33953"/>
                  <a:gd name="T55" fmla="*/ 2147483646 h 147470"/>
                  <a:gd name="T56" fmla="*/ 2147483646 w 33953"/>
                  <a:gd name="T57" fmla="*/ 2147483646 h 147470"/>
                  <a:gd name="T58" fmla="*/ 2147483646 w 33953"/>
                  <a:gd name="T59" fmla="*/ 2147483646 h 147470"/>
                  <a:gd name="T60" fmla="*/ 2147483646 w 33953"/>
                  <a:gd name="T61" fmla="*/ 2147483646 h 147470"/>
                  <a:gd name="T62" fmla="*/ 2147483646 w 33953"/>
                  <a:gd name="T63" fmla="*/ 2147483646 h 147470"/>
                  <a:gd name="T64" fmla="*/ 2147483646 w 33953"/>
                  <a:gd name="T65" fmla="*/ 2147483646 h 147470"/>
                  <a:gd name="T66" fmla="*/ 2147483646 w 33953"/>
                  <a:gd name="T67" fmla="*/ 2147483646 h 147470"/>
                  <a:gd name="T68" fmla="*/ 2147483646 w 33953"/>
                  <a:gd name="T69" fmla="*/ 2147483646 h 14747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5705;p34"/>
              <p:cNvSpPr>
                <a:spLocks/>
              </p:cNvSpPr>
              <p:nvPr/>
            </p:nvSpPr>
            <p:spPr bwMode="auto">
              <a:xfrm>
                <a:off x="5360800" y="2737125"/>
                <a:ext cx="174175" cy="100825"/>
              </a:xfrm>
              <a:custGeom>
                <a:avLst/>
                <a:gdLst>
                  <a:gd name="T0" fmla="*/ 2147483646 w 6967"/>
                  <a:gd name="T1" fmla="*/ 9765625 h 4033"/>
                  <a:gd name="T2" fmla="*/ 1689453125 w 6967"/>
                  <a:gd name="T3" fmla="*/ 2147483646 h 4033"/>
                  <a:gd name="T4" fmla="*/ 2147483646 w 6967"/>
                  <a:gd name="T5" fmla="*/ 2147483646 h 4033"/>
                  <a:gd name="T6" fmla="*/ 2147483646 w 6967"/>
                  <a:gd name="T7" fmla="*/ 2147483646 h 4033"/>
                  <a:gd name="T8" fmla="*/ 2147483646 w 6967"/>
                  <a:gd name="T9" fmla="*/ 2147483646 h 4033"/>
                  <a:gd name="T10" fmla="*/ 2147483646 w 6967"/>
                  <a:gd name="T11" fmla="*/ 2147483646 h 4033"/>
                  <a:gd name="T12" fmla="*/ 2147483646 w 6967"/>
                  <a:gd name="T13" fmla="*/ 2147483646 h 4033"/>
                  <a:gd name="T14" fmla="*/ 2147483646 w 6967"/>
                  <a:gd name="T15" fmla="*/ 410156250 h 4033"/>
                  <a:gd name="T16" fmla="*/ 2147483646 w 6967"/>
                  <a:gd name="T17" fmla="*/ 9765625 h 40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5706;p34"/>
              <p:cNvSpPr>
                <a:spLocks/>
              </p:cNvSpPr>
              <p:nvPr/>
            </p:nvSpPr>
            <p:spPr bwMode="auto">
              <a:xfrm>
                <a:off x="5855475" y="2593800"/>
                <a:ext cx="96300" cy="54875"/>
              </a:xfrm>
              <a:custGeom>
                <a:avLst/>
                <a:gdLst>
                  <a:gd name="T0" fmla="*/ 2147483646 w 3852"/>
                  <a:gd name="T1" fmla="*/ 0 h 2195"/>
                  <a:gd name="T2" fmla="*/ 2147483646 w 3852"/>
                  <a:gd name="T3" fmla="*/ 2147483646 h 2195"/>
                  <a:gd name="T4" fmla="*/ 1992187500 w 3852"/>
                  <a:gd name="T5" fmla="*/ 2147483646 h 2195"/>
                  <a:gd name="T6" fmla="*/ 2147483646 w 3852"/>
                  <a:gd name="T7" fmla="*/ 2147483646 h 2195"/>
                  <a:gd name="T8" fmla="*/ 2147483646 w 3852"/>
                  <a:gd name="T9" fmla="*/ 2147483646 h 2195"/>
                  <a:gd name="T10" fmla="*/ 2147483646 w 3852"/>
                  <a:gd name="T11" fmla="*/ 2147483646 h 2195"/>
                  <a:gd name="T12" fmla="*/ 2147483646 w 3852"/>
                  <a:gd name="T13" fmla="*/ 2147483646 h 2195"/>
                  <a:gd name="T14" fmla="*/ 2147483646 w 3852"/>
                  <a:gd name="T15" fmla="*/ 0 h 21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5707;p34"/>
              <p:cNvSpPr>
                <a:spLocks/>
              </p:cNvSpPr>
              <p:nvPr/>
            </p:nvSpPr>
            <p:spPr bwMode="auto">
              <a:xfrm>
                <a:off x="5429575" y="3078325"/>
                <a:ext cx="156450" cy="102400"/>
              </a:xfrm>
              <a:custGeom>
                <a:avLst/>
                <a:gdLst>
                  <a:gd name="T0" fmla="*/ 2147483646 w 6258"/>
                  <a:gd name="T1" fmla="*/ 0 h 4096"/>
                  <a:gd name="T2" fmla="*/ 2147483646 w 6258"/>
                  <a:gd name="T3" fmla="*/ 2147483646 h 4096"/>
                  <a:gd name="T4" fmla="*/ 2147483646 w 6258"/>
                  <a:gd name="T5" fmla="*/ 2147483646 h 4096"/>
                  <a:gd name="T6" fmla="*/ 2147483646 w 6258"/>
                  <a:gd name="T7" fmla="*/ 2147483646 h 4096"/>
                  <a:gd name="T8" fmla="*/ 2147483646 w 6258"/>
                  <a:gd name="T9" fmla="*/ 2147483646 h 4096"/>
                  <a:gd name="T10" fmla="*/ 2147483646 w 6258"/>
                  <a:gd name="T11" fmla="*/ 2147483646 h 4096"/>
                  <a:gd name="T12" fmla="*/ 2147483646 w 6258"/>
                  <a:gd name="T13" fmla="*/ 117187500 h 4096"/>
                  <a:gd name="T14" fmla="*/ 2147483646 w 6258"/>
                  <a:gd name="T15" fmla="*/ 0 h 40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5708;p34"/>
              <p:cNvSpPr>
                <a:spLocks/>
              </p:cNvSpPr>
              <p:nvPr/>
            </p:nvSpPr>
            <p:spPr bwMode="auto">
              <a:xfrm>
                <a:off x="5891700" y="3229625"/>
                <a:ext cx="118250" cy="84725"/>
              </a:xfrm>
              <a:custGeom>
                <a:avLst/>
                <a:gdLst>
                  <a:gd name="T0" fmla="*/ 2147483646 w 4730"/>
                  <a:gd name="T1" fmla="*/ 0 h 3389"/>
                  <a:gd name="T2" fmla="*/ 2147483646 w 4730"/>
                  <a:gd name="T3" fmla="*/ 78125000 h 3389"/>
                  <a:gd name="T4" fmla="*/ 2147483646 w 4730"/>
                  <a:gd name="T5" fmla="*/ 2147483646 h 3389"/>
                  <a:gd name="T6" fmla="*/ 1494140625 w 4730"/>
                  <a:gd name="T7" fmla="*/ 2147483646 h 3389"/>
                  <a:gd name="T8" fmla="*/ 2147483646 w 4730"/>
                  <a:gd name="T9" fmla="*/ 2147483646 h 3389"/>
                  <a:gd name="T10" fmla="*/ 2147483646 w 4730"/>
                  <a:gd name="T11" fmla="*/ 2147483646 h 3389"/>
                  <a:gd name="T12" fmla="*/ 2147483646 w 4730"/>
                  <a:gd name="T13" fmla="*/ 2147483646 h 3389"/>
                  <a:gd name="T14" fmla="*/ 2147483646 w 4730"/>
                  <a:gd name="T15" fmla="*/ 2147483646 h 3389"/>
                  <a:gd name="T16" fmla="*/ 2147483646 w 4730"/>
                  <a:gd name="T17" fmla="*/ 0 h 33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5709;p34"/>
              <p:cNvSpPr>
                <a:spLocks/>
              </p:cNvSpPr>
              <p:nvPr/>
            </p:nvSpPr>
            <p:spPr bwMode="auto">
              <a:xfrm>
                <a:off x="5383825" y="3457650"/>
                <a:ext cx="156300" cy="91950"/>
              </a:xfrm>
              <a:custGeom>
                <a:avLst/>
                <a:gdLst>
                  <a:gd name="T0" fmla="*/ 2147483646 w 6252"/>
                  <a:gd name="T1" fmla="*/ 0 h 3678"/>
                  <a:gd name="T2" fmla="*/ 2147483646 w 6252"/>
                  <a:gd name="T3" fmla="*/ 2147483646 h 3678"/>
                  <a:gd name="T4" fmla="*/ 2147483646 w 6252"/>
                  <a:gd name="T5" fmla="*/ 2147483646 h 3678"/>
                  <a:gd name="T6" fmla="*/ 2147483646 w 6252"/>
                  <a:gd name="T7" fmla="*/ 2147483646 h 3678"/>
                  <a:gd name="T8" fmla="*/ 2147483646 w 6252"/>
                  <a:gd name="T9" fmla="*/ 2147483646 h 3678"/>
                  <a:gd name="T10" fmla="*/ 2147483646 w 6252"/>
                  <a:gd name="T11" fmla="*/ 2147483646 h 3678"/>
                  <a:gd name="T12" fmla="*/ 2147483646 w 6252"/>
                  <a:gd name="T13" fmla="*/ 58593750 h 3678"/>
                  <a:gd name="T14" fmla="*/ 2147483646 w 6252"/>
                  <a:gd name="T15" fmla="*/ 0 h 36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5710;p34"/>
              <p:cNvSpPr>
                <a:spLocks/>
              </p:cNvSpPr>
              <p:nvPr/>
            </p:nvSpPr>
            <p:spPr bwMode="auto">
              <a:xfrm>
                <a:off x="5835350" y="3724575"/>
                <a:ext cx="141175" cy="86325"/>
              </a:xfrm>
              <a:custGeom>
                <a:avLst/>
                <a:gdLst>
                  <a:gd name="T0" fmla="*/ 2147483646 w 5647"/>
                  <a:gd name="T1" fmla="*/ 0 h 3453"/>
                  <a:gd name="T2" fmla="*/ 2147483646 w 5647"/>
                  <a:gd name="T3" fmla="*/ 273437500 h 3453"/>
                  <a:gd name="T4" fmla="*/ 2147483646 w 5647"/>
                  <a:gd name="T5" fmla="*/ 2147483646 h 3453"/>
                  <a:gd name="T6" fmla="*/ 2147483646 w 5647"/>
                  <a:gd name="T7" fmla="*/ 2147483646 h 3453"/>
                  <a:gd name="T8" fmla="*/ 2147483646 w 5647"/>
                  <a:gd name="T9" fmla="*/ 2147483646 h 3453"/>
                  <a:gd name="T10" fmla="*/ 2147483646 w 5647"/>
                  <a:gd name="T11" fmla="*/ 2147483646 h 3453"/>
                  <a:gd name="T12" fmla="*/ 2147483646 w 5647"/>
                  <a:gd name="T13" fmla="*/ 0 h 34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5711;p34"/>
              <p:cNvSpPr>
                <a:spLocks/>
              </p:cNvSpPr>
              <p:nvPr/>
            </p:nvSpPr>
            <p:spPr bwMode="auto">
              <a:xfrm>
                <a:off x="5161950" y="1889450"/>
                <a:ext cx="737375" cy="737825"/>
              </a:xfrm>
              <a:custGeom>
                <a:avLst/>
                <a:gdLst>
                  <a:gd name="T0" fmla="*/ 2147483646 w 29495"/>
                  <a:gd name="T1" fmla="*/ 0 h 29513"/>
                  <a:gd name="T2" fmla="*/ 2147483646 w 29495"/>
                  <a:gd name="T3" fmla="*/ 2050781250 h 29513"/>
                  <a:gd name="T4" fmla="*/ 2147483646 w 29495"/>
                  <a:gd name="T5" fmla="*/ 2147483646 h 29513"/>
                  <a:gd name="T6" fmla="*/ 2147483646 w 29495"/>
                  <a:gd name="T7" fmla="*/ 2147483646 h 29513"/>
                  <a:gd name="T8" fmla="*/ 2147483646 w 29495"/>
                  <a:gd name="T9" fmla="*/ 2147483646 h 29513"/>
                  <a:gd name="T10" fmla="*/ 2147483646 w 29495"/>
                  <a:gd name="T11" fmla="*/ 2147483646 h 29513"/>
                  <a:gd name="T12" fmla="*/ 2147483646 w 29495"/>
                  <a:gd name="T13" fmla="*/ 2147483646 h 29513"/>
                  <a:gd name="T14" fmla="*/ 2147483646 w 29495"/>
                  <a:gd name="T15" fmla="*/ 2147483646 h 29513"/>
                  <a:gd name="T16" fmla="*/ 2147483646 w 29495"/>
                  <a:gd name="T17" fmla="*/ 2147483646 h 29513"/>
                  <a:gd name="T18" fmla="*/ 2147483646 w 29495"/>
                  <a:gd name="T19" fmla="*/ 2147483646 h 29513"/>
                  <a:gd name="T20" fmla="*/ 2147483646 w 29495"/>
                  <a:gd name="T21" fmla="*/ 2147483646 h 29513"/>
                  <a:gd name="T22" fmla="*/ 2147483646 w 29495"/>
                  <a:gd name="T23" fmla="*/ 2147483646 h 29513"/>
                  <a:gd name="T24" fmla="*/ 2147483646 w 29495"/>
                  <a:gd name="T25" fmla="*/ 2147483646 h 29513"/>
                  <a:gd name="T26" fmla="*/ 2147483646 w 29495"/>
                  <a:gd name="T27" fmla="*/ 2147483646 h 29513"/>
                  <a:gd name="T28" fmla="*/ 2147483646 w 29495"/>
                  <a:gd name="T29" fmla="*/ 2147483646 h 29513"/>
                  <a:gd name="T30" fmla="*/ 2147483646 w 29495"/>
                  <a:gd name="T31" fmla="*/ 2147483646 h 29513"/>
                  <a:gd name="T32" fmla="*/ 2147483646 w 29495"/>
                  <a:gd name="T33" fmla="*/ 2147483646 h 29513"/>
                  <a:gd name="T34" fmla="*/ 2147483646 w 29495"/>
                  <a:gd name="T35" fmla="*/ 2147483646 h 29513"/>
                  <a:gd name="T36" fmla="*/ 2147483646 w 29495"/>
                  <a:gd name="T37" fmla="*/ 2147483646 h 29513"/>
                  <a:gd name="T38" fmla="*/ 2147483646 w 29495"/>
                  <a:gd name="T39" fmla="*/ 2147483646 h 29513"/>
                  <a:gd name="T40" fmla="*/ 2147483646 w 29495"/>
                  <a:gd name="T41" fmla="*/ 2147483646 h 29513"/>
                  <a:gd name="T42" fmla="*/ 2147483646 w 29495"/>
                  <a:gd name="T43" fmla="*/ 2147483646 h 29513"/>
                  <a:gd name="T44" fmla="*/ 2147483646 w 29495"/>
                  <a:gd name="T45" fmla="*/ 2147483646 h 29513"/>
                  <a:gd name="T46" fmla="*/ 2147483646 w 29495"/>
                  <a:gd name="T47" fmla="*/ 2147483646 h 29513"/>
                  <a:gd name="T48" fmla="*/ 2147483646 w 29495"/>
                  <a:gd name="T49" fmla="*/ 2147483646 h 29513"/>
                  <a:gd name="T50" fmla="*/ 2147483646 w 29495"/>
                  <a:gd name="T51" fmla="*/ 0 h 2951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35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5712;p34"/>
              <p:cNvSpPr>
                <a:spLocks/>
              </p:cNvSpPr>
              <p:nvPr/>
            </p:nvSpPr>
            <p:spPr bwMode="auto">
              <a:xfrm>
                <a:off x="5507200" y="2177950"/>
                <a:ext cx="117825" cy="111425"/>
              </a:xfrm>
              <a:custGeom>
                <a:avLst/>
                <a:gdLst>
                  <a:gd name="T0" fmla="*/ 2147483646 w 4713"/>
                  <a:gd name="T1" fmla="*/ 2147483646 h 4457"/>
                  <a:gd name="T2" fmla="*/ 2147483646 w 4713"/>
                  <a:gd name="T3" fmla="*/ 2147483646 h 4457"/>
                  <a:gd name="T4" fmla="*/ 2147483646 w 4713"/>
                  <a:gd name="T5" fmla="*/ 2147483646 h 4457"/>
                  <a:gd name="T6" fmla="*/ 2147483646 w 4713"/>
                  <a:gd name="T7" fmla="*/ 2147483646 h 4457"/>
                  <a:gd name="T8" fmla="*/ 2147483646 w 4713"/>
                  <a:gd name="T9" fmla="*/ 9765625 h 4457"/>
                  <a:gd name="T10" fmla="*/ 2147483646 w 4713"/>
                  <a:gd name="T11" fmla="*/ 2147483646 h 4457"/>
                  <a:gd name="T12" fmla="*/ 2147483646 w 4713"/>
                  <a:gd name="T13" fmla="*/ 2147483646 h 4457"/>
                  <a:gd name="T14" fmla="*/ 2147483646 w 4713"/>
                  <a:gd name="T15" fmla="*/ 2147483646 h 4457"/>
                  <a:gd name="T16" fmla="*/ 2147483646 w 4713"/>
                  <a:gd name="T17" fmla="*/ 2147483646 h 4457"/>
                  <a:gd name="T18" fmla="*/ 2147483646 w 4713"/>
                  <a:gd name="T19" fmla="*/ 2147483646 h 4457"/>
                  <a:gd name="T20" fmla="*/ 2147483646 w 4713"/>
                  <a:gd name="T21" fmla="*/ 2147483646 h 4457"/>
                  <a:gd name="T22" fmla="*/ 2147483646 w 4713"/>
                  <a:gd name="T23" fmla="*/ 2147483646 h 4457"/>
                  <a:gd name="T24" fmla="*/ 2147483646 w 4713"/>
                  <a:gd name="T25" fmla="*/ 2147483646 h 4457"/>
                  <a:gd name="T26" fmla="*/ 2147483646 w 4713"/>
                  <a:gd name="T27" fmla="*/ 9765625 h 44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5713;p34"/>
              <p:cNvSpPr>
                <a:spLocks/>
              </p:cNvSpPr>
              <p:nvPr/>
            </p:nvSpPr>
            <p:spPr bwMode="auto">
              <a:xfrm>
                <a:off x="5638925" y="2279150"/>
                <a:ext cx="161975" cy="97700"/>
              </a:xfrm>
              <a:custGeom>
                <a:avLst/>
                <a:gdLst>
                  <a:gd name="T0" fmla="*/ 2147483646 w 6479"/>
                  <a:gd name="T1" fmla="*/ 9765625 h 3908"/>
                  <a:gd name="T2" fmla="*/ 2147483646 w 6479"/>
                  <a:gd name="T3" fmla="*/ 2147483646 h 3908"/>
                  <a:gd name="T4" fmla="*/ 2147483646 w 6479"/>
                  <a:gd name="T5" fmla="*/ 2147483646 h 3908"/>
                  <a:gd name="T6" fmla="*/ 2147483646 w 6479"/>
                  <a:gd name="T7" fmla="*/ 2147483646 h 3908"/>
                  <a:gd name="T8" fmla="*/ 2147483646 w 6479"/>
                  <a:gd name="T9" fmla="*/ 2147483646 h 3908"/>
                  <a:gd name="T10" fmla="*/ 2147483646 w 6479"/>
                  <a:gd name="T11" fmla="*/ 2147483646 h 3908"/>
                  <a:gd name="T12" fmla="*/ 2147483646 w 6479"/>
                  <a:gd name="T13" fmla="*/ 2147483646 h 3908"/>
                  <a:gd name="T14" fmla="*/ 2147483646 w 6479"/>
                  <a:gd name="T15" fmla="*/ 322265625 h 3908"/>
                  <a:gd name="T16" fmla="*/ 2147483646 w 6479"/>
                  <a:gd name="T17" fmla="*/ 9765625 h 39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5714;p34"/>
              <p:cNvSpPr>
                <a:spLocks/>
              </p:cNvSpPr>
              <p:nvPr/>
            </p:nvSpPr>
            <p:spPr bwMode="auto">
              <a:xfrm>
                <a:off x="5642475" y="2086325"/>
                <a:ext cx="104700" cy="103625"/>
              </a:xfrm>
              <a:custGeom>
                <a:avLst/>
                <a:gdLst>
                  <a:gd name="T0" fmla="*/ 2147483646 w 4188"/>
                  <a:gd name="T1" fmla="*/ 9765625 h 4145"/>
                  <a:gd name="T2" fmla="*/ 2147483646 w 4188"/>
                  <a:gd name="T3" fmla="*/ 546875000 h 4145"/>
                  <a:gd name="T4" fmla="*/ 2147483646 w 4188"/>
                  <a:gd name="T5" fmla="*/ 2147483646 h 4145"/>
                  <a:gd name="T6" fmla="*/ 2080078125 w 4188"/>
                  <a:gd name="T7" fmla="*/ 2147483646 h 4145"/>
                  <a:gd name="T8" fmla="*/ 2147483646 w 4188"/>
                  <a:gd name="T9" fmla="*/ 2147483646 h 4145"/>
                  <a:gd name="T10" fmla="*/ 2147483646 w 4188"/>
                  <a:gd name="T11" fmla="*/ 2147483646 h 4145"/>
                  <a:gd name="T12" fmla="*/ 2147483646 w 4188"/>
                  <a:gd name="T13" fmla="*/ 2147483646 h 4145"/>
                  <a:gd name="T14" fmla="*/ 2147483646 w 4188"/>
                  <a:gd name="T15" fmla="*/ 2147483646 h 4145"/>
                  <a:gd name="T16" fmla="*/ 2147483646 w 4188"/>
                  <a:gd name="T17" fmla="*/ 9765625 h 41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5715;p34"/>
              <p:cNvSpPr>
                <a:spLocks/>
              </p:cNvSpPr>
              <p:nvPr/>
            </p:nvSpPr>
            <p:spPr bwMode="auto">
              <a:xfrm>
                <a:off x="5449875" y="2023550"/>
                <a:ext cx="91450" cy="133925"/>
              </a:xfrm>
              <a:custGeom>
                <a:avLst/>
                <a:gdLst>
                  <a:gd name="T0" fmla="*/ 2147483646 w 3658"/>
                  <a:gd name="T1" fmla="*/ 9765625 h 5357"/>
                  <a:gd name="T2" fmla="*/ 439453125 w 3658"/>
                  <a:gd name="T3" fmla="*/ 2147483646 h 5357"/>
                  <a:gd name="T4" fmla="*/ 2147483646 w 3658"/>
                  <a:gd name="T5" fmla="*/ 2147483646 h 5357"/>
                  <a:gd name="T6" fmla="*/ 2147483646 w 3658"/>
                  <a:gd name="T7" fmla="*/ 2147483646 h 5357"/>
                  <a:gd name="T8" fmla="*/ 2147483646 w 3658"/>
                  <a:gd name="T9" fmla="*/ 2147483646 h 5357"/>
                  <a:gd name="T10" fmla="*/ 2147483646 w 3658"/>
                  <a:gd name="T11" fmla="*/ 722656250 h 5357"/>
                  <a:gd name="T12" fmla="*/ 2147483646 w 3658"/>
                  <a:gd name="T13" fmla="*/ 9765625 h 53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5716;p34"/>
              <p:cNvSpPr>
                <a:spLocks/>
              </p:cNvSpPr>
              <p:nvPr/>
            </p:nvSpPr>
            <p:spPr bwMode="auto">
              <a:xfrm>
                <a:off x="5286850" y="2237300"/>
                <a:ext cx="160350" cy="28050"/>
              </a:xfrm>
              <a:custGeom>
                <a:avLst/>
                <a:gdLst>
                  <a:gd name="T0" fmla="*/ 2147483646 w 6414"/>
                  <a:gd name="T1" fmla="*/ 9765625 h 1122"/>
                  <a:gd name="T2" fmla="*/ 2147483646 w 6414"/>
                  <a:gd name="T3" fmla="*/ 2147483646 h 1122"/>
                  <a:gd name="T4" fmla="*/ 2147483646 w 6414"/>
                  <a:gd name="T5" fmla="*/ 2147483646 h 1122"/>
                  <a:gd name="T6" fmla="*/ 2147483646 w 6414"/>
                  <a:gd name="T7" fmla="*/ 2147483646 h 1122"/>
                  <a:gd name="T8" fmla="*/ 2147483646 w 6414"/>
                  <a:gd name="T9" fmla="*/ 2147483646 h 1122"/>
                  <a:gd name="T10" fmla="*/ 2147483646 w 6414"/>
                  <a:gd name="T11" fmla="*/ 2147483646 h 1122"/>
                  <a:gd name="T12" fmla="*/ 2147483646 w 6414"/>
                  <a:gd name="T13" fmla="*/ 48828125 h 1122"/>
                  <a:gd name="T14" fmla="*/ 2147483646 w 6414"/>
                  <a:gd name="T15" fmla="*/ 9765625 h 11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5717;p34"/>
              <p:cNvSpPr>
                <a:spLocks/>
              </p:cNvSpPr>
              <p:nvPr/>
            </p:nvSpPr>
            <p:spPr bwMode="auto">
              <a:xfrm>
                <a:off x="5485500" y="2373875"/>
                <a:ext cx="45525" cy="129325"/>
              </a:xfrm>
              <a:custGeom>
                <a:avLst/>
                <a:gdLst>
                  <a:gd name="T0" fmla="*/ 2147483646 w 1821"/>
                  <a:gd name="T1" fmla="*/ 0 h 5173"/>
                  <a:gd name="T2" fmla="*/ 2147483646 w 1821"/>
                  <a:gd name="T3" fmla="*/ 1318359375 h 5173"/>
                  <a:gd name="T4" fmla="*/ 175781250 w 1821"/>
                  <a:gd name="T5" fmla="*/ 2147483646 h 5173"/>
                  <a:gd name="T6" fmla="*/ 2147483646 w 1821"/>
                  <a:gd name="T7" fmla="*/ 2147483646 h 5173"/>
                  <a:gd name="T8" fmla="*/ 2147483646 w 1821"/>
                  <a:gd name="T9" fmla="*/ 2147483646 h 5173"/>
                  <a:gd name="T10" fmla="*/ 2147483646 w 1821"/>
                  <a:gd name="T11" fmla="*/ 2147483646 h 5173"/>
                  <a:gd name="T12" fmla="*/ 2147483646 w 1821"/>
                  <a:gd name="T13" fmla="*/ 0 h 51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5718;p34"/>
              <p:cNvSpPr>
                <a:spLocks/>
              </p:cNvSpPr>
              <p:nvPr/>
            </p:nvSpPr>
            <p:spPr bwMode="auto">
              <a:xfrm>
                <a:off x="5539125" y="2196375"/>
                <a:ext cx="30425" cy="24350"/>
              </a:xfrm>
              <a:custGeom>
                <a:avLst/>
                <a:gdLst>
                  <a:gd name="T0" fmla="*/ 2147483646 w 1217"/>
                  <a:gd name="T1" fmla="*/ 0 h 974"/>
                  <a:gd name="T2" fmla="*/ 2147483646 w 1217"/>
                  <a:gd name="T3" fmla="*/ 2147483646 h 974"/>
                  <a:gd name="T4" fmla="*/ 2147483646 w 1217"/>
                  <a:gd name="T5" fmla="*/ 0 h 9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5719;p34"/>
              <p:cNvSpPr>
                <a:spLocks/>
              </p:cNvSpPr>
              <p:nvPr/>
            </p:nvSpPr>
            <p:spPr bwMode="auto">
              <a:xfrm>
                <a:off x="5525450" y="2221450"/>
                <a:ext cx="31925" cy="25850"/>
              </a:xfrm>
              <a:custGeom>
                <a:avLst/>
                <a:gdLst>
                  <a:gd name="T0" fmla="*/ 2147483646 w 1277"/>
                  <a:gd name="T1" fmla="*/ 0 h 1034"/>
                  <a:gd name="T2" fmla="*/ 2147483646 w 1277"/>
                  <a:gd name="T3" fmla="*/ 2147483646 h 1034"/>
                  <a:gd name="T4" fmla="*/ 2147483646 w 1277"/>
                  <a:gd name="T5" fmla="*/ 0 h 10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5720;p34"/>
              <p:cNvSpPr>
                <a:spLocks/>
              </p:cNvSpPr>
              <p:nvPr/>
            </p:nvSpPr>
            <p:spPr bwMode="auto">
              <a:xfrm>
                <a:off x="5547475" y="2251225"/>
                <a:ext cx="29575" cy="21800"/>
              </a:xfrm>
              <a:custGeom>
                <a:avLst/>
                <a:gdLst>
                  <a:gd name="T0" fmla="*/ 2147483646 w 1183"/>
                  <a:gd name="T1" fmla="*/ 0 h 872"/>
                  <a:gd name="T2" fmla="*/ 2147483646 w 1183"/>
                  <a:gd name="T3" fmla="*/ 546875000 h 872"/>
                  <a:gd name="T4" fmla="*/ 2147483646 w 1183"/>
                  <a:gd name="T5" fmla="*/ 839843750 h 872"/>
                  <a:gd name="T6" fmla="*/ 1191406250 w 1183"/>
                  <a:gd name="T7" fmla="*/ 2147483646 h 872"/>
                  <a:gd name="T8" fmla="*/ 2147483646 w 1183"/>
                  <a:gd name="T9" fmla="*/ 2147483646 h 872"/>
                  <a:gd name="T10" fmla="*/ 2147483646 w 1183"/>
                  <a:gd name="T11" fmla="*/ 2147483646 h 872"/>
                  <a:gd name="T12" fmla="*/ 2147483646 w 1183"/>
                  <a:gd name="T13" fmla="*/ 2147483646 h 872"/>
                  <a:gd name="T14" fmla="*/ 2147483646 w 1183"/>
                  <a:gd name="T15" fmla="*/ 0 h 8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5721;p34"/>
              <p:cNvSpPr>
                <a:spLocks/>
              </p:cNvSpPr>
              <p:nvPr/>
            </p:nvSpPr>
            <p:spPr bwMode="auto">
              <a:xfrm>
                <a:off x="5572550" y="2216900"/>
                <a:ext cx="24350" cy="19000"/>
              </a:xfrm>
              <a:custGeom>
                <a:avLst/>
                <a:gdLst>
                  <a:gd name="T0" fmla="*/ 2147483646 w 974"/>
                  <a:gd name="T1" fmla="*/ 0 h 760"/>
                  <a:gd name="T2" fmla="*/ 2147483646 w 974"/>
                  <a:gd name="T3" fmla="*/ 2147483646 h 760"/>
                  <a:gd name="T4" fmla="*/ 2147483646 w 974"/>
                  <a:gd name="T5" fmla="*/ 0 h 7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5722;p34"/>
              <p:cNvSpPr>
                <a:spLocks/>
              </p:cNvSpPr>
              <p:nvPr/>
            </p:nvSpPr>
            <p:spPr bwMode="auto">
              <a:xfrm>
                <a:off x="5574075" y="2184975"/>
                <a:ext cx="18275" cy="14450"/>
              </a:xfrm>
              <a:custGeom>
                <a:avLst/>
                <a:gdLst>
                  <a:gd name="T0" fmla="*/ 2147483646 w 731"/>
                  <a:gd name="T1" fmla="*/ 0 h 578"/>
                  <a:gd name="T2" fmla="*/ 2147483646 w 731"/>
                  <a:gd name="T3" fmla="*/ 2147483646 h 578"/>
                  <a:gd name="T4" fmla="*/ 2147483646 w 731"/>
                  <a:gd name="T5" fmla="*/ 0 h 5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5723;p34"/>
              <p:cNvSpPr>
                <a:spLocks/>
              </p:cNvSpPr>
              <p:nvPr/>
            </p:nvSpPr>
            <p:spPr bwMode="auto">
              <a:xfrm>
                <a:off x="5583200" y="2245775"/>
                <a:ext cx="19025" cy="15200"/>
              </a:xfrm>
              <a:custGeom>
                <a:avLst/>
                <a:gdLst>
                  <a:gd name="T0" fmla="*/ 2147483646 w 761"/>
                  <a:gd name="T1" fmla="*/ 0 h 608"/>
                  <a:gd name="T2" fmla="*/ 2147483646 w 761"/>
                  <a:gd name="T3" fmla="*/ 2147483646 h 608"/>
                  <a:gd name="T4" fmla="*/ 2147483646 w 761"/>
                  <a:gd name="T5" fmla="*/ 0 h 6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9" name="Google Shape;5724;p34"/>
            <p:cNvGrpSpPr>
              <a:grpSpLocks/>
            </p:cNvGrpSpPr>
            <p:nvPr/>
          </p:nvGrpSpPr>
          <p:grpSpPr bwMode="auto"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20" name="Google Shape;5725;p34"/>
              <p:cNvSpPr/>
              <p:nvPr/>
            </p:nvSpPr>
            <p:spPr>
              <a:xfrm>
                <a:off x="4133731" y="1920260"/>
                <a:ext cx="967395" cy="911235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5726;p34"/>
              <p:cNvSpPr/>
              <p:nvPr/>
            </p:nvSpPr>
            <p:spPr>
              <a:xfrm>
                <a:off x="4577174" y="2086403"/>
                <a:ext cx="109902" cy="596840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5727;p34"/>
              <p:cNvSpPr/>
              <p:nvPr/>
            </p:nvSpPr>
            <p:spPr>
              <a:xfrm>
                <a:off x="4509444" y="1956044"/>
                <a:ext cx="58785" cy="697803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5728;p34"/>
              <p:cNvSpPr/>
              <p:nvPr/>
            </p:nvSpPr>
            <p:spPr>
              <a:xfrm>
                <a:off x="4542670" y="2076179"/>
                <a:ext cx="98401" cy="572557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5729;p34"/>
              <p:cNvSpPr/>
              <p:nvPr/>
            </p:nvSpPr>
            <p:spPr>
              <a:xfrm>
                <a:off x="4579730" y="2149027"/>
                <a:ext cx="150796" cy="488207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5730;p34"/>
              <p:cNvSpPr/>
              <p:nvPr/>
            </p:nvSpPr>
            <p:spPr>
              <a:xfrm>
                <a:off x="4529890" y="2045506"/>
                <a:ext cx="88178" cy="613454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5731;p34"/>
              <p:cNvSpPr/>
              <p:nvPr/>
            </p:nvSpPr>
            <p:spPr>
              <a:xfrm>
                <a:off x="4630848" y="2266606"/>
                <a:ext cx="365489" cy="392354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5732;p34"/>
              <p:cNvSpPr/>
              <p:nvPr/>
            </p:nvSpPr>
            <p:spPr>
              <a:xfrm>
                <a:off x="4661518" y="2299834"/>
                <a:ext cx="375712" cy="347624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5733;p34"/>
              <p:cNvSpPr/>
              <p:nvPr/>
            </p:nvSpPr>
            <p:spPr>
              <a:xfrm>
                <a:off x="4646183" y="2237211"/>
                <a:ext cx="299036" cy="364238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5734;p34"/>
              <p:cNvSpPr/>
              <p:nvPr/>
            </p:nvSpPr>
            <p:spPr>
              <a:xfrm>
                <a:off x="4049388" y="2086403"/>
                <a:ext cx="879218" cy="745091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5735;p34"/>
              <p:cNvSpPr/>
              <p:nvPr/>
            </p:nvSpPr>
            <p:spPr>
              <a:xfrm>
                <a:off x="4522223" y="2260215"/>
                <a:ext cx="255587" cy="567445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5736;p34"/>
              <p:cNvSpPr/>
              <p:nvPr/>
            </p:nvSpPr>
            <p:spPr>
              <a:xfrm>
                <a:off x="4188683" y="2421247"/>
                <a:ext cx="368045" cy="411525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5737;p34"/>
              <p:cNvSpPr/>
              <p:nvPr/>
            </p:nvSpPr>
            <p:spPr>
              <a:xfrm>
                <a:off x="4563117" y="2469812"/>
                <a:ext cx="546955" cy="352736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5738;p34"/>
              <p:cNvSpPr/>
              <p:nvPr/>
            </p:nvSpPr>
            <p:spPr>
              <a:xfrm>
                <a:off x="4556727" y="2449363"/>
                <a:ext cx="43450" cy="292669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5739;p34"/>
              <p:cNvSpPr/>
              <p:nvPr/>
            </p:nvSpPr>
            <p:spPr>
              <a:xfrm>
                <a:off x="4566951" y="2436583"/>
                <a:ext cx="113736" cy="314395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5740;p34"/>
              <p:cNvSpPr/>
              <p:nvPr/>
            </p:nvSpPr>
            <p:spPr>
              <a:xfrm>
                <a:off x="4584842" y="2557996"/>
                <a:ext cx="104790" cy="195538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5741;p34"/>
              <p:cNvSpPr/>
              <p:nvPr/>
            </p:nvSpPr>
            <p:spPr>
              <a:xfrm>
                <a:off x="4581008" y="2552884"/>
                <a:ext cx="315650" cy="224933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5742;p34"/>
              <p:cNvSpPr/>
              <p:nvPr/>
            </p:nvSpPr>
            <p:spPr>
              <a:xfrm>
                <a:off x="4605289" y="2623175"/>
                <a:ext cx="302870" cy="152086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5743;p34"/>
              <p:cNvSpPr/>
              <p:nvPr/>
            </p:nvSpPr>
            <p:spPr>
              <a:xfrm>
                <a:off x="4602733" y="2713916"/>
                <a:ext cx="272199" cy="76682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5744;p34"/>
              <p:cNvSpPr/>
              <p:nvPr/>
            </p:nvSpPr>
            <p:spPr>
              <a:xfrm>
                <a:off x="4363759" y="2519655"/>
                <a:ext cx="177633" cy="260718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5745;p34"/>
              <p:cNvSpPr/>
              <p:nvPr/>
            </p:nvSpPr>
            <p:spPr>
              <a:xfrm>
                <a:off x="4324144" y="2592502"/>
                <a:ext cx="199357" cy="198095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5746;p34"/>
              <p:cNvSpPr/>
              <p:nvPr/>
            </p:nvSpPr>
            <p:spPr>
              <a:xfrm>
                <a:off x="4280694" y="2644902"/>
                <a:ext cx="228750" cy="146973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5747;p34"/>
              <p:cNvSpPr>
                <a:spLocks/>
              </p:cNvSpPr>
              <p:nvPr/>
            </p:nvSpPr>
            <p:spPr bwMode="auto">
              <a:xfrm>
                <a:off x="4399081" y="2659390"/>
                <a:ext cx="321900" cy="221075"/>
              </a:xfrm>
              <a:custGeom>
                <a:avLst/>
                <a:gdLst>
                  <a:gd name="T0" fmla="*/ 2147483646 w 12876"/>
                  <a:gd name="T1" fmla="*/ 9765625 h 8843"/>
                  <a:gd name="T2" fmla="*/ 2147483646 w 12876"/>
                  <a:gd name="T3" fmla="*/ 2147483646 h 8843"/>
                  <a:gd name="T4" fmla="*/ 2147483646 w 12876"/>
                  <a:gd name="T5" fmla="*/ 2147483646 h 8843"/>
                  <a:gd name="T6" fmla="*/ 2147483646 w 12876"/>
                  <a:gd name="T7" fmla="*/ 2147483646 h 8843"/>
                  <a:gd name="T8" fmla="*/ 2147483646 w 12876"/>
                  <a:gd name="T9" fmla="*/ 2147483646 h 8843"/>
                  <a:gd name="T10" fmla="*/ 2147483646 w 12876"/>
                  <a:gd name="T11" fmla="*/ 2147483646 h 8843"/>
                  <a:gd name="T12" fmla="*/ 2147483646 w 12876"/>
                  <a:gd name="T13" fmla="*/ 2147483646 h 8843"/>
                  <a:gd name="T14" fmla="*/ 2147483646 w 12876"/>
                  <a:gd name="T15" fmla="*/ 2147483646 h 8843"/>
                  <a:gd name="T16" fmla="*/ 2147483646 w 12876"/>
                  <a:gd name="T17" fmla="*/ 2147483646 h 8843"/>
                  <a:gd name="T18" fmla="*/ 2147483646 w 12876"/>
                  <a:gd name="T19" fmla="*/ 2147483646 h 8843"/>
                  <a:gd name="T20" fmla="*/ 2147483646 w 12876"/>
                  <a:gd name="T21" fmla="*/ 2147483646 h 8843"/>
                  <a:gd name="T22" fmla="*/ 2147483646 w 12876"/>
                  <a:gd name="T23" fmla="*/ 2147483646 h 8843"/>
                  <a:gd name="T24" fmla="*/ 2147483646 w 12876"/>
                  <a:gd name="T25" fmla="*/ 2147483646 h 8843"/>
                  <a:gd name="T26" fmla="*/ 2147483646 w 12876"/>
                  <a:gd name="T27" fmla="*/ 2147483646 h 8843"/>
                  <a:gd name="T28" fmla="*/ 2147483646 w 12876"/>
                  <a:gd name="T29" fmla="*/ 2147483646 h 8843"/>
                  <a:gd name="T30" fmla="*/ 2147483646 w 12876"/>
                  <a:gd name="T31" fmla="*/ 29296875 h 8843"/>
                  <a:gd name="T32" fmla="*/ 2147483646 w 12876"/>
                  <a:gd name="T33" fmla="*/ 9765625 h 88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6264863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855;p36"/>
          <p:cNvGrpSpPr>
            <a:grpSpLocks/>
          </p:cNvGrpSpPr>
          <p:nvPr/>
        </p:nvGrpSpPr>
        <p:grpSpPr bwMode="auto">
          <a:xfrm>
            <a:off x="-430213" y="346075"/>
            <a:ext cx="12866688" cy="6843713"/>
            <a:chOff x="-322656" y="259275"/>
            <a:chExt cx="9649534" cy="5133144"/>
          </a:xfrm>
        </p:grpSpPr>
        <p:sp>
          <p:nvSpPr>
            <p:cNvPr id="3" name="Google Shape;5856;p36"/>
            <p:cNvSpPr>
              <a:spLocks/>
            </p:cNvSpPr>
            <p:nvPr/>
          </p:nvSpPr>
          <p:spPr bwMode="auto">
            <a:xfrm>
              <a:off x="-38725" y="3723725"/>
              <a:ext cx="9209436" cy="1458730"/>
            </a:xfrm>
            <a:custGeom>
              <a:avLst/>
              <a:gdLst>
                <a:gd name="T0" fmla="*/ 2147483646 w 75622"/>
                <a:gd name="T1" fmla="*/ 476331 h 107378"/>
                <a:gd name="T2" fmla="*/ 2147483646 w 75622"/>
                <a:gd name="T3" fmla="*/ 61989056 h 107378"/>
                <a:gd name="T4" fmla="*/ 2147483646 w 75622"/>
                <a:gd name="T5" fmla="*/ 663956220 h 107378"/>
                <a:gd name="T6" fmla="*/ 2147483646 w 75622"/>
                <a:gd name="T7" fmla="*/ 1451038106 h 107378"/>
                <a:gd name="T8" fmla="*/ 2147483646 w 75622"/>
                <a:gd name="T9" fmla="*/ 2147483646 h 107378"/>
                <a:gd name="T10" fmla="*/ 2147483646 w 75622"/>
                <a:gd name="T11" fmla="*/ 2147483646 h 107378"/>
                <a:gd name="T12" fmla="*/ 2147483646 w 75622"/>
                <a:gd name="T13" fmla="*/ 2147483646 h 107378"/>
                <a:gd name="T14" fmla="*/ 2147483646 w 75622"/>
                <a:gd name="T15" fmla="*/ 2147483646 h 107378"/>
                <a:gd name="T16" fmla="*/ 2147483646 w 75622"/>
                <a:gd name="T17" fmla="*/ 2147483646 h 107378"/>
                <a:gd name="T18" fmla="*/ 2147483646 w 75622"/>
                <a:gd name="T19" fmla="*/ 2147483646 h 107378"/>
                <a:gd name="T20" fmla="*/ 2147483646 w 75622"/>
                <a:gd name="T21" fmla="*/ 2147483646 h 107378"/>
                <a:gd name="T22" fmla="*/ 2147483646 w 75622"/>
                <a:gd name="T23" fmla="*/ 2147483646 h 107378"/>
                <a:gd name="T24" fmla="*/ 2147483646 w 75622"/>
                <a:gd name="T25" fmla="*/ 2147483646 h 107378"/>
                <a:gd name="T26" fmla="*/ 2147483646 w 75622"/>
                <a:gd name="T27" fmla="*/ 2147483646 h 107378"/>
                <a:gd name="T28" fmla="*/ 2147483646 w 75622"/>
                <a:gd name="T29" fmla="*/ 2147483646 h 107378"/>
                <a:gd name="T30" fmla="*/ 2147483646 w 75622"/>
                <a:gd name="T31" fmla="*/ 2147483646 h 107378"/>
                <a:gd name="T32" fmla="*/ 2147483646 w 75622"/>
                <a:gd name="T33" fmla="*/ 2147483646 h 107378"/>
                <a:gd name="T34" fmla="*/ 2147483646 w 75622"/>
                <a:gd name="T35" fmla="*/ 2147483646 h 107378"/>
                <a:gd name="T36" fmla="*/ 2147483646 w 75622"/>
                <a:gd name="T37" fmla="*/ 2147483646 h 107378"/>
                <a:gd name="T38" fmla="*/ 2147483646 w 75622"/>
                <a:gd name="T39" fmla="*/ 2147483646 h 107378"/>
                <a:gd name="T40" fmla="*/ 2147483646 w 75622"/>
                <a:gd name="T41" fmla="*/ 2147483646 h 107378"/>
                <a:gd name="T42" fmla="*/ 2147483646 w 75622"/>
                <a:gd name="T43" fmla="*/ 2147483646 h 107378"/>
                <a:gd name="T44" fmla="*/ 2147483646 w 75622"/>
                <a:gd name="T45" fmla="*/ 2147483646 h 107378"/>
                <a:gd name="T46" fmla="*/ 2147483646 w 75622"/>
                <a:gd name="T47" fmla="*/ 2147483646 h 107378"/>
                <a:gd name="T48" fmla="*/ 2147483646 w 75622"/>
                <a:gd name="T49" fmla="*/ 2147483646 h 107378"/>
                <a:gd name="T50" fmla="*/ 2147483646 w 75622"/>
                <a:gd name="T51" fmla="*/ 2147483646 h 107378"/>
                <a:gd name="T52" fmla="*/ 2147483646 w 75622"/>
                <a:gd name="T53" fmla="*/ 1945173092 h 107378"/>
                <a:gd name="T54" fmla="*/ 2147483646 w 75622"/>
                <a:gd name="T55" fmla="*/ 1836897241 h 107378"/>
                <a:gd name="T56" fmla="*/ 2147483646 w 75622"/>
                <a:gd name="T57" fmla="*/ 1836897241 h 107378"/>
                <a:gd name="T58" fmla="*/ 2147483646 w 75622"/>
                <a:gd name="T59" fmla="*/ 1991459886 h 107378"/>
                <a:gd name="T60" fmla="*/ 2147483646 w 75622"/>
                <a:gd name="T61" fmla="*/ 2147483646 h 107378"/>
                <a:gd name="T62" fmla="*/ 2147483646 w 75622"/>
                <a:gd name="T63" fmla="*/ 2147483646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147483646 h 107378"/>
                <a:gd name="T74" fmla="*/ 2147483646 w 75622"/>
                <a:gd name="T75" fmla="*/ 2147483646 h 107378"/>
                <a:gd name="T76" fmla="*/ 2147483646 w 75622"/>
                <a:gd name="T77" fmla="*/ 476331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4" name="Google Shape;5857;p36"/>
            <p:cNvSpPr>
              <a:spLocks/>
            </p:cNvSpPr>
            <p:nvPr/>
          </p:nvSpPr>
          <p:spPr bwMode="auto">
            <a:xfrm>
              <a:off x="-65450" y="3787133"/>
              <a:ext cx="9209483" cy="1394939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2147483646 h 81492"/>
                <a:gd name="T4" fmla="*/ 2147483646 w 75655"/>
                <a:gd name="T5" fmla="*/ 2147483646 h 81492"/>
                <a:gd name="T6" fmla="*/ 2147483646 w 75655"/>
                <a:gd name="T7" fmla="*/ 2147483646 h 81492"/>
                <a:gd name="T8" fmla="*/ 2147483646 w 75655"/>
                <a:gd name="T9" fmla="*/ 2147483646 h 81492"/>
                <a:gd name="T10" fmla="*/ 2147483646 w 75655"/>
                <a:gd name="T11" fmla="*/ 2147483646 h 81492"/>
                <a:gd name="T12" fmla="*/ 2147483646 w 75655"/>
                <a:gd name="T13" fmla="*/ 2147483646 h 81492"/>
                <a:gd name="T14" fmla="*/ 2147483646 w 75655"/>
                <a:gd name="T15" fmla="*/ 2147483646 h 81492"/>
                <a:gd name="T16" fmla="*/ 2147483646 w 75655"/>
                <a:gd name="T17" fmla="*/ 2147483646 h 81492"/>
                <a:gd name="T18" fmla="*/ 2147483646 w 75655"/>
                <a:gd name="T19" fmla="*/ 2147483646 h 81492"/>
                <a:gd name="T20" fmla="*/ 2147483646 w 75655"/>
                <a:gd name="T21" fmla="*/ 2147483646 h 81492"/>
                <a:gd name="T22" fmla="*/ 2147483646 w 75655"/>
                <a:gd name="T23" fmla="*/ 2147483646 h 81492"/>
                <a:gd name="T24" fmla="*/ 2147483646 w 75655"/>
                <a:gd name="T25" fmla="*/ 2147483646 h 81492"/>
                <a:gd name="T26" fmla="*/ 2147483646 w 75655"/>
                <a:gd name="T27" fmla="*/ 2147483646 h 81492"/>
                <a:gd name="T28" fmla="*/ 2147483646 w 75655"/>
                <a:gd name="T29" fmla="*/ 2147483646 h 81492"/>
                <a:gd name="T30" fmla="*/ 2147483646 w 75655"/>
                <a:gd name="T31" fmla="*/ 2147483646 h 81492"/>
                <a:gd name="T32" fmla="*/ 2147483646 w 75655"/>
                <a:gd name="T33" fmla="*/ 2147483646 h 81492"/>
                <a:gd name="T34" fmla="*/ 2147483646 w 75655"/>
                <a:gd name="T35" fmla="*/ 2147483646 h 81492"/>
                <a:gd name="T36" fmla="*/ 2147483646 w 75655"/>
                <a:gd name="T37" fmla="*/ 2147483646 h 81492"/>
                <a:gd name="T38" fmla="*/ 2147483646 w 75655"/>
                <a:gd name="T39" fmla="*/ 2147483646 h 81492"/>
                <a:gd name="T40" fmla="*/ 2147483646 w 75655"/>
                <a:gd name="T41" fmla="*/ 2147483646 h 81492"/>
                <a:gd name="T42" fmla="*/ 2147483646 w 75655"/>
                <a:gd name="T43" fmla="*/ 2147483646 h 81492"/>
                <a:gd name="T44" fmla="*/ 2147483646 w 75655"/>
                <a:gd name="T45" fmla="*/ 2147483646 h 81492"/>
                <a:gd name="T46" fmla="*/ 2147483646 w 75655"/>
                <a:gd name="T47" fmla="*/ 2147483646 h 81492"/>
                <a:gd name="T48" fmla="*/ 2147483646 w 75655"/>
                <a:gd name="T49" fmla="*/ 2147483646 h 81492"/>
                <a:gd name="T50" fmla="*/ 2147483646 w 75655"/>
                <a:gd name="T51" fmla="*/ 637810729 h 81492"/>
                <a:gd name="T52" fmla="*/ 2147483646 w 75655"/>
                <a:gd name="T53" fmla="*/ 98475826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5" name="Google Shape;5858;p36"/>
            <p:cNvGrpSpPr>
              <a:grpSpLocks/>
            </p:cNvGrpSpPr>
            <p:nvPr/>
          </p:nvGrpSpPr>
          <p:grpSpPr bwMode="auto"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80" name="Google Shape;5859;p36"/>
              <p:cNvGrpSpPr>
                <a:grpSpLocks/>
              </p:cNvGrpSpPr>
              <p:nvPr/>
            </p:nvGrpSpPr>
            <p:grpSpPr bwMode="auto"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21" name="Google Shape;5860;p36"/>
                <p:cNvSpPr/>
                <p:nvPr/>
              </p:nvSpPr>
              <p:spPr>
                <a:xfrm>
                  <a:off x="6153798" y="3575638"/>
                  <a:ext cx="260749" cy="538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2" name="Google Shape;5861;p36"/>
                <p:cNvSpPr/>
                <p:nvPr/>
              </p:nvSpPr>
              <p:spPr>
                <a:xfrm>
                  <a:off x="5832586" y="3656896"/>
                  <a:ext cx="374118" cy="453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3" name="Google Shape;5862;p36"/>
                <p:cNvSpPr/>
                <p:nvPr/>
              </p:nvSpPr>
              <p:spPr>
                <a:xfrm>
                  <a:off x="5671980" y="3968698"/>
                  <a:ext cx="534724" cy="24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4" name="Google Shape;5863;p36"/>
                <p:cNvSpPr/>
                <p:nvPr/>
              </p:nvSpPr>
              <p:spPr>
                <a:xfrm>
                  <a:off x="5842034" y="4110428"/>
                  <a:ext cx="360891" cy="432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5" name="Google Shape;5864;p36"/>
                <p:cNvSpPr/>
                <p:nvPr/>
              </p:nvSpPr>
              <p:spPr>
                <a:xfrm>
                  <a:off x="6110341" y="4114207"/>
                  <a:ext cx="258859" cy="496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6" name="Google Shape;5865;p36"/>
                <p:cNvSpPr/>
                <p:nvPr/>
              </p:nvSpPr>
              <p:spPr>
                <a:xfrm>
                  <a:off x="6202925" y="3783507"/>
                  <a:ext cx="489378" cy="340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7" name="Google Shape;5866;p36"/>
                <p:cNvSpPr/>
                <p:nvPr/>
              </p:nvSpPr>
              <p:spPr>
                <a:xfrm>
                  <a:off x="6199146" y="4017831"/>
                  <a:ext cx="527167" cy="219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8" name="Google Shape;5867;p36"/>
                <p:cNvSpPr/>
                <p:nvPr/>
              </p:nvSpPr>
              <p:spPr>
                <a:xfrm>
                  <a:off x="6206704" y="4123655"/>
                  <a:ext cx="423245" cy="359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81" name="Google Shape;5868;p36"/>
              <p:cNvGrpSpPr>
                <a:grpSpLocks/>
              </p:cNvGrpSpPr>
              <p:nvPr/>
            </p:nvGrpSpPr>
            <p:grpSpPr bwMode="auto"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168" name="Google Shape;5869;p36"/>
                <p:cNvSpPr/>
                <p:nvPr/>
              </p:nvSpPr>
              <p:spPr>
                <a:xfrm>
                  <a:off x="6730092" y="2279295"/>
                  <a:ext cx="239965" cy="279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9" name="Google Shape;5870;p36"/>
                <p:cNvSpPr>
                  <a:spLocks/>
                </p:cNvSpPr>
                <p:nvPr/>
              </p:nvSpPr>
              <p:spPr bwMode="auto">
                <a:xfrm>
                  <a:off x="6748975" y="2826575"/>
                  <a:ext cx="324400" cy="153775"/>
                </a:xfrm>
                <a:custGeom>
                  <a:avLst/>
                  <a:gdLst>
                    <a:gd name="T0" fmla="*/ 2147483646 w 12976"/>
                    <a:gd name="T1" fmla="*/ 9765625 h 6151"/>
                    <a:gd name="T2" fmla="*/ 2147483646 w 12976"/>
                    <a:gd name="T3" fmla="*/ 791015625 h 6151"/>
                    <a:gd name="T4" fmla="*/ 2147483646 w 12976"/>
                    <a:gd name="T5" fmla="*/ 2147483646 h 6151"/>
                    <a:gd name="T6" fmla="*/ 2147483646 w 12976"/>
                    <a:gd name="T7" fmla="*/ 2147483646 h 6151"/>
                    <a:gd name="T8" fmla="*/ 2147483646 w 12976"/>
                    <a:gd name="T9" fmla="*/ 2147483646 h 6151"/>
                    <a:gd name="T10" fmla="*/ 2147483646 w 12976"/>
                    <a:gd name="T11" fmla="*/ 2147483646 h 6151"/>
                    <a:gd name="T12" fmla="*/ 2147483646 w 12976"/>
                    <a:gd name="T13" fmla="*/ 2147483646 h 6151"/>
                    <a:gd name="T14" fmla="*/ 2147483646 w 12976"/>
                    <a:gd name="T15" fmla="*/ 2147483646 h 6151"/>
                    <a:gd name="T16" fmla="*/ 2147483646 w 12976"/>
                    <a:gd name="T17" fmla="*/ 2147483646 h 6151"/>
                    <a:gd name="T18" fmla="*/ 2147483646 w 12976"/>
                    <a:gd name="T19" fmla="*/ 2147483646 h 6151"/>
                    <a:gd name="T20" fmla="*/ 2147483646 w 12976"/>
                    <a:gd name="T21" fmla="*/ 2147483646 h 6151"/>
                    <a:gd name="T22" fmla="*/ 2147483646 w 12976"/>
                    <a:gd name="T23" fmla="*/ 2147483646 h 6151"/>
                    <a:gd name="T24" fmla="*/ 2147483646 w 12976"/>
                    <a:gd name="T25" fmla="*/ 2147483646 h 6151"/>
                    <a:gd name="T26" fmla="*/ 2147483646 w 12976"/>
                    <a:gd name="T27" fmla="*/ 2147483646 h 6151"/>
                    <a:gd name="T28" fmla="*/ 2147483646 w 12976"/>
                    <a:gd name="T29" fmla="*/ 2147483646 h 6151"/>
                    <a:gd name="T30" fmla="*/ 2147483646 w 12976"/>
                    <a:gd name="T31" fmla="*/ 2147483646 h 6151"/>
                    <a:gd name="T32" fmla="*/ 2147483646 w 12976"/>
                    <a:gd name="T33" fmla="*/ 2147483646 h 6151"/>
                    <a:gd name="T34" fmla="*/ 2147483646 w 12976"/>
                    <a:gd name="T35" fmla="*/ 2147483646 h 6151"/>
                    <a:gd name="T36" fmla="*/ 2147483646 w 12976"/>
                    <a:gd name="T37" fmla="*/ 9765625 h 61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0" name="Google Shape;5871;p36"/>
                <p:cNvSpPr>
                  <a:spLocks/>
                </p:cNvSpPr>
                <p:nvPr/>
              </p:nvSpPr>
              <p:spPr bwMode="auto">
                <a:xfrm>
                  <a:off x="6990350" y="2757900"/>
                  <a:ext cx="140675" cy="99450"/>
                </a:xfrm>
                <a:custGeom>
                  <a:avLst/>
                  <a:gdLst>
                    <a:gd name="T0" fmla="*/ 2147483646 w 5627"/>
                    <a:gd name="T1" fmla="*/ 0 h 3978"/>
                    <a:gd name="T2" fmla="*/ 2147483646 w 5627"/>
                    <a:gd name="T3" fmla="*/ 908203125 h 3978"/>
                    <a:gd name="T4" fmla="*/ 2147483646 w 5627"/>
                    <a:gd name="T5" fmla="*/ 2147483646 h 3978"/>
                    <a:gd name="T6" fmla="*/ 2147483646 w 5627"/>
                    <a:gd name="T7" fmla="*/ 2147483646 h 3978"/>
                    <a:gd name="T8" fmla="*/ 2147483646 w 5627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1" name="Google Shape;5872;p36"/>
                <p:cNvSpPr>
                  <a:spLocks/>
                </p:cNvSpPr>
                <p:nvPr/>
              </p:nvSpPr>
              <p:spPr bwMode="auto">
                <a:xfrm>
                  <a:off x="6732175" y="2235275"/>
                  <a:ext cx="388325" cy="596925"/>
                </a:xfrm>
                <a:custGeom>
                  <a:avLst/>
                  <a:gdLst>
                    <a:gd name="T0" fmla="*/ 2147483646 w 15533"/>
                    <a:gd name="T1" fmla="*/ 2147483646 h 23877"/>
                    <a:gd name="T2" fmla="*/ 2147483646 w 15533"/>
                    <a:gd name="T3" fmla="*/ 2147483646 h 23877"/>
                    <a:gd name="T4" fmla="*/ 2147483646 w 15533"/>
                    <a:gd name="T5" fmla="*/ 2147483646 h 23877"/>
                    <a:gd name="T6" fmla="*/ 2147483646 w 15533"/>
                    <a:gd name="T7" fmla="*/ 2147483646 h 23877"/>
                    <a:gd name="T8" fmla="*/ 2147483646 w 15533"/>
                    <a:gd name="T9" fmla="*/ 2147483646 h 23877"/>
                    <a:gd name="T10" fmla="*/ 2147483646 w 15533"/>
                    <a:gd name="T11" fmla="*/ 2147483646 h 23877"/>
                    <a:gd name="T12" fmla="*/ 2147483646 w 15533"/>
                    <a:gd name="T13" fmla="*/ 2147483646 h 23877"/>
                    <a:gd name="T14" fmla="*/ 2147483646 w 15533"/>
                    <a:gd name="T15" fmla="*/ 0 h 23877"/>
                    <a:gd name="T16" fmla="*/ 2147483646 w 15533"/>
                    <a:gd name="T17" fmla="*/ 2147483646 h 23877"/>
                    <a:gd name="T18" fmla="*/ 2147483646 w 15533"/>
                    <a:gd name="T19" fmla="*/ 2147483646 h 23877"/>
                    <a:gd name="T20" fmla="*/ 2147483646 w 15533"/>
                    <a:gd name="T21" fmla="*/ 2147483646 h 23877"/>
                    <a:gd name="T22" fmla="*/ 2147483646 w 15533"/>
                    <a:gd name="T23" fmla="*/ 2147483646 h 23877"/>
                    <a:gd name="T24" fmla="*/ 2147483646 w 15533"/>
                    <a:gd name="T25" fmla="*/ 2147483646 h 23877"/>
                    <a:gd name="T26" fmla="*/ 2147483646 w 15533"/>
                    <a:gd name="T27" fmla="*/ 2147483646 h 23877"/>
                    <a:gd name="T28" fmla="*/ 2147483646 w 15533"/>
                    <a:gd name="T29" fmla="*/ 2147483646 h 23877"/>
                    <a:gd name="T30" fmla="*/ 2147483646 w 15533"/>
                    <a:gd name="T31" fmla="*/ 2147483646 h 23877"/>
                    <a:gd name="T32" fmla="*/ 2147483646 w 15533"/>
                    <a:gd name="T33" fmla="*/ 2147483646 h 23877"/>
                    <a:gd name="T34" fmla="*/ 2147483646 w 15533"/>
                    <a:gd name="T35" fmla="*/ 2147483646 h 23877"/>
                    <a:gd name="T36" fmla="*/ 2147483646 w 15533"/>
                    <a:gd name="T37" fmla="*/ 2147483646 h 23877"/>
                    <a:gd name="T38" fmla="*/ 2147483646 w 15533"/>
                    <a:gd name="T39" fmla="*/ 2147483646 h 23877"/>
                    <a:gd name="T40" fmla="*/ 2147483646 w 15533"/>
                    <a:gd name="T41" fmla="*/ 2147483646 h 23877"/>
                    <a:gd name="T42" fmla="*/ 2147483646 w 15533"/>
                    <a:gd name="T43" fmla="*/ 2147483646 h 23877"/>
                    <a:gd name="T44" fmla="*/ 2147483646 w 15533"/>
                    <a:gd name="T45" fmla="*/ 2147483646 h 23877"/>
                    <a:gd name="T46" fmla="*/ 2147483646 w 15533"/>
                    <a:gd name="T47" fmla="*/ 2147483646 h 23877"/>
                    <a:gd name="T48" fmla="*/ 2147483646 w 15533"/>
                    <a:gd name="T49" fmla="*/ 2147483646 h 23877"/>
                    <a:gd name="T50" fmla="*/ 2147483646 w 15533"/>
                    <a:gd name="T51" fmla="*/ 2147483646 h 23877"/>
                    <a:gd name="T52" fmla="*/ 2147483646 w 15533"/>
                    <a:gd name="T53" fmla="*/ 2147483646 h 23877"/>
                    <a:gd name="T54" fmla="*/ 2147483646 w 15533"/>
                    <a:gd name="T55" fmla="*/ 2147483646 h 23877"/>
                    <a:gd name="T56" fmla="*/ 2147483646 w 15533"/>
                    <a:gd name="T57" fmla="*/ 2147483646 h 23877"/>
                    <a:gd name="T58" fmla="*/ 2147483646 w 15533"/>
                    <a:gd name="T59" fmla="*/ 2147483646 h 23877"/>
                    <a:gd name="T60" fmla="*/ 2147483646 w 15533"/>
                    <a:gd name="T61" fmla="*/ 2147483646 h 23877"/>
                    <a:gd name="T62" fmla="*/ 2147483646 w 15533"/>
                    <a:gd name="T63" fmla="*/ 2147483646 h 23877"/>
                    <a:gd name="T64" fmla="*/ 2147483646 w 15533"/>
                    <a:gd name="T65" fmla="*/ 0 h 238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2" name="Google Shape;5873;p36"/>
                <p:cNvSpPr>
                  <a:spLocks/>
                </p:cNvSpPr>
                <p:nvPr/>
              </p:nvSpPr>
              <p:spPr bwMode="auto">
                <a:xfrm>
                  <a:off x="6732750" y="2127175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917968750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3" name="Google Shape;5874;p36"/>
                <p:cNvSpPr>
                  <a:spLocks/>
                </p:cNvSpPr>
                <p:nvPr/>
              </p:nvSpPr>
              <p:spPr bwMode="auto">
                <a:xfrm>
                  <a:off x="6704600" y="1982675"/>
                  <a:ext cx="146950" cy="130100"/>
                </a:xfrm>
                <a:custGeom>
                  <a:avLst/>
                  <a:gdLst>
                    <a:gd name="T0" fmla="*/ 2147483646 w 5878"/>
                    <a:gd name="T1" fmla="*/ 9765625 h 5204"/>
                    <a:gd name="T2" fmla="*/ 2147483646 w 5878"/>
                    <a:gd name="T3" fmla="*/ 957031250 h 5204"/>
                    <a:gd name="T4" fmla="*/ 2147483646 w 5878"/>
                    <a:gd name="T5" fmla="*/ 2147483646 h 5204"/>
                    <a:gd name="T6" fmla="*/ 2147483646 w 5878"/>
                    <a:gd name="T7" fmla="*/ 2147483646 h 5204"/>
                    <a:gd name="T8" fmla="*/ 2147483646 w 5878"/>
                    <a:gd name="T9" fmla="*/ 2147483646 h 5204"/>
                    <a:gd name="T10" fmla="*/ 2147483646 w 5878"/>
                    <a:gd name="T11" fmla="*/ 2147483646 h 5204"/>
                    <a:gd name="T12" fmla="*/ 2147483646 w 5878"/>
                    <a:gd name="T13" fmla="*/ 9765625 h 52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4" name="Google Shape;5875;p36"/>
                <p:cNvSpPr>
                  <a:spLocks/>
                </p:cNvSpPr>
                <p:nvPr/>
              </p:nvSpPr>
              <p:spPr bwMode="auto">
                <a:xfrm>
                  <a:off x="6862125" y="2055925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839843750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5" name="Google Shape;5876;p36"/>
                <p:cNvSpPr>
                  <a:spLocks/>
                </p:cNvSpPr>
                <p:nvPr/>
              </p:nvSpPr>
              <p:spPr bwMode="auto">
                <a:xfrm>
                  <a:off x="6893350" y="2163250"/>
                  <a:ext cx="140175" cy="99300"/>
                </a:xfrm>
                <a:custGeom>
                  <a:avLst/>
                  <a:gdLst>
                    <a:gd name="T0" fmla="*/ 2147483646 w 5607"/>
                    <a:gd name="T1" fmla="*/ 9765625 h 3972"/>
                    <a:gd name="T2" fmla="*/ 2147483646 w 5607"/>
                    <a:gd name="T3" fmla="*/ 771484375 h 3972"/>
                    <a:gd name="T4" fmla="*/ 2147483646 w 5607"/>
                    <a:gd name="T5" fmla="*/ 2147483646 h 3972"/>
                    <a:gd name="T6" fmla="*/ 2147483646 w 5607"/>
                    <a:gd name="T7" fmla="*/ 2147483646 h 3972"/>
                    <a:gd name="T8" fmla="*/ 2147483646 w 5607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6" name="Google Shape;5877;p36"/>
                <p:cNvSpPr>
                  <a:spLocks/>
                </p:cNvSpPr>
                <p:nvPr/>
              </p:nvSpPr>
              <p:spPr bwMode="auto">
                <a:xfrm>
                  <a:off x="6930525" y="2293025"/>
                  <a:ext cx="140775" cy="99450"/>
                </a:xfrm>
                <a:custGeom>
                  <a:avLst/>
                  <a:gdLst>
                    <a:gd name="T0" fmla="*/ 2147483646 w 5631"/>
                    <a:gd name="T1" fmla="*/ 9765625 h 3978"/>
                    <a:gd name="T2" fmla="*/ 2147483646 w 5631"/>
                    <a:gd name="T3" fmla="*/ 839843750 h 3978"/>
                    <a:gd name="T4" fmla="*/ 2147483646 w 5631"/>
                    <a:gd name="T5" fmla="*/ 2147483646 h 3978"/>
                    <a:gd name="T6" fmla="*/ 2147483646 w 5631"/>
                    <a:gd name="T7" fmla="*/ 2147483646 h 3978"/>
                    <a:gd name="T8" fmla="*/ 2147483646 w 5631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7" name="Google Shape;5878;p36"/>
                <p:cNvSpPr>
                  <a:spLocks/>
                </p:cNvSpPr>
                <p:nvPr/>
              </p:nvSpPr>
              <p:spPr bwMode="auto">
                <a:xfrm>
                  <a:off x="6974525" y="2439500"/>
                  <a:ext cx="138400" cy="99650"/>
                </a:xfrm>
                <a:custGeom>
                  <a:avLst/>
                  <a:gdLst>
                    <a:gd name="T0" fmla="*/ 2147483646 w 5536"/>
                    <a:gd name="T1" fmla="*/ 9765625 h 3986"/>
                    <a:gd name="T2" fmla="*/ 2147483646 w 5536"/>
                    <a:gd name="T3" fmla="*/ 908203125 h 3986"/>
                    <a:gd name="T4" fmla="*/ 2147483646 w 5536"/>
                    <a:gd name="T5" fmla="*/ 2147483646 h 3986"/>
                    <a:gd name="T6" fmla="*/ 2147483646 w 5536"/>
                    <a:gd name="T7" fmla="*/ 2147483646 h 3986"/>
                    <a:gd name="T8" fmla="*/ 2147483646 w 5536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8" name="Google Shape;5879;p36"/>
                <p:cNvSpPr>
                  <a:spLocks/>
                </p:cNvSpPr>
                <p:nvPr/>
              </p:nvSpPr>
              <p:spPr bwMode="auto">
                <a:xfrm>
                  <a:off x="7000975" y="2564125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908203125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9" name="Google Shape;5880;p36"/>
                <p:cNvSpPr>
                  <a:spLocks/>
                </p:cNvSpPr>
                <p:nvPr/>
              </p:nvSpPr>
              <p:spPr bwMode="auto">
                <a:xfrm>
                  <a:off x="6919950" y="2428900"/>
                  <a:ext cx="140550" cy="99600"/>
                </a:xfrm>
                <a:custGeom>
                  <a:avLst/>
                  <a:gdLst>
                    <a:gd name="T0" fmla="*/ 2147483646 w 5622"/>
                    <a:gd name="T1" fmla="*/ 0 h 3984"/>
                    <a:gd name="T2" fmla="*/ 2147483646 w 5622"/>
                    <a:gd name="T3" fmla="*/ 898437500 h 3984"/>
                    <a:gd name="T4" fmla="*/ 2147483646 w 5622"/>
                    <a:gd name="T5" fmla="*/ 2147483646 h 3984"/>
                    <a:gd name="T6" fmla="*/ 2147483646 w 5622"/>
                    <a:gd name="T7" fmla="*/ 2147483646 h 3984"/>
                    <a:gd name="T8" fmla="*/ 2147483646 w 5622"/>
                    <a:gd name="T9" fmla="*/ 0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0" name="Google Shape;5881;p36"/>
                <p:cNvSpPr>
                  <a:spLocks/>
                </p:cNvSpPr>
                <p:nvPr/>
              </p:nvSpPr>
              <p:spPr bwMode="auto">
                <a:xfrm>
                  <a:off x="6906950" y="2383300"/>
                  <a:ext cx="140575" cy="99600"/>
                </a:xfrm>
                <a:custGeom>
                  <a:avLst/>
                  <a:gdLst>
                    <a:gd name="T0" fmla="*/ 2147483646 w 5623"/>
                    <a:gd name="T1" fmla="*/ 9765625 h 3984"/>
                    <a:gd name="T2" fmla="*/ 2147483646 w 5623"/>
                    <a:gd name="T3" fmla="*/ 898437500 h 3984"/>
                    <a:gd name="T4" fmla="*/ 2147483646 w 5623"/>
                    <a:gd name="T5" fmla="*/ 2147483646 h 3984"/>
                    <a:gd name="T6" fmla="*/ 2147483646 w 5623"/>
                    <a:gd name="T7" fmla="*/ 2147483646 h 3984"/>
                    <a:gd name="T8" fmla="*/ 2147483646 w 5623"/>
                    <a:gd name="T9" fmla="*/ 9765625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1" name="Google Shape;5882;p36"/>
                <p:cNvSpPr>
                  <a:spLocks/>
                </p:cNvSpPr>
                <p:nvPr/>
              </p:nvSpPr>
              <p:spPr bwMode="auto">
                <a:xfrm>
                  <a:off x="6868200" y="2220250"/>
                  <a:ext cx="140200" cy="99275"/>
                </a:xfrm>
                <a:custGeom>
                  <a:avLst/>
                  <a:gdLst>
                    <a:gd name="T0" fmla="*/ 2147483646 w 5608"/>
                    <a:gd name="T1" fmla="*/ 0 h 3971"/>
                    <a:gd name="T2" fmla="*/ 2147483646 w 5608"/>
                    <a:gd name="T3" fmla="*/ 771484375 h 3971"/>
                    <a:gd name="T4" fmla="*/ 2147483646 w 5608"/>
                    <a:gd name="T5" fmla="*/ 2147483646 h 3971"/>
                    <a:gd name="T6" fmla="*/ 2147483646 w 5608"/>
                    <a:gd name="T7" fmla="*/ 2147483646 h 3971"/>
                    <a:gd name="T8" fmla="*/ 2147483646 w 5608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5883;p36"/>
                <p:cNvSpPr>
                  <a:spLocks/>
                </p:cNvSpPr>
                <p:nvPr/>
              </p:nvSpPr>
              <p:spPr bwMode="auto">
                <a:xfrm>
                  <a:off x="6854525" y="2174325"/>
                  <a:ext cx="140625" cy="99625"/>
                </a:xfrm>
                <a:custGeom>
                  <a:avLst/>
                  <a:gdLst>
                    <a:gd name="T0" fmla="*/ 2147483646 w 5625"/>
                    <a:gd name="T1" fmla="*/ 9765625 h 3985"/>
                    <a:gd name="T2" fmla="*/ 2147483646 w 5625"/>
                    <a:gd name="T3" fmla="*/ 898437500 h 3985"/>
                    <a:gd name="T4" fmla="*/ 2147483646 w 5625"/>
                    <a:gd name="T5" fmla="*/ 2147483646 h 3985"/>
                    <a:gd name="T6" fmla="*/ 2147483646 w 5625"/>
                    <a:gd name="T7" fmla="*/ 2147483646 h 3985"/>
                    <a:gd name="T8" fmla="*/ 2147483646 w 5625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5884;p36"/>
                <p:cNvSpPr>
                  <a:spLocks/>
                </p:cNvSpPr>
                <p:nvPr/>
              </p:nvSpPr>
              <p:spPr bwMode="auto">
                <a:xfrm>
                  <a:off x="6818800" y="2135550"/>
                  <a:ext cx="139800" cy="99625"/>
                </a:xfrm>
                <a:custGeom>
                  <a:avLst/>
                  <a:gdLst>
                    <a:gd name="T0" fmla="*/ 2147483646 w 5592"/>
                    <a:gd name="T1" fmla="*/ 0 h 3985"/>
                    <a:gd name="T2" fmla="*/ 2147483646 w 5592"/>
                    <a:gd name="T3" fmla="*/ 908203125 h 3985"/>
                    <a:gd name="T4" fmla="*/ 2147483646 w 5592"/>
                    <a:gd name="T5" fmla="*/ 2147483646 h 3985"/>
                    <a:gd name="T6" fmla="*/ 2147483646 w 5592"/>
                    <a:gd name="T7" fmla="*/ 2147483646 h 3985"/>
                    <a:gd name="T8" fmla="*/ 2147483646 w 559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5885;p36"/>
                <p:cNvSpPr>
                  <a:spLocks/>
                </p:cNvSpPr>
                <p:nvPr/>
              </p:nvSpPr>
              <p:spPr bwMode="auto">
                <a:xfrm>
                  <a:off x="6777775" y="2080275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5" name="Google Shape;5886;p36"/>
                <p:cNvSpPr>
                  <a:spLocks/>
                </p:cNvSpPr>
                <p:nvPr/>
              </p:nvSpPr>
              <p:spPr bwMode="auto">
                <a:xfrm>
                  <a:off x="6763950" y="2093000"/>
                  <a:ext cx="140725" cy="99450"/>
                </a:xfrm>
                <a:custGeom>
                  <a:avLst/>
                  <a:gdLst>
                    <a:gd name="T0" fmla="*/ 2147483646 w 5629"/>
                    <a:gd name="T1" fmla="*/ 9765625 h 3978"/>
                    <a:gd name="T2" fmla="*/ 2147483646 w 5629"/>
                    <a:gd name="T3" fmla="*/ 908203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5887;p36"/>
                <p:cNvSpPr>
                  <a:spLocks/>
                </p:cNvSpPr>
                <p:nvPr/>
              </p:nvSpPr>
              <p:spPr bwMode="auto">
                <a:xfrm>
                  <a:off x="6744350" y="2023425"/>
                  <a:ext cx="140950" cy="99300"/>
                </a:xfrm>
                <a:custGeom>
                  <a:avLst/>
                  <a:gdLst>
                    <a:gd name="T0" fmla="*/ 2147483646 w 5638"/>
                    <a:gd name="T1" fmla="*/ 9765625 h 3972"/>
                    <a:gd name="T2" fmla="*/ 2147483646 w 5638"/>
                    <a:gd name="T3" fmla="*/ 771484375 h 3972"/>
                    <a:gd name="T4" fmla="*/ 2147483646 w 5638"/>
                    <a:gd name="T5" fmla="*/ 2147483646 h 3972"/>
                    <a:gd name="T6" fmla="*/ 2147483646 w 5638"/>
                    <a:gd name="T7" fmla="*/ 2147483646 h 3972"/>
                    <a:gd name="T8" fmla="*/ 2147483646 w 5638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7" name="Google Shape;5888;p36"/>
                <p:cNvSpPr>
                  <a:spLocks/>
                </p:cNvSpPr>
                <p:nvPr/>
              </p:nvSpPr>
              <p:spPr bwMode="auto">
                <a:xfrm>
                  <a:off x="6686600" y="1966275"/>
                  <a:ext cx="140675" cy="99450"/>
                </a:xfrm>
                <a:custGeom>
                  <a:avLst/>
                  <a:gdLst>
                    <a:gd name="T0" fmla="*/ 2147483646 w 5627"/>
                    <a:gd name="T1" fmla="*/ 0 h 3978"/>
                    <a:gd name="T2" fmla="*/ 2147483646 w 5627"/>
                    <a:gd name="T3" fmla="*/ 839843750 h 3978"/>
                    <a:gd name="T4" fmla="*/ 2147483646 w 5627"/>
                    <a:gd name="T5" fmla="*/ 2147483646 h 3978"/>
                    <a:gd name="T6" fmla="*/ 2147483646 w 5627"/>
                    <a:gd name="T7" fmla="*/ 2147483646 h 3978"/>
                    <a:gd name="T8" fmla="*/ 2147483646 w 5627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5889;p36"/>
                <p:cNvSpPr>
                  <a:spLocks/>
                </p:cNvSpPr>
                <p:nvPr/>
              </p:nvSpPr>
              <p:spPr bwMode="auto">
                <a:xfrm>
                  <a:off x="6650175" y="1926600"/>
                  <a:ext cx="140525" cy="99625"/>
                </a:xfrm>
                <a:custGeom>
                  <a:avLst/>
                  <a:gdLst>
                    <a:gd name="T0" fmla="*/ 2147483646 w 5621"/>
                    <a:gd name="T1" fmla="*/ 0 h 3985"/>
                    <a:gd name="T2" fmla="*/ 2147483646 w 5621"/>
                    <a:gd name="T3" fmla="*/ 898437500 h 3985"/>
                    <a:gd name="T4" fmla="*/ 2147483646 w 5621"/>
                    <a:gd name="T5" fmla="*/ 2147483646 h 3985"/>
                    <a:gd name="T6" fmla="*/ 2147483646 w 5621"/>
                    <a:gd name="T7" fmla="*/ 2147483646 h 3985"/>
                    <a:gd name="T8" fmla="*/ 2147483646 w 5621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5890;p36"/>
                <p:cNvSpPr>
                  <a:spLocks/>
                </p:cNvSpPr>
                <p:nvPr/>
              </p:nvSpPr>
              <p:spPr bwMode="auto">
                <a:xfrm>
                  <a:off x="6611150" y="1880250"/>
                  <a:ext cx="140800" cy="99425"/>
                </a:xfrm>
                <a:custGeom>
                  <a:avLst/>
                  <a:gdLst>
                    <a:gd name="T0" fmla="*/ 2147483646 w 5632"/>
                    <a:gd name="T1" fmla="*/ 0 h 3977"/>
                    <a:gd name="T2" fmla="*/ 2147483646 w 5632"/>
                    <a:gd name="T3" fmla="*/ 898437500 h 3977"/>
                    <a:gd name="T4" fmla="*/ 2147483646 w 5632"/>
                    <a:gd name="T5" fmla="*/ 2147483646 h 3977"/>
                    <a:gd name="T6" fmla="*/ 2147483646 w 5632"/>
                    <a:gd name="T7" fmla="*/ 2147483646 h 3977"/>
                    <a:gd name="T8" fmla="*/ 2147483646 w 5632"/>
                    <a:gd name="T9" fmla="*/ 0 h 39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5891;p36"/>
                <p:cNvSpPr>
                  <a:spLocks/>
                </p:cNvSpPr>
                <p:nvPr/>
              </p:nvSpPr>
              <p:spPr bwMode="auto">
                <a:xfrm>
                  <a:off x="6716975" y="2098350"/>
                  <a:ext cx="140575" cy="99600"/>
                </a:xfrm>
                <a:custGeom>
                  <a:avLst/>
                  <a:gdLst>
                    <a:gd name="T0" fmla="*/ 2147483646 w 5623"/>
                    <a:gd name="T1" fmla="*/ 0 h 3984"/>
                    <a:gd name="T2" fmla="*/ 2147483646 w 5623"/>
                    <a:gd name="T3" fmla="*/ 898437500 h 3984"/>
                    <a:gd name="T4" fmla="*/ 2147483646 w 5623"/>
                    <a:gd name="T5" fmla="*/ 2147483646 h 3984"/>
                    <a:gd name="T6" fmla="*/ 2147483646 w 5623"/>
                    <a:gd name="T7" fmla="*/ 2147483646 h 3984"/>
                    <a:gd name="T8" fmla="*/ 2147483646 w 5623"/>
                    <a:gd name="T9" fmla="*/ 0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1" name="Google Shape;5892;p36"/>
                <p:cNvSpPr>
                  <a:spLocks/>
                </p:cNvSpPr>
                <p:nvPr/>
              </p:nvSpPr>
              <p:spPr bwMode="auto">
                <a:xfrm>
                  <a:off x="6773975" y="2380425"/>
                  <a:ext cx="139325" cy="99450"/>
                </a:xfrm>
                <a:custGeom>
                  <a:avLst/>
                  <a:gdLst>
                    <a:gd name="T0" fmla="*/ 2147483646 w 5573"/>
                    <a:gd name="T1" fmla="*/ 0 h 3978"/>
                    <a:gd name="T2" fmla="*/ 2147483646 w 5573"/>
                    <a:gd name="T3" fmla="*/ 830078125 h 3978"/>
                    <a:gd name="T4" fmla="*/ 2147483646 w 5573"/>
                    <a:gd name="T5" fmla="*/ 2147483646 h 3978"/>
                    <a:gd name="T6" fmla="*/ 2147483646 w 5573"/>
                    <a:gd name="T7" fmla="*/ 2147483646 h 3978"/>
                    <a:gd name="T8" fmla="*/ 2147483646 w 5573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2" name="Google Shape;5893;p36"/>
                <p:cNvSpPr>
                  <a:spLocks/>
                </p:cNvSpPr>
                <p:nvPr/>
              </p:nvSpPr>
              <p:spPr bwMode="auto">
                <a:xfrm>
                  <a:off x="6873525" y="2467800"/>
                  <a:ext cx="140750" cy="99450"/>
                </a:xfrm>
                <a:custGeom>
                  <a:avLst/>
                  <a:gdLst>
                    <a:gd name="T0" fmla="*/ 2147483646 w 5630"/>
                    <a:gd name="T1" fmla="*/ 0 h 3978"/>
                    <a:gd name="T2" fmla="*/ 2147483646 w 5630"/>
                    <a:gd name="T3" fmla="*/ 839843750 h 3978"/>
                    <a:gd name="T4" fmla="*/ 2147483646 w 5630"/>
                    <a:gd name="T5" fmla="*/ 2147483646 h 3978"/>
                    <a:gd name="T6" fmla="*/ 2147483646 w 5630"/>
                    <a:gd name="T7" fmla="*/ 2147483646 h 3978"/>
                    <a:gd name="T8" fmla="*/ 2147483646 w 563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3" name="Google Shape;5894;p36"/>
                <p:cNvSpPr>
                  <a:spLocks/>
                </p:cNvSpPr>
                <p:nvPr/>
              </p:nvSpPr>
              <p:spPr bwMode="auto">
                <a:xfrm>
                  <a:off x="6910750" y="2539975"/>
                  <a:ext cx="140700" cy="99475"/>
                </a:xfrm>
                <a:custGeom>
                  <a:avLst/>
                  <a:gdLst>
                    <a:gd name="T0" fmla="*/ 2147483646 w 5628"/>
                    <a:gd name="T1" fmla="*/ 9765625 h 3979"/>
                    <a:gd name="T2" fmla="*/ 2147483646 w 5628"/>
                    <a:gd name="T3" fmla="*/ 839843750 h 3979"/>
                    <a:gd name="T4" fmla="*/ 2147483646 w 5628"/>
                    <a:gd name="T5" fmla="*/ 2147483646 h 3979"/>
                    <a:gd name="T6" fmla="*/ 2147483646 w 5628"/>
                    <a:gd name="T7" fmla="*/ 2147483646 h 3979"/>
                    <a:gd name="T8" fmla="*/ 2147483646 w 5628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4" name="Google Shape;5895;p36"/>
                <p:cNvSpPr>
                  <a:spLocks/>
                </p:cNvSpPr>
                <p:nvPr/>
              </p:nvSpPr>
              <p:spPr bwMode="auto">
                <a:xfrm>
                  <a:off x="6911525" y="2656075"/>
                  <a:ext cx="140550" cy="99625"/>
                </a:xfrm>
                <a:custGeom>
                  <a:avLst/>
                  <a:gdLst>
                    <a:gd name="T0" fmla="*/ 2147483646 w 5622"/>
                    <a:gd name="T1" fmla="*/ 0 h 3985"/>
                    <a:gd name="T2" fmla="*/ 2147483646 w 5622"/>
                    <a:gd name="T3" fmla="*/ 908203125 h 3985"/>
                    <a:gd name="T4" fmla="*/ 2147483646 w 5622"/>
                    <a:gd name="T5" fmla="*/ 2147483646 h 3985"/>
                    <a:gd name="T6" fmla="*/ 2147483646 w 5622"/>
                    <a:gd name="T7" fmla="*/ 2147483646 h 3985"/>
                    <a:gd name="T8" fmla="*/ 2147483646 w 562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5" name="Google Shape;5896;p36"/>
                <p:cNvSpPr>
                  <a:spLocks/>
                </p:cNvSpPr>
                <p:nvPr/>
              </p:nvSpPr>
              <p:spPr bwMode="auto">
                <a:xfrm>
                  <a:off x="6748775" y="2495750"/>
                  <a:ext cx="140025" cy="99450"/>
                </a:xfrm>
                <a:custGeom>
                  <a:avLst/>
                  <a:gdLst>
                    <a:gd name="T0" fmla="*/ 2147483646 w 5601"/>
                    <a:gd name="T1" fmla="*/ 0 h 3978"/>
                    <a:gd name="T2" fmla="*/ 2147483646 w 5601"/>
                    <a:gd name="T3" fmla="*/ 898437500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6" name="Google Shape;5897;p36"/>
                <p:cNvSpPr>
                  <a:spLocks/>
                </p:cNvSpPr>
                <p:nvPr/>
              </p:nvSpPr>
              <p:spPr bwMode="auto">
                <a:xfrm>
                  <a:off x="6745175" y="2338625"/>
                  <a:ext cx="140025" cy="99450"/>
                </a:xfrm>
                <a:custGeom>
                  <a:avLst/>
                  <a:gdLst>
                    <a:gd name="T0" fmla="*/ 2147483646 w 5601"/>
                    <a:gd name="T1" fmla="*/ 9765625 h 3978"/>
                    <a:gd name="T2" fmla="*/ 2147483646 w 5601"/>
                    <a:gd name="T3" fmla="*/ 839843750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7" name="Google Shape;5898;p36"/>
                <p:cNvSpPr>
                  <a:spLocks/>
                </p:cNvSpPr>
                <p:nvPr/>
              </p:nvSpPr>
              <p:spPr bwMode="auto">
                <a:xfrm>
                  <a:off x="6674425" y="2152450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839843750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8" name="Google Shape;5899;p36"/>
                <p:cNvSpPr>
                  <a:spLocks/>
                </p:cNvSpPr>
                <p:nvPr/>
              </p:nvSpPr>
              <p:spPr bwMode="auto">
                <a:xfrm>
                  <a:off x="6710150" y="2249550"/>
                  <a:ext cx="140575" cy="99625"/>
                </a:xfrm>
                <a:custGeom>
                  <a:avLst/>
                  <a:gdLst>
                    <a:gd name="T0" fmla="*/ 2147483646 w 5623"/>
                    <a:gd name="T1" fmla="*/ 0 h 3985"/>
                    <a:gd name="T2" fmla="*/ 2147483646 w 5623"/>
                    <a:gd name="T3" fmla="*/ 898437500 h 3985"/>
                    <a:gd name="T4" fmla="*/ 2147483646 w 5623"/>
                    <a:gd name="T5" fmla="*/ 2147483646 h 3985"/>
                    <a:gd name="T6" fmla="*/ 2147483646 w 5623"/>
                    <a:gd name="T7" fmla="*/ 2147483646 h 3985"/>
                    <a:gd name="T8" fmla="*/ 2147483646 w 5623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9" name="Google Shape;5900;p36"/>
                <p:cNvSpPr>
                  <a:spLocks/>
                </p:cNvSpPr>
                <p:nvPr/>
              </p:nvSpPr>
              <p:spPr bwMode="auto">
                <a:xfrm>
                  <a:off x="6702550" y="2508675"/>
                  <a:ext cx="140625" cy="99625"/>
                </a:xfrm>
                <a:custGeom>
                  <a:avLst/>
                  <a:gdLst>
                    <a:gd name="T0" fmla="*/ 2147483646 w 5625"/>
                    <a:gd name="T1" fmla="*/ 9765625 h 3985"/>
                    <a:gd name="T2" fmla="*/ 2147483646 w 5625"/>
                    <a:gd name="T3" fmla="*/ 898437500 h 3985"/>
                    <a:gd name="T4" fmla="*/ 2147483646 w 5625"/>
                    <a:gd name="T5" fmla="*/ 2147483646 h 3985"/>
                    <a:gd name="T6" fmla="*/ 2147483646 w 5625"/>
                    <a:gd name="T7" fmla="*/ 2147483646 h 3985"/>
                    <a:gd name="T8" fmla="*/ 2147483646 w 5625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0" name="Google Shape;5901;p36"/>
                <p:cNvSpPr>
                  <a:spLocks/>
                </p:cNvSpPr>
                <p:nvPr/>
              </p:nvSpPr>
              <p:spPr bwMode="auto">
                <a:xfrm>
                  <a:off x="6694200" y="2735850"/>
                  <a:ext cx="140475" cy="99650"/>
                </a:xfrm>
                <a:custGeom>
                  <a:avLst/>
                  <a:gdLst>
                    <a:gd name="T0" fmla="*/ 2147483646 w 5619"/>
                    <a:gd name="T1" fmla="*/ 9765625 h 3986"/>
                    <a:gd name="T2" fmla="*/ 2147483646 w 5619"/>
                    <a:gd name="T3" fmla="*/ 908203125 h 3986"/>
                    <a:gd name="T4" fmla="*/ 2147483646 w 5619"/>
                    <a:gd name="T5" fmla="*/ 2147483646 h 3986"/>
                    <a:gd name="T6" fmla="*/ 2147483646 w 5619"/>
                    <a:gd name="T7" fmla="*/ 2147483646 h 3986"/>
                    <a:gd name="T8" fmla="*/ 2147483646 w 5619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1" name="Google Shape;5902;p36"/>
                <p:cNvSpPr>
                  <a:spLocks/>
                </p:cNvSpPr>
                <p:nvPr/>
              </p:nvSpPr>
              <p:spPr bwMode="auto">
                <a:xfrm>
                  <a:off x="6940400" y="2638950"/>
                  <a:ext cx="140175" cy="99275"/>
                </a:xfrm>
                <a:custGeom>
                  <a:avLst/>
                  <a:gdLst>
                    <a:gd name="T0" fmla="*/ 2147483646 w 5607"/>
                    <a:gd name="T1" fmla="*/ 0 h 3971"/>
                    <a:gd name="T2" fmla="*/ 2147483646 w 5607"/>
                    <a:gd name="T3" fmla="*/ 771484375 h 3971"/>
                    <a:gd name="T4" fmla="*/ 2147483646 w 5607"/>
                    <a:gd name="T5" fmla="*/ 2147483646 h 3971"/>
                    <a:gd name="T6" fmla="*/ 2147483646 w 5607"/>
                    <a:gd name="T7" fmla="*/ 2147483646 h 3971"/>
                    <a:gd name="T8" fmla="*/ 2147483646 w 5607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2" name="Google Shape;5903;p36"/>
                <p:cNvSpPr>
                  <a:spLocks/>
                </p:cNvSpPr>
                <p:nvPr/>
              </p:nvSpPr>
              <p:spPr bwMode="auto">
                <a:xfrm>
                  <a:off x="6913800" y="2862350"/>
                  <a:ext cx="140200" cy="99300"/>
                </a:xfrm>
                <a:custGeom>
                  <a:avLst/>
                  <a:gdLst>
                    <a:gd name="T0" fmla="*/ 2147483646 w 5608"/>
                    <a:gd name="T1" fmla="*/ 0 h 3972"/>
                    <a:gd name="T2" fmla="*/ 2147483646 w 5608"/>
                    <a:gd name="T3" fmla="*/ 771484375 h 3972"/>
                    <a:gd name="T4" fmla="*/ 2147483646 w 5608"/>
                    <a:gd name="T5" fmla="*/ 2147483646 h 3972"/>
                    <a:gd name="T6" fmla="*/ 2147483646 w 5608"/>
                    <a:gd name="T7" fmla="*/ 2147483646 h 3972"/>
                    <a:gd name="T8" fmla="*/ 2147483646 w 5608"/>
                    <a:gd name="T9" fmla="*/ 0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3" name="Google Shape;5904;p36"/>
                <p:cNvSpPr>
                  <a:spLocks/>
                </p:cNvSpPr>
                <p:nvPr/>
              </p:nvSpPr>
              <p:spPr bwMode="auto">
                <a:xfrm>
                  <a:off x="6786750" y="2799700"/>
                  <a:ext cx="140725" cy="99450"/>
                </a:xfrm>
                <a:custGeom>
                  <a:avLst/>
                  <a:gdLst>
                    <a:gd name="T0" fmla="*/ 2147483646 w 5629"/>
                    <a:gd name="T1" fmla="*/ 9765625 h 3978"/>
                    <a:gd name="T2" fmla="*/ 2147483646 w 5629"/>
                    <a:gd name="T3" fmla="*/ 908203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4" name="Google Shape;5905;p36"/>
                <p:cNvSpPr>
                  <a:spLocks/>
                </p:cNvSpPr>
                <p:nvPr/>
              </p:nvSpPr>
              <p:spPr bwMode="auto">
                <a:xfrm>
                  <a:off x="6832550" y="2927550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5" name="Google Shape;5906;p36"/>
                <p:cNvSpPr>
                  <a:spLocks/>
                </p:cNvSpPr>
                <p:nvPr/>
              </p:nvSpPr>
              <p:spPr bwMode="auto">
                <a:xfrm>
                  <a:off x="6993575" y="2881000"/>
                  <a:ext cx="139800" cy="99625"/>
                </a:xfrm>
                <a:custGeom>
                  <a:avLst/>
                  <a:gdLst>
                    <a:gd name="T0" fmla="*/ 2147483646 w 5592"/>
                    <a:gd name="T1" fmla="*/ 0 h 3985"/>
                    <a:gd name="T2" fmla="*/ 2147483646 w 5592"/>
                    <a:gd name="T3" fmla="*/ 908203125 h 3985"/>
                    <a:gd name="T4" fmla="*/ 2147483646 w 5592"/>
                    <a:gd name="T5" fmla="*/ 2147483646 h 3985"/>
                    <a:gd name="T6" fmla="*/ 2147483646 w 5592"/>
                    <a:gd name="T7" fmla="*/ 2147483646 h 3985"/>
                    <a:gd name="T8" fmla="*/ 2147483646 w 559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6" name="Google Shape;5907;p36"/>
                <p:cNvSpPr>
                  <a:spLocks/>
                </p:cNvSpPr>
                <p:nvPr/>
              </p:nvSpPr>
              <p:spPr bwMode="auto">
                <a:xfrm>
                  <a:off x="7039175" y="2809750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839843750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7" name="Google Shape;5908;p36"/>
                <p:cNvSpPr>
                  <a:spLocks/>
                </p:cNvSpPr>
                <p:nvPr/>
              </p:nvSpPr>
              <p:spPr bwMode="auto">
                <a:xfrm>
                  <a:off x="7044300" y="2659100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908203125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8" name="Google Shape;5909;p36"/>
                <p:cNvSpPr>
                  <a:spLocks/>
                </p:cNvSpPr>
                <p:nvPr/>
              </p:nvSpPr>
              <p:spPr bwMode="auto">
                <a:xfrm>
                  <a:off x="7022525" y="2581800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9" name="Google Shape;5910;p36"/>
                <p:cNvSpPr>
                  <a:spLocks/>
                </p:cNvSpPr>
                <p:nvPr/>
              </p:nvSpPr>
              <p:spPr bwMode="auto">
                <a:xfrm>
                  <a:off x="6960900" y="2367500"/>
                  <a:ext cx="140075" cy="99450"/>
                </a:xfrm>
                <a:custGeom>
                  <a:avLst/>
                  <a:gdLst>
                    <a:gd name="T0" fmla="*/ 2147483646 w 5603"/>
                    <a:gd name="T1" fmla="*/ 0 h 3978"/>
                    <a:gd name="T2" fmla="*/ 2147483646 w 5603"/>
                    <a:gd name="T3" fmla="*/ 839843750 h 3978"/>
                    <a:gd name="T4" fmla="*/ 2147483646 w 5603"/>
                    <a:gd name="T5" fmla="*/ 2147483646 h 3978"/>
                    <a:gd name="T6" fmla="*/ 2147483646 w 5603"/>
                    <a:gd name="T7" fmla="*/ 2147483646 h 3978"/>
                    <a:gd name="T8" fmla="*/ 2147483646 w 5603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0" name="Google Shape;5911;p36"/>
                <p:cNvSpPr>
                  <a:spLocks/>
                </p:cNvSpPr>
                <p:nvPr/>
              </p:nvSpPr>
              <p:spPr bwMode="auto">
                <a:xfrm>
                  <a:off x="6883400" y="2357025"/>
                  <a:ext cx="140200" cy="99300"/>
                </a:xfrm>
                <a:custGeom>
                  <a:avLst/>
                  <a:gdLst>
                    <a:gd name="T0" fmla="*/ 2147483646 w 5608"/>
                    <a:gd name="T1" fmla="*/ 0 h 3972"/>
                    <a:gd name="T2" fmla="*/ 2147483646 w 5608"/>
                    <a:gd name="T3" fmla="*/ 771484375 h 3972"/>
                    <a:gd name="T4" fmla="*/ 2147483646 w 5608"/>
                    <a:gd name="T5" fmla="*/ 2147483646 h 3972"/>
                    <a:gd name="T6" fmla="*/ 2147483646 w 5608"/>
                    <a:gd name="T7" fmla="*/ 2147483646 h 3972"/>
                    <a:gd name="T8" fmla="*/ 2147483646 w 5608"/>
                    <a:gd name="T9" fmla="*/ 0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1" name="Google Shape;5912;p36"/>
                <p:cNvSpPr>
                  <a:spLocks/>
                </p:cNvSpPr>
                <p:nvPr/>
              </p:nvSpPr>
              <p:spPr bwMode="auto">
                <a:xfrm>
                  <a:off x="6773025" y="2206975"/>
                  <a:ext cx="139975" cy="99450"/>
                </a:xfrm>
                <a:custGeom>
                  <a:avLst/>
                  <a:gdLst>
                    <a:gd name="T0" fmla="*/ 2147483646 w 5599"/>
                    <a:gd name="T1" fmla="*/ 9765625 h 3978"/>
                    <a:gd name="T2" fmla="*/ 2147483646 w 5599"/>
                    <a:gd name="T3" fmla="*/ 908203125 h 3978"/>
                    <a:gd name="T4" fmla="*/ 2147483646 w 5599"/>
                    <a:gd name="T5" fmla="*/ 2147483646 h 3978"/>
                    <a:gd name="T6" fmla="*/ 2147483646 w 5599"/>
                    <a:gd name="T7" fmla="*/ 2147483646 h 3978"/>
                    <a:gd name="T8" fmla="*/ 2147483646 w 559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2" name="Google Shape;5913;p36"/>
                <p:cNvSpPr>
                  <a:spLocks/>
                </p:cNvSpPr>
                <p:nvPr/>
              </p:nvSpPr>
              <p:spPr bwMode="auto">
                <a:xfrm>
                  <a:off x="6875800" y="2616150"/>
                  <a:ext cx="139500" cy="99275"/>
                </a:xfrm>
                <a:custGeom>
                  <a:avLst/>
                  <a:gdLst>
                    <a:gd name="T0" fmla="*/ 2147483646 w 5580"/>
                    <a:gd name="T1" fmla="*/ 0 h 3971"/>
                    <a:gd name="T2" fmla="*/ 2147483646 w 5580"/>
                    <a:gd name="T3" fmla="*/ 771484375 h 3971"/>
                    <a:gd name="T4" fmla="*/ 2147483646 w 5580"/>
                    <a:gd name="T5" fmla="*/ 2147483646 h 3971"/>
                    <a:gd name="T6" fmla="*/ 2147483646 w 5580"/>
                    <a:gd name="T7" fmla="*/ 2147483646 h 3971"/>
                    <a:gd name="T8" fmla="*/ 2147483646 w 5580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3" name="Google Shape;5914;p36"/>
                <p:cNvSpPr>
                  <a:spLocks/>
                </p:cNvSpPr>
                <p:nvPr/>
              </p:nvSpPr>
              <p:spPr bwMode="auto">
                <a:xfrm>
                  <a:off x="6915950" y="2845300"/>
                  <a:ext cx="140700" cy="99450"/>
                </a:xfrm>
                <a:custGeom>
                  <a:avLst/>
                  <a:gdLst>
                    <a:gd name="T0" fmla="*/ 2147483646 w 5628"/>
                    <a:gd name="T1" fmla="*/ 0 h 3978"/>
                    <a:gd name="T2" fmla="*/ 2147483646 w 5628"/>
                    <a:gd name="T3" fmla="*/ 898437500 h 3978"/>
                    <a:gd name="T4" fmla="*/ 2147483646 w 5628"/>
                    <a:gd name="T5" fmla="*/ 2147483646 h 3978"/>
                    <a:gd name="T6" fmla="*/ 2147483646 w 5628"/>
                    <a:gd name="T7" fmla="*/ 2147483646 h 3978"/>
                    <a:gd name="T8" fmla="*/ 2147483646 w 5628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4" name="Google Shape;5915;p36"/>
                <p:cNvSpPr>
                  <a:spLocks/>
                </p:cNvSpPr>
                <p:nvPr/>
              </p:nvSpPr>
              <p:spPr bwMode="auto">
                <a:xfrm>
                  <a:off x="6946550" y="2720650"/>
                  <a:ext cx="140475" cy="99650"/>
                </a:xfrm>
                <a:custGeom>
                  <a:avLst/>
                  <a:gdLst>
                    <a:gd name="T0" fmla="*/ 2147483646 w 5619"/>
                    <a:gd name="T1" fmla="*/ 9765625 h 3986"/>
                    <a:gd name="T2" fmla="*/ 2147483646 w 5619"/>
                    <a:gd name="T3" fmla="*/ 908203125 h 3986"/>
                    <a:gd name="T4" fmla="*/ 2147483646 w 5619"/>
                    <a:gd name="T5" fmla="*/ 2147483646 h 3986"/>
                    <a:gd name="T6" fmla="*/ 2147483646 w 5619"/>
                    <a:gd name="T7" fmla="*/ 2147483646 h 3986"/>
                    <a:gd name="T8" fmla="*/ 2147483646 w 5619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5" name="Google Shape;5916;p36"/>
                <p:cNvSpPr>
                  <a:spLocks/>
                </p:cNvSpPr>
                <p:nvPr/>
              </p:nvSpPr>
              <p:spPr bwMode="auto">
                <a:xfrm>
                  <a:off x="7005750" y="2694850"/>
                  <a:ext cx="140550" cy="99625"/>
                </a:xfrm>
                <a:custGeom>
                  <a:avLst/>
                  <a:gdLst>
                    <a:gd name="T0" fmla="*/ 2147483646 w 5622"/>
                    <a:gd name="T1" fmla="*/ 9765625 h 3985"/>
                    <a:gd name="T2" fmla="*/ 2147483646 w 5622"/>
                    <a:gd name="T3" fmla="*/ 898437500 h 3985"/>
                    <a:gd name="T4" fmla="*/ 2147483646 w 5622"/>
                    <a:gd name="T5" fmla="*/ 2147483646 h 3985"/>
                    <a:gd name="T6" fmla="*/ 2147483646 w 5622"/>
                    <a:gd name="T7" fmla="*/ 2147483646 h 3985"/>
                    <a:gd name="T8" fmla="*/ 2147483646 w 5622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6" name="Google Shape;5917;p36"/>
                <p:cNvSpPr>
                  <a:spLocks/>
                </p:cNvSpPr>
                <p:nvPr/>
              </p:nvSpPr>
              <p:spPr bwMode="auto">
                <a:xfrm>
                  <a:off x="6834775" y="1989225"/>
                  <a:ext cx="140875" cy="99300"/>
                </a:xfrm>
                <a:custGeom>
                  <a:avLst/>
                  <a:gdLst>
                    <a:gd name="T0" fmla="*/ 2147483646 w 5635"/>
                    <a:gd name="T1" fmla="*/ 9765625 h 3972"/>
                    <a:gd name="T2" fmla="*/ 2147483646 w 5635"/>
                    <a:gd name="T3" fmla="*/ 781250000 h 3972"/>
                    <a:gd name="T4" fmla="*/ 2147483646 w 5635"/>
                    <a:gd name="T5" fmla="*/ 2147483646 h 3972"/>
                    <a:gd name="T6" fmla="*/ 2147483646 w 5635"/>
                    <a:gd name="T7" fmla="*/ 2147483646 h 3972"/>
                    <a:gd name="T8" fmla="*/ 2147483646 w 5635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7" name="Google Shape;5918;p36"/>
                <p:cNvSpPr>
                  <a:spLocks/>
                </p:cNvSpPr>
                <p:nvPr/>
              </p:nvSpPr>
              <p:spPr bwMode="auto">
                <a:xfrm>
                  <a:off x="6674225" y="2036175"/>
                  <a:ext cx="139500" cy="99275"/>
                </a:xfrm>
                <a:custGeom>
                  <a:avLst/>
                  <a:gdLst>
                    <a:gd name="T0" fmla="*/ 2147483646 w 5580"/>
                    <a:gd name="T1" fmla="*/ 9765625 h 3971"/>
                    <a:gd name="T2" fmla="*/ 2147483646 w 5580"/>
                    <a:gd name="T3" fmla="*/ 839843750 h 3971"/>
                    <a:gd name="T4" fmla="*/ 2147483646 w 5580"/>
                    <a:gd name="T5" fmla="*/ 2147483646 h 3971"/>
                    <a:gd name="T6" fmla="*/ 2147483646 w 5580"/>
                    <a:gd name="T7" fmla="*/ 2147483646 h 3971"/>
                    <a:gd name="T8" fmla="*/ 2147483646 w 5580"/>
                    <a:gd name="T9" fmla="*/ 9765625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8" name="Google Shape;5919;p36"/>
                <p:cNvSpPr>
                  <a:spLocks/>
                </p:cNvSpPr>
                <p:nvPr/>
              </p:nvSpPr>
              <p:spPr bwMode="auto">
                <a:xfrm>
                  <a:off x="6691975" y="1897900"/>
                  <a:ext cx="140025" cy="99450"/>
                </a:xfrm>
                <a:custGeom>
                  <a:avLst/>
                  <a:gdLst>
                    <a:gd name="T0" fmla="*/ 2147483646 w 5601"/>
                    <a:gd name="T1" fmla="*/ 0 h 3978"/>
                    <a:gd name="T2" fmla="*/ 2147483646 w 5601"/>
                    <a:gd name="T3" fmla="*/ 830078125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9" name="Google Shape;5920;p36"/>
                <p:cNvSpPr>
                  <a:spLocks/>
                </p:cNvSpPr>
                <p:nvPr/>
              </p:nvSpPr>
              <p:spPr bwMode="auto">
                <a:xfrm>
                  <a:off x="6765625" y="1951250"/>
                  <a:ext cx="140175" cy="99275"/>
                </a:xfrm>
                <a:custGeom>
                  <a:avLst/>
                  <a:gdLst>
                    <a:gd name="T0" fmla="*/ 2147483646 w 5607"/>
                    <a:gd name="T1" fmla="*/ 0 h 3971"/>
                    <a:gd name="T2" fmla="*/ 2147483646 w 5607"/>
                    <a:gd name="T3" fmla="*/ 771484375 h 3971"/>
                    <a:gd name="T4" fmla="*/ 2147483646 w 5607"/>
                    <a:gd name="T5" fmla="*/ 2147483646 h 3971"/>
                    <a:gd name="T6" fmla="*/ 2147483646 w 5607"/>
                    <a:gd name="T7" fmla="*/ 2147483646 h 3971"/>
                    <a:gd name="T8" fmla="*/ 2147483646 w 5607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0" name="Google Shape;5921;p36"/>
                <p:cNvSpPr>
                  <a:spLocks/>
                </p:cNvSpPr>
                <p:nvPr/>
              </p:nvSpPr>
              <p:spPr bwMode="auto">
                <a:xfrm>
                  <a:off x="6739025" y="2431925"/>
                  <a:ext cx="139825" cy="99625"/>
                </a:xfrm>
                <a:custGeom>
                  <a:avLst/>
                  <a:gdLst>
                    <a:gd name="T0" fmla="*/ 2147483646 w 5593"/>
                    <a:gd name="T1" fmla="*/ 0 h 3985"/>
                    <a:gd name="T2" fmla="*/ 2147483646 w 5593"/>
                    <a:gd name="T3" fmla="*/ 898437500 h 3985"/>
                    <a:gd name="T4" fmla="*/ 2147483646 w 5593"/>
                    <a:gd name="T5" fmla="*/ 2147483646 h 3985"/>
                    <a:gd name="T6" fmla="*/ 2147483646 w 5593"/>
                    <a:gd name="T7" fmla="*/ 2147483646 h 3985"/>
                    <a:gd name="T8" fmla="*/ 2147483646 w 5593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82" name="Google Shape;5922;p36"/>
              <p:cNvGrpSpPr>
                <a:grpSpLocks/>
              </p:cNvGrpSpPr>
              <p:nvPr/>
            </p:nvGrpSpPr>
            <p:grpSpPr bwMode="auto"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115" name="Google Shape;5923;p36"/>
                <p:cNvSpPr/>
                <p:nvPr/>
              </p:nvSpPr>
              <p:spPr>
                <a:xfrm>
                  <a:off x="5942175" y="2884004"/>
                  <a:ext cx="852159" cy="1867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6" name="Google Shape;5924;p36"/>
                <p:cNvSpPr>
                  <a:spLocks/>
                </p:cNvSpPr>
                <p:nvPr/>
              </p:nvSpPr>
              <p:spPr bwMode="auto">
                <a:xfrm>
                  <a:off x="6050300" y="3209575"/>
                  <a:ext cx="239575" cy="127075"/>
                </a:xfrm>
                <a:custGeom>
                  <a:avLst/>
                  <a:gdLst>
                    <a:gd name="T0" fmla="*/ 2147483646 w 9583"/>
                    <a:gd name="T1" fmla="*/ 9765625 h 5083"/>
                    <a:gd name="T2" fmla="*/ 2147483646 w 9583"/>
                    <a:gd name="T3" fmla="*/ 2147483646 h 5083"/>
                    <a:gd name="T4" fmla="*/ 2147483646 w 9583"/>
                    <a:gd name="T5" fmla="*/ 2147483646 h 5083"/>
                    <a:gd name="T6" fmla="*/ 2147483646 w 9583"/>
                    <a:gd name="T7" fmla="*/ 2147483646 h 5083"/>
                    <a:gd name="T8" fmla="*/ 2147483646 w 9583"/>
                    <a:gd name="T9" fmla="*/ 2147483646 h 5083"/>
                    <a:gd name="T10" fmla="*/ 2147483646 w 9583"/>
                    <a:gd name="T11" fmla="*/ 2147483646 h 5083"/>
                    <a:gd name="T12" fmla="*/ 2147483646 w 9583"/>
                    <a:gd name="T13" fmla="*/ 2147483646 h 5083"/>
                    <a:gd name="T14" fmla="*/ 2147483646 w 9583"/>
                    <a:gd name="T15" fmla="*/ 2147483646 h 5083"/>
                    <a:gd name="T16" fmla="*/ 2147483646 w 9583"/>
                    <a:gd name="T17" fmla="*/ 2147483646 h 5083"/>
                    <a:gd name="T18" fmla="*/ 2147483646 w 9583"/>
                    <a:gd name="T19" fmla="*/ 2147483646 h 5083"/>
                    <a:gd name="T20" fmla="*/ 2147483646 w 9583"/>
                    <a:gd name="T21" fmla="*/ 2147483646 h 5083"/>
                    <a:gd name="T22" fmla="*/ 2147483646 w 9583"/>
                    <a:gd name="T23" fmla="*/ 2147483646 h 5083"/>
                    <a:gd name="T24" fmla="*/ 2147483646 w 9583"/>
                    <a:gd name="T25" fmla="*/ 2147483646 h 5083"/>
                    <a:gd name="T26" fmla="*/ 2147483646 w 9583"/>
                    <a:gd name="T27" fmla="*/ 2147483646 h 5083"/>
                    <a:gd name="T28" fmla="*/ 2147483646 w 9583"/>
                    <a:gd name="T29" fmla="*/ 2147483646 h 5083"/>
                    <a:gd name="T30" fmla="*/ 2147483646 w 9583"/>
                    <a:gd name="T31" fmla="*/ 2147483646 h 5083"/>
                    <a:gd name="T32" fmla="*/ 2147483646 w 9583"/>
                    <a:gd name="T33" fmla="*/ 2147483646 h 5083"/>
                    <a:gd name="T34" fmla="*/ 2147483646 w 9583"/>
                    <a:gd name="T35" fmla="*/ 2147483646 h 5083"/>
                    <a:gd name="T36" fmla="*/ 2147483646 w 9583"/>
                    <a:gd name="T37" fmla="*/ 2147483646 h 5083"/>
                    <a:gd name="T38" fmla="*/ 2147483646 w 9583"/>
                    <a:gd name="T39" fmla="*/ 2147483646 h 5083"/>
                    <a:gd name="T40" fmla="*/ 2147483646 w 9583"/>
                    <a:gd name="T41" fmla="*/ 2147483646 h 5083"/>
                    <a:gd name="T42" fmla="*/ 2147483646 w 9583"/>
                    <a:gd name="T43" fmla="*/ 9765625 h 508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7" name="Google Shape;5925;p36"/>
                <p:cNvSpPr>
                  <a:spLocks/>
                </p:cNvSpPr>
                <p:nvPr/>
              </p:nvSpPr>
              <p:spPr bwMode="auto">
                <a:xfrm>
                  <a:off x="6181100" y="3132600"/>
                  <a:ext cx="102925" cy="72975"/>
                </a:xfrm>
                <a:custGeom>
                  <a:avLst/>
                  <a:gdLst>
                    <a:gd name="T0" fmla="*/ 2147483646 w 4117"/>
                    <a:gd name="T1" fmla="*/ 0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8" name="Google Shape;5926;p36"/>
                <p:cNvSpPr>
                  <a:spLocks/>
                </p:cNvSpPr>
                <p:nvPr/>
              </p:nvSpPr>
              <p:spPr bwMode="auto">
                <a:xfrm>
                  <a:off x="5859775" y="2867550"/>
                  <a:ext cx="376600" cy="374575"/>
                </a:xfrm>
                <a:custGeom>
                  <a:avLst/>
                  <a:gdLst>
                    <a:gd name="T0" fmla="*/ 2147483646 w 15064"/>
                    <a:gd name="T1" fmla="*/ 2147483646 h 14983"/>
                    <a:gd name="T2" fmla="*/ 2147483646 w 15064"/>
                    <a:gd name="T3" fmla="*/ 2147483646 h 14983"/>
                    <a:gd name="T4" fmla="*/ 2147483646 w 15064"/>
                    <a:gd name="T5" fmla="*/ 2147483646 h 14983"/>
                    <a:gd name="T6" fmla="*/ 2147483646 w 15064"/>
                    <a:gd name="T7" fmla="*/ 2147483646 h 14983"/>
                    <a:gd name="T8" fmla="*/ 2147483646 w 15064"/>
                    <a:gd name="T9" fmla="*/ 2147483646 h 14983"/>
                    <a:gd name="T10" fmla="*/ 2147483646 w 15064"/>
                    <a:gd name="T11" fmla="*/ 2147483646 h 14983"/>
                    <a:gd name="T12" fmla="*/ 2147483646 w 15064"/>
                    <a:gd name="T13" fmla="*/ 2147483646 h 14983"/>
                    <a:gd name="T14" fmla="*/ 2147483646 w 15064"/>
                    <a:gd name="T15" fmla="*/ 2147483646 h 14983"/>
                    <a:gd name="T16" fmla="*/ 2147483646 w 15064"/>
                    <a:gd name="T17" fmla="*/ 2147483646 h 14983"/>
                    <a:gd name="T18" fmla="*/ 2147483646 w 15064"/>
                    <a:gd name="T19" fmla="*/ 2147483646 h 14983"/>
                    <a:gd name="T20" fmla="*/ 2147483646 w 15064"/>
                    <a:gd name="T21" fmla="*/ 2147483646 h 14983"/>
                    <a:gd name="T22" fmla="*/ 2147483646 w 15064"/>
                    <a:gd name="T23" fmla="*/ 2147483646 h 14983"/>
                    <a:gd name="T24" fmla="*/ 2147483646 w 15064"/>
                    <a:gd name="T25" fmla="*/ 2147483646 h 14983"/>
                    <a:gd name="T26" fmla="*/ 2147483646 w 15064"/>
                    <a:gd name="T27" fmla="*/ 2147483646 h 14983"/>
                    <a:gd name="T28" fmla="*/ 2147483646 w 15064"/>
                    <a:gd name="T29" fmla="*/ 2147483646 h 14983"/>
                    <a:gd name="T30" fmla="*/ 2147483646 w 15064"/>
                    <a:gd name="T31" fmla="*/ 2147483646 h 14983"/>
                    <a:gd name="T32" fmla="*/ 2147483646 w 15064"/>
                    <a:gd name="T33" fmla="*/ 2147483646 h 14983"/>
                    <a:gd name="T34" fmla="*/ 2147483646 w 15064"/>
                    <a:gd name="T35" fmla="*/ 2147483646 h 14983"/>
                    <a:gd name="T36" fmla="*/ 2147483646 w 15064"/>
                    <a:gd name="T37" fmla="*/ 2147483646 h 14983"/>
                    <a:gd name="T38" fmla="*/ 2147483646 w 15064"/>
                    <a:gd name="T39" fmla="*/ 2147483646 h 14983"/>
                    <a:gd name="T40" fmla="*/ 2147483646 w 15064"/>
                    <a:gd name="T41" fmla="*/ 2147483646 h 14983"/>
                    <a:gd name="T42" fmla="*/ 2147483646 w 15064"/>
                    <a:gd name="T43" fmla="*/ 2147483646 h 14983"/>
                    <a:gd name="T44" fmla="*/ 2147483646 w 15064"/>
                    <a:gd name="T45" fmla="*/ 2147483646 h 14983"/>
                    <a:gd name="T46" fmla="*/ 2147483646 w 15064"/>
                    <a:gd name="T47" fmla="*/ 2147483646 h 14983"/>
                    <a:gd name="T48" fmla="*/ 2147483646 w 15064"/>
                    <a:gd name="T49" fmla="*/ 2147483646 h 14983"/>
                    <a:gd name="T50" fmla="*/ 2147483646 w 15064"/>
                    <a:gd name="T51" fmla="*/ 2147483646 h 14983"/>
                    <a:gd name="T52" fmla="*/ 2147483646 w 15064"/>
                    <a:gd name="T53" fmla="*/ 2147483646 h 14983"/>
                    <a:gd name="T54" fmla="*/ 2147483646 w 15064"/>
                    <a:gd name="T55" fmla="*/ 2147483646 h 14983"/>
                    <a:gd name="T56" fmla="*/ 2147483646 w 15064"/>
                    <a:gd name="T57" fmla="*/ 2147483646 h 14983"/>
                    <a:gd name="T58" fmla="*/ 2147483646 w 15064"/>
                    <a:gd name="T59" fmla="*/ 2147483646 h 14983"/>
                    <a:gd name="T60" fmla="*/ 2147483646 w 15064"/>
                    <a:gd name="T61" fmla="*/ 2147483646 h 14983"/>
                    <a:gd name="T62" fmla="*/ 2147483646 w 15064"/>
                    <a:gd name="T63" fmla="*/ 9765625 h 149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9" name="Google Shape;5927;p36"/>
                <p:cNvSpPr>
                  <a:spLocks/>
                </p:cNvSpPr>
                <p:nvPr/>
              </p:nvSpPr>
              <p:spPr bwMode="auto">
                <a:xfrm>
                  <a:off x="5803400" y="2808875"/>
                  <a:ext cx="102950" cy="72675"/>
                </a:xfrm>
                <a:custGeom>
                  <a:avLst/>
                  <a:gdLst>
                    <a:gd name="T0" fmla="*/ 2147483646 w 4118"/>
                    <a:gd name="T1" fmla="*/ 9765625 h 2907"/>
                    <a:gd name="T2" fmla="*/ 2147483646 w 4118"/>
                    <a:gd name="T3" fmla="*/ 2147483646 h 2907"/>
                    <a:gd name="T4" fmla="*/ 2147483646 w 4118"/>
                    <a:gd name="T5" fmla="*/ 2147483646 h 2907"/>
                    <a:gd name="T6" fmla="*/ 2147483646 w 4118"/>
                    <a:gd name="T7" fmla="*/ 2147483646 h 2907"/>
                    <a:gd name="T8" fmla="*/ 2147483646 w 4118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0" name="Google Shape;5928;p36"/>
                <p:cNvSpPr>
                  <a:spLocks/>
                </p:cNvSpPr>
                <p:nvPr/>
              </p:nvSpPr>
              <p:spPr bwMode="auto">
                <a:xfrm>
                  <a:off x="5750950" y="2720325"/>
                  <a:ext cx="88725" cy="97275"/>
                </a:xfrm>
                <a:custGeom>
                  <a:avLst/>
                  <a:gdLst>
                    <a:gd name="T0" fmla="*/ 2147483646 w 3549"/>
                    <a:gd name="T1" fmla="*/ 0 h 3891"/>
                    <a:gd name="T2" fmla="*/ 2147483646 w 3549"/>
                    <a:gd name="T3" fmla="*/ 2147483646 h 3891"/>
                    <a:gd name="T4" fmla="*/ 2147483646 w 3549"/>
                    <a:gd name="T5" fmla="*/ 2147483646 h 3891"/>
                    <a:gd name="T6" fmla="*/ 2147483646 w 3549"/>
                    <a:gd name="T7" fmla="*/ 2147483646 h 3891"/>
                    <a:gd name="T8" fmla="*/ 2147483646 w 3549"/>
                    <a:gd name="T9" fmla="*/ 2147483646 h 3891"/>
                    <a:gd name="T10" fmla="*/ 2147483646 w 3549"/>
                    <a:gd name="T11" fmla="*/ 2147483646 h 3891"/>
                    <a:gd name="T12" fmla="*/ 2147483646 w 3549"/>
                    <a:gd name="T13" fmla="*/ 0 h 389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1" name="Google Shape;5929;p36"/>
                <p:cNvSpPr>
                  <a:spLocks/>
                </p:cNvSpPr>
                <p:nvPr/>
              </p:nvSpPr>
              <p:spPr bwMode="auto">
                <a:xfrm>
                  <a:off x="5863350" y="2719900"/>
                  <a:ext cx="103575" cy="72675"/>
                </a:xfrm>
                <a:custGeom>
                  <a:avLst/>
                  <a:gdLst>
                    <a:gd name="T0" fmla="*/ 2147483646 w 4143"/>
                    <a:gd name="T1" fmla="*/ 0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2" name="Google Shape;5930;p36"/>
                <p:cNvSpPr>
                  <a:spLocks/>
                </p:cNvSpPr>
                <p:nvPr/>
              </p:nvSpPr>
              <p:spPr bwMode="auto">
                <a:xfrm>
                  <a:off x="5918950" y="2779250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3" name="Google Shape;5931;p36"/>
                <p:cNvSpPr>
                  <a:spLocks/>
                </p:cNvSpPr>
                <p:nvPr/>
              </p:nvSpPr>
              <p:spPr bwMode="auto">
                <a:xfrm>
                  <a:off x="5987275" y="2851350"/>
                  <a:ext cx="102925" cy="72775"/>
                </a:xfrm>
                <a:custGeom>
                  <a:avLst/>
                  <a:gdLst>
                    <a:gd name="T0" fmla="*/ 2147483646 w 4117"/>
                    <a:gd name="T1" fmla="*/ 0 h 2911"/>
                    <a:gd name="T2" fmla="*/ 2147483646 w 4117"/>
                    <a:gd name="T3" fmla="*/ 2147483646 h 2911"/>
                    <a:gd name="T4" fmla="*/ 2147483646 w 4117"/>
                    <a:gd name="T5" fmla="*/ 2147483646 h 2911"/>
                    <a:gd name="T6" fmla="*/ 2147483646 w 4117"/>
                    <a:gd name="T7" fmla="*/ 2147483646 h 2911"/>
                    <a:gd name="T8" fmla="*/ 2147483646 w 4117"/>
                    <a:gd name="T9" fmla="*/ 0 h 29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4" name="Google Shape;5932;p36"/>
                <p:cNvSpPr>
                  <a:spLocks/>
                </p:cNvSpPr>
                <p:nvPr/>
              </p:nvSpPr>
              <p:spPr bwMode="auto">
                <a:xfrm>
                  <a:off x="6063450" y="2931525"/>
                  <a:ext cx="102850" cy="72325"/>
                </a:xfrm>
                <a:custGeom>
                  <a:avLst/>
                  <a:gdLst>
                    <a:gd name="T0" fmla="*/ 2147483646 w 4114"/>
                    <a:gd name="T1" fmla="*/ 0 h 2893"/>
                    <a:gd name="T2" fmla="*/ 2147483646 w 4114"/>
                    <a:gd name="T3" fmla="*/ 2147483646 h 2893"/>
                    <a:gd name="T4" fmla="*/ 2147483646 w 4114"/>
                    <a:gd name="T5" fmla="*/ 2147483646 h 2893"/>
                    <a:gd name="T6" fmla="*/ 2147483646 w 4114"/>
                    <a:gd name="T7" fmla="*/ 2147483646 h 2893"/>
                    <a:gd name="T8" fmla="*/ 2147483646 w 4114"/>
                    <a:gd name="T9" fmla="*/ 0 h 2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5" name="Google Shape;5933;p36"/>
                <p:cNvSpPr>
                  <a:spLocks/>
                </p:cNvSpPr>
                <p:nvPr/>
              </p:nvSpPr>
              <p:spPr bwMode="auto">
                <a:xfrm>
                  <a:off x="6123300" y="3003325"/>
                  <a:ext cx="102900" cy="72775"/>
                </a:xfrm>
                <a:custGeom>
                  <a:avLst/>
                  <a:gdLst>
                    <a:gd name="T0" fmla="*/ 2147483646 w 4116"/>
                    <a:gd name="T1" fmla="*/ 9765625 h 2911"/>
                    <a:gd name="T2" fmla="*/ 2147483646 w 4116"/>
                    <a:gd name="T3" fmla="*/ 2147483646 h 2911"/>
                    <a:gd name="T4" fmla="*/ 2147483646 w 4116"/>
                    <a:gd name="T5" fmla="*/ 2147483646 h 2911"/>
                    <a:gd name="T6" fmla="*/ 2147483646 w 4116"/>
                    <a:gd name="T7" fmla="*/ 2147483646 h 2911"/>
                    <a:gd name="T8" fmla="*/ 2147483646 w 4116"/>
                    <a:gd name="T9" fmla="*/ 9765625 h 29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6" name="Google Shape;5934;p36"/>
                <p:cNvSpPr>
                  <a:spLocks/>
                </p:cNvSpPr>
                <p:nvPr/>
              </p:nvSpPr>
              <p:spPr bwMode="auto">
                <a:xfrm>
                  <a:off x="6025325" y="2942625"/>
                  <a:ext cx="104100" cy="72975"/>
                </a:xfrm>
                <a:custGeom>
                  <a:avLst/>
                  <a:gdLst>
                    <a:gd name="T0" fmla="*/ 2147483646 w 4164"/>
                    <a:gd name="T1" fmla="*/ 0 h 2919"/>
                    <a:gd name="T2" fmla="*/ 2147483646 w 4164"/>
                    <a:gd name="T3" fmla="*/ 2147483646 h 2919"/>
                    <a:gd name="T4" fmla="*/ 2147483646 w 4164"/>
                    <a:gd name="T5" fmla="*/ 2147483646 h 2919"/>
                    <a:gd name="T6" fmla="*/ 2147483646 w 4164"/>
                    <a:gd name="T7" fmla="*/ 2147483646 h 2919"/>
                    <a:gd name="T8" fmla="*/ 2147483646 w 4164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7" name="Google Shape;5935;p36"/>
                <p:cNvSpPr>
                  <a:spLocks/>
                </p:cNvSpPr>
                <p:nvPr/>
              </p:nvSpPr>
              <p:spPr bwMode="auto">
                <a:xfrm>
                  <a:off x="6001650" y="2917450"/>
                  <a:ext cx="102975" cy="72700"/>
                </a:xfrm>
                <a:custGeom>
                  <a:avLst/>
                  <a:gdLst>
                    <a:gd name="T0" fmla="*/ 2147483646 w 4119"/>
                    <a:gd name="T1" fmla="*/ 9765625 h 2908"/>
                    <a:gd name="T2" fmla="*/ 2147483646 w 4119"/>
                    <a:gd name="T3" fmla="*/ 2147483646 h 2908"/>
                    <a:gd name="T4" fmla="*/ 2147483646 w 4119"/>
                    <a:gd name="T5" fmla="*/ 2147483646 h 2908"/>
                    <a:gd name="T6" fmla="*/ 2147483646 w 4119"/>
                    <a:gd name="T7" fmla="*/ 2147483646 h 2908"/>
                    <a:gd name="T8" fmla="*/ 2147483646 w 4119"/>
                    <a:gd name="T9" fmla="*/ 9765625 h 29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8" name="Google Shape;5936;p36"/>
                <p:cNvSpPr>
                  <a:spLocks/>
                </p:cNvSpPr>
                <p:nvPr/>
              </p:nvSpPr>
              <p:spPr bwMode="auto">
                <a:xfrm>
                  <a:off x="5922000" y="2824750"/>
                  <a:ext cx="102850" cy="73075"/>
                </a:xfrm>
                <a:custGeom>
                  <a:avLst/>
                  <a:gdLst>
                    <a:gd name="T0" fmla="*/ 2147483646 w 4114"/>
                    <a:gd name="T1" fmla="*/ 9765625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9765625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9" name="Google Shape;5937;p36"/>
                <p:cNvSpPr>
                  <a:spLocks/>
                </p:cNvSpPr>
                <p:nvPr/>
              </p:nvSpPr>
              <p:spPr bwMode="auto">
                <a:xfrm>
                  <a:off x="5898300" y="2799375"/>
                  <a:ext cx="102925" cy="72975"/>
                </a:xfrm>
                <a:custGeom>
                  <a:avLst/>
                  <a:gdLst>
                    <a:gd name="T0" fmla="*/ 2147483646 w 4117"/>
                    <a:gd name="T1" fmla="*/ 0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0" name="Google Shape;5938;p36"/>
                <p:cNvSpPr>
                  <a:spLocks/>
                </p:cNvSpPr>
                <p:nvPr/>
              </p:nvSpPr>
              <p:spPr bwMode="auto">
                <a:xfrm>
                  <a:off x="5861150" y="2786075"/>
                  <a:ext cx="103550" cy="72700"/>
                </a:xfrm>
                <a:custGeom>
                  <a:avLst/>
                  <a:gdLst>
                    <a:gd name="T0" fmla="*/ 2147483646 w 4142"/>
                    <a:gd name="T1" fmla="*/ 9765625 h 2908"/>
                    <a:gd name="T2" fmla="*/ 2147483646 w 4142"/>
                    <a:gd name="T3" fmla="*/ 2147483646 h 2908"/>
                    <a:gd name="T4" fmla="*/ 2147483646 w 4142"/>
                    <a:gd name="T5" fmla="*/ 2147483646 h 2908"/>
                    <a:gd name="T6" fmla="*/ 2147483646 w 4142"/>
                    <a:gd name="T7" fmla="*/ 2147483646 h 2908"/>
                    <a:gd name="T8" fmla="*/ 2147483646 w 4142"/>
                    <a:gd name="T9" fmla="*/ 9765625 h 29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1" name="Google Shape;5939;p36"/>
                <p:cNvSpPr>
                  <a:spLocks/>
                </p:cNvSpPr>
                <p:nvPr/>
              </p:nvSpPr>
              <p:spPr bwMode="auto">
                <a:xfrm>
                  <a:off x="5816375" y="2764050"/>
                  <a:ext cx="104100" cy="72975"/>
                </a:xfrm>
                <a:custGeom>
                  <a:avLst/>
                  <a:gdLst>
                    <a:gd name="T0" fmla="*/ 2147483646 w 4164"/>
                    <a:gd name="T1" fmla="*/ 0 h 2919"/>
                    <a:gd name="T2" fmla="*/ 2147483646 w 4164"/>
                    <a:gd name="T3" fmla="*/ 2147483646 h 2919"/>
                    <a:gd name="T4" fmla="*/ 2147483646 w 4164"/>
                    <a:gd name="T5" fmla="*/ 2147483646 h 2919"/>
                    <a:gd name="T6" fmla="*/ 2147483646 w 4164"/>
                    <a:gd name="T7" fmla="*/ 2147483646 h 2919"/>
                    <a:gd name="T8" fmla="*/ 2147483646 w 4164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2" name="Google Shape;5940;p36"/>
                <p:cNvSpPr>
                  <a:spLocks/>
                </p:cNvSpPr>
                <p:nvPr/>
              </p:nvSpPr>
              <p:spPr bwMode="auto">
                <a:xfrm>
                  <a:off x="5812450" y="2776500"/>
                  <a:ext cx="102850" cy="73050"/>
                </a:xfrm>
                <a:custGeom>
                  <a:avLst/>
                  <a:gdLst>
                    <a:gd name="T0" fmla="*/ 2147483646 w 4114"/>
                    <a:gd name="T1" fmla="*/ 0 h 2922"/>
                    <a:gd name="T2" fmla="*/ 2147483646 w 4114"/>
                    <a:gd name="T3" fmla="*/ 2147483646 h 2922"/>
                    <a:gd name="T4" fmla="*/ 2147483646 w 4114"/>
                    <a:gd name="T5" fmla="*/ 2147483646 h 2922"/>
                    <a:gd name="T6" fmla="*/ 2147483646 w 4114"/>
                    <a:gd name="T7" fmla="*/ 2147483646 h 2922"/>
                    <a:gd name="T8" fmla="*/ 2147483646 w 4114"/>
                    <a:gd name="T9" fmla="*/ 0 h 29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3" name="Google Shape;5941;p36"/>
                <p:cNvSpPr>
                  <a:spLocks/>
                </p:cNvSpPr>
                <p:nvPr/>
              </p:nvSpPr>
              <p:spPr bwMode="auto">
                <a:xfrm>
                  <a:off x="5776725" y="2738500"/>
                  <a:ext cx="102850" cy="73075"/>
                </a:xfrm>
                <a:custGeom>
                  <a:avLst/>
                  <a:gdLst>
                    <a:gd name="T0" fmla="*/ 2147483646 w 4114"/>
                    <a:gd name="T1" fmla="*/ 0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0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4" name="Google Shape;5942;p36"/>
                <p:cNvSpPr>
                  <a:spLocks/>
                </p:cNvSpPr>
                <p:nvPr/>
              </p:nvSpPr>
              <p:spPr bwMode="auto">
                <a:xfrm>
                  <a:off x="5719750" y="2719900"/>
                  <a:ext cx="102950" cy="72675"/>
                </a:xfrm>
                <a:custGeom>
                  <a:avLst/>
                  <a:gdLst>
                    <a:gd name="T0" fmla="*/ 2147483646 w 4118"/>
                    <a:gd name="T1" fmla="*/ 0 h 2907"/>
                    <a:gd name="T2" fmla="*/ 2147483646 w 4118"/>
                    <a:gd name="T3" fmla="*/ 2147483646 h 2907"/>
                    <a:gd name="T4" fmla="*/ 2147483646 w 4118"/>
                    <a:gd name="T5" fmla="*/ 2147483646 h 2907"/>
                    <a:gd name="T6" fmla="*/ 2147483646 w 4118"/>
                    <a:gd name="T7" fmla="*/ 2147483646 h 2907"/>
                    <a:gd name="T8" fmla="*/ 2147483646 w 4118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5" name="Google Shape;5943;p36"/>
                <p:cNvSpPr>
                  <a:spLocks/>
                </p:cNvSpPr>
                <p:nvPr/>
              </p:nvSpPr>
              <p:spPr bwMode="auto">
                <a:xfrm>
                  <a:off x="5682575" y="2706600"/>
                  <a:ext cx="103025" cy="72375"/>
                </a:xfrm>
                <a:custGeom>
                  <a:avLst/>
                  <a:gdLst>
                    <a:gd name="T0" fmla="*/ 2147483646 w 4121"/>
                    <a:gd name="T1" fmla="*/ 0 h 2895"/>
                    <a:gd name="T2" fmla="*/ 2147483646 w 4121"/>
                    <a:gd name="T3" fmla="*/ 2147483646 h 2895"/>
                    <a:gd name="T4" fmla="*/ 2147483646 w 4121"/>
                    <a:gd name="T5" fmla="*/ 2147483646 h 2895"/>
                    <a:gd name="T6" fmla="*/ 2147483646 w 4121"/>
                    <a:gd name="T7" fmla="*/ 2147483646 h 2895"/>
                    <a:gd name="T8" fmla="*/ 2147483646 w 4121"/>
                    <a:gd name="T9" fmla="*/ 0 h 289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6" name="Google Shape;5944;p36"/>
                <p:cNvSpPr>
                  <a:spLocks/>
                </p:cNvSpPr>
                <p:nvPr/>
              </p:nvSpPr>
              <p:spPr bwMode="auto">
                <a:xfrm>
                  <a:off x="5641475" y="2689200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7" name="Google Shape;5945;p36"/>
                <p:cNvSpPr>
                  <a:spLocks/>
                </p:cNvSpPr>
                <p:nvPr/>
              </p:nvSpPr>
              <p:spPr bwMode="auto">
                <a:xfrm>
                  <a:off x="5783575" y="2795875"/>
                  <a:ext cx="102975" cy="72675"/>
                </a:xfrm>
                <a:custGeom>
                  <a:avLst/>
                  <a:gdLst>
                    <a:gd name="T0" fmla="*/ 2147483646 w 4119"/>
                    <a:gd name="T1" fmla="*/ 9765625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8" name="Google Shape;5946;p36"/>
                <p:cNvSpPr>
                  <a:spLocks/>
                </p:cNvSpPr>
                <p:nvPr/>
              </p:nvSpPr>
              <p:spPr bwMode="auto">
                <a:xfrm>
                  <a:off x="5914275" y="2960325"/>
                  <a:ext cx="103025" cy="72375"/>
                </a:xfrm>
                <a:custGeom>
                  <a:avLst/>
                  <a:gdLst>
                    <a:gd name="T0" fmla="*/ 2147483646 w 4121"/>
                    <a:gd name="T1" fmla="*/ 0 h 2895"/>
                    <a:gd name="T2" fmla="*/ 2147483646 w 4121"/>
                    <a:gd name="T3" fmla="*/ 2147483646 h 2895"/>
                    <a:gd name="T4" fmla="*/ 2147483646 w 4121"/>
                    <a:gd name="T5" fmla="*/ 2147483646 h 2895"/>
                    <a:gd name="T6" fmla="*/ 2147483646 w 4121"/>
                    <a:gd name="T7" fmla="*/ 2147483646 h 2895"/>
                    <a:gd name="T8" fmla="*/ 2147483646 w 4121"/>
                    <a:gd name="T9" fmla="*/ 0 h 289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9" name="Google Shape;5947;p36"/>
                <p:cNvSpPr>
                  <a:spLocks/>
                </p:cNvSpPr>
                <p:nvPr/>
              </p:nvSpPr>
              <p:spPr bwMode="auto">
                <a:xfrm>
                  <a:off x="6008550" y="2983650"/>
                  <a:ext cx="102975" cy="72675"/>
                </a:xfrm>
                <a:custGeom>
                  <a:avLst/>
                  <a:gdLst>
                    <a:gd name="T0" fmla="*/ 2147483646 w 4119"/>
                    <a:gd name="T1" fmla="*/ 9765625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0" name="Google Shape;5948;p36"/>
                <p:cNvSpPr>
                  <a:spLocks/>
                </p:cNvSpPr>
                <p:nvPr/>
              </p:nvSpPr>
              <p:spPr bwMode="auto">
                <a:xfrm>
                  <a:off x="6056525" y="3017775"/>
                  <a:ext cx="103575" cy="72675"/>
                </a:xfrm>
                <a:custGeom>
                  <a:avLst/>
                  <a:gdLst>
                    <a:gd name="T0" fmla="*/ 2147483646 w 4143"/>
                    <a:gd name="T1" fmla="*/ 0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1" name="Google Shape;5949;p36"/>
                <p:cNvSpPr>
                  <a:spLocks/>
                </p:cNvSpPr>
                <p:nvPr/>
              </p:nvSpPr>
              <p:spPr bwMode="auto">
                <a:xfrm>
                  <a:off x="6095875" y="3092700"/>
                  <a:ext cx="102925" cy="72975"/>
                </a:xfrm>
                <a:custGeom>
                  <a:avLst/>
                  <a:gdLst>
                    <a:gd name="T0" fmla="*/ 2147483646 w 4117"/>
                    <a:gd name="T1" fmla="*/ 0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2" name="Google Shape;5950;p36"/>
                <p:cNvSpPr>
                  <a:spLocks/>
                </p:cNvSpPr>
                <p:nvPr/>
              </p:nvSpPr>
              <p:spPr bwMode="auto">
                <a:xfrm>
                  <a:off x="5936300" y="3043300"/>
                  <a:ext cx="103525" cy="72975"/>
                </a:xfrm>
                <a:custGeom>
                  <a:avLst/>
                  <a:gdLst>
                    <a:gd name="T0" fmla="*/ 2147483646 w 4141"/>
                    <a:gd name="T1" fmla="*/ 0 h 2919"/>
                    <a:gd name="T2" fmla="*/ 2147483646 w 4141"/>
                    <a:gd name="T3" fmla="*/ 2147483646 h 2919"/>
                    <a:gd name="T4" fmla="*/ 2147483646 w 4141"/>
                    <a:gd name="T5" fmla="*/ 2147483646 h 2919"/>
                    <a:gd name="T6" fmla="*/ 2147483646 w 4141"/>
                    <a:gd name="T7" fmla="*/ 2147483646 h 2919"/>
                    <a:gd name="T8" fmla="*/ 2147483646 w 4141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3" name="Google Shape;5951;p36"/>
                <p:cNvSpPr>
                  <a:spLocks/>
                </p:cNvSpPr>
                <p:nvPr/>
              </p:nvSpPr>
              <p:spPr bwMode="auto">
                <a:xfrm>
                  <a:off x="5882475" y="2942625"/>
                  <a:ext cx="102325" cy="72975"/>
                </a:xfrm>
                <a:custGeom>
                  <a:avLst/>
                  <a:gdLst>
                    <a:gd name="T0" fmla="*/ 2147483646 w 4093"/>
                    <a:gd name="T1" fmla="*/ 0 h 2919"/>
                    <a:gd name="T2" fmla="*/ 2147483646 w 4093"/>
                    <a:gd name="T3" fmla="*/ 2147483646 h 2919"/>
                    <a:gd name="T4" fmla="*/ 2147483646 w 4093"/>
                    <a:gd name="T5" fmla="*/ 2147483646 h 2919"/>
                    <a:gd name="T6" fmla="*/ 2147483646 w 4093"/>
                    <a:gd name="T7" fmla="*/ 2147483646 h 2919"/>
                    <a:gd name="T8" fmla="*/ 2147483646 w 4093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4" name="Google Shape;5952;p36"/>
                <p:cNvSpPr>
                  <a:spLocks/>
                </p:cNvSpPr>
                <p:nvPr/>
              </p:nvSpPr>
              <p:spPr bwMode="auto">
                <a:xfrm>
                  <a:off x="5773700" y="2844975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5" name="Google Shape;5953;p36"/>
                <p:cNvSpPr>
                  <a:spLocks/>
                </p:cNvSpPr>
                <p:nvPr/>
              </p:nvSpPr>
              <p:spPr bwMode="auto">
                <a:xfrm>
                  <a:off x="5829925" y="2896275"/>
                  <a:ext cx="103025" cy="72600"/>
                </a:xfrm>
                <a:custGeom>
                  <a:avLst/>
                  <a:gdLst>
                    <a:gd name="T0" fmla="*/ 2147483646 w 4121"/>
                    <a:gd name="T1" fmla="*/ 0 h 2904"/>
                    <a:gd name="T2" fmla="*/ 2147483646 w 4121"/>
                    <a:gd name="T3" fmla="*/ 2147483646 h 2904"/>
                    <a:gd name="T4" fmla="*/ 2147483646 w 4121"/>
                    <a:gd name="T5" fmla="*/ 2147483646 h 2904"/>
                    <a:gd name="T6" fmla="*/ 2147483646 w 4121"/>
                    <a:gd name="T7" fmla="*/ 2147483646 h 2904"/>
                    <a:gd name="T8" fmla="*/ 2147483646 w 4121"/>
                    <a:gd name="T9" fmla="*/ 0 h 29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6" name="Google Shape;5954;p36"/>
                <p:cNvSpPr>
                  <a:spLocks/>
                </p:cNvSpPr>
                <p:nvPr/>
              </p:nvSpPr>
              <p:spPr bwMode="auto">
                <a:xfrm>
                  <a:off x="5911225" y="3067250"/>
                  <a:ext cx="103050" cy="72600"/>
                </a:xfrm>
                <a:custGeom>
                  <a:avLst/>
                  <a:gdLst>
                    <a:gd name="T0" fmla="*/ 2147483646 w 4122"/>
                    <a:gd name="T1" fmla="*/ 0 h 2904"/>
                    <a:gd name="T2" fmla="*/ 2147483646 w 4122"/>
                    <a:gd name="T3" fmla="*/ 2147483646 h 2904"/>
                    <a:gd name="T4" fmla="*/ 2147483646 w 4122"/>
                    <a:gd name="T5" fmla="*/ 2147483646 h 2904"/>
                    <a:gd name="T6" fmla="*/ 2147483646 w 4122"/>
                    <a:gd name="T7" fmla="*/ 2147483646 h 2904"/>
                    <a:gd name="T8" fmla="*/ 2147483646 w 4122"/>
                    <a:gd name="T9" fmla="*/ 0 h 29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7" name="Google Shape;5955;p36"/>
                <p:cNvSpPr>
                  <a:spLocks/>
                </p:cNvSpPr>
                <p:nvPr/>
              </p:nvSpPr>
              <p:spPr bwMode="auto">
                <a:xfrm>
                  <a:off x="5980550" y="3217300"/>
                  <a:ext cx="103500" cy="73000"/>
                </a:xfrm>
                <a:custGeom>
                  <a:avLst/>
                  <a:gdLst>
                    <a:gd name="T0" fmla="*/ 2147483646 w 4140"/>
                    <a:gd name="T1" fmla="*/ 9765625 h 2920"/>
                    <a:gd name="T2" fmla="*/ 2147483646 w 4140"/>
                    <a:gd name="T3" fmla="*/ 2147483646 h 2920"/>
                    <a:gd name="T4" fmla="*/ 2147483646 w 4140"/>
                    <a:gd name="T5" fmla="*/ 2147483646 h 2920"/>
                    <a:gd name="T6" fmla="*/ 2147483646 w 4140"/>
                    <a:gd name="T7" fmla="*/ 2147483646 h 2920"/>
                    <a:gd name="T8" fmla="*/ 2147483646 w 4140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8" name="Google Shape;5956;p36"/>
                <p:cNvSpPr>
                  <a:spLocks/>
                </p:cNvSpPr>
                <p:nvPr/>
              </p:nvSpPr>
              <p:spPr bwMode="auto">
                <a:xfrm>
                  <a:off x="6108800" y="3072925"/>
                  <a:ext cx="102925" cy="73000"/>
                </a:xfrm>
                <a:custGeom>
                  <a:avLst/>
                  <a:gdLst>
                    <a:gd name="T0" fmla="*/ 2147483646 w 4117"/>
                    <a:gd name="T1" fmla="*/ 9765625 h 2920"/>
                    <a:gd name="T2" fmla="*/ 2147483646 w 4117"/>
                    <a:gd name="T3" fmla="*/ 2147483646 h 2920"/>
                    <a:gd name="T4" fmla="*/ 2147483646 w 4117"/>
                    <a:gd name="T5" fmla="*/ 2147483646 h 2920"/>
                    <a:gd name="T6" fmla="*/ 2147483646 w 4117"/>
                    <a:gd name="T7" fmla="*/ 2147483646 h 2920"/>
                    <a:gd name="T8" fmla="*/ 2147483646 w 4117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9" name="Google Shape;5957;p36"/>
                <p:cNvSpPr>
                  <a:spLocks/>
                </p:cNvSpPr>
                <p:nvPr/>
              </p:nvSpPr>
              <p:spPr bwMode="auto">
                <a:xfrm>
                  <a:off x="6165800" y="3226725"/>
                  <a:ext cx="102975" cy="72700"/>
                </a:xfrm>
                <a:custGeom>
                  <a:avLst/>
                  <a:gdLst>
                    <a:gd name="T0" fmla="*/ 2147483646 w 4119"/>
                    <a:gd name="T1" fmla="*/ 9765625 h 2908"/>
                    <a:gd name="T2" fmla="*/ 2147483646 w 4119"/>
                    <a:gd name="T3" fmla="*/ 2147483646 h 2908"/>
                    <a:gd name="T4" fmla="*/ 2147483646 w 4119"/>
                    <a:gd name="T5" fmla="*/ 2147483646 h 2908"/>
                    <a:gd name="T6" fmla="*/ 2147483646 w 4119"/>
                    <a:gd name="T7" fmla="*/ 2147483646 h 2908"/>
                    <a:gd name="T8" fmla="*/ 2147483646 w 4119"/>
                    <a:gd name="T9" fmla="*/ 9765625 h 29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0" name="Google Shape;5958;p36"/>
                <p:cNvSpPr>
                  <a:spLocks/>
                </p:cNvSpPr>
                <p:nvPr/>
              </p:nvSpPr>
              <p:spPr bwMode="auto">
                <a:xfrm>
                  <a:off x="6063325" y="3227575"/>
                  <a:ext cx="102925" cy="72975"/>
                </a:xfrm>
                <a:custGeom>
                  <a:avLst/>
                  <a:gdLst>
                    <a:gd name="T0" fmla="*/ 2147483646 w 4117"/>
                    <a:gd name="T1" fmla="*/ 9765625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9765625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1" name="Google Shape;5959;p36"/>
                <p:cNvSpPr>
                  <a:spLocks/>
                </p:cNvSpPr>
                <p:nvPr/>
              </p:nvSpPr>
              <p:spPr bwMode="auto">
                <a:xfrm>
                  <a:off x="6135450" y="3295975"/>
                  <a:ext cx="102975" cy="72675"/>
                </a:xfrm>
                <a:custGeom>
                  <a:avLst/>
                  <a:gdLst>
                    <a:gd name="T0" fmla="*/ 2147483646 w 4119"/>
                    <a:gd name="T1" fmla="*/ 0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2" name="Google Shape;5960;p36"/>
                <p:cNvSpPr>
                  <a:spLocks/>
                </p:cNvSpPr>
                <p:nvPr/>
              </p:nvSpPr>
              <p:spPr bwMode="auto">
                <a:xfrm>
                  <a:off x="6224375" y="3211925"/>
                  <a:ext cx="102425" cy="72375"/>
                </a:xfrm>
                <a:custGeom>
                  <a:avLst/>
                  <a:gdLst>
                    <a:gd name="T0" fmla="*/ 2147483646 w 4097"/>
                    <a:gd name="T1" fmla="*/ 0 h 2895"/>
                    <a:gd name="T2" fmla="*/ 2147483646 w 4097"/>
                    <a:gd name="T3" fmla="*/ 2147483646 h 2895"/>
                    <a:gd name="T4" fmla="*/ 2147483646 w 4097"/>
                    <a:gd name="T5" fmla="*/ 2147483646 h 2895"/>
                    <a:gd name="T6" fmla="*/ 2147483646 w 4097"/>
                    <a:gd name="T7" fmla="*/ 2147483646 h 2895"/>
                    <a:gd name="T8" fmla="*/ 2147483646 w 4097"/>
                    <a:gd name="T9" fmla="*/ 0 h 289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3" name="Google Shape;5961;p36"/>
                <p:cNvSpPr>
                  <a:spLocks/>
                </p:cNvSpPr>
                <p:nvPr/>
              </p:nvSpPr>
              <p:spPr bwMode="auto">
                <a:xfrm>
                  <a:off x="6229625" y="3150650"/>
                  <a:ext cx="103500" cy="72775"/>
                </a:xfrm>
                <a:custGeom>
                  <a:avLst/>
                  <a:gdLst>
                    <a:gd name="T0" fmla="*/ 2147483646 w 4140"/>
                    <a:gd name="T1" fmla="*/ 9765625 h 2911"/>
                    <a:gd name="T2" fmla="*/ 2147483646 w 4140"/>
                    <a:gd name="T3" fmla="*/ 2147483646 h 2911"/>
                    <a:gd name="T4" fmla="*/ 2147483646 w 4140"/>
                    <a:gd name="T5" fmla="*/ 2147483646 h 2911"/>
                    <a:gd name="T6" fmla="*/ 2147483646 w 4140"/>
                    <a:gd name="T7" fmla="*/ 2147483646 h 2911"/>
                    <a:gd name="T8" fmla="*/ 2147483646 w 4140"/>
                    <a:gd name="T9" fmla="*/ 9765625 h 29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4" name="Google Shape;5962;p36"/>
                <p:cNvSpPr>
                  <a:spLocks/>
                </p:cNvSpPr>
                <p:nvPr/>
              </p:nvSpPr>
              <p:spPr bwMode="auto">
                <a:xfrm>
                  <a:off x="6183275" y="3050125"/>
                  <a:ext cx="103500" cy="73000"/>
                </a:xfrm>
                <a:custGeom>
                  <a:avLst/>
                  <a:gdLst>
                    <a:gd name="T0" fmla="*/ 2147483646 w 4140"/>
                    <a:gd name="T1" fmla="*/ 9765625 h 2920"/>
                    <a:gd name="T2" fmla="*/ 2147483646 w 4140"/>
                    <a:gd name="T3" fmla="*/ 2147483646 h 2920"/>
                    <a:gd name="T4" fmla="*/ 2147483646 w 4140"/>
                    <a:gd name="T5" fmla="*/ 2147483646 h 2920"/>
                    <a:gd name="T6" fmla="*/ 2147483646 w 4140"/>
                    <a:gd name="T7" fmla="*/ 2147483646 h 2920"/>
                    <a:gd name="T8" fmla="*/ 2147483646 w 4140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5" name="Google Shape;5963;p36"/>
                <p:cNvSpPr>
                  <a:spLocks/>
                </p:cNvSpPr>
                <p:nvPr/>
              </p:nvSpPr>
              <p:spPr bwMode="auto">
                <a:xfrm>
                  <a:off x="6143000" y="3008250"/>
                  <a:ext cx="102850" cy="73075"/>
                </a:xfrm>
                <a:custGeom>
                  <a:avLst/>
                  <a:gdLst>
                    <a:gd name="T0" fmla="*/ 2147483646 w 4114"/>
                    <a:gd name="T1" fmla="*/ 9765625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9765625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6" name="Google Shape;5964;p36"/>
                <p:cNvSpPr>
                  <a:spLocks/>
                </p:cNvSpPr>
                <p:nvPr/>
              </p:nvSpPr>
              <p:spPr bwMode="auto">
                <a:xfrm>
                  <a:off x="6031350" y="2889425"/>
                  <a:ext cx="103575" cy="72675"/>
                </a:xfrm>
                <a:custGeom>
                  <a:avLst/>
                  <a:gdLst>
                    <a:gd name="T0" fmla="*/ 2147483646 w 4143"/>
                    <a:gd name="T1" fmla="*/ 9765625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7" name="Google Shape;5965;p36"/>
                <p:cNvSpPr>
                  <a:spLocks/>
                </p:cNvSpPr>
                <p:nvPr/>
              </p:nvSpPr>
              <p:spPr bwMode="auto">
                <a:xfrm>
                  <a:off x="5977400" y="2908425"/>
                  <a:ext cx="103575" cy="72675"/>
                </a:xfrm>
                <a:custGeom>
                  <a:avLst/>
                  <a:gdLst>
                    <a:gd name="T0" fmla="*/ 2147483646 w 4143"/>
                    <a:gd name="T1" fmla="*/ 9765625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8" name="Google Shape;5966;p36"/>
                <p:cNvSpPr>
                  <a:spLocks/>
                </p:cNvSpPr>
                <p:nvPr/>
              </p:nvSpPr>
              <p:spPr bwMode="auto">
                <a:xfrm>
                  <a:off x="5855875" y="2847550"/>
                  <a:ext cx="102850" cy="73075"/>
                </a:xfrm>
                <a:custGeom>
                  <a:avLst/>
                  <a:gdLst>
                    <a:gd name="T0" fmla="*/ 2147483646 w 4114"/>
                    <a:gd name="T1" fmla="*/ 0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0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9" name="Google Shape;5967;p36"/>
                <p:cNvSpPr>
                  <a:spLocks/>
                </p:cNvSpPr>
                <p:nvPr/>
              </p:nvSpPr>
              <p:spPr bwMode="auto">
                <a:xfrm>
                  <a:off x="6058700" y="3079400"/>
                  <a:ext cx="103575" cy="72675"/>
                </a:xfrm>
                <a:custGeom>
                  <a:avLst/>
                  <a:gdLst>
                    <a:gd name="T0" fmla="*/ 2147483646 w 4143"/>
                    <a:gd name="T1" fmla="*/ 9765625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0" name="Google Shape;5968;p36"/>
                <p:cNvSpPr>
                  <a:spLocks/>
                </p:cNvSpPr>
                <p:nvPr/>
              </p:nvSpPr>
              <p:spPr bwMode="auto">
                <a:xfrm>
                  <a:off x="6162000" y="3214275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1" name="Google Shape;5969;p36"/>
                <p:cNvSpPr>
                  <a:spLocks/>
                </p:cNvSpPr>
                <p:nvPr/>
              </p:nvSpPr>
              <p:spPr bwMode="auto">
                <a:xfrm>
                  <a:off x="6140725" y="3123075"/>
                  <a:ext cx="102900" cy="73000"/>
                </a:xfrm>
                <a:custGeom>
                  <a:avLst/>
                  <a:gdLst>
                    <a:gd name="T0" fmla="*/ 2147483646 w 4116"/>
                    <a:gd name="T1" fmla="*/ 9765625 h 2920"/>
                    <a:gd name="T2" fmla="*/ 2147483646 w 4116"/>
                    <a:gd name="T3" fmla="*/ 2147483646 h 2920"/>
                    <a:gd name="T4" fmla="*/ 2147483646 w 4116"/>
                    <a:gd name="T5" fmla="*/ 2147483646 h 2920"/>
                    <a:gd name="T6" fmla="*/ 2147483646 w 4116"/>
                    <a:gd name="T7" fmla="*/ 2147483646 h 2920"/>
                    <a:gd name="T8" fmla="*/ 2147483646 w 4116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2" name="Google Shape;5970;p36"/>
                <p:cNvSpPr>
                  <a:spLocks/>
                </p:cNvSpPr>
                <p:nvPr/>
              </p:nvSpPr>
              <p:spPr bwMode="auto">
                <a:xfrm>
                  <a:off x="6169650" y="3087000"/>
                  <a:ext cx="102975" cy="72675"/>
                </a:xfrm>
                <a:custGeom>
                  <a:avLst/>
                  <a:gdLst>
                    <a:gd name="T0" fmla="*/ 2147483646 w 4119"/>
                    <a:gd name="T1" fmla="*/ 0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3" name="Google Shape;5971;p36"/>
                <p:cNvSpPr>
                  <a:spLocks/>
                </p:cNvSpPr>
                <p:nvPr/>
              </p:nvSpPr>
              <p:spPr bwMode="auto">
                <a:xfrm>
                  <a:off x="5823075" y="2686050"/>
                  <a:ext cx="102850" cy="73075"/>
                </a:xfrm>
                <a:custGeom>
                  <a:avLst/>
                  <a:gdLst>
                    <a:gd name="T0" fmla="*/ 2147483646 w 4114"/>
                    <a:gd name="T1" fmla="*/ 9765625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9765625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4" name="Google Shape;5972;p36"/>
                <p:cNvSpPr>
                  <a:spLocks/>
                </p:cNvSpPr>
                <p:nvPr/>
              </p:nvSpPr>
              <p:spPr bwMode="auto">
                <a:xfrm>
                  <a:off x="5733575" y="2769725"/>
                  <a:ext cx="104100" cy="73000"/>
                </a:xfrm>
                <a:custGeom>
                  <a:avLst/>
                  <a:gdLst>
                    <a:gd name="T0" fmla="*/ 2147483646 w 4164"/>
                    <a:gd name="T1" fmla="*/ 9765625 h 2920"/>
                    <a:gd name="T2" fmla="*/ 2147483646 w 4164"/>
                    <a:gd name="T3" fmla="*/ 2147483646 h 2920"/>
                    <a:gd name="T4" fmla="*/ 2147483646 w 4164"/>
                    <a:gd name="T5" fmla="*/ 2147483646 h 2920"/>
                    <a:gd name="T6" fmla="*/ 2147483646 w 4164"/>
                    <a:gd name="T7" fmla="*/ 2147483646 h 2920"/>
                    <a:gd name="T8" fmla="*/ 2147483646 w 4164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5" name="Google Shape;5973;p36"/>
                <p:cNvSpPr>
                  <a:spLocks/>
                </p:cNvSpPr>
                <p:nvPr/>
              </p:nvSpPr>
              <p:spPr bwMode="auto">
                <a:xfrm>
                  <a:off x="5699225" y="2674000"/>
                  <a:ext cx="103675" cy="72975"/>
                </a:xfrm>
                <a:custGeom>
                  <a:avLst/>
                  <a:gdLst>
                    <a:gd name="T0" fmla="*/ 2147483646 w 4147"/>
                    <a:gd name="T1" fmla="*/ 0 h 2919"/>
                    <a:gd name="T2" fmla="*/ 2147483646 w 4147"/>
                    <a:gd name="T3" fmla="*/ 2147483646 h 2919"/>
                    <a:gd name="T4" fmla="*/ 2147483646 w 4147"/>
                    <a:gd name="T5" fmla="*/ 2147483646 h 2919"/>
                    <a:gd name="T6" fmla="*/ 2147483646 w 4147"/>
                    <a:gd name="T7" fmla="*/ 2147483646 h 2919"/>
                    <a:gd name="T8" fmla="*/ 2147483646 w 414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6" name="Google Shape;5974;p36"/>
                <p:cNvSpPr>
                  <a:spLocks/>
                </p:cNvSpPr>
                <p:nvPr/>
              </p:nvSpPr>
              <p:spPr bwMode="auto">
                <a:xfrm>
                  <a:off x="5765450" y="2684250"/>
                  <a:ext cx="103500" cy="73000"/>
                </a:xfrm>
                <a:custGeom>
                  <a:avLst/>
                  <a:gdLst>
                    <a:gd name="T0" fmla="*/ 2147483646 w 4140"/>
                    <a:gd name="T1" fmla="*/ 9765625 h 2920"/>
                    <a:gd name="T2" fmla="*/ 2147483646 w 4140"/>
                    <a:gd name="T3" fmla="*/ 2147483646 h 2920"/>
                    <a:gd name="T4" fmla="*/ 2147483646 w 4140"/>
                    <a:gd name="T5" fmla="*/ 2147483646 h 2920"/>
                    <a:gd name="T6" fmla="*/ 2147483646 w 4140"/>
                    <a:gd name="T7" fmla="*/ 2147483646 h 2920"/>
                    <a:gd name="T8" fmla="*/ 2147483646 w 4140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7" name="Google Shape;5975;p36"/>
                <p:cNvSpPr>
                  <a:spLocks/>
                </p:cNvSpPr>
                <p:nvPr/>
              </p:nvSpPr>
              <p:spPr bwMode="auto">
                <a:xfrm>
                  <a:off x="5908200" y="3005300"/>
                  <a:ext cx="103675" cy="73000"/>
                </a:xfrm>
                <a:custGeom>
                  <a:avLst/>
                  <a:gdLst>
                    <a:gd name="T0" fmla="*/ 2147483646 w 4147"/>
                    <a:gd name="T1" fmla="*/ 9765625 h 2920"/>
                    <a:gd name="T2" fmla="*/ 2147483646 w 4147"/>
                    <a:gd name="T3" fmla="*/ 2147483646 h 2920"/>
                    <a:gd name="T4" fmla="*/ 2147483646 w 4147"/>
                    <a:gd name="T5" fmla="*/ 2147483646 h 2920"/>
                    <a:gd name="T6" fmla="*/ 2147483646 w 4147"/>
                    <a:gd name="T7" fmla="*/ 2147483646 h 2920"/>
                    <a:gd name="T8" fmla="*/ 2147483646 w 4147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83" name="Google Shape;5976;p36"/>
              <p:cNvGrpSpPr>
                <a:grpSpLocks/>
              </p:cNvGrpSpPr>
              <p:nvPr/>
            </p:nvGrpSpPr>
            <p:grpSpPr bwMode="auto"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113" name="Google Shape;5977;p36"/>
                <p:cNvSpPr>
                  <a:spLocks/>
                </p:cNvSpPr>
                <p:nvPr/>
              </p:nvSpPr>
              <p:spPr bwMode="auto">
                <a:xfrm>
                  <a:off x="4976050" y="4611525"/>
                  <a:ext cx="1656575" cy="852975"/>
                </a:xfrm>
                <a:custGeom>
                  <a:avLst/>
                  <a:gdLst>
                    <a:gd name="T0" fmla="*/ 2147483646 w 66263"/>
                    <a:gd name="T1" fmla="*/ 0 h 34119"/>
                    <a:gd name="T2" fmla="*/ 2147483646 w 66263"/>
                    <a:gd name="T3" fmla="*/ 2147483646 h 34119"/>
                    <a:gd name="T4" fmla="*/ 2147483646 w 66263"/>
                    <a:gd name="T5" fmla="*/ 2147483646 h 34119"/>
                    <a:gd name="T6" fmla="*/ 2147483646 w 66263"/>
                    <a:gd name="T7" fmla="*/ 2147483646 h 34119"/>
                    <a:gd name="T8" fmla="*/ 2147483646 w 66263"/>
                    <a:gd name="T9" fmla="*/ 2147483646 h 34119"/>
                    <a:gd name="T10" fmla="*/ 2147483646 w 66263"/>
                    <a:gd name="T11" fmla="*/ 2147483646 h 34119"/>
                    <a:gd name="T12" fmla="*/ 2147483646 w 66263"/>
                    <a:gd name="T13" fmla="*/ 2147483646 h 34119"/>
                    <a:gd name="T14" fmla="*/ 2147483646 w 66263"/>
                    <a:gd name="T15" fmla="*/ 2147483646 h 34119"/>
                    <a:gd name="T16" fmla="*/ 2147483646 w 66263"/>
                    <a:gd name="T17" fmla="*/ 2147483646 h 34119"/>
                    <a:gd name="T18" fmla="*/ 2147483646 w 66263"/>
                    <a:gd name="T19" fmla="*/ 2147483646 h 34119"/>
                    <a:gd name="T20" fmla="*/ 2147483646 w 66263"/>
                    <a:gd name="T21" fmla="*/ 2147483646 h 34119"/>
                    <a:gd name="T22" fmla="*/ 2147483646 w 66263"/>
                    <a:gd name="T23" fmla="*/ 2147483646 h 34119"/>
                    <a:gd name="T24" fmla="*/ 2147483646 w 66263"/>
                    <a:gd name="T25" fmla="*/ 2147483646 h 34119"/>
                    <a:gd name="T26" fmla="*/ 2147483646 w 66263"/>
                    <a:gd name="T27" fmla="*/ 2147483646 h 34119"/>
                    <a:gd name="T28" fmla="*/ 2147483646 w 66263"/>
                    <a:gd name="T29" fmla="*/ 2147483646 h 34119"/>
                    <a:gd name="T30" fmla="*/ 2147483646 w 66263"/>
                    <a:gd name="T31" fmla="*/ 2147483646 h 34119"/>
                    <a:gd name="T32" fmla="*/ 2147483646 w 66263"/>
                    <a:gd name="T33" fmla="*/ 2147483646 h 34119"/>
                    <a:gd name="T34" fmla="*/ 2147483646 w 66263"/>
                    <a:gd name="T35" fmla="*/ 2147483646 h 34119"/>
                    <a:gd name="T36" fmla="*/ 2147483646 w 66263"/>
                    <a:gd name="T37" fmla="*/ 2147483646 h 34119"/>
                    <a:gd name="T38" fmla="*/ 2147483646 w 66263"/>
                    <a:gd name="T39" fmla="*/ 2147483646 h 34119"/>
                    <a:gd name="T40" fmla="*/ 2147483646 w 66263"/>
                    <a:gd name="T41" fmla="*/ 2147483646 h 34119"/>
                    <a:gd name="T42" fmla="*/ 2147483646 w 66263"/>
                    <a:gd name="T43" fmla="*/ 2147483646 h 34119"/>
                    <a:gd name="T44" fmla="*/ 2147483646 w 66263"/>
                    <a:gd name="T45" fmla="*/ 2147483646 h 34119"/>
                    <a:gd name="T46" fmla="*/ 2147483646 w 66263"/>
                    <a:gd name="T47" fmla="*/ 2147483646 h 34119"/>
                    <a:gd name="T48" fmla="*/ 2147483646 w 66263"/>
                    <a:gd name="T49" fmla="*/ 2147483646 h 34119"/>
                    <a:gd name="T50" fmla="*/ 2147483646 w 66263"/>
                    <a:gd name="T51" fmla="*/ 2147483646 h 34119"/>
                    <a:gd name="T52" fmla="*/ 2147483646 w 66263"/>
                    <a:gd name="T53" fmla="*/ 507812500 h 34119"/>
                    <a:gd name="T54" fmla="*/ 2147483646 w 66263"/>
                    <a:gd name="T55" fmla="*/ 0 h 34119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4" name="Google Shape;5978;p36"/>
                <p:cNvSpPr>
                  <a:spLocks/>
                </p:cNvSpPr>
                <p:nvPr/>
              </p:nvSpPr>
              <p:spPr bwMode="auto">
                <a:xfrm>
                  <a:off x="5064200" y="4748075"/>
                  <a:ext cx="1576800" cy="504600"/>
                </a:xfrm>
                <a:custGeom>
                  <a:avLst/>
                  <a:gdLst>
                    <a:gd name="T0" fmla="*/ 2147483646 w 63072"/>
                    <a:gd name="T1" fmla="*/ 595703125 h 20184"/>
                    <a:gd name="T2" fmla="*/ 2147483646 w 63072"/>
                    <a:gd name="T3" fmla="*/ 2147483646 h 20184"/>
                    <a:gd name="T4" fmla="*/ 2147483646 w 63072"/>
                    <a:gd name="T5" fmla="*/ 2147483646 h 20184"/>
                    <a:gd name="T6" fmla="*/ 2147483646 w 63072"/>
                    <a:gd name="T7" fmla="*/ 2147483646 h 20184"/>
                    <a:gd name="T8" fmla="*/ 2147483646 w 63072"/>
                    <a:gd name="T9" fmla="*/ 2147483646 h 20184"/>
                    <a:gd name="T10" fmla="*/ 2147483646 w 63072"/>
                    <a:gd name="T11" fmla="*/ 2147483646 h 20184"/>
                    <a:gd name="T12" fmla="*/ 2147483646 w 63072"/>
                    <a:gd name="T13" fmla="*/ 2147483646 h 20184"/>
                    <a:gd name="T14" fmla="*/ 2147483646 w 63072"/>
                    <a:gd name="T15" fmla="*/ 2147483646 h 20184"/>
                    <a:gd name="T16" fmla="*/ 0 w 63072"/>
                    <a:gd name="T17" fmla="*/ 2147483646 h 20184"/>
                    <a:gd name="T18" fmla="*/ 2147483646 w 63072"/>
                    <a:gd name="T19" fmla="*/ 2147483646 h 20184"/>
                    <a:gd name="T20" fmla="*/ 2147483646 w 63072"/>
                    <a:gd name="T21" fmla="*/ 2147483646 h 20184"/>
                    <a:gd name="T22" fmla="*/ 2147483646 w 63072"/>
                    <a:gd name="T23" fmla="*/ 2147483646 h 20184"/>
                    <a:gd name="T24" fmla="*/ 2147483646 w 63072"/>
                    <a:gd name="T25" fmla="*/ 2147483646 h 20184"/>
                    <a:gd name="T26" fmla="*/ 2147483646 w 63072"/>
                    <a:gd name="T27" fmla="*/ 2147483646 h 20184"/>
                    <a:gd name="T28" fmla="*/ 2147483646 w 63072"/>
                    <a:gd name="T29" fmla="*/ 2147483646 h 20184"/>
                    <a:gd name="T30" fmla="*/ 2147483646 w 63072"/>
                    <a:gd name="T31" fmla="*/ 2147483646 h 20184"/>
                    <a:gd name="T32" fmla="*/ 2147483646 w 63072"/>
                    <a:gd name="T33" fmla="*/ 2147483646 h 20184"/>
                    <a:gd name="T34" fmla="*/ 2147483646 w 63072"/>
                    <a:gd name="T35" fmla="*/ 2147483646 h 20184"/>
                    <a:gd name="T36" fmla="*/ 2147483646 w 63072"/>
                    <a:gd name="T37" fmla="*/ 2147483646 h 20184"/>
                    <a:gd name="T38" fmla="*/ 2147483646 w 63072"/>
                    <a:gd name="T39" fmla="*/ 2147483646 h 20184"/>
                    <a:gd name="T40" fmla="*/ 2147483646 w 63072"/>
                    <a:gd name="T41" fmla="*/ 2147483646 h 20184"/>
                    <a:gd name="T42" fmla="*/ 2147483646 w 63072"/>
                    <a:gd name="T43" fmla="*/ 2147483646 h 20184"/>
                    <a:gd name="T44" fmla="*/ 2147483646 w 63072"/>
                    <a:gd name="T45" fmla="*/ 2147483646 h 20184"/>
                    <a:gd name="T46" fmla="*/ 2147483646 w 63072"/>
                    <a:gd name="T47" fmla="*/ 2147483646 h 20184"/>
                    <a:gd name="T48" fmla="*/ 2147483646 w 63072"/>
                    <a:gd name="T49" fmla="*/ 2147483646 h 20184"/>
                    <a:gd name="T50" fmla="*/ 2147483646 w 63072"/>
                    <a:gd name="T51" fmla="*/ 2147483646 h 20184"/>
                    <a:gd name="T52" fmla="*/ 2147483646 w 63072"/>
                    <a:gd name="T53" fmla="*/ 2147483646 h 20184"/>
                    <a:gd name="T54" fmla="*/ 2147483646 w 63072"/>
                    <a:gd name="T55" fmla="*/ 2147483646 h 20184"/>
                    <a:gd name="T56" fmla="*/ 2147483646 w 63072"/>
                    <a:gd name="T57" fmla="*/ 2147483646 h 20184"/>
                    <a:gd name="T58" fmla="*/ 2147483646 w 63072"/>
                    <a:gd name="T59" fmla="*/ 2147483646 h 20184"/>
                    <a:gd name="T60" fmla="*/ 2147483646 w 63072"/>
                    <a:gd name="T61" fmla="*/ 2147483646 h 20184"/>
                    <a:gd name="T62" fmla="*/ 2147483646 w 63072"/>
                    <a:gd name="T63" fmla="*/ 2147483646 h 20184"/>
                    <a:gd name="T64" fmla="*/ 2147483646 w 63072"/>
                    <a:gd name="T65" fmla="*/ 2147483646 h 20184"/>
                    <a:gd name="T66" fmla="*/ 2147483646 w 63072"/>
                    <a:gd name="T67" fmla="*/ 2147483646 h 20184"/>
                    <a:gd name="T68" fmla="*/ 2147483646 w 63072"/>
                    <a:gd name="T69" fmla="*/ 2147483646 h 20184"/>
                    <a:gd name="T70" fmla="*/ 2147483646 w 63072"/>
                    <a:gd name="T71" fmla="*/ 2147483646 h 2018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84" name="Google Shape;5979;p36"/>
              <p:cNvGrpSpPr>
                <a:grpSpLocks/>
              </p:cNvGrpSpPr>
              <p:nvPr/>
            </p:nvGrpSpPr>
            <p:grpSpPr bwMode="auto"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85" name="Google Shape;5980;p36"/>
                <p:cNvSpPr/>
                <p:nvPr/>
              </p:nvSpPr>
              <p:spPr>
                <a:xfrm>
                  <a:off x="974915" y="682035"/>
                  <a:ext cx="410698" cy="660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5981;p36"/>
                <p:cNvSpPr/>
                <p:nvPr/>
              </p:nvSpPr>
              <p:spPr>
                <a:xfrm>
                  <a:off x="582606" y="1005423"/>
                  <a:ext cx="701865" cy="433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5982;p36"/>
                <p:cNvSpPr/>
                <p:nvPr/>
              </p:nvSpPr>
              <p:spPr>
                <a:xfrm>
                  <a:off x="755773" y="1406974"/>
                  <a:ext cx="547087" cy="464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5983;p36"/>
                <p:cNvSpPr/>
                <p:nvPr/>
              </p:nvSpPr>
              <p:spPr>
                <a:xfrm>
                  <a:off x="1207848" y="1420768"/>
                  <a:ext cx="334075" cy="6483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5984;p36"/>
                <p:cNvSpPr/>
                <p:nvPr/>
              </p:nvSpPr>
              <p:spPr>
                <a:xfrm>
                  <a:off x="1324314" y="790853"/>
                  <a:ext cx="502646" cy="5502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5985;p36"/>
                <p:cNvSpPr/>
                <p:nvPr/>
              </p:nvSpPr>
              <p:spPr>
                <a:xfrm>
                  <a:off x="1301327" y="1287428"/>
                  <a:ext cx="631373" cy="35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5986;p36"/>
                <p:cNvSpPr>
                  <a:spLocks/>
                </p:cNvSpPr>
                <p:nvPr/>
              </p:nvSpPr>
              <p:spPr bwMode="auto">
                <a:xfrm>
                  <a:off x="1259250" y="1456575"/>
                  <a:ext cx="128600" cy="438325"/>
                </a:xfrm>
                <a:custGeom>
                  <a:avLst/>
                  <a:gdLst>
                    <a:gd name="T0" fmla="*/ 2147483646 w 5144"/>
                    <a:gd name="T1" fmla="*/ 0 h 17533"/>
                    <a:gd name="T2" fmla="*/ 2147483646 w 5144"/>
                    <a:gd name="T3" fmla="*/ 2147483646 h 17533"/>
                    <a:gd name="T4" fmla="*/ 2147483646 w 5144"/>
                    <a:gd name="T5" fmla="*/ 2147483646 h 17533"/>
                    <a:gd name="T6" fmla="*/ 2147483646 w 5144"/>
                    <a:gd name="T7" fmla="*/ 2147483646 h 17533"/>
                    <a:gd name="T8" fmla="*/ 2147483646 w 5144"/>
                    <a:gd name="T9" fmla="*/ 2147483646 h 17533"/>
                    <a:gd name="T10" fmla="*/ 2147483646 w 5144"/>
                    <a:gd name="T11" fmla="*/ 2147483646 h 17533"/>
                    <a:gd name="T12" fmla="*/ 2147483646 w 5144"/>
                    <a:gd name="T13" fmla="*/ 0 h 175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5987;p36"/>
                <p:cNvSpPr>
                  <a:spLocks/>
                </p:cNvSpPr>
                <p:nvPr/>
              </p:nvSpPr>
              <p:spPr bwMode="auto">
                <a:xfrm>
                  <a:off x="1278425" y="1436350"/>
                  <a:ext cx="170225" cy="375075"/>
                </a:xfrm>
                <a:custGeom>
                  <a:avLst/>
                  <a:gdLst>
                    <a:gd name="T0" fmla="*/ 2147483646 w 6809"/>
                    <a:gd name="T1" fmla="*/ 0 h 15003"/>
                    <a:gd name="T2" fmla="*/ 2147483646 w 6809"/>
                    <a:gd name="T3" fmla="*/ 2147483646 h 15003"/>
                    <a:gd name="T4" fmla="*/ 2147483646 w 6809"/>
                    <a:gd name="T5" fmla="*/ 2147483646 h 15003"/>
                    <a:gd name="T6" fmla="*/ 2147483646 w 6809"/>
                    <a:gd name="T7" fmla="*/ 2147483646 h 15003"/>
                    <a:gd name="T8" fmla="*/ 2147483646 w 6809"/>
                    <a:gd name="T9" fmla="*/ 2147483646 h 15003"/>
                    <a:gd name="T10" fmla="*/ 2147483646 w 6809"/>
                    <a:gd name="T11" fmla="*/ 2147483646 h 15003"/>
                    <a:gd name="T12" fmla="*/ 2147483646 w 6809"/>
                    <a:gd name="T13" fmla="*/ 0 h 1500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3" name="Google Shape;5988;p36"/>
                <p:cNvSpPr>
                  <a:spLocks/>
                </p:cNvSpPr>
                <p:nvPr/>
              </p:nvSpPr>
              <p:spPr bwMode="auto">
                <a:xfrm>
                  <a:off x="1256375" y="1484350"/>
                  <a:ext cx="69925" cy="372750"/>
                </a:xfrm>
                <a:custGeom>
                  <a:avLst/>
                  <a:gdLst>
                    <a:gd name="T0" fmla="*/ 2147483646 w 2797"/>
                    <a:gd name="T1" fmla="*/ 9765625 h 14910"/>
                    <a:gd name="T2" fmla="*/ 302734375 w 2797"/>
                    <a:gd name="T3" fmla="*/ 2147483646 h 14910"/>
                    <a:gd name="T4" fmla="*/ 2147483646 w 2797"/>
                    <a:gd name="T5" fmla="*/ 2147483646 h 14910"/>
                    <a:gd name="T6" fmla="*/ 2147483646 w 2797"/>
                    <a:gd name="T7" fmla="*/ 2147483646 h 14910"/>
                    <a:gd name="T8" fmla="*/ 2147483646 w 2797"/>
                    <a:gd name="T9" fmla="*/ 2147483646 h 14910"/>
                    <a:gd name="T10" fmla="*/ 2147483646 w 2797"/>
                    <a:gd name="T11" fmla="*/ 2147483646 h 14910"/>
                    <a:gd name="T12" fmla="*/ 2147483646 w 2797"/>
                    <a:gd name="T13" fmla="*/ 9765625 h 149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5989;p36"/>
                <p:cNvSpPr>
                  <a:spLocks/>
                </p:cNvSpPr>
                <p:nvPr/>
              </p:nvSpPr>
              <p:spPr bwMode="auto">
                <a:xfrm>
                  <a:off x="987250" y="1441975"/>
                  <a:ext cx="298650" cy="242300"/>
                </a:xfrm>
                <a:custGeom>
                  <a:avLst/>
                  <a:gdLst>
                    <a:gd name="T0" fmla="*/ 2147483646 w 11946"/>
                    <a:gd name="T1" fmla="*/ 9765625 h 9692"/>
                    <a:gd name="T2" fmla="*/ 2147483646 w 11946"/>
                    <a:gd name="T3" fmla="*/ 830078125 h 9692"/>
                    <a:gd name="T4" fmla="*/ 644531250 w 11946"/>
                    <a:gd name="T5" fmla="*/ 2147483646 h 9692"/>
                    <a:gd name="T6" fmla="*/ 2147483646 w 11946"/>
                    <a:gd name="T7" fmla="*/ 2147483646 h 9692"/>
                    <a:gd name="T8" fmla="*/ 2147483646 w 11946"/>
                    <a:gd name="T9" fmla="*/ 2147483646 h 9692"/>
                    <a:gd name="T10" fmla="*/ 2147483646 w 11946"/>
                    <a:gd name="T11" fmla="*/ 2147483646 h 9692"/>
                    <a:gd name="T12" fmla="*/ 2147483646 w 11946"/>
                    <a:gd name="T13" fmla="*/ 9765625 h 969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5" name="Google Shape;5990;p36"/>
                <p:cNvSpPr>
                  <a:spLocks/>
                </p:cNvSpPr>
                <p:nvPr/>
              </p:nvSpPr>
              <p:spPr bwMode="auto">
                <a:xfrm>
                  <a:off x="1125950" y="1425825"/>
                  <a:ext cx="212075" cy="231125"/>
                </a:xfrm>
                <a:custGeom>
                  <a:avLst/>
                  <a:gdLst>
                    <a:gd name="T0" fmla="*/ 2147483646 w 8483"/>
                    <a:gd name="T1" fmla="*/ 0 h 9245"/>
                    <a:gd name="T2" fmla="*/ 2147483646 w 8483"/>
                    <a:gd name="T3" fmla="*/ 2147483646 h 9245"/>
                    <a:gd name="T4" fmla="*/ 488281250 w 8483"/>
                    <a:gd name="T5" fmla="*/ 2147483646 h 9245"/>
                    <a:gd name="T6" fmla="*/ 2147483646 w 8483"/>
                    <a:gd name="T7" fmla="*/ 2147483646 h 9245"/>
                    <a:gd name="T8" fmla="*/ 2147483646 w 8483"/>
                    <a:gd name="T9" fmla="*/ 2147483646 h 9245"/>
                    <a:gd name="T10" fmla="*/ 2147483646 w 8483"/>
                    <a:gd name="T11" fmla="*/ 2147483646 h 9245"/>
                    <a:gd name="T12" fmla="*/ 2147483646 w 8483"/>
                    <a:gd name="T13" fmla="*/ 0 h 92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5991;p36"/>
                <p:cNvSpPr>
                  <a:spLocks/>
                </p:cNvSpPr>
                <p:nvPr/>
              </p:nvSpPr>
              <p:spPr bwMode="auto">
                <a:xfrm>
                  <a:off x="872725" y="1410800"/>
                  <a:ext cx="414450" cy="218025"/>
                </a:xfrm>
                <a:custGeom>
                  <a:avLst/>
                  <a:gdLst>
                    <a:gd name="T0" fmla="*/ 2147483646 w 16578"/>
                    <a:gd name="T1" fmla="*/ 0 h 8721"/>
                    <a:gd name="T2" fmla="*/ 2147483646 w 16578"/>
                    <a:gd name="T3" fmla="*/ 839843750 h 8721"/>
                    <a:gd name="T4" fmla="*/ 1445312500 w 16578"/>
                    <a:gd name="T5" fmla="*/ 2147483646 h 8721"/>
                    <a:gd name="T6" fmla="*/ 2147483646 w 16578"/>
                    <a:gd name="T7" fmla="*/ 2147483646 h 8721"/>
                    <a:gd name="T8" fmla="*/ 2147483646 w 16578"/>
                    <a:gd name="T9" fmla="*/ 2147483646 h 8721"/>
                    <a:gd name="T10" fmla="*/ 2147483646 w 16578"/>
                    <a:gd name="T11" fmla="*/ 2147483646 h 8721"/>
                    <a:gd name="T12" fmla="*/ 2147483646 w 16578"/>
                    <a:gd name="T13" fmla="*/ 0 h 87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5992;p36"/>
                <p:cNvSpPr>
                  <a:spLocks/>
                </p:cNvSpPr>
                <p:nvPr/>
              </p:nvSpPr>
              <p:spPr bwMode="auto">
                <a:xfrm>
                  <a:off x="980400" y="1404150"/>
                  <a:ext cx="289450" cy="134325"/>
                </a:xfrm>
                <a:custGeom>
                  <a:avLst/>
                  <a:gdLst>
                    <a:gd name="T0" fmla="*/ 2147483646 w 11578"/>
                    <a:gd name="T1" fmla="*/ 0 h 5373"/>
                    <a:gd name="T2" fmla="*/ 2147483646 w 11578"/>
                    <a:gd name="T3" fmla="*/ 2147483646 h 5373"/>
                    <a:gd name="T4" fmla="*/ 947265625 w 11578"/>
                    <a:gd name="T5" fmla="*/ 2147483646 h 5373"/>
                    <a:gd name="T6" fmla="*/ 2147483646 w 11578"/>
                    <a:gd name="T7" fmla="*/ 2147483646 h 5373"/>
                    <a:gd name="T8" fmla="*/ 2147483646 w 11578"/>
                    <a:gd name="T9" fmla="*/ 2147483646 h 5373"/>
                    <a:gd name="T10" fmla="*/ 2147483646 w 11578"/>
                    <a:gd name="T11" fmla="*/ 2147483646 h 5373"/>
                    <a:gd name="T12" fmla="*/ 2147483646 w 11578"/>
                    <a:gd name="T13" fmla="*/ 2147483646 h 5373"/>
                    <a:gd name="T14" fmla="*/ 2147483646 w 11578"/>
                    <a:gd name="T15" fmla="*/ 2147483646 h 5373"/>
                    <a:gd name="T16" fmla="*/ 2147483646 w 11578"/>
                    <a:gd name="T17" fmla="*/ 2147483646 h 5373"/>
                    <a:gd name="T18" fmla="*/ 2147483646 w 11578"/>
                    <a:gd name="T19" fmla="*/ 166015625 h 5373"/>
                    <a:gd name="T20" fmla="*/ 2147483646 w 11578"/>
                    <a:gd name="T21" fmla="*/ 0 h 537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5993;p36"/>
                <p:cNvSpPr>
                  <a:spLocks/>
                </p:cNvSpPr>
                <p:nvPr/>
              </p:nvSpPr>
              <p:spPr bwMode="auto">
                <a:xfrm>
                  <a:off x="789025" y="1324225"/>
                  <a:ext cx="491750" cy="121800"/>
                </a:xfrm>
                <a:custGeom>
                  <a:avLst/>
                  <a:gdLst>
                    <a:gd name="T0" fmla="*/ 2147483646 w 19670"/>
                    <a:gd name="T1" fmla="*/ 9765625 h 4872"/>
                    <a:gd name="T2" fmla="*/ 2147483646 w 19670"/>
                    <a:gd name="T3" fmla="*/ 2147483646 h 4872"/>
                    <a:gd name="T4" fmla="*/ 2147483646 w 19670"/>
                    <a:gd name="T5" fmla="*/ 2147483646 h 4872"/>
                    <a:gd name="T6" fmla="*/ 2147483646 w 19670"/>
                    <a:gd name="T7" fmla="*/ 2147483646 h 4872"/>
                    <a:gd name="T8" fmla="*/ 2147483646 w 19670"/>
                    <a:gd name="T9" fmla="*/ 2147483646 h 4872"/>
                    <a:gd name="T10" fmla="*/ 2147483646 w 19670"/>
                    <a:gd name="T11" fmla="*/ 2147483646 h 4872"/>
                    <a:gd name="T12" fmla="*/ 2147483646 w 19670"/>
                    <a:gd name="T13" fmla="*/ 9765625 h 48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5994;p36"/>
                <p:cNvSpPr>
                  <a:spLocks/>
                </p:cNvSpPr>
                <p:nvPr/>
              </p:nvSpPr>
              <p:spPr bwMode="auto">
                <a:xfrm>
                  <a:off x="981525" y="1249500"/>
                  <a:ext cx="328025" cy="181475"/>
                </a:xfrm>
                <a:custGeom>
                  <a:avLst/>
                  <a:gdLst>
                    <a:gd name="T0" fmla="*/ 2147483646 w 13121"/>
                    <a:gd name="T1" fmla="*/ 0 h 7259"/>
                    <a:gd name="T2" fmla="*/ 1689453125 w 13121"/>
                    <a:gd name="T3" fmla="*/ 2147483646 h 7259"/>
                    <a:gd name="T4" fmla="*/ 2147483646 w 13121"/>
                    <a:gd name="T5" fmla="*/ 2147483646 h 7259"/>
                    <a:gd name="T6" fmla="*/ 2147483646 w 13121"/>
                    <a:gd name="T7" fmla="*/ 2147483646 h 7259"/>
                    <a:gd name="T8" fmla="*/ 2147483646 w 13121"/>
                    <a:gd name="T9" fmla="*/ 2147483646 h 7259"/>
                    <a:gd name="T10" fmla="*/ 2147483646 w 13121"/>
                    <a:gd name="T11" fmla="*/ 19531250 h 7259"/>
                    <a:gd name="T12" fmla="*/ 2147483646 w 13121"/>
                    <a:gd name="T13" fmla="*/ 0 h 72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5995;p36"/>
                <p:cNvSpPr>
                  <a:spLocks/>
                </p:cNvSpPr>
                <p:nvPr/>
              </p:nvSpPr>
              <p:spPr bwMode="auto">
                <a:xfrm>
                  <a:off x="973500" y="1174075"/>
                  <a:ext cx="356800" cy="239800"/>
                </a:xfrm>
                <a:custGeom>
                  <a:avLst/>
                  <a:gdLst>
                    <a:gd name="T0" fmla="*/ 2147483646 w 14272"/>
                    <a:gd name="T1" fmla="*/ 9765625 h 9592"/>
                    <a:gd name="T2" fmla="*/ 1855468750 w 14272"/>
                    <a:gd name="T3" fmla="*/ 2147483646 h 9592"/>
                    <a:gd name="T4" fmla="*/ 2147483646 w 14272"/>
                    <a:gd name="T5" fmla="*/ 2147483646 h 9592"/>
                    <a:gd name="T6" fmla="*/ 2147483646 w 14272"/>
                    <a:gd name="T7" fmla="*/ 2147483646 h 9592"/>
                    <a:gd name="T8" fmla="*/ 2147483646 w 14272"/>
                    <a:gd name="T9" fmla="*/ 2147483646 h 9592"/>
                    <a:gd name="T10" fmla="*/ 2147483646 w 14272"/>
                    <a:gd name="T11" fmla="*/ 97656250 h 9592"/>
                    <a:gd name="T12" fmla="*/ 2147483646 w 14272"/>
                    <a:gd name="T13" fmla="*/ 9765625 h 959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5996;p36"/>
                <p:cNvSpPr>
                  <a:spLocks/>
                </p:cNvSpPr>
                <p:nvPr/>
              </p:nvSpPr>
              <p:spPr bwMode="auto">
                <a:xfrm>
                  <a:off x="1137400" y="950450"/>
                  <a:ext cx="180600" cy="461200"/>
                </a:xfrm>
                <a:custGeom>
                  <a:avLst/>
                  <a:gdLst>
                    <a:gd name="T0" fmla="*/ 1767578125 w 7224"/>
                    <a:gd name="T1" fmla="*/ 9765625 h 18448"/>
                    <a:gd name="T2" fmla="*/ 175781250 w 7224"/>
                    <a:gd name="T3" fmla="*/ 2147483646 h 18448"/>
                    <a:gd name="T4" fmla="*/ 2147483646 w 7224"/>
                    <a:gd name="T5" fmla="*/ 2147483646 h 18448"/>
                    <a:gd name="T6" fmla="*/ 2147483646 w 7224"/>
                    <a:gd name="T7" fmla="*/ 2147483646 h 18448"/>
                    <a:gd name="T8" fmla="*/ 2147483646 w 7224"/>
                    <a:gd name="T9" fmla="*/ 2147483646 h 18448"/>
                    <a:gd name="T10" fmla="*/ 2147483646 w 7224"/>
                    <a:gd name="T11" fmla="*/ 1376953125 h 18448"/>
                    <a:gd name="T12" fmla="*/ 1767578125 w 7224"/>
                    <a:gd name="T13" fmla="*/ 9765625 h 184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5997;p36"/>
                <p:cNvSpPr>
                  <a:spLocks/>
                </p:cNvSpPr>
                <p:nvPr/>
              </p:nvSpPr>
              <p:spPr bwMode="auto">
                <a:xfrm>
                  <a:off x="1214125" y="977300"/>
                  <a:ext cx="139375" cy="450850"/>
                </a:xfrm>
                <a:custGeom>
                  <a:avLst/>
                  <a:gdLst>
                    <a:gd name="T0" fmla="*/ 1865234375 w 5575"/>
                    <a:gd name="T1" fmla="*/ 0 h 18034"/>
                    <a:gd name="T2" fmla="*/ 175781250 w 5575"/>
                    <a:gd name="T3" fmla="*/ 2147483646 h 18034"/>
                    <a:gd name="T4" fmla="*/ 2147483646 w 5575"/>
                    <a:gd name="T5" fmla="*/ 2147483646 h 18034"/>
                    <a:gd name="T6" fmla="*/ 2147483646 w 5575"/>
                    <a:gd name="T7" fmla="*/ 2147483646 h 18034"/>
                    <a:gd name="T8" fmla="*/ 2147483646 w 5575"/>
                    <a:gd name="T9" fmla="*/ 2147483646 h 18034"/>
                    <a:gd name="T10" fmla="*/ 2147483646 w 5575"/>
                    <a:gd name="T11" fmla="*/ 1269531250 h 18034"/>
                    <a:gd name="T12" fmla="*/ 1865234375 w 5575"/>
                    <a:gd name="T13" fmla="*/ 0 h 180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5998;p36"/>
                <p:cNvSpPr>
                  <a:spLocks/>
                </p:cNvSpPr>
                <p:nvPr/>
              </p:nvSpPr>
              <p:spPr bwMode="auto">
                <a:xfrm>
                  <a:off x="1288100" y="1008875"/>
                  <a:ext cx="84550" cy="411475"/>
                </a:xfrm>
                <a:custGeom>
                  <a:avLst/>
                  <a:gdLst>
                    <a:gd name="T0" fmla="*/ 2050781250 w 3382"/>
                    <a:gd name="T1" fmla="*/ 9765625 h 16459"/>
                    <a:gd name="T2" fmla="*/ 371093750 w 3382"/>
                    <a:gd name="T3" fmla="*/ 2001953125 h 16459"/>
                    <a:gd name="T4" fmla="*/ 2147483646 w 3382"/>
                    <a:gd name="T5" fmla="*/ 2147483646 h 16459"/>
                    <a:gd name="T6" fmla="*/ 2147483646 w 3382"/>
                    <a:gd name="T7" fmla="*/ 2147483646 h 16459"/>
                    <a:gd name="T8" fmla="*/ 2147483646 w 3382"/>
                    <a:gd name="T9" fmla="*/ 2147483646 h 16459"/>
                    <a:gd name="T10" fmla="*/ 2147483646 w 3382"/>
                    <a:gd name="T11" fmla="*/ 1113281250 h 16459"/>
                    <a:gd name="T12" fmla="*/ 2050781250 w 3382"/>
                    <a:gd name="T13" fmla="*/ 9765625 h 164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5999;p36"/>
                <p:cNvSpPr>
                  <a:spLocks/>
                </p:cNvSpPr>
                <p:nvPr/>
              </p:nvSpPr>
              <p:spPr bwMode="auto">
                <a:xfrm>
                  <a:off x="1308525" y="1001450"/>
                  <a:ext cx="276000" cy="379950"/>
                </a:xfrm>
                <a:custGeom>
                  <a:avLst/>
                  <a:gdLst>
                    <a:gd name="T0" fmla="*/ 2147483646 w 11040"/>
                    <a:gd name="T1" fmla="*/ 9765625 h 15198"/>
                    <a:gd name="T2" fmla="*/ 2147483646 w 11040"/>
                    <a:gd name="T3" fmla="*/ 742187500 h 15198"/>
                    <a:gd name="T4" fmla="*/ 2147483646 w 11040"/>
                    <a:gd name="T5" fmla="*/ 2147483646 h 15198"/>
                    <a:gd name="T6" fmla="*/ 2147483646 w 11040"/>
                    <a:gd name="T7" fmla="*/ 2147483646 h 15198"/>
                    <a:gd name="T8" fmla="*/ 2147483646 w 11040"/>
                    <a:gd name="T9" fmla="*/ 2147483646 h 15198"/>
                    <a:gd name="T10" fmla="*/ 2147483646 w 11040"/>
                    <a:gd name="T11" fmla="*/ 2147483646 h 15198"/>
                    <a:gd name="T12" fmla="*/ 2147483646 w 11040"/>
                    <a:gd name="T13" fmla="*/ 9765625 h 1519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6000;p36"/>
                <p:cNvSpPr>
                  <a:spLocks/>
                </p:cNvSpPr>
                <p:nvPr/>
              </p:nvSpPr>
              <p:spPr bwMode="auto">
                <a:xfrm>
                  <a:off x="1296875" y="1110600"/>
                  <a:ext cx="319475" cy="325350"/>
                </a:xfrm>
                <a:custGeom>
                  <a:avLst/>
                  <a:gdLst>
                    <a:gd name="T0" fmla="*/ 2147483646 w 12779"/>
                    <a:gd name="T1" fmla="*/ 0 h 13014"/>
                    <a:gd name="T2" fmla="*/ 2147483646 w 12779"/>
                    <a:gd name="T3" fmla="*/ 556640625 h 13014"/>
                    <a:gd name="T4" fmla="*/ 2147483646 w 12779"/>
                    <a:gd name="T5" fmla="*/ 2147483646 h 13014"/>
                    <a:gd name="T6" fmla="*/ 2147483646 w 12779"/>
                    <a:gd name="T7" fmla="*/ 2147483646 h 13014"/>
                    <a:gd name="T8" fmla="*/ 2147483646 w 12779"/>
                    <a:gd name="T9" fmla="*/ 2147483646 h 13014"/>
                    <a:gd name="T10" fmla="*/ 2147483646 w 12779"/>
                    <a:gd name="T11" fmla="*/ 2147483646 h 13014"/>
                    <a:gd name="T12" fmla="*/ 2147483646 w 12779"/>
                    <a:gd name="T13" fmla="*/ 0 h 130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6001;p36"/>
                <p:cNvSpPr>
                  <a:spLocks/>
                </p:cNvSpPr>
                <p:nvPr/>
              </p:nvSpPr>
              <p:spPr bwMode="auto">
                <a:xfrm>
                  <a:off x="1281425" y="1174950"/>
                  <a:ext cx="353375" cy="261450"/>
                </a:xfrm>
                <a:custGeom>
                  <a:avLst/>
                  <a:gdLst>
                    <a:gd name="T0" fmla="*/ 2147483646 w 14135"/>
                    <a:gd name="T1" fmla="*/ 0 h 10458"/>
                    <a:gd name="T2" fmla="*/ 2147483646 w 14135"/>
                    <a:gd name="T3" fmla="*/ 351562500 h 10458"/>
                    <a:gd name="T4" fmla="*/ 2147483646 w 14135"/>
                    <a:gd name="T5" fmla="*/ 2147483646 h 10458"/>
                    <a:gd name="T6" fmla="*/ 2147483646 w 14135"/>
                    <a:gd name="T7" fmla="*/ 2147483646 h 10458"/>
                    <a:gd name="T8" fmla="*/ 2147483646 w 14135"/>
                    <a:gd name="T9" fmla="*/ 2147483646 h 10458"/>
                    <a:gd name="T10" fmla="*/ 2147483646 w 14135"/>
                    <a:gd name="T11" fmla="*/ 2147483646 h 10458"/>
                    <a:gd name="T12" fmla="*/ 2147483646 w 14135"/>
                    <a:gd name="T13" fmla="*/ 0 h 104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6002;p36"/>
                <p:cNvSpPr>
                  <a:spLocks/>
                </p:cNvSpPr>
                <p:nvPr/>
              </p:nvSpPr>
              <p:spPr bwMode="auto">
                <a:xfrm>
                  <a:off x="1290625" y="1350725"/>
                  <a:ext cx="465300" cy="87950"/>
                </a:xfrm>
                <a:custGeom>
                  <a:avLst/>
                  <a:gdLst>
                    <a:gd name="T0" fmla="*/ 2147483646 w 18612"/>
                    <a:gd name="T1" fmla="*/ 0 h 3518"/>
                    <a:gd name="T2" fmla="*/ 2147483646 w 18612"/>
                    <a:gd name="T3" fmla="*/ 2147483646 h 3518"/>
                    <a:gd name="T4" fmla="*/ 2147483646 w 18612"/>
                    <a:gd name="T5" fmla="*/ 2147483646 h 3518"/>
                    <a:gd name="T6" fmla="*/ 2147483646 w 18612"/>
                    <a:gd name="T7" fmla="*/ 2147483646 h 3518"/>
                    <a:gd name="T8" fmla="*/ 2147483646 w 18612"/>
                    <a:gd name="T9" fmla="*/ 2147483646 h 3518"/>
                    <a:gd name="T10" fmla="*/ 2147483646 w 18612"/>
                    <a:gd name="T11" fmla="*/ 2147483646 h 3518"/>
                    <a:gd name="T12" fmla="*/ 2147483646 w 18612"/>
                    <a:gd name="T13" fmla="*/ 2147483646 h 3518"/>
                    <a:gd name="T14" fmla="*/ 2147483646 w 18612"/>
                    <a:gd name="T15" fmla="*/ 2147483646 h 3518"/>
                    <a:gd name="T16" fmla="*/ 2147483646 w 18612"/>
                    <a:gd name="T17" fmla="*/ 0 h 35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6003;p36"/>
                <p:cNvSpPr>
                  <a:spLocks/>
                </p:cNvSpPr>
                <p:nvPr/>
              </p:nvSpPr>
              <p:spPr bwMode="auto">
                <a:xfrm>
                  <a:off x="1303125" y="1429000"/>
                  <a:ext cx="401400" cy="68750"/>
                </a:xfrm>
                <a:custGeom>
                  <a:avLst/>
                  <a:gdLst>
                    <a:gd name="T0" fmla="*/ 2147483646 w 16056"/>
                    <a:gd name="T1" fmla="*/ 9765625 h 2750"/>
                    <a:gd name="T2" fmla="*/ 2147483646 w 16056"/>
                    <a:gd name="T3" fmla="*/ 253906250 h 2750"/>
                    <a:gd name="T4" fmla="*/ 2147483646 w 16056"/>
                    <a:gd name="T5" fmla="*/ 2147483646 h 2750"/>
                    <a:gd name="T6" fmla="*/ 2147483646 w 16056"/>
                    <a:gd name="T7" fmla="*/ 2147483646 h 2750"/>
                    <a:gd name="T8" fmla="*/ 2147483646 w 16056"/>
                    <a:gd name="T9" fmla="*/ 2147483646 h 2750"/>
                    <a:gd name="T10" fmla="*/ 2147483646 w 16056"/>
                    <a:gd name="T11" fmla="*/ 2147483646 h 2750"/>
                    <a:gd name="T12" fmla="*/ 2147483646 w 16056"/>
                    <a:gd name="T13" fmla="*/ 2147483646 h 2750"/>
                    <a:gd name="T14" fmla="*/ 2147483646 w 16056"/>
                    <a:gd name="T15" fmla="*/ 2147483646 h 2750"/>
                    <a:gd name="T16" fmla="*/ 2147483646 w 16056"/>
                    <a:gd name="T17" fmla="*/ 9765625 h 275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6004;p36"/>
                <p:cNvSpPr>
                  <a:spLocks/>
                </p:cNvSpPr>
                <p:nvPr/>
              </p:nvSpPr>
              <p:spPr bwMode="auto">
                <a:xfrm>
                  <a:off x="1295700" y="1386875"/>
                  <a:ext cx="344450" cy="74750"/>
                </a:xfrm>
                <a:custGeom>
                  <a:avLst/>
                  <a:gdLst>
                    <a:gd name="T0" fmla="*/ 2147483646 w 13778"/>
                    <a:gd name="T1" fmla="*/ 0 h 2990"/>
                    <a:gd name="T2" fmla="*/ 2147483646 w 13778"/>
                    <a:gd name="T3" fmla="*/ 2147483646 h 2990"/>
                    <a:gd name="T4" fmla="*/ 2147483646 w 13778"/>
                    <a:gd name="T5" fmla="*/ 2147483646 h 2990"/>
                    <a:gd name="T6" fmla="*/ 2147483646 w 13778"/>
                    <a:gd name="T7" fmla="*/ 2147483646 h 2990"/>
                    <a:gd name="T8" fmla="*/ 2147483646 w 13778"/>
                    <a:gd name="T9" fmla="*/ 2147483646 h 2990"/>
                    <a:gd name="T10" fmla="*/ 2147483646 w 13778"/>
                    <a:gd name="T11" fmla="*/ 2147483646 h 2990"/>
                    <a:gd name="T12" fmla="*/ 2147483646 w 13778"/>
                    <a:gd name="T13" fmla="*/ 2147483646 h 2990"/>
                    <a:gd name="T14" fmla="*/ 2147483646 w 13778"/>
                    <a:gd name="T15" fmla="*/ 0 h 299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6005;p36"/>
                <p:cNvSpPr>
                  <a:spLocks/>
                </p:cNvSpPr>
                <p:nvPr/>
              </p:nvSpPr>
              <p:spPr bwMode="auto">
                <a:xfrm>
                  <a:off x="1275475" y="1444025"/>
                  <a:ext cx="345175" cy="106875"/>
                </a:xfrm>
                <a:custGeom>
                  <a:avLst/>
                  <a:gdLst>
                    <a:gd name="T0" fmla="*/ 2147483646 w 13807"/>
                    <a:gd name="T1" fmla="*/ 9765625 h 4275"/>
                    <a:gd name="T2" fmla="*/ 2147483646 w 13807"/>
                    <a:gd name="T3" fmla="*/ 2147483646 h 4275"/>
                    <a:gd name="T4" fmla="*/ 2147483646 w 13807"/>
                    <a:gd name="T5" fmla="*/ 2147483646 h 4275"/>
                    <a:gd name="T6" fmla="*/ 2147483646 w 13807"/>
                    <a:gd name="T7" fmla="*/ 2147483646 h 4275"/>
                    <a:gd name="T8" fmla="*/ 2147483646 w 13807"/>
                    <a:gd name="T9" fmla="*/ 2147483646 h 4275"/>
                    <a:gd name="T10" fmla="*/ 2147483646 w 13807"/>
                    <a:gd name="T11" fmla="*/ 2147483646 h 4275"/>
                    <a:gd name="T12" fmla="*/ 2147483646 w 13807"/>
                    <a:gd name="T13" fmla="*/ 2147483646 h 4275"/>
                    <a:gd name="T14" fmla="*/ 2147483646 w 13807"/>
                    <a:gd name="T15" fmla="*/ 29296875 h 4275"/>
                    <a:gd name="T16" fmla="*/ 2147483646 w 13807"/>
                    <a:gd name="T17" fmla="*/ 9765625 h 42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6006;p36"/>
                <p:cNvSpPr/>
                <p:nvPr/>
              </p:nvSpPr>
              <p:spPr>
                <a:xfrm>
                  <a:off x="1137355" y="1157154"/>
                  <a:ext cx="343270" cy="387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6007;p36"/>
                <p:cNvSpPr>
                  <a:spLocks/>
                </p:cNvSpPr>
                <p:nvPr/>
              </p:nvSpPr>
              <p:spPr bwMode="auto">
                <a:xfrm>
                  <a:off x="1239650" y="1283750"/>
                  <a:ext cx="136800" cy="139925"/>
                </a:xfrm>
                <a:custGeom>
                  <a:avLst/>
                  <a:gdLst>
                    <a:gd name="T0" fmla="*/ 2147483646 w 5472"/>
                    <a:gd name="T1" fmla="*/ 0 h 5597"/>
                    <a:gd name="T2" fmla="*/ 2147483646 w 5472"/>
                    <a:gd name="T3" fmla="*/ 888671875 h 5597"/>
                    <a:gd name="T4" fmla="*/ 2147483646 w 5472"/>
                    <a:gd name="T5" fmla="*/ 2147483646 h 5597"/>
                    <a:gd name="T6" fmla="*/ 1494140625 w 5472"/>
                    <a:gd name="T7" fmla="*/ 2147483646 h 5597"/>
                    <a:gd name="T8" fmla="*/ 2147483646 w 5472"/>
                    <a:gd name="T9" fmla="*/ 2147483646 h 5597"/>
                    <a:gd name="T10" fmla="*/ 2147483646 w 5472"/>
                    <a:gd name="T11" fmla="*/ 2147483646 h 5597"/>
                    <a:gd name="T12" fmla="*/ 2147483646 w 5472"/>
                    <a:gd name="T13" fmla="*/ 2147483646 h 5597"/>
                    <a:gd name="T14" fmla="*/ 2147483646 w 5472"/>
                    <a:gd name="T15" fmla="*/ 2147483646 h 5597"/>
                    <a:gd name="T16" fmla="*/ 2147483646 w 5472"/>
                    <a:gd name="T17" fmla="*/ 2147483646 h 5597"/>
                    <a:gd name="T18" fmla="*/ 2147483646 w 5472"/>
                    <a:gd name="T19" fmla="*/ 2147483646 h 5597"/>
                    <a:gd name="T20" fmla="*/ 2147483646 w 5472"/>
                    <a:gd name="T21" fmla="*/ 2147483646 h 5597"/>
                    <a:gd name="T22" fmla="*/ 2147483646 w 5472"/>
                    <a:gd name="T23" fmla="*/ 2147483646 h 5597"/>
                    <a:gd name="T24" fmla="*/ 2147483646 w 5472"/>
                    <a:gd name="T25" fmla="*/ 2147483646 h 5597"/>
                    <a:gd name="T26" fmla="*/ 2147483646 w 5472"/>
                    <a:gd name="T27" fmla="*/ 2147483646 h 5597"/>
                    <a:gd name="T28" fmla="*/ 2147483646 w 5472"/>
                    <a:gd name="T29" fmla="*/ 1914062500 h 5597"/>
                    <a:gd name="T30" fmla="*/ 2147483646 w 5472"/>
                    <a:gd name="T31" fmla="*/ 2147483646 h 5597"/>
                    <a:gd name="T32" fmla="*/ 2147483646 w 5472"/>
                    <a:gd name="T33" fmla="*/ 0 h 559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sp>
          <p:nvSpPr>
            <p:cNvPr id="6" name="Google Shape;6008;p36"/>
            <p:cNvSpPr>
              <a:spLocks/>
            </p:cNvSpPr>
            <p:nvPr/>
          </p:nvSpPr>
          <p:spPr bwMode="auto">
            <a:xfrm>
              <a:off x="3287854" y="259275"/>
              <a:ext cx="1138176" cy="56144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7" name="Google Shape;6009;p36"/>
            <p:cNvSpPr>
              <a:spLocks/>
            </p:cNvSpPr>
            <p:nvPr/>
          </p:nvSpPr>
          <p:spPr bwMode="auto">
            <a:xfrm>
              <a:off x="4295824" y="87832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8" name="Google Shape;6010;p36"/>
            <p:cNvSpPr>
              <a:spLocks/>
            </p:cNvSpPr>
            <p:nvPr/>
          </p:nvSpPr>
          <p:spPr bwMode="auto">
            <a:xfrm>
              <a:off x="8545550" y="3322825"/>
              <a:ext cx="191400" cy="173775"/>
            </a:xfrm>
            <a:custGeom>
              <a:avLst/>
              <a:gdLst>
                <a:gd name="T0" fmla="*/ 2147483646 w 7656"/>
                <a:gd name="T1" fmla="*/ 2147483646 h 6951"/>
                <a:gd name="T2" fmla="*/ 2147483646 w 7656"/>
                <a:gd name="T3" fmla="*/ 2147483646 h 6951"/>
                <a:gd name="T4" fmla="*/ 2147483646 w 7656"/>
                <a:gd name="T5" fmla="*/ 2147483646 h 6951"/>
                <a:gd name="T6" fmla="*/ 2147483646 w 7656"/>
                <a:gd name="T7" fmla="*/ 2147483646 h 6951"/>
                <a:gd name="T8" fmla="*/ 2147483646 w 7656"/>
                <a:gd name="T9" fmla="*/ 2147483646 h 6951"/>
                <a:gd name="T10" fmla="*/ 2147483646 w 7656"/>
                <a:gd name="T11" fmla="*/ 2147483646 h 6951"/>
                <a:gd name="T12" fmla="*/ 2147483646 w 7656"/>
                <a:gd name="T13" fmla="*/ 2147483646 h 6951"/>
                <a:gd name="T14" fmla="*/ 2147483646 w 7656"/>
                <a:gd name="T15" fmla="*/ 2147483646 h 6951"/>
                <a:gd name="T16" fmla="*/ 2147483646 w 7656"/>
                <a:gd name="T17" fmla="*/ 2147483646 h 6951"/>
                <a:gd name="T18" fmla="*/ 2147483646 w 7656"/>
                <a:gd name="T19" fmla="*/ 2147483646 h 6951"/>
                <a:gd name="T20" fmla="*/ 2147483646 w 7656"/>
                <a:gd name="T21" fmla="*/ 2147483646 h 6951"/>
                <a:gd name="T22" fmla="*/ 2147483646 w 7656"/>
                <a:gd name="T23" fmla="*/ 2147483646 h 6951"/>
                <a:gd name="T24" fmla="*/ 2147483646 w 7656"/>
                <a:gd name="T25" fmla="*/ 2147483646 h 6951"/>
                <a:gd name="T26" fmla="*/ 2147483646 w 7656"/>
                <a:gd name="T27" fmla="*/ 2147483646 h 6951"/>
                <a:gd name="T28" fmla="*/ 2147483646 w 7656"/>
                <a:gd name="T29" fmla="*/ 2147483646 h 6951"/>
                <a:gd name="T30" fmla="*/ 2147483646 w 7656"/>
                <a:gd name="T31" fmla="*/ 2147483646 h 6951"/>
                <a:gd name="T32" fmla="*/ 2147483646 w 7656"/>
                <a:gd name="T33" fmla="*/ 2147483646 h 6951"/>
                <a:gd name="T34" fmla="*/ 2147483646 w 7656"/>
                <a:gd name="T35" fmla="*/ 2147483646 h 6951"/>
                <a:gd name="T36" fmla="*/ 2147483646 w 7656"/>
                <a:gd name="T37" fmla="*/ 2147483646 h 6951"/>
                <a:gd name="T38" fmla="*/ 2147483646 w 7656"/>
                <a:gd name="T39" fmla="*/ 2147483646 h 6951"/>
                <a:gd name="T40" fmla="*/ 2147483646 w 7656"/>
                <a:gd name="T41" fmla="*/ 2147483646 h 6951"/>
                <a:gd name="T42" fmla="*/ 2147483646 w 7656"/>
                <a:gd name="T43" fmla="*/ 2147483646 h 6951"/>
                <a:gd name="T44" fmla="*/ 2147483646 w 7656"/>
                <a:gd name="T45" fmla="*/ 2147483646 h 6951"/>
                <a:gd name="T46" fmla="*/ 2147483646 w 7656"/>
                <a:gd name="T47" fmla="*/ 2147483646 h 6951"/>
                <a:gd name="T48" fmla="*/ 2147483646 w 7656"/>
                <a:gd name="T49" fmla="*/ 2147483646 h 6951"/>
                <a:gd name="T50" fmla="*/ 2147483646 w 7656"/>
                <a:gd name="T51" fmla="*/ 2147483646 h 6951"/>
                <a:gd name="T52" fmla="*/ 2147483646 w 7656"/>
                <a:gd name="T53" fmla="*/ 2147483646 h 6951"/>
                <a:gd name="T54" fmla="*/ 2147483646 w 7656"/>
                <a:gd name="T55" fmla="*/ 2147483646 h 6951"/>
                <a:gd name="T56" fmla="*/ 2147483646 w 7656"/>
                <a:gd name="T57" fmla="*/ 2147483646 h 6951"/>
                <a:gd name="T58" fmla="*/ 2147483646 w 7656"/>
                <a:gd name="T59" fmla="*/ 2147483646 h 6951"/>
                <a:gd name="T60" fmla="*/ 2147483646 w 7656"/>
                <a:gd name="T61" fmla="*/ 2147483646 h 6951"/>
                <a:gd name="T62" fmla="*/ 2147483646 w 7656"/>
                <a:gd name="T63" fmla="*/ 2147483646 h 6951"/>
                <a:gd name="T64" fmla="*/ 2147483646 w 7656"/>
                <a:gd name="T65" fmla="*/ 2147483646 h 6951"/>
                <a:gd name="T66" fmla="*/ 2147483646 w 7656"/>
                <a:gd name="T67" fmla="*/ 2147483646 h 6951"/>
                <a:gd name="T68" fmla="*/ 2147483646 w 7656"/>
                <a:gd name="T69" fmla="*/ 2147483646 h 6951"/>
                <a:gd name="T70" fmla="*/ 2147483646 w 7656"/>
                <a:gd name="T71" fmla="*/ 2147483646 h 6951"/>
                <a:gd name="T72" fmla="*/ 2147483646 w 7656"/>
                <a:gd name="T73" fmla="*/ 2147483646 h 6951"/>
                <a:gd name="T74" fmla="*/ 2147483646 w 7656"/>
                <a:gd name="T75" fmla="*/ 0 h 69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9" name="Google Shape;6011;p36"/>
            <p:cNvSpPr>
              <a:spLocks/>
            </p:cNvSpPr>
            <p:nvPr/>
          </p:nvSpPr>
          <p:spPr bwMode="auto">
            <a:xfrm>
              <a:off x="8656350" y="2784450"/>
              <a:ext cx="275700" cy="247825"/>
            </a:xfrm>
            <a:custGeom>
              <a:avLst/>
              <a:gdLst>
                <a:gd name="T0" fmla="*/ 2147483646 w 11028"/>
                <a:gd name="T1" fmla="*/ 2147483646 h 9913"/>
                <a:gd name="T2" fmla="*/ 2147483646 w 11028"/>
                <a:gd name="T3" fmla="*/ 2147483646 h 9913"/>
                <a:gd name="T4" fmla="*/ 2147483646 w 11028"/>
                <a:gd name="T5" fmla="*/ 2147483646 h 9913"/>
                <a:gd name="T6" fmla="*/ 2147483646 w 11028"/>
                <a:gd name="T7" fmla="*/ 2147483646 h 9913"/>
                <a:gd name="T8" fmla="*/ 2147483646 w 11028"/>
                <a:gd name="T9" fmla="*/ 2147483646 h 9913"/>
                <a:gd name="T10" fmla="*/ 2147483646 w 11028"/>
                <a:gd name="T11" fmla="*/ 2147483646 h 9913"/>
                <a:gd name="T12" fmla="*/ 2147483646 w 11028"/>
                <a:gd name="T13" fmla="*/ 2147483646 h 9913"/>
                <a:gd name="T14" fmla="*/ 2147483646 w 11028"/>
                <a:gd name="T15" fmla="*/ 2147483646 h 9913"/>
                <a:gd name="T16" fmla="*/ 2147483646 w 11028"/>
                <a:gd name="T17" fmla="*/ 2147483646 h 9913"/>
                <a:gd name="T18" fmla="*/ 2147483646 w 11028"/>
                <a:gd name="T19" fmla="*/ 2147483646 h 9913"/>
                <a:gd name="T20" fmla="*/ 2147483646 w 11028"/>
                <a:gd name="T21" fmla="*/ 2147483646 h 9913"/>
                <a:gd name="T22" fmla="*/ 2147483646 w 11028"/>
                <a:gd name="T23" fmla="*/ 2147483646 h 9913"/>
                <a:gd name="T24" fmla="*/ 2147483646 w 11028"/>
                <a:gd name="T25" fmla="*/ 2147483646 h 9913"/>
                <a:gd name="T26" fmla="*/ 2147483646 w 11028"/>
                <a:gd name="T27" fmla="*/ 2147483646 h 9913"/>
                <a:gd name="T28" fmla="*/ 2147483646 w 11028"/>
                <a:gd name="T29" fmla="*/ 2147483646 h 9913"/>
                <a:gd name="T30" fmla="*/ 2147483646 w 11028"/>
                <a:gd name="T31" fmla="*/ 2147483646 h 9913"/>
                <a:gd name="T32" fmla="*/ 2147483646 w 11028"/>
                <a:gd name="T33" fmla="*/ 2147483646 h 9913"/>
                <a:gd name="T34" fmla="*/ 2147483646 w 11028"/>
                <a:gd name="T35" fmla="*/ 2147483646 h 9913"/>
                <a:gd name="T36" fmla="*/ 2147483646 w 11028"/>
                <a:gd name="T37" fmla="*/ 2147483646 h 9913"/>
                <a:gd name="T38" fmla="*/ 2147483646 w 11028"/>
                <a:gd name="T39" fmla="*/ 2147483646 h 9913"/>
                <a:gd name="T40" fmla="*/ 2147483646 w 11028"/>
                <a:gd name="T41" fmla="*/ 2147483646 h 9913"/>
                <a:gd name="T42" fmla="*/ 2147483646 w 11028"/>
                <a:gd name="T43" fmla="*/ 2147483646 h 9913"/>
                <a:gd name="T44" fmla="*/ 2147483646 w 11028"/>
                <a:gd name="T45" fmla="*/ 2147483646 h 9913"/>
                <a:gd name="T46" fmla="*/ 2147483646 w 11028"/>
                <a:gd name="T47" fmla="*/ 2147483646 h 9913"/>
                <a:gd name="T48" fmla="*/ 2147483646 w 11028"/>
                <a:gd name="T49" fmla="*/ 2147483646 h 9913"/>
                <a:gd name="T50" fmla="*/ 2147483646 w 11028"/>
                <a:gd name="T51" fmla="*/ 2147483646 h 9913"/>
                <a:gd name="T52" fmla="*/ 2147483646 w 11028"/>
                <a:gd name="T53" fmla="*/ 2147483646 h 9913"/>
                <a:gd name="T54" fmla="*/ 2147483646 w 11028"/>
                <a:gd name="T55" fmla="*/ 2147483646 h 9913"/>
                <a:gd name="T56" fmla="*/ 2147483646 w 11028"/>
                <a:gd name="T57" fmla="*/ 2147483646 h 9913"/>
                <a:gd name="T58" fmla="*/ 2147483646 w 11028"/>
                <a:gd name="T59" fmla="*/ 2147483646 h 9913"/>
                <a:gd name="T60" fmla="*/ 2147483646 w 11028"/>
                <a:gd name="T61" fmla="*/ 2147483646 h 9913"/>
                <a:gd name="T62" fmla="*/ 2147483646 w 11028"/>
                <a:gd name="T63" fmla="*/ 2147483646 h 9913"/>
                <a:gd name="T64" fmla="*/ 2147483646 w 11028"/>
                <a:gd name="T65" fmla="*/ 2147483646 h 9913"/>
                <a:gd name="T66" fmla="*/ 2147483646 w 11028"/>
                <a:gd name="T67" fmla="*/ 2147483646 h 9913"/>
                <a:gd name="T68" fmla="*/ 2147483646 w 11028"/>
                <a:gd name="T69" fmla="*/ 2147483646 h 9913"/>
                <a:gd name="T70" fmla="*/ 2147483646 w 11028"/>
                <a:gd name="T71" fmla="*/ 2147483646 h 9913"/>
                <a:gd name="T72" fmla="*/ 2147483646 w 11028"/>
                <a:gd name="T73" fmla="*/ 2147483646 h 9913"/>
                <a:gd name="T74" fmla="*/ 2147483646 w 11028"/>
                <a:gd name="T75" fmla="*/ 9765625 h 99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0" name="Google Shape;6012;p36"/>
            <p:cNvSpPr>
              <a:spLocks/>
            </p:cNvSpPr>
            <p:nvPr/>
          </p:nvSpPr>
          <p:spPr bwMode="auto">
            <a:xfrm>
              <a:off x="-65450" y="385276"/>
              <a:ext cx="485341" cy="237452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1351748497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569211281 w 26320"/>
                <a:gd name="T17" fmla="*/ 2147483646 h 12877"/>
                <a:gd name="T18" fmla="*/ 72496244 w 26320"/>
                <a:gd name="T19" fmla="*/ 2147483646 h 12877"/>
                <a:gd name="T20" fmla="*/ 0 w 26320"/>
                <a:gd name="T21" fmla="*/ 2147483646 h 12877"/>
                <a:gd name="T22" fmla="*/ 72496244 w 26320"/>
                <a:gd name="T23" fmla="*/ 2147483646 h 12877"/>
                <a:gd name="T24" fmla="*/ 569211281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1707753161 h 12877"/>
                <a:gd name="T84" fmla="*/ 2147483646 w 26320"/>
                <a:gd name="T85" fmla="*/ 639625948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1" name="Google Shape;6013;p36"/>
            <p:cNvGrpSpPr>
              <a:grpSpLocks/>
            </p:cNvGrpSpPr>
            <p:nvPr/>
          </p:nvGrpSpPr>
          <p:grpSpPr bwMode="auto"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12" name="Google Shape;6014;p36"/>
              <p:cNvGrpSpPr>
                <a:grpSpLocks/>
              </p:cNvGrpSpPr>
              <p:nvPr/>
            </p:nvGrpSpPr>
            <p:grpSpPr bwMode="auto"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5" name="Google Shape;6015;p36"/>
                <p:cNvSpPr>
                  <a:spLocks/>
                </p:cNvSpPr>
                <p:nvPr/>
              </p:nvSpPr>
              <p:spPr bwMode="auto">
                <a:xfrm>
                  <a:off x="5374225" y="2061100"/>
                  <a:ext cx="140600" cy="285125"/>
                </a:xfrm>
                <a:custGeom>
                  <a:avLst/>
                  <a:gdLst>
                    <a:gd name="T0" fmla="*/ 2147483646 w 5624"/>
                    <a:gd name="T1" fmla="*/ 9765625 h 11405"/>
                    <a:gd name="T2" fmla="*/ 595703125 w 5624"/>
                    <a:gd name="T3" fmla="*/ 2147483646 h 11405"/>
                    <a:gd name="T4" fmla="*/ 2147483646 w 5624"/>
                    <a:gd name="T5" fmla="*/ 2147483646 h 11405"/>
                    <a:gd name="T6" fmla="*/ 2147483646 w 5624"/>
                    <a:gd name="T7" fmla="*/ 2147483646 h 11405"/>
                    <a:gd name="T8" fmla="*/ 2147483646 w 5624"/>
                    <a:gd name="T9" fmla="*/ 2147483646 h 11405"/>
                    <a:gd name="T10" fmla="*/ 2147483646 w 5624"/>
                    <a:gd name="T11" fmla="*/ 2147483646 h 11405"/>
                    <a:gd name="T12" fmla="*/ 2147483646 w 5624"/>
                    <a:gd name="T13" fmla="*/ 9765625 h 1140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6" name="Google Shape;6016;p36"/>
                <p:cNvSpPr>
                  <a:spLocks/>
                </p:cNvSpPr>
                <p:nvPr/>
              </p:nvSpPr>
              <p:spPr bwMode="auto">
                <a:xfrm>
                  <a:off x="5146250" y="1992725"/>
                  <a:ext cx="267525" cy="137575"/>
                </a:xfrm>
                <a:custGeom>
                  <a:avLst/>
                  <a:gdLst>
                    <a:gd name="T0" fmla="*/ 2147483646 w 10701"/>
                    <a:gd name="T1" fmla="*/ 0 h 5503"/>
                    <a:gd name="T2" fmla="*/ 2147483646 w 10701"/>
                    <a:gd name="T3" fmla="*/ 1787109375 h 5503"/>
                    <a:gd name="T4" fmla="*/ 1191406250 w 10701"/>
                    <a:gd name="T5" fmla="*/ 2147483646 h 5503"/>
                    <a:gd name="T6" fmla="*/ 2147483646 w 10701"/>
                    <a:gd name="T7" fmla="*/ 2147483646 h 5503"/>
                    <a:gd name="T8" fmla="*/ 2147483646 w 10701"/>
                    <a:gd name="T9" fmla="*/ 2147483646 h 5503"/>
                    <a:gd name="T10" fmla="*/ 2147483646 w 10701"/>
                    <a:gd name="T11" fmla="*/ 2147483646 h 5503"/>
                    <a:gd name="T12" fmla="*/ 2147483646 w 10701"/>
                    <a:gd name="T13" fmla="*/ 2147483646 h 5503"/>
                    <a:gd name="T14" fmla="*/ 2147483646 w 10701"/>
                    <a:gd name="T15" fmla="*/ 898437500 h 5503"/>
                    <a:gd name="T16" fmla="*/ 2147483646 w 10701"/>
                    <a:gd name="T17" fmla="*/ 0 h 550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7" name="Google Shape;6017;p36"/>
                <p:cNvSpPr>
                  <a:spLocks/>
                </p:cNvSpPr>
                <p:nvPr/>
              </p:nvSpPr>
              <p:spPr bwMode="auto">
                <a:xfrm>
                  <a:off x="5530775" y="1934200"/>
                  <a:ext cx="154275" cy="321450"/>
                </a:xfrm>
                <a:custGeom>
                  <a:avLst/>
                  <a:gdLst>
                    <a:gd name="T0" fmla="*/ 0 w 6171"/>
                    <a:gd name="T1" fmla="*/ 9765625 h 12858"/>
                    <a:gd name="T2" fmla="*/ 0 w 6171"/>
                    <a:gd name="T3" fmla="*/ 9765625 h 12858"/>
                    <a:gd name="T4" fmla="*/ 2147483646 w 6171"/>
                    <a:gd name="T5" fmla="*/ 2147483646 h 12858"/>
                    <a:gd name="T6" fmla="*/ 2147483646 w 6171"/>
                    <a:gd name="T7" fmla="*/ 2147483646 h 12858"/>
                    <a:gd name="T8" fmla="*/ 2147483646 w 6171"/>
                    <a:gd name="T9" fmla="*/ 2147483646 h 12858"/>
                    <a:gd name="T10" fmla="*/ 2147483646 w 6171"/>
                    <a:gd name="T11" fmla="*/ 2147483646 h 12858"/>
                    <a:gd name="T12" fmla="*/ 2147483646 w 6171"/>
                    <a:gd name="T13" fmla="*/ 2147483646 h 12858"/>
                    <a:gd name="T14" fmla="*/ 2147483646 w 6171"/>
                    <a:gd name="T15" fmla="*/ 2147483646 h 12858"/>
                    <a:gd name="T16" fmla="*/ 0 w 6171"/>
                    <a:gd name="T17" fmla="*/ 9765625 h 128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8" name="Google Shape;6018;p36"/>
                <p:cNvSpPr>
                  <a:spLocks/>
                </p:cNvSpPr>
                <p:nvPr/>
              </p:nvSpPr>
              <p:spPr bwMode="auto">
                <a:xfrm>
                  <a:off x="5178175" y="1835325"/>
                  <a:ext cx="357925" cy="141350"/>
                </a:xfrm>
                <a:custGeom>
                  <a:avLst/>
                  <a:gdLst>
                    <a:gd name="T0" fmla="*/ 2147483646 w 14317"/>
                    <a:gd name="T1" fmla="*/ 9765625 h 5654"/>
                    <a:gd name="T2" fmla="*/ 2147483646 w 14317"/>
                    <a:gd name="T3" fmla="*/ 341796875 h 5654"/>
                    <a:gd name="T4" fmla="*/ 2147483646 w 14317"/>
                    <a:gd name="T5" fmla="*/ 2147483646 h 5654"/>
                    <a:gd name="T6" fmla="*/ 898437500 w 14317"/>
                    <a:gd name="T7" fmla="*/ 2147483646 h 5654"/>
                    <a:gd name="T8" fmla="*/ 2147483646 w 14317"/>
                    <a:gd name="T9" fmla="*/ 2147483646 h 5654"/>
                    <a:gd name="T10" fmla="*/ 2147483646 w 14317"/>
                    <a:gd name="T11" fmla="*/ 2147483646 h 5654"/>
                    <a:gd name="T12" fmla="*/ 2147483646 w 14317"/>
                    <a:gd name="T13" fmla="*/ 2147483646 h 5654"/>
                    <a:gd name="T14" fmla="*/ 2147483646 w 14317"/>
                    <a:gd name="T15" fmla="*/ 2147483646 h 5654"/>
                    <a:gd name="T16" fmla="*/ 2147483646 w 14317"/>
                    <a:gd name="T17" fmla="*/ 2147483646 h 5654"/>
                    <a:gd name="T18" fmla="*/ 2147483646 w 14317"/>
                    <a:gd name="T19" fmla="*/ 9765625 h 5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6019;p36"/>
                <p:cNvSpPr>
                  <a:spLocks/>
                </p:cNvSpPr>
                <p:nvPr/>
              </p:nvSpPr>
              <p:spPr bwMode="auto">
                <a:xfrm>
                  <a:off x="5631075" y="1804275"/>
                  <a:ext cx="212025" cy="300300"/>
                </a:xfrm>
                <a:custGeom>
                  <a:avLst/>
                  <a:gdLst>
                    <a:gd name="T0" fmla="*/ 0 w 8481"/>
                    <a:gd name="T1" fmla="*/ 0 h 12012"/>
                    <a:gd name="T2" fmla="*/ 2147483646 w 8481"/>
                    <a:gd name="T3" fmla="*/ 2147483646 h 12012"/>
                    <a:gd name="T4" fmla="*/ 2147483646 w 8481"/>
                    <a:gd name="T5" fmla="*/ 2147483646 h 12012"/>
                    <a:gd name="T6" fmla="*/ 2147483646 w 8481"/>
                    <a:gd name="T7" fmla="*/ 2147483646 h 12012"/>
                    <a:gd name="T8" fmla="*/ 2147483646 w 8481"/>
                    <a:gd name="T9" fmla="*/ 2147483646 h 12012"/>
                    <a:gd name="T10" fmla="*/ 2147483646 w 8481"/>
                    <a:gd name="T11" fmla="*/ 2147483646 h 12012"/>
                    <a:gd name="T12" fmla="*/ 2147483646 w 8481"/>
                    <a:gd name="T13" fmla="*/ 2147483646 h 12012"/>
                    <a:gd name="T14" fmla="*/ 0 w 8481"/>
                    <a:gd name="T15" fmla="*/ 0 h 120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0" name="Google Shape;6020;p36"/>
                <p:cNvSpPr>
                  <a:spLocks/>
                </p:cNvSpPr>
                <p:nvPr/>
              </p:nvSpPr>
              <p:spPr bwMode="auto">
                <a:xfrm>
                  <a:off x="5310400" y="1690475"/>
                  <a:ext cx="322975" cy="141825"/>
                </a:xfrm>
                <a:custGeom>
                  <a:avLst/>
                  <a:gdLst>
                    <a:gd name="T0" fmla="*/ 2147483646 w 12919"/>
                    <a:gd name="T1" fmla="*/ 9765625 h 5673"/>
                    <a:gd name="T2" fmla="*/ 2147483646 w 12919"/>
                    <a:gd name="T3" fmla="*/ 1708984375 h 5673"/>
                    <a:gd name="T4" fmla="*/ 2147483646 w 12919"/>
                    <a:gd name="T5" fmla="*/ 2147483646 h 5673"/>
                    <a:gd name="T6" fmla="*/ 2147483646 w 12919"/>
                    <a:gd name="T7" fmla="*/ 2147483646 h 5673"/>
                    <a:gd name="T8" fmla="*/ 2147483646 w 12919"/>
                    <a:gd name="T9" fmla="*/ 2147483646 h 5673"/>
                    <a:gd name="T10" fmla="*/ 2147483646 w 12919"/>
                    <a:gd name="T11" fmla="*/ 2147483646 h 5673"/>
                    <a:gd name="T12" fmla="*/ 2147483646 w 12919"/>
                    <a:gd name="T13" fmla="*/ 2147483646 h 5673"/>
                    <a:gd name="T14" fmla="*/ 2147483646 w 12919"/>
                    <a:gd name="T15" fmla="*/ 2147483646 h 5673"/>
                    <a:gd name="T16" fmla="*/ 2147483646 w 12919"/>
                    <a:gd name="T17" fmla="*/ 2147483646 h 5673"/>
                    <a:gd name="T18" fmla="*/ 2147483646 w 12919"/>
                    <a:gd name="T19" fmla="*/ 1416015625 h 5673"/>
                    <a:gd name="T20" fmla="*/ 2147483646 w 12919"/>
                    <a:gd name="T21" fmla="*/ 9765625 h 567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6021;p36"/>
                <p:cNvSpPr>
                  <a:spLocks/>
                </p:cNvSpPr>
                <p:nvPr/>
              </p:nvSpPr>
              <p:spPr bwMode="auto">
                <a:xfrm>
                  <a:off x="5693375" y="1715350"/>
                  <a:ext cx="266000" cy="234300"/>
                </a:xfrm>
                <a:custGeom>
                  <a:avLst/>
                  <a:gdLst>
                    <a:gd name="T0" fmla="*/ 9765625 w 10640"/>
                    <a:gd name="T1" fmla="*/ 9765625 h 9372"/>
                    <a:gd name="T2" fmla="*/ 2147483646 w 10640"/>
                    <a:gd name="T3" fmla="*/ 2147483646 h 9372"/>
                    <a:gd name="T4" fmla="*/ 2147483646 w 10640"/>
                    <a:gd name="T5" fmla="*/ 2147483646 h 9372"/>
                    <a:gd name="T6" fmla="*/ 2147483646 w 10640"/>
                    <a:gd name="T7" fmla="*/ 2147483646 h 9372"/>
                    <a:gd name="T8" fmla="*/ 2147483646 w 10640"/>
                    <a:gd name="T9" fmla="*/ 2147483646 h 9372"/>
                    <a:gd name="T10" fmla="*/ 2147483646 w 10640"/>
                    <a:gd name="T11" fmla="*/ 2147483646 h 9372"/>
                    <a:gd name="T12" fmla="*/ 2147483646 w 10640"/>
                    <a:gd name="T13" fmla="*/ 2147483646 h 9372"/>
                    <a:gd name="T14" fmla="*/ 9765625 w 10640"/>
                    <a:gd name="T15" fmla="*/ 9765625 h 93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6022;p36"/>
                <p:cNvSpPr>
                  <a:spLocks/>
                </p:cNvSpPr>
                <p:nvPr/>
              </p:nvSpPr>
              <p:spPr bwMode="auto">
                <a:xfrm>
                  <a:off x="5420575" y="1564075"/>
                  <a:ext cx="273600" cy="154475"/>
                </a:xfrm>
                <a:custGeom>
                  <a:avLst/>
                  <a:gdLst>
                    <a:gd name="T0" fmla="*/ 2147483646 w 10944"/>
                    <a:gd name="T1" fmla="*/ 9765625 h 6179"/>
                    <a:gd name="T2" fmla="*/ 2147483646 w 10944"/>
                    <a:gd name="T3" fmla="*/ 29296875 h 6179"/>
                    <a:gd name="T4" fmla="*/ 1787109375 w 10944"/>
                    <a:gd name="T5" fmla="*/ 2147483646 h 6179"/>
                    <a:gd name="T6" fmla="*/ 2147483646 w 10944"/>
                    <a:gd name="T7" fmla="*/ 2147483646 h 6179"/>
                    <a:gd name="T8" fmla="*/ 2147483646 w 10944"/>
                    <a:gd name="T9" fmla="*/ 2147483646 h 6179"/>
                    <a:gd name="T10" fmla="*/ 2147483646 w 10944"/>
                    <a:gd name="T11" fmla="*/ 2147483646 h 6179"/>
                    <a:gd name="T12" fmla="*/ 2147483646 w 10944"/>
                    <a:gd name="T13" fmla="*/ 2147483646 h 6179"/>
                    <a:gd name="T14" fmla="*/ 2147483646 w 10944"/>
                    <a:gd name="T15" fmla="*/ 9765625 h 617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6023;p36"/>
                <p:cNvSpPr>
                  <a:spLocks/>
                </p:cNvSpPr>
                <p:nvPr/>
              </p:nvSpPr>
              <p:spPr bwMode="auto">
                <a:xfrm>
                  <a:off x="5777725" y="1584875"/>
                  <a:ext cx="294875" cy="192925"/>
                </a:xfrm>
                <a:custGeom>
                  <a:avLst/>
                  <a:gdLst>
                    <a:gd name="T0" fmla="*/ 2147483646 w 11795"/>
                    <a:gd name="T1" fmla="*/ 0 h 7717"/>
                    <a:gd name="T2" fmla="*/ 9765625 w 11795"/>
                    <a:gd name="T3" fmla="*/ 517578125 h 7717"/>
                    <a:gd name="T4" fmla="*/ 2147483646 w 11795"/>
                    <a:gd name="T5" fmla="*/ 2147483646 h 7717"/>
                    <a:gd name="T6" fmla="*/ 2147483646 w 11795"/>
                    <a:gd name="T7" fmla="*/ 2147483646 h 7717"/>
                    <a:gd name="T8" fmla="*/ 2147483646 w 11795"/>
                    <a:gd name="T9" fmla="*/ 2147483646 h 7717"/>
                    <a:gd name="T10" fmla="*/ 2147483646 w 11795"/>
                    <a:gd name="T11" fmla="*/ 2147483646 h 7717"/>
                    <a:gd name="T12" fmla="*/ 2147483646 w 11795"/>
                    <a:gd name="T13" fmla="*/ 2147483646 h 7717"/>
                    <a:gd name="T14" fmla="*/ 2147483646 w 11795"/>
                    <a:gd name="T15" fmla="*/ 2147483646 h 7717"/>
                    <a:gd name="T16" fmla="*/ 2147483646 w 11795"/>
                    <a:gd name="T17" fmla="*/ 0 h 77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4" name="Google Shape;6024;p36"/>
                <p:cNvSpPr>
                  <a:spLocks/>
                </p:cNvSpPr>
                <p:nvPr/>
              </p:nvSpPr>
              <p:spPr bwMode="auto">
                <a:xfrm>
                  <a:off x="5435775" y="1398300"/>
                  <a:ext cx="340450" cy="187500"/>
                </a:xfrm>
                <a:custGeom>
                  <a:avLst/>
                  <a:gdLst>
                    <a:gd name="T0" fmla="*/ 2147483646 w 13618"/>
                    <a:gd name="T1" fmla="*/ 9765625 h 7500"/>
                    <a:gd name="T2" fmla="*/ 2147483646 w 13618"/>
                    <a:gd name="T3" fmla="*/ 673828125 h 7500"/>
                    <a:gd name="T4" fmla="*/ 898437500 w 13618"/>
                    <a:gd name="T5" fmla="*/ 2147483646 h 7500"/>
                    <a:gd name="T6" fmla="*/ 2147483646 w 13618"/>
                    <a:gd name="T7" fmla="*/ 2147483646 h 7500"/>
                    <a:gd name="T8" fmla="*/ 2147483646 w 13618"/>
                    <a:gd name="T9" fmla="*/ 2147483646 h 7500"/>
                    <a:gd name="T10" fmla="*/ 2147483646 w 13618"/>
                    <a:gd name="T11" fmla="*/ 2147483646 h 7500"/>
                    <a:gd name="T12" fmla="*/ 2147483646 w 13618"/>
                    <a:gd name="T13" fmla="*/ 2147483646 h 7500"/>
                    <a:gd name="T14" fmla="*/ 2147483646 w 13618"/>
                    <a:gd name="T15" fmla="*/ 9765625 h 750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5" name="Google Shape;6025;p36"/>
                <p:cNvSpPr>
                  <a:spLocks/>
                </p:cNvSpPr>
                <p:nvPr/>
              </p:nvSpPr>
              <p:spPr bwMode="auto">
                <a:xfrm>
                  <a:off x="5860550" y="1426400"/>
                  <a:ext cx="346550" cy="217750"/>
                </a:xfrm>
                <a:custGeom>
                  <a:avLst/>
                  <a:gdLst>
                    <a:gd name="T0" fmla="*/ 2147483646 w 13862"/>
                    <a:gd name="T1" fmla="*/ 0 h 8710"/>
                    <a:gd name="T2" fmla="*/ 9765625 w 13862"/>
                    <a:gd name="T3" fmla="*/ 2147483646 h 8710"/>
                    <a:gd name="T4" fmla="*/ 2147483646 w 13862"/>
                    <a:gd name="T5" fmla="*/ 2147483646 h 8710"/>
                    <a:gd name="T6" fmla="*/ 2147483646 w 13862"/>
                    <a:gd name="T7" fmla="*/ 2147483646 h 8710"/>
                    <a:gd name="T8" fmla="*/ 2147483646 w 13862"/>
                    <a:gd name="T9" fmla="*/ 2147483646 h 8710"/>
                    <a:gd name="T10" fmla="*/ 2147483646 w 13862"/>
                    <a:gd name="T11" fmla="*/ 2147483646 h 8710"/>
                    <a:gd name="T12" fmla="*/ 2147483646 w 13862"/>
                    <a:gd name="T13" fmla="*/ 2147483646 h 8710"/>
                    <a:gd name="T14" fmla="*/ 2147483646 w 13862"/>
                    <a:gd name="T15" fmla="*/ 0 h 871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6" name="Google Shape;6026;p36"/>
                <p:cNvSpPr>
                  <a:spLocks/>
                </p:cNvSpPr>
                <p:nvPr/>
              </p:nvSpPr>
              <p:spPr bwMode="auto">
                <a:xfrm>
                  <a:off x="5943375" y="1246900"/>
                  <a:ext cx="374675" cy="198650"/>
                </a:xfrm>
                <a:custGeom>
                  <a:avLst/>
                  <a:gdLst>
                    <a:gd name="T0" fmla="*/ 2147483646 w 14987"/>
                    <a:gd name="T1" fmla="*/ 0 h 7946"/>
                    <a:gd name="T2" fmla="*/ 9765625 w 14987"/>
                    <a:gd name="T3" fmla="*/ 2147483646 h 7946"/>
                    <a:gd name="T4" fmla="*/ 2147483646 w 14987"/>
                    <a:gd name="T5" fmla="*/ 2147483646 h 7946"/>
                    <a:gd name="T6" fmla="*/ 2147483646 w 14987"/>
                    <a:gd name="T7" fmla="*/ 2147483646 h 7946"/>
                    <a:gd name="T8" fmla="*/ 2147483646 w 14987"/>
                    <a:gd name="T9" fmla="*/ 2147483646 h 7946"/>
                    <a:gd name="T10" fmla="*/ 2147483646 w 14987"/>
                    <a:gd name="T11" fmla="*/ 2147483646 h 7946"/>
                    <a:gd name="T12" fmla="*/ 2147483646 w 14987"/>
                    <a:gd name="T13" fmla="*/ 2147483646 h 7946"/>
                    <a:gd name="T14" fmla="*/ 2147483646 w 14987"/>
                    <a:gd name="T15" fmla="*/ 0 h 794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7" name="Google Shape;6027;p36"/>
                <p:cNvSpPr>
                  <a:spLocks/>
                </p:cNvSpPr>
                <p:nvPr/>
              </p:nvSpPr>
              <p:spPr bwMode="auto">
                <a:xfrm>
                  <a:off x="5593825" y="1062325"/>
                  <a:ext cx="354150" cy="203100"/>
                </a:xfrm>
                <a:custGeom>
                  <a:avLst/>
                  <a:gdLst>
                    <a:gd name="T0" fmla="*/ 2147483646 w 14166"/>
                    <a:gd name="T1" fmla="*/ 9765625 h 8124"/>
                    <a:gd name="T2" fmla="*/ 2147483646 w 14166"/>
                    <a:gd name="T3" fmla="*/ 2147483646 h 8124"/>
                    <a:gd name="T4" fmla="*/ 302734375 w 14166"/>
                    <a:gd name="T5" fmla="*/ 2147483646 h 8124"/>
                    <a:gd name="T6" fmla="*/ 2147483646 w 14166"/>
                    <a:gd name="T7" fmla="*/ 2147483646 h 8124"/>
                    <a:gd name="T8" fmla="*/ 2147483646 w 14166"/>
                    <a:gd name="T9" fmla="*/ 2147483646 h 8124"/>
                    <a:gd name="T10" fmla="*/ 2147483646 w 14166"/>
                    <a:gd name="T11" fmla="*/ 2147483646 h 8124"/>
                    <a:gd name="T12" fmla="*/ 2147483646 w 14166"/>
                    <a:gd name="T13" fmla="*/ 2147483646 h 8124"/>
                    <a:gd name="T14" fmla="*/ 2147483646 w 14166"/>
                    <a:gd name="T15" fmla="*/ 9765625 h 812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8" name="Google Shape;6028;p36"/>
                <p:cNvSpPr>
                  <a:spLocks/>
                </p:cNvSpPr>
                <p:nvPr/>
              </p:nvSpPr>
              <p:spPr bwMode="auto">
                <a:xfrm>
                  <a:off x="5204575" y="742850"/>
                  <a:ext cx="918500" cy="1547425"/>
                </a:xfrm>
                <a:custGeom>
                  <a:avLst/>
                  <a:gdLst>
                    <a:gd name="T0" fmla="*/ 2147483646 w 36740"/>
                    <a:gd name="T1" fmla="*/ 9765625 h 61897"/>
                    <a:gd name="T2" fmla="*/ 2147483646 w 36740"/>
                    <a:gd name="T3" fmla="*/ 2147483646 h 61897"/>
                    <a:gd name="T4" fmla="*/ 2147483646 w 36740"/>
                    <a:gd name="T5" fmla="*/ 2147483646 h 61897"/>
                    <a:gd name="T6" fmla="*/ 2147483646 w 36740"/>
                    <a:gd name="T7" fmla="*/ 2147483646 h 61897"/>
                    <a:gd name="T8" fmla="*/ 673828125 w 36740"/>
                    <a:gd name="T9" fmla="*/ 2147483646 h 61897"/>
                    <a:gd name="T10" fmla="*/ 673828125 w 36740"/>
                    <a:gd name="T11" fmla="*/ 2147483646 h 61897"/>
                    <a:gd name="T12" fmla="*/ 2147483646 w 36740"/>
                    <a:gd name="T13" fmla="*/ 2147483646 h 61897"/>
                    <a:gd name="T14" fmla="*/ 2147483646 w 36740"/>
                    <a:gd name="T15" fmla="*/ 2147483646 h 61897"/>
                    <a:gd name="T16" fmla="*/ 2147483646 w 36740"/>
                    <a:gd name="T17" fmla="*/ 2147483646 h 61897"/>
                    <a:gd name="T18" fmla="*/ 2147483646 w 36740"/>
                    <a:gd name="T19" fmla="*/ 2147483646 h 61897"/>
                    <a:gd name="T20" fmla="*/ 2147483646 w 36740"/>
                    <a:gd name="T21" fmla="*/ 2147483646 h 61897"/>
                    <a:gd name="T22" fmla="*/ 2147483646 w 36740"/>
                    <a:gd name="T23" fmla="*/ 2147483646 h 61897"/>
                    <a:gd name="T24" fmla="*/ 2147483646 w 36740"/>
                    <a:gd name="T25" fmla="*/ 2147483646 h 61897"/>
                    <a:gd name="T26" fmla="*/ 2147483646 w 36740"/>
                    <a:gd name="T27" fmla="*/ 9765625 h 6189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9" name="Google Shape;6029;p36"/>
                <p:cNvSpPr>
                  <a:spLocks/>
                </p:cNvSpPr>
                <p:nvPr/>
              </p:nvSpPr>
              <p:spPr bwMode="auto">
                <a:xfrm>
                  <a:off x="5037600" y="2187250"/>
                  <a:ext cx="262175" cy="205950"/>
                </a:xfrm>
                <a:custGeom>
                  <a:avLst/>
                  <a:gdLst>
                    <a:gd name="T0" fmla="*/ 2147483646 w 10487"/>
                    <a:gd name="T1" fmla="*/ 9765625 h 8238"/>
                    <a:gd name="T2" fmla="*/ 2147483646 w 10487"/>
                    <a:gd name="T3" fmla="*/ 9765625 h 8238"/>
                    <a:gd name="T4" fmla="*/ 2147483646 w 10487"/>
                    <a:gd name="T5" fmla="*/ 2147483646 h 8238"/>
                    <a:gd name="T6" fmla="*/ 2147483646 w 10487"/>
                    <a:gd name="T7" fmla="*/ 2147483646 h 8238"/>
                    <a:gd name="T8" fmla="*/ 2147483646 w 10487"/>
                    <a:gd name="T9" fmla="*/ 2147483646 h 8238"/>
                    <a:gd name="T10" fmla="*/ 2147483646 w 10487"/>
                    <a:gd name="T11" fmla="*/ 2147483646 h 8238"/>
                    <a:gd name="T12" fmla="*/ 2147483646 w 10487"/>
                    <a:gd name="T13" fmla="*/ 2147483646 h 8238"/>
                    <a:gd name="T14" fmla="*/ 2147483646 w 10487"/>
                    <a:gd name="T15" fmla="*/ 9765625 h 823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" name="Google Shape;6030;p36"/>
              <p:cNvGrpSpPr>
                <a:grpSpLocks/>
              </p:cNvGrpSpPr>
              <p:nvPr/>
            </p:nvGrpSpPr>
            <p:grpSpPr bwMode="auto"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59" name="Google Shape;6031;p36"/>
                <p:cNvSpPr>
                  <a:spLocks/>
                </p:cNvSpPr>
                <p:nvPr/>
              </p:nvSpPr>
              <p:spPr bwMode="auto">
                <a:xfrm>
                  <a:off x="6608300" y="376500"/>
                  <a:ext cx="1468900" cy="885025"/>
                </a:xfrm>
                <a:custGeom>
                  <a:avLst/>
                  <a:gdLst>
                    <a:gd name="T0" fmla="*/ 2147483646 w 58756"/>
                    <a:gd name="T1" fmla="*/ 9765625 h 35401"/>
                    <a:gd name="T2" fmla="*/ 2147483646 w 58756"/>
                    <a:gd name="T3" fmla="*/ 2147483646 h 35401"/>
                    <a:gd name="T4" fmla="*/ 0 w 58756"/>
                    <a:gd name="T5" fmla="*/ 2147483646 h 35401"/>
                    <a:gd name="T6" fmla="*/ 2147483646 w 58756"/>
                    <a:gd name="T7" fmla="*/ 2147483646 h 35401"/>
                    <a:gd name="T8" fmla="*/ 2147483646 w 58756"/>
                    <a:gd name="T9" fmla="*/ 2147483646 h 35401"/>
                    <a:gd name="T10" fmla="*/ 2147483646 w 58756"/>
                    <a:gd name="T11" fmla="*/ 2147483646 h 35401"/>
                    <a:gd name="T12" fmla="*/ 2147483646 w 58756"/>
                    <a:gd name="T13" fmla="*/ 2147483646 h 35401"/>
                    <a:gd name="T14" fmla="*/ 2147483646 w 58756"/>
                    <a:gd name="T15" fmla="*/ 2147483646 h 35401"/>
                    <a:gd name="T16" fmla="*/ 2147483646 w 58756"/>
                    <a:gd name="T17" fmla="*/ 2147483646 h 35401"/>
                    <a:gd name="T18" fmla="*/ 2147483646 w 58756"/>
                    <a:gd name="T19" fmla="*/ 2147483646 h 35401"/>
                    <a:gd name="T20" fmla="*/ 2147483646 w 58756"/>
                    <a:gd name="T21" fmla="*/ 2147483646 h 35401"/>
                    <a:gd name="T22" fmla="*/ 2147483646 w 58756"/>
                    <a:gd name="T23" fmla="*/ 2147483646 h 35401"/>
                    <a:gd name="T24" fmla="*/ 2147483646 w 58756"/>
                    <a:gd name="T25" fmla="*/ 2147483646 h 35401"/>
                    <a:gd name="T26" fmla="*/ 2147483646 w 58756"/>
                    <a:gd name="T27" fmla="*/ 2147483646 h 35401"/>
                    <a:gd name="T28" fmla="*/ 2147483646 w 58756"/>
                    <a:gd name="T29" fmla="*/ 2147483646 h 35401"/>
                    <a:gd name="T30" fmla="*/ 2147483646 w 58756"/>
                    <a:gd name="T31" fmla="*/ 2147483646 h 35401"/>
                    <a:gd name="T32" fmla="*/ 2147483646 w 58756"/>
                    <a:gd name="T33" fmla="*/ 2147483646 h 35401"/>
                    <a:gd name="T34" fmla="*/ 2147483646 w 58756"/>
                    <a:gd name="T35" fmla="*/ 2147483646 h 35401"/>
                    <a:gd name="T36" fmla="*/ 2147483646 w 58756"/>
                    <a:gd name="T37" fmla="*/ 2147483646 h 35401"/>
                    <a:gd name="T38" fmla="*/ 2147483646 w 58756"/>
                    <a:gd name="T39" fmla="*/ 2147483646 h 35401"/>
                    <a:gd name="T40" fmla="*/ 2147483646 w 58756"/>
                    <a:gd name="T41" fmla="*/ 2147483646 h 35401"/>
                    <a:gd name="T42" fmla="*/ 2147483646 w 58756"/>
                    <a:gd name="T43" fmla="*/ 2147483646 h 35401"/>
                    <a:gd name="T44" fmla="*/ 2147483646 w 58756"/>
                    <a:gd name="T45" fmla="*/ 2147483646 h 35401"/>
                    <a:gd name="T46" fmla="*/ 2147483646 w 58756"/>
                    <a:gd name="T47" fmla="*/ 2147483646 h 35401"/>
                    <a:gd name="T48" fmla="*/ 2147483646 w 58756"/>
                    <a:gd name="T49" fmla="*/ 2147483646 h 35401"/>
                    <a:gd name="T50" fmla="*/ 2147483646 w 58756"/>
                    <a:gd name="T51" fmla="*/ 2147483646 h 35401"/>
                    <a:gd name="T52" fmla="*/ 2147483646 w 58756"/>
                    <a:gd name="T53" fmla="*/ 2147483646 h 35401"/>
                    <a:gd name="T54" fmla="*/ 2147483646 w 58756"/>
                    <a:gd name="T55" fmla="*/ 9765625 h 3540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0" name="Google Shape;6032;p36"/>
                <p:cNvSpPr>
                  <a:spLocks/>
                </p:cNvSpPr>
                <p:nvPr/>
              </p:nvSpPr>
              <p:spPr bwMode="auto">
                <a:xfrm>
                  <a:off x="6449650" y="567150"/>
                  <a:ext cx="1550450" cy="431325"/>
                </a:xfrm>
                <a:custGeom>
                  <a:avLst/>
                  <a:gdLst>
                    <a:gd name="T0" fmla="*/ 2147483646 w 62018"/>
                    <a:gd name="T1" fmla="*/ 9765625 h 17253"/>
                    <a:gd name="T2" fmla="*/ 2147483646 w 62018"/>
                    <a:gd name="T3" fmla="*/ 2147483646 h 17253"/>
                    <a:gd name="T4" fmla="*/ 2147483646 w 62018"/>
                    <a:gd name="T5" fmla="*/ 2147483646 h 17253"/>
                    <a:gd name="T6" fmla="*/ 2147483646 w 62018"/>
                    <a:gd name="T7" fmla="*/ 2147483646 h 17253"/>
                    <a:gd name="T8" fmla="*/ 2147483646 w 62018"/>
                    <a:gd name="T9" fmla="*/ 2147483646 h 17253"/>
                    <a:gd name="T10" fmla="*/ 2147483646 w 62018"/>
                    <a:gd name="T11" fmla="*/ 2147483646 h 17253"/>
                    <a:gd name="T12" fmla="*/ 2147483646 w 62018"/>
                    <a:gd name="T13" fmla="*/ 2147483646 h 17253"/>
                    <a:gd name="T14" fmla="*/ 2147483646 w 62018"/>
                    <a:gd name="T15" fmla="*/ 9765625 h 172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1" name="Google Shape;6033;p36"/>
                <p:cNvSpPr>
                  <a:spLocks/>
                </p:cNvSpPr>
                <p:nvPr/>
              </p:nvSpPr>
              <p:spPr bwMode="auto">
                <a:xfrm>
                  <a:off x="7132850" y="686650"/>
                  <a:ext cx="415500" cy="362775"/>
                </a:xfrm>
                <a:custGeom>
                  <a:avLst/>
                  <a:gdLst>
                    <a:gd name="T0" fmla="*/ 2147483646 w 16620"/>
                    <a:gd name="T1" fmla="*/ 9765625 h 14511"/>
                    <a:gd name="T2" fmla="*/ 2147483646 w 16620"/>
                    <a:gd name="T3" fmla="*/ 2147483646 h 14511"/>
                    <a:gd name="T4" fmla="*/ 2147483646 w 16620"/>
                    <a:gd name="T5" fmla="*/ 2147483646 h 14511"/>
                    <a:gd name="T6" fmla="*/ 2147483646 w 16620"/>
                    <a:gd name="T7" fmla="*/ 2147483646 h 14511"/>
                    <a:gd name="T8" fmla="*/ 2147483646 w 16620"/>
                    <a:gd name="T9" fmla="*/ 2147483646 h 14511"/>
                    <a:gd name="T10" fmla="*/ 2147483646 w 16620"/>
                    <a:gd name="T11" fmla="*/ 2147483646 h 14511"/>
                    <a:gd name="T12" fmla="*/ 2147483646 w 16620"/>
                    <a:gd name="T13" fmla="*/ 9765625 h 1451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2" name="Google Shape;6034;p36"/>
                <p:cNvSpPr>
                  <a:spLocks/>
                </p:cNvSpPr>
                <p:nvPr/>
              </p:nvSpPr>
              <p:spPr bwMode="auto">
                <a:xfrm>
                  <a:off x="7260575" y="673600"/>
                  <a:ext cx="407025" cy="64175"/>
                </a:xfrm>
                <a:custGeom>
                  <a:avLst/>
                  <a:gdLst>
                    <a:gd name="T0" fmla="*/ 2147483646 w 16281"/>
                    <a:gd name="T1" fmla="*/ 0 h 2567"/>
                    <a:gd name="T2" fmla="*/ 2147483646 w 16281"/>
                    <a:gd name="T3" fmla="*/ 2147483646 h 2567"/>
                    <a:gd name="T4" fmla="*/ 2147483646 w 16281"/>
                    <a:gd name="T5" fmla="*/ 2147483646 h 2567"/>
                    <a:gd name="T6" fmla="*/ 2147483646 w 16281"/>
                    <a:gd name="T7" fmla="*/ 2147483646 h 2567"/>
                    <a:gd name="T8" fmla="*/ 2147483646 w 16281"/>
                    <a:gd name="T9" fmla="*/ 2147483646 h 2567"/>
                    <a:gd name="T10" fmla="*/ 2147483646 w 16281"/>
                    <a:gd name="T11" fmla="*/ 2147483646 h 2567"/>
                    <a:gd name="T12" fmla="*/ 2147483646 w 16281"/>
                    <a:gd name="T13" fmla="*/ 2147483646 h 2567"/>
                    <a:gd name="T14" fmla="*/ 2147483646 w 16281"/>
                    <a:gd name="T15" fmla="*/ 2147483646 h 2567"/>
                    <a:gd name="T16" fmla="*/ 2147483646 w 16281"/>
                    <a:gd name="T17" fmla="*/ 0 h 256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6035;p36"/>
                <p:cNvSpPr>
                  <a:spLocks/>
                </p:cNvSpPr>
                <p:nvPr/>
              </p:nvSpPr>
              <p:spPr bwMode="auto">
                <a:xfrm>
                  <a:off x="6814425" y="497500"/>
                  <a:ext cx="468675" cy="122275"/>
                </a:xfrm>
                <a:custGeom>
                  <a:avLst/>
                  <a:gdLst>
                    <a:gd name="T0" fmla="*/ 2147483646 w 18747"/>
                    <a:gd name="T1" fmla="*/ 0 h 4891"/>
                    <a:gd name="T2" fmla="*/ 2147483646 w 18747"/>
                    <a:gd name="T3" fmla="*/ 2147483646 h 4891"/>
                    <a:gd name="T4" fmla="*/ 2147483646 w 18747"/>
                    <a:gd name="T5" fmla="*/ 2147483646 h 4891"/>
                    <a:gd name="T6" fmla="*/ 2147483646 w 18747"/>
                    <a:gd name="T7" fmla="*/ 2147483646 h 4891"/>
                    <a:gd name="T8" fmla="*/ 2147483646 w 18747"/>
                    <a:gd name="T9" fmla="*/ 2147483646 h 4891"/>
                    <a:gd name="T10" fmla="*/ 2147483646 w 18747"/>
                    <a:gd name="T11" fmla="*/ 1992187500 h 4891"/>
                    <a:gd name="T12" fmla="*/ 2147483646 w 18747"/>
                    <a:gd name="T13" fmla="*/ 205078125 h 4891"/>
                    <a:gd name="T14" fmla="*/ 2147483646 w 18747"/>
                    <a:gd name="T15" fmla="*/ 0 h 48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6036;p36"/>
                <p:cNvSpPr>
                  <a:spLocks/>
                </p:cNvSpPr>
                <p:nvPr/>
              </p:nvSpPr>
              <p:spPr bwMode="auto">
                <a:xfrm>
                  <a:off x="6725375" y="614150"/>
                  <a:ext cx="365800" cy="430475"/>
                </a:xfrm>
                <a:custGeom>
                  <a:avLst/>
                  <a:gdLst>
                    <a:gd name="T0" fmla="*/ 2147483646 w 14632"/>
                    <a:gd name="T1" fmla="*/ 0 h 17219"/>
                    <a:gd name="T2" fmla="*/ 2147483646 w 14632"/>
                    <a:gd name="T3" fmla="*/ 2147483646 h 17219"/>
                    <a:gd name="T4" fmla="*/ 2147483646 w 14632"/>
                    <a:gd name="T5" fmla="*/ 2147483646 h 17219"/>
                    <a:gd name="T6" fmla="*/ 2147483646 w 14632"/>
                    <a:gd name="T7" fmla="*/ 2147483646 h 17219"/>
                    <a:gd name="T8" fmla="*/ 2147483646 w 14632"/>
                    <a:gd name="T9" fmla="*/ 2147483646 h 17219"/>
                    <a:gd name="T10" fmla="*/ 2147483646 w 14632"/>
                    <a:gd name="T11" fmla="*/ 2147483646 h 17219"/>
                    <a:gd name="T12" fmla="*/ 2147483646 w 14632"/>
                    <a:gd name="T13" fmla="*/ 2147483646 h 17219"/>
                    <a:gd name="T14" fmla="*/ 2147483646 w 14632"/>
                    <a:gd name="T15" fmla="*/ 0 h 172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4" name="Google Shape;6037;p36"/>
              <p:cNvGrpSpPr>
                <a:grpSpLocks/>
              </p:cNvGrpSpPr>
              <p:nvPr/>
            </p:nvGrpSpPr>
            <p:grpSpPr bwMode="auto"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49" name="Google Shape;6038;p36"/>
                <p:cNvSpPr/>
                <p:nvPr/>
              </p:nvSpPr>
              <p:spPr>
                <a:xfrm>
                  <a:off x="5177989" y="141169"/>
                  <a:ext cx="299163" cy="743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0" name="Google Shape;6039;p36"/>
                <p:cNvSpPr/>
                <p:nvPr/>
              </p:nvSpPr>
              <p:spPr>
                <a:xfrm>
                  <a:off x="4730091" y="502912"/>
                  <a:ext cx="701426" cy="3938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1" name="Google Shape;6040;p36"/>
                <p:cNvSpPr/>
                <p:nvPr/>
              </p:nvSpPr>
              <p:spPr>
                <a:xfrm>
                  <a:off x="4787557" y="868036"/>
                  <a:ext cx="650720" cy="436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2" name="Google Shape;6041;p36"/>
                <p:cNvSpPr/>
                <p:nvPr/>
              </p:nvSpPr>
              <p:spPr>
                <a:xfrm>
                  <a:off x="5147566" y="893392"/>
                  <a:ext cx="273810" cy="708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3" name="Google Shape;6042;p36"/>
                <p:cNvSpPr/>
                <p:nvPr/>
              </p:nvSpPr>
              <p:spPr>
                <a:xfrm>
                  <a:off x="5407854" y="893392"/>
                  <a:ext cx="473252" cy="57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4" name="Google Shape;6043;p36"/>
                <p:cNvSpPr/>
                <p:nvPr/>
              </p:nvSpPr>
              <p:spPr>
                <a:xfrm>
                  <a:off x="5423067" y="227380"/>
                  <a:ext cx="446209" cy="676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5" name="Google Shape;6044;p36"/>
                <p:cNvSpPr/>
                <p:nvPr/>
              </p:nvSpPr>
              <p:spPr>
                <a:xfrm>
                  <a:off x="5417995" y="514745"/>
                  <a:ext cx="652411" cy="385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6" name="Google Shape;6045;p36"/>
                <p:cNvSpPr/>
                <p:nvPr/>
              </p:nvSpPr>
              <p:spPr>
                <a:xfrm>
                  <a:off x="5431517" y="839300"/>
                  <a:ext cx="706497" cy="309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7" name="Google Shape;6046;p36"/>
                <p:cNvSpPr/>
                <p:nvPr/>
              </p:nvSpPr>
              <p:spPr>
                <a:xfrm>
                  <a:off x="5042775" y="403180"/>
                  <a:ext cx="889037" cy="939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8" name="Google Shape;6047;p36"/>
                <p:cNvSpPr/>
                <p:nvPr/>
              </p:nvSpPr>
              <p:spPr>
                <a:xfrm>
                  <a:off x="5292922" y="742947"/>
                  <a:ext cx="245077" cy="240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5" name="Google Shape;6048;p36"/>
              <p:cNvGrpSpPr>
                <a:grpSpLocks/>
              </p:cNvGrpSpPr>
              <p:nvPr/>
            </p:nvGrpSpPr>
            <p:grpSpPr bwMode="auto"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16" name="Google Shape;6049;p36"/>
                <p:cNvSpPr>
                  <a:spLocks/>
                </p:cNvSpPr>
                <p:nvPr/>
              </p:nvSpPr>
              <p:spPr bwMode="auto">
                <a:xfrm>
                  <a:off x="6238225" y="660625"/>
                  <a:ext cx="353375" cy="530550"/>
                </a:xfrm>
                <a:custGeom>
                  <a:avLst/>
                  <a:gdLst>
                    <a:gd name="T0" fmla="*/ 2147483646 w 14135"/>
                    <a:gd name="T1" fmla="*/ 9765625 h 21222"/>
                    <a:gd name="T2" fmla="*/ 1484375000 w 14135"/>
                    <a:gd name="T3" fmla="*/ 2147483646 h 21222"/>
                    <a:gd name="T4" fmla="*/ 2147483646 w 14135"/>
                    <a:gd name="T5" fmla="*/ 2147483646 h 21222"/>
                    <a:gd name="T6" fmla="*/ 2147483646 w 14135"/>
                    <a:gd name="T7" fmla="*/ 2147483646 h 21222"/>
                    <a:gd name="T8" fmla="*/ 2147483646 w 14135"/>
                    <a:gd name="T9" fmla="*/ 2147483646 h 21222"/>
                    <a:gd name="T10" fmla="*/ 2147483646 w 14135"/>
                    <a:gd name="T11" fmla="*/ 2147483646 h 21222"/>
                    <a:gd name="T12" fmla="*/ 2147483646 w 14135"/>
                    <a:gd name="T13" fmla="*/ 2147483646 h 21222"/>
                    <a:gd name="T14" fmla="*/ 2147483646 w 14135"/>
                    <a:gd name="T15" fmla="*/ 2147483646 h 21222"/>
                    <a:gd name="T16" fmla="*/ 2147483646 w 14135"/>
                    <a:gd name="T17" fmla="*/ 2147483646 h 21222"/>
                    <a:gd name="T18" fmla="*/ 2147483646 w 14135"/>
                    <a:gd name="T19" fmla="*/ 2147483646 h 21222"/>
                    <a:gd name="T20" fmla="*/ 2147483646 w 14135"/>
                    <a:gd name="T21" fmla="*/ 2147483646 h 21222"/>
                    <a:gd name="T22" fmla="*/ 2147483646 w 14135"/>
                    <a:gd name="T23" fmla="*/ 9765625 h 2122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" name="Google Shape;6050;p36"/>
                <p:cNvSpPr>
                  <a:spLocks/>
                </p:cNvSpPr>
                <p:nvPr/>
              </p:nvSpPr>
              <p:spPr bwMode="auto">
                <a:xfrm>
                  <a:off x="6378050" y="670500"/>
                  <a:ext cx="526625" cy="378175"/>
                </a:xfrm>
                <a:custGeom>
                  <a:avLst/>
                  <a:gdLst>
                    <a:gd name="T0" fmla="*/ 2147483646 w 21065"/>
                    <a:gd name="T1" fmla="*/ 9765625 h 15127"/>
                    <a:gd name="T2" fmla="*/ 0 w 21065"/>
                    <a:gd name="T3" fmla="*/ 898437500 h 15127"/>
                    <a:gd name="T4" fmla="*/ 2147483646 w 21065"/>
                    <a:gd name="T5" fmla="*/ 2147483646 h 15127"/>
                    <a:gd name="T6" fmla="*/ 2147483646 w 21065"/>
                    <a:gd name="T7" fmla="*/ 2147483646 h 15127"/>
                    <a:gd name="T8" fmla="*/ 2147483646 w 21065"/>
                    <a:gd name="T9" fmla="*/ 2147483646 h 15127"/>
                    <a:gd name="T10" fmla="*/ 2147483646 w 21065"/>
                    <a:gd name="T11" fmla="*/ 2147483646 h 15127"/>
                    <a:gd name="T12" fmla="*/ 2147483646 w 21065"/>
                    <a:gd name="T13" fmla="*/ 2147483646 h 15127"/>
                    <a:gd name="T14" fmla="*/ 2147483646 w 21065"/>
                    <a:gd name="T15" fmla="*/ 2147483646 h 15127"/>
                    <a:gd name="T16" fmla="*/ 2147483646 w 21065"/>
                    <a:gd name="T17" fmla="*/ 2147483646 h 15127"/>
                    <a:gd name="T18" fmla="*/ 2147483646 w 21065"/>
                    <a:gd name="T19" fmla="*/ 2147483646 h 15127"/>
                    <a:gd name="T20" fmla="*/ 2147483646 w 21065"/>
                    <a:gd name="T21" fmla="*/ 2147483646 h 15127"/>
                    <a:gd name="T22" fmla="*/ 2147483646 w 21065"/>
                    <a:gd name="T23" fmla="*/ 2147483646 h 15127"/>
                    <a:gd name="T24" fmla="*/ 2147483646 w 21065"/>
                    <a:gd name="T25" fmla="*/ 2147483646 h 15127"/>
                    <a:gd name="T26" fmla="*/ 2147483646 w 21065"/>
                    <a:gd name="T27" fmla="*/ 9765625 h 151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" name="Google Shape;6051;p36"/>
                <p:cNvSpPr>
                  <a:spLocks/>
                </p:cNvSpPr>
                <p:nvPr/>
              </p:nvSpPr>
              <p:spPr bwMode="auto">
                <a:xfrm>
                  <a:off x="6367400" y="337075"/>
                  <a:ext cx="506875" cy="394325"/>
                </a:xfrm>
                <a:custGeom>
                  <a:avLst/>
                  <a:gdLst>
                    <a:gd name="T0" fmla="*/ 2147483646 w 20275"/>
                    <a:gd name="T1" fmla="*/ 9765625 h 15773"/>
                    <a:gd name="T2" fmla="*/ 2147483646 w 20275"/>
                    <a:gd name="T3" fmla="*/ 2147483646 h 15773"/>
                    <a:gd name="T4" fmla="*/ 9765625 w 20275"/>
                    <a:gd name="T5" fmla="*/ 2147483646 h 15773"/>
                    <a:gd name="T6" fmla="*/ 2147483646 w 20275"/>
                    <a:gd name="T7" fmla="*/ 2147483646 h 15773"/>
                    <a:gd name="T8" fmla="*/ 2147483646 w 20275"/>
                    <a:gd name="T9" fmla="*/ 2147483646 h 15773"/>
                    <a:gd name="T10" fmla="*/ 2147483646 w 20275"/>
                    <a:gd name="T11" fmla="*/ 2147483646 h 15773"/>
                    <a:gd name="T12" fmla="*/ 2147483646 w 20275"/>
                    <a:gd name="T13" fmla="*/ 2147483646 h 15773"/>
                    <a:gd name="T14" fmla="*/ 2147483646 w 20275"/>
                    <a:gd name="T15" fmla="*/ 2147483646 h 15773"/>
                    <a:gd name="T16" fmla="*/ 2147483646 w 20275"/>
                    <a:gd name="T17" fmla="*/ 2147483646 h 15773"/>
                    <a:gd name="T18" fmla="*/ 2147483646 w 20275"/>
                    <a:gd name="T19" fmla="*/ 2147483646 h 15773"/>
                    <a:gd name="T20" fmla="*/ 2147483646 w 20275"/>
                    <a:gd name="T21" fmla="*/ 2147483646 h 15773"/>
                    <a:gd name="T22" fmla="*/ 2147483646 w 20275"/>
                    <a:gd name="T23" fmla="*/ 537109375 h 15773"/>
                    <a:gd name="T24" fmla="*/ 2147483646 w 20275"/>
                    <a:gd name="T25" fmla="*/ 9765625 h 1577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" name="Google Shape;6052;p36"/>
                <p:cNvSpPr>
                  <a:spLocks/>
                </p:cNvSpPr>
                <p:nvPr/>
              </p:nvSpPr>
              <p:spPr bwMode="auto">
                <a:xfrm>
                  <a:off x="6230625" y="218850"/>
                  <a:ext cx="353375" cy="529950"/>
                </a:xfrm>
                <a:custGeom>
                  <a:avLst/>
                  <a:gdLst>
                    <a:gd name="T0" fmla="*/ 2147483646 w 14135"/>
                    <a:gd name="T1" fmla="*/ 9765625 h 21198"/>
                    <a:gd name="T2" fmla="*/ 2147483646 w 14135"/>
                    <a:gd name="T3" fmla="*/ 2147483646 h 21198"/>
                    <a:gd name="T4" fmla="*/ 2147483646 w 14135"/>
                    <a:gd name="T5" fmla="*/ 2147483646 h 21198"/>
                    <a:gd name="T6" fmla="*/ 2147483646 w 14135"/>
                    <a:gd name="T7" fmla="*/ 2147483646 h 21198"/>
                    <a:gd name="T8" fmla="*/ 2147483646 w 14135"/>
                    <a:gd name="T9" fmla="*/ 2147483646 h 21198"/>
                    <a:gd name="T10" fmla="*/ 2147483646 w 14135"/>
                    <a:gd name="T11" fmla="*/ 2147483646 h 21198"/>
                    <a:gd name="T12" fmla="*/ 2147483646 w 14135"/>
                    <a:gd name="T13" fmla="*/ 2147483646 h 21198"/>
                    <a:gd name="T14" fmla="*/ 2147483646 w 14135"/>
                    <a:gd name="T15" fmla="*/ 2147483646 h 21198"/>
                    <a:gd name="T16" fmla="*/ 2147483646 w 14135"/>
                    <a:gd name="T17" fmla="*/ 2147483646 h 21198"/>
                    <a:gd name="T18" fmla="*/ 2147483646 w 14135"/>
                    <a:gd name="T19" fmla="*/ 2147483646 h 21198"/>
                    <a:gd name="T20" fmla="*/ 2147483646 w 14135"/>
                    <a:gd name="T21" fmla="*/ 2147483646 h 21198"/>
                    <a:gd name="T22" fmla="*/ 2147483646 w 14135"/>
                    <a:gd name="T23" fmla="*/ 9765625 h 2119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" name="Google Shape;6053;p36"/>
                <p:cNvSpPr>
                  <a:spLocks/>
                </p:cNvSpPr>
                <p:nvPr/>
              </p:nvSpPr>
              <p:spPr bwMode="auto">
                <a:xfrm>
                  <a:off x="5918300" y="360750"/>
                  <a:ext cx="526650" cy="378175"/>
                </a:xfrm>
                <a:custGeom>
                  <a:avLst/>
                  <a:gdLst>
                    <a:gd name="T0" fmla="*/ 2147483646 w 21066"/>
                    <a:gd name="T1" fmla="*/ 9765625 h 15127"/>
                    <a:gd name="T2" fmla="*/ 2147483646 w 21066"/>
                    <a:gd name="T3" fmla="*/ 2147483646 h 15127"/>
                    <a:gd name="T4" fmla="*/ 2147483646 w 21066"/>
                    <a:gd name="T5" fmla="*/ 2147483646 h 15127"/>
                    <a:gd name="T6" fmla="*/ 2147483646 w 21066"/>
                    <a:gd name="T7" fmla="*/ 2147483646 h 15127"/>
                    <a:gd name="T8" fmla="*/ 2147483646 w 21066"/>
                    <a:gd name="T9" fmla="*/ 2147483646 h 15127"/>
                    <a:gd name="T10" fmla="*/ 2147483646 w 21066"/>
                    <a:gd name="T11" fmla="*/ 2147483646 h 15127"/>
                    <a:gd name="T12" fmla="*/ 2147483646 w 21066"/>
                    <a:gd name="T13" fmla="*/ 2147483646 h 15127"/>
                    <a:gd name="T14" fmla="*/ 2147483646 w 21066"/>
                    <a:gd name="T15" fmla="*/ 2147483646 h 15127"/>
                    <a:gd name="T16" fmla="*/ 2147483646 w 21066"/>
                    <a:gd name="T17" fmla="*/ 2147483646 h 15127"/>
                    <a:gd name="T18" fmla="*/ 2147483646 w 21066"/>
                    <a:gd name="T19" fmla="*/ 2147483646 h 15127"/>
                    <a:gd name="T20" fmla="*/ 2147483646 w 21066"/>
                    <a:gd name="T21" fmla="*/ 2147483646 h 15127"/>
                    <a:gd name="T22" fmla="*/ 2147483646 w 21066"/>
                    <a:gd name="T23" fmla="*/ 195312500 h 15127"/>
                    <a:gd name="T24" fmla="*/ 2147483646 w 21066"/>
                    <a:gd name="T25" fmla="*/ 9765625 h 1512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" name="Google Shape;6054;p36"/>
                <p:cNvSpPr>
                  <a:spLocks/>
                </p:cNvSpPr>
                <p:nvPr/>
              </p:nvSpPr>
              <p:spPr bwMode="auto">
                <a:xfrm>
                  <a:off x="5948700" y="678300"/>
                  <a:ext cx="506125" cy="394075"/>
                </a:xfrm>
                <a:custGeom>
                  <a:avLst/>
                  <a:gdLst>
                    <a:gd name="T0" fmla="*/ 2147483646 w 20245"/>
                    <a:gd name="T1" fmla="*/ 0 h 15763"/>
                    <a:gd name="T2" fmla="*/ 2147483646 w 20245"/>
                    <a:gd name="T3" fmla="*/ 2147483646 h 15763"/>
                    <a:gd name="T4" fmla="*/ 2147483646 w 20245"/>
                    <a:gd name="T5" fmla="*/ 2147483646 h 15763"/>
                    <a:gd name="T6" fmla="*/ 2147483646 w 20245"/>
                    <a:gd name="T7" fmla="*/ 2147483646 h 15763"/>
                    <a:gd name="T8" fmla="*/ 2147483646 w 20245"/>
                    <a:gd name="T9" fmla="*/ 2147483646 h 15763"/>
                    <a:gd name="T10" fmla="*/ 2147483646 w 20245"/>
                    <a:gd name="T11" fmla="*/ 2147483646 h 15763"/>
                    <a:gd name="T12" fmla="*/ 2147483646 w 20245"/>
                    <a:gd name="T13" fmla="*/ 2147483646 h 15763"/>
                    <a:gd name="T14" fmla="*/ 2147483646 w 20245"/>
                    <a:gd name="T15" fmla="*/ 2147483646 h 15763"/>
                    <a:gd name="T16" fmla="*/ 2147483646 w 20245"/>
                    <a:gd name="T17" fmla="*/ 2147483646 h 15763"/>
                    <a:gd name="T18" fmla="*/ 2147483646 w 20245"/>
                    <a:gd name="T19" fmla="*/ 2147483646 h 15763"/>
                    <a:gd name="T20" fmla="*/ 2147483646 w 20245"/>
                    <a:gd name="T21" fmla="*/ 2147483646 h 15763"/>
                    <a:gd name="T22" fmla="*/ 2147483646 w 20245"/>
                    <a:gd name="T23" fmla="*/ 2147483646 h 15763"/>
                    <a:gd name="T24" fmla="*/ 2147483646 w 20245"/>
                    <a:gd name="T25" fmla="*/ 2147483646 h 15763"/>
                    <a:gd name="T26" fmla="*/ 2147483646 w 20245"/>
                    <a:gd name="T27" fmla="*/ 0 h 1576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" name="Google Shape;6055;p36"/>
                <p:cNvSpPr>
                  <a:spLocks/>
                </p:cNvSpPr>
                <p:nvPr/>
              </p:nvSpPr>
              <p:spPr bwMode="auto">
                <a:xfrm>
                  <a:off x="6405150" y="447525"/>
                  <a:ext cx="82350" cy="228425"/>
                </a:xfrm>
                <a:custGeom>
                  <a:avLst/>
                  <a:gdLst>
                    <a:gd name="T0" fmla="*/ 2147483646 w 3294"/>
                    <a:gd name="T1" fmla="*/ 9765625 h 9137"/>
                    <a:gd name="T2" fmla="*/ 2147483646 w 3294"/>
                    <a:gd name="T3" fmla="*/ 136718750 h 9137"/>
                    <a:gd name="T4" fmla="*/ 2147483646 w 3294"/>
                    <a:gd name="T5" fmla="*/ 2147483646 h 9137"/>
                    <a:gd name="T6" fmla="*/ 1289062500 w 3294"/>
                    <a:gd name="T7" fmla="*/ 2147483646 h 9137"/>
                    <a:gd name="T8" fmla="*/ 2147483646 w 3294"/>
                    <a:gd name="T9" fmla="*/ 2147483646 h 9137"/>
                    <a:gd name="T10" fmla="*/ 2147483646 w 3294"/>
                    <a:gd name="T11" fmla="*/ 2147483646 h 9137"/>
                    <a:gd name="T12" fmla="*/ 2147483646 w 3294"/>
                    <a:gd name="T13" fmla="*/ 2147483646 h 9137"/>
                    <a:gd name="T14" fmla="*/ 2147483646 w 3294"/>
                    <a:gd name="T15" fmla="*/ 136718750 h 9137"/>
                    <a:gd name="T16" fmla="*/ 2147483646 w 3294"/>
                    <a:gd name="T17" fmla="*/ 9765625 h 913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" name="Google Shape;6056;p36"/>
                <p:cNvSpPr>
                  <a:spLocks/>
                </p:cNvSpPr>
                <p:nvPr/>
              </p:nvSpPr>
              <p:spPr bwMode="auto">
                <a:xfrm>
                  <a:off x="6380325" y="479025"/>
                  <a:ext cx="67650" cy="193475"/>
                </a:xfrm>
                <a:custGeom>
                  <a:avLst/>
                  <a:gdLst>
                    <a:gd name="T0" fmla="*/ 898437500 w 2706"/>
                    <a:gd name="T1" fmla="*/ 0 h 7739"/>
                    <a:gd name="T2" fmla="*/ 0 w 2706"/>
                    <a:gd name="T3" fmla="*/ 595703125 h 7739"/>
                    <a:gd name="T4" fmla="*/ 2147483646 w 2706"/>
                    <a:gd name="T5" fmla="*/ 2147483646 h 7739"/>
                    <a:gd name="T6" fmla="*/ 2147483646 w 2706"/>
                    <a:gd name="T7" fmla="*/ 2147483646 h 7739"/>
                    <a:gd name="T8" fmla="*/ 2147483646 w 2706"/>
                    <a:gd name="T9" fmla="*/ 2147483646 h 7739"/>
                    <a:gd name="T10" fmla="*/ 2147483646 w 2706"/>
                    <a:gd name="T11" fmla="*/ 2147483646 h 7739"/>
                    <a:gd name="T12" fmla="*/ 898437500 w 2706"/>
                    <a:gd name="T13" fmla="*/ 0 h 77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" name="Google Shape;6057;p36"/>
                <p:cNvSpPr>
                  <a:spLocks/>
                </p:cNvSpPr>
                <p:nvPr/>
              </p:nvSpPr>
              <p:spPr bwMode="auto">
                <a:xfrm>
                  <a:off x="6319525" y="517025"/>
                  <a:ext cx="102400" cy="151125"/>
                </a:xfrm>
                <a:custGeom>
                  <a:avLst/>
                  <a:gdLst>
                    <a:gd name="T0" fmla="*/ 898437500 w 4096"/>
                    <a:gd name="T1" fmla="*/ 0 h 6045"/>
                    <a:gd name="T2" fmla="*/ 9765625 w 4096"/>
                    <a:gd name="T3" fmla="*/ 595703125 h 6045"/>
                    <a:gd name="T4" fmla="*/ 2147483646 w 4096"/>
                    <a:gd name="T5" fmla="*/ 2147483646 h 6045"/>
                    <a:gd name="T6" fmla="*/ 2147483646 w 4096"/>
                    <a:gd name="T7" fmla="*/ 2147483646 h 6045"/>
                    <a:gd name="T8" fmla="*/ 2147483646 w 4096"/>
                    <a:gd name="T9" fmla="*/ 2147483646 h 6045"/>
                    <a:gd name="T10" fmla="*/ 898437500 w 4096"/>
                    <a:gd name="T11" fmla="*/ 0 h 60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" name="Google Shape;6058;p36"/>
                <p:cNvSpPr>
                  <a:spLocks/>
                </p:cNvSpPr>
                <p:nvPr/>
              </p:nvSpPr>
              <p:spPr bwMode="auto">
                <a:xfrm>
                  <a:off x="6257225" y="604400"/>
                  <a:ext cx="146525" cy="102775"/>
                </a:xfrm>
                <a:custGeom>
                  <a:avLst/>
                  <a:gdLst>
                    <a:gd name="T0" fmla="*/ 898437500 w 5861"/>
                    <a:gd name="T1" fmla="*/ 9765625 h 4111"/>
                    <a:gd name="T2" fmla="*/ 0 w 5861"/>
                    <a:gd name="T3" fmla="*/ 898437500 h 4111"/>
                    <a:gd name="T4" fmla="*/ 2147483646 w 5861"/>
                    <a:gd name="T5" fmla="*/ 2147483646 h 4111"/>
                    <a:gd name="T6" fmla="*/ 2147483646 w 5861"/>
                    <a:gd name="T7" fmla="*/ 2147483646 h 4111"/>
                    <a:gd name="T8" fmla="*/ 2147483646 w 5861"/>
                    <a:gd name="T9" fmla="*/ 2147483646 h 4111"/>
                    <a:gd name="T10" fmla="*/ 898437500 w 5861"/>
                    <a:gd name="T11" fmla="*/ 9765625 h 411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" name="Google Shape;6059;p36"/>
                <p:cNvSpPr>
                  <a:spLocks/>
                </p:cNvSpPr>
                <p:nvPr/>
              </p:nvSpPr>
              <p:spPr bwMode="auto">
                <a:xfrm>
                  <a:off x="6195675" y="661400"/>
                  <a:ext cx="188475" cy="64425"/>
                </a:xfrm>
                <a:custGeom>
                  <a:avLst/>
                  <a:gdLst>
                    <a:gd name="T0" fmla="*/ 2147483646 w 7539"/>
                    <a:gd name="T1" fmla="*/ 0 h 2577"/>
                    <a:gd name="T2" fmla="*/ 302734375 w 7539"/>
                    <a:gd name="T3" fmla="*/ 2147483646 h 2577"/>
                    <a:gd name="T4" fmla="*/ 302734375 w 7539"/>
                    <a:gd name="T5" fmla="*/ 2147483646 h 2577"/>
                    <a:gd name="T6" fmla="*/ 2147483646 w 7539"/>
                    <a:gd name="T7" fmla="*/ 2147483646 h 2577"/>
                    <a:gd name="T8" fmla="*/ 2147483646 w 7539"/>
                    <a:gd name="T9" fmla="*/ 2147483646 h 2577"/>
                    <a:gd name="T10" fmla="*/ 2147483646 w 7539"/>
                    <a:gd name="T11" fmla="*/ 0 h 25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" name="Google Shape;6060;p36"/>
                <p:cNvSpPr>
                  <a:spLocks/>
                </p:cNvSpPr>
                <p:nvPr/>
              </p:nvSpPr>
              <p:spPr bwMode="auto">
                <a:xfrm>
                  <a:off x="6190350" y="686075"/>
                  <a:ext cx="208625" cy="109500"/>
                </a:xfrm>
                <a:custGeom>
                  <a:avLst/>
                  <a:gdLst>
                    <a:gd name="T0" fmla="*/ 2147483646 w 8345"/>
                    <a:gd name="T1" fmla="*/ 0 h 4380"/>
                    <a:gd name="T2" fmla="*/ 2147483646 w 8345"/>
                    <a:gd name="T3" fmla="*/ 156250000 h 4380"/>
                    <a:gd name="T4" fmla="*/ 2147483646 w 8345"/>
                    <a:gd name="T5" fmla="*/ 2147483646 h 4380"/>
                    <a:gd name="T6" fmla="*/ 9765625 w 8345"/>
                    <a:gd name="T7" fmla="*/ 2147483646 h 4380"/>
                    <a:gd name="T8" fmla="*/ 9765625 w 8345"/>
                    <a:gd name="T9" fmla="*/ 2147483646 h 4380"/>
                    <a:gd name="T10" fmla="*/ 2147483646 w 8345"/>
                    <a:gd name="T11" fmla="*/ 2147483646 h 4380"/>
                    <a:gd name="T12" fmla="*/ 2147483646 w 8345"/>
                    <a:gd name="T13" fmla="*/ 2147483646 h 4380"/>
                    <a:gd name="T14" fmla="*/ 2147483646 w 8345"/>
                    <a:gd name="T15" fmla="*/ 2147483646 h 4380"/>
                    <a:gd name="T16" fmla="*/ 2147483646 w 8345"/>
                    <a:gd name="T17" fmla="*/ 0 h 438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" name="Google Shape;6061;p36"/>
                <p:cNvSpPr>
                  <a:spLocks/>
                </p:cNvSpPr>
                <p:nvPr/>
              </p:nvSpPr>
              <p:spPr bwMode="auto">
                <a:xfrm>
                  <a:off x="6306625" y="713950"/>
                  <a:ext cx="102600" cy="156450"/>
                </a:xfrm>
                <a:custGeom>
                  <a:avLst/>
                  <a:gdLst>
                    <a:gd name="T0" fmla="*/ 2147483646 w 4104"/>
                    <a:gd name="T1" fmla="*/ 9765625 h 6258"/>
                    <a:gd name="T2" fmla="*/ 2147483646 w 4104"/>
                    <a:gd name="T3" fmla="*/ 1445312500 h 6258"/>
                    <a:gd name="T4" fmla="*/ 2147483646 w 4104"/>
                    <a:gd name="T5" fmla="*/ 2147483646 h 6258"/>
                    <a:gd name="T6" fmla="*/ 0 w 4104"/>
                    <a:gd name="T7" fmla="*/ 2147483646 h 6258"/>
                    <a:gd name="T8" fmla="*/ 888671875 w 4104"/>
                    <a:gd name="T9" fmla="*/ 2147483646 h 6258"/>
                    <a:gd name="T10" fmla="*/ 2147483646 w 4104"/>
                    <a:gd name="T11" fmla="*/ 2147483646 h 6258"/>
                    <a:gd name="T12" fmla="*/ 2147483646 w 4104"/>
                    <a:gd name="T13" fmla="*/ 2147483646 h 6258"/>
                    <a:gd name="T14" fmla="*/ 2147483646 w 4104"/>
                    <a:gd name="T15" fmla="*/ 9765625 h 62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" name="Google Shape;6062;p36"/>
                <p:cNvSpPr>
                  <a:spLocks/>
                </p:cNvSpPr>
                <p:nvPr/>
              </p:nvSpPr>
              <p:spPr bwMode="auto">
                <a:xfrm>
                  <a:off x="6374250" y="736525"/>
                  <a:ext cx="67650" cy="189675"/>
                </a:xfrm>
                <a:custGeom>
                  <a:avLst/>
                  <a:gdLst>
                    <a:gd name="T0" fmla="*/ 2147483646 w 2706"/>
                    <a:gd name="T1" fmla="*/ 0 h 7587"/>
                    <a:gd name="T2" fmla="*/ 302734375 w 2706"/>
                    <a:gd name="T3" fmla="*/ 2147483646 h 7587"/>
                    <a:gd name="T4" fmla="*/ 2147483646 w 2706"/>
                    <a:gd name="T5" fmla="*/ 2147483646 h 7587"/>
                    <a:gd name="T6" fmla="*/ 2147483646 w 2706"/>
                    <a:gd name="T7" fmla="*/ 2147483646 h 7587"/>
                    <a:gd name="T8" fmla="*/ 2147483646 w 2706"/>
                    <a:gd name="T9" fmla="*/ 2147483646 h 7587"/>
                    <a:gd name="T10" fmla="*/ 2147483646 w 2706"/>
                    <a:gd name="T11" fmla="*/ 1523437500 h 7587"/>
                    <a:gd name="T12" fmla="*/ 2147483646 w 2706"/>
                    <a:gd name="T13" fmla="*/ 0 h 758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0" name="Google Shape;6063;p36"/>
                <p:cNvSpPr>
                  <a:spLocks/>
                </p:cNvSpPr>
                <p:nvPr/>
              </p:nvSpPr>
              <p:spPr bwMode="auto">
                <a:xfrm>
                  <a:off x="6406125" y="711225"/>
                  <a:ext cx="112525" cy="200400"/>
                </a:xfrm>
                <a:custGeom>
                  <a:avLst/>
                  <a:gdLst>
                    <a:gd name="T0" fmla="*/ 2147483646 w 4501"/>
                    <a:gd name="T1" fmla="*/ 9765625 h 8016"/>
                    <a:gd name="T2" fmla="*/ 908203125 w 4501"/>
                    <a:gd name="T3" fmla="*/ 2147483646 h 8016"/>
                    <a:gd name="T4" fmla="*/ 2147483646 w 4501"/>
                    <a:gd name="T5" fmla="*/ 2147483646 h 8016"/>
                    <a:gd name="T6" fmla="*/ 2147483646 w 4501"/>
                    <a:gd name="T7" fmla="*/ 2147483646 h 8016"/>
                    <a:gd name="T8" fmla="*/ 2147483646 w 4501"/>
                    <a:gd name="T9" fmla="*/ 2147483646 h 8016"/>
                    <a:gd name="T10" fmla="*/ 2147483646 w 4501"/>
                    <a:gd name="T11" fmla="*/ 2147483646 h 8016"/>
                    <a:gd name="T12" fmla="*/ 2147483646 w 4501"/>
                    <a:gd name="T13" fmla="*/ 1025390625 h 8016"/>
                    <a:gd name="T14" fmla="*/ 2147483646 w 4501"/>
                    <a:gd name="T15" fmla="*/ 9765625 h 80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6064;p36"/>
                <p:cNvSpPr>
                  <a:spLocks/>
                </p:cNvSpPr>
                <p:nvPr/>
              </p:nvSpPr>
              <p:spPr bwMode="auto">
                <a:xfrm>
                  <a:off x="6424650" y="702925"/>
                  <a:ext cx="183675" cy="102875"/>
                </a:xfrm>
                <a:custGeom>
                  <a:avLst/>
                  <a:gdLst>
                    <a:gd name="T0" fmla="*/ 2147483646 w 7347"/>
                    <a:gd name="T1" fmla="*/ 9765625 h 4115"/>
                    <a:gd name="T2" fmla="*/ 1982421875 w 7347"/>
                    <a:gd name="T3" fmla="*/ 2147483646 h 4115"/>
                    <a:gd name="T4" fmla="*/ 2147483646 w 7347"/>
                    <a:gd name="T5" fmla="*/ 2147483646 h 4115"/>
                    <a:gd name="T6" fmla="*/ 2147483646 w 7347"/>
                    <a:gd name="T7" fmla="*/ 2147483646 h 4115"/>
                    <a:gd name="T8" fmla="*/ 2147483646 w 7347"/>
                    <a:gd name="T9" fmla="*/ 2147483646 h 4115"/>
                    <a:gd name="T10" fmla="*/ 2147483646 w 7347"/>
                    <a:gd name="T11" fmla="*/ 2147483646 h 4115"/>
                    <a:gd name="T12" fmla="*/ 2147483646 w 7347"/>
                    <a:gd name="T13" fmla="*/ 107421875 h 4115"/>
                    <a:gd name="T14" fmla="*/ 2147483646 w 7347"/>
                    <a:gd name="T15" fmla="*/ 9765625 h 41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6065;p36"/>
                <p:cNvSpPr>
                  <a:spLocks/>
                </p:cNvSpPr>
                <p:nvPr/>
              </p:nvSpPr>
              <p:spPr bwMode="auto">
                <a:xfrm>
                  <a:off x="6470050" y="659875"/>
                  <a:ext cx="201350" cy="61975"/>
                </a:xfrm>
                <a:custGeom>
                  <a:avLst/>
                  <a:gdLst>
                    <a:gd name="T0" fmla="*/ 2147483646 w 8054"/>
                    <a:gd name="T1" fmla="*/ 0 h 2479"/>
                    <a:gd name="T2" fmla="*/ 2147483646 w 8054"/>
                    <a:gd name="T3" fmla="*/ 2147483646 h 2479"/>
                    <a:gd name="T4" fmla="*/ 2147483646 w 8054"/>
                    <a:gd name="T5" fmla="*/ 2147483646 h 2479"/>
                    <a:gd name="T6" fmla="*/ 2147483646 w 8054"/>
                    <a:gd name="T7" fmla="*/ 2147483646 h 2479"/>
                    <a:gd name="T8" fmla="*/ 2147483646 w 8054"/>
                    <a:gd name="T9" fmla="*/ 2147483646 h 2479"/>
                    <a:gd name="T10" fmla="*/ 2147483646 w 8054"/>
                    <a:gd name="T11" fmla="*/ 2147483646 h 2479"/>
                    <a:gd name="T12" fmla="*/ 2147483646 w 8054"/>
                    <a:gd name="T13" fmla="*/ 2147483646 h 2479"/>
                    <a:gd name="T14" fmla="*/ 2147483646 w 8054"/>
                    <a:gd name="T15" fmla="*/ 2147483646 h 2479"/>
                    <a:gd name="T16" fmla="*/ 2147483646 w 8054"/>
                    <a:gd name="T17" fmla="*/ 0 h 2479"/>
                    <a:gd name="T18" fmla="*/ 2147483646 w 8054"/>
                    <a:gd name="T19" fmla="*/ 0 h 247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6066;p36"/>
                <p:cNvSpPr>
                  <a:spLocks/>
                </p:cNvSpPr>
                <p:nvPr/>
              </p:nvSpPr>
              <p:spPr bwMode="auto">
                <a:xfrm>
                  <a:off x="6449775" y="572500"/>
                  <a:ext cx="216300" cy="133975"/>
                </a:xfrm>
                <a:custGeom>
                  <a:avLst/>
                  <a:gdLst>
                    <a:gd name="T0" fmla="*/ 2147483646 w 8652"/>
                    <a:gd name="T1" fmla="*/ 0 h 5359"/>
                    <a:gd name="T2" fmla="*/ 2147483646 w 8652"/>
                    <a:gd name="T3" fmla="*/ 2147483646 h 5359"/>
                    <a:gd name="T4" fmla="*/ 2147483646 w 8652"/>
                    <a:gd name="T5" fmla="*/ 2147483646 h 5359"/>
                    <a:gd name="T6" fmla="*/ 2147483646 w 8652"/>
                    <a:gd name="T7" fmla="*/ 2147483646 h 5359"/>
                    <a:gd name="T8" fmla="*/ 2147483646 w 8652"/>
                    <a:gd name="T9" fmla="*/ 1191406250 h 5359"/>
                    <a:gd name="T10" fmla="*/ 2147483646 w 8652"/>
                    <a:gd name="T11" fmla="*/ 0 h 535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6067;p36"/>
                <p:cNvSpPr>
                  <a:spLocks/>
                </p:cNvSpPr>
                <p:nvPr/>
              </p:nvSpPr>
              <p:spPr bwMode="auto">
                <a:xfrm>
                  <a:off x="6388975" y="545125"/>
                  <a:ext cx="160075" cy="166175"/>
                </a:xfrm>
                <a:custGeom>
                  <a:avLst/>
                  <a:gdLst>
                    <a:gd name="T0" fmla="*/ 2147483646 w 6403"/>
                    <a:gd name="T1" fmla="*/ 9765625 h 6647"/>
                    <a:gd name="T2" fmla="*/ 1669921875 w 6403"/>
                    <a:gd name="T3" fmla="*/ 2147483646 h 6647"/>
                    <a:gd name="T4" fmla="*/ 2147483646 w 6403"/>
                    <a:gd name="T5" fmla="*/ 2147483646 h 6647"/>
                    <a:gd name="T6" fmla="*/ 2147483646 w 6403"/>
                    <a:gd name="T7" fmla="*/ 2147483646 h 6647"/>
                    <a:gd name="T8" fmla="*/ 2147483646 w 6403"/>
                    <a:gd name="T9" fmla="*/ 605468750 h 6647"/>
                    <a:gd name="T10" fmla="*/ 2147483646 w 6403"/>
                    <a:gd name="T11" fmla="*/ 9765625 h 66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5" name="Google Shape;6068;p36"/>
                <p:cNvSpPr>
                  <a:spLocks/>
                </p:cNvSpPr>
                <p:nvPr/>
              </p:nvSpPr>
              <p:spPr bwMode="auto">
                <a:xfrm>
                  <a:off x="6112075" y="592125"/>
                  <a:ext cx="278850" cy="117175"/>
                </a:xfrm>
                <a:custGeom>
                  <a:avLst/>
                  <a:gdLst>
                    <a:gd name="T0" fmla="*/ 498046875 w 11154"/>
                    <a:gd name="T1" fmla="*/ 0 h 4687"/>
                    <a:gd name="T2" fmla="*/ 9765625 w 11154"/>
                    <a:gd name="T3" fmla="*/ 937500000 h 4687"/>
                    <a:gd name="T4" fmla="*/ 2147483646 w 11154"/>
                    <a:gd name="T5" fmla="*/ 2147483646 h 4687"/>
                    <a:gd name="T6" fmla="*/ 2147483646 w 11154"/>
                    <a:gd name="T7" fmla="*/ 2147483646 h 4687"/>
                    <a:gd name="T8" fmla="*/ 2147483646 w 11154"/>
                    <a:gd name="T9" fmla="*/ 2147483646 h 4687"/>
                    <a:gd name="T10" fmla="*/ 2147483646 w 11154"/>
                    <a:gd name="T11" fmla="*/ 2147483646 h 4687"/>
                    <a:gd name="T12" fmla="*/ 2147483646 w 11154"/>
                    <a:gd name="T13" fmla="*/ 2147483646 h 4687"/>
                    <a:gd name="T14" fmla="*/ 605468750 w 11154"/>
                    <a:gd name="T15" fmla="*/ 48828125 h 4687"/>
                    <a:gd name="T16" fmla="*/ 498046875 w 11154"/>
                    <a:gd name="T17" fmla="*/ 0 h 468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6" name="Google Shape;6069;p36"/>
                <p:cNvSpPr>
                  <a:spLocks/>
                </p:cNvSpPr>
                <p:nvPr/>
              </p:nvSpPr>
              <p:spPr bwMode="auto">
                <a:xfrm>
                  <a:off x="6238525" y="482900"/>
                  <a:ext cx="147275" cy="186375"/>
                </a:xfrm>
                <a:custGeom>
                  <a:avLst/>
                  <a:gdLst>
                    <a:gd name="T0" fmla="*/ 1240234375 w 5891"/>
                    <a:gd name="T1" fmla="*/ 0 h 7455"/>
                    <a:gd name="T2" fmla="*/ 185546875 w 5891"/>
                    <a:gd name="T3" fmla="*/ 1455078125 h 7455"/>
                    <a:gd name="T4" fmla="*/ 2147483646 w 5891"/>
                    <a:gd name="T5" fmla="*/ 2147483646 h 7455"/>
                    <a:gd name="T6" fmla="*/ 2147483646 w 5891"/>
                    <a:gd name="T7" fmla="*/ 2147483646 h 7455"/>
                    <a:gd name="T8" fmla="*/ 2147483646 w 5891"/>
                    <a:gd name="T9" fmla="*/ 2147483646 h 7455"/>
                    <a:gd name="T10" fmla="*/ 2147483646 w 5891"/>
                    <a:gd name="T11" fmla="*/ 2147483646 h 7455"/>
                    <a:gd name="T12" fmla="*/ 2147483646 w 5891"/>
                    <a:gd name="T13" fmla="*/ 2147483646 h 7455"/>
                    <a:gd name="T14" fmla="*/ 2147483646 w 5891"/>
                    <a:gd name="T15" fmla="*/ 869140625 h 7455"/>
                    <a:gd name="T16" fmla="*/ 1240234375 w 5891"/>
                    <a:gd name="T17" fmla="*/ 0 h 745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7" name="Google Shape;6070;p36"/>
                <p:cNvSpPr>
                  <a:spLocks/>
                </p:cNvSpPr>
                <p:nvPr/>
              </p:nvSpPr>
              <p:spPr bwMode="auto">
                <a:xfrm>
                  <a:off x="6327025" y="446450"/>
                  <a:ext cx="158200" cy="263400"/>
                </a:xfrm>
                <a:custGeom>
                  <a:avLst/>
                  <a:gdLst>
                    <a:gd name="T0" fmla="*/ 1347656250 w 6328"/>
                    <a:gd name="T1" fmla="*/ 9765625 h 10536"/>
                    <a:gd name="T2" fmla="*/ 341796875 w 6328"/>
                    <a:gd name="T3" fmla="*/ 2041015625 h 10536"/>
                    <a:gd name="T4" fmla="*/ 2147483646 w 6328"/>
                    <a:gd name="T5" fmla="*/ 2147483646 h 10536"/>
                    <a:gd name="T6" fmla="*/ 2147483646 w 6328"/>
                    <a:gd name="T7" fmla="*/ 2147483646 h 10536"/>
                    <a:gd name="T8" fmla="*/ 2147483646 w 6328"/>
                    <a:gd name="T9" fmla="*/ 2147483646 h 10536"/>
                    <a:gd name="T10" fmla="*/ 2147483646 w 6328"/>
                    <a:gd name="T11" fmla="*/ 2147483646 h 10536"/>
                    <a:gd name="T12" fmla="*/ 2147483646 w 6328"/>
                    <a:gd name="T13" fmla="*/ 2147483646 h 10536"/>
                    <a:gd name="T14" fmla="*/ 2147483646 w 6328"/>
                    <a:gd name="T15" fmla="*/ 2147483646 h 10536"/>
                    <a:gd name="T16" fmla="*/ 2147483646 w 6328"/>
                    <a:gd name="T17" fmla="*/ 1152343750 h 10536"/>
                    <a:gd name="T18" fmla="*/ 1347656250 w 6328"/>
                    <a:gd name="T19" fmla="*/ 9765625 h 10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8" name="Google Shape;6071;p36"/>
                <p:cNvSpPr>
                  <a:spLocks/>
                </p:cNvSpPr>
                <p:nvPr/>
              </p:nvSpPr>
              <p:spPr bwMode="auto">
                <a:xfrm>
                  <a:off x="6431725" y="472450"/>
                  <a:ext cx="117850" cy="192075"/>
                </a:xfrm>
                <a:custGeom>
                  <a:avLst/>
                  <a:gdLst>
                    <a:gd name="T0" fmla="*/ 2147483646 w 4714"/>
                    <a:gd name="T1" fmla="*/ 0 h 7683"/>
                    <a:gd name="T2" fmla="*/ 2147483646 w 4714"/>
                    <a:gd name="T3" fmla="*/ 498046875 h 7683"/>
                    <a:gd name="T4" fmla="*/ 1005859375 w 4714"/>
                    <a:gd name="T5" fmla="*/ 2147483646 h 7683"/>
                    <a:gd name="T6" fmla="*/ 2147483646 w 4714"/>
                    <a:gd name="T7" fmla="*/ 2147483646 h 7683"/>
                    <a:gd name="T8" fmla="*/ 2147483646 w 4714"/>
                    <a:gd name="T9" fmla="*/ 2147483646 h 7683"/>
                    <a:gd name="T10" fmla="*/ 2147483646 w 4714"/>
                    <a:gd name="T11" fmla="*/ 1679687500 h 7683"/>
                    <a:gd name="T12" fmla="*/ 2147483646 w 4714"/>
                    <a:gd name="T13" fmla="*/ 0 h 76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9" name="Google Shape;6072;p36"/>
                <p:cNvSpPr>
                  <a:spLocks/>
                </p:cNvSpPr>
                <p:nvPr/>
              </p:nvSpPr>
              <p:spPr bwMode="auto">
                <a:xfrm>
                  <a:off x="6435025" y="702700"/>
                  <a:ext cx="152775" cy="52300"/>
                </a:xfrm>
                <a:custGeom>
                  <a:avLst/>
                  <a:gdLst>
                    <a:gd name="T0" fmla="*/ 2147483646 w 6111"/>
                    <a:gd name="T1" fmla="*/ 9765625 h 2092"/>
                    <a:gd name="T2" fmla="*/ 2147483646 w 6111"/>
                    <a:gd name="T3" fmla="*/ 195312500 h 2092"/>
                    <a:gd name="T4" fmla="*/ 2147483646 w 6111"/>
                    <a:gd name="T5" fmla="*/ 2147483646 h 2092"/>
                    <a:gd name="T6" fmla="*/ 2147483646 w 6111"/>
                    <a:gd name="T7" fmla="*/ 2147483646 h 2092"/>
                    <a:gd name="T8" fmla="*/ 2147483646 w 6111"/>
                    <a:gd name="T9" fmla="*/ 2147483646 h 2092"/>
                    <a:gd name="T10" fmla="*/ 2147483646 w 6111"/>
                    <a:gd name="T11" fmla="*/ 2147483646 h 2092"/>
                    <a:gd name="T12" fmla="*/ 2147483646 w 6111"/>
                    <a:gd name="T13" fmla="*/ 2147483646 h 2092"/>
                    <a:gd name="T14" fmla="*/ 2147483646 w 6111"/>
                    <a:gd name="T15" fmla="*/ 2147483646 h 2092"/>
                    <a:gd name="T16" fmla="*/ 2147483646 w 6111"/>
                    <a:gd name="T17" fmla="*/ 9765625 h 20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0" name="Google Shape;6073;p36"/>
                <p:cNvSpPr>
                  <a:spLocks/>
                </p:cNvSpPr>
                <p:nvPr/>
              </p:nvSpPr>
              <p:spPr bwMode="auto">
                <a:xfrm>
                  <a:off x="6407950" y="722650"/>
                  <a:ext cx="177650" cy="190350"/>
                </a:xfrm>
                <a:custGeom>
                  <a:avLst/>
                  <a:gdLst>
                    <a:gd name="T0" fmla="*/ 2147483646 w 7106"/>
                    <a:gd name="T1" fmla="*/ 9765625 h 7614"/>
                    <a:gd name="T2" fmla="*/ 2147483646 w 7106"/>
                    <a:gd name="T3" fmla="*/ 2147483646 h 7614"/>
                    <a:gd name="T4" fmla="*/ 2147483646 w 7106"/>
                    <a:gd name="T5" fmla="*/ 2147483646 h 7614"/>
                    <a:gd name="T6" fmla="*/ 2147483646 w 7106"/>
                    <a:gd name="T7" fmla="*/ 2147483646 h 7614"/>
                    <a:gd name="T8" fmla="*/ 2147483646 w 7106"/>
                    <a:gd name="T9" fmla="*/ 2147483646 h 7614"/>
                    <a:gd name="T10" fmla="*/ 2147483646 w 7106"/>
                    <a:gd name="T11" fmla="*/ 1308593750 h 7614"/>
                    <a:gd name="T12" fmla="*/ 2147483646 w 7106"/>
                    <a:gd name="T13" fmla="*/ 9765625 h 76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1" name="Google Shape;6074;p36"/>
                <p:cNvSpPr>
                  <a:spLocks/>
                </p:cNvSpPr>
                <p:nvPr/>
              </p:nvSpPr>
              <p:spPr bwMode="auto">
                <a:xfrm>
                  <a:off x="6241475" y="716325"/>
                  <a:ext cx="136600" cy="126025"/>
                </a:xfrm>
                <a:custGeom>
                  <a:avLst/>
                  <a:gdLst>
                    <a:gd name="T0" fmla="*/ 2147483646 w 5464"/>
                    <a:gd name="T1" fmla="*/ 0 h 5041"/>
                    <a:gd name="T2" fmla="*/ 2147483646 w 5464"/>
                    <a:gd name="T3" fmla="*/ 2147483646 h 5041"/>
                    <a:gd name="T4" fmla="*/ 2147483646 w 5464"/>
                    <a:gd name="T5" fmla="*/ 2147483646 h 5041"/>
                    <a:gd name="T6" fmla="*/ 1113281250 w 5464"/>
                    <a:gd name="T7" fmla="*/ 2147483646 h 5041"/>
                    <a:gd name="T8" fmla="*/ 1523437500 w 5464"/>
                    <a:gd name="T9" fmla="*/ 2147483646 h 5041"/>
                    <a:gd name="T10" fmla="*/ 1699218750 w 5464"/>
                    <a:gd name="T11" fmla="*/ 2147483646 h 5041"/>
                    <a:gd name="T12" fmla="*/ 2147483646 w 5464"/>
                    <a:gd name="T13" fmla="*/ 2147483646 h 5041"/>
                    <a:gd name="T14" fmla="*/ 2147483646 w 5464"/>
                    <a:gd name="T15" fmla="*/ 2147483646 h 5041"/>
                    <a:gd name="T16" fmla="*/ 2147483646 w 5464"/>
                    <a:gd name="T17" fmla="*/ 2147483646 h 5041"/>
                    <a:gd name="T18" fmla="*/ 2147483646 w 5464"/>
                    <a:gd name="T19" fmla="*/ 2147483646 h 5041"/>
                    <a:gd name="T20" fmla="*/ 2147483646 w 5464"/>
                    <a:gd name="T21" fmla="*/ 517578125 h 5041"/>
                    <a:gd name="T22" fmla="*/ 2147483646 w 5464"/>
                    <a:gd name="T23" fmla="*/ 0 h 504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2" name="Google Shape;6075;p36"/>
                <p:cNvSpPr>
                  <a:spLocks/>
                </p:cNvSpPr>
                <p:nvPr/>
              </p:nvSpPr>
              <p:spPr bwMode="auto">
                <a:xfrm>
                  <a:off x="6404650" y="697100"/>
                  <a:ext cx="109450" cy="87675"/>
                </a:xfrm>
                <a:custGeom>
                  <a:avLst/>
                  <a:gdLst>
                    <a:gd name="T0" fmla="*/ 0 w 4378"/>
                    <a:gd name="T1" fmla="*/ 9765625 h 3507"/>
                    <a:gd name="T2" fmla="*/ 2147483646 w 4378"/>
                    <a:gd name="T3" fmla="*/ 2147483646 h 3507"/>
                    <a:gd name="T4" fmla="*/ 2147483646 w 4378"/>
                    <a:gd name="T5" fmla="*/ 2147483646 h 3507"/>
                    <a:gd name="T6" fmla="*/ 2147483646 w 4378"/>
                    <a:gd name="T7" fmla="*/ 2147483646 h 3507"/>
                    <a:gd name="T8" fmla="*/ 2147483646 w 4378"/>
                    <a:gd name="T9" fmla="*/ 2147483646 h 3507"/>
                    <a:gd name="T10" fmla="*/ 2147483646 w 4378"/>
                    <a:gd name="T11" fmla="*/ 2147483646 h 3507"/>
                    <a:gd name="T12" fmla="*/ 2147483646 w 4378"/>
                    <a:gd name="T13" fmla="*/ 2147483646 h 3507"/>
                    <a:gd name="T14" fmla="*/ 2147483646 w 4378"/>
                    <a:gd name="T15" fmla="*/ 2147483646 h 3507"/>
                    <a:gd name="T16" fmla="*/ 2147483646 w 4378"/>
                    <a:gd name="T17" fmla="*/ 2147483646 h 3507"/>
                    <a:gd name="T18" fmla="*/ 2147483646 w 4378"/>
                    <a:gd name="T19" fmla="*/ 2147483646 h 3507"/>
                    <a:gd name="T20" fmla="*/ 2147483646 w 4378"/>
                    <a:gd name="T21" fmla="*/ 2147483646 h 3507"/>
                    <a:gd name="T22" fmla="*/ 2147483646 w 4378"/>
                    <a:gd name="T23" fmla="*/ 2147483646 h 3507"/>
                    <a:gd name="T24" fmla="*/ 0 w 4378"/>
                    <a:gd name="T25" fmla="*/ 9765625 h 350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3" name="Google Shape;6076;p36"/>
                <p:cNvSpPr>
                  <a:spLocks/>
                </p:cNvSpPr>
                <p:nvPr/>
              </p:nvSpPr>
              <p:spPr bwMode="auto">
                <a:xfrm>
                  <a:off x="6401600" y="632625"/>
                  <a:ext cx="111725" cy="81700"/>
                </a:xfrm>
                <a:custGeom>
                  <a:avLst/>
                  <a:gdLst>
                    <a:gd name="T0" fmla="*/ 2147483646 w 4469"/>
                    <a:gd name="T1" fmla="*/ 9765625 h 3268"/>
                    <a:gd name="T2" fmla="*/ 2147483646 w 4469"/>
                    <a:gd name="T3" fmla="*/ 556640625 h 3268"/>
                    <a:gd name="T4" fmla="*/ 9765625 w 4469"/>
                    <a:gd name="T5" fmla="*/ 2147483646 h 3268"/>
                    <a:gd name="T6" fmla="*/ 2147483646 w 4469"/>
                    <a:gd name="T7" fmla="*/ 2147483646 h 3268"/>
                    <a:gd name="T8" fmla="*/ 2147483646 w 4469"/>
                    <a:gd name="T9" fmla="*/ 2147483646 h 3268"/>
                    <a:gd name="T10" fmla="*/ 2147483646 w 4469"/>
                    <a:gd name="T11" fmla="*/ 2147483646 h 3268"/>
                    <a:gd name="T12" fmla="*/ 2147483646 w 4469"/>
                    <a:gd name="T13" fmla="*/ 2147483646 h 3268"/>
                    <a:gd name="T14" fmla="*/ 2147483646 w 4469"/>
                    <a:gd name="T15" fmla="*/ 2147483646 h 3268"/>
                    <a:gd name="T16" fmla="*/ 2147483646 w 4469"/>
                    <a:gd name="T17" fmla="*/ 2147483646 h 3268"/>
                    <a:gd name="T18" fmla="*/ 2147483646 w 4469"/>
                    <a:gd name="T19" fmla="*/ 2147483646 h 3268"/>
                    <a:gd name="T20" fmla="*/ 2147483646 w 4469"/>
                    <a:gd name="T21" fmla="*/ 263671875 h 3268"/>
                    <a:gd name="T22" fmla="*/ 2147483646 w 4469"/>
                    <a:gd name="T23" fmla="*/ 9765625 h 326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4" name="Google Shape;6077;p36"/>
                <p:cNvSpPr>
                  <a:spLocks/>
                </p:cNvSpPr>
                <p:nvPr/>
              </p:nvSpPr>
              <p:spPr bwMode="auto">
                <a:xfrm>
                  <a:off x="6378050" y="597475"/>
                  <a:ext cx="79050" cy="116375"/>
                </a:xfrm>
                <a:custGeom>
                  <a:avLst/>
                  <a:gdLst>
                    <a:gd name="T0" fmla="*/ 2147483646 w 3162"/>
                    <a:gd name="T1" fmla="*/ 0 h 4655"/>
                    <a:gd name="T2" fmla="*/ 2147483646 w 3162"/>
                    <a:gd name="T3" fmla="*/ 927734375 h 4655"/>
                    <a:gd name="T4" fmla="*/ 2147483646 w 3162"/>
                    <a:gd name="T5" fmla="*/ 2147483646 h 4655"/>
                    <a:gd name="T6" fmla="*/ 2147483646 w 3162"/>
                    <a:gd name="T7" fmla="*/ 2147483646 h 4655"/>
                    <a:gd name="T8" fmla="*/ 2147483646 w 3162"/>
                    <a:gd name="T9" fmla="*/ 2147483646 h 4655"/>
                    <a:gd name="T10" fmla="*/ 2147483646 w 3162"/>
                    <a:gd name="T11" fmla="*/ 2147483646 h 4655"/>
                    <a:gd name="T12" fmla="*/ 2147483646 w 3162"/>
                    <a:gd name="T13" fmla="*/ 2147483646 h 4655"/>
                    <a:gd name="T14" fmla="*/ 2147483646 w 3162"/>
                    <a:gd name="T15" fmla="*/ 2147483646 h 4655"/>
                    <a:gd name="T16" fmla="*/ 2147483646 w 3162"/>
                    <a:gd name="T17" fmla="*/ 2147483646 h 4655"/>
                    <a:gd name="T18" fmla="*/ 2147483646 w 3162"/>
                    <a:gd name="T19" fmla="*/ 2147483646 h 4655"/>
                    <a:gd name="T20" fmla="*/ 2147483646 w 3162"/>
                    <a:gd name="T21" fmla="*/ 2147483646 h 4655"/>
                    <a:gd name="T22" fmla="*/ 2147483646 w 3162"/>
                    <a:gd name="T23" fmla="*/ 0 h 465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5" name="Google Shape;6078;p36"/>
                <p:cNvSpPr>
                  <a:spLocks/>
                </p:cNvSpPr>
                <p:nvPr/>
              </p:nvSpPr>
              <p:spPr bwMode="auto">
                <a:xfrm>
                  <a:off x="6308900" y="623925"/>
                  <a:ext cx="109450" cy="88400"/>
                </a:xfrm>
                <a:custGeom>
                  <a:avLst/>
                  <a:gdLst>
                    <a:gd name="T0" fmla="*/ 2147483646 w 4378"/>
                    <a:gd name="T1" fmla="*/ 0 h 3536"/>
                    <a:gd name="T2" fmla="*/ 2147483646 w 4378"/>
                    <a:gd name="T3" fmla="*/ 2147483646 h 3536"/>
                    <a:gd name="T4" fmla="*/ 2147483646 w 4378"/>
                    <a:gd name="T5" fmla="*/ 2147483646 h 3536"/>
                    <a:gd name="T6" fmla="*/ 2147483646 w 4378"/>
                    <a:gd name="T7" fmla="*/ 2147483646 h 3536"/>
                    <a:gd name="T8" fmla="*/ 2147483646 w 4378"/>
                    <a:gd name="T9" fmla="*/ 2147483646 h 3536"/>
                    <a:gd name="T10" fmla="*/ 2147483646 w 4378"/>
                    <a:gd name="T11" fmla="*/ 2147483646 h 3536"/>
                    <a:gd name="T12" fmla="*/ 302734375 w 4378"/>
                    <a:gd name="T13" fmla="*/ 2147483646 h 3536"/>
                    <a:gd name="T14" fmla="*/ 2147483646 w 4378"/>
                    <a:gd name="T15" fmla="*/ 2147483646 h 3536"/>
                    <a:gd name="T16" fmla="*/ 2147483646 w 4378"/>
                    <a:gd name="T17" fmla="*/ 2147483646 h 3536"/>
                    <a:gd name="T18" fmla="*/ 2147483646 w 4378"/>
                    <a:gd name="T19" fmla="*/ 2147483646 h 3536"/>
                    <a:gd name="T20" fmla="*/ 2147483646 w 4378"/>
                    <a:gd name="T21" fmla="*/ 97656250 h 3536"/>
                    <a:gd name="T22" fmla="*/ 2147483646 w 4378"/>
                    <a:gd name="T23" fmla="*/ 0 h 3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" name="Google Shape;6079;p36"/>
                <p:cNvSpPr>
                  <a:spLocks/>
                </p:cNvSpPr>
                <p:nvPr/>
              </p:nvSpPr>
              <p:spPr bwMode="auto">
                <a:xfrm>
                  <a:off x="6309650" y="694350"/>
                  <a:ext cx="110975" cy="81700"/>
                </a:xfrm>
                <a:custGeom>
                  <a:avLst/>
                  <a:gdLst>
                    <a:gd name="T0" fmla="*/ 2147483646 w 4439"/>
                    <a:gd name="T1" fmla="*/ 9765625 h 3268"/>
                    <a:gd name="T2" fmla="*/ 2147483646 w 4439"/>
                    <a:gd name="T3" fmla="*/ 1679687500 h 3268"/>
                    <a:gd name="T4" fmla="*/ 2147483646 w 4439"/>
                    <a:gd name="T5" fmla="*/ 2147483646 h 3268"/>
                    <a:gd name="T6" fmla="*/ 898437500 w 4439"/>
                    <a:gd name="T7" fmla="*/ 2147483646 h 3268"/>
                    <a:gd name="T8" fmla="*/ 2147483646 w 4439"/>
                    <a:gd name="T9" fmla="*/ 2147483646 h 3268"/>
                    <a:gd name="T10" fmla="*/ 2147483646 w 4439"/>
                    <a:gd name="T11" fmla="*/ 2147483646 h 3268"/>
                    <a:gd name="T12" fmla="*/ 2147483646 w 4439"/>
                    <a:gd name="T13" fmla="*/ 2147483646 h 3268"/>
                    <a:gd name="T14" fmla="*/ 2147483646 w 4439"/>
                    <a:gd name="T15" fmla="*/ 2147483646 h 3268"/>
                    <a:gd name="T16" fmla="*/ 2147483646 w 4439"/>
                    <a:gd name="T17" fmla="*/ 2147483646 h 3268"/>
                    <a:gd name="T18" fmla="*/ 2147483646 w 4439"/>
                    <a:gd name="T19" fmla="*/ 2147483646 h 3268"/>
                    <a:gd name="T20" fmla="*/ 2147483646 w 4439"/>
                    <a:gd name="T21" fmla="*/ 2147483646 h 3268"/>
                    <a:gd name="T22" fmla="*/ 2147483646 w 4439"/>
                    <a:gd name="T23" fmla="*/ 9765625 h 326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" name="Google Shape;6080;p36"/>
                <p:cNvSpPr>
                  <a:spLocks/>
                </p:cNvSpPr>
                <p:nvPr/>
              </p:nvSpPr>
              <p:spPr bwMode="auto">
                <a:xfrm>
                  <a:off x="6365875" y="695600"/>
                  <a:ext cx="79075" cy="116375"/>
                </a:xfrm>
                <a:custGeom>
                  <a:avLst/>
                  <a:gdLst>
                    <a:gd name="T0" fmla="*/ 2147483646 w 3163"/>
                    <a:gd name="T1" fmla="*/ 0 h 4655"/>
                    <a:gd name="T2" fmla="*/ 605468750 w 3163"/>
                    <a:gd name="T3" fmla="*/ 2147483646 h 4655"/>
                    <a:gd name="T4" fmla="*/ 605468750 w 3163"/>
                    <a:gd name="T5" fmla="*/ 2147483646 h 4655"/>
                    <a:gd name="T6" fmla="*/ 2147483646 w 3163"/>
                    <a:gd name="T7" fmla="*/ 2147483646 h 4655"/>
                    <a:gd name="T8" fmla="*/ 2147483646 w 3163"/>
                    <a:gd name="T9" fmla="*/ 2147483646 h 4655"/>
                    <a:gd name="T10" fmla="*/ 2147483646 w 3163"/>
                    <a:gd name="T11" fmla="*/ 2147483646 h 4655"/>
                    <a:gd name="T12" fmla="*/ 2147483646 w 3163"/>
                    <a:gd name="T13" fmla="*/ 2147483646 h 4655"/>
                    <a:gd name="T14" fmla="*/ 2147483646 w 3163"/>
                    <a:gd name="T15" fmla="*/ 2147483646 h 4655"/>
                    <a:gd name="T16" fmla="*/ 2147483646 w 3163"/>
                    <a:gd name="T17" fmla="*/ 2147483646 h 4655"/>
                    <a:gd name="T18" fmla="*/ 2147483646 w 3163"/>
                    <a:gd name="T19" fmla="*/ 2147483646 h 4655"/>
                    <a:gd name="T20" fmla="*/ 2147483646 w 3163"/>
                    <a:gd name="T21" fmla="*/ 2147483646 h 4655"/>
                    <a:gd name="T22" fmla="*/ 2147483646 w 3163"/>
                    <a:gd name="T23" fmla="*/ 0 h 465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" name="Google Shape;6081;p36"/>
                <p:cNvSpPr>
                  <a:spLocks/>
                </p:cNvSpPr>
                <p:nvPr/>
              </p:nvSpPr>
              <p:spPr bwMode="auto">
                <a:xfrm>
                  <a:off x="6357525" y="650000"/>
                  <a:ext cx="107925" cy="108675"/>
                </a:xfrm>
                <a:custGeom>
                  <a:avLst/>
                  <a:gdLst>
                    <a:gd name="T0" fmla="*/ 2147483646 w 4317"/>
                    <a:gd name="T1" fmla="*/ 0 h 4347"/>
                    <a:gd name="T2" fmla="*/ 9765625 w 4317"/>
                    <a:gd name="T3" fmla="*/ 2147483646 h 4347"/>
                    <a:gd name="T4" fmla="*/ 2147483646 w 4317"/>
                    <a:gd name="T5" fmla="*/ 2147483646 h 4347"/>
                    <a:gd name="T6" fmla="*/ 2147483646 w 4317"/>
                    <a:gd name="T7" fmla="*/ 2147483646 h 4347"/>
                    <a:gd name="T8" fmla="*/ 2147483646 w 4317"/>
                    <a:gd name="T9" fmla="*/ 0 h 43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56826042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6083;p37"/>
          <p:cNvGrpSpPr>
            <a:grpSpLocks/>
          </p:cNvGrpSpPr>
          <p:nvPr/>
        </p:nvGrpSpPr>
        <p:grpSpPr bwMode="auto">
          <a:xfrm>
            <a:off x="-269875" y="155575"/>
            <a:ext cx="12726988" cy="6980238"/>
            <a:chOff x="-202790" y="116561"/>
            <a:chExt cx="9545220" cy="5235159"/>
          </a:xfrm>
        </p:grpSpPr>
        <p:sp>
          <p:nvSpPr>
            <p:cNvPr id="3" name="Google Shape;6084;p37"/>
            <p:cNvSpPr>
              <a:spLocks/>
            </p:cNvSpPr>
            <p:nvPr/>
          </p:nvSpPr>
          <p:spPr bwMode="auto">
            <a:xfrm flipH="1">
              <a:off x="-65450" y="3697900"/>
              <a:ext cx="9209436" cy="1484501"/>
            </a:xfrm>
            <a:custGeom>
              <a:avLst/>
              <a:gdLst>
                <a:gd name="T0" fmla="*/ 2147483646 w 75622"/>
                <a:gd name="T1" fmla="*/ 512617 h 107378"/>
                <a:gd name="T2" fmla="*/ 2147483646 w 75622"/>
                <a:gd name="T3" fmla="*/ 67692557 h 107378"/>
                <a:gd name="T4" fmla="*/ 2147483646 w 75622"/>
                <a:gd name="T5" fmla="*/ 724736518 h 107378"/>
                <a:gd name="T6" fmla="*/ 2147483646 w 75622"/>
                <a:gd name="T7" fmla="*/ 1583798699 h 107378"/>
                <a:gd name="T8" fmla="*/ 2147483646 w 75622"/>
                <a:gd name="T9" fmla="*/ 2147483646 h 107378"/>
                <a:gd name="T10" fmla="*/ 2147483646 w 75622"/>
                <a:gd name="T11" fmla="*/ 2147483646 h 107378"/>
                <a:gd name="T12" fmla="*/ 2147483646 w 75622"/>
                <a:gd name="T13" fmla="*/ 2147483646 h 107378"/>
                <a:gd name="T14" fmla="*/ 2147483646 w 75622"/>
                <a:gd name="T15" fmla="*/ 2147483646 h 107378"/>
                <a:gd name="T16" fmla="*/ 2147483646 w 75622"/>
                <a:gd name="T17" fmla="*/ 2147483646 h 107378"/>
                <a:gd name="T18" fmla="*/ 2147483646 w 75622"/>
                <a:gd name="T19" fmla="*/ 2147483646 h 107378"/>
                <a:gd name="T20" fmla="*/ 2147483646 w 75622"/>
                <a:gd name="T21" fmla="*/ 2147483646 h 107378"/>
                <a:gd name="T22" fmla="*/ 2147483646 w 75622"/>
                <a:gd name="T23" fmla="*/ 2147483646 h 107378"/>
                <a:gd name="T24" fmla="*/ 2147483646 w 75622"/>
                <a:gd name="T25" fmla="*/ 2147483646 h 107378"/>
                <a:gd name="T26" fmla="*/ 2147483646 w 75622"/>
                <a:gd name="T27" fmla="*/ 2147483646 h 107378"/>
                <a:gd name="T28" fmla="*/ 2147483646 w 75622"/>
                <a:gd name="T29" fmla="*/ 2147483646 h 107378"/>
                <a:gd name="T30" fmla="*/ 2147483646 w 75622"/>
                <a:gd name="T31" fmla="*/ 2147483646 h 107378"/>
                <a:gd name="T32" fmla="*/ 2147483646 w 75622"/>
                <a:gd name="T33" fmla="*/ 2147483646 h 107378"/>
                <a:gd name="T34" fmla="*/ 2147483646 w 75622"/>
                <a:gd name="T35" fmla="*/ 2147483646 h 107378"/>
                <a:gd name="T36" fmla="*/ 2147483646 w 75622"/>
                <a:gd name="T37" fmla="*/ 2147483646 h 107378"/>
                <a:gd name="T38" fmla="*/ 2147483646 w 75622"/>
                <a:gd name="T39" fmla="*/ 2147483646 h 107378"/>
                <a:gd name="T40" fmla="*/ 2147483646 w 75622"/>
                <a:gd name="T41" fmla="*/ 2147483646 h 107378"/>
                <a:gd name="T42" fmla="*/ 2147483646 w 75622"/>
                <a:gd name="T43" fmla="*/ 2147483646 h 107378"/>
                <a:gd name="T44" fmla="*/ 2147483646 w 75622"/>
                <a:gd name="T45" fmla="*/ 2147483646 h 107378"/>
                <a:gd name="T46" fmla="*/ 2147483646 w 75622"/>
                <a:gd name="T47" fmla="*/ 2147483646 h 107378"/>
                <a:gd name="T48" fmla="*/ 2147483646 w 75622"/>
                <a:gd name="T49" fmla="*/ 2147483646 h 107378"/>
                <a:gd name="T50" fmla="*/ 2147483646 w 75622"/>
                <a:gd name="T51" fmla="*/ 2147483646 h 107378"/>
                <a:gd name="T52" fmla="*/ 2147483646 w 75622"/>
                <a:gd name="T53" fmla="*/ 2123177465 h 107378"/>
                <a:gd name="T54" fmla="*/ 2147483646 w 75622"/>
                <a:gd name="T55" fmla="*/ 2004999653 h 107378"/>
                <a:gd name="T56" fmla="*/ 2147483646 w 75622"/>
                <a:gd name="T57" fmla="*/ 2004999653 h 107378"/>
                <a:gd name="T58" fmla="*/ 2147483646 w 75622"/>
                <a:gd name="T59" fmla="*/ 2147483646 h 107378"/>
                <a:gd name="T60" fmla="*/ 2147483646 w 75622"/>
                <a:gd name="T61" fmla="*/ 2147483646 h 107378"/>
                <a:gd name="T62" fmla="*/ 2147483646 w 75622"/>
                <a:gd name="T63" fmla="*/ 2147483646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147483646 h 107378"/>
                <a:gd name="T74" fmla="*/ 2147483646 w 75622"/>
                <a:gd name="T75" fmla="*/ 2147483646 h 107378"/>
                <a:gd name="T76" fmla="*/ 2147483646 w 75622"/>
                <a:gd name="T77" fmla="*/ 512617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4" name="Google Shape;6085;p37"/>
            <p:cNvSpPr>
              <a:spLocks/>
            </p:cNvSpPr>
            <p:nvPr/>
          </p:nvSpPr>
          <p:spPr bwMode="auto">
            <a:xfrm flipH="1">
              <a:off x="-38772" y="3988074"/>
              <a:ext cx="9209483" cy="1194062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2147483646 h 81492"/>
                <a:gd name="T4" fmla="*/ 2147483646 w 75655"/>
                <a:gd name="T5" fmla="*/ 2147483646 h 81492"/>
                <a:gd name="T6" fmla="*/ 2147483646 w 75655"/>
                <a:gd name="T7" fmla="*/ 2147483646 h 81492"/>
                <a:gd name="T8" fmla="*/ 2147483646 w 75655"/>
                <a:gd name="T9" fmla="*/ 2147483646 h 81492"/>
                <a:gd name="T10" fmla="*/ 2147483646 w 75655"/>
                <a:gd name="T11" fmla="*/ 2147483646 h 81492"/>
                <a:gd name="T12" fmla="*/ 2147483646 w 75655"/>
                <a:gd name="T13" fmla="*/ 2147483646 h 81492"/>
                <a:gd name="T14" fmla="*/ 2147483646 w 75655"/>
                <a:gd name="T15" fmla="*/ 2147483646 h 81492"/>
                <a:gd name="T16" fmla="*/ 2147483646 w 75655"/>
                <a:gd name="T17" fmla="*/ 2147483646 h 81492"/>
                <a:gd name="T18" fmla="*/ 2147483646 w 75655"/>
                <a:gd name="T19" fmla="*/ 2147483646 h 81492"/>
                <a:gd name="T20" fmla="*/ 2147483646 w 75655"/>
                <a:gd name="T21" fmla="*/ 2147483646 h 81492"/>
                <a:gd name="T22" fmla="*/ 2147483646 w 75655"/>
                <a:gd name="T23" fmla="*/ 2147483646 h 81492"/>
                <a:gd name="T24" fmla="*/ 2147483646 w 75655"/>
                <a:gd name="T25" fmla="*/ 2147483646 h 81492"/>
                <a:gd name="T26" fmla="*/ 2147483646 w 75655"/>
                <a:gd name="T27" fmla="*/ 2147483646 h 81492"/>
                <a:gd name="T28" fmla="*/ 2147483646 w 75655"/>
                <a:gd name="T29" fmla="*/ 2147483646 h 81492"/>
                <a:gd name="T30" fmla="*/ 2147483646 w 75655"/>
                <a:gd name="T31" fmla="*/ 2147483646 h 81492"/>
                <a:gd name="T32" fmla="*/ 2147483646 w 75655"/>
                <a:gd name="T33" fmla="*/ 2147483646 h 81492"/>
                <a:gd name="T34" fmla="*/ 2147483646 w 75655"/>
                <a:gd name="T35" fmla="*/ 2147483646 h 81492"/>
                <a:gd name="T36" fmla="*/ 2147483646 w 75655"/>
                <a:gd name="T37" fmla="*/ 2147483646 h 81492"/>
                <a:gd name="T38" fmla="*/ 2147483646 w 75655"/>
                <a:gd name="T39" fmla="*/ 2147483646 h 81492"/>
                <a:gd name="T40" fmla="*/ 2147483646 w 75655"/>
                <a:gd name="T41" fmla="*/ 2147483646 h 81492"/>
                <a:gd name="T42" fmla="*/ 2147483646 w 75655"/>
                <a:gd name="T43" fmla="*/ 2147483646 h 81492"/>
                <a:gd name="T44" fmla="*/ 2147483646 w 75655"/>
                <a:gd name="T45" fmla="*/ 2147483646 h 81492"/>
                <a:gd name="T46" fmla="*/ 2147483646 w 75655"/>
                <a:gd name="T47" fmla="*/ 2147483646 h 81492"/>
                <a:gd name="T48" fmla="*/ 2147483646 w 75655"/>
                <a:gd name="T49" fmla="*/ 1464278383 h 81492"/>
                <a:gd name="T50" fmla="*/ 2147483646 w 75655"/>
                <a:gd name="T51" fmla="*/ 293112975 h 81492"/>
                <a:gd name="T52" fmla="*/ 2147483646 w 75655"/>
                <a:gd name="T53" fmla="*/ 45265415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5" name="Google Shape;6086;p37"/>
            <p:cNvGrpSpPr>
              <a:grpSpLocks/>
            </p:cNvGrpSpPr>
            <p:nvPr/>
          </p:nvGrpSpPr>
          <p:grpSpPr bwMode="auto"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86" name="Google Shape;6087;p37"/>
              <p:cNvSpPr>
                <a:spLocks/>
              </p:cNvSpPr>
              <p:nvPr/>
            </p:nvSpPr>
            <p:spPr bwMode="auto">
              <a:xfrm>
                <a:off x="528600" y="2234875"/>
                <a:ext cx="191400" cy="173775"/>
              </a:xfrm>
              <a:custGeom>
                <a:avLst/>
                <a:gdLst>
                  <a:gd name="T0" fmla="*/ 2147483646 w 7656"/>
                  <a:gd name="T1" fmla="*/ 2147483646 h 6951"/>
                  <a:gd name="T2" fmla="*/ 2147483646 w 7656"/>
                  <a:gd name="T3" fmla="*/ 2147483646 h 6951"/>
                  <a:gd name="T4" fmla="*/ 2147483646 w 7656"/>
                  <a:gd name="T5" fmla="*/ 2147483646 h 6951"/>
                  <a:gd name="T6" fmla="*/ 2147483646 w 7656"/>
                  <a:gd name="T7" fmla="*/ 2147483646 h 6951"/>
                  <a:gd name="T8" fmla="*/ 2147483646 w 7656"/>
                  <a:gd name="T9" fmla="*/ 2147483646 h 6951"/>
                  <a:gd name="T10" fmla="*/ 2147483646 w 7656"/>
                  <a:gd name="T11" fmla="*/ 2147483646 h 6951"/>
                  <a:gd name="T12" fmla="*/ 2147483646 w 7656"/>
                  <a:gd name="T13" fmla="*/ 2147483646 h 6951"/>
                  <a:gd name="T14" fmla="*/ 2147483646 w 7656"/>
                  <a:gd name="T15" fmla="*/ 2147483646 h 6951"/>
                  <a:gd name="T16" fmla="*/ 2147483646 w 7656"/>
                  <a:gd name="T17" fmla="*/ 2147483646 h 6951"/>
                  <a:gd name="T18" fmla="*/ 2147483646 w 7656"/>
                  <a:gd name="T19" fmla="*/ 2147483646 h 6951"/>
                  <a:gd name="T20" fmla="*/ 2147483646 w 7656"/>
                  <a:gd name="T21" fmla="*/ 2147483646 h 6951"/>
                  <a:gd name="T22" fmla="*/ 2147483646 w 7656"/>
                  <a:gd name="T23" fmla="*/ 2147483646 h 6951"/>
                  <a:gd name="T24" fmla="*/ 2147483646 w 7656"/>
                  <a:gd name="T25" fmla="*/ 2147483646 h 6951"/>
                  <a:gd name="T26" fmla="*/ 2147483646 w 7656"/>
                  <a:gd name="T27" fmla="*/ 2147483646 h 6951"/>
                  <a:gd name="T28" fmla="*/ 2147483646 w 7656"/>
                  <a:gd name="T29" fmla="*/ 2147483646 h 6951"/>
                  <a:gd name="T30" fmla="*/ 2147483646 w 7656"/>
                  <a:gd name="T31" fmla="*/ 2147483646 h 6951"/>
                  <a:gd name="T32" fmla="*/ 2147483646 w 7656"/>
                  <a:gd name="T33" fmla="*/ 2147483646 h 6951"/>
                  <a:gd name="T34" fmla="*/ 2147483646 w 7656"/>
                  <a:gd name="T35" fmla="*/ 2147483646 h 6951"/>
                  <a:gd name="T36" fmla="*/ 2147483646 w 7656"/>
                  <a:gd name="T37" fmla="*/ 2147483646 h 6951"/>
                  <a:gd name="T38" fmla="*/ 2147483646 w 7656"/>
                  <a:gd name="T39" fmla="*/ 2147483646 h 6951"/>
                  <a:gd name="T40" fmla="*/ 2147483646 w 7656"/>
                  <a:gd name="T41" fmla="*/ 2147483646 h 6951"/>
                  <a:gd name="T42" fmla="*/ 2147483646 w 7656"/>
                  <a:gd name="T43" fmla="*/ 2147483646 h 6951"/>
                  <a:gd name="T44" fmla="*/ 2147483646 w 7656"/>
                  <a:gd name="T45" fmla="*/ 2147483646 h 6951"/>
                  <a:gd name="T46" fmla="*/ 2147483646 w 7656"/>
                  <a:gd name="T47" fmla="*/ 2147483646 h 6951"/>
                  <a:gd name="T48" fmla="*/ 2147483646 w 7656"/>
                  <a:gd name="T49" fmla="*/ 2147483646 h 6951"/>
                  <a:gd name="T50" fmla="*/ 2147483646 w 7656"/>
                  <a:gd name="T51" fmla="*/ 2147483646 h 6951"/>
                  <a:gd name="T52" fmla="*/ 2147483646 w 7656"/>
                  <a:gd name="T53" fmla="*/ 2147483646 h 6951"/>
                  <a:gd name="T54" fmla="*/ 2147483646 w 7656"/>
                  <a:gd name="T55" fmla="*/ 2147483646 h 6951"/>
                  <a:gd name="T56" fmla="*/ 2147483646 w 7656"/>
                  <a:gd name="T57" fmla="*/ 2147483646 h 6951"/>
                  <a:gd name="T58" fmla="*/ 2147483646 w 7656"/>
                  <a:gd name="T59" fmla="*/ 2147483646 h 6951"/>
                  <a:gd name="T60" fmla="*/ 2147483646 w 7656"/>
                  <a:gd name="T61" fmla="*/ 2147483646 h 6951"/>
                  <a:gd name="T62" fmla="*/ 2147483646 w 7656"/>
                  <a:gd name="T63" fmla="*/ 2147483646 h 6951"/>
                  <a:gd name="T64" fmla="*/ 2147483646 w 7656"/>
                  <a:gd name="T65" fmla="*/ 2147483646 h 6951"/>
                  <a:gd name="T66" fmla="*/ 2147483646 w 7656"/>
                  <a:gd name="T67" fmla="*/ 2147483646 h 6951"/>
                  <a:gd name="T68" fmla="*/ 2147483646 w 7656"/>
                  <a:gd name="T69" fmla="*/ 2147483646 h 6951"/>
                  <a:gd name="T70" fmla="*/ 2147483646 w 7656"/>
                  <a:gd name="T71" fmla="*/ 2147483646 h 6951"/>
                  <a:gd name="T72" fmla="*/ 2147483646 w 7656"/>
                  <a:gd name="T73" fmla="*/ 2147483646 h 6951"/>
                  <a:gd name="T74" fmla="*/ 2147483646 w 7656"/>
                  <a:gd name="T75" fmla="*/ 0 h 695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7" name="Google Shape;6088;p37"/>
              <p:cNvSpPr>
                <a:spLocks/>
              </p:cNvSpPr>
              <p:nvPr/>
            </p:nvSpPr>
            <p:spPr bwMode="auto">
              <a:xfrm>
                <a:off x="8590775" y="1881650"/>
                <a:ext cx="275700" cy="247825"/>
              </a:xfrm>
              <a:custGeom>
                <a:avLst/>
                <a:gdLst>
                  <a:gd name="T0" fmla="*/ 2147483646 w 11028"/>
                  <a:gd name="T1" fmla="*/ 2147483646 h 9913"/>
                  <a:gd name="T2" fmla="*/ 2147483646 w 11028"/>
                  <a:gd name="T3" fmla="*/ 2147483646 h 9913"/>
                  <a:gd name="T4" fmla="*/ 2147483646 w 11028"/>
                  <a:gd name="T5" fmla="*/ 2147483646 h 9913"/>
                  <a:gd name="T6" fmla="*/ 2147483646 w 11028"/>
                  <a:gd name="T7" fmla="*/ 2147483646 h 9913"/>
                  <a:gd name="T8" fmla="*/ 2147483646 w 11028"/>
                  <a:gd name="T9" fmla="*/ 2147483646 h 9913"/>
                  <a:gd name="T10" fmla="*/ 2147483646 w 11028"/>
                  <a:gd name="T11" fmla="*/ 2147483646 h 9913"/>
                  <a:gd name="T12" fmla="*/ 2147483646 w 11028"/>
                  <a:gd name="T13" fmla="*/ 2147483646 h 9913"/>
                  <a:gd name="T14" fmla="*/ 2147483646 w 11028"/>
                  <a:gd name="T15" fmla="*/ 2147483646 h 9913"/>
                  <a:gd name="T16" fmla="*/ 2147483646 w 11028"/>
                  <a:gd name="T17" fmla="*/ 2147483646 h 9913"/>
                  <a:gd name="T18" fmla="*/ 2147483646 w 11028"/>
                  <a:gd name="T19" fmla="*/ 2147483646 h 9913"/>
                  <a:gd name="T20" fmla="*/ 2147483646 w 11028"/>
                  <a:gd name="T21" fmla="*/ 2147483646 h 9913"/>
                  <a:gd name="T22" fmla="*/ 2147483646 w 11028"/>
                  <a:gd name="T23" fmla="*/ 2147483646 h 9913"/>
                  <a:gd name="T24" fmla="*/ 2147483646 w 11028"/>
                  <a:gd name="T25" fmla="*/ 2147483646 h 9913"/>
                  <a:gd name="T26" fmla="*/ 2147483646 w 11028"/>
                  <a:gd name="T27" fmla="*/ 2147483646 h 9913"/>
                  <a:gd name="T28" fmla="*/ 2147483646 w 11028"/>
                  <a:gd name="T29" fmla="*/ 2147483646 h 9913"/>
                  <a:gd name="T30" fmla="*/ 2147483646 w 11028"/>
                  <a:gd name="T31" fmla="*/ 2147483646 h 9913"/>
                  <a:gd name="T32" fmla="*/ 2147483646 w 11028"/>
                  <a:gd name="T33" fmla="*/ 2147483646 h 9913"/>
                  <a:gd name="T34" fmla="*/ 2147483646 w 11028"/>
                  <a:gd name="T35" fmla="*/ 2147483646 h 9913"/>
                  <a:gd name="T36" fmla="*/ 2147483646 w 11028"/>
                  <a:gd name="T37" fmla="*/ 2147483646 h 9913"/>
                  <a:gd name="T38" fmla="*/ 2147483646 w 11028"/>
                  <a:gd name="T39" fmla="*/ 2147483646 h 9913"/>
                  <a:gd name="T40" fmla="*/ 2147483646 w 11028"/>
                  <a:gd name="T41" fmla="*/ 2147483646 h 9913"/>
                  <a:gd name="T42" fmla="*/ 2147483646 w 11028"/>
                  <a:gd name="T43" fmla="*/ 2147483646 h 9913"/>
                  <a:gd name="T44" fmla="*/ 2147483646 w 11028"/>
                  <a:gd name="T45" fmla="*/ 2147483646 h 9913"/>
                  <a:gd name="T46" fmla="*/ 2147483646 w 11028"/>
                  <a:gd name="T47" fmla="*/ 2147483646 h 9913"/>
                  <a:gd name="T48" fmla="*/ 2147483646 w 11028"/>
                  <a:gd name="T49" fmla="*/ 2147483646 h 9913"/>
                  <a:gd name="T50" fmla="*/ 2147483646 w 11028"/>
                  <a:gd name="T51" fmla="*/ 2147483646 h 9913"/>
                  <a:gd name="T52" fmla="*/ 2147483646 w 11028"/>
                  <a:gd name="T53" fmla="*/ 2147483646 h 9913"/>
                  <a:gd name="T54" fmla="*/ 2147483646 w 11028"/>
                  <a:gd name="T55" fmla="*/ 2147483646 h 9913"/>
                  <a:gd name="T56" fmla="*/ 2147483646 w 11028"/>
                  <a:gd name="T57" fmla="*/ 2147483646 h 9913"/>
                  <a:gd name="T58" fmla="*/ 2147483646 w 11028"/>
                  <a:gd name="T59" fmla="*/ 2147483646 h 9913"/>
                  <a:gd name="T60" fmla="*/ 2147483646 w 11028"/>
                  <a:gd name="T61" fmla="*/ 2147483646 h 9913"/>
                  <a:gd name="T62" fmla="*/ 2147483646 w 11028"/>
                  <a:gd name="T63" fmla="*/ 2147483646 h 9913"/>
                  <a:gd name="T64" fmla="*/ 2147483646 w 11028"/>
                  <a:gd name="T65" fmla="*/ 2147483646 h 9913"/>
                  <a:gd name="T66" fmla="*/ 2147483646 w 11028"/>
                  <a:gd name="T67" fmla="*/ 2147483646 h 9913"/>
                  <a:gd name="T68" fmla="*/ 2147483646 w 11028"/>
                  <a:gd name="T69" fmla="*/ 2147483646 h 9913"/>
                  <a:gd name="T70" fmla="*/ 2147483646 w 11028"/>
                  <a:gd name="T71" fmla="*/ 2147483646 h 9913"/>
                  <a:gd name="T72" fmla="*/ 2147483646 w 11028"/>
                  <a:gd name="T73" fmla="*/ 2147483646 h 9913"/>
                  <a:gd name="T74" fmla="*/ 2147483646 w 11028"/>
                  <a:gd name="T75" fmla="*/ 9765625 h 99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8" name="Google Shape;6089;p37"/>
              <p:cNvSpPr>
                <a:spLocks/>
              </p:cNvSpPr>
              <p:nvPr/>
            </p:nvSpPr>
            <p:spPr bwMode="auto">
              <a:xfrm>
                <a:off x="150917" y="306400"/>
                <a:ext cx="1138176" cy="561447"/>
              </a:xfrm>
              <a:custGeom>
                <a:avLst/>
                <a:gdLst>
                  <a:gd name="T0" fmla="*/ 2147483646 w 19748"/>
                  <a:gd name="T1" fmla="*/ 0 h 9741"/>
                  <a:gd name="T2" fmla="*/ 2147483646 w 19748"/>
                  <a:gd name="T3" fmla="*/ 2147483646 h 9741"/>
                  <a:gd name="T4" fmla="*/ 2147483646 w 19748"/>
                  <a:gd name="T5" fmla="*/ 2147483646 h 9741"/>
                  <a:gd name="T6" fmla="*/ 2147483646 w 19748"/>
                  <a:gd name="T7" fmla="*/ 2147483646 h 9741"/>
                  <a:gd name="T8" fmla="*/ 2147483646 w 19748"/>
                  <a:gd name="T9" fmla="*/ 2147483646 h 9741"/>
                  <a:gd name="T10" fmla="*/ 2147483646 w 19748"/>
                  <a:gd name="T11" fmla="*/ 2147483646 h 9741"/>
                  <a:gd name="T12" fmla="*/ 2147483646 w 19748"/>
                  <a:gd name="T13" fmla="*/ 2147483646 h 9741"/>
                  <a:gd name="T14" fmla="*/ 2147483646 w 19748"/>
                  <a:gd name="T15" fmla="*/ 2147483646 h 9741"/>
                  <a:gd name="T16" fmla="*/ 2147483646 w 19748"/>
                  <a:gd name="T17" fmla="*/ 2147483646 h 9741"/>
                  <a:gd name="T18" fmla="*/ 2147483646 w 19748"/>
                  <a:gd name="T19" fmla="*/ 2147483646 h 9741"/>
                  <a:gd name="T20" fmla="*/ 2147483646 w 19748"/>
                  <a:gd name="T21" fmla="*/ 2147483646 h 9741"/>
                  <a:gd name="T22" fmla="*/ 2147483646 w 19748"/>
                  <a:gd name="T23" fmla="*/ 2147483646 h 9741"/>
                  <a:gd name="T24" fmla="*/ 2147483646 w 19748"/>
                  <a:gd name="T25" fmla="*/ 2147483646 h 9741"/>
                  <a:gd name="T26" fmla="*/ 2147483646 w 19748"/>
                  <a:gd name="T27" fmla="*/ 2147483646 h 9741"/>
                  <a:gd name="T28" fmla="*/ 2147483646 w 19748"/>
                  <a:gd name="T29" fmla="*/ 2147483646 h 9741"/>
                  <a:gd name="T30" fmla="*/ 2147483646 w 19748"/>
                  <a:gd name="T31" fmla="*/ 2147483646 h 9741"/>
                  <a:gd name="T32" fmla="*/ 2147483646 w 19748"/>
                  <a:gd name="T33" fmla="*/ 2147483646 h 9741"/>
                  <a:gd name="T34" fmla="*/ 2147483646 w 19748"/>
                  <a:gd name="T35" fmla="*/ 2147483646 h 9741"/>
                  <a:gd name="T36" fmla="*/ 2147483646 w 19748"/>
                  <a:gd name="T37" fmla="*/ 2147483646 h 9741"/>
                  <a:gd name="T38" fmla="*/ 2147483646 w 19748"/>
                  <a:gd name="T39" fmla="*/ 2147483646 h 9741"/>
                  <a:gd name="T40" fmla="*/ 2147483646 w 19748"/>
                  <a:gd name="T41" fmla="*/ 2147483646 h 9741"/>
                  <a:gd name="T42" fmla="*/ 2147483646 w 19748"/>
                  <a:gd name="T43" fmla="*/ 2147483646 h 9741"/>
                  <a:gd name="T44" fmla="*/ 2147483646 w 19748"/>
                  <a:gd name="T45" fmla="*/ 2147483646 h 9741"/>
                  <a:gd name="T46" fmla="*/ 2147483646 w 19748"/>
                  <a:gd name="T47" fmla="*/ 2147483646 h 9741"/>
                  <a:gd name="T48" fmla="*/ 2147483646 w 19748"/>
                  <a:gd name="T49" fmla="*/ 2147483646 h 9741"/>
                  <a:gd name="T50" fmla="*/ 2147483646 w 19748"/>
                  <a:gd name="T51" fmla="*/ 2147483646 h 9741"/>
                  <a:gd name="T52" fmla="*/ 2147483646 w 19748"/>
                  <a:gd name="T53" fmla="*/ 2147483646 h 9741"/>
                  <a:gd name="T54" fmla="*/ 2147483646 w 19748"/>
                  <a:gd name="T55" fmla="*/ 2147483646 h 9741"/>
                  <a:gd name="T56" fmla="*/ 2147483646 w 19748"/>
                  <a:gd name="T57" fmla="*/ 2147483646 h 9741"/>
                  <a:gd name="T58" fmla="*/ 2147483646 w 19748"/>
                  <a:gd name="T59" fmla="*/ 2147483646 h 9741"/>
                  <a:gd name="T60" fmla="*/ 2147483646 w 19748"/>
                  <a:gd name="T61" fmla="*/ 2147483646 h 9741"/>
                  <a:gd name="T62" fmla="*/ 2147483646 w 19748"/>
                  <a:gd name="T63" fmla="*/ 0 h 9741"/>
                  <a:gd name="T64" fmla="*/ 2147483646 w 19748"/>
                  <a:gd name="T65" fmla="*/ 0 h 97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lnTo>
                      <a:pt x="13943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9" name="Google Shape;6090;p37"/>
              <p:cNvSpPr>
                <a:spLocks/>
              </p:cNvSpPr>
              <p:nvPr/>
            </p:nvSpPr>
            <p:spPr bwMode="auto">
              <a:xfrm>
                <a:off x="8181699" y="722222"/>
                <a:ext cx="592207" cy="329511"/>
              </a:xfrm>
              <a:custGeom>
                <a:avLst/>
                <a:gdLst>
                  <a:gd name="T0" fmla="*/ 2147483646 w 30756"/>
                  <a:gd name="T1" fmla="*/ 0 h 17113"/>
                  <a:gd name="T2" fmla="*/ 2147483646 w 30756"/>
                  <a:gd name="T3" fmla="*/ 2147483646 h 17113"/>
                  <a:gd name="T4" fmla="*/ 2147483646 w 30756"/>
                  <a:gd name="T5" fmla="*/ 2147483646 h 17113"/>
                  <a:gd name="T6" fmla="*/ 2147483646 w 30756"/>
                  <a:gd name="T7" fmla="*/ 2147483646 h 17113"/>
                  <a:gd name="T8" fmla="*/ 2147483646 w 30756"/>
                  <a:gd name="T9" fmla="*/ 2147483646 h 17113"/>
                  <a:gd name="T10" fmla="*/ 2147483646 w 30756"/>
                  <a:gd name="T11" fmla="*/ 2147483646 h 17113"/>
                  <a:gd name="T12" fmla="*/ 2147483646 w 30756"/>
                  <a:gd name="T13" fmla="*/ 2147483646 h 17113"/>
                  <a:gd name="T14" fmla="*/ 2147483646 w 30756"/>
                  <a:gd name="T15" fmla="*/ 2147483646 h 17113"/>
                  <a:gd name="T16" fmla="*/ 2147483646 w 30756"/>
                  <a:gd name="T17" fmla="*/ 2147483646 h 17113"/>
                  <a:gd name="T18" fmla="*/ 2147483646 w 30756"/>
                  <a:gd name="T19" fmla="*/ 2147483646 h 17113"/>
                  <a:gd name="T20" fmla="*/ 2147483646 w 30756"/>
                  <a:gd name="T21" fmla="*/ 2147483646 h 17113"/>
                  <a:gd name="T22" fmla="*/ 2147483646 w 30756"/>
                  <a:gd name="T23" fmla="*/ 2147483646 h 17113"/>
                  <a:gd name="T24" fmla="*/ 2147483646 w 30756"/>
                  <a:gd name="T25" fmla="*/ 2147483646 h 17113"/>
                  <a:gd name="T26" fmla="*/ 2147483646 w 30756"/>
                  <a:gd name="T27" fmla="*/ 2147483646 h 17113"/>
                  <a:gd name="T28" fmla="*/ 2147483646 w 30756"/>
                  <a:gd name="T29" fmla="*/ 2147483646 h 17113"/>
                  <a:gd name="T30" fmla="*/ 2147483646 w 30756"/>
                  <a:gd name="T31" fmla="*/ 2147483646 h 17113"/>
                  <a:gd name="T32" fmla="*/ 2147483646 w 30756"/>
                  <a:gd name="T33" fmla="*/ 2147483646 h 17113"/>
                  <a:gd name="T34" fmla="*/ 2147483646 w 30756"/>
                  <a:gd name="T35" fmla="*/ 2147483646 h 17113"/>
                  <a:gd name="T36" fmla="*/ 2147483646 w 30756"/>
                  <a:gd name="T37" fmla="*/ 2147483646 h 17113"/>
                  <a:gd name="T38" fmla="*/ 2147483646 w 30756"/>
                  <a:gd name="T39" fmla="*/ 2147483646 h 17113"/>
                  <a:gd name="T40" fmla="*/ 2147483646 w 30756"/>
                  <a:gd name="T41" fmla="*/ 2147483646 h 17113"/>
                  <a:gd name="T42" fmla="*/ 2147483646 w 30756"/>
                  <a:gd name="T43" fmla="*/ 2147483646 h 17113"/>
                  <a:gd name="T44" fmla="*/ 2147483646 w 30756"/>
                  <a:gd name="T45" fmla="*/ 2147483646 h 17113"/>
                  <a:gd name="T46" fmla="*/ 2147483646 w 30756"/>
                  <a:gd name="T47" fmla="*/ 2147483646 h 17113"/>
                  <a:gd name="T48" fmla="*/ 2147483646 w 30756"/>
                  <a:gd name="T49" fmla="*/ 2147483646 h 17113"/>
                  <a:gd name="T50" fmla="*/ 794102239 w 30756"/>
                  <a:gd name="T51" fmla="*/ 2147483646 h 17113"/>
                  <a:gd name="T52" fmla="*/ 354645981 w 30756"/>
                  <a:gd name="T53" fmla="*/ 2147483646 h 17113"/>
                  <a:gd name="T54" fmla="*/ 177323000 w 30756"/>
                  <a:gd name="T55" fmla="*/ 2147483646 h 17113"/>
                  <a:gd name="T56" fmla="*/ 264745970 w 30756"/>
                  <a:gd name="T57" fmla="*/ 2147483646 h 17113"/>
                  <a:gd name="T58" fmla="*/ 2147483646 w 30756"/>
                  <a:gd name="T59" fmla="*/ 2147483646 h 17113"/>
                  <a:gd name="T60" fmla="*/ 2147483646 w 30756"/>
                  <a:gd name="T61" fmla="*/ 2147483646 h 17113"/>
                  <a:gd name="T62" fmla="*/ 2147483646 w 30756"/>
                  <a:gd name="T63" fmla="*/ 2147483646 h 17113"/>
                  <a:gd name="T64" fmla="*/ 2147483646 w 30756"/>
                  <a:gd name="T65" fmla="*/ 2147483646 h 17113"/>
                  <a:gd name="T66" fmla="*/ 2147483646 w 30756"/>
                  <a:gd name="T67" fmla="*/ 2147483646 h 17113"/>
                  <a:gd name="T68" fmla="*/ 2147483646 w 30756"/>
                  <a:gd name="T69" fmla="*/ 2147483646 h 17113"/>
                  <a:gd name="T70" fmla="*/ 2147483646 w 30756"/>
                  <a:gd name="T71" fmla="*/ 2147483646 h 17113"/>
                  <a:gd name="T72" fmla="*/ 2147483646 w 30756"/>
                  <a:gd name="T73" fmla="*/ 2147483646 h 17113"/>
                  <a:gd name="T74" fmla="*/ 2147483646 w 30756"/>
                  <a:gd name="T75" fmla="*/ 2147483646 h 17113"/>
                  <a:gd name="T76" fmla="*/ 2147483646 w 30756"/>
                  <a:gd name="T77" fmla="*/ 2147483646 h 17113"/>
                  <a:gd name="T78" fmla="*/ 2147483646 w 30756"/>
                  <a:gd name="T79" fmla="*/ 2147483646 h 17113"/>
                  <a:gd name="T80" fmla="*/ 2147483646 w 30756"/>
                  <a:gd name="T81" fmla="*/ 0 h 17113"/>
                  <a:gd name="T82" fmla="*/ 2147483646 w 30756"/>
                  <a:gd name="T83" fmla="*/ 0 h 1711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lnTo>
                      <a:pt x="21949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0" name="Google Shape;6091;p37"/>
              <p:cNvSpPr>
                <a:spLocks/>
              </p:cNvSpPr>
              <p:nvPr/>
            </p:nvSpPr>
            <p:spPr bwMode="auto">
              <a:xfrm>
                <a:off x="5034800" y="116561"/>
                <a:ext cx="762227" cy="372918"/>
              </a:xfrm>
              <a:custGeom>
                <a:avLst/>
                <a:gdLst>
                  <a:gd name="T0" fmla="*/ 2147483646 w 26320"/>
                  <a:gd name="T1" fmla="*/ 0 h 12877"/>
                  <a:gd name="T2" fmla="*/ 2147483646 w 26320"/>
                  <a:gd name="T3" fmla="*/ 2147483646 h 12877"/>
                  <a:gd name="T4" fmla="*/ 2147483646 w 26320"/>
                  <a:gd name="T5" fmla="*/ 2147483646 h 12877"/>
                  <a:gd name="T6" fmla="*/ 2147483646 w 26320"/>
                  <a:gd name="T7" fmla="*/ 2147483646 h 12877"/>
                  <a:gd name="T8" fmla="*/ 2147483646 w 26320"/>
                  <a:gd name="T9" fmla="*/ 2147483646 h 12877"/>
                  <a:gd name="T10" fmla="*/ 2147483646 w 26320"/>
                  <a:gd name="T11" fmla="*/ 2147483646 h 12877"/>
                  <a:gd name="T12" fmla="*/ 2147483646 w 26320"/>
                  <a:gd name="T13" fmla="*/ 2147483646 h 12877"/>
                  <a:gd name="T14" fmla="*/ 2147483646 w 26320"/>
                  <a:gd name="T15" fmla="*/ 2147483646 h 12877"/>
                  <a:gd name="T16" fmla="*/ 2147483646 w 26320"/>
                  <a:gd name="T17" fmla="*/ 2147483646 h 12877"/>
                  <a:gd name="T18" fmla="*/ 692845403 w 26320"/>
                  <a:gd name="T19" fmla="*/ 2147483646 h 12877"/>
                  <a:gd name="T20" fmla="*/ 0 w 26320"/>
                  <a:gd name="T21" fmla="*/ 2147483646 h 12877"/>
                  <a:gd name="T22" fmla="*/ 692845403 w 26320"/>
                  <a:gd name="T23" fmla="*/ 2147483646 h 12877"/>
                  <a:gd name="T24" fmla="*/ 2147483646 w 26320"/>
                  <a:gd name="T25" fmla="*/ 2147483646 h 12877"/>
                  <a:gd name="T26" fmla="*/ 2147483646 w 26320"/>
                  <a:gd name="T27" fmla="*/ 2147483646 h 12877"/>
                  <a:gd name="T28" fmla="*/ 2147483646 w 26320"/>
                  <a:gd name="T29" fmla="*/ 2147483646 h 12877"/>
                  <a:gd name="T30" fmla="*/ 2147483646 w 26320"/>
                  <a:gd name="T31" fmla="*/ 2147483646 h 12877"/>
                  <a:gd name="T32" fmla="*/ 2147483646 w 26320"/>
                  <a:gd name="T33" fmla="*/ 2147483646 h 12877"/>
                  <a:gd name="T34" fmla="*/ 2147483646 w 26320"/>
                  <a:gd name="T35" fmla="*/ 2147483646 h 12877"/>
                  <a:gd name="T36" fmla="*/ 2147483646 w 26320"/>
                  <a:gd name="T37" fmla="*/ 2147483646 h 12877"/>
                  <a:gd name="T38" fmla="*/ 2147483646 w 26320"/>
                  <a:gd name="T39" fmla="*/ 2147483646 h 12877"/>
                  <a:gd name="T40" fmla="*/ 2147483646 w 26320"/>
                  <a:gd name="T41" fmla="*/ 2147483646 h 12877"/>
                  <a:gd name="T42" fmla="*/ 2147483646 w 26320"/>
                  <a:gd name="T43" fmla="*/ 2147483646 h 12877"/>
                  <a:gd name="T44" fmla="*/ 2147483646 w 26320"/>
                  <a:gd name="T45" fmla="*/ 2147483646 h 12877"/>
                  <a:gd name="T46" fmla="*/ 2147483646 w 26320"/>
                  <a:gd name="T47" fmla="*/ 2147483646 h 12877"/>
                  <a:gd name="T48" fmla="*/ 2147483646 w 26320"/>
                  <a:gd name="T49" fmla="*/ 2147483646 h 12877"/>
                  <a:gd name="T50" fmla="*/ 2147483646 w 26320"/>
                  <a:gd name="T51" fmla="*/ 2147483646 h 12877"/>
                  <a:gd name="T52" fmla="*/ 2147483646 w 26320"/>
                  <a:gd name="T53" fmla="*/ 2147483646 h 12877"/>
                  <a:gd name="T54" fmla="*/ 2147483646 w 26320"/>
                  <a:gd name="T55" fmla="*/ 2147483646 h 12877"/>
                  <a:gd name="T56" fmla="*/ 2147483646 w 26320"/>
                  <a:gd name="T57" fmla="*/ 2147483646 h 12877"/>
                  <a:gd name="T58" fmla="*/ 2147483646 w 26320"/>
                  <a:gd name="T59" fmla="*/ 2147483646 h 12877"/>
                  <a:gd name="T60" fmla="*/ 2147483646 w 26320"/>
                  <a:gd name="T61" fmla="*/ 2147483646 h 12877"/>
                  <a:gd name="T62" fmla="*/ 2147483646 w 26320"/>
                  <a:gd name="T63" fmla="*/ 2147483646 h 12877"/>
                  <a:gd name="T64" fmla="*/ 2147483646 w 26320"/>
                  <a:gd name="T65" fmla="*/ 2147483646 h 12877"/>
                  <a:gd name="T66" fmla="*/ 2147483646 w 26320"/>
                  <a:gd name="T67" fmla="*/ 2147483646 h 12877"/>
                  <a:gd name="T68" fmla="*/ 2147483646 w 26320"/>
                  <a:gd name="T69" fmla="*/ 2147483646 h 12877"/>
                  <a:gd name="T70" fmla="*/ 2147483646 w 26320"/>
                  <a:gd name="T71" fmla="*/ 2147483646 h 12877"/>
                  <a:gd name="T72" fmla="*/ 2147483646 w 26320"/>
                  <a:gd name="T73" fmla="*/ 2147483646 h 12877"/>
                  <a:gd name="T74" fmla="*/ 2147483646 w 26320"/>
                  <a:gd name="T75" fmla="*/ 2147483646 h 12877"/>
                  <a:gd name="T76" fmla="*/ 2147483646 w 26320"/>
                  <a:gd name="T77" fmla="*/ 2147483646 h 12877"/>
                  <a:gd name="T78" fmla="*/ 2147483646 w 26320"/>
                  <a:gd name="T79" fmla="*/ 2147483646 h 12877"/>
                  <a:gd name="T80" fmla="*/ 2147483646 w 26320"/>
                  <a:gd name="T81" fmla="*/ 2147483646 h 12877"/>
                  <a:gd name="T82" fmla="*/ 2147483646 w 26320"/>
                  <a:gd name="T83" fmla="*/ 2147483646 h 12877"/>
                  <a:gd name="T84" fmla="*/ 2147483646 w 26320"/>
                  <a:gd name="T85" fmla="*/ 2147483646 h 12877"/>
                  <a:gd name="T86" fmla="*/ 2147483646 w 26320"/>
                  <a:gd name="T87" fmla="*/ 0 h 12877"/>
                  <a:gd name="T88" fmla="*/ 2147483646 w 26320"/>
                  <a:gd name="T89" fmla="*/ 0 h 1287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lnTo>
                      <a:pt x="9173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6" name="Google Shape;6092;p37"/>
            <p:cNvGrpSpPr>
              <a:grpSpLocks/>
            </p:cNvGrpSpPr>
            <p:nvPr/>
          </p:nvGrpSpPr>
          <p:grpSpPr bwMode="auto"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128" name="Google Shape;6093;p37"/>
              <p:cNvGrpSpPr>
                <a:grpSpLocks/>
              </p:cNvGrpSpPr>
              <p:nvPr/>
            </p:nvGrpSpPr>
            <p:grpSpPr bwMode="auto"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80" name="Google Shape;6094;p37"/>
                <p:cNvSpPr>
                  <a:spLocks/>
                </p:cNvSpPr>
                <p:nvPr/>
              </p:nvSpPr>
              <p:spPr bwMode="auto">
                <a:xfrm>
                  <a:off x="5465300" y="376500"/>
                  <a:ext cx="1468900" cy="885025"/>
                </a:xfrm>
                <a:custGeom>
                  <a:avLst/>
                  <a:gdLst>
                    <a:gd name="T0" fmla="*/ 2147483646 w 58756"/>
                    <a:gd name="T1" fmla="*/ 9765625 h 35401"/>
                    <a:gd name="T2" fmla="*/ 2147483646 w 58756"/>
                    <a:gd name="T3" fmla="*/ 2147483646 h 35401"/>
                    <a:gd name="T4" fmla="*/ 0 w 58756"/>
                    <a:gd name="T5" fmla="*/ 2147483646 h 35401"/>
                    <a:gd name="T6" fmla="*/ 2147483646 w 58756"/>
                    <a:gd name="T7" fmla="*/ 2147483646 h 35401"/>
                    <a:gd name="T8" fmla="*/ 2147483646 w 58756"/>
                    <a:gd name="T9" fmla="*/ 2147483646 h 35401"/>
                    <a:gd name="T10" fmla="*/ 2147483646 w 58756"/>
                    <a:gd name="T11" fmla="*/ 2147483646 h 35401"/>
                    <a:gd name="T12" fmla="*/ 2147483646 w 58756"/>
                    <a:gd name="T13" fmla="*/ 2147483646 h 35401"/>
                    <a:gd name="T14" fmla="*/ 2147483646 w 58756"/>
                    <a:gd name="T15" fmla="*/ 2147483646 h 35401"/>
                    <a:gd name="T16" fmla="*/ 2147483646 w 58756"/>
                    <a:gd name="T17" fmla="*/ 2147483646 h 35401"/>
                    <a:gd name="T18" fmla="*/ 2147483646 w 58756"/>
                    <a:gd name="T19" fmla="*/ 2147483646 h 35401"/>
                    <a:gd name="T20" fmla="*/ 2147483646 w 58756"/>
                    <a:gd name="T21" fmla="*/ 2147483646 h 35401"/>
                    <a:gd name="T22" fmla="*/ 2147483646 w 58756"/>
                    <a:gd name="T23" fmla="*/ 2147483646 h 35401"/>
                    <a:gd name="T24" fmla="*/ 2147483646 w 58756"/>
                    <a:gd name="T25" fmla="*/ 2147483646 h 35401"/>
                    <a:gd name="T26" fmla="*/ 2147483646 w 58756"/>
                    <a:gd name="T27" fmla="*/ 2147483646 h 35401"/>
                    <a:gd name="T28" fmla="*/ 2147483646 w 58756"/>
                    <a:gd name="T29" fmla="*/ 2147483646 h 35401"/>
                    <a:gd name="T30" fmla="*/ 2147483646 w 58756"/>
                    <a:gd name="T31" fmla="*/ 2147483646 h 35401"/>
                    <a:gd name="T32" fmla="*/ 2147483646 w 58756"/>
                    <a:gd name="T33" fmla="*/ 2147483646 h 35401"/>
                    <a:gd name="T34" fmla="*/ 2147483646 w 58756"/>
                    <a:gd name="T35" fmla="*/ 2147483646 h 35401"/>
                    <a:gd name="T36" fmla="*/ 2147483646 w 58756"/>
                    <a:gd name="T37" fmla="*/ 2147483646 h 35401"/>
                    <a:gd name="T38" fmla="*/ 2147483646 w 58756"/>
                    <a:gd name="T39" fmla="*/ 2147483646 h 35401"/>
                    <a:gd name="T40" fmla="*/ 2147483646 w 58756"/>
                    <a:gd name="T41" fmla="*/ 2147483646 h 35401"/>
                    <a:gd name="T42" fmla="*/ 2147483646 w 58756"/>
                    <a:gd name="T43" fmla="*/ 2147483646 h 35401"/>
                    <a:gd name="T44" fmla="*/ 2147483646 w 58756"/>
                    <a:gd name="T45" fmla="*/ 2147483646 h 35401"/>
                    <a:gd name="T46" fmla="*/ 2147483646 w 58756"/>
                    <a:gd name="T47" fmla="*/ 2147483646 h 35401"/>
                    <a:gd name="T48" fmla="*/ 2147483646 w 58756"/>
                    <a:gd name="T49" fmla="*/ 2147483646 h 35401"/>
                    <a:gd name="T50" fmla="*/ 2147483646 w 58756"/>
                    <a:gd name="T51" fmla="*/ 2147483646 h 35401"/>
                    <a:gd name="T52" fmla="*/ 2147483646 w 58756"/>
                    <a:gd name="T53" fmla="*/ 2147483646 h 35401"/>
                    <a:gd name="T54" fmla="*/ 2147483646 w 58756"/>
                    <a:gd name="T55" fmla="*/ 9765625 h 3540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1" name="Google Shape;6095;p37"/>
                <p:cNvSpPr>
                  <a:spLocks/>
                </p:cNvSpPr>
                <p:nvPr/>
              </p:nvSpPr>
              <p:spPr bwMode="auto">
                <a:xfrm>
                  <a:off x="5306650" y="567150"/>
                  <a:ext cx="1550450" cy="431325"/>
                </a:xfrm>
                <a:custGeom>
                  <a:avLst/>
                  <a:gdLst>
                    <a:gd name="T0" fmla="*/ 2147483646 w 62018"/>
                    <a:gd name="T1" fmla="*/ 9765625 h 17253"/>
                    <a:gd name="T2" fmla="*/ 2147483646 w 62018"/>
                    <a:gd name="T3" fmla="*/ 2147483646 h 17253"/>
                    <a:gd name="T4" fmla="*/ 2147483646 w 62018"/>
                    <a:gd name="T5" fmla="*/ 2147483646 h 17253"/>
                    <a:gd name="T6" fmla="*/ 2147483646 w 62018"/>
                    <a:gd name="T7" fmla="*/ 2147483646 h 17253"/>
                    <a:gd name="T8" fmla="*/ 2147483646 w 62018"/>
                    <a:gd name="T9" fmla="*/ 2147483646 h 17253"/>
                    <a:gd name="T10" fmla="*/ 2147483646 w 62018"/>
                    <a:gd name="T11" fmla="*/ 2147483646 h 17253"/>
                    <a:gd name="T12" fmla="*/ 2147483646 w 62018"/>
                    <a:gd name="T13" fmla="*/ 2147483646 h 17253"/>
                    <a:gd name="T14" fmla="*/ 2147483646 w 62018"/>
                    <a:gd name="T15" fmla="*/ 9765625 h 172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2" name="Google Shape;6096;p37"/>
                <p:cNvSpPr>
                  <a:spLocks/>
                </p:cNvSpPr>
                <p:nvPr/>
              </p:nvSpPr>
              <p:spPr bwMode="auto">
                <a:xfrm>
                  <a:off x="5989850" y="686650"/>
                  <a:ext cx="415500" cy="362775"/>
                </a:xfrm>
                <a:custGeom>
                  <a:avLst/>
                  <a:gdLst>
                    <a:gd name="T0" fmla="*/ 2147483646 w 16620"/>
                    <a:gd name="T1" fmla="*/ 9765625 h 14511"/>
                    <a:gd name="T2" fmla="*/ 2147483646 w 16620"/>
                    <a:gd name="T3" fmla="*/ 2147483646 h 14511"/>
                    <a:gd name="T4" fmla="*/ 2147483646 w 16620"/>
                    <a:gd name="T5" fmla="*/ 2147483646 h 14511"/>
                    <a:gd name="T6" fmla="*/ 2147483646 w 16620"/>
                    <a:gd name="T7" fmla="*/ 2147483646 h 14511"/>
                    <a:gd name="T8" fmla="*/ 2147483646 w 16620"/>
                    <a:gd name="T9" fmla="*/ 2147483646 h 14511"/>
                    <a:gd name="T10" fmla="*/ 2147483646 w 16620"/>
                    <a:gd name="T11" fmla="*/ 2147483646 h 14511"/>
                    <a:gd name="T12" fmla="*/ 2147483646 w 16620"/>
                    <a:gd name="T13" fmla="*/ 9765625 h 1451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3" name="Google Shape;6097;p37"/>
                <p:cNvSpPr>
                  <a:spLocks/>
                </p:cNvSpPr>
                <p:nvPr/>
              </p:nvSpPr>
              <p:spPr bwMode="auto">
                <a:xfrm>
                  <a:off x="6117575" y="673600"/>
                  <a:ext cx="407025" cy="64175"/>
                </a:xfrm>
                <a:custGeom>
                  <a:avLst/>
                  <a:gdLst>
                    <a:gd name="T0" fmla="*/ 2147483646 w 16281"/>
                    <a:gd name="T1" fmla="*/ 0 h 2567"/>
                    <a:gd name="T2" fmla="*/ 2147483646 w 16281"/>
                    <a:gd name="T3" fmla="*/ 2147483646 h 2567"/>
                    <a:gd name="T4" fmla="*/ 2147483646 w 16281"/>
                    <a:gd name="T5" fmla="*/ 2147483646 h 2567"/>
                    <a:gd name="T6" fmla="*/ 2147483646 w 16281"/>
                    <a:gd name="T7" fmla="*/ 2147483646 h 2567"/>
                    <a:gd name="T8" fmla="*/ 2147483646 w 16281"/>
                    <a:gd name="T9" fmla="*/ 2147483646 h 2567"/>
                    <a:gd name="T10" fmla="*/ 2147483646 w 16281"/>
                    <a:gd name="T11" fmla="*/ 2147483646 h 2567"/>
                    <a:gd name="T12" fmla="*/ 2147483646 w 16281"/>
                    <a:gd name="T13" fmla="*/ 2147483646 h 2567"/>
                    <a:gd name="T14" fmla="*/ 2147483646 w 16281"/>
                    <a:gd name="T15" fmla="*/ 2147483646 h 2567"/>
                    <a:gd name="T16" fmla="*/ 2147483646 w 16281"/>
                    <a:gd name="T17" fmla="*/ 0 h 256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4" name="Google Shape;6098;p37"/>
                <p:cNvSpPr>
                  <a:spLocks/>
                </p:cNvSpPr>
                <p:nvPr/>
              </p:nvSpPr>
              <p:spPr bwMode="auto">
                <a:xfrm>
                  <a:off x="5671425" y="497500"/>
                  <a:ext cx="468675" cy="122275"/>
                </a:xfrm>
                <a:custGeom>
                  <a:avLst/>
                  <a:gdLst>
                    <a:gd name="T0" fmla="*/ 2147483646 w 18747"/>
                    <a:gd name="T1" fmla="*/ 0 h 4891"/>
                    <a:gd name="T2" fmla="*/ 2147483646 w 18747"/>
                    <a:gd name="T3" fmla="*/ 2147483646 h 4891"/>
                    <a:gd name="T4" fmla="*/ 2147483646 w 18747"/>
                    <a:gd name="T5" fmla="*/ 2147483646 h 4891"/>
                    <a:gd name="T6" fmla="*/ 2147483646 w 18747"/>
                    <a:gd name="T7" fmla="*/ 2147483646 h 4891"/>
                    <a:gd name="T8" fmla="*/ 2147483646 w 18747"/>
                    <a:gd name="T9" fmla="*/ 2147483646 h 4891"/>
                    <a:gd name="T10" fmla="*/ 2147483646 w 18747"/>
                    <a:gd name="T11" fmla="*/ 1992187500 h 4891"/>
                    <a:gd name="T12" fmla="*/ 2147483646 w 18747"/>
                    <a:gd name="T13" fmla="*/ 205078125 h 4891"/>
                    <a:gd name="T14" fmla="*/ 2147483646 w 18747"/>
                    <a:gd name="T15" fmla="*/ 0 h 48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5" name="Google Shape;6099;p37"/>
                <p:cNvSpPr>
                  <a:spLocks/>
                </p:cNvSpPr>
                <p:nvPr/>
              </p:nvSpPr>
              <p:spPr bwMode="auto">
                <a:xfrm>
                  <a:off x="5582375" y="614150"/>
                  <a:ext cx="365800" cy="430475"/>
                </a:xfrm>
                <a:custGeom>
                  <a:avLst/>
                  <a:gdLst>
                    <a:gd name="T0" fmla="*/ 2147483646 w 14632"/>
                    <a:gd name="T1" fmla="*/ 0 h 17219"/>
                    <a:gd name="T2" fmla="*/ 2147483646 w 14632"/>
                    <a:gd name="T3" fmla="*/ 2147483646 h 17219"/>
                    <a:gd name="T4" fmla="*/ 2147483646 w 14632"/>
                    <a:gd name="T5" fmla="*/ 2147483646 h 17219"/>
                    <a:gd name="T6" fmla="*/ 2147483646 w 14632"/>
                    <a:gd name="T7" fmla="*/ 2147483646 h 17219"/>
                    <a:gd name="T8" fmla="*/ 2147483646 w 14632"/>
                    <a:gd name="T9" fmla="*/ 2147483646 h 17219"/>
                    <a:gd name="T10" fmla="*/ 2147483646 w 14632"/>
                    <a:gd name="T11" fmla="*/ 2147483646 h 17219"/>
                    <a:gd name="T12" fmla="*/ 2147483646 w 14632"/>
                    <a:gd name="T13" fmla="*/ 2147483646 h 17219"/>
                    <a:gd name="T14" fmla="*/ 2147483646 w 14632"/>
                    <a:gd name="T15" fmla="*/ 0 h 172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29" name="Google Shape;6100;p37"/>
              <p:cNvGrpSpPr>
                <a:grpSpLocks/>
              </p:cNvGrpSpPr>
              <p:nvPr/>
            </p:nvGrpSpPr>
            <p:grpSpPr bwMode="auto"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72" name="Google Shape;6101;p37"/>
                <p:cNvSpPr/>
                <p:nvPr/>
              </p:nvSpPr>
              <p:spPr>
                <a:xfrm>
                  <a:off x="2672845" y="2247951"/>
                  <a:ext cx="194510" cy="63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3" name="Google Shape;6102;p37"/>
                <p:cNvSpPr/>
                <p:nvPr/>
              </p:nvSpPr>
              <p:spPr>
                <a:xfrm>
                  <a:off x="2672845" y="2127766"/>
                  <a:ext cx="113860" cy="167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4" name="Google Shape;6103;p37"/>
                <p:cNvSpPr/>
                <p:nvPr/>
              </p:nvSpPr>
              <p:spPr>
                <a:xfrm>
                  <a:off x="2577962" y="2126184"/>
                  <a:ext cx="107534" cy="170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5" name="Google Shape;6104;p37"/>
                <p:cNvSpPr/>
                <p:nvPr/>
              </p:nvSpPr>
              <p:spPr>
                <a:xfrm>
                  <a:off x="2494148" y="2221067"/>
                  <a:ext cx="178697" cy="7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6" name="Google Shape;6105;p37"/>
                <p:cNvSpPr/>
                <p:nvPr/>
              </p:nvSpPr>
              <p:spPr>
                <a:xfrm>
                  <a:off x="2514707" y="2293810"/>
                  <a:ext cx="158138" cy="104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7" name="Google Shape;6106;p37"/>
                <p:cNvSpPr/>
                <p:nvPr/>
              </p:nvSpPr>
              <p:spPr>
                <a:xfrm>
                  <a:off x="2668101" y="2296973"/>
                  <a:ext cx="164464" cy="123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8" name="Google Shape;6107;p37"/>
                <p:cNvSpPr/>
                <p:nvPr/>
              </p:nvSpPr>
              <p:spPr>
                <a:xfrm>
                  <a:off x="2669683" y="2293810"/>
                  <a:ext cx="85395" cy="169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9" name="Google Shape;6108;p37"/>
                <p:cNvSpPr/>
                <p:nvPr/>
              </p:nvSpPr>
              <p:spPr>
                <a:xfrm>
                  <a:off x="2592194" y="2298555"/>
                  <a:ext cx="98046" cy="172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0" name="Google Shape;6109;p37"/>
              <p:cNvGrpSpPr>
                <a:grpSpLocks/>
              </p:cNvGrpSpPr>
              <p:nvPr/>
            </p:nvGrpSpPr>
            <p:grpSpPr bwMode="auto"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63" name="Google Shape;6110;p37"/>
                <p:cNvSpPr>
                  <a:spLocks/>
                </p:cNvSpPr>
                <p:nvPr/>
              </p:nvSpPr>
              <p:spPr bwMode="auto">
                <a:xfrm>
                  <a:off x="1496500" y="3472875"/>
                  <a:ext cx="500400" cy="2154175"/>
                </a:xfrm>
                <a:custGeom>
                  <a:avLst/>
                  <a:gdLst>
                    <a:gd name="T0" fmla="*/ 2147483646 w 20016"/>
                    <a:gd name="T1" fmla="*/ 9765625 h 86167"/>
                    <a:gd name="T2" fmla="*/ 2147483646 w 20016"/>
                    <a:gd name="T3" fmla="*/ 2147483646 h 86167"/>
                    <a:gd name="T4" fmla="*/ 2147483646 w 20016"/>
                    <a:gd name="T5" fmla="*/ 2147483646 h 86167"/>
                    <a:gd name="T6" fmla="*/ 2147483646 w 20016"/>
                    <a:gd name="T7" fmla="*/ 2147483646 h 86167"/>
                    <a:gd name="T8" fmla="*/ 2147483646 w 20016"/>
                    <a:gd name="T9" fmla="*/ 2147483646 h 86167"/>
                    <a:gd name="T10" fmla="*/ 2147483646 w 20016"/>
                    <a:gd name="T11" fmla="*/ 2147483646 h 86167"/>
                    <a:gd name="T12" fmla="*/ 2147483646 w 20016"/>
                    <a:gd name="T13" fmla="*/ 2147483646 h 86167"/>
                    <a:gd name="T14" fmla="*/ 2147483646 w 20016"/>
                    <a:gd name="T15" fmla="*/ 2147483646 h 86167"/>
                    <a:gd name="T16" fmla="*/ 2147483646 w 20016"/>
                    <a:gd name="T17" fmla="*/ 2147483646 h 86167"/>
                    <a:gd name="T18" fmla="*/ 2147483646 w 20016"/>
                    <a:gd name="T19" fmla="*/ 2147483646 h 86167"/>
                    <a:gd name="T20" fmla="*/ 2147483646 w 20016"/>
                    <a:gd name="T21" fmla="*/ 2147483646 h 86167"/>
                    <a:gd name="T22" fmla="*/ 2147483646 w 20016"/>
                    <a:gd name="T23" fmla="*/ 2147483646 h 86167"/>
                    <a:gd name="T24" fmla="*/ 2147483646 w 20016"/>
                    <a:gd name="T25" fmla="*/ 2147483646 h 86167"/>
                    <a:gd name="T26" fmla="*/ 2147483646 w 20016"/>
                    <a:gd name="T27" fmla="*/ 2147483646 h 86167"/>
                    <a:gd name="T28" fmla="*/ 2147483646 w 20016"/>
                    <a:gd name="T29" fmla="*/ 2147483646 h 86167"/>
                    <a:gd name="T30" fmla="*/ 2147483646 w 20016"/>
                    <a:gd name="T31" fmla="*/ 2147483646 h 86167"/>
                    <a:gd name="T32" fmla="*/ 2147483646 w 20016"/>
                    <a:gd name="T33" fmla="*/ 2147483646 h 86167"/>
                    <a:gd name="T34" fmla="*/ 2147483646 w 20016"/>
                    <a:gd name="T35" fmla="*/ 9765625 h 8616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4" name="Google Shape;6111;p37"/>
                <p:cNvSpPr/>
                <p:nvPr/>
              </p:nvSpPr>
              <p:spPr>
                <a:xfrm>
                  <a:off x="1455507" y="2843914"/>
                  <a:ext cx="385866" cy="860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5" name="Google Shape;6112;p37"/>
                <p:cNvSpPr/>
                <p:nvPr/>
              </p:nvSpPr>
              <p:spPr>
                <a:xfrm>
                  <a:off x="1843537" y="3212599"/>
                  <a:ext cx="817593" cy="50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6" name="Google Shape;6113;p37"/>
                <p:cNvSpPr/>
                <p:nvPr/>
              </p:nvSpPr>
              <p:spPr>
                <a:xfrm>
                  <a:off x="1843595" y="2700245"/>
                  <a:ext cx="555078" cy="1004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7" name="Google Shape;6114;p37"/>
                <p:cNvSpPr>
                  <a:spLocks/>
                </p:cNvSpPr>
                <p:nvPr/>
              </p:nvSpPr>
              <p:spPr bwMode="auto">
                <a:xfrm>
                  <a:off x="1622175" y="3178400"/>
                  <a:ext cx="191775" cy="467700"/>
                </a:xfrm>
                <a:custGeom>
                  <a:avLst/>
                  <a:gdLst>
                    <a:gd name="T0" fmla="*/ 1240234375 w 7671"/>
                    <a:gd name="T1" fmla="*/ 9765625 h 18708"/>
                    <a:gd name="T2" fmla="*/ 478515625 w 7671"/>
                    <a:gd name="T3" fmla="*/ 2147483646 h 18708"/>
                    <a:gd name="T4" fmla="*/ 2147483646 w 7671"/>
                    <a:gd name="T5" fmla="*/ 2147483646 h 18708"/>
                    <a:gd name="T6" fmla="*/ 2147483646 w 7671"/>
                    <a:gd name="T7" fmla="*/ 2147483646 h 18708"/>
                    <a:gd name="T8" fmla="*/ 2147483646 w 7671"/>
                    <a:gd name="T9" fmla="*/ 2147483646 h 18708"/>
                    <a:gd name="T10" fmla="*/ 2147483646 w 7671"/>
                    <a:gd name="T11" fmla="*/ 2147483646 h 18708"/>
                    <a:gd name="T12" fmla="*/ 2147483646 w 7671"/>
                    <a:gd name="T13" fmla="*/ 2147483646 h 18708"/>
                    <a:gd name="T14" fmla="*/ 2147483646 w 7671"/>
                    <a:gd name="T15" fmla="*/ 2147483646 h 18708"/>
                    <a:gd name="T16" fmla="*/ 1240234375 w 7671"/>
                    <a:gd name="T17" fmla="*/ 9765625 h 187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8" name="Google Shape;6115;p37"/>
                <p:cNvSpPr>
                  <a:spLocks/>
                </p:cNvSpPr>
                <p:nvPr/>
              </p:nvSpPr>
              <p:spPr bwMode="auto">
                <a:xfrm>
                  <a:off x="1840300" y="3049625"/>
                  <a:ext cx="196325" cy="607200"/>
                </a:xfrm>
                <a:custGeom>
                  <a:avLst/>
                  <a:gdLst>
                    <a:gd name="T0" fmla="*/ 2147483646 w 7853"/>
                    <a:gd name="T1" fmla="*/ 9765625 h 24288"/>
                    <a:gd name="T2" fmla="*/ 2147483646 w 7853"/>
                    <a:gd name="T3" fmla="*/ 2147483646 h 24288"/>
                    <a:gd name="T4" fmla="*/ 2147483646 w 7853"/>
                    <a:gd name="T5" fmla="*/ 2147483646 h 24288"/>
                    <a:gd name="T6" fmla="*/ 1660156250 w 7853"/>
                    <a:gd name="T7" fmla="*/ 2147483646 h 24288"/>
                    <a:gd name="T8" fmla="*/ 2147483646 w 7853"/>
                    <a:gd name="T9" fmla="*/ 2147483646 h 24288"/>
                    <a:gd name="T10" fmla="*/ 2147483646 w 7853"/>
                    <a:gd name="T11" fmla="*/ 2147483646 h 24288"/>
                    <a:gd name="T12" fmla="*/ 2147483646 w 7853"/>
                    <a:gd name="T13" fmla="*/ 2147483646 h 24288"/>
                    <a:gd name="T14" fmla="*/ 2147483646 w 7853"/>
                    <a:gd name="T15" fmla="*/ 2147483646 h 24288"/>
                    <a:gd name="T16" fmla="*/ 2147483646 w 7853"/>
                    <a:gd name="T17" fmla="*/ 9765625 h 2428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9" name="Google Shape;6116;p37"/>
                <p:cNvSpPr>
                  <a:spLocks/>
                </p:cNvSpPr>
                <p:nvPr/>
              </p:nvSpPr>
              <p:spPr bwMode="auto">
                <a:xfrm>
                  <a:off x="1895325" y="3305875"/>
                  <a:ext cx="190450" cy="311450"/>
                </a:xfrm>
                <a:custGeom>
                  <a:avLst/>
                  <a:gdLst>
                    <a:gd name="T0" fmla="*/ 2147483646 w 7618"/>
                    <a:gd name="T1" fmla="*/ 0 h 12458"/>
                    <a:gd name="T2" fmla="*/ 2147483646 w 7618"/>
                    <a:gd name="T3" fmla="*/ 1162109375 h 12458"/>
                    <a:gd name="T4" fmla="*/ 2147483646 w 7618"/>
                    <a:gd name="T5" fmla="*/ 2147483646 h 12458"/>
                    <a:gd name="T6" fmla="*/ 2147483646 w 7618"/>
                    <a:gd name="T7" fmla="*/ 2147483646 h 12458"/>
                    <a:gd name="T8" fmla="*/ 2147483646 w 7618"/>
                    <a:gd name="T9" fmla="*/ 2147483646 h 12458"/>
                    <a:gd name="T10" fmla="*/ 2147483646 w 7618"/>
                    <a:gd name="T11" fmla="*/ 2147483646 h 12458"/>
                    <a:gd name="T12" fmla="*/ 2147483646 w 7618"/>
                    <a:gd name="T13" fmla="*/ 0 h 124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0" name="Google Shape;6117;p37"/>
                <p:cNvSpPr>
                  <a:spLocks/>
                </p:cNvSpPr>
                <p:nvPr/>
              </p:nvSpPr>
              <p:spPr bwMode="auto">
                <a:xfrm>
                  <a:off x="1811100" y="3396375"/>
                  <a:ext cx="613400" cy="344950"/>
                </a:xfrm>
                <a:custGeom>
                  <a:avLst/>
                  <a:gdLst>
                    <a:gd name="T0" fmla="*/ 2147483646 w 24536"/>
                    <a:gd name="T1" fmla="*/ 0 h 13798"/>
                    <a:gd name="T2" fmla="*/ 2147483646 w 24536"/>
                    <a:gd name="T3" fmla="*/ 839843750 h 13798"/>
                    <a:gd name="T4" fmla="*/ 2147483646 w 24536"/>
                    <a:gd name="T5" fmla="*/ 2147483646 h 13798"/>
                    <a:gd name="T6" fmla="*/ 2147483646 w 24536"/>
                    <a:gd name="T7" fmla="*/ 2147483646 h 13798"/>
                    <a:gd name="T8" fmla="*/ 2147483646 w 24536"/>
                    <a:gd name="T9" fmla="*/ 2147483646 h 13798"/>
                    <a:gd name="T10" fmla="*/ 2147483646 w 24536"/>
                    <a:gd name="T11" fmla="*/ 2147483646 h 13798"/>
                    <a:gd name="T12" fmla="*/ 2147483646 w 24536"/>
                    <a:gd name="T13" fmla="*/ 2147483646 h 13798"/>
                    <a:gd name="T14" fmla="*/ 2147483646 w 24536"/>
                    <a:gd name="T15" fmla="*/ 2147483646 h 13798"/>
                    <a:gd name="T16" fmla="*/ 2147483646 w 24536"/>
                    <a:gd name="T17" fmla="*/ 2147483646 h 13798"/>
                    <a:gd name="T18" fmla="*/ 2147483646 w 24536"/>
                    <a:gd name="T19" fmla="*/ 2147483646 h 13798"/>
                    <a:gd name="T20" fmla="*/ 2147483646 w 24536"/>
                    <a:gd name="T21" fmla="*/ 2147483646 h 13798"/>
                    <a:gd name="T22" fmla="*/ 2147483646 w 24536"/>
                    <a:gd name="T23" fmla="*/ 2147483646 h 13798"/>
                    <a:gd name="T24" fmla="*/ 2147483646 w 24536"/>
                    <a:gd name="T25" fmla="*/ 2147483646 h 13798"/>
                    <a:gd name="T26" fmla="*/ 2147483646 w 24536"/>
                    <a:gd name="T27" fmla="*/ 0 h 1379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1" name="Google Shape;6118;p37"/>
                <p:cNvSpPr>
                  <a:spLocks/>
                </p:cNvSpPr>
                <p:nvPr/>
              </p:nvSpPr>
              <p:spPr bwMode="auto">
                <a:xfrm>
                  <a:off x="1661400" y="3547725"/>
                  <a:ext cx="382250" cy="258150"/>
                </a:xfrm>
                <a:custGeom>
                  <a:avLst/>
                  <a:gdLst>
                    <a:gd name="T0" fmla="*/ 2147483646 w 15290"/>
                    <a:gd name="T1" fmla="*/ 9765625 h 10326"/>
                    <a:gd name="T2" fmla="*/ 2147483646 w 15290"/>
                    <a:gd name="T3" fmla="*/ 488281250 h 10326"/>
                    <a:gd name="T4" fmla="*/ 2147483646 w 15290"/>
                    <a:gd name="T5" fmla="*/ 2147483646 h 10326"/>
                    <a:gd name="T6" fmla="*/ 2147483646 w 15290"/>
                    <a:gd name="T7" fmla="*/ 2147483646 h 10326"/>
                    <a:gd name="T8" fmla="*/ 2147483646 w 15290"/>
                    <a:gd name="T9" fmla="*/ 2147483646 h 10326"/>
                    <a:gd name="T10" fmla="*/ 2147483646 w 15290"/>
                    <a:gd name="T11" fmla="*/ 2147483646 h 10326"/>
                    <a:gd name="T12" fmla="*/ 2147483646 w 15290"/>
                    <a:gd name="T13" fmla="*/ 2147483646 h 10326"/>
                    <a:gd name="T14" fmla="*/ 2147483646 w 15290"/>
                    <a:gd name="T15" fmla="*/ 2147483646 h 10326"/>
                    <a:gd name="T16" fmla="*/ 2147483646 w 15290"/>
                    <a:gd name="T17" fmla="*/ 2147483646 h 10326"/>
                    <a:gd name="T18" fmla="*/ 2147483646 w 15290"/>
                    <a:gd name="T19" fmla="*/ 2147483646 h 10326"/>
                    <a:gd name="T20" fmla="*/ 2147483646 w 15290"/>
                    <a:gd name="T21" fmla="*/ 2147483646 h 10326"/>
                    <a:gd name="T22" fmla="*/ 2147483646 w 15290"/>
                    <a:gd name="T23" fmla="*/ 2147483646 h 10326"/>
                    <a:gd name="T24" fmla="*/ 2147483646 w 15290"/>
                    <a:gd name="T25" fmla="*/ 2147483646 h 10326"/>
                    <a:gd name="T26" fmla="*/ 2147483646 w 15290"/>
                    <a:gd name="T27" fmla="*/ 2147483646 h 10326"/>
                    <a:gd name="T28" fmla="*/ 2147483646 w 15290"/>
                    <a:gd name="T29" fmla="*/ 2147483646 h 10326"/>
                    <a:gd name="T30" fmla="*/ 2147483646 w 15290"/>
                    <a:gd name="T31" fmla="*/ 2147483646 h 10326"/>
                    <a:gd name="T32" fmla="*/ 2147483646 w 15290"/>
                    <a:gd name="T33" fmla="*/ 9765625 h 1032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1" name="Google Shape;6119;p37"/>
              <p:cNvGrpSpPr>
                <a:grpSpLocks/>
              </p:cNvGrpSpPr>
              <p:nvPr/>
            </p:nvGrpSpPr>
            <p:grpSpPr bwMode="auto"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48" name="Google Shape;6120;p37"/>
                <p:cNvSpPr>
                  <a:spLocks/>
                </p:cNvSpPr>
                <p:nvPr/>
              </p:nvSpPr>
              <p:spPr bwMode="auto">
                <a:xfrm flipH="1">
                  <a:off x="8230874" y="3911051"/>
                  <a:ext cx="394218" cy="285086"/>
                </a:xfrm>
                <a:custGeom>
                  <a:avLst/>
                  <a:gdLst>
                    <a:gd name="T0" fmla="*/ 2147483646 w 20944"/>
                    <a:gd name="T1" fmla="*/ 2387186 h 15146"/>
                    <a:gd name="T2" fmla="*/ 2147483646 w 20944"/>
                    <a:gd name="T3" fmla="*/ 2147483646 h 15146"/>
                    <a:gd name="T4" fmla="*/ 2387180 w 20944"/>
                    <a:gd name="T5" fmla="*/ 2147483646 h 15146"/>
                    <a:gd name="T6" fmla="*/ 2147483646 w 20944"/>
                    <a:gd name="T7" fmla="*/ 2147483646 h 15146"/>
                    <a:gd name="T8" fmla="*/ 2147483646 w 20944"/>
                    <a:gd name="T9" fmla="*/ 2147483646 h 15146"/>
                    <a:gd name="T10" fmla="*/ 2147483646 w 20944"/>
                    <a:gd name="T11" fmla="*/ 85104477 h 15146"/>
                    <a:gd name="T12" fmla="*/ 2147483646 w 20944"/>
                    <a:gd name="T13" fmla="*/ 2387186 h 1514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grpSp>
              <p:nvGrpSpPr>
                <p:cNvPr id="249" name="Google Shape;6121;p37"/>
                <p:cNvGrpSpPr>
                  <a:grpSpLocks/>
                </p:cNvGrpSpPr>
                <p:nvPr/>
              </p:nvGrpSpPr>
              <p:grpSpPr bwMode="auto"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50" name="Google Shape;6122;p37"/>
                  <p:cNvSpPr>
                    <a:spLocks/>
                  </p:cNvSpPr>
                  <p:nvPr/>
                </p:nvSpPr>
                <p:spPr bwMode="auto">
                  <a:xfrm>
                    <a:off x="916700" y="2276150"/>
                    <a:ext cx="289550" cy="661150"/>
                  </a:xfrm>
                  <a:custGeom>
                    <a:avLst/>
                    <a:gdLst>
                      <a:gd name="T0" fmla="*/ 2147483646 w 11582"/>
                      <a:gd name="T1" fmla="*/ 9765625 h 26446"/>
                      <a:gd name="T2" fmla="*/ 2147483646 w 11582"/>
                      <a:gd name="T3" fmla="*/ 2147483646 h 26446"/>
                      <a:gd name="T4" fmla="*/ 2147483646 w 11582"/>
                      <a:gd name="T5" fmla="*/ 2147483646 h 26446"/>
                      <a:gd name="T6" fmla="*/ 2147483646 w 11582"/>
                      <a:gd name="T7" fmla="*/ 2147483646 h 26446"/>
                      <a:gd name="T8" fmla="*/ 2147483646 w 11582"/>
                      <a:gd name="T9" fmla="*/ 9765625 h 2644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1" name="Google Shape;6123;p37"/>
                  <p:cNvSpPr>
                    <a:spLocks/>
                  </p:cNvSpPr>
                  <p:nvPr/>
                </p:nvSpPr>
                <p:spPr bwMode="auto">
                  <a:xfrm>
                    <a:off x="249500" y="3548225"/>
                    <a:ext cx="383775" cy="487100"/>
                  </a:xfrm>
                  <a:custGeom>
                    <a:avLst/>
                    <a:gdLst>
                      <a:gd name="T0" fmla="*/ 2147483646 w 15351"/>
                      <a:gd name="T1" fmla="*/ 0 h 19484"/>
                      <a:gd name="T2" fmla="*/ 2147483646 w 15351"/>
                      <a:gd name="T3" fmla="*/ 2147483646 h 19484"/>
                      <a:gd name="T4" fmla="*/ 2147483646 w 15351"/>
                      <a:gd name="T5" fmla="*/ 2147483646 h 19484"/>
                      <a:gd name="T6" fmla="*/ 2147483646 w 15351"/>
                      <a:gd name="T7" fmla="*/ 2147483646 h 19484"/>
                      <a:gd name="T8" fmla="*/ 2147483646 w 15351"/>
                      <a:gd name="T9" fmla="*/ 0 h 194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2" name="Google Shape;6124;p37"/>
                  <p:cNvSpPr>
                    <a:spLocks/>
                  </p:cNvSpPr>
                  <p:nvPr/>
                </p:nvSpPr>
                <p:spPr bwMode="auto">
                  <a:xfrm>
                    <a:off x="765475" y="3687275"/>
                    <a:ext cx="476475" cy="386675"/>
                  </a:xfrm>
                  <a:custGeom>
                    <a:avLst/>
                    <a:gdLst>
                      <a:gd name="T0" fmla="*/ 2147483646 w 19059"/>
                      <a:gd name="T1" fmla="*/ 0 h 15467"/>
                      <a:gd name="T2" fmla="*/ 2147483646 w 19059"/>
                      <a:gd name="T3" fmla="*/ 2147483646 h 15467"/>
                      <a:gd name="T4" fmla="*/ 9765625 w 19059"/>
                      <a:gd name="T5" fmla="*/ 2147483646 h 15467"/>
                      <a:gd name="T6" fmla="*/ 2147483646 w 19059"/>
                      <a:gd name="T7" fmla="*/ 2147483646 h 15467"/>
                      <a:gd name="T8" fmla="*/ 2147483646 w 19059"/>
                      <a:gd name="T9" fmla="*/ 2147483646 h 15467"/>
                      <a:gd name="T10" fmla="*/ 2147483646 w 19059"/>
                      <a:gd name="T11" fmla="*/ 0 h 1546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3" name="Google Shape;6125;p37"/>
                  <p:cNvSpPr>
                    <a:spLocks/>
                  </p:cNvSpPr>
                  <p:nvPr/>
                </p:nvSpPr>
                <p:spPr bwMode="auto">
                  <a:xfrm>
                    <a:off x="371100" y="3007175"/>
                    <a:ext cx="448350" cy="604125"/>
                  </a:xfrm>
                  <a:custGeom>
                    <a:avLst/>
                    <a:gdLst>
                      <a:gd name="T0" fmla="*/ 2147483646 w 17934"/>
                      <a:gd name="T1" fmla="*/ 0 h 24165"/>
                      <a:gd name="T2" fmla="*/ 2147483646 w 17934"/>
                      <a:gd name="T3" fmla="*/ 0 h 24165"/>
                      <a:gd name="T4" fmla="*/ 2147483646 w 17934"/>
                      <a:gd name="T5" fmla="*/ 2147483646 h 24165"/>
                      <a:gd name="T6" fmla="*/ 2147483646 w 17934"/>
                      <a:gd name="T7" fmla="*/ 2147483646 h 24165"/>
                      <a:gd name="T8" fmla="*/ 2147483646 w 17934"/>
                      <a:gd name="T9" fmla="*/ 2147483646 h 24165"/>
                      <a:gd name="T10" fmla="*/ 2147483646 w 17934"/>
                      <a:gd name="T11" fmla="*/ 0 h 2416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4" name="Google Shape;6126;p37"/>
                  <p:cNvSpPr>
                    <a:spLocks/>
                  </p:cNvSpPr>
                  <p:nvPr/>
                </p:nvSpPr>
                <p:spPr bwMode="auto">
                  <a:xfrm>
                    <a:off x="469875" y="2689550"/>
                    <a:ext cx="405800" cy="396850"/>
                  </a:xfrm>
                  <a:custGeom>
                    <a:avLst/>
                    <a:gdLst>
                      <a:gd name="T0" fmla="*/ 2147483646 w 16232"/>
                      <a:gd name="T1" fmla="*/ 0 h 15874"/>
                      <a:gd name="T2" fmla="*/ 2147483646 w 16232"/>
                      <a:gd name="T3" fmla="*/ 0 h 15874"/>
                      <a:gd name="T4" fmla="*/ 2147483646 w 16232"/>
                      <a:gd name="T5" fmla="*/ 2147483646 h 15874"/>
                      <a:gd name="T6" fmla="*/ 2147483646 w 16232"/>
                      <a:gd name="T7" fmla="*/ 2147483646 h 15874"/>
                      <a:gd name="T8" fmla="*/ 2147483646 w 16232"/>
                      <a:gd name="T9" fmla="*/ 2147483646 h 15874"/>
                      <a:gd name="T10" fmla="*/ 2147483646 w 16232"/>
                      <a:gd name="T11" fmla="*/ 2147483646 h 15874"/>
                      <a:gd name="T12" fmla="*/ 2147483646 w 16232"/>
                      <a:gd name="T13" fmla="*/ 0 h 1587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5" name="Google Shape;6127;p37"/>
                  <p:cNvSpPr>
                    <a:spLocks/>
                  </p:cNvSpPr>
                  <p:nvPr/>
                </p:nvSpPr>
                <p:spPr bwMode="auto">
                  <a:xfrm>
                    <a:off x="1035250" y="2811925"/>
                    <a:ext cx="471900" cy="332850"/>
                  </a:xfrm>
                  <a:custGeom>
                    <a:avLst/>
                    <a:gdLst>
                      <a:gd name="T0" fmla="*/ 2147483646 w 18876"/>
                      <a:gd name="T1" fmla="*/ 0 h 13314"/>
                      <a:gd name="T2" fmla="*/ 2147483646 w 18876"/>
                      <a:gd name="T3" fmla="*/ 2147483646 h 13314"/>
                      <a:gd name="T4" fmla="*/ 1484375000 w 18876"/>
                      <a:gd name="T5" fmla="*/ 2147483646 h 13314"/>
                      <a:gd name="T6" fmla="*/ 2147483646 w 18876"/>
                      <a:gd name="T7" fmla="*/ 2147483646 h 13314"/>
                      <a:gd name="T8" fmla="*/ 2147483646 w 18876"/>
                      <a:gd name="T9" fmla="*/ 2147483646 h 13314"/>
                      <a:gd name="T10" fmla="*/ 2147483646 w 18876"/>
                      <a:gd name="T11" fmla="*/ 585937500 h 13314"/>
                      <a:gd name="T12" fmla="*/ 2147483646 w 18876"/>
                      <a:gd name="T13" fmla="*/ 0 h 1331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6" name="Google Shape;6128;p37"/>
                  <p:cNvSpPr>
                    <a:spLocks/>
                  </p:cNvSpPr>
                  <p:nvPr/>
                </p:nvSpPr>
                <p:spPr bwMode="auto">
                  <a:xfrm>
                    <a:off x="511675" y="2502600"/>
                    <a:ext cx="588950" cy="2074525"/>
                  </a:xfrm>
                  <a:custGeom>
                    <a:avLst/>
                    <a:gdLst>
                      <a:gd name="T0" fmla="*/ 2147483646 w 23558"/>
                      <a:gd name="T1" fmla="*/ 9765625 h 82981"/>
                      <a:gd name="T2" fmla="*/ 2147483646 w 23558"/>
                      <a:gd name="T3" fmla="*/ 605468750 h 82981"/>
                      <a:gd name="T4" fmla="*/ 2147483646 w 23558"/>
                      <a:gd name="T5" fmla="*/ 2147483646 h 82981"/>
                      <a:gd name="T6" fmla="*/ 2147483646 w 23558"/>
                      <a:gd name="T7" fmla="*/ 2147483646 h 82981"/>
                      <a:gd name="T8" fmla="*/ 2147483646 w 23558"/>
                      <a:gd name="T9" fmla="*/ 2147483646 h 82981"/>
                      <a:gd name="T10" fmla="*/ 2147483646 w 23558"/>
                      <a:gd name="T11" fmla="*/ 2147483646 h 82981"/>
                      <a:gd name="T12" fmla="*/ 0 w 23558"/>
                      <a:gd name="T13" fmla="*/ 2147483646 h 82981"/>
                      <a:gd name="T14" fmla="*/ 302734375 w 23558"/>
                      <a:gd name="T15" fmla="*/ 2147483646 h 82981"/>
                      <a:gd name="T16" fmla="*/ 1484375000 w 23558"/>
                      <a:gd name="T17" fmla="*/ 2147483646 h 82981"/>
                      <a:gd name="T18" fmla="*/ 2147483646 w 23558"/>
                      <a:gd name="T19" fmla="*/ 2147483646 h 82981"/>
                      <a:gd name="T20" fmla="*/ 2147483646 w 23558"/>
                      <a:gd name="T21" fmla="*/ 2147483646 h 82981"/>
                      <a:gd name="T22" fmla="*/ 2147483646 w 23558"/>
                      <a:gd name="T23" fmla="*/ 2147483646 h 82981"/>
                      <a:gd name="T24" fmla="*/ 2147483646 w 23558"/>
                      <a:gd name="T25" fmla="*/ 2147483646 h 82981"/>
                      <a:gd name="T26" fmla="*/ 2147483646 w 23558"/>
                      <a:gd name="T27" fmla="*/ 2147483646 h 82981"/>
                      <a:gd name="T28" fmla="*/ 2147483646 w 23558"/>
                      <a:gd name="T29" fmla="*/ 605468750 h 82981"/>
                      <a:gd name="T30" fmla="*/ 2147483646 w 23558"/>
                      <a:gd name="T31" fmla="*/ 9765625 h 82981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7" name="Google Shape;6129;p37"/>
                  <p:cNvSpPr>
                    <a:spLocks/>
                  </p:cNvSpPr>
                  <p:nvPr/>
                </p:nvSpPr>
                <p:spPr bwMode="auto">
                  <a:xfrm>
                    <a:off x="564875" y="2794400"/>
                    <a:ext cx="880725" cy="403775"/>
                  </a:xfrm>
                  <a:custGeom>
                    <a:avLst/>
                    <a:gdLst>
                      <a:gd name="T0" fmla="*/ 0 w 35229"/>
                      <a:gd name="T1" fmla="*/ 9765625 h 16151"/>
                      <a:gd name="T2" fmla="*/ 0 w 35229"/>
                      <a:gd name="T3" fmla="*/ 302734375 h 16151"/>
                      <a:gd name="T4" fmla="*/ 2147483646 w 35229"/>
                      <a:gd name="T5" fmla="*/ 2147483646 h 16151"/>
                      <a:gd name="T6" fmla="*/ 2147483646 w 35229"/>
                      <a:gd name="T7" fmla="*/ 2147483646 h 16151"/>
                      <a:gd name="T8" fmla="*/ 2147483646 w 35229"/>
                      <a:gd name="T9" fmla="*/ 2147483646 h 16151"/>
                      <a:gd name="T10" fmla="*/ 2147483646 w 35229"/>
                      <a:gd name="T11" fmla="*/ 2147483646 h 16151"/>
                      <a:gd name="T12" fmla="*/ 2147483646 w 35229"/>
                      <a:gd name="T13" fmla="*/ 2147483646 h 16151"/>
                      <a:gd name="T14" fmla="*/ 2147483646 w 35229"/>
                      <a:gd name="T15" fmla="*/ 2147483646 h 16151"/>
                      <a:gd name="T16" fmla="*/ 2147483646 w 35229"/>
                      <a:gd name="T17" fmla="*/ 2147483646 h 16151"/>
                      <a:gd name="T18" fmla="*/ 2147483646 w 35229"/>
                      <a:gd name="T19" fmla="*/ 2147483646 h 16151"/>
                      <a:gd name="T20" fmla="*/ 2147483646 w 35229"/>
                      <a:gd name="T21" fmla="*/ 2147483646 h 16151"/>
                      <a:gd name="T22" fmla="*/ 2147483646 w 35229"/>
                      <a:gd name="T23" fmla="*/ 2147483646 h 16151"/>
                      <a:gd name="T24" fmla="*/ 2147483646 w 35229"/>
                      <a:gd name="T25" fmla="*/ 2147483646 h 16151"/>
                      <a:gd name="T26" fmla="*/ 2147483646 w 35229"/>
                      <a:gd name="T27" fmla="*/ 2147483646 h 16151"/>
                      <a:gd name="T28" fmla="*/ 2147483646 w 35229"/>
                      <a:gd name="T29" fmla="*/ 2147483646 h 16151"/>
                      <a:gd name="T30" fmla="*/ 302734375 w 35229"/>
                      <a:gd name="T31" fmla="*/ 9765625 h 16151"/>
                      <a:gd name="T32" fmla="*/ 0 w 35229"/>
                      <a:gd name="T33" fmla="*/ 9765625 h 161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8" name="Google Shape;6130;p37"/>
                  <p:cNvSpPr>
                    <a:spLocks/>
                  </p:cNvSpPr>
                  <p:nvPr/>
                </p:nvSpPr>
                <p:spPr bwMode="auto">
                  <a:xfrm>
                    <a:off x="504825" y="3130275"/>
                    <a:ext cx="867825" cy="596275"/>
                  </a:xfrm>
                  <a:custGeom>
                    <a:avLst/>
                    <a:gdLst>
                      <a:gd name="T0" fmla="*/ 898437500 w 34713"/>
                      <a:gd name="T1" fmla="*/ 9765625 h 23851"/>
                      <a:gd name="T2" fmla="*/ 9765625 w 34713"/>
                      <a:gd name="T3" fmla="*/ 302734375 h 23851"/>
                      <a:gd name="T4" fmla="*/ 2147483646 w 34713"/>
                      <a:gd name="T5" fmla="*/ 2147483646 h 23851"/>
                      <a:gd name="T6" fmla="*/ 2147483646 w 34713"/>
                      <a:gd name="T7" fmla="*/ 2147483646 h 23851"/>
                      <a:gd name="T8" fmla="*/ 2147483646 w 34713"/>
                      <a:gd name="T9" fmla="*/ 2147483646 h 23851"/>
                      <a:gd name="T10" fmla="*/ 2147483646 w 34713"/>
                      <a:gd name="T11" fmla="*/ 2147483646 h 23851"/>
                      <a:gd name="T12" fmla="*/ 2147483646 w 34713"/>
                      <a:gd name="T13" fmla="*/ 2147483646 h 23851"/>
                      <a:gd name="T14" fmla="*/ 2147483646 w 34713"/>
                      <a:gd name="T15" fmla="*/ 2147483646 h 23851"/>
                      <a:gd name="T16" fmla="*/ 2147483646 w 34713"/>
                      <a:gd name="T17" fmla="*/ 2147483646 h 23851"/>
                      <a:gd name="T18" fmla="*/ 2147483646 w 34713"/>
                      <a:gd name="T19" fmla="*/ 2147483646 h 23851"/>
                      <a:gd name="T20" fmla="*/ 2147483646 w 34713"/>
                      <a:gd name="T21" fmla="*/ 2147483646 h 23851"/>
                      <a:gd name="T22" fmla="*/ 2147483646 w 34713"/>
                      <a:gd name="T23" fmla="*/ 2147483646 h 23851"/>
                      <a:gd name="T24" fmla="*/ 2147483646 w 34713"/>
                      <a:gd name="T25" fmla="*/ 2147483646 h 23851"/>
                      <a:gd name="T26" fmla="*/ 2147483646 w 34713"/>
                      <a:gd name="T27" fmla="*/ 2147483646 h 23851"/>
                      <a:gd name="T28" fmla="*/ 2147483646 w 34713"/>
                      <a:gd name="T29" fmla="*/ 2147483646 h 23851"/>
                      <a:gd name="T30" fmla="*/ 2147483646 w 34713"/>
                      <a:gd name="T31" fmla="*/ 2147483646 h 23851"/>
                      <a:gd name="T32" fmla="*/ 2147483646 w 34713"/>
                      <a:gd name="T33" fmla="*/ 2147483646 h 23851"/>
                      <a:gd name="T34" fmla="*/ 2147483646 w 34713"/>
                      <a:gd name="T35" fmla="*/ 2147483646 h 23851"/>
                      <a:gd name="T36" fmla="*/ 2147483646 w 34713"/>
                      <a:gd name="T37" fmla="*/ 2147483646 h 23851"/>
                      <a:gd name="T38" fmla="*/ 2147483646 w 34713"/>
                      <a:gd name="T39" fmla="*/ 2147483646 h 23851"/>
                      <a:gd name="T40" fmla="*/ 2147483646 w 34713"/>
                      <a:gd name="T41" fmla="*/ 2147483646 h 23851"/>
                      <a:gd name="T42" fmla="*/ 2147483646 w 34713"/>
                      <a:gd name="T43" fmla="*/ 2147483646 h 23851"/>
                      <a:gd name="T44" fmla="*/ 2147483646 w 34713"/>
                      <a:gd name="T45" fmla="*/ 2147483646 h 23851"/>
                      <a:gd name="T46" fmla="*/ 898437500 w 34713"/>
                      <a:gd name="T47" fmla="*/ 9765625 h 2385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9" name="Google Shape;6131;p37"/>
                  <p:cNvSpPr>
                    <a:spLocks/>
                  </p:cNvSpPr>
                  <p:nvPr/>
                </p:nvSpPr>
                <p:spPr bwMode="auto">
                  <a:xfrm>
                    <a:off x="281425" y="3558850"/>
                    <a:ext cx="949125" cy="562050"/>
                  </a:xfrm>
                  <a:custGeom>
                    <a:avLst/>
                    <a:gdLst>
                      <a:gd name="T0" fmla="*/ 898437500 w 37965"/>
                      <a:gd name="T1" fmla="*/ 9765625 h 22482"/>
                      <a:gd name="T2" fmla="*/ 9765625 w 37965"/>
                      <a:gd name="T3" fmla="*/ 302734375 h 22482"/>
                      <a:gd name="T4" fmla="*/ 2147483646 w 37965"/>
                      <a:gd name="T5" fmla="*/ 2147483646 h 22482"/>
                      <a:gd name="T6" fmla="*/ 2147483646 w 37965"/>
                      <a:gd name="T7" fmla="*/ 2147483646 h 22482"/>
                      <a:gd name="T8" fmla="*/ 2147483646 w 37965"/>
                      <a:gd name="T9" fmla="*/ 2147483646 h 22482"/>
                      <a:gd name="T10" fmla="*/ 2147483646 w 37965"/>
                      <a:gd name="T11" fmla="*/ 2147483646 h 22482"/>
                      <a:gd name="T12" fmla="*/ 2147483646 w 37965"/>
                      <a:gd name="T13" fmla="*/ 2147483646 h 22482"/>
                      <a:gd name="T14" fmla="*/ 2147483646 w 37965"/>
                      <a:gd name="T15" fmla="*/ 2147483646 h 22482"/>
                      <a:gd name="T16" fmla="*/ 2147483646 w 37965"/>
                      <a:gd name="T17" fmla="*/ 2147483646 h 22482"/>
                      <a:gd name="T18" fmla="*/ 2147483646 w 37965"/>
                      <a:gd name="T19" fmla="*/ 2147483646 h 22482"/>
                      <a:gd name="T20" fmla="*/ 2147483646 w 37965"/>
                      <a:gd name="T21" fmla="*/ 2147483646 h 22482"/>
                      <a:gd name="T22" fmla="*/ 2147483646 w 37965"/>
                      <a:gd name="T23" fmla="*/ 2147483646 h 22482"/>
                      <a:gd name="T24" fmla="*/ 2147483646 w 37965"/>
                      <a:gd name="T25" fmla="*/ 2147483646 h 22482"/>
                      <a:gd name="T26" fmla="*/ 2147483646 w 37965"/>
                      <a:gd name="T27" fmla="*/ 2147483646 h 22482"/>
                      <a:gd name="T28" fmla="*/ 2147483646 w 37965"/>
                      <a:gd name="T29" fmla="*/ 2147483646 h 22482"/>
                      <a:gd name="T30" fmla="*/ 2147483646 w 37965"/>
                      <a:gd name="T31" fmla="*/ 2147483646 h 22482"/>
                      <a:gd name="T32" fmla="*/ 898437500 w 37965"/>
                      <a:gd name="T33" fmla="*/ 9765625 h 2248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60" name="Google Shape;6132;p37"/>
                  <p:cNvSpPr>
                    <a:spLocks/>
                  </p:cNvSpPr>
                  <p:nvPr/>
                </p:nvSpPr>
                <p:spPr bwMode="auto">
                  <a:xfrm>
                    <a:off x="207725" y="3847600"/>
                    <a:ext cx="327525" cy="539550"/>
                  </a:xfrm>
                  <a:custGeom>
                    <a:avLst/>
                    <a:gdLst>
                      <a:gd name="T0" fmla="*/ 2147483646 w 13101"/>
                      <a:gd name="T1" fmla="*/ 9765625 h 21582"/>
                      <a:gd name="T2" fmla="*/ 2147483646 w 13101"/>
                      <a:gd name="T3" fmla="*/ 2147483646 h 21582"/>
                      <a:gd name="T4" fmla="*/ 2147483646 w 13101"/>
                      <a:gd name="T5" fmla="*/ 2147483646 h 21582"/>
                      <a:gd name="T6" fmla="*/ 2147483646 w 13101"/>
                      <a:gd name="T7" fmla="*/ 2147483646 h 21582"/>
                      <a:gd name="T8" fmla="*/ 2147483646 w 13101"/>
                      <a:gd name="T9" fmla="*/ 9765625 h 2158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61" name="Google Shape;6133;p37"/>
                  <p:cNvSpPr>
                    <a:spLocks/>
                  </p:cNvSpPr>
                  <p:nvPr/>
                </p:nvSpPr>
                <p:spPr bwMode="auto">
                  <a:xfrm>
                    <a:off x="639325" y="4151400"/>
                    <a:ext cx="539550" cy="316675"/>
                  </a:xfrm>
                  <a:custGeom>
                    <a:avLst/>
                    <a:gdLst>
                      <a:gd name="T0" fmla="*/ 2147483646 w 21582"/>
                      <a:gd name="T1" fmla="*/ 9765625 h 12667"/>
                      <a:gd name="T2" fmla="*/ 2147483646 w 21582"/>
                      <a:gd name="T3" fmla="*/ 2147483646 h 12667"/>
                      <a:gd name="T4" fmla="*/ 9765625 w 21582"/>
                      <a:gd name="T5" fmla="*/ 2147483646 h 12667"/>
                      <a:gd name="T6" fmla="*/ 2147483646 w 21582"/>
                      <a:gd name="T7" fmla="*/ 2147483646 h 12667"/>
                      <a:gd name="T8" fmla="*/ 2147483646 w 21582"/>
                      <a:gd name="T9" fmla="*/ 2147483646 h 12667"/>
                      <a:gd name="T10" fmla="*/ 2147483646 w 21582"/>
                      <a:gd name="T11" fmla="*/ 2147483646 h 12667"/>
                      <a:gd name="T12" fmla="*/ 2147483646 w 21582"/>
                      <a:gd name="T13" fmla="*/ 9765625 h 1266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62" name="Google Shape;6134;p37"/>
                  <p:cNvSpPr>
                    <a:spLocks/>
                  </p:cNvSpPr>
                  <p:nvPr/>
                </p:nvSpPr>
                <p:spPr bwMode="auto">
                  <a:xfrm>
                    <a:off x="257875" y="3856725"/>
                    <a:ext cx="911125" cy="627575"/>
                  </a:xfrm>
                  <a:custGeom>
                    <a:avLst/>
                    <a:gdLst>
                      <a:gd name="T0" fmla="*/ 888671875 w 36445"/>
                      <a:gd name="T1" fmla="*/ 9765625 h 25103"/>
                      <a:gd name="T2" fmla="*/ 595703125 w 36445"/>
                      <a:gd name="T3" fmla="*/ 595703125 h 25103"/>
                      <a:gd name="T4" fmla="*/ 2147483646 w 36445"/>
                      <a:gd name="T5" fmla="*/ 2147483646 h 25103"/>
                      <a:gd name="T6" fmla="*/ 2147483646 w 36445"/>
                      <a:gd name="T7" fmla="*/ 2147483646 h 25103"/>
                      <a:gd name="T8" fmla="*/ 2147483646 w 36445"/>
                      <a:gd name="T9" fmla="*/ 2147483646 h 25103"/>
                      <a:gd name="T10" fmla="*/ 2147483646 w 36445"/>
                      <a:gd name="T11" fmla="*/ 2147483646 h 25103"/>
                      <a:gd name="T12" fmla="*/ 2147483646 w 36445"/>
                      <a:gd name="T13" fmla="*/ 2147483646 h 25103"/>
                      <a:gd name="T14" fmla="*/ 2147483646 w 36445"/>
                      <a:gd name="T15" fmla="*/ 2147483646 h 25103"/>
                      <a:gd name="T16" fmla="*/ 2147483646 w 36445"/>
                      <a:gd name="T17" fmla="*/ 2147483646 h 25103"/>
                      <a:gd name="T18" fmla="*/ 2147483646 w 36445"/>
                      <a:gd name="T19" fmla="*/ 2147483646 h 25103"/>
                      <a:gd name="T20" fmla="*/ 2147483646 w 36445"/>
                      <a:gd name="T21" fmla="*/ 2147483646 h 25103"/>
                      <a:gd name="T22" fmla="*/ 2147483646 w 36445"/>
                      <a:gd name="T23" fmla="*/ 2147483646 h 25103"/>
                      <a:gd name="T24" fmla="*/ 2147483646 w 36445"/>
                      <a:gd name="T25" fmla="*/ 2147483646 h 25103"/>
                      <a:gd name="T26" fmla="*/ 2147483646 w 36445"/>
                      <a:gd name="T27" fmla="*/ 2147483646 h 25103"/>
                      <a:gd name="T28" fmla="*/ 2147483646 w 36445"/>
                      <a:gd name="T29" fmla="*/ 2147483646 h 25103"/>
                      <a:gd name="T30" fmla="*/ 2147483646 w 36445"/>
                      <a:gd name="T31" fmla="*/ 2147483646 h 25103"/>
                      <a:gd name="T32" fmla="*/ 888671875 w 36445"/>
                      <a:gd name="T33" fmla="*/ 9765625 h 2510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</p:grpSp>
          <p:grpSp>
            <p:nvGrpSpPr>
              <p:cNvPr id="132" name="Google Shape;6135;p37"/>
              <p:cNvGrpSpPr>
                <a:grpSpLocks/>
              </p:cNvGrpSpPr>
              <p:nvPr/>
            </p:nvGrpSpPr>
            <p:grpSpPr bwMode="auto"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42" name="Google Shape;6136;p37"/>
                <p:cNvSpPr>
                  <a:spLocks/>
                </p:cNvSpPr>
                <p:nvPr/>
              </p:nvSpPr>
              <p:spPr bwMode="auto">
                <a:xfrm>
                  <a:off x="-142600" y="4343675"/>
                  <a:ext cx="1137600" cy="1070850"/>
                </a:xfrm>
                <a:custGeom>
                  <a:avLst/>
                  <a:gdLst>
                    <a:gd name="T0" fmla="*/ 2147483646 w 45504"/>
                    <a:gd name="T1" fmla="*/ 0 h 42834"/>
                    <a:gd name="T2" fmla="*/ 2147483646 w 45504"/>
                    <a:gd name="T3" fmla="*/ 2147483646 h 42834"/>
                    <a:gd name="T4" fmla="*/ 2147483646 w 45504"/>
                    <a:gd name="T5" fmla="*/ 2147483646 h 42834"/>
                    <a:gd name="T6" fmla="*/ 2147483646 w 45504"/>
                    <a:gd name="T7" fmla="*/ 2147483646 h 42834"/>
                    <a:gd name="T8" fmla="*/ 2147483646 w 45504"/>
                    <a:gd name="T9" fmla="*/ 2147483646 h 42834"/>
                    <a:gd name="T10" fmla="*/ 2147483646 w 45504"/>
                    <a:gd name="T11" fmla="*/ 2147483646 h 42834"/>
                    <a:gd name="T12" fmla="*/ 2147483646 w 45504"/>
                    <a:gd name="T13" fmla="*/ 2147483646 h 42834"/>
                    <a:gd name="T14" fmla="*/ 2147483646 w 45504"/>
                    <a:gd name="T15" fmla="*/ 2147483646 h 42834"/>
                    <a:gd name="T16" fmla="*/ 2147483646 w 45504"/>
                    <a:gd name="T17" fmla="*/ 2147483646 h 42834"/>
                    <a:gd name="T18" fmla="*/ 2147483646 w 45504"/>
                    <a:gd name="T19" fmla="*/ 2147483646 h 42834"/>
                    <a:gd name="T20" fmla="*/ 2147483646 w 45504"/>
                    <a:gd name="T21" fmla="*/ 2147483646 h 42834"/>
                    <a:gd name="T22" fmla="*/ 2147483646 w 45504"/>
                    <a:gd name="T23" fmla="*/ 2147483646 h 42834"/>
                    <a:gd name="T24" fmla="*/ 2147483646 w 45504"/>
                    <a:gd name="T25" fmla="*/ 2147483646 h 42834"/>
                    <a:gd name="T26" fmla="*/ 2147483646 w 45504"/>
                    <a:gd name="T27" fmla="*/ 2147483646 h 42834"/>
                    <a:gd name="T28" fmla="*/ 2147483646 w 45504"/>
                    <a:gd name="T29" fmla="*/ 2147483646 h 42834"/>
                    <a:gd name="T30" fmla="*/ 2147483646 w 45504"/>
                    <a:gd name="T31" fmla="*/ 2147483646 h 42834"/>
                    <a:gd name="T32" fmla="*/ 2147483646 w 45504"/>
                    <a:gd name="T33" fmla="*/ 2147483646 h 42834"/>
                    <a:gd name="T34" fmla="*/ 2147483646 w 45504"/>
                    <a:gd name="T35" fmla="*/ 2147483646 h 42834"/>
                    <a:gd name="T36" fmla="*/ 2147483646 w 45504"/>
                    <a:gd name="T37" fmla="*/ 2147483646 h 42834"/>
                    <a:gd name="T38" fmla="*/ 2147483646 w 45504"/>
                    <a:gd name="T39" fmla="*/ 2147483646 h 42834"/>
                    <a:gd name="T40" fmla="*/ 2147483646 w 45504"/>
                    <a:gd name="T41" fmla="*/ 2147483646 h 42834"/>
                    <a:gd name="T42" fmla="*/ 2147483646 w 45504"/>
                    <a:gd name="T43" fmla="*/ 2147483646 h 42834"/>
                    <a:gd name="T44" fmla="*/ 2147483646 w 45504"/>
                    <a:gd name="T45" fmla="*/ 2147483646 h 42834"/>
                    <a:gd name="T46" fmla="*/ 2147483646 w 45504"/>
                    <a:gd name="T47" fmla="*/ 2147483646 h 42834"/>
                    <a:gd name="T48" fmla="*/ 2147483646 w 45504"/>
                    <a:gd name="T49" fmla="*/ 2138671875 h 42834"/>
                    <a:gd name="T50" fmla="*/ 2147483646 w 45504"/>
                    <a:gd name="T51" fmla="*/ 0 h 4283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3" name="Google Shape;6137;p37"/>
                <p:cNvSpPr>
                  <a:spLocks/>
                </p:cNvSpPr>
                <p:nvPr/>
              </p:nvSpPr>
              <p:spPr bwMode="auto">
                <a:xfrm>
                  <a:off x="-39150" y="4392300"/>
                  <a:ext cx="1116400" cy="1127500"/>
                </a:xfrm>
                <a:custGeom>
                  <a:avLst/>
                  <a:gdLst>
                    <a:gd name="T0" fmla="*/ 791015625 w 44656"/>
                    <a:gd name="T1" fmla="*/ 0 h 45100"/>
                    <a:gd name="T2" fmla="*/ 2147483646 w 44656"/>
                    <a:gd name="T3" fmla="*/ 2147483646 h 45100"/>
                    <a:gd name="T4" fmla="*/ 2147483646 w 44656"/>
                    <a:gd name="T5" fmla="*/ 2147483646 h 45100"/>
                    <a:gd name="T6" fmla="*/ 2147483646 w 44656"/>
                    <a:gd name="T7" fmla="*/ 2147483646 h 45100"/>
                    <a:gd name="T8" fmla="*/ 2147483646 w 44656"/>
                    <a:gd name="T9" fmla="*/ 2147483646 h 45100"/>
                    <a:gd name="T10" fmla="*/ 2147483646 w 44656"/>
                    <a:gd name="T11" fmla="*/ 2147483646 h 45100"/>
                    <a:gd name="T12" fmla="*/ 2147483646 w 44656"/>
                    <a:gd name="T13" fmla="*/ 2147483646 h 45100"/>
                    <a:gd name="T14" fmla="*/ 791015625 w 44656"/>
                    <a:gd name="T15" fmla="*/ 0 h 4510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4" name="Google Shape;6138;p37"/>
                <p:cNvSpPr>
                  <a:spLocks/>
                </p:cNvSpPr>
                <p:nvPr/>
              </p:nvSpPr>
              <p:spPr bwMode="auto">
                <a:xfrm>
                  <a:off x="132700" y="4811575"/>
                  <a:ext cx="526200" cy="190100"/>
                </a:xfrm>
                <a:custGeom>
                  <a:avLst/>
                  <a:gdLst>
                    <a:gd name="T0" fmla="*/ 1523437500 w 21048"/>
                    <a:gd name="T1" fmla="*/ 0 h 7604"/>
                    <a:gd name="T2" fmla="*/ 2147483646 w 21048"/>
                    <a:gd name="T3" fmla="*/ 2147483646 h 7604"/>
                    <a:gd name="T4" fmla="*/ 2147483646 w 21048"/>
                    <a:gd name="T5" fmla="*/ 2147483646 h 7604"/>
                    <a:gd name="T6" fmla="*/ 2147483646 w 21048"/>
                    <a:gd name="T7" fmla="*/ 2147483646 h 7604"/>
                    <a:gd name="T8" fmla="*/ 2147483646 w 21048"/>
                    <a:gd name="T9" fmla="*/ 2147483646 h 7604"/>
                    <a:gd name="T10" fmla="*/ 2147483646 w 21048"/>
                    <a:gd name="T11" fmla="*/ 429687500 h 7604"/>
                    <a:gd name="T12" fmla="*/ 1523437500 w 21048"/>
                    <a:gd name="T13" fmla="*/ 0 h 76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5" name="Google Shape;6139;p37"/>
                <p:cNvSpPr>
                  <a:spLocks/>
                </p:cNvSpPr>
                <p:nvPr/>
              </p:nvSpPr>
              <p:spPr bwMode="auto">
                <a:xfrm>
                  <a:off x="395375" y="4531200"/>
                  <a:ext cx="166350" cy="369350"/>
                </a:xfrm>
                <a:custGeom>
                  <a:avLst/>
                  <a:gdLst>
                    <a:gd name="T0" fmla="*/ 830078125 w 6654"/>
                    <a:gd name="T1" fmla="*/ 0 h 14774"/>
                    <a:gd name="T2" fmla="*/ 908203125 w 6654"/>
                    <a:gd name="T3" fmla="*/ 2147483646 h 14774"/>
                    <a:gd name="T4" fmla="*/ 2147483646 w 6654"/>
                    <a:gd name="T5" fmla="*/ 2147483646 h 14774"/>
                    <a:gd name="T6" fmla="*/ 2147483646 w 6654"/>
                    <a:gd name="T7" fmla="*/ 2147483646 h 14774"/>
                    <a:gd name="T8" fmla="*/ 2147483646 w 6654"/>
                    <a:gd name="T9" fmla="*/ 2147483646 h 14774"/>
                    <a:gd name="T10" fmla="*/ 2147483646 w 6654"/>
                    <a:gd name="T11" fmla="*/ 2147483646 h 14774"/>
                    <a:gd name="T12" fmla="*/ 2147483646 w 6654"/>
                    <a:gd name="T13" fmla="*/ 1318359375 h 14774"/>
                    <a:gd name="T14" fmla="*/ 830078125 w 6654"/>
                    <a:gd name="T15" fmla="*/ 0 h 147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6" name="Google Shape;6140;p37"/>
                <p:cNvSpPr>
                  <a:spLocks/>
                </p:cNvSpPr>
                <p:nvPr/>
              </p:nvSpPr>
              <p:spPr bwMode="auto">
                <a:xfrm>
                  <a:off x="742025" y="4779100"/>
                  <a:ext cx="136825" cy="456825"/>
                </a:xfrm>
                <a:custGeom>
                  <a:avLst/>
                  <a:gdLst>
                    <a:gd name="T0" fmla="*/ 673828125 w 5473"/>
                    <a:gd name="T1" fmla="*/ 9765625 h 18273"/>
                    <a:gd name="T2" fmla="*/ 859375000 w 5473"/>
                    <a:gd name="T3" fmla="*/ 2147483646 h 18273"/>
                    <a:gd name="T4" fmla="*/ 2147483646 w 5473"/>
                    <a:gd name="T5" fmla="*/ 2147483646 h 18273"/>
                    <a:gd name="T6" fmla="*/ 2147483646 w 5473"/>
                    <a:gd name="T7" fmla="*/ 2147483646 h 18273"/>
                    <a:gd name="T8" fmla="*/ 2147483646 w 5473"/>
                    <a:gd name="T9" fmla="*/ 2147483646 h 18273"/>
                    <a:gd name="T10" fmla="*/ 2147483646 w 5473"/>
                    <a:gd name="T11" fmla="*/ 2147483646 h 18273"/>
                    <a:gd name="T12" fmla="*/ 2147483646 w 5473"/>
                    <a:gd name="T13" fmla="*/ 1835937500 h 18273"/>
                    <a:gd name="T14" fmla="*/ 673828125 w 5473"/>
                    <a:gd name="T15" fmla="*/ 9765625 h 182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7" name="Google Shape;6141;p37"/>
                <p:cNvSpPr>
                  <a:spLocks/>
                </p:cNvSpPr>
                <p:nvPr/>
              </p:nvSpPr>
              <p:spPr bwMode="auto">
                <a:xfrm>
                  <a:off x="357325" y="5209750"/>
                  <a:ext cx="567750" cy="121425"/>
                </a:xfrm>
                <a:custGeom>
                  <a:avLst/>
                  <a:gdLst>
                    <a:gd name="T0" fmla="*/ 1601562500 w 22710"/>
                    <a:gd name="T1" fmla="*/ 0 h 4857"/>
                    <a:gd name="T2" fmla="*/ 2147483646 w 22710"/>
                    <a:gd name="T3" fmla="*/ 2147483646 h 4857"/>
                    <a:gd name="T4" fmla="*/ 2147483646 w 22710"/>
                    <a:gd name="T5" fmla="*/ 2147483646 h 4857"/>
                    <a:gd name="T6" fmla="*/ 2147483646 w 22710"/>
                    <a:gd name="T7" fmla="*/ 2147483646 h 4857"/>
                    <a:gd name="T8" fmla="*/ 2147483646 w 22710"/>
                    <a:gd name="T9" fmla="*/ 2147483646 h 4857"/>
                    <a:gd name="T10" fmla="*/ 2147483646 w 22710"/>
                    <a:gd name="T11" fmla="*/ 2147483646 h 4857"/>
                    <a:gd name="T12" fmla="*/ 2147483646 w 22710"/>
                    <a:gd name="T13" fmla="*/ 439453125 h 4857"/>
                    <a:gd name="T14" fmla="*/ 1601562500 w 22710"/>
                    <a:gd name="T15" fmla="*/ 0 h 485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3" name="Google Shape;6142;p37"/>
              <p:cNvGrpSpPr>
                <a:grpSpLocks/>
              </p:cNvGrpSpPr>
              <p:nvPr/>
            </p:nvGrpSpPr>
            <p:grpSpPr bwMode="auto">
              <a:xfrm rot="20363057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26" name="Google Shape;6143;p37"/>
                <p:cNvSpPr>
                  <a:spLocks/>
                </p:cNvSpPr>
                <p:nvPr/>
              </p:nvSpPr>
              <p:spPr bwMode="auto">
                <a:xfrm>
                  <a:off x="2614300" y="4307350"/>
                  <a:ext cx="123125" cy="1432400"/>
                </a:xfrm>
                <a:custGeom>
                  <a:avLst/>
                  <a:gdLst>
                    <a:gd name="T0" fmla="*/ 2147483646 w 4925"/>
                    <a:gd name="T1" fmla="*/ 0 h 57296"/>
                    <a:gd name="T2" fmla="*/ 2147483646 w 4925"/>
                    <a:gd name="T3" fmla="*/ 2147483646 h 57296"/>
                    <a:gd name="T4" fmla="*/ 2147483646 w 4925"/>
                    <a:gd name="T5" fmla="*/ 2147483646 h 57296"/>
                    <a:gd name="T6" fmla="*/ 2147483646 w 4925"/>
                    <a:gd name="T7" fmla="*/ 2147483646 h 57296"/>
                    <a:gd name="T8" fmla="*/ 2147483646 w 4925"/>
                    <a:gd name="T9" fmla="*/ 2147483646 h 57296"/>
                    <a:gd name="T10" fmla="*/ 2147483646 w 4925"/>
                    <a:gd name="T11" fmla="*/ 2147483646 h 57296"/>
                    <a:gd name="T12" fmla="*/ 2147483646 w 4925"/>
                    <a:gd name="T13" fmla="*/ 2147483646 h 57296"/>
                    <a:gd name="T14" fmla="*/ 0 w 4925"/>
                    <a:gd name="T15" fmla="*/ 2147483646 h 57296"/>
                    <a:gd name="T16" fmla="*/ 1191406250 w 4925"/>
                    <a:gd name="T17" fmla="*/ 2147483646 h 57296"/>
                    <a:gd name="T18" fmla="*/ 2147483646 w 4925"/>
                    <a:gd name="T19" fmla="*/ 2147483646 h 57296"/>
                    <a:gd name="T20" fmla="*/ 2147483646 w 4925"/>
                    <a:gd name="T21" fmla="*/ 2147483646 h 57296"/>
                    <a:gd name="T22" fmla="*/ 2147483646 w 4925"/>
                    <a:gd name="T23" fmla="*/ 2147483646 h 57296"/>
                    <a:gd name="T24" fmla="*/ 2147483646 w 4925"/>
                    <a:gd name="T25" fmla="*/ 2147483646 h 57296"/>
                    <a:gd name="T26" fmla="*/ 2147483646 w 4925"/>
                    <a:gd name="T27" fmla="*/ 2147483646 h 57296"/>
                    <a:gd name="T28" fmla="*/ 2147483646 w 4925"/>
                    <a:gd name="T29" fmla="*/ 2147483646 h 57296"/>
                    <a:gd name="T30" fmla="*/ 2147483646 w 4925"/>
                    <a:gd name="T31" fmla="*/ 0 h 57296"/>
                    <a:gd name="T32" fmla="*/ 2147483646 w 4925"/>
                    <a:gd name="T33" fmla="*/ 0 h 5729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lnTo>
                        <a:pt x="225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7" name="Google Shape;6144;p37"/>
                <p:cNvSpPr>
                  <a:spLocks/>
                </p:cNvSpPr>
                <p:nvPr/>
              </p:nvSpPr>
              <p:spPr bwMode="auto">
                <a:xfrm>
                  <a:off x="2729050" y="4204750"/>
                  <a:ext cx="503075" cy="679375"/>
                </a:xfrm>
                <a:custGeom>
                  <a:avLst/>
                  <a:gdLst>
                    <a:gd name="T0" fmla="*/ 2147483646 w 20123"/>
                    <a:gd name="T1" fmla="*/ 9765625 h 27175"/>
                    <a:gd name="T2" fmla="*/ 0 w 20123"/>
                    <a:gd name="T3" fmla="*/ 2147483646 h 27175"/>
                    <a:gd name="T4" fmla="*/ 2147483646 w 20123"/>
                    <a:gd name="T5" fmla="*/ 2147483646 h 27175"/>
                    <a:gd name="T6" fmla="*/ 2147483646 w 20123"/>
                    <a:gd name="T7" fmla="*/ 9765625 h 2717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8" name="Google Shape;6145;p37"/>
                <p:cNvSpPr>
                  <a:spLocks/>
                </p:cNvSpPr>
                <p:nvPr/>
              </p:nvSpPr>
              <p:spPr bwMode="auto">
                <a:xfrm>
                  <a:off x="2722200" y="4206275"/>
                  <a:ext cx="506125" cy="674050"/>
                </a:xfrm>
                <a:custGeom>
                  <a:avLst/>
                  <a:gdLst>
                    <a:gd name="T0" fmla="*/ 2147483646 w 20245"/>
                    <a:gd name="T1" fmla="*/ 9765625 h 26962"/>
                    <a:gd name="T2" fmla="*/ 2147483646 w 20245"/>
                    <a:gd name="T3" fmla="*/ 2147483646 h 26962"/>
                    <a:gd name="T4" fmla="*/ 2147483646 w 20245"/>
                    <a:gd name="T5" fmla="*/ 2147483646 h 26962"/>
                    <a:gd name="T6" fmla="*/ 2147483646 w 20245"/>
                    <a:gd name="T7" fmla="*/ 2147483646 h 26962"/>
                    <a:gd name="T8" fmla="*/ 2147483646 w 20245"/>
                    <a:gd name="T9" fmla="*/ 2147483646 h 26962"/>
                    <a:gd name="T10" fmla="*/ 2147483646 w 20245"/>
                    <a:gd name="T11" fmla="*/ 2147483646 h 26962"/>
                    <a:gd name="T12" fmla="*/ 9765625 w 20245"/>
                    <a:gd name="T13" fmla="*/ 2147483646 h 26962"/>
                    <a:gd name="T14" fmla="*/ 2147483646 w 20245"/>
                    <a:gd name="T15" fmla="*/ 2147483646 h 26962"/>
                    <a:gd name="T16" fmla="*/ 2147483646 w 20245"/>
                    <a:gd name="T17" fmla="*/ 2147483646 h 26962"/>
                    <a:gd name="T18" fmla="*/ 2147483646 w 20245"/>
                    <a:gd name="T19" fmla="*/ 2147483646 h 26962"/>
                    <a:gd name="T20" fmla="*/ 2147483646 w 20245"/>
                    <a:gd name="T21" fmla="*/ 2147483646 h 26962"/>
                    <a:gd name="T22" fmla="*/ 2147483646 w 20245"/>
                    <a:gd name="T23" fmla="*/ 2147483646 h 26962"/>
                    <a:gd name="T24" fmla="*/ 2147483646 w 20245"/>
                    <a:gd name="T25" fmla="*/ 9765625 h 26962"/>
                    <a:gd name="T26" fmla="*/ 2147483646 w 20245"/>
                    <a:gd name="T27" fmla="*/ 9765625 h 2696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lnTo>
                        <a:pt x="20214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9" name="Google Shape;6146;p37"/>
                <p:cNvSpPr>
                  <a:spLocks/>
                </p:cNvSpPr>
                <p:nvPr/>
              </p:nvSpPr>
              <p:spPr bwMode="auto">
                <a:xfrm>
                  <a:off x="2877975" y="4523925"/>
                  <a:ext cx="12950" cy="212775"/>
                </a:xfrm>
                <a:custGeom>
                  <a:avLst/>
                  <a:gdLst>
                    <a:gd name="T0" fmla="*/ 2147483646 w 518"/>
                    <a:gd name="T1" fmla="*/ 0 h 8511"/>
                    <a:gd name="T2" fmla="*/ 1494140625 w 518"/>
                    <a:gd name="T3" fmla="*/ 2147483646 h 8511"/>
                    <a:gd name="T4" fmla="*/ 9765625 w 518"/>
                    <a:gd name="T5" fmla="*/ 2147483646 h 8511"/>
                    <a:gd name="T6" fmla="*/ 302734375 w 518"/>
                    <a:gd name="T7" fmla="*/ 2147483646 h 8511"/>
                    <a:gd name="T8" fmla="*/ 2147483646 w 518"/>
                    <a:gd name="T9" fmla="*/ 2147483646 h 8511"/>
                    <a:gd name="T10" fmla="*/ 2147483646 w 518"/>
                    <a:gd name="T11" fmla="*/ 2147483646 h 8511"/>
                    <a:gd name="T12" fmla="*/ 2147483646 w 518"/>
                    <a:gd name="T13" fmla="*/ 0 h 8511"/>
                    <a:gd name="T14" fmla="*/ 2147483646 w 518"/>
                    <a:gd name="T15" fmla="*/ 0 h 851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lnTo>
                        <a:pt x="48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0" name="Google Shape;6147;p37"/>
                <p:cNvSpPr>
                  <a:spLocks/>
                </p:cNvSpPr>
                <p:nvPr/>
              </p:nvSpPr>
              <p:spPr bwMode="auto">
                <a:xfrm>
                  <a:off x="2991200" y="4406125"/>
                  <a:ext cx="26625" cy="202925"/>
                </a:xfrm>
                <a:custGeom>
                  <a:avLst/>
                  <a:gdLst>
                    <a:gd name="T0" fmla="*/ 2147483646 w 1065"/>
                    <a:gd name="T1" fmla="*/ 9765625 h 8117"/>
                    <a:gd name="T2" fmla="*/ 2147483646 w 1065"/>
                    <a:gd name="T3" fmla="*/ 2147483646 h 8117"/>
                    <a:gd name="T4" fmla="*/ 898437500 w 1065"/>
                    <a:gd name="T5" fmla="*/ 2147483646 h 8117"/>
                    <a:gd name="T6" fmla="*/ 9765625 w 1065"/>
                    <a:gd name="T7" fmla="*/ 2147483646 h 8117"/>
                    <a:gd name="T8" fmla="*/ 2147483646 w 1065"/>
                    <a:gd name="T9" fmla="*/ 2147483646 h 8117"/>
                    <a:gd name="T10" fmla="*/ 2147483646 w 1065"/>
                    <a:gd name="T11" fmla="*/ 2147483646 h 8117"/>
                    <a:gd name="T12" fmla="*/ 2147483646 w 1065"/>
                    <a:gd name="T13" fmla="*/ 9765625 h 8117"/>
                    <a:gd name="T14" fmla="*/ 2147483646 w 1065"/>
                    <a:gd name="T15" fmla="*/ 9765625 h 811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lnTo>
                        <a:pt x="1004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1" name="Google Shape;6148;p37"/>
                <p:cNvSpPr>
                  <a:spLocks/>
                </p:cNvSpPr>
                <p:nvPr/>
              </p:nvSpPr>
              <p:spPr bwMode="auto">
                <a:xfrm>
                  <a:off x="3087700" y="4289875"/>
                  <a:ext cx="31950" cy="180100"/>
                </a:xfrm>
                <a:custGeom>
                  <a:avLst/>
                  <a:gdLst>
                    <a:gd name="T0" fmla="*/ 2147483646 w 1278"/>
                    <a:gd name="T1" fmla="*/ 0 h 7204"/>
                    <a:gd name="T2" fmla="*/ 2147483646 w 1278"/>
                    <a:gd name="T3" fmla="*/ 2147483646 h 7204"/>
                    <a:gd name="T4" fmla="*/ 1494140625 w 1278"/>
                    <a:gd name="T5" fmla="*/ 2147483646 h 7204"/>
                    <a:gd name="T6" fmla="*/ 9765625 w 1278"/>
                    <a:gd name="T7" fmla="*/ 2147483646 h 7204"/>
                    <a:gd name="T8" fmla="*/ 2147483646 w 1278"/>
                    <a:gd name="T9" fmla="*/ 2147483646 h 7204"/>
                    <a:gd name="T10" fmla="*/ 2147483646 w 1278"/>
                    <a:gd name="T11" fmla="*/ 2147483646 h 7204"/>
                    <a:gd name="T12" fmla="*/ 2147483646 w 1278"/>
                    <a:gd name="T13" fmla="*/ 0 h 7204"/>
                    <a:gd name="T14" fmla="*/ 2147483646 w 1278"/>
                    <a:gd name="T15" fmla="*/ 0 h 720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lnTo>
                        <a:pt x="124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2" name="Google Shape;6149;p37"/>
                <p:cNvSpPr>
                  <a:spLocks/>
                </p:cNvSpPr>
                <p:nvPr/>
              </p:nvSpPr>
              <p:spPr bwMode="auto">
                <a:xfrm>
                  <a:off x="3021600" y="4495800"/>
                  <a:ext cx="119325" cy="63100"/>
                </a:xfrm>
                <a:custGeom>
                  <a:avLst/>
                  <a:gdLst>
                    <a:gd name="T0" fmla="*/ 2147483646 w 4773"/>
                    <a:gd name="T1" fmla="*/ 0 h 2524"/>
                    <a:gd name="T2" fmla="*/ 2147483646 w 4773"/>
                    <a:gd name="T3" fmla="*/ 2147483646 h 2524"/>
                    <a:gd name="T4" fmla="*/ 2147483646 w 4773"/>
                    <a:gd name="T5" fmla="*/ 2147483646 h 2524"/>
                    <a:gd name="T6" fmla="*/ 0 w 4773"/>
                    <a:gd name="T7" fmla="*/ 2147483646 h 2524"/>
                    <a:gd name="T8" fmla="*/ 2147483646 w 4773"/>
                    <a:gd name="T9" fmla="*/ 2147483646 h 2524"/>
                    <a:gd name="T10" fmla="*/ 2147483646 w 4773"/>
                    <a:gd name="T11" fmla="*/ 2147483646 h 2524"/>
                    <a:gd name="T12" fmla="*/ 2147483646 w 4773"/>
                    <a:gd name="T13" fmla="*/ 595703125 h 2524"/>
                    <a:gd name="T14" fmla="*/ 2147483646 w 4773"/>
                    <a:gd name="T15" fmla="*/ 0 h 252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3" name="Google Shape;6150;p37"/>
                <p:cNvSpPr>
                  <a:spLocks/>
                </p:cNvSpPr>
                <p:nvPr/>
              </p:nvSpPr>
              <p:spPr bwMode="auto">
                <a:xfrm>
                  <a:off x="3124950" y="4343050"/>
                  <a:ext cx="75250" cy="63875"/>
                </a:xfrm>
                <a:custGeom>
                  <a:avLst/>
                  <a:gdLst>
                    <a:gd name="T0" fmla="*/ 2147483646 w 3010"/>
                    <a:gd name="T1" fmla="*/ 9765625 h 2555"/>
                    <a:gd name="T2" fmla="*/ 2147483646 w 3010"/>
                    <a:gd name="T3" fmla="*/ 2147483646 h 2555"/>
                    <a:gd name="T4" fmla="*/ 2147483646 w 3010"/>
                    <a:gd name="T5" fmla="*/ 2147483646 h 2555"/>
                    <a:gd name="T6" fmla="*/ 0 w 3010"/>
                    <a:gd name="T7" fmla="*/ 2147483646 h 2555"/>
                    <a:gd name="T8" fmla="*/ 2147483646 w 3010"/>
                    <a:gd name="T9" fmla="*/ 2147483646 h 2555"/>
                    <a:gd name="T10" fmla="*/ 2147483646 w 3010"/>
                    <a:gd name="T11" fmla="*/ 2147483646 h 2555"/>
                    <a:gd name="T12" fmla="*/ 2147483646 w 3010"/>
                    <a:gd name="T13" fmla="*/ 302734375 h 2555"/>
                    <a:gd name="T14" fmla="*/ 2147483646 w 3010"/>
                    <a:gd name="T15" fmla="*/ 9765625 h 25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4" name="Google Shape;6151;p37"/>
                <p:cNvSpPr>
                  <a:spLocks/>
                </p:cNvSpPr>
                <p:nvPr/>
              </p:nvSpPr>
              <p:spPr bwMode="auto">
                <a:xfrm>
                  <a:off x="2912175" y="4653100"/>
                  <a:ext cx="129200" cy="45325"/>
                </a:xfrm>
                <a:custGeom>
                  <a:avLst/>
                  <a:gdLst>
                    <a:gd name="T0" fmla="*/ 2147483646 w 5168"/>
                    <a:gd name="T1" fmla="*/ 0 h 1813"/>
                    <a:gd name="T2" fmla="*/ 2147483646 w 5168"/>
                    <a:gd name="T3" fmla="*/ 2147483646 h 1813"/>
                    <a:gd name="T4" fmla="*/ 2147483646 w 5168"/>
                    <a:gd name="T5" fmla="*/ 2147483646 h 1813"/>
                    <a:gd name="T6" fmla="*/ 0 w 5168"/>
                    <a:gd name="T7" fmla="*/ 2147483646 h 1813"/>
                    <a:gd name="T8" fmla="*/ 2147483646 w 5168"/>
                    <a:gd name="T9" fmla="*/ 2147483646 h 1813"/>
                    <a:gd name="T10" fmla="*/ 2147483646 w 5168"/>
                    <a:gd name="T11" fmla="*/ 2147483646 h 1813"/>
                    <a:gd name="T12" fmla="*/ 2147483646 w 5168"/>
                    <a:gd name="T13" fmla="*/ 2147483646 h 1813"/>
                    <a:gd name="T14" fmla="*/ 2147483646 w 5168"/>
                    <a:gd name="T15" fmla="*/ 302734375 h 1813"/>
                    <a:gd name="T16" fmla="*/ 2147483646 w 5168"/>
                    <a:gd name="T17" fmla="*/ 0 h 18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5" name="Google Shape;6152;p37"/>
                <p:cNvSpPr>
                  <a:spLocks/>
                </p:cNvSpPr>
                <p:nvPr/>
              </p:nvSpPr>
              <p:spPr bwMode="auto">
                <a:xfrm>
                  <a:off x="2069450" y="4653675"/>
                  <a:ext cx="659625" cy="478450"/>
                </a:xfrm>
                <a:custGeom>
                  <a:avLst/>
                  <a:gdLst>
                    <a:gd name="T0" fmla="*/ 2147483646 w 26385"/>
                    <a:gd name="T1" fmla="*/ 0 h 19138"/>
                    <a:gd name="T2" fmla="*/ 9765625 w 26385"/>
                    <a:gd name="T3" fmla="*/ 2147483646 h 19138"/>
                    <a:gd name="T4" fmla="*/ 2147483646 w 26385"/>
                    <a:gd name="T5" fmla="*/ 2147483646 h 19138"/>
                    <a:gd name="T6" fmla="*/ 2147483646 w 26385"/>
                    <a:gd name="T7" fmla="*/ 2147483646 h 19138"/>
                    <a:gd name="T8" fmla="*/ 2147483646 w 26385"/>
                    <a:gd name="T9" fmla="*/ 2147483646 h 19138"/>
                    <a:gd name="T10" fmla="*/ 2147483646 w 26385"/>
                    <a:gd name="T11" fmla="*/ 2147483646 h 19138"/>
                    <a:gd name="T12" fmla="*/ 2147483646 w 26385"/>
                    <a:gd name="T13" fmla="*/ 0 h 1913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6" name="Google Shape;6153;p37"/>
                <p:cNvSpPr>
                  <a:spLocks/>
                </p:cNvSpPr>
                <p:nvPr/>
              </p:nvSpPr>
              <p:spPr bwMode="auto">
                <a:xfrm>
                  <a:off x="2077800" y="4656125"/>
                  <a:ext cx="640625" cy="469650"/>
                </a:xfrm>
                <a:custGeom>
                  <a:avLst/>
                  <a:gdLst>
                    <a:gd name="T0" fmla="*/ 9765625 w 25625"/>
                    <a:gd name="T1" fmla="*/ 9765625 h 18786"/>
                    <a:gd name="T2" fmla="*/ 2147483646 w 25625"/>
                    <a:gd name="T3" fmla="*/ 2147483646 h 18786"/>
                    <a:gd name="T4" fmla="*/ 2147483646 w 25625"/>
                    <a:gd name="T5" fmla="*/ 2147483646 h 18786"/>
                    <a:gd name="T6" fmla="*/ 2147483646 w 25625"/>
                    <a:gd name="T7" fmla="*/ 2147483646 h 18786"/>
                    <a:gd name="T8" fmla="*/ 2147483646 w 25625"/>
                    <a:gd name="T9" fmla="*/ 2147483646 h 18786"/>
                    <a:gd name="T10" fmla="*/ 2147483646 w 25625"/>
                    <a:gd name="T11" fmla="*/ 2147483646 h 18786"/>
                    <a:gd name="T12" fmla="*/ 2147483646 w 25625"/>
                    <a:gd name="T13" fmla="*/ 2147483646 h 18786"/>
                    <a:gd name="T14" fmla="*/ 9765625 w 25625"/>
                    <a:gd name="T15" fmla="*/ 9765625 h 187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7" name="Google Shape;6154;p37"/>
                <p:cNvSpPr>
                  <a:spLocks/>
                </p:cNvSpPr>
                <p:nvPr/>
              </p:nvSpPr>
              <p:spPr bwMode="auto">
                <a:xfrm>
                  <a:off x="2294375" y="4780000"/>
                  <a:ext cx="173275" cy="140600"/>
                </a:xfrm>
                <a:custGeom>
                  <a:avLst/>
                  <a:gdLst>
                    <a:gd name="T0" fmla="*/ 2147483646 w 6931"/>
                    <a:gd name="T1" fmla="*/ 0 h 5624"/>
                    <a:gd name="T2" fmla="*/ 2147483646 w 6931"/>
                    <a:gd name="T3" fmla="*/ 2147483646 h 5624"/>
                    <a:gd name="T4" fmla="*/ 2147483646 w 6931"/>
                    <a:gd name="T5" fmla="*/ 2147483646 h 5624"/>
                    <a:gd name="T6" fmla="*/ 2147483646 w 6931"/>
                    <a:gd name="T7" fmla="*/ 2147483646 h 5624"/>
                    <a:gd name="T8" fmla="*/ 2147483646 w 6931"/>
                    <a:gd name="T9" fmla="*/ 2147483646 h 5624"/>
                    <a:gd name="T10" fmla="*/ 9765625 w 6931"/>
                    <a:gd name="T11" fmla="*/ 2147483646 h 5624"/>
                    <a:gd name="T12" fmla="*/ 2147483646 w 6931"/>
                    <a:gd name="T13" fmla="*/ 2147483646 h 5624"/>
                    <a:gd name="T14" fmla="*/ 2147483646 w 6931"/>
                    <a:gd name="T15" fmla="*/ 2147483646 h 5624"/>
                    <a:gd name="T16" fmla="*/ 2147483646 w 6931"/>
                    <a:gd name="T17" fmla="*/ 2147483646 h 5624"/>
                    <a:gd name="T18" fmla="*/ 2147483646 w 6931"/>
                    <a:gd name="T19" fmla="*/ 2147483646 h 5624"/>
                    <a:gd name="T20" fmla="*/ 2147483646 w 6931"/>
                    <a:gd name="T21" fmla="*/ 2147483646 h 5624"/>
                    <a:gd name="T22" fmla="*/ 2147483646 w 6931"/>
                    <a:gd name="T23" fmla="*/ 0 h 5624"/>
                    <a:gd name="T24" fmla="*/ 2147483646 w 6931"/>
                    <a:gd name="T25" fmla="*/ 0 h 562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lnTo>
                        <a:pt x="601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8" name="Google Shape;6155;p37"/>
                <p:cNvSpPr>
                  <a:spLocks/>
                </p:cNvSpPr>
                <p:nvPr/>
              </p:nvSpPr>
              <p:spPr bwMode="auto">
                <a:xfrm>
                  <a:off x="2415975" y="4988200"/>
                  <a:ext cx="159600" cy="32700"/>
                </a:xfrm>
                <a:custGeom>
                  <a:avLst/>
                  <a:gdLst>
                    <a:gd name="T0" fmla="*/ 2147483646 w 6384"/>
                    <a:gd name="T1" fmla="*/ 9765625 h 1308"/>
                    <a:gd name="T2" fmla="*/ 2147483646 w 6384"/>
                    <a:gd name="T3" fmla="*/ 2147483646 h 1308"/>
                    <a:gd name="T4" fmla="*/ 2147483646 w 6384"/>
                    <a:gd name="T5" fmla="*/ 2147483646 h 1308"/>
                    <a:gd name="T6" fmla="*/ 0 w 6384"/>
                    <a:gd name="T7" fmla="*/ 2147483646 h 1308"/>
                    <a:gd name="T8" fmla="*/ 2147483646 w 6384"/>
                    <a:gd name="T9" fmla="*/ 2147483646 h 1308"/>
                    <a:gd name="T10" fmla="*/ 2147483646 w 6384"/>
                    <a:gd name="T11" fmla="*/ 2147483646 h 1308"/>
                    <a:gd name="T12" fmla="*/ 2147483646 w 6384"/>
                    <a:gd name="T13" fmla="*/ 302734375 h 1308"/>
                    <a:gd name="T14" fmla="*/ 2147483646 w 6384"/>
                    <a:gd name="T15" fmla="*/ 9765625 h 130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9" name="Google Shape;6156;p37"/>
                <p:cNvSpPr>
                  <a:spLocks/>
                </p:cNvSpPr>
                <p:nvPr/>
              </p:nvSpPr>
              <p:spPr bwMode="auto">
                <a:xfrm>
                  <a:off x="2569475" y="4872700"/>
                  <a:ext cx="49400" cy="152000"/>
                </a:xfrm>
                <a:custGeom>
                  <a:avLst/>
                  <a:gdLst>
                    <a:gd name="T0" fmla="*/ 0 w 1976"/>
                    <a:gd name="T1" fmla="*/ 9765625 h 6080"/>
                    <a:gd name="T2" fmla="*/ 2147483646 w 1976"/>
                    <a:gd name="T3" fmla="*/ 2147483646 h 6080"/>
                    <a:gd name="T4" fmla="*/ 2147483646 w 1976"/>
                    <a:gd name="T5" fmla="*/ 2147483646 h 6080"/>
                    <a:gd name="T6" fmla="*/ 2147483646 w 1976"/>
                    <a:gd name="T7" fmla="*/ 2147483646 h 6080"/>
                    <a:gd name="T8" fmla="*/ 2147483646 w 1976"/>
                    <a:gd name="T9" fmla="*/ 2147483646 h 6080"/>
                    <a:gd name="T10" fmla="*/ 2147483646 w 1976"/>
                    <a:gd name="T11" fmla="*/ 2147483646 h 6080"/>
                    <a:gd name="T12" fmla="*/ 292968750 w 1976"/>
                    <a:gd name="T13" fmla="*/ 9765625 h 6080"/>
                    <a:gd name="T14" fmla="*/ 0 w 1976"/>
                    <a:gd name="T15" fmla="*/ 9765625 h 60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0" name="Google Shape;6157;p37"/>
                <p:cNvSpPr>
                  <a:spLocks/>
                </p:cNvSpPr>
                <p:nvPr/>
              </p:nvSpPr>
              <p:spPr bwMode="auto">
                <a:xfrm>
                  <a:off x="2180400" y="3516525"/>
                  <a:ext cx="824500" cy="901500"/>
                </a:xfrm>
                <a:custGeom>
                  <a:avLst/>
                  <a:gdLst>
                    <a:gd name="T0" fmla="*/ 2147483646 w 32980"/>
                    <a:gd name="T1" fmla="*/ 9765625 h 36060"/>
                    <a:gd name="T2" fmla="*/ 2147483646 w 32980"/>
                    <a:gd name="T3" fmla="*/ 2147483646 h 36060"/>
                    <a:gd name="T4" fmla="*/ 2147483646 w 32980"/>
                    <a:gd name="T5" fmla="*/ 2147483646 h 36060"/>
                    <a:gd name="T6" fmla="*/ 2147483646 w 32980"/>
                    <a:gd name="T7" fmla="*/ 2147483646 h 36060"/>
                    <a:gd name="T8" fmla="*/ 2147483646 w 32980"/>
                    <a:gd name="T9" fmla="*/ 2147483646 h 36060"/>
                    <a:gd name="T10" fmla="*/ 2147483646 w 32980"/>
                    <a:gd name="T11" fmla="*/ 2147483646 h 36060"/>
                    <a:gd name="T12" fmla="*/ 2147483646 w 32980"/>
                    <a:gd name="T13" fmla="*/ 2147483646 h 36060"/>
                    <a:gd name="T14" fmla="*/ 2147483646 w 32980"/>
                    <a:gd name="T15" fmla="*/ 2147483646 h 36060"/>
                    <a:gd name="T16" fmla="*/ 2147483646 w 32980"/>
                    <a:gd name="T17" fmla="*/ 2147483646 h 36060"/>
                    <a:gd name="T18" fmla="*/ 2147483646 w 32980"/>
                    <a:gd name="T19" fmla="*/ 2147483646 h 36060"/>
                    <a:gd name="T20" fmla="*/ 2147483646 w 32980"/>
                    <a:gd name="T21" fmla="*/ 2147483646 h 36060"/>
                    <a:gd name="T22" fmla="*/ 2147483646 w 32980"/>
                    <a:gd name="T23" fmla="*/ 2147483646 h 36060"/>
                    <a:gd name="T24" fmla="*/ 2147483646 w 32980"/>
                    <a:gd name="T25" fmla="*/ 2147483646 h 36060"/>
                    <a:gd name="T26" fmla="*/ 2147483646 w 32980"/>
                    <a:gd name="T27" fmla="*/ 2147483646 h 36060"/>
                    <a:gd name="T28" fmla="*/ 2147483646 w 32980"/>
                    <a:gd name="T29" fmla="*/ 2147483646 h 36060"/>
                    <a:gd name="T30" fmla="*/ 2147483646 w 32980"/>
                    <a:gd name="T31" fmla="*/ 2147483646 h 36060"/>
                    <a:gd name="T32" fmla="*/ 2147483646 w 32980"/>
                    <a:gd name="T33" fmla="*/ 2147483646 h 36060"/>
                    <a:gd name="T34" fmla="*/ 2147483646 w 32980"/>
                    <a:gd name="T35" fmla="*/ 2147483646 h 36060"/>
                    <a:gd name="T36" fmla="*/ 2147483646 w 32980"/>
                    <a:gd name="T37" fmla="*/ 507812500 h 36060"/>
                    <a:gd name="T38" fmla="*/ 2147483646 w 32980"/>
                    <a:gd name="T39" fmla="*/ 9765625 h 3606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1" name="Google Shape;6158;p37"/>
                <p:cNvSpPr/>
                <p:nvPr/>
              </p:nvSpPr>
              <p:spPr>
                <a:xfrm>
                  <a:off x="2411485" y="3875046"/>
                  <a:ext cx="463336" cy="51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4" name="Google Shape;6159;p37"/>
              <p:cNvGrpSpPr>
                <a:grpSpLocks/>
              </p:cNvGrpSpPr>
              <p:nvPr/>
            </p:nvGrpSpPr>
            <p:grpSpPr bwMode="auto"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177" name="Google Shape;6160;p37"/>
                <p:cNvSpPr/>
                <p:nvPr/>
              </p:nvSpPr>
              <p:spPr>
                <a:xfrm>
                  <a:off x="2245247" y="4078824"/>
                  <a:ext cx="1053701" cy="740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8" name="Google Shape;6161;p37"/>
                <p:cNvSpPr>
                  <a:spLocks/>
                </p:cNvSpPr>
                <p:nvPr/>
              </p:nvSpPr>
              <p:spPr bwMode="auto">
                <a:xfrm>
                  <a:off x="2653550" y="4150925"/>
                  <a:ext cx="249375" cy="403625"/>
                </a:xfrm>
                <a:custGeom>
                  <a:avLst/>
                  <a:gdLst>
                    <a:gd name="T0" fmla="*/ 2147483646 w 9975"/>
                    <a:gd name="T1" fmla="*/ 0 h 16145"/>
                    <a:gd name="T2" fmla="*/ 2147483646 w 9975"/>
                    <a:gd name="T3" fmla="*/ 976562500 h 16145"/>
                    <a:gd name="T4" fmla="*/ 9765625 w 9975"/>
                    <a:gd name="T5" fmla="*/ 2147483646 h 16145"/>
                    <a:gd name="T6" fmla="*/ 2147483646 w 9975"/>
                    <a:gd name="T7" fmla="*/ 2147483646 h 16145"/>
                    <a:gd name="T8" fmla="*/ 2147483646 w 9975"/>
                    <a:gd name="T9" fmla="*/ 2147483646 h 16145"/>
                    <a:gd name="T10" fmla="*/ 2147483646 w 9975"/>
                    <a:gd name="T11" fmla="*/ 2147483646 h 16145"/>
                    <a:gd name="T12" fmla="*/ 2147483646 w 9975"/>
                    <a:gd name="T13" fmla="*/ 2147483646 h 16145"/>
                    <a:gd name="T14" fmla="*/ 2147483646 w 9975"/>
                    <a:gd name="T15" fmla="*/ 2147483646 h 16145"/>
                    <a:gd name="T16" fmla="*/ 2147483646 w 9975"/>
                    <a:gd name="T17" fmla="*/ 2147483646 h 16145"/>
                    <a:gd name="T18" fmla="*/ 2147483646 w 9975"/>
                    <a:gd name="T19" fmla="*/ 2147483646 h 16145"/>
                    <a:gd name="T20" fmla="*/ 2147483646 w 9975"/>
                    <a:gd name="T21" fmla="*/ 2147483646 h 16145"/>
                    <a:gd name="T22" fmla="*/ 2147483646 w 9975"/>
                    <a:gd name="T23" fmla="*/ 2147483646 h 16145"/>
                    <a:gd name="T24" fmla="*/ 2147483646 w 9975"/>
                    <a:gd name="T25" fmla="*/ 2147483646 h 16145"/>
                    <a:gd name="T26" fmla="*/ 2147483646 w 9975"/>
                    <a:gd name="T27" fmla="*/ 2147483646 h 16145"/>
                    <a:gd name="T28" fmla="*/ 2147483646 w 9975"/>
                    <a:gd name="T29" fmla="*/ 2147483646 h 16145"/>
                    <a:gd name="T30" fmla="*/ 2147483646 w 9975"/>
                    <a:gd name="T31" fmla="*/ 2147483646 h 16145"/>
                    <a:gd name="T32" fmla="*/ 2147483646 w 9975"/>
                    <a:gd name="T33" fmla="*/ 2147483646 h 16145"/>
                    <a:gd name="T34" fmla="*/ 2147483646 w 9975"/>
                    <a:gd name="T35" fmla="*/ 2147483646 h 16145"/>
                    <a:gd name="T36" fmla="*/ 2147483646 w 9975"/>
                    <a:gd name="T37" fmla="*/ 2147483646 h 16145"/>
                    <a:gd name="T38" fmla="*/ 2147483646 w 9975"/>
                    <a:gd name="T39" fmla="*/ 2147483646 h 16145"/>
                    <a:gd name="T40" fmla="*/ 2147483646 w 9975"/>
                    <a:gd name="T41" fmla="*/ 2147483646 h 16145"/>
                    <a:gd name="T42" fmla="*/ 2147483646 w 9975"/>
                    <a:gd name="T43" fmla="*/ 2147483646 h 16145"/>
                    <a:gd name="T44" fmla="*/ 2147483646 w 9975"/>
                    <a:gd name="T45" fmla="*/ 2147483646 h 16145"/>
                    <a:gd name="T46" fmla="*/ 2147483646 w 9975"/>
                    <a:gd name="T47" fmla="*/ 2147483646 h 16145"/>
                    <a:gd name="T48" fmla="*/ 2147483646 w 9975"/>
                    <a:gd name="T49" fmla="*/ 2147483646 h 16145"/>
                    <a:gd name="T50" fmla="*/ 2147483646 w 9975"/>
                    <a:gd name="T51" fmla="*/ 2147483646 h 16145"/>
                    <a:gd name="T52" fmla="*/ 2147483646 w 9975"/>
                    <a:gd name="T53" fmla="*/ 2147483646 h 16145"/>
                    <a:gd name="T54" fmla="*/ 2147483646 w 9975"/>
                    <a:gd name="T55" fmla="*/ 2147483646 h 16145"/>
                    <a:gd name="T56" fmla="*/ 2147483646 w 9975"/>
                    <a:gd name="T57" fmla="*/ 2147483646 h 16145"/>
                    <a:gd name="T58" fmla="*/ 2147483646 w 9975"/>
                    <a:gd name="T59" fmla="*/ 2147483646 h 16145"/>
                    <a:gd name="T60" fmla="*/ 2147483646 w 9975"/>
                    <a:gd name="T61" fmla="*/ 2147483646 h 16145"/>
                    <a:gd name="T62" fmla="*/ 2147483646 w 9975"/>
                    <a:gd name="T63" fmla="*/ 2147483646 h 16145"/>
                    <a:gd name="T64" fmla="*/ 2147483646 w 9975"/>
                    <a:gd name="T65" fmla="*/ 2147483646 h 16145"/>
                    <a:gd name="T66" fmla="*/ 2147483646 w 9975"/>
                    <a:gd name="T67" fmla="*/ 2147483646 h 16145"/>
                    <a:gd name="T68" fmla="*/ 2147483646 w 9975"/>
                    <a:gd name="T69" fmla="*/ 2147483646 h 16145"/>
                    <a:gd name="T70" fmla="*/ 2147483646 w 9975"/>
                    <a:gd name="T71" fmla="*/ 2147483646 h 16145"/>
                    <a:gd name="T72" fmla="*/ 2147483646 w 9975"/>
                    <a:gd name="T73" fmla="*/ 2147483646 h 16145"/>
                    <a:gd name="T74" fmla="*/ 2147483646 w 9975"/>
                    <a:gd name="T75" fmla="*/ 2147483646 h 16145"/>
                    <a:gd name="T76" fmla="*/ 2147483646 w 9975"/>
                    <a:gd name="T77" fmla="*/ 2147483646 h 16145"/>
                    <a:gd name="T78" fmla="*/ 2147483646 w 9975"/>
                    <a:gd name="T79" fmla="*/ 2147483646 h 16145"/>
                    <a:gd name="T80" fmla="*/ 2147483646 w 9975"/>
                    <a:gd name="T81" fmla="*/ 2147483646 h 16145"/>
                    <a:gd name="T82" fmla="*/ 2147483646 w 9975"/>
                    <a:gd name="T83" fmla="*/ 2147483646 h 16145"/>
                    <a:gd name="T84" fmla="*/ 2147483646 w 9975"/>
                    <a:gd name="T85" fmla="*/ 2147483646 h 16145"/>
                    <a:gd name="T86" fmla="*/ 2147483646 w 9975"/>
                    <a:gd name="T87" fmla="*/ 2147483646 h 16145"/>
                    <a:gd name="T88" fmla="*/ 2147483646 w 9975"/>
                    <a:gd name="T89" fmla="*/ 2147483646 h 16145"/>
                    <a:gd name="T90" fmla="*/ 2147483646 w 9975"/>
                    <a:gd name="T91" fmla="*/ 2147483646 h 16145"/>
                    <a:gd name="T92" fmla="*/ 2147483646 w 9975"/>
                    <a:gd name="T93" fmla="*/ 2147483646 h 16145"/>
                    <a:gd name="T94" fmla="*/ 2147483646 w 9975"/>
                    <a:gd name="T95" fmla="*/ 2147483646 h 16145"/>
                    <a:gd name="T96" fmla="*/ 2147483646 w 9975"/>
                    <a:gd name="T97" fmla="*/ 2147483646 h 16145"/>
                    <a:gd name="T98" fmla="*/ 2147483646 w 9975"/>
                    <a:gd name="T99" fmla="*/ 2147483646 h 16145"/>
                    <a:gd name="T100" fmla="*/ 2147483646 w 9975"/>
                    <a:gd name="T101" fmla="*/ 2147483646 h 16145"/>
                    <a:gd name="T102" fmla="*/ 2147483646 w 9975"/>
                    <a:gd name="T103" fmla="*/ 1953125000 h 16145"/>
                    <a:gd name="T104" fmla="*/ 2147483646 w 9975"/>
                    <a:gd name="T105" fmla="*/ 0 h 1614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9" name="Google Shape;6162;p37"/>
                <p:cNvSpPr>
                  <a:spLocks/>
                </p:cNvSpPr>
                <p:nvPr/>
              </p:nvSpPr>
              <p:spPr bwMode="auto">
                <a:xfrm>
                  <a:off x="2914575" y="4129225"/>
                  <a:ext cx="381975" cy="384475"/>
                </a:xfrm>
                <a:custGeom>
                  <a:avLst/>
                  <a:gdLst>
                    <a:gd name="T0" fmla="*/ 2147483646 w 15279"/>
                    <a:gd name="T1" fmla="*/ 9765625 h 15379"/>
                    <a:gd name="T2" fmla="*/ 2147483646 w 15279"/>
                    <a:gd name="T3" fmla="*/ 595703125 h 15379"/>
                    <a:gd name="T4" fmla="*/ 2147483646 w 15279"/>
                    <a:gd name="T5" fmla="*/ 595703125 h 15379"/>
                    <a:gd name="T6" fmla="*/ 2147483646 w 15279"/>
                    <a:gd name="T7" fmla="*/ 9765625 h 15379"/>
                    <a:gd name="T8" fmla="*/ 2147483646 w 15279"/>
                    <a:gd name="T9" fmla="*/ 595703125 h 15379"/>
                    <a:gd name="T10" fmla="*/ 2147483646 w 15279"/>
                    <a:gd name="T11" fmla="*/ 751953125 h 15379"/>
                    <a:gd name="T12" fmla="*/ 2147483646 w 15279"/>
                    <a:gd name="T13" fmla="*/ 751953125 h 15379"/>
                    <a:gd name="T14" fmla="*/ 2147483646 w 15279"/>
                    <a:gd name="T15" fmla="*/ 654296875 h 15379"/>
                    <a:gd name="T16" fmla="*/ 2147483646 w 15279"/>
                    <a:gd name="T17" fmla="*/ 595703125 h 15379"/>
                    <a:gd name="T18" fmla="*/ 2147483646 w 15279"/>
                    <a:gd name="T19" fmla="*/ 751953125 h 15379"/>
                    <a:gd name="T20" fmla="*/ 2147483646 w 15279"/>
                    <a:gd name="T21" fmla="*/ 2147483646 h 15379"/>
                    <a:gd name="T22" fmla="*/ 2147483646 w 15279"/>
                    <a:gd name="T23" fmla="*/ 2147483646 h 15379"/>
                    <a:gd name="T24" fmla="*/ 2147483646 w 15279"/>
                    <a:gd name="T25" fmla="*/ 2147483646 h 15379"/>
                    <a:gd name="T26" fmla="*/ 2147483646 w 15279"/>
                    <a:gd name="T27" fmla="*/ 2147483646 h 15379"/>
                    <a:gd name="T28" fmla="*/ 2147483646 w 15279"/>
                    <a:gd name="T29" fmla="*/ 2147483646 h 15379"/>
                    <a:gd name="T30" fmla="*/ 2147483646 w 15279"/>
                    <a:gd name="T31" fmla="*/ 2147483646 h 15379"/>
                    <a:gd name="T32" fmla="*/ 2147483646 w 15279"/>
                    <a:gd name="T33" fmla="*/ 2147483646 h 15379"/>
                    <a:gd name="T34" fmla="*/ 2147483646 w 15279"/>
                    <a:gd name="T35" fmla="*/ 2147483646 h 15379"/>
                    <a:gd name="T36" fmla="*/ 2147483646 w 15279"/>
                    <a:gd name="T37" fmla="*/ 2147483646 h 15379"/>
                    <a:gd name="T38" fmla="*/ 2147483646 w 15279"/>
                    <a:gd name="T39" fmla="*/ 2147483646 h 15379"/>
                    <a:gd name="T40" fmla="*/ 2147483646 w 15279"/>
                    <a:gd name="T41" fmla="*/ 2147483646 h 15379"/>
                    <a:gd name="T42" fmla="*/ 2147483646 w 15279"/>
                    <a:gd name="T43" fmla="*/ 2147483646 h 15379"/>
                    <a:gd name="T44" fmla="*/ 2147483646 w 15279"/>
                    <a:gd name="T45" fmla="*/ 2147483646 h 15379"/>
                    <a:gd name="T46" fmla="*/ 2147483646 w 15279"/>
                    <a:gd name="T47" fmla="*/ 2147483646 h 15379"/>
                    <a:gd name="T48" fmla="*/ 2147483646 w 15279"/>
                    <a:gd name="T49" fmla="*/ 2147483646 h 15379"/>
                    <a:gd name="T50" fmla="*/ 986328125 w 15279"/>
                    <a:gd name="T51" fmla="*/ 2147483646 h 15379"/>
                    <a:gd name="T52" fmla="*/ 9765625 w 15279"/>
                    <a:gd name="T53" fmla="*/ 2147483646 h 15379"/>
                    <a:gd name="T54" fmla="*/ 2147483646 w 15279"/>
                    <a:gd name="T55" fmla="*/ 2147483646 h 15379"/>
                    <a:gd name="T56" fmla="*/ 2147483646 w 15279"/>
                    <a:gd name="T57" fmla="*/ 2147483646 h 15379"/>
                    <a:gd name="T58" fmla="*/ 2147483646 w 15279"/>
                    <a:gd name="T59" fmla="*/ 2147483646 h 15379"/>
                    <a:gd name="T60" fmla="*/ 2147483646 w 15279"/>
                    <a:gd name="T61" fmla="*/ 2147483646 h 15379"/>
                    <a:gd name="T62" fmla="*/ 2147483646 w 15279"/>
                    <a:gd name="T63" fmla="*/ 2147483646 h 15379"/>
                    <a:gd name="T64" fmla="*/ 2147483646 w 15279"/>
                    <a:gd name="T65" fmla="*/ 2147483646 h 15379"/>
                    <a:gd name="T66" fmla="*/ 2147483646 w 15279"/>
                    <a:gd name="T67" fmla="*/ 2147483646 h 15379"/>
                    <a:gd name="T68" fmla="*/ 2147483646 w 15279"/>
                    <a:gd name="T69" fmla="*/ 2147483646 h 15379"/>
                    <a:gd name="T70" fmla="*/ 2147483646 w 15279"/>
                    <a:gd name="T71" fmla="*/ 2147483646 h 15379"/>
                    <a:gd name="T72" fmla="*/ 2147483646 w 15279"/>
                    <a:gd name="T73" fmla="*/ 2147483646 h 15379"/>
                    <a:gd name="T74" fmla="*/ 2147483646 w 15279"/>
                    <a:gd name="T75" fmla="*/ 751953125 h 1537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0" name="Google Shape;6163;p37"/>
                <p:cNvSpPr>
                  <a:spLocks/>
                </p:cNvSpPr>
                <p:nvPr/>
              </p:nvSpPr>
              <p:spPr bwMode="auto">
                <a:xfrm>
                  <a:off x="2244925" y="4531175"/>
                  <a:ext cx="525400" cy="288575"/>
                </a:xfrm>
                <a:custGeom>
                  <a:avLst/>
                  <a:gdLst>
                    <a:gd name="T0" fmla="*/ 2147483646 w 21016"/>
                    <a:gd name="T1" fmla="*/ 9765625 h 11543"/>
                    <a:gd name="T2" fmla="*/ 2147483646 w 21016"/>
                    <a:gd name="T3" fmla="*/ 2147483646 h 11543"/>
                    <a:gd name="T4" fmla="*/ 664062500 w 21016"/>
                    <a:gd name="T5" fmla="*/ 2147483646 h 11543"/>
                    <a:gd name="T6" fmla="*/ 2147483646 w 21016"/>
                    <a:gd name="T7" fmla="*/ 2147483646 h 11543"/>
                    <a:gd name="T8" fmla="*/ 2147483646 w 21016"/>
                    <a:gd name="T9" fmla="*/ 2147483646 h 11543"/>
                    <a:gd name="T10" fmla="*/ 2147483646 w 21016"/>
                    <a:gd name="T11" fmla="*/ 2147483646 h 11543"/>
                    <a:gd name="T12" fmla="*/ 2147483646 w 21016"/>
                    <a:gd name="T13" fmla="*/ 2147483646 h 11543"/>
                    <a:gd name="T14" fmla="*/ 2147483646 w 21016"/>
                    <a:gd name="T15" fmla="*/ 2147483646 h 11543"/>
                    <a:gd name="T16" fmla="*/ 2147483646 w 21016"/>
                    <a:gd name="T17" fmla="*/ 2147483646 h 11543"/>
                    <a:gd name="T18" fmla="*/ 2147483646 w 21016"/>
                    <a:gd name="T19" fmla="*/ 2147483646 h 11543"/>
                    <a:gd name="T20" fmla="*/ 2147483646 w 21016"/>
                    <a:gd name="T21" fmla="*/ 2147483646 h 11543"/>
                    <a:gd name="T22" fmla="*/ 2147483646 w 21016"/>
                    <a:gd name="T23" fmla="*/ 2147483646 h 11543"/>
                    <a:gd name="T24" fmla="*/ 2147483646 w 21016"/>
                    <a:gd name="T25" fmla="*/ 2147483646 h 11543"/>
                    <a:gd name="T26" fmla="*/ 2147483646 w 21016"/>
                    <a:gd name="T27" fmla="*/ 2147483646 h 11543"/>
                    <a:gd name="T28" fmla="*/ 2147483646 w 21016"/>
                    <a:gd name="T29" fmla="*/ 2147483646 h 11543"/>
                    <a:gd name="T30" fmla="*/ 2147483646 w 21016"/>
                    <a:gd name="T31" fmla="*/ 2147483646 h 11543"/>
                    <a:gd name="T32" fmla="*/ 2147483646 w 21016"/>
                    <a:gd name="T33" fmla="*/ 2147483646 h 11543"/>
                    <a:gd name="T34" fmla="*/ 2147483646 w 21016"/>
                    <a:gd name="T35" fmla="*/ 2147483646 h 11543"/>
                    <a:gd name="T36" fmla="*/ 2147483646 w 21016"/>
                    <a:gd name="T37" fmla="*/ 2147483646 h 11543"/>
                    <a:gd name="T38" fmla="*/ 2147483646 w 21016"/>
                    <a:gd name="T39" fmla="*/ 2147483646 h 11543"/>
                    <a:gd name="T40" fmla="*/ 2147483646 w 21016"/>
                    <a:gd name="T41" fmla="*/ 2147483646 h 11543"/>
                    <a:gd name="T42" fmla="*/ 2147483646 w 21016"/>
                    <a:gd name="T43" fmla="*/ 2147483646 h 11543"/>
                    <a:gd name="T44" fmla="*/ 2147483646 w 21016"/>
                    <a:gd name="T45" fmla="*/ 2147483646 h 11543"/>
                    <a:gd name="T46" fmla="*/ 2147483646 w 21016"/>
                    <a:gd name="T47" fmla="*/ 2147483646 h 11543"/>
                    <a:gd name="T48" fmla="*/ 2147483646 w 21016"/>
                    <a:gd name="T49" fmla="*/ 2147483646 h 11543"/>
                    <a:gd name="T50" fmla="*/ 2147483646 w 21016"/>
                    <a:gd name="T51" fmla="*/ 2147483646 h 11543"/>
                    <a:gd name="T52" fmla="*/ 2147483646 w 21016"/>
                    <a:gd name="T53" fmla="*/ 2147483646 h 11543"/>
                    <a:gd name="T54" fmla="*/ 2147483646 w 21016"/>
                    <a:gd name="T55" fmla="*/ 2147483646 h 11543"/>
                    <a:gd name="T56" fmla="*/ 2147483646 w 21016"/>
                    <a:gd name="T57" fmla="*/ 2147483646 h 11543"/>
                    <a:gd name="T58" fmla="*/ 2147483646 w 21016"/>
                    <a:gd name="T59" fmla="*/ 2147483646 h 11543"/>
                    <a:gd name="T60" fmla="*/ 2147483646 w 21016"/>
                    <a:gd name="T61" fmla="*/ 2147483646 h 11543"/>
                    <a:gd name="T62" fmla="*/ 2147483646 w 21016"/>
                    <a:gd name="T63" fmla="*/ 2147483646 h 11543"/>
                    <a:gd name="T64" fmla="*/ 2147483646 w 21016"/>
                    <a:gd name="T65" fmla="*/ 2147483646 h 11543"/>
                    <a:gd name="T66" fmla="*/ 2147483646 w 21016"/>
                    <a:gd name="T67" fmla="*/ 2147483646 h 11543"/>
                    <a:gd name="T68" fmla="*/ 2147483646 w 21016"/>
                    <a:gd name="T69" fmla="*/ 2147483646 h 11543"/>
                    <a:gd name="T70" fmla="*/ 2147483646 w 21016"/>
                    <a:gd name="T71" fmla="*/ 2147483646 h 11543"/>
                    <a:gd name="T72" fmla="*/ 2147483646 w 21016"/>
                    <a:gd name="T73" fmla="*/ 2147483646 h 11543"/>
                    <a:gd name="T74" fmla="*/ 2147483646 w 21016"/>
                    <a:gd name="T75" fmla="*/ 2147483646 h 11543"/>
                    <a:gd name="T76" fmla="*/ 2147483646 w 21016"/>
                    <a:gd name="T77" fmla="*/ 2147483646 h 11543"/>
                    <a:gd name="T78" fmla="*/ 2147483646 w 21016"/>
                    <a:gd name="T79" fmla="*/ 2147483646 h 11543"/>
                    <a:gd name="T80" fmla="*/ 2147483646 w 21016"/>
                    <a:gd name="T81" fmla="*/ 2147483646 h 11543"/>
                    <a:gd name="T82" fmla="*/ 2147483646 w 21016"/>
                    <a:gd name="T83" fmla="*/ 2147483646 h 11543"/>
                    <a:gd name="T84" fmla="*/ 2147483646 w 21016"/>
                    <a:gd name="T85" fmla="*/ 2147483646 h 11543"/>
                    <a:gd name="T86" fmla="*/ 2147483646 w 21016"/>
                    <a:gd name="T87" fmla="*/ 2147483646 h 11543"/>
                    <a:gd name="T88" fmla="*/ 2147483646 w 21016"/>
                    <a:gd name="T89" fmla="*/ 2147483646 h 11543"/>
                    <a:gd name="T90" fmla="*/ 2147483646 w 21016"/>
                    <a:gd name="T91" fmla="*/ 9765625 h 1154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1" name="Google Shape;6164;p37"/>
                <p:cNvSpPr>
                  <a:spLocks/>
                </p:cNvSpPr>
                <p:nvPr/>
              </p:nvSpPr>
              <p:spPr bwMode="auto">
                <a:xfrm>
                  <a:off x="2907075" y="4150925"/>
                  <a:ext cx="97600" cy="249475"/>
                </a:xfrm>
                <a:custGeom>
                  <a:avLst/>
                  <a:gdLst>
                    <a:gd name="T0" fmla="*/ 2147483646 w 3904"/>
                    <a:gd name="T1" fmla="*/ 2147483646 h 9979"/>
                    <a:gd name="T2" fmla="*/ 2147483646 w 3904"/>
                    <a:gd name="T3" fmla="*/ 2147483646 h 9979"/>
                    <a:gd name="T4" fmla="*/ 2147483646 w 3904"/>
                    <a:gd name="T5" fmla="*/ 2147483646 h 9979"/>
                    <a:gd name="T6" fmla="*/ 2147483646 w 3904"/>
                    <a:gd name="T7" fmla="*/ 2147483646 h 9979"/>
                    <a:gd name="T8" fmla="*/ 2147483646 w 3904"/>
                    <a:gd name="T9" fmla="*/ 2147483646 h 9979"/>
                    <a:gd name="T10" fmla="*/ 2147483646 w 3904"/>
                    <a:gd name="T11" fmla="*/ 0 h 9979"/>
                    <a:gd name="T12" fmla="*/ 2147483646 w 3904"/>
                    <a:gd name="T13" fmla="*/ 322265625 h 9979"/>
                    <a:gd name="T14" fmla="*/ 2147483646 w 3904"/>
                    <a:gd name="T15" fmla="*/ 2147483646 h 9979"/>
                    <a:gd name="T16" fmla="*/ 2147483646 w 3904"/>
                    <a:gd name="T17" fmla="*/ 2147483646 h 9979"/>
                    <a:gd name="T18" fmla="*/ 2147483646 w 3904"/>
                    <a:gd name="T19" fmla="*/ 2147483646 h 9979"/>
                    <a:gd name="T20" fmla="*/ 2147483646 w 3904"/>
                    <a:gd name="T21" fmla="*/ 2147483646 h 9979"/>
                    <a:gd name="T22" fmla="*/ 2147483646 w 3904"/>
                    <a:gd name="T23" fmla="*/ 2147483646 h 9979"/>
                    <a:gd name="T24" fmla="*/ 1308593750 w 3904"/>
                    <a:gd name="T25" fmla="*/ 2147483646 h 9979"/>
                    <a:gd name="T26" fmla="*/ 9765625 w 3904"/>
                    <a:gd name="T27" fmla="*/ 2147483646 h 9979"/>
                    <a:gd name="T28" fmla="*/ 654296875 w 3904"/>
                    <a:gd name="T29" fmla="*/ 2147483646 h 9979"/>
                    <a:gd name="T30" fmla="*/ 2147483646 w 3904"/>
                    <a:gd name="T31" fmla="*/ 2147483646 h 9979"/>
                    <a:gd name="T32" fmla="*/ 2147483646 w 3904"/>
                    <a:gd name="T33" fmla="*/ 2147483646 h 9979"/>
                    <a:gd name="T34" fmla="*/ 2147483646 w 3904"/>
                    <a:gd name="T35" fmla="*/ 2147483646 h 9979"/>
                    <a:gd name="T36" fmla="*/ 2147483646 w 3904"/>
                    <a:gd name="T37" fmla="*/ 2147483646 h 9979"/>
                    <a:gd name="T38" fmla="*/ 2147483646 w 3904"/>
                    <a:gd name="T39" fmla="*/ 2147483646 h 9979"/>
                    <a:gd name="T40" fmla="*/ 2147483646 w 3904"/>
                    <a:gd name="T41" fmla="*/ 2147483646 h 9979"/>
                    <a:gd name="T42" fmla="*/ 2147483646 w 3904"/>
                    <a:gd name="T43" fmla="*/ 2147483646 h 9979"/>
                    <a:gd name="T44" fmla="*/ 2147483646 w 3904"/>
                    <a:gd name="T45" fmla="*/ 2147483646 h 9979"/>
                    <a:gd name="T46" fmla="*/ 2147483646 w 3904"/>
                    <a:gd name="T47" fmla="*/ 2147483646 h 9979"/>
                    <a:gd name="T48" fmla="*/ 2147483646 w 3904"/>
                    <a:gd name="T49" fmla="*/ 2147483646 h 9979"/>
                    <a:gd name="T50" fmla="*/ 2147483646 w 3904"/>
                    <a:gd name="T51" fmla="*/ 2147483646 h 9979"/>
                    <a:gd name="T52" fmla="*/ 2147483646 w 3904"/>
                    <a:gd name="T53" fmla="*/ 2147483646 h 9979"/>
                    <a:gd name="T54" fmla="*/ 2147483646 w 3904"/>
                    <a:gd name="T55" fmla="*/ 1298828125 h 9979"/>
                    <a:gd name="T56" fmla="*/ 2147483646 w 3904"/>
                    <a:gd name="T57" fmla="*/ 0 h 9979"/>
                    <a:gd name="T58" fmla="*/ 2147483646 w 3904"/>
                    <a:gd name="T59" fmla="*/ 0 h 997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lnTo>
                        <a:pt x="3803" y="0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6165;p37"/>
                <p:cNvSpPr>
                  <a:spLocks/>
                </p:cNvSpPr>
                <p:nvPr/>
              </p:nvSpPr>
              <p:spPr bwMode="auto">
                <a:xfrm>
                  <a:off x="2958775" y="4183725"/>
                  <a:ext cx="165150" cy="244500"/>
                </a:xfrm>
                <a:custGeom>
                  <a:avLst/>
                  <a:gdLst>
                    <a:gd name="T0" fmla="*/ 2147483646 w 6606"/>
                    <a:gd name="T1" fmla="*/ 0 h 9780"/>
                    <a:gd name="T2" fmla="*/ 2147483646 w 6606"/>
                    <a:gd name="T3" fmla="*/ 214843750 h 9780"/>
                    <a:gd name="T4" fmla="*/ 2147483646 w 6606"/>
                    <a:gd name="T5" fmla="*/ 2147483646 h 9780"/>
                    <a:gd name="T6" fmla="*/ 2147483646 w 6606"/>
                    <a:gd name="T7" fmla="*/ 2147483646 h 9780"/>
                    <a:gd name="T8" fmla="*/ 2147483646 w 6606"/>
                    <a:gd name="T9" fmla="*/ 2147483646 h 9780"/>
                    <a:gd name="T10" fmla="*/ 2147483646 w 6606"/>
                    <a:gd name="T11" fmla="*/ 2147483646 h 9780"/>
                    <a:gd name="T12" fmla="*/ 2147483646 w 6606"/>
                    <a:gd name="T13" fmla="*/ 2147483646 h 9780"/>
                    <a:gd name="T14" fmla="*/ 1308593750 w 6606"/>
                    <a:gd name="T15" fmla="*/ 2147483646 h 9780"/>
                    <a:gd name="T16" fmla="*/ 9765625 w 6606"/>
                    <a:gd name="T17" fmla="*/ 2147483646 h 9780"/>
                    <a:gd name="T18" fmla="*/ 2147483646 w 6606"/>
                    <a:gd name="T19" fmla="*/ 2147483646 h 9780"/>
                    <a:gd name="T20" fmla="*/ 2147483646 w 6606"/>
                    <a:gd name="T21" fmla="*/ 2147483646 h 9780"/>
                    <a:gd name="T22" fmla="*/ 2147483646 w 6606"/>
                    <a:gd name="T23" fmla="*/ 2147483646 h 9780"/>
                    <a:gd name="T24" fmla="*/ 2147483646 w 6606"/>
                    <a:gd name="T25" fmla="*/ 2147483646 h 9780"/>
                    <a:gd name="T26" fmla="*/ 2147483646 w 6606"/>
                    <a:gd name="T27" fmla="*/ 2147483646 h 9780"/>
                    <a:gd name="T28" fmla="*/ 2147483646 w 6606"/>
                    <a:gd name="T29" fmla="*/ 2147483646 h 9780"/>
                    <a:gd name="T30" fmla="*/ 2147483646 w 6606"/>
                    <a:gd name="T31" fmla="*/ 2147483646 h 9780"/>
                    <a:gd name="T32" fmla="*/ 2147483646 w 6606"/>
                    <a:gd name="T33" fmla="*/ 2147483646 h 9780"/>
                    <a:gd name="T34" fmla="*/ 2147483646 w 6606"/>
                    <a:gd name="T35" fmla="*/ 2147483646 h 9780"/>
                    <a:gd name="T36" fmla="*/ 2147483646 w 6606"/>
                    <a:gd name="T37" fmla="*/ 2147483646 h 9780"/>
                    <a:gd name="T38" fmla="*/ 2147483646 w 6606"/>
                    <a:gd name="T39" fmla="*/ 2147483646 h 9780"/>
                    <a:gd name="T40" fmla="*/ 2147483646 w 6606"/>
                    <a:gd name="T41" fmla="*/ 1191406250 h 9780"/>
                    <a:gd name="T42" fmla="*/ 2147483646 w 6606"/>
                    <a:gd name="T43" fmla="*/ 546875000 h 9780"/>
                    <a:gd name="T44" fmla="*/ 2147483646 w 6606"/>
                    <a:gd name="T45" fmla="*/ 0 h 978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6166;p37"/>
                <p:cNvSpPr>
                  <a:spLocks/>
                </p:cNvSpPr>
                <p:nvPr/>
              </p:nvSpPr>
              <p:spPr bwMode="auto">
                <a:xfrm>
                  <a:off x="2586850" y="4331875"/>
                  <a:ext cx="166800" cy="151600"/>
                </a:xfrm>
                <a:custGeom>
                  <a:avLst/>
                  <a:gdLst>
                    <a:gd name="T0" fmla="*/ 2147483646 w 6672"/>
                    <a:gd name="T1" fmla="*/ 9765625 h 6064"/>
                    <a:gd name="T2" fmla="*/ 332031250 w 6672"/>
                    <a:gd name="T3" fmla="*/ 1308593750 h 6064"/>
                    <a:gd name="T4" fmla="*/ 1308593750 w 6672"/>
                    <a:gd name="T5" fmla="*/ 2147483646 h 6064"/>
                    <a:gd name="T6" fmla="*/ 2147483646 w 6672"/>
                    <a:gd name="T7" fmla="*/ 2147483646 h 6064"/>
                    <a:gd name="T8" fmla="*/ 2147483646 w 6672"/>
                    <a:gd name="T9" fmla="*/ 2147483646 h 6064"/>
                    <a:gd name="T10" fmla="*/ 2147483646 w 6672"/>
                    <a:gd name="T11" fmla="*/ 2147483646 h 6064"/>
                    <a:gd name="T12" fmla="*/ 2147483646 w 6672"/>
                    <a:gd name="T13" fmla="*/ 2147483646 h 6064"/>
                    <a:gd name="T14" fmla="*/ 2147483646 w 6672"/>
                    <a:gd name="T15" fmla="*/ 2147483646 h 6064"/>
                    <a:gd name="T16" fmla="*/ 2147483646 w 6672"/>
                    <a:gd name="T17" fmla="*/ 2147483646 h 6064"/>
                    <a:gd name="T18" fmla="*/ 2147483646 w 6672"/>
                    <a:gd name="T19" fmla="*/ 2147483646 h 6064"/>
                    <a:gd name="T20" fmla="*/ 2147483646 w 6672"/>
                    <a:gd name="T21" fmla="*/ 2147483646 h 6064"/>
                    <a:gd name="T22" fmla="*/ 2147483646 w 6672"/>
                    <a:gd name="T23" fmla="*/ 2147483646 h 6064"/>
                    <a:gd name="T24" fmla="*/ 2147483646 w 6672"/>
                    <a:gd name="T25" fmla="*/ 2147483646 h 6064"/>
                    <a:gd name="T26" fmla="*/ 2147483646 w 6672"/>
                    <a:gd name="T27" fmla="*/ 2147483646 h 6064"/>
                    <a:gd name="T28" fmla="*/ 2147483646 w 6672"/>
                    <a:gd name="T29" fmla="*/ 2147483646 h 6064"/>
                    <a:gd name="T30" fmla="*/ 2147483646 w 6672"/>
                    <a:gd name="T31" fmla="*/ 2147483646 h 6064"/>
                    <a:gd name="T32" fmla="*/ 2147483646 w 6672"/>
                    <a:gd name="T33" fmla="*/ 2147483646 h 6064"/>
                    <a:gd name="T34" fmla="*/ 2147483646 w 6672"/>
                    <a:gd name="T35" fmla="*/ 2147483646 h 6064"/>
                    <a:gd name="T36" fmla="*/ 2147483646 w 6672"/>
                    <a:gd name="T37" fmla="*/ 2147483646 h 6064"/>
                    <a:gd name="T38" fmla="*/ 2147483646 w 6672"/>
                    <a:gd name="T39" fmla="*/ 9765625 h 6064"/>
                    <a:gd name="T40" fmla="*/ 2147483646 w 6672"/>
                    <a:gd name="T41" fmla="*/ 9765625 h 60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lnTo>
                        <a:pt x="267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6167;p37"/>
                <p:cNvSpPr>
                  <a:spLocks/>
                </p:cNvSpPr>
                <p:nvPr/>
              </p:nvSpPr>
              <p:spPr bwMode="auto">
                <a:xfrm>
                  <a:off x="2694425" y="4319375"/>
                  <a:ext cx="77575" cy="104925"/>
                </a:xfrm>
                <a:custGeom>
                  <a:avLst/>
                  <a:gdLst>
                    <a:gd name="T0" fmla="*/ 1962890625 w 3103"/>
                    <a:gd name="T1" fmla="*/ 0 h 4197"/>
                    <a:gd name="T2" fmla="*/ 332031250 w 3103"/>
                    <a:gd name="T3" fmla="*/ 976562500 h 4197"/>
                    <a:gd name="T4" fmla="*/ 654296875 w 3103"/>
                    <a:gd name="T5" fmla="*/ 2147483646 h 4197"/>
                    <a:gd name="T6" fmla="*/ 2147483646 w 3103"/>
                    <a:gd name="T7" fmla="*/ 2147483646 h 4197"/>
                    <a:gd name="T8" fmla="*/ 2147483646 w 3103"/>
                    <a:gd name="T9" fmla="*/ 2147483646 h 4197"/>
                    <a:gd name="T10" fmla="*/ 2147483646 w 3103"/>
                    <a:gd name="T11" fmla="*/ 2147483646 h 4197"/>
                    <a:gd name="T12" fmla="*/ 2147483646 w 3103"/>
                    <a:gd name="T13" fmla="*/ 2147483646 h 4197"/>
                    <a:gd name="T14" fmla="*/ 2147483646 w 3103"/>
                    <a:gd name="T15" fmla="*/ 2147483646 h 4197"/>
                    <a:gd name="T16" fmla="*/ 2147483646 w 3103"/>
                    <a:gd name="T17" fmla="*/ 2147483646 h 4197"/>
                    <a:gd name="T18" fmla="*/ 2147483646 w 3103"/>
                    <a:gd name="T19" fmla="*/ 2147483646 h 4197"/>
                    <a:gd name="T20" fmla="*/ 2147483646 w 3103"/>
                    <a:gd name="T21" fmla="*/ 2147483646 h 4197"/>
                    <a:gd name="T22" fmla="*/ 2147483646 w 3103"/>
                    <a:gd name="T23" fmla="*/ 2147483646 h 4197"/>
                    <a:gd name="T24" fmla="*/ 2147483646 w 3103"/>
                    <a:gd name="T25" fmla="*/ 2147483646 h 4197"/>
                    <a:gd name="T26" fmla="*/ 2147483646 w 3103"/>
                    <a:gd name="T27" fmla="*/ 2147483646 h 4197"/>
                    <a:gd name="T28" fmla="*/ 2147483646 w 3103"/>
                    <a:gd name="T29" fmla="*/ 2147483646 h 4197"/>
                    <a:gd name="T30" fmla="*/ 2147483646 w 3103"/>
                    <a:gd name="T31" fmla="*/ 654296875 h 4197"/>
                    <a:gd name="T32" fmla="*/ 1962890625 w 3103"/>
                    <a:gd name="T33" fmla="*/ 0 h 419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5" name="Google Shape;6168;p37"/>
                <p:cNvSpPr>
                  <a:spLocks/>
                </p:cNvSpPr>
                <p:nvPr/>
              </p:nvSpPr>
              <p:spPr bwMode="auto">
                <a:xfrm>
                  <a:off x="2756125" y="4220125"/>
                  <a:ext cx="60900" cy="211025"/>
                </a:xfrm>
                <a:custGeom>
                  <a:avLst/>
                  <a:gdLst>
                    <a:gd name="T0" fmla="*/ 986328125 w 2436"/>
                    <a:gd name="T1" fmla="*/ 9765625 h 8441"/>
                    <a:gd name="T2" fmla="*/ 332031250 w 2436"/>
                    <a:gd name="T3" fmla="*/ 2147483646 h 8441"/>
                    <a:gd name="T4" fmla="*/ 2147483646 w 2436"/>
                    <a:gd name="T5" fmla="*/ 2147483646 h 8441"/>
                    <a:gd name="T6" fmla="*/ 2147483646 w 2436"/>
                    <a:gd name="T7" fmla="*/ 2147483646 h 8441"/>
                    <a:gd name="T8" fmla="*/ 2147483646 w 2436"/>
                    <a:gd name="T9" fmla="*/ 2147483646 h 8441"/>
                    <a:gd name="T10" fmla="*/ 2147483646 w 2436"/>
                    <a:gd name="T11" fmla="*/ 2147483646 h 8441"/>
                    <a:gd name="T12" fmla="*/ 2147483646 w 2436"/>
                    <a:gd name="T13" fmla="*/ 2147483646 h 8441"/>
                    <a:gd name="T14" fmla="*/ 2147483646 w 2436"/>
                    <a:gd name="T15" fmla="*/ 2147483646 h 8441"/>
                    <a:gd name="T16" fmla="*/ 2147483646 w 2436"/>
                    <a:gd name="T17" fmla="*/ 2147483646 h 8441"/>
                    <a:gd name="T18" fmla="*/ 2147483646 w 2436"/>
                    <a:gd name="T19" fmla="*/ 2147483646 h 8441"/>
                    <a:gd name="T20" fmla="*/ 2147483646 w 2436"/>
                    <a:gd name="T21" fmla="*/ 2147483646 h 8441"/>
                    <a:gd name="T22" fmla="*/ 2147483646 w 2436"/>
                    <a:gd name="T23" fmla="*/ 2147483646 h 8441"/>
                    <a:gd name="T24" fmla="*/ 2147483646 w 2436"/>
                    <a:gd name="T25" fmla="*/ 2147483646 h 8441"/>
                    <a:gd name="T26" fmla="*/ 2147483646 w 2436"/>
                    <a:gd name="T27" fmla="*/ 1962890625 h 8441"/>
                    <a:gd name="T28" fmla="*/ 1962890625 w 2436"/>
                    <a:gd name="T29" fmla="*/ 986328125 h 8441"/>
                    <a:gd name="T30" fmla="*/ 986328125 w 2436"/>
                    <a:gd name="T31" fmla="*/ 9765625 h 844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6169;p37"/>
                <p:cNvSpPr>
                  <a:spLocks/>
                </p:cNvSpPr>
                <p:nvPr/>
              </p:nvSpPr>
              <p:spPr bwMode="auto">
                <a:xfrm>
                  <a:off x="2407550" y="4510350"/>
                  <a:ext cx="290225" cy="59375"/>
                </a:xfrm>
                <a:custGeom>
                  <a:avLst/>
                  <a:gdLst>
                    <a:gd name="T0" fmla="*/ 2147483646 w 11609"/>
                    <a:gd name="T1" fmla="*/ 0 h 2375"/>
                    <a:gd name="T2" fmla="*/ 2147483646 w 11609"/>
                    <a:gd name="T3" fmla="*/ 654296875 h 2375"/>
                    <a:gd name="T4" fmla="*/ 2147483646 w 11609"/>
                    <a:gd name="T5" fmla="*/ 1630859375 h 2375"/>
                    <a:gd name="T6" fmla="*/ 986328125 w 11609"/>
                    <a:gd name="T7" fmla="*/ 2147483646 h 2375"/>
                    <a:gd name="T8" fmla="*/ 9765625 w 11609"/>
                    <a:gd name="T9" fmla="*/ 2147483646 h 2375"/>
                    <a:gd name="T10" fmla="*/ 986328125 w 11609"/>
                    <a:gd name="T11" fmla="*/ 2147483646 h 2375"/>
                    <a:gd name="T12" fmla="*/ 2147483646 w 11609"/>
                    <a:gd name="T13" fmla="*/ 2147483646 h 2375"/>
                    <a:gd name="T14" fmla="*/ 2147483646 w 11609"/>
                    <a:gd name="T15" fmla="*/ 2147483646 h 2375"/>
                    <a:gd name="T16" fmla="*/ 2147483646 w 11609"/>
                    <a:gd name="T17" fmla="*/ 2147483646 h 2375"/>
                    <a:gd name="T18" fmla="*/ 2147483646 w 11609"/>
                    <a:gd name="T19" fmla="*/ 2147483646 h 2375"/>
                    <a:gd name="T20" fmla="*/ 2147483646 w 11609"/>
                    <a:gd name="T21" fmla="*/ 2147483646 h 2375"/>
                    <a:gd name="T22" fmla="*/ 2147483646 w 11609"/>
                    <a:gd name="T23" fmla="*/ 2147483646 h 2375"/>
                    <a:gd name="T24" fmla="*/ 2147483646 w 11609"/>
                    <a:gd name="T25" fmla="*/ 2147483646 h 2375"/>
                    <a:gd name="T26" fmla="*/ 2147483646 w 11609"/>
                    <a:gd name="T27" fmla="*/ 2147483646 h 2375"/>
                    <a:gd name="T28" fmla="*/ 2147483646 w 11609"/>
                    <a:gd name="T29" fmla="*/ 2147483646 h 2375"/>
                    <a:gd name="T30" fmla="*/ 2147483646 w 11609"/>
                    <a:gd name="T31" fmla="*/ 2147483646 h 2375"/>
                    <a:gd name="T32" fmla="*/ 2147483646 w 11609"/>
                    <a:gd name="T33" fmla="*/ 2147483646 h 2375"/>
                    <a:gd name="T34" fmla="*/ 2147483646 w 11609"/>
                    <a:gd name="T35" fmla="*/ 2147483646 h 2375"/>
                    <a:gd name="T36" fmla="*/ 2147483646 w 11609"/>
                    <a:gd name="T37" fmla="*/ 2147483646 h 2375"/>
                    <a:gd name="T38" fmla="*/ 2147483646 w 11609"/>
                    <a:gd name="T39" fmla="*/ 1298828125 h 2375"/>
                    <a:gd name="T40" fmla="*/ 2147483646 w 11609"/>
                    <a:gd name="T41" fmla="*/ 0 h 237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7" name="Google Shape;6170;p37"/>
                <p:cNvSpPr>
                  <a:spLocks/>
                </p:cNvSpPr>
                <p:nvPr/>
              </p:nvSpPr>
              <p:spPr bwMode="auto">
                <a:xfrm>
                  <a:off x="2518475" y="4446950"/>
                  <a:ext cx="173475" cy="94725"/>
                </a:xfrm>
                <a:custGeom>
                  <a:avLst/>
                  <a:gdLst>
                    <a:gd name="T0" fmla="*/ 976562500 w 6939"/>
                    <a:gd name="T1" fmla="*/ 9765625 h 3789"/>
                    <a:gd name="T2" fmla="*/ 322265625 w 6939"/>
                    <a:gd name="T3" fmla="*/ 986328125 h 3789"/>
                    <a:gd name="T4" fmla="*/ 976562500 w 6939"/>
                    <a:gd name="T5" fmla="*/ 2147483646 h 3789"/>
                    <a:gd name="T6" fmla="*/ 2147483646 w 6939"/>
                    <a:gd name="T7" fmla="*/ 2147483646 h 3789"/>
                    <a:gd name="T8" fmla="*/ 2147483646 w 6939"/>
                    <a:gd name="T9" fmla="*/ 2147483646 h 3789"/>
                    <a:gd name="T10" fmla="*/ 2147483646 w 6939"/>
                    <a:gd name="T11" fmla="*/ 2147483646 h 3789"/>
                    <a:gd name="T12" fmla="*/ 2147483646 w 6939"/>
                    <a:gd name="T13" fmla="*/ 2147483646 h 3789"/>
                    <a:gd name="T14" fmla="*/ 2147483646 w 6939"/>
                    <a:gd name="T15" fmla="*/ 2147483646 h 3789"/>
                    <a:gd name="T16" fmla="*/ 2147483646 w 6939"/>
                    <a:gd name="T17" fmla="*/ 2147483646 h 3789"/>
                    <a:gd name="T18" fmla="*/ 2147483646 w 6939"/>
                    <a:gd name="T19" fmla="*/ 2147483646 h 3789"/>
                    <a:gd name="T20" fmla="*/ 2147483646 w 6939"/>
                    <a:gd name="T21" fmla="*/ 2147483646 h 3789"/>
                    <a:gd name="T22" fmla="*/ 2147483646 w 6939"/>
                    <a:gd name="T23" fmla="*/ 2147483646 h 3789"/>
                    <a:gd name="T24" fmla="*/ 2147483646 w 6939"/>
                    <a:gd name="T25" fmla="*/ 2147483646 h 3789"/>
                    <a:gd name="T26" fmla="*/ 2147483646 w 6939"/>
                    <a:gd name="T27" fmla="*/ 9765625 h 3789"/>
                    <a:gd name="T28" fmla="*/ 976562500 w 6939"/>
                    <a:gd name="T29" fmla="*/ 9765625 h 378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lnTo>
                        <a:pt x="100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6171;p37"/>
                <p:cNvSpPr>
                  <a:spLocks/>
                </p:cNvSpPr>
                <p:nvPr/>
              </p:nvSpPr>
              <p:spPr bwMode="auto">
                <a:xfrm>
                  <a:off x="2604350" y="4345225"/>
                  <a:ext cx="515400" cy="428650"/>
                </a:xfrm>
                <a:custGeom>
                  <a:avLst/>
                  <a:gdLst>
                    <a:gd name="T0" fmla="*/ 2147483646 w 20616"/>
                    <a:gd name="T1" fmla="*/ 0 h 17146"/>
                    <a:gd name="T2" fmla="*/ 2147483646 w 20616"/>
                    <a:gd name="T3" fmla="*/ 2147483646 h 17146"/>
                    <a:gd name="T4" fmla="*/ 2147483646 w 20616"/>
                    <a:gd name="T5" fmla="*/ 2147483646 h 17146"/>
                    <a:gd name="T6" fmla="*/ 2147483646 w 20616"/>
                    <a:gd name="T7" fmla="*/ 2147483646 h 17146"/>
                    <a:gd name="T8" fmla="*/ 2147483646 w 20616"/>
                    <a:gd name="T9" fmla="*/ 2147483646 h 17146"/>
                    <a:gd name="T10" fmla="*/ 2147483646 w 20616"/>
                    <a:gd name="T11" fmla="*/ 2147483646 h 17146"/>
                    <a:gd name="T12" fmla="*/ 2147483646 w 20616"/>
                    <a:gd name="T13" fmla="*/ 2147483646 h 17146"/>
                    <a:gd name="T14" fmla="*/ 2147483646 w 20616"/>
                    <a:gd name="T15" fmla="*/ 2147483646 h 17146"/>
                    <a:gd name="T16" fmla="*/ 664062500 w 20616"/>
                    <a:gd name="T17" fmla="*/ 2147483646 h 17146"/>
                    <a:gd name="T18" fmla="*/ 2147483646 w 20616"/>
                    <a:gd name="T19" fmla="*/ 2147483646 h 17146"/>
                    <a:gd name="T20" fmla="*/ 2147483646 w 20616"/>
                    <a:gd name="T21" fmla="*/ 2147483646 h 17146"/>
                    <a:gd name="T22" fmla="*/ 2147483646 w 20616"/>
                    <a:gd name="T23" fmla="*/ 2147483646 h 17146"/>
                    <a:gd name="T24" fmla="*/ 2147483646 w 20616"/>
                    <a:gd name="T25" fmla="*/ 2147483646 h 17146"/>
                    <a:gd name="T26" fmla="*/ 2147483646 w 20616"/>
                    <a:gd name="T27" fmla="*/ 2147483646 h 17146"/>
                    <a:gd name="T28" fmla="*/ 2147483646 w 20616"/>
                    <a:gd name="T29" fmla="*/ 2147483646 h 17146"/>
                    <a:gd name="T30" fmla="*/ 2147483646 w 20616"/>
                    <a:gd name="T31" fmla="*/ 2147483646 h 17146"/>
                    <a:gd name="T32" fmla="*/ 2147483646 w 20616"/>
                    <a:gd name="T33" fmla="*/ 2147483646 h 17146"/>
                    <a:gd name="T34" fmla="*/ 2147483646 w 20616"/>
                    <a:gd name="T35" fmla="*/ 2147483646 h 17146"/>
                    <a:gd name="T36" fmla="*/ 2147483646 w 20616"/>
                    <a:gd name="T37" fmla="*/ 2147483646 h 17146"/>
                    <a:gd name="T38" fmla="*/ 2147483646 w 20616"/>
                    <a:gd name="T39" fmla="*/ 2147483646 h 17146"/>
                    <a:gd name="T40" fmla="*/ 2147483646 w 20616"/>
                    <a:gd name="T41" fmla="*/ 2147483646 h 17146"/>
                    <a:gd name="T42" fmla="*/ 2147483646 w 20616"/>
                    <a:gd name="T43" fmla="*/ 2147483646 h 17146"/>
                    <a:gd name="T44" fmla="*/ 2147483646 w 20616"/>
                    <a:gd name="T45" fmla="*/ 2147483646 h 17146"/>
                    <a:gd name="T46" fmla="*/ 2147483646 w 20616"/>
                    <a:gd name="T47" fmla="*/ 2147483646 h 17146"/>
                    <a:gd name="T48" fmla="*/ 2147483646 w 20616"/>
                    <a:gd name="T49" fmla="*/ 2147483646 h 17146"/>
                    <a:gd name="T50" fmla="*/ 2147483646 w 20616"/>
                    <a:gd name="T51" fmla="*/ 0 h 1714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6172;p37"/>
                <p:cNvSpPr>
                  <a:spLocks/>
                </p:cNvSpPr>
                <p:nvPr/>
              </p:nvSpPr>
              <p:spPr bwMode="auto">
                <a:xfrm>
                  <a:off x="2604350" y="4345225"/>
                  <a:ext cx="512900" cy="429500"/>
                </a:xfrm>
                <a:custGeom>
                  <a:avLst/>
                  <a:gdLst>
                    <a:gd name="T0" fmla="*/ 2147483646 w 20516"/>
                    <a:gd name="T1" fmla="*/ 0 h 17180"/>
                    <a:gd name="T2" fmla="*/ 2147483646 w 20516"/>
                    <a:gd name="T3" fmla="*/ 1630859375 h 17180"/>
                    <a:gd name="T4" fmla="*/ 2147483646 w 20516"/>
                    <a:gd name="T5" fmla="*/ 2147483646 h 17180"/>
                    <a:gd name="T6" fmla="*/ 2147483646 w 20516"/>
                    <a:gd name="T7" fmla="*/ 2147483646 h 17180"/>
                    <a:gd name="T8" fmla="*/ 2147483646 w 20516"/>
                    <a:gd name="T9" fmla="*/ 2147483646 h 17180"/>
                    <a:gd name="T10" fmla="*/ 2147483646 w 20516"/>
                    <a:gd name="T11" fmla="*/ 2147483646 h 17180"/>
                    <a:gd name="T12" fmla="*/ 2147483646 w 20516"/>
                    <a:gd name="T13" fmla="*/ 2147483646 h 17180"/>
                    <a:gd name="T14" fmla="*/ 2147483646 w 20516"/>
                    <a:gd name="T15" fmla="*/ 2147483646 h 17180"/>
                    <a:gd name="T16" fmla="*/ 2147483646 w 20516"/>
                    <a:gd name="T17" fmla="*/ 2147483646 h 17180"/>
                    <a:gd name="T18" fmla="*/ 2147483646 w 20516"/>
                    <a:gd name="T19" fmla="*/ 2147483646 h 17180"/>
                    <a:gd name="T20" fmla="*/ 2147483646 w 20516"/>
                    <a:gd name="T21" fmla="*/ 2147483646 h 17180"/>
                    <a:gd name="T22" fmla="*/ 2147483646 w 20516"/>
                    <a:gd name="T23" fmla="*/ 2147483646 h 17180"/>
                    <a:gd name="T24" fmla="*/ 2147483646 w 20516"/>
                    <a:gd name="T25" fmla="*/ 2147483646 h 17180"/>
                    <a:gd name="T26" fmla="*/ 2147483646 w 20516"/>
                    <a:gd name="T27" fmla="*/ 2147483646 h 17180"/>
                    <a:gd name="T28" fmla="*/ 9765625 w 20516"/>
                    <a:gd name="T29" fmla="*/ 2147483646 h 17180"/>
                    <a:gd name="T30" fmla="*/ 9765625 w 20516"/>
                    <a:gd name="T31" fmla="*/ 2147483646 h 17180"/>
                    <a:gd name="T32" fmla="*/ 2147483646 w 20516"/>
                    <a:gd name="T33" fmla="*/ 2147483646 h 17180"/>
                    <a:gd name="T34" fmla="*/ 2147483646 w 20516"/>
                    <a:gd name="T35" fmla="*/ 2147483646 h 17180"/>
                    <a:gd name="T36" fmla="*/ 2147483646 w 20516"/>
                    <a:gd name="T37" fmla="*/ 2147483646 h 17180"/>
                    <a:gd name="T38" fmla="*/ 2147483646 w 20516"/>
                    <a:gd name="T39" fmla="*/ 2147483646 h 17180"/>
                    <a:gd name="T40" fmla="*/ 2147483646 w 20516"/>
                    <a:gd name="T41" fmla="*/ 2147483646 h 17180"/>
                    <a:gd name="T42" fmla="*/ 2147483646 w 20516"/>
                    <a:gd name="T43" fmla="*/ 2147483646 h 17180"/>
                    <a:gd name="T44" fmla="*/ 2147483646 w 20516"/>
                    <a:gd name="T45" fmla="*/ 2147483646 h 17180"/>
                    <a:gd name="T46" fmla="*/ 2147483646 w 20516"/>
                    <a:gd name="T47" fmla="*/ 2147483646 h 17180"/>
                    <a:gd name="T48" fmla="*/ 2147483646 w 20516"/>
                    <a:gd name="T49" fmla="*/ 2147483646 h 17180"/>
                    <a:gd name="T50" fmla="*/ 2147483646 w 20516"/>
                    <a:gd name="T51" fmla="*/ 2147483646 h 17180"/>
                    <a:gd name="T52" fmla="*/ 2147483646 w 20516"/>
                    <a:gd name="T53" fmla="*/ 2147483646 h 17180"/>
                    <a:gd name="T54" fmla="*/ 2147483646 w 20516"/>
                    <a:gd name="T55" fmla="*/ 2147483646 h 17180"/>
                    <a:gd name="T56" fmla="*/ 2147483646 w 20516"/>
                    <a:gd name="T57" fmla="*/ 2147483646 h 17180"/>
                    <a:gd name="T58" fmla="*/ 2147483646 w 20516"/>
                    <a:gd name="T59" fmla="*/ 2147483646 h 17180"/>
                    <a:gd name="T60" fmla="*/ 2147483646 w 20516"/>
                    <a:gd name="T61" fmla="*/ 2147483646 h 17180"/>
                    <a:gd name="T62" fmla="*/ 2147483646 w 20516"/>
                    <a:gd name="T63" fmla="*/ 2147483646 h 17180"/>
                    <a:gd name="T64" fmla="*/ 2147483646 w 20516"/>
                    <a:gd name="T65" fmla="*/ 0 h 1718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6173;p37"/>
                <p:cNvSpPr/>
                <p:nvPr/>
              </p:nvSpPr>
              <p:spPr>
                <a:xfrm>
                  <a:off x="2275013" y="4309805"/>
                  <a:ext cx="1133473" cy="851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1" name="Google Shape;6174;p37"/>
                <p:cNvSpPr>
                  <a:spLocks/>
                </p:cNvSpPr>
                <p:nvPr/>
              </p:nvSpPr>
              <p:spPr bwMode="auto">
                <a:xfrm>
                  <a:off x="2660225" y="4549525"/>
                  <a:ext cx="29225" cy="29225"/>
                </a:xfrm>
                <a:custGeom>
                  <a:avLst/>
                  <a:gdLst>
                    <a:gd name="T0" fmla="*/ 2147483646 w 1169"/>
                    <a:gd name="T1" fmla="*/ 9765625 h 1169"/>
                    <a:gd name="T2" fmla="*/ 9765625 w 1169"/>
                    <a:gd name="T3" fmla="*/ 2147483646 h 1169"/>
                    <a:gd name="T4" fmla="*/ 2147483646 w 1169"/>
                    <a:gd name="T5" fmla="*/ 2147483646 h 1169"/>
                    <a:gd name="T6" fmla="*/ 2147483646 w 1169"/>
                    <a:gd name="T7" fmla="*/ 2147483646 h 1169"/>
                    <a:gd name="T8" fmla="*/ 2147483646 w 1169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2" name="Google Shape;6175;p37"/>
                <p:cNvSpPr>
                  <a:spLocks/>
                </p:cNvSpPr>
                <p:nvPr/>
              </p:nvSpPr>
              <p:spPr bwMode="auto">
                <a:xfrm>
                  <a:off x="2736950" y="4517850"/>
                  <a:ext cx="20875" cy="20875"/>
                </a:xfrm>
                <a:custGeom>
                  <a:avLst/>
                  <a:gdLst>
                    <a:gd name="T0" fmla="*/ 2147483646 w 835"/>
                    <a:gd name="T1" fmla="*/ 0 h 835"/>
                    <a:gd name="T2" fmla="*/ 9765625 w 835"/>
                    <a:gd name="T3" fmla="*/ 2147483646 h 835"/>
                    <a:gd name="T4" fmla="*/ 2147483646 w 835"/>
                    <a:gd name="T5" fmla="*/ 2147483646 h 835"/>
                    <a:gd name="T6" fmla="*/ 2147483646 w 835"/>
                    <a:gd name="T7" fmla="*/ 2147483646 h 835"/>
                    <a:gd name="T8" fmla="*/ 2147483646 w 835"/>
                    <a:gd name="T9" fmla="*/ 0 h 8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3" name="Google Shape;6176;p37"/>
                <p:cNvSpPr>
                  <a:spLocks/>
                </p:cNvSpPr>
                <p:nvPr/>
              </p:nvSpPr>
              <p:spPr bwMode="auto">
                <a:xfrm>
                  <a:off x="2873725" y="4400250"/>
                  <a:ext cx="29200" cy="29225"/>
                </a:xfrm>
                <a:custGeom>
                  <a:avLst/>
                  <a:gdLst>
                    <a:gd name="T0" fmla="*/ 2147483646 w 1168"/>
                    <a:gd name="T1" fmla="*/ 9765625 h 1169"/>
                    <a:gd name="T2" fmla="*/ 0 w 1168"/>
                    <a:gd name="T3" fmla="*/ 2147483646 h 1169"/>
                    <a:gd name="T4" fmla="*/ 2147483646 w 1168"/>
                    <a:gd name="T5" fmla="*/ 2147483646 h 1169"/>
                    <a:gd name="T6" fmla="*/ 2147483646 w 1168"/>
                    <a:gd name="T7" fmla="*/ 2147483646 h 1169"/>
                    <a:gd name="T8" fmla="*/ 2147483646 w 1168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4" name="Google Shape;6177;p37"/>
                <p:cNvSpPr>
                  <a:spLocks/>
                </p:cNvSpPr>
                <p:nvPr/>
              </p:nvSpPr>
              <p:spPr bwMode="auto">
                <a:xfrm>
                  <a:off x="2815350" y="4470300"/>
                  <a:ext cx="14200" cy="14200"/>
                </a:xfrm>
                <a:custGeom>
                  <a:avLst/>
                  <a:gdLst>
                    <a:gd name="T0" fmla="*/ 2147483646 w 568"/>
                    <a:gd name="T1" fmla="*/ 9765625 h 568"/>
                    <a:gd name="T2" fmla="*/ 0 w 568"/>
                    <a:gd name="T3" fmla="*/ 2147483646 h 568"/>
                    <a:gd name="T4" fmla="*/ 2147483646 w 568"/>
                    <a:gd name="T5" fmla="*/ 2147483646 h 568"/>
                    <a:gd name="T6" fmla="*/ 2147483646 w 568"/>
                    <a:gd name="T7" fmla="*/ 2147483646 h 568"/>
                    <a:gd name="T8" fmla="*/ 2147483646 w 568"/>
                    <a:gd name="T9" fmla="*/ 9765625 h 5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5" name="Google Shape;6178;p37"/>
                <p:cNvSpPr>
                  <a:spLocks/>
                </p:cNvSpPr>
                <p:nvPr/>
              </p:nvSpPr>
              <p:spPr bwMode="auto">
                <a:xfrm>
                  <a:off x="2840350" y="4518675"/>
                  <a:ext cx="14225" cy="15025"/>
                </a:xfrm>
                <a:custGeom>
                  <a:avLst/>
                  <a:gdLst>
                    <a:gd name="T0" fmla="*/ 2147483646 w 569"/>
                    <a:gd name="T1" fmla="*/ 9765625 h 601"/>
                    <a:gd name="T2" fmla="*/ 9765625 w 569"/>
                    <a:gd name="T3" fmla="*/ 2147483646 h 601"/>
                    <a:gd name="T4" fmla="*/ 2147483646 w 569"/>
                    <a:gd name="T5" fmla="*/ 2147483646 h 601"/>
                    <a:gd name="T6" fmla="*/ 2147483646 w 569"/>
                    <a:gd name="T7" fmla="*/ 2147483646 h 601"/>
                    <a:gd name="T8" fmla="*/ 2147483646 w 569"/>
                    <a:gd name="T9" fmla="*/ 9765625 h 6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6" name="Google Shape;6179;p37"/>
                <p:cNvSpPr>
                  <a:spLocks/>
                </p:cNvSpPr>
                <p:nvPr/>
              </p:nvSpPr>
              <p:spPr bwMode="auto">
                <a:xfrm>
                  <a:off x="2782825" y="4562875"/>
                  <a:ext cx="29200" cy="29200"/>
                </a:xfrm>
                <a:custGeom>
                  <a:avLst/>
                  <a:gdLst>
                    <a:gd name="T0" fmla="*/ 2147483646 w 1168"/>
                    <a:gd name="T1" fmla="*/ 9765625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9765625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7" name="Google Shape;6180;p37"/>
                <p:cNvSpPr>
                  <a:spLocks/>
                </p:cNvSpPr>
                <p:nvPr/>
              </p:nvSpPr>
              <p:spPr bwMode="auto">
                <a:xfrm>
                  <a:off x="2718600" y="4606250"/>
                  <a:ext cx="25050" cy="25025"/>
                </a:xfrm>
                <a:custGeom>
                  <a:avLst/>
                  <a:gdLst>
                    <a:gd name="T0" fmla="*/ 2147483646 w 1002"/>
                    <a:gd name="T1" fmla="*/ 0 h 1001"/>
                    <a:gd name="T2" fmla="*/ 9765625 w 1002"/>
                    <a:gd name="T3" fmla="*/ 2147483646 h 1001"/>
                    <a:gd name="T4" fmla="*/ 2147483646 w 1002"/>
                    <a:gd name="T5" fmla="*/ 2147483646 h 1001"/>
                    <a:gd name="T6" fmla="*/ 2147483646 w 1002"/>
                    <a:gd name="T7" fmla="*/ 2147483646 h 1001"/>
                    <a:gd name="T8" fmla="*/ 2147483646 w 1002"/>
                    <a:gd name="T9" fmla="*/ 0 h 10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8" name="Google Shape;6181;p37"/>
                <p:cNvSpPr>
                  <a:spLocks/>
                </p:cNvSpPr>
                <p:nvPr/>
              </p:nvSpPr>
              <p:spPr bwMode="auto">
                <a:xfrm>
                  <a:off x="2791150" y="4505325"/>
                  <a:ext cx="16725" cy="16700"/>
                </a:xfrm>
                <a:custGeom>
                  <a:avLst/>
                  <a:gdLst>
                    <a:gd name="T0" fmla="*/ 2147483646 w 669"/>
                    <a:gd name="T1" fmla="*/ 9765625 h 668"/>
                    <a:gd name="T2" fmla="*/ 9765625 w 669"/>
                    <a:gd name="T3" fmla="*/ 2147483646 h 668"/>
                    <a:gd name="T4" fmla="*/ 2147483646 w 669"/>
                    <a:gd name="T5" fmla="*/ 2147483646 h 668"/>
                    <a:gd name="T6" fmla="*/ 2147483646 w 669"/>
                    <a:gd name="T7" fmla="*/ 2147483646 h 668"/>
                    <a:gd name="T8" fmla="*/ 2147483646 w 669"/>
                    <a:gd name="T9" fmla="*/ 9765625 h 6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9" name="Google Shape;6182;p37"/>
                <p:cNvSpPr>
                  <a:spLocks/>
                </p:cNvSpPr>
                <p:nvPr/>
              </p:nvSpPr>
              <p:spPr bwMode="auto">
                <a:xfrm>
                  <a:off x="2740300" y="4470300"/>
                  <a:ext cx="5850" cy="5875"/>
                </a:xfrm>
                <a:custGeom>
                  <a:avLst/>
                  <a:gdLst>
                    <a:gd name="T0" fmla="*/ 1308593750 w 234"/>
                    <a:gd name="T1" fmla="*/ 9765625 h 235"/>
                    <a:gd name="T2" fmla="*/ 0 w 234"/>
                    <a:gd name="T3" fmla="*/ 986328125 h 235"/>
                    <a:gd name="T4" fmla="*/ 1308593750 w 234"/>
                    <a:gd name="T5" fmla="*/ 2147483646 h 235"/>
                    <a:gd name="T6" fmla="*/ 2147483646 w 234"/>
                    <a:gd name="T7" fmla="*/ 986328125 h 235"/>
                    <a:gd name="T8" fmla="*/ 1308593750 w 234"/>
                    <a:gd name="T9" fmla="*/ 9765625 h 2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0" name="Google Shape;6183;p37"/>
                <p:cNvSpPr>
                  <a:spLocks/>
                </p:cNvSpPr>
                <p:nvPr/>
              </p:nvSpPr>
              <p:spPr bwMode="auto">
                <a:xfrm>
                  <a:off x="2781150" y="4383575"/>
                  <a:ext cx="29225" cy="29225"/>
                </a:xfrm>
                <a:custGeom>
                  <a:avLst/>
                  <a:gdLst>
                    <a:gd name="T0" fmla="*/ 2147483646 w 1169"/>
                    <a:gd name="T1" fmla="*/ 9765625 h 1169"/>
                    <a:gd name="T2" fmla="*/ 9765625 w 1169"/>
                    <a:gd name="T3" fmla="*/ 2147483646 h 1169"/>
                    <a:gd name="T4" fmla="*/ 2147483646 w 1169"/>
                    <a:gd name="T5" fmla="*/ 2147483646 h 1169"/>
                    <a:gd name="T6" fmla="*/ 2147483646 w 1169"/>
                    <a:gd name="T7" fmla="*/ 2147483646 h 1169"/>
                    <a:gd name="T8" fmla="*/ 2147483646 w 1169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1" name="Google Shape;6184;p37"/>
                <p:cNvSpPr>
                  <a:spLocks/>
                </p:cNvSpPr>
                <p:nvPr/>
              </p:nvSpPr>
              <p:spPr bwMode="auto">
                <a:xfrm>
                  <a:off x="2899575" y="4446125"/>
                  <a:ext cx="29200" cy="29200"/>
                </a:xfrm>
                <a:custGeom>
                  <a:avLst/>
                  <a:gdLst>
                    <a:gd name="T0" fmla="*/ 2147483646 w 1168"/>
                    <a:gd name="T1" fmla="*/ 0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0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2" name="Google Shape;6185;p37"/>
                <p:cNvSpPr>
                  <a:spLocks/>
                </p:cNvSpPr>
                <p:nvPr/>
              </p:nvSpPr>
              <p:spPr bwMode="auto">
                <a:xfrm>
                  <a:off x="2875375" y="4508675"/>
                  <a:ext cx="19225" cy="18375"/>
                </a:xfrm>
                <a:custGeom>
                  <a:avLst/>
                  <a:gdLst>
                    <a:gd name="T0" fmla="*/ 2147483646 w 769"/>
                    <a:gd name="T1" fmla="*/ 0 h 735"/>
                    <a:gd name="T2" fmla="*/ 9765625 w 769"/>
                    <a:gd name="T3" fmla="*/ 2147483646 h 735"/>
                    <a:gd name="T4" fmla="*/ 2147483646 w 769"/>
                    <a:gd name="T5" fmla="*/ 2147483646 h 735"/>
                    <a:gd name="T6" fmla="*/ 2147483646 w 769"/>
                    <a:gd name="T7" fmla="*/ 2147483646 h 735"/>
                    <a:gd name="T8" fmla="*/ 2147483646 w 769"/>
                    <a:gd name="T9" fmla="*/ 0 h 7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3" name="Google Shape;6186;p37"/>
                <p:cNvSpPr>
                  <a:spLocks/>
                </p:cNvSpPr>
                <p:nvPr/>
              </p:nvSpPr>
              <p:spPr bwMode="auto">
                <a:xfrm>
                  <a:off x="2833700" y="4422775"/>
                  <a:ext cx="15025" cy="15025"/>
                </a:xfrm>
                <a:custGeom>
                  <a:avLst/>
                  <a:gdLst>
                    <a:gd name="T0" fmla="*/ 2147483646 w 601"/>
                    <a:gd name="T1" fmla="*/ 0 h 601"/>
                    <a:gd name="T2" fmla="*/ 0 w 601"/>
                    <a:gd name="T3" fmla="*/ 2147483646 h 601"/>
                    <a:gd name="T4" fmla="*/ 2147483646 w 601"/>
                    <a:gd name="T5" fmla="*/ 2147483646 h 601"/>
                    <a:gd name="T6" fmla="*/ 2147483646 w 601"/>
                    <a:gd name="T7" fmla="*/ 2147483646 h 601"/>
                    <a:gd name="T8" fmla="*/ 2147483646 w 601"/>
                    <a:gd name="T9" fmla="*/ 0 h 6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4" name="Google Shape;6187;p37"/>
                <p:cNvSpPr>
                  <a:spLocks/>
                </p:cNvSpPr>
                <p:nvPr/>
              </p:nvSpPr>
              <p:spPr bwMode="auto">
                <a:xfrm>
                  <a:off x="2921250" y="4405250"/>
                  <a:ext cx="16700" cy="16725"/>
                </a:xfrm>
                <a:custGeom>
                  <a:avLst/>
                  <a:gdLst>
                    <a:gd name="T0" fmla="*/ 2147483646 w 668"/>
                    <a:gd name="T1" fmla="*/ 9765625 h 669"/>
                    <a:gd name="T2" fmla="*/ 9765625 w 668"/>
                    <a:gd name="T3" fmla="*/ 2147483646 h 669"/>
                    <a:gd name="T4" fmla="*/ 2147483646 w 668"/>
                    <a:gd name="T5" fmla="*/ 2147483646 h 669"/>
                    <a:gd name="T6" fmla="*/ 2147483646 w 668"/>
                    <a:gd name="T7" fmla="*/ 2147483646 h 669"/>
                    <a:gd name="T8" fmla="*/ 2147483646 w 668"/>
                    <a:gd name="T9" fmla="*/ 9765625 h 6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5" name="Google Shape;6188;p37"/>
                <p:cNvSpPr>
                  <a:spLocks/>
                </p:cNvSpPr>
                <p:nvPr/>
              </p:nvSpPr>
              <p:spPr bwMode="auto">
                <a:xfrm>
                  <a:off x="2679425" y="4510350"/>
                  <a:ext cx="29200" cy="29200"/>
                </a:xfrm>
                <a:custGeom>
                  <a:avLst/>
                  <a:gdLst>
                    <a:gd name="T0" fmla="*/ 2147483646 w 1168"/>
                    <a:gd name="T1" fmla="*/ 0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0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6" name="Google Shape;6189;p37"/>
                <p:cNvSpPr>
                  <a:spLocks/>
                </p:cNvSpPr>
                <p:nvPr/>
              </p:nvSpPr>
              <p:spPr bwMode="auto">
                <a:xfrm>
                  <a:off x="3025500" y="4308525"/>
                  <a:ext cx="386950" cy="408650"/>
                </a:xfrm>
                <a:custGeom>
                  <a:avLst/>
                  <a:gdLst>
                    <a:gd name="T0" fmla="*/ 2147483646 w 15478"/>
                    <a:gd name="T1" fmla="*/ 9765625 h 16346"/>
                    <a:gd name="T2" fmla="*/ 2147483646 w 15478"/>
                    <a:gd name="T3" fmla="*/ 2147483646 h 16346"/>
                    <a:gd name="T4" fmla="*/ 2147483646 w 15478"/>
                    <a:gd name="T5" fmla="*/ 2147483646 h 16346"/>
                    <a:gd name="T6" fmla="*/ 2147483646 w 15478"/>
                    <a:gd name="T7" fmla="*/ 2147483646 h 16346"/>
                    <a:gd name="T8" fmla="*/ 2147483646 w 15478"/>
                    <a:gd name="T9" fmla="*/ 2147483646 h 16346"/>
                    <a:gd name="T10" fmla="*/ 2147483646 w 15478"/>
                    <a:gd name="T11" fmla="*/ 2147483646 h 16346"/>
                    <a:gd name="T12" fmla="*/ 2147483646 w 15478"/>
                    <a:gd name="T13" fmla="*/ 2147483646 h 16346"/>
                    <a:gd name="T14" fmla="*/ 1630859375 w 15478"/>
                    <a:gd name="T15" fmla="*/ 2147483646 h 16346"/>
                    <a:gd name="T16" fmla="*/ 0 w 15478"/>
                    <a:gd name="T17" fmla="*/ 2147483646 h 16346"/>
                    <a:gd name="T18" fmla="*/ 2147483646 w 15478"/>
                    <a:gd name="T19" fmla="*/ 2147483646 h 16346"/>
                    <a:gd name="T20" fmla="*/ 2147483646 w 15478"/>
                    <a:gd name="T21" fmla="*/ 2147483646 h 16346"/>
                    <a:gd name="T22" fmla="*/ 2147483646 w 15478"/>
                    <a:gd name="T23" fmla="*/ 2147483646 h 16346"/>
                    <a:gd name="T24" fmla="*/ 2147483646 w 15478"/>
                    <a:gd name="T25" fmla="*/ 2147483646 h 16346"/>
                    <a:gd name="T26" fmla="*/ 2147483646 w 15478"/>
                    <a:gd name="T27" fmla="*/ 2147483646 h 16346"/>
                    <a:gd name="T28" fmla="*/ 2147483646 w 15478"/>
                    <a:gd name="T29" fmla="*/ 2147483646 h 16346"/>
                    <a:gd name="T30" fmla="*/ 2147483646 w 15478"/>
                    <a:gd name="T31" fmla="*/ 2147483646 h 16346"/>
                    <a:gd name="T32" fmla="*/ 2147483646 w 15478"/>
                    <a:gd name="T33" fmla="*/ 2147483646 h 16346"/>
                    <a:gd name="T34" fmla="*/ 2147483646 w 15478"/>
                    <a:gd name="T35" fmla="*/ 2147483646 h 16346"/>
                    <a:gd name="T36" fmla="*/ 2147483646 w 15478"/>
                    <a:gd name="T37" fmla="*/ 2147483646 h 16346"/>
                    <a:gd name="T38" fmla="*/ 2147483646 w 15478"/>
                    <a:gd name="T39" fmla="*/ 2147483646 h 16346"/>
                    <a:gd name="T40" fmla="*/ 2147483646 w 15478"/>
                    <a:gd name="T41" fmla="*/ 2147483646 h 16346"/>
                    <a:gd name="T42" fmla="*/ 2147483646 w 15478"/>
                    <a:gd name="T43" fmla="*/ 2147483646 h 16346"/>
                    <a:gd name="T44" fmla="*/ 2147483646 w 15478"/>
                    <a:gd name="T45" fmla="*/ 2147483646 h 16346"/>
                    <a:gd name="T46" fmla="*/ 2147483646 w 15478"/>
                    <a:gd name="T47" fmla="*/ 2147483646 h 16346"/>
                    <a:gd name="T48" fmla="*/ 2147483646 w 15478"/>
                    <a:gd name="T49" fmla="*/ 2147483646 h 16346"/>
                    <a:gd name="T50" fmla="*/ 2147483646 w 15478"/>
                    <a:gd name="T51" fmla="*/ 2147483646 h 16346"/>
                    <a:gd name="T52" fmla="*/ 2147483646 w 15478"/>
                    <a:gd name="T53" fmla="*/ 2147483646 h 16346"/>
                    <a:gd name="T54" fmla="*/ 2147483646 w 15478"/>
                    <a:gd name="T55" fmla="*/ 2147483646 h 16346"/>
                    <a:gd name="T56" fmla="*/ 2147483646 w 15478"/>
                    <a:gd name="T57" fmla="*/ 2147483646 h 16346"/>
                    <a:gd name="T58" fmla="*/ 2147483646 w 15478"/>
                    <a:gd name="T59" fmla="*/ 2147483646 h 16346"/>
                    <a:gd name="T60" fmla="*/ 2147483646 w 15478"/>
                    <a:gd name="T61" fmla="*/ 2147483646 h 16346"/>
                    <a:gd name="T62" fmla="*/ 2147483646 w 15478"/>
                    <a:gd name="T63" fmla="*/ 2147483646 h 16346"/>
                    <a:gd name="T64" fmla="*/ 2147483646 w 15478"/>
                    <a:gd name="T65" fmla="*/ 1630859375 h 16346"/>
                    <a:gd name="T66" fmla="*/ 2147483646 w 15478"/>
                    <a:gd name="T67" fmla="*/ 332031250 h 16346"/>
                    <a:gd name="T68" fmla="*/ 2147483646 w 15478"/>
                    <a:gd name="T69" fmla="*/ 9765625 h 163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7" name="Google Shape;6190;p37"/>
                <p:cNvSpPr>
                  <a:spLocks/>
                </p:cNvSpPr>
                <p:nvPr/>
              </p:nvSpPr>
              <p:spPr bwMode="auto">
                <a:xfrm>
                  <a:off x="2843700" y="4550375"/>
                  <a:ext cx="433675" cy="607950"/>
                </a:xfrm>
                <a:custGeom>
                  <a:avLst/>
                  <a:gdLst>
                    <a:gd name="T0" fmla="*/ 2147483646 w 17347"/>
                    <a:gd name="T1" fmla="*/ 1630859375 h 24318"/>
                    <a:gd name="T2" fmla="*/ 2147483646 w 17347"/>
                    <a:gd name="T3" fmla="*/ 2147483646 h 24318"/>
                    <a:gd name="T4" fmla="*/ 2147483646 w 17347"/>
                    <a:gd name="T5" fmla="*/ 2147483646 h 24318"/>
                    <a:gd name="T6" fmla="*/ 2147483646 w 17347"/>
                    <a:gd name="T7" fmla="*/ 2147483646 h 24318"/>
                    <a:gd name="T8" fmla="*/ 2147483646 w 17347"/>
                    <a:gd name="T9" fmla="*/ 2147483646 h 24318"/>
                    <a:gd name="T10" fmla="*/ 1962890625 w 17347"/>
                    <a:gd name="T11" fmla="*/ 2147483646 h 24318"/>
                    <a:gd name="T12" fmla="*/ 2147483646 w 17347"/>
                    <a:gd name="T13" fmla="*/ 2147483646 h 24318"/>
                    <a:gd name="T14" fmla="*/ 2147483646 w 17347"/>
                    <a:gd name="T15" fmla="*/ 2147483646 h 24318"/>
                    <a:gd name="T16" fmla="*/ 2147483646 w 17347"/>
                    <a:gd name="T17" fmla="*/ 2147483646 h 24318"/>
                    <a:gd name="T18" fmla="*/ 2147483646 w 17347"/>
                    <a:gd name="T19" fmla="*/ 2147483646 h 24318"/>
                    <a:gd name="T20" fmla="*/ 2147483646 w 17347"/>
                    <a:gd name="T21" fmla="*/ 2147483646 h 24318"/>
                    <a:gd name="T22" fmla="*/ 2147483646 w 17347"/>
                    <a:gd name="T23" fmla="*/ 2147483646 h 24318"/>
                    <a:gd name="T24" fmla="*/ 2147483646 w 17347"/>
                    <a:gd name="T25" fmla="*/ 2147483646 h 24318"/>
                    <a:gd name="T26" fmla="*/ 2147483646 w 17347"/>
                    <a:gd name="T27" fmla="*/ 2147483646 h 24318"/>
                    <a:gd name="T28" fmla="*/ 2147483646 w 17347"/>
                    <a:gd name="T29" fmla="*/ 2147483646 h 24318"/>
                    <a:gd name="T30" fmla="*/ 2147483646 w 17347"/>
                    <a:gd name="T31" fmla="*/ 2147483646 h 24318"/>
                    <a:gd name="T32" fmla="*/ 2147483646 w 17347"/>
                    <a:gd name="T33" fmla="*/ 2147483646 h 24318"/>
                    <a:gd name="T34" fmla="*/ 2147483646 w 17347"/>
                    <a:gd name="T35" fmla="*/ 2147483646 h 24318"/>
                    <a:gd name="T36" fmla="*/ 2147483646 w 17347"/>
                    <a:gd name="T37" fmla="*/ 2147483646 h 24318"/>
                    <a:gd name="T38" fmla="*/ 2147483646 w 17347"/>
                    <a:gd name="T39" fmla="*/ 2147483646 h 24318"/>
                    <a:gd name="T40" fmla="*/ 2147483646 w 17347"/>
                    <a:gd name="T41" fmla="*/ 2147483646 h 24318"/>
                    <a:gd name="T42" fmla="*/ 2147483646 w 17347"/>
                    <a:gd name="T43" fmla="*/ 2147483646 h 24318"/>
                    <a:gd name="T44" fmla="*/ 2147483646 w 17347"/>
                    <a:gd name="T45" fmla="*/ 2147483646 h 24318"/>
                    <a:gd name="T46" fmla="*/ 2147483646 w 17347"/>
                    <a:gd name="T47" fmla="*/ 2147483646 h 24318"/>
                    <a:gd name="T48" fmla="*/ 2147483646 w 17347"/>
                    <a:gd name="T49" fmla="*/ 2147483646 h 24318"/>
                    <a:gd name="T50" fmla="*/ 2147483646 w 17347"/>
                    <a:gd name="T51" fmla="*/ 2147483646 h 24318"/>
                    <a:gd name="T52" fmla="*/ 2147483646 w 17347"/>
                    <a:gd name="T53" fmla="*/ 2147483646 h 24318"/>
                    <a:gd name="T54" fmla="*/ 2147483646 w 17347"/>
                    <a:gd name="T55" fmla="*/ 2147483646 h 24318"/>
                    <a:gd name="T56" fmla="*/ 2147483646 w 17347"/>
                    <a:gd name="T57" fmla="*/ 2147483646 h 24318"/>
                    <a:gd name="T58" fmla="*/ 2147483646 w 17347"/>
                    <a:gd name="T59" fmla="*/ 2147483646 h 24318"/>
                    <a:gd name="T60" fmla="*/ 2147483646 w 17347"/>
                    <a:gd name="T61" fmla="*/ 2147483646 h 24318"/>
                    <a:gd name="T62" fmla="*/ 2147483646 w 17347"/>
                    <a:gd name="T63" fmla="*/ 2147483646 h 24318"/>
                    <a:gd name="T64" fmla="*/ 2147483646 w 17347"/>
                    <a:gd name="T65" fmla="*/ 2147483646 h 24318"/>
                    <a:gd name="T66" fmla="*/ 2147483646 w 17347"/>
                    <a:gd name="T67" fmla="*/ 2147483646 h 24318"/>
                    <a:gd name="T68" fmla="*/ 2147483646 w 17347"/>
                    <a:gd name="T69" fmla="*/ 2147483646 h 24318"/>
                    <a:gd name="T70" fmla="*/ 2147483646 w 17347"/>
                    <a:gd name="T71" fmla="*/ 2147483646 h 24318"/>
                    <a:gd name="T72" fmla="*/ 2147483646 w 17347"/>
                    <a:gd name="T73" fmla="*/ 2147483646 h 24318"/>
                    <a:gd name="T74" fmla="*/ 2147483646 w 17347"/>
                    <a:gd name="T75" fmla="*/ 2147483646 h 24318"/>
                    <a:gd name="T76" fmla="*/ 2147483646 w 17347"/>
                    <a:gd name="T77" fmla="*/ 2147483646 h 24318"/>
                    <a:gd name="T78" fmla="*/ 2147483646 w 17347"/>
                    <a:gd name="T79" fmla="*/ 2147483646 h 24318"/>
                    <a:gd name="T80" fmla="*/ 2147483646 w 17347"/>
                    <a:gd name="T81" fmla="*/ 2147483646 h 24318"/>
                    <a:gd name="T82" fmla="*/ 2147483646 w 17347"/>
                    <a:gd name="T83" fmla="*/ 2147483646 h 24318"/>
                    <a:gd name="T84" fmla="*/ 2147483646 w 17347"/>
                    <a:gd name="T85" fmla="*/ 2147483646 h 24318"/>
                    <a:gd name="T86" fmla="*/ 2147483646 w 17347"/>
                    <a:gd name="T87" fmla="*/ 1953125000 h 24318"/>
                    <a:gd name="T88" fmla="*/ 2147483646 w 17347"/>
                    <a:gd name="T89" fmla="*/ 1308593750 h 24318"/>
                    <a:gd name="T90" fmla="*/ 2147483646 w 17347"/>
                    <a:gd name="T91" fmla="*/ 0 h 2431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lnTo>
                        <a:pt x="5604" y="0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8" name="Google Shape;6191;p37"/>
                <p:cNvSpPr>
                  <a:spLocks/>
                </p:cNvSpPr>
                <p:nvPr/>
              </p:nvSpPr>
              <p:spPr bwMode="auto">
                <a:xfrm>
                  <a:off x="2343350" y="4648775"/>
                  <a:ext cx="421975" cy="479525"/>
                </a:xfrm>
                <a:custGeom>
                  <a:avLst/>
                  <a:gdLst>
                    <a:gd name="T0" fmla="*/ 0 w 16879"/>
                    <a:gd name="T1" fmla="*/ 2147483646 h 19181"/>
                    <a:gd name="T2" fmla="*/ 322265625 w 16879"/>
                    <a:gd name="T3" fmla="*/ 2147483646 h 19181"/>
                    <a:gd name="T4" fmla="*/ 1191406250 w 16879"/>
                    <a:gd name="T5" fmla="*/ 2147483646 h 19181"/>
                    <a:gd name="T6" fmla="*/ 1191406250 w 16879"/>
                    <a:gd name="T7" fmla="*/ 2147483646 h 19181"/>
                    <a:gd name="T8" fmla="*/ 0 w 16879"/>
                    <a:gd name="T9" fmla="*/ 2147483646 h 19181"/>
                    <a:gd name="T10" fmla="*/ 2147483646 w 16879"/>
                    <a:gd name="T11" fmla="*/ 0 h 19181"/>
                    <a:gd name="T12" fmla="*/ 2147483646 w 16879"/>
                    <a:gd name="T13" fmla="*/ 1308593750 h 19181"/>
                    <a:gd name="T14" fmla="*/ 2147483646 w 16879"/>
                    <a:gd name="T15" fmla="*/ 2147483646 h 19181"/>
                    <a:gd name="T16" fmla="*/ 2147483646 w 16879"/>
                    <a:gd name="T17" fmla="*/ 2147483646 h 19181"/>
                    <a:gd name="T18" fmla="*/ 2147483646 w 16879"/>
                    <a:gd name="T19" fmla="*/ 2147483646 h 19181"/>
                    <a:gd name="T20" fmla="*/ 2147483646 w 16879"/>
                    <a:gd name="T21" fmla="*/ 2147483646 h 19181"/>
                    <a:gd name="T22" fmla="*/ 2147483646 w 16879"/>
                    <a:gd name="T23" fmla="*/ 2147483646 h 19181"/>
                    <a:gd name="T24" fmla="*/ 2147483646 w 16879"/>
                    <a:gd name="T25" fmla="*/ 2147483646 h 19181"/>
                    <a:gd name="T26" fmla="*/ 2147483646 w 16879"/>
                    <a:gd name="T27" fmla="*/ 2147483646 h 19181"/>
                    <a:gd name="T28" fmla="*/ 2147483646 w 16879"/>
                    <a:gd name="T29" fmla="*/ 2147483646 h 19181"/>
                    <a:gd name="T30" fmla="*/ 2147483646 w 16879"/>
                    <a:gd name="T31" fmla="*/ 2147483646 h 19181"/>
                    <a:gd name="T32" fmla="*/ 2147483646 w 16879"/>
                    <a:gd name="T33" fmla="*/ 2147483646 h 19181"/>
                    <a:gd name="T34" fmla="*/ 2147483646 w 16879"/>
                    <a:gd name="T35" fmla="*/ 2147483646 h 19181"/>
                    <a:gd name="T36" fmla="*/ 2147483646 w 16879"/>
                    <a:gd name="T37" fmla="*/ 2147483646 h 19181"/>
                    <a:gd name="T38" fmla="*/ 2147483646 w 16879"/>
                    <a:gd name="T39" fmla="*/ 2147483646 h 19181"/>
                    <a:gd name="T40" fmla="*/ 2147483646 w 16879"/>
                    <a:gd name="T41" fmla="*/ 2147483646 h 19181"/>
                    <a:gd name="T42" fmla="*/ 2147483646 w 16879"/>
                    <a:gd name="T43" fmla="*/ 2147483646 h 19181"/>
                    <a:gd name="T44" fmla="*/ 1191406250 w 16879"/>
                    <a:gd name="T45" fmla="*/ 2147483646 h 19181"/>
                    <a:gd name="T46" fmla="*/ 1191406250 w 16879"/>
                    <a:gd name="T47" fmla="*/ 2147483646 h 19181"/>
                    <a:gd name="T48" fmla="*/ 2147483646 w 16879"/>
                    <a:gd name="T49" fmla="*/ 2147483646 h 19181"/>
                    <a:gd name="T50" fmla="*/ 2147483646 w 16879"/>
                    <a:gd name="T51" fmla="*/ 2147483646 h 19181"/>
                    <a:gd name="T52" fmla="*/ 2147483646 w 16879"/>
                    <a:gd name="T53" fmla="*/ 2147483646 h 19181"/>
                    <a:gd name="T54" fmla="*/ 2147483646 w 16879"/>
                    <a:gd name="T55" fmla="*/ 2147483646 h 19181"/>
                    <a:gd name="T56" fmla="*/ 2147483646 w 16879"/>
                    <a:gd name="T57" fmla="*/ 2147483646 h 19181"/>
                    <a:gd name="T58" fmla="*/ 2147483646 w 16879"/>
                    <a:gd name="T59" fmla="*/ 2147483646 h 19181"/>
                    <a:gd name="T60" fmla="*/ 2147483646 w 16879"/>
                    <a:gd name="T61" fmla="*/ 2147483646 h 19181"/>
                    <a:gd name="T62" fmla="*/ 2147483646 w 16879"/>
                    <a:gd name="T63" fmla="*/ 2147483646 h 19181"/>
                    <a:gd name="T64" fmla="*/ 2147483646 w 16879"/>
                    <a:gd name="T65" fmla="*/ 2147483646 h 19181"/>
                    <a:gd name="T66" fmla="*/ 2147483646 w 16879"/>
                    <a:gd name="T67" fmla="*/ 2147483646 h 19181"/>
                    <a:gd name="T68" fmla="*/ 2147483646 w 16879"/>
                    <a:gd name="T69" fmla="*/ 2147483646 h 19181"/>
                    <a:gd name="T70" fmla="*/ 2147483646 w 16879"/>
                    <a:gd name="T71" fmla="*/ 2147483646 h 19181"/>
                    <a:gd name="T72" fmla="*/ 2147483646 w 16879"/>
                    <a:gd name="T73" fmla="*/ 2147483646 h 19181"/>
                    <a:gd name="T74" fmla="*/ 2147483646 w 16879"/>
                    <a:gd name="T75" fmla="*/ 2147483646 h 19181"/>
                    <a:gd name="T76" fmla="*/ 2147483646 w 16879"/>
                    <a:gd name="T77" fmla="*/ 2147483646 h 19181"/>
                    <a:gd name="T78" fmla="*/ 2147483646 w 16879"/>
                    <a:gd name="T79" fmla="*/ 2147483646 h 19181"/>
                    <a:gd name="T80" fmla="*/ 2147483646 w 16879"/>
                    <a:gd name="T81" fmla="*/ 2147483646 h 19181"/>
                    <a:gd name="T82" fmla="*/ 2147483646 w 16879"/>
                    <a:gd name="T83" fmla="*/ 2147483646 h 19181"/>
                    <a:gd name="T84" fmla="*/ 2147483646 w 16879"/>
                    <a:gd name="T85" fmla="*/ 2147483646 h 19181"/>
                    <a:gd name="T86" fmla="*/ 2147483646 w 16879"/>
                    <a:gd name="T87" fmla="*/ 2147483646 h 19181"/>
                    <a:gd name="T88" fmla="*/ 2147483646 w 16879"/>
                    <a:gd name="T89" fmla="*/ 2147483646 h 19181"/>
                    <a:gd name="T90" fmla="*/ 2147483646 w 16879"/>
                    <a:gd name="T91" fmla="*/ 654296875 h 19181"/>
                    <a:gd name="T92" fmla="*/ 2147483646 w 16879"/>
                    <a:gd name="T93" fmla="*/ 0 h 191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9" name="Google Shape;6192;p37"/>
                <p:cNvSpPr>
                  <a:spLocks/>
                </p:cNvSpPr>
                <p:nvPr/>
              </p:nvSpPr>
              <p:spPr bwMode="auto">
                <a:xfrm>
                  <a:off x="2416725" y="4616250"/>
                  <a:ext cx="219350" cy="187250"/>
                </a:xfrm>
                <a:custGeom>
                  <a:avLst/>
                  <a:gdLst>
                    <a:gd name="T0" fmla="*/ 2147483646 w 8774"/>
                    <a:gd name="T1" fmla="*/ 0 h 7490"/>
                    <a:gd name="T2" fmla="*/ 2147483646 w 8774"/>
                    <a:gd name="T3" fmla="*/ 2147483646 h 7490"/>
                    <a:gd name="T4" fmla="*/ 2147483646 w 8774"/>
                    <a:gd name="T5" fmla="*/ 2147483646 h 7490"/>
                    <a:gd name="T6" fmla="*/ 2147483646 w 8774"/>
                    <a:gd name="T7" fmla="*/ 2147483646 h 7490"/>
                    <a:gd name="T8" fmla="*/ 2147483646 w 8774"/>
                    <a:gd name="T9" fmla="*/ 2147483646 h 7490"/>
                    <a:gd name="T10" fmla="*/ 2147483646 w 8774"/>
                    <a:gd name="T11" fmla="*/ 2147483646 h 7490"/>
                    <a:gd name="T12" fmla="*/ 2147483646 w 8774"/>
                    <a:gd name="T13" fmla="*/ 2147483646 h 7490"/>
                    <a:gd name="T14" fmla="*/ 986328125 w 8774"/>
                    <a:gd name="T15" fmla="*/ 2147483646 h 7490"/>
                    <a:gd name="T16" fmla="*/ 9765625 w 8774"/>
                    <a:gd name="T17" fmla="*/ 2147483646 h 7490"/>
                    <a:gd name="T18" fmla="*/ 9765625 w 8774"/>
                    <a:gd name="T19" fmla="*/ 2147483646 h 7490"/>
                    <a:gd name="T20" fmla="*/ 2147483646 w 8774"/>
                    <a:gd name="T21" fmla="*/ 2147483646 h 7490"/>
                    <a:gd name="T22" fmla="*/ 2147483646 w 8774"/>
                    <a:gd name="T23" fmla="*/ 2147483646 h 7490"/>
                    <a:gd name="T24" fmla="*/ 2147483646 w 8774"/>
                    <a:gd name="T25" fmla="*/ 2147483646 h 7490"/>
                    <a:gd name="T26" fmla="*/ 2147483646 w 8774"/>
                    <a:gd name="T27" fmla="*/ 2147483646 h 7490"/>
                    <a:gd name="T28" fmla="*/ 2147483646 w 8774"/>
                    <a:gd name="T29" fmla="*/ 2147483646 h 7490"/>
                    <a:gd name="T30" fmla="*/ 2147483646 w 8774"/>
                    <a:gd name="T31" fmla="*/ 2147483646 h 7490"/>
                    <a:gd name="T32" fmla="*/ 2147483646 w 8774"/>
                    <a:gd name="T33" fmla="*/ 2147483646 h 7490"/>
                    <a:gd name="T34" fmla="*/ 2147483646 w 8774"/>
                    <a:gd name="T35" fmla="*/ 2147483646 h 7490"/>
                    <a:gd name="T36" fmla="*/ 2147483646 w 8774"/>
                    <a:gd name="T37" fmla="*/ 2147483646 h 7490"/>
                    <a:gd name="T38" fmla="*/ 2147483646 w 8774"/>
                    <a:gd name="T39" fmla="*/ 2147483646 h 7490"/>
                    <a:gd name="T40" fmla="*/ 2147483646 w 8774"/>
                    <a:gd name="T41" fmla="*/ 2147483646 h 7490"/>
                    <a:gd name="T42" fmla="*/ 2147483646 w 8774"/>
                    <a:gd name="T43" fmla="*/ 2147483646 h 7490"/>
                    <a:gd name="T44" fmla="*/ 2147483646 w 8774"/>
                    <a:gd name="T45" fmla="*/ 1962890625 h 7490"/>
                    <a:gd name="T46" fmla="*/ 2147483646 w 8774"/>
                    <a:gd name="T47" fmla="*/ 332031250 h 7490"/>
                    <a:gd name="T48" fmla="*/ 2147483646 w 8774"/>
                    <a:gd name="T49" fmla="*/ 332031250 h 7490"/>
                    <a:gd name="T50" fmla="*/ 2147483646 w 8774"/>
                    <a:gd name="T51" fmla="*/ 419921875 h 7490"/>
                    <a:gd name="T52" fmla="*/ 2147483646 w 8774"/>
                    <a:gd name="T53" fmla="*/ 0 h 749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0" name="Google Shape;6193;p37"/>
                <p:cNvSpPr>
                  <a:spLocks/>
                </p:cNvSpPr>
                <p:nvPr/>
              </p:nvSpPr>
              <p:spPr bwMode="auto">
                <a:xfrm>
                  <a:off x="2529300" y="4642925"/>
                  <a:ext cx="133450" cy="232800"/>
                </a:xfrm>
                <a:custGeom>
                  <a:avLst/>
                  <a:gdLst>
                    <a:gd name="T0" fmla="*/ 2147483646 w 5338"/>
                    <a:gd name="T1" fmla="*/ 9765625 h 9312"/>
                    <a:gd name="T2" fmla="*/ 2147483646 w 5338"/>
                    <a:gd name="T3" fmla="*/ 986328125 h 9312"/>
                    <a:gd name="T4" fmla="*/ 2147483646 w 5338"/>
                    <a:gd name="T5" fmla="*/ 2147483646 h 9312"/>
                    <a:gd name="T6" fmla="*/ 2147483646 w 5338"/>
                    <a:gd name="T7" fmla="*/ 2147483646 h 9312"/>
                    <a:gd name="T8" fmla="*/ 2147483646 w 5338"/>
                    <a:gd name="T9" fmla="*/ 2147483646 h 9312"/>
                    <a:gd name="T10" fmla="*/ 2147483646 w 5338"/>
                    <a:gd name="T11" fmla="*/ 2147483646 h 9312"/>
                    <a:gd name="T12" fmla="*/ 2147483646 w 5338"/>
                    <a:gd name="T13" fmla="*/ 2147483646 h 9312"/>
                    <a:gd name="T14" fmla="*/ 2147483646 w 5338"/>
                    <a:gd name="T15" fmla="*/ 2147483646 h 9312"/>
                    <a:gd name="T16" fmla="*/ 2147483646 w 5338"/>
                    <a:gd name="T17" fmla="*/ 2147483646 h 9312"/>
                    <a:gd name="T18" fmla="*/ 654296875 w 5338"/>
                    <a:gd name="T19" fmla="*/ 2147483646 h 9312"/>
                    <a:gd name="T20" fmla="*/ 2147483646 w 5338"/>
                    <a:gd name="T21" fmla="*/ 2147483646 h 9312"/>
                    <a:gd name="T22" fmla="*/ 2147483646 w 5338"/>
                    <a:gd name="T23" fmla="*/ 2147483646 h 9312"/>
                    <a:gd name="T24" fmla="*/ 2147483646 w 5338"/>
                    <a:gd name="T25" fmla="*/ 2147483646 h 9312"/>
                    <a:gd name="T26" fmla="*/ 2147483646 w 5338"/>
                    <a:gd name="T27" fmla="*/ 2147483646 h 9312"/>
                    <a:gd name="T28" fmla="*/ 2147483646 w 5338"/>
                    <a:gd name="T29" fmla="*/ 2147483646 h 9312"/>
                    <a:gd name="T30" fmla="*/ 2147483646 w 5338"/>
                    <a:gd name="T31" fmla="*/ 2147483646 h 9312"/>
                    <a:gd name="T32" fmla="*/ 2147483646 w 5338"/>
                    <a:gd name="T33" fmla="*/ 2147483646 h 9312"/>
                    <a:gd name="T34" fmla="*/ 2147483646 w 5338"/>
                    <a:gd name="T35" fmla="*/ 2147483646 h 9312"/>
                    <a:gd name="T36" fmla="*/ 2147483646 w 5338"/>
                    <a:gd name="T37" fmla="*/ 2147483646 h 9312"/>
                    <a:gd name="T38" fmla="*/ 2147483646 w 5338"/>
                    <a:gd name="T39" fmla="*/ 2147483646 h 9312"/>
                    <a:gd name="T40" fmla="*/ 2147483646 w 5338"/>
                    <a:gd name="T41" fmla="*/ 2147483646 h 9312"/>
                    <a:gd name="T42" fmla="*/ 2147483646 w 5338"/>
                    <a:gd name="T43" fmla="*/ 2147483646 h 9312"/>
                    <a:gd name="T44" fmla="*/ 2147483646 w 5338"/>
                    <a:gd name="T45" fmla="*/ 986328125 h 9312"/>
                    <a:gd name="T46" fmla="*/ 2147483646 w 5338"/>
                    <a:gd name="T47" fmla="*/ 9765625 h 931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1" name="Google Shape;6194;p37"/>
                <p:cNvSpPr>
                  <a:spLocks/>
                </p:cNvSpPr>
                <p:nvPr/>
              </p:nvSpPr>
              <p:spPr bwMode="auto">
                <a:xfrm>
                  <a:off x="2827850" y="4659300"/>
                  <a:ext cx="52575" cy="242500"/>
                </a:xfrm>
                <a:custGeom>
                  <a:avLst/>
                  <a:gdLst>
                    <a:gd name="T0" fmla="*/ 2147483646 w 2103"/>
                    <a:gd name="T1" fmla="*/ 0 h 9700"/>
                    <a:gd name="T2" fmla="*/ 2147483646 w 2103"/>
                    <a:gd name="T3" fmla="*/ 1103515625 h 9700"/>
                    <a:gd name="T4" fmla="*/ 2147483646 w 2103"/>
                    <a:gd name="T5" fmla="*/ 2147483646 h 9700"/>
                    <a:gd name="T6" fmla="*/ 1630859375 w 2103"/>
                    <a:gd name="T7" fmla="*/ 2147483646 h 9700"/>
                    <a:gd name="T8" fmla="*/ 9765625 w 2103"/>
                    <a:gd name="T9" fmla="*/ 2147483646 h 9700"/>
                    <a:gd name="T10" fmla="*/ 2147483646 w 2103"/>
                    <a:gd name="T11" fmla="*/ 2147483646 h 9700"/>
                    <a:gd name="T12" fmla="*/ 2147483646 w 2103"/>
                    <a:gd name="T13" fmla="*/ 2147483646 h 9700"/>
                    <a:gd name="T14" fmla="*/ 2147483646 w 2103"/>
                    <a:gd name="T15" fmla="*/ 2147483646 h 9700"/>
                    <a:gd name="T16" fmla="*/ 2147483646 w 2103"/>
                    <a:gd name="T17" fmla="*/ 2147483646 h 9700"/>
                    <a:gd name="T18" fmla="*/ 2147483646 w 2103"/>
                    <a:gd name="T19" fmla="*/ 2147483646 h 9700"/>
                    <a:gd name="T20" fmla="*/ 2147483646 w 2103"/>
                    <a:gd name="T21" fmla="*/ 2147483646 h 9700"/>
                    <a:gd name="T22" fmla="*/ 2147483646 w 2103"/>
                    <a:gd name="T23" fmla="*/ 2147483646 h 9700"/>
                    <a:gd name="T24" fmla="*/ 2147483646 w 2103"/>
                    <a:gd name="T25" fmla="*/ 2147483646 h 9700"/>
                    <a:gd name="T26" fmla="*/ 2147483646 w 2103"/>
                    <a:gd name="T27" fmla="*/ 2147483646 h 9700"/>
                    <a:gd name="T28" fmla="*/ 2147483646 w 2103"/>
                    <a:gd name="T29" fmla="*/ 2147483646 h 9700"/>
                    <a:gd name="T30" fmla="*/ 2147483646 w 2103"/>
                    <a:gd name="T31" fmla="*/ 2147483646 h 9700"/>
                    <a:gd name="T32" fmla="*/ 2147483646 w 2103"/>
                    <a:gd name="T33" fmla="*/ 2147483646 h 9700"/>
                    <a:gd name="T34" fmla="*/ 2147483646 w 2103"/>
                    <a:gd name="T35" fmla="*/ 2147483646 h 9700"/>
                    <a:gd name="T36" fmla="*/ 2147483646 w 2103"/>
                    <a:gd name="T37" fmla="*/ 2147483646 h 9700"/>
                    <a:gd name="T38" fmla="*/ 2147483646 w 2103"/>
                    <a:gd name="T39" fmla="*/ 2147483646 h 9700"/>
                    <a:gd name="T40" fmla="*/ 2147483646 w 2103"/>
                    <a:gd name="T41" fmla="*/ 1757812500 h 9700"/>
                    <a:gd name="T42" fmla="*/ 2147483646 w 2103"/>
                    <a:gd name="T43" fmla="*/ 126953125 h 9700"/>
                    <a:gd name="T44" fmla="*/ 2147483646 w 2103"/>
                    <a:gd name="T45" fmla="*/ 126953125 h 9700"/>
                    <a:gd name="T46" fmla="*/ 2147483646 w 2103"/>
                    <a:gd name="T47" fmla="*/ 0 h 970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2" name="Google Shape;6195;p37"/>
                <p:cNvSpPr>
                  <a:spLocks/>
                </p:cNvSpPr>
                <p:nvPr/>
              </p:nvSpPr>
              <p:spPr bwMode="auto">
                <a:xfrm>
                  <a:off x="2946275" y="4622075"/>
                  <a:ext cx="164300" cy="179100"/>
                </a:xfrm>
                <a:custGeom>
                  <a:avLst/>
                  <a:gdLst>
                    <a:gd name="T0" fmla="*/ 2147483646 w 6572"/>
                    <a:gd name="T1" fmla="*/ 9765625 h 7164"/>
                    <a:gd name="T2" fmla="*/ 654296875 w 6572"/>
                    <a:gd name="T3" fmla="*/ 1640625000 h 7164"/>
                    <a:gd name="T4" fmla="*/ 2147483646 w 6572"/>
                    <a:gd name="T5" fmla="*/ 2147483646 h 7164"/>
                    <a:gd name="T6" fmla="*/ 2147483646 w 6572"/>
                    <a:gd name="T7" fmla="*/ 2147483646 h 7164"/>
                    <a:gd name="T8" fmla="*/ 2147483646 w 6572"/>
                    <a:gd name="T9" fmla="*/ 2147483646 h 7164"/>
                    <a:gd name="T10" fmla="*/ 2147483646 w 6572"/>
                    <a:gd name="T11" fmla="*/ 2147483646 h 7164"/>
                    <a:gd name="T12" fmla="*/ 2147483646 w 6572"/>
                    <a:gd name="T13" fmla="*/ 2147483646 h 7164"/>
                    <a:gd name="T14" fmla="*/ 2147483646 w 6572"/>
                    <a:gd name="T15" fmla="*/ 2147483646 h 7164"/>
                    <a:gd name="T16" fmla="*/ 2147483646 w 6572"/>
                    <a:gd name="T17" fmla="*/ 2147483646 h 7164"/>
                    <a:gd name="T18" fmla="*/ 2147483646 w 6572"/>
                    <a:gd name="T19" fmla="*/ 2147483646 h 7164"/>
                    <a:gd name="T20" fmla="*/ 2147483646 w 6572"/>
                    <a:gd name="T21" fmla="*/ 2147483646 h 7164"/>
                    <a:gd name="T22" fmla="*/ 2147483646 w 6572"/>
                    <a:gd name="T23" fmla="*/ 2147483646 h 7164"/>
                    <a:gd name="T24" fmla="*/ 2147483646 w 6572"/>
                    <a:gd name="T25" fmla="*/ 2147483646 h 7164"/>
                    <a:gd name="T26" fmla="*/ 2147483646 w 6572"/>
                    <a:gd name="T27" fmla="*/ 2147483646 h 7164"/>
                    <a:gd name="T28" fmla="*/ 2147483646 w 6572"/>
                    <a:gd name="T29" fmla="*/ 2147483646 h 7164"/>
                    <a:gd name="T30" fmla="*/ 2147483646 w 6572"/>
                    <a:gd name="T31" fmla="*/ 2147483646 h 7164"/>
                    <a:gd name="T32" fmla="*/ 2147483646 w 6572"/>
                    <a:gd name="T33" fmla="*/ 2147483646 h 7164"/>
                    <a:gd name="T34" fmla="*/ 2147483646 w 6572"/>
                    <a:gd name="T35" fmla="*/ 1640625000 h 7164"/>
                    <a:gd name="T36" fmla="*/ 2147483646 w 6572"/>
                    <a:gd name="T37" fmla="*/ 1640625000 h 7164"/>
                    <a:gd name="T38" fmla="*/ 2147483646 w 6572"/>
                    <a:gd name="T39" fmla="*/ 9765625 h 7164"/>
                    <a:gd name="T40" fmla="*/ 2147483646 w 6572"/>
                    <a:gd name="T41" fmla="*/ 9765625 h 71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lnTo>
                        <a:pt x="267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3" name="Google Shape;6196;p37"/>
                <p:cNvSpPr>
                  <a:spLocks/>
                </p:cNvSpPr>
                <p:nvPr/>
              </p:nvSpPr>
              <p:spPr bwMode="auto">
                <a:xfrm>
                  <a:off x="2902075" y="4654050"/>
                  <a:ext cx="83425" cy="157175"/>
                </a:xfrm>
                <a:custGeom>
                  <a:avLst/>
                  <a:gdLst>
                    <a:gd name="T0" fmla="*/ 2080078125 w 3337"/>
                    <a:gd name="T1" fmla="*/ 9765625 h 6287"/>
                    <a:gd name="T2" fmla="*/ 1630859375 w 3337"/>
                    <a:gd name="T3" fmla="*/ 224609375 h 6287"/>
                    <a:gd name="T4" fmla="*/ 654296875 w 3337"/>
                    <a:gd name="T5" fmla="*/ 2147483646 h 6287"/>
                    <a:gd name="T6" fmla="*/ 2147483646 w 3337"/>
                    <a:gd name="T7" fmla="*/ 2147483646 h 6287"/>
                    <a:gd name="T8" fmla="*/ 2147483646 w 3337"/>
                    <a:gd name="T9" fmla="*/ 2147483646 h 6287"/>
                    <a:gd name="T10" fmla="*/ 2147483646 w 3337"/>
                    <a:gd name="T11" fmla="*/ 2147483646 h 6287"/>
                    <a:gd name="T12" fmla="*/ 2147483646 w 3337"/>
                    <a:gd name="T13" fmla="*/ 2147483646 h 6287"/>
                    <a:gd name="T14" fmla="*/ 2147483646 w 3337"/>
                    <a:gd name="T15" fmla="*/ 2147483646 h 6287"/>
                    <a:gd name="T16" fmla="*/ 2147483646 w 3337"/>
                    <a:gd name="T17" fmla="*/ 2147483646 h 6287"/>
                    <a:gd name="T18" fmla="*/ 2147483646 w 3337"/>
                    <a:gd name="T19" fmla="*/ 2147483646 h 6287"/>
                    <a:gd name="T20" fmla="*/ 2147483646 w 3337"/>
                    <a:gd name="T21" fmla="*/ 2147483646 h 6287"/>
                    <a:gd name="T22" fmla="*/ 2147483646 w 3337"/>
                    <a:gd name="T23" fmla="*/ 2147483646 h 6287"/>
                    <a:gd name="T24" fmla="*/ 2147483646 w 3337"/>
                    <a:gd name="T25" fmla="*/ 2147483646 h 6287"/>
                    <a:gd name="T26" fmla="*/ 2147483646 w 3337"/>
                    <a:gd name="T27" fmla="*/ 1855468750 h 6287"/>
                    <a:gd name="T28" fmla="*/ 2147483646 w 3337"/>
                    <a:gd name="T29" fmla="*/ 546875000 h 6287"/>
                    <a:gd name="T30" fmla="*/ 2080078125 w 3337"/>
                    <a:gd name="T31" fmla="*/ 9765625 h 628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4" name="Google Shape;6197;p37"/>
                <p:cNvSpPr>
                  <a:spLocks/>
                </p:cNvSpPr>
                <p:nvPr/>
              </p:nvSpPr>
              <p:spPr bwMode="auto">
                <a:xfrm>
                  <a:off x="3053025" y="4406100"/>
                  <a:ext cx="250200" cy="57550"/>
                </a:xfrm>
                <a:custGeom>
                  <a:avLst/>
                  <a:gdLst>
                    <a:gd name="T0" fmla="*/ 2147483646 w 10008"/>
                    <a:gd name="T1" fmla="*/ 2147483646 h 2302"/>
                    <a:gd name="T2" fmla="*/ 2147483646 w 10008"/>
                    <a:gd name="T3" fmla="*/ 2147483646 h 2302"/>
                    <a:gd name="T4" fmla="*/ 2147483646 w 10008"/>
                    <a:gd name="T5" fmla="*/ 2147483646 h 2302"/>
                    <a:gd name="T6" fmla="*/ 2147483646 w 10008"/>
                    <a:gd name="T7" fmla="*/ 0 h 2302"/>
                    <a:gd name="T8" fmla="*/ 2147483646 w 10008"/>
                    <a:gd name="T9" fmla="*/ 2147483646 h 2302"/>
                    <a:gd name="T10" fmla="*/ 1298828125 w 10008"/>
                    <a:gd name="T11" fmla="*/ 2147483646 h 2302"/>
                    <a:gd name="T12" fmla="*/ 322265625 w 10008"/>
                    <a:gd name="T13" fmla="*/ 2147483646 h 2302"/>
                    <a:gd name="T14" fmla="*/ 2147483646 w 10008"/>
                    <a:gd name="T15" fmla="*/ 2147483646 h 2302"/>
                    <a:gd name="T16" fmla="*/ 2147483646 w 10008"/>
                    <a:gd name="T17" fmla="*/ 2147483646 h 2302"/>
                    <a:gd name="T18" fmla="*/ 2147483646 w 10008"/>
                    <a:gd name="T19" fmla="*/ 2147483646 h 2302"/>
                    <a:gd name="T20" fmla="*/ 2147483646 w 10008"/>
                    <a:gd name="T21" fmla="*/ 2147483646 h 2302"/>
                    <a:gd name="T22" fmla="*/ 2147483646 w 10008"/>
                    <a:gd name="T23" fmla="*/ 2147483646 h 2302"/>
                    <a:gd name="T24" fmla="*/ 2147483646 w 10008"/>
                    <a:gd name="T25" fmla="*/ 2147483646 h 2302"/>
                    <a:gd name="T26" fmla="*/ 2147483646 w 10008"/>
                    <a:gd name="T27" fmla="*/ 2147483646 h 2302"/>
                    <a:gd name="T28" fmla="*/ 2147483646 w 10008"/>
                    <a:gd name="T29" fmla="*/ 2147483646 h 2302"/>
                    <a:gd name="T30" fmla="*/ 2147483646 w 10008"/>
                    <a:gd name="T31" fmla="*/ 2147483646 h 2302"/>
                    <a:gd name="T32" fmla="*/ 2147483646 w 10008"/>
                    <a:gd name="T33" fmla="*/ 2147483646 h 2302"/>
                    <a:gd name="T34" fmla="*/ 2147483646 w 10008"/>
                    <a:gd name="T35" fmla="*/ 2147483646 h 2302"/>
                    <a:gd name="T36" fmla="*/ 2147483646 w 10008"/>
                    <a:gd name="T37" fmla="*/ 2147483646 h 2302"/>
                    <a:gd name="T38" fmla="*/ 2147483646 w 10008"/>
                    <a:gd name="T39" fmla="*/ 2147483646 h 2302"/>
                    <a:gd name="T40" fmla="*/ 2147483646 w 10008"/>
                    <a:gd name="T41" fmla="*/ 2147483646 h 2302"/>
                    <a:gd name="T42" fmla="*/ 2147483646 w 10008"/>
                    <a:gd name="T43" fmla="*/ 2147483646 h 2302"/>
                    <a:gd name="T44" fmla="*/ 2147483646 w 10008"/>
                    <a:gd name="T45" fmla="*/ 2147483646 h 2302"/>
                    <a:gd name="T46" fmla="*/ 2147483646 w 10008"/>
                    <a:gd name="T47" fmla="*/ 2147483646 h 2302"/>
                    <a:gd name="T48" fmla="*/ 2147483646 w 10008"/>
                    <a:gd name="T49" fmla="*/ 332031250 h 2302"/>
                    <a:gd name="T50" fmla="*/ 2147483646 w 10008"/>
                    <a:gd name="T51" fmla="*/ 0 h 230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5" name="Google Shape;6198;p37"/>
                <p:cNvSpPr>
                  <a:spLocks/>
                </p:cNvSpPr>
                <p:nvPr/>
              </p:nvSpPr>
              <p:spPr bwMode="auto">
                <a:xfrm>
                  <a:off x="3048000" y="4484475"/>
                  <a:ext cx="181000" cy="73050"/>
                </a:xfrm>
                <a:custGeom>
                  <a:avLst/>
                  <a:gdLst>
                    <a:gd name="T0" fmla="*/ 2147483646 w 7240"/>
                    <a:gd name="T1" fmla="*/ 2147483646 h 2922"/>
                    <a:gd name="T2" fmla="*/ 2147483646 w 7240"/>
                    <a:gd name="T3" fmla="*/ 2147483646 h 2922"/>
                    <a:gd name="T4" fmla="*/ 2147483646 w 7240"/>
                    <a:gd name="T5" fmla="*/ 2147483646 h 2922"/>
                    <a:gd name="T6" fmla="*/ 2147483646 w 7240"/>
                    <a:gd name="T7" fmla="*/ 9765625 h 2922"/>
                    <a:gd name="T8" fmla="*/ 2147483646 w 7240"/>
                    <a:gd name="T9" fmla="*/ 332031250 h 2922"/>
                    <a:gd name="T10" fmla="*/ 664062500 w 7240"/>
                    <a:gd name="T11" fmla="*/ 986328125 h 2922"/>
                    <a:gd name="T12" fmla="*/ 9765625 w 7240"/>
                    <a:gd name="T13" fmla="*/ 1962890625 h 2922"/>
                    <a:gd name="T14" fmla="*/ 986328125 w 7240"/>
                    <a:gd name="T15" fmla="*/ 2147483646 h 2922"/>
                    <a:gd name="T16" fmla="*/ 2147483646 w 7240"/>
                    <a:gd name="T17" fmla="*/ 2147483646 h 2922"/>
                    <a:gd name="T18" fmla="*/ 2147483646 w 7240"/>
                    <a:gd name="T19" fmla="*/ 2147483646 h 2922"/>
                    <a:gd name="T20" fmla="*/ 2147483646 w 7240"/>
                    <a:gd name="T21" fmla="*/ 2147483646 h 2922"/>
                    <a:gd name="T22" fmla="*/ 2147483646 w 7240"/>
                    <a:gd name="T23" fmla="*/ 2147483646 h 2922"/>
                    <a:gd name="T24" fmla="*/ 2147483646 w 7240"/>
                    <a:gd name="T25" fmla="*/ 2147483646 h 2922"/>
                    <a:gd name="T26" fmla="*/ 2147483646 w 7240"/>
                    <a:gd name="T27" fmla="*/ 2147483646 h 2922"/>
                    <a:gd name="T28" fmla="*/ 2147483646 w 7240"/>
                    <a:gd name="T29" fmla="*/ 2147483646 h 2922"/>
                    <a:gd name="T30" fmla="*/ 2147483646 w 7240"/>
                    <a:gd name="T31" fmla="*/ 2147483646 h 2922"/>
                    <a:gd name="T32" fmla="*/ 2147483646 w 7240"/>
                    <a:gd name="T33" fmla="*/ 2147483646 h 2922"/>
                    <a:gd name="T34" fmla="*/ 2147483646 w 7240"/>
                    <a:gd name="T35" fmla="*/ 2147483646 h 2922"/>
                    <a:gd name="T36" fmla="*/ 2147483646 w 7240"/>
                    <a:gd name="T37" fmla="*/ 2147483646 h 2922"/>
                    <a:gd name="T38" fmla="*/ 2147483646 w 7240"/>
                    <a:gd name="T39" fmla="*/ 2147483646 h 2922"/>
                    <a:gd name="T40" fmla="*/ 2147483646 w 7240"/>
                    <a:gd name="T41" fmla="*/ 2147483646 h 2922"/>
                    <a:gd name="T42" fmla="*/ 2147483646 w 7240"/>
                    <a:gd name="T43" fmla="*/ 2147483646 h 2922"/>
                    <a:gd name="T44" fmla="*/ 2147483646 w 7240"/>
                    <a:gd name="T45" fmla="*/ 2147483646 h 2922"/>
                    <a:gd name="T46" fmla="*/ 2147483646 w 7240"/>
                    <a:gd name="T47" fmla="*/ 2147483646 h 2922"/>
                    <a:gd name="T48" fmla="*/ 2147483646 w 7240"/>
                    <a:gd name="T49" fmla="*/ 664062500 h 2922"/>
                    <a:gd name="T50" fmla="*/ 2147483646 w 7240"/>
                    <a:gd name="T51" fmla="*/ 9765625 h 2922"/>
                    <a:gd name="T52" fmla="*/ 2147483646 w 7240"/>
                    <a:gd name="T53" fmla="*/ 9765625 h 292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cubicBezTo>
                        <a:pt x="5510" y="1912"/>
                        <a:pt x="5505" y="1896"/>
                        <a:pt x="5505" y="1869"/>
                      </a:cubicBez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lnTo>
                        <a:pt x="93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6" name="Google Shape;6199;p37"/>
                <p:cNvSpPr>
                  <a:spLocks/>
                </p:cNvSpPr>
                <p:nvPr/>
              </p:nvSpPr>
              <p:spPr bwMode="auto">
                <a:xfrm>
                  <a:off x="2822850" y="4101700"/>
                  <a:ext cx="85075" cy="290250"/>
                </a:xfrm>
                <a:custGeom>
                  <a:avLst/>
                  <a:gdLst>
                    <a:gd name="T0" fmla="*/ 2147483646 w 3403"/>
                    <a:gd name="T1" fmla="*/ 9765625 h 11610"/>
                    <a:gd name="T2" fmla="*/ 654296875 w 3403"/>
                    <a:gd name="T3" fmla="*/ 986328125 h 11610"/>
                    <a:gd name="T4" fmla="*/ 654296875 w 3403"/>
                    <a:gd name="T5" fmla="*/ 2147483646 h 11610"/>
                    <a:gd name="T6" fmla="*/ 2147483646 w 3403"/>
                    <a:gd name="T7" fmla="*/ 2147483646 h 11610"/>
                    <a:gd name="T8" fmla="*/ 2147483646 w 3403"/>
                    <a:gd name="T9" fmla="*/ 2147483646 h 11610"/>
                    <a:gd name="T10" fmla="*/ 2147483646 w 3403"/>
                    <a:gd name="T11" fmla="*/ 2147483646 h 11610"/>
                    <a:gd name="T12" fmla="*/ 2147483646 w 3403"/>
                    <a:gd name="T13" fmla="*/ 2147483646 h 11610"/>
                    <a:gd name="T14" fmla="*/ 2147483646 w 3403"/>
                    <a:gd name="T15" fmla="*/ 2147483646 h 11610"/>
                    <a:gd name="T16" fmla="*/ 2147483646 w 3403"/>
                    <a:gd name="T17" fmla="*/ 2147483646 h 11610"/>
                    <a:gd name="T18" fmla="*/ 2147483646 w 3403"/>
                    <a:gd name="T19" fmla="*/ 2147483646 h 11610"/>
                    <a:gd name="T20" fmla="*/ 2147483646 w 3403"/>
                    <a:gd name="T21" fmla="*/ 2147483646 h 11610"/>
                    <a:gd name="T22" fmla="*/ 2147483646 w 3403"/>
                    <a:gd name="T23" fmla="*/ 2147483646 h 11610"/>
                    <a:gd name="T24" fmla="*/ 2147483646 w 3403"/>
                    <a:gd name="T25" fmla="*/ 2147483646 h 11610"/>
                    <a:gd name="T26" fmla="*/ 2147483646 w 3403"/>
                    <a:gd name="T27" fmla="*/ 2147483646 h 11610"/>
                    <a:gd name="T28" fmla="*/ 2147483646 w 3403"/>
                    <a:gd name="T29" fmla="*/ 2147483646 h 11610"/>
                    <a:gd name="T30" fmla="*/ 2147483646 w 3403"/>
                    <a:gd name="T31" fmla="*/ 2147483646 h 11610"/>
                    <a:gd name="T32" fmla="*/ 2147483646 w 3403"/>
                    <a:gd name="T33" fmla="*/ 2147483646 h 11610"/>
                    <a:gd name="T34" fmla="*/ 2147483646 w 3403"/>
                    <a:gd name="T35" fmla="*/ 2147483646 h 11610"/>
                    <a:gd name="T36" fmla="*/ 2147483646 w 3403"/>
                    <a:gd name="T37" fmla="*/ 2147483646 h 11610"/>
                    <a:gd name="T38" fmla="*/ 2147483646 w 3403"/>
                    <a:gd name="T39" fmla="*/ 664062500 h 11610"/>
                    <a:gd name="T40" fmla="*/ 2147483646 w 3403"/>
                    <a:gd name="T41" fmla="*/ 9765625 h 116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7" name="Google Shape;6200;p37"/>
                <p:cNvSpPr>
                  <a:spLocks/>
                </p:cNvSpPr>
                <p:nvPr/>
              </p:nvSpPr>
              <p:spPr bwMode="auto">
                <a:xfrm>
                  <a:off x="2956275" y="4031650"/>
                  <a:ext cx="56725" cy="353125"/>
                </a:xfrm>
                <a:custGeom>
                  <a:avLst/>
                  <a:gdLst>
                    <a:gd name="T0" fmla="*/ 2147483646 w 2269"/>
                    <a:gd name="T1" fmla="*/ 9765625 h 14125"/>
                    <a:gd name="T2" fmla="*/ 2147483646 w 2269"/>
                    <a:gd name="T3" fmla="*/ 986328125 h 14125"/>
                    <a:gd name="T4" fmla="*/ 2147483646 w 2269"/>
                    <a:gd name="T5" fmla="*/ 2147483646 h 14125"/>
                    <a:gd name="T6" fmla="*/ 2147483646 w 2269"/>
                    <a:gd name="T7" fmla="*/ 2147483646 h 14125"/>
                    <a:gd name="T8" fmla="*/ 2147483646 w 2269"/>
                    <a:gd name="T9" fmla="*/ 2147483646 h 14125"/>
                    <a:gd name="T10" fmla="*/ 2147483646 w 2269"/>
                    <a:gd name="T11" fmla="*/ 2147483646 h 14125"/>
                    <a:gd name="T12" fmla="*/ 2147483646 w 2269"/>
                    <a:gd name="T13" fmla="*/ 2147483646 h 14125"/>
                    <a:gd name="T14" fmla="*/ 2147483646 w 2269"/>
                    <a:gd name="T15" fmla="*/ 2147483646 h 14125"/>
                    <a:gd name="T16" fmla="*/ 2147483646 w 2269"/>
                    <a:gd name="T17" fmla="*/ 2147483646 h 14125"/>
                    <a:gd name="T18" fmla="*/ 2147483646 w 2269"/>
                    <a:gd name="T19" fmla="*/ 2147483646 h 14125"/>
                    <a:gd name="T20" fmla="*/ 332031250 w 2269"/>
                    <a:gd name="T21" fmla="*/ 2147483646 h 14125"/>
                    <a:gd name="T22" fmla="*/ 654296875 w 2269"/>
                    <a:gd name="T23" fmla="*/ 2147483646 h 14125"/>
                    <a:gd name="T24" fmla="*/ 2147483646 w 2269"/>
                    <a:gd name="T25" fmla="*/ 2147483646 h 14125"/>
                    <a:gd name="T26" fmla="*/ 2147483646 w 2269"/>
                    <a:gd name="T27" fmla="*/ 2147483646 h 14125"/>
                    <a:gd name="T28" fmla="*/ 2147483646 w 2269"/>
                    <a:gd name="T29" fmla="*/ 2147483646 h 14125"/>
                    <a:gd name="T30" fmla="*/ 2147483646 w 2269"/>
                    <a:gd name="T31" fmla="*/ 2147483646 h 14125"/>
                    <a:gd name="T32" fmla="*/ 2147483646 w 2269"/>
                    <a:gd name="T33" fmla="*/ 2147483646 h 14125"/>
                    <a:gd name="T34" fmla="*/ 2147483646 w 2269"/>
                    <a:gd name="T35" fmla="*/ 2147483646 h 14125"/>
                    <a:gd name="T36" fmla="*/ 2147483646 w 2269"/>
                    <a:gd name="T37" fmla="*/ 2147483646 h 14125"/>
                    <a:gd name="T38" fmla="*/ 2147483646 w 2269"/>
                    <a:gd name="T39" fmla="*/ 2147483646 h 14125"/>
                    <a:gd name="T40" fmla="*/ 2147483646 w 2269"/>
                    <a:gd name="T41" fmla="*/ 2147483646 h 14125"/>
                    <a:gd name="T42" fmla="*/ 2147483646 w 2269"/>
                    <a:gd name="T43" fmla="*/ 2147483646 h 14125"/>
                    <a:gd name="T44" fmla="*/ 2147483646 w 2269"/>
                    <a:gd name="T45" fmla="*/ 1308593750 h 14125"/>
                    <a:gd name="T46" fmla="*/ 2147483646 w 2269"/>
                    <a:gd name="T47" fmla="*/ 9765625 h 141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8" name="Google Shape;6201;p37"/>
                <p:cNvSpPr>
                  <a:spLocks/>
                </p:cNvSpPr>
                <p:nvPr/>
              </p:nvSpPr>
              <p:spPr bwMode="auto">
                <a:xfrm>
                  <a:off x="2606850" y="4172600"/>
                  <a:ext cx="174325" cy="272200"/>
                </a:xfrm>
                <a:custGeom>
                  <a:avLst/>
                  <a:gdLst>
                    <a:gd name="T0" fmla="*/ 1962890625 w 6973"/>
                    <a:gd name="T1" fmla="*/ 0 h 10888"/>
                    <a:gd name="T2" fmla="*/ 664062500 w 6973"/>
                    <a:gd name="T3" fmla="*/ 654296875 h 10888"/>
                    <a:gd name="T4" fmla="*/ 664062500 w 6973"/>
                    <a:gd name="T5" fmla="*/ 2147483646 h 10888"/>
                    <a:gd name="T6" fmla="*/ 2147483646 w 6973"/>
                    <a:gd name="T7" fmla="*/ 2147483646 h 10888"/>
                    <a:gd name="T8" fmla="*/ 2147483646 w 6973"/>
                    <a:gd name="T9" fmla="*/ 2147483646 h 10888"/>
                    <a:gd name="T10" fmla="*/ 2147483646 w 6973"/>
                    <a:gd name="T11" fmla="*/ 2147483646 h 10888"/>
                    <a:gd name="T12" fmla="*/ 2147483646 w 6973"/>
                    <a:gd name="T13" fmla="*/ 2147483646 h 10888"/>
                    <a:gd name="T14" fmla="*/ 2147483646 w 6973"/>
                    <a:gd name="T15" fmla="*/ 2147483646 h 10888"/>
                    <a:gd name="T16" fmla="*/ 2147483646 w 6973"/>
                    <a:gd name="T17" fmla="*/ 2147483646 h 10888"/>
                    <a:gd name="T18" fmla="*/ 2147483646 w 6973"/>
                    <a:gd name="T19" fmla="*/ 2147483646 h 10888"/>
                    <a:gd name="T20" fmla="*/ 2147483646 w 6973"/>
                    <a:gd name="T21" fmla="*/ 2147483646 h 10888"/>
                    <a:gd name="T22" fmla="*/ 2147483646 w 6973"/>
                    <a:gd name="T23" fmla="*/ 2147483646 h 10888"/>
                    <a:gd name="T24" fmla="*/ 2147483646 w 6973"/>
                    <a:gd name="T25" fmla="*/ 2147483646 h 10888"/>
                    <a:gd name="T26" fmla="*/ 2147483646 w 6973"/>
                    <a:gd name="T27" fmla="*/ 2147483646 h 10888"/>
                    <a:gd name="T28" fmla="*/ 2147483646 w 6973"/>
                    <a:gd name="T29" fmla="*/ 2147483646 h 10888"/>
                    <a:gd name="T30" fmla="*/ 2147483646 w 6973"/>
                    <a:gd name="T31" fmla="*/ 2147483646 h 10888"/>
                    <a:gd name="T32" fmla="*/ 2147483646 w 6973"/>
                    <a:gd name="T33" fmla="*/ 2147483646 h 10888"/>
                    <a:gd name="T34" fmla="*/ 2147483646 w 6973"/>
                    <a:gd name="T35" fmla="*/ 654296875 h 10888"/>
                    <a:gd name="T36" fmla="*/ 1962890625 w 6973"/>
                    <a:gd name="T37" fmla="*/ 0 h 1088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9" name="Google Shape;6202;p37"/>
                <p:cNvSpPr>
                  <a:spLocks/>
                </p:cNvSpPr>
                <p:nvPr/>
              </p:nvSpPr>
              <p:spPr bwMode="auto">
                <a:xfrm>
                  <a:off x="2460925" y="4312700"/>
                  <a:ext cx="257700" cy="186450"/>
                </a:xfrm>
                <a:custGeom>
                  <a:avLst/>
                  <a:gdLst>
                    <a:gd name="T0" fmla="*/ 2147483646 w 10308"/>
                    <a:gd name="T1" fmla="*/ 0 h 7458"/>
                    <a:gd name="T2" fmla="*/ 332031250 w 10308"/>
                    <a:gd name="T3" fmla="*/ 654296875 h 7458"/>
                    <a:gd name="T4" fmla="*/ 1630859375 w 10308"/>
                    <a:gd name="T5" fmla="*/ 2147483646 h 7458"/>
                    <a:gd name="T6" fmla="*/ 2147483646 w 10308"/>
                    <a:gd name="T7" fmla="*/ 2147483646 h 7458"/>
                    <a:gd name="T8" fmla="*/ 2147483646 w 10308"/>
                    <a:gd name="T9" fmla="*/ 2147483646 h 7458"/>
                    <a:gd name="T10" fmla="*/ 2147483646 w 10308"/>
                    <a:gd name="T11" fmla="*/ 2147483646 h 7458"/>
                    <a:gd name="T12" fmla="*/ 2147483646 w 10308"/>
                    <a:gd name="T13" fmla="*/ 2147483646 h 7458"/>
                    <a:gd name="T14" fmla="*/ 2147483646 w 10308"/>
                    <a:gd name="T15" fmla="*/ 2147483646 h 7458"/>
                    <a:gd name="T16" fmla="*/ 2147483646 w 10308"/>
                    <a:gd name="T17" fmla="*/ 2147483646 h 7458"/>
                    <a:gd name="T18" fmla="*/ 2147483646 w 10308"/>
                    <a:gd name="T19" fmla="*/ 2147483646 h 7458"/>
                    <a:gd name="T20" fmla="*/ 2147483646 w 10308"/>
                    <a:gd name="T21" fmla="*/ 2147483646 h 7458"/>
                    <a:gd name="T22" fmla="*/ 2147483646 w 10308"/>
                    <a:gd name="T23" fmla="*/ 2147483646 h 7458"/>
                    <a:gd name="T24" fmla="*/ 2147483646 w 10308"/>
                    <a:gd name="T25" fmla="*/ 2147483646 h 7458"/>
                    <a:gd name="T26" fmla="*/ 2147483646 w 10308"/>
                    <a:gd name="T27" fmla="*/ 2147483646 h 7458"/>
                    <a:gd name="T28" fmla="*/ 2147483646 w 10308"/>
                    <a:gd name="T29" fmla="*/ 2147483646 h 7458"/>
                    <a:gd name="T30" fmla="*/ 2147483646 w 10308"/>
                    <a:gd name="T31" fmla="*/ 2147483646 h 7458"/>
                    <a:gd name="T32" fmla="*/ 2147483646 w 10308"/>
                    <a:gd name="T33" fmla="*/ 2147483646 h 7458"/>
                    <a:gd name="T34" fmla="*/ 2147483646 w 10308"/>
                    <a:gd name="T35" fmla="*/ 2147483646 h 7458"/>
                    <a:gd name="T36" fmla="*/ 2147483646 w 10308"/>
                    <a:gd name="T37" fmla="*/ 2147483646 h 7458"/>
                    <a:gd name="T38" fmla="*/ 2147483646 w 10308"/>
                    <a:gd name="T39" fmla="*/ 2147483646 h 7458"/>
                    <a:gd name="T40" fmla="*/ 2147483646 w 10308"/>
                    <a:gd name="T41" fmla="*/ 0 h 7458"/>
                    <a:gd name="T42" fmla="*/ 2147483646 w 10308"/>
                    <a:gd name="T43" fmla="*/ 0 h 74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lnTo>
                        <a:pt x="301" y="0"/>
                      </a:ln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0" name="Google Shape;6203;p37"/>
                <p:cNvSpPr>
                  <a:spLocks/>
                </p:cNvSpPr>
                <p:nvPr/>
              </p:nvSpPr>
              <p:spPr bwMode="auto">
                <a:xfrm>
                  <a:off x="2358350" y="4471975"/>
                  <a:ext cx="303575" cy="120425"/>
                </a:xfrm>
                <a:custGeom>
                  <a:avLst/>
                  <a:gdLst>
                    <a:gd name="T0" fmla="*/ 2147483646 w 12143"/>
                    <a:gd name="T1" fmla="*/ 9765625 h 4817"/>
                    <a:gd name="T2" fmla="*/ 1308593750 w 12143"/>
                    <a:gd name="T3" fmla="*/ 1308593750 h 4817"/>
                    <a:gd name="T4" fmla="*/ 1630859375 w 12143"/>
                    <a:gd name="T5" fmla="*/ 2147483646 h 4817"/>
                    <a:gd name="T6" fmla="*/ 2147483646 w 12143"/>
                    <a:gd name="T7" fmla="*/ 2147483646 h 4817"/>
                    <a:gd name="T8" fmla="*/ 2147483646 w 12143"/>
                    <a:gd name="T9" fmla="*/ 2147483646 h 4817"/>
                    <a:gd name="T10" fmla="*/ 2147483646 w 12143"/>
                    <a:gd name="T11" fmla="*/ 2147483646 h 4817"/>
                    <a:gd name="T12" fmla="*/ 2147483646 w 12143"/>
                    <a:gd name="T13" fmla="*/ 2147483646 h 4817"/>
                    <a:gd name="T14" fmla="*/ 2147483646 w 12143"/>
                    <a:gd name="T15" fmla="*/ 2147483646 h 4817"/>
                    <a:gd name="T16" fmla="*/ 2147483646 w 12143"/>
                    <a:gd name="T17" fmla="*/ 2147483646 h 4817"/>
                    <a:gd name="T18" fmla="*/ 2147483646 w 12143"/>
                    <a:gd name="T19" fmla="*/ 2147483646 h 4817"/>
                    <a:gd name="T20" fmla="*/ 2147483646 w 12143"/>
                    <a:gd name="T21" fmla="*/ 2147483646 h 4817"/>
                    <a:gd name="T22" fmla="*/ 2147483646 w 12143"/>
                    <a:gd name="T23" fmla="*/ 2147483646 h 4817"/>
                    <a:gd name="T24" fmla="*/ 2147483646 w 12143"/>
                    <a:gd name="T25" fmla="*/ 2147483646 h 4817"/>
                    <a:gd name="T26" fmla="*/ 2147483646 w 12143"/>
                    <a:gd name="T27" fmla="*/ 2147483646 h 4817"/>
                    <a:gd name="T28" fmla="*/ 2147483646 w 12143"/>
                    <a:gd name="T29" fmla="*/ 2147483646 h 4817"/>
                    <a:gd name="T30" fmla="*/ 2147483646 w 12143"/>
                    <a:gd name="T31" fmla="*/ 2147483646 h 4817"/>
                    <a:gd name="T32" fmla="*/ 2147483646 w 12143"/>
                    <a:gd name="T33" fmla="*/ 2147483646 h 4817"/>
                    <a:gd name="T34" fmla="*/ 2147483646 w 12143"/>
                    <a:gd name="T35" fmla="*/ 2147483646 h 4817"/>
                    <a:gd name="T36" fmla="*/ 2147483646 w 12143"/>
                    <a:gd name="T37" fmla="*/ 2147483646 h 4817"/>
                    <a:gd name="T38" fmla="*/ 2147483646 w 12143"/>
                    <a:gd name="T39" fmla="*/ 1630859375 h 4817"/>
                    <a:gd name="T40" fmla="*/ 2147483646 w 12143"/>
                    <a:gd name="T41" fmla="*/ 9765625 h 4817"/>
                    <a:gd name="T42" fmla="*/ 2147483646 w 12143"/>
                    <a:gd name="T43" fmla="*/ 9765625 h 481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lnTo>
                        <a:pt x="1402" y="1"/>
                      </a:ln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1" name="Google Shape;6204;p37"/>
                <p:cNvSpPr>
                  <a:spLocks/>
                </p:cNvSpPr>
                <p:nvPr/>
              </p:nvSpPr>
              <p:spPr bwMode="auto">
                <a:xfrm>
                  <a:off x="2320000" y="4446125"/>
                  <a:ext cx="68400" cy="66750"/>
                </a:xfrm>
                <a:custGeom>
                  <a:avLst/>
                  <a:gdLst>
                    <a:gd name="T0" fmla="*/ 2147483646 w 2736"/>
                    <a:gd name="T1" fmla="*/ 0 h 2670"/>
                    <a:gd name="T2" fmla="*/ 2147483646 w 2736"/>
                    <a:gd name="T3" fmla="*/ 2147483646 h 2670"/>
                    <a:gd name="T4" fmla="*/ 322265625 w 2736"/>
                    <a:gd name="T5" fmla="*/ 2147483646 h 2670"/>
                    <a:gd name="T6" fmla="*/ 2147483646 w 2736"/>
                    <a:gd name="T7" fmla="*/ 2147483646 h 2670"/>
                    <a:gd name="T8" fmla="*/ 2147483646 w 2736"/>
                    <a:gd name="T9" fmla="*/ 2147483646 h 2670"/>
                    <a:gd name="T10" fmla="*/ 2147483646 w 2736"/>
                    <a:gd name="T11" fmla="*/ 2147483646 h 2670"/>
                    <a:gd name="T12" fmla="*/ 2147483646 w 2736"/>
                    <a:gd name="T13" fmla="*/ 2147483646 h 2670"/>
                    <a:gd name="T14" fmla="*/ 2147483646 w 2736"/>
                    <a:gd name="T15" fmla="*/ 2147483646 h 2670"/>
                    <a:gd name="T16" fmla="*/ 2147483646 w 2736"/>
                    <a:gd name="T17" fmla="*/ 0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2" name="Google Shape;6205;p37"/>
                <p:cNvSpPr>
                  <a:spLocks/>
                </p:cNvSpPr>
                <p:nvPr/>
              </p:nvSpPr>
              <p:spPr bwMode="auto">
                <a:xfrm>
                  <a:off x="2418400" y="4275175"/>
                  <a:ext cx="68400" cy="66725"/>
                </a:xfrm>
                <a:custGeom>
                  <a:avLst/>
                  <a:gdLst>
                    <a:gd name="T0" fmla="*/ 2147483646 w 2736"/>
                    <a:gd name="T1" fmla="*/ 0 h 2669"/>
                    <a:gd name="T2" fmla="*/ 2147483646 w 2736"/>
                    <a:gd name="T3" fmla="*/ 2147483646 h 2669"/>
                    <a:gd name="T4" fmla="*/ 332031250 w 2736"/>
                    <a:gd name="T5" fmla="*/ 2147483646 h 2669"/>
                    <a:gd name="T6" fmla="*/ 2147483646 w 2736"/>
                    <a:gd name="T7" fmla="*/ 2147483646 h 2669"/>
                    <a:gd name="T8" fmla="*/ 2147483646 w 2736"/>
                    <a:gd name="T9" fmla="*/ 2147483646 h 2669"/>
                    <a:gd name="T10" fmla="*/ 2147483646 w 2736"/>
                    <a:gd name="T11" fmla="*/ 2147483646 h 2669"/>
                    <a:gd name="T12" fmla="*/ 2147483646 w 2736"/>
                    <a:gd name="T13" fmla="*/ 2147483646 h 2669"/>
                    <a:gd name="T14" fmla="*/ 2147483646 w 2736"/>
                    <a:gd name="T15" fmla="*/ 2147483646 h 2669"/>
                    <a:gd name="T16" fmla="*/ 2147483646 w 2736"/>
                    <a:gd name="T17" fmla="*/ 0 h 266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3" name="Google Shape;6206;p37"/>
                <p:cNvSpPr>
                  <a:spLocks/>
                </p:cNvSpPr>
                <p:nvPr/>
              </p:nvSpPr>
              <p:spPr bwMode="auto">
                <a:xfrm>
                  <a:off x="2568500" y="4127775"/>
                  <a:ext cx="63400" cy="61525"/>
                </a:xfrm>
                <a:custGeom>
                  <a:avLst/>
                  <a:gdLst>
                    <a:gd name="T0" fmla="*/ 2147483646 w 2536"/>
                    <a:gd name="T1" fmla="*/ 9765625 h 2461"/>
                    <a:gd name="T2" fmla="*/ 2147483646 w 2536"/>
                    <a:gd name="T3" fmla="*/ 2147483646 h 2461"/>
                    <a:gd name="T4" fmla="*/ 332031250 w 2536"/>
                    <a:gd name="T5" fmla="*/ 2147483646 h 2461"/>
                    <a:gd name="T6" fmla="*/ 2147483646 w 2536"/>
                    <a:gd name="T7" fmla="*/ 2147483646 h 2461"/>
                    <a:gd name="T8" fmla="*/ 2147483646 w 2536"/>
                    <a:gd name="T9" fmla="*/ 2147483646 h 2461"/>
                    <a:gd name="T10" fmla="*/ 2147483646 w 2536"/>
                    <a:gd name="T11" fmla="*/ 2147483646 h 2461"/>
                    <a:gd name="T12" fmla="*/ 2147483646 w 2536"/>
                    <a:gd name="T13" fmla="*/ 2147483646 h 2461"/>
                    <a:gd name="T14" fmla="*/ 2147483646 w 2536"/>
                    <a:gd name="T15" fmla="*/ 2147483646 h 2461"/>
                    <a:gd name="T16" fmla="*/ 2147483646 w 2536"/>
                    <a:gd name="T17" fmla="*/ 244140625 h 2461"/>
                    <a:gd name="T18" fmla="*/ 2147483646 w 2536"/>
                    <a:gd name="T19" fmla="*/ 9765625 h 246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4" name="Google Shape;6207;p37"/>
                <p:cNvSpPr>
                  <a:spLocks/>
                </p:cNvSpPr>
                <p:nvPr/>
              </p:nvSpPr>
              <p:spPr bwMode="auto">
                <a:xfrm>
                  <a:off x="2781975" y="4064175"/>
                  <a:ext cx="68425" cy="66750"/>
                </a:xfrm>
                <a:custGeom>
                  <a:avLst/>
                  <a:gdLst>
                    <a:gd name="T0" fmla="*/ 2147483646 w 2737"/>
                    <a:gd name="T1" fmla="*/ 9765625 h 2670"/>
                    <a:gd name="T2" fmla="*/ 2147483646 w 2737"/>
                    <a:gd name="T3" fmla="*/ 2147483646 h 2670"/>
                    <a:gd name="T4" fmla="*/ 332031250 w 2737"/>
                    <a:gd name="T5" fmla="*/ 2147483646 h 2670"/>
                    <a:gd name="T6" fmla="*/ 2147483646 w 2737"/>
                    <a:gd name="T7" fmla="*/ 2147483646 h 2670"/>
                    <a:gd name="T8" fmla="*/ 2147483646 w 2737"/>
                    <a:gd name="T9" fmla="*/ 2147483646 h 2670"/>
                    <a:gd name="T10" fmla="*/ 2147483646 w 2737"/>
                    <a:gd name="T11" fmla="*/ 2147483646 h 2670"/>
                    <a:gd name="T12" fmla="*/ 2147483646 w 2737"/>
                    <a:gd name="T13" fmla="*/ 2147483646 h 2670"/>
                    <a:gd name="T14" fmla="*/ 2147483646 w 2737"/>
                    <a:gd name="T15" fmla="*/ 2147483646 h 2670"/>
                    <a:gd name="T16" fmla="*/ 2147483646 w 2737"/>
                    <a:gd name="T17" fmla="*/ 9765625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5" name="Google Shape;6208;p37"/>
                <p:cNvSpPr>
                  <a:spLocks/>
                </p:cNvSpPr>
                <p:nvPr/>
              </p:nvSpPr>
              <p:spPr bwMode="auto">
                <a:xfrm>
                  <a:off x="2939600" y="3993300"/>
                  <a:ext cx="68400" cy="66750"/>
                </a:xfrm>
                <a:custGeom>
                  <a:avLst/>
                  <a:gdLst>
                    <a:gd name="T0" fmla="*/ 2147483646 w 2736"/>
                    <a:gd name="T1" fmla="*/ 9765625 h 2670"/>
                    <a:gd name="T2" fmla="*/ 2147483646 w 2736"/>
                    <a:gd name="T3" fmla="*/ 2147483646 h 2670"/>
                    <a:gd name="T4" fmla="*/ 332031250 w 2736"/>
                    <a:gd name="T5" fmla="*/ 2147483646 h 2670"/>
                    <a:gd name="T6" fmla="*/ 2147483646 w 2736"/>
                    <a:gd name="T7" fmla="*/ 2147483646 h 2670"/>
                    <a:gd name="T8" fmla="*/ 2147483646 w 2736"/>
                    <a:gd name="T9" fmla="*/ 2147483646 h 2670"/>
                    <a:gd name="T10" fmla="*/ 2147483646 w 2736"/>
                    <a:gd name="T11" fmla="*/ 2147483646 h 2670"/>
                    <a:gd name="T12" fmla="*/ 2147483646 w 2736"/>
                    <a:gd name="T13" fmla="*/ 2147483646 h 2670"/>
                    <a:gd name="T14" fmla="*/ 2147483646 w 2736"/>
                    <a:gd name="T15" fmla="*/ 2147483646 h 2670"/>
                    <a:gd name="T16" fmla="*/ 2147483646 w 2736"/>
                    <a:gd name="T17" fmla="*/ 9765625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5" name="Google Shape;6209;p37"/>
              <p:cNvGrpSpPr>
                <a:grpSpLocks/>
              </p:cNvGrpSpPr>
              <p:nvPr/>
            </p:nvGrpSpPr>
            <p:grpSpPr bwMode="auto"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144" name="Google Shape;6210;p37"/>
                <p:cNvSpPr/>
                <p:nvPr/>
              </p:nvSpPr>
              <p:spPr>
                <a:xfrm>
                  <a:off x="6245186" y="668257"/>
                  <a:ext cx="353614" cy="5298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5" name="Google Shape;6211;p37"/>
                <p:cNvSpPr/>
                <p:nvPr/>
              </p:nvSpPr>
              <p:spPr>
                <a:xfrm>
                  <a:off x="6384488" y="677782"/>
                  <a:ext cx="527446" cy="377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6" name="Google Shape;6212;p37"/>
                <p:cNvSpPr/>
                <p:nvPr/>
              </p:nvSpPr>
              <p:spPr>
                <a:xfrm>
                  <a:off x="6366629" y="344408"/>
                  <a:ext cx="507205" cy="394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7" name="Google Shape;6213;p37"/>
                <p:cNvSpPr/>
                <p:nvPr/>
              </p:nvSpPr>
              <p:spPr>
                <a:xfrm>
                  <a:off x="6236851" y="226536"/>
                  <a:ext cx="353615" cy="5298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8" name="Google Shape;6214;p37"/>
                <p:cNvSpPr/>
                <p:nvPr/>
              </p:nvSpPr>
              <p:spPr>
                <a:xfrm>
                  <a:off x="5924908" y="368220"/>
                  <a:ext cx="527446" cy="377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9" name="Google Shape;6215;p37"/>
                <p:cNvSpPr/>
                <p:nvPr/>
              </p:nvSpPr>
              <p:spPr>
                <a:xfrm>
                  <a:off x="5955864" y="678972"/>
                  <a:ext cx="506015" cy="392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0" name="Google Shape;6216;p37"/>
                <p:cNvSpPr>
                  <a:spLocks/>
                </p:cNvSpPr>
                <p:nvPr/>
              </p:nvSpPr>
              <p:spPr bwMode="auto">
                <a:xfrm>
                  <a:off x="6405150" y="447525"/>
                  <a:ext cx="82350" cy="228425"/>
                </a:xfrm>
                <a:custGeom>
                  <a:avLst/>
                  <a:gdLst>
                    <a:gd name="T0" fmla="*/ 2147483646 w 3294"/>
                    <a:gd name="T1" fmla="*/ 9765625 h 9137"/>
                    <a:gd name="T2" fmla="*/ 2147483646 w 3294"/>
                    <a:gd name="T3" fmla="*/ 136718750 h 9137"/>
                    <a:gd name="T4" fmla="*/ 2147483646 w 3294"/>
                    <a:gd name="T5" fmla="*/ 2147483646 h 9137"/>
                    <a:gd name="T6" fmla="*/ 1289062500 w 3294"/>
                    <a:gd name="T7" fmla="*/ 2147483646 h 9137"/>
                    <a:gd name="T8" fmla="*/ 2147483646 w 3294"/>
                    <a:gd name="T9" fmla="*/ 2147483646 h 9137"/>
                    <a:gd name="T10" fmla="*/ 2147483646 w 3294"/>
                    <a:gd name="T11" fmla="*/ 2147483646 h 9137"/>
                    <a:gd name="T12" fmla="*/ 2147483646 w 3294"/>
                    <a:gd name="T13" fmla="*/ 2147483646 h 9137"/>
                    <a:gd name="T14" fmla="*/ 2147483646 w 3294"/>
                    <a:gd name="T15" fmla="*/ 136718750 h 9137"/>
                    <a:gd name="T16" fmla="*/ 2147483646 w 3294"/>
                    <a:gd name="T17" fmla="*/ 9765625 h 913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1" name="Google Shape;6217;p37"/>
                <p:cNvSpPr>
                  <a:spLocks/>
                </p:cNvSpPr>
                <p:nvPr/>
              </p:nvSpPr>
              <p:spPr bwMode="auto">
                <a:xfrm>
                  <a:off x="6380325" y="479025"/>
                  <a:ext cx="67650" cy="193475"/>
                </a:xfrm>
                <a:custGeom>
                  <a:avLst/>
                  <a:gdLst>
                    <a:gd name="T0" fmla="*/ 898437500 w 2706"/>
                    <a:gd name="T1" fmla="*/ 0 h 7739"/>
                    <a:gd name="T2" fmla="*/ 0 w 2706"/>
                    <a:gd name="T3" fmla="*/ 595703125 h 7739"/>
                    <a:gd name="T4" fmla="*/ 2147483646 w 2706"/>
                    <a:gd name="T5" fmla="*/ 2147483646 h 7739"/>
                    <a:gd name="T6" fmla="*/ 2147483646 w 2706"/>
                    <a:gd name="T7" fmla="*/ 2147483646 h 7739"/>
                    <a:gd name="T8" fmla="*/ 2147483646 w 2706"/>
                    <a:gd name="T9" fmla="*/ 2147483646 h 7739"/>
                    <a:gd name="T10" fmla="*/ 2147483646 w 2706"/>
                    <a:gd name="T11" fmla="*/ 2147483646 h 7739"/>
                    <a:gd name="T12" fmla="*/ 898437500 w 2706"/>
                    <a:gd name="T13" fmla="*/ 0 h 77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2" name="Google Shape;6218;p37"/>
                <p:cNvSpPr>
                  <a:spLocks/>
                </p:cNvSpPr>
                <p:nvPr/>
              </p:nvSpPr>
              <p:spPr bwMode="auto">
                <a:xfrm>
                  <a:off x="6319525" y="517025"/>
                  <a:ext cx="102400" cy="151125"/>
                </a:xfrm>
                <a:custGeom>
                  <a:avLst/>
                  <a:gdLst>
                    <a:gd name="T0" fmla="*/ 898437500 w 4096"/>
                    <a:gd name="T1" fmla="*/ 0 h 6045"/>
                    <a:gd name="T2" fmla="*/ 9765625 w 4096"/>
                    <a:gd name="T3" fmla="*/ 595703125 h 6045"/>
                    <a:gd name="T4" fmla="*/ 2147483646 w 4096"/>
                    <a:gd name="T5" fmla="*/ 2147483646 h 6045"/>
                    <a:gd name="T6" fmla="*/ 2147483646 w 4096"/>
                    <a:gd name="T7" fmla="*/ 2147483646 h 6045"/>
                    <a:gd name="T8" fmla="*/ 2147483646 w 4096"/>
                    <a:gd name="T9" fmla="*/ 2147483646 h 6045"/>
                    <a:gd name="T10" fmla="*/ 898437500 w 4096"/>
                    <a:gd name="T11" fmla="*/ 0 h 60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3" name="Google Shape;6219;p37"/>
                <p:cNvSpPr>
                  <a:spLocks/>
                </p:cNvSpPr>
                <p:nvPr/>
              </p:nvSpPr>
              <p:spPr bwMode="auto">
                <a:xfrm>
                  <a:off x="6257225" y="604400"/>
                  <a:ext cx="146525" cy="102775"/>
                </a:xfrm>
                <a:custGeom>
                  <a:avLst/>
                  <a:gdLst>
                    <a:gd name="T0" fmla="*/ 898437500 w 5861"/>
                    <a:gd name="T1" fmla="*/ 9765625 h 4111"/>
                    <a:gd name="T2" fmla="*/ 0 w 5861"/>
                    <a:gd name="T3" fmla="*/ 898437500 h 4111"/>
                    <a:gd name="T4" fmla="*/ 2147483646 w 5861"/>
                    <a:gd name="T5" fmla="*/ 2147483646 h 4111"/>
                    <a:gd name="T6" fmla="*/ 2147483646 w 5861"/>
                    <a:gd name="T7" fmla="*/ 2147483646 h 4111"/>
                    <a:gd name="T8" fmla="*/ 2147483646 w 5861"/>
                    <a:gd name="T9" fmla="*/ 2147483646 h 4111"/>
                    <a:gd name="T10" fmla="*/ 898437500 w 5861"/>
                    <a:gd name="T11" fmla="*/ 9765625 h 411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4" name="Google Shape;6220;p37"/>
                <p:cNvSpPr>
                  <a:spLocks/>
                </p:cNvSpPr>
                <p:nvPr/>
              </p:nvSpPr>
              <p:spPr bwMode="auto">
                <a:xfrm>
                  <a:off x="6195675" y="661400"/>
                  <a:ext cx="188475" cy="64425"/>
                </a:xfrm>
                <a:custGeom>
                  <a:avLst/>
                  <a:gdLst>
                    <a:gd name="T0" fmla="*/ 2147483646 w 7539"/>
                    <a:gd name="T1" fmla="*/ 0 h 2577"/>
                    <a:gd name="T2" fmla="*/ 302734375 w 7539"/>
                    <a:gd name="T3" fmla="*/ 2147483646 h 2577"/>
                    <a:gd name="T4" fmla="*/ 302734375 w 7539"/>
                    <a:gd name="T5" fmla="*/ 2147483646 h 2577"/>
                    <a:gd name="T6" fmla="*/ 2147483646 w 7539"/>
                    <a:gd name="T7" fmla="*/ 2147483646 h 2577"/>
                    <a:gd name="T8" fmla="*/ 2147483646 w 7539"/>
                    <a:gd name="T9" fmla="*/ 2147483646 h 2577"/>
                    <a:gd name="T10" fmla="*/ 2147483646 w 7539"/>
                    <a:gd name="T11" fmla="*/ 0 h 25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5" name="Google Shape;6221;p37"/>
                <p:cNvSpPr>
                  <a:spLocks/>
                </p:cNvSpPr>
                <p:nvPr/>
              </p:nvSpPr>
              <p:spPr bwMode="auto">
                <a:xfrm>
                  <a:off x="6190350" y="686075"/>
                  <a:ext cx="208625" cy="109500"/>
                </a:xfrm>
                <a:custGeom>
                  <a:avLst/>
                  <a:gdLst>
                    <a:gd name="T0" fmla="*/ 2147483646 w 8345"/>
                    <a:gd name="T1" fmla="*/ 0 h 4380"/>
                    <a:gd name="T2" fmla="*/ 2147483646 w 8345"/>
                    <a:gd name="T3" fmla="*/ 156250000 h 4380"/>
                    <a:gd name="T4" fmla="*/ 2147483646 w 8345"/>
                    <a:gd name="T5" fmla="*/ 2147483646 h 4380"/>
                    <a:gd name="T6" fmla="*/ 9765625 w 8345"/>
                    <a:gd name="T7" fmla="*/ 2147483646 h 4380"/>
                    <a:gd name="T8" fmla="*/ 9765625 w 8345"/>
                    <a:gd name="T9" fmla="*/ 2147483646 h 4380"/>
                    <a:gd name="T10" fmla="*/ 2147483646 w 8345"/>
                    <a:gd name="T11" fmla="*/ 2147483646 h 4380"/>
                    <a:gd name="T12" fmla="*/ 2147483646 w 8345"/>
                    <a:gd name="T13" fmla="*/ 2147483646 h 4380"/>
                    <a:gd name="T14" fmla="*/ 2147483646 w 8345"/>
                    <a:gd name="T15" fmla="*/ 2147483646 h 4380"/>
                    <a:gd name="T16" fmla="*/ 2147483646 w 8345"/>
                    <a:gd name="T17" fmla="*/ 0 h 438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6" name="Google Shape;6222;p37"/>
                <p:cNvSpPr>
                  <a:spLocks/>
                </p:cNvSpPr>
                <p:nvPr/>
              </p:nvSpPr>
              <p:spPr bwMode="auto">
                <a:xfrm>
                  <a:off x="6306625" y="713950"/>
                  <a:ext cx="102600" cy="156450"/>
                </a:xfrm>
                <a:custGeom>
                  <a:avLst/>
                  <a:gdLst>
                    <a:gd name="T0" fmla="*/ 2147483646 w 4104"/>
                    <a:gd name="T1" fmla="*/ 9765625 h 6258"/>
                    <a:gd name="T2" fmla="*/ 2147483646 w 4104"/>
                    <a:gd name="T3" fmla="*/ 1445312500 h 6258"/>
                    <a:gd name="T4" fmla="*/ 2147483646 w 4104"/>
                    <a:gd name="T5" fmla="*/ 2147483646 h 6258"/>
                    <a:gd name="T6" fmla="*/ 0 w 4104"/>
                    <a:gd name="T7" fmla="*/ 2147483646 h 6258"/>
                    <a:gd name="T8" fmla="*/ 888671875 w 4104"/>
                    <a:gd name="T9" fmla="*/ 2147483646 h 6258"/>
                    <a:gd name="T10" fmla="*/ 2147483646 w 4104"/>
                    <a:gd name="T11" fmla="*/ 2147483646 h 6258"/>
                    <a:gd name="T12" fmla="*/ 2147483646 w 4104"/>
                    <a:gd name="T13" fmla="*/ 2147483646 h 6258"/>
                    <a:gd name="T14" fmla="*/ 2147483646 w 4104"/>
                    <a:gd name="T15" fmla="*/ 9765625 h 62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7" name="Google Shape;6223;p37"/>
                <p:cNvSpPr>
                  <a:spLocks/>
                </p:cNvSpPr>
                <p:nvPr/>
              </p:nvSpPr>
              <p:spPr bwMode="auto">
                <a:xfrm>
                  <a:off x="6374250" y="736525"/>
                  <a:ext cx="67650" cy="189675"/>
                </a:xfrm>
                <a:custGeom>
                  <a:avLst/>
                  <a:gdLst>
                    <a:gd name="T0" fmla="*/ 2147483646 w 2706"/>
                    <a:gd name="T1" fmla="*/ 0 h 7587"/>
                    <a:gd name="T2" fmla="*/ 302734375 w 2706"/>
                    <a:gd name="T3" fmla="*/ 2147483646 h 7587"/>
                    <a:gd name="T4" fmla="*/ 2147483646 w 2706"/>
                    <a:gd name="T5" fmla="*/ 2147483646 h 7587"/>
                    <a:gd name="T6" fmla="*/ 2147483646 w 2706"/>
                    <a:gd name="T7" fmla="*/ 2147483646 h 7587"/>
                    <a:gd name="T8" fmla="*/ 2147483646 w 2706"/>
                    <a:gd name="T9" fmla="*/ 2147483646 h 7587"/>
                    <a:gd name="T10" fmla="*/ 2147483646 w 2706"/>
                    <a:gd name="T11" fmla="*/ 1523437500 h 7587"/>
                    <a:gd name="T12" fmla="*/ 2147483646 w 2706"/>
                    <a:gd name="T13" fmla="*/ 0 h 758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8" name="Google Shape;6224;p37"/>
                <p:cNvSpPr>
                  <a:spLocks/>
                </p:cNvSpPr>
                <p:nvPr/>
              </p:nvSpPr>
              <p:spPr bwMode="auto">
                <a:xfrm>
                  <a:off x="6406125" y="711225"/>
                  <a:ext cx="112525" cy="200400"/>
                </a:xfrm>
                <a:custGeom>
                  <a:avLst/>
                  <a:gdLst>
                    <a:gd name="T0" fmla="*/ 2147483646 w 4501"/>
                    <a:gd name="T1" fmla="*/ 9765625 h 8016"/>
                    <a:gd name="T2" fmla="*/ 908203125 w 4501"/>
                    <a:gd name="T3" fmla="*/ 2147483646 h 8016"/>
                    <a:gd name="T4" fmla="*/ 2147483646 w 4501"/>
                    <a:gd name="T5" fmla="*/ 2147483646 h 8016"/>
                    <a:gd name="T6" fmla="*/ 2147483646 w 4501"/>
                    <a:gd name="T7" fmla="*/ 2147483646 h 8016"/>
                    <a:gd name="T8" fmla="*/ 2147483646 w 4501"/>
                    <a:gd name="T9" fmla="*/ 2147483646 h 8016"/>
                    <a:gd name="T10" fmla="*/ 2147483646 w 4501"/>
                    <a:gd name="T11" fmla="*/ 2147483646 h 8016"/>
                    <a:gd name="T12" fmla="*/ 2147483646 w 4501"/>
                    <a:gd name="T13" fmla="*/ 1025390625 h 8016"/>
                    <a:gd name="T14" fmla="*/ 2147483646 w 4501"/>
                    <a:gd name="T15" fmla="*/ 9765625 h 80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9" name="Google Shape;6225;p37"/>
                <p:cNvSpPr>
                  <a:spLocks/>
                </p:cNvSpPr>
                <p:nvPr/>
              </p:nvSpPr>
              <p:spPr bwMode="auto">
                <a:xfrm>
                  <a:off x="6424650" y="702925"/>
                  <a:ext cx="183675" cy="102875"/>
                </a:xfrm>
                <a:custGeom>
                  <a:avLst/>
                  <a:gdLst>
                    <a:gd name="T0" fmla="*/ 2147483646 w 7347"/>
                    <a:gd name="T1" fmla="*/ 9765625 h 4115"/>
                    <a:gd name="T2" fmla="*/ 1982421875 w 7347"/>
                    <a:gd name="T3" fmla="*/ 2147483646 h 4115"/>
                    <a:gd name="T4" fmla="*/ 2147483646 w 7347"/>
                    <a:gd name="T5" fmla="*/ 2147483646 h 4115"/>
                    <a:gd name="T6" fmla="*/ 2147483646 w 7347"/>
                    <a:gd name="T7" fmla="*/ 2147483646 h 4115"/>
                    <a:gd name="T8" fmla="*/ 2147483646 w 7347"/>
                    <a:gd name="T9" fmla="*/ 2147483646 h 4115"/>
                    <a:gd name="T10" fmla="*/ 2147483646 w 7347"/>
                    <a:gd name="T11" fmla="*/ 2147483646 h 4115"/>
                    <a:gd name="T12" fmla="*/ 2147483646 w 7347"/>
                    <a:gd name="T13" fmla="*/ 107421875 h 4115"/>
                    <a:gd name="T14" fmla="*/ 2147483646 w 7347"/>
                    <a:gd name="T15" fmla="*/ 9765625 h 41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0" name="Google Shape;6226;p37"/>
                <p:cNvSpPr>
                  <a:spLocks/>
                </p:cNvSpPr>
                <p:nvPr/>
              </p:nvSpPr>
              <p:spPr bwMode="auto">
                <a:xfrm>
                  <a:off x="6470050" y="659875"/>
                  <a:ext cx="201350" cy="61975"/>
                </a:xfrm>
                <a:custGeom>
                  <a:avLst/>
                  <a:gdLst>
                    <a:gd name="T0" fmla="*/ 2147483646 w 8054"/>
                    <a:gd name="T1" fmla="*/ 0 h 2479"/>
                    <a:gd name="T2" fmla="*/ 2147483646 w 8054"/>
                    <a:gd name="T3" fmla="*/ 2147483646 h 2479"/>
                    <a:gd name="T4" fmla="*/ 2147483646 w 8054"/>
                    <a:gd name="T5" fmla="*/ 2147483646 h 2479"/>
                    <a:gd name="T6" fmla="*/ 2147483646 w 8054"/>
                    <a:gd name="T7" fmla="*/ 2147483646 h 2479"/>
                    <a:gd name="T8" fmla="*/ 2147483646 w 8054"/>
                    <a:gd name="T9" fmla="*/ 2147483646 h 2479"/>
                    <a:gd name="T10" fmla="*/ 2147483646 w 8054"/>
                    <a:gd name="T11" fmla="*/ 2147483646 h 2479"/>
                    <a:gd name="T12" fmla="*/ 2147483646 w 8054"/>
                    <a:gd name="T13" fmla="*/ 2147483646 h 2479"/>
                    <a:gd name="T14" fmla="*/ 2147483646 w 8054"/>
                    <a:gd name="T15" fmla="*/ 2147483646 h 2479"/>
                    <a:gd name="T16" fmla="*/ 2147483646 w 8054"/>
                    <a:gd name="T17" fmla="*/ 0 h 2479"/>
                    <a:gd name="T18" fmla="*/ 2147483646 w 8054"/>
                    <a:gd name="T19" fmla="*/ 0 h 247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1" name="Google Shape;6227;p37"/>
                <p:cNvSpPr>
                  <a:spLocks/>
                </p:cNvSpPr>
                <p:nvPr/>
              </p:nvSpPr>
              <p:spPr bwMode="auto">
                <a:xfrm>
                  <a:off x="6449775" y="572500"/>
                  <a:ext cx="216300" cy="133975"/>
                </a:xfrm>
                <a:custGeom>
                  <a:avLst/>
                  <a:gdLst>
                    <a:gd name="T0" fmla="*/ 2147483646 w 8652"/>
                    <a:gd name="T1" fmla="*/ 0 h 5359"/>
                    <a:gd name="T2" fmla="*/ 2147483646 w 8652"/>
                    <a:gd name="T3" fmla="*/ 2147483646 h 5359"/>
                    <a:gd name="T4" fmla="*/ 2147483646 w 8652"/>
                    <a:gd name="T5" fmla="*/ 2147483646 h 5359"/>
                    <a:gd name="T6" fmla="*/ 2147483646 w 8652"/>
                    <a:gd name="T7" fmla="*/ 2147483646 h 5359"/>
                    <a:gd name="T8" fmla="*/ 2147483646 w 8652"/>
                    <a:gd name="T9" fmla="*/ 1191406250 h 5359"/>
                    <a:gd name="T10" fmla="*/ 2147483646 w 8652"/>
                    <a:gd name="T11" fmla="*/ 0 h 535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2" name="Google Shape;6228;p37"/>
                <p:cNvSpPr>
                  <a:spLocks/>
                </p:cNvSpPr>
                <p:nvPr/>
              </p:nvSpPr>
              <p:spPr bwMode="auto">
                <a:xfrm>
                  <a:off x="6388975" y="545125"/>
                  <a:ext cx="160075" cy="166175"/>
                </a:xfrm>
                <a:custGeom>
                  <a:avLst/>
                  <a:gdLst>
                    <a:gd name="T0" fmla="*/ 2147483646 w 6403"/>
                    <a:gd name="T1" fmla="*/ 9765625 h 6647"/>
                    <a:gd name="T2" fmla="*/ 1669921875 w 6403"/>
                    <a:gd name="T3" fmla="*/ 2147483646 h 6647"/>
                    <a:gd name="T4" fmla="*/ 2147483646 w 6403"/>
                    <a:gd name="T5" fmla="*/ 2147483646 h 6647"/>
                    <a:gd name="T6" fmla="*/ 2147483646 w 6403"/>
                    <a:gd name="T7" fmla="*/ 2147483646 h 6647"/>
                    <a:gd name="T8" fmla="*/ 2147483646 w 6403"/>
                    <a:gd name="T9" fmla="*/ 605468750 h 6647"/>
                    <a:gd name="T10" fmla="*/ 2147483646 w 6403"/>
                    <a:gd name="T11" fmla="*/ 9765625 h 66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3" name="Google Shape;6229;p37"/>
                <p:cNvSpPr>
                  <a:spLocks/>
                </p:cNvSpPr>
                <p:nvPr/>
              </p:nvSpPr>
              <p:spPr bwMode="auto">
                <a:xfrm>
                  <a:off x="6112075" y="592125"/>
                  <a:ext cx="278850" cy="117175"/>
                </a:xfrm>
                <a:custGeom>
                  <a:avLst/>
                  <a:gdLst>
                    <a:gd name="T0" fmla="*/ 498046875 w 11154"/>
                    <a:gd name="T1" fmla="*/ 0 h 4687"/>
                    <a:gd name="T2" fmla="*/ 9765625 w 11154"/>
                    <a:gd name="T3" fmla="*/ 937500000 h 4687"/>
                    <a:gd name="T4" fmla="*/ 2147483646 w 11154"/>
                    <a:gd name="T5" fmla="*/ 2147483646 h 4687"/>
                    <a:gd name="T6" fmla="*/ 2147483646 w 11154"/>
                    <a:gd name="T7" fmla="*/ 2147483646 h 4687"/>
                    <a:gd name="T8" fmla="*/ 2147483646 w 11154"/>
                    <a:gd name="T9" fmla="*/ 2147483646 h 4687"/>
                    <a:gd name="T10" fmla="*/ 2147483646 w 11154"/>
                    <a:gd name="T11" fmla="*/ 2147483646 h 4687"/>
                    <a:gd name="T12" fmla="*/ 2147483646 w 11154"/>
                    <a:gd name="T13" fmla="*/ 2147483646 h 4687"/>
                    <a:gd name="T14" fmla="*/ 605468750 w 11154"/>
                    <a:gd name="T15" fmla="*/ 48828125 h 4687"/>
                    <a:gd name="T16" fmla="*/ 498046875 w 11154"/>
                    <a:gd name="T17" fmla="*/ 0 h 468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4" name="Google Shape;6230;p37"/>
                <p:cNvSpPr>
                  <a:spLocks/>
                </p:cNvSpPr>
                <p:nvPr/>
              </p:nvSpPr>
              <p:spPr bwMode="auto">
                <a:xfrm>
                  <a:off x="6238525" y="482900"/>
                  <a:ext cx="147275" cy="186375"/>
                </a:xfrm>
                <a:custGeom>
                  <a:avLst/>
                  <a:gdLst>
                    <a:gd name="T0" fmla="*/ 1240234375 w 5891"/>
                    <a:gd name="T1" fmla="*/ 0 h 7455"/>
                    <a:gd name="T2" fmla="*/ 185546875 w 5891"/>
                    <a:gd name="T3" fmla="*/ 1455078125 h 7455"/>
                    <a:gd name="T4" fmla="*/ 2147483646 w 5891"/>
                    <a:gd name="T5" fmla="*/ 2147483646 h 7455"/>
                    <a:gd name="T6" fmla="*/ 2147483646 w 5891"/>
                    <a:gd name="T7" fmla="*/ 2147483646 h 7455"/>
                    <a:gd name="T8" fmla="*/ 2147483646 w 5891"/>
                    <a:gd name="T9" fmla="*/ 2147483646 h 7455"/>
                    <a:gd name="T10" fmla="*/ 2147483646 w 5891"/>
                    <a:gd name="T11" fmla="*/ 2147483646 h 7455"/>
                    <a:gd name="T12" fmla="*/ 2147483646 w 5891"/>
                    <a:gd name="T13" fmla="*/ 2147483646 h 7455"/>
                    <a:gd name="T14" fmla="*/ 2147483646 w 5891"/>
                    <a:gd name="T15" fmla="*/ 869140625 h 7455"/>
                    <a:gd name="T16" fmla="*/ 1240234375 w 5891"/>
                    <a:gd name="T17" fmla="*/ 0 h 745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5" name="Google Shape;6231;p37"/>
                <p:cNvSpPr>
                  <a:spLocks/>
                </p:cNvSpPr>
                <p:nvPr/>
              </p:nvSpPr>
              <p:spPr bwMode="auto">
                <a:xfrm>
                  <a:off x="6327025" y="446450"/>
                  <a:ext cx="158200" cy="263400"/>
                </a:xfrm>
                <a:custGeom>
                  <a:avLst/>
                  <a:gdLst>
                    <a:gd name="T0" fmla="*/ 1347656250 w 6328"/>
                    <a:gd name="T1" fmla="*/ 9765625 h 10536"/>
                    <a:gd name="T2" fmla="*/ 341796875 w 6328"/>
                    <a:gd name="T3" fmla="*/ 2041015625 h 10536"/>
                    <a:gd name="T4" fmla="*/ 2147483646 w 6328"/>
                    <a:gd name="T5" fmla="*/ 2147483646 h 10536"/>
                    <a:gd name="T6" fmla="*/ 2147483646 w 6328"/>
                    <a:gd name="T7" fmla="*/ 2147483646 h 10536"/>
                    <a:gd name="T8" fmla="*/ 2147483646 w 6328"/>
                    <a:gd name="T9" fmla="*/ 2147483646 h 10536"/>
                    <a:gd name="T10" fmla="*/ 2147483646 w 6328"/>
                    <a:gd name="T11" fmla="*/ 2147483646 h 10536"/>
                    <a:gd name="T12" fmla="*/ 2147483646 w 6328"/>
                    <a:gd name="T13" fmla="*/ 2147483646 h 10536"/>
                    <a:gd name="T14" fmla="*/ 2147483646 w 6328"/>
                    <a:gd name="T15" fmla="*/ 2147483646 h 10536"/>
                    <a:gd name="T16" fmla="*/ 2147483646 w 6328"/>
                    <a:gd name="T17" fmla="*/ 1152343750 h 10536"/>
                    <a:gd name="T18" fmla="*/ 1347656250 w 6328"/>
                    <a:gd name="T19" fmla="*/ 9765625 h 10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6" name="Google Shape;6232;p37"/>
                <p:cNvSpPr>
                  <a:spLocks/>
                </p:cNvSpPr>
                <p:nvPr/>
              </p:nvSpPr>
              <p:spPr bwMode="auto">
                <a:xfrm>
                  <a:off x="6431725" y="472450"/>
                  <a:ext cx="117850" cy="192075"/>
                </a:xfrm>
                <a:custGeom>
                  <a:avLst/>
                  <a:gdLst>
                    <a:gd name="T0" fmla="*/ 2147483646 w 4714"/>
                    <a:gd name="T1" fmla="*/ 0 h 7683"/>
                    <a:gd name="T2" fmla="*/ 2147483646 w 4714"/>
                    <a:gd name="T3" fmla="*/ 498046875 h 7683"/>
                    <a:gd name="T4" fmla="*/ 1005859375 w 4714"/>
                    <a:gd name="T5" fmla="*/ 2147483646 h 7683"/>
                    <a:gd name="T6" fmla="*/ 2147483646 w 4714"/>
                    <a:gd name="T7" fmla="*/ 2147483646 h 7683"/>
                    <a:gd name="T8" fmla="*/ 2147483646 w 4714"/>
                    <a:gd name="T9" fmla="*/ 2147483646 h 7683"/>
                    <a:gd name="T10" fmla="*/ 2147483646 w 4714"/>
                    <a:gd name="T11" fmla="*/ 1679687500 h 7683"/>
                    <a:gd name="T12" fmla="*/ 2147483646 w 4714"/>
                    <a:gd name="T13" fmla="*/ 0 h 76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7" name="Google Shape;6233;p37"/>
                <p:cNvSpPr>
                  <a:spLocks/>
                </p:cNvSpPr>
                <p:nvPr/>
              </p:nvSpPr>
              <p:spPr bwMode="auto">
                <a:xfrm>
                  <a:off x="6435025" y="702700"/>
                  <a:ext cx="152775" cy="52300"/>
                </a:xfrm>
                <a:custGeom>
                  <a:avLst/>
                  <a:gdLst>
                    <a:gd name="T0" fmla="*/ 2147483646 w 6111"/>
                    <a:gd name="T1" fmla="*/ 9765625 h 2092"/>
                    <a:gd name="T2" fmla="*/ 2147483646 w 6111"/>
                    <a:gd name="T3" fmla="*/ 195312500 h 2092"/>
                    <a:gd name="T4" fmla="*/ 2147483646 w 6111"/>
                    <a:gd name="T5" fmla="*/ 2147483646 h 2092"/>
                    <a:gd name="T6" fmla="*/ 2147483646 w 6111"/>
                    <a:gd name="T7" fmla="*/ 2147483646 h 2092"/>
                    <a:gd name="T8" fmla="*/ 2147483646 w 6111"/>
                    <a:gd name="T9" fmla="*/ 2147483646 h 2092"/>
                    <a:gd name="T10" fmla="*/ 2147483646 w 6111"/>
                    <a:gd name="T11" fmla="*/ 2147483646 h 2092"/>
                    <a:gd name="T12" fmla="*/ 2147483646 w 6111"/>
                    <a:gd name="T13" fmla="*/ 2147483646 h 2092"/>
                    <a:gd name="T14" fmla="*/ 2147483646 w 6111"/>
                    <a:gd name="T15" fmla="*/ 2147483646 h 2092"/>
                    <a:gd name="T16" fmla="*/ 2147483646 w 6111"/>
                    <a:gd name="T17" fmla="*/ 9765625 h 20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8" name="Google Shape;6234;p37"/>
                <p:cNvSpPr>
                  <a:spLocks/>
                </p:cNvSpPr>
                <p:nvPr/>
              </p:nvSpPr>
              <p:spPr bwMode="auto">
                <a:xfrm>
                  <a:off x="6407950" y="722650"/>
                  <a:ext cx="177650" cy="190350"/>
                </a:xfrm>
                <a:custGeom>
                  <a:avLst/>
                  <a:gdLst>
                    <a:gd name="T0" fmla="*/ 2147483646 w 7106"/>
                    <a:gd name="T1" fmla="*/ 9765625 h 7614"/>
                    <a:gd name="T2" fmla="*/ 2147483646 w 7106"/>
                    <a:gd name="T3" fmla="*/ 2147483646 h 7614"/>
                    <a:gd name="T4" fmla="*/ 2147483646 w 7106"/>
                    <a:gd name="T5" fmla="*/ 2147483646 h 7614"/>
                    <a:gd name="T6" fmla="*/ 2147483646 w 7106"/>
                    <a:gd name="T7" fmla="*/ 2147483646 h 7614"/>
                    <a:gd name="T8" fmla="*/ 2147483646 w 7106"/>
                    <a:gd name="T9" fmla="*/ 2147483646 h 7614"/>
                    <a:gd name="T10" fmla="*/ 2147483646 w 7106"/>
                    <a:gd name="T11" fmla="*/ 1308593750 h 7614"/>
                    <a:gd name="T12" fmla="*/ 2147483646 w 7106"/>
                    <a:gd name="T13" fmla="*/ 9765625 h 76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9" name="Google Shape;6235;p37"/>
                <p:cNvSpPr>
                  <a:spLocks/>
                </p:cNvSpPr>
                <p:nvPr/>
              </p:nvSpPr>
              <p:spPr bwMode="auto">
                <a:xfrm>
                  <a:off x="6241475" y="716325"/>
                  <a:ext cx="136600" cy="126025"/>
                </a:xfrm>
                <a:custGeom>
                  <a:avLst/>
                  <a:gdLst>
                    <a:gd name="T0" fmla="*/ 2147483646 w 5464"/>
                    <a:gd name="T1" fmla="*/ 0 h 5041"/>
                    <a:gd name="T2" fmla="*/ 2147483646 w 5464"/>
                    <a:gd name="T3" fmla="*/ 2147483646 h 5041"/>
                    <a:gd name="T4" fmla="*/ 2147483646 w 5464"/>
                    <a:gd name="T5" fmla="*/ 2147483646 h 5041"/>
                    <a:gd name="T6" fmla="*/ 1113281250 w 5464"/>
                    <a:gd name="T7" fmla="*/ 2147483646 h 5041"/>
                    <a:gd name="T8" fmla="*/ 1523437500 w 5464"/>
                    <a:gd name="T9" fmla="*/ 2147483646 h 5041"/>
                    <a:gd name="T10" fmla="*/ 1699218750 w 5464"/>
                    <a:gd name="T11" fmla="*/ 2147483646 h 5041"/>
                    <a:gd name="T12" fmla="*/ 2147483646 w 5464"/>
                    <a:gd name="T13" fmla="*/ 2147483646 h 5041"/>
                    <a:gd name="T14" fmla="*/ 2147483646 w 5464"/>
                    <a:gd name="T15" fmla="*/ 2147483646 h 5041"/>
                    <a:gd name="T16" fmla="*/ 2147483646 w 5464"/>
                    <a:gd name="T17" fmla="*/ 2147483646 h 5041"/>
                    <a:gd name="T18" fmla="*/ 2147483646 w 5464"/>
                    <a:gd name="T19" fmla="*/ 2147483646 h 5041"/>
                    <a:gd name="T20" fmla="*/ 2147483646 w 5464"/>
                    <a:gd name="T21" fmla="*/ 517578125 h 5041"/>
                    <a:gd name="T22" fmla="*/ 2147483646 w 5464"/>
                    <a:gd name="T23" fmla="*/ 0 h 504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0" name="Google Shape;6236;p37"/>
                <p:cNvSpPr/>
                <p:nvPr/>
              </p:nvSpPr>
              <p:spPr>
                <a:xfrm>
                  <a:off x="6404729" y="696832"/>
                  <a:ext cx="109537" cy="88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1" name="Google Shape;6237;p37"/>
                <p:cNvSpPr/>
                <p:nvPr/>
              </p:nvSpPr>
              <p:spPr>
                <a:xfrm>
                  <a:off x="6401157" y="639682"/>
                  <a:ext cx="111918" cy="82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2" name="Google Shape;6238;p37"/>
                <p:cNvSpPr/>
                <p:nvPr/>
              </p:nvSpPr>
              <p:spPr>
                <a:xfrm>
                  <a:off x="6384488" y="605153"/>
                  <a:ext cx="79772" cy="115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3" name="Google Shape;6239;p37"/>
                <p:cNvSpPr/>
                <p:nvPr/>
              </p:nvSpPr>
              <p:spPr>
                <a:xfrm>
                  <a:off x="6308289" y="624203"/>
                  <a:ext cx="109537" cy="88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4" name="Google Shape;6240;p37"/>
                <p:cNvSpPr/>
                <p:nvPr/>
              </p:nvSpPr>
              <p:spPr>
                <a:xfrm>
                  <a:off x="6316623" y="701594"/>
                  <a:ext cx="110727" cy="82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5" name="Google Shape;6241;p37"/>
                <p:cNvSpPr/>
                <p:nvPr/>
              </p:nvSpPr>
              <p:spPr>
                <a:xfrm>
                  <a:off x="6372582" y="695641"/>
                  <a:ext cx="79772" cy="116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6" name="Google Shape;6242;p37"/>
                <p:cNvSpPr/>
                <p:nvPr/>
              </p:nvSpPr>
              <p:spPr>
                <a:xfrm>
                  <a:off x="6363057" y="657541"/>
                  <a:ext cx="108347" cy="108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6" name="Google Shape;6243;p37"/>
              <p:cNvGrpSpPr>
                <a:grpSpLocks/>
              </p:cNvGrpSpPr>
              <p:nvPr/>
            </p:nvGrpSpPr>
            <p:grpSpPr bwMode="auto"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137" name="Google Shape;6244;p37"/>
                <p:cNvSpPr>
                  <a:spLocks/>
                </p:cNvSpPr>
                <p:nvPr/>
              </p:nvSpPr>
              <p:spPr bwMode="auto">
                <a:xfrm>
                  <a:off x="5318975" y="1933800"/>
                  <a:ext cx="916500" cy="914225"/>
                </a:xfrm>
                <a:custGeom>
                  <a:avLst/>
                  <a:gdLst>
                    <a:gd name="T0" fmla="*/ 2147483646 w 36660"/>
                    <a:gd name="T1" fmla="*/ 9765625 h 36569"/>
                    <a:gd name="T2" fmla="*/ 2147483646 w 36660"/>
                    <a:gd name="T3" fmla="*/ 2147483646 h 36569"/>
                    <a:gd name="T4" fmla="*/ 2147483646 w 36660"/>
                    <a:gd name="T5" fmla="*/ 2147483646 h 36569"/>
                    <a:gd name="T6" fmla="*/ 2147483646 w 36660"/>
                    <a:gd name="T7" fmla="*/ 2147483646 h 36569"/>
                    <a:gd name="T8" fmla="*/ 2147483646 w 36660"/>
                    <a:gd name="T9" fmla="*/ 2147483646 h 36569"/>
                    <a:gd name="T10" fmla="*/ 2147483646 w 36660"/>
                    <a:gd name="T11" fmla="*/ 2147483646 h 36569"/>
                    <a:gd name="T12" fmla="*/ 2147483646 w 36660"/>
                    <a:gd name="T13" fmla="*/ 2147483646 h 36569"/>
                    <a:gd name="T14" fmla="*/ 2147483646 w 36660"/>
                    <a:gd name="T15" fmla="*/ 2147483646 h 36569"/>
                    <a:gd name="T16" fmla="*/ 2147483646 w 36660"/>
                    <a:gd name="T17" fmla="*/ 2147483646 h 36569"/>
                    <a:gd name="T18" fmla="*/ 2147483646 w 36660"/>
                    <a:gd name="T19" fmla="*/ 2147483646 h 36569"/>
                    <a:gd name="T20" fmla="*/ 2147483646 w 36660"/>
                    <a:gd name="T21" fmla="*/ 2147483646 h 36569"/>
                    <a:gd name="T22" fmla="*/ 2147483646 w 36660"/>
                    <a:gd name="T23" fmla="*/ 2147483646 h 36569"/>
                    <a:gd name="T24" fmla="*/ 2147483646 w 36660"/>
                    <a:gd name="T25" fmla="*/ 2147483646 h 36569"/>
                    <a:gd name="T26" fmla="*/ 2147483646 w 36660"/>
                    <a:gd name="T27" fmla="*/ 2147483646 h 36569"/>
                    <a:gd name="T28" fmla="*/ 2147483646 w 36660"/>
                    <a:gd name="T29" fmla="*/ 2147483646 h 36569"/>
                    <a:gd name="T30" fmla="*/ 2147483646 w 36660"/>
                    <a:gd name="T31" fmla="*/ 2147483646 h 36569"/>
                    <a:gd name="T32" fmla="*/ 2147483646 w 36660"/>
                    <a:gd name="T33" fmla="*/ 2147483646 h 36569"/>
                    <a:gd name="T34" fmla="*/ 2147483646 w 36660"/>
                    <a:gd name="T35" fmla="*/ 2147483646 h 36569"/>
                    <a:gd name="T36" fmla="*/ 2147483646 w 36660"/>
                    <a:gd name="T37" fmla="*/ 2147483646 h 36569"/>
                    <a:gd name="T38" fmla="*/ 2147483646 w 36660"/>
                    <a:gd name="T39" fmla="*/ 2147483646 h 36569"/>
                    <a:gd name="T40" fmla="*/ 2147483646 w 36660"/>
                    <a:gd name="T41" fmla="*/ 2147483646 h 36569"/>
                    <a:gd name="T42" fmla="*/ 2147483646 w 36660"/>
                    <a:gd name="T43" fmla="*/ 2147483646 h 36569"/>
                    <a:gd name="T44" fmla="*/ 2147483646 w 36660"/>
                    <a:gd name="T45" fmla="*/ 2147483646 h 36569"/>
                    <a:gd name="T46" fmla="*/ 2147483646 w 36660"/>
                    <a:gd name="T47" fmla="*/ 2147483646 h 36569"/>
                    <a:gd name="T48" fmla="*/ 2147483646 w 36660"/>
                    <a:gd name="T49" fmla="*/ 2147483646 h 36569"/>
                    <a:gd name="T50" fmla="*/ 2147483646 w 36660"/>
                    <a:gd name="T51" fmla="*/ 2147483646 h 36569"/>
                    <a:gd name="T52" fmla="*/ 2147483646 w 36660"/>
                    <a:gd name="T53" fmla="*/ 2147483646 h 36569"/>
                    <a:gd name="T54" fmla="*/ 2147483646 w 36660"/>
                    <a:gd name="T55" fmla="*/ 2147483646 h 36569"/>
                    <a:gd name="T56" fmla="*/ 2147483646 w 36660"/>
                    <a:gd name="T57" fmla="*/ 2147483646 h 36569"/>
                    <a:gd name="T58" fmla="*/ 2147483646 w 36660"/>
                    <a:gd name="T59" fmla="*/ 2147483646 h 36569"/>
                    <a:gd name="T60" fmla="*/ 2147483646 w 36660"/>
                    <a:gd name="T61" fmla="*/ 537109375 h 36569"/>
                    <a:gd name="T62" fmla="*/ 2147483646 w 36660"/>
                    <a:gd name="T63" fmla="*/ 9765625 h 3656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8" name="Google Shape;6245;p37"/>
                <p:cNvSpPr>
                  <a:spLocks/>
                </p:cNvSpPr>
                <p:nvPr/>
              </p:nvSpPr>
              <p:spPr bwMode="auto">
                <a:xfrm>
                  <a:off x="5583325" y="2316375"/>
                  <a:ext cx="68250" cy="357875"/>
                </a:xfrm>
                <a:custGeom>
                  <a:avLst/>
                  <a:gdLst>
                    <a:gd name="T0" fmla="*/ 2147483646 w 2730"/>
                    <a:gd name="T1" fmla="*/ 9765625 h 14315"/>
                    <a:gd name="T2" fmla="*/ 2147483646 w 2730"/>
                    <a:gd name="T3" fmla="*/ 2147483646 h 14315"/>
                    <a:gd name="T4" fmla="*/ 1962890625 w 2730"/>
                    <a:gd name="T5" fmla="*/ 2147483646 h 14315"/>
                    <a:gd name="T6" fmla="*/ 2147483646 w 2730"/>
                    <a:gd name="T7" fmla="*/ 2147483646 h 14315"/>
                    <a:gd name="T8" fmla="*/ 2147483646 w 2730"/>
                    <a:gd name="T9" fmla="*/ 2147483646 h 14315"/>
                    <a:gd name="T10" fmla="*/ 2147483646 w 2730"/>
                    <a:gd name="T11" fmla="*/ 2147483646 h 14315"/>
                    <a:gd name="T12" fmla="*/ 2147483646 w 2730"/>
                    <a:gd name="T13" fmla="*/ 9765625 h 143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9" name="Google Shape;6246;p37"/>
                <p:cNvSpPr>
                  <a:spLocks/>
                </p:cNvSpPr>
                <p:nvPr/>
              </p:nvSpPr>
              <p:spPr bwMode="auto">
                <a:xfrm>
                  <a:off x="5659300" y="2299700"/>
                  <a:ext cx="195575" cy="318400"/>
                </a:xfrm>
                <a:custGeom>
                  <a:avLst/>
                  <a:gdLst>
                    <a:gd name="T0" fmla="*/ 2147483646 w 7823"/>
                    <a:gd name="T1" fmla="*/ 9765625 h 12736"/>
                    <a:gd name="T2" fmla="*/ 2147483646 w 7823"/>
                    <a:gd name="T3" fmla="*/ 2147483646 h 12736"/>
                    <a:gd name="T4" fmla="*/ 2147483646 w 7823"/>
                    <a:gd name="T5" fmla="*/ 2147483646 h 12736"/>
                    <a:gd name="T6" fmla="*/ 2147483646 w 7823"/>
                    <a:gd name="T7" fmla="*/ 2147483646 h 12736"/>
                    <a:gd name="T8" fmla="*/ 2147483646 w 7823"/>
                    <a:gd name="T9" fmla="*/ 2147483646 h 12736"/>
                    <a:gd name="T10" fmla="*/ 2147483646 w 7823"/>
                    <a:gd name="T11" fmla="*/ 2147483646 h 12736"/>
                    <a:gd name="T12" fmla="*/ 2147483646 w 7823"/>
                    <a:gd name="T13" fmla="*/ 9765625 h 127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0" name="Google Shape;6247;p37"/>
                <p:cNvSpPr>
                  <a:spLocks/>
                </p:cNvSpPr>
                <p:nvPr/>
              </p:nvSpPr>
              <p:spPr bwMode="auto">
                <a:xfrm>
                  <a:off x="5720925" y="2246800"/>
                  <a:ext cx="366575" cy="121300"/>
                </a:xfrm>
                <a:custGeom>
                  <a:avLst/>
                  <a:gdLst>
                    <a:gd name="T0" fmla="*/ 2147483646 w 14663"/>
                    <a:gd name="T1" fmla="*/ 9765625 h 4852"/>
                    <a:gd name="T2" fmla="*/ 2147483646 w 14663"/>
                    <a:gd name="T3" fmla="*/ 2147483646 h 4852"/>
                    <a:gd name="T4" fmla="*/ 2147483646 w 14663"/>
                    <a:gd name="T5" fmla="*/ 2147483646 h 4852"/>
                    <a:gd name="T6" fmla="*/ 2147483646 w 14663"/>
                    <a:gd name="T7" fmla="*/ 2147483646 h 4852"/>
                    <a:gd name="T8" fmla="*/ 2147483646 w 14663"/>
                    <a:gd name="T9" fmla="*/ 2147483646 h 4852"/>
                    <a:gd name="T10" fmla="*/ 2147483646 w 14663"/>
                    <a:gd name="T11" fmla="*/ 429687500 h 4852"/>
                    <a:gd name="T12" fmla="*/ 2147483646 w 14663"/>
                    <a:gd name="T13" fmla="*/ 9765625 h 48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1" name="Google Shape;6248;p37"/>
                <p:cNvSpPr>
                  <a:spLocks/>
                </p:cNvSpPr>
                <p:nvPr/>
              </p:nvSpPr>
              <p:spPr bwMode="auto">
                <a:xfrm>
                  <a:off x="5747025" y="2039300"/>
                  <a:ext cx="338325" cy="140700"/>
                </a:xfrm>
                <a:custGeom>
                  <a:avLst/>
                  <a:gdLst>
                    <a:gd name="T0" fmla="*/ 2147483646 w 13533"/>
                    <a:gd name="T1" fmla="*/ 9765625 h 5628"/>
                    <a:gd name="T2" fmla="*/ 2147483646 w 13533"/>
                    <a:gd name="T3" fmla="*/ 48828125 h 5628"/>
                    <a:gd name="T4" fmla="*/ 2147483646 w 13533"/>
                    <a:gd name="T5" fmla="*/ 2147483646 h 5628"/>
                    <a:gd name="T6" fmla="*/ 2147483646 w 13533"/>
                    <a:gd name="T7" fmla="*/ 2147483646 h 5628"/>
                    <a:gd name="T8" fmla="*/ 2147483646 w 13533"/>
                    <a:gd name="T9" fmla="*/ 2147483646 h 5628"/>
                    <a:gd name="T10" fmla="*/ 2147483646 w 13533"/>
                    <a:gd name="T11" fmla="*/ 2001953125 h 5628"/>
                    <a:gd name="T12" fmla="*/ 2147483646 w 13533"/>
                    <a:gd name="T13" fmla="*/ 9765625 h 56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2" name="Google Shape;6249;p37"/>
                <p:cNvSpPr>
                  <a:spLocks/>
                </p:cNvSpPr>
                <p:nvPr/>
              </p:nvSpPr>
              <p:spPr bwMode="auto">
                <a:xfrm>
                  <a:off x="5421825" y="2272875"/>
                  <a:ext cx="174650" cy="195575"/>
                </a:xfrm>
                <a:custGeom>
                  <a:avLst/>
                  <a:gdLst>
                    <a:gd name="T0" fmla="*/ 2147483646 w 6986"/>
                    <a:gd name="T1" fmla="*/ 0 h 7823"/>
                    <a:gd name="T2" fmla="*/ 2147483646 w 6986"/>
                    <a:gd name="T3" fmla="*/ 1640625000 h 7823"/>
                    <a:gd name="T4" fmla="*/ 224609375 w 6986"/>
                    <a:gd name="T5" fmla="*/ 2147483646 h 7823"/>
                    <a:gd name="T6" fmla="*/ 1308593750 w 6986"/>
                    <a:gd name="T7" fmla="*/ 2147483646 h 7823"/>
                    <a:gd name="T8" fmla="*/ 2147483646 w 6986"/>
                    <a:gd name="T9" fmla="*/ 2147483646 h 7823"/>
                    <a:gd name="T10" fmla="*/ 2147483646 w 6986"/>
                    <a:gd name="T11" fmla="*/ 2147483646 h 7823"/>
                    <a:gd name="T12" fmla="*/ 2147483646 w 6986"/>
                    <a:gd name="T13" fmla="*/ 0 h 78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3" name="Google Shape;6250;p37"/>
                <p:cNvSpPr/>
                <p:nvPr/>
              </p:nvSpPr>
              <p:spPr>
                <a:xfrm>
                  <a:off x="5491160" y="1939108"/>
                  <a:ext cx="367903" cy="421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7" name="Google Shape;6251;p37"/>
            <p:cNvGrpSpPr>
              <a:grpSpLocks/>
            </p:cNvGrpSpPr>
            <p:nvPr/>
          </p:nvGrpSpPr>
          <p:grpSpPr bwMode="auto"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8" name="Google Shape;6252;p37"/>
              <p:cNvGrpSpPr>
                <a:grpSpLocks/>
              </p:cNvGrpSpPr>
              <p:nvPr/>
            </p:nvGrpSpPr>
            <p:grpSpPr bwMode="auto"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120" name="Google Shape;6253;p37"/>
                <p:cNvSpPr>
                  <a:spLocks/>
                </p:cNvSpPr>
                <p:nvPr/>
              </p:nvSpPr>
              <p:spPr bwMode="auto">
                <a:xfrm>
                  <a:off x="6070300" y="1794275"/>
                  <a:ext cx="159600" cy="329925"/>
                </a:xfrm>
                <a:custGeom>
                  <a:avLst/>
                  <a:gdLst>
                    <a:gd name="T0" fmla="*/ 2147483646 w 6384"/>
                    <a:gd name="T1" fmla="*/ 0 h 13197"/>
                    <a:gd name="T2" fmla="*/ 2147483646 w 6384"/>
                    <a:gd name="T3" fmla="*/ 2147483646 h 13197"/>
                    <a:gd name="T4" fmla="*/ 2147483646 w 6384"/>
                    <a:gd name="T5" fmla="*/ 2147483646 h 13197"/>
                    <a:gd name="T6" fmla="*/ 2147483646 w 6384"/>
                    <a:gd name="T7" fmla="*/ 2147483646 h 13197"/>
                    <a:gd name="T8" fmla="*/ 2147483646 w 6384"/>
                    <a:gd name="T9" fmla="*/ 2147483646 h 13197"/>
                    <a:gd name="T10" fmla="*/ 2147483646 w 6384"/>
                    <a:gd name="T11" fmla="*/ 2147483646 h 13197"/>
                    <a:gd name="T12" fmla="*/ 2147483646 w 6384"/>
                    <a:gd name="T13" fmla="*/ 0 h 1319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1" name="Google Shape;6254;p37"/>
                <p:cNvSpPr>
                  <a:spLocks/>
                </p:cNvSpPr>
                <p:nvPr/>
              </p:nvSpPr>
              <p:spPr bwMode="auto">
                <a:xfrm>
                  <a:off x="5886238" y="1844175"/>
                  <a:ext cx="229525" cy="278500"/>
                </a:xfrm>
                <a:custGeom>
                  <a:avLst/>
                  <a:gdLst>
                    <a:gd name="T0" fmla="*/ 2147483646 w 9181"/>
                    <a:gd name="T1" fmla="*/ 0 h 11140"/>
                    <a:gd name="T2" fmla="*/ 2147483646 w 9181"/>
                    <a:gd name="T3" fmla="*/ 2147483646 h 11140"/>
                    <a:gd name="T4" fmla="*/ 2147483646 w 9181"/>
                    <a:gd name="T5" fmla="*/ 2147483646 h 11140"/>
                    <a:gd name="T6" fmla="*/ 2147483646 w 9181"/>
                    <a:gd name="T7" fmla="*/ 2147483646 h 11140"/>
                    <a:gd name="T8" fmla="*/ 2147483646 w 9181"/>
                    <a:gd name="T9" fmla="*/ 2147483646 h 11140"/>
                    <a:gd name="T10" fmla="*/ 2147483646 w 9181"/>
                    <a:gd name="T11" fmla="*/ 2147483646 h 11140"/>
                    <a:gd name="T12" fmla="*/ 2147483646 w 9181"/>
                    <a:gd name="T13" fmla="*/ 1630859375 h 11140"/>
                    <a:gd name="T14" fmla="*/ 2147483646 w 9181"/>
                    <a:gd name="T15" fmla="*/ 0 h 111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2" name="Google Shape;6255;p37"/>
                <p:cNvSpPr>
                  <a:spLocks/>
                </p:cNvSpPr>
                <p:nvPr/>
              </p:nvSpPr>
              <p:spPr bwMode="auto">
                <a:xfrm>
                  <a:off x="5797738" y="2035525"/>
                  <a:ext cx="329075" cy="153300"/>
                </a:xfrm>
                <a:custGeom>
                  <a:avLst/>
                  <a:gdLst>
                    <a:gd name="T0" fmla="*/ 2147483646 w 13163"/>
                    <a:gd name="T1" fmla="*/ 0 h 6132"/>
                    <a:gd name="T2" fmla="*/ 2147483646 w 13163"/>
                    <a:gd name="T3" fmla="*/ 205078125 h 6132"/>
                    <a:gd name="T4" fmla="*/ 2147483646 w 13163"/>
                    <a:gd name="T5" fmla="*/ 2147483646 h 6132"/>
                    <a:gd name="T6" fmla="*/ 2147483646 w 13163"/>
                    <a:gd name="T7" fmla="*/ 2147483646 h 6132"/>
                    <a:gd name="T8" fmla="*/ 2147483646 w 13163"/>
                    <a:gd name="T9" fmla="*/ 2147483646 h 6132"/>
                    <a:gd name="T10" fmla="*/ 2147483646 w 13163"/>
                    <a:gd name="T11" fmla="*/ 2147483646 h 6132"/>
                    <a:gd name="T12" fmla="*/ 2147483646 w 13163"/>
                    <a:gd name="T13" fmla="*/ 2147483646 h 6132"/>
                    <a:gd name="T14" fmla="*/ 2147483646 w 13163"/>
                    <a:gd name="T15" fmla="*/ 2147483646 h 6132"/>
                    <a:gd name="T16" fmla="*/ 2147483646 w 13163"/>
                    <a:gd name="T17" fmla="*/ 0 h 61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3" name="Google Shape;6256;p37"/>
                <p:cNvSpPr>
                  <a:spLocks/>
                </p:cNvSpPr>
                <p:nvPr/>
              </p:nvSpPr>
              <p:spPr bwMode="auto">
                <a:xfrm>
                  <a:off x="5891563" y="2122650"/>
                  <a:ext cx="223425" cy="264875"/>
                </a:xfrm>
                <a:custGeom>
                  <a:avLst/>
                  <a:gdLst>
                    <a:gd name="T0" fmla="*/ 2147483646 w 8937"/>
                    <a:gd name="T1" fmla="*/ 9765625 h 10595"/>
                    <a:gd name="T2" fmla="*/ 2147483646 w 8937"/>
                    <a:gd name="T3" fmla="*/ 9765625 h 10595"/>
                    <a:gd name="T4" fmla="*/ 2147483646 w 8937"/>
                    <a:gd name="T5" fmla="*/ 2147483646 h 10595"/>
                    <a:gd name="T6" fmla="*/ 898437500 w 8937"/>
                    <a:gd name="T7" fmla="*/ 2147483646 h 10595"/>
                    <a:gd name="T8" fmla="*/ 2147483646 w 8937"/>
                    <a:gd name="T9" fmla="*/ 2147483646 h 10595"/>
                    <a:gd name="T10" fmla="*/ 2147483646 w 8937"/>
                    <a:gd name="T11" fmla="*/ 2147483646 h 10595"/>
                    <a:gd name="T12" fmla="*/ 2147483646 w 8937"/>
                    <a:gd name="T13" fmla="*/ 2147483646 h 10595"/>
                    <a:gd name="T14" fmla="*/ 2147483646 w 8937"/>
                    <a:gd name="T15" fmla="*/ 2147483646 h 10595"/>
                    <a:gd name="T16" fmla="*/ 2147483646 w 8937"/>
                    <a:gd name="T17" fmla="*/ 9765625 h 10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4" name="Google Shape;6257;p37"/>
                <p:cNvSpPr>
                  <a:spLocks/>
                </p:cNvSpPr>
                <p:nvPr/>
              </p:nvSpPr>
              <p:spPr bwMode="auto">
                <a:xfrm>
                  <a:off x="6044450" y="2124175"/>
                  <a:ext cx="158850" cy="305525"/>
                </a:xfrm>
                <a:custGeom>
                  <a:avLst/>
                  <a:gdLst>
                    <a:gd name="T0" fmla="*/ 2147483646 w 6354"/>
                    <a:gd name="T1" fmla="*/ 9765625 h 12221"/>
                    <a:gd name="T2" fmla="*/ 2147483646 w 6354"/>
                    <a:gd name="T3" fmla="*/ 2147483646 h 12221"/>
                    <a:gd name="T4" fmla="*/ 2147483646 w 6354"/>
                    <a:gd name="T5" fmla="*/ 2147483646 h 12221"/>
                    <a:gd name="T6" fmla="*/ 2147483646 w 6354"/>
                    <a:gd name="T7" fmla="*/ 2147483646 h 12221"/>
                    <a:gd name="T8" fmla="*/ 2147483646 w 6354"/>
                    <a:gd name="T9" fmla="*/ 2147483646 h 12221"/>
                    <a:gd name="T10" fmla="*/ 2147483646 w 6354"/>
                    <a:gd name="T11" fmla="*/ 2147483646 h 12221"/>
                    <a:gd name="T12" fmla="*/ 2147483646 w 6354"/>
                    <a:gd name="T13" fmla="*/ 2147483646 h 12221"/>
                    <a:gd name="T14" fmla="*/ 2147483646 w 6354"/>
                    <a:gd name="T15" fmla="*/ 9765625 h 122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5" name="Google Shape;6258;p37"/>
                <p:cNvSpPr>
                  <a:spLocks/>
                </p:cNvSpPr>
                <p:nvPr/>
              </p:nvSpPr>
              <p:spPr bwMode="auto">
                <a:xfrm>
                  <a:off x="6100675" y="1920625"/>
                  <a:ext cx="300200" cy="209650"/>
                </a:xfrm>
                <a:custGeom>
                  <a:avLst/>
                  <a:gdLst>
                    <a:gd name="T0" fmla="*/ 2147483646 w 12008"/>
                    <a:gd name="T1" fmla="*/ 0 h 8386"/>
                    <a:gd name="T2" fmla="*/ 2147483646 w 12008"/>
                    <a:gd name="T3" fmla="*/ 2147483646 h 8386"/>
                    <a:gd name="T4" fmla="*/ 9765625 w 12008"/>
                    <a:gd name="T5" fmla="*/ 2147483646 h 8386"/>
                    <a:gd name="T6" fmla="*/ 2147483646 w 12008"/>
                    <a:gd name="T7" fmla="*/ 2147483646 h 8386"/>
                    <a:gd name="T8" fmla="*/ 2147483646 w 12008"/>
                    <a:gd name="T9" fmla="*/ 2147483646 h 8386"/>
                    <a:gd name="T10" fmla="*/ 2147483646 w 12008"/>
                    <a:gd name="T11" fmla="*/ 2147483646 h 8386"/>
                    <a:gd name="T12" fmla="*/ 2147483646 w 12008"/>
                    <a:gd name="T13" fmla="*/ 0 h 83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6" name="Google Shape;6259;p37"/>
                <p:cNvSpPr>
                  <a:spLocks/>
                </p:cNvSpPr>
                <p:nvPr/>
              </p:nvSpPr>
              <p:spPr bwMode="auto">
                <a:xfrm>
                  <a:off x="6097650" y="2065425"/>
                  <a:ext cx="323725" cy="136075"/>
                </a:xfrm>
                <a:custGeom>
                  <a:avLst/>
                  <a:gdLst>
                    <a:gd name="T0" fmla="*/ 2147483646 w 12949"/>
                    <a:gd name="T1" fmla="*/ 0 h 5443"/>
                    <a:gd name="T2" fmla="*/ 0 w 12949"/>
                    <a:gd name="T3" fmla="*/ 2147483646 h 5443"/>
                    <a:gd name="T4" fmla="*/ 2147483646 w 12949"/>
                    <a:gd name="T5" fmla="*/ 2147483646 h 5443"/>
                    <a:gd name="T6" fmla="*/ 2147483646 w 12949"/>
                    <a:gd name="T7" fmla="*/ 2147483646 h 5443"/>
                    <a:gd name="T8" fmla="*/ 2147483646 w 12949"/>
                    <a:gd name="T9" fmla="*/ 2147483646 h 5443"/>
                    <a:gd name="T10" fmla="*/ 2147483646 w 12949"/>
                    <a:gd name="T11" fmla="*/ 2147483646 h 5443"/>
                    <a:gd name="T12" fmla="*/ 2147483646 w 12949"/>
                    <a:gd name="T13" fmla="*/ 2147483646 h 5443"/>
                    <a:gd name="T14" fmla="*/ 2147483646 w 12949"/>
                    <a:gd name="T15" fmla="*/ 1884765625 h 5443"/>
                    <a:gd name="T16" fmla="*/ 2147483646 w 12949"/>
                    <a:gd name="T17" fmla="*/ 0 h 544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7" name="Google Shape;6260;p37"/>
                <p:cNvSpPr>
                  <a:spLocks/>
                </p:cNvSpPr>
                <p:nvPr/>
              </p:nvSpPr>
              <p:spPr bwMode="auto">
                <a:xfrm>
                  <a:off x="6102975" y="2129825"/>
                  <a:ext cx="259900" cy="221800"/>
                </a:xfrm>
                <a:custGeom>
                  <a:avLst/>
                  <a:gdLst>
                    <a:gd name="T0" fmla="*/ 2147483646 w 10396"/>
                    <a:gd name="T1" fmla="*/ 0 h 8872"/>
                    <a:gd name="T2" fmla="*/ 0 w 10396"/>
                    <a:gd name="T3" fmla="*/ 468750000 h 8872"/>
                    <a:gd name="T4" fmla="*/ 2147483646 w 10396"/>
                    <a:gd name="T5" fmla="*/ 2147483646 h 8872"/>
                    <a:gd name="T6" fmla="*/ 2147483646 w 10396"/>
                    <a:gd name="T7" fmla="*/ 2147483646 h 8872"/>
                    <a:gd name="T8" fmla="*/ 2147483646 w 10396"/>
                    <a:gd name="T9" fmla="*/ 2147483646 h 8872"/>
                    <a:gd name="T10" fmla="*/ 2147483646 w 10396"/>
                    <a:gd name="T11" fmla="*/ 2147483646 h 8872"/>
                    <a:gd name="T12" fmla="*/ 2147483646 w 10396"/>
                    <a:gd name="T13" fmla="*/ 2147483646 h 8872"/>
                    <a:gd name="T14" fmla="*/ 2147483646 w 10396"/>
                    <a:gd name="T15" fmla="*/ 2147483646 h 8872"/>
                    <a:gd name="T16" fmla="*/ 2147483646 w 10396"/>
                    <a:gd name="T17" fmla="*/ 0 h 88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9" name="Google Shape;6261;p37"/>
              <p:cNvGrpSpPr>
                <a:grpSpLocks/>
              </p:cNvGrpSpPr>
              <p:nvPr/>
            </p:nvGrpSpPr>
            <p:grpSpPr bwMode="auto"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118" name="Google Shape;6262;p37"/>
                <p:cNvSpPr/>
                <p:nvPr/>
              </p:nvSpPr>
              <p:spPr>
                <a:xfrm>
                  <a:off x="8108248" y="1122538"/>
                  <a:ext cx="531614" cy="535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9" name="Google Shape;6263;p37"/>
                <p:cNvSpPr/>
                <p:nvPr/>
              </p:nvSpPr>
              <p:spPr>
                <a:xfrm>
                  <a:off x="8299629" y="1354514"/>
                  <a:ext cx="108256" cy="94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0" name="Google Shape;6264;p37"/>
              <p:cNvGrpSpPr>
                <a:grpSpLocks/>
              </p:cNvGrpSpPr>
              <p:nvPr/>
            </p:nvGrpSpPr>
            <p:grpSpPr bwMode="auto"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102" name="Google Shape;6265;p37"/>
                <p:cNvSpPr>
                  <a:spLocks/>
                </p:cNvSpPr>
                <p:nvPr/>
              </p:nvSpPr>
              <p:spPr bwMode="auto">
                <a:xfrm>
                  <a:off x="1734750" y="627100"/>
                  <a:ext cx="127600" cy="161425"/>
                </a:xfrm>
                <a:custGeom>
                  <a:avLst/>
                  <a:gdLst>
                    <a:gd name="T0" fmla="*/ 2147483646 w 5104"/>
                    <a:gd name="T1" fmla="*/ 0 h 6457"/>
                    <a:gd name="T2" fmla="*/ 2147483646 w 5104"/>
                    <a:gd name="T3" fmla="*/ 2147483646 h 6457"/>
                    <a:gd name="T4" fmla="*/ 2147483646 w 5104"/>
                    <a:gd name="T5" fmla="*/ 2147483646 h 6457"/>
                    <a:gd name="T6" fmla="*/ 2147483646 w 5104"/>
                    <a:gd name="T7" fmla="*/ 2147483646 h 6457"/>
                    <a:gd name="T8" fmla="*/ 2147483646 w 5104"/>
                    <a:gd name="T9" fmla="*/ 2147483646 h 6457"/>
                    <a:gd name="T10" fmla="*/ 2147483646 w 5104"/>
                    <a:gd name="T11" fmla="*/ 2147483646 h 6457"/>
                    <a:gd name="T12" fmla="*/ 2147483646 w 5104"/>
                    <a:gd name="T13" fmla="*/ 0 h 64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6266;p37"/>
                <p:cNvSpPr>
                  <a:spLocks/>
                </p:cNvSpPr>
                <p:nvPr/>
              </p:nvSpPr>
              <p:spPr bwMode="auto">
                <a:xfrm>
                  <a:off x="1865675" y="683675"/>
                  <a:ext cx="165975" cy="101750"/>
                </a:xfrm>
                <a:custGeom>
                  <a:avLst/>
                  <a:gdLst>
                    <a:gd name="T0" fmla="*/ 2147483646 w 6639"/>
                    <a:gd name="T1" fmla="*/ 0 h 4070"/>
                    <a:gd name="T2" fmla="*/ 2147483646 w 6639"/>
                    <a:gd name="T3" fmla="*/ 2147483646 h 4070"/>
                    <a:gd name="T4" fmla="*/ 0 w 6639"/>
                    <a:gd name="T5" fmla="*/ 2147483646 h 4070"/>
                    <a:gd name="T6" fmla="*/ 2147483646 w 6639"/>
                    <a:gd name="T7" fmla="*/ 2147483646 h 4070"/>
                    <a:gd name="T8" fmla="*/ 2147483646 w 6639"/>
                    <a:gd name="T9" fmla="*/ 2147483646 h 4070"/>
                    <a:gd name="T10" fmla="*/ 2147483646 w 6639"/>
                    <a:gd name="T11" fmla="*/ 2147483646 h 4070"/>
                    <a:gd name="T12" fmla="*/ 2147483646 w 6639"/>
                    <a:gd name="T13" fmla="*/ 2147483646 h 4070"/>
                    <a:gd name="T14" fmla="*/ 2147483646 w 6639"/>
                    <a:gd name="T15" fmla="*/ 234375000 h 4070"/>
                    <a:gd name="T16" fmla="*/ 2147483646 w 6639"/>
                    <a:gd name="T17" fmla="*/ 0 h 40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6267;p37"/>
                <p:cNvSpPr>
                  <a:spLocks/>
                </p:cNvSpPr>
                <p:nvPr/>
              </p:nvSpPr>
              <p:spPr bwMode="auto">
                <a:xfrm>
                  <a:off x="1664700" y="736275"/>
                  <a:ext cx="171800" cy="159825"/>
                </a:xfrm>
                <a:custGeom>
                  <a:avLst/>
                  <a:gdLst>
                    <a:gd name="T0" fmla="*/ 2147483646 w 6872"/>
                    <a:gd name="T1" fmla="*/ 0 h 6393"/>
                    <a:gd name="T2" fmla="*/ 2147483646 w 6872"/>
                    <a:gd name="T3" fmla="*/ 214843750 h 6393"/>
                    <a:gd name="T4" fmla="*/ 332031250 w 6872"/>
                    <a:gd name="T5" fmla="*/ 2147483646 h 6393"/>
                    <a:gd name="T6" fmla="*/ 2147483646 w 6872"/>
                    <a:gd name="T7" fmla="*/ 2147483646 h 6393"/>
                    <a:gd name="T8" fmla="*/ 2147483646 w 6872"/>
                    <a:gd name="T9" fmla="*/ 2147483646 h 6393"/>
                    <a:gd name="T10" fmla="*/ 2147483646 w 6872"/>
                    <a:gd name="T11" fmla="*/ 2147483646 h 6393"/>
                    <a:gd name="T12" fmla="*/ 2147483646 w 6872"/>
                    <a:gd name="T13" fmla="*/ 2147483646 h 6393"/>
                    <a:gd name="T14" fmla="*/ 2147483646 w 6872"/>
                    <a:gd name="T15" fmla="*/ 0 h 639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6268;p37"/>
                <p:cNvSpPr>
                  <a:spLocks/>
                </p:cNvSpPr>
                <p:nvPr/>
              </p:nvSpPr>
              <p:spPr bwMode="auto">
                <a:xfrm>
                  <a:off x="1832325" y="796850"/>
                  <a:ext cx="227675" cy="101800"/>
                </a:xfrm>
                <a:custGeom>
                  <a:avLst/>
                  <a:gdLst>
                    <a:gd name="T0" fmla="*/ 2147483646 w 9107"/>
                    <a:gd name="T1" fmla="*/ 0 h 4072"/>
                    <a:gd name="T2" fmla="*/ 2147483646 w 9107"/>
                    <a:gd name="T3" fmla="*/ 2147483646 h 4072"/>
                    <a:gd name="T4" fmla="*/ 0 w 9107"/>
                    <a:gd name="T5" fmla="*/ 2147483646 h 4072"/>
                    <a:gd name="T6" fmla="*/ 2147483646 w 9107"/>
                    <a:gd name="T7" fmla="*/ 2147483646 h 4072"/>
                    <a:gd name="T8" fmla="*/ 2147483646 w 9107"/>
                    <a:gd name="T9" fmla="*/ 2147483646 h 4072"/>
                    <a:gd name="T10" fmla="*/ 2147483646 w 9107"/>
                    <a:gd name="T11" fmla="*/ 2147483646 h 4072"/>
                    <a:gd name="T12" fmla="*/ 2147483646 w 9107"/>
                    <a:gd name="T13" fmla="*/ 2147483646 h 4072"/>
                    <a:gd name="T14" fmla="*/ 2147483646 w 9107"/>
                    <a:gd name="T15" fmla="*/ 2147483646 h 4072"/>
                    <a:gd name="T16" fmla="*/ 2147483646 w 9107"/>
                    <a:gd name="T17" fmla="*/ 0 h 40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6269;p37"/>
                <p:cNvSpPr>
                  <a:spLocks/>
                </p:cNvSpPr>
                <p:nvPr/>
              </p:nvSpPr>
              <p:spPr bwMode="auto">
                <a:xfrm>
                  <a:off x="1611325" y="872625"/>
                  <a:ext cx="204325" cy="129400"/>
                </a:xfrm>
                <a:custGeom>
                  <a:avLst/>
                  <a:gdLst>
                    <a:gd name="T0" fmla="*/ 2147483646 w 8173"/>
                    <a:gd name="T1" fmla="*/ 9765625 h 5176"/>
                    <a:gd name="T2" fmla="*/ 2147483646 w 8173"/>
                    <a:gd name="T3" fmla="*/ 48828125 h 5176"/>
                    <a:gd name="T4" fmla="*/ 2147483646 w 8173"/>
                    <a:gd name="T5" fmla="*/ 2147483646 h 5176"/>
                    <a:gd name="T6" fmla="*/ 1630859375 w 8173"/>
                    <a:gd name="T7" fmla="*/ 2147483646 h 5176"/>
                    <a:gd name="T8" fmla="*/ 2147483646 w 8173"/>
                    <a:gd name="T9" fmla="*/ 2147483646 h 5176"/>
                    <a:gd name="T10" fmla="*/ 2147483646 w 8173"/>
                    <a:gd name="T11" fmla="*/ 2147483646 h 5176"/>
                    <a:gd name="T12" fmla="*/ 2147483646 w 8173"/>
                    <a:gd name="T13" fmla="*/ 2147483646 h 5176"/>
                    <a:gd name="T14" fmla="*/ 2147483646 w 8173"/>
                    <a:gd name="T15" fmla="*/ 9765625 h 51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6270;p37"/>
                <p:cNvSpPr>
                  <a:spLocks/>
                </p:cNvSpPr>
                <p:nvPr/>
              </p:nvSpPr>
              <p:spPr bwMode="auto">
                <a:xfrm>
                  <a:off x="1814800" y="929450"/>
                  <a:ext cx="210175" cy="82125"/>
                </a:xfrm>
                <a:custGeom>
                  <a:avLst/>
                  <a:gdLst>
                    <a:gd name="T0" fmla="*/ 2147483646 w 8407"/>
                    <a:gd name="T1" fmla="*/ 0 h 3285"/>
                    <a:gd name="T2" fmla="*/ 2147483646 w 8407"/>
                    <a:gd name="T3" fmla="*/ 2147483646 h 3285"/>
                    <a:gd name="T4" fmla="*/ 9765625 w 8407"/>
                    <a:gd name="T5" fmla="*/ 2147483646 h 3285"/>
                    <a:gd name="T6" fmla="*/ 2147483646 w 8407"/>
                    <a:gd name="T7" fmla="*/ 2147483646 h 3285"/>
                    <a:gd name="T8" fmla="*/ 2147483646 w 8407"/>
                    <a:gd name="T9" fmla="*/ 2147483646 h 3285"/>
                    <a:gd name="T10" fmla="*/ 2147483646 w 8407"/>
                    <a:gd name="T11" fmla="*/ 2147483646 h 3285"/>
                    <a:gd name="T12" fmla="*/ 2147483646 w 8407"/>
                    <a:gd name="T13" fmla="*/ 2147483646 h 3285"/>
                    <a:gd name="T14" fmla="*/ 2147483646 w 8407"/>
                    <a:gd name="T15" fmla="*/ 2147483646 h 3285"/>
                    <a:gd name="T16" fmla="*/ 2147483646 w 8407"/>
                    <a:gd name="T17" fmla="*/ 1953125000 h 3285"/>
                    <a:gd name="T18" fmla="*/ 2147483646 w 8407"/>
                    <a:gd name="T19" fmla="*/ 0 h 328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6271;p37"/>
                <p:cNvSpPr>
                  <a:spLocks/>
                </p:cNvSpPr>
                <p:nvPr/>
              </p:nvSpPr>
              <p:spPr bwMode="auto">
                <a:xfrm>
                  <a:off x="1587150" y="996275"/>
                  <a:ext cx="219325" cy="80125"/>
                </a:xfrm>
                <a:custGeom>
                  <a:avLst/>
                  <a:gdLst>
                    <a:gd name="T0" fmla="*/ 2147483646 w 8773"/>
                    <a:gd name="T1" fmla="*/ 0 h 3205"/>
                    <a:gd name="T2" fmla="*/ 2147483646 w 8773"/>
                    <a:gd name="T3" fmla="*/ 605468750 h 3205"/>
                    <a:gd name="T4" fmla="*/ 2147483646 w 8773"/>
                    <a:gd name="T5" fmla="*/ 2147483646 h 3205"/>
                    <a:gd name="T6" fmla="*/ 2147483646 w 8773"/>
                    <a:gd name="T7" fmla="*/ 2147483646 h 3205"/>
                    <a:gd name="T8" fmla="*/ 2147483646 w 8773"/>
                    <a:gd name="T9" fmla="*/ 2147483646 h 3205"/>
                    <a:gd name="T10" fmla="*/ 2147483646 w 8773"/>
                    <a:gd name="T11" fmla="*/ 2147483646 h 3205"/>
                    <a:gd name="T12" fmla="*/ 2147483646 w 8773"/>
                    <a:gd name="T13" fmla="*/ 2147483646 h 3205"/>
                    <a:gd name="T14" fmla="*/ 2147483646 w 8773"/>
                    <a:gd name="T15" fmla="*/ 2147483646 h 3205"/>
                    <a:gd name="T16" fmla="*/ 2147483646 w 8773"/>
                    <a:gd name="T17" fmla="*/ 0 h 320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6272;p37"/>
                <p:cNvSpPr>
                  <a:spLocks/>
                </p:cNvSpPr>
                <p:nvPr/>
              </p:nvSpPr>
              <p:spPr bwMode="auto">
                <a:xfrm>
                  <a:off x="1806450" y="1034700"/>
                  <a:ext cx="196000" cy="64950"/>
                </a:xfrm>
                <a:custGeom>
                  <a:avLst/>
                  <a:gdLst>
                    <a:gd name="T0" fmla="*/ 2147483646 w 7840"/>
                    <a:gd name="T1" fmla="*/ 9765625 h 2598"/>
                    <a:gd name="T2" fmla="*/ 9765625 w 7840"/>
                    <a:gd name="T3" fmla="*/ 2147483646 h 2598"/>
                    <a:gd name="T4" fmla="*/ 2147483646 w 7840"/>
                    <a:gd name="T5" fmla="*/ 2147483646 h 2598"/>
                    <a:gd name="T6" fmla="*/ 2147483646 w 7840"/>
                    <a:gd name="T7" fmla="*/ 2147483646 h 2598"/>
                    <a:gd name="T8" fmla="*/ 2147483646 w 7840"/>
                    <a:gd name="T9" fmla="*/ 2147483646 h 2598"/>
                    <a:gd name="T10" fmla="*/ 2147483646 w 7840"/>
                    <a:gd name="T11" fmla="*/ 2147483646 h 2598"/>
                    <a:gd name="T12" fmla="*/ 2147483646 w 7840"/>
                    <a:gd name="T13" fmla="*/ 2147483646 h 2598"/>
                    <a:gd name="T14" fmla="*/ 2147483646 w 7840"/>
                    <a:gd name="T15" fmla="*/ 9765625 h 259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6273;p37"/>
                <p:cNvSpPr>
                  <a:spLocks/>
                </p:cNvSpPr>
                <p:nvPr/>
              </p:nvSpPr>
              <p:spPr bwMode="auto">
                <a:xfrm>
                  <a:off x="1574625" y="1125475"/>
                  <a:ext cx="221025" cy="83125"/>
                </a:xfrm>
                <a:custGeom>
                  <a:avLst/>
                  <a:gdLst>
                    <a:gd name="T0" fmla="*/ 2147483646 w 8841"/>
                    <a:gd name="T1" fmla="*/ 9765625 h 3325"/>
                    <a:gd name="T2" fmla="*/ 2147483646 w 8841"/>
                    <a:gd name="T3" fmla="*/ 1611328125 h 3325"/>
                    <a:gd name="T4" fmla="*/ 654296875 w 8841"/>
                    <a:gd name="T5" fmla="*/ 2147483646 h 3325"/>
                    <a:gd name="T6" fmla="*/ 2147483646 w 8841"/>
                    <a:gd name="T7" fmla="*/ 2147483646 h 3325"/>
                    <a:gd name="T8" fmla="*/ 2147483646 w 8841"/>
                    <a:gd name="T9" fmla="*/ 2147483646 h 3325"/>
                    <a:gd name="T10" fmla="*/ 2147483646 w 8841"/>
                    <a:gd name="T11" fmla="*/ 2147483646 h 3325"/>
                    <a:gd name="T12" fmla="*/ 2147483646 w 8841"/>
                    <a:gd name="T13" fmla="*/ 2147483646 h 3325"/>
                    <a:gd name="T14" fmla="*/ 2147483646 w 8841"/>
                    <a:gd name="T15" fmla="*/ 2147483646 h 3325"/>
                    <a:gd name="T16" fmla="*/ 2147483646 w 8841"/>
                    <a:gd name="T17" fmla="*/ 9765625 h 33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6274;p37"/>
                <p:cNvSpPr>
                  <a:spLocks/>
                </p:cNvSpPr>
                <p:nvPr/>
              </p:nvSpPr>
              <p:spPr bwMode="auto">
                <a:xfrm>
                  <a:off x="1798125" y="1125650"/>
                  <a:ext cx="245200" cy="92000"/>
                </a:xfrm>
                <a:custGeom>
                  <a:avLst/>
                  <a:gdLst>
                    <a:gd name="T0" fmla="*/ 2147483646 w 9808"/>
                    <a:gd name="T1" fmla="*/ 0 h 3680"/>
                    <a:gd name="T2" fmla="*/ 0 w 9808"/>
                    <a:gd name="T3" fmla="*/ 2147483646 h 3680"/>
                    <a:gd name="T4" fmla="*/ 2147483646 w 9808"/>
                    <a:gd name="T5" fmla="*/ 2147483646 h 3680"/>
                    <a:gd name="T6" fmla="*/ 2147483646 w 9808"/>
                    <a:gd name="T7" fmla="*/ 2147483646 h 3680"/>
                    <a:gd name="T8" fmla="*/ 2147483646 w 9808"/>
                    <a:gd name="T9" fmla="*/ 2147483646 h 3680"/>
                    <a:gd name="T10" fmla="*/ 2147483646 w 9808"/>
                    <a:gd name="T11" fmla="*/ 2147483646 h 3680"/>
                    <a:gd name="T12" fmla="*/ 2147483646 w 9808"/>
                    <a:gd name="T13" fmla="*/ 566406250 h 3680"/>
                    <a:gd name="T14" fmla="*/ 2147483646 w 9808"/>
                    <a:gd name="T15" fmla="*/ 0 h 36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6275;p37"/>
                <p:cNvSpPr>
                  <a:spLocks/>
                </p:cNvSpPr>
                <p:nvPr/>
              </p:nvSpPr>
              <p:spPr bwMode="auto">
                <a:xfrm>
                  <a:off x="1544600" y="1233400"/>
                  <a:ext cx="248550" cy="105475"/>
                </a:xfrm>
                <a:custGeom>
                  <a:avLst/>
                  <a:gdLst>
                    <a:gd name="T0" fmla="*/ 2147483646 w 9942"/>
                    <a:gd name="T1" fmla="*/ 0 h 4219"/>
                    <a:gd name="T2" fmla="*/ 2147483646 w 9942"/>
                    <a:gd name="T3" fmla="*/ 2128906250 h 4219"/>
                    <a:gd name="T4" fmla="*/ 9765625 w 9942"/>
                    <a:gd name="T5" fmla="*/ 2147483646 h 4219"/>
                    <a:gd name="T6" fmla="*/ 2147483646 w 9942"/>
                    <a:gd name="T7" fmla="*/ 2147483646 h 4219"/>
                    <a:gd name="T8" fmla="*/ 2147483646 w 9942"/>
                    <a:gd name="T9" fmla="*/ 2147483646 h 4219"/>
                    <a:gd name="T10" fmla="*/ 2147483646 w 9942"/>
                    <a:gd name="T11" fmla="*/ 2147483646 h 4219"/>
                    <a:gd name="T12" fmla="*/ 2147483646 w 9942"/>
                    <a:gd name="T13" fmla="*/ 2147483646 h 4219"/>
                    <a:gd name="T14" fmla="*/ 2147483646 w 9942"/>
                    <a:gd name="T15" fmla="*/ 0 h 42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3" name="Google Shape;6276;p37"/>
                <p:cNvSpPr>
                  <a:spLocks/>
                </p:cNvSpPr>
                <p:nvPr/>
              </p:nvSpPr>
              <p:spPr bwMode="auto">
                <a:xfrm>
                  <a:off x="1793125" y="1242675"/>
                  <a:ext cx="243525" cy="91350"/>
                </a:xfrm>
                <a:custGeom>
                  <a:avLst/>
                  <a:gdLst>
                    <a:gd name="T0" fmla="*/ 2147483646 w 9741"/>
                    <a:gd name="T1" fmla="*/ 0 h 3654"/>
                    <a:gd name="T2" fmla="*/ 0 w 9741"/>
                    <a:gd name="T3" fmla="*/ 2147483646 h 3654"/>
                    <a:gd name="T4" fmla="*/ 2147483646 w 9741"/>
                    <a:gd name="T5" fmla="*/ 2147483646 h 3654"/>
                    <a:gd name="T6" fmla="*/ 2147483646 w 9741"/>
                    <a:gd name="T7" fmla="*/ 2147483646 h 3654"/>
                    <a:gd name="T8" fmla="*/ 2147483646 w 9741"/>
                    <a:gd name="T9" fmla="*/ 2147483646 h 3654"/>
                    <a:gd name="T10" fmla="*/ 2147483646 w 9741"/>
                    <a:gd name="T11" fmla="*/ 2147483646 h 3654"/>
                    <a:gd name="T12" fmla="*/ 2147483646 w 9741"/>
                    <a:gd name="T13" fmla="*/ 2147483646 h 3654"/>
                    <a:gd name="T14" fmla="*/ 2147483646 w 9741"/>
                    <a:gd name="T15" fmla="*/ 2147483646 h 3654"/>
                    <a:gd name="T16" fmla="*/ 2147483646 w 9741"/>
                    <a:gd name="T17" fmla="*/ 126953125 h 3654"/>
                    <a:gd name="T18" fmla="*/ 2147483646 w 9741"/>
                    <a:gd name="T19" fmla="*/ 0 h 3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4" name="Google Shape;6277;p37"/>
                <p:cNvSpPr>
                  <a:spLocks/>
                </p:cNvSpPr>
                <p:nvPr/>
              </p:nvSpPr>
              <p:spPr bwMode="auto">
                <a:xfrm>
                  <a:off x="1535425" y="1378150"/>
                  <a:ext cx="262725" cy="104800"/>
                </a:xfrm>
                <a:custGeom>
                  <a:avLst/>
                  <a:gdLst>
                    <a:gd name="T0" fmla="*/ 2147483646 w 10509"/>
                    <a:gd name="T1" fmla="*/ 9765625 h 4192"/>
                    <a:gd name="T2" fmla="*/ 2147483646 w 10509"/>
                    <a:gd name="T3" fmla="*/ 2147483646 h 4192"/>
                    <a:gd name="T4" fmla="*/ 9765625 w 10509"/>
                    <a:gd name="T5" fmla="*/ 2147483646 h 4192"/>
                    <a:gd name="T6" fmla="*/ 2147483646 w 10509"/>
                    <a:gd name="T7" fmla="*/ 2147483646 h 4192"/>
                    <a:gd name="T8" fmla="*/ 2147483646 w 10509"/>
                    <a:gd name="T9" fmla="*/ 2147483646 h 4192"/>
                    <a:gd name="T10" fmla="*/ 2147483646 w 10509"/>
                    <a:gd name="T11" fmla="*/ 2147483646 h 4192"/>
                    <a:gd name="T12" fmla="*/ 2147483646 w 10509"/>
                    <a:gd name="T13" fmla="*/ 2147483646 h 4192"/>
                    <a:gd name="T14" fmla="*/ 2147483646 w 10509"/>
                    <a:gd name="T15" fmla="*/ 9765625 h 419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5" name="Google Shape;6278;p37"/>
                <p:cNvSpPr>
                  <a:spLocks/>
                </p:cNvSpPr>
                <p:nvPr/>
              </p:nvSpPr>
              <p:spPr bwMode="auto">
                <a:xfrm>
                  <a:off x="1795625" y="1351125"/>
                  <a:ext cx="249375" cy="118975"/>
                </a:xfrm>
                <a:custGeom>
                  <a:avLst/>
                  <a:gdLst>
                    <a:gd name="T0" fmla="*/ 2147483646 w 9975"/>
                    <a:gd name="T1" fmla="*/ 0 h 4759"/>
                    <a:gd name="T2" fmla="*/ 2147483646 w 9975"/>
                    <a:gd name="T3" fmla="*/ 117187500 h 4759"/>
                    <a:gd name="T4" fmla="*/ 0 w 9975"/>
                    <a:gd name="T5" fmla="*/ 2147483646 h 4759"/>
                    <a:gd name="T6" fmla="*/ 2147483646 w 9975"/>
                    <a:gd name="T7" fmla="*/ 2147483646 h 4759"/>
                    <a:gd name="T8" fmla="*/ 2147483646 w 9975"/>
                    <a:gd name="T9" fmla="*/ 2147483646 h 4759"/>
                    <a:gd name="T10" fmla="*/ 2147483646 w 9975"/>
                    <a:gd name="T11" fmla="*/ 2147483646 h 4759"/>
                    <a:gd name="T12" fmla="*/ 2147483646 w 9975"/>
                    <a:gd name="T13" fmla="*/ 2147483646 h 4759"/>
                    <a:gd name="T14" fmla="*/ 2147483646 w 9975"/>
                    <a:gd name="T15" fmla="*/ 0 h 47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6" name="Google Shape;6279;p37"/>
                <p:cNvSpPr>
                  <a:spLocks/>
                </p:cNvSpPr>
                <p:nvPr/>
              </p:nvSpPr>
              <p:spPr bwMode="auto">
                <a:xfrm>
                  <a:off x="1781450" y="589500"/>
                  <a:ext cx="139275" cy="1178200"/>
                </a:xfrm>
                <a:custGeom>
                  <a:avLst/>
                  <a:gdLst>
                    <a:gd name="T0" fmla="*/ 2147483646 w 5571"/>
                    <a:gd name="T1" fmla="*/ 0 h 47128"/>
                    <a:gd name="T2" fmla="*/ 2147483646 w 5571"/>
                    <a:gd name="T3" fmla="*/ 859375000 h 47128"/>
                    <a:gd name="T4" fmla="*/ 2147483646 w 5571"/>
                    <a:gd name="T5" fmla="*/ 2147483646 h 47128"/>
                    <a:gd name="T6" fmla="*/ 2147483646 w 5571"/>
                    <a:gd name="T7" fmla="*/ 2147483646 h 47128"/>
                    <a:gd name="T8" fmla="*/ 2147483646 w 5571"/>
                    <a:gd name="T9" fmla="*/ 2147483646 h 47128"/>
                    <a:gd name="T10" fmla="*/ 2147483646 w 5571"/>
                    <a:gd name="T11" fmla="*/ 2147483646 h 47128"/>
                    <a:gd name="T12" fmla="*/ 2147483646 w 5571"/>
                    <a:gd name="T13" fmla="*/ 2147483646 h 47128"/>
                    <a:gd name="T14" fmla="*/ 2147483646 w 5571"/>
                    <a:gd name="T15" fmla="*/ 2147483646 h 47128"/>
                    <a:gd name="T16" fmla="*/ 2147483646 w 5571"/>
                    <a:gd name="T17" fmla="*/ 2147483646 h 47128"/>
                    <a:gd name="T18" fmla="*/ 2147483646 w 5571"/>
                    <a:gd name="T19" fmla="*/ 2147483646 h 47128"/>
                    <a:gd name="T20" fmla="*/ 2147483646 w 5571"/>
                    <a:gd name="T21" fmla="*/ 2147483646 h 47128"/>
                    <a:gd name="T22" fmla="*/ 2147483646 w 5571"/>
                    <a:gd name="T23" fmla="*/ 2147483646 h 47128"/>
                    <a:gd name="T24" fmla="*/ 2147483646 w 5571"/>
                    <a:gd name="T25" fmla="*/ 859375000 h 47128"/>
                    <a:gd name="T26" fmla="*/ 2147483646 w 5571"/>
                    <a:gd name="T27" fmla="*/ 0 h 4712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7" name="Google Shape;6280;p37"/>
                <p:cNvSpPr>
                  <a:spLocks/>
                </p:cNvSpPr>
                <p:nvPr/>
              </p:nvSpPr>
              <p:spPr bwMode="auto">
                <a:xfrm>
                  <a:off x="1879850" y="492925"/>
                  <a:ext cx="124275" cy="185525"/>
                </a:xfrm>
                <a:custGeom>
                  <a:avLst/>
                  <a:gdLst>
                    <a:gd name="T0" fmla="*/ 2147483646 w 4971"/>
                    <a:gd name="T1" fmla="*/ 9765625 h 7421"/>
                    <a:gd name="T2" fmla="*/ 2147483646 w 4971"/>
                    <a:gd name="T3" fmla="*/ 1777343750 h 7421"/>
                    <a:gd name="T4" fmla="*/ 2147483646 w 4971"/>
                    <a:gd name="T5" fmla="*/ 2147483646 h 7421"/>
                    <a:gd name="T6" fmla="*/ 2147483646 w 4971"/>
                    <a:gd name="T7" fmla="*/ 2147483646 h 7421"/>
                    <a:gd name="T8" fmla="*/ 2147483646 w 4971"/>
                    <a:gd name="T9" fmla="*/ 2147483646 h 7421"/>
                    <a:gd name="T10" fmla="*/ 2147483646 w 4971"/>
                    <a:gd name="T11" fmla="*/ 2147483646 h 7421"/>
                    <a:gd name="T12" fmla="*/ 2147483646 w 4971"/>
                    <a:gd name="T13" fmla="*/ 1455078125 h 7421"/>
                    <a:gd name="T14" fmla="*/ 2147483646 w 4971"/>
                    <a:gd name="T15" fmla="*/ 9765625 h 74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1" name="Google Shape;6281;p37"/>
              <p:cNvGrpSpPr>
                <a:grpSpLocks/>
              </p:cNvGrpSpPr>
              <p:nvPr/>
            </p:nvGrpSpPr>
            <p:grpSpPr bwMode="auto"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74" name="Google Shape;6282;p37"/>
                <p:cNvSpPr>
                  <a:spLocks/>
                </p:cNvSpPr>
                <p:nvPr/>
              </p:nvSpPr>
              <p:spPr bwMode="auto">
                <a:xfrm>
                  <a:off x="1655525" y="1865675"/>
                  <a:ext cx="306900" cy="499075"/>
                </a:xfrm>
                <a:custGeom>
                  <a:avLst/>
                  <a:gdLst>
                    <a:gd name="T0" fmla="*/ 2147483646 w 12276"/>
                    <a:gd name="T1" fmla="*/ 0 h 19963"/>
                    <a:gd name="T2" fmla="*/ 2147483646 w 12276"/>
                    <a:gd name="T3" fmla="*/ 2147483646 h 19963"/>
                    <a:gd name="T4" fmla="*/ 2147483646 w 12276"/>
                    <a:gd name="T5" fmla="*/ 2147483646 h 19963"/>
                    <a:gd name="T6" fmla="*/ 2147483646 w 12276"/>
                    <a:gd name="T7" fmla="*/ 2147483646 h 19963"/>
                    <a:gd name="T8" fmla="*/ 2147483646 w 12276"/>
                    <a:gd name="T9" fmla="*/ 2147483646 h 19963"/>
                    <a:gd name="T10" fmla="*/ 2147483646 w 12276"/>
                    <a:gd name="T11" fmla="*/ 2147483646 h 19963"/>
                    <a:gd name="T12" fmla="*/ 2147483646 w 12276"/>
                    <a:gd name="T13" fmla="*/ 2147483646 h 19963"/>
                    <a:gd name="T14" fmla="*/ 2147483646 w 12276"/>
                    <a:gd name="T15" fmla="*/ 2147483646 h 19963"/>
                    <a:gd name="T16" fmla="*/ 2147483646 w 12276"/>
                    <a:gd name="T17" fmla="*/ 2147483646 h 19963"/>
                    <a:gd name="T18" fmla="*/ 2147483646 w 12276"/>
                    <a:gd name="T19" fmla="*/ 2147483646 h 19963"/>
                    <a:gd name="T20" fmla="*/ 2147483646 w 12276"/>
                    <a:gd name="T21" fmla="*/ 2147483646 h 19963"/>
                    <a:gd name="T22" fmla="*/ 2147483646 w 12276"/>
                    <a:gd name="T23" fmla="*/ 0 h 1996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5" name="Google Shape;6283;p37"/>
                <p:cNvSpPr>
                  <a:spLocks/>
                </p:cNvSpPr>
                <p:nvPr/>
              </p:nvSpPr>
              <p:spPr bwMode="auto">
                <a:xfrm>
                  <a:off x="1356975" y="2109675"/>
                  <a:ext cx="530400" cy="328125"/>
                </a:xfrm>
                <a:custGeom>
                  <a:avLst/>
                  <a:gdLst>
                    <a:gd name="T0" fmla="*/ 2147483646 w 21216"/>
                    <a:gd name="T1" fmla="*/ 9765625 h 13125"/>
                    <a:gd name="T2" fmla="*/ 2147483646 w 21216"/>
                    <a:gd name="T3" fmla="*/ 2147483646 h 13125"/>
                    <a:gd name="T4" fmla="*/ 2147483646 w 21216"/>
                    <a:gd name="T5" fmla="*/ 2147483646 h 13125"/>
                    <a:gd name="T6" fmla="*/ 2147483646 w 21216"/>
                    <a:gd name="T7" fmla="*/ 2147483646 h 13125"/>
                    <a:gd name="T8" fmla="*/ 2147483646 w 21216"/>
                    <a:gd name="T9" fmla="*/ 2147483646 h 13125"/>
                    <a:gd name="T10" fmla="*/ 2147483646 w 21216"/>
                    <a:gd name="T11" fmla="*/ 2147483646 h 13125"/>
                    <a:gd name="T12" fmla="*/ 2147483646 w 21216"/>
                    <a:gd name="T13" fmla="*/ 2147483646 h 13125"/>
                    <a:gd name="T14" fmla="*/ 2147483646 w 21216"/>
                    <a:gd name="T15" fmla="*/ 2147483646 h 13125"/>
                    <a:gd name="T16" fmla="*/ 2147483646 w 21216"/>
                    <a:gd name="T17" fmla="*/ 2147483646 h 13125"/>
                    <a:gd name="T18" fmla="*/ 2147483646 w 21216"/>
                    <a:gd name="T19" fmla="*/ 2147483646 h 13125"/>
                    <a:gd name="T20" fmla="*/ 2147483646 w 21216"/>
                    <a:gd name="T21" fmla="*/ 9765625 h 131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6" name="Google Shape;6284;p37"/>
                <p:cNvSpPr>
                  <a:spLocks/>
                </p:cNvSpPr>
                <p:nvPr/>
              </p:nvSpPr>
              <p:spPr bwMode="auto">
                <a:xfrm>
                  <a:off x="1488725" y="2413475"/>
                  <a:ext cx="412825" cy="350875"/>
                </a:xfrm>
                <a:custGeom>
                  <a:avLst/>
                  <a:gdLst>
                    <a:gd name="T0" fmla="*/ 2147483646 w 16513"/>
                    <a:gd name="T1" fmla="*/ 0 h 14035"/>
                    <a:gd name="T2" fmla="*/ 2147483646 w 16513"/>
                    <a:gd name="T3" fmla="*/ 2147483646 h 14035"/>
                    <a:gd name="T4" fmla="*/ 2147483646 w 16513"/>
                    <a:gd name="T5" fmla="*/ 2147483646 h 14035"/>
                    <a:gd name="T6" fmla="*/ 2147483646 w 16513"/>
                    <a:gd name="T7" fmla="*/ 2147483646 h 14035"/>
                    <a:gd name="T8" fmla="*/ 2147483646 w 16513"/>
                    <a:gd name="T9" fmla="*/ 2147483646 h 14035"/>
                    <a:gd name="T10" fmla="*/ 2147483646 w 16513"/>
                    <a:gd name="T11" fmla="*/ 2147483646 h 14035"/>
                    <a:gd name="T12" fmla="*/ 2147483646 w 16513"/>
                    <a:gd name="T13" fmla="*/ 2147483646 h 14035"/>
                    <a:gd name="T14" fmla="*/ 2147483646 w 16513"/>
                    <a:gd name="T15" fmla="*/ 2147483646 h 14035"/>
                    <a:gd name="T16" fmla="*/ 2147483646 w 16513"/>
                    <a:gd name="T17" fmla="*/ 2147483646 h 14035"/>
                    <a:gd name="T18" fmla="*/ 2147483646 w 16513"/>
                    <a:gd name="T19" fmla="*/ 1777343750 h 14035"/>
                    <a:gd name="T20" fmla="*/ 2147483646 w 16513"/>
                    <a:gd name="T21" fmla="*/ 0 h 140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7" name="Google Shape;6285;p37"/>
                <p:cNvSpPr>
                  <a:spLocks/>
                </p:cNvSpPr>
                <p:nvPr/>
              </p:nvSpPr>
              <p:spPr bwMode="auto">
                <a:xfrm>
                  <a:off x="1830650" y="2424000"/>
                  <a:ext cx="252700" cy="489175"/>
                </a:xfrm>
                <a:custGeom>
                  <a:avLst/>
                  <a:gdLst>
                    <a:gd name="T0" fmla="*/ 2147483646 w 10108"/>
                    <a:gd name="T1" fmla="*/ 9765625 h 19567"/>
                    <a:gd name="T2" fmla="*/ 2147483646 w 10108"/>
                    <a:gd name="T3" fmla="*/ 2147483646 h 19567"/>
                    <a:gd name="T4" fmla="*/ 332031250 w 10108"/>
                    <a:gd name="T5" fmla="*/ 2147483646 h 19567"/>
                    <a:gd name="T6" fmla="*/ 2147483646 w 10108"/>
                    <a:gd name="T7" fmla="*/ 2147483646 h 19567"/>
                    <a:gd name="T8" fmla="*/ 2147483646 w 10108"/>
                    <a:gd name="T9" fmla="*/ 2147483646 h 19567"/>
                    <a:gd name="T10" fmla="*/ 2147483646 w 10108"/>
                    <a:gd name="T11" fmla="*/ 2147483646 h 19567"/>
                    <a:gd name="T12" fmla="*/ 2147483646 w 10108"/>
                    <a:gd name="T13" fmla="*/ 2147483646 h 19567"/>
                    <a:gd name="T14" fmla="*/ 2147483646 w 10108"/>
                    <a:gd name="T15" fmla="*/ 2147483646 h 19567"/>
                    <a:gd name="T16" fmla="*/ 2147483646 w 10108"/>
                    <a:gd name="T17" fmla="*/ 2147483646 h 19567"/>
                    <a:gd name="T18" fmla="*/ 2147483646 w 10108"/>
                    <a:gd name="T19" fmla="*/ 1572265625 h 19567"/>
                    <a:gd name="T20" fmla="*/ 2147483646 w 10108"/>
                    <a:gd name="T21" fmla="*/ 9765625 h 195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8" name="Google Shape;6286;p37"/>
                <p:cNvSpPr>
                  <a:spLocks/>
                </p:cNvSpPr>
                <p:nvPr/>
              </p:nvSpPr>
              <p:spPr bwMode="auto">
                <a:xfrm>
                  <a:off x="1918200" y="1947800"/>
                  <a:ext cx="381975" cy="416350"/>
                </a:xfrm>
                <a:custGeom>
                  <a:avLst/>
                  <a:gdLst>
                    <a:gd name="T0" fmla="*/ 2147483646 w 15279"/>
                    <a:gd name="T1" fmla="*/ 0 h 16654"/>
                    <a:gd name="T2" fmla="*/ 2147483646 w 15279"/>
                    <a:gd name="T3" fmla="*/ 2147483646 h 16654"/>
                    <a:gd name="T4" fmla="*/ 2147483646 w 15279"/>
                    <a:gd name="T5" fmla="*/ 2147483646 h 16654"/>
                    <a:gd name="T6" fmla="*/ 2147483646 w 15279"/>
                    <a:gd name="T7" fmla="*/ 2147483646 h 16654"/>
                    <a:gd name="T8" fmla="*/ 2147483646 w 15279"/>
                    <a:gd name="T9" fmla="*/ 2147483646 h 16654"/>
                    <a:gd name="T10" fmla="*/ 2147483646 w 15279"/>
                    <a:gd name="T11" fmla="*/ 2147483646 h 16654"/>
                    <a:gd name="T12" fmla="*/ 2147483646 w 15279"/>
                    <a:gd name="T13" fmla="*/ 2147483646 h 16654"/>
                    <a:gd name="T14" fmla="*/ 2147483646 w 15279"/>
                    <a:gd name="T15" fmla="*/ 2147483646 h 16654"/>
                    <a:gd name="T16" fmla="*/ 2147483646 w 15279"/>
                    <a:gd name="T17" fmla="*/ 2147483646 h 16654"/>
                    <a:gd name="T18" fmla="*/ 2147483646 w 15279"/>
                    <a:gd name="T19" fmla="*/ 0 h 16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9" name="Google Shape;6287;p37"/>
                <p:cNvSpPr>
                  <a:spLocks/>
                </p:cNvSpPr>
                <p:nvPr/>
              </p:nvSpPr>
              <p:spPr bwMode="auto">
                <a:xfrm>
                  <a:off x="1902375" y="2322900"/>
                  <a:ext cx="478700" cy="270975"/>
                </a:xfrm>
                <a:custGeom>
                  <a:avLst/>
                  <a:gdLst>
                    <a:gd name="T0" fmla="*/ 2147483646 w 19148"/>
                    <a:gd name="T1" fmla="*/ 0 h 10839"/>
                    <a:gd name="T2" fmla="*/ 2147483646 w 19148"/>
                    <a:gd name="T3" fmla="*/ 2147483646 h 10839"/>
                    <a:gd name="T4" fmla="*/ 2147483646 w 19148"/>
                    <a:gd name="T5" fmla="*/ 2147483646 h 10839"/>
                    <a:gd name="T6" fmla="*/ 2147483646 w 19148"/>
                    <a:gd name="T7" fmla="*/ 2147483646 h 10839"/>
                    <a:gd name="T8" fmla="*/ 2147483646 w 19148"/>
                    <a:gd name="T9" fmla="*/ 2147483646 h 10839"/>
                    <a:gd name="T10" fmla="*/ 2147483646 w 19148"/>
                    <a:gd name="T11" fmla="*/ 2147483646 h 10839"/>
                    <a:gd name="T12" fmla="*/ 2147483646 w 19148"/>
                    <a:gd name="T13" fmla="*/ 2147483646 h 10839"/>
                    <a:gd name="T14" fmla="*/ 2147483646 w 19148"/>
                    <a:gd name="T15" fmla="*/ 2147483646 h 10839"/>
                    <a:gd name="T16" fmla="*/ 2147483646 w 19148"/>
                    <a:gd name="T17" fmla="*/ 2147483646 h 10839"/>
                    <a:gd name="T18" fmla="*/ 2147483646 w 19148"/>
                    <a:gd name="T19" fmla="*/ 1972656250 h 10839"/>
                    <a:gd name="T20" fmla="*/ 2147483646 w 19148"/>
                    <a:gd name="T21" fmla="*/ 0 h 108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0" name="Google Shape;6288;p37"/>
                <p:cNvSpPr>
                  <a:spLocks/>
                </p:cNvSpPr>
                <p:nvPr/>
              </p:nvSpPr>
              <p:spPr bwMode="auto">
                <a:xfrm>
                  <a:off x="1869700" y="2451250"/>
                  <a:ext cx="96075" cy="331825"/>
                </a:xfrm>
                <a:custGeom>
                  <a:avLst/>
                  <a:gdLst>
                    <a:gd name="T0" fmla="*/ 2147483646 w 3843"/>
                    <a:gd name="T1" fmla="*/ 0 h 13273"/>
                    <a:gd name="T2" fmla="*/ 2147483646 w 3843"/>
                    <a:gd name="T3" fmla="*/ 2147483646 h 13273"/>
                    <a:gd name="T4" fmla="*/ 2147483646 w 3843"/>
                    <a:gd name="T5" fmla="*/ 2147483646 h 13273"/>
                    <a:gd name="T6" fmla="*/ 2147483646 w 3843"/>
                    <a:gd name="T7" fmla="*/ 2147483646 h 13273"/>
                    <a:gd name="T8" fmla="*/ 2147483646 w 3843"/>
                    <a:gd name="T9" fmla="*/ 2147483646 h 13273"/>
                    <a:gd name="T10" fmla="*/ 2147483646 w 3843"/>
                    <a:gd name="T11" fmla="*/ 2147483646 h 13273"/>
                    <a:gd name="T12" fmla="*/ 2147483646 w 3843"/>
                    <a:gd name="T13" fmla="*/ 0 h 1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1" name="Google Shape;6289;p37"/>
                <p:cNvSpPr>
                  <a:spLocks/>
                </p:cNvSpPr>
                <p:nvPr/>
              </p:nvSpPr>
              <p:spPr bwMode="auto">
                <a:xfrm>
                  <a:off x="1883925" y="2435975"/>
                  <a:ext cx="127700" cy="283850"/>
                </a:xfrm>
                <a:custGeom>
                  <a:avLst/>
                  <a:gdLst>
                    <a:gd name="T0" fmla="*/ 2147483646 w 5108"/>
                    <a:gd name="T1" fmla="*/ 9765625 h 11354"/>
                    <a:gd name="T2" fmla="*/ 2147483646 w 5108"/>
                    <a:gd name="T3" fmla="*/ 2147483646 h 11354"/>
                    <a:gd name="T4" fmla="*/ 2147483646 w 5108"/>
                    <a:gd name="T5" fmla="*/ 2147483646 h 11354"/>
                    <a:gd name="T6" fmla="*/ 2147483646 w 5108"/>
                    <a:gd name="T7" fmla="*/ 2147483646 h 11354"/>
                    <a:gd name="T8" fmla="*/ 2147483646 w 5108"/>
                    <a:gd name="T9" fmla="*/ 2147483646 h 11354"/>
                    <a:gd name="T10" fmla="*/ 2147483646 w 5108"/>
                    <a:gd name="T11" fmla="*/ 2147483646 h 11354"/>
                    <a:gd name="T12" fmla="*/ 2147483646 w 5108"/>
                    <a:gd name="T13" fmla="*/ 9765625 h 1135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2" name="Google Shape;6290;p37"/>
                <p:cNvSpPr>
                  <a:spLocks/>
                </p:cNvSpPr>
                <p:nvPr/>
              </p:nvSpPr>
              <p:spPr bwMode="auto">
                <a:xfrm>
                  <a:off x="1866925" y="2472000"/>
                  <a:ext cx="52150" cy="281900"/>
                </a:xfrm>
                <a:custGeom>
                  <a:avLst/>
                  <a:gdLst>
                    <a:gd name="T0" fmla="*/ 2147483646 w 2086"/>
                    <a:gd name="T1" fmla="*/ 9765625 h 11276"/>
                    <a:gd name="T2" fmla="*/ 488281250 w 2086"/>
                    <a:gd name="T3" fmla="*/ 2147483646 h 11276"/>
                    <a:gd name="T4" fmla="*/ 2147483646 w 2086"/>
                    <a:gd name="T5" fmla="*/ 2147483646 h 11276"/>
                    <a:gd name="T6" fmla="*/ 2147483646 w 2086"/>
                    <a:gd name="T7" fmla="*/ 2147483646 h 11276"/>
                    <a:gd name="T8" fmla="*/ 2147483646 w 2086"/>
                    <a:gd name="T9" fmla="*/ 2147483646 h 11276"/>
                    <a:gd name="T10" fmla="*/ 2147483646 w 2086"/>
                    <a:gd name="T11" fmla="*/ 2147483646 h 11276"/>
                    <a:gd name="T12" fmla="*/ 2147483646 w 2086"/>
                    <a:gd name="T13" fmla="*/ 9765625 h 1127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3" name="Google Shape;6291;p37"/>
                <p:cNvSpPr>
                  <a:spLocks/>
                </p:cNvSpPr>
                <p:nvPr/>
              </p:nvSpPr>
              <p:spPr bwMode="auto">
                <a:xfrm>
                  <a:off x="1662925" y="2440750"/>
                  <a:ext cx="226250" cy="182975"/>
                </a:xfrm>
                <a:custGeom>
                  <a:avLst/>
                  <a:gdLst>
                    <a:gd name="T0" fmla="*/ 2147483646 w 9050"/>
                    <a:gd name="T1" fmla="*/ 0 h 7319"/>
                    <a:gd name="T2" fmla="*/ 2147483646 w 9050"/>
                    <a:gd name="T3" fmla="*/ 566406250 h 7319"/>
                    <a:gd name="T4" fmla="*/ 693359375 w 9050"/>
                    <a:gd name="T5" fmla="*/ 2147483646 h 7319"/>
                    <a:gd name="T6" fmla="*/ 1777343750 w 9050"/>
                    <a:gd name="T7" fmla="*/ 2147483646 h 7319"/>
                    <a:gd name="T8" fmla="*/ 2147483646 w 9050"/>
                    <a:gd name="T9" fmla="*/ 2147483646 h 7319"/>
                    <a:gd name="T10" fmla="*/ 2147483646 w 9050"/>
                    <a:gd name="T11" fmla="*/ 2147483646 h 7319"/>
                    <a:gd name="T12" fmla="*/ 2147483646 w 9050"/>
                    <a:gd name="T13" fmla="*/ 0 h 73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4" name="Google Shape;6292;p37"/>
                <p:cNvSpPr>
                  <a:spLocks/>
                </p:cNvSpPr>
                <p:nvPr/>
              </p:nvSpPr>
              <p:spPr bwMode="auto">
                <a:xfrm>
                  <a:off x="1766975" y="2428350"/>
                  <a:ext cx="161400" cy="174750"/>
                </a:xfrm>
                <a:custGeom>
                  <a:avLst/>
                  <a:gdLst>
                    <a:gd name="T0" fmla="*/ 2147483646 w 6456"/>
                    <a:gd name="T1" fmla="*/ 0 h 6990"/>
                    <a:gd name="T2" fmla="*/ 2147483646 w 6456"/>
                    <a:gd name="T3" fmla="*/ 2147483646 h 6990"/>
                    <a:gd name="T4" fmla="*/ 771484375 w 6456"/>
                    <a:gd name="T5" fmla="*/ 2147483646 h 6990"/>
                    <a:gd name="T6" fmla="*/ 2119140625 w 6456"/>
                    <a:gd name="T7" fmla="*/ 2147483646 h 6990"/>
                    <a:gd name="T8" fmla="*/ 2147483646 w 6456"/>
                    <a:gd name="T9" fmla="*/ 2147483646 h 6990"/>
                    <a:gd name="T10" fmla="*/ 2147483646 w 6456"/>
                    <a:gd name="T11" fmla="*/ 2147483646 h 6990"/>
                    <a:gd name="T12" fmla="*/ 2147483646 w 6456"/>
                    <a:gd name="T13" fmla="*/ 0 h 699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5" name="Google Shape;6293;p37"/>
                <p:cNvSpPr>
                  <a:spLocks/>
                </p:cNvSpPr>
                <p:nvPr/>
              </p:nvSpPr>
              <p:spPr bwMode="auto">
                <a:xfrm>
                  <a:off x="1576750" y="2416975"/>
                  <a:ext cx="313875" cy="164950"/>
                </a:xfrm>
                <a:custGeom>
                  <a:avLst/>
                  <a:gdLst>
                    <a:gd name="T0" fmla="*/ 2147483646 w 12555"/>
                    <a:gd name="T1" fmla="*/ 0 h 6598"/>
                    <a:gd name="T2" fmla="*/ 2147483646 w 12555"/>
                    <a:gd name="T3" fmla="*/ 732421875 h 6598"/>
                    <a:gd name="T4" fmla="*/ 800781250 w 12555"/>
                    <a:gd name="T5" fmla="*/ 2147483646 h 6598"/>
                    <a:gd name="T6" fmla="*/ 1611328125 w 12555"/>
                    <a:gd name="T7" fmla="*/ 2147483646 h 6598"/>
                    <a:gd name="T8" fmla="*/ 2147483646 w 12555"/>
                    <a:gd name="T9" fmla="*/ 2147483646 h 6598"/>
                    <a:gd name="T10" fmla="*/ 2147483646 w 12555"/>
                    <a:gd name="T11" fmla="*/ 2147483646 h 6598"/>
                    <a:gd name="T12" fmla="*/ 2147483646 w 12555"/>
                    <a:gd name="T13" fmla="*/ 0 h 659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6294;p37"/>
                <p:cNvSpPr>
                  <a:spLocks/>
                </p:cNvSpPr>
                <p:nvPr/>
              </p:nvSpPr>
              <p:spPr bwMode="auto">
                <a:xfrm>
                  <a:off x="1658575" y="2411150"/>
                  <a:ext cx="218875" cy="101050"/>
                </a:xfrm>
                <a:custGeom>
                  <a:avLst/>
                  <a:gdLst>
                    <a:gd name="T0" fmla="*/ 2147483646 w 8755"/>
                    <a:gd name="T1" fmla="*/ 9765625 h 4042"/>
                    <a:gd name="T2" fmla="*/ 2147483646 w 8755"/>
                    <a:gd name="T3" fmla="*/ 2147483646 h 4042"/>
                    <a:gd name="T4" fmla="*/ 761718750 w 8755"/>
                    <a:gd name="T5" fmla="*/ 2147483646 h 4042"/>
                    <a:gd name="T6" fmla="*/ 1982421875 w 8755"/>
                    <a:gd name="T7" fmla="*/ 2147483646 h 4042"/>
                    <a:gd name="T8" fmla="*/ 2147483646 w 8755"/>
                    <a:gd name="T9" fmla="*/ 2147483646 h 4042"/>
                    <a:gd name="T10" fmla="*/ 2147483646 w 8755"/>
                    <a:gd name="T11" fmla="*/ 2147483646 h 4042"/>
                    <a:gd name="T12" fmla="*/ 2147483646 w 8755"/>
                    <a:gd name="T13" fmla="*/ 2147483646 h 4042"/>
                    <a:gd name="T14" fmla="*/ 2147483646 w 8755"/>
                    <a:gd name="T15" fmla="*/ 2147483646 h 4042"/>
                    <a:gd name="T16" fmla="*/ 2147483646 w 8755"/>
                    <a:gd name="T17" fmla="*/ 2147483646 h 4042"/>
                    <a:gd name="T18" fmla="*/ 2147483646 w 8755"/>
                    <a:gd name="T19" fmla="*/ 78125000 h 4042"/>
                    <a:gd name="T20" fmla="*/ 2147483646 w 8755"/>
                    <a:gd name="T21" fmla="*/ 9765625 h 404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6295;p37"/>
                <p:cNvSpPr>
                  <a:spLocks/>
                </p:cNvSpPr>
                <p:nvPr/>
              </p:nvSpPr>
              <p:spPr bwMode="auto">
                <a:xfrm>
                  <a:off x="1513750" y="2351700"/>
                  <a:ext cx="371700" cy="91375"/>
                </a:xfrm>
                <a:custGeom>
                  <a:avLst/>
                  <a:gdLst>
                    <a:gd name="T0" fmla="*/ 2147483646 w 14868"/>
                    <a:gd name="T1" fmla="*/ 9765625 h 3655"/>
                    <a:gd name="T2" fmla="*/ 1962890625 w 14868"/>
                    <a:gd name="T3" fmla="*/ 1796875000 h 3655"/>
                    <a:gd name="T4" fmla="*/ 1962890625 w 14868"/>
                    <a:gd name="T5" fmla="*/ 2147483646 h 3655"/>
                    <a:gd name="T6" fmla="*/ 2147483646 w 14868"/>
                    <a:gd name="T7" fmla="*/ 2147483646 h 3655"/>
                    <a:gd name="T8" fmla="*/ 2147483646 w 14868"/>
                    <a:gd name="T9" fmla="*/ 2147483646 h 3655"/>
                    <a:gd name="T10" fmla="*/ 2147483646 w 14868"/>
                    <a:gd name="T11" fmla="*/ 2147483646 h 3655"/>
                    <a:gd name="T12" fmla="*/ 2147483646 w 14868"/>
                    <a:gd name="T13" fmla="*/ 9765625 h 365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6296;p37"/>
                <p:cNvSpPr>
                  <a:spLocks/>
                </p:cNvSpPr>
                <p:nvPr/>
              </p:nvSpPr>
              <p:spPr bwMode="auto">
                <a:xfrm>
                  <a:off x="1658275" y="2294500"/>
                  <a:ext cx="248700" cy="137250"/>
                </a:xfrm>
                <a:custGeom>
                  <a:avLst/>
                  <a:gdLst>
                    <a:gd name="T0" fmla="*/ 1894531250 w 9948"/>
                    <a:gd name="T1" fmla="*/ 0 h 5490"/>
                    <a:gd name="T2" fmla="*/ 1210937500 w 9948"/>
                    <a:gd name="T3" fmla="*/ 2147483646 h 5490"/>
                    <a:gd name="T4" fmla="*/ 2147483646 w 9948"/>
                    <a:gd name="T5" fmla="*/ 2147483646 h 5490"/>
                    <a:gd name="T6" fmla="*/ 2147483646 w 9948"/>
                    <a:gd name="T7" fmla="*/ 2147483646 h 5490"/>
                    <a:gd name="T8" fmla="*/ 2147483646 w 9948"/>
                    <a:gd name="T9" fmla="*/ 2147483646 h 5490"/>
                    <a:gd name="T10" fmla="*/ 2147483646 w 9948"/>
                    <a:gd name="T11" fmla="*/ 39062500 h 5490"/>
                    <a:gd name="T12" fmla="*/ 1894531250 w 9948"/>
                    <a:gd name="T13" fmla="*/ 0 h 549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6297;p37"/>
                <p:cNvSpPr>
                  <a:spLocks/>
                </p:cNvSpPr>
                <p:nvPr/>
              </p:nvSpPr>
              <p:spPr bwMode="auto">
                <a:xfrm>
                  <a:off x="1654425" y="2238100"/>
                  <a:ext cx="269025" cy="181900"/>
                </a:xfrm>
                <a:custGeom>
                  <a:avLst/>
                  <a:gdLst>
                    <a:gd name="T0" fmla="*/ 1621093750 w 10761"/>
                    <a:gd name="T1" fmla="*/ 9765625 h 7276"/>
                    <a:gd name="T2" fmla="*/ 1083984375 w 10761"/>
                    <a:gd name="T3" fmla="*/ 2147483646 h 7276"/>
                    <a:gd name="T4" fmla="*/ 2147483646 w 10761"/>
                    <a:gd name="T5" fmla="*/ 2147483646 h 7276"/>
                    <a:gd name="T6" fmla="*/ 2147483646 w 10761"/>
                    <a:gd name="T7" fmla="*/ 2147483646 h 7276"/>
                    <a:gd name="T8" fmla="*/ 2147483646 w 10761"/>
                    <a:gd name="T9" fmla="*/ 2147483646 h 7276"/>
                    <a:gd name="T10" fmla="*/ 2147483646 w 10761"/>
                    <a:gd name="T11" fmla="*/ 244140625 h 7276"/>
                    <a:gd name="T12" fmla="*/ 1621093750 w 10761"/>
                    <a:gd name="T13" fmla="*/ 9765625 h 727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6298;p37"/>
                <p:cNvSpPr>
                  <a:spLocks/>
                </p:cNvSpPr>
                <p:nvPr/>
              </p:nvSpPr>
              <p:spPr bwMode="auto">
                <a:xfrm>
                  <a:off x="1776825" y="2068350"/>
                  <a:ext cx="136275" cy="348800"/>
                </a:xfrm>
                <a:custGeom>
                  <a:avLst/>
                  <a:gdLst>
                    <a:gd name="T0" fmla="*/ 1250000000 w 5451"/>
                    <a:gd name="T1" fmla="*/ 9765625 h 13952"/>
                    <a:gd name="T2" fmla="*/ 175781250 w 5451"/>
                    <a:gd name="T3" fmla="*/ 1406250000 h 13952"/>
                    <a:gd name="T4" fmla="*/ 2147483646 w 5451"/>
                    <a:gd name="T5" fmla="*/ 2147483646 h 13952"/>
                    <a:gd name="T6" fmla="*/ 2147483646 w 5451"/>
                    <a:gd name="T7" fmla="*/ 2147483646 h 13952"/>
                    <a:gd name="T8" fmla="*/ 2147483646 w 5451"/>
                    <a:gd name="T9" fmla="*/ 2147483646 h 13952"/>
                    <a:gd name="T10" fmla="*/ 2147483646 w 5451"/>
                    <a:gd name="T11" fmla="*/ 1074218750 h 13952"/>
                    <a:gd name="T12" fmla="*/ 1250000000 w 5451"/>
                    <a:gd name="T13" fmla="*/ 9765625 h 139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6299;p37"/>
                <p:cNvSpPr>
                  <a:spLocks/>
                </p:cNvSpPr>
                <p:nvPr/>
              </p:nvSpPr>
              <p:spPr bwMode="auto">
                <a:xfrm>
                  <a:off x="1835175" y="2088850"/>
                  <a:ext cx="105500" cy="340575"/>
                </a:xfrm>
                <a:custGeom>
                  <a:avLst/>
                  <a:gdLst>
                    <a:gd name="T0" fmla="*/ 1318359375 w 4220"/>
                    <a:gd name="T1" fmla="*/ 9765625 h 13623"/>
                    <a:gd name="T2" fmla="*/ 185546875 w 4220"/>
                    <a:gd name="T3" fmla="*/ 1533203125 h 13623"/>
                    <a:gd name="T4" fmla="*/ 2147483646 w 4220"/>
                    <a:gd name="T5" fmla="*/ 2147483646 h 13623"/>
                    <a:gd name="T6" fmla="*/ 2147483646 w 4220"/>
                    <a:gd name="T7" fmla="*/ 2147483646 h 13623"/>
                    <a:gd name="T8" fmla="*/ 2147483646 w 4220"/>
                    <a:gd name="T9" fmla="*/ 2147483646 h 13623"/>
                    <a:gd name="T10" fmla="*/ 2147483646 w 4220"/>
                    <a:gd name="T11" fmla="*/ 1210937500 h 13623"/>
                    <a:gd name="T12" fmla="*/ 1318359375 w 4220"/>
                    <a:gd name="T13" fmla="*/ 9765625 h 136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6300;p37"/>
                <p:cNvSpPr>
                  <a:spLocks/>
                </p:cNvSpPr>
                <p:nvPr/>
              </p:nvSpPr>
              <p:spPr bwMode="auto">
                <a:xfrm>
                  <a:off x="1890150" y="2113150"/>
                  <a:ext cx="64750" cy="310975"/>
                </a:xfrm>
                <a:custGeom>
                  <a:avLst/>
                  <a:gdLst>
                    <a:gd name="T0" fmla="*/ 1679687500 w 2590"/>
                    <a:gd name="T1" fmla="*/ 0 h 12439"/>
                    <a:gd name="T2" fmla="*/ 214843750 w 2590"/>
                    <a:gd name="T3" fmla="*/ 1816406250 h 12439"/>
                    <a:gd name="T4" fmla="*/ 2147483646 w 2590"/>
                    <a:gd name="T5" fmla="*/ 2147483646 h 12439"/>
                    <a:gd name="T6" fmla="*/ 2147483646 w 2590"/>
                    <a:gd name="T7" fmla="*/ 2147483646 h 12439"/>
                    <a:gd name="T8" fmla="*/ 2147483646 w 2590"/>
                    <a:gd name="T9" fmla="*/ 2147483646 h 12439"/>
                    <a:gd name="T10" fmla="*/ 2147483646 w 2590"/>
                    <a:gd name="T11" fmla="*/ 839843750 h 12439"/>
                    <a:gd name="T12" fmla="*/ 1679687500 w 2590"/>
                    <a:gd name="T13" fmla="*/ 0 h 124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3" name="Google Shape;6301;p37"/>
                <p:cNvSpPr>
                  <a:spLocks/>
                </p:cNvSpPr>
                <p:nvPr/>
              </p:nvSpPr>
              <p:spPr bwMode="auto">
                <a:xfrm>
                  <a:off x="1906050" y="2108375"/>
                  <a:ext cx="209275" cy="286675"/>
                </a:xfrm>
                <a:custGeom>
                  <a:avLst/>
                  <a:gdLst>
                    <a:gd name="T0" fmla="*/ 2147483646 w 8371"/>
                    <a:gd name="T1" fmla="*/ 0 h 11467"/>
                    <a:gd name="T2" fmla="*/ 2147483646 w 8371"/>
                    <a:gd name="T3" fmla="*/ 751953125 h 11467"/>
                    <a:gd name="T4" fmla="*/ 2147483646 w 8371"/>
                    <a:gd name="T5" fmla="*/ 2147483646 h 11467"/>
                    <a:gd name="T6" fmla="*/ 2147483646 w 8371"/>
                    <a:gd name="T7" fmla="*/ 2147483646 h 11467"/>
                    <a:gd name="T8" fmla="*/ 2147483646 w 8371"/>
                    <a:gd name="T9" fmla="*/ 2147483646 h 11467"/>
                    <a:gd name="T10" fmla="*/ 2147483646 w 8371"/>
                    <a:gd name="T11" fmla="*/ 2050781250 h 11467"/>
                    <a:gd name="T12" fmla="*/ 2147483646 w 8371"/>
                    <a:gd name="T13" fmla="*/ 0 h 1146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6302;p37"/>
                <p:cNvSpPr>
                  <a:spLocks/>
                </p:cNvSpPr>
                <p:nvPr/>
              </p:nvSpPr>
              <p:spPr bwMode="auto">
                <a:xfrm>
                  <a:off x="1897500" y="2189475"/>
                  <a:ext cx="242575" cy="246475"/>
                </a:xfrm>
                <a:custGeom>
                  <a:avLst/>
                  <a:gdLst>
                    <a:gd name="T0" fmla="*/ 2147483646 w 9703"/>
                    <a:gd name="T1" fmla="*/ 0 h 9859"/>
                    <a:gd name="T2" fmla="*/ 2147483646 w 9703"/>
                    <a:gd name="T3" fmla="*/ 341796875 h 9859"/>
                    <a:gd name="T4" fmla="*/ 2147483646 w 9703"/>
                    <a:gd name="T5" fmla="*/ 2147483646 h 9859"/>
                    <a:gd name="T6" fmla="*/ 2147483646 w 9703"/>
                    <a:gd name="T7" fmla="*/ 2147483646 h 9859"/>
                    <a:gd name="T8" fmla="*/ 2147483646 w 9703"/>
                    <a:gd name="T9" fmla="*/ 2147483646 h 9859"/>
                    <a:gd name="T10" fmla="*/ 2147483646 w 9703"/>
                    <a:gd name="T11" fmla="*/ 1972656250 h 9859"/>
                    <a:gd name="T12" fmla="*/ 2147483646 w 9703"/>
                    <a:gd name="T13" fmla="*/ 0 h 98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5" name="Google Shape;6303;p37"/>
                <p:cNvSpPr>
                  <a:spLocks/>
                </p:cNvSpPr>
                <p:nvPr/>
              </p:nvSpPr>
              <p:spPr bwMode="auto">
                <a:xfrm>
                  <a:off x="1886375" y="2237950"/>
                  <a:ext cx="267325" cy="198325"/>
                </a:xfrm>
                <a:custGeom>
                  <a:avLst/>
                  <a:gdLst>
                    <a:gd name="T0" fmla="*/ 2147483646 w 10693"/>
                    <a:gd name="T1" fmla="*/ 0 h 7933"/>
                    <a:gd name="T2" fmla="*/ 2147483646 w 10693"/>
                    <a:gd name="T3" fmla="*/ 302734375 h 7933"/>
                    <a:gd name="T4" fmla="*/ 2147483646 w 10693"/>
                    <a:gd name="T5" fmla="*/ 2147483646 h 7933"/>
                    <a:gd name="T6" fmla="*/ 2147483646 w 10693"/>
                    <a:gd name="T7" fmla="*/ 2147483646 h 7933"/>
                    <a:gd name="T8" fmla="*/ 2147483646 w 10693"/>
                    <a:gd name="T9" fmla="*/ 2147483646 h 7933"/>
                    <a:gd name="T10" fmla="*/ 2147483646 w 10693"/>
                    <a:gd name="T11" fmla="*/ 2147483646 h 7933"/>
                    <a:gd name="T12" fmla="*/ 2147483646 w 10693"/>
                    <a:gd name="T13" fmla="*/ 0 h 79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6304;p37"/>
                <p:cNvSpPr>
                  <a:spLocks/>
                </p:cNvSpPr>
                <p:nvPr/>
              </p:nvSpPr>
              <p:spPr bwMode="auto">
                <a:xfrm>
                  <a:off x="1892725" y="2371875"/>
                  <a:ext cx="352400" cy="66200"/>
                </a:xfrm>
                <a:custGeom>
                  <a:avLst/>
                  <a:gdLst>
                    <a:gd name="T0" fmla="*/ 2147483646 w 14096"/>
                    <a:gd name="T1" fmla="*/ 9765625 h 2648"/>
                    <a:gd name="T2" fmla="*/ 2147483646 w 14096"/>
                    <a:gd name="T3" fmla="*/ 2147483646 h 2648"/>
                    <a:gd name="T4" fmla="*/ 2147483646 w 14096"/>
                    <a:gd name="T5" fmla="*/ 2147483646 h 2648"/>
                    <a:gd name="T6" fmla="*/ 2147483646 w 14096"/>
                    <a:gd name="T7" fmla="*/ 2147483646 h 2648"/>
                    <a:gd name="T8" fmla="*/ 2147483646 w 14096"/>
                    <a:gd name="T9" fmla="*/ 2147483646 h 2648"/>
                    <a:gd name="T10" fmla="*/ 2147483646 w 14096"/>
                    <a:gd name="T11" fmla="*/ 2147483646 h 2648"/>
                    <a:gd name="T12" fmla="*/ 2147483646 w 14096"/>
                    <a:gd name="T13" fmla="*/ 2147483646 h 2648"/>
                    <a:gd name="T14" fmla="*/ 2147483646 w 14096"/>
                    <a:gd name="T15" fmla="*/ 9765625 h 264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6305;p37"/>
                <p:cNvSpPr>
                  <a:spLocks/>
                </p:cNvSpPr>
                <p:nvPr/>
              </p:nvSpPr>
              <p:spPr bwMode="auto">
                <a:xfrm>
                  <a:off x="1903150" y="2430675"/>
                  <a:ext cx="303625" cy="52000"/>
                </a:xfrm>
                <a:custGeom>
                  <a:avLst/>
                  <a:gdLst>
                    <a:gd name="T0" fmla="*/ 2147483646 w 12145"/>
                    <a:gd name="T1" fmla="*/ 9765625 h 2080"/>
                    <a:gd name="T2" fmla="*/ 2147483646 w 12145"/>
                    <a:gd name="T3" fmla="*/ 263671875 h 2080"/>
                    <a:gd name="T4" fmla="*/ 2147483646 w 12145"/>
                    <a:gd name="T5" fmla="*/ 2147483646 h 2080"/>
                    <a:gd name="T6" fmla="*/ 2147483646 w 12145"/>
                    <a:gd name="T7" fmla="*/ 2147483646 h 2080"/>
                    <a:gd name="T8" fmla="*/ 2147483646 w 12145"/>
                    <a:gd name="T9" fmla="*/ 2147483646 h 2080"/>
                    <a:gd name="T10" fmla="*/ 2147483646 w 12145"/>
                    <a:gd name="T11" fmla="*/ 2147483646 h 2080"/>
                    <a:gd name="T12" fmla="*/ 2147483646 w 12145"/>
                    <a:gd name="T13" fmla="*/ 2147483646 h 2080"/>
                    <a:gd name="T14" fmla="*/ 2147483646 w 12145"/>
                    <a:gd name="T15" fmla="*/ 9765625 h 20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6306;p37"/>
                <p:cNvSpPr>
                  <a:spLocks/>
                </p:cNvSpPr>
                <p:nvPr/>
              </p:nvSpPr>
              <p:spPr bwMode="auto">
                <a:xfrm>
                  <a:off x="1896500" y="2399750"/>
                  <a:ext cx="261075" cy="55550"/>
                </a:xfrm>
                <a:custGeom>
                  <a:avLst/>
                  <a:gdLst>
                    <a:gd name="T0" fmla="*/ 2147483646 w 10443"/>
                    <a:gd name="T1" fmla="*/ 0 h 2222"/>
                    <a:gd name="T2" fmla="*/ 2147483646 w 10443"/>
                    <a:gd name="T3" fmla="*/ 2147483646 h 2222"/>
                    <a:gd name="T4" fmla="*/ 2147483646 w 10443"/>
                    <a:gd name="T5" fmla="*/ 2147483646 h 2222"/>
                    <a:gd name="T6" fmla="*/ 2147483646 w 10443"/>
                    <a:gd name="T7" fmla="*/ 2147483646 h 2222"/>
                    <a:gd name="T8" fmla="*/ 2147483646 w 10443"/>
                    <a:gd name="T9" fmla="*/ 2147483646 h 2222"/>
                    <a:gd name="T10" fmla="*/ 2147483646 w 10443"/>
                    <a:gd name="T11" fmla="*/ 2147483646 h 2222"/>
                    <a:gd name="T12" fmla="*/ 2147483646 w 10443"/>
                    <a:gd name="T13" fmla="*/ 2147483646 h 2222"/>
                    <a:gd name="T14" fmla="*/ 2147483646 w 10443"/>
                    <a:gd name="T15" fmla="*/ 0 h 222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6307;p37"/>
                <p:cNvSpPr>
                  <a:spLocks/>
                </p:cNvSpPr>
                <p:nvPr/>
              </p:nvSpPr>
              <p:spPr bwMode="auto">
                <a:xfrm>
                  <a:off x="1881150" y="2440525"/>
                  <a:ext cx="262825" cy="81850"/>
                </a:xfrm>
                <a:custGeom>
                  <a:avLst/>
                  <a:gdLst>
                    <a:gd name="T0" fmla="*/ 2147483646 w 10513"/>
                    <a:gd name="T1" fmla="*/ 0 h 3274"/>
                    <a:gd name="T2" fmla="*/ 2147483646 w 10513"/>
                    <a:gd name="T3" fmla="*/ 2147483646 h 3274"/>
                    <a:gd name="T4" fmla="*/ 2147483646 w 10513"/>
                    <a:gd name="T5" fmla="*/ 2147483646 h 3274"/>
                    <a:gd name="T6" fmla="*/ 2147483646 w 10513"/>
                    <a:gd name="T7" fmla="*/ 2147483646 h 3274"/>
                    <a:gd name="T8" fmla="*/ 2147483646 w 10513"/>
                    <a:gd name="T9" fmla="*/ 2147483646 h 3274"/>
                    <a:gd name="T10" fmla="*/ 2147483646 w 10513"/>
                    <a:gd name="T11" fmla="*/ 2147483646 h 3274"/>
                    <a:gd name="T12" fmla="*/ 2147483646 w 10513"/>
                    <a:gd name="T13" fmla="*/ 2147483646 h 3274"/>
                    <a:gd name="T14" fmla="*/ 2147483646 w 10513"/>
                    <a:gd name="T15" fmla="*/ 0 h 3274"/>
                    <a:gd name="T16" fmla="*/ 2147483646 w 10513"/>
                    <a:gd name="T17" fmla="*/ 0 h 32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6308;p37"/>
                <p:cNvSpPr>
                  <a:spLocks/>
                </p:cNvSpPr>
                <p:nvPr/>
              </p:nvSpPr>
              <p:spPr bwMode="auto">
                <a:xfrm>
                  <a:off x="1778950" y="2225375"/>
                  <a:ext cx="256250" cy="292100"/>
                </a:xfrm>
                <a:custGeom>
                  <a:avLst/>
                  <a:gdLst>
                    <a:gd name="T0" fmla="*/ 2147483646 w 10250"/>
                    <a:gd name="T1" fmla="*/ 2147483646 h 11684"/>
                    <a:gd name="T2" fmla="*/ 2147483646 w 10250"/>
                    <a:gd name="T3" fmla="*/ 2147483646 h 11684"/>
                    <a:gd name="T4" fmla="*/ 2147483646 w 10250"/>
                    <a:gd name="T5" fmla="*/ 2147483646 h 11684"/>
                    <a:gd name="T6" fmla="*/ 2147483646 w 10250"/>
                    <a:gd name="T7" fmla="*/ 2147483646 h 11684"/>
                    <a:gd name="T8" fmla="*/ 2147483646 w 10250"/>
                    <a:gd name="T9" fmla="*/ 2147483646 h 11684"/>
                    <a:gd name="T10" fmla="*/ 2147483646 w 10250"/>
                    <a:gd name="T11" fmla="*/ 2147483646 h 11684"/>
                    <a:gd name="T12" fmla="*/ 2147483646 w 10250"/>
                    <a:gd name="T13" fmla="*/ 2147483646 h 11684"/>
                    <a:gd name="T14" fmla="*/ 2147483646 w 10250"/>
                    <a:gd name="T15" fmla="*/ 2147483646 h 11684"/>
                    <a:gd name="T16" fmla="*/ 2147483646 w 10250"/>
                    <a:gd name="T17" fmla="*/ 2147483646 h 11684"/>
                    <a:gd name="T18" fmla="*/ 2147483646 w 10250"/>
                    <a:gd name="T19" fmla="*/ 2147483646 h 11684"/>
                    <a:gd name="T20" fmla="*/ 2147483646 w 10250"/>
                    <a:gd name="T21" fmla="*/ 2147483646 h 11684"/>
                    <a:gd name="T22" fmla="*/ 2147483646 w 10250"/>
                    <a:gd name="T23" fmla="*/ 2147483646 h 11684"/>
                    <a:gd name="T24" fmla="*/ 2147483646 w 10250"/>
                    <a:gd name="T25" fmla="*/ 2147483646 h 11684"/>
                    <a:gd name="T26" fmla="*/ 2147483646 w 10250"/>
                    <a:gd name="T27" fmla="*/ 2147483646 h 11684"/>
                    <a:gd name="T28" fmla="*/ 2147483646 w 10250"/>
                    <a:gd name="T29" fmla="*/ 2147483646 h 11684"/>
                    <a:gd name="T30" fmla="*/ 2147483646 w 10250"/>
                    <a:gd name="T31" fmla="*/ 2147483646 h 11684"/>
                    <a:gd name="T32" fmla="*/ 2147483646 w 10250"/>
                    <a:gd name="T33" fmla="*/ 2147483646 h 11684"/>
                    <a:gd name="T34" fmla="*/ 2147483646 w 10250"/>
                    <a:gd name="T35" fmla="*/ 2147483646 h 11684"/>
                    <a:gd name="T36" fmla="*/ 2147483646 w 10250"/>
                    <a:gd name="T37" fmla="*/ 2147483646 h 11684"/>
                    <a:gd name="T38" fmla="*/ 2147483646 w 10250"/>
                    <a:gd name="T39" fmla="*/ 2147483646 h 11684"/>
                    <a:gd name="T40" fmla="*/ 2147483646 w 10250"/>
                    <a:gd name="T41" fmla="*/ 2147483646 h 11684"/>
                    <a:gd name="T42" fmla="*/ 2147483646 w 10250"/>
                    <a:gd name="T43" fmla="*/ 2147483646 h 11684"/>
                    <a:gd name="T44" fmla="*/ 2147483646 w 10250"/>
                    <a:gd name="T45" fmla="*/ 2147483646 h 11684"/>
                    <a:gd name="T46" fmla="*/ 2147483646 w 10250"/>
                    <a:gd name="T47" fmla="*/ 2147483646 h 11684"/>
                    <a:gd name="T48" fmla="*/ 2147483646 w 10250"/>
                    <a:gd name="T49" fmla="*/ 2147483646 h 11684"/>
                    <a:gd name="T50" fmla="*/ 2147483646 w 10250"/>
                    <a:gd name="T51" fmla="*/ 2147483646 h 11684"/>
                    <a:gd name="T52" fmla="*/ 2147483646 w 10250"/>
                    <a:gd name="T53" fmla="*/ 2147483646 h 11684"/>
                    <a:gd name="T54" fmla="*/ 2147483646 w 10250"/>
                    <a:gd name="T55" fmla="*/ 2147483646 h 11684"/>
                    <a:gd name="T56" fmla="*/ 2147483646 w 10250"/>
                    <a:gd name="T57" fmla="*/ 2147483646 h 11684"/>
                    <a:gd name="T58" fmla="*/ 2147483646 w 10250"/>
                    <a:gd name="T59" fmla="*/ 2147483646 h 11684"/>
                    <a:gd name="T60" fmla="*/ 2147483646 w 10250"/>
                    <a:gd name="T61" fmla="*/ 2147483646 h 11684"/>
                    <a:gd name="T62" fmla="*/ 2147483646 w 10250"/>
                    <a:gd name="T63" fmla="*/ 0 h 1168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6309;p37"/>
                <p:cNvSpPr>
                  <a:spLocks/>
                </p:cNvSpPr>
                <p:nvPr/>
              </p:nvSpPr>
              <p:spPr bwMode="auto">
                <a:xfrm>
                  <a:off x="1854000" y="2320150"/>
                  <a:ext cx="101750" cy="105950"/>
                </a:xfrm>
                <a:custGeom>
                  <a:avLst/>
                  <a:gdLst>
                    <a:gd name="T0" fmla="*/ 2147483646 w 4070"/>
                    <a:gd name="T1" fmla="*/ 9765625 h 4238"/>
                    <a:gd name="T2" fmla="*/ 2147483646 w 4070"/>
                    <a:gd name="T3" fmla="*/ 771484375 h 4238"/>
                    <a:gd name="T4" fmla="*/ 2147483646 w 4070"/>
                    <a:gd name="T5" fmla="*/ 2147483646 h 4238"/>
                    <a:gd name="T6" fmla="*/ 1308593750 w 4070"/>
                    <a:gd name="T7" fmla="*/ 2147483646 h 4238"/>
                    <a:gd name="T8" fmla="*/ 2147483646 w 4070"/>
                    <a:gd name="T9" fmla="*/ 2147483646 h 4238"/>
                    <a:gd name="T10" fmla="*/ 2147483646 w 4070"/>
                    <a:gd name="T11" fmla="*/ 2147483646 h 4238"/>
                    <a:gd name="T12" fmla="*/ 2147483646 w 4070"/>
                    <a:gd name="T13" fmla="*/ 2147483646 h 4238"/>
                    <a:gd name="T14" fmla="*/ 2147483646 w 4070"/>
                    <a:gd name="T15" fmla="*/ 2147483646 h 4238"/>
                    <a:gd name="T16" fmla="*/ 2147483646 w 4070"/>
                    <a:gd name="T17" fmla="*/ 2147483646 h 4238"/>
                    <a:gd name="T18" fmla="*/ 2147483646 w 4070"/>
                    <a:gd name="T19" fmla="*/ 2147483646 h 4238"/>
                    <a:gd name="T20" fmla="*/ 2147483646 w 4070"/>
                    <a:gd name="T21" fmla="*/ 2147483646 h 4238"/>
                    <a:gd name="T22" fmla="*/ 2147483646 w 4070"/>
                    <a:gd name="T23" fmla="*/ 2147483646 h 4238"/>
                    <a:gd name="T24" fmla="*/ 2147483646 w 4070"/>
                    <a:gd name="T25" fmla="*/ 2147483646 h 4238"/>
                    <a:gd name="T26" fmla="*/ 2147483646 w 4070"/>
                    <a:gd name="T27" fmla="*/ 2147483646 h 4238"/>
                    <a:gd name="T28" fmla="*/ 2147483646 w 4070"/>
                    <a:gd name="T29" fmla="*/ 1640625000 h 4238"/>
                    <a:gd name="T30" fmla="*/ 2147483646 w 4070"/>
                    <a:gd name="T31" fmla="*/ 2070312500 h 4238"/>
                    <a:gd name="T32" fmla="*/ 2147483646 w 4070"/>
                    <a:gd name="T33" fmla="*/ 9765625 h 42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2" name="Google Shape;6310;p37"/>
              <p:cNvGrpSpPr>
                <a:grpSpLocks/>
              </p:cNvGrpSpPr>
              <p:nvPr/>
            </p:nvGrpSpPr>
            <p:grpSpPr bwMode="auto"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40" name="Google Shape;6311;p37"/>
                <p:cNvSpPr/>
                <p:nvPr/>
              </p:nvSpPr>
              <p:spPr>
                <a:xfrm>
                  <a:off x="2736225" y="1964520"/>
                  <a:ext cx="443410" cy="773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1" name="Google Shape;6312;p37"/>
                <p:cNvSpPr/>
                <p:nvPr/>
              </p:nvSpPr>
              <p:spPr>
                <a:xfrm>
                  <a:off x="3071203" y="1973233"/>
                  <a:ext cx="527638" cy="772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2" name="Google Shape;6313;p37"/>
                <p:cNvSpPr/>
                <p:nvPr/>
              </p:nvSpPr>
              <p:spPr>
                <a:xfrm>
                  <a:off x="3091534" y="2259803"/>
                  <a:ext cx="620580" cy="498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3" name="Google Shape;6314;p37"/>
                <p:cNvSpPr/>
                <p:nvPr/>
              </p:nvSpPr>
              <p:spPr>
                <a:xfrm>
                  <a:off x="2612303" y="2254962"/>
                  <a:ext cx="463740" cy="487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4" name="Google Shape;6315;p37"/>
                <p:cNvSpPr/>
                <p:nvPr/>
              </p:nvSpPr>
              <p:spPr>
                <a:xfrm>
                  <a:off x="2690722" y="2429228"/>
                  <a:ext cx="322392" cy="245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5" name="Google Shape;6316;p37"/>
                <p:cNvSpPr/>
                <p:nvPr/>
              </p:nvSpPr>
              <p:spPr>
                <a:xfrm>
                  <a:off x="2740098" y="2412769"/>
                  <a:ext cx="272048" cy="237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" name="Google Shape;6317;p37"/>
                <p:cNvSpPr/>
                <p:nvPr/>
              </p:nvSpPr>
              <p:spPr>
                <a:xfrm>
                  <a:off x="2825295" y="2378884"/>
                  <a:ext cx="224609" cy="2768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" name="Google Shape;6318;p37"/>
                <p:cNvSpPr/>
                <p:nvPr/>
              </p:nvSpPr>
              <p:spPr>
                <a:xfrm>
                  <a:off x="2877574" y="2190097"/>
                  <a:ext cx="168457" cy="500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" name="Google Shape;6319;p37"/>
                <p:cNvSpPr/>
                <p:nvPr/>
              </p:nvSpPr>
              <p:spPr>
                <a:xfrm>
                  <a:off x="2950185" y="2129104"/>
                  <a:ext cx="133604" cy="547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" name="Google Shape;6320;p37"/>
                <p:cNvSpPr/>
                <p:nvPr/>
              </p:nvSpPr>
              <p:spPr>
                <a:xfrm>
                  <a:off x="3035381" y="2149435"/>
                  <a:ext cx="66802" cy="526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0" name="Google Shape;6321;p37"/>
                <p:cNvSpPr/>
                <p:nvPr/>
              </p:nvSpPr>
              <p:spPr>
                <a:xfrm>
                  <a:off x="3046031" y="2091346"/>
                  <a:ext cx="209119" cy="588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1" name="Google Shape;6322;p37"/>
                <p:cNvSpPr/>
                <p:nvPr/>
              </p:nvSpPr>
              <p:spPr>
                <a:xfrm>
                  <a:off x="3056681" y="2132976"/>
                  <a:ext cx="260431" cy="5508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2" name="Google Shape;6323;p37"/>
                <p:cNvSpPr/>
                <p:nvPr/>
              </p:nvSpPr>
              <p:spPr>
                <a:xfrm>
                  <a:off x="3065394" y="2230759"/>
                  <a:ext cx="263335" cy="446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3" name="Google Shape;6324;p37"/>
                <p:cNvSpPr/>
                <p:nvPr/>
              </p:nvSpPr>
              <p:spPr>
                <a:xfrm>
                  <a:off x="3100247" y="2345000"/>
                  <a:ext cx="319487" cy="376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4" name="Google Shape;6325;p37"/>
                <p:cNvSpPr/>
                <p:nvPr/>
              </p:nvSpPr>
              <p:spPr>
                <a:xfrm>
                  <a:off x="3101215" y="2448590"/>
                  <a:ext cx="375640" cy="28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5" name="Google Shape;6326;p37"/>
                <p:cNvSpPr/>
                <p:nvPr/>
              </p:nvSpPr>
              <p:spPr>
                <a:xfrm>
                  <a:off x="3116706" y="2533787"/>
                  <a:ext cx="390162" cy="183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6" name="Google Shape;6327;p37"/>
                <p:cNvSpPr/>
                <p:nvPr/>
              </p:nvSpPr>
              <p:spPr>
                <a:xfrm>
                  <a:off x="3110897" y="2442782"/>
                  <a:ext cx="263335" cy="245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7" name="Google Shape;6328;p37"/>
                <p:cNvSpPr/>
                <p:nvPr/>
              </p:nvSpPr>
              <p:spPr>
                <a:xfrm>
                  <a:off x="3116706" y="2583162"/>
                  <a:ext cx="324328" cy="1336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8" name="Google Shape;6329;p37"/>
                <p:cNvSpPr>
                  <a:spLocks/>
                </p:cNvSpPr>
                <p:nvPr/>
              </p:nvSpPr>
              <p:spPr bwMode="auto">
                <a:xfrm>
                  <a:off x="3042350" y="2200350"/>
                  <a:ext cx="62575" cy="497050"/>
                </a:xfrm>
                <a:custGeom>
                  <a:avLst/>
                  <a:gdLst>
                    <a:gd name="T0" fmla="*/ 1630859375 w 2503"/>
                    <a:gd name="T1" fmla="*/ 9765625 h 19882"/>
                    <a:gd name="T2" fmla="*/ 0 w 2503"/>
                    <a:gd name="T3" fmla="*/ 332031250 h 19882"/>
                    <a:gd name="T4" fmla="*/ 2147483646 w 2503"/>
                    <a:gd name="T5" fmla="*/ 2147483646 h 19882"/>
                    <a:gd name="T6" fmla="*/ 2147483646 w 2503"/>
                    <a:gd name="T7" fmla="*/ 2147483646 h 19882"/>
                    <a:gd name="T8" fmla="*/ 1630859375 w 2503"/>
                    <a:gd name="T9" fmla="*/ 9765625 h 198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9" name="Google Shape;6330;p37"/>
                <p:cNvSpPr>
                  <a:spLocks/>
                </p:cNvSpPr>
                <p:nvPr/>
              </p:nvSpPr>
              <p:spPr bwMode="auto">
                <a:xfrm>
                  <a:off x="3060700" y="2276250"/>
                  <a:ext cx="77575" cy="434500"/>
                </a:xfrm>
                <a:custGeom>
                  <a:avLst/>
                  <a:gdLst>
                    <a:gd name="T0" fmla="*/ 2147483646 w 3103"/>
                    <a:gd name="T1" fmla="*/ 0 h 17380"/>
                    <a:gd name="T2" fmla="*/ 0 w 3103"/>
                    <a:gd name="T3" fmla="*/ 2147483646 h 17380"/>
                    <a:gd name="T4" fmla="*/ 1630859375 w 3103"/>
                    <a:gd name="T5" fmla="*/ 2147483646 h 17380"/>
                    <a:gd name="T6" fmla="*/ 2147483646 w 3103"/>
                    <a:gd name="T7" fmla="*/ 0 h 17380"/>
                    <a:gd name="T8" fmla="*/ 2147483646 w 3103"/>
                    <a:gd name="T9" fmla="*/ 0 h 1738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lnTo>
                        <a:pt x="2235" y="0"/>
                      </a:ln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0" name="Google Shape;6331;p37"/>
                <p:cNvSpPr/>
                <p:nvPr/>
              </p:nvSpPr>
              <p:spPr>
                <a:xfrm>
                  <a:off x="3036350" y="2297560"/>
                  <a:ext cx="34853" cy="3930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1" name="Google Shape;6332;p37"/>
                <p:cNvSpPr>
                  <a:spLocks/>
                </p:cNvSpPr>
                <p:nvPr/>
              </p:nvSpPr>
              <p:spPr bwMode="auto">
                <a:xfrm>
                  <a:off x="3085700" y="2226200"/>
                  <a:ext cx="105100" cy="455350"/>
                </a:xfrm>
                <a:custGeom>
                  <a:avLst/>
                  <a:gdLst>
                    <a:gd name="T0" fmla="*/ 2147483646 w 4204"/>
                    <a:gd name="T1" fmla="*/ 9765625 h 18214"/>
                    <a:gd name="T2" fmla="*/ 9765625 w 4204"/>
                    <a:gd name="T3" fmla="*/ 2147483646 h 18214"/>
                    <a:gd name="T4" fmla="*/ 1640625000 w 4204"/>
                    <a:gd name="T5" fmla="*/ 2147483646 h 18214"/>
                    <a:gd name="T6" fmla="*/ 2147483646 w 4204"/>
                    <a:gd name="T7" fmla="*/ 9765625 h 18214"/>
                    <a:gd name="T8" fmla="*/ 2147483646 w 4204"/>
                    <a:gd name="T9" fmla="*/ 9765625 h 182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lnTo>
                        <a:pt x="3970" y="1"/>
                      </a:ln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2" name="Google Shape;6333;p37"/>
                <p:cNvSpPr>
                  <a:spLocks/>
                </p:cNvSpPr>
                <p:nvPr/>
              </p:nvSpPr>
              <p:spPr bwMode="auto">
                <a:xfrm>
                  <a:off x="3087375" y="2293750"/>
                  <a:ext cx="161800" cy="425325"/>
                </a:xfrm>
                <a:custGeom>
                  <a:avLst/>
                  <a:gdLst>
                    <a:gd name="T0" fmla="*/ 2147483646 w 6472"/>
                    <a:gd name="T1" fmla="*/ 9765625 h 17013"/>
                    <a:gd name="T2" fmla="*/ 9765625 w 6472"/>
                    <a:gd name="T3" fmla="*/ 2147483646 h 17013"/>
                    <a:gd name="T4" fmla="*/ 1308593750 w 6472"/>
                    <a:gd name="T5" fmla="*/ 2147483646 h 17013"/>
                    <a:gd name="T6" fmla="*/ 2147483646 w 6472"/>
                    <a:gd name="T7" fmla="*/ 9765625 h 17013"/>
                    <a:gd name="T8" fmla="*/ 2147483646 w 6472"/>
                    <a:gd name="T9" fmla="*/ 9765625 h 170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lnTo>
                        <a:pt x="6305" y="1"/>
                      </a:ln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6334;p37"/>
                <p:cNvSpPr>
                  <a:spLocks/>
                </p:cNvSpPr>
                <p:nvPr/>
              </p:nvSpPr>
              <p:spPr bwMode="auto">
                <a:xfrm>
                  <a:off x="3095725" y="2172825"/>
                  <a:ext cx="140125" cy="516225"/>
                </a:xfrm>
                <a:custGeom>
                  <a:avLst/>
                  <a:gdLst>
                    <a:gd name="T0" fmla="*/ 2147483646 w 5605"/>
                    <a:gd name="T1" fmla="*/ 9765625 h 20649"/>
                    <a:gd name="T2" fmla="*/ 0 w 5605"/>
                    <a:gd name="T3" fmla="*/ 2147483646 h 20649"/>
                    <a:gd name="T4" fmla="*/ 1308593750 w 5605"/>
                    <a:gd name="T5" fmla="*/ 2147483646 h 20649"/>
                    <a:gd name="T6" fmla="*/ 2147483646 w 5605"/>
                    <a:gd name="T7" fmla="*/ 9765625 h 20649"/>
                    <a:gd name="T8" fmla="*/ 2147483646 w 5605"/>
                    <a:gd name="T9" fmla="*/ 9765625 h 206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lnTo>
                        <a:pt x="5237" y="1"/>
                      </a:ln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6335;p37"/>
                <p:cNvSpPr>
                  <a:spLocks/>
                </p:cNvSpPr>
                <p:nvPr/>
              </p:nvSpPr>
              <p:spPr bwMode="auto">
                <a:xfrm>
                  <a:off x="3095725" y="2163650"/>
                  <a:ext cx="65050" cy="492875"/>
                </a:xfrm>
                <a:custGeom>
                  <a:avLst/>
                  <a:gdLst>
                    <a:gd name="T0" fmla="*/ 2147483646 w 2602"/>
                    <a:gd name="T1" fmla="*/ 9765625 h 19715"/>
                    <a:gd name="T2" fmla="*/ 2147483646 w 2602"/>
                    <a:gd name="T3" fmla="*/ 332031250 h 19715"/>
                    <a:gd name="T4" fmla="*/ 0 w 2602"/>
                    <a:gd name="T5" fmla="*/ 2147483646 h 19715"/>
                    <a:gd name="T6" fmla="*/ 1630859375 w 2602"/>
                    <a:gd name="T7" fmla="*/ 2147483646 h 19715"/>
                    <a:gd name="T8" fmla="*/ 2147483646 w 2602"/>
                    <a:gd name="T9" fmla="*/ 9765625 h 197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5" name="Google Shape;6336;p37"/>
                <p:cNvSpPr>
                  <a:spLocks/>
                </p:cNvSpPr>
                <p:nvPr/>
              </p:nvSpPr>
              <p:spPr bwMode="auto">
                <a:xfrm>
                  <a:off x="2964800" y="2518900"/>
                  <a:ext cx="154300" cy="291900"/>
                </a:xfrm>
                <a:custGeom>
                  <a:avLst/>
                  <a:gdLst>
                    <a:gd name="T0" fmla="*/ 2147483646 w 6172"/>
                    <a:gd name="T1" fmla="*/ 9765625 h 11676"/>
                    <a:gd name="T2" fmla="*/ 2147483646 w 6172"/>
                    <a:gd name="T3" fmla="*/ 2147483646 h 11676"/>
                    <a:gd name="T4" fmla="*/ 2147483646 w 6172"/>
                    <a:gd name="T5" fmla="*/ 2147483646 h 11676"/>
                    <a:gd name="T6" fmla="*/ 2147483646 w 6172"/>
                    <a:gd name="T7" fmla="*/ 9765625 h 1167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6" name="Google Shape;6337;p37"/>
                <p:cNvSpPr>
                  <a:spLocks/>
                </p:cNvSpPr>
                <p:nvPr/>
              </p:nvSpPr>
              <p:spPr bwMode="auto">
                <a:xfrm>
                  <a:off x="3061525" y="2502225"/>
                  <a:ext cx="196825" cy="313600"/>
                </a:xfrm>
                <a:custGeom>
                  <a:avLst/>
                  <a:gdLst>
                    <a:gd name="T0" fmla="*/ 2147483646 w 7873"/>
                    <a:gd name="T1" fmla="*/ 9765625 h 12544"/>
                    <a:gd name="T2" fmla="*/ 2147483646 w 7873"/>
                    <a:gd name="T3" fmla="*/ 9765625 h 12544"/>
                    <a:gd name="T4" fmla="*/ 2147483646 w 7873"/>
                    <a:gd name="T5" fmla="*/ 2147483646 h 12544"/>
                    <a:gd name="T6" fmla="*/ 2147483646 w 7873"/>
                    <a:gd name="T7" fmla="*/ 2147483646 h 12544"/>
                    <a:gd name="T8" fmla="*/ 2147483646 w 7873"/>
                    <a:gd name="T9" fmla="*/ 9765625 h 1254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7" name="Google Shape;6338;p37"/>
                <p:cNvSpPr>
                  <a:spLocks/>
                </p:cNvSpPr>
                <p:nvPr/>
              </p:nvSpPr>
              <p:spPr bwMode="auto">
                <a:xfrm>
                  <a:off x="3013150" y="2179500"/>
                  <a:ext cx="52575" cy="40050"/>
                </a:xfrm>
                <a:custGeom>
                  <a:avLst/>
                  <a:gdLst>
                    <a:gd name="T0" fmla="*/ 2147483646 w 2103"/>
                    <a:gd name="T1" fmla="*/ 9765625 h 1602"/>
                    <a:gd name="T2" fmla="*/ 2147483646 w 2103"/>
                    <a:gd name="T3" fmla="*/ 2147483646 h 1602"/>
                    <a:gd name="T4" fmla="*/ 2147483646 w 2103"/>
                    <a:gd name="T5" fmla="*/ 9765625 h 160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8" name="Google Shape;6339;p37"/>
                <p:cNvSpPr>
                  <a:spLocks/>
                </p:cNvSpPr>
                <p:nvPr/>
              </p:nvSpPr>
              <p:spPr bwMode="auto">
                <a:xfrm>
                  <a:off x="3099050" y="2143650"/>
                  <a:ext cx="51725" cy="40875"/>
                </a:xfrm>
                <a:custGeom>
                  <a:avLst/>
                  <a:gdLst>
                    <a:gd name="T0" fmla="*/ 2147483646 w 2069"/>
                    <a:gd name="T1" fmla="*/ 0 h 1635"/>
                    <a:gd name="T2" fmla="*/ 2147483646 w 2069"/>
                    <a:gd name="T3" fmla="*/ 2147483646 h 1635"/>
                    <a:gd name="T4" fmla="*/ 2147483646 w 2069"/>
                    <a:gd name="T5" fmla="*/ 0 h 16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6340;p37"/>
                <p:cNvSpPr>
                  <a:spLocks/>
                </p:cNvSpPr>
                <p:nvPr/>
              </p:nvSpPr>
              <p:spPr bwMode="auto">
                <a:xfrm>
                  <a:off x="3161600" y="2212850"/>
                  <a:ext cx="51725" cy="40075"/>
                </a:xfrm>
                <a:custGeom>
                  <a:avLst/>
                  <a:gdLst>
                    <a:gd name="T0" fmla="*/ 2147483646 w 2069"/>
                    <a:gd name="T1" fmla="*/ 9765625 h 1603"/>
                    <a:gd name="T2" fmla="*/ 2147483646 w 2069"/>
                    <a:gd name="T3" fmla="*/ 2147483646 h 1603"/>
                    <a:gd name="T4" fmla="*/ 2147483646 w 2069"/>
                    <a:gd name="T5" fmla="*/ 9765625 h 160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0" name="Google Shape;6341;p37"/>
                <p:cNvSpPr>
                  <a:spLocks/>
                </p:cNvSpPr>
                <p:nvPr/>
              </p:nvSpPr>
              <p:spPr bwMode="auto">
                <a:xfrm>
                  <a:off x="3092375" y="2248725"/>
                  <a:ext cx="52575" cy="40875"/>
                </a:xfrm>
                <a:custGeom>
                  <a:avLst/>
                  <a:gdLst>
                    <a:gd name="T0" fmla="*/ 2147483646 w 2103"/>
                    <a:gd name="T1" fmla="*/ 0 h 1635"/>
                    <a:gd name="T2" fmla="*/ 2147483646 w 2103"/>
                    <a:gd name="T3" fmla="*/ 2147483646 h 1635"/>
                    <a:gd name="T4" fmla="*/ 2147483646 w 2103"/>
                    <a:gd name="T5" fmla="*/ 0 h 16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6342;p37"/>
                <p:cNvSpPr>
                  <a:spLocks/>
                </p:cNvSpPr>
                <p:nvPr/>
              </p:nvSpPr>
              <p:spPr bwMode="auto">
                <a:xfrm>
                  <a:off x="3200800" y="2155325"/>
                  <a:ext cx="52550" cy="40875"/>
                </a:xfrm>
                <a:custGeom>
                  <a:avLst/>
                  <a:gdLst>
                    <a:gd name="T0" fmla="*/ 2147483646 w 2102"/>
                    <a:gd name="T1" fmla="*/ 0 h 1635"/>
                    <a:gd name="T2" fmla="*/ 2147483646 w 2102"/>
                    <a:gd name="T3" fmla="*/ 2147483646 h 1635"/>
                    <a:gd name="T4" fmla="*/ 2147483646 w 2102"/>
                    <a:gd name="T5" fmla="*/ 0 h 16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6343;p37"/>
                <p:cNvSpPr>
                  <a:spLocks/>
                </p:cNvSpPr>
                <p:nvPr/>
              </p:nvSpPr>
              <p:spPr bwMode="auto">
                <a:xfrm>
                  <a:off x="3221650" y="2269575"/>
                  <a:ext cx="52550" cy="40875"/>
                </a:xfrm>
                <a:custGeom>
                  <a:avLst/>
                  <a:gdLst>
                    <a:gd name="T0" fmla="*/ 2147483646 w 2102"/>
                    <a:gd name="T1" fmla="*/ 0 h 1635"/>
                    <a:gd name="T2" fmla="*/ 2147483646 w 2102"/>
                    <a:gd name="T3" fmla="*/ 2147483646 h 1635"/>
                    <a:gd name="T4" fmla="*/ 2147483646 w 2102"/>
                    <a:gd name="T5" fmla="*/ 0 h 16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6344;p37"/>
                <p:cNvSpPr>
                  <a:spLocks/>
                </p:cNvSpPr>
                <p:nvPr/>
              </p:nvSpPr>
              <p:spPr bwMode="auto">
                <a:xfrm>
                  <a:off x="3013150" y="2269575"/>
                  <a:ext cx="52575" cy="40875"/>
                </a:xfrm>
                <a:custGeom>
                  <a:avLst/>
                  <a:gdLst>
                    <a:gd name="T0" fmla="*/ 2147483646 w 2103"/>
                    <a:gd name="T1" fmla="*/ 0 h 1635"/>
                    <a:gd name="T2" fmla="*/ 2147483646 w 2103"/>
                    <a:gd name="T3" fmla="*/ 2147483646 h 1635"/>
                    <a:gd name="T4" fmla="*/ 2147483646 w 2103"/>
                    <a:gd name="T5" fmla="*/ 0 h 16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" name="Google Shape;6345;p37"/>
              <p:cNvGrpSpPr>
                <a:grpSpLocks/>
              </p:cNvGrpSpPr>
              <p:nvPr/>
            </p:nvGrpSpPr>
            <p:grpSpPr bwMode="auto"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14" name="Google Shape;6346;p37"/>
                <p:cNvSpPr>
                  <a:spLocks/>
                </p:cNvSpPr>
                <p:nvPr/>
              </p:nvSpPr>
              <p:spPr bwMode="auto">
                <a:xfrm>
                  <a:off x="3081550" y="3541300"/>
                  <a:ext cx="165125" cy="525850"/>
                </a:xfrm>
                <a:custGeom>
                  <a:avLst/>
                  <a:gdLst>
                    <a:gd name="T0" fmla="*/ 2147483646 w 6605"/>
                    <a:gd name="T1" fmla="*/ 9765625 h 21034"/>
                    <a:gd name="T2" fmla="*/ 2147483646 w 6605"/>
                    <a:gd name="T3" fmla="*/ 2147483646 h 21034"/>
                    <a:gd name="T4" fmla="*/ 2147483646 w 6605"/>
                    <a:gd name="T5" fmla="*/ 2147483646 h 21034"/>
                    <a:gd name="T6" fmla="*/ 2147483646 w 6605"/>
                    <a:gd name="T7" fmla="*/ 2147483646 h 21034"/>
                    <a:gd name="T8" fmla="*/ 2147483646 w 6605"/>
                    <a:gd name="T9" fmla="*/ 2147483646 h 21034"/>
                    <a:gd name="T10" fmla="*/ 2147483646 w 6605"/>
                    <a:gd name="T11" fmla="*/ 2147483646 h 21034"/>
                    <a:gd name="T12" fmla="*/ 2147483646 w 6605"/>
                    <a:gd name="T13" fmla="*/ 9765625 h 210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" name="Google Shape;6347;p37"/>
                <p:cNvSpPr>
                  <a:spLocks/>
                </p:cNvSpPr>
                <p:nvPr/>
              </p:nvSpPr>
              <p:spPr bwMode="auto">
                <a:xfrm>
                  <a:off x="2843875" y="3551325"/>
                  <a:ext cx="333600" cy="431525"/>
                </a:xfrm>
                <a:custGeom>
                  <a:avLst/>
                  <a:gdLst>
                    <a:gd name="T0" fmla="*/ 2147483646 w 13344"/>
                    <a:gd name="T1" fmla="*/ 0 h 17261"/>
                    <a:gd name="T2" fmla="*/ 2147483646 w 13344"/>
                    <a:gd name="T3" fmla="*/ 0 h 17261"/>
                    <a:gd name="T4" fmla="*/ 2147483646 w 13344"/>
                    <a:gd name="T5" fmla="*/ 2147483646 h 17261"/>
                    <a:gd name="T6" fmla="*/ 2147483646 w 13344"/>
                    <a:gd name="T7" fmla="*/ 2147483646 h 17261"/>
                    <a:gd name="T8" fmla="*/ 2147483646 w 13344"/>
                    <a:gd name="T9" fmla="*/ 2147483646 h 17261"/>
                    <a:gd name="T10" fmla="*/ 2147483646 w 13344"/>
                    <a:gd name="T11" fmla="*/ 2147483646 h 17261"/>
                    <a:gd name="T12" fmla="*/ 2147483646 w 13344"/>
                    <a:gd name="T13" fmla="*/ 2147483646 h 17261"/>
                    <a:gd name="T14" fmla="*/ 2147483646 w 13344"/>
                    <a:gd name="T15" fmla="*/ 0 h 1726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" name="Google Shape;6348;p37"/>
                <p:cNvSpPr>
                  <a:spLocks/>
                </p:cNvSpPr>
                <p:nvPr/>
              </p:nvSpPr>
              <p:spPr bwMode="auto">
                <a:xfrm>
                  <a:off x="2679575" y="3559250"/>
                  <a:ext cx="496225" cy="219875"/>
                </a:xfrm>
                <a:custGeom>
                  <a:avLst/>
                  <a:gdLst>
                    <a:gd name="T0" fmla="*/ 2147483646 w 19849"/>
                    <a:gd name="T1" fmla="*/ 9765625 h 8795"/>
                    <a:gd name="T2" fmla="*/ 2147483646 w 19849"/>
                    <a:gd name="T3" fmla="*/ 2147483646 h 8795"/>
                    <a:gd name="T4" fmla="*/ 664062500 w 19849"/>
                    <a:gd name="T5" fmla="*/ 2147483646 h 8795"/>
                    <a:gd name="T6" fmla="*/ 2147483646 w 19849"/>
                    <a:gd name="T7" fmla="*/ 2147483646 h 8795"/>
                    <a:gd name="T8" fmla="*/ 2147483646 w 19849"/>
                    <a:gd name="T9" fmla="*/ 2147483646 h 8795"/>
                    <a:gd name="T10" fmla="*/ 2147483646 w 19849"/>
                    <a:gd name="T11" fmla="*/ 2147483646 h 8795"/>
                    <a:gd name="T12" fmla="*/ 2147483646 w 19849"/>
                    <a:gd name="T13" fmla="*/ 488281250 h 8795"/>
                    <a:gd name="T14" fmla="*/ 2147483646 w 19849"/>
                    <a:gd name="T15" fmla="*/ 9765625 h 879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" name="Google Shape;6349;p37"/>
                <p:cNvSpPr>
                  <a:spLocks/>
                </p:cNvSpPr>
                <p:nvPr/>
              </p:nvSpPr>
              <p:spPr bwMode="auto">
                <a:xfrm>
                  <a:off x="2649575" y="3426550"/>
                  <a:ext cx="521225" cy="167325"/>
                </a:xfrm>
                <a:custGeom>
                  <a:avLst/>
                  <a:gdLst>
                    <a:gd name="T0" fmla="*/ 2147483646 w 20849"/>
                    <a:gd name="T1" fmla="*/ 9765625 h 6693"/>
                    <a:gd name="T2" fmla="*/ 2147483646 w 20849"/>
                    <a:gd name="T3" fmla="*/ 2147483646 h 6693"/>
                    <a:gd name="T4" fmla="*/ 2147483646 w 20849"/>
                    <a:gd name="T5" fmla="*/ 2147483646 h 6693"/>
                    <a:gd name="T6" fmla="*/ 2147483646 w 20849"/>
                    <a:gd name="T7" fmla="*/ 2147483646 h 6693"/>
                    <a:gd name="T8" fmla="*/ 2147483646 w 20849"/>
                    <a:gd name="T9" fmla="*/ 2147483646 h 6693"/>
                    <a:gd name="T10" fmla="*/ 2147483646 w 20849"/>
                    <a:gd name="T11" fmla="*/ 2147483646 h 6693"/>
                    <a:gd name="T12" fmla="*/ 2147483646 w 20849"/>
                    <a:gd name="T13" fmla="*/ 205078125 h 6693"/>
                    <a:gd name="T14" fmla="*/ 2147483646 w 20849"/>
                    <a:gd name="T15" fmla="*/ 9765625 h 669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" name="Google Shape;6350;p37"/>
                <p:cNvSpPr>
                  <a:spLocks/>
                </p:cNvSpPr>
                <p:nvPr/>
              </p:nvSpPr>
              <p:spPr bwMode="auto">
                <a:xfrm>
                  <a:off x="2773825" y="3191800"/>
                  <a:ext cx="387800" cy="381225"/>
                </a:xfrm>
                <a:custGeom>
                  <a:avLst/>
                  <a:gdLst>
                    <a:gd name="T0" fmla="*/ 2147483646 w 15512"/>
                    <a:gd name="T1" fmla="*/ 9765625 h 15249"/>
                    <a:gd name="T2" fmla="*/ 2147483646 w 15512"/>
                    <a:gd name="T3" fmla="*/ 1015625000 h 15249"/>
                    <a:gd name="T4" fmla="*/ 332031250 w 15512"/>
                    <a:gd name="T5" fmla="*/ 2147483646 h 15249"/>
                    <a:gd name="T6" fmla="*/ 2147483646 w 15512"/>
                    <a:gd name="T7" fmla="*/ 2147483646 h 15249"/>
                    <a:gd name="T8" fmla="*/ 2147483646 w 15512"/>
                    <a:gd name="T9" fmla="*/ 2147483646 h 15249"/>
                    <a:gd name="T10" fmla="*/ 2147483646 w 15512"/>
                    <a:gd name="T11" fmla="*/ 2147483646 h 15249"/>
                    <a:gd name="T12" fmla="*/ 2147483646 w 15512"/>
                    <a:gd name="T13" fmla="*/ 9765625 h 152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" name="Google Shape;6351;p37"/>
                <p:cNvSpPr>
                  <a:spLocks/>
                </p:cNvSpPr>
                <p:nvPr/>
              </p:nvSpPr>
              <p:spPr bwMode="auto">
                <a:xfrm>
                  <a:off x="2991475" y="3055425"/>
                  <a:ext cx="198500" cy="515100"/>
                </a:xfrm>
                <a:custGeom>
                  <a:avLst/>
                  <a:gdLst>
                    <a:gd name="T0" fmla="*/ 2147483646 w 7940"/>
                    <a:gd name="T1" fmla="*/ 0 h 20604"/>
                    <a:gd name="T2" fmla="*/ 2147483646 w 7940"/>
                    <a:gd name="T3" fmla="*/ 2147483646 h 20604"/>
                    <a:gd name="T4" fmla="*/ 986328125 w 7940"/>
                    <a:gd name="T5" fmla="*/ 2147483646 h 20604"/>
                    <a:gd name="T6" fmla="*/ 2147483646 w 7940"/>
                    <a:gd name="T7" fmla="*/ 2147483646 h 20604"/>
                    <a:gd name="T8" fmla="*/ 2147483646 w 7940"/>
                    <a:gd name="T9" fmla="*/ 2147483646 h 20604"/>
                    <a:gd name="T10" fmla="*/ 2147483646 w 7940"/>
                    <a:gd name="T11" fmla="*/ 214843750 h 20604"/>
                    <a:gd name="T12" fmla="*/ 2147483646 w 7940"/>
                    <a:gd name="T13" fmla="*/ 0 h 206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" name="Google Shape;6352;p37"/>
                <p:cNvSpPr>
                  <a:spLocks/>
                </p:cNvSpPr>
                <p:nvPr/>
              </p:nvSpPr>
              <p:spPr bwMode="auto">
                <a:xfrm>
                  <a:off x="3121575" y="3068225"/>
                  <a:ext cx="232675" cy="496450"/>
                </a:xfrm>
                <a:custGeom>
                  <a:avLst/>
                  <a:gdLst>
                    <a:gd name="T0" fmla="*/ 2147483646 w 9307"/>
                    <a:gd name="T1" fmla="*/ 0 h 19858"/>
                    <a:gd name="T2" fmla="*/ 2147483646 w 9307"/>
                    <a:gd name="T3" fmla="*/ 2147483646 h 19858"/>
                    <a:gd name="T4" fmla="*/ 2147483646 w 9307"/>
                    <a:gd name="T5" fmla="*/ 2147483646 h 19858"/>
                    <a:gd name="T6" fmla="*/ 2147483646 w 9307"/>
                    <a:gd name="T7" fmla="*/ 2147483646 h 19858"/>
                    <a:gd name="T8" fmla="*/ 2147483646 w 9307"/>
                    <a:gd name="T9" fmla="*/ 2147483646 h 19858"/>
                    <a:gd name="T10" fmla="*/ 2147483646 w 9307"/>
                    <a:gd name="T11" fmla="*/ 2147483646 h 19858"/>
                    <a:gd name="T12" fmla="*/ 2147483646 w 9307"/>
                    <a:gd name="T13" fmla="*/ 0 h 198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" name="Google Shape;6353;p37"/>
                <p:cNvSpPr>
                  <a:spLocks/>
                </p:cNvSpPr>
                <p:nvPr/>
              </p:nvSpPr>
              <p:spPr bwMode="auto">
                <a:xfrm>
                  <a:off x="3140750" y="3217500"/>
                  <a:ext cx="432825" cy="336350"/>
                </a:xfrm>
                <a:custGeom>
                  <a:avLst/>
                  <a:gdLst>
                    <a:gd name="T0" fmla="*/ 2147483646 w 17313"/>
                    <a:gd name="T1" fmla="*/ 9765625 h 13454"/>
                    <a:gd name="T2" fmla="*/ 2147483646 w 17313"/>
                    <a:gd name="T3" fmla="*/ 2147483646 h 13454"/>
                    <a:gd name="T4" fmla="*/ 0 w 17313"/>
                    <a:gd name="T5" fmla="*/ 2147483646 h 13454"/>
                    <a:gd name="T6" fmla="*/ 2147483646 w 17313"/>
                    <a:gd name="T7" fmla="*/ 2147483646 h 13454"/>
                    <a:gd name="T8" fmla="*/ 2147483646 w 17313"/>
                    <a:gd name="T9" fmla="*/ 2147483646 h 13454"/>
                    <a:gd name="T10" fmla="*/ 2147483646 w 17313"/>
                    <a:gd name="T11" fmla="*/ 97656250 h 13454"/>
                    <a:gd name="T12" fmla="*/ 2147483646 w 17313"/>
                    <a:gd name="T13" fmla="*/ 9765625 h 1345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" name="Google Shape;6354;p37"/>
                <p:cNvSpPr>
                  <a:spLocks/>
                </p:cNvSpPr>
                <p:nvPr/>
              </p:nvSpPr>
              <p:spPr bwMode="auto">
                <a:xfrm>
                  <a:off x="3144075" y="3443550"/>
                  <a:ext cx="529575" cy="142150"/>
                </a:xfrm>
                <a:custGeom>
                  <a:avLst/>
                  <a:gdLst>
                    <a:gd name="T0" fmla="*/ 2147483646 w 21183"/>
                    <a:gd name="T1" fmla="*/ 9765625 h 5686"/>
                    <a:gd name="T2" fmla="*/ 9765625 w 21183"/>
                    <a:gd name="T3" fmla="*/ 2147483646 h 5686"/>
                    <a:gd name="T4" fmla="*/ 2147483646 w 21183"/>
                    <a:gd name="T5" fmla="*/ 2147483646 h 5686"/>
                    <a:gd name="T6" fmla="*/ 2147483646 w 21183"/>
                    <a:gd name="T7" fmla="*/ 2147483646 h 5686"/>
                    <a:gd name="T8" fmla="*/ 2147483646 w 21183"/>
                    <a:gd name="T9" fmla="*/ 2147483646 h 5686"/>
                    <a:gd name="T10" fmla="*/ 2147483646 w 21183"/>
                    <a:gd name="T11" fmla="*/ 2147483646 h 5686"/>
                    <a:gd name="T12" fmla="*/ 2147483646 w 21183"/>
                    <a:gd name="T13" fmla="*/ 2147483646 h 5686"/>
                    <a:gd name="T14" fmla="*/ 2147483646 w 21183"/>
                    <a:gd name="T15" fmla="*/ 9765625 h 56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" name="Google Shape;6355;p37"/>
                <p:cNvSpPr>
                  <a:spLocks/>
                </p:cNvSpPr>
                <p:nvPr/>
              </p:nvSpPr>
              <p:spPr bwMode="auto">
                <a:xfrm>
                  <a:off x="3152425" y="3538800"/>
                  <a:ext cx="472025" cy="269300"/>
                </a:xfrm>
                <a:custGeom>
                  <a:avLst/>
                  <a:gdLst>
                    <a:gd name="T0" fmla="*/ 0 w 18881"/>
                    <a:gd name="T1" fmla="*/ 9765625 h 10772"/>
                    <a:gd name="T2" fmla="*/ 0 w 18881"/>
                    <a:gd name="T3" fmla="*/ 9765625 h 10772"/>
                    <a:gd name="T4" fmla="*/ 2147483646 w 18881"/>
                    <a:gd name="T5" fmla="*/ 2147483646 h 10772"/>
                    <a:gd name="T6" fmla="*/ 2147483646 w 18881"/>
                    <a:gd name="T7" fmla="*/ 2147483646 h 10772"/>
                    <a:gd name="T8" fmla="*/ 2147483646 w 18881"/>
                    <a:gd name="T9" fmla="*/ 2147483646 h 10772"/>
                    <a:gd name="T10" fmla="*/ 2147483646 w 18881"/>
                    <a:gd name="T11" fmla="*/ 2147483646 h 10772"/>
                    <a:gd name="T12" fmla="*/ 2147483646 w 18881"/>
                    <a:gd name="T13" fmla="*/ 2147483646 h 10772"/>
                    <a:gd name="T14" fmla="*/ 0 w 18881"/>
                    <a:gd name="T15" fmla="*/ 9765625 h 107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" name="Google Shape;6356;p37"/>
                <p:cNvSpPr>
                  <a:spLocks/>
                </p:cNvSpPr>
                <p:nvPr/>
              </p:nvSpPr>
              <p:spPr bwMode="auto">
                <a:xfrm>
                  <a:off x="3162425" y="3537150"/>
                  <a:ext cx="282725" cy="465450"/>
                </a:xfrm>
                <a:custGeom>
                  <a:avLst/>
                  <a:gdLst>
                    <a:gd name="T0" fmla="*/ 9765625 w 11309"/>
                    <a:gd name="T1" fmla="*/ 0 h 18618"/>
                    <a:gd name="T2" fmla="*/ 9765625 w 11309"/>
                    <a:gd name="T3" fmla="*/ 0 h 18618"/>
                    <a:gd name="T4" fmla="*/ 2147483646 w 11309"/>
                    <a:gd name="T5" fmla="*/ 2147483646 h 18618"/>
                    <a:gd name="T6" fmla="*/ 2147483646 w 11309"/>
                    <a:gd name="T7" fmla="*/ 2147483646 h 18618"/>
                    <a:gd name="T8" fmla="*/ 2147483646 w 11309"/>
                    <a:gd name="T9" fmla="*/ 2147483646 h 18618"/>
                    <a:gd name="T10" fmla="*/ 2147483646 w 11309"/>
                    <a:gd name="T11" fmla="*/ 2147483646 h 18618"/>
                    <a:gd name="T12" fmla="*/ 2147483646 w 11309"/>
                    <a:gd name="T13" fmla="*/ 2147483646 h 18618"/>
                    <a:gd name="T14" fmla="*/ 9765625 w 11309"/>
                    <a:gd name="T15" fmla="*/ 0 h 1861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" name="Google Shape;6357;p37"/>
                <p:cNvSpPr>
                  <a:spLocks/>
                </p:cNvSpPr>
                <p:nvPr/>
              </p:nvSpPr>
              <p:spPr bwMode="auto">
                <a:xfrm>
                  <a:off x="3061900" y="3244800"/>
                  <a:ext cx="97875" cy="234325"/>
                </a:xfrm>
                <a:custGeom>
                  <a:avLst/>
                  <a:gdLst>
                    <a:gd name="T0" fmla="*/ 908203125 w 3915"/>
                    <a:gd name="T1" fmla="*/ 9765625 h 9373"/>
                    <a:gd name="T2" fmla="*/ 185546875 w 3915"/>
                    <a:gd name="T3" fmla="*/ 1162109375 h 9373"/>
                    <a:gd name="T4" fmla="*/ 2147483646 w 3915"/>
                    <a:gd name="T5" fmla="*/ 2147483646 h 9373"/>
                    <a:gd name="T6" fmla="*/ 2147483646 w 3915"/>
                    <a:gd name="T7" fmla="*/ 2147483646 h 9373"/>
                    <a:gd name="T8" fmla="*/ 2147483646 w 3915"/>
                    <a:gd name="T9" fmla="*/ 2147483646 h 9373"/>
                    <a:gd name="T10" fmla="*/ 1816406250 w 3915"/>
                    <a:gd name="T11" fmla="*/ 839843750 h 9373"/>
                    <a:gd name="T12" fmla="*/ 908203125 w 3915"/>
                    <a:gd name="T13" fmla="*/ 9765625 h 93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" name="Google Shape;6358;p37"/>
                <p:cNvSpPr>
                  <a:spLocks/>
                </p:cNvSpPr>
                <p:nvPr/>
              </p:nvSpPr>
              <p:spPr bwMode="auto">
                <a:xfrm>
                  <a:off x="3173475" y="3254825"/>
                  <a:ext cx="78300" cy="257575"/>
                </a:xfrm>
                <a:custGeom>
                  <a:avLst/>
                  <a:gdLst>
                    <a:gd name="T0" fmla="*/ 2147483646 w 3132"/>
                    <a:gd name="T1" fmla="*/ 0 h 10303"/>
                    <a:gd name="T2" fmla="*/ 2147483646 w 3132"/>
                    <a:gd name="T3" fmla="*/ 830078125 h 10303"/>
                    <a:gd name="T4" fmla="*/ 1875000000 w 3132"/>
                    <a:gd name="T5" fmla="*/ 2147483646 h 10303"/>
                    <a:gd name="T6" fmla="*/ 2147483646 w 3132"/>
                    <a:gd name="T7" fmla="*/ 2147483646 h 10303"/>
                    <a:gd name="T8" fmla="*/ 2147483646 w 3132"/>
                    <a:gd name="T9" fmla="*/ 2147483646 h 10303"/>
                    <a:gd name="T10" fmla="*/ 2147483646 w 3132"/>
                    <a:gd name="T11" fmla="*/ 1152343750 h 10303"/>
                    <a:gd name="T12" fmla="*/ 2147483646 w 3132"/>
                    <a:gd name="T13" fmla="*/ 0 h 1030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" name="Google Shape;6359;p37"/>
                <p:cNvSpPr>
                  <a:spLocks/>
                </p:cNvSpPr>
                <p:nvPr/>
              </p:nvSpPr>
              <p:spPr bwMode="auto">
                <a:xfrm>
                  <a:off x="3218425" y="3324350"/>
                  <a:ext cx="211450" cy="178725"/>
                </a:xfrm>
                <a:custGeom>
                  <a:avLst/>
                  <a:gdLst>
                    <a:gd name="T0" fmla="*/ 2147483646 w 8458"/>
                    <a:gd name="T1" fmla="*/ 9765625 h 7149"/>
                    <a:gd name="T2" fmla="*/ 2147483646 w 8458"/>
                    <a:gd name="T3" fmla="*/ 58593750 h 7149"/>
                    <a:gd name="T4" fmla="*/ 2147483646 w 8458"/>
                    <a:gd name="T5" fmla="*/ 2147483646 h 7149"/>
                    <a:gd name="T6" fmla="*/ 2147483646 w 8458"/>
                    <a:gd name="T7" fmla="*/ 2147483646 h 7149"/>
                    <a:gd name="T8" fmla="*/ 2147483646 w 8458"/>
                    <a:gd name="T9" fmla="*/ 2147483646 h 7149"/>
                    <a:gd name="T10" fmla="*/ 2147483646 w 8458"/>
                    <a:gd name="T11" fmla="*/ 1689453125 h 7149"/>
                    <a:gd name="T12" fmla="*/ 2147483646 w 8458"/>
                    <a:gd name="T13" fmla="*/ 9765625 h 7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" name="Google Shape;6360;p37"/>
                <p:cNvSpPr>
                  <a:spLocks/>
                </p:cNvSpPr>
                <p:nvPr/>
              </p:nvSpPr>
              <p:spPr bwMode="auto">
                <a:xfrm>
                  <a:off x="3242325" y="3488625"/>
                  <a:ext cx="317075" cy="73725"/>
                </a:xfrm>
                <a:custGeom>
                  <a:avLst/>
                  <a:gdLst>
                    <a:gd name="T0" fmla="*/ 2147483646 w 12683"/>
                    <a:gd name="T1" fmla="*/ 0 h 2949"/>
                    <a:gd name="T2" fmla="*/ 2147483646 w 12683"/>
                    <a:gd name="T3" fmla="*/ 2147483646 h 2949"/>
                    <a:gd name="T4" fmla="*/ 2147483646 w 12683"/>
                    <a:gd name="T5" fmla="*/ 2147483646 h 2949"/>
                    <a:gd name="T6" fmla="*/ 2147483646 w 12683"/>
                    <a:gd name="T7" fmla="*/ 2147483646 h 2949"/>
                    <a:gd name="T8" fmla="*/ 2147483646 w 12683"/>
                    <a:gd name="T9" fmla="*/ 1689453125 h 2949"/>
                    <a:gd name="T10" fmla="*/ 2147483646 w 12683"/>
                    <a:gd name="T11" fmla="*/ 58593750 h 2949"/>
                    <a:gd name="T12" fmla="*/ 2147483646 w 12683"/>
                    <a:gd name="T13" fmla="*/ 0 h 29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" name="Google Shape;6361;p37"/>
                <p:cNvSpPr>
                  <a:spLocks/>
                </p:cNvSpPr>
                <p:nvPr/>
              </p:nvSpPr>
              <p:spPr bwMode="auto">
                <a:xfrm>
                  <a:off x="3212700" y="3586550"/>
                  <a:ext cx="254600" cy="120450"/>
                </a:xfrm>
                <a:custGeom>
                  <a:avLst/>
                  <a:gdLst>
                    <a:gd name="T0" fmla="*/ 2147483646 w 10184"/>
                    <a:gd name="T1" fmla="*/ 0 h 4818"/>
                    <a:gd name="T2" fmla="*/ 2147483646 w 10184"/>
                    <a:gd name="T3" fmla="*/ 2147483646 h 4818"/>
                    <a:gd name="T4" fmla="*/ 2147483646 w 10184"/>
                    <a:gd name="T5" fmla="*/ 2147483646 h 4818"/>
                    <a:gd name="T6" fmla="*/ 2147483646 w 10184"/>
                    <a:gd name="T7" fmla="*/ 2147483646 h 4818"/>
                    <a:gd name="T8" fmla="*/ 2147483646 w 10184"/>
                    <a:gd name="T9" fmla="*/ 2147483646 h 4818"/>
                    <a:gd name="T10" fmla="*/ 2147483646 w 10184"/>
                    <a:gd name="T11" fmla="*/ 253906250 h 4818"/>
                    <a:gd name="T12" fmla="*/ 2147483646 w 10184"/>
                    <a:gd name="T13" fmla="*/ 0 h 48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0" name="Google Shape;6362;p37"/>
                <p:cNvSpPr>
                  <a:spLocks/>
                </p:cNvSpPr>
                <p:nvPr/>
              </p:nvSpPr>
              <p:spPr bwMode="auto">
                <a:xfrm>
                  <a:off x="3207075" y="3638900"/>
                  <a:ext cx="178125" cy="255425"/>
                </a:xfrm>
                <a:custGeom>
                  <a:avLst/>
                  <a:gdLst>
                    <a:gd name="T0" fmla="*/ 2147483646 w 7125"/>
                    <a:gd name="T1" fmla="*/ 9765625 h 10217"/>
                    <a:gd name="T2" fmla="*/ 2147483646 w 7125"/>
                    <a:gd name="T3" fmla="*/ 2147483646 h 10217"/>
                    <a:gd name="T4" fmla="*/ 2147483646 w 7125"/>
                    <a:gd name="T5" fmla="*/ 2147483646 h 10217"/>
                    <a:gd name="T6" fmla="*/ 2147483646 w 7125"/>
                    <a:gd name="T7" fmla="*/ 2147483646 h 10217"/>
                    <a:gd name="T8" fmla="*/ 2147483646 w 7125"/>
                    <a:gd name="T9" fmla="*/ 2147483646 h 10217"/>
                    <a:gd name="T10" fmla="*/ 2147483646 w 7125"/>
                    <a:gd name="T11" fmla="*/ 2147483646 h 10217"/>
                    <a:gd name="T12" fmla="*/ 2147483646 w 7125"/>
                    <a:gd name="T13" fmla="*/ 9765625 h 102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6363;p37"/>
                <p:cNvSpPr>
                  <a:spLocks/>
                </p:cNvSpPr>
                <p:nvPr/>
              </p:nvSpPr>
              <p:spPr bwMode="auto">
                <a:xfrm>
                  <a:off x="3139000" y="3619550"/>
                  <a:ext cx="35975" cy="281825"/>
                </a:xfrm>
                <a:custGeom>
                  <a:avLst/>
                  <a:gdLst>
                    <a:gd name="T0" fmla="*/ 2147483646 w 1439"/>
                    <a:gd name="T1" fmla="*/ 0 h 11273"/>
                    <a:gd name="T2" fmla="*/ 683593750 w 1439"/>
                    <a:gd name="T3" fmla="*/ 2147483646 h 11273"/>
                    <a:gd name="T4" fmla="*/ 2147483646 w 1439"/>
                    <a:gd name="T5" fmla="*/ 2147483646 h 11273"/>
                    <a:gd name="T6" fmla="*/ 2147483646 w 1439"/>
                    <a:gd name="T7" fmla="*/ 2147483646 h 11273"/>
                    <a:gd name="T8" fmla="*/ 2147483646 w 1439"/>
                    <a:gd name="T9" fmla="*/ 2147483646 h 11273"/>
                    <a:gd name="T10" fmla="*/ 2147483646 w 1439"/>
                    <a:gd name="T11" fmla="*/ 2147483646 h 11273"/>
                    <a:gd name="T12" fmla="*/ 2147483646 w 1439"/>
                    <a:gd name="T13" fmla="*/ 0 h 11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6364;p37"/>
                <p:cNvSpPr>
                  <a:spLocks/>
                </p:cNvSpPr>
                <p:nvPr/>
              </p:nvSpPr>
              <p:spPr bwMode="auto">
                <a:xfrm>
                  <a:off x="2934800" y="3625600"/>
                  <a:ext cx="189250" cy="245900"/>
                </a:xfrm>
                <a:custGeom>
                  <a:avLst/>
                  <a:gdLst>
                    <a:gd name="T0" fmla="*/ 2147483646 w 7570"/>
                    <a:gd name="T1" fmla="*/ 0 h 9836"/>
                    <a:gd name="T2" fmla="*/ 2147483646 w 7570"/>
                    <a:gd name="T3" fmla="*/ 2147483646 h 9836"/>
                    <a:gd name="T4" fmla="*/ 644531250 w 7570"/>
                    <a:gd name="T5" fmla="*/ 2147483646 h 9836"/>
                    <a:gd name="T6" fmla="*/ 1015625000 w 7570"/>
                    <a:gd name="T7" fmla="*/ 2147483646 h 9836"/>
                    <a:gd name="T8" fmla="*/ 2147483646 w 7570"/>
                    <a:gd name="T9" fmla="*/ 2147483646 h 9836"/>
                    <a:gd name="T10" fmla="*/ 2147483646 w 7570"/>
                    <a:gd name="T11" fmla="*/ 2147483646 h 9836"/>
                    <a:gd name="T12" fmla="*/ 2147483646 w 7570"/>
                    <a:gd name="T13" fmla="*/ 0 h 98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6365;p37"/>
                <p:cNvSpPr>
                  <a:spLocks/>
                </p:cNvSpPr>
                <p:nvPr/>
              </p:nvSpPr>
              <p:spPr bwMode="auto">
                <a:xfrm>
                  <a:off x="2804400" y="3591025"/>
                  <a:ext cx="317225" cy="128925"/>
                </a:xfrm>
                <a:custGeom>
                  <a:avLst/>
                  <a:gdLst>
                    <a:gd name="T0" fmla="*/ 2147483646 w 12689"/>
                    <a:gd name="T1" fmla="*/ 9765625 h 5157"/>
                    <a:gd name="T2" fmla="*/ 2147483646 w 12689"/>
                    <a:gd name="T3" fmla="*/ 781250000 h 5157"/>
                    <a:gd name="T4" fmla="*/ 1416015625 w 12689"/>
                    <a:gd name="T5" fmla="*/ 2147483646 h 5157"/>
                    <a:gd name="T6" fmla="*/ 1562500000 w 12689"/>
                    <a:gd name="T7" fmla="*/ 2147483646 h 5157"/>
                    <a:gd name="T8" fmla="*/ 2070312500 w 12689"/>
                    <a:gd name="T9" fmla="*/ 2147483646 h 5157"/>
                    <a:gd name="T10" fmla="*/ 2147483646 w 12689"/>
                    <a:gd name="T11" fmla="*/ 2147483646 h 5157"/>
                    <a:gd name="T12" fmla="*/ 2147483646 w 12689"/>
                    <a:gd name="T13" fmla="*/ 9765625 h 51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6366;p37"/>
                <p:cNvSpPr>
                  <a:spLocks/>
                </p:cNvSpPr>
                <p:nvPr/>
              </p:nvSpPr>
              <p:spPr bwMode="auto">
                <a:xfrm>
                  <a:off x="2797175" y="3512125"/>
                  <a:ext cx="315125" cy="67125"/>
                </a:xfrm>
                <a:custGeom>
                  <a:avLst/>
                  <a:gdLst>
                    <a:gd name="T0" fmla="*/ 1953125000 w 12605"/>
                    <a:gd name="T1" fmla="*/ 0 h 2685"/>
                    <a:gd name="T2" fmla="*/ 1953125000 w 12605"/>
                    <a:gd name="T3" fmla="*/ 1630859375 h 2685"/>
                    <a:gd name="T4" fmla="*/ 2147483646 w 12605"/>
                    <a:gd name="T5" fmla="*/ 2147483646 h 2685"/>
                    <a:gd name="T6" fmla="*/ 2147483646 w 12605"/>
                    <a:gd name="T7" fmla="*/ 2147483646 h 2685"/>
                    <a:gd name="T8" fmla="*/ 2147483646 w 12605"/>
                    <a:gd name="T9" fmla="*/ 2147483646 h 2685"/>
                    <a:gd name="T10" fmla="*/ 1953125000 w 12605"/>
                    <a:gd name="T11" fmla="*/ 0 h 268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5" name="Google Shape;6367;p37"/>
                <p:cNvSpPr>
                  <a:spLocks/>
                </p:cNvSpPr>
                <p:nvPr/>
              </p:nvSpPr>
              <p:spPr bwMode="auto">
                <a:xfrm>
                  <a:off x="2900125" y="3324375"/>
                  <a:ext cx="230050" cy="205750"/>
                </a:xfrm>
                <a:custGeom>
                  <a:avLst/>
                  <a:gdLst>
                    <a:gd name="T0" fmla="*/ 888671875 w 9202"/>
                    <a:gd name="T1" fmla="*/ 9765625 h 8230"/>
                    <a:gd name="T2" fmla="*/ 830078125 w 9202"/>
                    <a:gd name="T3" fmla="*/ 1679687500 h 8230"/>
                    <a:gd name="T4" fmla="*/ 2147483646 w 9202"/>
                    <a:gd name="T5" fmla="*/ 2147483646 h 8230"/>
                    <a:gd name="T6" fmla="*/ 2147483646 w 9202"/>
                    <a:gd name="T7" fmla="*/ 2147483646 h 8230"/>
                    <a:gd name="T8" fmla="*/ 2147483646 w 9202"/>
                    <a:gd name="T9" fmla="*/ 2147483646 h 8230"/>
                    <a:gd name="T10" fmla="*/ 1806640625 w 9202"/>
                    <a:gd name="T11" fmla="*/ 703125000 h 8230"/>
                    <a:gd name="T12" fmla="*/ 888671875 w 9202"/>
                    <a:gd name="T13" fmla="*/ 9765625 h 82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6" name="Google Shape;6368;p37"/>
                <p:cNvSpPr>
                  <a:spLocks/>
                </p:cNvSpPr>
                <p:nvPr/>
              </p:nvSpPr>
              <p:spPr bwMode="auto">
                <a:xfrm>
                  <a:off x="3013150" y="3408875"/>
                  <a:ext cx="325275" cy="303675"/>
                </a:xfrm>
                <a:custGeom>
                  <a:avLst/>
                  <a:gdLst>
                    <a:gd name="T0" fmla="*/ 2147483646 w 13011"/>
                    <a:gd name="T1" fmla="*/ 9765625 h 12147"/>
                    <a:gd name="T2" fmla="*/ 2147483646 w 13011"/>
                    <a:gd name="T3" fmla="*/ 2147483646 h 12147"/>
                    <a:gd name="T4" fmla="*/ 2147483646 w 13011"/>
                    <a:gd name="T5" fmla="*/ 2147483646 h 12147"/>
                    <a:gd name="T6" fmla="*/ 2147483646 w 13011"/>
                    <a:gd name="T7" fmla="*/ 2147483646 h 12147"/>
                    <a:gd name="T8" fmla="*/ 2147483646 w 13011"/>
                    <a:gd name="T9" fmla="*/ 2147483646 h 12147"/>
                    <a:gd name="T10" fmla="*/ 2147483646 w 13011"/>
                    <a:gd name="T11" fmla="*/ 2147483646 h 12147"/>
                    <a:gd name="T12" fmla="*/ 2147483646 w 13011"/>
                    <a:gd name="T13" fmla="*/ 2147483646 h 12147"/>
                    <a:gd name="T14" fmla="*/ 2147483646 w 13011"/>
                    <a:gd name="T15" fmla="*/ 2147483646 h 12147"/>
                    <a:gd name="T16" fmla="*/ 9765625 w 13011"/>
                    <a:gd name="T17" fmla="*/ 2147483646 h 12147"/>
                    <a:gd name="T18" fmla="*/ 2147483646 w 13011"/>
                    <a:gd name="T19" fmla="*/ 2147483646 h 12147"/>
                    <a:gd name="T20" fmla="*/ 2147483646 w 13011"/>
                    <a:gd name="T21" fmla="*/ 2147483646 h 12147"/>
                    <a:gd name="T22" fmla="*/ 2147483646 w 13011"/>
                    <a:gd name="T23" fmla="*/ 2147483646 h 12147"/>
                    <a:gd name="T24" fmla="*/ 2147483646 w 13011"/>
                    <a:gd name="T25" fmla="*/ 2147483646 h 12147"/>
                    <a:gd name="T26" fmla="*/ 2147483646 w 13011"/>
                    <a:gd name="T27" fmla="*/ 2147483646 h 12147"/>
                    <a:gd name="T28" fmla="*/ 2147483646 w 13011"/>
                    <a:gd name="T29" fmla="*/ 2147483646 h 12147"/>
                    <a:gd name="T30" fmla="*/ 2147483646 w 13011"/>
                    <a:gd name="T31" fmla="*/ 2147483646 h 12147"/>
                    <a:gd name="T32" fmla="*/ 2147483646 w 13011"/>
                    <a:gd name="T33" fmla="*/ 2147483646 h 12147"/>
                    <a:gd name="T34" fmla="*/ 2147483646 w 13011"/>
                    <a:gd name="T35" fmla="*/ 2147483646 h 12147"/>
                    <a:gd name="T36" fmla="*/ 2147483646 w 13011"/>
                    <a:gd name="T37" fmla="*/ 2147483646 h 12147"/>
                    <a:gd name="T38" fmla="*/ 2147483646 w 13011"/>
                    <a:gd name="T39" fmla="*/ 2147483646 h 12147"/>
                    <a:gd name="T40" fmla="*/ 2147483646 w 13011"/>
                    <a:gd name="T41" fmla="*/ 2147483646 h 12147"/>
                    <a:gd name="T42" fmla="*/ 2147483646 w 13011"/>
                    <a:gd name="T43" fmla="*/ 2147483646 h 12147"/>
                    <a:gd name="T44" fmla="*/ 2147483646 w 13011"/>
                    <a:gd name="T45" fmla="*/ 2147483646 h 12147"/>
                    <a:gd name="T46" fmla="*/ 2147483646 w 13011"/>
                    <a:gd name="T47" fmla="*/ 2147483646 h 12147"/>
                    <a:gd name="T48" fmla="*/ 2147483646 w 13011"/>
                    <a:gd name="T49" fmla="*/ 2147483646 h 12147"/>
                    <a:gd name="T50" fmla="*/ 2147483646 w 13011"/>
                    <a:gd name="T51" fmla="*/ 2147483646 h 12147"/>
                    <a:gd name="T52" fmla="*/ 2147483646 w 13011"/>
                    <a:gd name="T53" fmla="*/ 2147483646 h 12147"/>
                    <a:gd name="T54" fmla="*/ 2147483646 w 13011"/>
                    <a:gd name="T55" fmla="*/ 2147483646 h 12147"/>
                    <a:gd name="T56" fmla="*/ 2147483646 w 13011"/>
                    <a:gd name="T57" fmla="*/ 2147483646 h 12147"/>
                    <a:gd name="T58" fmla="*/ 2147483646 w 13011"/>
                    <a:gd name="T59" fmla="*/ 2147483646 h 12147"/>
                    <a:gd name="T60" fmla="*/ 2147483646 w 13011"/>
                    <a:gd name="T61" fmla="*/ 2147483646 h 12147"/>
                    <a:gd name="T62" fmla="*/ 2147483646 w 13011"/>
                    <a:gd name="T63" fmla="*/ 9765625 h 1214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7" name="Google Shape;6369;p37"/>
                <p:cNvSpPr>
                  <a:spLocks/>
                </p:cNvSpPr>
                <p:nvPr/>
              </p:nvSpPr>
              <p:spPr bwMode="auto">
                <a:xfrm>
                  <a:off x="3113225" y="3510450"/>
                  <a:ext cx="153475" cy="140125"/>
                </a:xfrm>
                <a:custGeom>
                  <a:avLst/>
                  <a:gdLst>
                    <a:gd name="T0" fmla="*/ 2147483646 w 6139"/>
                    <a:gd name="T1" fmla="*/ 2147483646 h 5605"/>
                    <a:gd name="T2" fmla="*/ 2147483646 w 6139"/>
                    <a:gd name="T3" fmla="*/ 2147483646 h 5605"/>
                    <a:gd name="T4" fmla="*/ 2147483646 w 6139"/>
                    <a:gd name="T5" fmla="*/ 2147483646 h 5605"/>
                    <a:gd name="T6" fmla="*/ 2147483646 w 6139"/>
                    <a:gd name="T7" fmla="*/ 2147483646 h 5605"/>
                    <a:gd name="T8" fmla="*/ 2147483646 w 6139"/>
                    <a:gd name="T9" fmla="*/ 2147483646 h 5605"/>
                    <a:gd name="T10" fmla="*/ 2147483646 w 6139"/>
                    <a:gd name="T11" fmla="*/ 2147483646 h 5605"/>
                    <a:gd name="T12" fmla="*/ 2147483646 w 6139"/>
                    <a:gd name="T13" fmla="*/ 9765625 h 5605"/>
                    <a:gd name="T14" fmla="*/ 2147483646 w 6139"/>
                    <a:gd name="T15" fmla="*/ 654296875 h 5605"/>
                    <a:gd name="T16" fmla="*/ 2147483646 w 6139"/>
                    <a:gd name="T17" fmla="*/ 2147483646 h 5605"/>
                    <a:gd name="T18" fmla="*/ 2147483646 w 6139"/>
                    <a:gd name="T19" fmla="*/ 2147483646 h 5605"/>
                    <a:gd name="T20" fmla="*/ 2147483646 w 6139"/>
                    <a:gd name="T21" fmla="*/ 2147483646 h 5605"/>
                    <a:gd name="T22" fmla="*/ 2147483646 w 6139"/>
                    <a:gd name="T23" fmla="*/ 2147483646 h 5605"/>
                    <a:gd name="T24" fmla="*/ 2147483646 w 6139"/>
                    <a:gd name="T25" fmla="*/ 2147483646 h 5605"/>
                    <a:gd name="T26" fmla="*/ 2147483646 w 6139"/>
                    <a:gd name="T27" fmla="*/ 2147483646 h 5605"/>
                    <a:gd name="T28" fmla="*/ 2147483646 w 6139"/>
                    <a:gd name="T29" fmla="*/ 2147483646 h 5605"/>
                    <a:gd name="T30" fmla="*/ 2147483646 w 6139"/>
                    <a:gd name="T31" fmla="*/ 2147483646 h 5605"/>
                    <a:gd name="T32" fmla="*/ 2147483646 w 6139"/>
                    <a:gd name="T33" fmla="*/ 2147483646 h 5605"/>
                    <a:gd name="T34" fmla="*/ 2147483646 w 6139"/>
                    <a:gd name="T35" fmla="*/ 2147483646 h 5605"/>
                    <a:gd name="T36" fmla="*/ 2147483646 w 6139"/>
                    <a:gd name="T37" fmla="*/ 2147483646 h 5605"/>
                    <a:gd name="T38" fmla="*/ 2147483646 w 6139"/>
                    <a:gd name="T39" fmla="*/ 2147483646 h 5605"/>
                    <a:gd name="T40" fmla="*/ 2147483646 w 6139"/>
                    <a:gd name="T41" fmla="*/ 2147483646 h 5605"/>
                    <a:gd name="T42" fmla="*/ 2147483646 w 6139"/>
                    <a:gd name="T43" fmla="*/ 2147483646 h 5605"/>
                    <a:gd name="T44" fmla="*/ 2147483646 w 6139"/>
                    <a:gd name="T45" fmla="*/ 2147483646 h 5605"/>
                    <a:gd name="T46" fmla="*/ 2147483646 w 6139"/>
                    <a:gd name="T47" fmla="*/ 2147483646 h 5605"/>
                    <a:gd name="T48" fmla="*/ 2147483646 w 6139"/>
                    <a:gd name="T49" fmla="*/ 2147483646 h 5605"/>
                    <a:gd name="T50" fmla="*/ 2147483646 w 6139"/>
                    <a:gd name="T51" fmla="*/ 2147483646 h 5605"/>
                    <a:gd name="T52" fmla="*/ 2147483646 w 6139"/>
                    <a:gd name="T53" fmla="*/ 2147483646 h 5605"/>
                    <a:gd name="T54" fmla="*/ 2147483646 w 6139"/>
                    <a:gd name="T55" fmla="*/ 2147483646 h 5605"/>
                    <a:gd name="T56" fmla="*/ 2147483646 w 6139"/>
                    <a:gd name="T57" fmla="*/ 2147483646 h 5605"/>
                    <a:gd name="T58" fmla="*/ 2147483646 w 6139"/>
                    <a:gd name="T59" fmla="*/ 2147483646 h 5605"/>
                    <a:gd name="T60" fmla="*/ 2147483646 w 6139"/>
                    <a:gd name="T61" fmla="*/ 2147483646 h 5605"/>
                    <a:gd name="T62" fmla="*/ 2147483646 w 6139"/>
                    <a:gd name="T63" fmla="*/ 2147483646 h 5605"/>
                    <a:gd name="T64" fmla="*/ 2147483646 w 6139"/>
                    <a:gd name="T65" fmla="*/ 2147483646 h 5605"/>
                    <a:gd name="T66" fmla="*/ 2147483646 w 6139"/>
                    <a:gd name="T67" fmla="*/ 2147483646 h 5605"/>
                    <a:gd name="T68" fmla="*/ 2147483646 w 6139"/>
                    <a:gd name="T69" fmla="*/ 2147483646 h 5605"/>
                    <a:gd name="T70" fmla="*/ 2147483646 w 6139"/>
                    <a:gd name="T71" fmla="*/ 2147483646 h 5605"/>
                    <a:gd name="T72" fmla="*/ 2147483646 w 6139"/>
                    <a:gd name="T73" fmla="*/ 1308593750 h 5605"/>
                    <a:gd name="T74" fmla="*/ 2147483646 w 6139"/>
                    <a:gd name="T75" fmla="*/ 9765625 h 5605"/>
                    <a:gd name="T76" fmla="*/ 2147483646 w 6139"/>
                    <a:gd name="T77" fmla="*/ 9765625 h 560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lnTo>
                        <a:pt x="2803" y="1"/>
                      </a:ln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8" name="Google Shape;6370;p37"/>
                <p:cNvSpPr>
                  <a:spLocks/>
                </p:cNvSpPr>
                <p:nvPr/>
              </p:nvSpPr>
              <p:spPr bwMode="auto">
                <a:xfrm>
                  <a:off x="3089875" y="3573825"/>
                  <a:ext cx="54225" cy="41725"/>
                </a:xfrm>
                <a:custGeom>
                  <a:avLst/>
                  <a:gdLst>
                    <a:gd name="T0" fmla="*/ 2147483646 w 2169"/>
                    <a:gd name="T1" fmla="*/ 9765625 h 1669"/>
                    <a:gd name="T2" fmla="*/ 2147483646 w 2169"/>
                    <a:gd name="T3" fmla="*/ 2147483646 h 1669"/>
                    <a:gd name="T4" fmla="*/ 2147483646 w 2169"/>
                    <a:gd name="T5" fmla="*/ 9765625 h 166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9" name="Google Shape;6371;p37"/>
                <p:cNvSpPr>
                  <a:spLocks/>
                </p:cNvSpPr>
                <p:nvPr/>
              </p:nvSpPr>
              <p:spPr bwMode="auto">
                <a:xfrm>
                  <a:off x="3220800" y="3544650"/>
                  <a:ext cx="53400" cy="41725"/>
                </a:xfrm>
                <a:custGeom>
                  <a:avLst/>
                  <a:gdLst>
                    <a:gd name="T0" fmla="*/ 2147483646 w 2136"/>
                    <a:gd name="T1" fmla="*/ 0 h 1669"/>
                    <a:gd name="T2" fmla="*/ 2147483646 w 2136"/>
                    <a:gd name="T3" fmla="*/ 2147483646 h 1669"/>
                    <a:gd name="T4" fmla="*/ 2147483646 w 2136"/>
                    <a:gd name="T5" fmla="*/ 0 h 166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6990476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9;p2"/>
          <p:cNvGrpSpPr>
            <a:grpSpLocks/>
          </p:cNvGrpSpPr>
          <p:nvPr/>
        </p:nvGrpSpPr>
        <p:grpSpPr bwMode="auto">
          <a:xfrm>
            <a:off x="-114300" y="280988"/>
            <a:ext cx="12577763" cy="7835900"/>
            <a:chOff x="-86256" y="210475"/>
            <a:chExt cx="9434027" cy="5877218"/>
          </a:xfrm>
        </p:grpSpPr>
        <p:sp>
          <p:nvSpPr>
            <p:cNvPr id="5" name="Google Shape;10;p2"/>
            <p:cNvSpPr>
              <a:spLocks/>
            </p:cNvSpPr>
            <p:nvPr/>
          </p:nvSpPr>
          <p:spPr bwMode="auto">
            <a:xfrm>
              <a:off x="-38725" y="3703550"/>
              <a:ext cx="9209436" cy="1478864"/>
            </a:xfrm>
            <a:custGeom>
              <a:avLst/>
              <a:gdLst>
                <a:gd name="T0" fmla="*/ 2147483646 w 75622"/>
                <a:gd name="T1" fmla="*/ 504170 h 107378"/>
                <a:gd name="T2" fmla="*/ 2147483646 w 75622"/>
                <a:gd name="T3" fmla="*/ 66417490 h 107378"/>
                <a:gd name="T4" fmla="*/ 2147483646 w 75622"/>
                <a:gd name="T5" fmla="*/ 711093860 h 107378"/>
                <a:gd name="T6" fmla="*/ 2147483646 w 75622"/>
                <a:gd name="T7" fmla="*/ 1553977739 h 107378"/>
                <a:gd name="T8" fmla="*/ 2147483646 w 75622"/>
                <a:gd name="T9" fmla="*/ 2147483646 h 107378"/>
                <a:gd name="T10" fmla="*/ 2147483646 w 75622"/>
                <a:gd name="T11" fmla="*/ 2147483646 h 107378"/>
                <a:gd name="T12" fmla="*/ 2147483646 w 75622"/>
                <a:gd name="T13" fmla="*/ 2147483646 h 107378"/>
                <a:gd name="T14" fmla="*/ 2147483646 w 75622"/>
                <a:gd name="T15" fmla="*/ 2147483646 h 107378"/>
                <a:gd name="T16" fmla="*/ 2147483646 w 75622"/>
                <a:gd name="T17" fmla="*/ 2147483646 h 107378"/>
                <a:gd name="T18" fmla="*/ 2147483646 w 75622"/>
                <a:gd name="T19" fmla="*/ 2147483646 h 107378"/>
                <a:gd name="T20" fmla="*/ 2147483646 w 75622"/>
                <a:gd name="T21" fmla="*/ 2147483646 h 107378"/>
                <a:gd name="T22" fmla="*/ 2147483646 w 75622"/>
                <a:gd name="T23" fmla="*/ 2147483646 h 107378"/>
                <a:gd name="T24" fmla="*/ 2147483646 w 75622"/>
                <a:gd name="T25" fmla="*/ 2147483646 h 107378"/>
                <a:gd name="T26" fmla="*/ 2147483646 w 75622"/>
                <a:gd name="T27" fmla="*/ 2147483646 h 107378"/>
                <a:gd name="T28" fmla="*/ 2147483646 w 75622"/>
                <a:gd name="T29" fmla="*/ 2147483646 h 107378"/>
                <a:gd name="T30" fmla="*/ 2147483646 w 75622"/>
                <a:gd name="T31" fmla="*/ 2147483646 h 107378"/>
                <a:gd name="T32" fmla="*/ 2147483646 w 75622"/>
                <a:gd name="T33" fmla="*/ 2147483646 h 107378"/>
                <a:gd name="T34" fmla="*/ 2147483646 w 75622"/>
                <a:gd name="T35" fmla="*/ 2147483646 h 107378"/>
                <a:gd name="T36" fmla="*/ 2147483646 w 75622"/>
                <a:gd name="T37" fmla="*/ 2147483646 h 107378"/>
                <a:gd name="T38" fmla="*/ 2147483646 w 75622"/>
                <a:gd name="T39" fmla="*/ 2147483646 h 107378"/>
                <a:gd name="T40" fmla="*/ 2147483646 w 75622"/>
                <a:gd name="T41" fmla="*/ 2147483646 h 107378"/>
                <a:gd name="T42" fmla="*/ 2147483646 w 75622"/>
                <a:gd name="T43" fmla="*/ 2147483646 h 107378"/>
                <a:gd name="T44" fmla="*/ 2147483646 w 75622"/>
                <a:gd name="T45" fmla="*/ 2147483646 h 107378"/>
                <a:gd name="T46" fmla="*/ 2147483646 w 75622"/>
                <a:gd name="T47" fmla="*/ 2147483646 h 107378"/>
                <a:gd name="T48" fmla="*/ 2147483646 w 75622"/>
                <a:gd name="T49" fmla="*/ 2147483646 h 107378"/>
                <a:gd name="T50" fmla="*/ 2147483646 w 75622"/>
                <a:gd name="T51" fmla="*/ 2147483646 h 107378"/>
                <a:gd name="T52" fmla="*/ 2147483646 w 75622"/>
                <a:gd name="T53" fmla="*/ 2083196641 h 107378"/>
                <a:gd name="T54" fmla="*/ 2147483646 w 75622"/>
                <a:gd name="T55" fmla="*/ 1967235003 h 107378"/>
                <a:gd name="T56" fmla="*/ 2147483646 w 75622"/>
                <a:gd name="T57" fmla="*/ 1967235003 h 107378"/>
                <a:gd name="T58" fmla="*/ 2147483646 w 75622"/>
                <a:gd name="T59" fmla="*/ 2132740609 h 107378"/>
                <a:gd name="T60" fmla="*/ 2147483646 w 75622"/>
                <a:gd name="T61" fmla="*/ 2147483646 h 107378"/>
                <a:gd name="T62" fmla="*/ 2147483646 w 75622"/>
                <a:gd name="T63" fmla="*/ 2147483646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147483646 h 107378"/>
                <a:gd name="T74" fmla="*/ 2147483646 w 75622"/>
                <a:gd name="T75" fmla="*/ 2147483646 h 107378"/>
                <a:gd name="T76" fmla="*/ 2147483646 w 75622"/>
                <a:gd name="T77" fmla="*/ 504170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6" name="Google Shape;11;p2"/>
            <p:cNvSpPr>
              <a:spLocks/>
            </p:cNvSpPr>
            <p:nvPr/>
          </p:nvSpPr>
          <p:spPr bwMode="auto">
            <a:xfrm>
              <a:off x="-65450" y="4085100"/>
              <a:ext cx="9209483" cy="1097086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2147483646 h 81492"/>
                <a:gd name="T4" fmla="*/ 2147483646 w 75655"/>
                <a:gd name="T5" fmla="*/ 2147483646 h 81492"/>
                <a:gd name="T6" fmla="*/ 2147483646 w 75655"/>
                <a:gd name="T7" fmla="*/ 2147483646 h 81492"/>
                <a:gd name="T8" fmla="*/ 2147483646 w 75655"/>
                <a:gd name="T9" fmla="*/ 2147483646 h 81492"/>
                <a:gd name="T10" fmla="*/ 2147483646 w 75655"/>
                <a:gd name="T11" fmla="*/ 2147483646 h 81492"/>
                <a:gd name="T12" fmla="*/ 2147483646 w 75655"/>
                <a:gd name="T13" fmla="*/ 2147483646 h 81492"/>
                <a:gd name="T14" fmla="*/ 2147483646 w 75655"/>
                <a:gd name="T15" fmla="*/ 2147483646 h 81492"/>
                <a:gd name="T16" fmla="*/ 2147483646 w 75655"/>
                <a:gd name="T17" fmla="*/ 2147483646 h 81492"/>
                <a:gd name="T18" fmla="*/ 2147483646 w 75655"/>
                <a:gd name="T19" fmla="*/ 2147483646 h 81492"/>
                <a:gd name="T20" fmla="*/ 2147483646 w 75655"/>
                <a:gd name="T21" fmla="*/ 2147483646 h 81492"/>
                <a:gd name="T22" fmla="*/ 2147483646 w 75655"/>
                <a:gd name="T23" fmla="*/ 2147483646 h 81492"/>
                <a:gd name="T24" fmla="*/ 2147483646 w 75655"/>
                <a:gd name="T25" fmla="*/ 2147483646 h 81492"/>
                <a:gd name="T26" fmla="*/ 2147483646 w 75655"/>
                <a:gd name="T27" fmla="*/ 2147483646 h 81492"/>
                <a:gd name="T28" fmla="*/ 2147483646 w 75655"/>
                <a:gd name="T29" fmla="*/ 2147483646 h 81492"/>
                <a:gd name="T30" fmla="*/ 2147483646 w 75655"/>
                <a:gd name="T31" fmla="*/ 2147483646 h 81492"/>
                <a:gd name="T32" fmla="*/ 2147483646 w 75655"/>
                <a:gd name="T33" fmla="*/ 2147483646 h 81492"/>
                <a:gd name="T34" fmla="*/ 2147483646 w 75655"/>
                <a:gd name="T35" fmla="*/ 2147483646 h 81492"/>
                <a:gd name="T36" fmla="*/ 2147483646 w 75655"/>
                <a:gd name="T37" fmla="*/ 2147483646 h 81492"/>
                <a:gd name="T38" fmla="*/ 2147483646 w 75655"/>
                <a:gd name="T39" fmla="*/ 2147483646 h 81492"/>
                <a:gd name="T40" fmla="*/ 2147483646 w 75655"/>
                <a:gd name="T41" fmla="*/ 2147483646 h 81492"/>
                <a:gd name="T42" fmla="*/ 2147483646 w 75655"/>
                <a:gd name="T43" fmla="*/ 2147483646 h 81492"/>
                <a:gd name="T44" fmla="*/ 2147483646 w 75655"/>
                <a:gd name="T45" fmla="*/ 2147483646 h 81492"/>
                <a:gd name="T46" fmla="*/ 2147483646 w 75655"/>
                <a:gd name="T47" fmla="*/ 2147483646 h 81492"/>
                <a:gd name="T48" fmla="*/ 2147483646 w 75655"/>
                <a:gd name="T49" fmla="*/ 958721110 h 81492"/>
                <a:gd name="T50" fmla="*/ 2147483646 w 75655"/>
                <a:gd name="T51" fmla="*/ 191927274 h 81492"/>
                <a:gd name="T52" fmla="*/ 2147483646 w 75655"/>
                <a:gd name="T53" fmla="*/ 29628026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7" name="Google Shape;12;p2"/>
            <p:cNvGrpSpPr>
              <a:grpSpLocks/>
            </p:cNvGrpSpPr>
            <p:nvPr/>
          </p:nvGrpSpPr>
          <p:grpSpPr bwMode="auto"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285" name="Google Shape;13;p2"/>
              <p:cNvSpPr>
                <a:spLocks/>
              </p:cNvSpPr>
              <p:nvPr/>
            </p:nvSpPr>
            <p:spPr bwMode="auto">
              <a:xfrm>
                <a:off x="747000" y="4488650"/>
                <a:ext cx="666325" cy="727225"/>
              </a:xfrm>
              <a:custGeom>
                <a:avLst/>
                <a:gdLst>
                  <a:gd name="T0" fmla="*/ 2147483646 w 26653"/>
                  <a:gd name="T1" fmla="*/ 986328125 h 29089"/>
                  <a:gd name="T2" fmla="*/ 2147483646 w 26653"/>
                  <a:gd name="T3" fmla="*/ 1308593750 h 29089"/>
                  <a:gd name="T4" fmla="*/ 2147483646 w 26653"/>
                  <a:gd name="T5" fmla="*/ 2147483646 h 29089"/>
                  <a:gd name="T6" fmla="*/ 2147483646 w 26653"/>
                  <a:gd name="T7" fmla="*/ 2147483646 h 29089"/>
                  <a:gd name="T8" fmla="*/ 2147483646 w 26653"/>
                  <a:gd name="T9" fmla="*/ 2147483646 h 29089"/>
                  <a:gd name="T10" fmla="*/ 2147483646 w 26653"/>
                  <a:gd name="T11" fmla="*/ 2147483646 h 29089"/>
                  <a:gd name="T12" fmla="*/ 2147483646 w 26653"/>
                  <a:gd name="T13" fmla="*/ 2147483646 h 29089"/>
                  <a:gd name="T14" fmla="*/ 2147483646 w 26653"/>
                  <a:gd name="T15" fmla="*/ 2147483646 h 29089"/>
                  <a:gd name="T16" fmla="*/ 2147483646 w 26653"/>
                  <a:gd name="T17" fmla="*/ 2147483646 h 29089"/>
                  <a:gd name="T18" fmla="*/ 2147483646 w 26653"/>
                  <a:gd name="T19" fmla="*/ 2147483646 h 29089"/>
                  <a:gd name="T20" fmla="*/ 2147483646 w 26653"/>
                  <a:gd name="T21" fmla="*/ 2147483646 h 29089"/>
                  <a:gd name="T22" fmla="*/ 2147483646 w 26653"/>
                  <a:gd name="T23" fmla="*/ 2147483646 h 29089"/>
                  <a:gd name="T24" fmla="*/ 2147483646 w 26653"/>
                  <a:gd name="T25" fmla="*/ 2147483646 h 29089"/>
                  <a:gd name="T26" fmla="*/ 2147483646 w 26653"/>
                  <a:gd name="T27" fmla="*/ 2147483646 h 29089"/>
                  <a:gd name="T28" fmla="*/ 2147483646 w 26653"/>
                  <a:gd name="T29" fmla="*/ 2147483646 h 29089"/>
                  <a:gd name="T30" fmla="*/ 976562500 w 26653"/>
                  <a:gd name="T31" fmla="*/ 2147483646 h 29089"/>
                  <a:gd name="T32" fmla="*/ 2147483646 w 26653"/>
                  <a:gd name="T33" fmla="*/ 2147483646 h 29089"/>
                  <a:gd name="T34" fmla="*/ 2147483646 w 26653"/>
                  <a:gd name="T35" fmla="*/ 2147483646 h 29089"/>
                  <a:gd name="T36" fmla="*/ 2147483646 w 26653"/>
                  <a:gd name="T37" fmla="*/ 2147483646 h 29089"/>
                  <a:gd name="T38" fmla="*/ 2147483646 w 26653"/>
                  <a:gd name="T39" fmla="*/ 2147483646 h 29089"/>
                  <a:gd name="T40" fmla="*/ 2147483646 w 26653"/>
                  <a:gd name="T41" fmla="*/ 2147483646 h 29089"/>
                  <a:gd name="T42" fmla="*/ 2147483646 w 26653"/>
                  <a:gd name="T43" fmla="*/ 2147483646 h 29089"/>
                  <a:gd name="T44" fmla="*/ 2147483646 w 26653"/>
                  <a:gd name="T45" fmla="*/ 2147483646 h 29089"/>
                  <a:gd name="T46" fmla="*/ 2147483646 w 26653"/>
                  <a:gd name="T47" fmla="*/ 2147483646 h 29089"/>
                  <a:gd name="T48" fmla="*/ 2147483646 w 26653"/>
                  <a:gd name="T49" fmla="*/ 2147483646 h 29089"/>
                  <a:gd name="T50" fmla="*/ 2147483646 w 26653"/>
                  <a:gd name="T51" fmla="*/ 2147483646 h 29089"/>
                  <a:gd name="T52" fmla="*/ 2147483646 w 26653"/>
                  <a:gd name="T53" fmla="*/ 2147483646 h 29089"/>
                  <a:gd name="T54" fmla="*/ 2147483646 w 26653"/>
                  <a:gd name="T55" fmla="*/ 2147483646 h 29089"/>
                  <a:gd name="T56" fmla="*/ 2147483646 w 26653"/>
                  <a:gd name="T57" fmla="*/ 2147483646 h 29089"/>
                  <a:gd name="T58" fmla="*/ 2147483646 w 26653"/>
                  <a:gd name="T59" fmla="*/ 2147483646 h 29089"/>
                  <a:gd name="T60" fmla="*/ 2147483646 w 26653"/>
                  <a:gd name="T61" fmla="*/ 2147483646 h 29089"/>
                  <a:gd name="T62" fmla="*/ 2147483646 w 26653"/>
                  <a:gd name="T63" fmla="*/ 2147483646 h 29089"/>
                  <a:gd name="T64" fmla="*/ 2147483646 w 26653"/>
                  <a:gd name="T65" fmla="*/ 2147483646 h 29089"/>
                  <a:gd name="T66" fmla="*/ 2147483646 w 26653"/>
                  <a:gd name="T67" fmla="*/ 2147483646 h 29089"/>
                  <a:gd name="T68" fmla="*/ 2147483646 w 26653"/>
                  <a:gd name="T69" fmla="*/ 2147483646 h 29089"/>
                  <a:gd name="T70" fmla="*/ 2147483646 w 26653"/>
                  <a:gd name="T71" fmla="*/ 2147483646 h 29089"/>
                  <a:gd name="T72" fmla="*/ 2147483646 w 26653"/>
                  <a:gd name="T73" fmla="*/ 2147483646 h 29089"/>
                  <a:gd name="T74" fmla="*/ 2147483646 w 26653"/>
                  <a:gd name="T75" fmla="*/ 9765625 h 290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6" name="Google Shape;14;p2"/>
              <p:cNvSpPr>
                <a:spLocks/>
              </p:cNvSpPr>
              <p:nvPr/>
            </p:nvSpPr>
            <p:spPr bwMode="auto">
              <a:xfrm>
                <a:off x="1005525" y="4529525"/>
                <a:ext cx="155125" cy="687500"/>
              </a:xfrm>
              <a:custGeom>
                <a:avLst/>
                <a:gdLst>
                  <a:gd name="T0" fmla="*/ 2147483646 w 6205"/>
                  <a:gd name="T1" fmla="*/ 0 h 27500"/>
                  <a:gd name="T2" fmla="*/ 2147483646 w 6205"/>
                  <a:gd name="T3" fmla="*/ 2147483646 h 27500"/>
                  <a:gd name="T4" fmla="*/ 2147483646 w 6205"/>
                  <a:gd name="T5" fmla="*/ 2147483646 h 27500"/>
                  <a:gd name="T6" fmla="*/ 2147483646 w 6205"/>
                  <a:gd name="T7" fmla="*/ 2147483646 h 27500"/>
                  <a:gd name="T8" fmla="*/ 2147483646 w 6205"/>
                  <a:gd name="T9" fmla="*/ 2147483646 h 27500"/>
                  <a:gd name="T10" fmla="*/ 2147483646 w 6205"/>
                  <a:gd name="T11" fmla="*/ 2147483646 h 27500"/>
                  <a:gd name="T12" fmla="*/ 2147483646 w 6205"/>
                  <a:gd name="T13" fmla="*/ 2147483646 h 27500"/>
                  <a:gd name="T14" fmla="*/ 2147483646 w 6205"/>
                  <a:gd name="T15" fmla="*/ 2147483646 h 27500"/>
                  <a:gd name="T16" fmla="*/ 2147483646 w 6205"/>
                  <a:gd name="T17" fmla="*/ 2147483646 h 27500"/>
                  <a:gd name="T18" fmla="*/ 2147483646 w 6205"/>
                  <a:gd name="T19" fmla="*/ 2147483646 h 27500"/>
                  <a:gd name="T20" fmla="*/ 2147483646 w 6205"/>
                  <a:gd name="T21" fmla="*/ 2147483646 h 27500"/>
                  <a:gd name="T22" fmla="*/ 2147483646 w 6205"/>
                  <a:gd name="T23" fmla="*/ 2147483646 h 27500"/>
                  <a:gd name="T24" fmla="*/ 2147483646 w 6205"/>
                  <a:gd name="T25" fmla="*/ 2147483646 h 27500"/>
                  <a:gd name="T26" fmla="*/ 2147483646 w 6205"/>
                  <a:gd name="T27" fmla="*/ 2147483646 h 27500"/>
                  <a:gd name="T28" fmla="*/ 2147483646 w 6205"/>
                  <a:gd name="T29" fmla="*/ 2147483646 h 27500"/>
                  <a:gd name="T30" fmla="*/ 2147483646 w 6205"/>
                  <a:gd name="T31" fmla="*/ 2147483646 h 27500"/>
                  <a:gd name="T32" fmla="*/ 2147483646 w 6205"/>
                  <a:gd name="T33" fmla="*/ 2147483646 h 27500"/>
                  <a:gd name="T34" fmla="*/ 2147483646 w 6205"/>
                  <a:gd name="T35" fmla="*/ 2147483646 h 27500"/>
                  <a:gd name="T36" fmla="*/ 2147483646 w 6205"/>
                  <a:gd name="T37" fmla="*/ 2147483646 h 27500"/>
                  <a:gd name="T38" fmla="*/ 322265625 w 6205"/>
                  <a:gd name="T39" fmla="*/ 2147483646 h 27500"/>
                  <a:gd name="T40" fmla="*/ 322265625 w 6205"/>
                  <a:gd name="T41" fmla="*/ 2147483646 h 27500"/>
                  <a:gd name="T42" fmla="*/ 2147483646 w 6205"/>
                  <a:gd name="T43" fmla="*/ 2147483646 h 27500"/>
                  <a:gd name="T44" fmla="*/ 2147483646 w 6205"/>
                  <a:gd name="T45" fmla="*/ 2147483646 h 27500"/>
                  <a:gd name="T46" fmla="*/ 2147483646 w 6205"/>
                  <a:gd name="T47" fmla="*/ 2147483646 h 27500"/>
                  <a:gd name="T48" fmla="*/ 2147483646 w 6205"/>
                  <a:gd name="T49" fmla="*/ 2147483646 h 27500"/>
                  <a:gd name="T50" fmla="*/ 2147483646 w 6205"/>
                  <a:gd name="T51" fmla="*/ 2147483646 h 27500"/>
                  <a:gd name="T52" fmla="*/ 2147483646 w 6205"/>
                  <a:gd name="T53" fmla="*/ 2147483646 h 27500"/>
                  <a:gd name="T54" fmla="*/ 2147483646 w 6205"/>
                  <a:gd name="T55" fmla="*/ 2147483646 h 27500"/>
                  <a:gd name="T56" fmla="*/ 2147483646 w 6205"/>
                  <a:gd name="T57" fmla="*/ 2147483646 h 27500"/>
                  <a:gd name="T58" fmla="*/ 2147483646 w 6205"/>
                  <a:gd name="T59" fmla="*/ 2147483646 h 27500"/>
                  <a:gd name="T60" fmla="*/ 2147483646 w 6205"/>
                  <a:gd name="T61" fmla="*/ 2147483646 h 27500"/>
                  <a:gd name="T62" fmla="*/ 2147483646 w 6205"/>
                  <a:gd name="T63" fmla="*/ 2147483646 h 27500"/>
                  <a:gd name="T64" fmla="*/ 2147483646 w 6205"/>
                  <a:gd name="T65" fmla="*/ 2147483646 h 27500"/>
                  <a:gd name="T66" fmla="*/ 2147483646 w 6205"/>
                  <a:gd name="T67" fmla="*/ 2147483646 h 27500"/>
                  <a:gd name="T68" fmla="*/ 2147483646 w 6205"/>
                  <a:gd name="T69" fmla="*/ 2147483646 h 27500"/>
                  <a:gd name="T70" fmla="*/ 2147483646 w 6205"/>
                  <a:gd name="T71" fmla="*/ 2147483646 h 27500"/>
                  <a:gd name="T72" fmla="*/ 2147483646 w 6205"/>
                  <a:gd name="T73" fmla="*/ 2147483646 h 27500"/>
                  <a:gd name="T74" fmla="*/ 2147483646 w 6205"/>
                  <a:gd name="T75" fmla="*/ 2147483646 h 27500"/>
                  <a:gd name="T76" fmla="*/ 2147483646 w 6205"/>
                  <a:gd name="T77" fmla="*/ 2147483646 h 27500"/>
                  <a:gd name="T78" fmla="*/ 2147483646 w 6205"/>
                  <a:gd name="T79" fmla="*/ 1630859375 h 27500"/>
                  <a:gd name="T80" fmla="*/ 2147483646 w 6205"/>
                  <a:gd name="T81" fmla="*/ 0 h 2750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7" name="Google Shape;15;p2"/>
              <p:cNvSpPr>
                <a:spLocks/>
              </p:cNvSpPr>
              <p:nvPr/>
            </p:nvSpPr>
            <p:spPr bwMode="auto">
              <a:xfrm>
                <a:off x="919625" y="4749675"/>
                <a:ext cx="177650" cy="241200"/>
              </a:xfrm>
              <a:custGeom>
                <a:avLst/>
                <a:gdLst>
                  <a:gd name="T0" fmla="*/ 976562500 w 7106"/>
                  <a:gd name="T1" fmla="*/ 9765625 h 9648"/>
                  <a:gd name="T2" fmla="*/ 0 w 7106"/>
                  <a:gd name="T3" fmla="*/ 986328125 h 9648"/>
                  <a:gd name="T4" fmla="*/ 2147483646 w 7106"/>
                  <a:gd name="T5" fmla="*/ 2147483646 h 9648"/>
                  <a:gd name="T6" fmla="*/ 2147483646 w 7106"/>
                  <a:gd name="T7" fmla="*/ 2147483646 h 9648"/>
                  <a:gd name="T8" fmla="*/ 2147483646 w 7106"/>
                  <a:gd name="T9" fmla="*/ 2147483646 h 9648"/>
                  <a:gd name="T10" fmla="*/ 2147483646 w 7106"/>
                  <a:gd name="T11" fmla="*/ 2147483646 h 9648"/>
                  <a:gd name="T12" fmla="*/ 2147483646 w 7106"/>
                  <a:gd name="T13" fmla="*/ 2147483646 h 9648"/>
                  <a:gd name="T14" fmla="*/ 2147483646 w 7106"/>
                  <a:gd name="T15" fmla="*/ 2147483646 h 9648"/>
                  <a:gd name="T16" fmla="*/ 2147483646 w 7106"/>
                  <a:gd name="T17" fmla="*/ 2147483646 h 9648"/>
                  <a:gd name="T18" fmla="*/ 2147483646 w 7106"/>
                  <a:gd name="T19" fmla="*/ 2147483646 h 9648"/>
                  <a:gd name="T20" fmla="*/ 2147483646 w 7106"/>
                  <a:gd name="T21" fmla="*/ 2147483646 h 9648"/>
                  <a:gd name="T22" fmla="*/ 2147483646 w 7106"/>
                  <a:gd name="T23" fmla="*/ 2147483646 h 9648"/>
                  <a:gd name="T24" fmla="*/ 2147483646 w 7106"/>
                  <a:gd name="T25" fmla="*/ 2147483646 h 9648"/>
                  <a:gd name="T26" fmla="*/ 2147483646 w 7106"/>
                  <a:gd name="T27" fmla="*/ 2147483646 h 9648"/>
                  <a:gd name="T28" fmla="*/ 2147483646 w 7106"/>
                  <a:gd name="T29" fmla="*/ 2147483646 h 9648"/>
                  <a:gd name="T30" fmla="*/ 2147483646 w 7106"/>
                  <a:gd name="T31" fmla="*/ 2147483646 h 9648"/>
                  <a:gd name="T32" fmla="*/ 2147483646 w 7106"/>
                  <a:gd name="T33" fmla="*/ 2147483646 h 9648"/>
                  <a:gd name="T34" fmla="*/ 2147483646 w 7106"/>
                  <a:gd name="T35" fmla="*/ 2147483646 h 9648"/>
                  <a:gd name="T36" fmla="*/ 2147483646 w 7106"/>
                  <a:gd name="T37" fmla="*/ 2147483646 h 9648"/>
                  <a:gd name="T38" fmla="*/ 2147483646 w 7106"/>
                  <a:gd name="T39" fmla="*/ 2147483646 h 9648"/>
                  <a:gd name="T40" fmla="*/ 2147483646 w 7106"/>
                  <a:gd name="T41" fmla="*/ 2147483646 h 9648"/>
                  <a:gd name="T42" fmla="*/ 2147483646 w 7106"/>
                  <a:gd name="T43" fmla="*/ 2147483646 h 9648"/>
                  <a:gd name="T44" fmla="*/ 2147483646 w 7106"/>
                  <a:gd name="T45" fmla="*/ 2147483646 h 9648"/>
                  <a:gd name="T46" fmla="*/ 2147483646 w 7106"/>
                  <a:gd name="T47" fmla="*/ 2147483646 h 9648"/>
                  <a:gd name="T48" fmla="*/ 1630859375 w 7106"/>
                  <a:gd name="T49" fmla="*/ 332031250 h 9648"/>
                  <a:gd name="T50" fmla="*/ 976562500 w 7106"/>
                  <a:gd name="T51" fmla="*/ 9765625 h 9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8" name="Google Shape;16;p2"/>
              <p:cNvSpPr>
                <a:spLocks/>
              </p:cNvSpPr>
              <p:nvPr/>
            </p:nvSpPr>
            <p:spPr bwMode="auto">
              <a:xfrm>
                <a:off x="819550" y="4946475"/>
                <a:ext cx="229350" cy="219775"/>
              </a:xfrm>
              <a:custGeom>
                <a:avLst/>
                <a:gdLst>
                  <a:gd name="T0" fmla="*/ 2147483646 w 9174"/>
                  <a:gd name="T1" fmla="*/ 9765625 h 8791"/>
                  <a:gd name="T2" fmla="*/ 1630859375 w 9174"/>
                  <a:gd name="T3" fmla="*/ 1308593750 h 8791"/>
                  <a:gd name="T4" fmla="*/ 332031250 w 9174"/>
                  <a:gd name="T5" fmla="*/ 2147483646 h 8791"/>
                  <a:gd name="T6" fmla="*/ 2147483646 w 9174"/>
                  <a:gd name="T7" fmla="*/ 2147483646 h 8791"/>
                  <a:gd name="T8" fmla="*/ 2147483646 w 9174"/>
                  <a:gd name="T9" fmla="*/ 2147483646 h 8791"/>
                  <a:gd name="T10" fmla="*/ 2147483646 w 9174"/>
                  <a:gd name="T11" fmla="*/ 2147483646 h 8791"/>
                  <a:gd name="T12" fmla="*/ 2147483646 w 9174"/>
                  <a:gd name="T13" fmla="*/ 2147483646 h 8791"/>
                  <a:gd name="T14" fmla="*/ 2147483646 w 9174"/>
                  <a:gd name="T15" fmla="*/ 2147483646 h 8791"/>
                  <a:gd name="T16" fmla="*/ 2147483646 w 9174"/>
                  <a:gd name="T17" fmla="*/ 2147483646 h 8791"/>
                  <a:gd name="T18" fmla="*/ 2147483646 w 9174"/>
                  <a:gd name="T19" fmla="*/ 2147483646 h 8791"/>
                  <a:gd name="T20" fmla="*/ 2147483646 w 9174"/>
                  <a:gd name="T21" fmla="*/ 2147483646 h 8791"/>
                  <a:gd name="T22" fmla="*/ 2147483646 w 9174"/>
                  <a:gd name="T23" fmla="*/ 2147483646 h 8791"/>
                  <a:gd name="T24" fmla="*/ 2147483646 w 9174"/>
                  <a:gd name="T25" fmla="*/ 2147483646 h 8791"/>
                  <a:gd name="T26" fmla="*/ 2147483646 w 9174"/>
                  <a:gd name="T27" fmla="*/ 2147483646 h 8791"/>
                  <a:gd name="T28" fmla="*/ 2147483646 w 9174"/>
                  <a:gd name="T29" fmla="*/ 2147483646 h 8791"/>
                  <a:gd name="T30" fmla="*/ 2147483646 w 9174"/>
                  <a:gd name="T31" fmla="*/ 2147483646 h 8791"/>
                  <a:gd name="T32" fmla="*/ 2147483646 w 9174"/>
                  <a:gd name="T33" fmla="*/ 2147483646 h 8791"/>
                  <a:gd name="T34" fmla="*/ 2147483646 w 9174"/>
                  <a:gd name="T35" fmla="*/ 2147483646 h 8791"/>
                  <a:gd name="T36" fmla="*/ 2147483646 w 9174"/>
                  <a:gd name="T37" fmla="*/ 2147483646 h 8791"/>
                  <a:gd name="T38" fmla="*/ 2147483646 w 9174"/>
                  <a:gd name="T39" fmla="*/ 2147483646 h 8791"/>
                  <a:gd name="T40" fmla="*/ 2147483646 w 9174"/>
                  <a:gd name="T41" fmla="*/ 2147483646 h 8791"/>
                  <a:gd name="T42" fmla="*/ 2147483646 w 9174"/>
                  <a:gd name="T43" fmla="*/ 2147483646 h 8791"/>
                  <a:gd name="T44" fmla="*/ 2147483646 w 9174"/>
                  <a:gd name="T45" fmla="*/ 2147483646 h 8791"/>
                  <a:gd name="T46" fmla="*/ 2147483646 w 9174"/>
                  <a:gd name="T47" fmla="*/ 2147483646 h 8791"/>
                  <a:gd name="T48" fmla="*/ 2147483646 w 9174"/>
                  <a:gd name="T49" fmla="*/ 2147483646 h 8791"/>
                  <a:gd name="T50" fmla="*/ 2147483646 w 9174"/>
                  <a:gd name="T51" fmla="*/ 986328125 h 8791"/>
                  <a:gd name="T52" fmla="*/ 2147483646 w 9174"/>
                  <a:gd name="T53" fmla="*/ 9765625 h 879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9" name="Google Shape;17;p2"/>
              <p:cNvSpPr>
                <a:spLocks/>
              </p:cNvSpPr>
              <p:nvPr/>
            </p:nvSpPr>
            <p:spPr bwMode="auto">
              <a:xfrm>
                <a:off x="1048050" y="4658150"/>
                <a:ext cx="89250" cy="116875"/>
              </a:xfrm>
              <a:custGeom>
                <a:avLst/>
                <a:gdLst>
                  <a:gd name="T0" fmla="*/ 732421875 w 3570"/>
                  <a:gd name="T1" fmla="*/ 9765625 h 4675"/>
                  <a:gd name="T2" fmla="*/ 654296875 w 3570"/>
                  <a:gd name="T3" fmla="*/ 253906250 h 4675"/>
                  <a:gd name="T4" fmla="*/ 0 w 3570"/>
                  <a:gd name="T5" fmla="*/ 1875000000 h 4675"/>
                  <a:gd name="T6" fmla="*/ 2147483646 w 3570"/>
                  <a:gd name="T7" fmla="*/ 2147483646 h 4675"/>
                  <a:gd name="T8" fmla="*/ 2147483646 w 3570"/>
                  <a:gd name="T9" fmla="*/ 2147483646 h 4675"/>
                  <a:gd name="T10" fmla="*/ 2147483646 w 3570"/>
                  <a:gd name="T11" fmla="*/ 2147483646 h 4675"/>
                  <a:gd name="T12" fmla="*/ 2147483646 w 3570"/>
                  <a:gd name="T13" fmla="*/ 2147483646 h 4675"/>
                  <a:gd name="T14" fmla="*/ 2147483646 w 3570"/>
                  <a:gd name="T15" fmla="*/ 2147483646 h 4675"/>
                  <a:gd name="T16" fmla="*/ 2147483646 w 3570"/>
                  <a:gd name="T17" fmla="*/ 2147483646 h 4675"/>
                  <a:gd name="T18" fmla="*/ 2147483646 w 3570"/>
                  <a:gd name="T19" fmla="*/ 2147483646 h 4675"/>
                  <a:gd name="T20" fmla="*/ 2147483646 w 3570"/>
                  <a:gd name="T21" fmla="*/ 2147483646 h 4675"/>
                  <a:gd name="T22" fmla="*/ 2147483646 w 3570"/>
                  <a:gd name="T23" fmla="*/ 2147483646 h 4675"/>
                  <a:gd name="T24" fmla="*/ 2147483646 w 3570"/>
                  <a:gd name="T25" fmla="*/ 2147483646 h 4675"/>
                  <a:gd name="T26" fmla="*/ 2147483646 w 3570"/>
                  <a:gd name="T27" fmla="*/ 2147483646 h 4675"/>
                  <a:gd name="T28" fmla="*/ 2147483646 w 3570"/>
                  <a:gd name="T29" fmla="*/ 2147483646 h 4675"/>
                  <a:gd name="T30" fmla="*/ 2147483646 w 3570"/>
                  <a:gd name="T31" fmla="*/ 2147483646 h 4675"/>
                  <a:gd name="T32" fmla="*/ 2147483646 w 3570"/>
                  <a:gd name="T33" fmla="*/ 2147483646 h 4675"/>
                  <a:gd name="T34" fmla="*/ 2147483646 w 3570"/>
                  <a:gd name="T35" fmla="*/ 2147483646 h 4675"/>
                  <a:gd name="T36" fmla="*/ 2147483646 w 3570"/>
                  <a:gd name="T37" fmla="*/ 2147483646 h 4675"/>
                  <a:gd name="T38" fmla="*/ 2147483646 w 3570"/>
                  <a:gd name="T39" fmla="*/ 2147483646 h 4675"/>
                  <a:gd name="T40" fmla="*/ 2147483646 w 3570"/>
                  <a:gd name="T41" fmla="*/ 898437500 h 4675"/>
                  <a:gd name="T42" fmla="*/ 1308593750 w 3570"/>
                  <a:gd name="T43" fmla="*/ 253906250 h 4675"/>
                  <a:gd name="T44" fmla="*/ 732421875 w 3570"/>
                  <a:gd name="T45" fmla="*/ 9765625 h 46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0" name="Google Shape;18;p2"/>
              <p:cNvSpPr>
                <a:spLocks/>
              </p:cNvSpPr>
              <p:nvPr/>
            </p:nvSpPr>
            <p:spPr bwMode="auto">
              <a:xfrm>
                <a:off x="1108075" y="4555375"/>
                <a:ext cx="45075" cy="68600"/>
              </a:xfrm>
              <a:custGeom>
                <a:avLst/>
                <a:gdLst>
                  <a:gd name="T0" fmla="*/ 986328125 w 1803"/>
                  <a:gd name="T1" fmla="*/ 0 h 2744"/>
                  <a:gd name="T2" fmla="*/ 9765625 w 1803"/>
                  <a:gd name="T3" fmla="*/ 1630859375 h 2744"/>
                  <a:gd name="T4" fmla="*/ 2147483646 w 1803"/>
                  <a:gd name="T5" fmla="*/ 2147483646 h 2744"/>
                  <a:gd name="T6" fmla="*/ 2147483646 w 1803"/>
                  <a:gd name="T7" fmla="*/ 2147483646 h 2744"/>
                  <a:gd name="T8" fmla="*/ 2147483646 w 1803"/>
                  <a:gd name="T9" fmla="*/ 2147483646 h 2744"/>
                  <a:gd name="T10" fmla="*/ 2147483646 w 1803"/>
                  <a:gd name="T11" fmla="*/ 2147483646 h 2744"/>
                  <a:gd name="T12" fmla="*/ 2147483646 w 1803"/>
                  <a:gd name="T13" fmla="*/ 2147483646 h 2744"/>
                  <a:gd name="T14" fmla="*/ 2147483646 w 1803"/>
                  <a:gd name="T15" fmla="*/ 2147483646 h 2744"/>
                  <a:gd name="T16" fmla="*/ 2147483646 w 1803"/>
                  <a:gd name="T17" fmla="*/ 2147483646 h 2744"/>
                  <a:gd name="T18" fmla="*/ 2147483646 w 1803"/>
                  <a:gd name="T19" fmla="*/ 2147483646 h 2744"/>
                  <a:gd name="T20" fmla="*/ 2147483646 w 1803"/>
                  <a:gd name="T21" fmla="*/ 2147483646 h 2744"/>
                  <a:gd name="T22" fmla="*/ 2147483646 w 1803"/>
                  <a:gd name="T23" fmla="*/ 2147483646 h 2744"/>
                  <a:gd name="T24" fmla="*/ 2147483646 w 1803"/>
                  <a:gd name="T25" fmla="*/ 2147483646 h 2744"/>
                  <a:gd name="T26" fmla="*/ 1962890625 w 1803"/>
                  <a:gd name="T27" fmla="*/ 1308593750 h 2744"/>
                  <a:gd name="T28" fmla="*/ 986328125 w 1803"/>
                  <a:gd name="T29" fmla="*/ 332031250 h 2744"/>
                  <a:gd name="T30" fmla="*/ 986328125 w 1803"/>
                  <a:gd name="T31" fmla="*/ 0 h 27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1" name="Google Shape;19;p2"/>
              <p:cNvSpPr>
                <a:spLocks/>
              </p:cNvSpPr>
              <p:nvPr/>
            </p:nvSpPr>
            <p:spPr bwMode="auto">
              <a:xfrm>
                <a:off x="1145625" y="4554125"/>
                <a:ext cx="61725" cy="71325"/>
              </a:xfrm>
              <a:custGeom>
                <a:avLst/>
                <a:gdLst>
                  <a:gd name="T0" fmla="*/ 2147483646 w 2469"/>
                  <a:gd name="T1" fmla="*/ 0 h 2853"/>
                  <a:gd name="T2" fmla="*/ 2147483646 w 2469"/>
                  <a:gd name="T3" fmla="*/ 488281250 h 2853"/>
                  <a:gd name="T4" fmla="*/ 2147483646 w 2469"/>
                  <a:gd name="T5" fmla="*/ 2147483646 h 2853"/>
                  <a:gd name="T6" fmla="*/ 2147483646 w 2469"/>
                  <a:gd name="T7" fmla="*/ 2147483646 h 2853"/>
                  <a:gd name="T8" fmla="*/ 2147483646 w 2469"/>
                  <a:gd name="T9" fmla="*/ 2147483646 h 2853"/>
                  <a:gd name="T10" fmla="*/ 2147483646 w 2469"/>
                  <a:gd name="T11" fmla="*/ 2147483646 h 2853"/>
                  <a:gd name="T12" fmla="*/ 976562500 w 2469"/>
                  <a:gd name="T13" fmla="*/ 2147483646 h 2853"/>
                  <a:gd name="T14" fmla="*/ 0 w 2469"/>
                  <a:gd name="T15" fmla="*/ 2147483646 h 2853"/>
                  <a:gd name="T16" fmla="*/ 0 w 2469"/>
                  <a:gd name="T17" fmla="*/ 2147483646 h 2853"/>
                  <a:gd name="T18" fmla="*/ 1298828125 w 2469"/>
                  <a:gd name="T19" fmla="*/ 2147483646 h 2853"/>
                  <a:gd name="T20" fmla="*/ 2147483646 w 2469"/>
                  <a:gd name="T21" fmla="*/ 2147483646 h 2853"/>
                  <a:gd name="T22" fmla="*/ 2147483646 w 2469"/>
                  <a:gd name="T23" fmla="*/ 2147483646 h 2853"/>
                  <a:gd name="T24" fmla="*/ 2147483646 w 2469"/>
                  <a:gd name="T25" fmla="*/ 2147483646 h 2853"/>
                  <a:gd name="T26" fmla="*/ 2147483646 w 2469"/>
                  <a:gd name="T27" fmla="*/ 2119140625 h 2853"/>
                  <a:gd name="T28" fmla="*/ 2147483646 w 2469"/>
                  <a:gd name="T29" fmla="*/ 488281250 h 2853"/>
                  <a:gd name="T30" fmla="*/ 2147483646 w 2469"/>
                  <a:gd name="T31" fmla="*/ 488281250 h 2853"/>
                  <a:gd name="T32" fmla="*/ 2147483646 w 2469"/>
                  <a:gd name="T33" fmla="*/ 0 h 28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2" name="Google Shape;20;p2"/>
              <p:cNvSpPr>
                <a:spLocks/>
              </p:cNvSpPr>
              <p:nvPr/>
            </p:nvSpPr>
            <p:spPr bwMode="auto">
              <a:xfrm>
                <a:off x="1127275" y="4675450"/>
                <a:ext cx="116775" cy="104250"/>
              </a:xfrm>
              <a:custGeom>
                <a:avLst/>
                <a:gdLst>
                  <a:gd name="T0" fmla="*/ 2147483646 w 4671"/>
                  <a:gd name="T1" fmla="*/ 9765625 h 4170"/>
                  <a:gd name="T2" fmla="*/ 2147483646 w 4671"/>
                  <a:gd name="T3" fmla="*/ 332031250 h 4170"/>
                  <a:gd name="T4" fmla="*/ 2147483646 w 4671"/>
                  <a:gd name="T5" fmla="*/ 1308593750 h 4170"/>
                  <a:gd name="T6" fmla="*/ 2147483646 w 4671"/>
                  <a:gd name="T7" fmla="*/ 1640625000 h 4170"/>
                  <a:gd name="T8" fmla="*/ 2147483646 w 4671"/>
                  <a:gd name="T9" fmla="*/ 2147483646 h 4170"/>
                  <a:gd name="T10" fmla="*/ 2147483646 w 4671"/>
                  <a:gd name="T11" fmla="*/ 2147483646 h 4170"/>
                  <a:gd name="T12" fmla="*/ 2147483646 w 4671"/>
                  <a:gd name="T13" fmla="*/ 2147483646 h 4170"/>
                  <a:gd name="T14" fmla="*/ 2147483646 w 4671"/>
                  <a:gd name="T15" fmla="*/ 2147483646 h 4170"/>
                  <a:gd name="T16" fmla="*/ 2147483646 w 4671"/>
                  <a:gd name="T17" fmla="*/ 2147483646 h 4170"/>
                  <a:gd name="T18" fmla="*/ 1953125000 w 4671"/>
                  <a:gd name="T19" fmla="*/ 2147483646 h 4170"/>
                  <a:gd name="T20" fmla="*/ 654296875 w 4671"/>
                  <a:gd name="T21" fmla="*/ 2147483646 h 4170"/>
                  <a:gd name="T22" fmla="*/ 2147483646 w 4671"/>
                  <a:gd name="T23" fmla="*/ 2147483646 h 4170"/>
                  <a:gd name="T24" fmla="*/ 2147483646 w 4671"/>
                  <a:gd name="T25" fmla="*/ 2147483646 h 4170"/>
                  <a:gd name="T26" fmla="*/ 2147483646 w 4671"/>
                  <a:gd name="T27" fmla="*/ 2147483646 h 4170"/>
                  <a:gd name="T28" fmla="*/ 2147483646 w 4671"/>
                  <a:gd name="T29" fmla="*/ 2147483646 h 4170"/>
                  <a:gd name="T30" fmla="*/ 2147483646 w 4671"/>
                  <a:gd name="T31" fmla="*/ 2147483646 h 4170"/>
                  <a:gd name="T32" fmla="*/ 2147483646 w 4671"/>
                  <a:gd name="T33" fmla="*/ 332031250 h 4170"/>
                  <a:gd name="T34" fmla="*/ 2147483646 w 4671"/>
                  <a:gd name="T35" fmla="*/ 9765625 h 417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3" name="Google Shape;21;p2"/>
              <p:cNvSpPr>
                <a:spLocks/>
              </p:cNvSpPr>
              <p:nvPr/>
            </p:nvSpPr>
            <p:spPr bwMode="auto">
              <a:xfrm>
                <a:off x="1089750" y="4781675"/>
                <a:ext cx="264375" cy="219050"/>
              </a:xfrm>
              <a:custGeom>
                <a:avLst/>
                <a:gdLst>
                  <a:gd name="T0" fmla="*/ 2147483646 w 10575"/>
                  <a:gd name="T1" fmla="*/ 0 h 8762"/>
                  <a:gd name="T2" fmla="*/ 2147483646 w 10575"/>
                  <a:gd name="T3" fmla="*/ 537109375 h 8762"/>
                  <a:gd name="T4" fmla="*/ 2147483646 w 10575"/>
                  <a:gd name="T5" fmla="*/ 2147483646 h 8762"/>
                  <a:gd name="T6" fmla="*/ 2147483646 w 10575"/>
                  <a:gd name="T7" fmla="*/ 2147483646 h 8762"/>
                  <a:gd name="T8" fmla="*/ 2147483646 w 10575"/>
                  <a:gd name="T9" fmla="*/ 2147483646 h 8762"/>
                  <a:gd name="T10" fmla="*/ 2147483646 w 10575"/>
                  <a:gd name="T11" fmla="*/ 2147483646 h 8762"/>
                  <a:gd name="T12" fmla="*/ 2147483646 w 10575"/>
                  <a:gd name="T13" fmla="*/ 2147483646 h 8762"/>
                  <a:gd name="T14" fmla="*/ 2147483646 w 10575"/>
                  <a:gd name="T15" fmla="*/ 2147483646 h 8762"/>
                  <a:gd name="T16" fmla="*/ 2147483646 w 10575"/>
                  <a:gd name="T17" fmla="*/ 2147483646 h 8762"/>
                  <a:gd name="T18" fmla="*/ 2147483646 w 10575"/>
                  <a:gd name="T19" fmla="*/ 2147483646 h 8762"/>
                  <a:gd name="T20" fmla="*/ 2147483646 w 10575"/>
                  <a:gd name="T21" fmla="*/ 2147483646 h 8762"/>
                  <a:gd name="T22" fmla="*/ 1308593750 w 10575"/>
                  <a:gd name="T23" fmla="*/ 2147483646 h 8762"/>
                  <a:gd name="T24" fmla="*/ 0 w 10575"/>
                  <a:gd name="T25" fmla="*/ 2147483646 h 8762"/>
                  <a:gd name="T26" fmla="*/ 1308593750 w 10575"/>
                  <a:gd name="T27" fmla="*/ 2147483646 h 8762"/>
                  <a:gd name="T28" fmla="*/ 2147483646 w 10575"/>
                  <a:gd name="T29" fmla="*/ 2147483646 h 8762"/>
                  <a:gd name="T30" fmla="*/ 2147483646 w 10575"/>
                  <a:gd name="T31" fmla="*/ 2147483646 h 8762"/>
                  <a:gd name="T32" fmla="*/ 2147483646 w 10575"/>
                  <a:gd name="T33" fmla="*/ 2147483646 h 8762"/>
                  <a:gd name="T34" fmla="*/ 2147483646 w 10575"/>
                  <a:gd name="T35" fmla="*/ 2147483646 h 8762"/>
                  <a:gd name="T36" fmla="*/ 2147483646 w 10575"/>
                  <a:gd name="T37" fmla="*/ 2147483646 h 8762"/>
                  <a:gd name="T38" fmla="*/ 2147483646 w 10575"/>
                  <a:gd name="T39" fmla="*/ 2147483646 h 8762"/>
                  <a:gd name="T40" fmla="*/ 2147483646 w 10575"/>
                  <a:gd name="T41" fmla="*/ 2147483646 h 8762"/>
                  <a:gd name="T42" fmla="*/ 2147483646 w 10575"/>
                  <a:gd name="T43" fmla="*/ 2147483646 h 8762"/>
                  <a:gd name="T44" fmla="*/ 2147483646 w 10575"/>
                  <a:gd name="T45" fmla="*/ 2147483646 h 8762"/>
                  <a:gd name="T46" fmla="*/ 2147483646 w 10575"/>
                  <a:gd name="T47" fmla="*/ 2147483646 h 8762"/>
                  <a:gd name="T48" fmla="*/ 2147483646 w 10575"/>
                  <a:gd name="T49" fmla="*/ 1191406250 h 8762"/>
                  <a:gd name="T50" fmla="*/ 2147483646 w 10575"/>
                  <a:gd name="T51" fmla="*/ 1191406250 h 8762"/>
                  <a:gd name="T52" fmla="*/ 2147483646 w 10575"/>
                  <a:gd name="T53" fmla="*/ 0 h 876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4" name="Google Shape;22;p2"/>
              <p:cNvSpPr>
                <a:spLocks/>
              </p:cNvSpPr>
              <p:nvPr/>
            </p:nvSpPr>
            <p:spPr bwMode="auto">
              <a:xfrm>
                <a:off x="1033025" y="5053225"/>
                <a:ext cx="341950" cy="114275"/>
              </a:xfrm>
              <a:custGeom>
                <a:avLst/>
                <a:gdLst>
                  <a:gd name="T0" fmla="*/ 2147483646 w 13678"/>
                  <a:gd name="T1" fmla="*/ 9765625 h 4571"/>
                  <a:gd name="T2" fmla="*/ 2147483646 w 13678"/>
                  <a:gd name="T3" fmla="*/ 1308593750 h 4571"/>
                  <a:gd name="T4" fmla="*/ 2147483646 w 13678"/>
                  <a:gd name="T5" fmla="*/ 2147483646 h 4571"/>
                  <a:gd name="T6" fmla="*/ 2147483646 w 13678"/>
                  <a:gd name="T7" fmla="*/ 2147483646 h 4571"/>
                  <a:gd name="T8" fmla="*/ 2147483646 w 13678"/>
                  <a:gd name="T9" fmla="*/ 2147483646 h 4571"/>
                  <a:gd name="T10" fmla="*/ 2147483646 w 13678"/>
                  <a:gd name="T11" fmla="*/ 2147483646 h 4571"/>
                  <a:gd name="T12" fmla="*/ 2147483646 w 13678"/>
                  <a:gd name="T13" fmla="*/ 2147483646 h 4571"/>
                  <a:gd name="T14" fmla="*/ 2147483646 w 13678"/>
                  <a:gd name="T15" fmla="*/ 2147483646 h 4571"/>
                  <a:gd name="T16" fmla="*/ 2147483646 w 13678"/>
                  <a:gd name="T17" fmla="*/ 2147483646 h 4571"/>
                  <a:gd name="T18" fmla="*/ 2147483646 w 13678"/>
                  <a:gd name="T19" fmla="*/ 2147483646 h 4571"/>
                  <a:gd name="T20" fmla="*/ 2147483646 w 13678"/>
                  <a:gd name="T21" fmla="*/ 2147483646 h 4571"/>
                  <a:gd name="T22" fmla="*/ 2147483646 w 13678"/>
                  <a:gd name="T23" fmla="*/ 2147483646 h 4571"/>
                  <a:gd name="T24" fmla="*/ 332031250 w 13678"/>
                  <a:gd name="T25" fmla="*/ 2147483646 h 4571"/>
                  <a:gd name="T26" fmla="*/ 2147483646 w 13678"/>
                  <a:gd name="T27" fmla="*/ 2147483646 h 4571"/>
                  <a:gd name="T28" fmla="*/ 2147483646 w 13678"/>
                  <a:gd name="T29" fmla="*/ 2147483646 h 4571"/>
                  <a:gd name="T30" fmla="*/ 2147483646 w 13678"/>
                  <a:gd name="T31" fmla="*/ 2147483646 h 4571"/>
                  <a:gd name="T32" fmla="*/ 2147483646 w 13678"/>
                  <a:gd name="T33" fmla="*/ 2147483646 h 4571"/>
                  <a:gd name="T34" fmla="*/ 2147483646 w 13678"/>
                  <a:gd name="T35" fmla="*/ 2147483646 h 4571"/>
                  <a:gd name="T36" fmla="*/ 2147483646 w 13678"/>
                  <a:gd name="T37" fmla="*/ 2147483646 h 4571"/>
                  <a:gd name="T38" fmla="*/ 2147483646 w 13678"/>
                  <a:gd name="T39" fmla="*/ 2147483646 h 4571"/>
                  <a:gd name="T40" fmla="*/ 2147483646 w 13678"/>
                  <a:gd name="T41" fmla="*/ 2147483646 h 4571"/>
                  <a:gd name="T42" fmla="*/ 2147483646 w 13678"/>
                  <a:gd name="T43" fmla="*/ 2147483646 h 4571"/>
                  <a:gd name="T44" fmla="*/ 2147483646 w 13678"/>
                  <a:gd name="T45" fmla="*/ 2147483646 h 4571"/>
                  <a:gd name="T46" fmla="*/ 2147483646 w 13678"/>
                  <a:gd name="T47" fmla="*/ 2147483646 h 4571"/>
                  <a:gd name="T48" fmla="*/ 2147483646 w 13678"/>
                  <a:gd name="T49" fmla="*/ 2147483646 h 4571"/>
                  <a:gd name="T50" fmla="*/ 2147483646 w 13678"/>
                  <a:gd name="T51" fmla="*/ 654296875 h 4571"/>
                  <a:gd name="T52" fmla="*/ 2147483646 w 13678"/>
                  <a:gd name="T53" fmla="*/ 9765625 h 45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5" name="Google Shape;23;p2"/>
              <p:cNvSpPr>
                <a:spLocks/>
              </p:cNvSpPr>
              <p:nvPr/>
            </p:nvSpPr>
            <p:spPr bwMode="auto">
              <a:xfrm>
                <a:off x="1082225" y="4676300"/>
                <a:ext cx="20050" cy="20025"/>
              </a:xfrm>
              <a:custGeom>
                <a:avLst/>
                <a:gdLst>
                  <a:gd name="T0" fmla="*/ 2147483646 w 802"/>
                  <a:gd name="T1" fmla="*/ 0 h 801"/>
                  <a:gd name="T2" fmla="*/ 9765625 w 802"/>
                  <a:gd name="T3" fmla="*/ 2147483646 h 801"/>
                  <a:gd name="T4" fmla="*/ 2147483646 w 802"/>
                  <a:gd name="T5" fmla="*/ 2147483646 h 801"/>
                  <a:gd name="T6" fmla="*/ 2147483646 w 802"/>
                  <a:gd name="T7" fmla="*/ 2147483646 h 801"/>
                  <a:gd name="T8" fmla="*/ 2147483646 w 802"/>
                  <a:gd name="T9" fmla="*/ 0 h 8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6" name="Google Shape;24;p2"/>
              <p:cNvSpPr>
                <a:spLocks/>
              </p:cNvSpPr>
              <p:nvPr/>
            </p:nvSpPr>
            <p:spPr bwMode="auto">
              <a:xfrm>
                <a:off x="1075575" y="4637100"/>
                <a:ext cx="14200" cy="13350"/>
              </a:xfrm>
              <a:custGeom>
                <a:avLst/>
                <a:gdLst>
                  <a:gd name="T0" fmla="*/ 2147483646 w 568"/>
                  <a:gd name="T1" fmla="*/ 0 h 534"/>
                  <a:gd name="T2" fmla="*/ 0 w 568"/>
                  <a:gd name="T3" fmla="*/ 2147483646 h 534"/>
                  <a:gd name="T4" fmla="*/ 2147483646 w 568"/>
                  <a:gd name="T5" fmla="*/ 2147483646 h 534"/>
                  <a:gd name="T6" fmla="*/ 2147483646 w 568"/>
                  <a:gd name="T7" fmla="*/ 2147483646 h 534"/>
                  <a:gd name="T8" fmla="*/ 2147483646 w 568"/>
                  <a:gd name="T9" fmla="*/ 0 h 5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7" name="Google Shape;25;p2"/>
              <p:cNvSpPr>
                <a:spLocks/>
              </p:cNvSpPr>
              <p:nvPr/>
            </p:nvSpPr>
            <p:spPr bwMode="auto">
              <a:xfrm>
                <a:off x="1103075" y="4655450"/>
                <a:ext cx="5025" cy="5025"/>
              </a:xfrm>
              <a:custGeom>
                <a:avLst/>
                <a:gdLst>
                  <a:gd name="T0" fmla="*/ 1308593750 w 201"/>
                  <a:gd name="T1" fmla="*/ 0 h 201"/>
                  <a:gd name="T2" fmla="*/ 9765625 w 201"/>
                  <a:gd name="T3" fmla="*/ 976562500 h 201"/>
                  <a:gd name="T4" fmla="*/ 986328125 w 201"/>
                  <a:gd name="T5" fmla="*/ 1953125000 h 201"/>
                  <a:gd name="T6" fmla="*/ 1962890625 w 201"/>
                  <a:gd name="T7" fmla="*/ 1308593750 h 201"/>
                  <a:gd name="T8" fmla="*/ 1308593750 w 201"/>
                  <a:gd name="T9" fmla="*/ 0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8" name="Google Shape;26;p2"/>
              <p:cNvSpPr>
                <a:spLocks/>
              </p:cNvSpPr>
              <p:nvPr/>
            </p:nvSpPr>
            <p:spPr bwMode="auto">
              <a:xfrm>
                <a:off x="1091400" y="4604575"/>
                <a:ext cx="11700" cy="11700"/>
              </a:xfrm>
              <a:custGeom>
                <a:avLst/>
                <a:gdLst>
                  <a:gd name="T0" fmla="*/ 2147483646 w 468"/>
                  <a:gd name="T1" fmla="*/ 0 h 468"/>
                  <a:gd name="T2" fmla="*/ 9765625 w 468"/>
                  <a:gd name="T3" fmla="*/ 1962890625 h 468"/>
                  <a:gd name="T4" fmla="*/ 1962890625 w 468"/>
                  <a:gd name="T5" fmla="*/ 2147483646 h 468"/>
                  <a:gd name="T6" fmla="*/ 2147483646 w 468"/>
                  <a:gd name="T7" fmla="*/ 2147483646 h 468"/>
                  <a:gd name="T8" fmla="*/ 2147483646 w 468"/>
                  <a:gd name="T9" fmla="*/ 0 h 4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9" name="Google Shape;27;p2"/>
              <p:cNvSpPr>
                <a:spLocks/>
              </p:cNvSpPr>
              <p:nvPr/>
            </p:nvSpPr>
            <p:spPr bwMode="auto">
              <a:xfrm>
                <a:off x="1127275" y="4638775"/>
                <a:ext cx="5025" cy="5025"/>
              </a:xfrm>
              <a:custGeom>
                <a:avLst/>
                <a:gdLst>
                  <a:gd name="T0" fmla="*/ 1308593750 w 201"/>
                  <a:gd name="T1" fmla="*/ 0 h 201"/>
                  <a:gd name="T2" fmla="*/ 0 w 201"/>
                  <a:gd name="T3" fmla="*/ 976562500 h 201"/>
                  <a:gd name="T4" fmla="*/ 654296875 w 201"/>
                  <a:gd name="T5" fmla="*/ 1953125000 h 201"/>
                  <a:gd name="T6" fmla="*/ 1953125000 w 201"/>
                  <a:gd name="T7" fmla="*/ 1298828125 h 201"/>
                  <a:gd name="T8" fmla="*/ 1308593750 w 201"/>
                  <a:gd name="T9" fmla="*/ 0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0" name="Google Shape;28;p2"/>
              <p:cNvSpPr>
                <a:spLocks/>
              </p:cNvSpPr>
              <p:nvPr/>
            </p:nvSpPr>
            <p:spPr bwMode="auto">
              <a:xfrm>
                <a:off x="1111425" y="4713825"/>
                <a:ext cx="10875" cy="10850"/>
              </a:xfrm>
              <a:custGeom>
                <a:avLst/>
                <a:gdLst>
                  <a:gd name="T0" fmla="*/ 1962890625 w 435"/>
                  <a:gd name="T1" fmla="*/ 0 h 434"/>
                  <a:gd name="T2" fmla="*/ 0 w 435"/>
                  <a:gd name="T3" fmla="*/ 1953125000 h 434"/>
                  <a:gd name="T4" fmla="*/ 1962890625 w 435"/>
                  <a:gd name="T5" fmla="*/ 2147483646 h 434"/>
                  <a:gd name="T6" fmla="*/ 2147483646 w 435"/>
                  <a:gd name="T7" fmla="*/ 1953125000 h 434"/>
                  <a:gd name="T8" fmla="*/ 1962890625 w 435"/>
                  <a:gd name="T9" fmla="*/ 0 h 4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1" name="Google Shape;29;p2"/>
              <p:cNvSpPr>
                <a:spLocks/>
              </p:cNvSpPr>
              <p:nvPr/>
            </p:nvSpPr>
            <p:spPr bwMode="auto">
              <a:xfrm>
                <a:off x="1024700" y="4810550"/>
                <a:ext cx="28375" cy="28375"/>
              </a:xfrm>
              <a:custGeom>
                <a:avLst/>
                <a:gdLst>
                  <a:gd name="T0" fmla="*/ 2147483646 w 1135"/>
                  <a:gd name="T1" fmla="*/ 9765625 h 1135"/>
                  <a:gd name="T2" fmla="*/ 0 w 1135"/>
                  <a:gd name="T3" fmla="*/ 2147483646 h 1135"/>
                  <a:gd name="T4" fmla="*/ 2147483646 w 1135"/>
                  <a:gd name="T5" fmla="*/ 2147483646 h 1135"/>
                  <a:gd name="T6" fmla="*/ 2147483646 w 1135"/>
                  <a:gd name="T7" fmla="*/ 2147483646 h 1135"/>
                  <a:gd name="T8" fmla="*/ 2147483646 w 1135"/>
                  <a:gd name="T9" fmla="*/ 9765625 h 1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2" name="Google Shape;30;p2"/>
              <p:cNvSpPr>
                <a:spLocks/>
              </p:cNvSpPr>
              <p:nvPr/>
            </p:nvSpPr>
            <p:spPr bwMode="auto">
              <a:xfrm>
                <a:off x="1024700" y="4747175"/>
                <a:ext cx="20025" cy="20050"/>
              </a:xfrm>
              <a:custGeom>
                <a:avLst/>
                <a:gdLst>
                  <a:gd name="T0" fmla="*/ 2147483646 w 801"/>
                  <a:gd name="T1" fmla="*/ 0 h 802"/>
                  <a:gd name="T2" fmla="*/ 0 w 801"/>
                  <a:gd name="T3" fmla="*/ 2147483646 h 802"/>
                  <a:gd name="T4" fmla="*/ 2147483646 w 801"/>
                  <a:gd name="T5" fmla="*/ 2147483646 h 802"/>
                  <a:gd name="T6" fmla="*/ 2147483646 w 801"/>
                  <a:gd name="T7" fmla="*/ 2147483646 h 802"/>
                  <a:gd name="T8" fmla="*/ 2147483646 w 801"/>
                  <a:gd name="T9" fmla="*/ 0 h 8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3" name="Google Shape;31;p2"/>
              <p:cNvSpPr>
                <a:spLocks/>
              </p:cNvSpPr>
              <p:nvPr/>
            </p:nvSpPr>
            <p:spPr bwMode="auto">
              <a:xfrm>
                <a:off x="1068050" y="4780525"/>
                <a:ext cx="5875" cy="6700"/>
              </a:xfrm>
              <a:custGeom>
                <a:avLst/>
                <a:gdLst>
                  <a:gd name="T0" fmla="*/ 986328125 w 235"/>
                  <a:gd name="T1" fmla="*/ 9765625 h 268"/>
                  <a:gd name="T2" fmla="*/ 9765625 w 235"/>
                  <a:gd name="T3" fmla="*/ 1308593750 h 268"/>
                  <a:gd name="T4" fmla="*/ 986328125 w 235"/>
                  <a:gd name="T5" fmla="*/ 2147483646 h 268"/>
                  <a:gd name="T6" fmla="*/ 2147483646 w 235"/>
                  <a:gd name="T7" fmla="*/ 1308593750 h 268"/>
                  <a:gd name="T8" fmla="*/ 986328125 w 235"/>
                  <a:gd name="T9" fmla="*/ 9765625 h 2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4" name="Google Shape;32;p2"/>
              <p:cNvSpPr>
                <a:spLocks/>
              </p:cNvSpPr>
              <p:nvPr/>
            </p:nvSpPr>
            <p:spPr bwMode="auto">
              <a:xfrm>
                <a:off x="1073050" y="4831400"/>
                <a:ext cx="12550" cy="12525"/>
              </a:xfrm>
              <a:custGeom>
                <a:avLst/>
                <a:gdLst>
                  <a:gd name="T0" fmla="*/ 2147483646 w 502"/>
                  <a:gd name="T1" fmla="*/ 9765625 h 501"/>
                  <a:gd name="T2" fmla="*/ 9765625 w 502"/>
                  <a:gd name="T3" fmla="*/ 2147483646 h 501"/>
                  <a:gd name="T4" fmla="*/ 2147483646 w 502"/>
                  <a:gd name="T5" fmla="*/ 2147483646 h 501"/>
                  <a:gd name="T6" fmla="*/ 2147483646 w 502"/>
                  <a:gd name="T7" fmla="*/ 2147483646 h 501"/>
                  <a:gd name="T8" fmla="*/ 2147483646 w 502"/>
                  <a:gd name="T9" fmla="*/ 9765625 h 5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5" name="Google Shape;33;p2"/>
              <p:cNvSpPr>
                <a:spLocks/>
              </p:cNvSpPr>
              <p:nvPr/>
            </p:nvSpPr>
            <p:spPr bwMode="auto">
              <a:xfrm>
                <a:off x="1069725" y="4746350"/>
                <a:ext cx="8375" cy="8350"/>
              </a:xfrm>
              <a:custGeom>
                <a:avLst/>
                <a:gdLst>
                  <a:gd name="T0" fmla="*/ 1630859375 w 335"/>
                  <a:gd name="T1" fmla="*/ 0 h 334"/>
                  <a:gd name="T2" fmla="*/ 9765625 w 335"/>
                  <a:gd name="T3" fmla="*/ 1630859375 h 334"/>
                  <a:gd name="T4" fmla="*/ 1630859375 w 335"/>
                  <a:gd name="T5" fmla="*/ 2147483646 h 334"/>
                  <a:gd name="T6" fmla="*/ 2147483646 w 335"/>
                  <a:gd name="T7" fmla="*/ 1630859375 h 334"/>
                  <a:gd name="T8" fmla="*/ 1630859375 w 335"/>
                  <a:gd name="T9" fmla="*/ 0 h 3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6" name="Google Shape;34;p2"/>
              <p:cNvSpPr>
                <a:spLocks/>
              </p:cNvSpPr>
              <p:nvPr/>
            </p:nvSpPr>
            <p:spPr bwMode="auto">
              <a:xfrm>
                <a:off x="1054725" y="4888100"/>
                <a:ext cx="14200" cy="13375"/>
              </a:xfrm>
              <a:custGeom>
                <a:avLst/>
                <a:gdLst>
                  <a:gd name="T0" fmla="*/ 2147483646 w 568"/>
                  <a:gd name="T1" fmla="*/ 9765625 h 535"/>
                  <a:gd name="T2" fmla="*/ 0 w 568"/>
                  <a:gd name="T3" fmla="*/ 2147483646 h 535"/>
                  <a:gd name="T4" fmla="*/ 2147483646 w 568"/>
                  <a:gd name="T5" fmla="*/ 2147483646 h 535"/>
                  <a:gd name="T6" fmla="*/ 2147483646 w 568"/>
                  <a:gd name="T7" fmla="*/ 2147483646 h 535"/>
                  <a:gd name="T8" fmla="*/ 2147483646 w 568"/>
                  <a:gd name="T9" fmla="*/ 9765625 h 5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7" name="Google Shape;35;p2"/>
              <p:cNvSpPr>
                <a:spLocks/>
              </p:cNvSpPr>
              <p:nvPr/>
            </p:nvSpPr>
            <p:spPr bwMode="auto">
              <a:xfrm>
                <a:off x="1011350" y="4855575"/>
                <a:ext cx="6700" cy="6700"/>
              </a:xfrm>
              <a:custGeom>
                <a:avLst/>
                <a:gdLst>
                  <a:gd name="T0" fmla="*/ 1308593750 w 268"/>
                  <a:gd name="T1" fmla="*/ 9765625 h 268"/>
                  <a:gd name="T2" fmla="*/ 9765625 w 268"/>
                  <a:gd name="T3" fmla="*/ 1308593750 h 268"/>
                  <a:gd name="T4" fmla="*/ 1308593750 w 268"/>
                  <a:gd name="T5" fmla="*/ 2147483646 h 268"/>
                  <a:gd name="T6" fmla="*/ 2147483646 w 268"/>
                  <a:gd name="T7" fmla="*/ 1308593750 h 268"/>
                  <a:gd name="T8" fmla="*/ 1308593750 w 268"/>
                  <a:gd name="T9" fmla="*/ 9765625 h 2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8" name="Google Shape;36;p2"/>
              <p:cNvSpPr>
                <a:spLocks/>
              </p:cNvSpPr>
              <p:nvPr/>
            </p:nvSpPr>
            <p:spPr bwMode="auto">
              <a:xfrm>
                <a:off x="1061375" y="4927300"/>
                <a:ext cx="12550" cy="12525"/>
              </a:xfrm>
              <a:custGeom>
                <a:avLst/>
                <a:gdLst>
                  <a:gd name="T0" fmla="*/ 2147483646 w 502"/>
                  <a:gd name="T1" fmla="*/ 9765625 h 501"/>
                  <a:gd name="T2" fmla="*/ 9765625 w 502"/>
                  <a:gd name="T3" fmla="*/ 2147483646 h 501"/>
                  <a:gd name="T4" fmla="*/ 2147483646 w 502"/>
                  <a:gd name="T5" fmla="*/ 2147483646 h 501"/>
                  <a:gd name="T6" fmla="*/ 2147483646 w 502"/>
                  <a:gd name="T7" fmla="*/ 2147483646 h 501"/>
                  <a:gd name="T8" fmla="*/ 2147483646 w 502"/>
                  <a:gd name="T9" fmla="*/ 9765625 h 5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9" name="Google Shape;37;p2"/>
              <p:cNvSpPr>
                <a:spLocks/>
              </p:cNvSpPr>
              <p:nvPr/>
            </p:nvSpPr>
            <p:spPr bwMode="auto">
              <a:xfrm>
                <a:off x="965475" y="5047400"/>
                <a:ext cx="28400" cy="28375"/>
              </a:xfrm>
              <a:custGeom>
                <a:avLst/>
                <a:gdLst>
                  <a:gd name="T0" fmla="*/ 2147483646 w 1136"/>
                  <a:gd name="T1" fmla="*/ 0 h 1135"/>
                  <a:gd name="T2" fmla="*/ 9765625 w 1136"/>
                  <a:gd name="T3" fmla="*/ 2147483646 h 1135"/>
                  <a:gd name="T4" fmla="*/ 2147483646 w 1136"/>
                  <a:gd name="T5" fmla="*/ 2147483646 h 1135"/>
                  <a:gd name="T6" fmla="*/ 2147483646 w 1136"/>
                  <a:gd name="T7" fmla="*/ 2147483646 h 1135"/>
                  <a:gd name="T8" fmla="*/ 2147483646 w 1136"/>
                  <a:gd name="T9" fmla="*/ 0 h 1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0" name="Google Shape;38;p2"/>
              <p:cNvSpPr>
                <a:spLocks/>
              </p:cNvSpPr>
              <p:nvPr/>
            </p:nvSpPr>
            <p:spPr bwMode="auto">
              <a:xfrm>
                <a:off x="967975" y="4969000"/>
                <a:ext cx="17550" cy="17525"/>
              </a:xfrm>
              <a:custGeom>
                <a:avLst/>
                <a:gdLst>
                  <a:gd name="T0" fmla="*/ 2147483646 w 702"/>
                  <a:gd name="T1" fmla="*/ 0 h 701"/>
                  <a:gd name="T2" fmla="*/ 9765625 w 702"/>
                  <a:gd name="T3" fmla="*/ 2147483646 h 701"/>
                  <a:gd name="T4" fmla="*/ 2147483646 w 702"/>
                  <a:gd name="T5" fmla="*/ 2147483646 h 701"/>
                  <a:gd name="T6" fmla="*/ 2147483646 w 702"/>
                  <a:gd name="T7" fmla="*/ 2147483646 h 701"/>
                  <a:gd name="T8" fmla="*/ 2147483646 w 702"/>
                  <a:gd name="T9" fmla="*/ 0 h 7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1" name="Google Shape;39;p2"/>
              <p:cNvSpPr>
                <a:spLocks/>
              </p:cNvSpPr>
              <p:nvPr/>
            </p:nvSpPr>
            <p:spPr bwMode="auto">
              <a:xfrm>
                <a:off x="1030525" y="4993175"/>
                <a:ext cx="10050" cy="10875"/>
              </a:xfrm>
              <a:custGeom>
                <a:avLst/>
                <a:gdLst>
                  <a:gd name="T0" fmla="*/ 1962890625 w 402"/>
                  <a:gd name="T1" fmla="*/ 9765625 h 435"/>
                  <a:gd name="T2" fmla="*/ 9765625 w 402"/>
                  <a:gd name="T3" fmla="*/ 1962890625 h 435"/>
                  <a:gd name="T4" fmla="*/ 1962890625 w 402"/>
                  <a:gd name="T5" fmla="*/ 2147483646 h 435"/>
                  <a:gd name="T6" fmla="*/ 2147483646 w 402"/>
                  <a:gd name="T7" fmla="*/ 1962890625 h 435"/>
                  <a:gd name="T8" fmla="*/ 1962890625 w 402"/>
                  <a:gd name="T9" fmla="*/ 9765625 h 4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2" name="Google Shape;40;p2"/>
              <p:cNvSpPr>
                <a:spLocks/>
              </p:cNvSpPr>
              <p:nvPr/>
            </p:nvSpPr>
            <p:spPr bwMode="auto">
              <a:xfrm>
                <a:off x="1045550" y="5033200"/>
                <a:ext cx="6700" cy="5875"/>
              </a:xfrm>
              <a:custGeom>
                <a:avLst/>
                <a:gdLst>
                  <a:gd name="T0" fmla="*/ 1308593750 w 268"/>
                  <a:gd name="T1" fmla="*/ 9765625 h 235"/>
                  <a:gd name="T2" fmla="*/ 0 w 268"/>
                  <a:gd name="T3" fmla="*/ 986328125 h 235"/>
                  <a:gd name="T4" fmla="*/ 1308593750 w 268"/>
                  <a:gd name="T5" fmla="*/ 2147483646 h 235"/>
                  <a:gd name="T6" fmla="*/ 2147483646 w 268"/>
                  <a:gd name="T7" fmla="*/ 986328125 h 235"/>
                  <a:gd name="T8" fmla="*/ 1308593750 w 268"/>
                  <a:gd name="T9" fmla="*/ 9765625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3" name="Google Shape;41;p2"/>
              <p:cNvSpPr>
                <a:spLocks/>
              </p:cNvSpPr>
              <p:nvPr/>
            </p:nvSpPr>
            <p:spPr bwMode="auto">
              <a:xfrm>
                <a:off x="1012175" y="5084925"/>
                <a:ext cx="14200" cy="13350"/>
              </a:xfrm>
              <a:custGeom>
                <a:avLst/>
                <a:gdLst>
                  <a:gd name="T0" fmla="*/ 2147483646 w 568"/>
                  <a:gd name="T1" fmla="*/ 0 h 534"/>
                  <a:gd name="T2" fmla="*/ 9765625 w 568"/>
                  <a:gd name="T3" fmla="*/ 2147483646 h 534"/>
                  <a:gd name="T4" fmla="*/ 2147483646 w 568"/>
                  <a:gd name="T5" fmla="*/ 2147483646 h 534"/>
                  <a:gd name="T6" fmla="*/ 2147483646 w 568"/>
                  <a:gd name="T7" fmla="*/ 2147483646 h 534"/>
                  <a:gd name="T8" fmla="*/ 2147483646 w 568"/>
                  <a:gd name="T9" fmla="*/ 0 h 5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4" name="Google Shape;42;p2"/>
              <p:cNvSpPr>
                <a:spLocks/>
              </p:cNvSpPr>
              <p:nvPr/>
            </p:nvSpPr>
            <p:spPr bwMode="auto">
              <a:xfrm>
                <a:off x="920450" y="5006525"/>
                <a:ext cx="12525" cy="12525"/>
              </a:xfrm>
              <a:custGeom>
                <a:avLst/>
                <a:gdLst>
                  <a:gd name="T0" fmla="*/ 2147483646 w 501"/>
                  <a:gd name="T1" fmla="*/ 9765625 h 501"/>
                  <a:gd name="T2" fmla="*/ 9765625 w 501"/>
                  <a:gd name="T3" fmla="*/ 2147483646 h 501"/>
                  <a:gd name="T4" fmla="*/ 2147483646 w 501"/>
                  <a:gd name="T5" fmla="*/ 2147483646 h 501"/>
                  <a:gd name="T6" fmla="*/ 2147483646 w 501"/>
                  <a:gd name="T7" fmla="*/ 2147483646 h 501"/>
                  <a:gd name="T8" fmla="*/ 2147483646 w 501"/>
                  <a:gd name="T9" fmla="*/ 9765625 h 5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5" name="Google Shape;43;p2"/>
              <p:cNvSpPr>
                <a:spLocks/>
              </p:cNvSpPr>
              <p:nvPr/>
            </p:nvSpPr>
            <p:spPr bwMode="auto">
              <a:xfrm>
                <a:off x="909600" y="4924100"/>
                <a:ext cx="5050" cy="5725"/>
              </a:xfrm>
              <a:custGeom>
                <a:avLst/>
                <a:gdLst>
                  <a:gd name="T0" fmla="*/ 703125000 w 202"/>
                  <a:gd name="T1" fmla="*/ 9765625 h 229"/>
                  <a:gd name="T2" fmla="*/ 9765625 w 202"/>
                  <a:gd name="T3" fmla="*/ 927734375 h 229"/>
                  <a:gd name="T4" fmla="*/ 664062500 w 202"/>
                  <a:gd name="T5" fmla="*/ 2147483646 h 229"/>
                  <a:gd name="T6" fmla="*/ 1962890625 w 202"/>
                  <a:gd name="T7" fmla="*/ 1259765625 h 229"/>
                  <a:gd name="T8" fmla="*/ 986328125 w 202"/>
                  <a:gd name="T9" fmla="*/ 283203125 h 229"/>
                  <a:gd name="T10" fmla="*/ 703125000 w 202"/>
                  <a:gd name="T11" fmla="*/ 9765625 h 2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6" name="Google Shape;44;p2"/>
              <p:cNvSpPr>
                <a:spLocks/>
              </p:cNvSpPr>
              <p:nvPr/>
            </p:nvSpPr>
            <p:spPr bwMode="auto">
              <a:xfrm>
                <a:off x="843725" y="5079900"/>
                <a:ext cx="17550" cy="17550"/>
              </a:xfrm>
              <a:custGeom>
                <a:avLst/>
                <a:gdLst>
                  <a:gd name="T0" fmla="*/ 2147483646 w 702"/>
                  <a:gd name="T1" fmla="*/ 9765625 h 702"/>
                  <a:gd name="T2" fmla="*/ 9765625 w 702"/>
                  <a:gd name="T3" fmla="*/ 2147483646 h 702"/>
                  <a:gd name="T4" fmla="*/ 2147483646 w 702"/>
                  <a:gd name="T5" fmla="*/ 2147483646 h 702"/>
                  <a:gd name="T6" fmla="*/ 2147483646 w 702"/>
                  <a:gd name="T7" fmla="*/ 2147483646 h 702"/>
                  <a:gd name="T8" fmla="*/ 2147483646 w 702"/>
                  <a:gd name="T9" fmla="*/ 9765625 h 7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7" name="Google Shape;45;p2"/>
              <p:cNvSpPr>
                <a:spLocks/>
              </p:cNvSpPr>
              <p:nvPr/>
            </p:nvSpPr>
            <p:spPr bwMode="auto">
              <a:xfrm>
                <a:off x="794525" y="4998175"/>
                <a:ext cx="15875" cy="15875"/>
              </a:xfrm>
              <a:custGeom>
                <a:avLst/>
                <a:gdLst>
                  <a:gd name="T0" fmla="*/ 2147483646 w 635"/>
                  <a:gd name="T1" fmla="*/ 9765625 h 635"/>
                  <a:gd name="T2" fmla="*/ 9765625 w 635"/>
                  <a:gd name="T3" fmla="*/ 2147483646 h 635"/>
                  <a:gd name="T4" fmla="*/ 2147483646 w 635"/>
                  <a:gd name="T5" fmla="*/ 2147483646 h 635"/>
                  <a:gd name="T6" fmla="*/ 2147483646 w 635"/>
                  <a:gd name="T7" fmla="*/ 2147483646 h 635"/>
                  <a:gd name="T8" fmla="*/ 2147483646 w 635"/>
                  <a:gd name="T9" fmla="*/ 9765625 h 6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8" name="Google Shape;46;p2"/>
              <p:cNvSpPr>
                <a:spLocks/>
              </p:cNvSpPr>
              <p:nvPr/>
            </p:nvSpPr>
            <p:spPr bwMode="auto">
              <a:xfrm>
                <a:off x="842900" y="5029875"/>
                <a:ext cx="13375" cy="13375"/>
              </a:xfrm>
              <a:custGeom>
                <a:avLst/>
                <a:gdLst>
                  <a:gd name="T0" fmla="*/ 2147483646 w 535"/>
                  <a:gd name="T1" fmla="*/ 9765625 h 535"/>
                  <a:gd name="T2" fmla="*/ 0 w 535"/>
                  <a:gd name="T3" fmla="*/ 2147483646 h 535"/>
                  <a:gd name="T4" fmla="*/ 2147483646 w 535"/>
                  <a:gd name="T5" fmla="*/ 2147483646 h 535"/>
                  <a:gd name="T6" fmla="*/ 2147483646 w 535"/>
                  <a:gd name="T7" fmla="*/ 2147483646 h 535"/>
                  <a:gd name="T8" fmla="*/ 2147483646 w 535"/>
                  <a:gd name="T9" fmla="*/ 9765625 h 5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9" name="Google Shape;47;p2"/>
              <p:cNvSpPr>
                <a:spLocks/>
              </p:cNvSpPr>
              <p:nvPr/>
            </p:nvSpPr>
            <p:spPr bwMode="auto">
              <a:xfrm>
                <a:off x="803700" y="5055725"/>
                <a:ext cx="8375" cy="8375"/>
              </a:xfrm>
              <a:custGeom>
                <a:avLst/>
                <a:gdLst>
                  <a:gd name="T0" fmla="*/ 1630859375 w 335"/>
                  <a:gd name="T1" fmla="*/ 9765625 h 335"/>
                  <a:gd name="T2" fmla="*/ 9765625 w 335"/>
                  <a:gd name="T3" fmla="*/ 1630859375 h 335"/>
                  <a:gd name="T4" fmla="*/ 1630859375 w 335"/>
                  <a:gd name="T5" fmla="*/ 2147483646 h 335"/>
                  <a:gd name="T6" fmla="*/ 2147483646 w 335"/>
                  <a:gd name="T7" fmla="*/ 1630859375 h 335"/>
                  <a:gd name="T8" fmla="*/ 1630859375 w 335"/>
                  <a:gd name="T9" fmla="*/ 9765625 h 3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0" name="Google Shape;48;p2"/>
              <p:cNvSpPr>
                <a:spLocks/>
              </p:cNvSpPr>
              <p:nvPr/>
            </p:nvSpPr>
            <p:spPr bwMode="auto">
              <a:xfrm>
                <a:off x="1144775" y="4838075"/>
                <a:ext cx="24225" cy="24200"/>
              </a:xfrm>
              <a:custGeom>
                <a:avLst/>
                <a:gdLst>
                  <a:gd name="T0" fmla="*/ 2147483646 w 969"/>
                  <a:gd name="T1" fmla="*/ 0 h 968"/>
                  <a:gd name="T2" fmla="*/ 9765625 w 969"/>
                  <a:gd name="T3" fmla="*/ 2147483646 h 968"/>
                  <a:gd name="T4" fmla="*/ 2147483646 w 969"/>
                  <a:gd name="T5" fmla="*/ 2147483646 h 968"/>
                  <a:gd name="T6" fmla="*/ 2147483646 w 969"/>
                  <a:gd name="T7" fmla="*/ 2147483646 h 968"/>
                  <a:gd name="T8" fmla="*/ 2147483646 w 969"/>
                  <a:gd name="T9" fmla="*/ 0 h 9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1" name="Google Shape;49;p2"/>
              <p:cNvSpPr>
                <a:spLocks/>
              </p:cNvSpPr>
              <p:nvPr/>
            </p:nvSpPr>
            <p:spPr bwMode="auto">
              <a:xfrm>
                <a:off x="1156450" y="4798050"/>
                <a:ext cx="12550" cy="12525"/>
              </a:xfrm>
              <a:custGeom>
                <a:avLst/>
                <a:gdLst>
                  <a:gd name="T0" fmla="*/ 2147483646 w 502"/>
                  <a:gd name="T1" fmla="*/ 0 h 501"/>
                  <a:gd name="T2" fmla="*/ 9765625 w 502"/>
                  <a:gd name="T3" fmla="*/ 2147483646 h 501"/>
                  <a:gd name="T4" fmla="*/ 2147483646 w 502"/>
                  <a:gd name="T5" fmla="*/ 2147483646 h 501"/>
                  <a:gd name="T6" fmla="*/ 2147483646 w 502"/>
                  <a:gd name="T7" fmla="*/ 2147483646 h 501"/>
                  <a:gd name="T8" fmla="*/ 2147483646 w 502"/>
                  <a:gd name="T9" fmla="*/ 0 h 5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2" name="Google Shape;50;p2"/>
              <p:cNvSpPr>
                <a:spLocks/>
              </p:cNvSpPr>
              <p:nvPr/>
            </p:nvSpPr>
            <p:spPr bwMode="auto">
              <a:xfrm>
                <a:off x="1198975" y="4815850"/>
                <a:ext cx="7550" cy="7225"/>
              </a:xfrm>
              <a:custGeom>
                <a:avLst/>
                <a:gdLst>
                  <a:gd name="T0" fmla="*/ 1054687500 w 302"/>
                  <a:gd name="T1" fmla="*/ 0 h 289"/>
                  <a:gd name="T2" fmla="*/ 9765625 w 302"/>
                  <a:gd name="T3" fmla="*/ 1191406250 h 289"/>
                  <a:gd name="T4" fmla="*/ 1308593750 w 302"/>
                  <a:gd name="T5" fmla="*/ 2147483646 h 289"/>
                  <a:gd name="T6" fmla="*/ 2147483646 w 302"/>
                  <a:gd name="T7" fmla="*/ 1523437500 h 289"/>
                  <a:gd name="T8" fmla="*/ 1640625000 w 302"/>
                  <a:gd name="T9" fmla="*/ 214843750 h 289"/>
                  <a:gd name="T10" fmla="*/ 1054687500 w 302"/>
                  <a:gd name="T11" fmla="*/ 0 h 2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3" name="Google Shape;51;p2"/>
              <p:cNvSpPr>
                <a:spLocks/>
              </p:cNvSpPr>
              <p:nvPr/>
            </p:nvSpPr>
            <p:spPr bwMode="auto">
              <a:xfrm>
                <a:off x="1183150" y="4863925"/>
                <a:ext cx="11700" cy="11700"/>
              </a:xfrm>
              <a:custGeom>
                <a:avLst/>
                <a:gdLst>
                  <a:gd name="T0" fmla="*/ 2147483646 w 468"/>
                  <a:gd name="T1" fmla="*/ 0 h 468"/>
                  <a:gd name="T2" fmla="*/ 0 w 468"/>
                  <a:gd name="T3" fmla="*/ 1962890625 h 468"/>
                  <a:gd name="T4" fmla="*/ 2147483646 w 468"/>
                  <a:gd name="T5" fmla="*/ 2147483646 h 468"/>
                  <a:gd name="T6" fmla="*/ 2147483646 w 468"/>
                  <a:gd name="T7" fmla="*/ 2147483646 h 468"/>
                  <a:gd name="T8" fmla="*/ 2147483646 w 468"/>
                  <a:gd name="T9" fmla="*/ 0 h 4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4" name="Google Shape;52;p2"/>
              <p:cNvSpPr>
                <a:spLocks/>
              </p:cNvSpPr>
              <p:nvPr/>
            </p:nvSpPr>
            <p:spPr bwMode="auto">
              <a:xfrm>
                <a:off x="1140600" y="4923125"/>
                <a:ext cx="17550" cy="18375"/>
              </a:xfrm>
              <a:custGeom>
                <a:avLst/>
                <a:gdLst>
                  <a:gd name="T0" fmla="*/ 2147483646 w 702"/>
                  <a:gd name="T1" fmla="*/ 9765625 h 735"/>
                  <a:gd name="T2" fmla="*/ 9765625 w 702"/>
                  <a:gd name="T3" fmla="*/ 2147483646 h 735"/>
                  <a:gd name="T4" fmla="*/ 2147483646 w 702"/>
                  <a:gd name="T5" fmla="*/ 2147483646 h 735"/>
                  <a:gd name="T6" fmla="*/ 2147483646 w 702"/>
                  <a:gd name="T7" fmla="*/ 2147483646 h 735"/>
                  <a:gd name="T8" fmla="*/ 2147483646 w 702"/>
                  <a:gd name="T9" fmla="*/ 9765625 h 7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5" name="Google Shape;53;p2"/>
              <p:cNvSpPr>
                <a:spLocks/>
              </p:cNvSpPr>
              <p:nvPr/>
            </p:nvSpPr>
            <p:spPr bwMode="auto">
              <a:xfrm>
                <a:off x="1116425" y="5069900"/>
                <a:ext cx="12525" cy="13375"/>
              </a:xfrm>
              <a:custGeom>
                <a:avLst/>
                <a:gdLst>
                  <a:gd name="T0" fmla="*/ 2147483646 w 501"/>
                  <a:gd name="T1" fmla="*/ 9765625 h 535"/>
                  <a:gd name="T2" fmla="*/ 9765625 w 501"/>
                  <a:gd name="T3" fmla="*/ 2147483646 h 535"/>
                  <a:gd name="T4" fmla="*/ 2147483646 w 501"/>
                  <a:gd name="T5" fmla="*/ 2147483646 h 535"/>
                  <a:gd name="T6" fmla="*/ 2147483646 w 501"/>
                  <a:gd name="T7" fmla="*/ 2147483646 h 535"/>
                  <a:gd name="T8" fmla="*/ 2147483646 w 501"/>
                  <a:gd name="T9" fmla="*/ 9765625 h 5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6" name="Google Shape;54;p2"/>
              <p:cNvSpPr>
                <a:spLocks/>
              </p:cNvSpPr>
              <p:nvPr/>
            </p:nvSpPr>
            <p:spPr bwMode="auto">
              <a:xfrm>
                <a:off x="1117250" y="5013200"/>
                <a:ext cx="15050" cy="14200"/>
              </a:xfrm>
              <a:custGeom>
                <a:avLst/>
                <a:gdLst>
                  <a:gd name="T0" fmla="*/ 2147483646 w 602"/>
                  <a:gd name="T1" fmla="*/ 0 h 568"/>
                  <a:gd name="T2" fmla="*/ 9765625 w 602"/>
                  <a:gd name="T3" fmla="*/ 2147483646 h 568"/>
                  <a:gd name="T4" fmla="*/ 2147483646 w 602"/>
                  <a:gd name="T5" fmla="*/ 2147483646 h 568"/>
                  <a:gd name="T6" fmla="*/ 2147483646 w 602"/>
                  <a:gd name="T7" fmla="*/ 2147483646 h 568"/>
                  <a:gd name="T8" fmla="*/ 2147483646 w 602"/>
                  <a:gd name="T9" fmla="*/ 0 h 5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7" name="Google Shape;55;p2"/>
              <p:cNvSpPr>
                <a:spLocks/>
              </p:cNvSpPr>
              <p:nvPr/>
            </p:nvSpPr>
            <p:spPr bwMode="auto">
              <a:xfrm>
                <a:off x="1158950" y="5054575"/>
                <a:ext cx="5875" cy="5350"/>
              </a:xfrm>
              <a:custGeom>
                <a:avLst/>
                <a:gdLst>
                  <a:gd name="T0" fmla="*/ 937500000 w 235"/>
                  <a:gd name="T1" fmla="*/ 0 h 214"/>
                  <a:gd name="T2" fmla="*/ 9765625 w 235"/>
                  <a:gd name="T3" fmla="*/ 781250000 h 214"/>
                  <a:gd name="T4" fmla="*/ 986328125 w 235"/>
                  <a:gd name="T5" fmla="*/ 2080078125 h 214"/>
                  <a:gd name="T6" fmla="*/ 2147483646 w 235"/>
                  <a:gd name="T7" fmla="*/ 1435546875 h 214"/>
                  <a:gd name="T8" fmla="*/ 1308593750 w 235"/>
                  <a:gd name="T9" fmla="*/ 126953125 h 214"/>
                  <a:gd name="T10" fmla="*/ 937500000 w 235"/>
                  <a:gd name="T11" fmla="*/ 0 h 2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8" name="Google Shape;56;p2"/>
              <p:cNvSpPr>
                <a:spLocks/>
              </p:cNvSpPr>
              <p:nvPr/>
            </p:nvSpPr>
            <p:spPr bwMode="auto">
              <a:xfrm>
                <a:off x="1148125" y="5100750"/>
                <a:ext cx="5850" cy="5875"/>
              </a:xfrm>
              <a:custGeom>
                <a:avLst/>
                <a:gdLst>
                  <a:gd name="T0" fmla="*/ 1308593750 w 234"/>
                  <a:gd name="T1" fmla="*/ 9765625 h 235"/>
                  <a:gd name="T2" fmla="*/ 0 w 234"/>
                  <a:gd name="T3" fmla="*/ 1308593750 h 235"/>
                  <a:gd name="T4" fmla="*/ 1308593750 w 234"/>
                  <a:gd name="T5" fmla="*/ 2147483646 h 235"/>
                  <a:gd name="T6" fmla="*/ 2147483646 w 234"/>
                  <a:gd name="T7" fmla="*/ 1308593750 h 235"/>
                  <a:gd name="T8" fmla="*/ 1308593750 w 234"/>
                  <a:gd name="T9" fmla="*/ 9765625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8" name="Google Shape;57;p2"/>
            <p:cNvGrpSpPr>
              <a:grpSpLocks/>
            </p:cNvGrpSpPr>
            <p:nvPr/>
          </p:nvGrpSpPr>
          <p:grpSpPr bwMode="auto"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236" name="Google Shape;58;p2"/>
              <p:cNvSpPr>
                <a:spLocks/>
              </p:cNvSpPr>
              <p:nvPr/>
            </p:nvSpPr>
            <p:spPr bwMode="auto">
              <a:xfrm>
                <a:off x="64000" y="3495450"/>
                <a:ext cx="506225" cy="800600"/>
              </a:xfrm>
              <a:custGeom>
                <a:avLst/>
                <a:gdLst>
                  <a:gd name="T0" fmla="*/ 2147483646 w 20249"/>
                  <a:gd name="T1" fmla="*/ 1953125000 h 32024"/>
                  <a:gd name="T2" fmla="*/ 2147483646 w 20249"/>
                  <a:gd name="T3" fmla="*/ 2147483646 h 32024"/>
                  <a:gd name="T4" fmla="*/ 2147483646 w 20249"/>
                  <a:gd name="T5" fmla="*/ 2147483646 h 32024"/>
                  <a:gd name="T6" fmla="*/ 2147483646 w 20249"/>
                  <a:gd name="T7" fmla="*/ 2147483646 h 32024"/>
                  <a:gd name="T8" fmla="*/ 2147483646 w 20249"/>
                  <a:gd name="T9" fmla="*/ 2147483646 h 32024"/>
                  <a:gd name="T10" fmla="*/ 2147483646 w 20249"/>
                  <a:gd name="T11" fmla="*/ 2147483646 h 32024"/>
                  <a:gd name="T12" fmla="*/ 2147483646 w 20249"/>
                  <a:gd name="T13" fmla="*/ 2147483646 h 32024"/>
                  <a:gd name="T14" fmla="*/ 2147483646 w 20249"/>
                  <a:gd name="T15" fmla="*/ 2147483646 h 32024"/>
                  <a:gd name="T16" fmla="*/ 2147483646 w 20249"/>
                  <a:gd name="T17" fmla="*/ 2147483646 h 32024"/>
                  <a:gd name="T18" fmla="*/ 2147483646 w 20249"/>
                  <a:gd name="T19" fmla="*/ 2147483646 h 32024"/>
                  <a:gd name="T20" fmla="*/ 2147483646 w 20249"/>
                  <a:gd name="T21" fmla="*/ 2147483646 h 32024"/>
                  <a:gd name="T22" fmla="*/ 2147483646 w 20249"/>
                  <a:gd name="T23" fmla="*/ 2147483646 h 32024"/>
                  <a:gd name="T24" fmla="*/ 2147483646 w 20249"/>
                  <a:gd name="T25" fmla="*/ 2147483646 h 32024"/>
                  <a:gd name="T26" fmla="*/ 2147483646 w 20249"/>
                  <a:gd name="T27" fmla="*/ 2147483646 h 32024"/>
                  <a:gd name="T28" fmla="*/ 2147483646 w 20249"/>
                  <a:gd name="T29" fmla="*/ 2147483646 h 32024"/>
                  <a:gd name="T30" fmla="*/ 2147483646 w 20249"/>
                  <a:gd name="T31" fmla="*/ 2147483646 h 32024"/>
                  <a:gd name="T32" fmla="*/ 2147483646 w 20249"/>
                  <a:gd name="T33" fmla="*/ 2147483646 h 32024"/>
                  <a:gd name="T34" fmla="*/ 2147483646 w 20249"/>
                  <a:gd name="T35" fmla="*/ 2147483646 h 32024"/>
                  <a:gd name="T36" fmla="*/ 2147483646 w 20249"/>
                  <a:gd name="T37" fmla="*/ 2147483646 h 32024"/>
                  <a:gd name="T38" fmla="*/ 2147483646 w 20249"/>
                  <a:gd name="T39" fmla="*/ 2147483646 h 32024"/>
                  <a:gd name="T40" fmla="*/ 2147483646 w 20249"/>
                  <a:gd name="T41" fmla="*/ 2147483646 h 32024"/>
                  <a:gd name="T42" fmla="*/ 2147483646 w 20249"/>
                  <a:gd name="T43" fmla="*/ 2147483646 h 32024"/>
                  <a:gd name="T44" fmla="*/ 2147483646 w 20249"/>
                  <a:gd name="T45" fmla="*/ 2147483646 h 32024"/>
                  <a:gd name="T46" fmla="*/ 2147483646 w 20249"/>
                  <a:gd name="T47" fmla="*/ 2147483646 h 32024"/>
                  <a:gd name="T48" fmla="*/ 2147483646 w 20249"/>
                  <a:gd name="T49" fmla="*/ 2147483646 h 32024"/>
                  <a:gd name="T50" fmla="*/ 2147483646 w 20249"/>
                  <a:gd name="T51" fmla="*/ 2147483646 h 32024"/>
                  <a:gd name="T52" fmla="*/ 2147483646 w 20249"/>
                  <a:gd name="T53" fmla="*/ 2147483646 h 32024"/>
                  <a:gd name="T54" fmla="*/ 2147483646 w 20249"/>
                  <a:gd name="T55" fmla="*/ 2147483646 h 32024"/>
                  <a:gd name="T56" fmla="*/ 2147483646 w 20249"/>
                  <a:gd name="T57" fmla="*/ 2147483646 h 32024"/>
                  <a:gd name="T58" fmla="*/ 2147483646 w 20249"/>
                  <a:gd name="T59" fmla="*/ 2147483646 h 32024"/>
                  <a:gd name="T60" fmla="*/ 2147483646 w 20249"/>
                  <a:gd name="T61" fmla="*/ 2147483646 h 32024"/>
                  <a:gd name="T62" fmla="*/ 2147483646 w 20249"/>
                  <a:gd name="T63" fmla="*/ 2147483646 h 32024"/>
                  <a:gd name="T64" fmla="*/ 2147483646 w 20249"/>
                  <a:gd name="T65" fmla="*/ 2147483646 h 32024"/>
                  <a:gd name="T66" fmla="*/ 2147483646 w 20249"/>
                  <a:gd name="T67" fmla="*/ 2147483646 h 32024"/>
                  <a:gd name="T68" fmla="*/ 2147483646 w 20249"/>
                  <a:gd name="T69" fmla="*/ 2147483646 h 32024"/>
                  <a:gd name="T70" fmla="*/ 2147483646 w 20249"/>
                  <a:gd name="T71" fmla="*/ 2147483646 h 32024"/>
                  <a:gd name="T72" fmla="*/ 2147483646 w 20249"/>
                  <a:gd name="T73" fmla="*/ 2147483646 h 32024"/>
                  <a:gd name="T74" fmla="*/ 2147483646 w 20249"/>
                  <a:gd name="T75" fmla="*/ 2147483646 h 32024"/>
                  <a:gd name="T76" fmla="*/ 2147483646 w 20249"/>
                  <a:gd name="T77" fmla="*/ 2147483646 h 32024"/>
                  <a:gd name="T78" fmla="*/ 2147483646 w 20249"/>
                  <a:gd name="T79" fmla="*/ 2147483646 h 32024"/>
                  <a:gd name="T80" fmla="*/ 2147483646 w 20249"/>
                  <a:gd name="T81" fmla="*/ 0 h 3202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7" name="Google Shape;59;p2"/>
              <p:cNvSpPr>
                <a:spLocks/>
              </p:cNvSpPr>
              <p:nvPr/>
            </p:nvSpPr>
            <p:spPr bwMode="auto">
              <a:xfrm>
                <a:off x="60675" y="3703925"/>
                <a:ext cx="170150" cy="529800"/>
              </a:xfrm>
              <a:custGeom>
                <a:avLst/>
                <a:gdLst>
                  <a:gd name="T0" fmla="*/ 2147483646 w 6806"/>
                  <a:gd name="T1" fmla="*/ 9765625 h 21192"/>
                  <a:gd name="T2" fmla="*/ 2147483646 w 6806"/>
                  <a:gd name="T3" fmla="*/ 1308593750 h 21192"/>
                  <a:gd name="T4" fmla="*/ 2147483646 w 6806"/>
                  <a:gd name="T5" fmla="*/ 2147483646 h 21192"/>
                  <a:gd name="T6" fmla="*/ 2147483646 w 6806"/>
                  <a:gd name="T7" fmla="*/ 2147483646 h 21192"/>
                  <a:gd name="T8" fmla="*/ 2147483646 w 6806"/>
                  <a:gd name="T9" fmla="*/ 2147483646 h 21192"/>
                  <a:gd name="T10" fmla="*/ 2147483646 w 6806"/>
                  <a:gd name="T11" fmla="*/ 2147483646 h 21192"/>
                  <a:gd name="T12" fmla="*/ 2147483646 w 6806"/>
                  <a:gd name="T13" fmla="*/ 2147483646 h 21192"/>
                  <a:gd name="T14" fmla="*/ 2147483646 w 6806"/>
                  <a:gd name="T15" fmla="*/ 2147483646 h 21192"/>
                  <a:gd name="T16" fmla="*/ 332031250 w 6806"/>
                  <a:gd name="T17" fmla="*/ 2147483646 h 21192"/>
                  <a:gd name="T18" fmla="*/ 332031250 w 6806"/>
                  <a:gd name="T19" fmla="*/ 2147483646 h 21192"/>
                  <a:gd name="T20" fmla="*/ 976562500 w 6806"/>
                  <a:gd name="T21" fmla="*/ 2147483646 h 21192"/>
                  <a:gd name="T22" fmla="*/ 2147483646 w 6806"/>
                  <a:gd name="T23" fmla="*/ 2147483646 h 21192"/>
                  <a:gd name="T24" fmla="*/ 2147483646 w 6806"/>
                  <a:gd name="T25" fmla="*/ 2147483646 h 21192"/>
                  <a:gd name="T26" fmla="*/ 2147483646 w 6806"/>
                  <a:gd name="T27" fmla="*/ 2147483646 h 21192"/>
                  <a:gd name="T28" fmla="*/ 2147483646 w 6806"/>
                  <a:gd name="T29" fmla="*/ 2147483646 h 21192"/>
                  <a:gd name="T30" fmla="*/ 2147483646 w 6806"/>
                  <a:gd name="T31" fmla="*/ 2147483646 h 21192"/>
                  <a:gd name="T32" fmla="*/ 2147483646 w 6806"/>
                  <a:gd name="T33" fmla="*/ 2147483646 h 21192"/>
                  <a:gd name="T34" fmla="*/ 2147483646 w 6806"/>
                  <a:gd name="T35" fmla="*/ 2147483646 h 21192"/>
                  <a:gd name="T36" fmla="*/ 2147483646 w 6806"/>
                  <a:gd name="T37" fmla="*/ 2147483646 h 21192"/>
                  <a:gd name="T38" fmla="*/ 2147483646 w 6806"/>
                  <a:gd name="T39" fmla="*/ 2147483646 h 21192"/>
                  <a:gd name="T40" fmla="*/ 2147483646 w 6806"/>
                  <a:gd name="T41" fmla="*/ 2147483646 h 21192"/>
                  <a:gd name="T42" fmla="*/ 2147483646 w 6806"/>
                  <a:gd name="T43" fmla="*/ 2147483646 h 21192"/>
                  <a:gd name="T44" fmla="*/ 2147483646 w 6806"/>
                  <a:gd name="T45" fmla="*/ 2147483646 h 21192"/>
                  <a:gd name="T46" fmla="*/ 2147483646 w 6806"/>
                  <a:gd name="T47" fmla="*/ 2147483646 h 21192"/>
                  <a:gd name="T48" fmla="*/ 2147483646 w 6806"/>
                  <a:gd name="T49" fmla="*/ 2147483646 h 21192"/>
                  <a:gd name="T50" fmla="*/ 2147483646 w 6806"/>
                  <a:gd name="T51" fmla="*/ 2147483646 h 21192"/>
                  <a:gd name="T52" fmla="*/ 2147483646 w 6806"/>
                  <a:gd name="T53" fmla="*/ 2147483646 h 21192"/>
                  <a:gd name="T54" fmla="*/ 2147483646 w 6806"/>
                  <a:gd name="T55" fmla="*/ 2147483646 h 21192"/>
                  <a:gd name="T56" fmla="*/ 2147483646 w 6806"/>
                  <a:gd name="T57" fmla="*/ 2147483646 h 21192"/>
                  <a:gd name="T58" fmla="*/ 2147483646 w 6806"/>
                  <a:gd name="T59" fmla="*/ 2147483646 h 21192"/>
                  <a:gd name="T60" fmla="*/ 2147483646 w 6806"/>
                  <a:gd name="T61" fmla="*/ 2147483646 h 21192"/>
                  <a:gd name="T62" fmla="*/ 2147483646 w 6806"/>
                  <a:gd name="T63" fmla="*/ 2147483646 h 21192"/>
                  <a:gd name="T64" fmla="*/ 2147483646 w 6806"/>
                  <a:gd name="T65" fmla="*/ 2147483646 h 21192"/>
                  <a:gd name="T66" fmla="*/ 2147483646 w 6806"/>
                  <a:gd name="T67" fmla="*/ 2147483646 h 21192"/>
                  <a:gd name="T68" fmla="*/ 2147483646 w 6806"/>
                  <a:gd name="T69" fmla="*/ 2147483646 h 21192"/>
                  <a:gd name="T70" fmla="*/ 2147483646 w 6806"/>
                  <a:gd name="T71" fmla="*/ 2147483646 h 21192"/>
                  <a:gd name="T72" fmla="*/ 2147483646 w 6806"/>
                  <a:gd name="T73" fmla="*/ 2147483646 h 21192"/>
                  <a:gd name="T74" fmla="*/ 2147483646 w 6806"/>
                  <a:gd name="T75" fmla="*/ 2147483646 h 21192"/>
                  <a:gd name="T76" fmla="*/ 2147483646 w 6806"/>
                  <a:gd name="T77" fmla="*/ 2147483646 h 21192"/>
                  <a:gd name="T78" fmla="*/ 2147483646 w 6806"/>
                  <a:gd name="T79" fmla="*/ 2147483646 h 21192"/>
                  <a:gd name="T80" fmla="*/ 2147483646 w 6806"/>
                  <a:gd name="T81" fmla="*/ 2147483646 h 21192"/>
                  <a:gd name="T82" fmla="*/ 2147483646 w 6806"/>
                  <a:gd name="T83" fmla="*/ 2147483646 h 21192"/>
                  <a:gd name="T84" fmla="*/ 2147483646 w 6806"/>
                  <a:gd name="T85" fmla="*/ 2147483646 h 21192"/>
                  <a:gd name="T86" fmla="*/ 2147483646 w 6806"/>
                  <a:gd name="T87" fmla="*/ 2147483646 h 21192"/>
                  <a:gd name="T88" fmla="*/ 2147483646 w 6806"/>
                  <a:gd name="T89" fmla="*/ 2147483646 h 21192"/>
                  <a:gd name="T90" fmla="*/ 2147483646 w 6806"/>
                  <a:gd name="T91" fmla="*/ 2147483646 h 21192"/>
                  <a:gd name="T92" fmla="*/ 2147483646 w 6806"/>
                  <a:gd name="T93" fmla="*/ 2147483646 h 21192"/>
                  <a:gd name="T94" fmla="*/ 2147483646 w 6806"/>
                  <a:gd name="T95" fmla="*/ 2147483646 h 21192"/>
                  <a:gd name="T96" fmla="*/ 2147483646 w 6806"/>
                  <a:gd name="T97" fmla="*/ 2147483646 h 21192"/>
                  <a:gd name="T98" fmla="*/ 2147483646 w 6806"/>
                  <a:gd name="T99" fmla="*/ 2147483646 h 21192"/>
                  <a:gd name="T100" fmla="*/ 2147483646 w 6806"/>
                  <a:gd name="T101" fmla="*/ 2147483646 h 21192"/>
                  <a:gd name="T102" fmla="*/ 2147483646 w 6806"/>
                  <a:gd name="T103" fmla="*/ 2147483646 h 21192"/>
                  <a:gd name="T104" fmla="*/ 2147483646 w 6806"/>
                  <a:gd name="T105" fmla="*/ 2147483646 h 21192"/>
                  <a:gd name="T106" fmla="*/ 2147483646 w 6806"/>
                  <a:gd name="T107" fmla="*/ 2147483646 h 21192"/>
                  <a:gd name="T108" fmla="*/ 2147483646 w 6806"/>
                  <a:gd name="T109" fmla="*/ 2147483646 h 21192"/>
                  <a:gd name="T110" fmla="*/ 2147483646 w 6806"/>
                  <a:gd name="T111" fmla="*/ 2147483646 h 21192"/>
                  <a:gd name="T112" fmla="*/ 2147483646 w 6806"/>
                  <a:gd name="T113" fmla="*/ 2147483646 h 21192"/>
                  <a:gd name="T114" fmla="*/ 2147483646 w 6806"/>
                  <a:gd name="T115" fmla="*/ 1308593750 h 21192"/>
                  <a:gd name="T116" fmla="*/ 2147483646 w 6806"/>
                  <a:gd name="T117" fmla="*/ 332031250 h 21192"/>
                  <a:gd name="T118" fmla="*/ 2147483646 w 6806"/>
                  <a:gd name="T119" fmla="*/ 9765625 h 21192"/>
                  <a:gd name="T120" fmla="*/ 2147483646 w 6806"/>
                  <a:gd name="T121" fmla="*/ 9765625 h 211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cubicBezTo>
                      <a:pt x="1467" y="5486"/>
                      <a:pt x="1468" y="5456"/>
                      <a:pt x="1468" y="5408"/>
                    </a:cubicBezTo>
                    <a:cubicBezTo>
                      <a:pt x="1468" y="5452"/>
                      <a:pt x="1468" y="5466"/>
                      <a:pt x="1445" y="5481"/>
                    </a:cubicBez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lnTo>
                      <a:pt x="4770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8" name="Google Shape;60;p2"/>
              <p:cNvSpPr>
                <a:spLocks/>
              </p:cNvSpPr>
              <p:nvPr/>
            </p:nvSpPr>
            <p:spPr bwMode="auto">
              <a:xfrm>
                <a:off x="69850" y="3719775"/>
                <a:ext cx="139275" cy="235350"/>
              </a:xfrm>
              <a:custGeom>
                <a:avLst/>
                <a:gdLst>
                  <a:gd name="T0" fmla="*/ 2147483646 w 5571"/>
                  <a:gd name="T1" fmla="*/ 0 h 9414"/>
                  <a:gd name="T2" fmla="*/ 2147483646 w 5571"/>
                  <a:gd name="T3" fmla="*/ 2147483646 h 9414"/>
                  <a:gd name="T4" fmla="*/ 2147483646 w 5571"/>
                  <a:gd name="T5" fmla="*/ 2147483646 h 9414"/>
                  <a:gd name="T6" fmla="*/ 2147483646 w 5571"/>
                  <a:gd name="T7" fmla="*/ 2147483646 h 9414"/>
                  <a:gd name="T8" fmla="*/ 2147483646 w 5571"/>
                  <a:gd name="T9" fmla="*/ 2147483646 h 9414"/>
                  <a:gd name="T10" fmla="*/ 1308593750 w 5571"/>
                  <a:gd name="T11" fmla="*/ 2147483646 h 9414"/>
                  <a:gd name="T12" fmla="*/ 332031250 w 5571"/>
                  <a:gd name="T13" fmla="*/ 2147483646 h 9414"/>
                  <a:gd name="T14" fmla="*/ 332031250 w 5571"/>
                  <a:gd name="T15" fmla="*/ 2147483646 h 9414"/>
                  <a:gd name="T16" fmla="*/ 2147483646 w 5571"/>
                  <a:gd name="T17" fmla="*/ 2147483646 h 9414"/>
                  <a:gd name="T18" fmla="*/ 2147483646 w 5571"/>
                  <a:gd name="T19" fmla="*/ 2147483646 h 9414"/>
                  <a:gd name="T20" fmla="*/ 2147483646 w 5571"/>
                  <a:gd name="T21" fmla="*/ 2147483646 h 9414"/>
                  <a:gd name="T22" fmla="*/ 2147483646 w 5571"/>
                  <a:gd name="T23" fmla="*/ 2147483646 h 9414"/>
                  <a:gd name="T24" fmla="*/ 2147483646 w 5571"/>
                  <a:gd name="T25" fmla="*/ 2147483646 h 9414"/>
                  <a:gd name="T26" fmla="*/ 2147483646 w 5571"/>
                  <a:gd name="T27" fmla="*/ 2147483646 h 9414"/>
                  <a:gd name="T28" fmla="*/ 2147483646 w 5571"/>
                  <a:gd name="T29" fmla="*/ 2147483646 h 9414"/>
                  <a:gd name="T30" fmla="*/ 2147483646 w 5571"/>
                  <a:gd name="T31" fmla="*/ 2147483646 h 9414"/>
                  <a:gd name="T32" fmla="*/ 2147483646 w 5571"/>
                  <a:gd name="T33" fmla="*/ 2147483646 h 9414"/>
                  <a:gd name="T34" fmla="*/ 2147483646 w 5571"/>
                  <a:gd name="T35" fmla="*/ 2147483646 h 9414"/>
                  <a:gd name="T36" fmla="*/ 2147483646 w 5571"/>
                  <a:gd name="T37" fmla="*/ 2147483646 h 9414"/>
                  <a:gd name="T38" fmla="*/ 2147483646 w 5571"/>
                  <a:gd name="T39" fmla="*/ 2147483646 h 9414"/>
                  <a:gd name="T40" fmla="*/ 2147483646 w 5571"/>
                  <a:gd name="T41" fmla="*/ 2147483646 h 9414"/>
                  <a:gd name="T42" fmla="*/ 2147483646 w 5571"/>
                  <a:gd name="T43" fmla="*/ 2147483646 h 9414"/>
                  <a:gd name="T44" fmla="*/ 2147483646 w 5571"/>
                  <a:gd name="T45" fmla="*/ 2147483646 h 9414"/>
                  <a:gd name="T46" fmla="*/ 2147483646 w 5571"/>
                  <a:gd name="T47" fmla="*/ 1962890625 h 9414"/>
                  <a:gd name="T48" fmla="*/ 2147483646 w 5571"/>
                  <a:gd name="T49" fmla="*/ 976562500 h 9414"/>
                  <a:gd name="T50" fmla="*/ 2147483646 w 5571"/>
                  <a:gd name="T51" fmla="*/ 0 h 9414"/>
                  <a:gd name="T52" fmla="*/ 2147483646 w 5571"/>
                  <a:gd name="T53" fmla="*/ 0 h 941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lnTo>
                      <a:pt x="417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9" name="Google Shape;61;p2"/>
              <p:cNvSpPr>
                <a:spLocks/>
              </p:cNvSpPr>
              <p:nvPr/>
            </p:nvSpPr>
            <p:spPr bwMode="auto">
              <a:xfrm>
                <a:off x="207450" y="3590700"/>
                <a:ext cx="149300" cy="168400"/>
              </a:xfrm>
              <a:custGeom>
                <a:avLst/>
                <a:gdLst>
                  <a:gd name="T0" fmla="*/ 2147483646 w 5972"/>
                  <a:gd name="T1" fmla="*/ 0 h 6736"/>
                  <a:gd name="T2" fmla="*/ 2147483646 w 5972"/>
                  <a:gd name="T3" fmla="*/ 1562500000 h 6736"/>
                  <a:gd name="T4" fmla="*/ 2147483646 w 5972"/>
                  <a:gd name="T5" fmla="*/ 2147483646 h 6736"/>
                  <a:gd name="T6" fmla="*/ 2147483646 w 5972"/>
                  <a:gd name="T7" fmla="*/ 2147483646 h 6736"/>
                  <a:gd name="T8" fmla="*/ 2147483646 w 5972"/>
                  <a:gd name="T9" fmla="*/ 2147483646 h 6736"/>
                  <a:gd name="T10" fmla="*/ 2147483646 w 5972"/>
                  <a:gd name="T11" fmla="*/ 2147483646 h 6736"/>
                  <a:gd name="T12" fmla="*/ 0 w 5972"/>
                  <a:gd name="T13" fmla="*/ 2147483646 h 6736"/>
                  <a:gd name="T14" fmla="*/ 0 w 5972"/>
                  <a:gd name="T15" fmla="*/ 2147483646 h 6736"/>
                  <a:gd name="T16" fmla="*/ 2147483646 w 5972"/>
                  <a:gd name="T17" fmla="*/ 2147483646 h 6736"/>
                  <a:gd name="T18" fmla="*/ 2147483646 w 5972"/>
                  <a:gd name="T19" fmla="*/ 2147483646 h 6736"/>
                  <a:gd name="T20" fmla="*/ 2147483646 w 5972"/>
                  <a:gd name="T21" fmla="*/ 2147483646 h 6736"/>
                  <a:gd name="T22" fmla="*/ 2147483646 w 5972"/>
                  <a:gd name="T23" fmla="*/ 2147483646 h 6736"/>
                  <a:gd name="T24" fmla="*/ 2147483646 w 5972"/>
                  <a:gd name="T25" fmla="*/ 2147483646 h 6736"/>
                  <a:gd name="T26" fmla="*/ 2147483646 w 5972"/>
                  <a:gd name="T27" fmla="*/ 2147483646 h 6736"/>
                  <a:gd name="T28" fmla="*/ 2147483646 w 5972"/>
                  <a:gd name="T29" fmla="*/ 2147483646 h 6736"/>
                  <a:gd name="T30" fmla="*/ 2147483646 w 5972"/>
                  <a:gd name="T31" fmla="*/ 2147483646 h 6736"/>
                  <a:gd name="T32" fmla="*/ 2147483646 w 5972"/>
                  <a:gd name="T33" fmla="*/ 2147483646 h 6736"/>
                  <a:gd name="T34" fmla="*/ 2147483646 w 5972"/>
                  <a:gd name="T35" fmla="*/ 2147483646 h 6736"/>
                  <a:gd name="T36" fmla="*/ 2147483646 w 5972"/>
                  <a:gd name="T37" fmla="*/ 2147483646 h 6736"/>
                  <a:gd name="T38" fmla="*/ 2147483646 w 5972"/>
                  <a:gd name="T39" fmla="*/ 2147483646 h 6736"/>
                  <a:gd name="T40" fmla="*/ 2147483646 w 5972"/>
                  <a:gd name="T41" fmla="*/ 2147483646 h 6736"/>
                  <a:gd name="T42" fmla="*/ 2147483646 w 5972"/>
                  <a:gd name="T43" fmla="*/ 2147483646 h 6736"/>
                  <a:gd name="T44" fmla="*/ 2147483646 w 5972"/>
                  <a:gd name="T45" fmla="*/ 2147483646 h 6736"/>
                  <a:gd name="T46" fmla="*/ 2147483646 w 5972"/>
                  <a:gd name="T47" fmla="*/ 2147483646 h 6736"/>
                  <a:gd name="T48" fmla="*/ 2147483646 w 5972"/>
                  <a:gd name="T49" fmla="*/ 2147483646 h 6736"/>
                  <a:gd name="T50" fmla="*/ 2147483646 w 5972"/>
                  <a:gd name="T51" fmla="*/ 2147483646 h 6736"/>
                  <a:gd name="T52" fmla="*/ 2147483646 w 5972"/>
                  <a:gd name="T53" fmla="*/ 2147483646 h 6736"/>
                  <a:gd name="T54" fmla="*/ 2147483646 w 5972"/>
                  <a:gd name="T55" fmla="*/ 2147483646 h 6736"/>
                  <a:gd name="T56" fmla="*/ 2147483646 w 5972"/>
                  <a:gd name="T57" fmla="*/ 2147483646 h 6736"/>
                  <a:gd name="T58" fmla="*/ 2147483646 w 5972"/>
                  <a:gd name="T59" fmla="*/ 2147483646 h 6736"/>
                  <a:gd name="T60" fmla="*/ 2147483646 w 5972"/>
                  <a:gd name="T61" fmla="*/ 2147483646 h 6736"/>
                  <a:gd name="T62" fmla="*/ 2147483646 w 5972"/>
                  <a:gd name="T63" fmla="*/ 2147483646 h 6736"/>
                  <a:gd name="T64" fmla="*/ 2147483646 w 5972"/>
                  <a:gd name="T65" fmla="*/ 253906250 h 6736"/>
                  <a:gd name="T66" fmla="*/ 2147483646 w 5972"/>
                  <a:gd name="T67" fmla="*/ 0 h 67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0" name="Google Shape;62;p2"/>
              <p:cNvSpPr>
                <a:spLocks/>
              </p:cNvSpPr>
              <p:nvPr/>
            </p:nvSpPr>
            <p:spPr bwMode="auto">
              <a:xfrm>
                <a:off x="109875" y="3523925"/>
                <a:ext cx="350275" cy="719375"/>
              </a:xfrm>
              <a:custGeom>
                <a:avLst/>
                <a:gdLst>
                  <a:gd name="T0" fmla="*/ 2147483646 w 14011"/>
                  <a:gd name="T1" fmla="*/ 0 h 28775"/>
                  <a:gd name="T2" fmla="*/ 2147483646 w 14011"/>
                  <a:gd name="T3" fmla="*/ 605468750 h 28775"/>
                  <a:gd name="T4" fmla="*/ 2147483646 w 14011"/>
                  <a:gd name="T5" fmla="*/ 2147483646 h 28775"/>
                  <a:gd name="T6" fmla="*/ 2147483646 w 14011"/>
                  <a:gd name="T7" fmla="*/ 2147483646 h 28775"/>
                  <a:gd name="T8" fmla="*/ 2147483646 w 14011"/>
                  <a:gd name="T9" fmla="*/ 2147483646 h 28775"/>
                  <a:gd name="T10" fmla="*/ 2147483646 w 14011"/>
                  <a:gd name="T11" fmla="*/ 2147483646 h 28775"/>
                  <a:gd name="T12" fmla="*/ 2147483646 w 14011"/>
                  <a:gd name="T13" fmla="*/ 2147483646 h 28775"/>
                  <a:gd name="T14" fmla="*/ 2147483646 w 14011"/>
                  <a:gd name="T15" fmla="*/ 2147483646 h 28775"/>
                  <a:gd name="T16" fmla="*/ 332031250 w 14011"/>
                  <a:gd name="T17" fmla="*/ 2147483646 h 28775"/>
                  <a:gd name="T18" fmla="*/ 332031250 w 14011"/>
                  <a:gd name="T19" fmla="*/ 2147483646 h 28775"/>
                  <a:gd name="T20" fmla="*/ 2147483646 w 14011"/>
                  <a:gd name="T21" fmla="*/ 2147483646 h 28775"/>
                  <a:gd name="T22" fmla="*/ 2147483646 w 14011"/>
                  <a:gd name="T23" fmla="*/ 2147483646 h 28775"/>
                  <a:gd name="T24" fmla="*/ 2147483646 w 14011"/>
                  <a:gd name="T25" fmla="*/ 2147483646 h 28775"/>
                  <a:gd name="T26" fmla="*/ 2147483646 w 14011"/>
                  <a:gd name="T27" fmla="*/ 2147483646 h 28775"/>
                  <a:gd name="T28" fmla="*/ 2147483646 w 14011"/>
                  <a:gd name="T29" fmla="*/ 2147483646 h 28775"/>
                  <a:gd name="T30" fmla="*/ 2147483646 w 14011"/>
                  <a:gd name="T31" fmla="*/ 2147483646 h 28775"/>
                  <a:gd name="T32" fmla="*/ 2147483646 w 14011"/>
                  <a:gd name="T33" fmla="*/ 2147483646 h 28775"/>
                  <a:gd name="T34" fmla="*/ 2147483646 w 14011"/>
                  <a:gd name="T35" fmla="*/ 2147483646 h 28775"/>
                  <a:gd name="T36" fmla="*/ 2147483646 w 14011"/>
                  <a:gd name="T37" fmla="*/ 2147483646 h 28775"/>
                  <a:gd name="T38" fmla="*/ 2147483646 w 14011"/>
                  <a:gd name="T39" fmla="*/ 2147483646 h 28775"/>
                  <a:gd name="T40" fmla="*/ 2147483646 w 14011"/>
                  <a:gd name="T41" fmla="*/ 1259765625 h 28775"/>
                  <a:gd name="T42" fmla="*/ 2147483646 w 14011"/>
                  <a:gd name="T43" fmla="*/ 283203125 h 28775"/>
                  <a:gd name="T44" fmla="*/ 2147483646 w 14011"/>
                  <a:gd name="T45" fmla="*/ 0 h 28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1" name="Google Shape;63;p2"/>
              <p:cNvSpPr>
                <a:spLocks/>
              </p:cNvSpPr>
              <p:nvPr/>
            </p:nvSpPr>
            <p:spPr bwMode="auto">
              <a:xfrm>
                <a:off x="286675" y="3609700"/>
                <a:ext cx="35050" cy="251350"/>
              </a:xfrm>
              <a:custGeom>
                <a:avLst/>
                <a:gdLst>
                  <a:gd name="T0" fmla="*/ 2147483646 w 1402"/>
                  <a:gd name="T1" fmla="*/ 0 h 10054"/>
                  <a:gd name="T2" fmla="*/ 2147483646 w 1402"/>
                  <a:gd name="T3" fmla="*/ 976562500 h 10054"/>
                  <a:gd name="T4" fmla="*/ 2147483646 w 1402"/>
                  <a:gd name="T5" fmla="*/ 2147483646 h 10054"/>
                  <a:gd name="T6" fmla="*/ 2147483646 w 1402"/>
                  <a:gd name="T7" fmla="*/ 2147483646 h 10054"/>
                  <a:gd name="T8" fmla="*/ 0 w 1402"/>
                  <a:gd name="T9" fmla="*/ 2147483646 h 10054"/>
                  <a:gd name="T10" fmla="*/ 654296875 w 1402"/>
                  <a:gd name="T11" fmla="*/ 2147483646 h 10054"/>
                  <a:gd name="T12" fmla="*/ 2147483646 w 1402"/>
                  <a:gd name="T13" fmla="*/ 2147483646 h 10054"/>
                  <a:gd name="T14" fmla="*/ 2147483646 w 1402"/>
                  <a:gd name="T15" fmla="*/ 2147483646 h 10054"/>
                  <a:gd name="T16" fmla="*/ 2147483646 w 1402"/>
                  <a:gd name="T17" fmla="*/ 2147483646 h 10054"/>
                  <a:gd name="T18" fmla="*/ 2147483646 w 1402"/>
                  <a:gd name="T19" fmla="*/ 2147483646 h 10054"/>
                  <a:gd name="T20" fmla="*/ 2147483646 w 1402"/>
                  <a:gd name="T21" fmla="*/ 2147483646 h 10054"/>
                  <a:gd name="T22" fmla="*/ 2147483646 w 1402"/>
                  <a:gd name="T23" fmla="*/ 2147483646 h 10054"/>
                  <a:gd name="T24" fmla="*/ 2147483646 w 1402"/>
                  <a:gd name="T25" fmla="*/ 2147483646 h 10054"/>
                  <a:gd name="T26" fmla="*/ 2147483646 w 1402"/>
                  <a:gd name="T27" fmla="*/ 2147483646 h 10054"/>
                  <a:gd name="T28" fmla="*/ 2147483646 w 1402"/>
                  <a:gd name="T29" fmla="*/ 2147483646 h 10054"/>
                  <a:gd name="T30" fmla="*/ 2147483646 w 1402"/>
                  <a:gd name="T31" fmla="*/ 2147483646 h 10054"/>
                  <a:gd name="T32" fmla="*/ 2147483646 w 1402"/>
                  <a:gd name="T33" fmla="*/ 2147483646 h 10054"/>
                  <a:gd name="T34" fmla="*/ 2147483646 w 1402"/>
                  <a:gd name="T35" fmla="*/ 2147483646 h 10054"/>
                  <a:gd name="T36" fmla="*/ 2147483646 w 1402"/>
                  <a:gd name="T37" fmla="*/ 2147483646 h 10054"/>
                  <a:gd name="T38" fmla="*/ 2147483646 w 1402"/>
                  <a:gd name="T39" fmla="*/ 2147483646 h 10054"/>
                  <a:gd name="T40" fmla="*/ 2147483646 w 1402"/>
                  <a:gd name="T41" fmla="*/ 2147483646 h 10054"/>
                  <a:gd name="T42" fmla="*/ 2147483646 w 1402"/>
                  <a:gd name="T43" fmla="*/ 2147483646 h 10054"/>
                  <a:gd name="T44" fmla="*/ 2147483646 w 1402"/>
                  <a:gd name="T45" fmla="*/ 2147483646 h 10054"/>
                  <a:gd name="T46" fmla="*/ 2147483646 w 1402"/>
                  <a:gd name="T47" fmla="*/ 2147483646 h 10054"/>
                  <a:gd name="T48" fmla="*/ 2147483646 w 1402"/>
                  <a:gd name="T49" fmla="*/ 2147483646 h 10054"/>
                  <a:gd name="T50" fmla="*/ 2147483646 w 1402"/>
                  <a:gd name="T51" fmla="*/ 1630859375 h 10054"/>
                  <a:gd name="T52" fmla="*/ 2147483646 w 1402"/>
                  <a:gd name="T53" fmla="*/ 0 h 100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2" name="Google Shape;64;p2"/>
              <p:cNvSpPr>
                <a:spLocks/>
              </p:cNvSpPr>
              <p:nvPr/>
            </p:nvSpPr>
            <p:spPr bwMode="auto">
              <a:xfrm>
                <a:off x="151575" y="3723100"/>
                <a:ext cx="70075" cy="333925"/>
              </a:xfrm>
              <a:custGeom>
                <a:avLst/>
                <a:gdLst>
                  <a:gd name="T0" fmla="*/ 2147483646 w 2803"/>
                  <a:gd name="T1" fmla="*/ 9765625 h 13357"/>
                  <a:gd name="T2" fmla="*/ 2147483646 w 2803"/>
                  <a:gd name="T3" fmla="*/ 332031250 h 13357"/>
                  <a:gd name="T4" fmla="*/ 2147483646 w 2803"/>
                  <a:gd name="T5" fmla="*/ 986328125 h 13357"/>
                  <a:gd name="T6" fmla="*/ 1308593750 w 2803"/>
                  <a:gd name="T7" fmla="*/ 2147483646 h 13357"/>
                  <a:gd name="T8" fmla="*/ 2147483646 w 2803"/>
                  <a:gd name="T9" fmla="*/ 2147483646 h 13357"/>
                  <a:gd name="T10" fmla="*/ 2147483646 w 2803"/>
                  <a:gd name="T11" fmla="*/ 2147483646 h 13357"/>
                  <a:gd name="T12" fmla="*/ 2147483646 w 2803"/>
                  <a:gd name="T13" fmla="*/ 2147483646 h 13357"/>
                  <a:gd name="T14" fmla="*/ 2147483646 w 2803"/>
                  <a:gd name="T15" fmla="*/ 2147483646 h 13357"/>
                  <a:gd name="T16" fmla="*/ 2147483646 w 2803"/>
                  <a:gd name="T17" fmla="*/ 2147483646 h 13357"/>
                  <a:gd name="T18" fmla="*/ 2147483646 w 2803"/>
                  <a:gd name="T19" fmla="*/ 2147483646 h 13357"/>
                  <a:gd name="T20" fmla="*/ 2147483646 w 2803"/>
                  <a:gd name="T21" fmla="*/ 2147483646 h 13357"/>
                  <a:gd name="T22" fmla="*/ 2147483646 w 2803"/>
                  <a:gd name="T23" fmla="*/ 2147483646 h 13357"/>
                  <a:gd name="T24" fmla="*/ 2147483646 w 2803"/>
                  <a:gd name="T25" fmla="*/ 2147483646 h 13357"/>
                  <a:gd name="T26" fmla="*/ 2147483646 w 2803"/>
                  <a:gd name="T27" fmla="*/ 2147483646 h 13357"/>
                  <a:gd name="T28" fmla="*/ 2147483646 w 2803"/>
                  <a:gd name="T29" fmla="*/ 2147483646 h 13357"/>
                  <a:gd name="T30" fmla="*/ 2147483646 w 2803"/>
                  <a:gd name="T31" fmla="*/ 2147483646 h 13357"/>
                  <a:gd name="T32" fmla="*/ 2147483646 w 2803"/>
                  <a:gd name="T33" fmla="*/ 2147483646 h 13357"/>
                  <a:gd name="T34" fmla="*/ 2147483646 w 2803"/>
                  <a:gd name="T35" fmla="*/ 2147483646 h 13357"/>
                  <a:gd name="T36" fmla="*/ 2147483646 w 2803"/>
                  <a:gd name="T37" fmla="*/ 2147483646 h 13357"/>
                  <a:gd name="T38" fmla="*/ 2147483646 w 2803"/>
                  <a:gd name="T39" fmla="*/ 2147483646 h 13357"/>
                  <a:gd name="T40" fmla="*/ 2147483646 w 2803"/>
                  <a:gd name="T41" fmla="*/ 2147483646 h 13357"/>
                  <a:gd name="T42" fmla="*/ 2147483646 w 2803"/>
                  <a:gd name="T43" fmla="*/ 2147483646 h 13357"/>
                  <a:gd name="T44" fmla="*/ 2147483646 w 2803"/>
                  <a:gd name="T45" fmla="*/ 1308593750 h 13357"/>
                  <a:gd name="T46" fmla="*/ 2147483646 w 2803"/>
                  <a:gd name="T47" fmla="*/ 9765625 h 133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3" name="Google Shape;65;p2"/>
              <p:cNvSpPr>
                <a:spLocks/>
              </p:cNvSpPr>
              <p:nvPr/>
            </p:nvSpPr>
            <p:spPr bwMode="auto">
              <a:xfrm>
                <a:off x="401750" y="3545475"/>
                <a:ext cx="14200" cy="87975"/>
              </a:xfrm>
              <a:custGeom>
                <a:avLst/>
                <a:gdLst>
                  <a:gd name="T0" fmla="*/ 2147483646 w 568"/>
                  <a:gd name="T1" fmla="*/ 9765625 h 3519"/>
                  <a:gd name="T2" fmla="*/ 1630859375 w 568"/>
                  <a:gd name="T3" fmla="*/ 654296875 h 3519"/>
                  <a:gd name="T4" fmla="*/ 0 w 568"/>
                  <a:gd name="T5" fmla="*/ 2147483646 h 3519"/>
                  <a:gd name="T6" fmla="*/ 654296875 w 568"/>
                  <a:gd name="T7" fmla="*/ 2147483646 h 3519"/>
                  <a:gd name="T8" fmla="*/ 2147483646 w 568"/>
                  <a:gd name="T9" fmla="*/ 2147483646 h 3519"/>
                  <a:gd name="T10" fmla="*/ 2147483646 w 568"/>
                  <a:gd name="T11" fmla="*/ 2147483646 h 3519"/>
                  <a:gd name="T12" fmla="*/ 2147483646 w 568"/>
                  <a:gd name="T13" fmla="*/ 2147483646 h 3519"/>
                  <a:gd name="T14" fmla="*/ 2147483646 w 568"/>
                  <a:gd name="T15" fmla="*/ 2147483646 h 3519"/>
                  <a:gd name="T16" fmla="*/ 2147483646 w 568"/>
                  <a:gd name="T17" fmla="*/ 2147483646 h 3519"/>
                  <a:gd name="T18" fmla="*/ 2147483646 w 568"/>
                  <a:gd name="T19" fmla="*/ 2147483646 h 3519"/>
                  <a:gd name="T20" fmla="*/ 2147483646 w 568"/>
                  <a:gd name="T21" fmla="*/ 2147483646 h 3519"/>
                  <a:gd name="T22" fmla="*/ 2147483646 w 568"/>
                  <a:gd name="T23" fmla="*/ 2147483646 h 3519"/>
                  <a:gd name="T24" fmla="*/ 2147483646 w 568"/>
                  <a:gd name="T25" fmla="*/ 2147483646 h 3519"/>
                  <a:gd name="T26" fmla="*/ 2147483646 w 568"/>
                  <a:gd name="T27" fmla="*/ 2147483646 h 3519"/>
                  <a:gd name="T28" fmla="*/ 2147483646 w 568"/>
                  <a:gd name="T29" fmla="*/ 2147483646 h 3519"/>
                  <a:gd name="T30" fmla="*/ 2147483646 w 568"/>
                  <a:gd name="T31" fmla="*/ 654296875 h 3519"/>
                  <a:gd name="T32" fmla="*/ 2147483646 w 568"/>
                  <a:gd name="T33" fmla="*/ 9765625 h 35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4" name="Google Shape;66;p2"/>
              <p:cNvSpPr>
                <a:spLocks/>
              </p:cNvSpPr>
              <p:nvPr/>
            </p:nvSpPr>
            <p:spPr bwMode="auto">
              <a:xfrm>
                <a:off x="365900" y="3619275"/>
                <a:ext cx="178475" cy="116375"/>
              </a:xfrm>
              <a:custGeom>
                <a:avLst/>
                <a:gdLst>
                  <a:gd name="T0" fmla="*/ 2147483646 w 7139"/>
                  <a:gd name="T1" fmla="*/ 9765625 h 4655"/>
                  <a:gd name="T2" fmla="*/ 2147483646 w 7139"/>
                  <a:gd name="T3" fmla="*/ 498046875 h 4655"/>
                  <a:gd name="T4" fmla="*/ 2147483646 w 7139"/>
                  <a:gd name="T5" fmla="*/ 2147483646 h 4655"/>
                  <a:gd name="T6" fmla="*/ 2147483646 w 7139"/>
                  <a:gd name="T7" fmla="*/ 2147483646 h 4655"/>
                  <a:gd name="T8" fmla="*/ 2147483646 w 7139"/>
                  <a:gd name="T9" fmla="*/ 2147483646 h 4655"/>
                  <a:gd name="T10" fmla="*/ 2147483646 w 7139"/>
                  <a:gd name="T11" fmla="*/ 2147483646 h 4655"/>
                  <a:gd name="T12" fmla="*/ 2147483646 w 7139"/>
                  <a:gd name="T13" fmla="*/ 2147483646 h 4655"/>
                  <a:gd name="T14" fmla="*/ 2147483646 w 7139"/>
                  <a:gd name="T15" fmla="*/ 2147483646 h 4655"/>
                  <a:gd name="T16" fmla="*/ 2147483646 w 7139"/>
                  <a:gd name="T17" fmla="*/ 2147483646 h 4655"/>
                  <a:gd name="T18" fmla="*/ 2147483646 w 7139"/>
                  <a:gd name="T19" fmla="*/ 2147483646 h 4655"/>
                  <a:gd name="T20" fmla="*/ 1630859375 w 7139"/>
                  <a:gd name="T21" fmla="*/ 2147483646 h 4655"/>
                  <a:gd name="T22" fmla="*/ 654296875 w 7139"/>
                  <a:gd name="T23" fmla="*/ 2147483646 h 4655"/>
                  <a:gd name="T24" fmla="*/ 1308593750 w 7139"/>
                  <a:gd name="T25" fmla="*/ 2147483646 h 4655"/>
                  <a:gd name="T26" fmla="*/ 2147483646 w 7139"/>
                  <a:gd name="T27" fmla="*/ 2147483646 h 4655"/>
                  <a:gd name="T28" fmla="*/ 2147483646 w 7139"/>
                  <a:gd name="T29" fmla="*/ 2147483646 h 4655"/>
                  <a:gd name="T30" fmla="*/ 2147483646 w 7139"/>
                  <a:gd name="T31" fmla="*/ 2147483646 h 4655"/>
                  <a:gd name="T32" fmla="*/ 2147483646 w 7139"/>
                  <a:gd name="T33" fmla="*/ 2147483646 h 4655"/>
                  <a:gd name="T34" fmla="*/ 2147483646 w 7139"/>
                  <a:gd name="T35" fmla="*/ 2147483646 h 4655"/>
                  <a:gd name="T36" fmla="*/ 2147483646 w 7139"/>
                  <a:gd name="T37" fmla="*/ 2147483646 h 4655"/>
                  <a:gd name="T38" fmla="*/ 2147483646 w 7139"/>
                  <a:gd name="T39" fmla="*/ 2147483646 h 4655"/>
                  <a:gd name="T40" fmla="*/ 2147483646 w 7139"/>
                  <a:gd name="T41" fmla="*/ 2147483646 h 4655"/>
                  <a:gd name="T42" fmla="*/ 2147483646 w 7139"/>
                  <a:gd name="T43" fmla="*/ 2147483646 h 4655"/>
                  <a:gd name="T44" fmla="*/ 2147483646 w 7139"/>
                  <a:gd name="T45" fmla="*/ 2147483646 h 4655"/>
                  <a:gd name="T46" fmla="*/ 2147483646 w 7139"/>
                  <a:gd name="T47" fmla="*/ 947265625 h 4655"/>
                  <a:gd name="T48" fmla="*/ 2147483646 w 7139"/>
                  <a:gd name="T49" fmla="*/ 947265625 h 4655"/>
                  <a:gd name="T50" fmla="*/ 2147483646 w 7139"/>
                  <a:gd name="T51" fmla="*/ 1250000000 h 4655"/>
                  <a:gd name="T52" fmla="*/ 2147483646 w 7139"/>
                  <a:gd name="T53" fmla="*/ 820312500 h 4655"/>
                  <a:gd name="T54" fmla="*/ 2147483646 w 7139"/>
                  <a:gd name="T55" fmla="*/ 820312500 h 4655"/>
                  <a:gd name="T56" fmla="*/ 2147483646 w 7139"/>
                  <a:gd name="T57" fmla="*/ 947265625 h 4655"/>
                  <a:gd name="T58" fmla="*/ 2147483646 w 7139"/>
                  <a:gd name="T59" fmla="*/ 947265625 h 4655"/>
                  <a:gd name="T60" fmla="*/ 2147483646 w 7139"/>
                  <a:gd name="T61" fmla="*/ 498046875 h 4655"/>
                  <a:gd name="T62" fmla="*/ 2147483646 w 7139"/>
                  <a:gd name="T63" fmla="*/ 9765625 h 465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cubicBezTo>
                      <a:pt x="7135" y="89"/>
                      <a:pt x="7132" y="93"/>
                      <a:pt x="7129" y="97"/>
                    </a:cubicBez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5" name="Google Shape;67;p2"/>
              <p:cNvSpPr>
                <a:spLocks/>
              </p:cNvSpPr>
              <p:nvPr/>
            </p:nvSpPr>
            <p:spPr bwMode="auto">
              <a:xfrm>
                <a:off x="247475" y="3867375"/>
                <a:ext cx="242700" cy="123450"/>
              </a:xfrm>
              <a:custGeom>
                <a:avLst/>
                <a:gdLst>
                  <a:gd name="T0" fmla="*/ 2147483646 w 9708"/>
                  <a:gd name="T1" fmla="*/ 9765625 h 4938"/>
                  <a:gd name="T2" fmla="*/ 2147483646 w 9708"/>
                  <a:gd name="T3" fmla="*/ 332031250 h 4938"/>
                  <a:gd name="T4" fmla="*/ 2147483646 w 9708"/>
                  <a:gd name="T5" fmla="*/ 2147483646 h 4938"/>
                  <a:gd name="T6" fmla="*/ 2147483646 w 9708"/>
                  <a:gd name="T7" fmla="*/ 2147483646 h 4938"/>
                  <a:gd name="T8" fmla="*/ 2147483646 w 9708"/>
                  <a:gd name="T9" fmla="*/ 2147483646 h 4938"/>
                  <a:gd name="T10" fmla="*/ 2147483646 w 9708"/>
                  <a:gd name="T11" fmla="*/ 2147483646 h 4938"/>
                  <a:gd name="T12" fmla="*/ 2147483646 w 9708"/>
                  <a:gd name="T13" fmla="*/ 2147483646 h 4938"/>
                  <a:gd name="T14" fmla="*/ 2147483646 w 9708"/>
                  <a:gd name="T15" fmla="*/ 2147483646 h 4938"/>
                  <a:gd name="T16" fmla="*/ 2147483646 w 9708"/>
                  <a:gd name="T17" fmla="*/ 2147483646 h 4938"/>
                  <a:gd name="T18" fmla="*/ 2147483646 w 9708"/>
                  <a:gd name="T19" fmla="*/ 2147483646 h 4938"/>
                  <a:gd name="T20" fmla="*/ 2147483646 w 9708"/>
                  <a:gd name="T21" fmla="*/ 2147483646 h 4938"/>
                  <a:gd name="T22" fmla="*/ 2147483646 w 9708"/>
                  <a:gd name="T23" fmla="*/ 2147483646 h 4938"/>
                  <a:gd name="T24" fmla="*/ 2147483646 w 9708"/>
                  <a:gd name="T25" fmla="*/ 2147483646 h 4938"/>
                  <a:gd name="T26" fmla="*/ 2147483646 w 9708"/>
                  <a:gd name="T27" fmla="*/ 2147483646 h 4938"/>
                  <a:gd name="T28" fmla="*/ 1962890625 w 9708"/>
                  <a:gd name="T29" fmla="*/ 2147483646 h 4938"/>
                  <a:gd name="T30" fmla="*/ 1630859375 w 9708"/>
                  <a:gd name="T31" fmla="*/ 2147483646 h 4938"/>
                  <a:gd name="T32" fmla="*/ 0 w 9708"/>
                  <a:gd name="T33" fmla="*/ 2147483646 h 4938"/>
                  <a:gd name="T34" fmla="*/ 1962890625 w 9708"/>
                  <a:gd name="T35" fmla="*/ 2147483646 h 4938"/>
                  <a:gd name="T36" fmla="*/ 2147483646 w 9708"/>
                  <a:gd name="T37" fmla="*/ 2147483646 h 4938"/>
                  <a:gd name="T38" fmla="*/ 2147483646 w 9708"/>
                  <a:gd name="T39" fmla="*/ 2147483646 h 4938"/>
                  <a:gd name="T40" fmla="*/ 2147483646 w 9708"/>
                  <a:gd name="T41" fmla="*/ 2147483646 h 4938"/>
                  <a:gd name="T42" fmla="*/ 2147483646 w 9708"/>
                  <a:gd name="T43" fmla="*/ 2147483646 h 4938"/>
                  <a:gd name="T44" fmla="*/ 2147483646 w 9708"/>
                  <a:gd name="T45" fmla="*/ 2147483646 h 4938"/>
                  <a:gd name="T46" fmla="*/ 2147483646 w 9708"/>
                  <a:gd name="T47" fmla="*/ 2147483646 h 4938"/>
                  <a:gd name="T48" fmla="*/ 2147483646 w 9708"/>
                  <a:gd name="T49" fmla="*/ 2147483646 h 4938"/>
                  <a:gd name="T50" fmla="*/ 2147483646 w 9708"/>
                  <a:gd name="T51" fmla="*/ 2147483646 h 4938"/>
                  <a:gd name="T52" fmla="*/ 2147483646 w 9708"/>
                  <a:gd name="T53" fmla="*/ 2147483646 h 4938"/>
                  <a:gd name="T54" fmla="*/ 2147483646 w 9708"/>
                  <a:gd name="T55" fmla="*/ 1308593750 h 4938"/>
                  <a:gd name="T56" fmla="*/ 2147483646 w 9708"/>
                  <a:gd name="T57" fmla="*/ 9765625 h 49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cubicBezTo>
                      <a:pt x="1350" y="4188"/>
                      <a:pt x="1357" y="4181"/>
                      <a:pt x="1368" y="4170"/>
                    </a:cubicBez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6" name="Google Shape;68;p2"/>
              <p:cNvSpPr>
                <a:spLocks/>
              </p:cNvSpPr>
              <p:nvPr/>
            </p:nvSpPr>
            <p:spPr bwMode="auto">
              <a:xfrm>
                <a:off x="152400" y="4103600"/>
                <a:ext cx="152650" cy="55825"/>
              </a:xfrm>
              <a:custGeom>
                <a:avLst/>
                <a:gdLst>
                  <a:gd name="T0" fmla="*/ 2147483646 w 6106"/>
                  <a:gd name="T1" fmla="*/ 0 h 2233"/>
                  <a:gd name="T2" fmla="*/ 2147483646 w 6106"/>
                  <a:gd name="T3" fmla="*/ 244140625 h 2233"/>
                  <a:gd name="T4" fmla="*/ 2147483646 w 6106"/>
                  <a:gd name="T5" fmla="*/ 2147483646 h 2233"/>
                  <a:gd name="T6" fmla="*/ 2147483646 w 6106"/>
                  <a:gd name="T7" fmla="*/ 2147483646 h 2233"/>
                  <a:gd name="T8" fmla="*/ 2147483646 w 6106"/>
                  <a:gd name="T9" fmla="*/ 2147483646 h 2233"/>
                  <a:gd name="T10" fmla="*/ 2147483646 w 6106"/>
                  <a:gd name="T11" fmla="*/ 2147483646 h 2233"/>
                  <a:gd name="T12" fmla="*/ 2147483646 w 6106"/>
                  <a:gd name="T13" fmla="*/ 2147483646 h 2233"/>
                  <a:gd name="T14" fmla="*/ 2147483646 w 6106"/>
                  <a:gd name="T15" fmla="*/ 2147483646 h 2233"/>
                  <a:gd name="T16" fmla="*/ 332031250 w 6106"/>
                  <a:gd name="T17" fmla="*/ 2147483646 h 2233"/>
                  <a:gd name="T18" fmla="*/ 2147483646 w 6106"/>
                  <a:gd name="T19" fmla="*/ 2147483646 h 2233"/>
                  <a:gd name="T20" fmla="*/ 2147483646 w 6106"/>
                  <a:gd name="T21" fmla="*/ 2147483646 h 2233"/>
                  <a:gd name="T22" fmla="*/ 2147483646 w 6106"/>
                  <a:gd name="T23" fmla="*/ 2147483646 h 2233"/>
                  <a:gd name="T24" fmla="*/ 2147483646 w 6106"/>
                  <a:gd name="T25" fmla="*/ 2147483646 h 2233"/>
                  <a:gd name="T26" fmla="*/ 2147483646 w 6106"/>
                  <a:gd name="T27" fmla="*/ 2147483646 h 2233"/>
                  <a:gd name="T28" fmla="*/ 2147483646 w 6106"/>
                  <a:gd name="T29" fmla="*/ 2147483646 h 2233"/>
                  <a:gd name="T30" fmla="*/ 2147483646 w 6106"/>
                  <a:gd name="T31" fmla="*/ 1542968750 h 2233"/>
                  <a:gd name="T32" fmla="*/ 2147483646 w 6106"/>
                  <a:gd name="T33" fmla="*/ 244140625 h 2233"/>
                  <a:gd name="T34" fmla="*/ 2147483646 w 6106"/>
                  <a:gd name="T35" fmla="*/ 0 h 22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7" name="Google Shape;69;p2"/>
              <p:cNvSpPr>
                <a:spLocks/>
              </p:cNvSpPr>
              <p:nvPr/>
            </p:nvSpPr>
            <p:spPr bwMode="auto">
              <a:xfrm>
                <a:off x="194100" y="3939300"/>
                <a:ext cx="19200" cy="18175"/>
              </a:xfrm>
              <a:custGeom>
                <a:avLst/>
                <a:gdLst>
                  <a:gd name="T0" fmla="*/ 2147483646 w 768"/>
                  <a:gd name="T1" fmla="*/ 9765625 h 727"/>
                  <a:gd name="T2" fmla="*/ 1308593750 w 768"/>
                  <a:gd name="T3" fmla="*/ 1230468750 h 727"/>
                  <a:gd name="T4" fmla="*/ 1308593750 w 768"/>
                  <a:gd name="T5" fmla="*/ 2147483646 h 727"/>
                  <a:gd name="T6" fmla="*/ 2147483646 w 768"/>
                  <a:gd name="T7" fmla="*/ 2147483646 h 727"/>
                  <a:gd name="T8" fmla="*/ 2147483646 w 768"/>
                  <a:gd name="T9" fmla="*/ 2147483646 h 727"/>
                  <a:gd name="T10" fmla="*/ 2147483646 w 768"/>
                  <a:gd name="T11" fmla="*/ 1230468750 h 727"/>
                  <a:gd name="T12" fmla="*/ 2147483646 w 768"/>
                  <a:gd name="T13" fmla="*/ 9765625 h 7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8" name="Google Shape;70;p2"/>
              <p:cNvSpPr>
                <a:spLocks/>
              </p:cNvSpPr>
              <p:nvPr/>
            </p:nvSpPr>
            <p:spPr bwMode="auto">
              <a:xfrm>
                <a:off x="205775" y="3898025"/>
                <a:ext cx="11700" cy="10650"/>
              </a:xfrm>
              <a:custGeom>
                <a:avLst/>
                <a:gdLst>
                  <a:gd name="T0" fmla="*/ 2147483646 w 468"/>
                  <a:gd name="T1" fmla="*/ 0 h 426"/>
                  <a:gd name="T2" fmla="*/ 654296875 w 468"/>
                  <a:gd name="T3" fmla="*/ 742187500 h 426"/>
                  <a:gd name="T4" fmla="*/ 654296875 w 468"/>
                  <a:gd name="T5" fmla="*/ 2147483646 h 426"/>
                  <a:gd name="T6" fmla="*/ 2147483646 w 468"/>
                  <a:gd name="T7" fmla="*/ 2147483646 h 426"/>
                  <a:gd name="T8" fmla="*/ 2147483646 w 468"/>
                  <a:gd name="T9" fmla="*/ 2147483646 h 426"/>
                  <a:gd name="T10" fmla="*/ 2147483646 w 468"/>
                  <a:gd name="T11" fmla="*/ 742187500 h 426"/>
                  <a:gd name="T12" fmla="*/ 2147483646 w 468"/>
                  <a:gd name="T13" fmla="*/ 0 h 4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9" name="Google Shape;71;p2"/>
              <p:cNvSpPr>
                <a:spLocks/>
              </p:cNvSpPr>
              <p:nvPr/>
            </p:nvSpPr>
            <p:spPr bwMode="auto">
              <a:xfrm>
                <a:off x="222450" y="3934725"/>
                <a:ext cx="10025" cy="9600"/>
              </a:xfrm>
              <a:custGeom>
                <a:avLst/>
                <a:gdLst>
                  <a:gd name="T0" fmla="*/ 2147483646 w 401"/>
                  <a:gd name="T1" fmla="*/ 0 h 384"/>
                  <a:gd name="T2" fmla="*/ 654296875 w 401"/>
                  <a:gd name="T3" fmla="*/ 732421875 h 384"/>
                  <a:gd name="T4" fmla="*/ 654296875 w 401"/>
                  <a:gd name="T5" fmla="*/ 2147483646 h 384"/>
                  <a:gd name="T6" fmla="*/ 2147483646 w 401"/>
                  <a:gd name="T7" fmla="*/ 2147483646 h 384"/>
                  <a:gd name="T8" fmla="*/ 2147483646 w 401"/>
                  <a:gd name="T9" fmla="*/ 2147483646 h 384"/>
                  <a:gd name="T10" fmla="*/ 2147483646 w 401"/>
                  <a:gd name="T11" fmla="*/ 732421875 h 384"/>
                  <a:gd name="T12" fmla="*/ 2147483646 w 401"/>
                  <a:gd name="T13" fmla="*/ 0 h 3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0" name="Google Shape;72;p2"/>
              <p:cNvSpPr>
                <a:spLocks/>
              </p:cNvSpPr>
              <p:nvPr/>
            </p:nvSpPr>
            <p:spPr bwMode="auto">
              <a:xfrm>
                <a:off x="238300" y="3896150"/>
                <a:ext cx="12525" cy="11500"/>
              </a:xfrm>
              <a:custGeom>
                <a:avLst/>
                <a:gdLst>
                  <a:gd name="T0" fmla="*/ 2147483646 w 501"/>
                  <a:gd name="T1" fmla="*/ 0 h 460"/>
                  <a:gd name="T2" fmla="*/ 654296875 w 501"/>
                  <a:gd name="T3" fmla="*/ 488281250 h 460"/>
                  <a:gd name="T4" fmla="*/ 654296875 w 501"/>
                  <a:gd name="T5" fmla="*/ 2147483646 h 460"/>
                  <a:gd name="T6" fmla="*/ 2147483646 w 501"/>
                  <a:gd name="T7" fmla="*/ 2147483646 h 460"/>
                  <a:gd name="T8" fmla="*/ 2147483646 w 501"/>
                  <a:gd name="T9" fmla="*/ 2147483646 h 460"/>
                  <a:gd name="T10" fmla="*/ 2147483646 w 501"/>
                  <a:gd name="T11" fmla="*/ 488281250 h 460"/>
                  <a:gd name="T12" fmla="*/ 2147483646 w 501"/>
                  <a:gd name="T13" fmla="*/ 0 h 4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1" name="Google Shape;73;p2"/>
              <p:cNvSpPr>
                <a:spLocks/>
              </p:cNvSpPr>
              <p:nvPr/>
            </p:nvSpPr>
            <p:spPr bwMode="auto">
              <a:xfrm>
                <a:off x="229950" y="3838825"/>
                <a:ext cx="13375" cy="12325"/>
              </a:xfrm>
              <a:custGeom>
                <a:avLst/>
                <a:gdLst>
                  <a:gd name="T0" fmla="*/ 2147483646 w 535"/>
                  <a:gd name="T1" fmla="*/ 0 h 493"/>
                  <a:gd name="T2" fmla="*/ 664062500 w 535"/>
                  <a:gd name="T3" fmla="*/ 732421875 h 493"/>
                  <a:gd name="T4" fmla="*/ 664062500 w 535"/>
                  <a:gd name="T5" fmla="*/ 2147483646 h 493"/>
                  <a:gd name="T6" fmla="*/ 2147483646 w 535"/>
                  <a:gd name="T7" fmla="*/ 2147483646 h 493"/>
                  <a:gd name="T8" fmla="*/ 2147483646 w 535"/>
                  <a:gd name="T9" fmla="*/ 2147483646 h 493"/>
                  <a:gd name="T10" fmla="*/ 2147483646 w 535"/>
                  <a:gd name="T11" fmla="*/ 732421875 h 493"/>
                  <a:gd name="T12" fmla="*/ 2147483646 w 535"/>
                  <a:gd name="T13" fmla="*/ 0 h 4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2" name="Google Shape;74;p2"/>
              <p:cNvSpPr>
                <a:spLocks/>
              </p:cNvSpPr>
              <p:nvPr/>
            </p:nvSpPr>
            <p:spPr bwMode="auto">
              <a:xfrm>
                <a:off x="277500" y="3857575"/>
                <a:ext cx="6700" cy="5450"/>
              </a:xfrm>
              <a:custGeom>
                <a:avLst/>
                <a:gdLst>
                  <a:gd name="T0" fmla="*/ 1259765625 w 268"/>
                  <a:gd name="T1" fmla="*/ 9765625 h 218"/>
                  <a:gd name="T2" fmla="*/ 332031250 w 268"/>
                  <a:gd name="T3" fmla="*/ 253906250 h 218"/>
                  <a:gd name="T4" fmla="*/ 332031250 w 268"/>
                  <a:gd name="T5" fmla="*/ 1875000000 h 218"/>
                  <a:gd name="T6" fmla="*/ 1259765625 w 268"/>
                  <a:gd name="T7" fmla="*/ 2119140625 h 218"/>
                  <a:gd name="T8" fmla="*/ 1953125000 w 268"/>
                  <a:gd name="T9" fmla="*/ 1875000000 h 218"/>
                  <a:gd name="T10" fmla="*/ 1953125000 w 268"/>
                  <a:gd name="T11" fmla="*/ 253906250 h 218"/>
                  <a:gd name="T12" fmla="*/ 1259765625 w 268"/>
                  <a:gd name="T13" fmla="*/ 9765625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3" name="Google Shape;75;p2"/>
              <p:cNvSpPr>
                <a:spLocks/>
              </p:cNvSpPr>
              <p:nvPr/>
            </p:nvSpPr>
            <p:spPr bwMode="auto">
              <a:xfrm>
                <a:off x="263325" y="3812550"/>
                <a:ext cx="6700" cy="6900"/>
              </a:xfrm>
              <a:custGeom>
                <a:avLst/>
                <a:gdLst>
                  <a:gd name="T0" fmla="*/ 1308593750 w 268"/>
                  <a:gd name="T1" fmla="*/ 0 h 276"/>
                  <a:gd name="T2" fmla="*/ 332031250 w 268"/>
                  <a:gd name="T3" fmla="*/ 244140625 h 276"/>
                  <a:gd name="T4" fmla="*/ 332031250 w 268"/>
                  <a:gd name="T5" fmla="*/ 2147483646 h 276"/>
                  <a:gd name="T6" fmla="*/ 1064453125 w 268"/>
                  <a:gd name="T7" fmla="*/ 2147483646 h 276"/>
                  <a:gd name="T8" fmla="*/ 2147483646 w 268"/>
                  <a:gd name="T9" fmla="*/ 2147483646 h 276"/>
                  <a:gd name="T10" fmla="*/ 2147483646 w 268"/>
                  <a:gd name="T11" fmla="*/ 244140625 h 276"/>
                  <a:gd name="T12" fmla="*/ 1308593750 w 268"/>
                  <a:gd name="T13" fmla="*/ 0 h 2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4" name="Google Shape;76;p2"/>
              <p:cNvSpPr>
                <a:spLocks/>
              </p:cNvSpPr>
              <p:nvPr/>
            </p:nvSpPr>
            <p:spPr bwMode="auto">
              <a:xfrm>
                <a:off x="259975" y="3906150"/>
                <a:ext cx="5875" cy="6075"/>
              </a:xfrm>
              <a:custGeom>
                <a:avLst/>
                <a:gdLst>
                  <a:gd name="T0" fmla="*/ 1025390625 w 235"/>
                  <a:gd name="T1" fmla="*/ 9765625 h 243"/>
                  <a:gd name="T2" fmla="*/ 332031250 w 235"/>
                  <a:gd name="T3" fmla="*/ 498046875 h 243"/>
                  <a:gd name="T4" fmla="*/ 332031250 w 235"/>
                  <a:gd name="T5" fmla="*/ 2128906250 h 243"/>
                  <a:gd name="T6" fmla="*/ 1142578125 w 235"/>
                  <a:gd name="T7" fmla="*/ 2147483646 h 243"/>
                  <a:gd name="T8" fmla="*/ 1962890625 w 235"/>
                  <a:gd name="T9" fmla="*/ 2128906250 h 243"/>
                  <a:gd name="T10" fmla="*/ 1962890625 w 235"/>
                  <a:gd name="T11" fmla="*/ 498046875 h 243"/>
                  <a:gd name="T12" fmla="*/ 1025390625 w 235"/>
                  <a:gd name="T13" fmla="*/ 9765625 h 2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5" name="Google Shape;77;p2"/>
              <p:cNvSpPr>
                <a:spLocks/>
              </p:cNvSpPr>
              <p:nvPr/>
            </p:nvSpPr>
            <p:spPr bwMode="auto">
              <a:xfrm>
                <a:off x="207450" y="3978250"/>
                <a:ext cx="19200" cy="17575"/>
              </a:xfrm>
              <a:custGeom>
                <a:avLst/>
                <a:gdLst>
                  <a:gd name="T0" fmla="*/ 2147483646 w 768"/>
                  <a:gd name="T1" fmla="*/ 9765625 h 703"/>
                  <a:gd name="T2" fmla="*/ 1308593750 w 768"/>
                  <a:gd name="T3" fmla="*/ 996093750 h 703"/>
                  <a:gd name="T4" fmla="*/ 1308593750 w 768"/>
                  <a:gd name="T5" fmla="*/ 2147483646 h 703"/>
                  <a:gd name="T6" fmla="*/ 2147483646 w 768"/>
                  <a:gd name="T7" fmla="*/ 2147483646 h 703"/>
                  <a:gd name="T8" fmla="*/ 2147483646 w 768"/>
                  <a:gd name="T9" fmla="*/ 2147483646 h 703"/>
                  <a:gd name="T10" fmla="*/ 2147483646 w 768"/>
                  <a:gd name="T11" fmla="*/ 996093750 h 703"/>
                  <a:gd name="T12" fmla="*/ 2147483646 w 768"/>
                  <a:gd name="T13" fmla="*/ 9765625 h 7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6" name="Google Shape;78;p2"/>
              <p:cNvSpPr>
                <a:spLocks/>
              </p:cNvSpPr>
              <p:nvPr/>
            </p:nvSpPr>
            <p:spPr bwMode="auto">
              <a:xfrm>
                <a:off x="115700" y="3975800"/>
                <a:ext cx="18375" cy="15850"/>
              </a:xfrm>
              <a:custGeom>
                <a:avLst/>
                <a:gdLst>
                  <a:gd name="T0" fmla="*/ 2147483646 w 735"/>
                  <a:gd name="T1" fmla="*/ 0 h 634"/>
                  <a:gd name="T2" fmla="*/ 1308593750 w 735"/>
                  <a:gd name="T3" fmla="*/ 976562500 h 634"/>
                  <a:gd name="T4" fmla="*/ 1308593750 w 735"/>
                  <a:gd name="T5" fmla="*/ 2147483646 h 634"/>
                  <a:gd name="T6" fmla="*/ 2147483646 w 735"/>
                  <a:gd name="T7" fmla="*/ 2147483646 h 634"/>
                  <a:gd name="T8" fmla="*/ 2147483646 w 735"/>
                  <a:gd name="T9" fmla="*/ 2147483646 h 634"/>
                  <a:gd name="T10" fmla="*/ 2147483646 w 735"/>
                  <a:gd name="T11" fmla="*/ 976562500 h 634"/>
                  <a:gd name="T12" fmla="*/ 2147483646 w 735"/>
                  <a:gd name="T13" fmla="*/ 0 h 6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7" name="Google Shape;79;p2"/>
              <p:cNvSpPr>
                <a:spLocks/>
              </p:cNvSpPr>
              <p:nvPr/>
            </p:nvSpPr>
            <p:spPr bwMode="auto">
              <a:xfrm>
                <a:off x="128225" y="3933050"/>
                <a:ext cx="16700" cy="15250"/>
              </a:xfrm>
              <a:custGeom>
                <a:avLst/>
                <a:gdLst>
                  <a:gd name="T0" fmla="*/ 2147483646 w 668"/>
                  <a:gd name="T1" fmla="*/ 0 h 610"/>
                  <a:gd name="T2" fmla="*/ 1308593750 w 668"/>
                  <a:gd name="T3" fmla="*/ 742187500 h 610"/>
                  <a:gd name="T4" fmla="*/ 1308593750 w 668"/>
                  <a:gd name="T5" fmla="*/ 2147483646 h 610"/>
                  <a:gd name="T6" fmla="*/ 2147483646 w 668"/>
                  <a:gd name="T7" fmla="*/ 2147483646 h 610"/>
                  <a:gd name="T8" fmla="*/ 2147483646 w 668"/>
                  <a:gd name="T9" fmla="*/ 2147483646 h 610"/>
                  <a:gd name="T10" fmla="*/ 2147483646 w 668"/>
                  <a:gd name="T11" fmla="*/ 742187500 h 610"/>
                  <a:gd name="T12" fmla="*/ 2147483646 w 668"/>
                  <a:gd name="T13" fmla="*/ 0 h 6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8" name="Google Shape;80;p2"/>
              <p:cNvSpPr>
                <a:spLocks/>
              </p:cNvSpPr>
              <p:nvPr/>
            </p:nvSpPr>
            <p:spPr bwMode="auto">
              <a:xfrm>
                <a:off x="159900" y="4005600"/>
                <a:ext cx="12550" cy="11500"/>
              </a:xfrm>
              <a:custGeom>
                <a:avLst/>
                <a:gdLst>
                  <a:gd name="T0" fmla="*/ 2147483646 w 502"/>
                  <a:gd name="T1" fmla="*/ 9765625 h 460"/>
                  <a:gd name="T2" fmla="*/ 664062500 w 502"/>
                  <a:gd name="T3" fmla="*/ 742187500 h 460"/>
                  <a:gd name="T4" fmla="*/ 664062500 w 502"/>
                  <a:gd name="T5" fmla="*/ 2147483646 h 460"/>
                  <a:gd name="T6" fmla="*/ 2147483646 w 502"/>
                  <a:gd name="T7" fmla="*/ 2147483646 h 460"/>
                  <a:gd name="T8" fmla="*/ 2147483646 w 502"/>
                  <a:gd name="T9" fmla="*/ 2147483646 h 460"/>
                  <a:gd name="T10" fmla="*/ 2147483646 w 502"/>
                  <a:gd name="T11" fmla="*/ 742187500 h 460"/>
                  <a:gd name="T12" fmla="*/ 2147483646 w 502"/>
                  <a:gd name="T13" fmla="*/ 9765625 h 4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9" name="Google Shape;81;p2"/>
              <p:cNvSpPr>
                <a:spLocks/>
              </p:cNvSpPr>
              <p:nvPr/>
            </p:nvSpPr>
            <p:spPr bwMode="auto">
              <a:xfrm>
                <a:off x="132400" y="4032900"/>
                <a:ext cx="12525" cy="11500"/>
              </a:xfrm>
              <a:custGeom>
                <a:avLst/>
                <a:gdLst>
                  <a:gd name="T0" fmla="*/ 2147483646 w 501"/>
                  <a:gd name="T1" fmla="*/ 9765625 h 460"/>
                  <a:gd name="T2" fmla="*/ 976562500 w 501"/>
                  <a:gd name="T3" fmla="*/ 498046875 h 460"/>
                  <a:gd name="T4" fmla="*/ 976562500 w 501"/>
                  <a:gd name="T5" fmla="*/ 2147483646 h 460"/>
                  <a:gd name="T6" fmla="*/ 2147483646 w 501"/>
                  <a:gd name="T7" fmla="*/ 2147483646 h 460"/>
                  <a:gd name="T8" fmla="*/ 2147483646 w 501"/>
                  <a:gd name="T9" fmla="*/ 2147483646 h 460"/>
                  <a:gd name="T10" fmla="*/ 2147483646 w 501"/>
                  <a:gd name="T11" fmla="*/ 498046875 h 460"/>
                  <a:gd name="T12" fmla="*/ 2147483646 w 501"/>
                  <a:gd name="T13" fmla="*/ 9765625 h 4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0" name="Google Shape;82;p2"/>
              <p:cNvSpPr>
                <a:spLocks/>
              </p:cNvSpPr>
              <p:nvPr/>
            </p:nvSpPr>
            <p:spPr bwMode="auto">
              <a:xfrm>
                <a:off x="121550" y="4066475"/>
                <a:ext cx="21700" cy="18625"/>
              </a:xfrm>
              <a:custGeom>
                <a:avLst/>
                <a:gdLst>
                  <a:gd name="T0" fmla="*/ 2147483646 w 868"/>
                  <a:gd name="T1" fmla="*/ 9765625 h 745"/>
                  <a:gd name="T2" fmla="*/ 1630859375 w 868"/>
                  <a:gd name="T3" fmla="*/ 742187500 h 745"/>
                  <a:gd name="T4" fmla="*/ 1630859375 w 868"/>
                  <a:gd name="T5" fmla="*/ 2147483646 h 745"/>
                  <a:gd name="T6" fmla="*/ 2147483646 w 868"/>
                  <a:gd name="T7" fmla="*/ 2147483646 h 745"/>
                  <a:gd name="T8" fmla="*/ 2147483646 w 868"/>
                  <a:gd name="T9" fmla="*/ 2147483646 h 745"/>
                  <a:gd name="T10" fmla="*/ 2147483646 w 868"/>
                  <a:gd name="T11" fmla="*/ 742187500 h 745"/>
                  <a:gd name="T12" fmla="*/ 2147483646 w 868"/>
                  <a:gd name="T13" fmla="*/ 9765625 h 7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1" name="Google Shape;83;p2"/>
              <p:cNvSpPr>
                <a:spLocks/>
              </p:cNvSpPr>
              <p:nvPr/>
            </p:nvSpPr>
            <p:spPr bwMode="auto">
              <a:xfrm>
                <a:off x="169925" y="4053750"/>
                <a:ext cx="11700" cy="10050"/>
              </a:xfrm>
              <a:custGeom>
                <a:avLst/>
                <a:gdLst>
                  <a:gd name="T0" fmla="*/ 2147483646 w 468"/>
                  <a:gd name="T1" fmla="*/ 9765625 h 402"/>
                  <a:gd name="T2" fmla="*/ 976562500 w 468"/>
                  <a:gd name="T3" fmla="*/ 498046875 h 402"/>
                  <a:gd name="T4" fmla="*/ 976562500 w 468"/>
                  <a:gd name="T5" fmla="*/ 2147483646 h 402"/>
                  <a:gd name="T6" fmla="*/ 2147483646 w 468"/>
                  <a:gd name="T7" fmla="*/ 2147483646 h 402"/>
                  <a:gd name="T8" fmla="*/ 2147483646 w 468"/>
                  <a:gd name="T9" fmla="*/ 2147483646 h 402"/>
                  <a:gd name="T10" fmla="*/ 2147483646 w 468"/>
                  <a:gd name="T11" fmla="*/ 498046875 h 402"/>
                  <a:gd name="T12" fmla="*/ 2147483646 w 468"/>
                  <a:gd name="T13" fmla="*/ 9765625 h 4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2" name="Google Shape;84;p2"/>
              <p:cNvSpPr>
                <a:spLocks/>
              </p:cNvSpPr>
              <p:nvPr/>
            </p:nvSpPr>
            <p:spPr bwMode="auto">
              <a:xfrm>
                <a:off x="306675" y="3692450"/>
                <a:ext cx="22550" cy="20475"/>
              </a:xfrm>
              <a:custGeom>
                <a:avLst/>
                <a:gdLst>
                  <a:gd name="T0" fmla="*/ 2147483646 w 902"/>
                  <a:gd name="T1" fmla="*/ 9765625 h 819"/>
                  <a:gd name="T2" fmla="*/ 1640625000 w 902"/>
                  <a:gd name="T3" fmla="*/ 1230468750 h 819"/>
                  <a:gd name="T4" fmla="*/ 1640625000 w 902"/>
                  <a:gd name="T5" fmla="*/ 2147483646 h 819"/>
                  <a:gd name="T6" fmla="*/ 2147483646 w 902"/>
                  <a:gd name="T7" fmla="*/ 2147483646 h 819"/>
                  <a:gd name="T8" fmla="*/ 2147483646 w 902"/>
                  <a:gd name="T9" fmla="*/ 2147483646 h 819"/>
                  <a:gd name="T10" fmla="*/ 2147483646 w 902"/>
                  <a:gd name="T11" fmla="*/ 1230468750 h 819"/>
                  <a:gd name="T12" fmla="*/ 2147483646 w 902"/>
                  <a:gd name="T13" fmla="*/ 9765625 h 8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3" name="Google Shape;85;p2"/>
              <p:cNvSpPr>
                <a:spLocks/>
              </p:cNvSpPr>
              <p:nvPr/>
            </p:nvSpPr>
            <p:spPr bwMode="auto">
              <a:xfrm>
                <a:off x="334200" y="3635550"/>
                <a:ext cx="15875" cy="15250"/>
              </a:xfrm>
              <a:custGeom>
                <a:avLst/>
                <a:gdLst>
                  <a:gd name="T0" fmla="*/ 2147483646 w 635"/>
                  <a:gd name="T1" fmla="*/ 0 h 610"/>
                  <a:gd name="T2" fmla="*/ 986328125 w 635"/>
                  <a:gd name="T3" fmla="*/ 976562500 h 610"/>
                  <a:gd name="T4" fmla="*/ 986328125 w 635"/>
                  <a:gd name="T5" fmla="*/ 2147483646 h 610"/>
                  <a:gd name="T6" fmla="*/ 2147483646 w 635"/>
                  <a:gd name="T7" fmla="*/ 2147483646 h 610"/>
                  <a:gd name="T8" fmla="*/ 2147483646 w 635"/>
                  <a:gd name="T9" fmla="*/ 2147483646 h 610"/>
                  <a:gd name="T10" fmla="*/ 2147483646 w 635"/>
                  <a:gd name="T11" fmla="*/ 976562500 h 610"/>
                  <a:gd name="T12" fmla="*/ 2147483646 w 635"/>
                  <a:gd name="T13" fmla="*/ 0 h 6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4" name="Google Shape;86;p2"/>
              <p:cNvSpPr>
                <a:spLocks/>
              </p:cNvSpPr>
              <p:nvPr/>
            </p:nvSpPr>
            <p:spPr bwMode="auto">
              <a:xfrm>
                <a:off x="376725" y="3661825"/>
                <a:ext cx="5875" cy="6050"/>
              </a:xfrm>
              <a:custGeom>
                <a:avLst/>
                <a:gdLst>
                  <a:gd name="T0" fmla="*/ 1142578125 w 235"/>
                  <a:gd name="T1" fmla="*/ 0 h 242"/>
                  <a:gd name="T2" fmla="*/ 332031250 w 235"/>
                  <a:gd name="T3" fmla="*/ 488281250 h 242"/>
                  <a:gd name="T4" fmla="*/ 332031250 w 235"/>
                  <a:gd name="T5" fmla="*/ 2119140625 h 242"/>
                  <a:gd name="T6" fmla="*/ 1142578125 w 235"/>
                  <a:gd name="T7" fmla="*/ 2147483646 h 242"/>
                  <a:gd name="T8" fmla="*/ 1962890625 w 235"/>
                  <a:gd name="T9" fmla="*/ 2119140625 h 242"/>
                  <a:gd name="T10" fmla="*/ 1962890625 w 235"/>
                  <a:gd name="T11" fmla="*/ 488281250 h 242"/>
                  <a:gd name="T12" fmla="*/ 1142578125 w 235"/>
                  <a:gd name="T13" fmla="*/ 0 h 2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5" name="Google Shape;87;p2"/>
              <p:cNvSpPr>
                <a:spLocks/>
              </p:cNvSpPr>
              <p:nvPr/>
            </p:nvSpPr>
            <p:spPr bwMode="auto">
              <a:xfrm>
                <a:off x="343375" y="3681200"/>
                <a:ext cx="10025" cy="9625"/>
              </a:xfrm>
              <a:custGeom>
                <a:avLst/>
                <a:gdLst>
                  <a:gd name="T0" fmla="*/ 2147483646 w 401"/>
                  <a:gd name="T1" fmla="*/ 9765625 h 385"/>
                  <a:gd name="T2" fmla="*/ 654296875 w 401"/>
                  <a:gd name="T3" fmla="*/ 742187500 h 385"/>
                  <a:gd name="T4" fmla="*/ 654296875 w 401"/>
                  <a:gd name="T5" fmla="*/ 2147483646 h 385"/>
                  <a:gd name="T6" fmla="*/ 2147483646 w 401"/>
                  <a:gd name="T7" fmla="*/ 2147483646 h 385"/>
                  <a:gd name="T8" fmla="*/ 2147483646 w 401"/>
                  <a:gd name="T9" fmla="*/ 2147483646 h 385"/>
                  <a:gd name="T10" fmla="*/ 2147483646 w 401"/>
                  <a:gd name="T11" fmla="*/ 742187500 h 385"/>
                  <a:gd name="T12" fmla="*/ 2147483646 w 401"/>
                  <a:gd name="T13" fmla="*/ 9765625 h 3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6" name="Google Shape;88;p2"/>
              <p:cNvSpPr>
                <a:spLocks/>
              </p:cNvSpPr>
              <p:nvPr/>
            </p:nvSpPr>
            <p:spPr bwMode="auto">
              <a:xfrm>
                <a:off x="344200" y="3730400"/>
                <a:ext cx="10875" cy="9075"/>
              </a:xfrm>
              <a:custGeom>
                <a:avLst/>
                <a:gdLst>
                  <a:gd name="T0" fmla="*/ 2128906250 w 435"/>
                  <a:gd name="T1" fmla="*/ 9765625 h 363"/>
                  <a:gd name="T2" fmla="*/ 986328125 w 435"/>
                  <a:gd name="T3" fmla="*/ 742187500 h 363"/>
                  <a:gd name="T4" fmla="*/ 986328125 w 435"/>
                  <a:gd name="T5" fmla="*/ 2147483646 h 363"/>
                  <a:gd name="T6" fmla="*/ 1865234375 w 435"/>
                  <a:gd name="T7" fmla="*/ 2147483646 h 363"/>
                  <a:gd name="T8" fmla="*/ 2147483646 w 435"/>
                  <a:gd name="T9" fmla="*/ 2147483646 h 363"/>
                  <a:gd name="T10" fmla="*/ 2147483646 w 435"/>
                  <a:gd name="T11" fmla="*/ 742187500 h 363"/>
                  <a:gd name="T12" fmla="*/ 2128906250 w 435"/>
                  <a:gd name="T13" fmla="*/ 9765625 h 3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7" name="Google Shape;89;p2"/>
              <p:cNvSpPr>
                <a:spLocks/>
              </p:cNvSpPr>
              <p:nvPr/>
            </p:nvSpPr>
            <p:spPr bwMode="auto">
              <a:xfrm>
                <a:off x="318350" y="3766900"/>
                <a:ext cx="13375" cy="12325"/>
              </a:xfrm>
              <a:custGeom>
                <a:avLst/>
                <a:gdLst>
                  <a:gd name="T0" fmla="*/ 2147483646 w 535"/>
                  <a:gd name="T1" fmla="*/ 0 h 493"/>
                  <a:gd name="T2" fmla="*/ 654296875 w 535"/>
                  <a:gd name="T3" fmla="*/ 488281250 h 493"/>
                  <a:gd name="T4" fmla="*/ 654296875 w 535"/>
                  <a:gd name="T5" fmla="*/ 2147483646 h 493"/>
                  <a:gd name="T6" fmla="*/ 2147483646 w 535"/>
                  <a:gd name="T7" fmla="*/ 2147483646 h 493"/>
                  <a:gd name="T8" fmla="*/ 2147483646 w 535"/>
                  <a:gd name="T9" fmla="*/ 2147483646 h 493"/>
                  <a:gd name="T10" fmla="*/ 2147483646 w 535"/>
                  <a:gd name="T11" fmla="*/ 488281250 h 493"/>
                  <a:gd name="T12" fmla="*/ 2147483646 w 535"/>
                  <a:gd name="T13" fmla="*/ 0 h 4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8" name="Google Shape;90;p2"/>
              <p:cNvSpPr>
                <a:spLocks/>
              </p:cNvSpPr>
              <p:nvPr/>
            </p:nvSpPr>
            <p:spPr bwMode="auto">
              <a:xfrm>
                <a:off x="422600" y="3568625"/>
                <a:ext cx="6700" cy="7525"/>
              </a:xfrm>
              <a:custGeom>
                <a:avLst/>
                <a:gdLst>
                  <a:gd name="T0" fmla="*/ 1552734375 w 268"/>
                  <a:gd name="T1" fmla="*/ 0 h 301"/>
                  <a:gd name="T2" fmla="*/ 332031250 w 268"/>
                  <a:gd name="T3" fmla="*/ 732421875 h 301"/>
                  <a:gd name="T4" fmla="*/ 332031250 w 268"/>
                  <a:gd name="T5" fmla="*/ 2147483646 h 301"/>
                  <a:gd name="T6" fmla="*/ 1181640625 w 268"/>
                  <a:gd name="T7" fmla="*/ 2147483646 h 301"/>
                  <a:gd name="T8" fmla="*/ 2147483646 w 268"/>
                  <a:gd name="T9" fmla="*/ 2147483646 h 301"/>
                  <a:gd name="T10" fmla="*/ 2147483646 w 268"/>
                  <a:gd name="T11" fmla="*/ 732421875 h 301"/>
                  <a:gd name="T12" fmla="*/ 1552734375 w 268"/>
                  <a:gd name="T13" fmla="*/ 0 h 3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9" name="Google Shape;91;p2"/>
              <p:cNvSpPr>
                <a:spLocks/>
              </p:cNvSpPr>
              <p:nvPr/>
            </p:nvSpPr>
            <p:spPr bwMode="auto">
              <a:xfrm>
                <a:off x="314175" y="3877600"/>
                <a:ext cx="19225" cy="19200"/>
              </a:xfrm>
              <a:custGeom>
                <a:avLst/>
                <a:gdLst>
                  <a:gd name="T0" fmla="*/ 2147483646 w 769"/>
                  <a:gd name="T1" fmla="*/ 0 h 768"/>
                  <a:gd name="T2" fmla="*/ 1308593750 w 769"/>
                  <a:gd name="T3" fmla="*/ 1220703125 h 768"/>
                  <a:gd name="T4" fmla="*/ 1308593750 w 769"/>
                  <a:gd name="T5" fmla="*/ 2147483646 h 768"/>
                  <a:gd name="T6" fmla="*/ 2147483646 w 769"/>
                  <a:gd name="T7" fmla="*/ 2147483646 h 768"/>
                  <a:gd name="T8" fmla="*/ 2147483646 w 769"/>
                  <a:gd name="T9" fmla="*/ 2147483646 h 768"/>
                  <a:gd name="T10" fmla="*/ 2147483646 w 769"/>
                  <a:gd name="T11" fmla="*/ 1220703125 h 768"/>
                  <a:gd name="T12" fmla="*/ 2147483646 w 769"/>
                  <a:gd name="T13" fmla="*/ 0 h 7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0" name="Google Shape;92;p2"/>
              <p:cNvSpPr>
                <a:spLocks/>
              </p:cNvSpPr>
              <p:nvPr/>
            </p:nvSpPr>
            <p:spPr bwMode="auto">
              <a:xfrm>
                <a:off x="348375" y="3834025"/>
                <a:ext cx="17550" cy="15875"/>
              </a:xfrm>
              <a:custGeom>
                <a:avLst/>
                <a:gdLst>
                  <a:gd name="T0" fmla="*/ 2147483646 w 702"/>
                  <a:gd name="T1" fmla="*/ 0 h 635"/>
                  <a:gd name="T2" fmla="*/ 1308593750 w 702"/>
                  <a:gd name="T3" fmla="*/ 976562500 h 635"/>
                  <a:gd name="T4" fmla="*/ 1308593750 w 702"/>
                  <a:gd name="T5" fmla="*/ 2147483646 h 635"/>
                  <a:gd name="T6" fmla="*/ 2147483646 w 702"/>
                  <a:gd name="T7" fmla="*/ 2147483646 h 635"/>
                  <a:gd name="T8" fmla="*/ 2147483646 w 702"/>
                  <a:gd name="T9" fmla="*/ 2147483646 h 635"/>
                  <a:gd name="T10" fmla="*/ 2147483646 w 702"/>
                  <a:gd name="T11" fmla="*/ 976562500 h 635"/>
                  <a:gd name="T12" fmla="*/ 2147483646 w 702"/>
                  <a:gd name="T13" fmla="*/ 0 h 6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1" name="Google Shape;93;p2"/>
              <p:cNvSpPr>
                <a:spLocks/>
              </p:cNvSpPr>
              <p:nvPr/>
            </p:nvSpPr>
            <p:spPr bwMode="auto">
              <a:xfrm>
                <a:off x="374225" y="3878850"/>
                <a:ext cx="16700" cy="15250"/>
              </a:xfrm>
              <a:custGeom>
                <a:avLst/>
                <a:gdLst>
                  <a:gd name="T0" fmla="*/ 2147483646 w 668"/>
                  <a:gd name="T1" fmla="*/ 0 h 610"/>
                  <a:gd name="T2" fmla="*/ 1308593750 w 668"/>
                  <a:gd name="T3" fmla="*/ 732421875 h 610"/>
                  <a:gd name="T4" fmla="*/ 1308593750 w 668"/>
                  <a:gd name="T5" fmla="*/ 2147483646 h 610"/>
                  <a:gd name="T6" fmla="*/ 2147483646 w 668"/>
                  <a:gd name="T7" fmla="*/ 2147483646 h 610"/>
                  <a:gd name="T8" fmla="*/ 2147483646 w 668"/>
                  <a:gd name="T9" fmla="*/ 2147483646 h 610"/>
                  <a:gd name="T10" fmla="*/ 2147483646 w 668"/>
                  <a:gd name="T11" fmla="*/ 732421875 h 610"/>
                  <a:gd name="T12" fmla="*/ 2147483646 w 668"/>
                  <a:gd name="T13" fmla="*/ 0 h 6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2" name="Google Shape;94;p2"/>
              <p:cNvSpPr>
                <a:spLocks/>
              </p:cNvSpPr>
              <p:nvPr/>
            </p:nvSpPr>
            <p:spPr bwMode="auto">
              <a:xfrm>
                <a:off x="348375" y="3877375"/>
                <a:ext cx="13375" cy="13575"/>
              </a:xfrm>
              <a:custGeom>
                <a:avLst/>
                <a:gdLst>
                  <a:gd name="T0" fmla="*/ 2147483646 w 535"/>
                  <a:gd name="T1" fmla="*/ 9765625 h 543"/>
                  <a:gd name="T2" fmla="*/ 986328125 w 535"/>
                  <a:gd name="T3" fmla="*/ 986328125 h 543"/>
                  <a:gd name="T4" fmla="*/ 986328125 w 535"/>
                  <a:gd name="T5" fmla="*/ 2147483646 h 543"/>
                  <a:gd name="T6" fmla="*/ 2147483646 w 535"/>
                  <a:gd name="T7" fmla="*/ 2147483646 h 543"/>
                  <a:gd name="T8" fmla="*/ 2147483646 w 535"/>
                  <a:gd name="T9" fmla="*/ 2147483646 h 543"/>
                  <a:gd name="T10" fmla="*/ 2147483646 w 535"/>
                  <a:gd name="T11" fmla="*/ 986328125 h 543"/>
                  <a:gd name="T12" fmla="*/ 2147483646 w 535"/>
                  <a:gd name="T13" fmla="*/ 9765625 h 5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3" name="Google Shape;95;p2"/>
              <p:cNvSpPr>
                <a:spLocks/>
              </p:cNvSpPr>
              <p:nvPr/>
            </p:nvSpPr>
            <p:spPr bwMode="auto">
              <a:xfrm>
                <a:off x="346700" y="3909700"/>
                <a:ext cx="12550" cy="11500"/>
              </a:xfrm>
              <a:custGeom>
                <a:avLst/>
                <a:gdLst>
                  <a:gd name="T0" fmla="*/ 2147483646 w 502"/>
                  <a:gd name="T1" fmla="*/ 0 h 460"/>
                  <a:gd name="T2" fmla="*/ 664062500 w 502"/>
                  <a:gd name="T3" fmla="*/ 742187500 h 460"/>
                  <a:gd name="T4" fmla="*/ 664062500 w 502"/>
                  <a:gd name="T5" fmla="*/ 2147483646 h 460"/>
                  <a:gd name="T6" fmla="*/ 2147483646 w 502"/>
                  <a:gd name="T7" fmla="*/ 2147483646 h 460"/>
                  <a:gd name="T8" fmla="*/ 2147483646 w 502"/>
                  <a:gd name="T9" fmla="*/ 2147483646 h 460"/>
                  <a:gd name="T10" fmla="*/ 2147483646 w 502"/>
                  <a:gd name="T11" fmla="*/ 742187500 h 460"/>
                  <a:gd name="T12" fmla="*/ 2147483646 w 502"/>
                  <a:gd name="T13" fmla="*/ 0 h 4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4" name="Google Shape;96;p2"/>
              <p:cNvSpPr>
                <a:spLocks/>
              </p:cNvSpPr>
              <p:nvPr/>
            </p:nvSpPr>
            <p:spPr bwMode="auto">
              <a:xfrm>
                <a:off x="300850" y="3927425"/>
                <a:ext cx="18375" cy="17525"/>
              </a:xfrm>
              <a:custGeom>
                <a:avLst/>
                <a:gdLst>
                  <a:gd name="T0" fmla="*/ 2147483646 w 735"/>
                  <a:gd name="T1" fmla="*/ 0 h 701"/>
                  <a:gd name="T2" fmla="*/ 976562500 w 735"/>
                  <a:gd name="T3" fmla="*/ 976562500 h 701"/>
                  <a:gd name="T4" fmla="*/ 976562500 w 735"/>
                  <a:gd name="T5" fmla="*/ 2147483646 h 701"/>
                  <a:gd name="T6" fmla="*/ 2147483646 w 735"/>
                  <a:gd name="T7" fmla="*/ 2147483646 h 701"/>
                  <a:gd name="T8" fmla="*/ 2147483646 w 735"/>
                  <a:gd name="T9" fmla="*/ 2147483646 h 701"/>
                  <a:gd name="T10" fmla="*/ 2147483646 w 735"/>
                  <a:gd name="T11" fmla="*/ 976562500 h 701"/>
                  <a:gd name="T12" fmla="*/ 2147483646 w 735"/>
                  <a:gd name="T13" fmla="*/ 0 h 7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5" name="Google Shape;97;p2"/>
              <p:cNvSpPr>
                <a:spLocks/>
              </p:cNvSpPr>
              <p:nvPr/>
            </p:nvSpPr>
            <p:spPr bwMode="auto">
              <a:xfrm>
                <a:off x="388400" y="3820050"/>
                <a:ext cx="5875" cy="5450"/>
              </a:xfrm>
              <a:custGeom>
                <a:avLst/>
                <a:gdLst>
                  <a:gd name="T0" fmla="*/ 1025390625 w 235"/>
                  <a:gd name="T1" fmla="*/ 9765625 h 218"/>
                  <a:gd name="T2" fmla="*/ 332031250 w 235"/>
                  <a:gd name="T3" fmla="*/ 253906250 h 218"/>
                  <a:gd name="T4" fmla="*/ 332031250 w 235"/>
                  <a:gd name="T5" fmla="*/ 1875000000 h 218"/>
                  <a:gd name="T6" fmla="*/ 1025390625 w 235"/>
                  <a:gd name="T7" fmla="*/ 2119140625 h 218"/>
                  <a:gd name="T8" fmla="*/ 1962890625 w 235"/>
                  <a:gd name="T9" fmla="*/ 1875000000 h 218"/>
                  <a:gd name="T10" fmla="*/ 1962890625 w 235"/>
                  <a:gd name="T11" fmla="*/ 253906250 h 218"/>
                  <a:gd name="T12" fmla="*/ 1025390625 w 235"/>
                  <a:gd name="T13" fmla="*/ 9765625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6" name="Google Shape;98;p2"/>
              <p:cNvSpPr>
                <a:spLocks/>
              </p:cNvSpPr>
              <p:nvPr/>
            </p:nvSpPr>
            <p:spPr bwMode="auto">
              <a:xfrm>
                <a:off x="390900" y="3762725"/>
                <a:ext cx="11700" cy="10650"/>
              </a:xfrm>
              <a:custGeom>
                <a:avLst/>
                <a:gdLst>
                  <a:gd name="T0" fmla="*/ 2147483646 w 468"/>
                  <a:gd name="T1" fmla="*/ 0 h 426"/>
                  <a:gd name="T2" fmla="*/ 986328125 w 468"/>
                  <a:gd name="T3" fmla="*/ 488281250 h 426"/>
                  <a:gd name="T4" fmla="*/ 986328125 w 468"/>
                  <a:gd name="T5" fmla="*/ 2147483646 h 426"/>
                  <a:gd name="T6" fmla="*/ 2147483646 w 468"/>
                  <a:gd name="T7" fmla="*/ 2147483646 h 426"/>
                  <a:gd name="T8" fmla="*/ 2147483646 w 468"/>
                  <a:gd name="T9" fmla="*/ 2147483646 h 426"/>
                  <a:gd name="T10" fmla="*/ 2147483646 w 468"/>
                  <a:gd name="T11" fmla="*/ 488281250 h 426"/>
                  <a:gd name="T12" fmla="*/ 2147483646 w 468"/>
                  <a:gd name="T13" fmla="*/ 0 h 4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7" name="Google Shape;99;p2"/>
              <p:cNvSpPr>
                <a:spLocks/>
              </p:cNvSpPr>
              <p:nvPr/>
            </p:nvSpPr>
            <p:spPr bwMode="auto">
              <a:xfrm>
                <a:off x="248300" y="4059800"/>
                <a:ext cx="12550" cy="11500"/>
              </a:xfrm>
              <a:custGeom>
                <a:avLst/>
                <a:gdLst>
                  <a:gd name="T0" fmla="*/ 2147483646 w 502"/>
                  <a:gd name="T1" fmla="*/ 9765625 h 460"/>
                  <a:gd name="T2" fmla="*/ 986328125 w 502"/>
                  <a:gd name="T3" fmla="*/ 742187500 h 460"/>
                  <a:gd name="T4" fmla="*/ 986328125 w 502"/>
                  <a:gd name="T5" fmla="*/ 2147483646 h 460"/>
                  <a:gd name="T6" fmla="*/ 2147483646 w 502"/>
                  <a:gd name="T7" fmla="*/ 2147483646 h 460"/>
                  <a:gd name="T8" fmla="*/ 2147483646 w 502"/>
                  <a:gd name="T9" fmla="*/ 2147483646 h 460"/>
                  <a:gd name="T10" fmla="*/ 2147483646 w 502"/>
                  <a:gd name="T11" fmla="*/ 742187500 h 460"/>
                  <a:gd name="T12" fmla="*/ 2147483646 w 502"/>
                  <a:gd name="T13" fmla="*/ 9765625 h 4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8" name="Google Shape;100;p2"/>
              <p:cNvSpPr>
                <a:spLocks/>
              </p:cNvSpPr>
              <p:nvPr/>
            </p:nvSpPr>
            <p:spPr bwMode="auto">
              <a:xfrm>
                <a:off x="286675" y="4025400"/>
                <a:ext cx="7525" cy="7750"/>
              </a:xfrm>
              <a:custGeom>
                <a:avLst/>
                <a:gdLst>
                  <a:gd name="T0" fmla="*/ 1630859375 w 301"/>
                  <a:gd name="T1" fmla="*/ 9765625 h 310"/>
                  <a:gd name="T2" fmla="*/ 654296875 w 301"/>
                  <a:gd name="T3" fmla="*/ 498046875 h 310"/>
                  <a:gd name="T4" fmla="*/ 654296875 w 301"/>
                  <a:gd name="T5" fmla="*/ 2147483646 h 310"/>
                  <a:gd name="T6" fmla="*/ 1386718750 w 301"/>
                  <a:gd name="T7" fmla="*/ 2147483646 h 310"/>
                  <a:gd name="T8" fmla="*/ 2147483646 w 301"/>
                  <a:gd name="T9" fmla="*/ 2147483646 h 310"/>
                  <a:gd name="T10" fmla="*/ 2147483646 w 301"/>
                  <a:gd name="T11" fmla="*/ 498046875 h 310"/>
                  <a:gd name="T12" fmla="*/ 1630859375 w 301"/>
                  <a:gd name="T13" fmla="*/ 9765625 h 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9" name="Google Shape;101;p2"/>
              <p:cNvSpPr>
                <a:spLocks/>
              </p:cNvSpPr>
              <p:nvPr/>
            </p:nvSpPr>
            <p:spPr bwMode="auto">
              <a:xfrm>
                <a:off x="306675" y="4058550"/>
                <a:ext cx="10875" cy="8575"/>
              </a:xfrm>
              <a:custGeom>
                <a:avLst/>
                <a:gdLst>
                  <a:gd name="T0" fmla="*/ 2147483646 w 435"/>
                  <a:gd name="T1" fmla="*/ 9765625 h 343"/>
                  <a:gd name="T2" fmla="*/ 986328125 w 435"/>
                  <a:gd name="T3" fmla="*/ 253906250 h 343"/>
                  <a:gd name="T4" fmla="*/ 986328125 w 435"/>
                  <a:gd name="T5" fmla="*/ 2147483646 h 343"/>
                  <a:gd name="T6" fmla="*/ 2128906250 w 435"/>
                  <a:gd name="T7" fmla="*/ 2147483646 h 343"/>
                  <a:gd name="T8" fmla="*/ 2147483646 w 435"/>
                  <a:gd name="T9" fmla="*/ 2147483646 h 343"/>
                  <a:gd name="T10" fmla="*/ 2147483646 w 435"/>
                  <a:gd name="T11" fmla="*/ 253906250 h 343"/>
                  <a:gd name="T12" fmla="*/ 2147483646 w 435"/>
                  <a:gd name="T13" fmla="*/ 9765625 h 3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0" name="Google Shape;102;p2"/>
              <p:cNvSpPr>
                <a:spLocks/>
              </p:cNvSpPr>
              <p:nvPr/>
            </p:nvSpPr>
            <p:spPr bwMode="auto">
              <a:xfrm>
                <a:off x="231625" y="4098175"/>
                <a:ext cx="13375" cy="12325"/>
              </a:xfrm>
              <a:custGeom>
                <a:avLst/>
                <a:gdLst>
                  <a:gd name="T0" fmla="*/ 2147483646 w 535"/>
                  <a:gd name="T1" fmla="*/ 0 h 493"/>
                  <a:gd name="T2" fmla="*/ 986328125 w 535"/>
                  <a:gd name="T3" fmla="*/ 732421875 h 493"/>
                  <a:gd name="T4" fmla="*/ 986328125 w 535"/>
                  <a:gd name="T5" fmla="*/ 2147483646 h 493"/>
                  <a:gd name="T6" fmla="*/ 2147483646 w 535"/>
                  <a:gd name="T7" fmla="*/ 2147483646 h 493"/>
                  <a:gd name="T8" fmla="*/ 2147483646 w 535"/>
                  <a:gd name="T9" fmla="*/ 2147483646 h 493"/>
                  <a:gd name="T10" fmla="*/ 2147483646 w 535"/>
                  <a:gd name="T11" fmla="*/ 732421875 h 493"/>
                  <a:gd name="T12" fmla="*/ 2147483646 w 535"/>
                  <a:gd name="T13" fmla="*/ 0 h 4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1" name="Google Shape;103;p2"/>
              <p:cNvSpPr>
                <a:spLocks/>
              </p:cNvSpPr>
              <p:nvPr/>
            </p:nvSpPr>
            <p:spPr bwMode="auto">
              <a:xfrm>
                <a:off x="448450" y="3992475"/>
                <a:ext cx="25" cy="2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2" name="Google Shape;104;p2"/>
              <p:cNvSpPr>
                <a:spLocks/>
              </p:cNvSpPr>
              <p:nvPr/>
            </p:nvSpPr>
            <p:spPr bwMode="auto"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0" t="0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3" name="Google Shape;105;p2"/>
              <p:cNvSpPr>
                <a:spLocks/>
              </p:cNvSpPr>
              <p:nvPr/>
            </p:nvSpPr>
            <p:spPr bwMode="auto">
              <a:xfrm>
                <a:off x="460125" y="4283500"/>
                <a:ext cx="25" cy="25"/>
              </a:xfrm>
              <a:custGeom>
                <a:avLst/>
                <a:gdLst>
                  <a:gd name="T0" fmla="*/ 0 w 1"/>
                  <a:gd name="T1" fmla="*/ 9765625 h 1"/>
                  <a:gd name="T2" fmla="*/ 0 w 1"/>
                  <a:gd name="T3" fmla="*/ 9765625 h 1"/>
                  <a:gd name="T4" fmla="*/ 0 w 1"/>
                  <a:gd name="T5" fmla="*/ 9765625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4" name="Google Shape;106;p2"/>
              <p:cNvSpPr>
                <a:spLocks/>
              </p:cNvSpPr>
              <p:nvPr/>
            </p:nvSpPr>
            <p:spPr bwMode="auto">
              <a:xfrm>
                <a:off x="485975" y="4307700"/>
                <a:ext cx="25" cy="25"/>
              </a:xfrm>
              <a:custGeom>
                <a:avLst/>
                <a:gdLst>
                  <a:gd name="T0" fmla="*/ 9765625 w 1"/>
                  <a:gd name="T1" fmla="*/ 0 h 1"/>
                  <a:gd name="T2" fmla="*/ 9765625 w 1"/>
                  <a:gd name="T3" fmla="*/ 0 h 1"/>
                  <a:gd name="T4" fmla="*/ 9765625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9" name="Google Shape;107;p2"/>
            <p:cNvGrpSpPr>
              <a:grpSpLocks/>
            </p:cNvGrpSpPr>
            <p:nvPr/>
          </p:nvGrpSpPr>
          <p:grpSpPr bwMode="auto"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92" name="Google Shape;108;p2"/>
              <p:cNvSpPr>
                <a:spLocks/>
              </p:cNvSpPr>
              <p:nvPr/>
            </p:nvSpPr>
            <p:spPr bwMode="auto">
              <a:xfrm>
                <a:off x="1853625" y="3531725"/>
                <a:ext cx="447000" cy="755150"/>
              </a:xfrm>
              <a:custGeom>
                <a:avLst/>
                <a:gdLst>
                  <a:gd name="T0" fmla="*/ 2147483646 w 17880"/>
                  <a:gd name="T1" fmla="*/ 488281250 h 30206"/>
                  <a:gd name="T2" fmla="*/ 2147483646 w 17880"/>
                  <a:gd name="T3" fmla="*/ 2119140625 h 30206"/>
                  <a:gd name="T4" fmla="*/ 2147483646 w 17880"/>
                  <a:gd name="T5" fmla="*/ 2147483646 h 30206"/>
                  <a:gd name="T6" fmla="*/ 2147483646 w 17880"/>
                  <a:gd name="T7" fmla="*/ 2147483646 h 30206"/>
                  <a:gd name="T8" fmla="*/ 2147483646 w 17880"/>
                  <a:gd name="T9" fmla="*/ 2147483646 h 30206"/>
                  <a:gd name="T10" fmla="*/ 2147483646 w 17880"/>
                  <a:gd name="T11" fmla="*/ 2147483646 h 30206"/>
                  <a:gd name="T12" fmla="*/ 2147483646 w 17880"/>
                  <a:gd name="T13" fmla="*/ 2147483646 h 30206"/>
                  <a:gd name="T14" fmla="*/ 2147483646 w 17880"/>
                  <a:gd name="T15" fmla="*/ 2147483646 h 30206"/>
                  <a:gd name="T16" fmla="*/ 2147483646 w 17880"/>
                  <a:gd name="T17" fmla="*/ 2147483646 h 30206"/>
                  <a:gd name="T18" fmla="*/ 2147483646 w 17880"/>
                  <a:gd name="T19" fmla="*/ 2147483646 h 30206"/>
                  <a:gd name="T20" fmla="*/ 2147483646 w 17880"/>
                  <a:gd name="T21" fmla="*/ 2147483646 h 30206"/>
                  <a:gd name="T22" fmla="*/ 2147483646 w 17880"/>
                  <a:gd name="T23" fmla="*/ 2147483646 h 30206"/>
                  <a:gd name="T24" fmla="*/ 2147483646 w 17880"/>
                  <a:gd name="T25" fmla="*/ 2147483646 h 30206"/>
                  <a:gd name="T26" fmla="*/ 2147483646 w 17880"/>
                  <a:gd name="T27" fmla="*/ 2147483646 h 30206"/>
                  <a:gd name="T28" fmla="*/ 2147483646 w 17880"/>
                  <a:gd name="T29" fmla="*/ 2147483646 h 30206"/>
                  <a:gd name="T30" fmla="*/ 2147483646 w 17880"/>
                  <a:gd name="T31" fmla="*/ 2147483646 h 30206"/>
                  <a:gd name="T32" fmla="*/ 2147483646 w 17880"/>
                  <a:gd name="T33" fmla="*/ 2147483646 h 30206"/>
                  <a:gd name="T34" fmla="*/ 2147483646 w 17880"/>
                  <a:gd name="T35" fmla="*/ 2147483646 h 30206"/>
                  <a:gd name="T36" fmla="*/ 332031250 w 17880"/>
                  <a:gd name="T37" fmla="*/ 2147483646 h 30206"/>
                  <a:gd name="T38" fmla="*/ 1630859375 w 17880"/>
                  <a:gd name="T39" fmla="*/ 2147483646 h 30206"/>
                  <a:gd name="T40" fmla="*/ 2147483646 w 17880"/>
                  <a:gd name="T41" fmla="*/ 2147483646 h 30206"/>
                  <a:gd name="T42" fmla="*/ 2147483646 w 17880"/>
                  <a:gd name="T43" fmla="*/ 2147483646 h 30206"/>
                  <a:gd name="T44" fmla="*/ 2147483646 w 17880"/>
                  <a:gd name="T45" fmla="*/ 2147483646 h 30206"/>
                  <a:gd name="T46" fmla="*/ 2147483646 w 17880"/>
                  <a:gd name="T47" fmla="*/ 2147483646 h 30206"/>
                  <a:gd name="T48" fmla="*/ 2147483646 w 17880"/>
                  <a:gd name="T49" fmla="*/ 2147483646 h 30206"/>
                  <a:gd name="T50" fmla="*/ 2147483646 w 17880"/>
                  <a:gd name="T51" fmla="*/ 2147483646 h 30206"/>
                  <a:gd name="T52" fmla="*/ 2147483646 w 17880"/>
                  <a:gd name="T53" fmla="*/ 2147483646 h 30206"/>
                  <a:gd name="T54" fmla="*/ 2147483646 w 17880"/>
                  <a:gd name="T55" fmla="*/ 2147483646 h 30206"/>
                  <a:gd name="T56" fmla="*/ 2147483646 w 17880"/>
                  <a:gd name="T57" fmla="*/ 2147483646 h 30206"/>
                  <a:gd name="T58" fmla="*/ 2147483646 w 17880"/>
                  <a:gd name="T59" fmla="*/ 2147483646 h 30206"/>
                  <a:gd name="T60" fmla="*/ 2147483646 w 17880"/>
                  <a:gd name="T61" fmla="*/ 2147483646 h 30206"/>
                  <a:gd name="T62" fmla="*/ 2147483646 w 17880"/>
                  <a:gd name="T63" fmla="*/ 2147483646 h 30206"/>
                  <a:gd name="T64" fmla="*/ 2147483646 w 17880"/>
                  <a:gd name="T65" fmla="*/ 2147483646 h 30206"/>
                  <a:gd name="T66" fmla="*/ 2147483646 w 17880"/>
                  <a:gd name="T67" fmla="*/ 2147483646 h 30206"/>
                  <a:gd name="T68" fmla="*/ 2147483646 w 17880"/>
                  <a:gd name="T69" fmla="*/ 2147483646 h 30206"/>
                  <a:gd name="T70" fmla="*/ 2147483646 w 17880"/>
                  <a:gd name="T71" fmla="*/ 2147483646 h 30206"/>
                  <a:gd name="T72" fmla="*/ 2147483646 w 17880"/>
                  <a:gd name="T73" fmla="*/ 2147483646 h 30206"/>
                  <a:gd name="T74" fmla="*/ 2147483646 w 17880"/>
                  <a:gd name="T75" fmla="*/ 2147483646 h 30206"/>
                  <a:gd name="T76" fmla="*/ 2147483646 w 17880"/>
                  <a:gd name="T77" fmla="*/ 2147483646 h 30206"/>
                  <a:gd name="T78" fmla="*/ 2147483646 w 17880"/>
                  <a:gd name="T79" fmla="*/ 2147483646 h 30206"/>
                  <a:gd name="T80" fmla="*/ 2147483646 w 17880"/>
                  <a:gd name="T81" fmla="*/ 2147483646 h 30206"/>
                  <a:gd name="T82" fmla="*/ 2147483646 w 17880"/>
                  <a:gd name="T83" fmla="*/ 2147483646 h 30206"/>
                  <a:gd name="T84" fmla="*/ 2147483646 w 17880"/>
                  <a:gd name="T85" fmla="*/ 2147483646 h 30206"/>
                  <a:gd name="T86" fmla="*/ 2147483646 w 17880"/>
                  <a:gd name="T87" fmla="*/ 2147483646 h 30206"/>
                  <a:gd name="T88" fmla="*/ 2147483646 w 17880"/>
                  <a:gd name="T89" fmla="*/ 2147483646 h 30206"/>
                  <a:gd name="T90" fmla="*/ 2147483646 w 17880"/>
                  <a:gd name="T91" fmla="*/ 2147483646 h 30206"/>
                  <a:gd name="T92" fmla="*/ 2147483646 w 17880"/>
                  <a:gd name="T93" fmla="*/ 2147483646 h 30206"/>
                  <a:gd name="T94" fmla="*/ 2147483646 w 17880"/>
                  <a:gd name="T95" fmla="*/ 0 h 3020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3" name="Google Shape;109;p2"/>
              <p:cNvSpPr>
                <a:spLocks/>
              </p:cNvSpPr>
              <p:nvPr/>
            </p:nvSpPr>
            <p:spPr bwMode="auto">
              <a:xfrm>
                <a:off x="2057100" y="3553825"/>
                <a:ext cx="104275" cy="721150"/>
              </a:xfrm>
              <a:custGeom>
                <a:avLst/>
                <a:gdLst>
                  <a:gd name="T0" fmla="*/ 2147483646 w 4171"/>
                  <a:gd name="T1" fmla="*/ 0 h 28846"/>
                  <a:gd name="T2" fmla="*/ 2147483646 w 4171"/>
                  <a:gd name="T3" fmla="*/ 1630859375 h 28846"/>
                  <a:gd name="T4" fmla="*/ 2147483646 w 4171"/>
                  <a:gd name="T5" fmla="*/ 2147483646 h 28846"/>
                  <a:gd name="T6" fmla="*/ 1962890625 w 4171"/>
                  <a:gd name="T7" fmla="*/ 2147483646 h 28846"/>
                  <a:gd name="T8" fmla="*/ 332031250 w 4171"/>
                  <a:gd name="T9" fmla="*/ 2147483646 h 28846"/>
                  <a:gd name="T10" fmla="*/ 1630859375 w 4171"/>
                  <a:gd name="T11" fmla="*/ 2147483646 h 28846"/>
                  <a:gd name="T12" fmla="*/ 2147483646 w 4171"/>
                  <a:gd name="T13" fmla="*/ 2147483646 h 28846"/>
                  <a:gd name="T14" fmla="*/ 2147483646 w 4171"/>
                  <a:gd name="T15" fmla="*/ 2147483646 h 28846"/>
                  <a:gd name="T16" fmla="*/ 2147483646 w 4171"/>
                  <a:gd name="T17" fmla="*/ 2147483646 h 28846"/>
                  <a:gd name="T18" fmla="*/ 2147483646 w 4171"/>
                  <a:gd name="T19" fmla="*/ 2147483646 h 28846"/>
                  <a:gd name="T20" fmla="*/ 2147483646 w 4171"/>
                  <a:gd name="T21" fmla="*/ 2147483646 h 28846"/>
                  <a:gd name="T22" fmla="*/ 2147483646 w 4171"/>
                  <a:gd name="T23" fmla="*/ 2147483646 h 28846"/>
                  <a:gd name="T24" fmla="*/ 2147483646 w 4171"/>
                  <a:gd name="T25" fmla="*/ 2147483646 h 28846"/>
                  <a:gd name="T26" fmla="*/ 2147483646 w 4171"/>
                  <a:gd name="T27" fmla="*/ 2147483646 h 28846"/>
                  <a:gd name="T28" fmla="*/ 2147483646 w 4171"/>
                  <a:gd name="T29" fmla="*/ 2147483646 h 28846"/>
                  <a:gd name="T30" fmla="*/ 2147483646 w 4171"/>
                  <a:gd name="T31" fmla="*/ 2147483646 h 28846"/>
                  <a:gd name="T32" fmla="*/ 2147483646 w 4171"/>
                  <a:gd name="T33" fmla="*/ 2147483646 h 28846"/>
                  <a:gd name="T34" fmla="*/ 2147483646 w 4171"/>
                  <a:gd name="T35" fmla="*/ 2147483646 h 28846"/>
                  <a:gd name="T36" fmla="*/ 2147483646 w 4171"/>
                  <a:gd name="T37" fmla="*/ 2147483646 h 28846"/>
                  <a:gd name="T38" fmla="*/ 2147483646 w 4171"/>
                  <a:gd name="T39" fmla="*/ 2147483646 h 28846"/>
                  <a:gd name="T40" fmla="*/ 2147483646 w 4171"/>
                  <a:gd name="T41" fmla="*/ 2147483646 h 28846"/>
                  <a:gd name="T42" fmla="*/ 2147483646 w 4171"/>
                  <a:gd name="T43" fmla="*/ 2147483646 h 28846"/>
                  <a:gd name="T44" fmla="*/ 2147483646 w 4171"/>
                  <a:gd name="T45" fmla="*/ 2147483646 h 28846"/>
                  <a:gd name="T46" fmla="*/ 2147483646 w 4171"/>
                  <a:gd name="T47" fmla="*/ 976562500 h 28846"/>
                  <a:gd name="T48" fmla="*/ 2147483646 w 4171"/>
                  <a:gd name="T49" fmla="*/ 0 h 28846"/>
                  <a:gd name="T50" fmla="*/ 2147483646 w 4171"/>
                  <a:gd name="T51" fmla="*/ 0 h 288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lnTo>
                      <a:pt x="634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4" name="Google Shape;110;p2"/>
              <p:cNvSpPr>
                <a:spLocks/>
              </p:cNvSpPr>
              <p:nvPr/>
            </p:nvSpPr>
            <p:spPr bwMode="auto">
              <a:xfrm>
                <a:off x="1952025" y="3666400"/>
                <a:ext cx="115100" cy="184325"/>
              </a:xfrm>
              <a:custGeom>
                <a:avLst/>
                <a:gdLst>
                  <a:gd name="T0" fmla="*/ 654296875 w 4604"/>
                  <a:gd name="T1" fmla="*/ 9765625 h 7373"/>
                  <a:gd name="T2" fmla="*/ 0 w 4604"/>
                  <a:gd name="T3" fmla="*/ 1308593750 h 7373"/>
                  <a:gd name="T4" fmla="*/ 2147483646 w 4604"/>
                  <a:gd name="T5" fmla="*/ 2147483646 h 7373"/>
                  <a:gd name="T6" fmla="*/ 2147483646 w 4604"/>
                  <a:gd name="T7" fmla="*/ 2147483646 h 7373"/>
                  <a:gd name="T8" fmla="*/ 2147483646 w 4604"/>
                  <a:gd name="T9" fmla="*/ 2147483646 h 7373"/>
                  <a:gd name="T10" fmla="*/ 2147483646 w 4604"/>
                  <a:gd name="T11" fmla="*/ 2147483646 h 7373"/>
                  <a:gd name="T12" fmla="*/ 2147483646 w 4604"/>
                  <a:gd name="T13" fmla="*/ 2147483646 h 7373"/>
                  <a:gd name="T14" fmla="*/ 2147483646 w 4604"/>
                  <a:gd name="T15" fmla="*/ 2147483646 h 7373"/>
                  <a:gd name="T16" fmla="*/ 2147483646 w 4604"/>
                  <a:gd name="T17" fmla="*/ 2147483646 h 7373"/>
                  <a:gd name="T18" fmla="*/ 2147483646 w 4604"/>
                  <a:gd name="T19" fmla="*/ 2147483646 h 7373"/>
                  <a:gd name="T20" fmla="*/ 2147483646 w 4604"/>
                  <a:gd name="T21" fmla="*/ 2147483646 h 7373"/>
                  <a:gd name="T22" fmla="*/ 2147483646 w 4604"/>
                  <a:gd name="T23" fmla="*/ 2147483646 h 7373"/>
                  <a:gd name="T24" fmla="*/ 2147483646 w 4604"/>
                  <a:gd name="T25" fmla="*/ 2147483646 h 7373"/>
                  <a:gd name="T26" fmla="*/ 2147483646 w 4604"/>
                  <a:gd name="T27" fmla="*/ 2147483646 h 7373"/>
                  <a:gd name="T28" fmla="*/ 1630859375 w 4604"/>
                  <a:gd name="T29" fmla="*/ 332031250 h 7373"/>
                  <a:gd name="T30" fmla="*/ 654296875 w 4604"/>
                  <a:gd name="T31" fmla="*/ 9765625 h 73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5" name="Google Shape;111;p2"/>
              <p:cNvSpPr>
                <a:spLocks/>
              </p:cNvSpPr>
              <p:nvPr/>
            </p:nvSpPr>
            <p:spPr bwMode="auto">
              <a:xfrm>
                <a:off x="1900325" y="3799450"/>
                <a:ext cx="185975" cy="206700"/>
              </a:xfrm>
              <a:custGeom>
                <a:avLst/>
                <a:gdLst>
                  <a:gd name="T0" fmla="*/ 1328125000 w 7439"/>
                  <a:gd name="T1" fmla="*/ 9765625 h 8268"/>
                  <a:gd name="T2" fmla="*/ 976562500 w 7439"/>
                  <a:gd name="T3" fmla="*/ 156250000 h 8268"/>
                  <a:gd name="T4" fmla="*/ 654296875 w 7439"/>
                  <a:gd name="T5" fmla="*/ 1455078125 h 8268"/>
                  <a:gd name="T6" fmla="*/ 2147483646 w 7439"/>
                  <a:gd name="T7" fmla="*/ 2147483646 h 8268"/>
                  <a:gd name="T8" fmla="*/ 2147483646 w 7439"/>
                  <a:gd name="T9" fmla="*/ 2147483646 h 8268"/>
                  <a:gd name="T10" fmla="*/ 2147483646 w 7439"/>
                  <a:gd name="T11" fmla="*/ 2147483646 h 8268"/>
                  <a:gd name="T12" fmla="*/ 2147483646 w 7439"/>
                  <a:gd name="T13" fmla="*/ 2147483646 h 8268"/>
                  <a:gd name="T14" fmla="*/ 2147483646 w 7439"/>
                  <a:gd name="T15" fmla="*/ 2147483646 h 8268"/>
                  <a:gd name="T16" fmla="*/ 2147483646 w 7439"/>
                  <a:gd name="T17" fmla="*/ 2147483646 h 8268"/>
                  <a:gd name="T18" fmla="*/ 2147483646 w 7439"/>
                  <a:gd name="T19" fmla="*/ 2147483646 h 8268"/>
                  <a:gd name="T20" fmla="*/ 2147483646 w 7439"/>
                  <a:gd name="T21" fmla="*/ 2147483646 h 8268"/>
                  <a:gd name="T22" fmla="*/ 2147483646 w 7439"/>
                  <a:gd name="T23" fmla="*/ 2147483646 h 8268"/>
                  <a:gd name="T24" fmla="*/ 2147483646 w 7439"/>
                  <a:gd name="T25" fmla="*/ 2147483646 h 8268"/>
                  <a:gd name="T26" fmla="*/ 2147483646 w 7439"/>
                  <a:gd name="T27" fmla="*/ 2147483646 h 8268"/>
                  <a:gd name="T28" fmla="*/ 2147483646 w 7439"/>
                  <a:gd name="T29" fmla="*/ 2147483646 h 8268"/>
                  <a:gd name="T30" fmla="*/ 2147483646 w 7439"/>
                  <a:gd name="T31" fmla="*/ 2147483646 h 8268"/>
                  <a:gd name="T32" fmla="*/ 2147483646 w 7439"/>
                  <a:gd name="T33" fmla="*/ 2147483646 h 8268"/>
                  <a:gd name="T34" fmla="*/ 2147483646 w 7439"/>
                  <a:gd name="T35" fmla="*/ 2147483646 h 8268"/>
                  <a:gd name="T36" fmla="*/ 2147483646 w 7439"/>
                  <a:gd name="T37" fmla="*/ 2147483646 h 8268"/>
                  <a:gd name="T38" fmla="*/ 2147483646 w 7439"/>
                  <a:gd name="T39" fmla="*/ 2147483646 h 8268"/>
                  <a:gd name="T40" fmla="*/ 2147483646 w 7439"/>
                  <a:gd name="T41" fmla="*/ 156250000 h 8268"/>
                  <a:gd name="T42" fmla="*/ 1328125000 w 7439"/>
                  <a:gd name="T43" fmla="*/ 9765625 h 82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6" name="Google Shape;112;p2"/>
              <p:cNvSpPr>
                <a:spLocks/>
              </p:cNvSpPr>
              <p:nvPr/>
            </p:nvSpPr>
            <p:spPr bwMode="auto">
              <a:xfrm>
                <a:off x="1889475" y="3951600"/>
                <a:ext cx="239375" cy="233900"/>
              </a:xfrm>
              <a:custGeom>
                <a:avLst/>
                <a:gdLst>
                  <a:gd name="T0" fmla="*/ 654296875 w 9575"/>
                  <a:gd name="T1" fmla="*/ 9765625 h 9356"/>
                  <a:gd name="T2" fmla="*/ 9765625 w 9575"/>
                  <a:gd name="T3" fmla="*/ 1630859375 h 9356"/>
                  <a:gd name="T4" fmla="*/ 2147483646 w 9575"/>
                  <a:gd name="T5" fmla="*/ 2147483646 h 9356"/>
                  <a:gd name="T6" fmla="*/ 2147483646 w 9575"/>
                  <a:gd name="T7" fmla="*/ 2147483646 h 9356"/>
                  <a:gd name="T8" fmla="*/ 2147483646 w 9575"/>
                  <a:gd name="T9" fmla="*/ 2147483646 h 9356"/>
                  <a:gd name="T10" fmla="*/ 2147483646 w 9575"/>
                  <a:gd name="T11" fmla="*/ 2147483646 h 9356"/>
                  <a:gd name="T12" fmla="*/ 2147483646 w 9575"/>
                  <a:gd name="T13" fmla="*/ 2147483646 h 9356"/>
                  <a:gd name="T14" fmla="*/ 2147483646 w 9575"/>
                  <a:gd name="T15" fmla="*/ 2147483646 h 9356"/>
                  <a:gd name="T16" fmla="*/ 2147483646 w 9575"/>
                  <a:gd name="T17" fmla="*/ 2147483646 h 9356"/>
                  <a:gd name="T18" fmla="*/ 2147483646 w 9575"/>
                  <a:gd name="T19" fmla="*/ 2147483646 h 9356"/>
                  <a:gd name="T20" fmla="*/ 2147483646 w 9575"/>
                  <a:gd name="T21" fmla="*/ 2147483646 h 9356"/>
                  <a:gd name="T22" fmla="*/ 2147483646 w 9575"/>
                  <a:gd name="T23" fmla="*/ 2147483646 h 9356"/>
                  <a:gd name="T24" fmla="*/ 2147483646 w 9575"/>
                  <a:gd name="T25" fmla="*/ 2147483646 h 9356"/>
                  <a:gd name="T26" fmla="*/ 2147483646 w 9575"/>
                  <a:gd name="T27" fmla="*/ 2147483646 h 9356"/>
                  <a:gd name="T28" fmla="*/ 2147483646 w 9575"/>
                  <a:gd name="T29" fmla="*/ 2147483646 h 9356"/>
                  <a:gd name="T30" fmla="*/ 2147483646 w 9575"/>
                  <a:gd name="T31" fmla="*/ 2147483646 h 9356"/>
                  <a:gd name="T32" fmla="*/ 2147483646 w 9575"/>
                  <a:gd name="T33" fmla="*/ 2147483646 h 9356"/>
                  <a:gd name="T34" fmla="*/ 2147483646 w 9575"/>
                  <a:gd name="T35" fmla="*/ 2147483646 h 9356"/>
                  <a:gd name="T36" fmla="*/ 2147483646 w 9575"/>
                  <a:gd name="T37" fmla="*/ 2147483646 h 9356"/>
                  <a:gd name="T38" fmla="*/ 2147483646 w 9575"/>
                  <a:gd name="T39" fmla="*/ 2147483646 h 9356"/>
                  <a:gd name="T40" fmla="*/ 2147483646 w 9575"/>
                  <a:gd name="T41" fmla="*/ 2147483646 h 9356"/>
                  <a:gd name="T42" fmla="*/ 986328125 w 9575"/>
                  <a:gd name="T43" fmla="*/ 332031250 h 9356"/>
                  <a:gd name="T44" fmla="*/ 654296875 w 9575"/>
                  <a:gd name="T45" fmla="*/ 9765625 h 935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7" name="Google Shape;113;p2"/>
              <p:cNvSpPr>
                <a:spLocks/>
              </p:cNvSpPr>
              <p:nvPr/>
            </p:nvSpPr>
            <p:spPr bwMode="auto">
              <a:xfrm>
                <a:off x="2031250" y="3605525"/>
                <a:ext cx="35050" cy="63825"/>
              </a:xfrm>
              <a:custGeom>
                <a:avLst/>
                <a:gdLst>
                  <a:gd name="T0" fmla="*/ 654296875 w 1402"/>
                  <a:gd name="T1" fmla="*/ 0 h 2553"/>
                  <a:gd name="T2" fmla="*/ 332031250 w 1402"/>
                  <a:gd name="T3" fmla="*/ 976562500 h 2553"/>
                  <a:gd name="T4" fmla="*/ 2147483646 w 1402"/>
                  <a:gd name="T5" fmla="*/ 2147483646 h 2553"/>
                  <a:gd name="T6" fmla="*/ 2147483646 w 1402"/>
                  <a:gd name="T7" fmla="*/ 2147483646 h 2553"/>
                  <a:gd name="T8" fmla="*/ 2147483646 w 1402"/>
                  <a:gd name="T9" fmla="*/ 2147483646 h 2553"/>
                  <a:gd name="T10" fmla="*/ 2147483646 w 1402"/>
                  <a:gd name="T11" fmla="*/ 2147483646 h 2553"/>
                  <a:gd name="T12" fmla="*/ 2147483646 w 1402"/>
                  <a:gd name="T13" fmla="*/ 2147483646 h 2553"/>
                  <a:gd name="T14" fmla="*/ 2147483646 w 1402"/>
                  <a:gd name="T15" fmla="*/ 2147483646 h 2553"/>
                  <a:gd name="T16" fmla="*/ 2147483646 w 1402"/>
                  <a:gd name="T17" fmla="*/ 2147483646 h 2553"/>
                  <a:gd name="T18" fmla="*/ 2147483646 w 1402"/>
                  <a:gd name="T19" fmla="*/ 2147483646 h 2553"/>
                  <a:gd name="T20" fmla="*/ 2147483646 w 1402"/>
                  <a:gd name="T21" fmla="*/ 2147483646 h 2553"/>
                  <a:gd name="T22" fmla="*/ 2147483646 w 1402"/>
                  <a:gd name="T23" fmla="*/ 2147483646 h 2553"/>
                  <a:gd name="T24" fmla="*/ 2147483646 w 1402"/>
                  <a:gd name="T25" fmla="*/ 2147483646 h 2553"/>
                  <a:gd name="T26" fmla="*/ 2147483646 w 1402"/>
                  <a:gd name="T27" fmla="*/ 2147483646 h 2553"/>
                  <a:gd name="T28" fmla="*/ 976562500 w 1402"/>
                  <a:gd name="T29" fmla="*/ 654296875 h 2553"/>
                  <a:gd name="T30" fmla="*/ 654296875 w 1402"/>
                  <a:gd name="T31" fmla="*/ 0 h 255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8" name="Google Shape;114;p2"/>
              <p:cNvSpPr>
                <a:spLocks/>
              </p:cNvSpPr>
              <p:nvPr/>
            </p:nvSpPr>
            <p:spPr bwMode="auto">
              <a:xfrm>
                <a:off x="2069600" y="3683075"/>
                <a:ext cx="108450" cy="225925"/>
              </a:xfrm>
              <a:custGeom>
                <a:avLst/>
                <a:gdLst>
                  <a:gd name="T0" fmla="*/ 2147483646 w 4338"/>
                  <a:gd name="T1" fmla="*/ 9765625 h 9037"/>
                  <a:gd name="T2" fmla="*/ 2147483646 w 4338"/>
                  <a:gd name="T3" fmla="*/ 1630859375 h 9037"/>
                  <a:gd name="T4" fmla="*/ 2147483646 w 4338"/>
                  <a:gd name="T5" fmla="*/ 2147483646 h 9037"/>
                  <a:gd name="T6" fmla="*/ 2147483646 w 4338"/>
                  <a:gd name="T7" fmla="*/ 2147483646 h 9037"/>
                  <a:gd name="T8" fmla="*/ 2147483646 w 4338"/>
                  <a:gd name="T9" fmla="*/ 2147483646 h 9037"/>
                  <a:gd name="T10" fmla="*/ 2147483646 w 4338"/>
                  <a:gd name="T11" fmla="*/ 2147483646 h 9037"/>
                  <a:gd name="T12" fmla="*/ 2147483646 w 4338"/>
                  <a:gd name="T13" fmla="*/ 2147483646 h 9037"/>
                  <a:gd name="T14" fmla="*/ 2147483646 w 4338"/>
                  <a:gd name="T15" fmla="*/ 2147483646 h 9037"/>
                  <a:gd name="T16" fmla="*/ 2147483646 w 4338"/>
                  <a:gd name="T17" fmla="*/ 2147483646 h 9037"/>
                  <a:gd name="T18" fmla="*/ 332031250 w 4338"/>
                  <a:gd name="T19" fmla="*/ 2147483646 h 9037"/>
                  <a:gd name="T20" fmla="*/ 9765625 w 4338"/>
                  <a:gd name="T21" fmla="*/ 2147483646 h 9037"/>
                  <a:gd name="T22" fmla="*/ 654296875 w 4338"/>
                  <a:gd name="T23" fmla="*/ 2147483646 h 9037"/>
                  <a:gd name="T24" fmla="*/ 2147483646 w 4338"/>
                  <a:gd name="T25" fmla="*/ 2147483646 h 9037"/>
                  <a:gd name="T26" fmla="*/ 2147483646 w 4338"/>
                  <a:gd name="T27" fmla="*/ 2147483646 h 9037"/>
                  <a:gd name="T28" fmla="*/ 2147483646 w 4338"/>
                  <a:gd name="T29" fmla="*/ 2147483646 h 9037"/>
                  <a:gd name="T30" fmla="*/ 2147483646 w 4338"/>
                  <a:gd name="T31" fmla="*/ 2147483646 h 9037"/>
                  <a:gd name="T32" fmla="*/ 2147483646 w 4338"/>
                  <a:gd name="T33" fmla="*/ 2147483646 h 9037"/>
                  <a:gd name="T34" fmla="*/ 2147483646 w 4338"/>
                  <a:gd name="T35" fmla="*/ 2147483646 h 9037"/>
                  <a:gd name="T36" fmla="*/ 2147483646 w 4338"/>
                  <a:gd name="T37" fmla="*/ 2147483646 h 9037"/>
                  <a:gd name="T38" fmla="*/ 2147483646 w 4338"/>
                  <a:gd name="T39" fmla="*/ 2147483646 h 9037"/>
                  <a:gd name="T40" fmla="*/ 2147483646 w 4338"/>
                  <a:gd name="T41" fmla="*/ 654296875 h 9037"/>
                  <a:gd name="T42" fmla="*/ 2147483646 w 4338"/>
                  <a:gd name="T43" fmla="*/ 9765625 h 9037"/>
                  <a:gd name="T44" fmla="*/ 2147483646 w 4338"/>
                  <a:gd name="T45" fmla="*/ 9765625 h 903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lnTo>
                      <a:pt x="4237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9" name="Google Shape;115;p2"/>
              <p:cNvSpPr>
                <a:spLocks/>
              </p:cNvSpPr>
              <p:nvPr/>
            </p:nvSpPr>
            <p:spPr bwMode="auto">
              <a:xfrm>
                <a:off x="2061275" y="3627200"/>
                <a:ext cx="45050" cy="88750"/>
              </a:xfrm>
              <a:custGeom>
                <a:avLst/>
                <a:gdLst>
                  <a:gd name="T0" fmla="*/ 2147483646 w 1802"/>
                  <a:gd name="T1" fmla="*/ 9765625 h 3550"/>
                  <a:gd name="T2" fmla="*/ 2147483646 w 1802"/>
                  <a:gd name="T3" fmla="*/ 654296875 h 3550"/>
                  <a:gd name="T4" fmla="*/ 2147483646 w 1802"/>
                  <a:gd name="T5" fmla="*/ 2147483646 h 3550"/>
                  <a:gd name="T6" fmla="*/ 2147483646 w 1802"/>
                  <a:gd name="T7" fmla="*/ 2147483646 h 3550"/>
                  <a:gd name="T8" fmla="*/ 2147483646 w 1802"/>
                  <a:gd name="T9" fmla="*/ 2147483646 h 3550"/>
                  <a:gd name="T10" fmla="*/ 332031250 w 1802"/>
                  <a:gd name="T11" fmla="*/ 2147483646 h 3550"/>
                  <a:gd name="T12" fmla="*/ 654296875 w 1802"/>
                  <a:gd name="T13" fmla="*/ 2147483646 h 3550"/>
                  <a:gd name="T14" fmla="*/ 1806640625 w 1802"/>
                  <a:gd name="T15" fmla="*/ 2147483646 h 3550"/>
                  <a:gd name="T16" fmla="*/ 2147483646 w 1802"/>
                  <a:gd name="T17" fmla="*/ 2147483646 h 3550"/>
                  <a:gd name="T18" fmla="*/ 2147483646 w 1802"/>
                  <a:gd name="T19" fmla="*/ 2147483646 h 3550"/>
                  <a:gd name="T20" fmla="*/ 2147483646 w 1802"/>
                  <a:gd name="T21" fmla="*/ 2147483646 h 3550"/>
                  <a:gd name="T22" fmla="*/ 2147483646 w 1802"/>
                  <a:gd name="T23" fmla="*/ 986328125 h 3550"/>
                  <a:gd name="T24" fmla="*/ 2147483646 w 1802"/>
                  <a:gd name="T25" fmla="*/ 9765625 h 3550"/>
                  <a:gd name="T26" fmla="*/ 2147483646 w 1802"/>
                  <a:gd name="T27" fmla="*/ 9765625 h 355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lnTo>
                      <a:pt x="1701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0" name="Google Shape;116;p2"/>
              <p:cNvSpPr>
                <a:spLocks/>
              </p:cNvSpPr>
              <p:nvPr/>
            </p:nvSpPr>
            <p:spPr bwMode="auto">
              <a:xfrm>
                <a:off x="2103800" y="3916575"/>
                <a:ext cx="157625" cy="200175"/>
              </a:xfrm>
              <a:custGeom>
                <a:avLst/>
                <a:gdLst>
                  <a:gd name="T0" fmla="*/ 2147483646 w 6305"/>
                  <a:gd name="T1" fmla="*/ 2147483646 h 8007"/>
                  <a:gd name="T2" fmla="*/ 2147483646 w 6305"/>
                  <a:gd name="T3" fmla="*/ 2147483646 h 8007"/>
                  <a:gd name="T4" fmla="*/ 2147483646 w 6305"/>
                  <a:gd name="T5" fmla="*/ 2147483646 h 8007"/>
                  <a:gd name="T6" fmla="*/ 2147483646 w 6305"/>
                  <a:gd name="T7" fmla="*/ 2147483646 h 8007"/>
                  <a:gd name="T8" fmla="*/ 2147483646 w 6305"/>
                  <a:gd name="T9" fmla="*/ 9765625 h 8007"/>
                  <a:gd name="T10" fmla="*/ 2147483646 w 6305"/>
                  <a:gd name="T11" fmla="*/ 332031250 h 8007"/>
                  <a:gd name="T12" fmla="*/ 2147483646 w 6305"/>
                  <a:gd name="T13" fmla="*/ 2147483646 h 8007"/>
                  <a:gd name="T14" fmla="*/ 2147483646 w 6305"/>
                  <a:gd name="T15" fmla="*/ 2147483646 h 8007"/>
                  <a:gd name="T16" fmla="*/ 2147483646 w 6305"/>
                  <a:gd name="T17" fmla="*/ 2147483646 h 8007"/>
                  <a:gd name="T18" fmla="*/ 2147483646 w 6305"/>
                  <a:gd name="T19" fmla="*/ 2147483646 h 8007"/>
                  <a:gd name="T20" fmla="*/ 2147483646 w 6305"/>
                  <a:gd name="T21" fmla="*/ 2147483646 h 8007"/>
                  <a:gd name="T22" fmla="*/ 2147483646 w 6305"/>
                  <a:gd name="T23" fmla="*/ 2147483646 h 8007"/>
                  <a:gd name="T24" fmla="*/ 2147483646 w 6305"/>
                  <a:gd name="T25" fmla="*/ 2147483646 h 8007"/>
                  <a:gd name="T26" fmla="*/ 2147483646 w 6305"/>
                  <a:gd name="T27" fmla="*/ 2147483646 h 8007"/>
                  <a:gd name="T28" fmla="*/ 2147483646 w 6305"/>
                  <a:gd name="T29" fmla="*/ 2147483646 h 8007"/>
                  <a:gd name="T30" fmla="*/ 2147483646 w 6305"/>
                  <a:gd name="T31" fmla="*/ 2147483646 h 8007"/>
                  <a:gd name="T32" fmla="*/ 2147483646 w 6305"/>
                  <a:gd name="T33" fmla="*/ 2147483646 h 8007"/>
                  <a:gd name="T34" fmla="*/ 976562500 w 6305"/>
                  <a:gd name="T35" fmla="*/ 2147483646 h 8007"/>
                  <a:gd name="T36" fmla="*/ 0 w 6305"/>
                  <a:gd name="T37" fmla="*/ 2147483646 h 8007"/>
                  <a:gd name="T38" fmla="*/ 976562500 w 6305"/>
                  <a:gd name="T39" fmla="*/ 2147483646 h 8007"/>
                  <a:gd name="T40" fmla="*/ 2147483646 w 6305"/>
                  <a:gd name="T41" fmla="*/ 2147483646 h 8007"/>
                  <a:gd name="T42" fmla="*/ 2147483646 w 6305"/>
                  <a:gd name="T43" fmla="*/ 2147483646 h 8007"/>
                  <a:gd name="T44" fmla="*/ 2147483646 w 6305"/>
                  <a:gd name="T45" fmla="*/ 2147483646 h 8007"/>
                  <a:gd name="T46" fmla="*/ 2147483646 w 6305"/>
                  <a:gd name="T47" fmla="*/ 2147483646 h 8007"/>
                  <a:gd name="T48" fmla="*/ 2147483646 w 6305"/>
                  <a:gd name="T49" fmla="*/ 2147483646 h 8007"/>
                  <a:gd name="T50" fmla="*/ 2147483646 w 6305"/>
                  <a:gd name="T51" fmla="*/ 2147483646 h 8007"/>
                  <a:gd name="T52" fmla="*/ 2147483646 w 6305"/>
                  <a:gd name="T53" fmla="*/ 2147483646 h 8007"/>
                  <a:gd name="T54" fmla="*/ 2147483646 w 6305"/>
                  <a:gd name="T55" fmla="*/ 2147483646 h 8007"/>
                  <a:gd name="T56" fmla="*/ 2147483646 w 6305"/>
                  <a:gd name="T57" fmla="*/ 2147483646 h 8007"/>
                  <a:gd name="T58" fmla="*/ 2147483646 w 6305"/>
                  <a:gd name="T59" fmla="*/ 2147483646 h 8007"/>
                  <a:gd name="T60" fmla="*/ 2147483646 w 6305"/>
                  <a:gd name="T61" fmla="*/ 654296875 h 8007"/>
                  <a:gd name="T62" fmla="*/ 2147483646 w 6305"/>
                  <a:gd name="T63" fmla="*/ 9765625 h 8007"/>
                  <a:gd name="T64" fmla="*/ 2147483646 w 6305"/>
                  <a:gd name="T65" fmla="*/ 9765625 h 800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lnTo>
                      <a:pt x="6205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1" name="Google Shape;117;p2"/>
              <p:cNvSpPr>
                <a:spLocks/>
              </p:cNvSpPr>
              <p:nvPr/>
            </p:nvSpPr>
            <p:spPr bwMode="auto">
              <a:xfrm>
                <a:off x="2139650" y="4098475"/>
                <a:ext cx="117625" cy="135025"/>
              </a:xfrm>
              <a:custGeom>
                <a:avLst/>
                <a:gdLst>
                  <a:gd name="T0" fmla="*/ 2147483646 w 4705"/>
                  <a:gd name="T1" fmla="*/ 0 h 5401"/>
                  <a:gd name="T2" fmla="*/ 2147483646 w 4705"/>
                  <a:gd name="T3" fmla="*/ 292968750 h 5401"/>
                  <a:gd name="T4" fmla="*/ 2147483646 w 4705"/>
                  <a:gd name="T5" fmla="*/ 292968750 h 5401"/>
                  <a:gd name="T6" fmla="*/ 2147483646 w 4705"/>
                  <a:gd name="T7" fmla="*/ 0 h 5401"/>
                  <a:gd name="T8" fmla="*/ 2147483646 w 4705"/>
                  <a:gd name="T9" fmla="*/ 292968750 h 5401"/>
                  <a:gd name="T10" fmla="*/ 2147483646 w 4705"/>
                  <a:gd name="T11" fmla="*/ 2147483646 h 5401"/>
                  <a:gd name="T12" fmla="*/ 2147483646 w 4705"/>
                  <a:gd name="T13" fmla="*/ 2147483646 h 5401"/>
                  <a:gd name="T14" fmla="*/ 2147483646 w 4705"/>
                  <a:gd name="T15" fmla="*/ 2147483646 h 5401"/>
                  <a:gd name="T16" fmla="*/ 2147483646 w 4705"/>
                  <a:gd name="T17" fmla="*/ 2147483646 h 5401"/>
                  <a:gd name="T18" fmla="*/ 986328125 w 4705"/>
                  <a:gd name="T19" fmla="*/ 2147483646 h 5401"/>
                  <a:gd name="T20" fmla="*/ 9765625 w 4705"/>
                  <a:gd name="T21" fmla="*/ 2147483646 h 5401"/>
                  <a:gd name="T22" fmla="*/ 9765625 w 4705"/>
                  <a:gd name="T23" fmla="*/ 2147483646 h 5401"/>
                  <a:gd name="T24" fmla="*/ 986328125 w 4705"/>
                  <a:gd name="T25" fmla="*/ 2147483646 h 5401"/>
                  <a:gd name="T26" fmla="*/ 2147483646 w 4705"/>
                  <a:gd name="T27" fmla="*/ 2147483646 h 5401"/>
                  <a:gd name="T28" fmla="*/ 2147483646 w 4705"/>
                  <a:gd name="T29" fmla="*/ 2147483646 h 5401"/>
                  <a:gd name="T30" fmla="*/ 2147483646 w 4705"/>
                  <a:gd name="T31" fmla="*/ 2147483646 h 5401"/>
                  <a:gd name="T32" fmla="*/ 2147483646 w 4705"/>
                  <a:gd name="T33" fmla="*/ 2147483646 h 5401"/>
                  <a:gd name="T34" fmla="*/ 2147483646 w 4705"/>
                  <a:gd name="T35" fmla="*/ 1269531250 h 5401"/>
                  <a:gd name="T36" fmla="*/ 2147483646 w 4705"/>
                  <a:gd name="T37" fmla="*/ 292968750 h 540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2" name="Google Shape;118;p2"/>
              <p:cNvSpPr>
                <a:spLocks/>
              </p:cNvSpPr>
              <p:nvPr/>
            </p:nvSpPr>
            <p:spPr bwMode="auto">
              <a:xfrm>
                <a:off x="2020400" y="3762300"/>
                <a:ext cx="11700" cy="11700"/>
              </a:xfrm>
              <a:custGeom>
                <a:avLst/>
                <a:gdLst>
                  <a:gd name="T0" fmla="*/ 1962890625 w 468"/>
                  <a:gd name="T1" fmla="*/ 9765625 h 468"/>
                  <a:gd name="T2" fmla="*/ 9765625 w 468"/>
                  <a:gd name="T3" fmla="*/ 2147483646 h 468"/>
                  <a:gd name="T4" fmla="*/ 2147483646 w 468"/>
                  <a:gd name="T5" fmla="*/ 2147483646 h 468"/>
                  <a:gd name="T6" fmla="*/ 2147483646 w 468"/>
                  <a:gd name="T7" fmla="*/ 1962890625 h 468"/>
                  <a:gd name="T8" fmla="*/ 1962890625 w 468"/>
                  <a:gd name="T9" fmla="*/ 9765625 h 4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3" name="Google Shape;119;p2"/>
              <p:cNvSpPr>
                <a:spLocks/>
              </p:cNvSpPr>
              <p:nvPr/>
            </p:nvSpPr>
            <p:spPr bwMode="auto">
              <a:xfrm>
                <a:off x="2008725" y="3737275"/>
                <a:ext cx="7525" cy="7550"/>
              </a:xfrm>
              <a:custGeom>
                <a:avLst/>
                <a:gdLst>
                  <a:gd name="T0" fmla="*/ 1308593750 w 301"/>
                  <a:gd name="T1" fmla="*/ 9765625 h 302"/>
                  <a:gd name="T2" fmla="*/ 9765625 w 301"/>
                  <a:gd name="T3" fmla="*/ 1640625000 h 302"/>
                  <a:gd name="T4" fmla="*/ 1630859375 w 301"/>
                  <a:gd name="T5" fmla="*/ 2147483646 h 302"/>
                  <a:gd name="T6" fmla="*/ 2147483646 w 301"/>
                  <a:gd name="T7" fmla="*/ 1308593750 h 302"/>
                  <a:gd name="T8" fmla="*/ 1308593750 w 301"/>
                  <a:gd name="T9" fmla="*/ 9765625 h 3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4" name="Google Shape;120;p2"/>
              <p:cNvSpPr>
                <a:spLocks/>
              </p:cNvSpPr>
              <p:nvPr/>
            </p:nvSpPr>
            <p:spPr bwMode="auto">
              <a:xfrm>
                <a:off x="2030000" y="3746975"/>
                <a:ext cx="5450" cy="4500"/>
              </a:xfrm>
              <a:custGeom>
                <a:avLst/>
                <a:gdLst>
                  <a:gd name="T0" fmla="*/ 673828125 w 218"/>
                  <a:gd name="T1" fmla="*/ 9765625 h 180"/>
                  <a:gd name="T2" fmla="*/ 488281250 w 218"/>
                  <a:gd name="T3" fmla="*/ 1103515625 h 180"/>
                  <a:gd name="T4" fmla="*/ 1142578125 w 218"/>
                  <a:gd name="T5" fmla="*/ 1757812500 h 180"/>
                  <a:gd name="T6" fmla="*/ 2119140625 w 218"/>
                  <a:gd name="T7" fmla="*/ 1103515625 h 180"/>
                  <a:gd name="T8" fmla="*/ 1142578125 w 218"/>
                  <a:gd name="T9" fmla="*/ 126953125 h 180"/>
                  <a:gd name="T10" fmla="*/ 673828125 w 218"/>
                  <a:gd name="T11" fmla="*/ 9765625 h 1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5" name="Google Shape;121;p2"/>
              <p:cNvSpPr>
                <a:spLocks/>
              </p:cNvSpPr>
              <p:nvPr/>
            </p:nvSpPr>
            <p:spPr bwMode="auto">
              <a:xfrm>
                <a:off x="2028750" y="3712275"/>
                <a:ext cx="5025" cy="4175"/>
              </a:xfrm>
              <a:custGeom>
                <a:avLst/>
                <a:gdLst>
                  <a:gd name="T0" fmla="*/ 1308593750 w 201"/>
                  <a:gd name="T1" fmla="*/ 0 h 167"/>
                  <a:gd name="T2" fmla="*/ 332031250 w 201"/>
                  <a:gd name="T3" fmla="*/ 654296875 h 167"/>
                  <a:gd name="T4" fmla="*/ 1308593750 w 201"/>
                  <a:gd name="T5" fmla="*/ 1630859375 h 167"/>
                  <a:gd name="T6" fmla="*/ 1953125000 w 201"/>
                  <a:gd name="T7" fmla="*/ 654296875 h 167"/>
                  <a:gd name="T8" fmla="*/ 1308593750 w 201"/>
                  <a:gd name="T9" fmla="*/ 0 h 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6" name="Google Shape;122;p2"/>
              <p:cNvSpPr>
                <a:spLocks/>
              </p:cNvSpPr>
              <p:nvPr/>
            </p:nvSpPr>
            <p:spPr bwMode="auto">
              <a:xfrm>
                <a:off x="2037075" y="3684750"/>
                <a:ext cx="4200" cy="4200"/>
              </a:xfrm>
              <a:custGeom>
                <a:avLst/>
                <a:gdLst>
                  <a:gd name="T0" fmla="*/ 986328125 w 168"/>
                  <a:gd name="T1" fmla="*/ 0 h 168"/>
                  <a:gd name="T2" fmla="*/ 9765625 w 168"/>
                  <a:gd name="T3" fmla="*/ 976562500 h 168"/>
                  <a:gd name="T4" fmla="*/ 986328125 w 168"/>
                  <a:gd name="T5" fmla="*/ 1630859375 h 168"/>
                  <a:gd name="T6" fmla="*/ 1640625000 w 168"/>
                  <a:gd name="T7" fmla="*/ 976562500 h 168"/>
                  <a:gd name="T8" fmla="*/ 986328125 w 168"/>
                  <a:gd name="T9" fmla="*/ 0 h 1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7" name="Google Shape;123;p2"/>
              <p:cNvSpPr>
                <a:spLocks/>
              </p:cNvSpPr>
              <p:nvPr/>
            </p:nvSpPr>
            <p:spPr bwMode="auto">
              <a:xfrm>
                <a:off x="2039575" y="3784825"/>
                <a:ext cx="9200" cy="10025"/>
              </a:xfrm>
              <a:custGeom>
                <a:avLst/>
                <a:gdLst>
                  <a:gd name="T0" fmla="*/ 1640625000 w 368"/>
                  <a:gd name="T1" fmla="*/ 0 h 401"/>
                  <a:gd name="T2" fmla="*/ 9765625 w 368"/>
                  <a:gd name="T3" fmla="*/ 2147483646 h 401"/>
                  <a:gd name="T4" fmla="*/ 1962890625 w 368"/>
                  <a:gd name="T5" fmla="*/ 2147483646 h 401"/>
                  <a:gd name="T6" fmla="*/ 2147483646 w 368"/>
                  <a:gd name="T7" fmla="*/ 1630859375 h 401"/>
                  <a:gd name="T8" fmla="*/ 1640625000 w 368"/>
                  <a:gd name="T9" fmla="*/ 0 h 4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8" name="Google Shape;124;p2"/>
              <p:cNvSpPr>
                <a:spLocks/>
              </p:cNvSpPr>
              <p:nvPr/>
            </p:nvSpPr>
            <p:spPr bwMode="auto">
              <a:xfrm>
                <a:off x="2019575" y="3878225"/>
                <a:ext cx="13375" cy="13350"/>
              </a:xfrm>
              <a:custGeom>
                <a:avLst/>
                <a:gdLst>
                  <a:gd name="T0" fmla="*/ 2147483646 w 535"/>
                  <a:gd name="T1" fmla="*/ 0 h 534"/>
                  <a:gd name="T2" fmla="*/ 0 w 535"/>
                  <a:gd name="T3" fmla="*/ 2147483646 h 534"/>
                  <a:gd name="T4" fmla="*/ 2147483646 w 535"/>
                  <a:gd name="T5" fmla="*/ 2147483646 h 534"/>
                  <a:gd name="T6" fmla="*/ 2147483646 w 535"/>
                  <a:gd name="T7" fmla="*/ 2147483646 h 534"/>
                  <a:gd name="T8" fmla="*/ 2147483646 w 535"/>
                  <a:gd name="T9" fmla="*/ 0 h 5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9" name="Google Shape;125;p2"/>
              <p:cNvSpPr>
                <a:spLocks/>
              </p:cNvSpPr>
              <p:nvPr/>
            </p:nvSpPr>
            <p:spPr bwMode="auto">
              <a:xfrm>
                <a:off x="2000400" y="3826525"/>
                <a:ext cx="15850" cy="15025"/>
              </a:xfrm>
              <a:custGeom>
                <a:avLst/>
                <a:gdLst>
                  <a:gd name="T0" fmla="*/ 2147483646 w 634"/>
                  <a:gd name="T1" fmla="*/ 0 h 601"/>
                  <a:gd name="T2" fmla="*/ 654296875 w 634"/>
                  <a:gd name="T3" fmla="*/ 2147483646 h 601"/>
                  <a:gd name="T4" fmla="*/ 2147483646 w 634"/>
                  <a:gd name="T5" fmla="*/ 2147483646 h 601"/>
                  <a:gd name="T6" fmla="*/ 2147483646 w 634"/>
                  <a:gd name="T7" fmla="*/ 2147483646 h 601"/>
                  <a:gd name="T8" fmla="*/ 2147483646 w 634"/>
                  <a:gd name="T9" fmla="*/ 0 h 6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0" name="Google Shape;126;p2"/>
              <p:cNvSpPr>
                <a:spLocks/>
              </p:cNvSpPr>
              <p:nvPr/>
            </p:nvSpPr>
            <p:spPr bwMode="auto">
              <a:xfrm>
                <a:off x="2032925" y="3848500"/>
                <a:ext cx="10850" cy="9950"/>
              </a:xfrm>
              <a:custGeom>
                <a:avLst/>
                <a:gdLst>
                  <a:gd name="T0" fmla="*/ 2147483646 w 434"/>
                  <a:gd name="T1" fmla="*/ 0 h 398"/>
                  <a:gd name="T2" fmla="*/ 1630859375 w 434"/>
                  <a:gd name="T3" fmla="*/ 214843750 h 398"/>
                  <a:gd name="T4" fmla="*/ 0 w 434"/>
                  <a:gd name="T5" fmla="*/ 2147483646 h 398"/>
                  <a:gd name="T6" fmla="*/ 1572265625 w 434"/>
                  <a:gd name="T7" fmla="*/ 2147483646 h 398"/>
                  <a:gd name="T8" fmla="*/ 1953125000 w 434"/>
                  <a:gd name="T9" fmla="*/ 2147483646 h 398"/>
                  <a:gd name="T10" fmla="*/ 2147483646 w 434"/>
                  <a:gd name="T11" fmla="*/ 1845703125 h 398"/>
                  <a:gd name="T12" fmla="*/ 2147483646 w 434"/>
                  <a:gd name="T13" fmla="*/ 0 h 3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1" name="Google Shape;127;p2"/>
              <p:cNvSpPr>
                <a:spLocks/>
              </p:cNvSpPr>
              <p:nvPr/>
            </p:nvSpPr>
            <p:spPr bwMode="auto">
              <a:xfrm>
                <a:off x="2016225" y="3858200"/>
                <a:ext cx="4200" cy="4200"/>
              </a:xfrm>
              <a:custGeom>
                <a:avLst/>
                <a:gdLst>
                  <a:gd name="T0" fmla="*/ 986328125 w 168"/>
                  <a:gd name="T1" fmla="*/ 9765625 h 168"/>
                  <a:gd name="T2" fmla="*/ 9765625 w 168"/>
                  <a:gd name="T3" fmla="*/ 654296875 h 168"/>
                  <a:gd name="T4" fmla="*/ 986328125 w 168"/>
                  <a:gd name="T5" fmla="*/ 1630859375 h 168"/>
                  <a:gd name="T6" fmla="*/ 1640625000 w 168"/>
                  <a:gd name="T7" fmla="*/ 654296875 h 168"/>
                  <a:gd name="T8" fmla="*/ 986328125 w 168"/>
                  <a:gd name="T9" fmla="*/ 9765625 h 1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2" name="Google Shape;128;p2"/>
              <p:cNvSpPr>
                <a:spLocks/>
              </p:cNvSpPr>
              <p:nvPr/>
            </p:nvSpPr>
            <p:spPr bwMode="auto">
              <a:xfrm>
                <a:off x="2048750" y="3884050"/>
                <a:ext cx="5025" cy="5025"/>
              </a:xfrm>
              <a:custGeom>
                <a:avLst/>
                <a:gdLst>
                  <a:gd name="T0" fmla="*/ 664062500 w 201"/>
                  <a:gd name="T1" fmla="*/ 9765625 h 201"/>
                  <a:gd name="T2" fmla="*/ 9765625 w 201"/>
                  <a:gd name="T3" fmla="*/ 1308593750 h 201"/>
                  <a:gd name="T4" fmla="*/ 1308593750 w 201"/>
                  <a:gd name="T5" fmla="*/ 1962890625 h 201"/>
                  <a:gd name="T6" fmla="*/ 1962890625 w 201"/>
                  <a:gd name="T7" fmla="*/ 986328125 h 201"/>
                  <a:gd name="T8" fmla="*/ 664062500 w 201"/>
                  <a:gd name="T9" fmla="*/ 9765625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3" name="Google Shape;129;p2"/>
              <p:cNvSpPr>
                <a:spLocks/>
              </p:cNvSpPr>
              <p:nvPr/>
            </p:nvSpPr>
            <p:spPr bwMode="auto">
              <a:xfrm>
                <a:off x="2045425" y="3934925"/>
                <a:ext cx="6700" cy="6700"/>
              </a:xfrm>
              <a:custGeom>
                <a:avLst/>
                <a:gdLst>
                  <a:gd name="T0" fmla="*/ 1308593750 w 268"/>
                  <a:gd name="T1" fmla="*/ 9765625 h 268"/>
                  <a:gd name="T2" fmla="*/ 0 w 268"/>
                  <a:gd name="T3" fmla="*/ 1308593750 h 268"/>
                  <a:gd name="T4" fmla="*/ 1308593750 w 268"/>
                  <a:gd name="T5" fmla="*/ 2147483646 h 268"/>
                  <a:gd name="T6" fmla="*/ 2147483646 w 268"/>
                  <a:gd name="T7" fmla="*/ 1308593750 h 268"/>
                  <a:gd name="T8" fmla="*/ 1308593750 w 268"/>
                  <a:gd name="T9" fmla="*/ 9765625 h 2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4" name="Google Shape;130;p2"/>
              <p:cNvSpPr>
                <a:spLocks/>
              </p:cNvSpPr>
              <p:nvPr/>
            </p:nvSpPr>
            <p:spPr bwMode="auto">
              <a:xfrm>
                <a:off x="1992050" y="3880725"/>
                <a:ext cx="11700" cy="11700"/>
              </a:xfrm>
              <a:custGeom>
                <a:avLst/>
                <a:gdLst>
                  <a:gd name="T0" fmla="*/ 2147483646 w 468"/>
                  <a:gd name="T1" fmla="*/ 0 h 468"/>
                  <a:gd name="T2" fmla="*/ 9765625 w 468"/>
                  <a:gd name="T3" fmla="*/ 2147483646 h 468"/>
                  <a:gd name="T4" fmla="*/ 2147483646 w 468"/>
                  <a:gd name="T5" fmla="*/ 2147483646 h 468"/>
                  <a:gd name="T6" fmla="*/ 2147483646 w 468"/>
                  <a:gd name="T7" fmla="*/ 2147483646 h 468"/>
                  <a:gd name="T8" fmla="*/ 2147483646 w 468"/>
                  <a:gd name="T9" fmla="*/ 0 h 4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5" name="Google Shape;131;p2"/>
              <p:cNvSpPr>
                <a:spLocks/>
              </p:cNvSpPr>
              <p:nvPr/>
            </p:nvSpPr>
            <p:spPr bwMode="auto">
              <a:xfrm>
                <a:off x="1970375" y="3839700"/>
                <a:ext cx="12525" cy="11225"/>
              </a:xfrm>
              <a:custGeom>
                <a:avLst/>
                <a:gdLst>
                  <a:gd name="T0" fmla="*/ 2147483646 w 501"/>
                  <a:gd name="T1" fmla="*/ 0 h 449"/>
                  <a:gd name="T2" fmla="*/ 1953125000 w 501"/>
                  <a:gd name="T3" fmla="*/ 68359375 h 449"/>
                  <a:gd name="T4" fmla="*/ 332031250 w 501"/>
                  <a:gd name="T5" fmla="*/ 2147483646 h 449"/>
                  <a:gd name="T6" fmla="*/ 2147483646 w 501"/>
                  <a:gd name="T7" fmla="*/ 2147483646 h 449"/>
                  <a:gd name="T8" fmla="*/ 2147483646 w 501"/>
                  <a:gd name="T9" fmla="*/ 2147483646 h 449"/>
                  <a:gd name="T10" fmla="*/ 2147483646 w 501"/>
                  <a:gd name="T11" fmla="*/ 1699218750 h 449"/>
                  <a:gd name="T12" fmla="*/ 2147483646 w 501"/>
                  <a:gd name="T13" fmla="*/ 0 h 4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6" name="Google Shape;132;p2"/>
              <p:cNvSpPr>
                <a:spLocks/>
              </p:cNvSpPr>
              <p:nvPr/>
            </p:nvSpPr>
            <p:spPr bwMode="auto">
              <a:xfrm>
                <a:off x="2014575" y="4018325"/>
                <a:ext cx="14200" cy="14200"/>
              </a:xfrm>
              <a:custGeom>
                <a:avLst/>
                <a:gdLst>
                  <a:gd name="T0" fmla="*/ 2147483646 w 568"/>
                  <a:gd name="T1" fmla="*/ 0 h 568"/>
                  <a:gd name="T2" fmla="*/ 332031250 w 568"/>
                  <a:gd name="T3" fmla="*/ 2147483646 h 568"/>
                  <a:gd name="T4" fmla="*/ 2147483646 w 568"/>
                  <a:gd name="T5" fmla="*/ 2147483646 h 568"/>
                  <a:gd name="T6" fmla="*/ 2147483646 w 568"/>
                  <a:gd name="T7" fmla="*/ 2147483646 h 568"/>
                  <a:gd name="T8" fmla="*/ 2147483646 w 568"/>
                  <a:gd name="T9" fmla="*/ 0 h 5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7" name="Google Shape;133;p2"/>
              <p:cNvSpPr>
                <a:spLocks/>
              </p:cNvSpPr>
              <p:nvPr/>
            </p:nvSpPr>
            <p:spPr bwMode="auto">
              <a:xfrm>
                <a:off x="1978700" y="3968275"/>
                <a:ext cx="11700" cy="11700"/>
              </a:xfrm>
              <a:custGeom>
                <a:avLst/>
                <a:gdLst>
                  <a:gd name="T0" fmla="*/ 1962890625 w 468"/>
                  <a:gd name="T1" fmla="*/ 9765625 h 468"/>
                  <a:gd name="T2" fmla="*/ 9765625 w 468"/>
                  <a:gd name="T3" fmla="*/ 2147483646 h 468"/>
                  <a:gd name="T4" fmla="*/ 2147483646 w 468"/>
                  <a:gd name="T5" fmla="*/ 2147483646 h 468"/>
                  <a:gd name="T6" fmla="*/ 2147483646 w 468"/>
                  <a:gd name="T7" fmla="*/ 2147483646 h 468"/>
                  <a:gd name="T8" fmla="*/ 1962890625 w 468"/>
                  <a:gd name="T9" fmla="*/ 9765625 h 4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8" name="Google Shape;134;p2"/>
              <p:cNvSpPr>
                <a:spLocks/>
              </p:cNvSpPr>
              <p:nvPr/>
            </p:nvSpPr>
            <p:spPr bwMode="auto">
              <a:xfrm>
                <a:off x="2025400" y="3990800"/>
                <a:ext cx="7550" cy="6700"/>
              </a:xfrm>
              <a:custGeom>
                <a:avLst/>
                <a:gdLst>
                  <a:gd name="T0" fmla="*/ 1308593750 w 302"/>
                  <a:gd name="T1" fmla="*/ 0 h 268"/>
                  <a:gd name="T2" fmla="*/ 9765625 w 302"/>
                  <a:gd name="T3" fmla="*/ 1630859375 h 268"/>
                  <a:gd name="T4" fmla="*/ 1640625000 w 302"/>
                  <a:gd name="T5" fmla="*/ 2147483646 h 268"/>
                  <a:gd name="T6" fmla="*/ 2147483646 w 302"/>
                  <a:gd name="T7" fmla="*/ 986328125 h 268"/>
                  <a:gd name="T8" fmla="*/ 1308593750 w 302"/>
                  <a:gd name="T9" fmla="*/ 0 h 2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9" name="Google Shape;135;p2"/>
              <p:cNvSpPr>
                <a:spLocks/>
              </p:cNvSpPr>
              <p:nvPr/>
            </p:nvSpPr>
            <p:spPr bwMode="auto">
              <a:xfrm>
                <a:off x="2052925" y="4017475"/>
                <a:ext cx="7525" cy="7550"/>
              </a:xfrm>
              <a:custGeom>
                <a:avLst/>
                <a:gdLst>
                  <a:gd name="T0" fmla="*/ 1308593750 w 301"/>
                  <a:gd name="T1" fmla="*/ 9765625 h 302"/>
                  <a:gd name="T2" fmla="*/ 9765625 w 301"/>
                  <a:gd name="T3" fmla="*/ 1640625000 h 302"/>
                  <a:gd name="T4" fmla="*/ 1630859375 w 301"/>
                  <a:gd name="T5" fmla="*/ 2147483646 h 302"/>
                  <a:gd name="T6" fmla="*/ 2147483646 w 301"/>
                  <a:gd name="T7" fmla="*/ 1308593750 h 302"/>
                  <a:gd name="T8" fmla="*/ 1308593750 w 301"/>
                  <a:gd name="T9" fmla="*/ 9765625 h 3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0" name="Google Shape;136;p2"/>
              <p:cNvSpPr>
                <a:spLocks/>
              </p:cNvSpPr>
              <p:nvPr/>
            </p:nvSpPr>
            <p:spPr bwMode="auto">
              <a:xfrm>
                <a:off x="2046250" y="4059875"/>
                <a:ext cx="15050" cy="13125"/>
              </a:xfrm>
              <a:custGeom>
                <a:avLst/>
                <a:gdLst>
                  <a:gd name="T0" fmla="*/ 2147483646 w 602"/>
                  <a:gd name="T1" fmla="*/ 9765625 h 525"/>
                  <a:gd name="T2" fmla="*/ 2147483646 w 602"/>
                  <a:gd name="T3" fmla="*/ 58593750 h 525"/>
                  <a:gd name="T4" fmla="*/ 654296875 w 602"/>
                  <a:gd name="T5" fmla="*/ 2147483646 h 525"/>
                  <a:gd name="T6" fmla="*/ 2147483646 w 602"/>
                  <a:gd name="T7" fmla="*/ 2147483646 h 525"/>
                  <a:gd name="T8" fmla="*/ 2147483646 w 602"/>
                  <a:gd name="T9" fmla="*/ 2147483646 h 525"/>
                  <a:gd name="T10" fmla="*/ 2147483646 w 602"/>
                  <a:gd name="T11" fmla="*/ 2147483646 h 525"/>
                  <a:gd name="T12" fmla="*/ 2147483646 w 602"/>
                  <a:gd name="T13" fmla="*/ 9765625 h 5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1" name="Google Shape;137;p2"/>
              <p:cNvSpPr>
                <a:spLocks/>
              </p:cNvSpPr>
              <p:nvPr/>
            </p:nvSpPr>
            <p:spPr bwMode="auto">
              <a:xfrm>
                <a:off x="2037925" y="4089200"/>
                <a:ext cx="6700" cy="5875"/>
              </a:xfrm>
              <a:custGeom>
                <a:avLst/>
                <a:gdLst>
                  <a:gd name="T0" fmla="*/ 1308593750 w 268"/>
                  <a:gd name="T1" fmla="*/ 9765625 h 235"/>
                  <a:gd name="T2" fmla="*/ 654296875 w 268"/>
                  <a:gd name="T3" fmla="*/ 1308593750 h 235"/>
                  <a:gd name="T4" fmla="*/ 1630859375 w 268"/>
                  <a:gd name="T5" fmla="*/ 2147483646 h 235"/>
                  <a:gd name="T6" fmla="*/ 2147483646 w 268"/>
                  <a:gd name="T7" fmla="*/ 986328125 h 235"/>
                  <a:gd name="T8" fmla="*/ 1308593750 w 268"/>
                  <a:gd name="T9" fmla="*/ 9765625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2" name="Google Shape;138;p2"/>
              <p:cNvSpPr>
                <a:spLocks/>
              </p:cNvSpPr>
              <p:nvPr/>
            </p:nvSpPr>
            <p:spPr bwMode="auto">
              <a:xfrm>
                <a:off x="2086275" y="3821500"/>
                <a:ext cx="10050" cy="9200"/>
              </a:xfrm>
              <a:custGeom>
                <a:avLst/>
                <a:gdLst>
                  <a:gd name="T0" fmla="*/ 1962890625 w 402"/>
                  <a:gd name="T1" fmla="*/ 9765625 h 368"/>
                  <a:gd name="T2" fmla="*/ 332031250 w 402"/>
                  <a:gd name="T3" fmla="*/ 1962890625 h 368"/>
                  <a:gd name="T4" fmla="*/ 2147483646 w 402"/>
                  <a:gd name="T5" fmla="*/ 2147483646 h 368"/>
                  <a:gd name="T6" fmla="*/ 2147483646 w 402"/>
                  <a:gd name="T7" fmla="*/ 1640625000 h 368"/>
                  <a:gd name="T8" fmla="*/ 1962890625 w 402"/>
                  <a:gd name="T9" fmla="*/ 9765625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3" name="Google Shape;139;p2"/>
              <p:cNvSpPr>
                <a:spLocks/>
              </p:cNvSpPr>
              <p:nvPr/>
            </p:nvSpPr>
            <p:spPr bwMode="auto">
              <a:xfrm>
                <a:off x="2077950" y="3762925"/>
                <a:ext cx="8350" cy="7950"/>
              </a:xfrm>
              <a:custGeom>
                <a:avLst/>
                <a:gdLst>
                  <a:gd name="T0" fmla="*/ 1679687500 w 334"/>
                  <a:gd name="T1" fmla="*/ 0 h 318"/>
                  <a:gd name="T2" fmla="*/ 1308593750 w 334"/>
                  <a:gd name="T3" fmla="*/ 87890625 h 318"/>
                  <a:gd name="T4" fmla="*/ 0 w 334"/>
                  <a:gd name="T5" fmla="*/ 1718750000 h 318"/>
                  <a:gd name="T6" fmla="*/ 1142578125 w 334"/>
                  <a:gd name="T7" fmla="*/ 2147483646 h 318"/>
                  <a:gd name="T8" fmla="*/ 1630859375 w 334"/>
                  <a:gd name="T9" fmla="*/ 2147483646 h 318"/>
                  <a:gd name="T10" fmla="*/ 2147483646 w 334"/>
                  <a:gd name="T11" fmla="*/ 1386718750 h 318"/>
                  <a:gd name="T12" fmla="*/ 1679687500 w 334"/>
                  <a:gd name="T13" fmla="*/ 0 h 3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4" name="Google Shape;140;p2"/>
              <p:cNvSpPr>
                <a:spLocks/>
              </p:cNvSpPr>
              <p:nvPr/>
            </p:nvSpPr>
            <p:spPr bwMode="auto">
              <a:xfrm>
                <a:off x="2096300" y="3793025"/>
                <a:ext cx="10850" cy="10325"/>
              </a:xfrm>
              <a:custGeom>
                <a:avLst/>
                <a:gdLst>
                  <a:gd name="T0" fmla="*/ 1933593750 w 434"/>
                  <a:gd name="T1" fmla="*/ 9765625 h 413"/>
                  <a:gd name="T2" fmla="*/ 1630859375 w 434"/>
                  <a:gd name="T3" fmla="*/ 58593750 h 413"/>
                  <a:gd name="T4" fmla="*/ 0 w 434"/>
                  <a:gd name="T5" fmla="*/ 2147483646 h 413"/>
                  <a:gd name="T6" fmla="*/ 1875000000 w 434"/>
                  <a:gd name="T7" fmla="*/ 2147483646 h 413"/>
                  <a:gd name="T8" fmla="*/ 2147483646 w 434"/>
                  <a:gd name="T9" fmla="*/ 2147483646 h 413"/>
                  <a:gd name="T10" fmla="*/ 2147483646 w 434"/>
                  <a:gd name="T11" fmla="*/ 1689453125 h 413"/>
                  <a:gd name="T12" fmla="*/ 1933593750 w 434"/>
                  <a:gd name="T13" fmla="*/ 9765625 h 4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5" name="Google Shape;141;p2"/>
              <p:cNvSpPr>
                <a:spLocks/>
              </p:cNvSpPr>
              <p:nvPr/>
            </p:nvSpPr>
            <p:spPr bwMode="auto">
              <a:xfrm>
                <a:off x="2089625" y="3728100"/>
                <a:ext cx="6700" cy="6700"/>
              </a:xfrm>
              <a:custGeom>
                <a:avLst/>
                <a:gdLst>
                  <a:gd name="T0" fmla="*/ 976562500 w 268"/>
                  <a:gd name="T1" fmla="*/ 9765625 h 268"/>
                  <a:gd name="T2" fmla="*/ 0 w 268"/>
                  <a:gd name="T3" fmla="*/ 1640625000 h 268"/>
                  <a:gd name="T4" fmla="*/ 1630859375 w 268"/>
                  <a:gd name="T5" fmla="*/ 2147483646 h 268"/>
                  <a:gd name="T6" fmla="*/ 2147483646 w 268"/>
                  <a:gd name="T7" fmla="*/ 986328125 h 268"/>
                  <a:gd name="T8" fmla="*/ 976562500 w 268"/>
                  <a:gd name="T9" fmla="*/ 9765625 h 2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6" name="Google Shape;142;p2"/>
              <p:cNvSpPr>
                <a:spLocks/>
              </p:cNvSpPr>
              <p:nvPr/>
            </p:nvSpPr>
            <p:spPr bwMode="auto">
              <a:xfrm>
                <a:off x="2095450" y="3707275"/>
                <a:ext cx="4200" cy="4175"/>
              </a:xfrm>
              <a:custGeom>
                <a:avLst/>
                <a:gdLst>
                  <a:gd name="T0" fmla="*/ 986328125 w 168"/>
                  <a:gd name="T1" fmla="*/ 0 h 167"/>
                  <a:gd name="T2" fmla="*/ 9765625 w 168"/>
                  <a:gd name="T3" fmla="*/ 654296875 h 167"/>
                  <a:gd name="T4" fmla="*/ 986328125 w 168"/>
                  <a:gd name="T5" fmla="*/ 1630859375 h 167"/>
                  <a:gd name="T6" fmla="*/ 1640625000 w 168"/>
                  <a:gd name="T7" fmla="*/ 654296875 h 167"/>
                  <a:gd name="T8" fmla="*/ 986328125 w 168"/>
                  <a:gd name="T9" fmla="*/ 0 h 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7" name="Google Shape;143;p2"/>
              <p:cNvSpPr>
                <a:spLocks/>
              </p:cNvSpPr>
              <p:nvPr/>
            </p:nvSpPr>
            <p:spPr bwMode="auto">
              <a:xfrm>
                <a:off x="2127150" y="3732275"/>
                <a:ext cx="6700" cy="6700"/>
              </a:xfrm>
              <a:custGeom>
                <a:avLst/>
                <a:gdLst>
                  <a:gd name="T0" fmla="*/ 976562500 w 268"/>
                  <a:gd name="T1" fmla="*/ 9765625 h 268"/>
                  <a:gd name="T2" fmla="*/ 0 w 268"/>
                  <a:gd name="T3" fmla="*/ 1640625000 h 268"/>
                  <a:gd name="T4" fmla="*/ 1630859375 w 268"/>
                  <a:gd name="T5" fmla="*/ 2147483646 h 268"/>
                  <a:gd name="T6" fmla="*/ 2147483646 w 268"/>
                  <a:gd name="T7" fmla="*/ 986328125 h 268"/>
                  <a:gd name="T8" fmla="*/ 976562500 w 268"/>
                  <a:gd name="T9" fmla="*/ 9765625 h 2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8" name="Google Shape;144;p2"/>
              <p:cNvSpPr>
                <a:spLocks/>
              </p:cNvSpPr>
              <p:nvPr/>
            </p:nvSpPr>
            <p:spPr bwMode="auto">
              <a:xfrm>
                <a:off x="2081275" y="3622200"/>
                <a:ext cx="6700" cy="7525"/>
              </a:xfrm>
              <a:custGeom>
                <a:avLst/>
                <a:gdLst>
                  <a:gd name="T0" fmla="*/ 986328125 w 268"/>
                  <a:gd name="T1" fmla="*/ 9765625 h 301"/>
                  <a:gd name="T2" fmla="*/ 9765625 w 268"/>
                  <a:gd name="T3" fmla="*/ 1630859375 h 301"/>
                  <a:gd name="T4" fmla="*/ 1640625000 w 268"/>
                  <a:gd name="T5" fmla="*/ 2147483646 h 301"/>
                  <a:gd name="T6" fmla="*/ 2147483646 w 268"/>
                  <a:gd name="T7" fmla="*/ 1308593750 h 301"/>
                  <a:gd name="T8" fmla="*/ 986328125 w 268"/>
                  <a:gd name="T9" fmla="*/ 9765625 h 3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9" name="Google Shape;145;p2"/>
              <p:cNvSpPr>
                <a:spLocks/>
              </p:cNvSpPr>
              <p:nvPr/>
            </p:nvSpPr>
            <p:spPr bwMode="auto">
              <a:xfrm>
                <a:off x="2081275" y="3592175"/>
                <a:ext cx="5025" cy="4200"/>
              </a:xfrm>
              <a:custGeom>
                <a:avLst/>
                <a:gdLst>
                  <a:gd name="T0" fmla="*/ 986328125 w 201"/>
                  <a:gd name="T1" fmla="*/ 9765625 h 168"/>
                  <a:gd name="T2" fmla="*/ 332031250 w 201"/>
                  <a:gd name="T3" fmla="*/ 986328125 h 168"/>
                  <a:gd name="T4" fmla="*/ 986328125 w 201"/>
                  <a:gd name="T5" fmla="*/ 1630859375 h 168"/>
                  <a:gd name="T6" fmla="*/ 1962890625 w 201"/>
                  <a:gd name="T7" fmla="*/ 986328125 h 168"/>
                  <a:gd name="T8" fmla="*/ 986328125 w 201"/>
                  <a:gd name="T9" fmla="*/ 9765625 h 1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0" name="Google Shape;146;p2"/>
              <p:cNvSpPr>
                <a:spLocks/>
              </p:cNvSpPr>
              <p:nvPr/>
            </p:nvSpPr>
            <p:spPr bwMode="auto">
              <a:xfrm>
                <a:off x="2090600" y="3587800"/>
                <a:ext cx="4875" cy="4400"/>
              </a:xfrm>
              <a:custGeom>
                <a:avLst/>
                <a:gdLst>
                  <a:gd name="T0" fmla="*/ 781250000 w 195"/>
                  <a:gd name="T1" fmla="*/ 0 h 176"/>
                  <a:gd name="T2" fmla="*/ 273437500 w 195"/>
                  <a:gd name="T3" fmla="*/ 1064453125 h 176"/>
                  <a:gd name="T4" fmla="*/ 1250000000 w 195"/>
                  <a:gd name="T5" fmla="*/ 1718750000 h 176"/>
                  <a:gd name="T6" fmla="*/ 1904296875 w 195"/>
                  <a:gd name="T7" fmla="*/ 1064453125 h 176"/>
                  <a:gd name="T8" fmla="*/ 1250000000 w 195"/>
                  <a:gd name="T9" fmla="*/ 87890625 h 176"/>
                  <a:gd name="T10" fmla="*/ 781250000 w 195"/>
                  <a:gd name="T11" fmla="*/ 0 h 1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1" name="Google Shape;147;p2"/>
              <p:cNvSpPr>
                <a:spLocks/>
              </p:cNvSpPr>
              <p:nvPr/>
            </p:nvSpPr>
            <p:spPr bwMode="auto">
              <a:xfrm>
                <a:off x="2103800" y="3954950"/>
                <a:ext cx="16700" cy="16700"/>
              </a:xfrm>
              <a:custGeom>
                <a:avLst/>
                <a:gdLst>
                  <a:gd name="T0" fmla="*/ 2147483646 w 668"/>
                  <a:gd name="T1" fmla="*/ 0 h 668"/>
                  <a:gd name="T2" fmla="*/ 0 w 668"/>
                  <a:gd name="T3" fmla="*/ 2147483646 h 668"/>
                  <a:gd name="T4" fmla="*/ 2147483646 w 668"/>
                  <a:gd name="T5" fmla="*/ 2147483646 h 668"/>
                  <a:gd name="T6" fmla="*/ 2147483646 w 668"/>
                  <a:gd name="T7" fmla="*/ 2147483646 h 668"/>
                  <a:gd name="T8" fmla="*/ 2147483646 w 668"/>
                  <a:gd name="T9" fmla="*/ 0 h 6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2" name="Google Shape;148;p2"/>
              <p:cNvSpPr>
                <a:spLocks/>
              </p:cNvSpPr>
              <p:nvPr/>
            </p:nvSpPr>
            <p:spPr bwMode="auto">
              <a:xfrm>
                <a:off x="2095450" y="3913250"/>
                <a:ext cx="10875" cy="9200"/>
              </a:xfrm>
              <a:custGeom>
                <a:avLst/>
                <a:gdLst>
                  <a:gd name="T0" fmla="*/ 1962890625 w 435"/>
                  <a:gd name="T1" fmla="*/ 0 h 368"/>
                  <a:gd name="T2" fmla="*/ 332031250 w 435"/>
                  <a:gd name="T3" fmla="*/ 1953125000 h 368"/>
                  <a:gd name="T4" fmla="*/ 2147483646 w 435"/>
                  <a:gd name="T5" fmla="*/ 2147483646 h 368"/>
                  <a:gd name="T6" fmla="*/ 2147483646 w 435"/>
                  <a:gd name="T7" fmla="*/ 1630859375 h 368"/>
                  <a:gd name="T8" fmla="*/ 1962890625 w 435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3" name="Google Shape;149;p2"/>
              <p:cNvSpPr>
                <a:spLocks/>
              </p:cNvSpPr>
              <p:nvPr/>
            </p:nvSpPr>
            <p:spPr bwMode="auto">
              <a:xfrm>
                <a:off x="2120475" y="3908850"/>
                <a:ext cx="10875" cy="9950"/>
              </a:xfrm>
              <a:custGeom>
                <a:avLst/>
                <a:gdLst>
                  <a:gd name="T0" fmla="*/ 2128906250 w 435"/>
                  <a:gd name="T1" fmla="*/ 9765625 h 398"/>
                  <a:gd name="T2" fmla="*/ 1630859375 w 435"/>
                  <a:gd name="T3" fmla="*/ 87890625 h 398"/>
                  <a:gd name="T4" fmla="*/ 9765625 w 435"/>
                  <a:gd name="T5" fmla="*/ 2050781250 h 398"/>
                  <a:gd name="T6" fmla="*/ 1455078125 w 435"/>
                  <a:gd name="T7" fmla="*/ 2147483646 h 398"/>
                  <a:gd name="T8" fmla="*/ 1962890625 w 435"/>
                  <a:gd name="T9" fmla="*/ 2147483646 h 398"/>
                  <a:gd name="T10" fmla="*/ 2147483646 w 435"/>
                  <a:gd name="T11" fmla="*/ 1718750000 h 398"/>
                  <a:gd name="T12" fmla="*/ 2128906250 w 435"/>
                  <a:gd name="T13" fmla="*/ 9765625 h 3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4" name="Google Shape;150;p2"/>
              <p:cNvSpPr>
                <a:spLocks/>
              </p:cNvSpPr>
              <p:nvPr/>
            </p:nvSpPr>
            <p:spPr bwMode="auto">
              <a:xfrm>
                <a:off x="2128825" y="3959100"/>
                <a:ext cx="6675" cy="5050"/>
              </a:xfrm>
              <a:custGeom>
                <a:avLst/>
                <a:gdLst>
                  <a:gd name="T0" fmla="*/ 1308593750 w 267"/>
                  <a:gd name="T1" fmla="*/ 9765625 h 202"/>
                  <a:gd name="T2" fmla="*/ 322265625 w 267"/>
                  <a:gd name="T3" fmla="*/ 1308593750 h 202"/>
                  <a:gd name="T4" fmla="*/ 1630859375 w 267"/>
                  <a:gd name="T5" fmla="*/ 1962890625 h 202"/>
                  <a:gd name="T6" fmla="*/ 2147483646 w 267"/>
                  <a:gd name="T7" fmla="*/ 986328125 h 202"/>
                  <a:gd name="T8" fmla="*/ 1308593750 w 267"/>
                  <a:gd name="T9" fmla="*/ 9765625 h 2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5" name="Google Shape;151;p2"/>
              <p:cNvSpPr>
                <a:spLocks/>
              </p:cNvSpPr>
              <p:nvPr/>
            </p:nvSpPr>
            <p:spPr bwMode="auto">
              <a:xfrm>
                <a:off x="2122975" y="4025000"/>
                <a:ext cx="5875" cy="5850"/>
              </a:xfrm>
              <a:custGeom>
                <a:avLst/>
                <a:gdLst>
                  <a:gd name="T0" fmla="*/ 986328125 w 235"/>
                  <a:gd name="T1" fmla="*/ 0 h 234"/>
                  <a:gd name="T2" fmla="*/ 9765625 w 235"/>
                  <a:gd name="T3" fmla="*/ 1308593750 h 234"/>
                  <a:gd name="T4" fmla="*/ 986328125 w 235"/>
                  <a:gd name="T5" fmla="*/ 2147483646 h 234"/>
                  <a:gd name="T6" fmla="*/ 2147483646 w 235"/>
                  <a:gd name="T7" fmla="*/ 1308593750 h 234"/>
                  <a:gd name="T8" fmla="*/ 986328125 w 235"/>
                  <a:gd name="T9" fmla="*/ 0 h 2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0" name="Google Shape;152;p2"/>
            <p:cNvGrpSpPr>
              <a:grpSpLocks/>
            </p:cNvGrpSpPr>
            <p:nvPr/>
          </p:nvGrpSpPr>
          <p:grpSpPr bwMode="auto"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43" name="Google Shape;153;p2"/>
              <p:cNvSpPr/>
              <p:nvPr/>
            </p:nvSpPr>
            <p:spPr>
              <a:xfrm>
                <a:off x="2245416" y="4078891"/>
                <a:ext cx="1053782" cy="740606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4" name="Google Shape;154;p2"/>
              <p:cNvSpPr>
                <a:spLocks/>
              </p:cNvSpPr>
              <p:nvPr/>
            </p:nvSpPr>
            <p:spPr bwMode="auto">
              <a:xfrm>
                <a:off x="2653550" y="4150925"/>
                <a:ext cx="249375" cy="403625"/>
              </a:xfrm>
              <a:custGeom>
                <a:avLst/>
                <a:gdLst>
                  <a:gd name="T0" fmla="*/ 2147483646 w 9975"/>
                  <a:gd name="T1" fmla="*/ 0 h 16145"/>
                  <a:gd name="T2" fmla="*/ 2147483646 w 9975"/>
                  <a:gd name="T3" fmla="*/ 976562500 h 16145"/>
                  <a:gd name="T4" fmla="*/ 9765625 w 9975"/>
                  <a:gd name="T5" fmla="*/ 2147483646 h 16145"/>
                  <a:gd name="T6" fmla="*/ 2147483646 w 9975"/>
                  <a:gd name="T7" fmla="*/ 2147483646 h 16145"/>
                  <a:gd name="T8" fmla="*/ 2147483646 w 9975"/>
                  <a:gd name="T9" fmla="*/ 2147483646 h 16145"/>
                  <a:gd name="T10" fmla="*/ 2147483646 w 9975"/>
                  <a:gd name="T11" fmla="*/ 2147483646 h 16145"/>
                  <a:gd name="T12" fmla="*/ 2147483646 w 9975"/>
                  <a:gd name="T13" fmla="*/ 2147483646 h 16145"/>
                  <a:gd name="T14" fmla="*/ 2147483646 w 9975"/>
                  <a:gd name="T15" fmla="*/ 2147483646 h 16145"/>
                  <a:gd name="T16" fmla="*/ 2147483646 w 9975"/>
                  <a:gd name="T17" fmla="*/ 2147483646 h 16145"/>
                  <a:gd name="T18" fmla="*/ 2147483646 w 9975"/>
                  <a:gd name="T19" fmla="*/ 2147483646 h 16145"/>
                  <a:gd name="T20" fmla="*/ 2147483646 w 9975"/>
                  <a:gd name="T21" fmla="*/ 2147483646 h 16145"/>
                  <a:gd name="T22" fmla="*/ 2147483646 w 9975"/>
                  <a:gd name="T23" fmla="*/ 2147483646 h 16145"/>
                  <a:gd name="T24" fmla="*/ 2147483646 w 9975"/>
                  <a:gd name="T25" fmla="*/ 2147483646 h 16145"/>
                  <a:gd name="T26" fmla="*/ 2147483646 w 9975"/>
                  <a:gd name="T27" fmla="*/ 2147483646 h 16145"/>
                  <a:gd name="T28" fmla="*/ 2147483646 w 9975"/>
                  <a:gd name="T29" fmla="*/ 2147483646 h 16145"/>
                  <a:gd name="T30" fmla="*/ 2147483646 w 9975"/>
                  <a:gd name="T31" fmla="*/ 2147483646 h 16145"/>
                  <a:gd name="T32" fmla="*/ 2147483646 w 9975"/>
                  <a:gd name="T33" fmla="*/ 2147483646 h 16145"/>
                  <a:gd name="T34" fmla="*/ 2147483646 w 9975"/>
                  <a:gd name="T35" fmla="*/ 2147483646 h 16145"/>
                  <a:gd name="T36" fmla="*/ 2147483646 w 9975"/>
                  <a:gd name="T37" fmla="*/ 2147483646 h 16145"/>
                  <a:gd name="T38" fmla="*/ 2147483646 w 9975"/>
                  <a:gd name="T39" fmla="*/ 2147483646 h 16145"/>
                  <a:gd name="T40" fmla="*/ 2147483646 w 9975"/>
                  <a:gd name="T41" fmla="*/ 2147483646 h 16145"/>
                  <a:gd name="T42" fmla="*/ 2147483646 w 9975"/>
                  <a:gd name="T43" fmla="*/ 2147483646 h 16145"/>
                  <a:gd name="T44" fmla="*/ 2147483646 w 9975"/>
                  <a:gd name="T45" fmla="*/ 2147483646 h 16145"/>
                  <a:gd name="T46" fmla="*/ 2147483646 w 9975"/>
                  <a:gd name="T47" fmla="*/ 2147483646 h 16145"/>
                  <a:gd name="T48" fmla="*/ 2147483646 w 9975"/>
                  <a:gd name="T49" fmla="*/ 2147483646 h 16145"/>
                  <a:gd name="T50" fmla="*/ 2147483646 w 9975"/>
                  <a:gd name="T51" fmla="*/ 2147483646 h 16145"/>
                  <a:gd name="T52" fmla="*/ 2147483646 w 9975"/>
                  <a:gd name="T53" fmla="*/ 2147483646 h 16145"/>
                  <a:gd name="T54" fmla="*/ 2147483646 w 9975"/>
                  <a:gd name="T55" fmla="*/ 2147483646 h 16145"/>
                  <a:gd name="T56" fmla="*/ 2147483646 w 9975"/>
                  <a:gd name="T57" fmla="*/ 2147483646 h 16145"/>
                  <a:gd name="T58" fmla="*/ 2147483646 w 9975"/>
                  <a:gd name="T59" fmla="*/ 2147483646 h 16145"/>
                  <a:gd name="T60" fmla="*/ 2147483646 w 9975"/>
                  <a:gd name="T61" fmla="*/ 2147483646 h 16145"/>
                  <a:gd name="T62" fmla="*/ 2147483646 w 9975"/>
                  <a:gd name="T63" fmla="*/ 2147483646 h 16145"/>
                  <a:gd name="T64" fmla="*/ 2147483646 w 9975"/>
                  <a:gd name="T65" fmla="*/ 2147483646 h 16145"/>
                  <a:gd name="T66" fmla="*/ 2147483646 w 9975"/>
                  <a:gd name="T67" fmla="*/ 2147483646 h 16145"/>
                  <a:gd name="T68" fmla="*/ 2147483646 w 9975"/>
                  <a:gd name="T69" fmla="*/ 2147483646 h 16145"/>
                  <a:gd name="T70" fmla="*/ 2147483646 w 9975"/>
                  <a:gd name="T71" fmla="*/ 2147483646 h 16145"/>
                  <a:gd name="T72" fmla="*/ 2147483646 w 9975"/>
                  <a:gd name="T73" fmla="*/ 2147483646 h 16145"/>
                  <a:gd name="T74" fmla="*/ 2147483646 w 9975"/>
                  <a:gd name="T75" fmla="*/ 2147483646 h 16145"/>
                  <a:gd name="T76" fmla="*/ 2147483646 w 9975"/>
                  <a:gd name="T77" fmla="*/ 2147483646 h 16145"/>
                  <a:gd name="T78" fmla="*/ 2147483646 w 9975"/>
                  <a:gd name="T79" fmla="*/ 2147483646 h 16145"/>
                  <a:gd name="T80" fmla="*/ 2147483646 w 9975"/>
                  <a:gd name="T81" fmla="*/ 2147483646 h 16145"/>
                  <a:gd name="T82" fmla="*/ 2147483646 w 9975"/>
                  <a:gd name="T83" fmla="*/ 2147483646 h 16145"/>
                  <a:gd name="T84" fmla="*/ 2147483646 w 9975"/>
                  <a:gd name="T85" fmla="*/ 2147483646 h 16145"/>
                  <a:gd name="T86" fmla="*/ 2147483646 w 9975"/>
                  <a:gd name="T87" fmla="*/ 2147483646 h 16145"/>
                  <a:gd name="T88" fmla="*/ 2147483646 w 9975"/>
                  <a:gd name="T89" fmla="*/ 2147483646 h 16145"/>
                  <a:gd name="T90" fmla="*/ 2147483646 w 9975"/>
                  <a:gd name="T91" fmla="*/ 2147483646 h 16145"/>
                  <a:gd name="T92" fmla="*/ 2147483646 w 9975"/>
                  <a:gd name="T93" fmla="*/ 2147483646 h 16145"/>
                  <a:gd name="T94" fmla="*/ 2147483646 w 9975"/>
                  <a:gd name="T95" fmla="*/ 2147483646 h 16145"/>
                  <a:gd name="T96" fmla="*/ 2147483646 w 9975"/>
                  <a:gd name="T97" fmla="*/ 2147483646 h 16145"/>
                  <a:gd name="T98" fmla="*/ 2147483646 w 9975"/>
                  <a:gd name="T99" fmla="*/ 2147483646 h 16145"/>
                  <a:gd name="T100" fmla="*/ 2147483646 w 9975"/>
                  <a:gd name="T101" fmla="*/ 2147483646 h 16145"/>
                  <a:gd name="T102" fmla="*/ 2147483646 w 9975"/>
                  <a:gd name="T103" fmla="*/ 1953125000 h 16145"/>
                  <a:gd name="T104" fmla="*/ 2147483646 w 9975"/>
                  <a:gd name="T105" fmla="*/ 0 h 1614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5" name="Google Shape;155;p2"/>
              <p:cNvSpPr>
                <a:spLocks/>
              </p:cNvSpPr>
              <p:nvPr/>
            </p:nvSpPr>
            <p:spPr bwMode="auto">
              <a:xfrm>
                <a:off x="2914575" y="4129225"/>
                <a:ext cx="381975" cy="384475"/>
              </a:xfrm>
              <a:custGeom>
                <a:avLst/>
                <a:gdLst>
                  <a:gd name="T0" fmla="*/ 2147483646 w 15279"/>
                  <a:gd name="T1" fmla="*/ 9765625 h 15379"/>
                  <a:gd name="T2" fmla="*/ 2147483646 w 15279"/>
                  <a:gd name="T3" fmla="*/ 595703125 h 15379"/>
                  <a:gd name="T4" fmla="*/ 2147483646 w 15279"/>
                  <a:gd name="T5" fmla="*/ 595703125 h 15379"/>
                  <a:gd name="T6" fmla="*/ 2147483646 w 15279"/>
                  <a:gd name="T7" fmla="*/ 9765625 h 15379"/>
                  <a:gd name="T8" fmla="*/ 2147483646 w 15279"/>
                  <a:gd name="T9" fmla="*/ 595703125 h 15379"/>
                  <a:gd name="T10" fmla="*/ 2147483646 w 15279"/>
                  <a:gd name="T11" fmla="*/ 751953125 h 15379"/>
                  <a:gd name="T12" fmla="*/ 2147483646 w 15279"/>
                  <a:gd name="T13" fmla="*/ 751953125 h 15379"/>
                  <a:gd name="T14" fmla="*/ 2147483646 w 15279"/>
                  <a:gd name="T15" fmla="*/ 654296875 h 15379"/>
                  <a:gd name="T16" fmla="*/ 2147483646 w 15279"/>
                  <a:gd name="T17" fmla="*/ 595703125 h 15379"/>
                  <a:gd name="T18" fmla="*/ 2147483646 w 15279"/>
                  <a:gd name="T19" fmla="*/ 751953125 h 15379"/>
                  <a:gd name="T20" fmla="*/ 2147483646 w 15279"/>
                  <a:gd name="T21" fmla="*/ 2147483646 h 15379"/>
                  <a:gd name="T22" fmla="*/ 2147483646 w 15279"/>
                  <a:gd name="T23" fmla="*/ 2147483646 h 15379"/>
                  <a:gd name="T24" fmla="*/ 2147483646 w 15279"/>
                  <a:gd name="T25" fmla="*/ 2147483646 h 15379"/>
                  <a:gd name="T26" fmla="*/ 2147483646 w 15279"/>
                  <a:gd name="T27" fmla="*/ 2147483646 h 15379"/>
                  <a:gd name="T28" fmla="*/ 2147483646 w 15279"/>
                  <a:gd name="T29" fmla="*/ 2147483646 h 15379"/>
                  <a:gd name="T30" fmla="*/ 2147483646 w 15279"/>
                  <a:gd name="T31" fmla="*/ 2147483646 h 15379"/>
                  <a:gd name="T32" fmla="*/ 2147483646 w 15279"/>
                  <a:gd name="T33" fmla="*/ 2147483646 h 15379"/>
                  <a:gd name="T34" fmla="*/ 2147483646 w 15279"/>
                  <a:gd name="T35" fmla="*/ 2147483646 h 15379"/>
                  <a:gd name="T36" fmla="*/ 2147483646 w 15279"/>
                  <a:gd name="T37" fmla="*/ 2147483646 h 15379"/>
                  <a:gd name="T38" fmla="*/ 2147483646 w 15279"/>
                  <a:gd name="T39" fmla="*/ 2147483646 h 15379"/>
                  <a:gd name="T40" fmla="*/ 2147483646 w 15279"/>
                  <a:gd name="T41" fmla="*/ 2147483646 h 15379"/>
                  <a:gd name="T42" fmla="*/ 2147483646 w 15279"/>
                  <a:gd name="T43" fmla="*/ 2147483646 h 15379"/>
                  <a:gd name="T44" fmla="*/ 2147483646 w 15279"/>
                  <a:gd name="T45" fmla="*/ 2147483646 h 15379"/>
                  <a:gd name="T46" fmla="*/ 2147483646 w 15279"/>
                  <a:gd name="T47" fmla="*/ 2147483646 h 15379"/>
                  <a:gd name="T48" fmla="*/ 2147483646 w 15279"/>
                  <a:gd name="T49" fmla="*/ 2147483646 h 15379"/>
                  <a:gd name="T50" fmla="*/ 986328125 w 15279"/>
                  <a:gd name="T51" fmla="*/ 2147483646 h 15379"/>
                  <a:gd name="T52" fmla="*/ 9765625 w 15279"/>
                  <a:gd name="T53" fmla="*/ 2147483646 h 15379"/>
                  <a:gd name="T54" fmla="*/ 2147483646 w 15279"/>
                  <a:gd name="T55" fmla="*/ 2147483646 h 15379"/>
                  <a:gd name="T56" fmla="*/ 2147483646 w 15279"/>
                  <a:gd name="T57" fmla="*/ 2147483646 h 15379"/>
                  <a:gd name="T58" fmla="*/ 2147483646 w 15279"/>
                  <a:gd name="T59" fmla="*/ 2147483646 h 15379"/>
                  <a:gd name="T60" fmla="*/ 2147483646 w 15279"/>
                  <a:gd name="T61" fmla="*/ 2147483646 h 15379"/>
                  <a:gd name="T62" fmla="*/ 2147483646 w 15279"/>
                  <a:gd name="T63" fmla="*/ 2147483646 h 15379"/>
                  <a:gd name="T64" fmla="*/ 2147483646 w 15279"/>
                  <a:gd name="T65" fmla="*/ 2147483646 h 15379"/>
                  <a:gd name="T66" fmla="*/ 2147483646 w 15279"/>
                  <a:gd name="T67" fmla="*/ 2147483646 h 15379"/>
                  <a:gd name="T68" fmla="*/ 2147483646 w 15279"/>
                  <a:gd name="T69" fmla="*/ 2147483646 h 15379"/>
                  <a:gd name="T70" fmla="*/ 2147483646 w 15279"/>
                  <a:gd name="T71" fmla="*/ 2147483646 h 15379"/>
                  <a:gd name="T72" fmla="*/ 2147483646 w 15279"/>
                  <a:gd name="T73" fmla="*/ 2147483646 h 15379"/>
                  <a:gd name="T74" fmla="*/ 2147483646 w 15279"/>
                  <a:gd name="T75" fmla="*/ 751953125 h 1537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6" name="Google Shape;156;p2"/>
              <p:cNvSpPr>
                <a:spLocks/>
              </p:cNvSpPr>
              <p:nvPr/>
            </p:nvSpPr>
            <p:spPr bwMode="auto">
              <a:xfrm>
                <a:off x="2244925" y="4531175"/>
                <a:ext cx="525400" cy="288575"/>
              </a:xfrm>
              <a:custGeom>
                <a:avLst/>
                <a:gdLst>
                  <a:gd name="T0" fmla="*/ 2147483646 w 21016"/>
                  <a:gd name="T1" fmla="*/ 9765625 h 11543"/>
                  <a:gd name="T2" fmla="*/ 2147483646 w 21016"/>
                  <a:gd name="T3" fmla="*/ 2147483646 h 11543"/>
                  <a:gd name="T4" fmla="*/ 664062500 w 21016"/>
                  <a:gd name="T5" fmla="*/ 2147483646 h 11543"/>
                  <a:gd name="T6" fmla="*/ 2147483646 w 21016"/>
                  <a:gd name="T7" fmla="*/ 2147483646 h 11543"/>
                  <a:gd name="T8" fmla="*/ 2147483646 w 21016"/>
                  <a:gd name="T9" fmla="*/ 2147483646 h 11543"/>
                  <a:gd name="T10" fmla="*/ 2147483646 w 21016"/>
                  <a:gd name="T11" fmla="*/ 2147483646 h 11543"/>
                  <a:gd name="T12" fmla="*/ 2147483646 w 21016"/>
                  <a:gd name="T13" fmla="*/ 2147483646 h 11543"/>
                  <a:gd name="T14" fmla="*/ 2147483646 w 21016"/>
                  <a:gd name="T15" fmla="*/ 2147483646 h 11543"/>
                  <a:gd name="T16" fmla="*/ 2147483646 w 21016"/>
                  <a:gd name="T17" fmla="*/ 2147483646 h 11543"/>
                  <a:gd name="T18" fmla="*/ 2147483646 w 21016"/>
                  <a:gd name="T19" fmla="*/ 2147483646 h 11543"/>
                  <a:gd name="T20" fmla="*/ 2147483646 w 21016"/>
                  <a:gd name="T21" fmla="*/ 2147483646 h 11543"/>
                  <a:gd name="T22" fmla="*/ 2147483646 w 21016"/>
                  <a:gd name="T23" fmla="*/ 2147483646 h 11543"/>
                  <a:gd name="T24" fmla="*/ 2147483646 w 21016"/>
                  <a:gd name="T25" fmla="*/ 2147483646 h 11543"/>
                  <a:gd name="T26" fmla="*/ 2147483646 w 21016"/>
                  <a:gd name="T27" fmla="*/ 2147483646 h 11543"/>
                  <a:gd name="T28" fmla="*/ 2147483646 w 21016"/>
                  <a:gd name="T29" fmla="*/ 2147483646 h 11543"/>
                  <a:gd name="T30" fmla="*/ 2147483646 w 21016"/>
                  <a:gd name="T31" fmla="*/ 2147483646 h 11543"/>
                  <a:gd name="T32" fmla="*/ 2147483646 w 21016"/>
                  <a:gd name="T33" fmla="*/ 2147483646 h 11543"/>
                  <a:gd name="T34" fmla="*/ 2147483646 w 21016"/>
                  <a:gd name="T35" fmla="*/ 2147483646 h 11543"/>
                  <a:gd name="T36" fmla="*/ 2147483646 w 21016"/>
                  <a:gd name="T37" fmla="*/ 2147483646 h 11543"/>
                  <a:gd name="T38" fmla="*/ 2147483646 w 21016"/>
                  <a:gd name="T39" fmla="*/ 2147483646 h 11543"/>
                  <a:gd name="T40" fmla="*/ 2147483646 w 21016"/>
                  <a:gd name="T41" fmla="*/ 2147483646 h 11543"/>
                  <a:gd name="T42" fmla="*/ 2147483646 w 21016"/>
                  <a:gd name="T43" fmla="*/ 2147483646 h 11543"/>
                  <a:gd name="T44" fmla="*/ 2147483646 w 21016"/>
                  <a:gd name="T45" fmla="*/ 2147483646 h 11543"/>
                  <a:gd name="T46" fmla="*/ 2147483646 w 21016"/>
                  <a:gd name="T47" fmla="*/ 2147483646 h 11543"/>
                  <a:gd name="T48" fmla="*/ 2147483646 w 21016"/>
                  <a:gd name="T49" fmla="*/ 2147483646 h 11543"/>
                  <a:gd name="T50" fmla="*/ 2147483646 w 21016"/>
                  <a:gd name="T51" fmla="*/ 2147483646 h 11543"/>
                  <a:gd name="T52" fmla="*/ 2147483646 w 21016"/>
                  <a:gd name="T53" fmla="*/ 2147483646 h 11543"/>
                  <a:gd name="T54" fmla="*/ 2147483646 w 21016"/>
                  <a:gd name="T55" fmla="*/ 2147483646 h 11543"/>
                  <a:gd name="T56" fmla="*/ 2147483646 w 21016"/>
                  <a:gd name="T57" fmla="*/ 2147483646 h 11543"/>
                  <a:gd name="T58" fmla="*/ 2147483646 w 21016"/>
                  <a:gd name="T59" fmla="*/ 2147483646 h 11543"/>
                  <a:gd name="T60" fmla="*/ 2147483646 w 21016"/>
                  <a:gd name="T61" fmla="*/ 2147483646 h 11543"/>
                  <a:gd name="T62" fmla="*/ 2147483646 w 21016"/>
                  <a:gd name="T63" fmla="*/ 2147483646 h 11543"/>
                  <a:gd name="T64" fmla="*/ 2147483646 w 21016"/>
                  <a:gd name="T65" fmla="*/ 2147483646 h 11543"/>
                  <a:gd name="T66" fmla="*/ 2147483646 w 21016"/>
                  <a:gd name="T67" fmla="*/ 2147483646 h 11543"/>
                  <a:gd name="T68" fmla="*/ 2147483646 w 21016"/>
                  <a:gd name="T69" fmla="*/ 2147483646 h 11543"/>
                  <a:gd name="T70" fmla="*/ 2147483646 w 21016"/>
                  <a:gd name="T71" fmla="*/ 2147483646 h 11543"/>
                  <a:gd name="T72" fmla="*/ 2147483646 w 21016"/>
                  <a:gd name="T73" fmla="*/ 2147483646 h 11543"/>
                  <a:gd name="T74" fmla="*/ 2147483646 w 21016"/>
                  <a:gd name="T75" fmla="*/ 2147483646 h 11543"/>
                  <a:gd name="T76" fmla="*/ 2147483646 w 21016"/>
                  <a:gd name="T77" fmla="*/ 2147483646 h 11543"/>
                  <a:gd name="T78" fmla="*/ 2147483646 w 21016"/>
                  <a:gd name="T79" fmla="*/ 2147483646 h 11543"/>
                  <a:gd name="T80" fmla="*/ 2147483646 w 21016"/>
                  <a:gd name="T81" fmla="*/ 2147483646 h 11543"/>
                  <a:gd name="T82" fmla="*/ 2147483646 w 21016"/>
                  <a:gd name="T83" fmla="*/ 2147483646 h 11543"/>
                  <a:gd name="T84" fmla="*/ 2147483646 w 21016"/>
                  <a:gd name="T85" fmla="*/ 2147483646 h 11543"/>
                  <a:gd name="T86" fmla="*/ 2147483646 w 21016"/>
                  <a:gd name="T87" fmla="*/ 2147483646 h 11543"/>
                  <a:gd name="T88" fmla="*/ 2147483646 w 21016"/>
                  <a:gd name="T89" fmla="*/ 2147483646 h 11543"/>
                  <a:gd name="T90" fmla="*/ 2147483646 w 21016"/>
                  <a:gd name="T91" fmla="*/ 9765625 h 115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7" name="Google Shape;157;p2"/>
              <p:cNvSpPr>
                <a:spLocks/>
              </p:cNvSpPr>
              <p:nvPr/>
            </p:nvSpPr>
            <p:spPr bwMode="auto">
              <a:xfrm>
                <a:off x="2907075" y="4150925"/>
                <a:ext cx="97600" cy="249475"/>
              </a:xfrm>
              <a:custGeom>
                <a:avLst/>
                <a:gdLst>
                  <a:gd name="T0" fmla="*/ 2147483646 w 3904"/>
                  <a:gd name="T1" fmla="*/ 2147483646 h 9979"/>
                  <a:gd name="T2" fmla="*/ 2147483646 w 3904"/>
                  <a:gd name="T3" fmla="*/ 2147483646 h 9979"/>
                  <a:gd name="T4" fmla="*/ 2147483646 w 3904"/>
                  <a:gd name="T5" fmla="*/ 2147483646 h 9979"/>
                  <a:gd name="T6" fmla="*/ 2147483646 w 3904"/>
                  <a:gd name="T7" fmla="*/ 2147483646 h 9979"/>
                  <a:gd name="T8" fmla="*/ 2147483646 w 3904"/>
                  <a:gd name="T9" fmla="*/ 2147483646 h 9979"/>
                  <a:gd name="T10" fmla="*/ 2147483646 w 3904"/>
                  <a:gd name="T11" fmla="*/ 0 h 9979"/>
                  <a:gd name="T12" fmla="*/ 2147483646 w 3904"/>
                  <a:gd name="T13" fmla="*/ 322265625 h 9979"/>
                  <a:gd name="T14" fmla="*/ 2147483646 w 3904"/>
                  <a:gd name="T15" fmla="*/ 2147483646 h 9979"/>
                  <a:gd name="T16" fmla="*/ 2147483646 w 3904"/>
                  <a:gd name="T17" fmla="*/ 2147483646 h 9979"/>
                  <a:gd name="T18" fmla="*/ 2147483646 w 3904"/>
                  <a:gd name="T19" fmla="*/ 2147483646 h 9979"/>
                  <a:gd name="T20" fmla="*/ 2147483646 w 3904"/>
                  <a:gd name="T21" fmla="*/ 2147483646 h 9979"/>
                  <a:gd name="T22" fmla="*/ 2147483646 w 3904"/>
                  <a:gd name="T23" fmla="*/ 2147483646 h 9979"/>
                  <a:gd name="T24" fmla="*/ 1308593750 w 3904"/>
                  <a:gd name="T25" fmla="*/ 2147483646 h 9979"/>
                  <a:gd name="T26" fmla="*/ 9765625 w 3904"/>
                  <a:gd name="T27" fmla="*/ 2147483646 h 9979"/>
                  <a:gd name="T28" fmla="*/ 654296875 w 3904"/>
                  <a:gd name="T29" fmla="*/ 2147483646 h 9979"/>
                  <a:gd name="T30" fmla="*/ 2147483646 w 3904"/>
                  <a:gd name="T31" fmla="*/ 2147483646 h 9979"/>
                  <a:gd name="T32" fmla="*/ 2147483646 w 3904"/>
                  <a:gd name="T33" fmla="*/ 2147483646 h 9979"/>
                  <a:gd name="T34" fmla="*/ 2147483646 w 3904"/>
                  <a:gd name="T35" fmla="*/ 2147483646 h 9979"/>
                  <a:gd name="T36" fmla="*/ 2147483646 w 3904"/>
                  <a:gd name="T37" fmla="*/ 2147483646 h 9979"/>
                  <a:gd name="T38" fmla="*/ 2147483646 w 3904"/>
                  <a:gd name="T39" fmla="*/ 2147483646 h 9979"/>
                  <a:gd name="T40" fmla="*/ 2147483646 w 3904"/>
                  <a:gd name="T41" fmla="*/ 2147483646 h 9979"/>
                  <a:gd name="T42" fmla="*/ 2147483646 w 3904"/>
                  <a:gd name="T43" fmla="*/ 2147483646 h 9979"/>
                  <a:gd name="T44" fmla="*/ 2147483646 w 3904"/>
                  <a:gd name="T45" fmla="*/ 2147483646 h 9979"/>
                  <a:gd name="T46" fmla="*/ 2147483646 w 3904"/>
                  <a:gd name="T47" fmla="*/ 2147483646 h 9979"/>
                  <a:gd name="T48" fmla="*/ 2147483646 w 3904"/>
                  <a:gd name="T49" fmla="*/ 2147483646 h 9979"/>
                  <a:gd name="T50" fmla="*/ 2147483646 w 3904"/>
                  <a:gd name="T51" fmla="*/ 2147483646 h 9979"/>
                  <a:gd name="T52" fmla="*/ 2147483646 w 3904"/>
                  <a:gd name="T53" fmla="*/ 2147483646 h 9979"/>
                  <a:gd name="T54" fmla="*/ 2147483646 w 3904"/>
                  <a:gd name="T55" fmla="*/ 1298828125 h 9979"/>
                  <a:gd name="T56" fmla="*/ 2147483646 w 3904"/>
                  <a:gd name="T57" fmla="*/ 0 h 9979"/>
                  <a:gd name="T58" fmla="*/ 2147483646 w 3904"/>
                  <a:gd name="T59" fmla="*/ 0 h 997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lnTo>
                      <a:pt x="3803" y="0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8" name="Google Shape;158;p2"/>
              <p:cNvSpPr>
                <a:spLocks/>
              </p:cNvSpPr>
              <p:nvPr/>
            </p:nvSpPr>
            <p:spPr bwMode="auto">
              <a:xfrm>
                <a:off x="2958775" y="4183725"/>
                <a:ext cx="165150" cy="244500"/>
              </a:xfrm>
              <a:custGeom>
                <a:avLst/>
                <a:gdLst>
                  <a:gd name="T0" fmla="*/ 2147483646 w 6606"/>
                  <a:gd name="T1" fmla="*/ 0 h 9780"/>
                  <a:gd name="T2" fmla="*/ 2147483646 w 6606"/>
                  <a:gd name="T3" fmla="*/ 214843750 h 9780"/>
                  <a:gd name="T4" fmla="*/ 2147483646 w 6606"/>
                  <a:gd name="T5" fmla="*/ 2147483646 h 9780"/>
                  <a:gd name="T6" fmla="*/ 2147483646 w 6606"/>
                  <a:gd name="T7" fmla="*/ 2147483646 h 9780"/>
                  <a:gd name="T8" fmla="*/ 2147483646 w 6606"/>
                  <a:gd name="T9" fmla="*/ 2147483646 h 9780"/>
                  <a:gd name="T10" fmla="*/ 2147483646 w 6606"/>
                  <a:gd name="T11" fmla="*/ 2147483646 h 9780"/>
                  <a:gd name="T12" fmla="*/ 2147483646 w 6606"/>
                  <a:gd name="T13" fmla="*/ 2147483646 h 9780"/>
                  <a:gd name="T14" fmla="*/ 1308593750 w 6606"/>
                  <a:gd name="T15" fmla="*/ 2147483646 h 9780"/>
                  <a:gd name="T16" fmla="*/ 9765625 w 6606"/>
                  <a:gd name="T17" fmla="*/ 2147483646 h 9780"/>
                  <a:gd name="T18" fmla="*/ 2147483646 w 6606"/>
                  <a:gd name="T19" fmla="*/ 2147483646 h 9780"/>
                  <a:gd name="T20" fmla="*/ 2147483646 w 6606"/>
                  <a:gd name="T21" fmla="*/ 2147483646 h 9780"/>
                  <a:gd name="T22" fmla="*/ 2147483646 w 6606"/>
                  <a:gd name="T23" fmla="*/ 2147483646 h 9780"/>
                  <a:gd name="T24" fmla="*/ 2147483646 w 6606"/>
                  <a:gd name="T25" fmla="*/ 2147483646 h 9780"/>
                  <a:gd name="T26" fmla="*/ 2147483646 w 6606"/>
                  <a:gd name="T27" fmla="*/ 2147483646 h 9780"/>
                  <a:gd name="T28" fmla="*/ 2147483646 w 6606"/>
                  <a:gd name="T29" fmla="*/ 2147483646 h 9780"/>
                  <a:gd name="T30" fmla="*/ 2147483646 w 6606"/>
                  <a:gd name="T31" fmla="*/ 2147483646 h 9780"/>
                  <a:gd name="T32" fmla="*/ 2147483646 w 6606"/>
                  <a:gd name="T33" fmla="*/ 2147483646 h 9780"/>
                  <a:gd name="T34" fmla="*/ 2147483646 w 6606"/>
                  <a:gd name="T35" fmla="*/ 2147483646 h 9780"/>
                  <a:gd name="T36" fmla="*/ 2147483646 w 6606"/>
                  <a:gd name="T37" fmla="*/ 2147483646 h 9780"/>
                  <a:gd name="T38" fmla="*/ 2147483646 w 6606"/>
                  <a:gd name="T39" fmla="*/ 2147483646 h 9780"/>
                  <a:gd name="T40" fmla="*/ 2147483646 w 6606"/>
                  <a:gd name="T41" fmla="*/ 1191406250 h 9780"/>
                  <a:gd name="T42" fmla="*/ 2147483646 w 6606"/>
                  <a:gd name="T43" fmla="*/ 546875000 h 9780"/>
                  <a:gd name="T44" fmla="*/ 2147483646 w 6606"/>
                  <a:gd name="T45" fmla="*/ 0 h 978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9" name="Google Shape;159;p2"/>
              <p:cNvSpPr>
                <a:spLocks/>
              </p:cNvSpPr>
              <p:nvPr/>
            </p:nvSpPr>
            <p:spPr bwMode="auto">
              <a:xfrm>
                <a:off x="2586850" y="4331875"/>
                <a:ext cx="166800" cy="151600"/>
              </a:xfrm>
              <a:custGeom>
                <a:avLst/>
                <a:gdLst>
                  <a:gd name="T0" fmla="*/ 2147483646 w 6672"/>
                  <a:gd name="T1" fmla="*/ 9765625 h 6064"/>
                  <a:gd name="T2" fmla="*/ 332031250 w 6672"/>
                  <a:gd name="T3" fmla="*/ 1308593750 h 6064"/>
                  <a:gd name="T4" fmla="*/ 1308593750 w 6672"/>
                  <a:gd name="T5" fmla="*/ 2147483646 h 6064"/>
                  <a:gd name="T6" fmla="*/ 2147483646 w 6672"/>
                  <a:gd name="T7" fmla="*/ 2147483646 h 6064"/>
                  <a:gd name="T8" fmla="*/ 2147483646 w 6672"/>
                  <a:gd name="T9" fmla="*/ 2147483646 h 6064"/>
                  <a:gd name="T10" fmla="*/ 2147483646 w 6672"/>
                  <a:gd name="T11" fmla="*/ 2147483646 h 6064"/>
                  <a:gd name="T12" fmla="*/ 2147483646 w 6672"/>
                  <a:gd name="T13" fmla="*/ 2147483646 h 6064"/>
                  <a:gd name="T14" fmla="*/ 2147483646 w 6672"/>
                  <a:gd name="T15" fmla="*/ 2147483646 h 6064"/>
                  <a:gd name="T16" fmla="*/ 2147483646 w 6672"/>
                  <a:gd name="T17" fmla="*/ 2147483646 h 6064"/>
                  <a:gd name="T18" fmla="*/ 2147483646 w 6672"/>
                  <a:gd name="T19" fmla="*/ 2147483646 h 6064"/>
                  <a:gd name="T20" fmla="*/ 2147483646 w 6672"/>
                  <a:gd name="T21" fmla="*/ 2147483646 h 6064"/>
                  <a:gd name="T22" fmla="*/ 2147483646 w 6672"/>
                  <a:gd name="T23" fmla="*/ 2147483646 h 6064"/>
                  <a:gd name="T24" fmla="*/ 2147483646 w 6672"/>
                  <a:gd name="T25" fmla="*/ 2147483646 h 6064"/>
                  <a:gd name="T26" fmla="*/ 2147483646 w 6672"/>
                  <a:gd name="T27" fmla="*/ 2147483646 h 6064"/>
                  <a:gd name="T28" fmla="*/ 2147483646 w 6672"/>
                  <a:gd name="T29" fmla="*/ 2147483646 h 6064"/>
                  <a:gd name="T30" fmla="*/ 2147483646 w 6672"/>
                  <a:gd name="T31" fmla="*/ 2147483646 h 6064"/>
                  <a:gd name="T32" fmla="*/ 2147483646 w 6672"/>
                  <a:gd name="T33" fmla="*/ 2147483646 h 6064"/>
                  <a:gd name="T34" fmla="*/ 2147483646 w 6672"/>
                  <a:gd name="T35" fmla="*/ 2147483646 h 6064"/>
                  <a:gd name="T36" fmla="*/ 2147483646 w 6672"/>
                  <a:gd name="T37" fmla="*/ 2147483646 h 6064"/>
                  <a:gd name="T38" fmla="*/ 2147483646 w 6672"/>
                  <a:gd name="T39" fmla="*/ 9765625 h 6064"/>
                  <a:gd name="T40" fmla="*/ 2147483646 w 6672"/>
                  <a:gd name="T41" fmla="*/ 9765625 h 60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lnTo>
                      <a:pt x="267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0" name="Google Shape;160;p2"/>
              <p:cNvSpPr>
                <a:spLocks/>
              </p:cNvSpPr>
              <p:nvPr/>
            </p:nvSpPr>
            <p:spPr bwMode="auto">
              <a:xfrm>
                <a:off x="2694425" y="4319375"/>
                <a:ext cx="77575" cy="104925"/>
              </a:xfrm>
              <a:custGeom>
                <a:avLst/>
                <a:gdLst>
                  <a:gd name="T0" fmla="*/ 1962890625 w 3103"/>
                  <a:gd name="T1" fmla="*/ 0 h 4197"/>
                  <a:gd name="T2" fmla="*/ 332031250 w 3103"/>
                  <a:gd name="T3" fmla="*/ 976562500 h 4197"/>
                  <a:gd name="T4" fmla="*/ 654296875 w 3103"/>
                  <a:gd name="T5" fmla="*/ 2147483646 h 4197"/>
                  <a:gd name="T6" fmla="*/ 2147483646 w 3103"/>
                  <a:gd name="T7" fmla="*/ 2147483646 h 4197"/>
                  <a:gd name="T8" fmla="*/ 2147483646 w 3103"/>
                  <a:gd name="T9" fmla="*/ 2147483646 h 4197"/>
                  <a:gd name="T10" fmla="*/ 2147483646 w 3103"/>
                  <a:gd name="T11" fmla="*/ 2147483646 h 4197"/>
                  <a:gd name="T12" fmla="*/ 2147483646 w 3103"/>
                  <a:gd name="T13" fmla="*/ 2147483646 h 4197"/>
                  <a:gd name="T14" fmla="*/ 2147483646 w 3103"/>
                  <a:gd name="T15" fmla="*/ 2147483646 h 4197"/>
                  <a:gd name="T16" fmla="*/ 2147483646 w 3103"/>
                  <a:gd name="T17" fmla="*/ 2147483646 h 4197"/>
                  <a:gd name="T18" fmla="*/ 2147483646 w 3103"/>
                  <a:gd name="T19" fmla="*/ 2147483646 h 4197"/>
                  <a:gd name="T20" fmla="*/ 2147483646 w 3103"/>
                  <a:gd name="T21" fmla="*/ 2147483646 h 4197"/>
                  <a:gd name="T22" fmla="*/ 2147483646 w 3103"/>
                  <a:gd name="T23" fmla="*/ 2147483646 h 4197"/>
                  <a:gd name="T24" fmla="*/ 2147483646 w 3103"/>
                  <a:gd name="T25" fmla="*/ 2147483646 h 4197"/>
                  <a:gd name="T26" fmla="*/ 2147483646 w 3103"/>
                  <a:gd name="T27" fmla="*/ 2147483646 h 4197"/>
                  <a:gd name="T28" fmla="*/ 2147483646 w 3103"/>
                  <a:gd name="T29" fmla="*/ 2147483646 h 4197"/>
                  <a:gd name="T30" fmla="*/ 2147483646 w 3103"/>
                  <a:gd name="T31" fmla="*/ 654296875 h 4197"/>
                  <a:gd name="T32" fmla="*/ 1962890625 w 3103"/>
                  <a:gd name="T33" fmla="*/ 0 h 419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1" name="Google Shape;161;p2"/>
              <p:cNvSpPr>
                <a:spLocks/>
              </p:cNvSpPr>
              <p:nvPr/>
            </p:nvSpPr>
            <p:spPr bwMode="auto">
              <a:xfrm>
                <a:off x="2756125" y="4220125"/>
                <a:ext cx="60900" cy="211025"/>
              </a:xfrm>
              <a:custGeom>
                <a:avLst/>
                <a:gdLst>
                  <a:gd name="T0" fmla="*/ 986328125 w 2436"/>
                  <a:gd name="T1" fmla="*/ 9765625 h 8441"/>
                  <a:gd name="T2" fmla="*/ 332031250 w 2436"/>
                  <a:gd name="T3" fmla="*/ 2147483646 h 8441"/>
                  <a:gd name="T4" fmla="*/ 2147483646 w 2436"/>
                  <a:gd name="T5" fmla="*/ 2147483646 h 8441"/>
                  <a:gd name="T6" fmla="*/ 2147483646 w 2436"/>
                  <a:gd name="T7" fmla="*/ 2147483646 h 8441"/>
                  <a:gd name="T8" fmla="*/ 2147483646 w 2436"/>
                  <a:gd name="T9" fmla="*/ 2147483646 h 8441"/>
                  <a:gd name="T10" fmla="*/ 2147483646 w 2436"/>
                  <a:gd name="T11" fmla="*/ 2147483646 h 8441"/>
                  <a:gd name="T12" fmla="*/ 2147483646 w 2436"/>
                  <a:gd name="T13" fmla="*/ 2147483646 h 8441"/>
                  <a:gd name="T14" fmla="*/ 2147483646 w 2436"/>
                  <a:gd name="T15" fmla="*/ 2147483646 h 8441"/>
                  <a:gd name="T16" fmla="*/ 2147483646 w 2436"/>
                  <a:gd name="T17" fmla="*/ 2147483646 h 8441"/>
                  <a:gd name="T18" fmla="*/ 2147483646 w 2436"/>
                  <a:gd name="T19" fmla="*/ 2147483646 h 8441"/>
                  <a:gd name="T20" fmla="*/ 2147483646 w 2436"/>
                  <a:gd name="T21" fmla="*/ 2147483646 h 8441"/>
                  <a:gd name="T22" fmla="*/ 2147483646 w 2436"/>
                  <a:gd name="T23" fmla="*/ 2147483646 h 8441"/>
                  <a:gd name="T24" fmla="*/ 2147483646 w 2436"/>
                  <a:gd name="T25" fmla="*/ 2147483646 h 8441"/>
                  <a:gd name="T26" fmla="*/ 2147483646 w 2436"/>
                  <a:gd name="T27" fmla="*/ 1962890625 h 8441"/>
                  <a:gd name="T28" fmla="*/ 1962890625 w 2436"/>
                  <a:gd name="T29" fmla="*/ 986328125 h 8441"/>
                  <a:gd name="T30" fmla="*/ 986328125 w 2436"/>
                  <a:gd name="T31" fmla="*/ 9765625 h 844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2" name="Google Shape;162;p2"/>
              <p:cNvSpPr>
                <a:spLocks/>
              </p:cNvSpPr>
              <p:nvPr/>
            </p:nvSpPr>
            <p:spPr bwMode="auto">
              <a:xfrm>
                <a:off x="2407550" y="4510350"/>
                <a:ext cx="290225" cy="59375"/>
              </a:xfrm>
              <a:custGeom>
                <a:avLst/>
                <a:gdLst>
                  <a:gd name="T0" fmla="*/ 2147483646 w 11609"/>
                  <a:gd name="T1" fmla="*/ 0 h 2375"/>
                  <a:gd name="T2" fmla="*/ 2147483646 w 11609"/>
                  <a:gd name="T3" fmla="*/ 654296875 h 2375"/>
                  <a:gd name="T4" fmla="*/ 2147483646 w 11609"/>
                  <a:gd name="T5" fmla="*/ 1630859375 h 2375"/>
                  <a:gd name="T6" fmla="*/ 986328125 w 11609"/>
                  <a:gd name="T7" fmla="*/ 2147483646 h 2375"/>
                  <a:gd name="T8" fmla="*/ 9765625 w 11609"/>
                  <a:gd name="T9" fmla="*/ 2147483646 h 2375"/>
                  <a:gd name="T10" fmla="*/ 986328125 w 11609"/>
                  <a:gd name="T11" fmla="*/ 2147483646 h 2375"/>
                  <a:gd name="T12" fmla="*/ 2147483646 w 11609"/>
                  <a:gd name="T13" fmla="*/ 2147483646 h 2375"/>
                  <a:gd name="T14" fmla="*/ 2147483646 w 11609"/>
                  <a:gd name="T15" fmla="*/ 2147483646 h 2375"/>
                  <a:gd name="T16" fmla="*/ 2147483646 w 11609"/>
                  <a:gd name="T17" fmla="*/ 2147483646 h 2375"/>
                  <a:gd name="T18" fmla="*/ 2147483646 w 11609"/>
                  <a:gd name="T19" fmla="*/ 2147483646 h 2375"/>
                  <a:gd name="T20" fmla="*/ 2147483646 w 11609"/>
                  <a:gd name="T21" fmla="*/ 2147483646 h 2375"/>
                  <a:gd name="T22" fmla="*/ 2147483646 w 11609"/>
                  <a:gd name="T23" fmla="*/ 2147483646 h 2375"/>
                  <a:gd name="T24" fmla="*/ 2147483646 w 11609"/>
                  <a:gd name="T25" fmla="*/ 2147483646 h 2375"/>
                  <a:gd name="T26" fmla="*/ 2147483646 w 11609"/>
                  <a:gd name="T27" fmla="*/ 2147483646 h 2375"/>
                  <a:gd name="T28" fmla="*/ 2147483646 w 11609"/>
                  <a:gd name="T29" fmla="*/ 2147483646 h 2375"/>
                  <a:gd name="T30" fmla="*/ 2147483646 w 11609"/>
                  <a:gd name="T31" fmla="*/ 2147483646 h 2375"/>
                  <a:gd name="T32" fmla="*/ 2147483646 w 11609"/>
                  <a:gd name="T33" fmla="*/ 2147483646 h 2375"/>
                  <a:gd name="T34" fmla="*/ 2147483646 w 11609"/>
                  <a:gd name="T35" fmla="*/ 2147483646 h 2375"/>
                  <a:gd name="T36" fmla="*/ 2147483646 w 11609"/>
                  <a:gd name="T37" fmla="*/ 2147483646 h 2375"/>
                  <a:gd name="T38" fmla="*/ 2147483646 w 11609"/>
                  <a:gd name="T39" fmla="*/ 1298828125 h 2375"/>
                  <a:gd name="T40" fmla="*/ 2147483646 w 11609"/>
                  <a:gd name="T41" fmla="*/ 0 h 237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3" name="Google Shape;163;p2"/>
              <p:cNvSpPr>
                <a:spLocks/>
              </p:cNvSpPr>
              <p:nvPr/>
            </p:nvSpPr>
            <p:spPr bwMode="auto">
              <a:xfrm>
                <a:off x="2518475" y="4446950"/>
                <a:ext cx="173475" cy="94725"/>
              </a:xfrm>
              <a:custGeom>
                <a:avLst/>
                <a:gdLst>
                  <a:gd name="T0" fmla="*/ 976562500 w 6939"/>
                  <a:gd name="T1" fmla="*/ 9765625 h 3789"/>
                  <a:gd name="T2" fmla="*/ 322265625 w 6939"/>
                  <a:gd name="T3" fmla="*/ 986328125 h 3789"/>
                  <a:gd name="T4" fmla="*/ 976562500 w 6939"/>
                  <a:gd name="T5" fmla="*/ 2147483646 h 3789"/>
                  <a:gd name="T6" fmla="*/ 2147483646 w 6939"/>
                  <a:gd name="T7" fmla="*/ 2147483646 h 3789"/>
                  <a:gd name="T8" fmla="*/ 2147483646 w 6939"/>
                  <a:gd name="T9" fmla="*/ 2147483646 h 3789"/>
                  <a:gd name="T10" fmla="*/ 2147483646 w 6939"/>
                  <a:gd name="T11" fmla="*/ 2147483646 h 3789"/>
                  <a:gd name="T12" fmla="*/ 2147483646 w 6939"/>
                  <a:gd name="T13" fmla="*/ 2147483646 h 3789"/>
                  <a:gd name="T14" fmla="*/ 2147483646 w 6939"/>
                  <a:gd name="T15" fmla="*/ 2147483646 h 3789"/>
                  <a:gd name="T16" fmla="*/ 2147483646 w 6939"/>
                  <a:gd name="T17" fmla="*/ 2147483646 h 3789"/>
                  <a:gd name="T18" fmla="*/ 2147483646 w 6939"/>
                  <a:gd name="T19" fmla="*/ 2147483646 h 3789"/>
                  <a:gd name="T20" fmla="*/ 2147483646 w 6939"/>
                  <a:gd name="T21" fmla="*/ 2147483646 h 3789"/>
                  <a:gd name="T22" fmla="*/ 2147483646 w 6939"/>
                  <a:gd name="T23" fmla="*/ 2147483646 h 3789"/>
                  <a:gd name="T24" fmla="*/ 2147483646 w 6939"/>
                  <a:gd name="T25" fmla="*/ 2147483646 h 3789"/>
                  <a:gd name="T26" fmla="*/ 2147483646 w 6939"/>
                  <a:gd name="T27" fmla="*/ 9765625 h 3789"/>
                  <a:gd name="T28" fmla="*/ 976562500 w 6939"/>
                  <a:gd name="T29" fmla="*/ 9765625 h 37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lnTo>
                      <a:pt x="100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4" name="Google Shape;164;p2"/>
              <p:cNvSpPr>
                <a:spLocks/>
              </p:cNvSpPr>
              <p:nvPr/>
            </p:nvSpPr>
            <p:spPr bwMode="auto">
              <a:xfrm>
                <a:off x="2604350" y="4345225"/>
                <a:ext cx="515400" cy="428650"/>
              </a:xfrm>
              <a:custGeom>
                <a:avLst/>
                <a:gdLst>
                  <a:gd name="T0" fmla="*/ 2147483646 w 20616"/>
                  <a:gd name="T1" fmla="*/ 0 h 17146"/>
                  <a:gd name="T2" fmla="*/ 2147483646 w 20616"/>
                  <a:gd name="T3" fmla="*/ 2147483646 h 17146"/>
                  <a:gd name="T4" fmla="*/ 2147483646 w 20616"/>
                  <a:gd name="T5" fmla="*/ 2147483646 h 17146"/>
                  <a:gd name="T6" fmla="*/ 2147483646 w 20616"/>
                  <a:gd name="T7" fmla="*/ 2147483646 h 17146"/>
                  <a:gd name="T8" fmla="*/ 2147483646 w 20616"/>
                  <a:gd name="T9" fmla="*/ 2147483646 h 17146"/>
                  <a:gd name="T10" fmla="*/ 2147483646 w 20616"/>
                  <a:gd name="T11" fmla="*/ 2147483646 h 17146"/>
                  <a:gd name="T12" fmla="*/ 2147483646 w 20616"/>
                  <a:gd name="T13" fmla="*/ 2147483646 h 17146"/>
                  <a:gd name="T14" fmla="*/ 2147483646 w 20616"/>
                  <a:gd name="T15" fmla="*/ 2147483646 h 17146"/>
                  <a:gd name="T16" fmla="*/ 664062500 w 20616"/>
                  <a:gd name="T17" fmla="*/ 2147483646 h 17146"/>
                  <a:gd name="T18" fmla="*/ 2147483646 w 20616"/>
                  <a:gd name="T19" fmla="*/ 2147483646 h 17146"/>
                  <a:gd name="T20" fmla="*/ 2147483646 w 20616"/>
                  <a:gd name="T21" fmla="*/ 2147483646 h 17146"/>
                  <a:gd name="T22" fmla="*/ 2147483646 w 20616"/>
                  <a:gd name="T23" fmla="*/ 2147483646 h 17146"/>
                  <a:gd name="T24" fmla="*/ 2147483646 w 20616"/>
                  <a:gd name="T25" fmla="*/ 2147483646 h 17146"/>
                  <a:gd name="T26" fmla="*/ 2147483646 w 20616"/>
                  <a:gd name="T27" fmla="*/ 2147483646 h 17146"/>
                  <a:gd name="T28" fmla="*/ 2147483646 w 20616"/>
                  <a:gd name="T29" fmla="*/ 2147483646 h 17146"/>
                  <a:gd name="T30" fmla="*/ 2147483646 w 20616"/>
                  <a:gd name="T31" fmla="*/ 2147483646 h 17146"/>
                  <a:gd name="T32" fmla="*/ 2147483646 w 20616"/>
                  <a:gd name="T33" fmla="*/ 2147483646 h 17146"/>
                  <a:gd name="T34" fmla="*/ 2147483646 w 20616"/>
                  <a:gd name="T35" fmla="*/ 2147483646 h 17146"/>
                  <a:gd name="T36" fmla="*/ 2147483646 w 20616"/>
                  <a:gd name="T37" fmla="*/ 2147483646 h 17146"/>
                  <a:gd name="T38" fmla="*/ 2147483646 w 20616"/>
                  <a:gd name="T39" fmla="*/ 2147483646 h 17146"/>
                  <a:gd name="T40" fmla="*/ 2147483646 w 20616"/>
                  <a:gd name="T41" fmla="*/ 2147483646 h 17146"/>
                  <a:gd name="T42" fmla="*/ 2147483646 w 20616"/>
                  <a:gd name="T43" fmla="*/ 2147483646 h 17146"/>
                  <a:gd name="T44" fmla="*/ 2147483646 w 20616"/>
                  <a:gd name="T45" fmla="*/ 2147483646 h 17146"/>
                  <a:gd name="T46" fmla="*/ 2147483646 w 20616"/>
                  <a:gd name="T47" fmla="*/ 2147483646 h 17146"/>
                  <a:gd name="T48" fmla="*/ 2147483646 w 20616"/>
                  <a:gd name="T49" fmla="*/ 2147483646 h 17146"/>
                  <a:gd name="T50" fmla="*/ 2147483646 w 20616"/>
                  <a:gd name="T51" fmla="*/ 0 h 171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5" name="Google Shape;165;p2"/>
              <p:cNvSpPr>
                <a:spLocks/>
              </p:cNvSpPr>
              <p:nvPr/>
            </p:nvSpPr>
            <p:spPr bwMode="auto">
              <a:xfrm>
                <a:off x="2604350" y="4345225"/>
                <a:ext cx="512900" cy="429500"/>
              </a:xfrm>
              <a:custGeom>
                <a:avLst/>
                <a:gdLst>
                  <a:gd name="T0" fmla="*/ 2147483646 w 20516"/>
                  <a:gd name="T1" fmla="*/ 0 h 17180"/>
                  <a:gd name="T2" fmla="*/ 2147483646 w 20516"/>
                  <a:gd name="T3" fmla="*/ 1630859375 h 17180"/>
                  <a:gd name="T4" fmla="*/ 2147483646 w 20516"/>
                  <a:gd name="T5" fmla="*/ 2147483646 h 17180"/>
                  <a:gd name="T6" fmla="*/ 2147483646 w 20516"/>
                  <a:gd name="T7" fmla="*/ 2147483646 h 17180"/>
                  <a:gd name="T8" fmla="*/ 2147483646 w 20516"/>
                  <a:gd name="T9" fmla="*/ 2147483646 h 17180"/>
                  <a:gd name="T10" fmla="*/ 2147483646 w 20516"/>
                  <a:gd name="T11" fmla="*/ 2147483646 h 17180"/>
                  <a:gd name="T12" fmla="*/ 2147483646 w 20516"/>
                  <a:gd name="T13" fmla="*/ 2147483646 h 17180"/>
                  <a:gd name="T14" fmla="*/ 2147483646 w 20516"/>
                  <a:gd name="T15" fmla="*/ 2147483646 h 17180"/>
                  <a:gd name="T16" fmla="*/ 2147483646 w 20516"/>
                  <a:gd name="T17" fmla="*/ 2147483646 h 17180"/>
                  <a:gd name="T18" fmla="*/ 2147483646 w 20516"/>
                  <a:gd name="T19" fmla="*/ 2147483646 h 17180"/>
                  <a:gd name="T20" fmla="*/ 2147483646 w 20516"/>
                  <a:gd name="T21" fmla="*/ 2147483646 h 17180"/>
                  <a:gd name="T22" fmla="*/ 2147483646 w 20516"/>
                  <a:gd name="T23" fmla="*/ 2147483646 h 17180"/>
                  <a:gd name="T24" fmla="*/ 2147483646 w 20516"/>
                  <a:gd name="T25" fmla="*/ 2147483646 h 17180"/>
                  <a:gd name="T26" fmla="*/ 2147483646 w 20516"/>
                  <a:gd name="T27" fmla="*/ 2147483646 h 17180"/>
                  <a:gd name="T28" fmla="*/ 9765625 w 20516"/>
                  <a:gd name="T29" fmla="*/ 2147483646 h 17180"/>
                  <a:gd name="T30" fmla="*/ 9765625 w 20516"/>
                  <a:gd name="T31" fmla="*/ 2147483646 h 17180"/>
                  <a:gd name="T32" fmla="*/ 2147483646 w 20516"/>
                  <a:gd name="T33" fmla="*/ 2147483646 h 17180"/>
                  <a:gd name="T34" fmla="*/ 2147483646 w 20516"/>
                  <a:gd name="T35" fmla="*/ 2147483646 h 17180"/>
                  <a:gd name="T36" fmla="*/ 2147483646 w 20516"/>
                  <a:gd name="T37" fmla="*/ 2147483646 h 17180"/>
                  <a:gd name="T38" fmla="*/ 2147483646 w 20516"/>
                  <a:gd name="T39" fmla="*/ 2147483646 h 17180"/>
                  <a:gd name="T40" fmla="*/ 2147483646 w 20516"/>
                  <a:gd name="T41" fmla="*/ 2147483646 h 17180"/>
                  <a:gd name="T42" fmla="*/ 2147483646 w 20516"/>
                  <a:gd name="T43" fmla="*/ 2147483646 h 17180"/>
                  <a:gd name="T44" fmla="*/ 2147483646 w 20516"/>
                  <a:gd name="T45" fmla="*/ 2147483646 h 17180"/>
                  <a:gd name="T46" fmla="*/ 2147483646 w 20516"/>
                  <a:gd name="T47" fmla="*/ 2147483646 h 17180"/>
                  <a:gd name="T48" fmla="*/ 2147483646 w 20516"/>
                  <a:gd name="T49" fmla="*/ 2147483646 h 17180"/>
                  <a:gd name="T50" fmla="*/ 2147483646 w 20516"/>
                  <a:gd name="T51" fmla="*/ 2147483646 h 17180"/>
                  <a:gd name="T52" fmla="*/ 2147483646 w 20516"/>
                  <a:gd name="T53" fmla="*/ 2147483646 h 17180"/>
                  <a:gd name="T54" fmla="*/ 2147483646 w 20516"/>
                  <a:gd name="T55" fmla="*/ 2147483646 h 17180"/>
                  <a:gd name="T56" fmla="*/ 2147483646 w 20516"/>
                  <a:gd name="T57" fmla="*/ 2147483646 h 17180"/>
                  <a:gd name="T58" fmla="*/ 2147483646 w 20516"/>
                  <a:gd name="T59" fmla="*/ 2147483646 h 17180"/>
                  <a:gd name="T60" fmla="*/ 2147483646 w 20516"/>
                  <a:gd name="T61" fmla="*/ 2147483646 h 17180"/>
                  <a:gd name="T62" fmla="*/ 2147483646 w 20516"/>
                  <a:gd name="T63" fmla="*/ 2147483646 h 17180"/>
                  <a:gd name="T64" fmla="*/ 2147483646 w 20516"/>
                  <a:gd name="T65" fmla="*/ 0 h 171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6" name="Google Shape;166;p2"/>
              <p:cNvSpPr/>
              <p:nvPr/>
            </p:nvSpPr>
            <p:spPr>
              <a:xfrm>
                <a:off x="2275185" y="4309884"/>
                <a:ext cx="1133559" cy="851339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7" name="Google Shape;167;p2"/>
              <p:cNvSpPr>
                <a:spLocks/>
              </p:cNvSpPr>
              <p:nvPr/>
            </p:nvSpPr>
            <p:spPr bwMode="auto">
              <a:xfrm>
                <a:off x="2660225" y="4549525"/>
                <a:ext cx="29225" cy="29225"/>
              </a:xfrm>
              <a:custGeom>
                <a:avLst/>
                <a:gdLst>
                  <a:gd name="T0" fmla="*/ 2147483646 w 1169"/>
                  <a:gd name="T1" fmla="*/ 9765625 h 1169"/>
                  <a:gd name="T2" fmla="*/ 9765625 w 1169"/>
                  <a:gd name="T3" fmla="*/ 2147483646 h 1169"/>
                  <a:gd name="T4" fmla="*/ 2147483646 w 1169"/>
                  <a:gd name="T5" fmla="*/ 2147483646 h 1169"/>
                  <a:gd name="T6" fmla="*/ 2147483646 w 1169"/>
                  <a:gd name="T7" fmla="*/ 2147483646 h 1169"/>
                  <a:gd name="T8" fmla="*/ 2147483646 w 1169"/>
                  <a:gd name="T9" fmla="*/ 9765625 h 11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8" name="Google Shape;168;p2"/>
              <p:cNvSpPr>
                <a:spLocks/>
              </p:cNvSpPr>
              <p:nvPr/>
            </p:nvSpPr>
            <p:spPr bwMode="auto">
              <a:xfrm>
                <a:off x="2736950" y="4517850"/>
                <a:ext cx="20875" cy="20875"/>
              </a:xfrm>
              <a:custGeom>
                <a:avLst/>
                <a:gdLst>
                  <a:gd name="T0" fmla="*/ 2147483646 w 835"/>
                  <a:gd name="T1" fmla="*/ 0 h 835"/>
                  <a:gd name="T2" fmla="*/ 9765625 w 835"/>
                  <a:gd name="T3" fmla="*/ 2147483646 h 835"/>
                  <a:gd name="T4" fmla="*/ 2147483646 w 835"/>
                  <a:gd name="T5" fmla="*/ 2147483646 h 835"/>
                  <a:gd name="T6" fmla="*/ 2147483646 w 835"/>
                  <a:gd name="T7" fmla="*/ 2147483646 h 835"/>
                  <a:gd name="T8" fmla="*/ 2147483646 w 835"/>
                  <a:gd name="T9" fmla="*/ 0 h 8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9" name="Google Shape;169;p2"/>
              <p:cNvSpPr>
                <a:spLocks/>
              </p:cNvSpPr>
              <p:nvPr/>
            </p:nvSpPr>
            <p:spPr bwMode="auto">
              <a:xfrm>
                <a:off x="2873725" y="4400250"/>
                <a:ext cx="29200" cy="29225"/>
              </a:xfrm>
              <a:custGeom>
                <a:avLst/>
                <a:gdLst>
                  <a:gd name="T0" fmla="*/ 2147483646 w 1168"/>
                  <a:gd name="T1" fmla="*/ 9765625 h 1169"/>
                  <a:gd name="T2" fmla="*/ 0 w 1168"/>
                  <a:gd name="T3" fmla="*/ 2147483646 h 1169"/>
                  <a:gd name="T4" fmla="*/ 2147483646 w 1168"/>
                  <a:gd name="T5" fmla="*/ 2147483646 h 1169"/>
                  <a:gd name="T6" fmla="*/ 2147483646 w 1168"/>
                  <a:gd name="T7" fmla="*/ 2147483646 h 1169"/>
                  <a:gd name="T8" fmla="*/ 2147483646 w 1168"/>
                  <a:gd name="T9" fmla="*/ 9765625 h 11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0" name="Google Shape;170;p2"/>
              <p:cNvSpPr>
                <a:spLocks/>
              </p:cNvSpPr>
              <p:nvPr/>
            </p:nvSpPr>
            <p:spPr bwMode="auto">
              <a:xfrm>
                <a:off x="2815350" y="4470300"/>
                <a:ext cx="14200" cy="14200"/>
              </a:xfrm>
              <a:custGeom>
                <a:avLst/>
                <a:gdLst>
                  <a:gd name="T0" fmla="*/ 2147483646 w 568"/>
                  <a:gd name="T1" fmla="*/ 9765625 h 568"/>
                  <a:gd name="T2" fmla="*/ 0 w 568"/>
                  <a:gd name="T3" fmla="*/ 2147483646 h 568"/>
                  <a:gd name="T4" fmla="*/ 2147483646 w 568"/>
                  <a:gd name="T5" fmla="*/ 2147483646 h 568"/>
                  <a:gd name="T6" fmla="*/ 2147483646 w 568"/>
                  <a:gd name="T7" fmla="*/ 2147483646 h 568"/>
                  <a:gd name="T8" fmla="*/ 2147483646 w 568"/>
                  <a:gd name="T9" fmla="*/ 9765625 h 5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1" name="Google Shape;171;p2"/>
              <p:cNvSpPr>
                <a:spLocks/>
              </p:cNvSpPr>
              <p:nvPr/>
            </p:nvSpPr>
            <p:spPr bwMode="auto">
              <a:xfrm>
                <a:off x="2840350" y="4518675"/>
                <a:ext cx="14225" cy="15025"/>
              </a:xfrm>
              <a:custGeom>
                <a:avLst/>
                <a:gdLst>
                  <a:gd name="T0" fmla="*/ 2147483646 w 569"/>
                  <a:gd name="T1" fmla="*/ 9765625 h 601"/>
                  <a:gd name="T2" fmla="*/ 9765625 w 569"/>
                  <a:gd name="T3" fmla="*/ 2147483646 h 601"/>
                  <a:gd name="T4" fmla="*/ 2147483646 w 569"/>
                  <a:gd name="T5" fmla="*/ 2147483646 h 601"/>
                  <a:gd name="T6" fmla="*/ 2147483646 w 569"/>
                  <a:gd name="T7" fmla="*/ 2147483646 h 601"/>
                  <a:gd name="T8" fmla="*/ 2147483646 w 569"/>
                  <a:gd name="T9" fmla="*/ 9765625 h 6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2" name="Google Shape;172;p2"/>
              <p:cNvSpPr>
                <a:spLocks/>
              </p:cNvSpPr>
              <p:nvPr/>
            </p:nvSpPr>
            <p:spPr bwMode="auto">
              <a:xfrm>
                <a:off x="2782825" y="4562875"/>
                <a:ext cx="29200" cy="29200"/>
              </a:xfrm>
              <a:custGeom>
                <a:avLst/>
                <a:gdLst>
                  <a:gd name="T0" fmla="*/ 2147483646 w 1168"/>
                  <a:gd name="T1" fmla="*/ 9765625 h 1168"/>
                  <a:gd name="T2" fmla="*/ 0 w 1168"/>
                  <a:gd name="T3" fmla="*/ 2147483646 h 1168"/>
                  <a:gd name="T4" fmla="*/ 2147483646 w 1168"/>
                  <a:gd name="T5" fmla="*/ 2147483646 h 1168"/>
                  <a:gd name="T6" fmla="*/ 2147483646 w 1168"/>
                  <a:gd name="T7" fmla="*/ 2147483646 h 1168"/>
                  <a:gd name="T8" fmla="*/ 2147483646 w 1168"/>
                  <a:gd name="T9" fmla="*/ 9765625 h 11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3" name="Google Shape;173;p2"/>
              <p:cNvSpPr>
                <a:spLocks/>
              </p:cNvSpPr>
              <p:nvPr/>
            </p:nvSpPr>
            <p:spPr bwMode="auto">
              <a:xfrm>
                <a:off x="2718600" y="4606250"/>
                <a:ext cx="25050" cy="25025"/>
              </a:xfrm>
              <a:custGeom>
                <a:avLst/>
                <a:gdLst>
                  <a:gd name="T0" fmla="*/ 2147483646 w 1002"/>
                  <a:gd name="T1" fmla="*/ 0 h 1001"/>
                  <a:gd name="T2" fmla="*/ 9765625 w 1002"/>
                  <a:gd name="T3" fmla="*/ 2147483646 h 1001"/>
                  <a:gd name="T4" fmla="*/ 2147483646 w 1002"/>
                  <a:gd name="T5" fmla="*/ 2147483646 h 1001"/>
                  <a:gd name="T6" fmla="*/ 2147483646 w 1002"/>
                  <a:gd name="T7" fmla="*/ 2147483646 h 1001"/>
                  <a:gd name="T8" fmla="*/ 2147483646 w 1002"/>
                  <a:gd name="T9" fmla="*/ 0 h 10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4" name="Google Shape;174;p2"/>
              <p:cNvSpPr>
                <a:spLocks/>
              </p:cNvSpPr>
              <p:nvPr/>
            </p:nvSpPr>
            <p:spPr bwMode="auto">
              <a:xfrm>
                <a:off x="2791150" y="4505325"/>
                <a:ext cx="16725" cy="16700"/>
              </a:xfrm>
              <a:custGeom>
                <a:avLst/>
                <a:gdLst>
                  <a:gd name="T0" fmla="*/ 2147483646 w 669"/>
                  <a:gd name="T1" fmla="*/ 9765625 h 668"/>
                  <a:gd name="T2" fmla="*/ 9765625 w 669"/>
                  <a:gd name="T3" fmla="*/ 2147483646 h 668"/>
                  <a:gd name="T4" fmla="*/ 2147483646 w 669"/>
                  <a:gd name="T5" fmla="*/ 2147483646 h 668"/>
                  <a:gd name="T6" fmla="*/ 2147483646 w 669"/>
                  <a:gd name="T7" fmla="*/ 2147483646 h 668"/>
                  <a:gd name="T8" fmla="*/ 2147483646 w 669"/>
                  <a:gd name="T9" fmla="*/ 9765625 h 6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5" name="Google Shape;175;p2"/>
              <p:cNvSpPr>
                <a:spLocks/>
              </p:cNvSpPr>
              <p:nvPr/>
            </p:nvSpPr>
            <p:spPr bwMode="auto">
              <a:xfrm>
                <a:off x="2740300" y="4470300"/>
                <a:ext cx="5850" cy="5875"/>
              </a:xfrm>
              <a:custGeom>
                <a:avLst/>
                <a:gdLst>
                  <a:gd name="T0" fmla="*/ 1308593750 w 234"/>
                  <a:gd name="T1" fmla="*/ 9765625 h 235"/>
                  <a:gd name="T2" fmla="*/ 0 w 234"/>
                  <a:gd name="T3" fmla="*/ 986328125 h 235"/>
                  <a:gd name="T4" fmla="*/ 1308593750 w 234"/>
                  <a:gd name="T5" fmla="*/ 2147483646 h 235"/>
                  <a:gd name="T6" fmla="*/ 2147483646 w 234"/>
                  <a:gd name="T7" fmla="*/ 986328125 h 235"/>
                  <a:gd name="T8" fmla="*/ 1308593750 w 234"/>
                  <a:gd name="T9" fmla="*/ 9765625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6" name="Google Shape;176;p2"/>
              <p:cNvSpPr>
                <a:spLocks/>
              </p:cNvSpPr>
              <p:nvPr/>
            </p:nvSpPr>
            <p:spPr bwMode="auto">
              <a:xfrm>
                <a:off x="2781150" y="4383575"/>
                <a:ext cx="29225" cy="29225"/>
              </a:xfrm>
              <a:custGeom>
                <a:avLst/>
                <a:gdLst>
                  <a:gd name="T0" fmla="*/ 2147483646 w 1169"/>
                  <a:gd name="T1" fmla="*/ 9765625 h 1169"/>
                  <a:gd name="T2" fmla="*/ 9765625 w 1169"/>
                  <a:gd name="T3" fmla="*/ 2147483646 h 1169"/>
                  <a:gd name="T4" fmla="*/ 2147483646 w 1169"/>
                  <a:gd name="T5" fmla="*/ 2147483646 h 1169"/>
                  <a:gd name="T6" fmla="*/ 2147483646 w 1169"/>
                  <a:gd name="T7" fmla="*/ 2147483646 h 1169"/>
                  <a:gd name="T8" fmla="*/ 2147483646 w 1169"/>
                  <a:gd name="T9" fmla="*/ 9765625 h 11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7" name="Google Shape;177;p2"/>
              <p:cNvSpPr>
                <a:spLocks/>
              </p:cNvSpPr>
              <p:nvPr/>
            </p:nvSpPr>
            <p:spPr bwMode="auto">
              <a:xfrm>
                <a:off x="2899575" y="4446125"/>
                <a:ext cx="29200" cy="29200"/>
              </a:xfrm>
              <a:custGeom>
                <a:avLst/>
                <a:gdLst>
                  <a:gd name="T0" fmla="*/ 2147483646 w 1168"/>
                  <a:gd name="T1" fmla="*/ 0 h 1168"/>
                  <a:gd name="T2" fmla="*/ 0 w 1168"/>
                  <a:gd name="T3" fmla="*/ 2147483646 h 1168"/>
                  <a:gd name="T4" fmla="*/ 2147483646 w 1168"/>
                  <a:gd name="T5" fmla="*/ 2147483646 h 1168"/>
                  <a:gd name="T6" fmla="*/ 2147483646 w 1168"/>
                  <a:gd name="T7" fmla="*/ 2147483646 h 1168"/>
                  <a:gd name="T8" fmla="*/ 2147483646 w 1168"/>
                  <a:gd name="T9" fmla="*/ 0 h 11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8" name="Google Shape;178;p2"/>
              <p:cNvSpPr>
                <a:spLocks/>
              </p:cNvSpPr>
              <p:nvPr/>
            </p:nvSpPr>
            <p:spPr bwMode="auto">
              <a:xfrm>
                <a:off x="2875375" y="4508675"/>
                <a:ext cx="19225" cy="18375"/>
              </a:xfrm>
              <a:custGeom>
                <a:avLst/>
                <a:gdLst>
                  <a:gd name="T0" fmla="*/ 2147483646 w 769"/>
                  <a:gd name="T1" fmla="*/ 0 h 735"/>
                  <a:gd name="T2" fmla="*/ 9765625 w 769"/>
                  <a:gd name="T3" fmla="*/ 2147483646 h 735"/>
                  <a:gd name="T4" fmla="*/ 2147483646 w 769"/>
                  <a:gd name="T5" fmla="*/ 2147483646 h 735"/>
                  <a:gd name="T6" fmla="*/ 2147483646 w 769"/>
                  <a:gd name="T7" fmla="*/ 2147483646 h 735"/>
                  <a:gd name="T8" fmla="*/ 2147483646 w 769"/>
                  <a:gd name="T9" fmla="*/ 0 h 7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9" name="Google Shape;179;p2"/>
              <p:cNvSpPr>
                <a:spLocks/>
              </p:cNvSpPr>
              <p:nvPr/>
            </p:nvSpPr>
            <p:spPr bwMode="auto">
              <a:xfrm>
                <a:off x="2833700" y="4422775"/>
                <a:ext cx="15025" cy="15025"/>
              </a:xfrm>
              <a:custGeom>
                <a:avLst/>
                <a:gdLst>
                  <a:gd name="T0" fmla="*/ 2147483646 w 601"/>
                  <a:gd name="T1" fmla="*/ 0 h 601"/>
                  <a:gd name="T2" fmla="*/ 0 w 601"/>
                  <a:gd name="T3" fmla="*/ 2147483646 h 601"/>
                  <a:gd name="T4" fmla="*/ 2147483646 w 601"/>
                  <a:gd name="T5" fmla="*/ 2147483646 h 601"/>
                  <a:gd name="T6" fmla="*/ 2147483646 w 601"/>
                  <a:gd name="T7" fmla="*/ 2147483646 h 601"/>
                  <a:gd name="T8" fmla="*/ 2147483646 w 601"/>
                  <a:gd name="T9" fmla="*/ 0 h 6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0" name="Google Shape;180;p2"/>
              <p:cNvSpPr>
                <a:spLocks/>
              </p:cNvSpPr>
              <p:nvPr/>
            </p:nvSpPr>
            <p:spPr bwMode="auto">
              <a:xfrm>
                <a:off x="2921250" y="4405250"/>
                <a:ext cx="16700" cy="16725"/>
              </a:xfrm>
              <a:custGeom>
                <a:avLst/>
                <a:gdLst>
                  <a:gd name="T0" fmla="*/ 2147483646 w 668"/>
                  <a:gd name="T1" fmla="*/ 9765625 h 669"/>
                  <a:gd name="T2" fmla="*/ 9765625 w 668"/>
                  <a:gd name="T3" fmla="*/ 2147483646 h 669"/>
                  <a:gd name="T4" fmla="*/ 2147483646 w 668"/>
                  <a:gd name="T5" fmla="*/ 2147483646 h 669"/>
                  <a:gd name="T6" fmla="*/ 2147483646 w 668"/>
                  <a:gd name="T7" fmla="*/ 2147483646 h 669"/>
                  <a:gd name="T8" fmla="*/ 2147483646 w 668"/>
                  <a:gd name="T9" fmla="*/ 9765625 h 6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1" name="Google Shape;181;p2"/>
              <p:cNvSpPr>
                <a:spLocks/>
              </p:cNvSpPr>
              <p:nvPr/>
            </p:nvSpPr>
            <p:spPr bwMode="auto">
              <a:xfrm>
                <a:off x="2679425" y="4510350"/>
                <a:ext cx="29200" cy="29200"/>
              </a:xfrm>
              <a:custGeom>
                <a:avLst/>
                <a:gdLst>
                  <a:gd name="T0" fmla="*/ 2147483646 w 1168"/>
                  <a:gd name="T1" fmla="*/ 0 h 1168"/>
                  <a:gd name="T2" fmla="*/ 0 w 1168"/>
                  <a:gd name="T3" fmla="*/ 2147483646 h 1168"/>
                  <a:gd name="T4" fmla="*/ 2147483646 w 1168"/>
                  <a:gd name="T5" fmla="*/ 2147483646 h 1168"/>
                  <a:gd name="T6" fmla="*/ 2147483646 w 1168"/>
                  <a:gd name="T7" fmla="*/ 2147483646 h 1168"/>
                  <a:gd name="T8" fmla="*/ 2147483646 w 1168"/>
                  <a:gd name="T9" fmla="*/ 0 h 11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2" name="Google Shape;182;p2"/>
              <p:cNvSpPr>
                <a:spLocks/>
              </p:cNvSpPr>
              <p:nvPr/>
            </p:nvSpPr>
            <p:spPr bwMode="auto">
              <a:xfrm>
                <a:off x="3025500" y="4308525"/>
                <a:ext cx="386950" cy="408650"/>
              </a:xfrm>
              <a:custGeom>
                <a:avLst/>
                <a:gdLst>
                  <a:gd name="T0" fmla="*/ 2147483646 w 15478"/>
                  <a:gd name="T1" fmla="*/ 9765625 h 16346"/>
                  <a:gd name="T2" fmla="*/ 2147483646 w 15478"/>
                  <a:gd name="T3" fmla="*/ 2147483646 h 16346"/>
                  <a:gd name="T4" fmla="*/ 2147483646 w 15478"/>
                  <a:gd name="T5" fmla="*/ 2147483646 h 16346"/>
                  <a:gd name="T6" fmla="*/ 2147483646 w 15478"/>
                  <a:gd name="T7" fmla="*/ 2147483646 h 16346"/>
                  <a:gd name="T8" fmla="*/ 2147483646 w 15478"/>
                  <a:gd name="T9" fmla="*/ 2147483646 h 16346"/>
                  <a:gd name="T10" fmla="*/ 2147483646 w 15478"/>
                  <a:gd name="T11" fmla="*/ 2147483646 h 16346"/>
                  <a:gd name="T12" fmla="*/ 2147483646 w 15478"/>
                  <a:gd name="T13" fmla="*/ 2147483646 h 16346"/>
                  <a:gd name="T14" fmla="*/ 1630859375 w 15478"/>
                  <a:gd name="T15" fmla="*/ 2147483646 h 16346"/>
                  <a:gd name="T16" fmla="*/ 0 w 15478"/>
                  <a:gd name="T17" fmla="*/ 2147483646 h 16346"/>
                  <a:gd name="T18" fmla="*/ 2147483646 w 15478"/>
                  <a:gd name="T19" fmla="*/ 2147483646 h 16346"/>
                  <a:gd name="T20" fmla="*/ 2147483646 w 15478"/>
                  <a:gd name="T21" fmla="*/ 2147483646 h 16346"/>
                  <a:gd name="T22" fmla="*/ 2147483646 w 15478"/>
                  <a:gd name="T23" fmla="*/ 2147483646 h 16346"/>
                  <a:gd name="T24" fmla="*/ 2147483646 w 15478"/>
                  <a:gd name="T25" fmla="*/ 2147483646 h 16346"/>
                  <a:gd name="T26" fmla="*/ 2147483646 w 15478"/>
                  <a:gd name="T27" fmla="*/ 2147483646 h 16346"/>
                  <a:gd name="T28" fmla="*/ 2147483646 w 15478"/>
                  <a:gd name="T29" fmla="*/ 2147483646 h 16346"/>
                  <a:gd name="T30" fmla="*/ 2147483646 w 15478"/>
                  <a:gd name="T31" fmla="*/ 2147483646 h 16346"/>
                  <a:gd name="T32" fmla="*/ 2147483646 w 15478"/>
                  <a:gd name="T33" fmla="*/ 2147483646 h 16346"/>
                  <a:gd name="T34" fmla="*/ 2147483646 w 15478"/>
                  <a:gd name="T35" fmla="*/ 2147483646 h 16346"/>
                  <a:gd name="T36" fmla="*/ 2147483646 w 15478"/>
                  <a:gd name="T37" fmla="*/ 2147483646 h 16346"/>
                  <a:gd name="T38" fmla="*/ 2147483646 w 15478"/>
                  <a:gd name="T39" fmla="*/ 2147483646 h 16346"/>
                  <a:gd name="T40" fmla="*/ 2147483646 w 15478"/>
                  <a:gd name="T41" fmla="*/ 2147483646 h 16346"/>
                  <a:gd name="T42" fmla="*/ 2147483646 w 15478"/>
                  <a:gd name="T43" fmla="*/ 2147483646 h 16346"/>
                  <a:gd name="T44" fmla="*/ 2147483646 w 15478"/>
                  <a:gd name="T45" fmla="*/ 2147483646 h 16346"/>
                  <a:gd name="T46" fmla="*/ 2147483646 w 15478"/>
                  <a:gd name="T47" fmla="*/ 2147483646 h 16346"/>
                  <a:gd name="T48" fmla="*/ 2147483646 w 15478"/>
                  <a:gd name="T49" fmla="*/ 2147483646 h 16346"/>
                  <a:gd name="T50" fmla="*/ 2147483646 w 15478"/>
                  <a:gd name="T51" fmla="*/ 2147483646 h 16346"/>
                  <a:gd name="T52" fmla="*/ 2147483646 w 15478"/>
                  <a:gd name="T53" fmla="*/ 2147483646 h 16346"/>
                  <a:gd name="T54" fmla="*/ 2147483646 w 15478"/>
                  <a:gd name="T55" fmla="*/ 2147483646 h 16346"/>
                  <a:gd name="T56" fmla="*/ 2147483646 w 15478"/>
                  <a:gd name="T57" fmla="*/ 2147483646 h 16346"/>
                  <a:gd name="T58" fmla="*/ 2147483646 w 15478"/>
                  <a:gd name="T59" fmla="*/ 2147483646 h 16346"/>
                  <a:gd name="T60" fmla="*/ 2147483646 w 15478"/>
                  <a:gd name="T61" fmla="*/ 2147483646 h 16346"/>
                  <a:gd name="T62" fmla="*/ 2147483646 w 15478"/>
                  <a:gd name="T63" fmla="*/ 2147483646 h 16346"/>
                  <a:gd name="T64" fmla="*/ 2147483646 w 15478"/>
                  <a:gd name="T65" fmla="*/ 1630859375 h 16346"/>
                  <a:gd name="T66" fmla="*/ 2147483646 w 15478"/>
                  <a:gd name="T67" fmla="*/ 332031250 h 16346"/>
                  <a:gd name="T68" fmla="*/ 2147483646 w 15478"/>
                  <a:gd name="T69" fmla="*/ 9765625 h 16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3" name="Google Shape;183;p2"/>
              <p:cNvSpPr>
                <a:spLocks/>
              </p:cNvSpPr>
              <p:nvPr/>
            </p:nvSpPr>
            <p:spPr bwMode="auto">
              <a:xfrm>
                <a:off x="2843700" y="4550375"/>
                <a:ext cx="433675" cy="607950"/>
              </a:xfrm>
              <a:custGeom>
                <a:avLst/>
                <a:gdLst>
                  <a:gd name="T0" fmla="*/ 2147483646 w 17347"/>
                  <a:gd name="T1" fmla="*/ 1630859375 h 24318"/>
                  <a:gd name="T2" fmla="*/ 2147483646 w 17347"/>
                  <a:gd name="T3" fmla="*/ 2147483646 h 24318"/>
                  <a:gd name="T4" fmla="*/ 2147483646 w 17347"/>
                  <a:gd name="T5" fmla="*/ 2147483646 h 24318"/>
                  <a:gd name="T6" fmla="*/ 2147483646 w 17347"/>
                  <a:gd name="T7" fmla="*/ 2147483646 h 24318"/>
                  <a:gd name="T8" fmla="*/ 2147483646 w 17347"/>
                  <a:gd name="T9" fmla="*/ 2147483646 h 24318"/>
                  <a:gd name="T10" fmla="*/ 1962890625 w 17347"/>
                  <a:gd name="T11" fmla="*/ 2147483646 h 24318"/>
                  <a:gd name="T12" fmla="*/ 2147483646 w 17347"/>
                  <a:gd name="T13" fmla="*/ 2147483646 h 24318"/>
                  <a:gd name="T14" fmla="*/ 2147483646 w 17347"/>
                  <a:gd name="T15" fmla="*/ 2147483646 h 24318"/>
                  <a:gd name="T16" fmla="*/ 2147483646 w 17347"/>
                  <a:gd name="T17" fmla="*/ 2147483646 h 24318"/>
                  <a:gd name="T18" fmla="*/ 2147483646 w 17347"/>
                  <a:gd name="T19" fmla="*/ 2147483646 h 24318"/>
                  <a:gd name="T20" fmla="*/ 2147483646 w 17347"/>
                  <a:gd name="T21" fmla="*/ 2147483646 h 24318"/>
                  <a:gd name="T22" fmla="*/ 2147483646 w 17347"/>
                  <a:gd name="T23" fmla="*/ 2147483646 h 24318"/>
                  <a:gd name="T24" fmla="*/ 2147483646 w 17347"/>
                  <a:gd name="T25" fmla="*/ 2147483646 h 24318"/>
                  <a:gd name="T26" fmla="*/ 2147483646 w 17347"/>
                  <a:gd name="T27" fmla="*/ 2147483646 h 24318"/>
                  <a:gd name="T28" fmla="*/ 2147483646 w 17347"/>
                  <a:gd name="T29" fmla="*/ 2147483646 h 24318"/>
                  <a:gd name="T30" fmla="*/ 2147483646 w 17347"/>
                  <a:gd name="T31" fmla="*/ 2147483646 h 24318"/>
                  <a:gd name="T32" fmla="*/ 2147483646 w 17347"/>
                  <a:gd name="T33" fmla="*/ 2147483646 h 24318"/>
                  <a:gd name="T34" fmla="*/ 2147483646 w 17347"/>
                  <a:gd name="T35" fmla="*/ 2147483646 h 24318"/>
                  <a:gd name="T36" fmla="*/ 2147483646 w 17347"/>
                  <a:gd name="T37" fmla="*/ 2147483646 h 24318"/>
                  <a:gd name="T38" fmla="*/ 2147483646 w 17347"/>
                  <a:gd name="T39" fmla="*/ 2147483646 h 24318"/>
                  <a:gd name="T40" fmla="*/ 2147483646 w 17347"/>
                  <a:gd name="T41" fmla="*/ 2147483646 h 24318"/>
                  <a:gd name="T42" fmla="*/ 2147483646 w 17347"/>
                  <a:gd name="T43" fmla="*/ 2147483646 h 24318"/>
                  <a:gd name="T44" fmla="*/ 2147483646 w 17347"/>
                  <a:gd name="T45" fmla="*/ 2147483646 h 24318"/>
                  <a:gd name="T46" fmla="*/ 2147483646 w 17347"/>
                  <a:gd name="T47" fmla="*/ 2147483646 h 24318"/>
                  <a:gd name="T48" fmla="*/ 2147483646 w 17347"/>
                  <a:gd name="T49" fmla="*/ 2147483646 h 24318"/>
                  <a:gd name="T50" fmla="*/ 2147483646 w 17347"/>
                  <a:gd name="T51" fmla="*/ 2147483646 h 24318"/>
                  <a:gd name="T52" fmla="*/ 2147483646 w 17347"/>
                  <a:gd name="T53" fmla="*/ 2147483646 h 24318"/>
                  <a:gd name="T54" fmla="*/ 2147483646 w 17347"/>
                  <a:gd name="T55" fmla="*/ 2147483646 h 24318"/>
                  <a:gd name="T56" fmla="*/ 2147483646 w 17347"/>
                  <a:gd name="T57" fmla="*/ 2147483646 h 24318"/>
                  <a:gd name="T58" fmla="*/ 2147483646 w 17347"/>
                  <a:gd name="T59" fmla="*/ 2147483646 h 24318"/>
                  <a:gd name="T60" fmla="*/ 2147483646 w 17347"/>
                  <a:gd name="T61" fmla="*/ 2147483646 h 24318"/>
                  <a:gd name="T62" fmla="*/ 2147483646 w 17347"/>
                  <a:gd name="T63" fmla="*/ 2147483646 h 24318"/>
                  <a:gd name="T64" fmla="*/ 2147483646 w 17347"/>
                  <a:gd name="T65" fmla="*/ 2147483646 h 24318"/>
                  <a:gd name="T66" fmla="*/ 2147483646 w 17347"/>
                  <a:gd name="T67" fmla="*/ 2147483646 h 24318"/>
                  <a:gd name="T68" fmla="*/ 2147483646 w 17347"/>
                  <a:gd name="T69" fmla="*/ 2147483646 h 24318"/>
                  <a:gd name="T70" fmla="*/ 2147483646 w 17347"/>
                  <a:gd name="T71" fmla="*/ 2147483646 h 24318"/>
                  <a:gd name="T72" fmla="*/ 2147483646 w 17347"/>
                  <a:gd name="T73" fmla="*/ 2147483646 h 24318"/>
                  <a:gd name="T74" fmla="*/ 2147483646 w 17347"/>
                  <a:gd name="T75" fmla="*/ 2147483646 h 24318"/>
                  <a:gd name="T76" fmla="*/ 2147483646 w 17347"/>
                  <a:gd name="T77" fmla="*/ 2147483646 h 24318"/>
                  <a:gd name="T78" fmla="*/ 2147483646 w 17347"/>
                  <a:gd name="T79" fmla="*/ 2147483646 h 24318"/>
                  <a:gd name="T80" fmla="*/ 2147483646 w 17347"/>
                  <a:gd name="T81" fmla="*/ 2147483646 h 24318"/>
                  <a:gd name="T82" fmla="*/ 2147483646 w 17347"/>
                  <a:gd name="T83" fmla="*/ 2147483646 h 24318"/>
                  <a:gd name="T84" fmla="*/ 2147483646 w 17347"/>
                  <a:gd name="T85" fmla="*/ 2147483646 h 24318"/>
                  <a:gd name="T86" fmla="*/ 2147483646 w 17347"/>
                  <a:gd name="T87" fmla="*/ 1953125000 h 24318"/>
                  <a:gd name="T88" fmla="*/ 2147483646 w 17347"/>
                  <a:gd name="T89" fmla="*/ 1308593750 h 24318"/>
                  <a:gd name="T90" fmla="*/ 2147483646 w 17347"/>
                  <a:gd name="T91" fmla="*/ 0 h 2431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lnTo>
                      <a:pt x="5604" y="0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4" name="Google Shape;184;p2"/>
              <p:cNvSpPr>
                <a:spLocks/>
              </p:cNvSpPr>
              <p:nvPr/>
            </p:nvSpPr>
            <p:spPr bwMode="auto">
              <a:xfrm>
                <a:off x="2343350" y="4648775"/>
                <a:ext cx="421975" cy="479525"/>
              </a:xfrm>
              <a:custGeom>
                <a:avLst/>
                <a:gdLst>
                  <a:gd name="T0" fmla="*/ 0 w 16879"/>
                  <a:gd name="T1" fmla="*/ 2147483646 h 19181"/>
                  <a:gd name="T2" fmla="*/ 322265625 w 16879"/>
                  <a:gd name="T3" fmla="*/ 2147483646 h 19181"/>
                  <a:gd name="T4" fmla="*/ 1191406250 w 16879"/>
                  <a:gd name="T5" fmla="*/ 2147483646 h 19181"/>
                  <a:gd name="T6" fmla="*/ 1191406250 w 16879"/>
                  <a:gd name="T7" fmla="*/ 2147483646 h 19181"/>
                  <a:gd name="T8" fmla="*/ 0 w 16879"/>
                  <a:gd name="T9" fmla="*/ 2147483646 h 19181"/>
                  <a:gd name="T10" fmla="*/ 2147483646 w 16879"/>
                  <a:gd name="T11" fmla="*/ 0 h 19181"/>
                  <a:gd name="T12" fmla="*/ 2147483646 w 16879"/>
                  <a:gd name="T13" fmla="*/ 1308593750 h 19181"/>
                  <a:gd name="T14" fmla="*/ 2147483646 w 16879"/>
                  <a:gd name="T15" fmla="*/ 2147483646 h 19181"/>
                  <a:gd name="T16" fmla="*/ 2147483646 w 16879"/>
                  <a:gd name="T17" fmla="*/ 2147483646 h 19181"/>
                  <a:gd name="T18" fmla="*/ 2147483646 w 16879"/>
                  <a:gd name="T19" fmla="*/ 2147483646 h 19181"/>
                  <a:gd name="T20" fmla="*/ 2147483646 w 16879"/>
                  <a:gd name="T21" fmla="*/ 2147483646 h 19181"/>
                  <a:gd name="T22" fmla="*/ 2147483646 w 16879"/>
                  <a:gd name="T23" fmla="*/ 2147483646 h 19181"/>
                  <a:gd name="T24" fmla="*/ 2147483646 w 16879"/>
                  <a:gd name="T25" fmla="*/ 2147483646 h 19181"/>
                  <a:gd name="T26" fmla="*/ 2147483646 w 16879"/>
                  <a:gd name="T27" fmla="*/ 2147483646 h 19181"/>
                  <a:gd name="T28" fmla="*/ 2147483646 w 16879"/>
                  <a:gd name="T29" fmla="*/ 2147483646 h 19181"/>
                  <a:gd name="T30" fmla="*/ 2147483646 w 16879"/>
                  <a:gd name="T31" fmla="*/ 2147483646 h 19181"/>
                  <a:gd name="T32" fmla="*/ 2147483646 w 16879"/>
                  <a:gd name="T33" fmla="*/ 2147483646 h 19181"/>
                  <a:gd name="T34" fmla="*/ 2147483646 w 16879"/>
                  <a:gd name="T35" fmla="*/ 2147483646 h 19181"/>
                  <a:gd name="T36" fmla="*/ 2147483646 w 16879"/>
                  <a:gd name="T37" fmla="*/ 2147483646 h 19181"/>
                  <a:gd name="T38" fmla="*/ 2147483646 w 16879"/>
                  <a:gd name="T39" fmla="*/ 2147483646 h 19181"/>
                  <a:gd name="T40" fmla="*/ 2147483646 w 16879"/>
                  <a:gd name="T41" fmla="*/ 2147483646 h 19181"/>
                  <a:gd name="T42" fmla="*/ 2147483646 w 16879"/>
                  <a:gd name="T43" fmla="*/ 2147483646 h 19181"/>
                  <a:gd name="T44" fmla="*/ 1191406250 w 16879"/>
                  <a:gd name="T45" fmla="*/ 2147483646 h 19181"/>
                  <a:gd name="T46" fmla="*/ 1191406250 w 16879"/>
                  <a:gd name="T47" fmla="*/ 2147483646 h 19181"/>
                  <a:gd name="T48" fmla="*/ 2147483646 w 16879"/>
                  <a:gd name="T49" fmla="*/ 2147483646 h 19181"/>
                  <a:gd name="T50" fmla="*/ 2147483646 w 16879"/>
                  <a:gd name="T51" fmla="*/ 2147483646 h 19181"/>
                  <a:gd name="T52" fmla="*/ 2147483646 w 16879"/>
                  <a:gd name="T53" fmla="*/ 2147483646 h 19181"/>
                  <a:gd name="T54" fmla="*/ 2147483646 w 16879"/>
                  <a:gd name="T55" fmla="*/ 2147483646 h 19181"/>
                  <a:gd name="T56" fmla="*/ 2147483646 w 16879"/>
                  <a:gd name="T57" fmla="*/ 2147483646 h 19181"/>
                  <a:gd name="T58" fmla="*/ 2147483646 w 16879"/>
                  <a:gd name="T59" fmla="*/ 2147483646 h 19181"/>
                  <a:gd name="T60" fmla="*/ 2147483646 w 16879"/>
                  <a:gd name="T61" fmla="*/ 2147483646 h 19181"/>
                  <a:gd name="T62" fmla="*/ 2147483646 w 16879"/>
                  <a:gd name="T63" fmla="*/ 2147483646 h 19181"/>
                  <a:gd name="T64" fmla="*/ 2147483646 w 16879"/>
                  <a:gd name="T65" fmla="*/ 2147483646 h 19181"/>
                  <a:gd name="T66" fmla="*/ 2147483646 w 16879"/>
                  <a:gd name="T67" fmla="*/ 2147483646 h 19181"/>
                  <a:gd name="T68" fmla="*/ 2147483646 w 16879"/>
                  <a:gd name="T69" fmla="*/ 2147483646 h 19181"/>
                  <a:gd name="T70" fmla="*/ 2147483646 w 16879"/>
                  <a:gd name="T71" fmla="*/ 2147483646 h 19181"/>
                  <a:gd name="T72" fmla="*/ 2147483646 w 16879"/>
                  <a:gd name="T73" fmla="*/ 2147483646 h 19181"/>
                  <a:gd name="T74" fmla="*/ 2147483646 w 16879"/>
                  <a:gd name="T75" fmla="*/ 2147483646 h 19181"/>
                  <a:gd name="T76" fmla="*/ 2147483646 w 16879"/>
                  <a:gd name="T77" fmla="*/ 2147483646 h 19181"/>
                  <a:gd name="T78" fmla="*/ 2147483646 w 16879"/>
                  <a:gd name="T79" fmla="*/ 2147483646 h 19181"/>
                  <a:gd name="T80" fmla="*/ 2147483646 w 16879"/>
                  <a:gd name="T81" fmla="*/ 2147483646 h 19181"/>
                  <a:gd name="T82" fmla="*/ 2147483646 w 16879"/>
                  <a:gd name="T83" fmla="*/ 2147483646 h 19181"/>
                  <a:gd name="T84" fmla="*/ 2147483646 w 16879"/>
                  <a:gd name="T85" fmla="*/ 2147483646 h 19181"/>
                  <a:gd name="T86" fmla="*/ 2147483646 w 16879"/>
                  <a:gd name="T87" fmla="*/ 2147483646 h 19181"/>
                  <a:gd name="T88" fmla="*/ 2147483646 w 16879"/>
                  <a:gd name="T89" fmla="*/ 2147483646 h 19181"/>
                  <a:gd name="T90" fmla="*/ 2147483646 w 16879"/>
                  <a:gd name="T91" fmla="*/ 654296875 h 19181"/>
                  <a:gd name="T92" fmla="*/ 2147483646 w 16879"/>
                  <a:gd name="T93" fmla="*/ 0 h 1918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5" name="Google Shape;185;p2"/>
              <p:cNvSpPr>
                <a:spLocks/>
              </p:cNvSpPr>
              <p:nvPr/>
            </p:nvSpPr>
            <p:spPr bwMode="auto">
              <a:xfrm>
                <a:off x="2416725" y="4616250"/>
                <a:ext cx="219350" cy="187250"/>
              </a:xfrm>
              <a:custGeom>
                <a:avLst/>
                <a:gdLst>
                  <a:gd name="T0" fmla="*/ 2147483646 w 8774"/>
                  <a:gd name="T1" fmla="*/ 0 h 7490"/>
                  <a:gd name="T2" fmla="*/ 2147483646 w 8774"/>
                  <a:gd name="T3" fmla="*/ 2147483646 h 7490"/>
                  <a:gd name="T4" fmla="*/ 2147483646 w 8774"/>
                  <a:gd name="T5" fmla="*/ 2147483646 h 7490"/>
                  <a:gd name="T6" fmla="*/ 2147483646 w 8774"/>
                  <a:gd name="T7" fmla="*/ 2147483646 h 7490"/>
                  <a:gd name="T8" fmla="*/ 2147483646 w 8774"/>
                  <a:gd name="T9" fmla="*/ 2147483646 h 7490"/>
                  <a:gd name="T10" fmla="*/ 2147483646 w 8774"/>
                  <a:gd name="T11" fmla="*/ 2147483646 h 7490"/>
                  <a:gd name="T12" fmla="*/ 2147483646 w 8774"/>
                  <a:gd name="T13" fmla="*/ 2147483646 h 7490"/>
                  <a:gd name="T14" fmla="*/ 986328125 w 8774"/>
                  <a:gd name="T15" fmla="*/ 2147483646 h 7490"/>
                  <a:gd name="T16" fmla="*/ 9765625 w 8774"/>
                  <a:gd name="T17" fmla="*/ 2147483646 h 7490"/>
                  <a:gd name="T18" fmla="*/ 9765625 w 8774"/>
                  <a:gd name="T19" fmla="*/ 2147483646 h 7490"/>
                  <a:gd name="T20" fmla="*/ 2147483646 w 8774"/>
                  <a:gd name="T21" fmla="*/ 2147483646 h 7490"/>
                  <a:gd name="T22" fmla="*/ 2147483646 w 8774"/>
                  <a:gd name="T23" fmla="*/ 2147483646 h 7490"/>
                  <a:gd name="T24" fmla="*/ 2147483646 w 8774"/>
                  <a:gd name="T25" fmla="*/ 2147483646 h 7490"/>
                  <a:gd name="T26" fmla="*/ 2147483646 w 8774"/>
                  <a:gd name="T27" fmla="*/ 2147483646 h 7490"/>
                  <a:gd name="T28" fmla="*/ 2147483646 w 8774"/>
                  <a:gd name="T29" fmla="*/ 2147483646 h 7490"/>
                  <a:gd name="T30" fmla="*/ 2147483646 w 8774"/>
                  <a:gd name="T31" fmla="*/ 2147483646 h 7490"/>
                  <a:gd name="T32" fmla="*/ 2147483646 w 8774"/>
                  <a:gd name="T33" fmla="*/ 2147483646 h 7490"/>
                  <a:gd name="T34" fmla="*/ 2147483646 w 8774"/>
                  <a:gd name="T35" fmla="*/ 2147483646 h 7490"/>
                  <a:gd name="T36" fmla="*/ 2147483646 w 8774"/>
                  <a:gd name="T37" fmla="*/ 2147483646 h 7490"/>
                  <a:gd name="T38" fmla="*/ 2147483646 w 8774"/>
                  <a:gd name="T39" fmla="*/ 2147483646 h 7490"/>
                  <a:gd name="T40" fmla="*/ 2147483646 w 8774"/>
                  <a:gd name="T41" fmla="*/ 2147483646 h 7490"/>
                  <a:gd name="T42" fmla="*/ 2147483646 w 8774"/>
                  <a:gd name="T43" fmla="*/ 2147483646 h 7490"/>
                  <a:gd name="T44" fmla="*/ 2147483646 w 8774"/>
                  <a:gd name="T45" fmla="*/ 1962890625 h 7490"/>
                  <a:gd name="T46" fmla="*/ 2147483646 w 8774"/>
                  <a:gd name="T47" fmla="*/ 332031250 h 7490"/>
                  <a:gd name="T48" fmla="*/ 2147483646 w 8774"/>
                  <a:gd name="T49" fmla="*/ 332031250 h 7490"/>
                  <a:gd name="T50" fmla="*/ 2147483646 w 8774"/>
                  <a:gd name="T51" fmla="*/ 419921875 h 7490"/>
                  <a:gd name="T52" fmla="*/ 2147483646 w 8774"/>
                  <a:gd name="T53" fmla="*/ 0 h 749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6" name="Google Shape;186;p2"/>
              <p:cNvSpPr>
                <a:spLocks/>
              </p:cNvSpPr>
              <p:nvPr/>
            </p:nvSpPr>
            <p:spPr bwMode="auto">
              <a:xfrm>
                <a:off x="2529300" y="4642925"/>
                <a:ext cx="133450" cy="232800"/>
              </a:xfrm>
              <a:custGeom>
                <a:avLst/>
                <a:gdLst>
                  <a:gd name="T0" fmla="*/ 2147483646 w 5338"/>
                  <a:gd name="T1" fmla="*/ 9765625 h 9312"/>
                  <a:gd name="T2" fmla="*/ 2147483646 w 5338"/>
                  <a:gd name="T3" fmla="*/ 986328125 h 9312"/>
                  <a:gd name="T4" fmla="*/ 2147483646 w 5338"/>
                  <a:gd name="T5" fmla="*/ 2147483646 h 9312"/>
                  <a:gd name="T6" fmla="*/ 2147483646 w 5338"/>
                  <a:gd name="T7" fmla="*/ 2147483646 h 9312"/>
                  <a:gd name="T8" fmla="*/ 2147483646 w 5338"/>
                  <a:gd name="T9" fmla="*/ 2147483646 h 9312"/>
                  <a:gd name="T10" fmla="*/ 2147483646 w 5338"/>
                  <a:gd name="T11" fmla="*/ 2147483646 h 9312"/>
                  <a:gd name="T12" fmla="*/ 2147483646 w 5338"/>
                  <a:gd name="T13" fmla="*/ 2147483646 h 9312"/>
                  <a:gd name="T14" fmla="*/ 2147483646 w 5338"/>
                  <a:gd name="T15" fmla="*/ 2147483646 h 9312"/>
                  <a:gd name="T16" fmla="*/ 2147483646 w 5338"/>
                  <a:gd name="T17" fmla="*/ 2147483646 h 9312"/>
                  <a:gd name="T18" fmla="*/ 654296875 w 5338"/>
                  <a:gd name="T19" fmla="*/ 2147483646 h 9312"/>
                  <a:gd name="T20" fmla="*/ 2147483646 w 5338"/>
                  <a:gd name="T21" fmla="*/ 2147483646 h 9312"/>
                  <a:gd name="T22" fmla="*/ 2147483646 w 5338"/>
                  <a:gd name="T23" fmla="*/ 2147483646 h 9312"/>
                  <a:gd name="T24" fmla="*/ 2147483646 w 5338"/>
                  <a:gd name="T25" fmla="*/ 2147483646 h 9312"/>
                  <a:gd name="T26" fmla="*/ 2147483646 w 5338"/>
                  <a:gd name="T27" fmla="*/ 2147483646 h 9312"/>
                  <a:gd name="T28" fmla="*/ 2147483646 w 5338"/>
                  <a:gd name="T29" fmla="*/ 2147483646 h 9312"/>
                  <a:gd name="T30" fmla="*/ 2147483646 w 5338"/>
                  <a:gd name="T31" fmla="*/ 2147483646 h 9312"/>
                  <a:gd name="T32" fmla="*/ 2147483646 w 5338"/>
                  <a:gd name="T33" fmla="*/ 2147483646 h 9312"/>
                  <a:gd name="T34" fmla="*/ 2147483646 w 5338"/>
                  <a:gd name="T35" fmla="*/ 2147483646 h 9312"/>
                  <a:gd name="T36" fmla="*/ 2147483646 w 5338"/>
                  <a:gd name="T37" fmla="*/ 2147483646 h 9312"/>
                  <a:gd name="T38" fmla="*/ 2147483646 w 5338"/>
                  <a:gd name="T39" fmla="*/ 2147483646 h 9312"/>
                  <a:gd name="T40" fmla="*/ 2147483646 w 5338"/>
                  <a:gd name="T41" fmla="*/ 2147483646 h 9312"/>
                  <a:gd name="T42" fmla="*/ 2147483646 w 5338"/>
                  <a:gd name="T43" fmla="*/ 2147483646 h 9312"/>
                  <a:gd name="T44" fmla="*/ 2147483646 w 5338"/>
                  <a:gd name="T45" fmla="*/ 986328125 h 9312"/>
                  <a:gd name="T46" fmla="*/ 2147483646 w 5338"/>
                  <a:gd name="T47" fmla="*/ 9765625 h 931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7" name="Google Shape;187;p2"/>
              <p:cNvSpPr>
                <a:spLocks/>
              </p:cNvSpPr>
              <p:nvPr/>
            </p:nvSpPr>
            <p:spPr bwMode="auto">
              <a:xfrm>
                <a:off x="2827850" y="4659300"/>
                <a:ext cx="52575" cy="242500"/>
              </a:xfrm>
              <a:custGeom>
                <a:avLst/>
                <a:gdLst>
                  <a:gd name="T0" fmla="*/ 2147483646 w 2103"/>
                  <a:gd name="T1" fmla="*/ 0 h 9700"/>
                  <a:gd name="T2" fmla="*/ 2147483646 w 2103"/>
                  <a:gd name="T3" fmla="*/ 1103515625 h 9700"/>
                  <a:gd name="T4" fmla="*/ 2147483646 w 2103"/>
                  <a:gd name="T5" fmla="*/ 2147483646 h 9700"/>
                  <a:gd name="T6" fmla="*/ 1630859375 w 2103"/>
                  <a:gd name="T7" fmla="*/ 2147483646 h 9700"/>
                  <a:gd name="T8" fmla="*/ 9765625 w 2103"/>
                  <a:gd name="T9" fmla="*/ 2147483646 h 9700"/>
                  <a:gd name="T10" fmla="*/ 2147483646 w 2103"/>
                  <a:gd name="T11" fmla="*/ 2147483646 h 9700"/>
                  <a:gd name="T12" fmla="*/ 2147483646 w 2103"/>
                  <a:gd name="T13" fmla="*/ 2147483646 h 9700"/>
                  <a:gd name="T14" fmla="*/ 2147483646 w 2103"/>
                  <a:gd name="T15" fmla="*/ 2147483646 h 9700"/>
                  <a:gd name="T16" fmla="*/ 2147483646 w 2103"/>
                  <a:gd name="T17" fmla="*/ 2147483646 h 9700"/>
                  <a:gd name="T18" fmla="*/ 2147483646 w 2103"/>
                  <a:gd name="T19" fmla="*/ 2147483646 h 9700"/>
                  <a:gd name="T20" fmla="*/ 2147483646 w 2103"/>
                  <a:gd name="T21" fmla="*/ 2147483646 h 9700"/>
                  <a:gd name="T22" fmla="*/ 2147483646 w 2103"/>
                  <a:gd name="T23" fmla="*/ 2147483646 h 9700"/>
                  <a:gd name="T24" fmla="*/ 2147483646 w 2103"/>
                  <a:gd name="T25" fmla="*/ 2147483646 h 9700"/>
                  <a:gd name="T26" fmla="*/ 2147483646 w 2103"/>
                  <a:gd name="T27" fmla="*/ 2147483646 h 9700"/>
                  <a:gd name="T28" fmla="*/ 2147483646 w 2103"/>
                  <a:gd name="T29" fmla="*/ 2147483646 h 9700"/>
                  <a:gd name="T30" fmla="*/ 2147483646 w 2103"/>
                  <a:gd name="T31" fmla="*/ 2147483646 h 9700"/>
                  <a:gd name="T32" fmla="*/ 2147483646 w 2103"/>
                  <a:gd name="T33" fmla="*/ 2147483646 h 9700"/>
                  <a:gd name="T34" fmla="*/ 2147483646 w 2103"/>
                  <a:gd name="T35" fmla="*/ 2147483646 h 9700"/>
                  <a:gd name="T36" fmla="*/ 2147483646 w 2103"/>
                  <a:gd name="T37" fmla="*/ 2147483646 h 9700"/>
                  <a:gd name="T38" fmla="*/ 2147483646 w 2103"/>
                  <a:gd name="T39" fmla="*/ 2147483646 h 9700"/>
                  <a:gd name="T40" fmla="*/ 2147483646 w 2103"/>
                  <a:gd name="T41" fmla="*/ 1757812500 h 9700"/>
                  <a:gd name="T42" fmla="*/ 2147483646 w 2103"/>
                  <a:gd name="T43" fmla="*/ 126953125 h 9700"/>
                  <a:gd name="T44" fmla="*/ 2147483646 w 2103"/>
                  <a:gd name="T45" fmla="*/ 126953125 h 9700"/>
                  <a:gd name="T46" fmla="*/ 2147483646 w 2103"/>
                  <a:gd name="T47" fmla="*/ 0 h 970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8" name="Google Shape;188;p2"/>
              <p:cNvSpPr>
                <a:spLocks/>
              </p:cNvSpPr>
              <p:nvPr/>
            </p:nvSpPr>
            <p:spPr bwMode="auto">
              <a:xfrm>
                <a:off x="2946275" y="4622075"/>
                <a:ext cx="164300" cy="179100"/>
              </a:xfrm>
              <a:custGeom>
                <a:avLst/>
                <a:gdLst>
                  <a:gd name="T0" fmla="*/ 2147483646 w 6572"/>
                  <a:gd name="T1" fmla="*/ 9765625 h 7164"/>
                  <a:gd name="T2" fmla="*/ 654296875 w 6572"/>
                  <a:gd name="T3" fmla="*/ 1640625000 h 7164"/>
                  <a:gd name="T4" fmla="*/ 2147483646 w 6572"/>
                  <a:gd name="T5" fmla="*/ 2147483646 h 7164"/>
                  <a:gd name="T6" fmla="*/ 2147483646 w 6572"/>
                  <a:gd name="T7" fmla="*/ 2147483646 h 7164"/>
                  <a:gd name="T8" fmla="*/ 2147483646 w 6572"/>
                  <a:gd name="T9" fmla="*/ 2147483646 h 7164"/>
                  <a:gd name="T10" fmla="*/ 2147483646 w 6572"/>
                  <a:gd name="T11" fmla="*/ 2147483646 h 7164"/>
                  <a:gd name="T12" fmla="*/ 2147483646 w 6572"/>
                  <a:gd name="T13" fmla="*/ 2147483646 h 7164"/>
                  <a:gd name="T14" fmla="*/ 2147483646 w 6572"/>
                  <a:gd name="T15" fmla="*/ 2147483646 h 7164"/>
                  <a:gd name="T16" fmla="*/ 2147483646 w 6572"/>
                  <a:gd name="T17" fmla="*/ 2147483646 h 7164"/>
                  <a:gd name="T18" fmla="*/ 2147483646 w 6572"/>
                  <a:gd name="T19" fmla="*/ 2147483646 h 7164"/>
                  <a:gd name="T20" fmla="*/ 2147483646 w 6572"/>
                  <a:gd name="T21" fmla="*/ 2147483646 h 7164"/>
                  <a:gd name="T22" fmla="*/ 2147483646 w 6572"/>
                  <a:gd name="T23" fmla="*/ 2147483646 h 7164"/>
                  <a:gd name="T24" fmla="*/ 2147483646 w 6572"/>
                  <a:gd name="T25" fmla="*/ 2147483646 h 7164"/>
                  <a:gd name="T26" fmla="*/ 2147483646 w 6572"/>
                  <a:gd name="T27" fmla="*/ 2147483646 h 7164"/>
                  <a:gd name="T28" fmla="*/ 2147483646 w 6572"/>
                  <a:gd name="T29" fmla="*/ 2147483646 h 7164"/>
                  <a:gd name="T30" fmla="*/ 2147483646 w 6572"/>
                  <a:gd name="T31" fmla="*/ 2147483646 h 7164"/>
                  <a:gd name="T32" fmla="*/ 2147483646 w 6572"/>
                  <a:gd name="T33" fmla="*/ 2147483646 h 7164"/>
                  <a:gd name="T34" fmla="*/ 2147483646 w 6572"/>
                  <a:gd name="T35" fmla="*/ 1640625000 h 7164"/>
                  <a:gd name="T36" fmla="*/ 2147483646 w 6572"/>
                  <a:gd name="T37" fmla="*/ 1640625000 h 7164"/>
                  <a:gd name="T38" fmla="*/ 2147483646 w 6572"/>
                  <a:gd name="T39" fmla="*/ 9765625 h 7164"/>
                  <a:gd name="T40" fmla="*/ 2147483646 w 6572"/>
                  <a:gd name="T41" fmla="*/ 9765625 h 71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lnTo>
                      <a:pt x="267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9" name="Google Shape;189;p2"/>
              <p:cNvSpPr>
                <a:spLocks/>
              </p:cNvSpPr>
              <p:nvPr/>
            </p:nvSpPr>
            <p:spPr bwMode="auto">
              <a:xfrm>
                <a:off x="2902075" y="4654050"/>
                <a:ext cx="83425" cy="157175"/>
              </a:xfrm>
              <a:custGeom>
                <a:avLst/>
                <a:gdLst>
                  <a:gd name="T0" fmla="*/ 2080078125 w 3337"/>
                  <a:gd name="T1" fmla="*/ 9765625 h 6287"/>
                  <a:gd name="T2" fmla="*/ 1630859375 w 3337"/>
                  <a:gd name="T3" fmla="*/ 224609375 h 6287"/>
                  <a:gd name="T4" fmla="*/ 654296875 w 3337"/>
                  <a:gd name="T5" fmla="*/ 2147483646 h 6287"/>
                  <a:gd name="T6" fmla="*/ 2147483646 w 3337"/>
                  <a:gd name="T7" fmla="*/ 2147483646 h 6287"/>
                  <a:gd name="T8" fmla="*/ 2147483646 w 3337"/>
                  <a:gd name="T9" fmla="*/ 2147483646 h 6287"/>
                  <a:gd name="T10" fmla="*/ 2147483646 w 3337"/>
                  <a:gd name="T11" fmla="*/ 2147483646 h 6287"/>
                  <a:gd name="T12" fmla="*/ 2147483646 w 3337"/>
                  <a:gd name="T13" fmla="*/ 2147483646 h 6287"/>
                  <a:gd name="T14" fmla="*/ 2147483646 w 3337"/>
                  <a:gd name="T15" fmla="*/ 2147483646 h 6287"/>
                  <a:gd name="T16" fmla="*/ 2147483646 w 3337"/>
                  <a:gd name="T17" fmla="*/ 2147483646 h 6287"/>
                  <a:gd name="T18" fmla="*/ 2147483646 w 3337"/>
                  <a:gd name="T19" fmla="*/ 2147483646 h 6287"/>
                  <a:gd name="T20" fmla="*/ 2147483646 w 3337"/>
                  <a:gd name="T21" fmla="*/ 2147483646 h 6287"/>
                  <a:gd name="T22" fmla="*/ 2147483646 w 3337"/>
                  <a:gd name="T23" fmla="*/ 2147483646 h 6287"/>
                  <a:gd name="T24" fmla="*/ 2147483646 w 3337"/>
                  <a:gd name="T25" fmla="*/ 2147483646 h 6287"/>
                  <a:gd name="T26" fmla="*/ 2147483646 w 3337"/>
                  <a:gd name="T27" fmla="*/ 1855468750 h 6287"/>
                  <a:gd name="T28" fmla="*/ 2147483646 w 3337"/>
                  <a:gd name="T29" fmla="*/ 546875000 h 6287"/>
                  <a:gd name="T30" fmla="*/ 2080078125 w 3337"/>
                  <a:gd name="T31" fmla="*/ 9765625 h 628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0" name="Google Shape;190;p2"/>
              <p:cNvSpPr>
                <a:spLocks/>
              </p:cNvSpPr>
              <p:nvPr/>
            </p:nvSpPr>
            <p:spPr bwMode="auto">
              <a:xfrm>
                <a:off x="3053025" y="4406100"/>
                <a:ext cx="250200" cy="57550"/>
              </a:xfrm>
              <a:custGeom>
                <a:avLst/>
                <a:gdLst>
                  <a:gd name="T0" fmla="*/ 2147483646 w 10008"/>
                  <a:gd name="T1" fmla="*/ 2147483646 h 2302"/>
                  <a:gd name="T2" fmla="*/ 2147483646 w 10008"/>
                  <a:gd name="T3" fmla="*/ 2147483646 h 2302"/>
                  <a:gd name="T4" fmla="*/ 2147483646 w 10008"/>
                  <a:gd name="T5" fmla="*/ 2147483646 h 2302"/>
                  <a:gd name="T6" fmla="*/ 2147483646 w 10008"/>
                  <a:gd name="T7" fmla="*/ 0 h 2302"/>
                  <a:gd name="T8" fmla="*/ 2147483646 w 10008"/>
                  <a:gd name="T9" fmla="*/ 2147483646 h 2302"/>
                  <a:gd name="T10" fmla="*/ 1298828125 w 10008"/>
                  <a:gd name="T11" fmla="*/ 2147483646 h 2302"/>
                  <a:gd name="T12" fmla="*/ 322265625 w 10008"/>
                  <a:gd name="T13" fmla="*/ 2147483646 h 2302"/>
                  <a:gd name="T14" fmla="*/ 2147483646 w 10008"/>
                  <a:gd name="T15" fmla="*/ 2147483646 h 2302"/>
                  <a:gd name="T16" fmla="*/ 2147483646 w 10008"/>
                  <a:gd name="T17" fmla="*/ 2147483646 h 2302"/>
                  <a:gd name="T18" fmla="*/ 2147483646 w 10008"/>
                  <a:gd name="T19" fmla="*/ 2147483646 h 2302"/>
                  <a:gd name="T20" fmla="*/ 2147483646 w 10008"/>
                  <a:gd name="T21" fmla="*/ 2147483646 h 2302"/>
                  <a:gd name="T22" fmla="*/ 2147483646 w 10008"/>
                  <a:gd name="T23" fmla="*/ 2147483646 h 2302"/>
                  <a:gd name="T24" fmla="*/ 2147483646 w 10008"/>
                  <a:gd name="T25" fmla="*/ 2147483646 h 2302"/>
                  <a:gd name="T26" fmla="*/ 2147483646 w 10008"/>
                  <a:gd name="T27" fmla="*/ 2147483646 h 2302"/>
                  <a:gd name="T28" fmla="*/ 2147483646 w 10008"/>
                  <a:gd name="T29" fmla="*/ 2147483646 h 2302"/>
                  <a:gd name="T30" fmla="*/ 2147483646 w 10008"/>
                  <a:gd name="T31" fmla="*/ 2147483646 h 2302"/>
                  <a:gd name="T32" fmla="*/ 2147483646 w 10008"/>
                  <a:gd name="T33" fmla="*/ 2147483646 h 2302"/>
                  <a:gd name="T34" fmla="*/ 2147483646 w 10008"/>
                  <a:gd name="T35" fmla="*/ 2147483646 h 2302"/>
                  <a:gd name="T36" fmla="*/ 2147483646 w 10008"/>
                  <a:gd name="T37" fmla="*/ 2147483646 h 2302"/>
                  <a:gd name="T38" fmla="*/ 2147483646 w 10008"/>
                  <a:gd name="T39" fmla="*/ 2147483646 h 2302"/>
                  <a:gd name="T40" fmla="*/ 2147483646 w 10008"/>
                  <a:gd name="T41" fmla="*/ 2147483646 h 2302"/>
                  <a:gd name="T42" fmla="*/ 2147483646 w 10008"/>
                  <a:gd name="T43" fmla="*/ 2147483646 h 2302"/>
                  <a:gd name="T44" fmla="*/ 2147483646 w 10008"/>
                  <a:gd name="T45" fmla="*/ 2147483646 h 2302"/>
                  <a:gd name="T46" fmla="*/ 2147483646 w 10008"/>
                  <a:gd name="T47" fmla="*/ 2147483646 h 2302"/>
                  <a:gd name="T48" fmla="*/ 2147483646 w 10008"/>
                  <a:gd name="T49" fmla="*/ 332031250 h 2302"/>
                  <a:gd name="T50" fmla="*/ 2147483646 w 10008"/>
                  <a:gd name="T51" fmla="*/ 0 h 23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1" name="Google Shape;191;p2"/>
              <p:cNvSpPr>
                <a:spLocks/>
              </p:cNvSpPr>
              <p:nvPr/>
            </p:nvSpPr>
            <p:spPr bwMode="auto">
              <a:xfrm>
                <a:off x="3048000" y="4484475"/>
                <a:ext cx="181000" cy="73050"/>
              </a:xfrm>
              <a:custGeom>
                <a:avLst/>
                <a:gdLst>
                  <a:gd name="T0" fmla="*/ 2147483646 w 7240"/>
                  <a:gd name="T1" fmla="*/ 2147483646 h 2922"/>
                  <a:gd name="T2" fmla="*/ 2147483646 w 7240"/>
                  <a:gd name="T3" fmla="*/ 2147483646 h 2922"/>
                  <a:gd name="T4" fmla="*/ 2147483646 w 7240"/>
                  <a:gd name="T5" fmla="*/ 2147483646 h 2922"/>
                  <a:gd name="T6" fmla="*/ 2147483646 w 7240"/>
                  <a:gd name="T7" fmla="*/ 9765625 h 2922"/>
                  <a:gd name="T8" fmla="*/ 2147483646 w 7240"/>
                  <a:gd name="T9" fmla="*/ 332031250 h 2922"/>
                  <a:gd name="T10" fmla="*/ 664062500 w 7240"/>
                  <a:gd name="T11" fmla="*/ 986328125 h 2922"/>
                  <a:gd name="T12" fmla="*/ 9765625 w 7240"/>
                  <a:gd name="T13" fmla="*/ 1962890625 h 2922"/>
                  <a:gd name="T14" fmla="*/ 986328125 w 7240"/>
                  <a:gd name="T15" fmla="*/ 2147483646 h 2922"/>
                  <a:gd name="T16" fmla="*/ 2147483646 w 7240"/>
                  <a:gd name="T17" fmla="*/ 2147483646 h 2922"/>
                  <a:gd name="T18" fmla="*/ 2147483646 w 7240"/>
                  <a:gd name="T19" fmla="*/ 2147483646 h 2922"/>
                  <a:gd name="T20" fmla="*/ 2147483646 w 7240"/>
                  <a:gd name="T21" fmla="*/ 2147483646 h 2922"/>
                  <a:gd name="T22" fmla="*/ 2147483646 w 7240"/>
                  <a:gd name="T23" fmla="*/ 2147483646 h 2922"/>
                  <a:gd name="T24" fmla="*/ 2147483646 w 7240"/>
                  <a:gd name="T25" fmla="*/ 2147483646 h 2922"/>
                  <a:gd name="T26" fmla="*/ 2147483646 w 7240"/>
                  <a:gd name="T27" fmla="*/ 2147483646 h 2922"/>
                  <a:gd name="T28" fmla="*/ 2147483646 w 7240"/>
                  <a:gd name="T29" fmla="*/ 2147483646 h 2922"/>
                  <a:gd name="T30" fmla="*/ 2147483646 w 7240"/>
                  <a:gd name="T31" fmla="*/ 2147483646 h 2922"/>
                  <a:gd name="T32" fmla="*/ 2147483646 w 7240"/>
                  <a:gd name="T33" fmla="*/ 2147483646 h 2922"/>
                  <a:gd name="T34" fmla="*/ 2147483646 w 7240"/>
                  <a:gd name="T35" fmla="*/ 2147483646 h 2922"/>
                  <a:gd name="T36" fmla="*/ 2147483646 w 7240"/>
                  <a:gd name="T37" fmla="*/ 2147483646 h 2922"/>
                  <a:gd name="T38" fmla="*/ 2147483646 w 7240"/>
                  <a:gd name="T39" fmla="*/ 2147483646 h 2922"/>
                  <a:gd name="T40" fmla="*/ 2147483646 w 7240"/>
                  <a:gd name="T41" fmla="*/ 2147483646 h 2922"/>
                  <a:gd name="T42" fmla="*/ 2147483646 w 7240"/>
                  <a:gd name="T43" fmla="*/ 2147483646 h 2922"/>
                  <a:gd name="T44" fmla="*/ 2147483646 w 7240"/>
                  <a:gd name="T45" fmla="*/ 2147483646 h 2922"/>
                  <a:gd name="T46" fmla="*/ 2147483646 w 7240"/>
                  <a:gd name="T47" fmla="*/ 2147483646 h 2922"/>
                  <a:gd name="T48" fmla="*/ 2147483646 w 7240"/>
                  <a:gd name="T49" fmla="*/ 664062500 h 2922"/>
                  <a:gd name="T50" fmla="*/ 2147483646 w 7240"/>
                  <a:gd name="T51" fmla="*/ 9765625 h 2922"/>
                  <a:gd name="T52" fmla="*/ 2147483646 w 7240"/>
                  <a:gd name="T53" fmla="*/ 9765625 h 292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cubicBezTo>
                      <a:pt x="5510" y="1912"/>
                      <a:pt x="5505" y="1896"/>
                      <a:pt x="5505" y="1869"/>
                    </a:cubicBez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lnTo>
                      <a:pt x="93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2" name="Google Shape;192;p2"/>
              <p:cNvSpPr>
                <a:spLocks/>
              </p:cNvSpPr>
              <p:nvPr/>
            </p:nvSpPr>
            <p:spPr bwMode="auto">
              <a:xfrm>
                <a:off x="2822850" y="4101700"/>
                <a:ext cx="85075" cy="290250"/>
              </a:xfrm>
              <a:custGeom>
                <a:avLst/>
                <a:gdLst>
                  <a:gd name="T0" fmla="*/ 2147483646 w 3403"/>
                  <a:gd name="T1" fmla="*/ 9765625 h 11610"/>
                  <a:gd name="T2" fmla="*/ 654296875 w 3403"/>
                  <a:gd name="T3" fmla="*/ 986328125 h 11610"/>
                  <a:gd name="T4" fmla="*/ 654296875 w 3403"/>
                  <a:gd name="T5" fmla="*/ 2147483646 h 11610"/>
                  <a:gd name="T6" fmla="*/ 2147483646 w 3403"/>
                  <a:gd name="T7" fmla="*/ 2147483646 h 11610"/>
                  <a:gd name="T8" fmla="*/ 2147483646 w 3403"/>
                  <a:gd name="T9" fmla="*/ 2147483646 h 11610"/>
                  <a:gd name="T10" fmla="*/ 2147483646 w 3403"/>
                  <a:gd name="T11" fmla="*/ 2147483646 h 11610"/>
                  <a:gd name="T12" fmla="*/ 2147483646 w 3403"/>
                  <a:gd name="T13" fmla="*/ 2147483646 h 11610"/>
                  <a:gd name="T14" fmla="*/ 2147483646 w 3403"/>
                  <a:gd name="T15" fmla="*/ 2147483646 h 11610"/>
                  <a:gd name="T16" fmla="*/ 2147483646 w 3403"/>
                  <a:gd name="T17" fmla="*/ 2147483646 h 11610"/>
                  <a:gd name="T18" fmla="*/ 2147483646 w 3403"/>
                  <a:gd name="T19" fmla="*/ 2147483646 h 11610"/>
                  <a:gd name="T20" fmla="*/ 2147483646 w 3403"/>
                  <a:gd name="T21" fmla="*/ 2147483646 h 11610"/>
                  <a:gd name="T22" fmla="*/ 2147483646 w 3403"/>
                  <a:gd name="T23" fmla="*/ 2147483646 h 11610"/>
                  <a:gd name="T24" fmla="*/ 2147483646 w 3403"/>
                  <a:gd name="T25" fmla="*/ 2147483646 h 11610"/>
                  <a:gd name="T26" fmla="*/ 2147483646 w 3403"/>
                  <a:gd name="T27" fmla="*/ 2147483646 h 11610"/>
                  <a:gd name="T28" fmla="*/ 2147483646 w 3403"/>
                  <a:gd name="T29" fmla="*/ 2147483646 h 11610"/>
                  <a:gd name="T30" fmla="*/ 2147483646 w 3403"/>
                  <a:gd name="T31" fmla="*/ 2147483646 h 11610"/>
                  <a:gd name="T32" fmla="*/ 2147483646 w 3403"/>
                  <a:gd name="T33" fmla="*/ 2147483646 h 11610"/>
                  <a:gd name="T34" fmla="*/ 2147483646 w 3403"/>
                  <a:gd name="T35" fmla="*/ 2147483646 h 11610"/>
                  <a:gd name="T36" fmla="*/ 2147483646 w 3403"/>
                  <a:gd name="T37" fmla="*/ 2147483646 h 11610"/>
                  <a:gd name="T38" fmla="*/ 2147483646 w 3403"/>
                  <a:gd name="T39" fmla="*/ 664062500 h 11610"/>
                  <a:gd name="T40" fmla="*/ 2147483646 w 3403"/>
                  <a:gd name="T41" fmla="*/ 9765625 h 116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3" name="Google Shape;193;p2"/>
              <p:cNvSpPr>
                <a:spLocks/>
              </p:cNvSpPr>
              <p:nvPr/>
            </p:nvSpPr>
            <p:spPr bwMode="auto">
              <a:xfrm>
                <a:off x="2956275" y="4031650"/>
                <a:ext cx="56725" cy="353125"/>
              </a:xfrm>
              <a:custGeom>
                <a:avLst/>
                <a:gdLst>
                  <a:gd name="T0" fmla="*/ 2147483646 w 2269"/>
                  <a:gd name="T1" fmla="*/ 9765625 h 14125"/>
                  <a:gd name="T2" fmla="*/ 2147483646 w 2269"/>
                  <a:gd name="T3" fmla="*/ 986328125 h 14125"/>
                  <a:gd name="T4" fmla="*/ 2147483646 w 2269"/>
                  <a:gd name="T5" fmla="*/ 2147483646 h 14125"/>
                  <a:gd name="T6" fmla="*/ 2147483646 w 2269"/>
                  <a:gd name="T7" fmla="*/ 2147483646 h 14125"/>
                  <a:gd name="T8" fmla="*/ 2147483646 w 2269"/>
                  <a:gd name="T9" fmla="*/ 2147483646 h 14125"/>
                  <a:gd name="T10" fmla="*/ 2147483646 w 2269"/>
                  <a:gd name="T11" fmla="*/ 2147483646 h 14125"/>
                  <a:gd name="T12" fmla="*/ 2147483646 w 2269"/>
                  <a:gd name="T13" fmla="*/ 2147483646 h 14125"/>
                  <a:gd name="T14" fmla="*/ 2147483646 w 2269"/>
                  <a:gd name="T15" fmla="*/ 2147483646 h 14125"/>
                  <a:gd name="T16" fmla="*/ 2147483646 w 2269"/>
                  <a:gd name="T17" fmla="*/ 2147483646 h 14125"/>
                  <a:gd name="T18" fmla="*/ 2147483646 w 2269"/>
                  <a:gd name="T19" fmla="*/ 2147483646 h 14125"/>
                  <a:gd name="T20" fmla="*/ 332031250 w 2269"/>
                  <a:gd name="T21" fmla="*/ 2147483646 h 14125"/>
                  <a:gd name="T22" fmla="*/ 654296875 w 2269"/>
                  <a:gd name="T23" fmla="*/ 2147483646 h 14125"/>
                  <a:gd name="T24" fmla="*/ 2147483646 w 2269"/>
                  <a:gd name="T25" fmla="*/ 2147483646 h 14125"/>
                  <a:gd name="T26" fmla="*/ 2147483646 w 2269"/>
                  <a:gd name="T27" fmla="*/ 2147483646 h 14125"/>
                  <a:gd name="T28" fmla="*/ 2147483646 w 2269"/>
                  <a:gd name="T29" fmla="*/ 2147483646 h 14125"/>
                  <a:gd name="T30" fmla="*/ 2147483646 w 2269"/>
                  <a:gd name="T31" fmla="*/ 2147483646 h 14125"/>
                  <a:gd name="T32" fmla="*/ 2147483646 w 2269"/>
                  <a:gd name="T33" fmla="*/ 2147483646 h 14125"/>
                  <a:gd name="T34" fmla="*/ 2147483646 w 2269"/>
                  <a:gd name="T35" fmla="*/ 2147483646 h 14125"/>
                  <a:gd name="T36" fmla="*/ 2147483646 w 2269"/>
                  <a:gd name="T37" fmla="*/ 2147483646 h 14125"/>
                  <a:gd name="T38" fmla="*/ 2147483646 w 2269"/>
                  <a:gd name="T39" fmla="*/ 2147483646 h 14125"/>
                  <a:gd name="T40" fmla="*/ 2147483646 w 2269"/>
                  <a:gd name="T41" fmla="*/ 2147483646 h 14125"/>
                  <a:gd name="T42" fmla="*/ 2147483646 w 2269"/>
                  <a:gd name="T43" fmla="*/ 2147483646 h 14125"/>
                  <a:gd name="T44" fmla="*/ 2147483646 w 2269"/>
                  <a:gd name="T45" fmla="*/ 1308593750 h 14125"/>
                  <a:gd name="T46" fmla="*/ 2147483646 w 2269"/>
                  <a:gd name="T47" fmla="*/ 9765625 h 141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4" name="Google Shape;194;p2"/>
              <p:cNvSpPr>
                <a:spLocks/>
              </p:cNvSpPr>
              <p:nvPr/>
            </p:nvSpPr>
            <p:spPr bwMode="auto">
              <a:xfrm>
                <a:off x="2606850" y="4172600"/>
                <a:ext cx="174325" cy="272200"/>
              </a:xfrm>
              <a:custGeom>
                <a:avLst/>
                <a:gdLst>
                  <a:gd name="T0" fmla="*/ 1962890625 w 6973"/>
                  <a:gd name="T1" fmla="*/ 0 h 10888"/>
                  <a:gd name="T2" fmla="*/ 664062500 w 6973"/>
                  <a:gd name="T3" fmla="*/ 654296875 h 10888"/>
                  <a:gd name="T4" fmla="*/ 664062500 w 6973"/>
                  <a:gd name="T5" fmla="*/ 2147483646 h 10888"/>
                  <a:gd name="T6" fmla="*/ 2147483646 w 6973"/>
                  <a:gd name="T7" fmla="*/ 2147483646 h 10888"/>
                  <a:gd name="T8" fmla="*/ 2147483646 w 6973"/>
                  <a:gd name="T9" fmla="*/ 2147483646 h 10888"/>
                  <a:gd name="T10" fmla="*/ 2147483646 w 6973"/>
                  <a:gd name="T11" fmla="*/ 2147483646 h 10888"/>
                  <a:gd name="T12" fmla="*/ 2147483646 w 6973"/>
                  <a:gd name="T13" fmla="*/ 2147483646 h 10888"/>
                  <a:gd name="T14" fmla="*/ 2147483646 w 6973"/>
                  <a:gd name="T15" fmla="*/ 2147483646 h 10888"/>
                  <a:gd name="T16" fmla="*/ 2147483646 w 6973"/>
                  <a:gd name="T17" fmla="*/ 2147483646 h 10888"/>
                  <a:gd name="T18" fmla="*/ 2147483646 w 6973"/>
                  <a:gd name="T19" fmla="*/ 2147483646 h 10888"/>
                  <a:gd name="T20" fmla="*/ 2147483646 w 6973"/>
                  <a:gd name="T21" fmla="*/ 2147483646 h 10888"/>
                  <a:gd name="T22" fmla="*/ 2147483646 w 6973"/>
                  <a:gd name="T23" fmla="*/ 2147483646 h 10888"/>
                  <a:gd name="T24" fmla="*/ 2147483646 w 6973"/>
                  <a:gd name="T25" fmla="*/ 2147483646 h 10888"/>
                  <a:gd name="T26" fmla="*/ 2147483646 w 6973"/>
                  <a:gd name="T27" fmla="*/ 2147483646 h 10888"/>
                  <a:gd name="T28" fmla="*/ 2147483646 w 6973"/>
                  <a:gd name="T29" fmla="*/ 2147483646 h 10888"/>
                  <a:gd name="T30" fmla="*/ 2147483646 w 6973"/>
                  <a:gd name="T31" fmla="*/ 2147483646 h 10888"/>
                  <a:gd name="T32" fmla="*/ 2147483646 w 6973"/>
                  <a:gd name="T33" fmla="*/ 2147483646 h 10888"/>
                  <a:gd name="T34" fmla="*/ 2147483646 w 6973"/>
                  <a:gd name="T35" fmla="*/ 654296875 h 10888"/>
                  <a:gd name="T36" fmla="*/ 1962890625 w 6973"/>
                  <a:gd name="T37" fmla="*/ 0 h 1088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5" name="Google Shape;195;p2"/>
              <p:cNvSpPr>
                <a:spLocks/>
              </p:cNvSpPr>
              <p:nvPr/>
            </p:nvSpPr>
            <p:spPr bwMode="auto">
              <a:xfrm>
                <a:off x="2460925" y="4312700"/>
                <a:ext cx="257700" cy="186450"/>
              </a:xfrm>
              <a:custGeom>
                <a:avLst/>
                <a:gdLst>
                  <a:gd name="T0" fmla="*/ 2147483646 w 10308"/>
                  <a:gd name="T1" fmla="*/ 0 h 7458"/>
                  <a:gd name="T2" fmla="*/ 332031250 w 10308"/>
                  <a:gd name="T3" fmla="*/ 654296875 h 7458"/>
                  <a:gd name="T4" fmla="*/ 1630859375 w 10308"/>
                  <a:gd name="T5" fmla="*/ 2147483646 h 7458"/>
                  <a:gd name="T6" fmla="*/ 2147483646 w 10308"/>
                  <a:gd name="T7" fmla="*/ 2147483646 h 7458"/>
                  <a:gd name="T8" fmla="*/ 2147483646 w 10308"/>
                  <a:gd name="T9" fmla="*/ 2147483646 h 7458"/>
                  <a:gd name="T10" fmla="*/ 2147483646 w 10308"/>
                  <a:gd name="T11" fmla="*/ 2147483646 h 7458"/>
                  <a:gd name="T12" fmla="*/ 2147483646 w 10308"/>
                  <a:gd name="T13" fmla="*/ 2147483646 h 7458"/>
                  <a:gd name="T14" fmla="*/ 2147483646 w 10308"/>
                  <a:gd name="T15" fmla="*/ 2147483646 h 7458"/>
                  <a:gd name="T16" fmla="*/ 2147483646 w 10308"/>
                  <a:gd name="T17" fmla="*/ 2147483646 h 7458"/>
                  <a:gd name="T18" fmla="*/ 2147483646 w 10308"/>
                  <a:gd name="T19" fmla="*/ 2147483646 h 7458"/>
                  <a:gd name="T20" fmla="*/ 2147483646 w 10308"/>
                  <a:gd name="T21" fmla="*/ 2147483646 h 7458"/>
                  <a:gd name="T22" fmla="*/ 2147483646 w 10308"/>
                  <a:gd name="T23" fmla="*/ 2147483646 h 7458"/>
                  <a:gd name="T24" fmla="*/ 2147483646 w 10308"/>
                  <a:gd name="T25" fmla="*/ 2147483646 h 7458"/>
                  <a:gd name="T26" fmla="*/ 2147483646 w 10308"/>
                  <a:gd name="T27" fmla="*/ 2147483646 h 7458"/>
                  <a:gd name="T28" fmla="*/ 2147483646 w 10308"/>
                  <a:gd name="T29" fmla="*/ 2147483646 h 7458"/>
                  <a:gd name="T30" fmla="*/ 2147483646 w 10308"/>
                  <a:gd name="T31" fmla="*/ 2147483646 h 7458"/>
                  <a:gd name="T32" fmla="*/ 2147483646 w 10308"/>
                  <a:gd name="T33" fmla="*/ 2147483646 h 7458"/>
                  <a:gd name="T34" fmla="*/ 2147483646 w 10308"/>
                  <a:gd name="T35" fmla="*/ 2147483646 h 7458"/>
                  <a:gd name="T36" fmla="*/ 2147483646 w 10308"/>
                  <a:gd name="T37" fmla="*/ 2147483646 h 7458"/>
                  <a:gd name="T38" fmla="*/ 2147483646 w 10308"/>
                  <a:gd name="T39" fmla="*/ 2147483646 h 7458"/>
                  <a:gd name="T40" fmla="*/ 2147483646 w 10308"/>
                  <a:gd name="T41" fmla="*/ 0 h 7458"/>
                  <a:gd name="T42" fmla="*/ 2147483646 w 10308"/>
                  <a:gd name="T43" fmla="*/ 0 h 74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6" name="Google Shape;196;p2"/>
              <p:cNvSpPr>
                <a:spLocks/>
              </p:cNvSpPr>
              <p:nvPr/>
            </p:nvSpPr>
            <p:spPr bwMode="auto">
              <a:xfrm>
                <a:off x="2358350" y="4471975"/>
                <a:ext cx="303575" cy="120425"/>
              </a:xfrm>
              <a:custGeom>
                <a:avLst/>
                <a:gdLst>
                  <a:gd name="T0" fmla="*/ 2147483646 w 12143"/>
                  <a:gd name="T1" fmla="*/ 9765625 h 4817"/>
                  <a:gd name="T2" fmla="*/ 1308593750 w 12143"/>
                  <a:gd name="T3" fmla="*/ 1308593750 h 4817"/>
                  <a:gd name="T4" fmla="*/ 1630859375 w 12143"/>
                  <a:gd name="T5" fmla="*/ 2147483646 h 4817"/>
                  <a:gd name="T6" fmla="*/ 2147483646 w 12143"/>
                  <a:gd name="T7" fmla="*/ 2147483646 h 4817"/>
                  <a:gd name="T8" fmla="*/ 2147483646 w 12143"/>
                  <a:gd name="T9" fmla="*/ 2147483646 h 4817"/>
                  <a:gd name="T10" fmla="*/ 2147483646 w 12143"/>
                  <a:gd name="T11" fmla="*/ 2147483646 h 4817"/>
                  <a:gd name="T12" fmla="*/ 2147483646 w 12143"/>
                  <a:gd name="T13" fmla="*/ 2147483646 h 4817"/>
                  <a:gd name="T14" fmla="*/ 2147483646 w 12143"/>
                  <a:gd name="T15" fmla="*/ 2147483646 h 4817"/>
                  <a:gd name="T16" fmla="*/ 2147483646 w 12143"/>
                  <a:gd name="T17" fmla="*/ 2147483646 h 4817"/>
                  <a:gd name="T18" fmla="*/ 2147483646 w 12143"/>
                  <a:gd name="T19" fmla="*/ 2147483646 h 4817"/>
                  <a:gd name="T20" fmla="*/ 2147483646 w 12143"/>
                  <a:gd name="T21" fmla="*/ 2147483646 h 4817"/>
                  <a:gd name="T22" fmla="*/ 2147483646 w 12143"/>
                  <a:gd name="T23" fmla="*/ 2147483646 h 4817"/>
                  <a:gd name="T24" fmla="*/ 2147483646 w 12143"/>
                  <a:gd name="T25" fmla="*/ 2147483646 h 4817"/>
                  <a:gd name="T26" fmla="*/ 2147483646 w 12143"/>
                  <a:gd name="T27" fmla="*/ 2147483646 h 4817"/>
                  <a:gd name="T28" fmla="*/ 2147483646 w 12143"/>
                  <a:gd name="T29" fmla="*/ 2147483646 h 4817"/>
                  <a:gd name="T30" fmla="*/ 2147483646 w 12143"/>
                  <a:gd name="T31" fmla="*/ 2147483646 h 4817"/>
                  <a:gd name="T32" fmla="*/ 2147483646 w 12143"/>
                  <a:gd name="T33" fmla="*/ 2147483646 h 4817"/>
                  <a:gd name="T34" fmla="*/ 2147483646 w 12143"/>
                  <a:gd name="T35" fmla="*/ 2147483646 h 4817"/>
                  <a:gd name="T36" fmla="*/ 2147483646 w 12143"/>
                  <a:gd name="T37" fmla="*/ 2147483646 h 4817"/>
                  <a:gd name="T38" fmla="*/ 2147483646 w 12143"/>
                  <a:gd name="T39" fmla="*/ 1630859375 h 4817"/>
                  <a:gd name="T40" fmla="*/ 2147483646 w 12143"/>
                  <a:gd name="T41" fmla="*/ 9765625 h 4817"/>
                  <a:gd name="T42" fmla="*/ 2147483646 w 12143"/>
                  <a:gd name="T43" fmla="*/ 9765625 h 481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lnTo>
                      <a:pt x="1402" y="1"/>
                    </a:ln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7" name="Google Shape;197;p2"/>
              <p:cNvSpPr>
                <a:spLocks/>
              </p:cNvSpPr>
              <p:nvPr/>
            </p:nvSpPr>
            <p:spPr bwMode="auto">
              <a:xfrm>
                <a:off x="2320000" y="4446125"/>
                <a:ext cx="68400" cy="66750"/>
              </a:xfrm>
              <a:custGeom>
                <a:avLst/>
                <a:gdLst>
                  <a:gd name="T0" fmla="*/ 2147483646 w 2736"/>
                  <a:gd name="T1" fmla="*/ 0 h 2670"/>
                  <a:gd name="T2" fmla="*/ 2147483646 w 2736"/>
                  <a:gd name="T3" fmla="*/ 2147483646 h 2670"/>
                  <a:gd name="T4" fmla="*/ 322265625 w 2736"/>
                  <a:gd name="T5" fmla="*/ 2147483646 h 2670"/>
                  <a:gd name="T6" fmla="*/ 2147483646 w 2736"/>
                  <a:gd name="T7" fmla="*/ 2147483646 h 2670"/>
                  <a:gd name="T8" fmla="*/ 2147483646 w 2736"/>
                  <a:gd name="T9" fmla="*/ 2147483646 h 2670"/>
                  <a:gd name="T10" fmla="*/ 2147483646 w 2736"/>
                  <a:gd name="T11" fmla="*/ 2147483646 h 2670"/>
                  <a:gd name="T12" fmla="*/ 2147483646 w 2736"/>
                  <a:gd name="T13" fmla="*/ 2147483646 h 2670"/>
                  <a:gd name="T14" fmla="*/ 2147483646 w 2736"/>
                  <a:gd name="T15" fmla="*/ 2147483646 h 2670"/>
                  <a:gd name="T16" fmla="*/ 2147483646 w 2736"/>
                  <a:gd name="T17" fmla="*/ 0 h 26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8" name="Google Shape;198;p2"/>
              <p:cNvSpPr>
                <a:spLocks/>
              </p:cNvSpPr>
              <p:nvPr/>
            </p:nvSpPr>
            <p:spPr bwMode="auto">
              <a:xfrm>
                <a:off x="2418400" y="4275175"/>
                <a:ext cx="68400" cy="66725"/>
              </a:xfrm>
              <a:custGeom>
                <a:avLst/>
                <a:gdLst>
                  <a:gd name="T0" fmla="*/ 2147483646 w 2736"/>
                  <a:gd name="T1" fmla="*/ 0 h 2669"/>
                  <a:gd name="T2" fmla="*/ 2147483646 w 2736"/>
                  <a:gd name="T3" fmla="*/ 2147483646 h 2669"/>
                  <a:gd name="T4" fmla="*/ 332031250 w 2736"/>
                  <a:gd name="T5" fmla="*/ 2147483646 h 2669"/>
                  <a:gd name="T6" fmla="*/ 2147483646 w 2736"/>
                  <a:gd name="T7" fmla="*/ 2147483646 h 2669"/>
                  <a:gd name="T8" fmla="*/ 2147483646 w 2736"/>
                  <a:gd name="T9" fmla="*/ 2147483646 h 2669"/>
                  <a:gd name="T10" fmla="*/ 2147483646 w 2736"/>
                  <a:gd name="T11" fmla="*/ 2147483646 h 2669"/>
                  <a:gd name="T12" fmla="*/ 2147483646 w 2736"/>
                  <a:gd name="T13" fmla="*/ 2147483646 h 2669"/>
                  <a:gd name="T14" fmla="*/ 2147483646 w 2736"/>
                  <a:gd name="T15" fmla="*/ 2147483646 h 2669"/>
                  <a:gd name="T16" fmla="*/ 2147483646 w 2736"/>
                  <a:gd name="T17" fmla="*/ 0 h 26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9" name="Google Shape;199;p2"/>
              <p:cNvSpPr>
                <a:spLocks/>
              </p:cNvSpPr>
              <p:nvPr/>
            </p:nvSpPr>
            <p:spPr bwMode="auto">
              <a:xfrm>
                <a:off x="2568500" y="4127775"/>
                <a:ext cx="63400" cy="61525"/>
              </a:xfrm>
              <a:custGeom>
                <a:avLst/>
                <a:gdLst>
                  <a:gd name="T0" fmla="*/ 2147483646 w 2536"/>
                  <a:gd name="T1" fmla="*/ 9765625 h 2461"/>
                  <a:gd name="T2" fmla="*/ 2147483646 w 2536"/>
                  <a:gd name="T3" fmla="*/ 2147483646 h 2461"/>
                  <a:gd name="T4" fmla="*/ 332031250 w 2536"/>
                  <a:gd name="T5" fmla="*/ 2147483646 h 2461"/>
                  <a:gd name="T6" fmla="*/ 2147483646 w 2536"/>
                  <a:gd name="T7" fmla="*/ 2147483646 h 2461"/>
                  <a:gd name="T8" fmla="*/ 2147483646 w 2536"/>
                  <a:gd name="T9" fmla="*/ 2147483646 h 2461"/>
                  <a:gd name="T10" fmla="*/ 2147483646 w 2536"/>
                  <a:gd name="T11" fmla="*/ 2147483646 h 2461"/>
                  <a:gd name="T12" fmla="*/ 2147483646 w 2536"/>
                  <a:gd name="T13" fmla="*/ 2147483646 h 2461"/>
                  <a:gd name="T14" fmla="*/ 2147483646 w 2536"/>
                  <a:gd name="T15" fmla="*/ 2147483646 h 2461"/>
                  <a:gd name="T16" fmla="*/ 2147483646 w 2536"/>
                  <a:gd name="T17" fmla="*/ 244140625 h 2461"/>
                  <a:gd name="T18" fmla="*/ 2147483646 w 2536"/>
                  <a:gd name="T19" fmla="*/ 9765625 h 24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0" name="Google Shape;200;p2"/>
              <p:cNvSpPr>
                <a:spLocks/>
              </p:cNvSpPr>
              <p:nvPr/>
            </p:nvSpPr>
            <p:spPr bwMode="auto">
              <a:xfrm>
                <a:off x="2781975" y="4064175"/>
                <a:ext cx="68425" cy="66750"/>
              </a:xfrm>
              <a:custGeom>
                <a:avLst/>
                <a:gdLst>
                  <a:gd name="T0" fmla="*/ 2147483646 w 2737"/>
                  <a:gd name="T1" fmla="*/ 9765625 h 2670"/>
                  <a:gd name="T2" fmla="*/ 2147483646 w 2737"/>
                  <a:gd name="T3" fmla="*/ 2147483646 h 2670"/>
                  <a:gd name="T4" fmla="*/ 332031250 w 2737"/>
                  <a:gd name="T5" fmla="*/ 2147483646 h 2670"/>
                  <a:gd name="T6" fmla="*/ 2147483646 w 2737"/>
                  <a:gd name="T7" fmla="*/ 2147483646 h 2670"/>
                  <a:gd name="T8" fmla="*/ 2147483646 w 2737"/>
                  <a:gd name="T9" fmla="*/ 2147483646 h 2670"/>
                  <a:gd name="T10" fmla="*/ 2147483646 w 2737"/>
                  <a:gd name="T11" fmla="*/ 2147483646 h 2670"/>
                  <a:gd name="T12" fmla="*/ 2147483646 w 2737"/>
                  <a:gd name="T13" fmla="*/ 2147483646 h 2670"/>
                  <a:gd name="T14" fmla="*/ 2147483646 w 2737"/>
                  <a:gd name="T15" fmla="*/ 2147483646 h 2670"/>
                  <a:gd name="T16" fmla="*/ 2147483646 w 2737"/>
                  <a:gd name="T17" fmla="*/ 9765625 h 26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1" name="Google Shape;201;p2"/>
              <p:cNvSpPr>
                <a:spLocks/>
              </p:cNvSpPr>
              <p:nvPr/>
            </p:nvSpPr>
            <p:spPr bwMode="auto">
              <a:xfrm>
                <a:off x="2939600" y="3993300"/>
                <a:ext cx="68400" cy="66750"/>
              </a:xfrm>
              <a:custGeom>
                <a:avLst/>
                <a:gdLst>
                  <a:gd name="T0" fmla="*/ 2147483646 w 2736"/>
                  <a:gd name="T1" fmla="*/ 9765625 h 2670"/>
                  <a:gd name="T2" fmla="*/ 2147483646 w 2736"/>
                  <a:gd name="T3" fmla="*/ 2147483646 h 2670"/>
                  <a:gd name="T4" fmla="*/ 332031250 w 2736"/>
                  <a:gd name="T5" fmla="*/ 2147483646 h 2670"/>
                  <a:gd name="T6" fmla="*/ 2147483646 w 2736"/>
                  <a:gd name="T7" fmla="*/ 2147483646 h 2670"/>
                  <a:gd name="T8" fmla="*/ 2147483646 w 2736"/>
                  <a:gd name="T9" fmla="*/ 2147483646 h 2670"/>
                  <a:gd name="T10" fmla="*/ 2147483646 w 2736"/>
                  <a:gd name="T11" fmla="*/ 2147483646 h 2670"/>
                  <a:gd name="T12" fmla="*/ 2147483646 w 2736"/>
                  <a:gd name="T13" fmla="*/ 2147483646 h 2670"/>
                  <a:gd name="T14" fmla="*/ 2147483646 w 2736"/>
                  <a:gd name="T15" fmla="*/ 2147483646 h 2670"/>
                  <a:gd name="T16" fmla="*/ 2147483646 w 2736"/>
                  <a:gd name="T17" fmla="*/ 9765625 h 26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1" name="Google Shape;202;p2"/>
            <p:cNvGrpSpPr>
              <a:grpSpLocks/>
            </p:cNvGrpSpPr>
            <p:nvPr/>
          </p:nvGrpSpPr>
          <p:grpSpPr bwMode="auto"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140" name="Google Shape;203;p2"/>
              <p:cNvSpPr/>
              <p:nvPr/>
            </p:nvSpPr>
            <p:spPr>
              <a:xfrm>
                <a:off x="264566" y="3879030"/>
                <a:ext cx="263586" cy="39379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1" name="Google Shape;204;p2"/>
              <p:cNvSpPr>
                <a:spLocks/>
              </p:cNvSpPr>
              <p:nvPr/>
            </p:nvSpPr>
            <p:spPr bwMode="auto">
              <a:xfrm>
                <a:off x="275825" y="3977800"/>
                <a:ext cx="176825" cy="298225"/>
              </a:xfrm>
              <a:custGeom>
                <a:avLst/>
                <a:gdLst>
                  <a:gd name="T0" fmla="*/ 2147483646 w 7073"/>
                  <a:gd name="T1" fmla="*/ 9765625 h 11929"/>
                  <a:gd name="T2" fmla="*/ 2147483646 w 7073"/>
                  <a:gd name="T3" fmla="*/ 517578125 h 11929"/>
                  <a:gd name="T4" fmla="*/ 2147483646 w 7073"/>
                  <a:gd name="T5" fmla="*/ 2147483646 h 11929"/>
                  <a:gd name="T6" fmla="*/ 2147483646 w 7073"/>
                  <a:gd name="T7" fmla="*/ 2147483646 h 11929"/>
                  <a:gd name="T8" fmla="*/ 2147483646 w 7073"/>
                  <a:gd name="T9" fmla="*/ 2147483646 h 11929"/>
                  <a:gd name="T10" fmla="*/ 2147483646 w 7073"/>
                  <a:gd name="T11" fmla="*/ 2147483646 h 11929"/>
                  <a:gd name="T12" fmla="*/ 2147483646 w 7073"/>
                  <a:gd name="T13" fmla="*/ 2147483646 h 11929"/>
                  <a:gd name="T14" fmla="*/ 2147483646 w 7073"/>
                  <a:gd name="T15" fmla="*/ 2147483646 h 11929"/>
                  <a:gd name="T16" fmla="*/ 2147483646 w 7073"/>
                  <a:gd name="T17" fmla="*/ 2147483646 h 11929"/>
                  <a:gd name="T18" fmla="*/ 9765625 w 7073"/>
                  <a:gd name="T19" fmla="*/ 2147483646 h 11929"/>
                  <a:gd name="T20" fmla="*/ 1630859375 w 7073"/>
                  <a:gd name="T21" fmla="*/ 2147483646 h 11929"/>
                  <a:gd name="T22" fmla="*/ 2147483646 w 7073"/>
                  <a:gd name="T23" fmla="*/ 2147483646 h 11929"/>
                  <a:gd name="T24" fmla="*/ 2147483646 w 7073"/>
                  <a:gd name="T25" fmla="*/ 2147483646 h 11929"/>
                  <a:gd name="T26" fmla="*/ 2147483646 w 7073"/>
                  <a:gd name="T27" fmla="*/ 2147483646 h 11929"/>
                  <a:gd name="T28" fmla="*/ 2147483646 w 7073"/>
                  <a:gd name="T29" fmla="*/ 2147483646 h 11929"/>
                  <a:gd name="T30" fmla="*/ 2147483646 w 7073"/>
                  <a:gd name="T31" fmla="*/ 2147483646 h 11929"/>
                  <a:gd name="T32" fmla="*/ 2147483646 w 7073"/>
                  <a:gd name="T33" fmla="*/ 2147483646 h 11929"/>
                  <a:gd name="T34" fmla="*/ 2147483646 w 7073"/>
                  <a:gd name="T35" fmla="*/ 2147483646 h 11929"/>
                  <a:gd name="T36" fmla="*/ 2147483646 w 7073"/>
                  <a:gd name="T37" fmla="*/ 2147483646 h 11929"/>
                  <a:gd name="T38" fmla="*/ 2147483646 w 7073"/>
                  <a:gd name="T39" fmla="*/ 2147483646 h 11929"/>
                  <a:gd name="T40" fmla="*/ 2147483646 w 7073"/>
                  <a:gd name="T41" fmla="*/ 2147483646 h 11929"/>
                  <a:gd name="T42" fmla="*/ 2147483646 w 7073"/>
                  <a:gd name="T43" fmla="*/ 849609375 h 11929"/>
                  <a:gd name="T44" fmla="*/ 2147483646 w 7073"/>
                  <a:gd name="T45" fmla="*/ 517578125 h 11929"/>
                  <a:gd name="T46" fmla="*/ 2147483646 w 7073"/>
                  <a:gd name="T47" fmla="*/ 517578125 h 11929"/>
                  <a:gd name="T48" fmla="*/ 2147483646 w 7073"/>
                  <a:gd name="T49" fmla="*/ 9765625 h 1192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2" name="Google Shape;205;p2"/>
              <p:cNvSpPr/>
              <p:nvPr/>
            </p:nvSpPr>
            <p:spPr>
              <a:xfrm>
                <a:off x="169075" y="4017922"/>
                <a:ext cx="242279" cy="521634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2" name="Google Shape;206;p2"/>
            <p:cNvGrpSpPr>
              <a:grpSpLocks/>
            </p:cNvGrpSpPr>
            <p:nvPr/>
          </p:nvGrpSpPr>
          <p:grpSpPr bwMode="auto"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137" name="Google Shape;207;p2"/>
              <p:cNvSpPr/>
              <p:nvPr/>
            </p:nvSpPr>
            <p:spPr>
              <a:xfrm>
                <a:off x="265140" y="4214473"/>
                <a:ext cx="296731" cy="299881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8" name="Google Shape;208;p2"/>
              <p:cNvSpPr>
                <a:spLocks/>
              </p:cNvSpPr>
              <p:nvPr/>
            </p:nvSpPr>
            <p:spPr bwMode="auto">
              <a:xfrm>
                <a:off x="264150" y="4282350"/>
                <a:ext cx="221850" cy="232175"/>
              </a:xfrm>
              <a:custGeom>
                <a:avLst/>
                <a:gdLst>
                  <a:gd name="T0" fmla="*/ 2147483646 w 8874"/>
                  <a:gd name="T1" fmla="*/ 0 h 9287"/>
                  <a:gd name="T2" fmla="*/ 2147483646 w 8874"/>
                  <a:gd name="T3" fmla="*/ 458984375 h 9287"/>
                  <a:gd name="T4" fmla="*/ 2147483646 w 8874"/>
                  <a:gd name="T5" fmla="*/ 2147483646 h 9287"/>
                  <a:gd name="T6" fmla="*/ 2147483646 w 8874"/>
                  <a:gd name="T7" fmla="*/ 2147483646 h 9287"/>
                  <a:gd name="T8" fmla="*/ 2147483646 w 8874"/>
                  <a:gd name="T9" fmla="*/ 2147483646 h 9287"/>
                  <a:gd name="T10" fmla="*/ 2147483646 w 8874"/>
                  <a:gd name="T11" fmla="*/ 2147483646 h 9287"/>
                  <a:gd name="T12" fmla="*/ 2147483646 w 8874"/>
                  <a:gd name="T13" fmla="*/ 2147483646 h 9287"/>
                  <a:gd name="T14" fmla="*/ 1962890625 w 8874"/>
                  <a:gd name="T15" fmla="*/ 2147483646 h 9287"/>
                  <a:gd name="T16" fmla="*/ 9765625 w 8874"/>
                  <a:gd name="T17" fmla="*/ 2147483646 h 9287"/>
                  <a:gd name="T18" fmla="*/ 654296875 w 8874"/>
                  <a:gd name="T19" fmla="*/ 2147483646 h 9287"/>
                  <a:gd name="T20" fmla="*/ 2147483646 w 8874"/>
                  <a:gd name="T21" fmla="*/ 2147483646 h 9287"/>
                  <a:gd name="T22" fmla="*/ 2147483646 w 8874"/>
                  <a:gd name="T23" fmla="*/ 2147483646 h 9287"/>
                  <a:gd name="T24" fmla="*/ 2147483646 w 8874"/>
                  <a:gd name="T25" fmla="*/ 2147483646 h 9287"/>
                  <a:gd name="T26" fmla="*/ 2147483646 w 8874"/>
                  <a:gd name="T27" fmla="*/ 2147483646 h 9287"/>
                  <a:gd name="T28" fmla="*/ 2147483646 w 8874"/>
                  <a:gd name="T29" fmla="*/ 2147483646 h 9287"/>
                  <a:gd name="T30" fmla="*/ 2147483646 w 8874"/>
                  <a:gd name="T31" fmla="*/ 2147483646 h 9287"/>
                  <a:gd name="T32" fmla="*/ 2147483646 w 8874"/>
                  <a:gd name="T33" fmla="*/ 2147483646 h 9287"/>
                  <a:gd name="T34" fmla="*/ 2147483646 w 8874"/>
                  <a:gd name="T35" fmla="*/ 2147483646 h 9287"/>
                  <a:gd name="T36" fmla="*/ 2147483646 w 8874"/>
                  <a:gd name="T37" fmla="*/ 2147483646 h 9287"/>
                  <a:gd name="T38" fmla="*/ 2147483646 w 8874"/>
                  <a:gd name="T39" fmla="*/ 2147483646 h 9287"/>
                  <a:gd name="T40" fmla="*/ 2147483646 w 8874"/>
                  <a:gd name="T41" fmla="*/ 2147483646 h 9287"/>
                  <a:gd name="T42" fmla="*/ 2147483646 w 8874"/>
                  <a:gd name="T43" fmla="*/ 2147483646 h 9287"/>
                  <a:gd name="T44" fmla="*/ 2147483646 w 8874"/>
                  <a:gd name="T45" fmla="*/ 2147483646 h 9287"/>
                  <a:gd name="T46" fmla="*/ 2147483646 w 8874"/>
                  <a:gd name="T47" fmla="*/ 2147483646 h 9287"/>
                  <a:gd name="T48" fmla="*/ 2147483646 w 8874"/>
                  <a:gd name="T49" fmla="*/ 2147483646 h 9287"/>
                  <a:gd name="T50" fmla="*/ 2147483646 w 8874"/>
                  <a:gd name="T51" fmla="*/ 2147483646 h 9287"/>
                  <a:gd name="T52" fmla="*/ 2147483646 w 8874"/>
                  <a:gd name="T53" fmla="*/ 2147483646 h 9287"/>
                  <a:gd name="T54" fmla="*/ 2147483646 w 8874"/>
                  <a:gd name="T55" fmla="*/ 2147483646 h 9287"/>
                  <a:gd name="T56" fmla="*/ 2147483646 w 8874"/>
                  <a:gd name="T57" fmla="*/ 1757812500 h 9287"/>
                  <a:gd name="T58" fmla="*/ 2147483646 w 8874"/>
                  <a:gd name="T59" fmla="*/ 781250000 h 9287"/>
                  <a:gd name="T60" fmla="*/ 2147483646 w 8874"/>
                  <a:gd name="T61" fmla="*/ 0 h 928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9" name="Google Shape;209;p2"/>
              <p:cNvSpPr/>
              <p:nvPr/>
            </p:nvSpPr>
            <p:spPr>
              <a:xfrm>
                <a:off x="184644" y="4319432"/>
                <a:ext cx="262797" cy="315664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3" name="Google Shape;210;p2"/>
            <p:cNvGrpSpPr>
              <a:grpSpLocks/>
            </p:cNvGrpSpPr>
            <p:nvPr/>
          </p:nvGrpSpPr>
          <p:grpSpPr bwMode="auto"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127" name="Google Shape;211;p2"/>
              <p:cNvSpPr>
                <a:spLocks/>
              </p:cNvSpPr>
              <p:nvPr/>
            </p:nvSpPr>
            <p:spPr bwMode="auto">
              <a:xfrm>
                <a:off x="178250" y="4721325"/>
                <a:ext cx="244375" cy="351100"/>
              </a:xfrm>
              <a:custGeom>
                <a:avLst/>
                <a:gdLst>
                  <a:gd name="T0" fmla="*/ 2147483646 w 9775"/>
                  <a:gd name="T1" fmla="*/ 0 h 14044"/>
                  <a:gd name="T2" fmla="*/ 1308593750 w 9775"/>
                  <a:gd name="T3" fmla="*/ 654296875 h 14044"/>
                  <a:gd name="T4" fmla="*/ 654296875 w 9775"/>
                  <a:gd name="T5" fmla="*/ 2147483646 h 14044"/>
                  <a:gd name="T6" fmla="*/ 2147483646 w 9775"/>
                  <a:gd name="T7" fmla="*/ 2147483646 h 14044"/>
                  <a:gd name="T8" fmla="*/ 2147483646 w 9775"/>
                  <a:gd name="T9" fmla="*/ 2147483646 h 14044"/>
                  <a:gd name="T10" fmla="*/ 2147483646 w 9775"/>
                  <a:gd name="T11" fmla="*/ 2147483646 h 14044"/>
                  <a:gd name="T12" fmla="*/ 2147483646 w 9775"/>
                  <a:gd name="T13" fmla="*/ 2147483646 h 14044"/>
                  <a:gd name="T14" fmla="*/ 2147483646 w 9775"/>
                  <a:gd name="T15" fmla="*/ 2147483646 h 14044"/>
                  <a:gd name="T16" fmla="*/ 2147483646 w 9775"/>
                  <a:gd name="T17" fmla="*/ 2147483646 h 14044"/>
                  <a:gd name="T18" fmla="*/ 2147483646 w 9775"/>
                  <a:gd name="T19" fmla="*/ 2147483646 h 14044"/>
                  <a:gd name="T20" fmla="*/ 2147483646 w 9775"/>
                  <a:gd name="T21" fmla="*/ 2147483646 h 14044"/>
                  <a:gd name="T22" fmla="*/ 2147483646 w 9775"/>
                  <a:gd name="T23" fmla="*/ 2147483646 h 14044"/>
                  <a:gd name="T24" fmla="*/ 2147483646 w 9775"/>
                  <a:gd name="T25" fmla="*/ 2147483646 h 14044"/>
                  <a:gd name="T26" fmla="*/ 2147483646 w 9775"/>
                  <a:gd name="T27" fmla="*/ 2147483646 h 14044"/>
                  <a:gd name="T28" fmla="*/ 2147483646 w 9775"/>
                  <a:gd name="T29" fmla="*/ 2147483646 h 14044"/>
                  <a:gd name="T30" fmla="*/ 2147483646 w 9775"/>
                  <a:gd name="T31" fmla="*/ 2147483646 h 14044"/>
                  <a:gd name="T32" fmla="*/ 2147483646 w 9775"/>
                  <a:gd name="T33" fmla="*/ 2147483646 h 14044"/>
                  <a:gd name="T34" fmla="*/ 2147483646 w 9775"/>
                  <a:gd name="T35" fmla="*/ 2147483646 h 14044"/>
                  <a:gd name="T36" fmla="*/ 2147483646 w 9775"/>
                  <a:gd name="T37" fmla="*/ 2147483646 h 14044"/>
                  <a:gd name="T38" fmla="*/ 2147483646 w 9775"/>
                  <a:gd name="T39" fmla="*/ 2147483646 h 14044"/>
                  <a:gd name="T40" fmla="*/ 2147483646 w 9775"/>
                  <a:gd name="T41" fmla="*/ 2147483646 h 14044"/>
                  <a:gd name="T42" fmla="*/ 2147483646 w 9775"/>
                  <a:gd name="T43" fmla="*/ 332031250 h 14044"/>
                  <a:gd name="T44" fmla="*/ 2147483646 w 9775"/>
                  <a:gd name="T45" fmla="*/ 0 h 1404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212;p2"/>
              <p:cNvSpPr>
                <a:spLocks/>
              </p:cNvSpPr>
              <p:nvPr/>
            </p:nvSpPr>
            <p:spPr bwMode="auto">
              <a:xfrm>
                <a:off x="192425" y="4737650"/>
                <a:ext cx="214350" cy="319650"/>
              </a:xfrm>
              <a:custGeom>
                <a:avLst/>
                <a:gdLst>
                  <a:gd name="T0" fmla="*/ 1259765625 w 8574"/>
                  <a:gd name="T1" fmla="*/ 9765625 h 12786"/>
                  <a:gd name="T2" fmla="*/ 332031250 w 8574"/>
                  <a:gd name="T3" fmla="*/ 468750000 h 12786"/>
                  <a:gd name="T4" fmla="*/ 664062500 w 8574"/>
                  <a:gd name="T5" fmla="*/ 2147483646 h 12786"/>
                  <a:gd name="T6" fmla="*/ 2147483646 w 8574"/>
                  <a:gd name="T7" fmla="*/ 2147483646 h 12786"/>
                  <a:gd name="T8" fmla="*/ 2147483646 w 8574"/>
                  <a:gd name="T9" fmla="*/ 2147483646 h 12786"/>
                  <a:gd name="T10" fmla="*/ 2147483646 w 8574"/>
                  <a:gd name="T11" fmla="*/ 2147483646 h 12786"/>
                  <a:gd name="T12" fmla="*/ 2147483646 w 8574"/>
                  <a:gd name="T13" fmla="*/ 2147483646 h 12786"/>
                  <a:gd name="T14" fmla="*/ 2147483646 w 8574"/>
                  <a:gd name="T15" fmla="*/ 2147483646 h 12786"/>
                  <a:gd name="T16" fmla="*/ 2147483646 w 8574"/>
                  <a:gd name="T17" fmla="*/ 2147483646 h 12786"/>
                  <a:gd name="T18" fmla="*/ 2147483646 w 8574"/>
                  <a:gd name="T19" fmla="*/ 2147483646 h 12786"/>
                  <a:gd name="T20" fmla="*/ 2147483646 w 8574"/>
                  <a:gd name="T21" fmla="*/ 2147483646 h 12786"/>
                  <a:gd name="T22" fmla="*/ 2147483646 w 8574"/>
                  <a:gd name="T23" fmla="*/ 2147483646 h 12786"/>
                  <a:gd name="T24" fmla="*/ 2147483646 w 8574"/>
                  <a:gd name="T25" fmla="*/ 2147483646 h 12786"/>
                  <a:gd name="T26" fmla="*/ 2147483646 w 8574"/>
                  <a:gd name="T27" fmla="*/ 2147483646 h 12786"/>
                  <a:gd name="T28" fmla="*/ 2147483646 w 8574"/>
                  <a:gd name="T29" fmla="*/ 2147483646 h 12786"/>
                  <a:gd name="T30" fmla="*/ 2147483646 w 8574"/>
                  <a:gd name="T31" fmla="*/ 2147483646 h 12786"/>
                  <a:gd name="T32" fmla="*/ 2147483646 w 8574"/>
                  <a:gd name="T33" fmla="*/ 2147483646 h 12786"/>
                  <a:gd name="T34" fmla="*/ 2147483646 w 8574"/>
                  <a:gd name="T35" fmla="*/ 2147483646 h 12786"/>
                  <a:gd name="T36" fmla="*/ 2147483646 w 8574"/>
                  <a:gd name="T37" fmla="*/ 468750000 h 12786"/>
                  <a:gd name="T38" fmla="*/ 1962890625 w 8574"/>
                  <a:gd name="T39" fmla="*/ 146484375 h 12786"/>
                  <a:gd name="T40" fmla="*/ 1259765625 w 8574"/>
                  <a:gd name="T41" fmla="*/ 9765625 h 1278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213;p2"/>
              <p:cNvSpPr>
                <a:spLocks/>
              </p:cNvSpPr>
              <p:nvPr/>
            </p:nvSpPr>
            <p:spPr bwMode="auto">
              <a:xfrm>
                <a:off x="375900" y="4943150"/>
                <a:ext cx="6700" cy="70075"/>
              </a:xfrm>
              <a:custGeom>
                <a:avLst/>
                <a:gdLst>
                  <a:gd name="T0" fmla="*/ 654296875 w 268"/>
                  <a:gd name="T1" fmla="*/ 0 h 2803"/>
                  <a:gd name="T2" fmla="*/ 332031250 w 268"/>
                  <a:gd name="T3" fmla="*/ 976562500 h 2803"/>
                  <a:gd name="T4" fmla="*/ 654296875 w 268"/>
                  <a:gd name="T5" fmla="*/ 2147483646 h 2803"/>
                  <a:gd name="T6" fmla="*/ 332031250 w 268"/>
                  <a:gd name="T7" fmla="*/ 2147483646 h 2803"/>
                  <a:gd name="T8" fmla="*/ 0 w 268"/>
                  <a:gd name="T9" fmla="*/ 2147483646 h 2803"/>
                  <a:gd name="T10" fmla="*/ 976562500 w 268"/>
                  <a:gd name="T11" fmla="*/ 2147483646 h 2803"/>
                  <a:gd name="T12" fmla="*/ 1962890625 w 268"/>
                  <a:gd name="T13" fmla="*/ 2147483646 h 2803"/>
                  <a:gd name="T14" fmla="*/ 2147483646 w 268"/>
                  <a:gd name="T15" fmla="*/ 2147483646 h 2803"/>
                  <a:gd name="T16" fmla="*/ 2147483646 w 268"/>
                  <a:gd name="T17" fmla="*/ 2147483646 h 2803"/>
                  <a:gd name="T18" fmla="*/ 2147483646 w 268"/>
                  <a:gd name="T19" fmla="*/ 2147483646 h 2803"/>
                  <a:gd name="T20" fmla="*/ 1962890625 w 268"/>
                  <a:gd name="T21" fmla="*/ 1308593750 h 2803"/>
                  <a:gd name="T22" fmla="*/ 1308593750 w 268"/>
                  <a:gd name="T23" fmla="*/ 332031250 h 2803"/>
                  <a:gd name="T24" fmla="*/ 654296875 w 268"/>
                  <a:gd name="T25" fmla="*/ 0 h 28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0" name="Google Shape;214;p2"/>
              <p:cNvSpPr>
                <a:spLocks/>
              </p:cNvSpPr>
              <p:nvPr/>
            </p:nvSpPr>
            <p:spPr bwMode="auto">
              <a:xfrm>
                <a:off x="340050" y="4880575"/>
                <a:ext cx="10850" cy="71775"/>
              </a:xfrm>
              <a:custGeom>
                <a:avLst/>
                <a:gdLst>
                  <a:gd name="T0" fmla="*/ 2128906250 w 434"/>
                  <a:gd name="T1" fmla="*/ 0 h 2871"/>
                  <a:gd name="T2" fmla="*/ 1630859375 w 434"/>
                  <a:gd name="T3" fmla="*/ 996093750 h 2871"/>
                  <a:gd name="T4" fmla="*/ 1630859375 w 434"/>
                  <a:gd name="T5" fmla="*/ 2147483646 h 2871"/>
                  <a:gd name="T6" fmla="*/ 1298828125 w 434"/>
                  <a:gd name="T7" fmla="*/ 2147483646 h 2871"/>
                  <a:gd name="T8" fmla="*/ 322265625 w 434"/>
                  <a:gd name="T9" fmla="*/ 2147483646 h 2871"/>
                  <a:gd name="T10" fmla="*/ 0 w 434"/>
                  <a:gd name="T11" fmla="*/ 2147483646 h 2871"/>
                  <a:gd name="T12" fmla="*/ 322265625 w 434"/>
                  <a:gd name="T13" fmla="*/ 2147483646 h 2871"/>
                  <a:gd name="T14" fmla="*/ 1298828125 w 434"/>
                  <a:gd name="T15" fmla="*/ 2147483646 h 2871"/>
                  <a:gd name="T16" fmla="*/ 2147483646 w 434"/>
                  <a:gd name="T17" fmla="*/ 2147483646 h 2871"/>
                  <a:gd name="T18" fmla="*/ 2147483646 w 434"/>
                  <a:gd name="T19" fmla="*/ 2147483646 h 2871"/>
                  <a:gd name="T20" fmla="*/ 2147483646 w 434"/>
                  <a:gd name="T21" fmla="*/ 2147483646 h 2871"/>
                  <a:gd name="T22" fmla="*/ 2147483646 w 434"/>
                  <a:gd name="T23" fmla="*/ 2147483646 h 2871"/>
                  <a:gd name="T24" fmla="*/ 2147483646 w 434"/>
                  <a:gd name="T25" fmla="*/ 1318359375 h 2871"/>
                  <a:gd name="T26" fmla="*/ 2147483646 w 434"/>
                  <a:gd name="T27" fmla="*/ 341796875 h 2871"/>
                  <a:gd name="T28" fmla="*/ 2128906250 w 434"/>
                  <a:gd name="T29" fmla="*/ 0 h 287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1" name="Google Shape;215;p2"/>
              <p:cNvSpPr>
                <a:spLocks/>
              </p:cNvSpPr>
              <p:nvPr/>
            </p:nvSpPr>
            <p:spPr bwMode="auto">
              <a:xfrm>
                <a:off x="300850" y="4812225"/>
                <a:ext cx="5850" cy="55050"/>
              </a:xfrm>
              <a:custGeom>
                <a:avLst/>
                <a:gdLst>
                  <a:gd name="T0" fmla="*/ 654296875 w 234"/>
                  <a:gd name="T1" fmla="*/ 0 h 2202"/>
                  <a:gd name="T2" fmla="*/ 0 w 234"/>
                  <a:gd name="T3" fmla="*/ 976562500 h 2202"/>
                  <a:gd name="T4" fmla="*/ 332031250 w 234"/>
                  <a:gd name="T5" fmla="*/ 2147483646 h 2202"/>
                  <a:gd name="T6" fmla="*/ 0 w 234"/>
                  <a:gd name="T7" fmla="*/ 2147483646 h 2202"/>
                  <a:gd name="T8" fmla="*/ 332031250 w 234"/>
                  <a:gd name="T9" fmla="*/ 2147483646 h 2202"/>
                  <a:gd name="T10" fmla="*/ 976562500 w 234"/>
                  <a:gd name="T11" fmla="*/ 2147483646 h 2202"/>
                  <a:gd name="T12" fmla="*/ 2147483646 w 234"/>
                  <a:gd name="T13" fmla="*/ 2147483646 h 2202"/>
                  <a:gd name="T14" fmla="*/ 2147483646 w 234"/>
                  <a:gd name="T15" fmla="*/ 2147483646 h 2202"/>
                  <a:gd name="T16" fmla="*/ 1630859375 w 234"/>
                  <a:gd name="T17" fmla="*/ 332031250 h 2202"/>
                  <a:gd name="T18" fmla="*/ 654296875 w 234"/>
                  <a:gd name="T19" fmla="*/ 0 h 220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2" name="Google Shape;216;p2"/>
              <p:cNvSpPr>
                <a:spLocks/>
              </p:cNvSpPr>
              <p:nvPr/>
            </p:nvSpPr>
            <p:spPr bwMode="auto">
              <a:xfrm>
                <a:off x="251650" y="4762725"/>
                <a:ext cx="10850" cy="38675"/>
              </a:xfrm>
              <a:custGeom>
                <a:avLst/>
                <a:gdLst>
                  <a:gd name="T0" fmla="*/ 1250000000 w 434"/>
                  <a:gd name="T1" fmla="*/ 0 h 1547"/>
                  <a:gd name="T2" fmla="*/ 654296875 w 434"/>
                  <a:gd name="T3" fmla="*/ 117187500 h 1547"/>
                  <a:gd name="T4" fmla="*/ 0 w 434"/>
                  <a:gd name="T5" fmla="*/ 1748046875 h 1547"/>
                  <a:gd name="T6" fmla="*/ 976562500 w 434"/>
                  <a:gd name="T7" fmla="*/ 2147483646 h 1547"/>
                  <a:gd name="T8" fmla="*/ 976562500 w 434"/>
                  <a:gd name="T9" fmla="*/ 2147483646 h 1547"/>
                  <a:gd name="T10" fmla="*/ 1630859375 w 434"/>
                  <a:gd name="T11" fmla="*/ 2147483646 h 1547"/>
                  <a:gd name="T12" fmla="*/ 2147483646 w 434"/>
                  <a:gd name="T13" fmla="*/ 2147483646 h 1547"/>
                  <a:gd name="T14" fmla="*/ 2147483646 w 434"/>
                  <a:gd name="T15" fmla="*/ 2147483646 h 1547"/>
                  <a:gd name="T16" fmla="*/ 2147483646 w 434"/>
                  <a:gd name="T17" fmla="*/ 2147483646 h 1547"/>
                  <a:gd name="T18" fmla="*/ 2147483646 w 434"/>
                  <a:gd name="T19" fmla="*/ 1425781250 h 1547"/>
                  <a:gd name="T20" fmla="*/ 1250000000 w 434"/>
                  <a:gd name="T21" fmla="*/ 0 h 15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3" name="Google Shape;217;p2"/>
              <p:cNvSpPr>
                <a:spLocks/>
              </p:cNvSpPr>
              <p:nvPr/>
            </p:nvSpPr>
            <p:spPr bwMode="auto">
              <a:xfrm>
                <a:off x="202450" y="4775400"/>
                <a:ext cx="54225" cy="22675"/>
              </a:xfrm>
              <a:custGeom>
                <a:avLst/>
                <a:gdLst>
                  <a:gd name="T0" fmla="*/ 986328125 w 2169"/>
                  <a:gd name="T1" fmla="*/ 0 h 907"/>
                  <a:gd name="T2" fmla="*/ 322265625 w 2169"/>
                  <a:gd name="T3" fmla="*/ 380859375 h 907"/>
                  <a:gd name="T4" fmla="*/ 322265625 w 2169"/>
                  <a:gd name="T5" fmla="*/ 1679687500 h 907"/>
                  <a:gd name="T6" fmla="*/ 976562500 w 2169"/>
                  <a:gd name="T7" fmla="*/ 2147483646 h 907"/>
                  <a:gd name="T8" fmla="*/ 2147483646 w 2169"/>
                  <a:gd name="T9" fmla="*/ 2147483646 h 907"/>
                  <a:gd name="T10" fmla="*/ 2147483646 w 2169"/>
                  <a:gd name="T11" fmla="*/ 2147483646 h 907"/>
                  <a:gd name="T12" fmla="*/ 2147483646 w 2169"/>
                  <a:gd name="T13" fmla="*/ 2147483646 h 907"/>
                  <a:gd name="T14" fmla="*/ 2147483646 w 2169"/>
                  <a:gd name="T15" fmla="*/ 2147483646 h 907"/>
                  <a:gd name="T16" fmla="*/ 2147483646 w 2169"/>
                  <a:gd name="T17" fmla="*/ 2147483646 h 907"/>
                  <a:gd name="T18" fmla="*/ 2147483646 w 2169"/>
                  <a:gd name="T19" fmla="*/ 2147483646 h 907"/>
                  <a:gd name="T20" fmla="*/ 2147483646 w 2169"/>
                  <a:gd name="T21" fmla="*/ 2147483646 h 907"/>
                  <a:gd name="T22" fmla="*/ 1953125000 w 2169"/>
                  <a:gd name="T23" fmla="*/ 380859375 h 907"/>
                  <a:gd name="T24" fmla="*/ 1630859375 w 2169"/>
                  <a:gd name="T25" fmla="*/ 380859375 h 907"/>
                  <a:gd name="T26" fmla="*/ 986328125 w 2169"/>
                  <a:gd name="T27" fmla="*/ 0 h 9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4" name="Google Shape;218;p2"/>
              <p:cNvSpPr>
                <a:spLocks/>
              </p:cNvSpPr>
              <p:nvPr/>
            </p:nvSpPr>
            <p:spPr bwMode="auto">
              <a:xfrm>
                <a:off x="217450" y="4837250"/>
                <a:ext cx="90100" cy="35875"/>
              </a:xfrm>
              <a:custGeom>
                <a:avLst/>
                <a:gdLst>
                  <a:gd name="T0" fmla="*/ 1962890625 w 3604"/>
                  <a:gd name="T1" fmla="*/ 0 h 1435"/>
                  <a:gd name="T2" fmla="*/ 332031250 w 3604"/>
                  <a:gd name="T3" fmla="*/ 654296875 h 1435"/>
                  <a:gd name="T4" fmla="*/ 654296875 w 3604"/>
                  <a:gd name="T5" fmla="*/ 1953125000 h 1435"/>
                  <a:gd name="T6" fmla="*/ 2147483646 w 3604"/>
                  <a:gd name="T7" fmla="*/ 2147483646 h 1435"/>
                  <a:gd name="T8" fmla="*/ 2147483646 w 3604"/>
                  <a:gd name="T9" fmla="*/ 2147483646 h 1435"/>
                  <a:gd name="T10" fmla="*/ 2147483646 w 3604"/>
                  <a:gd name="T11" fmla="*/ 2147483646 h 1435"/>
                  <a:gd name="T12" fmla="*/ 2147483646 w 3604"/>
                  <a:gd name="T13" fmla="*/ 2147483646 h 1435"/>
                  <a:gd name="T14" fmla="*/ 2147483646 w 3604"/>
                  <a:gd name="T15" fmla="*/ 2147483646 h 1435"/>
                  <a:gd name="T16" fmla="*/ 2147483646 w 3604"/>
                  <a:gd name="T17" fmla="*/ 2147483646 h 1435"/>
                  <a:gd name="T18" fmla="*/ 2147483646 w 3604"/>
                  <a:gd name="T19" fmla="*/ 2147483646 h 1435"/>
                  <a:gd name="T20" fmla="*/ 2147483646 w 3604"/>
                  <a:gd name="T21" fmla="*/ 2147483646 h 1435"/>
                  <a:gd name="T22" fmla="*/ 2147483646 w 3604"/>
                  <a:gd name="T23" fmla="*/ 2147483646 h 1435"/>
                  <a:gd name="T24" fmla="*/ 2147483646 w 3604"/>
                  <a:gd name="T25" fmla="*/ 2147483646 h 1435"/>
                  <a:gd name="T26" fmla="*/ 2147483646 w 3604"/>
                  <a:gd name="T27" fmla="*/ 0 h 1435"/>
                  <a:gd name="T28" fmla="*/ 1962890625 w 3604"/>
                  <a:gd name="T29" fmla="*/ 0 h 14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5" name="Google Shape;219;p2"/>
              <p:cNvSpPr>
                <a:spLocks/>
              </p:cNvSpPr>
              <p:nvPr/>
            </p:nvSpPr>
            <p:spPr bwMode="auto">
              <a:xfrm>
                <a:off x="247475" y="4918475"/>
                <a:ext cx="91750" cy="33875"/>
              </a:xfrm>
              <a:custGeom>
                <a:avLst/>
                <a:gdLst>
                  <a:gd name="T0" fmla="*/ 478515625 w 3670"/>
                  <a:gd name="T1" fmla="*/ 0 h 1355"/>
                  <a:gd name="T2" fmla="*/ 332031250 w 3670"/>
                  <a:gd name="T3" fmla="*/ 195312500 h 1355"/>
                  <a:gd name="T4" fmla="*/ 654296875 w 3670"/>
                  <a:gd name="T5" fmla="*/ 1494140625 h 1355"/>
                  <a:gd name="T6" fmla="*/ 2147483646 w 3670"/>
                  <a:gd name="T7" fmla="*/ 2147483646 h 1355"/>
                  <a:gd name="T8" fmla="*/ 2147483646 w 3670"/>
                  <a:gd name="T9" fmla="*/ 2147483646 h 1355"/>
                  <a:gd name="T10" fmla="*/ 2147483646 w 3670"/>
                  <a:gd name="T11" fmla="*/ 2147483646 h 1355"/>
                  <a:gd name="T12" fmla="*/ 2147483646 w 3670"/>
                  <a:gd name="T13" fmla="*/ 2147483646 h 1355"/>
                  <a:gd name="T14" fmla="*/ 2147483646 w 3670"/>
                  <a:gd name="T15" fmla="*/ 2147483646 h 1355"/>
                  <a:gd name="T16" fmla="*/ 2147483646 w 3670"/>
                  <a:gd name="T17" fmla="*/ 2147483646 h 1355"/>
                  <a:gd name="T18" fmla="*/ 2147483646 w 3670"/>
                  <a:gd name="T19" fmla="*/ 2147483646 h 1355"/>
                  <a:gd name="T20" fmla="*/ 2147483646 w 3670"/>
                  <a:gd name="T21" fmla="*/ 2147483646 h 1355"/>
                  <a:gd name="T22" fmla="*/ 2147483646 w 3670"/>
                  <a:gd name="T23" fmla="*/ 2147483646 h 1355"/>
                  <a:gd name="T24" fmla="*/ 2147483646 w 3670"/>
                  <a:gd name="T25" fmla="*/ 2147483646 h 1355"/>
                  <a:gd name="T26" fmla="*/ 2147483646 w 3670"/>
                  <a:gd name="T27" fmla="*/ 2147483646 h 1355"/>
                  <a:gd name="T28" fmla="*/ 2147483646 w 3670"/>
                  <a:gd name="T29" fmla="*/ 2147483646 h 1355"/>
                  <a:gd name="T30" fmla="*/ 2147483646 w 3670"/>
                  <a:gd name="T31" fmla="*/ 2147483646 h 1355"/>
                  <a:gd name="T32" fmla="*/ 2147483646 w 3670"/>
                  <a:gd name="T33" fmla="*/ 2147483646 h 1355"/>
                  <a:gd name="T34" fmla="*/ 2147483646 w 3670"/>
                  <a:gd name="T35" fmla="*/ 2147483646 h 1355"/>
                  <a:gd name="T36" fmla="*/ 2147483646 w 3670"/>
                  <a:gd name="T37" fmla="*/ 2147483646 h 1355"/>
                  <a:gd name="T38" fmla="*/ 1962890625 w 3670"/>
                  <a:gd name="T39" fmla="*/ 849609375 h 1355"/>
                  <a:gd name="T40" fmla="*/ 1630859375 w 3670"/>
                  <a:gd name="T41" fmla="*/ 849609375 h 1355"/>
                  <a:gd name="T42" fmla="*/ 478515625 w 3670"/>
                  <a:gd name="T43" fmla="*/ 0 h 13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6" name="Google Shape;220;p2"/>
              <p:cNvSpPr>
                <a:spLocks/>
              </p:cNvSpPr>
              <p:nvPr/>
            </p:nvSpPr>
            <p:spPr bwMode="auto">
              <a:xfrm>
                <a:off x="282500" y="4993175"/>
                <a:ext cx="97600" cy="28375"/>
              </a:xfrm>
              <a:custGeom>
                <a:avLst/>
                <a:gdLst>
                  <a:gd name="T0" fmla="*/ 2147483646 w 3904"/>
                  <a:gd name="T1" fmla="*/ 9765625 h 1135"/>
                  <a:gd name="T2" fmla="*/ 654296875 w 3904"/>
                  <a:gd name="T3" fmla="*/ 986328125 h 1135"/>
                  <a:gd name="T4" fmla="*/ 976562500 w 3904"/>
                  <a:gd name="T5" fmla="*/ 1962890625 h 1135"/>
                  <a:gd name="T6" fmla="*/ 2147483646 w 3904"/>
                  <a:gd name="T7" fmla="*/ 2147483646 h 1135"/>
                  <a:gd name="T8" fmla="*/ 2147483646 w 3904"/>
                  <a:gd name="T9" fmla="*/ 2147483646 h 1135"/>
                  <a:gd name="T10" fmla="*/ 2147483646 w 3904"/>
                  <a:gd name="T11" fmla="*/ 2147483646 h 1135"/>
                  <a:gd name="T12" fmla="*/ 2147483646 w 3904"/>
                  <a:gd name="T13" fmla="*/ 2147483646 h 1135"/>
                  <a:gd name="T14" fmla="*/ 2147483646 w 3904"/>
                  <a:gd name="T15" fmla="*/ 2147483646 h 1135"/>
                  <a:gd name="T16" fmla="*/ 2147483646 w 3904"/>
                  <a:gd name="T17" fmla="*/ 2147483646 h 1135"/>
                  <a:gd name="T18" fmla="*/ 2147483646 w 3904"/>
                  <a:gd name="T19" fmla="*/ 2147483646 h 1135"/>
                  <a:gd name="T20" fmla="*/ 2147483646 w 3904"/>
                  <a:gd name="T21" fmla="*/ 2147483646 h 1135"/>
                  <a:gd name="T22" fmla="*/ 2147483646 w 3904"/>
                  <a:gd name="T23" fmla="*/ 2147483646 h 1135"/>
                  <a:gd name="T24" fmla="*/ 2147483646 w 3904"/>
                  <a:gd name="T25" fmla="*/ 2147483646 h 1135"/>
                  <a:gd name="T26" fmla="*/ 2147483646 w 3904"/>
                  <a:gd name="T27" fmla="*/ 2147483646 h 1135"/>
                  <a:gd name="T28" fmla="*/ 2147483646 w 3904"/>
                  <a:gd name="T29" fmla="*/ 2147483646 h 1135"/>
                  <a:gd name="T30" fmla="*/ 2147483646 w 3904"/>
                  <a:gd name="T31" fmla="*/ 986328125 h 1135"/>
                  <a:gd name="T32" fmla="*/ 2147483646 w 3904"/>
                  <a:gd name="T33" fmla="*/ 9765625 h 1135"/>
                  <a:gd name="T34" fmla="*/ 2147483646 w 3904"/>
                  <a:gd name="T35" fmla="*/ 9765625 h 11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lnTo>
                      <a:pt x="234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" name="Google Shape;221;p2"/>
            <p:cNvGrpSpPr>
              <a:grpSpLocks/>
            </p:cNvGrpSpPr>
            <p:nvPr/>
          </p:nvGrpSpPr>
          <p:grpSpPr bwMode="auto"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110" name="Google Shape;222;p2"/>
              <p:cNvSpPr>
                <a:spLocks/>
              </p:cNvSpPr>
              <p:nvPr/>
            </p:nvSpPr>
            <p:spPr bwMode="auto">
              <a:xfrm>
                <a:off x="603550" y="4391925"/>
                <a:ext cx="43400" cy="183775"/>
              </a:xfrm>
              <a:custGeom>
                <a:avLst/>
                <a:gdLst>
                  <a:gd name="T0" fmla="*/ 2147483646 w 1736"/>
                  <a:gd name="T1" fmla="*/ 0 h 7351"/>
                  <a:gd name="T2" fmla="*/ 2147483646 w 1736"/>
                  <a:gd name="T3" fmla="*/ 1308593750 h 7351"/>
                  <a:gd name="T4" fmla="*/ 2147483646 w 1736"/>
                  <a:gd name="T5" fmla="*/ 2147483646 h 7351"/>
                  <a:gd name="T6" fmla="*/ 2147483646 w 1736"/>
                  <a:gd name="T7" fmla="*/ 2147483646 h 7351"/>
                  <a:gd name="T8" fmla="*/ 2147483646 w 1736"/>
                  <a:gd name="T9" fmla="*/ 2147483646 h 7351"/>
                  <a:gd name="T10" fmla="*/ 2147483646 w 1736"/>
                  <a:gd name="T11" fmla="*/ 2147483646 h 7351"/>
                  <a:gd name="T12" fmla="*/ 664062500 w 1736"/>
                  <a:gd name="T13" fmla="*/ 2147483646 h 7351"/>
                  <a:gd name="T14" fmla="*/ 664062500 w 1736"/>
                  <a:gd name="T15" fmla="*/ 2147483646 h 7351"/>
                  <a:gd name="T16" fmla="*/ 2147483646 w 1736"/>
                  <a:gd name="T17" fmla="*/ 2147483646 h 7351"/>
                  <a:gd name="T18" fmla="*/ 2147483646 w 1736"/>
                  <a:gd name="T19" fmla="*/ 2147483646 h 7351"/>
                  <a:gd name="T20" fmla="*/ 2147483646 w 1736"/>
                  <a:gd name="T21" fmla="*/ 2147483646 h 7351"/>
                  <a:gd name="T22" fmla="*/ 2147483646 w 1736"/>
                  <a:gd name="T23" fmla="*/ 2147483646 h 7351"/>
                  <a:gd name="T24" fmla="*/ 2147483646 w 1736"/>
                  <a:gd name="T25" fmla="*/ 2147483646 h 7351"/>
                  <a:gd name="T26" fmla="*/ 2147483646 w 1736"/>
                  <a:gd name="T27" fmla="*/ 2147483646 h 7351"/>
                  <a:gd name="T28" fmla="*/ 2147483646 w 1736"/>
                  <a:gd name="T29" fmla="*/ 1308593750 h 7351"/>
                  <a:gd name="T30" fmla="*/ 2147483646 w 1736"/>
                  <a:gd name="T31" fmla="*/ 0 h 735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1" name="Google Shape;223;p2"/>
              <p:cNvSpPr>
                <a:spLocks/>
              </p:cNvSpPr>
              <p:nvPr/>
            </p:nvSpPr>
            <p:spPr bwMode="auto">
              <a:xfrm>
                <a:off x="651100" y="4437450"/>
                <a:ext cx="100100" cy="184400"/>
              </a:xfrm>
              <a:custGeom>
                <a:avLst/>
                <a:gdLst>
                  <a:gd name="T0" fmla="*/ 2147483646 w 4004"/>
                  <a:gd name="T1" fmla="*/ 0 h 7376"/>
                  <a:gd name="T2" fmla="*/ 2147483646 w 4004"/>
                  <a:gd name="T3" fmla="*/ 458984375 h 7376"/>
                  <a:gd name="T4" fmla="*/ 2147483646 w 4004"/>
                  <a:gd name="T5" fmla="*/ 2147483646 h 7376"/>
                  <a:gd name="T6" fmla="*/ 2147483646 w 4004"/>
                  <a:gd name="T7" fmla="*/ 2147483646 h 7376"/>
                  <a:gd name="T8" fmla="*/ 2147483646 w 4004"/>
                  <a:gd name="T9" fmla="*/ 2147483646 h 7376"/>
                  <a:gd name="T10" fmla="*/ 2147483646 w 4004"/>
                  <a:gd name="T11" fmla="*/ 2147483646 h 7376"/>
                  <a:gd name="T12" fmla="*/ 2147483646 w 4004"/>
                  <a:gd name="T13" fmla="*/ 2147483646 h 7376"/>
                  <a:gd name="T14" fmla="*/ 2147483646 w 4004"/>
                  <a:gd name="T15" fmla="*/ 2147483646 h 7376"/>
                  <a:gd name="T16" fmla="*/ 2147483646 w 4004"/>
                  <a:gd name="T17" fmla="*/ 2147483646 h 7376"/>
                  <a:gd name="T18" fmla="*/ 332031250 w 4004"/>
                  <a:gd name="T19" fmla="*/ 2147483646 h 7376"/>
                  <a:gd name="T20" fmla="*/ 0 w 4004"/>
                  <a:gd name="T21" fmla="*/ 2147483646 h 7376"/>
                  <a:gd name="T22" fmla="*/ 976562500 w 4004"/>
                  <a:gd name="T23" fmla="*/ 2147483646 h 7376"/>
                  <a:gd name="T24" fmla="*/ 2147483646 w 4004"/>
                  <a:gd name="T25" fmla="*/ 2147483646 h 7376"/>
                  <a:gd name="T26" fmla="*/ 2147483646 w 4004"/>
                  <a:gd name="T27" fmla="*/ 2147483646 h 7376"/>
                  <a:gd name="T28" fmla="*/ 2147483646 w 4004"/>
                  <a:gd name="T29" fmla="*/ 2147483646 h 7376"/>
                  <a:gd name="T30" fmla="*/ 2147483646 w 4004"/>
                  <a:gd name="T31" fmla="*/ 2147483646 h 7376"/>
                  <a:gd name="T32" fmla="*/ 2147483646 w 4004"/>
                  <a:gd name="T33" fmla="*/ 2147483646 h 7376"/>
                  <a:gd name="T34" fmla="*/ 2147483646 w 4004"/>
                  <a:gd name="T35" fmla="*/ 2147483646 h 7376"/>
                  <a:gd name="T36" fmla="*/ 2147483646 w 4004"/>
                  <a:gd name="T37" fmla="*/ 2147483646 h 7376"/>
                  <a:gd name="T38" fmla="*/ 2147483646 w 4004"/>
                  <a:gd name="T39" fmla="*/ 2147483646 h 7376"/>
                  <a:gd name="T40" fmla="*/ 2147483646 w 4004"/>
                  <a:gd name="T41" fmla="*/ 1113281250 h 7376"/>
                  <a:gd name="T42" fmla="*/ 2147483646 w 4004"/>
                  <a:gd name="T43" fmla="*/ 136718750 h 7376"/>
                  <a:gd name="T44" fmla="*/ 2147483646 w 4004"/>
                  <a:gd name="T45" fmla="*/ 136718750 h 7376"/>
                  <a:gd name="T46" fmla="*/ 2147483646 w 4004"/>
                  <a:gd name="T47" fmla="*/ 0 h 737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224;p2"/>
              <p:cNvSpPr>
                <a:spLocks/>
              </p:cNvSpPr>
              <p:nvPr/>
            </p:nvSpPr>
            <p:spPr bwMode="auto">
              <a:xfrm>
                <a:off x="708625" y="4497000"/>
                <a:ext cx="135125" cy="164950"/>
              </a:xfrm>
              <a:custGeom>
                <a:avLst/>
                <a:gdLst>
                  <a:gd name="T0" fmla="*/ 2147483646 w 5405"/>
                  <a:gd name="T1" fmla="*/ 0 h 6598"/>
                  <a:gd name="T2" fmla="*/ 2147483646 w 5405"/>
                  <a:gd name="T3" fmla="*/ 332031250 h 6598"/>
                  <a:gd name="T4" fmla="*/ 2147483646 w 5405"/>
                  <a:gd name="T5" fmla="*/ 2147483646 h 6598"/>
                  <a:gd name="T6" fmla="*/ 2147483646 w 5405"/>
                  <a:gd name="T7" fmla="*/ 2147483646 h 6598"/>
                  <a:gd name="T8" fmla="*/ 2147483646 w 5405"/>
                  <a:gd name="T9" fmla="*/ 2147483646 h 6598"/>
                  <a:gd name="T10" fmla="*/ 2147483646 w 5405"/>
                  <a:gd name="T11" fmla="*/ 2147483646 h 6598"/>
                  <a:gd name="T12" fmla="*/ 664062500 w 5405"/>
                  <a:gd name="T13" fmla="*/ 2147483646 h 6598"/>
                  <a:gd name="T14" fmla="*/ 664062500 w 5405"/>
                  <a:gd name="T15" fmla="*/ 2147483646 h 6598"/>
                  <a:gd name="T16" fmla="*/ 2147483646 w 5405"/>
                  <a:gd name="T17" fmla="*/ 2147483646 h 6598"/>
                  <a:gd name="T18" fmla="*/ 2147483646 w 5405"/>
                  <a:gd name="T19" fmla="*/ 2147483646 h 6598"/>
                  <a:gd name="T20" fmla="*/ 2147483646 w 5405"/>
                  <a:gd name="T21" fmla="*/ 2147483646 h 6598"/>
                  <a:gd name="T22" fmla="*/ 2147483646 w 5405"/>
                  <a:gd name="T23" fmla="*/ 2147483646 h 6598"/>
                  <a:gd name="T24" fmla="*/ 2147483646 w 5405"/>
                  <a:gd name="T25" fmla="*/ 2147483646 h 6598"/>
                  <a:gd name="T26" fmla="*/ 2147483646 w 5405"/>
                  <a:gd name="T27" fmla="*/ 2147483646 h 6598"/>
                  <a:gd name="T28" fmla="*/ 2147483646 w 5405"/>
                  <a:gd name="T29" fmla="*/ 2147483646 h 6598"/>
                  <a:gd name="T30" fmla="*/ 2147483646 w 5405"/>
                  <a:gd name="T31" fmla="*/ 2147483646 h 6598"/>
                  <a:gd name="T32" fmla="*/ 2147483646 w 5405"/>
                  <a:gd name="T33" fmla="*/ 2147483646 h 6598"/>
                  <a:gd name="T34" fmla="*/ 2147483646 w 5405"/>
                  <a:gd name="T35" fmla="*/ 976562500 h 6598"/>
                  <a:gd name="T36" fmla="*/ 2147483646 w 5405"/>
                  <a:gd name="T37" fmla="*/ 0 h 659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225;p2"/>
              <p:cNvSpPr>
                <a:spLocks/>
              </p:cNvSpPr>
              <p:nvPr/>
            </p:nvSpPr>
            <p:spPr bwMode="auto">
              <a:xfrm>
                <a:off x="628575" y="4372750"/>
                <a:ext cx="28375" cy="28375"/>
              </a:xfrm>
              <a:custGeom>
                <a:avLst/>
                <a:gdLst>
                  <a:gd name="T0" fmla="*/ 2147483646 w 1135"/>
                  <a:gd name="T1" fmla="*/ 0 h 1135"/>
                  <a:gd name="T2" fmla="*/ 2147483646 w 1135"/>
                  <a:gd name="T3" fmla="*/ 1298828125 h 1135"/>
                  <a:gd name="T4" fmla="*/ 9765625 w 1135"/>
                  <a:gd name="T5" fmla="*/ 2147483646 h 1135"/>
                  <a:gd name="T6" fmla="*/ 1308593750 w 1135"/>
                  <a:gd name="T7" fmla="*/ 2147483646 h 1135"/>
                  <a:gd name="T8" fmla="*/ 2147483646 w 1135"/>
                  <a:gd name="T9" fmla="*/ 2147483646 h 1135"/>
                  <a:gd name="T10" fmla="*/ 2147483646 w 1135"/>
                  <a:gd name="T11" fmla="*/ 2147483646 h 1135"/>
                  <a:gd name="T12" fmla="*/ 2147483646 w 1135"/>
                  <a:gd name="T13" fmla="*/ 2147483646 h 1135"/>
                  <a:gd name="T14" fmla="*/ 2147483646 w 1135"/>
                  <a:gd name="T15" fmla="*/ 2147483646 h 1135"/>
                  <a:gd name="T16" fmla="*/ 2147483646 w 1135"/>
                  <a:gd name="T17" fmla="*/ 0 h 1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226;p2"/>
              <p:cNvSpPr>
                <a:spLocks/>
              </p:cNvSpPr>
              <p:nvPr/>
            </p:nvSpPr>
            <p:spPr bwMode="auto">
              <a:xfrm>
                <a:off x="734475" y="4418600"/>
                <a:ext cx="27550" cy="28375"/>
              </a:xfrm>
              <a:custGeom>
                <a:avLst/>
                <a:gdLst>
                  <a:gd name="T0" fmla="*/ 2147483646 w 1102"/>
                  <a:gd name="T1" fmla="*/ 9765625 h 1135"/>
                  <a:gd name="T2" fmla="*/ 1962890625 w 1102"/>
                  <a:gd name="T3" fmla="*/ 1308593750 h 1135"/>
                  <a:gd name="T4" fmla="*/ 9765625 w 1102"/>
                  <a:gd name="T5" fmla="*/ 2147483646 h 1135"/>
                  <a:gd name="T6" fmla="*/ 986328125 w 1102"/>
                  <a:gd name="T7" fmla="*/ 2147483646 h 1135"/>
                  <a:gd name="T8" fmla="*/ 2147483646 w 1102"/>
                  <a:gd name="T9" fmla="*/ 2147483646 h 1135"/>
                  <a:gd name="T10" fmla="*/ 2147483646 w 1102"/>
                  <a:gd name="T11" fmla="*/ 2147483646 h 1135"/>
                  <a:gd name="T12" fmla="*/ 2147483646 w 1102"/>
                  <a:gd name="T13" fmla="*/ 2147483646 h 1135"/>
                  <a:gd name="T14" fmla="*/ 2147483646 w 1102"/>
                  <a:gd name="T15" fmla="*/ 2147483646 h 1135"/>
                  <a:gd name="T16" fmla="*/ 2147483646 w 1102"/>
                  <a:gd name="T17" fmla="*/ 9765625 h 1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5" name="Google Shape;227;p2"/>
              <p:cNvSpPr>
                <a:spLocks/>
              </p:cNvSpPr>
              <p:nvPr/>
            </p:nvSpPr>
            <p:spPr bwMode="auto">
              <a:xfrm>
                <a:off x="828725" y="4482825"/>
                <a:ext cx="28375" cy="27525"/>
              </a:xfrm>
              <a:custGeom>
                <a:avLst/>
                <a:gdLst>
                  <a:gd name="T0" fmla="*/ 2147483646 w 1135"/>
                  <a:gd name="T1" fmla="*/ 0 h 1101"/>
                  <a:gd name="T2" fmla="*/ 2147483646 w 1135"/>
                  <a:gd name="T3" fmla="*/ 976562500 h 1101"/>
                  <a:gd name="T4" fmla="*/ 0 w 1135"/>
                  <a:gd name="T5" fmla="*/ 2147483646 h 1101"/>
                  <a:gd name="T6" fmla="*/ 1308593750 w 1135"/>
                  <a:gd name="T7" fmla="*/ 2147483646 h 1101"/>
                  <a:gd name="T8" fmla="*/ 2147483646 w 1135"/>
                  <a:gd name="T9" fmla="*/ 2147483646 h 1101"/>
                  <a:gd name="T10" fmla="*/ 2147483646 w 1135"/>
                  <a:gd name="T11" fmla="*/ 2147483646 h 1101"/>
                  <a:gd name="T12" fmla="*/ 2147483646 w 1135"/>
                  <a:gd name="T13" fmla="*/ 2147483646 h 1101"/>
                  <a:gd name="T14" fmla="*/ 2147483646 w 1135"/>
                  <a:gd name="T15" fmla="*/ 1953125000 h 1101"/>
                  <a:gd name="T16" fmla="*/ 2147483646 w 1135"/>
                  <a:gd name="T17" fmla="*/ 0 h 11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228;p2"/>
              <p:cNvSpPr>
                <a:spLocks/>
              </p:cNvSpPr>
              <p:nvPr/>
            </p:nvSpPr>
            <p:spPr bwMode="auto">
              <a:xfrm>
                <a:off x="422600" y="4443625"/>
                <a:ext cx="499550" cy="528725"/>
              </a:xfrm>
              <a:custGeom>
                <a:avLst/>
                <a:gdLst>
                  <a:gd name="T0" fmla="*/ 2147483646 w 19982"/>
                  <a:gd name="T1" fmla="*/ 654296875 h 21149"/>
                  <a:gd name="T2" fmla="*/ 2147483646 w 19982"/>
                  <a:gd name="T3" fmla="*/ 2147483646 h 21149"/>
                  <a:gd name="T4" fmla="*/ 2147483646 w 19982"/>
                  <a:gd name="T5" fmla="*/ 2147483646 h 21149"/>
                  <a:gd name="T6" fmla="*/ 2147483646 w 19982"/>
                  <a:gd name="T7" fmla="*/ 2147483646 h 21149"/>
                  <a:gd name="T8" fmla="*/ 2147483646 w 19982"/>
                  <a:gd name="T9" fmla="*/ 2147483646 h 21149"/>
                  <a:gd name="T10" fmla="*/ 2147483646 w 19982"/>
                  <a:gd name="T11" fmla="*/ 2147483646 h 21149"/>
                  <a:gd name="T12" fmla="*/ 2147483646 w 19982"/>
                  <a:gd name="T13" fmla="*/ 2147483646 h 21149"/>
                  <a:gd name="T14" fmla="*/ 2147483646 w 19982"/>
                  <a:gd name="T15" fmla="*/ 2147483646 h 21149"/>
                  <a:gd name="T16" fmla="*/ 2147483646 w 19982"/>
                  <a:gd name="T17" fmla="*/ 2147483646 h 21149"/>
                  <a:gd name="T18" fmla="*/ 2147483646 w 19982"/>
                  <a:gd name="T19" fmla="*/ 2147483646 h 21149"/>
                  <a:gd name="T20" fmla="*/ 2147483646 w 19982"/>
                  <a:gd name="T21" fmla="*/ 2147483646 h 21149"/>
                  <a:gd name="T22" fmla="*/ 2147483646 w 19982"/>
                  <a:gd name="T23" fmla="*/ 2147483646 h 21149"/>
                  <a:gd name="T24" fmla="*/ 2147483646 w 19982"/>
                  <a:gd name="T25" fmla="*/ 2147483646 h 21149"/>
                  <a:gd name="T26" fmla="*/ 2147483646 w 19982"/>
                  <a:gd name="T27" fmla="*/ 2147483646 h 21149"/>
                  <a:gd name="T28" fmla="*/ 2147483646 w 19982"/>
                  <a:gd name="T29" fmla="*/ 2147483646 h 21149"/>
                  <a:gd name="T30" fmla="*/ 2147483646 w 19982"/>
                  <a:gd name="T31" fmla="*/ 2147483646 h 21149"/>
                  <a:gd name="T32" fmla="*/ 2147483646 w 19982"/>
                  <a:gd name="T33" fmla="*/ 2147483646 h 21149"/>
                  <a:gd name="T34" fmla="*/ 2147483646 w 19982"/>
                  <a:gd name="T35" fmla="*/ 2147483646 h 21149"/>
                  <a:gd name="T36" fmla="*/ 2147483646 w 19982"/>
                  <a:gd name="T37" fmla="*/ 2147483646 h 21149"/>
                  <a:gd name="T38" fmla="*/ 2147483646 w 19982"/>
                  <a:gd name="T39" fmla="*/ 2147483646 h 21149"/>
                  <a:gd name="T40" fmla="*/ 2147483646 w 19982"/>
                  <a:gd name="T41" fmla="*/ 2147483646 h 21149"/>
                  <a:gd name="T42" fmla="*/ 2147483646 w 19982"/>
                  <a:gd name="T43" fmla="*/ 2147483646 h 21149"/>
                  <a:gd name="T44" fmla="*/ 2147483646 w 19982"/>
                  <a:gd name="T45" fmla="*/ 2147483646 h 21149"/>
                  <a:gd name="T46" fmla="*/ 2147483646 w 19982"/>
                  <a:gd name="T47" fmla="*/ 2147483646 h 21149"/>
                  <a:gd name="T48" fmla="*/ 2147483646 w 19982"/>
                  <a:gd name="T49" fmla="*/ 2147483646 h 21149"/>
                  <a:gd name="T50" fmla="*/ 2147483646 w 19982"/>
                  <a:gd name="T51" fmla="*/ 2147483646 h 21149"/>
                  <a:gd name="T52" fmla="*/ 2147483646 w 19982"/>
                  <a:gd name="T53" fmla="*/ 2147483646 h 21149"/>
                  <a:gd name="T54" fmla="*/ 2147483646 w 19982"/>
                  <a:gd name="T55" fmla="*/ 2147483646 h 21149"/>
                  <a:gd name="T56" fmla="*/ 2147483646 w 19982"/>
                  <a:gd name="T57" fmla="*/ 2147483646 h 21149"/>
                  <a:gd name="T58" fmla="*/ 2147483646 w 19982"/>
                  <a:gd name="T59" fmla="*/ 2147483646 h 21149"/>
                  <a:gd name="T60" fmla="*/ 2147483646 w 19982"/>
                  <a:gd name="T61" fmla="*/ 2147483646 h 21149"/>
                  <a:gd name="T62" fmla="*/ 2147483646 w 19982"/>
                  <a:gd name="T63" fmla="*/ 2147483646 h 21149"/>
                  <a:gd name="T64" fmla="*/ 2147483646 w 19982"/>
                  <a:gd name="T65" fmla="*/ 2147483646 h 21149"/>
                  <a:gd name="T66" fmla="*/ 2147483646 w 19982"/>
                  <a:gd name="T67" fmla="*/ 2147483646 h 21149"/>
                  <a:gd name="T68" fmla="*/ 2147483646 w 19982"/>
                  <a:gd name="T69" fmla="*/ 2147483646 h 21149"/>
                  <a:gd name="T70" fmla="*/ 2147483646 w 19982"/>
                  <a:gd name="T71" fmla="*/ 2147483646 h 21149"/>
                  <a:gd name="T72" fmla="*/ 2147483646 w 19982"/>
                  <a:gd name="T73" fmla="*/ 976562500 h 2114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229;p2"/>
              <p:cNvSpPr>
                <a:spLocks/>
              </p:cNvSpPr>
              <p:nvPr/>
            </p:nvSpPr>
            <p:spPr bwMode="auto">
              <a:xfrm>
                <a:off x="439275" y="4441950"/>
                <a:ext cx="480375" cy="313600"/>
              </a:xfrm>
              <a:custGeom>
                <a:avLst/>
                <a:gdLst>
                  <a:gd name="T0" fmla="*/ 2147483646 w 19215"/>
                  <a:gd name="T1" fmla="*/ 654296875 h 12544"/>
                  <a:gd name="T2" fmla="*/ 2147483646 w 19215"/>
                  <a:gd name="T3" fmla="*/ 2147483646 h 12544"/>
                  <a:gd name="T4" fmla="*/ 2147483646 w 19215"/>
                  <a:gd name="T5" fmla="*/ 2147483646 h 12544"/>
                  <a:gd name="T6" fmla="*/ 2147483646 w 19215"/>
                  <a:gd name="T7" fmla="*/ 2147483646 h 12544"/>
                  <a:gd name="T8" fmla="*/ 2147483646 w 19215"/>
                  <a:gd name="T9" fmla="*/ 2147483646 h 12544"/>
                  <a:gd name="T10" fmla="*/ 2147483646 w 19215"/>
                  <a:gd name="T11" fmla="*/ 2147483646 h 12544"/>
                  <a:gd name="T12" fmla="*/ 2147483646 w 19215"/>
                  <a:gd name="T13" fmla="*/ 2147483646 h 12544"/>
                  <a:gd name="T14" fmla="*/ 2147483646 w 19215"/>
                  <a:gd name="T15" fmla="*/ 2147483646 h 12544"/>
                  <a:gd name="T16" fmla="*/ 2147483646 w 19215"/>
                  <a:gd name="T17" fmla="*/ 2147483646 h 12544"/>
                  <a:gd name="T18" fmla="*/ 2147483646 w 19215"/>
                  <a:gd name="T19" fmla="*/ 2147483646 h 12544"/>
                  <a:gd name="T20" fmla="*/ 2147483646 w 19215"/>
                  <a:gd name="T21" fmla="*/ 2147483646 h 12544"/>
                  <a:gd name="T22" fmla="*/ 2147483646 w 19215"/>
                  <a:gd name="T23" fmla="*/ 2147483646 h 12544"/>
                  <a:gd name="T24" fmla="*/ 2147483646 w 19215"/>
                  <a:gd name="T25" fmla="*/ 2147483646 h 12544"/>
                  <a:gd name="T26" fmla="*/ 2147483646 w 19215"/>
                  <a:gd name="T27" fmla="*/ 2147483646 h 12544"/>
                  <a:gd name="T28" fmla="*/ 2147483646 w 19215"/>
                  <a:gd name="T29" fmla="*/ 2147483646 h 12544"/>
                  <a:gd name="T30" fmla="*/ 2147483646 w 19215"/>
                  <a:gd name="T31" fmla="*/ 2147483646 h 12544"/>
                  <a:gd name="T32" fmla="*/ 2147483646 w 19215"/>
                  <a:gd name="T33" fmla="*/ 2147483646 h 12544"/>
                  <a:gd name="T34" fmla="*/ 2147483646 w 19215"/>
                  <a:gd name="T35" fmla="*/ 2147483646 h 12544"/>
                  <a:gd name="T36" fmla="*/ 2147483646 w 19215"/>
                  <a:gd name="T37" fmla="*/ 2147483646 h 12544"/>
                  <a:gd name="T38" fmla="*/ 2147483646 w 19215"/>
                  <a:gd name="T39" fmla="*/ 2147483646 h 12544"/>
                  <a:gd name="T40" fmla="*/ 2147483646 w 19215"/>
                  <a:gd name="T41" fmla="*/ 2147483646 h 12544"/>
                  <a:gd name="T42" fmla="*/ 2147483646 w 19215"/>
                  <a:gd name="T43" fmla="*/ 2147483646 h 12544"/>
                  <a:gd name="T44" fmla="*/ 2147483646 w 19215"/>
                  <a:gd name="T45" fmla="*/ 2147483646 h 12544"/>
                  <a:gd name="T46" fmla="*/ 2147483646 w 19215"/>
                  <a:gd name="T47" fmla="*/ 2147483646 h 12544"/>
                  <a:gd name="T48" fmla="*/ 2147483646 w 19215"/>
                  <a:gd name="T49" fmla="*/ 2147483646 h 12544"/>
                  <a:gd name="T50" fmla="*/ 2147483646 w 19215"/>
                  <a:gd name="T51" fmla="*/ 2147483646 h 12544"/>
                  <a:gd name="T52" fmla="*/ 2147483646 w 19215"/>
                  <a:gd name="T53" fmla="*/ 2147483646 h 12544"/>
                  <a:gd name="T54" fmla="*/ 2147483646 w 19215"/>
                  <a:gd name="T55" fmla="*/ 2147483646 h 12544"/>
                  <a:gd name="T56" fmla="*/ 2147483646 w 19215"/>
                  <a:gd name="T57" fmla="*/ 2147483646 h 12544"/>
                  <a:gd name="T58" fmla="*/ 2147483646 w 19215"/>
                  <a:gd name="T59" fmla="*/ 2147483646 h 12544"/>
                  <a:gd name="T60" fmla="*/ 2147483646 w 19215"/>
                  <a:gd name="T61" fmla="*/ 2147483646 h 12544"/>
                  <a:gd name="T62" fmla="*/ 2147483646 w 19215"/>
                  <a:gd name="T63" fmla="*/ 2147483646 h 12544"/>
                  <a:gd name="T64" fmla="*/ 2147483646 w 19215"/>
                  <a:gd name="T65" fmla="*/ 2147483646 h 12544"/>
                  <a:gd name="T66" fmla="*/ 2147483646 w 19215"/>
                  <a:gd name="T67" fmla="*/ 2147483646 h 12544"/>
                  <a:gd name="T68" fmla="*/ 2147483646 w 19215"/>
                  <a:gd name="T69" fmla="*/ 2147483646 h 12544"/>
                  <a:gd name="T70" fmla="*/ 2147483646 w 19215"/>
                  <a:gd name="T71" fmla="*/ 2147483646 h 12544"/>
                  <a:gd name="T72" fmla="*/ 2147483646 w 19215"/>
                  <a:gd name="T73" fmla="*/ 2147483646 h 12544"/>
                  <a:gd name="T74" fmla="*/ 2147483646 w 19215"/>
                  <a:gd name="T75" fmla="*/ 2147483646 h 12544"/>
                  <a:gd name="T76" fmla="*/ 2147483646 w 19215"/>
                  <a:gd name="T77" fmla="*/ 2147483646 h 12544"/>
                  <a:gd name="T78" fmla="*/ 2147483646 w 19215"/>
                  <a:gd name="T79" fmla="*/ 2147483646 h 12544"/>
                  <a:gd name="T80" fmla="*/ 2147483646 w 19215"/>
                  <a:gd name="T81" fmla="*/ 2147483646 h 12544"/>
                  <a:gd name="T82" fmla="*/ 2147483646 w 19215"/>
                  <a:gd name="T83" fmla="*/ 2147483646 h 12544"/>
                  <a:gd name="T84" fmla="*/ 2147483646 w 19215"/>
                  <a:gd name="T85" fmla="*/ 2147483646 h 12544"/>
                  <a:gd name="T86" fmla="*/ 2147483646 w 19215"/>
                  <a:gd name="T87" fmla="*/ 2147483646 h 12544"/>
                  <a:gd name="T88" fmla="*/ 2147483646 w 19215"/>
                  <a:gd name="T89" fmla="*/ 2147483646 h 12544"/>
                  <a:gd name="T90" fmla="*/ 2147483646 w 19215"/>
                  <a:gd name="T91" fmla="*/ 2147483646 h 12544"/>
                  <a:gd name="T92" fmla="*/ 2147483646 w 19215"/>
                  <a:gd name="T93" fmla="*/ 2147483646 h 12544"/>
                  <a:gd name="T94" fmla="*/ 2147483646 w 19215"/>
                  <a:gd name="T95" fmla="*/ 2147483646 h 12544"/>
                  <a:gd name="T96" fmla="*/ 2147483646 w 19215"/>
                  <a:gd name="T97" fmla="*/ 2147483646 h 12544"/>
                  <a:gd name="T98" fmla="*/ 2147483646 w 19215"/>
                  <a:gd name="T99" fmla="*/ 2147483646 h 12544"/>
                  <a:gd name="T100" fmla="*/ 2147483646 w 19215"/>
                  <a:gd name="T101" fmla="*/ 2147483646 h 12544"/>
                  <a:gd name="T102" fmla="*/ 2147483646 w 19215"/>
                  <a:gd name="T103" fmla="*/ 2147483646 h 12544"/>
                  <a:gd name="T104" fmla="*/ 2147483646 w 19215"/>
                  <a:gd name="T105" fmla="*/ 654296875 h 1254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230;p2"/>
              <p:cNvSpPr>
                <a:spLocks/>
              </p:cNvSpPr>
              <p:nvPr/>
            </p:nvSpPr>
            <p:spPr bwMode="auto">
              <a:xfrm>
                <a:off x="454275" y="4622075"/>
                <a:ext cx="38400" cy="262875"/>
              </a:xfrm>
              <a:custGeom>
                <a:avLst/>
                <a:gdLst>
                  <a:gd name="T0" fmla="*/ 2147483646 w 1536"/>
                  <a:gd name="T1" fmla="*/ 9765625 h 10515"/>
                  <a:gd name="T2" fmla="*/ 2147483646 w 1536"/>
                  <a:gd name="T3" fmla="*/ 986328125 h 10515"/>
                  <a:gd name="T4" fmla="*/ 2147483646 w 1536"/>
                  <a:gd name="T5" fmla="*/ 2147483646 h 10515"/>
                  <a:gd name="T6" fmla="*/ 2147483646 w 1536"/>
                  <a:gd name="T7" fmla="*/ 2147483646 h 10515"/>
                  <a:gd name="T8" fmla="*/ 2147483646 w 1536"/>
                  <a:gd name="T9" fmla="*/ 2147483646 h 10515"/>
                  <a:gd name="T10" fmla="*/ 2147483646 w 1536"/>
                  <a:gd name="T11" fmla="*/ 2147483646 h 10515"/>
                  <a:gd name="T12" fmla="*/ 2147483646 w 1536"/>
                  <a:gd name="T13" fmla="*/ 2147483646 h 10515"/>
                  <a:gd name="T14" fmla="*/ 2147483646 w 1536"/>
                  <a:gd name="T15" fmla="*/ 2147483646 h 10515"/>
                  <a:gd name="T16" fmla="*/ 9765625 w 1536"/>
                  <a:gd name="T17" fmla="*/ 2147483646 h 10515"/>
                  <a:gd name="T18" fmla="*/ 664062500 w 1536"/>
                  <a:gd name="T19" fmla="*/ 2147483646 h 10515"/>
                  <a:gd name="T20" fmla="*/ 2147483646 w 1536"/>
                  <a:gd name="T21" fmla="*/ 2147483646 h 10515"/>
                  <a:gd name="T22" fmla="*/ 2147483646 w 1536"/>
                  <a:gd name="T23" fmla="*/ 2147483646 h 10515"/>
                  <a:gd name="T24" fmla="*/ 2147483646 w 1536"/>
                  <a:gd name="T25" fmla="*/ 2147483646 h 10515"/>
                  <a:gd name="T26" fmla="*/ 2147483646 w 1536"/>
                  <a:gd name="T27" fmla="*/ 2147483646 h 10515"/>
                  <a:gd name="T28" fmla="*/ 2147483646 w 1536"/>
                  <a:gd name="T29" fmla="*/ 2147483646 h 10515"/>
                  <a:gd name="T30" fmla="*/ 2147483646 w 1536"/>
                  <a:gd name="T31" fmla="*/ 2147483646 h 10515"/>
                  <a:gd name="T32" fmla="*/ 2147483646 w 1536"/>
                  <a:gd name="T33" fmla="*/ 2147483646 h 10515"/>
                  <a:gd name="T34" fmla="*/ 2147483646 w 1536"/>
                  <a:gd name="T35" fmla="*/ 2147483646 h 10515"/>
                  <a:gd name="T36" fmla="*/ 2147483646 w 1536"/>
                  <a:gd name="T37" fmla="*/ 2147483646 h 10515"/>
                  <a:gd name="T38" fmla="*/ 2147483646 w 1536"/>
                  <a:gd name="T39" fmla="*/ 986328125 h 10515"/>
                  <a:gd name="T40" fmla="*/ 2147483646 w 1536"/>
                  <a:gd name="T41" fmla="*/ 9765625 h 105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231;p2"/>
              <p:cNvSpPr>
                <a:spLocks/>
              </p:cNvSpPr>
              <p:nvPr/>
            </p:nvSpPr>
            <p:spPr bwMode="auto">
              <a:xfrm>
                <a:off x="495975" y="4675450"/>
                <a:ext cx="76750" cy="240375"/>
              </a:xfrm>
              <a:custGeom>
                <a:avLst/>
                <a:gdLst>
                  <a:gd name="T0" fmla="*/ 2147483646 w 3070"/>
                  <a:gd name="T1" fmla="*/ 2147483646 h 9615"/>
                  <a:gd name="T2" fmla="*/ 2147483646 w 3070"/>
                  <a:gd name="T3" fmla="*/ 2147483646 h 9615"/>
                  <a:gd name="T4" fmla="*/ 2147483646 w 3070"/>
                  <a:gd name="T5" fmla="*/ 2147483646 h 9615"/>
                  <a:gd name="T6" fmla="*/ 2147483646 w 3070"/>
                  <a:gd name="T7" fmla="*/ 9765625 h 9615"/>
                  <a:gd name="T8" fmla="*/ 2147483646 w 3070"/>
                  <a:gd name="T9" fmla="*/ 654296875 h 9615"/>
                  <a:gd name="T10" fmla="*/ 2147483646 w 3070"/>
                  <a:gd name="T11" fmla="*/ 2147483646 h 9615"/>
                  <a:gd name="T12" fmla="*/ 2147483646 w 3070"/>
                  <a:gd name="T13" fmla="*/ 2147483646 h 9615"/>
                  <a:gd name="T14" fmla="*/ 2147483646 w 3070"/>
                  <a:gd name="T15" fmla="*/ 2147483646 h 9615"/>
                  <a:gd name="T16" fmla="*/ 2147483646 w 3070"/>
                  <a:gd name="T17" fmla="*/ 2147483646 h 9615"/>
                  <a:gd name="T18" fmla="*/ 2147483646 w 3070"/>
                  <a:gd name="T19" fmla="*/ 2147483646 h 9615"/>
                  <a:gd name="T20" fmla="*/ 2147483646 w 3070"/>
                  <a:gd name="T21" fmla="*/ 2147483646 h 9615"/>
                  <a:gd name="T22" fmla="*/ 664062500 w 3070"/>
                  <a:gd name="T23" fmla="*/ 2147483646 h 9615"/>
                  <a:gd name="T24" fmla="*/ 9765625 w 3070"/>
                  <a:gd name="T25" fmla="*/ 2147483646 h 9615"/>
                  <a:gd name="T26" fmla="*/ 1962890625 w 3070"/>
                  <a:gd name="T27" fmla="*/ 2147483646 h 9615"/>
                  <a:gd name="T28" fmla="*/ 2147483646 w 3070"/>
                  <a:gd name="T29" fmla="*/ 2147483646 h 9615"/>
                  <a:gd name="T30" fmla="*/ 2147483646 w 3070"/>
                  <a:gd name="T31" fmla="*/ 2147483646 h 9615"/>
                  <a:gd name="T32" fmla="*/ 2147483646 w 3070"/>
                  <a:gd name="T33" fmla="*/ 2147483646 h 9615"/>
                  <a:gd name="T34" fmla="*/ 2147483646 w 3070"/>
                  <a:gd name="T35" fmla="*/ 2147483646 h 9615"/>
                  <a:gd name="T36" fmla="*/ 2147483646 w 3070"/>
                  <a:gd name="T37" fmla="*/ 2147483646 h 9615"/>
                  <a:gd name="T38" fmla="*/ 2147483646 w 3070"/>
                  <a:gd name="T39" fmla="*/ 2147483646 h 9615"/>
                  <a:gd name="T40" fmla="*/ 2147483646 w 3070"/>
                  <a:gd name="T41" fmla="*/ 1308593750 h 9615"/>
                  <a:gd name="T42" fmla="*/ 2147483646 w 3070"/>
                  <a:gd name="T43" fmla="*/ 9765625 h 9615"/>
                  <a:gd name="T44" fmla="*/ 2147483646 w 3070"/>
                  <a:gd name="T45" fmla="*/ 9765625 h 961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lnTo>
                      <a:pt x="2936" y="1"/>
                    </a:ln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0" name="Google Shape;232;p2"/>
              <p:cNvSpPr>
                <a:spLocks/>
              </p:cNvSpPr>
              <p:nvPr/>
            </p:nvSpPr>
            <p:spPr bwMode="auto">
              <a:xfrm>
                <a:off x="564375" y="4714650"/>
                <a:ext cx="109250" cy="221025"/>
              </a:xfrm>
              <a:custGeom>
                <a:avLst/>
                <a:gdLst>
                  <a:gd name="T0" fmla="*/ 2147483646 w 4370"/>
                  <a:gd name="T1" fmla="*/ 9765625 h 8841"/>
                  <a:gd name="T2" fmla="*/ 2147483646 w 4370"/>
                  <a:gd name="T3" fmla="*/ 986328125 h 8841"/>
                  <a:gd name="T4" fmla="*/ 2147483646 w 4370"/>
                  <a:gd name="T5" fmla="*/ 2147483646 h 8841"/>
                  <a:gd name="T6" fmla="*/ 2147483646 w 4370"/>
                  <a:gd name="T7" fmla="*/ 2147483646 h 8841"/>
                  <a:gd name="T8" fmla="*/ 2147483646 w 4370"/>
                  <a:gd name="T9" fmla="*/ 2147483646 h 8841"/>
                  <a:gd name="T10" fmla="*/ 2147483646 w 4370"/>
                  <a:gd name="T11" fmla="*/ 2147483646 h 8841"/>
                  <a:gd name="T12" fmla="*/ 2147483646 w 4370"/>
                  <a:gd name="T13" fmla="*/ 2147483646 h 8841"/>
                  <a:gd name="T14" fmla="*/ 322265625 w 4370"/>
                  <a:gd name="T15" fmla="*/ 2147483646 h 8841"/>
                  <a:gd name="T16" fmla="*/ 1953125000 w 4370"/>
                  <a:gd name="T17" fmla="*/ 2147483646 h 8841"/>
                  <a:gd name="T18" fmla="*/ 2147483646 w 4370"/>
                  <a:gd name="T19" fmla="*/ 2147483646 h 8841"/>
                  <a:gd name="T20" fmla="*/ 2147483646 w 4370"/>
                  <a:gd name="T21" fmla="*/ 2147483646 h 8841"/>
                  <a:gd name="T22" fmla="*/ 2147483646 w 4370"/>
                  <a:gd name="T23" fmla="*/ 2147483646 h 8841"/>
                  <a:gd name="T24" fmla="*/ 2147483646 w 4370"/>
                  <a:gd name="T25" fmla="*/ 2147483646 h 8841"/>
                  <a:gd name="T26" fmla="*/ 2147483646 w 4370"/>
                  <a:gd name="T27" fmla="*/ 2147483646 h 8841"/>
                  <a:gd name="T28" fmla="*/ 2147483646 w 4370"/>
                  <a:gd name="T29" fmla="*/ 2147483646 h 8841"/>
                  <a:gd name="T30" fmla="*/ 2147483646 w 4370"/>
                  <a:gd name="T31" fmla="*/ 2147483646 h 8841"/>
                  <a:gd name="T32" fmla="*/ 2147483646 w 4370"/>
                  <a:gd name="T33" fmla="*/ 9765625 h 8841"/>
                  <a:gd name="T34" fmla="*/ 2147483646 w 4370"/>
                  <a:gd name="T35" fmla="*/ 9765625 h 88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lnTo>
                      <a:pt x="4170" y="1"/>
                    </a:ln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1" name="Google Shape;233;p2"/>
              <p:cNvSpPr>
                <a:spLocks/>
              </p:cNvSpPr>
              <p:nvPr/>
            </p:nvSpPr>
            <p:spPr bwMode="auto">
              <a:xfrm>
                <a:off x="649425" y="4730500"/>
                <a:ext cx="120100" cy="203500"/>
              </a:xfrm>
              <a:custGeom>
                <a:avLst/>
                <a:gdLst>
                  <a:gd name="T0" fmla="*/ 2147483646 w 4804"/>
                  <a:gd name="T1" fmla="*/ 2147483646 h 8140"/>
                  <a:gd name="T2" fmla="*/ 2147483646 w 4804"/>
                  <a:gd name="T3" fmla="*/ 2147483646 h 8140"/>
                  <a:gd name="T4" fmla="*/ 2147483646 w 4804"/>
                  <a:gd name="T5" fmla="*/ 2147483646 h 8140"/>
                  <a:gd name="T6" fmla="*/ 2147483646 w 4804"/>
                  <a:gd name="T7" fmla="*/ 2147483646 h 8140"/>
                  <a:gd name="T8" fmla="*/ 2147483646 w 4804"/>
                  <a:gd name="T9" fmla="*/ 2147483646 h 8140"/>
                  <a:gd name="T10" fmla="*/ 2147483646 w 4804"/>
                  <a:gd name="T11" fmla="*/ 0 h 8140"/>
                  <a:gd name="T12" fmla="*/ 2147483646 w 4804"/>
                  <a:gd name="T13" fmla="*/ 332031250 h 8140"/>
                  <a:gd name="T14" fmla="*/ 2147483646 w 4804"/>
                  <a:gd name="T15" fmla="*/ 2147483646 h 8140"/>
                  <a:gd name="T16" fmla="*/ 2147483646 w 4804"/>
                  <a:gd name="T17" fmla="*/ 2147483646 h 8140"/>
                  <a:gd name="T18" fmla="*/ 2147483646 w 4804"/>
                  <a:gd name="T19" fmla="*/ 2147483646 h 8140"/>
                  <a:gd name="T20" fmla="*/ 654296875 w 4804"/>
                  <a:gd name="T21" fmla="*/ 2147483646 h 8140"/>
                  <a:gd name="T22" fmla="*/ 9765625 w 4804"/>
                  <a:gd name="T23" fmla="*/ 2147483646 h 8140"/>
                  <a:gd name="T24" fmla="*/ 9765625 w 4804"/>
                  <a:gd name="T25" fmla="*/ 2147483646 h 8140"/>
                  <a:gd name="T26" fmla="*/ 1630859375 w 4804"/>
                  <a:gd name="T27" fmla="*/ 2147483646 h 8140"/>
                  <a:gd name="T28" fmla="*/ 2147483646 w 4804"/>
                  <a:gd name="T29" fmla="*/ 2147483646 h 8140"/>
                  <a:gd name="T30" fmla="*/ 2147483646 w 4804"/>
                  <a:gd name="T31" fmla="*/ 2147483646 h 8140"/>
                  <a:gd name="T32" fmla="*/ 2147483646 w 4804"/>
                  <a:gd name="T33" fmla="*/ 2147483646 h 8140"/>
                  <a:gd name="T34" fmla="*/ 2147483646 w 4804"/>
                  <a:gd name="T35" fmla="*/ 2147483646 h 8140"/>
                  <a:gd name="T36" fmla="*/ 2147483646 w 4804"/>
                  <a:gd name="T37" fmla="*/ 2147483646 h 8140"/>
                  <a:gd name="T38" fmla="*/ 2147483646 w 4804"/>
                  <a:gd name="T39" fmla="*/ 2147483646 h 8140"/>
                  <a:gd name="T40" fmla="*/ 2147483646 w 4804"/>
                  <a:gd name="T41" fmla="*/ 2147483646 h 8140"/>
                  <a:gd name="T42" fmla="*/ 2147483646 w 4804"/>
                  <a:gd name="T43" fmla="*/ 2147483646 h 8140"/>
                  <a:gd name="T44" fmla="*/ 2147483646 w 4804"/>
                  <a:gd name="T45" fmla="*/ 2147483646 h 8140"/>
                  <a:gd name="T46" fmla="*/ 2147483646 w 4804"/>
                  <a:gd name="T47" fmla="*/ 332031250 h 8140"/>
                  <a:gd name="T48" fmla="*/ 2147483646 w 4804"/>
                  <a:gd name="T49" fmla="*/ 0 h 814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2" name="Google Shape;234;p2"/>
              <p:cNvSpPr>
                <a:spLocks/>
              </p:cNvSpPr>
              <p:nvPr/>
            </p:nvSpPr>
            <p:spPr bwMode="auto">
              <a:xfrm>
                <a:off x="373400" y="4787200"/>
                <a:ext cx="381125" cy="221850"/>
              </a:xfrm>
              <a:custGeom>
                <a:avLst/>
                <a:gdLst>
                  <a:gd name="T0" fmla="*/ 2147483646 w 15245"/>
                  <a:gd name="T1" fmla="*/ 9765625 h 8874"/>
                  <a:gd name="T2" fmla="*/ 2147483646 w 15245"/>
                  <a:gd name="T3" fmla="*/ 986328125 h 8874"/>
                  <a:gd name="T4" fmla="*/ 2147483646 w 15245"/>
                  <a:gd name="T5" fmla="*/ 2147483646 h 8874"/>
                  <a:gd name="T6" fmla="*/ 332031250 w 15245"/>
                  <a:gd name="T7" fmla="*/ 2147483646 h 8874"/>
                  <a:gd name="T8" fmla="*/ 0 w 15245"/>
                  <a:gd name="T9" fmla="*/ 2147483646 h 8874"/>
                  <a:gd name="T10" fmla="*/ 976562500 w 15245"/>
                  <a:gd name="T11" fmla="*/ 2147483646 h 8874"/>
                  <a:gd name="T12" fmla="*/ 2147483646 w 15245"/>
                  <a:gd name="T13" fmla="*/ 2147483646 h 8874"/>
                  <a:gd name="T14" fmla="*/ 2147483646 w 15245"/>
                  <a:gd name="T15" fmla="*/ 2147483646 h 8874"/>
                  <a:gd name="T16" fmla="*/ 2147483646 w 15245"/>
                  <a:gd name="T17" fmla="*/ 2147483646 h 8874"/>
                  <a:gd name="T18" fmla="*/ 2147483646 w 15245"/>
                  <a:gd name="T19" fmla="*/ 2147483646 h 8874"/>
                  <a:gd name="T20" fmla="*/ 2147483646 w 15245"/>
                  <a:gd name="T21" fmla="*/ 2147483646 h 8874"/>
                  <a:gd name="T22" fmla="*/ 2147483646 w 15245"/>
                  <a:gd name="T23" fmla="*/ 2147483646 h 8874"/>
                  <a:gd name="T24" fmla="*/ 2147483646 w 15245"/>
                  <a:gd name="T25" fmla="*/ 2147483646 h 8874"/>
                  <a:gd name="T26" fmla="*/ 2147483646 w 15245"/>
                  <a:gd name="T27" fmla="*/ 2147483646 h 8874"/>
                  <a:gd name="T28" fmla="*/ 2147483646 w 15245"/>
                  <a:gd name="T29" fmla="*/ 2147483646 h 8874"/>
                  <a:gd name="T30" fmla="*/ 2147483646 w 15245"/>
                  <a:gd name="T31" fmla="*/ 2147483646 h 8874"/>
                  <a:gd name="T32" fmla="*/ 2147483646 w 15245"/>
                  <a:gd name="T33" fmla="*/ 2147483646 h 8874"/>
                  <a:gd name="T34" fmla="*/ 2147483646 w 15245"/>
                  <a:gd name="T35" fmla="*/ 2147483646 h 8874"/>
                  <a:gd name="T36" fmla="*/ 2147483646 w 15245"/>
                  <a:gd name="T37" fmla="*/ 2147483646 h 8874"/>
                  <a:gd name="T38" fmla="*/ 2147483646 w 15245"/>
                  <a:gd name="T39" fmla="*/ 2147483646 h 8874"/>
                  <a:gd name="T40" fmla="*/ 2147483646 w 15245"/>
                  <a:gd name="T41" fmla="*/ 2147483646 h 8874"/>
                  <a:gd name="T42" fmla="*/ 2147483646 w 15245"/>
                  <a:gd name="T43" fmla="*/ 2147483646 h 8874"/>
                  <a:gd name="T44" fmla="*/ 2147483646 w 15245"/>
                  <a:gd name="T45" fmla="*/ 2147483646 h 8874"/>
                  <a:gd name="T46" fmla="*/ 2147483646 w 15245"/>
                  <a:gd name="T47" fmla="*/ 2147483646 h 8874"/>
                  <a:gd name="T48" fmla="*/ 2147483646 w 15245"/>
                  <a:gd name="T49" fmla="*/ 2147483646 h 8874"/>
                  <a:gd name="T50" fmla="*/ 2147483646 w 15245"/>
                  <a:gd name="T51" fmla="*/ 2147483646 h 8874"/>
                  <a:gd name="T52" fmla="*/ 2147483646 w 15245"/>
                  <a:gd name="T53" fmla="*/ 2147483646 h 8874"/>
                  <a:gd name="T54" fmla="*/ 2147483646 w 15245"/>
                  <a:gd name="T55" fmla="*/ 2147483646 h 8874"/>
                  <a:gd name="T56" fmla="*/ 2147483646 w 15245"/>
                  <a:gd name="T57" fmla="*/ 2147483646 h 8874"/>
                  <a:gd name="T58" fmla="*/ 2147483646 w 15245"/>
                  <a:gd name="T59" fmla="*/ 2147483646 h 8874"/>
                  <a:gd name="T60" fmla="*/ 2147483646 w 15245"/>
                  <a:gd name="T61" fmla="*/ 2147483646 h 8874"/>
                  <a:gd name="T62" fmla="*/ 2147483646 w 15245"/>
                  <a:gd name="T63" fmla="*/ 2147483646 h 8874"/>
                  <a:gd name="T64" fmla="*/ 2147483646 w 15245"/>
                  <a:gd name="T65" fmla="*/ 2147483646 h 8874"/>
                  <a:gd name="T66" fmla="*/ 2147483646 w 15245"/>
                  <a:gd name="T67" fmla="*/ 2147483646 h 8874"/>
                  <a:gd name="T68" fmla="*/ 2147483646 w 15245"/>
                  <a:gd name="T69" fmla="*/ 2147483646 h 8874"/>
                  <a:gd name="T70" fmla="*/ 2147483646 w 15245"/>
                  <a:gd name="T71" fmla="*/ 2147483646 h 8874"/>
                  <a:gd name="T72" fmla="*/ 2147483646 w 15245"/>
                  <a:gd name="T73" fmla="*/ 2147483646 h 8874"/>
                  <a:gd name="T74" fmla="*/ 2147483646 w 15245"/>
                  <a:gd name="T75" fmla="*/ 2147483646 h 8874"/>
                  <a:gd name="T76" fmla="*/ 2147483646 w 15245"/>
                  <a:gd name="T77" fmla="*/ 2147483646 h 8874"/>
                  <a:gd name="T78" fmla="*/ 2147483646 w 15245"/>
                  <a:gd name="T79" fmla="*/ 2147483646 h 8874"/>
                  <a:gd name="T80" fmla="*/ 2147483646 w 15245"/>
                  <a:gd name="T81" fmla="*/ 2147483646 h 8874"/>
                  <a:gd name="T82" fmla="*/ 2147483646 w 15245"/>
                  <a:gd name="T83" fmla="*/ 2147483646 h 8874"/>
                  <a:gd name="T84" fmla="*/ 2147483646 w 15245"/>
                  <a:gd name="T85" fmla="*/ 2147483646 h 8874"/>
                  <a:gd name="T86" fmla="*/ 2147483646 w 15245"/>
                  <a:gd name="T87" fmla="*/ 2147483646 h 8874"/>
                  <a:gd name="T88" fmla="*/ 2147483646 w 15245"/>
                  <a:gd name="T89" fmla="*/ 2147483646 h 8874"/>
                  <a:gd name="T90" fmla="*/ 2147483646 w 15245"/>
                  <a:gd name="T91" fmla="*/ 2147483646 h 8874"/>
                  <a:gd name="T92" fmla="*/ 2147483646 w 15245"/>
                  <a:gd name="T93" fmla="*/ 2147483646 h 8874"/>
                  <a:gd name="T94" fmla="*/ 2147483646 w 15245"/>
                  <a:gd name="T95" fmla="*/ 2147483646 h 8874"/>
                  <a:gd name="T96" fmla="*/ 2147483646 w 15245"/>
                  <a:gd name="T97" fmla="*/ 9765625 h 8874"/>
                  <a:gd name="T98" fmla="*/ 2147483646 w 15245"/>
                  <a:gd name="T99" fmla="*/ 9765625 h 887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lnTo>
                      <a:pt x="1401" y="1"/>
                    </a:ln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3" name="Google Shape;235;p2"/>
              <p:cNvSpPr>
                <a:spLocks/>
              </p:cNvSpPr>
              <p:nvPr/>
            </p:nvSpPr>
            <p:spPr bwMode="auto">
              <a:xfrm>
                <a:off x="436775" y="4959825"/>
                <a:ext cx="94250" cy="122625"/>
              </a:xfrm>
              <a:custGeom>
                <a:avLst/>
                <a:gdLst>
                  <a:gd name="T0" fmla="*/ 2147483646 w 3770"/>
                  <a:gd name="T1" fmla="*/ 9765625 h 4905"/>
                  <a:gd name="T2" fmla="*/ 2147483646 w 3770"/>
                  <a:gd name="T3" fmla="*/ 2147483646 h 4905"/>
                  <a:gd name="T4" fmla="*/ 2147483646 w 3770"/>
                  <a:gd name="T5" fmla="*/ 2147483646 h 4905"/>
                  <a:gd name="T6" fmla="*/ 2147483646 w 3770"/>
                  <a:gd name="T7" fmla="*/ 2147483646 h 4905"/>
                  <a:gd name="T8" fmla="*/ 2147483646 w 3770"/>
                  <a:gd name="T9" fmla="*/ 2147483646 h 4905"/>
                  <a:gd name="T10" fmla="*/ 2147483646 w 3770"/>
                  <a:gd name="T11" fmla="*/ 2147483646 h 4905"/>
                  <a:gd name="T12" fmla="*/ 2147483646 w 3770"/>
                  <a:gd name="T13" fmla="*/ 2147483646 h 4905"/>
                  <a:gd name="T14" fmla="*/ 2147483646 w 3770"/>
                  <a:gd name="T15" fmla="*/ 2147483646 h 4905"/>
                  <a:gd name="T16" fmla="*/ 2147483646 w 3770"/>
                  <a:gd name="T17" fmla="*/ 2147483646 h 4905"/>
                  <a:gd name="T18" fmla="*/ 2147483646 w 3770"/>
                  <a:gd name="T19" fmla="*/ 2147483646 h 4905"/>
                  <a:gd name="T20" fmla="*/ 2147483646 w 3770"/>
                  <a:gd name="T21" fmla="*/ 2147483646 h 4905"/>
                  <a:gd name="T22" fmla="*/ 2147483646 w 3770"/>
                  <a:gd name="T23" fmla="*/ 9765625 h 4905"/>
                  <a:gd name="T24" fmla="*/ 2147483646 w 3770"/>
                  <a:gd name="T25" fmla="*/ 9765625 h 490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lnTo>
                      <a:pt x="3169" y="1"/>
                    </a:ln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4" name="Google Shape;236;p2"/>
              <p:cNvSpPr>
                <a:spLocks/>
              </p:cNvSpPr>
              <p:nvPr/>
            </p:nvSpPr>
            <p:spPr bwMode="auto">
              <a:xfrm>
                <a:off x="400075" y="4823050"/>
                <a:ext cx="118450" cy="124500"/>
              </a:xfrm>
              <a:custGeom>
                <a:avLst/>
                <a:gdLst>
                  <a:gd name="T0" fmla="*/ 2147483646 w 4738"/>
                  <a:gd name="T1" fmla="*/ 9765625 h 4980"/>
                  <a:gd name="T2" fmla="*/ 1962890625 w 4738"/>
                  <a:gd name="T3" fmla="*/ 986328125 h 4980"/>
                  <a:gd name="T4" fmla="*/ 986328125 w 4738"/>
                  <a:gd name="T5" fmla="*/ 2147483646 h 4980"/>
                  <a:gd name="T6" fmla="*/ 2147483646 w 4738"/>
                  <a:gd name="T7" fmla="*/ 2147483646 h 4980"/>
                  <a:gd name="T8" fmla="*/ 2147483646 w 4738"/>
                  <a:gd name="T9" fmla="*/ 2147483646 h 4980"/>
                  <a:gd name="T10" fmla="*/ 2147483646 w 4738"/>
                  <a:gd name="T11" fmla="*/ 2147483646 h 4980"/>
                  <a:gd name="T12" fmla="*/ 2147483646 w 4738"/>
                  <a:gd name="T13" fmla="*/ 2147483646 h 4980"/>
                  <a:gd name="T14" fmla="*/ 2147483646 w 4738"/>
                  <a:gd name="T15" fmla="*/ 2147483646 h 4980"/>
                  <a:gd name="T16" fmla="*/ 2147483646 w 4738"/>
                  <a:gd name="T17" fmla="*/ 2147483646 h 4980"/>
                  <a:gd name="T18" fmla="*/ 2147483646 w 4738"/>
                  <a:gd name="T19" fmla="*/ 2147483646 h 4980"/>
                  <a:gd name="T20" fmla="*/ 2147483646 w 4738"/>
                  <a:gd name="T21" fmla="*/ 2147483646 h 4980"/>
                  <a:gd name="T22" fmla="*/ 2147483646 w 4738"/>
                  <a:gd name="T23" fmla="*/ 2147483646 h 4980"/>
                  <a:gd name="T24" fmla="*/ 2147483646 w 4738"/>
                  <a:gd name="T25" fmla="*/ 2147483646 h 4980"/>
                  <a:gd name="T26" fmla="*/ 2147483646 w 4738"/>
                  <a:gd name="T27" fmla="*/ 2147483646 h 4980"/>
                  <a:gd name="T28" fmla="*/ 2147483646 w 4738"/>
                  <a:gd name="T29" fmla="*/ 1308593750 h 4980"/>
                  <a:gd name="T30" fmla="*/ 2147483646 w 4738"/>
                  <a:gd name="T31" fmla="*/ 9765625 h 498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5" name="Google Shape;237;p2"/>
              <p:cNvSpPr>
                <a:spLocks/>
              </p:cNvSpPr>
              <p:nvPr/>
            </p:nvSpPr>
            <p:spPr bwMode="auto">
              <a:xfrm>
                <a:off x="525175" y="4825350"/>
                <a:ext cx="50050" cy="124825"/>
              </a:xfrm>
              <a:custGeom>
                <a:avLst/>
                <a:gdLst>
                  <a:gd name="T0" fmla="*/ 2147483646 w 2002"/>
                  <a:gd name="T1" fmla="*/ 9765625 h 4993"/>
                  <a:gd name="T2" fmla="*/ 2147483646 w 2002"/>
                  <a:gd name="T3" fmla="*/ 1718750000 h 4993"/>
                  <a:gd name="T4" fmla="*/ 2147483646 w 2002"/>
                  <a:gd name="T5" fmla="*/ 2147483646 h 4993"/>
                  <a:gd name="T6" fmla="*/ 2147483646 w 2002"/>
                  <a:gd name="T7" fmla="*/ 2147483646 h 4993"/>
                  <a:gd name="T8" fmla="*/ 976562500 w 2002"/>
                  <a:gd name="T9" fmla="*/ 2147483646 h 4993"/>
                  <a:gd name="T10" fmla="*/ 2147483646 w 2002"/>
                  <a:gd name="T11" fmla="*/ 2147483646 h 4993"/>
                  <a:gd name="T12" fmla="*/ 2147483646 w 2002"/>
                  <a:gd name="T13" fmla="*/ 2147483646 h 4993"/>
                  <a:gd name="T14" fmla="*/ 2147483646 w 2002"/>
                  <a:gd name="T15" fmla="*/ 2147483646 h 4993"/>
                  <a:gd name="T16" fmla="*/ 2147483646 w 2002"/>
                  <a:gd name="T17" fmla="*/ 2147483646 h 4993"/>
                  <a:gd name="T18" fmla="*/ 2147483646 w 2002"/>
                  <a:gd name="T19" fmla="*/ 2147483646 h 4993"/>
                  <a:gd name="T20" fmla="*/ 2147483646 w 2002"/>
                  <a:gd name="T21" fmla="*/ 2147483646 h 4993"/>
                  <a:gd name="T22" fmla="*/ 2147483646 w 2002"/>
                  <a:gd name="T23" fmla="*/ 2147483646 h 4993"/>
                  <a:gd name="T24" fmla="*/ 2147483646 w 2002"/>
                  <a:gd name="T25" fmla="*/ 2147483646 h 4993"/>
                  <a:gd name="T26" fmla="*/ 2147483646 w 2002"/>
                  <a:gd name="T27" fmla="*/ 87890625 h 4993"/>
                  <a:gd name="T28" fmla="*/ 2147483646 w 2002"/>
                  <a:gd name="T29" fmla="*/ 87890625 h 4993"/>
                  <a:gd name="T30" fmla="*/ 2147483646 w 2002"/>
                  <a:gd name="T31" fmla="*/ 9765625 h 499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238;p2"/>
              <p:cNvSpPr>
                <a:spLocks/>
              </p:cNvSpPr>
              <p:nvPr/>
            </p:nvSpPr>
            <p:spPr bwMode="auto">
              <a:xfrm>
                <a:off x="564375" y="4922300"/>
                <a:ext cx="161800" cy="50175"/>
              </a:xfrm>
              <a:custGeom>
                <a:avLst/>
                <a:gdLst>
                  <a:gd name="T0" fmla="*/ 2147483646 w 6472"/>
                  <a:gd name="T1" fmla="*/ 0 h 2007"/>
                  <a:gd name="T2" fmla="*/ 2147483646 w 6472"/>
                  <a:gd name="T3" fmla="*/ 2147483646 h 2007"/>
                  <a:gd name="T4" fmla="*/ 2147483646 w 6472"/>
                  <a:gd name="T5" fmla="*/ 2147483646 h 2007"/>
                  <a:gd name="T6" fmla="*/ 654296875 w 6472"/>
                  <a:gd name="T7" fmla="*/ 2147483646 h 2007"/>
                  <a:gd name="T8" fmla="*/ 0 w 6472"/>
                  <a:gd name="T9" fmla="*/ 2147483646 h 2007"/>
                  <a:gd name="T10" fmla="*/ 2147483646 w 6472"/>
                  <a:gd name="T11" fmla="*/ 2147483646 h 2007"/>
                  <a:gd name="T12" fmla="*/ 2147483646 w 6472"/>
                  <a:gd name="T13" fmla="*/ 2147483646 h 2007"/>
                  <a:gd name="T14" fmla="*/ 2147483646 w 6472"/>
                  <a:gd name="T15" fmla="*/ 2147483646 h 2007"/>
                  <a:gd name="T16" fmla="*/ 2147483646 w 6472"/>
                  <a:gd name="T17" fmla="*/ 2147483646 h 2007"/>
                  <a:gd name="T18" fmla="*/ 2147483646 w 6472"/>
                  <a:gd name="T19" fmla="*/ 2147483646 h 2007"/>
                  <a:gd name="T20" fmla="*/ 2147483646 w 6472"/>
                  <a:gd name="T21" fmla="*/ 1308593750 h 2007"/>
                  <a:gd name="T22" fmla="*/ 2147483646 w 6472"/>
                  <a:gd name="T23" fmla="*/ 0 h 2007"/>
                  <a:gd name="T24" fmla="*/ 2147483646 w 6472"/>
                  <a:gd name="T25" fmla="*/ 0 h 20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lnTo>
                      <a:pt x="6138" y="0"/>
                    </a:ln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5" name="Google Shape;239;p2"/>
            <p:cNvGrpSpPr>
              <a:grpSpLocks/>
            </p:cNvGrpSpPr>
            <p:nvPr/>
          </p:nvGrpSpPr>
          <p:grpSpPr bwMode="auto"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102" name="Google Shape;240;p2"/>
              <p:cNvSpPr/>
              <p:nvPr/>
            </p:nvSpPr>
            <p:spPr>
              <a:xfrm>
                <a:off x="2672181" y="2248049"/>
                <a:ext cx="194525" cy="63259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241;p2"/>
              <p:cNvSpPr/>
              <p:nvPr/>
            </p:nvSpPr>
            <p:spPr>
              <a:xfrm>
                <a:off x="2672181" y="2127858"/>
                <a:ext cx="113868" cy="167635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242;p2"/>
              <p:cNvSpPr/>
              <p:nvPr/>
            </p:nvSpPr>
            <p:spPr>
              <a:xfrm>
                <a:off x="2577290" y="2126276"/>
                <a:ext cx="107542" cy="170798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243;p2"/>
              <p:cNvSpPr/>
              <p:nvPr/>
            </p:nvSpPr>
            <p:spPr>
              <a:xfrm>
                <a:off x="2493470" y="2221164"/>
                <a:ext cx="178711" cy="74329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244;p2"/>
              <p:cNvSpPr/>
              <p:nvPr/>
            </p:nvSpPr>
            <p:spPr>
              <a:xfrm>
                <a:off x="2514030" y="2293911"/>
                <a:ext cx="158151" cy="104377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245;p2"/>
              <p:cNvSpPr/>
              <p:nvPr/>
            </p:nvSpPr>
            <p:spPr>
              <a:xfrm>
                <a:off x="2667436" y="2297074"/>
                <a:ext cx="164477" cy="123354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246;p2"/>
              <p:cNvSpPr/>
              <p:nvPr/>
            </p:nvSpPr>
            <p:spPr>
              <a:xfrm>
                <a:off x="2669018" y="2293911"/>
                <a:ext cx="85401" cy="169217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247;p2"/>
              <p:cNvSpPr/>
              <p:nvPr/>
            </p:nvSpPr>
            <p:spPr>
              <a:xfrm>
                <a:off x="2591523" y="2298656"/>
                <a:ext cx="98053" cy="172379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6" name="Google Shape;248;p2"/>
            <p:cNvGrpSpPr>
              <a:grpSpLocks/>
            </p:cNvGrpSpPr>
            <p:nvPr/>
          </p:nvGrpSpPr>
          <p:grpSpPr bwMode="auto"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93" name="Google Shape;249;p2"/>
              <p:cNvSpPr>
                <a:spLocks/>
              </p:cNvSpPr>
              <p:nvPr/>
            </p:nvSpPr>
            <p:spPr bwMode="auto">
              <a:xfrm>
                <a:off x="1496500" y="3472875"/>
                <a:ext cx="500400" cy="2154175"/>
              </a:xfrm>
              <a:custGeom>
                <a:avLst/>
                <a:gdLst>
                  <a:gd name="T0" fmla="*/ 2147483646 w 20016"/>
                  <a:gd name="T1" fmla="*/ 9765625 h 86167"/>
                  <a:gd name="T2" fmla="*/ 2147483646 w 20016"/>
                  <a:gd name="T3" fmla="*/ 2147483646 h 86167"/>
                  <a:gd name="T4" fmla="*/ 2147483646 w 20016"/>
                  <a:gd name="T5" fmla="*/ 2147483646 h 86167"/>
                  <a:gd name="T6" fmla="*/ 2147483646 w 20016"/>
                  <a:gd name="T7" fmla="*/ 2147483646 h 86167"/>
                  <a:gd name="T8" fmla="*/ 2147483646 w 20016"/>
                  <a:gd name="T9" fmla="*/ 2147483646 h 86167"/>
                  <a:gd name="T10" fmla="*/ 2147483646 w 20016"/>
                  <a:gd name="T11" fmla="*/ 2147483646 h 86167"/>
                  <a:gd name="T12" fmla="*/ 2147483646 w 20016"/>
                  <a:gd name="T13" fmla="*/ 2147483646 h 86167"/>
                  <a:gd name="T14" fmla="*/ 2147483646 w 20016"/>
                  <a:gd name="T15" fmla="*/ 2147483646 h 86167"/>
                  <a:gd name="T16" fmla="*/ 2147483646 w 20016"/>
                  <a:gd name="T17" fmla="*/ 2147483646 h 86167"/>
                  <a:gd name="T18" fmla="*/ 2147483646 w 20016"/>
                  <a:gd name="T19" fmla="*/ 2147483646 h 86167"/>
                  <a:gd name="T20" fmla="*/ 2147483646 w 20016"/>
                  <a:gd name="T21" fmla="*/ 2147483646 h 86167"/>
                  <a:gd name="T22" fmla="*/ 2147483646 w 20016"/>
                  <a:gd name="T23" fmla="*/ 2147483646 h 86167"/>
                  <a:gd name="T24" fmla="*/ 2147483646 w 20016"/>
                  <a:gd name="T25" fmla="*/ 2147483646 h 86167"/>
                  <a:gd name="T26" fmla="*/ 2147483646 w 20016"/>
                  <a:gd name="T27" fmla="*/ 2147483646 h 86167"/>
                  <a:gd name="T28" fmla="*/ 2147483646 w 20016"/>
                  <a:gd name="T29" fmla="*/ 2147483646 h 86167"/>
                  <a:gd name="T30" fmla="*/ 2147483646 w 20016"/>
                  <a:gd name="T31" fmla="*/ 2147483646 h 86167"/>
                  <a:gd name="T32" fmla="*/ 2147483646 w 20016"/>
                  <a:gd name="T33" fmla="*/ 2147483646 h 86167"/>
                  <a:gd name="T34" fmla="*/ 2147483646 w 20016"/>
                  <a:gd name="T35" fmla="*/ 9765625 h 86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250;p2"/>
              <p:cNvSpPr/>
              <p:nvPr/>
            </p:nvSpPr>
            <p:spPr>
              <a:xfrm>
                <a:off x="1457433" y="2847742"/>
                <a:ext cx="387477" cy="863499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251;p2"/>
              <p:cNvSpPr/>
              <p:nvPr/>
            </p:nvSpPr>
            <p:spPr>
              <a:xfrm>
                <a:off x="1844975" y="3215497"/>
                <a:ext cx="817655" cy="504498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252;p2"/>
              <p:cNvSpPr/>
              <p:nvPr/>
            </p:nvSpPr>
            <p:spPr>
              <a:xfrm>
                <a:off x="1846416" y="2703880"/>
                <a:ext cx="555121" cy="1004253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253;p2"/>
              <p:cNvSpPr>
                <a:spLocks/>
              </p:cNvSpPr>
              <p:nvPr/>
            </p:nvSpPr>
            <p:spPr bwMode="auto">
              <a:xfrm>
                <a:off x="1622175" y="3178400"/>
                <a:ext cx="191775" cy="467700"/>
              </a:xfrm>
              <a:custGeom>
                <a:avLst/>
                <a:gdLst>
                  <a:gd name="T0" fmla="*/ 1240234375 w 7671"/>
                  <a:gd name="T1" fmla="*/ 9765625 h 18708"/>
                  <a:gd name="T2" fmla="*/ 478515625 w 7671"/>
                  <a:gd name="T3" fmla="*/ 2147483646 h 18708"/>
                  <a:gd name="T4" fmla="*/ 2147483646 w 7671"/>
                  <a:gd name="T5" fmla="*/ 2147483646 h 18708"/>
                  <a:gd name="T6" fmla="*/ 2147483646 w 7671"/>
                  <a:gd name="T7" fmla="*/ 2147483646 h 18708"/>
                  <a:gd name="T8" fmla="*/ 2147483646 w 7671"/>
                  <a:gd name="T9" fmla="*/ 2147483646 h 18708"/>
                  <a:gd name="T10" fmla="*/ 2147483646 w 7671"/>
                  <a:gd name="T11" fmla="*/ 2147483646 h 18708"/>
                  <a:gd name="T12" fmla="*/ 2147483646 w 7671"/>
                  <a:gd name="T13" fmla="*/ 2147483646 h 18708"/>
                  <a:gd name="T14" fmla="*/ 2147483646 w 7671"/>
                  <a:gd name="T15" fmla="*/ 2147483646 h 18708"/>
                  <a:gd name="T16" fmla="*/ 1240234375 w 7671"/>
                  <a:gd name="T17" fmla="*/ 9765625 h 187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254;p2"/>
              <p:cNvSpPr>
                <a:spLocks/>
              </p:cNvSpPr>
              <p:nvPr/>
            </p:nvSpPr>
            <p:spPr bwMode="auto">
              <a:xfrm>
                <a:off x="1840300" y="3049625"/>
                <a:ext cx="196325" cy="607200"/>
              </a:xfrm>
              <a:custGeom>
                <a:avLst/>
                <a:gdLst>
                  <a:gd name="T0" fmla="*/ 2147483646 w 7853"/>
                  <a:gd name="T1" fmla="*/ 9765625 h 24288"/>
                  <a:gd name="T2" fmla="*/ 2147483646 w 7853"/>
                  <a:gd name="T3" fmla="*/ 2147483646 h 24288"/>
                  <a:gd name="T4" fmla="*/ 2147483646 w 7853"/>
                  <a:gd name="T5" fmla="*/ 2147483646 h 24288"/>
                  <a:gd name="T6" fmla="*/ 1660156250 w 7853"/>
                  <a:gd name="T7" fmla="*/ 2147483646 h 24288"/>
                  <a:gd name="T8" fmla="*/ 2147483646 w 7853"/>
                  <a:gd name="T9" fmla="*/ 2147483646 h 24288"/>
                  <a:gd name="T10" fmla="*/ 2147483646 w 7853"/>
                  <a:gd name="T11" fmla="*/ 2147483646 h 24288"/>
                  <a:gd name="T12" fmla="*/ 2147483646 w 7853"/>
                  <a:gd name="T13" fmla="*/ 2147483646 h 24288"/>
                  <a:gd name="T14" fmla="*/ 2147483646 w 7853"/>
                  <a:gd name="T15" fmla="*/ 2147483646 h 24288"/>
                  <a:gd name="T16" fmla="*/ 2147483646 w 7853"/>
                  <a:gd name="T17" fmla="*/ 9765625 h 242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255;p2"/>
              <p:cNvSpPr>
                <a:spLocks/>
              </p:cNvSpPr>
              <p:nvPr/>
            </p:nvSpPr>
            <p:spPr bwMode="auto">
              <a:xfrm>
                <a:off x="1895325" y="3305875"/>
                <a:ext cx="190450" cy="311450"/>
              </a:xfrm>
              <a:custGeom>
                <a:avLst/>
                <a:gdLst>
                  <a:gd name="T0" fmla="*/ 2147483646 w 7618"/>
                  <a:gd name="T1" fmla="*/ 0 h 12458"/>
                  <a:gd name="T2" fmla="*/ 2147483646 w 7618"/>
                  <a:gd name="T3" fmla="*/ 1162109375 h 12458"/>
                  <a:gd name="T4" fmla="*/ 2147483646 w 7618"/>
                  <a:gd name="T5" fmla="*/ 2147483646 h 12458"/>
                  <a:gd name="T6" fmla="*/ 2147483646 w 7618"/>
                  <a:gd name="T7" fmla="*/ 2147483646 h 12458"/>
                  <a:gd name="T8" fmla="*/ 2147483646 w 7618"/>
                  <a:gd name="T9" fmla="*/ 2147483646 h 12458"/>
                  <a:gd name="T10" fmla="*/ 2147483646 w 7618"/>
                  <a:gd name="T11" fmla="*/ 2147483646 h 12458"/>
                  <a:gd name="T12" fmla="*/ 2147483646 w 7618"/>
                  <a:gd name="T13" fmla="*/ 0 h 124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256;p2"/>
              <p:cNvSpPr>
                <a:spLocks/>
              </p:cNvSpPr>
              <p:nvPr/>
            </p:nvSpPr>
            <p:spPr bwMode="auto">
              <a:xfrm>
                <a:off x="1811100" y="3396375"/>
                <a:ext cx="613400" cy="344950"/>
              </a:xfrm>
              <a:custGeom>
                <a:avLst/>
                <a:gdLst>
                  <a:gd name="T0" fmla="*/ 2147483646 w 24536"/>
                  <a:gd name="T1" fmla="*/ 0 h 13798"/>
                  <a:gd name="T2" fmla="*/ 2147483646 w 24536"/>
                  <a:gd name="T3" fmla="*/ 839843750 h 13798"/>
                  <a:gd name="T4" fmla="*/ 2147483646 w 24536"/>
                  <a:gd name="T5" fmla="*/ 2147483646 h 13798"/>
                  <a:gd name="T6" fmla="*/ 2147483646 w 24536"/>
                  <a:gd name="T7" fmla="*/ 2147483646 h 13798"/>
                  <a:gd name="T8" fmla="*/ 2147483646 w 24536"/>
                  <a:gd name="T9" fmla="*/ 2147483646 h 13798"/>
                  <a:gd name="T10" fmla="*/ 2147483646 w 24536"/>
                  <a:gd name="T11" fmla="*/ 2147483646 h 13798"/>
                  <a:gd name="T12" fmla="*/ 2147483646 w 24536"/>
                  <a:gd name="T13" fmla="*/ 2147483646 h 13798"/>
                  <a:gd name="T14" fmla="*/ 2147483646 w 24536"/>
                  <a:gd name="T15" fmla="*/ 2147483646 h 13798"/>
                  <a:gd name="T16" fmla="*/ 2147483646 w 24536"/>
                  <a:gd name="T17" fmla="*/ 2147483646 h 13798"/>
                  <a:gd name="T18" fmla="*/ 2147483646 w 24536"/>
                  <a:gd name="T19" fmla="*/ 2147483646 h 13798"/>
                  <a:gd name="T20" fmla="*/ 2147483646 w 24536"/>
                  <a:gd name="T21" fmla="*/ 2147483646 h 13798"/>
                  <a:gd name="T22" fmla="*/ 2147483646 w 24536"/>
                  <a:gd name="T23" fmla="*/ 2147483646 h 13798"/>
                  <a:gd name="T24" fmla="*/ 2147483646 w 24536"/>
                  <a:gd name="T25" fmla="*/ 2147483646 h 13798"/>
                  <a:gd name="T26" fmla="*/ 2147483646 w 24536"/>
                  <a:gd name="T27" fmla="*/ 0 h 137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257;p2"/>
              <p:cNvSpPr>
                <a:spLocks/>
              </p:cNvSpPr>
              <p:nvPr/>
            </p:nvSpPr>
            <p:spPr bwMode="auto">
              <a:xfrm>
                <a:off x="1661400" y="3547725"/>
                <a:ext cx="382250" cy="258150"/>
              </a:xfrm>
              <a:custGeom>
                <a:avLst/>
                <a:gdLst>
                  <a:gd name="T0" fmla="*/ 2147483646 w 15290"/>
                  <a:gd name="T1" fmla="*/ 9765625 h 10326"/>
                  <a:gd name="T2" fmla="*/ 2147483646 w 15290"/>
                  <a:gd name="T3" fmla="*/ 488281250 h 10326"/>
                  <a:gd name="T4" fmla="*/ 2147483646 w 15290"/>
                  <a:gd name="T5" fmla="*/ 2147483646 h 10326"/>
                  <a:gd name="T6" fmla="*/ 2147483646 w 15290"/>
                  <a:gd name="T7" fmla="*/ 2147483646 h 10326"/>
                  <a:gd name="T8" fmla="*/ 2147483646 w 15290"/>
                  <a:gd name="T9" fmla="*/ 2147483646 h 10326"/>
                  <a:gd name="T10" fmla="*/ 2147483646 w 15290"/>
                  <a:gd name="T11" fmla="*/ 2147483646 h 10326"/>
                  <a:gd name="T12" fmla="*/ 2147483646 w 15290"/>
                  <a:gd name="T13" fmla="*/ 2147483646 h 10326"/>
                  <a:gd name="T14" fmla="*/ 2147483646 w 15290"/>
                  <a:gd name="T15" fmla="*/ 2147483646 h 10326"/>
                  <a:gd name="T16" fmla="*/ 2147483646 w 15290"/>
                  <a:gd name="T17" fmla="*/ 2147483646 h 10326"/>
                  <a:gd name="T18" fmla="*/ 2147483646 w 15290"/>
                  <a:gd name="T19" fmla="*/ 2147483646 h 10326"/>
                  <a:gd name="T20" fmla="*/ 2147483646 w 15290"/>
                  <a:gd name="T21" fmla="*/ 2147483646 h 10326"/>
                  <a:gd name="T22" fmla="*/ 2147483646 w 15290"/>
                  <a:gd name="T23" fmla="*/ 2147483646 h 10326"/>
                  <a:gd name="T24" fmla="*/ 2147483646 w 15290"/>
                  <a:gd name="T25" fmla="*/ 2147483646 h 10326"/>
                  <a:gd name="T26" fmla="*/ 2147483646 w 15290"/>
                  <a:gd name="T27" fmla="*/ 2147483646 h 10326"/>
                  <a:gd name="T28" fmla="*/ 2147483646 w 15290"/>
                  <a:gd name="T29" fmla="*/ 2147483646 h 10326"/>
                  <a:gd name="T30" fmla="*/ 2147483646 w 15290"/>
                  <a:gd name="T31" fmla="*/ 2147483646 h 10326"/>
                  <a:gd name="T32" fmla="*/ 2147483646 w 15290"/>
                  <a:gd name="T33" fmla="*/ 9765625 h 103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7" name="Google Shape;258;p2"/>
            <p:cNvGrpSpPr>
              <a:grpSpLocks/>
            </p:cNvGrpSpPr>
            <p:nvPr/>
          </p:nvGrpSpPr>
          <p:grpSpPr bwMode="auto"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78" name="Google Shape;259;p2"/>
              <p:cNvSpPr>
                <a:spLocks/>
              </p:cNvSpPr>
              <p:nvPr/>
            </p:nvSpPr>
            <p:spPr bwMode="auto">
              <a:xfrm flipH="1">
                <a:off x="8230874" y="3911051"/>
                <a:ext cx="394218" cy="285086"/>
              </a:xfrm>
              <a:custGeom>
                <a:avLst/>
                <a:gdLst>
                  <a:gd name="T0" fmla="*/ 2147483646 w 20944"/>
                  <a:gd name="T1" fmla="*/ 2387186 h 15146"/>
                  <a:gd name="T2" fmla="*/ 2147483646 w 20944"/>
                  <a:gd name="T3" fmla="*/ 2147483646 h 15146"/>
                  <a:gd name="T4" fmla="*/ 2387180 w 20944"/>
                  <a:gd name="T5" fmla="*/ 2147483646 h 15146"/>
                  <a:gd name="T6" fmla="*/ 2147483646 w 20944"/>
                  <a:gd name="T7" fmla="*/ 2147483646 h 15146"/>
                  <a:gd name="T8" fmla="*/ 2147483646 w 20944"/>
                  <a:gd name="T9" fmla="*/ 2147483646 h 15146"/>
                  <a:gd name="T10" fmla="*/ 2147483646 w 20944"/>
                  <a:gd name="T11" fmla="*/ 85104477 h 15146"/>
                  <a:gd name="T12" fmla="*/ 2147483646 w 20944"/>
                  <a:gd name="T13" fmla="*/ 2387186 h 151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79" name="Google Shape;260;p2"/>
              <p:cNvGrpSpPr>
                <a:grpSpLocks/>
              </p:cNvGrpSpPr>
              <p:nvPr/>
            </p:nvGrpSpPr>
            <p:grpSpPr bwMode="auto"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80" name="Google Shape;261;p2"/>
                <p:cNvSpPr>
                  <a:spLocks/>
                </p:cNvSpPr>
                <p:nvPr/>
              </p:nvSpPr>
              <p:spPr bwMode="auto">
                <a:xfrm>
                  <a:off x="916700" y="2276150"/>
                  <a:ext cx="289550" cy="661150"/>
                </a:xfrm>
                <a:custGeom>
                  <a:avLst/>
                  <a:gdLst>
                    <a:gd name="T0" fmla="*/ 2147483646 w 11582"/>
                    <a:gd name="T1" fmla="*/ 9765625 h 26446"/>
                    <a:gd name="T2" fmla="*/ 2147483646 w 11582"/>
                    <a:gd name="T3" fmla="*/ 2147483646 h 26446"/>
                    <a:gd name="T4" fmla="*/ 2147483646 w 11582"/>
                    <a:gd name="T5" fmla="*/ 2147483646 h 26446"/>
                    <a:gd name="T6" fmla="*/ 2147483646 w 11582"/>
                    <a:gd name="T7" fmla="*/ 2147483646 h 26446"/>
                    <a:gd name="T8" fmla="*/ 2147483646 w 11582"/>
                    <a:gd name="T9" fmla="*/ 9765625 h 264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1" name="Google Shape;262;p2"/>
                <p:cNvSpPr>
                  <a:spLocks/>
                </p:cNvSpPr>
                <p:nvPr/>
              </p:nvSpPr>
              <p:spPr bwMode="auto">
                <a:xfrm>
                  <a:off x="249500" y="3548225"/>
                  <a:ext cx="383775" cy="487100"/>
                </a:xfrm>
                <a:custGeom>
                  <a:avLst/>
                  <a:gdLst>
                    <a:gd name="T0" fmla="*/ 2147483646 w 15351"/>
                    <a:gd name="T1" fmla="*/ 0 h 19484"/>
                    <a:gd name="T2" fmla="*/ 2147483646 w 15351"/>
                    <a:gd name="T3" fmla="*/ 2147483646 h 19484"/>
                    <a:gd name="T4" fmla="*/ 2147483646 w 15351"/>
                    <a:gd name="T5" fmla="*/ 2147483646 h 19484"/>
                    <a:gd name="T6" fmla="*/ 2147483646 w 15351"/>
                    <a:gd name="T7" fmla="*/ 2147483646 h 19484"/>
                    <a:gd name="T8" fmla="*/ 2147483646 w 15351"/>
                    <a:gd name="T9" fmla="*/ 0 h 194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2" name="Google Shape;263;p2"/>
                <p:cNvSpPr>
                  <a:spLocks/>
                </p:cNvSpPr>
                <p:nvPr/>
              </p:nvSpPr>
              <p:spPr bwMode="auto">
                <a:xfrm>
                  <a:off x="765475" y="3687275"/>
                  <a:ext cx="476475" cy="386675"/>
                </a:xfrm>
                <a:custGeom>
                  <a:avLst/>
                  <a:gdLst>
                    <a:gd name="T0" fmla="*/ 2147483646 w 19059"/>
                    <a:gd name="T1" fmla="*/ 0 h 15467"/>
                    <a:gd name="T2" fmla="*/ 2147483646 w 19059"/>
                    <a:gd name="T3" fmla="*/ 2147483646 h 15467"/>
                    <a:gd name="T4" fmla="*/ 9765625 w 19059"/>
                    <a:gd name="T5" fmla="*/ 2147483646 h 15467"/>
                    <a:gd name="T6" fmla="*/ 2147483646 w 19059"/>
                    <a:gd name="T7" fmla="*/ 2147483646 h 15467"/>
                    <a:gd name="T8" fmla="*/ 2147483646 w 19059"/>
                    <a:gd name="T9" fmla="*/ 2147483646 h 15467"/>
                    <a:gd name="T10" fmla="*/ 2147483646 w 19059"/>
                    <a:gd name="T11" fmla="*/ 0 h 154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3" name="Google Shape;264;p2"/>
                <p:cNvSpPr>
                  <a:spLocks/>
                </p:cNvSpPr>
                <p:nvPr/>
              </p:nvSpPr>
              <p:spPr bwMode="auto">
                <a:xfrm>
                  <a:off x="371100" y="3007175"/>
                  <a:ext cx="448350" cy="604125"/>
                </a:xfrm>
                <a:custGeom>
                  <a:avLst/>
                  <a:gdLst>
                    <a:gd name="T0" fmla="*/ 2147483646 w 17934"/>
                    <a:gd name="T1" fmla="*/ 0 h 24165"/>
                    <a:gd name="T2" fmla="*/ 2147483646 w 17934"/>
                    <a:gd name="T3" fmla="*/ 0 h 24165"/>
                    <a:gd name="T4" fmla="*/ 2147483646 w 17934"/>
                    <a:gd name="T5" fmla="*/ 2147483646 h 24165"/>
                    <a:gd name="T6" fmla="*/ 2147483646 w 17934"/>
                    <a:gd name="T7" fmla="*/ 2147483646 h 24165"/>
                    <a:gd name="T8" fmla="*/ 2147483646 w 17934"/>
                    <a:gd name="T9" fmla="*/ 2147483646 h 24165"/>
                    <a:gd name="T10" fmla="*/ 2147483646 w 17934"/>
                    <a:gd name="T11" fmla="*/ 0 h 2416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4" name="Google Shape;265;p2"/>
                <p:cNvSpPr>
                  <a:spLocks/>
                </p:cNvSpPr>
                <p:nvPr/>
              </p:nvSpPr>
              <p:spPr bwMode="auto">
                <a:xfrm>
                  <a:off x="469875" y="2689550"/>
                  <a:ext cx="405800" cy="396850"/>
                </a:xfrm>
                <a:custGeom>
                  <a:avLst/>
                  <a:gdLst>
                    <a:gd name="T0" fmla="*/ 2147483646 w 16232"/>
                    <a:gd name="T1" fmla="*/ 0 h 15874"/>
                    <a:gd name="T2" fmla="*/ 2147483646 w 16232"/>
                    <a:gd name="T3" fmla="*/ 0 h 15874"/>
                    <a:gd name="T4" fmla="*/ 2147483646 w 16232"/>
                    <a:gd name="T5" fmla="*/ 2147483646 h 15874"/>
                    <a:gd name="T6" fmla="*/ 2147483646 w 16232"/>
                    <a:gd name="T7" fmla="*/ 2147483646 h 15874"/>
                    <a:gd name="T8" fmla="*/ 2147483646 w 16232"/>
                    <a:gd name="T9" fmla="*/ 2147483646 h 15874"/>
                    <a:gd name="T10" fmla="*/ 2147483646 w 16232"/>
                    <a:gd name="T11" fmla="*/ 2147483646 h 15874"/>
                    <a:gd name="T12" fmla="*/ 2147483646 w 16232"/>
                    <a:gd name="T13" fmla="*/ 0 h 158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5" name="Google Shape;266;p2"/>
                <p:cNvSpPr>
                  <a:spLocks/>
                </p:cNvSpPr>
                <p:nvPr/>
              </p:nvSpPr>
              <p:spPr bwMode="auto">
                <a:xfrm>
                  <a:off x="1035250" y="2811925"/>
                  <a:ext cx="471900" cy="332850"/>
                </a:xfrm>
                <a:custGeom>
                  <a:avLst/>
                  <a:gdLst>
                    <a:gd name="T0" fmla="*/ 2147483646 w 18876"/>
                    <a:gd name="T1" fmla="*/ 0 h 13314"/>
                    <a:gd name="T2" fmla="*/ 2147483646 w 18876"/>
                    <a:gd name="T3" fmla="*/ 2147483646 h 13314"/>
                    <a:gd name="T4" fmla="*/ 1484375000 w 18876"/>
                    <a:gd name="T5" fmla="*/ 2147483646 h 13314"/>
                    <a:gd name="T6" fmla="*/ 2147483646 w 18876"/>
                    <a:gd name="T7" fmla="*/ 2147483646 h 13314"/>
                    <a:gd name="T8" fmla="*/ 2147483646 w 18876"/>
                    <a:gd name="T9" fmla="*/ 2147483646 h 13314"/>
                    <a:gd name="T10" fmla="*/ 2147483646 w 18876"/>
                    <a:gd name="T11" fmla="*/ 585937500 h 13314"/>
                    <a:gd name="T12" fmla="*/ 2147483646 w 18876"/>
                    <a:gd name="T13" fmla="*/ 0 h 133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267;p2"/>
                <p:cNvSpPr>
                  <a:spLocks/>
                </p:cNvSpPr>
                <p:nvPr/>
              </p:nvSpPr>
              <p:spPr bwMode="auto">
                <a:xfrm>
                  <a:off x="511675" y="2502600"/>
                  <a:ext cx="588950" cy="2074525"/>
                </a:xfrm>
                <a:custGeom>
                  <a:avLst/>
                  <a:gdLst>
                    <a:gd name="T0" fmla="*/ 2147483646 w 23558"/>
                    <a:gd name="T1" fmla="*/ 9765625 h 82981"/>
                    <a:gd name="T2" fmla="*/ 2147483646 w 23558"/>
                    <a:gd name="T3" fmla="*/ 605468750 h 82981"/>
                    <a:gd name="T4" fmla="*/ 2147483646 w 23558"/>
                    <a:gd name="T5" fmla="*/ 2147483646 h 82981"/>
                    <a:gd name="T6" fmla="*/ 2147483646 w 23558"/>
                    <a:gd name="T7" fmla="*/ 2147483646 h 82981"/>
                    <a:gd name="T8" fmla="*/ 2147483646 w 23558"/>
                    <a:gd name="T9" fmla="*/ 2147483646 h 82981"/>
                    <a:gd name="T10" fmla="*/ 2147483646 w 23558"/>
                    <a:gd name="T11" fmla="*/ 2147483646 h 82981"/>
                    <a:gd name="T12" fmla="*/ 0 w 23558"/>
                    <a:gd name="T13" fmla="*/ 2147483646 h 82981"/>
                    <a:gd name="T14" fmla="*/ 302734375 w 23558"/>
                    <a:gd name="T15" fmla="*/ 2147483646 h 82981"/>
                    <a:gd name="T16" fmla="*/ 1484375000 w 23558"/>
                    <a:gd name="T17" fmla="*/ 2147483646 h 82981"/>
                    <a:gd name="T18" fmla="*/ 2147483646 w 23558"/>
                    <a:gd name="T19" fmla="*/ 2147483646 h 82981"/>
                    <a:gd name="T20" fmla="*/ 2147483646 w 23558"/>
                    <a:gd name="T21" fmla="*/ 2147483646 h 82981"/>
                    <a:gd name="T22" fmla="*/ 2147483646 w 23558"/>
                    <a:gd name="T23" fmla="*/ 2147483646 h 82981"/>
                    <a:gd name="T24" fmla="*/ 2147483646 w 23558"/>
                    <a:gd name="T25" fmla="*/ 2147483646 h 82981"/>
                    <a:gd name="T26" fmla="*/ 2147483646 w 23558"/>
                    <a:gd name="T27" fmla="*/ 2147483646 h 82981"/>
                    <a:gd name="T28" fmla="*/ 2147483646 w 23558"/>
                    <a:gd name="T29" fmla="*/ 605468750 h 82981"/>
                    <a:gd name="T30" fmla="*/ 2147483646 w 23558"/>
                    <a:gd name="T31" fmla="*/ 9765625 h 8298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268;p2"/>
                <p:cNvSpPr>
                  <a:spLocks/>
                </p:cNvSpPr>
                <p:nvPr/>
              </p:nvSpPr>
              <p:spPr bwMode="auto">
                <a:xfrm>
                  <a:off x="564875" y="2794400"/>
                  <a:ext cx="880725" cy="403775"/>
                </a:xfrm>
                <a:custGeom>
                  <a:avLst/>
                  <a:gdLst>
                    <a:gd name="T0" fmla="*/ 0 w 35229"/>
                    <a:gd name="T1" fmla="*/ 9765625 h 16151"/>
                    <a:gd name="T2" fmla="*/ 0 w 35229"/>
                    <a:gd name="T3" fmla="*/ 302734375 h 16151"/>
                    <a:gd name="T4" fmla="*/ 2147483646 w 35229"/>
                    <a:gd name="T5" fmla="*/ 2147483646 h 16151"/>
                    <a:gd name="T6" fmla="*/ 2147483646 w 35229"/>
                    <a:gd name="T7" fmla="*/ 2147483646 h 16151"/>
                    <a:gd name="T8" fmla="*/ 2147483646 w 35229"/>
                    <a:gd name="T9" fmla="*/ 2147483646 h 16151"/>
                    <a:gd name="T10" fmla="*/ 2147483646 w 35229"/>
                    <a:gd name="T11" fmla="*/ 2147483646 h 16151"/>
                    <a:gd name="T12" fmla="*/ 2147483646 w 35229"/>
                    <a:gd name="T13" fmla="*/ 2147483646 h 16151"/>
                    <a:gd name="T14" fmla="*/ 2147483646 w 35229"/>
                    <a:gd name="T15" fmla="*/ 2147483646 h 16151"/>
                    <a:gd name="T16" fmla="*/ 2147483646 w 35229"/>
                    <a:gd name="T17" fmla="*/ 2147483646 h 16151"/>
                    <a:gd name="T18" fmla="*/ 2147483646 w 35229"/>
                    <a:gd name="T19" fmla="*/ 2147483646 h 16151"/>
                    <a:gd name="T20" fmla="*/ 2147483646 w 35229"/>
                    <a:gd name="T21" fmla="*/ 2147483646 h 16151"/>
                    <a:gd name="T22" fmla="*/ 2147483646 w 35229"/>
                    <a:gd name="T23" fmla="*/ 2147483646 h 16151"/>
                    <a:gd name="T24" fmla="*/ 2147483646 w 35229"/>
                    <a:gd name="T25" fmla="*/ 2147483646 h 16151"/>
                    <a:gd name="T26" fmla="*/ 2147483646 w 35229"/>
                    <a:gd name="T27" fmla="*/ 2147483646 h 16151"/>
                    <a:gd name="T28" fmla="*/ 2147483646 w 35229"/>
                    <a:gd name="T29" fmla="*/ 2147483646 h 16151"/>
                    <a:gd name="T30" fmla="*/ 302734375 w 35229"/>
                    <a:gd name="T31" fmla="*/ 9765625 h 16151"/>
                    <a:gd name="T32" fmla="*/ 0 w 35229"/>
                    <a:gd name="T33" fmla="*/ 9765625 h 161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269;p2"/>
                <p:cNvSpPr>
                  <a:spLocks/>
                </p:cNvSpPr>
                <p:nvPr/>
              </p:nvSpPr>
              <p:spPr bwMode="auto">
                <a:xfrm>
                  <a:off x="504825" y="3130275"/>
                  <a:ext cx="867825" cy="596275"/>
                </a:xfrm>
                <a:custGeom>
                  <a:avLst/>
                  <a:gdLst>
                    <a:gd name="T0" fmla="*/ 898437500 w 34713"/>
                    <a:gd name="T1" fmla="*/ 9765625 h 23851"/>
                    <a:gd name="T2" fmla="*/ 9765625 w 34713"/>
                    <a:gd name="T3" fmla="*/ 302734375 h 23851"/>
                    <a:gd name="T4" fmla="*/ 2147483646 w 34713"/>
                    <a:gd name="T5" fmla="*/ 2147483646 h 23851"/>
                    <a:gd name="T6" fmla="*/ 2147483646 w 34713"/>
                    <a:gd name="T7" fmla="*/ 2147483646 h 23851"/>
                    <a:gd name="T8" fmla="*/ 2147483646 w 34713"/>
                    <a:gd name="T9" fmla="*/ 2147483646 h 23851"/>
                    <a:gd name="T10" fmla="*/ 2147483646 w 34713"/>
                    <a:gd name="T11" fmla="*/ 2147483646 h 23851"/>
                    <a:gd name="T12" fmla="*/ 2147483646 w 34713"/>
                    <a:gd name="T13" fmla="*/ 2147483646 h 23851"/>
                    <a:gd name="T14" fmla="*/ 2147483646 w 34713"/>
                    <a:gd name="T15" fmla="*/ 2147483646 h 23851"/>
                    <a:gd name="T16" fmla="*/ 2147483646 w 34713"/>
                    <a:gd name="T17" fmla="*/ 2147483646 h 23851"/>
                    <a:gd name="T18" fmla="*/ 2147483646 w 34713"/>
                    <a:gd name="T19" fmla="*/ 2147483646 h 23851"/>
                    <a:gd name="T20" fmla="*/ 2147483646 w 34713"/>
                    <a:gd name="T21" fmla="*/ 2147483646 h 23851"/>
                    <a:gd name="T22" fmla="*/ 2147483646 w 34713"/>
                    <a:gd name="T23" fmla="*/ 2147483646 h 23851"/>
                    <a:gd name="T24" fmla="*/ 2147483646 w 34713"/>
                    <a:gd name="T25" fmla="*/ 2147483646 h 23851"/>
                    <a:gd name="T26" fmla="*/ 2147483646 w 34713"/>
                    <a:gd name="T27" fmla="*/ 2147483646 h 23851"/>
                    <a:gd name="T28" fmla="*/ 2147483646 w 34713"/>
                    <a:gd name="T29" fmla="*/ 2147483646 h 23851"/>
                    <a:gd name="T30" fmla="*/ 2147483646 w 34713"/>
                    <a:gd name="T31" fmla="*/ 2147483646 h 23851"/>
                    <a:gd name="T32" fmla="*/ 2147483646 w 34713"/>
                    <a:gd name="T33" fmla="*/ 2147483646 h 23851"/>
                    <a:gd name="T34" fmla="*/ 2147483646 w 34713"/>
                    <a:gd name="T35" fmla="*/ 2147483646 h 23851"/>
                    <a:gd name="T36" fmla="*/ 2147483646 w 34713"/>
                    <a:gd name="T37" fmla="*/ 2147483646 h 23851"/>
                    <a:gd name="T38" fmla="*/ 2147483646 w 34713"/>
                    <a:gd name="T39" fmla="*/ 2147483646 h 23851"/>
                    <a:gd name="T40" fmla="*/ 2147483646 w 34713"/>
                    <a:gd name="T41" fmla="*/ 2147483646 h 23851"/>
                    <a:gd name="T42" fmla="*/ 2147483646 w 34713"/>
                    <a:gd name="T43" fmla="*/ 2147483646 h 23851"/>
                    <a:gd name="T44" fmla="*/ 2147483646 w 34713"/>
                    <a:gd name="T45" fmla="*/ 2147483646 h 23851"/>
                    <a:gd name="T46" fmla="*/ 898437500 w 34713"/>
                    <a:gd name="T47" fmla="*/ 9765625 h 238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270;p2"/>
                <p:cNvSpPr>
                  <a:spLocks/>
                </p:cNvSpPr>
                <p:nvPr/>
              </p:nvSpPr>
              <p:spPr bwMode="auto">
                <a:xfrm>
                  <a:off x="281425" y="3558850"/>
                  <a:ext cx="949125" cy="562050"/>
                </a:xfrm>
                <a:custGeom>
                  <a:avLst/>
                  <a:gdLst>
                    <a:gd name="T0" fmla="*/ 898437500 w 37965"/>
                    <a:gd name="T1" fmla="*/ 9765625 h 22482"/>
                    <a:gd name="T2" fmla="*/ 9765625 w 37965"/>
                    <a:gd name="T3" fmla="*/ 302734375 h 22482"/>
                    <a:gd name="T4" fmla="*/ 2147483646 w 37965"/>
                    <a:gd name="T5" fmla="*/ 2147483646 h 22482"/>
                    <a:gd name="T6" fmla="*/ 2147483646 w 37965"/>
                    <a:gd name="T7" fmla="*/ 2147483646 h 22482"/>
                    <a:gd name="T8" fmla="*/ 2147483646 w 37965"/>
                    <a:gd name="T9" fmla="*/ 2147483646 h 22482"/>
                    <a:gd name="T10" fmla="*/ 2147483646 w 37965"/>
                    <a:gd name="T11" fmla="*/ 2147483646 h 22482"/>
                    <a:gd name="T12" fmla="*/ 2147483646 w 37965"/>
                    <a:gd name="T13" fmla="*/ 2147483646 h 22482"/>
                    <a:gd name="T14" fmla="*/ 2147483646 w 37965"/>
                    <a:gd name="T15" fmla="*/ 2147483646 h 22482"/>
                    <a:gd name="T16" fmla="*/ 2147483646 w 37965"/>
                    <a:gd name="T17" fmla="*/ 2147483646 h 22482"/>
                    <a:gd name="T18" fmla="*/ 2147483646 w 37965"/>
                    <a:gd name="T19" fmla="*/ 2147483646 h 22482"/>
                    <a:gd name="T20" fmla="*/ 2147483646 w 37965"/>
                    <a:gd name="T21" fmla="*/ 2147483646 h 22482"/>
                    <a:gd name="T22" fmla="*/ 2147483646 w 37965"/>
                    <a:gd name="T23" fmla="*/ 2147483646 h 22482"/>
                    <a:gd name="T24" fmla="*/ 2147483646 w 37965"/>
                    <a:gd name="T25" fmla="*/ 2147483646 h 22482"/>
                    <a:gd name="T26" fmla="*/ 2147483646 w 37965"/>
                    <a:gd name="T27" fmla="*/ 2147483646 h 22482"/>
                    <a:gd name="T28" fmla="*/ 2147483646 w 37965"/>
                    <a:gd name="T29" fmla="*/ 2147483646 h 22482"/>
                    <a:gd name="T30" fmla="*/ 2147483646 w 37965"/>
                    <a:gd name="T31" fmla="*/ 2147483646 h 22482"/>
                    <a:gd name="T32" fmla="*/ 898437500 w 37965"/>
                    <a:gd name="T33" fmla="*/ 9765625 h 2248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271;p2"/>
                <p:cNvSpPr>
                  <a:spLocks/>
                </p:cNvSpPr>
                <p:nvPr/>
              </p:nvSpPr>
              <p:spPr bwMode="auto">
                <a:xfrm>
                  <a:off x="207725" y="3847600"/>
                  <a:ext cx="327525" cy="539550"/>
                </a:xfrm>
                <a:custGeom>
                  <a:avLst/>
                  <a:gdLst>
                    <a:gd name="T0" fmla="*/ 2147483646 w 13101"/>
                    <a:gd name="T1" fmla="*/ 9765625 h 21582"/>
                    <a:gd name="T2" fmla="*/ 2147483646 w 13101"/>
                    <a:gd name="T3" fmla="*/ 2147483646 h 21582"/>
                    <a:gd name="T4" fmla="*/ 2147483646 w 13101"/>
                    <a:gd name="T5" fmla="*/ 2147483646 h 21582"/>
                    <a:gd name="T6" fmla="*/ 2147483646 w 13101"/>
                    <a:gd name="T7" fmla="*/ 2147483646 h 21582"/>
                    <a:gd name="T8" fmla="*/ 2147483646 w 13101"/>
                    <a:gd name="T9" fmla="*/ 9765625 h 215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272;p2"/>
                <p:cNvSpPr>
                  <a:spLocks/>
                </p:cNvSpPr>
                <p:nvPr/>
              </p:nvSpPr>
              <p:spPr bwMode="auto">
                <a:xfrm>
                  <a:off x="639325" y="4151400"/>
                  <a:ext cx="539550" cy="316675"/>
                </a:xfrm>
                <a:custGeom>
                  <a:avLst/>
                  <a:gdLst>
                    <a:gd name="T0" fmla="*/ 2147483646 w 21582"/>
                    <a:gd name="T1" fmla="*/ 9765625 h 12667"/>
                    <a:gd name="T2" fmla="*/ 2147483646 w 21582"/>
                    <a:gd name="T3" fmla="*/ 2147483646 h 12667"/>
                    <a:gd name="T4" fmla="*/ 9765625 w 21582"/>
                    <a:gd name="T5" fmla="*/ 2147483646 h 12667"/>
                    <a:gd name="T6" fmla="*/ 2147483646 w 21582"/>
                    <a:gd name="T7" fmla="*/ 2147483646 h 12667"/>
                    <a:gd name="T8" fmla="*/ 2147483646 w 21582"/>
                    <a:gd name="T9" fmla="*/ 2147483646 h 12667"/>
                    <a:gd name="T10" fmla="*/ 2147483646 w 21582"/>
                    <a:gd name="T11" fmla="*/ 2147483646 h 12667"/>
                    <a:gd name="T12" fmla="*/ 2147483646 w 21582"/>
                    <a:gd name="T13" fmla="*/ 9765625 h 1266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273;p2"/>
                <p:cNvSpPr>
                  <a:spLocks/>
                </p:cNvSpPr>
                <p:nvPr/>
              </p:nvSpPr>
              <p:spPr bwMode="auto">
                <a:xfrm>
                  <a:off x="257875" y="3856725"/>
                  <a:ext cx="911125" cy="627575"/>
                </a:xfrm>
                <a:custGeom>
                  <a:avLst/>
                  <a:gdLst>
                    <a:gd name="T0" fmla="*/ 888671875 w 36445"/>
                    <a:gd name="T1" fmla="*/ 9765625 h 25103"/>
                    <a:gd name="T2" fmla="*/ 595703125 w 36445"/>
                    <a:gd name="T3" fmla="*/ 595703125 h 25103"/>
                    <a:gd name="T4" fmla="*/ 2147483646 w 36445"/>
                    <a:gd name="T5" fmla="*/ 2147483646 h 25103"/>
                    <a:gd name="T6" fmla="*/ 2147483646 w 36445"/>
                    <a:gd name="T7" fmla="*/ 2147483646 h 25103"/>
                    <a:gd name="T8" fmla="*/ 2147483646 w 36445"/>
                    <a:gd name="T9" fmla="*/ 2147483646 h 25103"/>
                    <a:gd name="T10" fmla="*/ 2147483646 w 36445"/>
                    <a:gd name="T11" fmla="*/ 2147483646 h 25103"/>
                    <a:gd name="T12" fmla="*/ 2147483646 w 36445"/>
                    <a:gd name="T13" fmla="*/ 2147483646 h 25103"/>
                    <a:gd name="T14" fmla="*/ 2147483646 w 36445"/>
                    <a:gd name="T15" fmla="*/ 2147483646 h 25103"/>
                    <a:gd name="T16" fmla="*/ 2147483646 w 36445"/>
                    <a:gd name="T17" fmla="*/ 2147483646 h 25103"/>
                    <a:gd name="T18" fmla="*/ 2147483646 w 36445"/>
                    <a:gd name="T19" fmla="*/ 2147483646 h 25103"/>
                    <a:gd name="T20" fmla="*/ 2147483646 w 36445"/>
                    <a:gd name="T21" fmla="*/ 2147483646 h 25103"/>
                    <a:gd name="T22" fmla="*/ 2147483646 w 36445"/>
                    <a:gd name="T23" fmla="*/ 2147483646 h 25103"/>
                    <a:gd name="T24" fmla="*/ 2147483646 w 36445"/>
                    <a:gd name="T25" fmla="*/ 2147483646 h 25103"/>
                    <a:gd name="T26" fmla="*/ 2147483646 w 36445"/>
                    <a:gd name="T27" fmla="*/ 2147483646 h 25103"/>
                    <a:gd name="T28" fmla="*/ 2147483646 w 36445"/>
                    <a:gd name="T29" fmla="*/ 2147483646 h 25103"/>
                    <a:gd name="T30" fmla="*/ 2147483646 w 36445"/>
                    <a:gd name="T31" fmla="*/ 2147483646 h 25103"/>
                    <a:gd name="T32" fmla="*/ 888671875 w 36445"/>
                    <a:gd name="T33" fmla="*/ 9765625 h 2510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18" name="Google Shape;274;p2"/>
            <p:cNvGrpSpPr>
              <a:grpSpLocks/>
            </p:cNvGrpSpPr>
            <p:nvPr/>
          </p:nvGrpSpPr>
          <p:grpSpPr bwMode="auto"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72" name="Google Shape;275;p2"/>
              <p:cNvSpPr>
                <a:spLocks/>
              </p:cNvSpPr>
              <p:nvPr/>
            </p:nvSpPr>
            <p:spPr bwMode="auto">
              <a:xfrm>
                <a:off x="-142600" y="4343675"/>
                <a:ext cx="1137600" cy="1070850"/>
              </a:xfrm>
              <a:custGeom>
                <a:avLst/>
                <a:gdLst>
                  <a:gd name="T0" fmla="*/ 2147483646 w 45504"/>
                  <a:gd name="T1" fmla="*/ 0 h 42834"/>
                  <a:gd name="T2" fmla="*/ 2147483646 w 45504"/>
                  <a:gd name="T3" fmla="*/ 2147483646 h 42834"/>
                  <a:gd name="T4" fmla="*/ 2147483646 w 45504"/>
                  <a:gd name="T5" fmla="*/ 2147483646 h 42834"/>
                  <a:gd name="T6" fmla="*/ 2147483646 w 45504"/>
                  <a:gd name="T7" fmla="*/ 2147483646 h 42834"/>
                  <a:gd name="T8" fmla="*/ 2147483646 w 45504"/>
                  <a:gd name="T9" fmla="*/ 2147483646 h 42834"/>
                  <a:gd name="T10" fmla="*/ 2147483646 w 45504"/>
                  <a:gd name="T11" fmla="*/ 2147483646 h 42834"/>
                  <a:gd name="T12" fmla="*/ 2147483646 w 45504"/>
                  <a:gd name="T13" fmla="*/ 2147483646 h 42834"/>
                  <a:gd name="T14" fmla="*/ 2147483646 w 45504"/>
                  <a:gd name="T15" fmla="*/ 2147483646 h 42834"/>
                  <a:gd name="T16" fmla="*/ 2147483646 w 45504"/>
                  <a:gd name="T17" fmla="*/ 2147483646 h 42834"/>
                  <a:gd name="T18" fmla="*/ 2147483646 w 45504"/>
                  <a:gd name="T19" fmla="*/ 2147483646 h 42834"/>
                  <a:gd name="T20" fmla="*/ 2147483646 w 45504"/>
                  <a:gd name="T21" fmla="*/ 2147483646 h 42834"/>
                  <a:gd name="T22" fmla="*/ 2147483646 w 45504"/>
                  <a:gd name="T23" fmla="*/ 2147483646 h 42834"/>
                  <a:gd name="T24" fmla="*/ 2147483646 w 45504"/>
                  <a:gd name="T25" fmla="*/ 2147483646 h 42834"/>
                  <a:gd name="T26" fmla="*/ 2147483646 w 45504"/>
                  <a:gd name="T27" fmla="*/ 2147483646 h 42834"/>
                  <a:gd name="T28" fmla="*/ 2147483646 w 45504"/>
                  <a:gd name="T29" fmla="*/ 2147483646 h 42834"/>
                  <a:gd name="T30" fmla="*/ 2147483646 w 45504"/>
                  <a:gd name="T31" fmla="*/ 2147483646 h 42834"/>
                  <a:gd name="T32" fmla="*/ 2147483646 w 45504"/>
                  <a:gd name="T33" fmla="*/ 2147483646 h 42834"/>
                  <a:gd name="T34" fmla="*/ 2147483646 w 45504"/>
                  <a:gd name="T35" fmla="*/ 2147483646 h 42834"/>
                  <a:gd name="T36" fmla="*/ 2147483646 w 45504"/>
                  <a:gd name="T37" fmla="*/ 2147483646 h 42834"/>
                  <a:gd name="T38" fmla="*/ 2147483646 w 45504"/>
                  <a:gd name="T39" fmla="*/ 2147483646 h 42834"/>
                  <a:gd name="T40" fmla="*/ 2147483646 w 45504"/>
                  <a:gd name="T41" fmla="*/ 2147483646 h 42834"/>
                  <a:gd name="T42" fmla="*/ 2147483646 w 45504"/>
                  <a:gd name="T43" fmla="*/ 2147483646 h 42834"/>
                  <a:gd name="T44" fmla="*/ 2147483646 w 45504"/>
                  <a:gd name="T45" fmla="*/ 2147483646 h 42834"/>
                  <a:gd name="T46" fmla="*/ 2147483646 w 45504"/>
                  <a:gd name="T47" fmla="*/ 2147483646 h 42834"/>
                  <a:gd name="T48" fmla="*/ 2147483646 w 45504"/>
                  <a:gd name="T49" fmla="*/ 2138671875 h 42834"/>
                  <a:gd name="T50" fmla="*/ 2147483646 w 45504"/>
                  <a:gd name="T51" fmla="*/ 0 h 428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276;p2"/>
              <p:cNvSpPr>
                <a:spLocks/>
              </p:cNvSpPr>
              <p:nvPr/>
            </p:nvSpPr>
            <p:spPr bwMode="auto">
              <a:xfrm>
                <a:off x="-39150" y="4392300"/>
                <a:ext cx="1116400" cy="1127500"/>
              </a:xfrm>
              <a:custGeom>
                <a:avLst/>
                <a:gdLst>
                  <a:gd name="T0" fmla="*/ 791015625 w 44656"/>
                  <a:gd name="T1" fmla="*/ 0 h 45100"/>
                  <a:gd name="T2" fmla="*/ 2147483646 w 44656"/>
                  <a:gd name="T3" fmla="*/ 2147483646 h 45100"/>
                  <a:gd name="T4" fmla="*/ 2147483646 w 44656"/>
                  <a:gd name="T5" fmla="*/ 2147483646 h 45100"/>
                  <a:gd name="T6" fmla="*/ 2147483646 w 44656"/>
                  <a:gd name="T7" fmla="*/ 2147483646 h 45100"/>
                  <a:gd name="T8" fmla="*/ 2147483646 w 44656"/>
                  <a:gd name="T9" fmla="*/ 2147483646 h 45100"/>
                  <a:gd name="T10" fmla="*/ 2147483646 w 44656"/>
                  <a:gd name="T11" fmla="*/ 2147483646 h 45100"/>
                  <a:gd name="T12" fmla="*/ 2147483646 w 44656"/>
                  <a:gd name="T13" fmla="*/ 2147483646 h 45100"/>
                  <a:gd name="T14" fmla="*/ 791015625 w 44656"/>
                  <a:gd name="T15" fmla="*/ 0 h 451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277;p2"/>
              <p:cNvSpPr>
                <a:spLocks/>
              </p:cNvSpPr>
              <p:nvPr/>
            </p:nvSpPr>
            <p:spPr bwMode="auto">
              <a:xfrm>
                <a:off x="132700" y="4811575"/>
                <a:ext cx="526200" cy="190100"/>
              </a:xfrm>
              <a:custGeom>
                <a:avLst/>
                <a:gdLst>
                  <a:gd name="T0" fmla="*/ 1523437500 w 21048"/>
                  <a:gd name="T1" fmla="*/ 0 h 7604"/>
                  <a:gd name="T2" fmla="*/ 2147483646 w 21048"/>
                  <a:gd name="T3" fmla="*/ 2147483646 h 7604"/>
                  <a:gd name="T4" fmla="*/ 2147483646 w 21048"/>
                  <a:gd name="T5" fmla="*/ 2147483646 h 7604"/>
                  <a:gd name="T6" fmla="*/ 2147483646 w 21048"/>
                  <a:gd name="T7" fmla="*/ 2147483646 h 7604"/>
                  <a:gd name="T8" fmla="*/ 2147483646 w 21048"/>
                  <a:gd name="T9" fmla="*/ 2147483646 h 7604"/>
                  <a:gd name="T10" fmla="*/ 2147483646 w 21048"/>
                  <a:gd name="T11" fmla="*/ 429687500 h 7604"/>
                  <a:gd name="T12" fmla="*/ 1523437500 w 21048"/>
                  <a:gd name="T13" fmla="*/ 0 h 76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278;p2"/>
              <p:cNvSpPr>
                <a:spLocks/>
              </p:cNvSpPr>
              <p:nvPr/>
            </p:nvSpPr>
            <p:spPr bwMode="auto">
              <a:xfrm>
                <a:off x="395375" y="4531200"/>
                <a:ext cx="166350" cy="369350"/>
              </a:xfrm>
              <a:custGeom>
                <a:avLst/>
                <a:gdLst>
                  <a:gd name="T0" fmla="*/ 830078125 w 6654"/>
                  <a:gd name="T1" fmla="*/ 0 h 14774"/>
                  <a:gd name="T2" fmla="*/ 908203125 w 6654"/>
                  <a:gd name="T3" fmla="*/ 2147483646 h 14774"/>
                  <a:gd name="T4" fmla="*/ 2147483646 w 6654"/>
                  <a:gd name="T5" fmla="*/ 2147483646 h 14774"/>
                  <a:gd name="T6" fmla="*/ 2147483646 w 6654"/>
                  <a:gd name="T7" fmla="*/ 2147483646 h 14774"/>
                  <a:gd name="T8" fmla="*/ 2147483646 w 6654"/>
                  <a:gd name="T9" fmla="*/ 2147483646 h 14774"/>
                  <a:gd name="T10" fmla="*/ 2147483646 w 6654"/>
                  <a:gd name="T11" fmla="*/ 2147483646 h 14774"/>
                  <a:gd name="T12" fmla="*/ 2147483646 w 6654"/>
                  <a:gd name="T13" fmla="*/ 1318359375 h 14774"/>
                  <a:gd name="T14" fmla="*/ 830078125 w 6654"/>
                  <a:gd name="T15" fmla="*/ 0 h 147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279;p2"/>
              <p:cNvSpPr>
                <a:spLocks/>
              </p:cNvSpPr>
              <p:nvPr/>
            </p:nvSpPr>
            <p:spPr bwMode="auto">
              <a:xfrm>
                <a:off x="742025" y="4779100"/>
                <a:ext cx="136825" cy="456825"/>
              </a:xfrm>
              <a:custGeom>
                <a:avLst/>
                <a:gdLst>
                  <a:gd name="T0" fmla="*/ 673828125 w 5473"/>
                  <a:gd name="T1" fmla="*/ 9765625 h 18273"/>
                  <a:gd name="T2" fmla="*/ 859375000 w 5473"/>
                  <a:gd name="T3" fmla="*/ 2147483646 h 18273"/>
                  <a:gd name="T4" fmla="*/ 2147483646 w 5473"/>
                  <a:gd name="T5" fmla="*/ 2147483646 h 18273"/>
                  <a:gd name="T6" fmla="*/ 2147483646 w 5473"/>
                  <a:gd name="T7" fmla="*/ 2147483646 h 18273"/>
                  <a:gd name="T8" fmla="*/ 2147483646 w 5473"/>
                  <a:gd name="T9" fmla="*/ 2147483646 h 18273"/>
                  <a:gd name="T10" fmla="*/ 2147483646 w 5473"/>
                  <a:gd name="T11" fmla="*/ 2147483646 h 18273"/>
                  <a:gd name="T12" fmla="*/ 2147483646 w 5473"/>
                  <a:gd name="T13" fmla="*/ 1835937500 h 18273"/>
                  <a:gd name="T14" fmla="*/ 673828125 w 5473"/>
                  <a:gd name="T15" fmla="*/ 9765625 h 182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280;p2"/>
              <p:cNvSpPr>
                <a:spLocks/>
              </p:cNvSpPr>
              <p:nvPr/>
            </p:nvSpPr>
            <p:spPr bwMode="auto">
              <a:xfrm>
                <a:off x="357325" y="5209750"/>
                <a:ext cx="567750" cy="121425"/>
              </a:xfrm>
              <a:custGeom>
                <a:avLst/>
                <a:gdLst>
                  <a:gd name="T0" fmla="*/ 1601562500 w 22710"/>
                  <a:gd name="T1" fmla="*/ 0 h 4857"/>
                  <a:gd name="T2" fmla="*/ 2147483646 w 22710"/>
                  <a:gd name="T3" fmla="*/ 2147483646 h 4857"/>
                  <a:gd name="T4" fmla="*/ 2147483646 w 22710"/>
                  <a:gd name="T5" fmla="*/ 2147483646 h 4857"/>
                  <a:gd name="T6" fmla="*/ 2147483646 w 22710"/>
                  <a:gd name="T7" fmla="*/ 2147483646 h 4857"/>
                  <a:gd name="T8" fmla="*/ 2147483646 w 22710"/>
                  <a:gd name="T9" fmla="*/ 2147483646 h 4857"/>
                  <a:gd name="T10" fmla="*/ 2147483646 w 22710"/>
                  <a:gd name="T11" fmla="*/ 2147483646 h 4857"/>
                  <a:gd name="T12" fmla="*/ 2147483646 w 22710"/>
                  <a:gd name="T13" fmla="*/ 439453125 h 4857"/>
                  <a:gd name="T14" fmla="*/ 1601562500 w 22710"/>
                  <a:gd name="T15" fmla="*/ 0 h 48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9" name="Google Shape;281;p2"/>
            <p:cNvGrpSpPr>
              <a:grpSpLocks/>
            </p:cNvGrpSpPr>
            <p:nvPr/>
          </p:nvGrpSpPr>
          <p:grpSpPr bwMode="auto"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56" name="Google Shape;282;p2"/>
              <p:cNvSpPr>
                <a:spLocks/>
              </p:cNvSpPr>
              <p:nvPr/>
            </p:nvSpPr>
            <p:spPr bwMode="auto">
              <a:xfrm>
                <a:off x="2614300" y="4307350"/>
                <a:ext cx="123125" cy="1432400"/>
              </a:xfrm>
              <a:custGeom>
                <a:avLst/>
                <a:gdLst>
                  <a:gd name="T0" fmla="*/ 2147483646 w 4925"/>
                  <a:gd name="T1" fmla="*/ 0 h 57296"/>
                  <a:gd name="T2" fmla="*/ 2147483646 w 4925"/>
                  <a:gd name="T3" fmla="*/ 2147483646 h 57296"/>
                  <a:gd name="T4" fmla="*/ 2147483646 w 4925"/>
                  <a:gd name="T5" fmla="*/ 2147483646 h 57296"/>
                  <a:gd name="T6" fmla="*/ 2147483646 w 4925"/>
                  <a:gd name="T7" fmla="*/ 2147483646 h 57296"/>
                  <a:gd name="T8" fmla="*/ 2147483646 w 4925"/>
                  <a:gd name="T9" fmla="*/ 2147483646 h 57296"/>
                  <a:gd name="T10" fmla="*/ 2147483646 w 4925"/>
                  <a:gd name="T11" fmla="*/ 2147483646 h 57296"/>
                  <a:gd name="T12" fmla="*/ 2147483646 w 4925"/>
                  <a:gd name="T13" fmla="*/ 2147483646 h 57296"/>
                  <a:gd name="T14" fmla="*/ 0 w 4925"/>
                  <a:gd name="T15" fmla="*/ 2147483646 h 57296"/>
                  <a:gd name="T16" fmla="*/ 1191406250 w 4925"/>
                  <a:gd name="T17" fmla="*/ 2147483646 h 57296"/>
                  <a:gd name="T18" fmla="*/ 2147483646 w 4925"/>
                  <a:gd name="T19" fmla="*/ 2147483646 h 57296"/>
                  <a:gd name="T20" fmla="*/ 2147483646 w 4925"/>
                  <a:gd name="T21" fmla="*/ 2147483646 h 57296"/>
                  <a:gd name="T22" fmla="*/ 2147483646 w 4925"/>
                  <a:gd name="T23" fmla="*/ 2147483646 h 57296"/>
                  <a:gd name="T24" fmla="*/ 2147483646 w 4925"/>
                  <a:gd name="T25" fmla="*/ 2147483646 h 57296"/>
                  <a:gd name="T26" fmla="*/ 2147483646 w 4925"/>
                  <a:gd name="T27" fmla="*/ 2147483646 h 57296"/>
                  <a:gd name="T28" fmla="*/ 2147483646 w 4925"/>
                  <a:gd name="T29" fmla="*/ 2147483646 h 57296"/>
                  <a:gd name="T30" fmla="*/ 2147483646 w 4925"/>
                  <a:gd name="T31" fmla="*/ 0 h 57296"/>
                  <a:gd name="T32" fmla="*/ 2147483646 w 4925"/>
                  <a:gd name="T33" fmla="*/ 0 h 572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lnTo>
                      <a:pt x="225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283;p2"/>
              <p:cNvSpPr>
                <a:spLocks/>
              </p:cNvSpPr>
              <p:nvPr/>
            </p:nvSpPr>
            <p:spPr bwMode="auto">
              <a:xfrm>
                <a:off x="2729050" y="4204750"/>
                <a:ext cx="503075" cy="679375"/>
              </a:xfrm>
              <a:custGeom>
                <a:avLst/>
                <a:gdLst>
                  <a:gd name="T0" fmla="*/ 2147483646 w 20123"/>
                  <a:gd name="T1" fmla="*/ 9765625 h 27175"/>
                  <a:gd name="T2" fmla="*/ 0 w 20123"/>
                  <a:gd name="T3" fmla="*/ 2147483646 h 27175"/>
                  <a:gd name="T4" fmla="*/ 2147483646 w 20123"/>
                  <a:gd name="T5" fmla="*/ 2147483646 h 27175"/>
                  <a:gd name="T6" fmla="*/ 2147483646 w 20123"/>
                  <a:gd name="T7" fmla="*/ 9765625 h 271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284;p2"/>
              <p:cNvSpPr>
                <a:spLocks/>
              </p:cNvSpPr>
              <p:nvPr/>
            </p:nvSpPr>
            <p:spPr bwMode="auto">
              <a:xfrm>
                <a:off x="2722200" y="4206275"/>
                <a:ext cx="506125" cy="674050"/>
              </a:xfrm>
              <a:custGeom>
                <a:avLst/>
                <a:gdLst>
                  <a:gd name="T0" fmla="*/ 2147483646 w 20245"/>
                  <a:gd name="T1" fmla="*/ 9765625 h 26962"/>
                  <a:gd name="T2" fmla="*/ 2147483646 w 20245"/>
                  <a:gd name="T3" fmla="*/ 2147483646 h 26962"/>
                  <a:gd name="T4" fmla="*/ 2147483646 w 20245"/>
                  <a:gd name="T5" fmla="*/ 2147483646 h 26962"/>
                  <a:gd name="T6" fmla="*/ 2147483646 w 20245"/>
                  <a:gd name="T7" fmla="*/ 2147483646 h 26962"/>
                  <a:gd name="T8" fmla="*/ 2147483646 w 20245"/>
                  <a:gd name="T9" fmla="*/ 2147483646 h 26962"/>
                  <a:gd name="T10" fmla="*/ 2147483646 w 20245"/>
                  <a:gd name="T11" fmla="*/ 2147483646 h 26962"/>
                  <a:gd name="T12" fmla="*/ 9765625 w 20245"/>
                  <a:gd name="T13" fmla="*/ 2147483646 h 26962"/>
                  <a:gd name="T14" fmla="*/ 2147483646 w 20245"/>
                  <a:gd name="T15" fmla="*/ 2147483646 h 26962"/>
                  <a:gd name="T16" fmla="*/ 2147483646 w 20245"/>
                  <a:gd name="T17" fmla="*/ 2147483646 h 26962"/>
                  <a:gd name="T18" fmla="*/ 2147483646 w 20245"/>
                  <a:gd name="T19" fmla="*/ 2147483646 h 26962"/>
                  <a:gd name="T20" fmla="*/ 2147483646 w 20245"/>
                  <a:gd name="T21" fmla="*/ 2147483646 h 26962"/>
                  <a:gd name="T22" fmla="*/ 2147483646 w 20245"/>
                  <a:gd name="T23" fmla="*/ 2147483646 h 26962"/>
                  <a:gd name="T24" fmla="*/ 2147483646 w 20245"/>
                  <a:gd name="T25" fmla="*/ 9765625 h 26962"/>
                  <a:gd name="T26" fmla="*/ 2147483646 w 20245"/>
                  <a:gd name="T27" fmla="*/ 9765625 h 2696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lnTo>
                      <a:pt x="20214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285;p2"/>
              <p:cNvSpPr>
                <a:spLocks/>
              </p:cNvSpPr>
              <p:nvPr/>
            </p:nvSpPr>
            <p:spPr bwMode="auto">
              <a:xfrm>
                <a:off x="2877975" y="4523925"/>
                <a:ext cx="12950" cy="212775"/>
              </a:xfrm>
              <a:custGeom>
                <a:avLst/>
                <a:gdLst>
                  <a:gd name="T0" fmla="*/ 2147483646 w 518"/>
                  <a:gd name="T1" fmla="*/ 0 h 8511"/>
                  <a:gd name="T2" fmla="*/ 1494140625 w 518"/>
                  <a:gd name="T3" fmla="*/ 2147483646 h 8511"/>
                  <a:gd name="T4" fmla="*/ 9765625 w 518"/>
                  <a:gd name="T5" fmla="*/ 2147483646 h 8511"/>
                  <a:gd name="T6" fmla="*/ 302734375 w 518"/>
                  <a:gd name="T7" fmla="*/ 2147483646 h 8511"/>
                  <a:gd name="T8" fmla="*/ 2147483646 w 518"/>
                  <a:gd name="T9" fmla="*/ 2147483646 h 8511"/>
                  <a:gd name="T10" fmla="*/ 2147483646 w 518"/>
                  <a:gd name="T11" fmla="*/ 2147483646 h 8511"/>
                  <a:gd name="T12" fmla="*/ 2147483646 w 518"/>
                  <a:gd name="T13" fmla="*/ 0 h 8511"/>
                  <a:gd name="T14" fmla="*/ 2147483646 w 518"/>
                  <a:gd name="T15" fmla="*/ 0 h 85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lnTo>
                      <a:pt x="487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286;p2"/>
              <p:cNvSpPr>
                <a:spLocks/>
              </p:cNvSpPr>
              <p:nvPr/>
            </p:nvSpPr>
            <p:spPr bwMode="auto">
              <a:xfrm>
                <a:off x="2991200" y="4406125"/>
                <a:ext cx="26625" cy="202925"/>
              </a:xfrm>
              <a:custGeom>
                <a:avLst/>
                <a:gdLst>
                  <a:gd name="T0" fmla="*/ 2147483646 w 1065"/>
                  <a:gd name="T1" fmla="*/ 9765625 h 8117"/>
                  <a:gd name="T2" fmla="*/ 2147483646 w 1065"/>
                  <a:gd name="T3" fmla="*/ 2147483646 h 8117"/>
                  <a:gd name="T4" fmla="*/ 898437500 w 1065"/>
                  <a:gd name="T5" fmla="*/ 2147483646 h 8117"/>
                  <a:gd name="T6" fmla="*/ 9765625 w 1065"/>
                  <a:gd name="T7" fmla="*/ 2147483646 h 8117"/>
                  <a:gd name="T8" fmla="*/ 2147483646 w 1065"/>
                  <a:gd name="T9" fmla="*/ 2147483646 h 8117"/>
                  <a:gd name="T10" fmla="*/ 2147483646 w 1065"/>
                  <a:gd name="T11" fmla="*/ 2147483646 h 8117"/>
                  <a:gd name="T12" fmla="*/ 2147483646 w 1065"/>
                  <a:gd name="T13" fmla="*/ 9765625 h 8117"/>
                  <a:gd name="T14" fmla="*/ 2147483646 w 1065"/>
                  <a:gd name="T15" fmla="*/ 9765625 h 81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lnTo>
                      <a:pt x="1004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287;p2"/>
              <p:cNvSpPr>
                <a:spLocks/>
              </p:cNvSpPr>
              <p:nvPr/>
            </p:nvSpPr>
            <p:spPr bwMode="auto">
              <a:xfrm>
                <a:off x="3087700" y="4289875"/>
                <a:ext cx="31950" cy="180100"/>
              </a:xfrm>
              <a:custGeom>
                <a:avLst/>
                <a:gdLst>
                  <a:gd name="T0" fmla="*/ 2147483646 w 1278"/>
                  <a:gd name="T1" fmla="*/ 0 h 7204"/>
                  <a:gd name="T2" fmla="*/ 2147483646 w 1278"/>
                  <a:gd name="T3" fmla="*/ 2147483646 h 7204"/>
                  <a:gd name="T4" fmla="*/ 1494140625 w 1278"/>
                  <a:gd name="T5" fmla="*/ 2147483646 h 7204"/>
                  <a:gd name="T6" fmla="*/ 9765625 w 1278"/>
                  <a:gd name="T7" fmla="*/ 2147483646 h 7204"/>
                  <a:gd name="T8" fmla="*/ 2147483646 w 1278"/>
                  <a:gd name="T9" fmla="*/ 2147483646 h 7204"/>
                  <a:gd name="T10" fmla="*/ 2147483646 w 1278"/>
                  <a:gd name="T11" fmla="*/ 2147483646 h 7204"/>
                  <a:gd name="T12" fmla="*/ 2147483646 w 1278"/>
                  <a:gd name="T13" fmla="*/ 0 h 7204"/>
                  <a:gd name="T14" fmla="*/ 2147483646 w 1278"/>
                  <a:gd name="T15" fmla="*/ 0 h 720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lnTo>
                      <a:pt x="1247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288;p2"/>
              <p:cNvSpPr>
                <a:spLocks/>
              </p:cNvSpPr>
              <p:nvPr/>
            </p:nvSpPr>
            <p:spPr bwMode="auto">
              <a:xfrm>
                <a:off x="3021600" y="4495800"/>
                <a:ext cx="119325" cy="63100"/>
              </a:xfrm>
              <a:custGeom>
                <a:avLst/>
                <a:gdLst>
                  <a:gd name="T0" fmla="*/ 2147483646 w 4773"/>
                  <a:gd name="T1" fmla="*/ 0 h 2524"/>
                  <a:gd name="T2" fmla="*/ 2147483646 w 4773"/>
                  <a:gd name="T3" fmla="*/ 2147483646 h 2524"/>
                  <a:gd name="T4" fmla="*/ 2147483646 w 4773"/>
                  <a:gd name="T5" fmla="*/ 2147483646 h 2524"/>
                  <a:gd name="T6" fmla="*/ 0 w 4773"/>
                  <a:gd name="T7" fmla="*/ 2147483646 h 2524"/>
                  <a:gd name="T8" fmla="*/ 2147483646 w 4773"/>
                  <a:gd name="T9" fmla="*/ 2147483646 h 2524"/>
                  <a:gd name="T10" fmla="*/ 2147483646 w 4773"/>
                  <a:gd name="T11" fmla="*/ 2147483646 h 2524"/>
                  <a:gd name="T12" fmla="*/ 2147483646 w 4773"/>
                  <a:gd name="T13" fmla="*/ 595703125 h 2524"/>
                  <a:gd name="T14" fmla="*/ 2147483646 w 4773"/>
                  <a:gd name="T15" fmla="*/ 0 h 25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289;p2"/>
              <p:cNvSpPr>
                <a:spLocks/>
              </p:cNvSpPr>
              <p:nvPr/>
            </p:nvSpPr>
            <p:spPr bwMode="auto">
              <a:xfrm>
                <a:off x="3124950" y="4343050"/>
                <a:ext cx="75250" cy="63875"/>
              </a:xfrm>
              <a:custGeom>
                <a:avLst/>
                <a:gdLst>
                  <a:gd name="T0" fmla="*/ 2147483646 w 3010"/>
                  <a:gd name="T1" fmla="*/ 9765625 h 2555"/>
                  <a:gd name="T2" fmla="*/ 2147483646 w 3010"/>
                  <a:gd name="T3" fmla="*/ 2147483646 h 2555"/>
                  <a:gd name="T4" fmla="*/ 2147483646 w 3010"/>
                  <a:gd name="T5" fmla="*/ 2147483646 h 2555"/>
                  <a:gd name="T6" fmla="*/ 0 w 3010"/>
                  <a:gd name="T7" fmla="*/ 2147483646 h 2555"/>
                  <a:gd name="T8" fmla="*/ 2147483646 w 3010"/>
                  <a:gd name="T9" fmla="*/ 2147483646 h 2555"/>
                  <a:gd name="T10" fmla="*/ 2147483646 w 3010"/>
                  <a:gd name="T11" fmla="*/ 2147483646 h 2555"/>
                  <a:gd name="T12" fmla="*/ 2147483646 w 3010"/>
                  <a:gd name="T13" fmla="*/ 302734375 h 2555"/>
                  <a:gd name="T14" fmla="*/ 2147483646 w 3010"/>
                  <a:gd name="T15" fmla="*/ 9765625 h 25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290;p2"/>
              <p:cNvSpPr>
                <a:spLocks/>
              </p:cNvSpPr>
              <p:nvPr/>
            </p:nvSpPr>
            <p:spPr bwMode="auto">
              <a:xfrm>
                <a:off x="2912175" y="4653100"/>
                <a:ext cx="129200" cy="45325"/>
              </a:xfrm>
              <a:custGeom>
                <a:avLst/>
                <a:gdLst>
                  <a:gd name="T0" fmla="*/ 2147483646 w 5168"/>
                  <a:gd name="T1" fmla="*/ 0 h 1813"/>
                  <a:gd name="T2" fmla="*/ 2147483646 w 5168"/>
                  <a:gd name="T3" fmla="*/ 2147483646 h 1813"/>
                  <a:gd name="T4" fmla="*/ 2147483646 w 5168"/>
                  <a:gd name="T5" fmla="*/ 2147483646 h 1813"/>
                  <a:gd name="T6" fmla="*/ 0 w 5168"/>
                  <a:gd name="T7" fmla="*/ 2147483646 h 1813"/>
                  <a:gd name="T8" fmla="*/ 2147483646 w 5168"/>
                  <a:gd name="T9" fmla="*/ 2147483646 h 1813"/>
                  <a:gd name="T10" fmla="*/ 2147483646 w 5168"/>
                  <a:gd name="T11" fmla="*/ 2147483646 h 1813"/>
                  <a:gd name="T12" fmla="*/ 2147483646 w 5168"/>
                  <a:gd name="T13" fmla="*/ 2147483646 h 1813"/>
                  <a:gd name="T14" fmla="*/ 2147483646 w 5168"/>
                  <a:gd name="T15" fmla="*/ 302734375 h 1813"/>
                  <a:gd name="T16" fmla="*/ 2147483646 w 5168"/>
                  <a:gd name="T17" fmla="*/ 0 h 18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291;p2"/>
              <p:cNvSpPr>
                <a:spLocks/>
              </p:cNvSpPr>
              <p:nvPr/>
            </p:nvSpPr>
            <p:spPr bwMode="auto">
              <a:xfrm>
                <a:off x="2069450" y="4653675"/>
                <a:ext cx="659625" cy="478450"/>
              </a:xfrm>
              <a:custGeom>
                <a:avLst/>
                <a:gdLst>
                  <a:gd name="T0" fmla="*/ 2147483646 w 26385"/>
                  <a:gd name="T1" fmla="*/ 0 h 19138"/>
                  <a:gd name="T2" fmla="*/ 9765625 w 26385"/>
                  <a:gd name="T3" fmla="*/ 2147483646 h 19138"/>
                  <a:gd name="T4" fmla="*/ 2147483646 w 26385"/>
                  <a:gd name="T5" fmla="*/ 2147483646 h 19138"/>
                  <a:gd name="T6" fmla="*/ 2147483646 w 26385"/>
                  <a:gd name="T7" fmla="*/ 2147483646 h 19138"/>
                  <a:gd name="T8" fmla="*/ 2147483646 w 26385"/>
                  <a:gd name="T9" fmla="*/ 2147483646 h 19138"/>
                  <a:gd name="T10" fmla="*/ 2147483646 w 26385"/>
                  <a:gd name="T11" fmla="*/ 2147483646 h 19138"/>
                  <a:gd name="T12" fmla="*/ 2147483646 w 26385"/>
                  <a:gd name="T13" fmla="*/ 0 h 19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292;p2"/>
              <p:cNvSpPr>
                <a:spLocks/>
              </p:cNvSpPr>
              <p:nvPr/>
            </p:nvSpPr>
            <p:spPr bwMode="auto">
              <a:xfrm>
                <a:off x="2077800" y="4656125"/>
                <a:ext cx="640625" cy="469650"/>
              </a:xfrm>
              <a:custGeom>
                <a:avLst/>
                <a:gdLst>
                  <a:gd name="T0" fmla="*/ 9765625 w 25625"/>
                  <a:gd name="T1" fmla="*/ 9765625 h 18786"/>
                  <a:gd name="T2" fmla="*/ 2147483646 w 25625"/>
                  <a:gd name="T3" fmla="*/ 2147483646 h 18786"/>
                  <a:gd name="T4" fmla="*/ 2147483646 w 25625"/>
                  <a:gd name="T5" fmla="*/ 2147483646 h 18786"/>
                  <a:gd name="T6" fmla="*/ 2147483646 w 25625"/>
                  <a:gd name="T7" fmla="*/ 2147483646 h 18786"/>
                  <a:gd name="T8" fmla="*/ 2147483646 w 25625"/>
                  <a:gd name="T9" fmla="*/ 2147483646 h 18786"/>
                  <a:gd name="T10" fmla="*/ 2147483646 w 25625"/>
                  <a:gd name="T11" fmla="*/ 2147483646 h 18786"/>
                  <a:gd name="T12" fmla="*/ 2147483646 w 25625"/>
                  <a:gd name="T13" fmla="*/ 2147483646 h 18786"/>
                  <a:gd name="T14" fmla="*/ 9765625 w 25625"/>
                  <a:gd name="T15" fmla="*/ 9765625 h 187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293;p2"/>
              <p:cNvSpPr>
                <a:spLocks/>
              </p:cNvSpPr>
              <p:nvPr/>
            </p:nvSpPr>
            <p:spPr bwMode="auto">
              <a:xfrm>
                <a:off x="2294375" y="4780000"/>
                <a:ext cx="173275" cy="140600"/>
              </a:xfrm>
              <a:custGeom>
                <a:avLst/>
                <a:gdLst>
                  <a:gd name="T0" fmla="*/ 2147483646 w 6931"/>
                  <a:gd name="T1" fmla="*/ 0 h 5624"/>
                  <a:gd name="T2" fmla="*/ 2147483646 w 6931"/>
                  <a:gd name="T3" fmla="*/ 2147483646 h 5624"/>
                  <a:gd name="T4" fmla="*/ 2147483646 w 6931"/>
                  <a:gd name="T5" fmla="*/ 2147483646 h 5624"/>
                  <a:gd name="T6" fmla="*/ 2147483646 w 6931"/>
                  <a:gd name="T7" fmla="*/ 2147483646 h 5624"/>
                  <a:gd name="T8" fmla="*/ 2147483646 w 6931"/>
                  <a:gd name="T9" fmla="*/ 2147483646 h 5624"/>
                  <a:gd name="T10" fmla="*/ 9765625 w 6931"/>
                  <a:gd name="T11" fmla="*/ 2147483646 h 5624"/>
                  <a:gd name="T12" fmla="*/ 2147483646 w 6931"/>
                  <a:gd name="T13" fmla="*/ 2147483646 h 5624"/>
                  <a:gd name="T14" fmla="*/ 2147483646 w 6931"/>
                  <a:gd name="T15" fmla="*/ 2147483646 h 5624"/>
                  <a:gd name="T16" fmla="*/ 2147483646 w 6931"/>
                  <a:gd name="T17" fmla="*/ 2147483646 h 5624"/>
                  <a:gd name="T18" fmla="*/ 2147483646 w 6931"/>
                  <a:gd name="T19" fmla="*/ 2147483646 h 5624"/>
                  <a:gd name="T20" fmla="*/ 2147483646 w 6931"/>
                  <a:gd name="T21" fmla="*/ 2147483646 h 5624"/>
                  <a:gd name="T22" fmla="*/ 2147483646 w 6931"/>
                  <a:gd name="T23" fmla="*/ 0 h 5624"/>
                  <a:gd name="T24" fmla="*/ 2147483646 w 6931"/>
                  <a:gd name="T25" fmla="*/ 0 h 56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lnTo>
                      <a:pt x="6019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294;p2"/>
              <p:cNvSpPr>
                <a:spLocks/>
              </p:cNvSpPr>
              <p:nvPr/>
            </p:nvSpPr>
            <p:spPr bwMode="auto">
              <a:xfrm>
                <a:off x="2415975" y="4988200"/>
                <a:ext cx="159600" cy="32700"/>
              </a:xfrm>
              <a:custGeom>
                <a:avLst/>
                <a:gdLst>
                  <a:gd name="T0" fmla="*/ 2147483646 w 6384"/>
                  <a:gd name="T1" fmla="*/ 9765625 h 1308"/>
                  <a:gd name="T2" fmla="*/ 2147483646 w 6384"/>
                  <a:gd name="T3" fmla="*/ 2147483646 h 1308"/>
                  <a:gd name="T4" fmla="*/ 2147483646 w 6384"/>
                  <a:gd name="T5" fmla="*/ 2147483646 h 1308"/>
                  <a:gd name="T6" fmla="*/ 0 w 6384"/>
                  <a:gd name="T7" fmla="*/ 2147483646 h 1308"/>
                  <a:gd name="T8" fmla="*/ 2147483646 w 6384"/>
                  <a:gd name="T9" fmla="*/ 2147483646 h 1308"/>
                  <a:gd name="T10" fmla="*/ 2147483646 w 6384"/>
                  <a:gd name="T11" fmla="*/ 2147483646 h 1308"/>
                  <a:gd name="T12" fmla="*/ 2147483646 w 6384"/>
                  <a:gd name="T13" fmla="*/ 302734375 h 1308"/>
                  <a:gd name="T14" fmla="*/ 2147483646 w 6384"/>
                  <a:gd name="T15" fmla="*/ 9765625 h 13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295;p2"/>
              <p:cNvSpPr>
                <a:spLocks/>
              </p:cNvSpPr>
              <p:nvPr/>
            </p:nvSpPr>
            <p:spPr bwMode="auto">
              <a:xfrm>
                <a:off x="2569475" y="4872700"/>
                <a:ext cx="49400" cy="152000"/>
              </a:xfrm>
              <a:custGeom>
                <a:avLst/>
                <a:gdLst>
                  <a:gd name="T0" fmla="*/ 0 w 1976"/>
                  <a:gd name="T1" fmla="*/ 9765625 h 6080"/>
                  <a:gd name="T2" fmla="*/ 2147483646 w 1976"/>
                  <a:gd name="T3" fmla="*/ 2147483646 h 6080"/>
                  <a:gd name="T4" fmla="*/ 2147483646 w 1976"/>
                  <a:gd name="T5" fmla="*/ 2147483646 h 6080"/>
                  <a:gd name="T6" fmla="*/ 2147483646 w 1976"/>
                  <a:gd name="T7" fmla="*/ 2147483646 h 6080"/>
                  <a:gd name="T8" fmla="*/ 2147483646 w 1976"/>
                  <a:gd name="T9" fmla="*/ 2147483646 h 6080"/>
                  <a:gd name="T10" fmla="*/ 2147483646 w 1976"/>
                  <a:gd name="T11" fmla="*/ 2147483646 h 6080"/>
                  <a:gd name="T12" fmla="*/ 292968750 w 1976"/>
                  <a:gd name="T13" fmla="*/ 9765625 h 6080"/>
                  <a:gd name="T14" fmla="*/ 0 w 1976"/>
                  <a:gd name="T15" fmla="*/ 9765625 h 60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296;p2"/>
              <p:cNvSpPr/>
              <p:nvPr/>
            </p:nvSpPr>
            <p:spPr>
              <a:xfrm>
                <a:off x="2180933" y="3515753"/>
                <a:ext cx="823964" cy="901435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297;p2"/>
              <p:cNvSpPr/>
              <p:nvPr/>
            </p:nvSpPr>
            <p:spPr>
              <a:xfrm>
                <a:off x="2411833" y="3874746"/>
                <a:ext cx="463381" cy="515557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20" name="Google Shape;298;p2"/>
            <p:cNvSpPr>
              <a:spLocks/>
            </p:cNvSpPr>
            <p:nvPr/>
          </p:nvSpPr>
          <p:spPr bwMode="auto">
            <a:xfrm>
              <a:off x="5891319" y="210475"/>
              <a:ext cx="668025" cy="329514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14612927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1" name="Google Shape;299;p2"/>
            <p:cNvSpPr>
              <a:spLocks/>
            </p:cNvSpPr>
            <p:nvPr/>
          </p:nvSpPr>
          <p:spPr bwMode="auto">
            <a:xfrm>
              <a:off x="8307372" y="1822591"/>
              <a:ext cx="1040399" cy="578890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2147483646 w 30756"/>
                <a:gd name="T51" fmla="*/ 2147483646 h 17113"/>
                <a:gd name="T52" fmla="*/ 2147483646 w 30756"/>
                <a:gd name="T53" fmla="*/ 2147483646 h 17113"/>
                <a:gd name="T54" fmla="*/ 2147483646 w 30756"/>
                <a:gd name="T55" fmla="*/ 2147483646 h 17113"/>
                <a:gd name="T56" fmla="*/ 2147483646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2" name="Google Shape;300;p2"/>
            <p:cNvSpPr>
              <a:spLocks/>
            </p:cNvSpPr>
            <p:nvPr/>
          </p:nvSpPr>
          <p:spPr bwMode="auto">
            <a:xfrm>
              <a:off x="190925" y="372711"/>
              <a:ext cx="890340" cy="435597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1505851087 w 26320"/>
                <a:gd name="T19" fmla="*/ 2147483646 h 12877"/>
                <a:gd name="T20" fmla="*/ 0 w 26320"/>
                <a:gd name="T21" fmla="*/ 2147483646 h 12877"/>
                <a:gd name="T22" fmla="*/ 1505851087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23" name="Google Shape;301;p2"/>
            <p:cNvGrpSpPr>
              <a:grpSpLocks/>
            </p:cNvGrpSpPr>
            <p:nvPr/>
          </p:nvGrpSpPr>
          <p:grpSpPr bwMode="auto"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24" name="Google Shape;302;p2"/>
              <p:cNvSpPr>
                <a:spLocks/>
              </p:cNvSpPr>
              <p:nvPr/>
            </p:nvSpPr>
            <p:spPr bwMode="auto">
              <a:xfrm>
                <a:off x="1162900" y="4295950"/>
                <a:ext cx="1003850" cy="1076250"/>
              </a:xfrm>
              <a:custGeom>
                <a:avLst/>
                <a:gdLst>
                  <a:gd name="T0" fmla="*/ 2147483646 w 40154"/>
                  <a:gd name="T1" fmla="*/ 9765625 h 43050"/>
                  <a:gd name="T2" fmla="*/ 2147483646 w 40154"/>
                  <a:gd name="T3" fmla="*/ 2147483646 h 43050"/>
                  <a:gd name="T4" fmla="*/ 2147483646 w 40154"/>
                  <a:gd name="T5" fmla="*/ 2147483646 h 43050"/>
                  <a:gd name="T6" fmla="*/ 2147483646 w 40154"/>
                  <a:gd name="T7" fmla="*/ 2147483646 h 43050"/>
                  <a:gd name="T8" fmla="*/ 2147483646 w 40154"/>
                  <a:gd name="T9" fmla="*/ 2147483646 h 43050"/>
                  <a:gd name="T10" fmla="*/ 2147483646 w 40154"/>
                  <a:gd name="T11" fmla="*/ 2147483646 h 43050"/>
                  <a:gd name="T12" fmla="*/ 2147483646 w 40154"/>
                  <a:gd name="T13" fmla="*/ 2147483646 h 43050"/>
                  <a:gd name="T14" fmla="*/ 2147483646 w 40154"/>
                  <a:gd name="T15" fmla="*/ 2147483646 h 43050"/>
                  <a:gd name="T16" fmla="*/ 2147483646 w 40154"/>
                  <a:gd name="T17" fmla="*/ 2147483646 h 43050"/>
                  <a:gd name="T18" fmla="*/ 2147483646 w 40154"/>
                  <a:gd name="T19" fmla="*/ 2147483646 h 43050"/>
                  <a:gd name="T20" fmla="*/ 2147483646 w 40154"/>
                  <a:gd name="T21" fmla="*/ 2147483646 h 43050"/>
                  <a:gd name="T22" fmla="*/ 2147483646 w 40154"/>
                  <a:gd name="T23" fmla="*/ 2147483646 h 43050"/>
                  <a:gd name="T24" fmla="*/ 2147483646 w 40154"/>
                  <a:gd name="T25" fmla="*/ 2147483646 h 43050"/>
                  <a:gd name="T26" fmla="*/ 2147483646 w 40154"/>
                  <a:gd name="T27" fmla="*/ 2147483646 h 43050"/>
                  <a:gd name="T28" fmla="*/ 2147483646 w 40154"/>
                  <a:gd name="T29" fmla="*/ 2147483646 h 43050"/>
                  <a:gd name="T30" fmla="*/ 2147483646 w 40154"/>
                  <a:gd name="T31" fmla="*/ 2147483646 h 43050"/>
                  <a:gd name="T32" fmla="*/ 2147483646 w 40154"/>
                  <a:gd name="T33" fmla="*/ 2147483646 h 43050"/>
                  <a:gd name="T34" fmla="*/ 2147483646 w 40154"/>
                  <a:gd name="T35" fmla="*/ 2147483646 h 43050"/>
                  <a:gd name="T36" fmla="*/ 2147483646 w 40154"/>
                  <a:gd name="T37" fmla="*/ 2147483646 h 43050"/>
                  <a:gd name="T38" fmla="*/ 2147483646 w 40154"/>
                  <a:gd name="T39" fmla="*/ 9765625 h 4305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303;p2"/>
              <p:cNvSpPr>
                <a:spLocks/>
              </p:cNvSpPr>
              <p:nvPr/>
            </p:nvSpPr>
            <p:spPr bwMode="auto">
              <a:xfrm>
                <a:off x="446100" y="4200250"/>
                <a:ext cx="1037300" cy="1094125"/>
              </a:xfrm>
              <a:custGeom>
                <a:avLst/>
                <a:gdLst>
                  <a:gd name="T0" fmla="*/ 2147483646 w 41492"/>
                  <a:gd name="T1" fmla="*/ 0 h 43765"/>
                  <a:gd name="T2" fmla="*/ 2147483646 w 41492"/>
                  <a:gd name="T3" fmla="*/ 2147483646 h 43765"/>
                  <a:gd name="T4" fmla="*/ 2147483646 w 41492"/>
                  <a:gd name="T5" fmla="*/ 2147483646 h 43765"/>
                  <a:gd name="T6" fmla="*/ 2147483646 w 41492"/>
                  <a:gd name="T7" fmla="*/ 2147483646 h 43765"/>
                  <a:gd name="T8" fmla="*/ 2147483646 w 41492"/>
                  <a:gd name="T9" fmla="*/ 2147483646 h 43765"/>
                  <a:gd name="T10" fmla="*/ 2147483646 w 41492"/>
                  <a:gd name="T11" fmla="*/ 2147483646 h 43765"/>
                  <a:gd name="T12" fmla="*/ 2147483646 w 41492"/>
                  <a:gd name="T13" fmla="*/ 2147483646 h 43765"/>
                  <a:gd name="T14" fmla="*/ 2147483646 w 41492"/>
                  <a:gd name="T15" fmla="*/ 2147483646 h 43765"/>
                  <a:gd name="T16" fmla="*/ 2147483646 w 41492"/>
                  <a:gd name="T17" fmla="*/ 2147483646 h 43765"/>
                  <a:gd name="T18" fmla="*/ 2147483646 w 41492"/>
                  <a:gd name="T19" fmla="*/ 2147483646 h 43765"/>
                  <a:gd name="T20" fmla="*/ 2147483646 w 41492"/>
                  <a:gd name="T21" fmla="*/ 2147483646 h 43765"/>
                  <a:gd name="T22" fmla="*/ 2147483646 w 41492"/>
                  <a:gd name="T23" fmla="*/ 2147483646 h 43765"/>
                  <a:gd name="T24" fmla="*/ 2147483646 w 41492"/>
                  <a:gd name="T25" fmla="*/ 2147483646 h 43765"/>
                  <a:gd name="T26" fmla="*/ 2147483646 w 41492"/>
                  <a:gd name="T27" fmla="*/ 2147483646 h 43765"/>
                  <a:gd name="T28" fmla="*/ 2147483646 w 41492"/>
                  <a:gd name="T29" fmla="*/ 2147483646 h 43765"/>
                  <a:gd name="T30" fmla="*/ 2147483646 w 41492"/>
                  <a:gd name="T31" fmla="*/ 2147483646 h 43765"/>
                  <a:gd name="T32" fmla="*/ 2147483646 w 41492"/>
                  <a:gd name="T33" fmla="*/ 2147483646 h 43765"/>
                  <a:gd name="T34" fmla="*/ 2147483646 w 41492"/>
                  <a:gd name="T35" fmla="*/ 2147483646 h 43765"/>
                  <a:gd name="T36" fmla="*/ 2147483646 w 41492"/>
                  <a:gd name="T37" fmla="*/ 2147483646 h 43765"/>
                  <a:gd name="T38" fmla="*/ 2147483646 w 41492"/>
                  <a:gd name="T39" fmla="*/ 2147483646 h 43765"/>
                  <a:gd name="T40" fmla="*/ 2147483646 w 41492"/>
                  <a:gd name="T41" fmla="*/ 2147483646 h 43765"/>
                  <a:gd name="T42" fmla="*/ 2147483646 w 41492"/>
                  <a:gd name="T43" fmla="*/ 2147483646 h 43765"/>
                  <a:gd name="T44" fmla="*/ 2147483646 w 41492"/>
                  <a:gd name="T45" fmla="*/ 283203125 h 43765"/>
                  <a:gd name="T46" fmla="*/ 2147483646 w 41492"/>
                  <a:gd name="T47" fmla="*/ 0 h 437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304;p2"/>
              <p:cNvSpPr>
                <a:spLocks/>
              </p:cNvSpPr>
              <p:nvPr/>
            </p:nvSpPr>
            <p:spPr bwMode="auto">
              <a:xfrm>
                <a:off x="1265475" y="4916625"/>
                <a:ext cx="750700" cy="514225"/>
              </a:xfrm>
              <a:custGeom>
                <a:avLst/>
                <a:gdLst>
                  <a:gd name="T0" fmla="*/ 2147483646 w 30028"/>
                  <a:gd name="T1" fmla="*/ 0 h 20569"/>
                  <a:gd name="T2" fmla="*/ 2147483646 w 30028"/>
                  <a:gd name="T3" fmla="*/ 68359375 h 20569"/>
                  <a:gd name="T4" fmla="*/ 2147483646 w 30028"/>
                  <a:gd name="T5" fmla="*/ 2147483646 h 20569"/>
                  <a:gd name="T6" fmla="*/ 2147483646 w 30028"/>
                  <a:gd name="T7" fmla="*/ 2147483646 h 20569"/>
                  <a:gd name="T8" fmla="*/ 2147483646 w 30028"/>
                  <a:gd name="T9" fmla="*/ 2147483646 h 20569"/>
                  <a:gd name="T10" fmla="*/ 2147483646 w 30028"/>
                  <a:gd name="T11" fmla="*/ 2147483646 h 20569"/>
                  <a:gd name="T12" fmla="*/ 2147483646 w 30028"/>
                  <a:gd name="T13" fmla="*/ 2147483646 h 20569"/>
                  <a:gd name="T14" fmla="*/ 2147483646 w 30028"/>
                  <a:gd name="T15" fmla="*/ 1250000000 h 20569"/>
                  <a:gd name="T16" fmla="*/ 2147483646 w 30028"/>
                  <a:gd name="T17" fmla="*/ 0 h 205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305;p2"/>
              <p:cNvSpPr>
                <a:spLocks/>
              </p:cNvSpPr>
              <p:nvPr/>
            </p:nvSpPr>
            <p:spPr bwMode="auto">
              <a:xfrm>
                <a:off x="1208400" y="4783650"/>
                <a:ext cx="655050" cy="643500"/>
              </a:xfrm>
              <a:custGeom>
                <a:avLst/>
                <a:gdLst>
                  <a:gd name="T0" fmla="*/ 2147483646 w 26202"/>
                  <a:gd name="T1" fmla="*/ 0 h 25740"/>
                  <a:gd name="T2" fmla="*/ 2147483646 w 26202"/>
                  <a:gd name="T3" fmla="*/ 58593750 h 25740"/>
                  <a:gd name="T4" fmla="*/ 2147483646 w 26202"/>
                  <a:gd name="T5" fmla="*/ 2147483646 h 25740"/>
                  <a:gd name="T6" fmla="*/ 2147483646 w 26202"/>
                  <a:gd name="T7" fmla="*/ 2147483646 h 25740"/>
                  <a:gd name="T8" fmla="*/ 2147483646 w 26202"/>
                  <a:gd name="T9" fmla="*/ 2147483646 h 25740"/>
                  <a:gd name="T10" fmla="*/ 2147483646 w 26202"/>
                  <a:gd name="T11" fmla="*/ 2147483646 h 25740"/>
                  <a:gd name="T12" fmla="*/ 2147483646 w 26202"/>
                  <a:gd name="T13" fmla="*/ 947265625 h 25740"/>
                  <a:gd name="T14" fmla="*/ 2147483646 w 26202"/>
                  <a:gd name="T15" fmla="*/ 0 h 257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306;p2"/>
              <p:cNvSpPr>
                <a:spLocks/>
              </p:cNvSpPr>
              <p:nvPr/>
            </p:nvSpPr>
            <p:spPr bwMode="auto">
              <a:xfrm>
                <a:off x="1157225" y="4641500"/>
                <a:ext cx="635425" cy="766250"/>
              </a:xfrm>
              <a:custGeom>
                <a:avLst/>
                <a:gdLst>
                  <a:gd name="T0" fmla="*/ 2147483646 w 25417"/>
                  <a:gd name="T1" fmla="*/ 0 h 30650"/>
                  <a:gd name="T2" fmla="*/ 2147483646 w 25417"/>
                  <a:gd name="T3" fmla="*/ 380859375 h 30650"/>
                  <a:gd name="T4" fmla="*/ 2147483646 w 25417"/>
                  <a:gd name="T5" fmla="*/ 2147483646 h 30650"/>
                  <a:gd name="T6" fmla="*/ 2147483646 w 25417"/>
                  <a:gd name="T7" fmla="*/ 2147483646 h 30650"/>
                  <a:gd name="T8" fmla="*/ 2147483646 w 25417"/>
                  <a:gd name="T9" fmla="*/ 2147483646 h 30650"/>
                  <a:gd name="T10" fmla="*/ 2147483646 w 25417"/>
                  <a:gd name="T11" fmla="*/ 2147483646 h 30650"/>
                  <a:gd name="T12" fmla="*/ 2147483646 w 25417"/>
                  <a:gd name="T13" fmla="*/ 976562500 h 30650"/>
                  <a:gd name="T14" fmla="*/ 2147483646 w 25417"/>
                  <a:gd name="T15" fmla="*/ 0 h 306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307;p2"/>
              <p:cNvSpPr>
                <a:spLocks/>
              </p:cNvSpPr>
              <p:nvPr/>
            </p:nvSpPr>
            <p:spPr bwMode="auto">
              <a:xfrm>
                <a:off x="1079725" y="4567375"/>
                <a:ext cx="547950" cy="839275"/>
              </a:xfrm>
              <a:custGeom>
                <a:avLst/>
                <a:gdLst>
                  <a:gd name="T0" fmla="*/ 2147483646 w 21918"/>
                  <a:gd name="T1" fmla="*/ 0 h 33571"/>
                  <a:gd name="T2" fmla="*/ 2147483646 w 21918"/>
                  <a:gd name="T3" fmla="*/ 537109375 h 33571"/>
                  <a:gd name="T4" fmla="*/ 2147483646 w 21918"/>
                  <a:gd name="T5" fmla="*/ 2147483646 h 33571"/>
                  <a:gd name="T6" fmla="*/ 2147483646 w 21918"/>
                  <a:gd name="T7" fmla="*/ 2147483646 h 33571"/>
                  <a:gd name="T8" fmla="*/ 2147483646 w 21918"/>
                  <a:gd name="T9" fmla="*/ 2147483646 h 33571"/>
                  <a:gd name="T10" fmla="*/ 2147483646 w 21918"/>
                  <a:gd name="T11" fmla="*/ 2147483646 h 33571"/>
                  <a:gd name="T12" fmla="*/ 2147483646 w 21918"/>
                  <a:gd name="T13" fmla="*/ 2147483646 h 33571"/>
                  <a:gd name="T14" fmla="*/ 2147483646 w 21918"/>
                  <a:gd name="T15" fmla="*/ 839843750 h 33571"/>
                  <a:gd name="T16" fmla="*/ 2147483646 w 21918"/>
                  <a:gd name="T17" fmla="*/ 0 h 335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308;p2"/>
              <p:cNvSpPr>
                <a:spLocks/>
              </p:cNvSpPr>
              <p:nvPr/>
            </p:nvSpPr>
            <p:spPr bwMode="auto">
              <a:xfrm>
                <a:off x="1047250" y="4536975"/>
                <a:ext cx="448200" cy="844700"/>
              </a:xfrm>
              <a:custGeom>
                <a:avLst/>
                <a:gdLst>
                  <a:gd name="T0" fmla="*/ 2147483646 w 17928"/>
                  <a:gd name="T1" fmla="*/ 0 h 33788"/>
                  <a:gd name="T2" fmla="*/ 2147483646 w 17928"/>
                  <a:gd name="T3" fmla="*/ 546875000 h 33788"/>
                  <a:gd name="T4" fmla="*/ 2147483646 w 17928"/>
                  <a:gd name="T5" fmla="*/ 2147483646 h 33788"/>
                  <a:gd name="T6" fmla="*/ 2147483646 w 17928"/>
                  <a:gd name="T7" fmla="*/ 2147483646 h 33788"/>
                  <a:gd name="T8" fmla="*/ 2147483646 w 17928"/>
                  <a:gd name="T9" fmla="*/ 2147483646 h 33788"/>
                  <a:gd name="T10" fmla="*/ 2147483646 w 17928"/>
                  <a:gd name="T11" fmla="*/ 2147483646 h 33788"/>
                  <a:gd name="T12" fmla="*/ 2147483646 w 17928"/>
                  <a:gd name="T13" fmla="*/ 839843750 h 33788"/>
                  <a:gd name="T14" fmla="*/ 2147483646 w 17928"/>
                  <a:gd name="T15" fmla="*/ 0 h 337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309;p2"/>
              <p:cNvSpPr>
                <a:spLocks/>
              </p:cNvSpPr>
              <p:nvPr/>
            </p:nvSpPr>
            <p:spPr bwMode="auto">
              <a:xfrm>
                <a:off x="644650" y="4436900"/>
                <a:ext cx="480050" cy="874550"/>
              </a:xfrm>
              <a:custGeom>
                <a:avLst/>
                <a:gdLst>
                  <a:gd name="T0" fmla="*/ 937500000 w 19202"/>
                  <a:gd name="T1" fmla="*/ 9765625 h 34982"/>
                  <a:gd name="T2" fmla="*/ 302734375 w 19202"/>
                  <a:gd name="T3" fmla="*/ 449218750 h 34982"/>
                  <a:gd name="T4" fmla="*/ 2147483646 w 19202"/>
                  <a:gd name="T5" fmla="*/ 2147483646 h 34982"/>
                  <a:gd name="T6" fmla="*/ 2147483646 w 19202"/>
                  <a:gd name="T7" fmla="*/ 2147483646 h 34982"/>
                  <a:gd name="T8" fmla="*/ 2147483646 w 19202"/>
                  <a:gd name="T9" fmla="*/ 2147483646 h 34982"/>
                  <a:gd name="T10" fmla="*/ 2147483646 w 19202"/>
                  <a:gd name="T11" fmla="*/ 2147483646 h 34982"/>
                  <a:gd name="T12" fmla="*/ 2147483646 w 19202"/>
                  <a:gd name="T13" fmla="*/ 2147483646 h 34982"/>
                  <a:gd name="T14" fmla="*/ 1787109375 w 19202"/>
                  <a:gd name="T15" fmla="*/ 449218750 h 34982"/>
                  <a:gd name="T16" fmla="*/ 937500000 w 19202"/>
                  <a:gd name="T17" fmla="*/ 9765625 h 349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310;p2"/>
              <p:cNvSpPr>
                <a:spLocks/>
              </p:cNvSpPr>
              <p:nvPr/>
            </p:nvSpPr>
            <p:spPr bwMode="auto">
              <a:xfrm>
                <a:off x="833875" y="4562275"/>
                <a:ext cx="347300" cy="737100"/>
              </a:xfrm>
              <a:custGeom>
                <a:avLst/>
                <a:gdLst>
                  <a:gd name="T0" fmla="*/ 2147483646 w 13892"/>
                  <a:gd name="T1" fmla="*/ 9765625 h 29484"/>
                  <a:gd name="T2" fmla="*/ 2147483646 w 13892"/>
                  <a:gd name="T3" fmla="*/ 458984375 h 29484"/>
                  <a:gd name="T4" fmla="*/ 2147483646 w 13892"/>
                  <a:gd name="T5" fmla="*/ 2147483646 h 29484"/>
                  <a:gd name="T6" fmla="*/ 2147483646 w 13892"/>
                  <a:gd name="T7" fmla="*/ 2147483646 h 29484"/>
                  <a:gd name="T8" fmla="*/ 2147483646 w 13892"/>
                  <a:gd name="T9" fmla="*/ 2147483646 h 29484"/>
                  <a:gd name="T10" fmla="*/ 2147483646 w 13892"/>
                  <a:gd name="T11" fmla="*/ 2147483646 h 29484"/>
                  <a:gd name="T12" fmla="*/ 2147483646 w 13892"/>
                  <a:gd name="T13" fmla="*/ 2147483646 h 29484"/>
                  <a:gd name="T14" fmla="*/ 2147483646 w 13892"/>
                  <a:gd name="T15" fmla="*/ 458984375 h 29484"/>
                  <a:gd name="T16" fmla="*/ 2147483646 w 13892"/>
                  <a:gd name="T17" fmla="*/ 9765625 h 294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311;p2"/>
              <p:cNvSpPr>
                <a:spLocks/>
              </p:cNvSpPr>
              <p:nvPr/>
            </p:nvSpPr>
            <p:spPr bwMode="auto">
              <a:xfrm>
                <a:off x="975200" y="4323275"/>
                <a:ext cx="213150" cy="942125"/>
              </a:xfrm>
              <a:custGeom>
                <a:avLst/>
                <a:gdLst>
                  <a:gd name="T0" fmla="*/ 2147483646 w 8526"/>
                  <a:gd name="T1" fmla="*/ 0 h 37685"/>
                  <a:gd name="T2" fmla="*/ 2147483646 w 8526"/>
                  <a:gd name="T3" fmla="*/ 312500000 h 37685"/>
                  <a:gd name="T4" fmla="*/ 2147483646 w 8526"/>
                  <a:gd name="T5" fmla="*/ 2147483646 h 37685"/>
                  <a:gd name="T6" fmla="*/ 2147483646 w 8526"/>
                  <a:gd name="T7" fmla="*/ 2147483646 h 37685"/>
                  <a:gd name="T8" fmla="*/ 2147483646 w 8526"/>
                  <a:gd name="T9" fmla="*/ 2147483646 h 37685"/>
                  <a:gd name="T10" fmla="*/ 2147483646 w 8526"/>
                  <a:gd name="T11" fmla="*/ 2147483646 h 37685"/>
                  <a:gd name="T12" fmla="*/ 2147483646 w 8526"/>
                  <a:gd name="T13" fmla="*/ 2147483646 h 37685"/>
                  <a:gd name="T14" fmla="*/ 2147483646 w 8526"/>
                  <a:gd name="T15" fmla="*/ 908203125 h 37685"/>
                  <a:gd name="T16" fmla="*/ 2147483646 w 8526"/>
                  <a:gd name="T17" fmla="*/ 0 h 376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312;p2"/>
              <p:cNvSpPr>
                <a:spLocks/>
              </p:cNvSpPr>
              <p:nvPr/>
            </p:nvSpPr>
            <p:spPr bwMode="auto">
              <a:xfrm>
                <a:off x="1135550" y="4439350"/>
                <a:ext cx="177600" cy="818450"/>
              </a:xfrm>
              <a:custGeom>
                <a:avLst/>
                <a:gdLst>
                  <a:gd name="T0" fmla="*/ 2147483646 w 7104"/>
                  <a:gd name="T1" fmla="*/ 9765625 h 32738"/>
                  <a:gd name="T2" fmla="*/ 2147483646 w 7104"/>
                  <a:gd name="T3" fmla="*/ 380859375 h 32738"/>
                  <a:gd name="T4" fmla="*/ 2147483646 w 7104"/>
                  <a:gd name="T5" fmla="*/ 2147483646 h 32738"/>
                  <a:gd name="T6" fmla="*/ 2147483646 w 7104"/>
                  <a:gd name="T7" fmla="*/ 2147483646 h 32738"/>
                  <a:gd name="T8" fmla="*/ 2147483646 w 7104"/>
                  <a:gd name="T9" fmla="*/ 2147483646 h 32738"/>
                  <a:gd name="T10" fmla="*/ 2147483646 w 7104"/>
                  <a:gd name="T11" fmla="*/ 2147483646 h 32738"/>
                  <a:gd name="T12" fmla="*/ 2147483646 w 7104"/>
                  <a:gd name="T13" fmla="*/ 2147483646 h 32738"/>
                  <a:gd name="T14" fmla="*/ 2147483646 w 7104"/>
                  <a:gd name="T15" fmla="*/ 976562500 h 32738"/>
                  <a:gd name="T16" fmla="*/ 2147483646 w 7104"/>
                  <a:gd name="T17" fmla="*/ 9765625 h 327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313;p2"/>
              <p:cNvSpPr>
                <a:spLocks/>
              </p:cNvSpPr>
              <p:nvPr/>
            </p:nvSpPr>
            <p:spPr bwMode="auto">
              <a:xfrm>
                <a:off x="1048150" y="4444050"/>
                <a:ext cx="151750" cy="794475"/>
              </a:xfrm>
              <a:custGeom>
                <a:avLst/>
                <a:gdLst>
                  <a:gd name="T0" fmla="*/ 2147483646 w 6070"/>
                  <a:gd name="T1" fmla="*/ 9765625 h 31779"/>
                  <a:gd name="T2" fmla="*/ 2147483646 w 6070"/>
                  <a:gd name="T3" fmla="*/ 332031250 h 31779"/>
                  <a:gd name="T4" fmla="*/ 1494140625 w 6070"/>
                  <a:gd name="T5" fmla="*/ 2147483646 h 31779"/>
                  <a:gd name="T6" fmla="*/ 2147483646 w 6070"/>
                  <a:gd name="T7" fmla="*/ 2147483646 h 31779"/>
                  <a:gd name="T8" fmla="*/ 2147483646 w 6070"/>
                  <a:gd name="T9" fmla="*/ 2147483646 h 31779"/>
                  <a:gd name="T10" fmla="*/ 2147483646 w 6070"/>
                  <a:gd name="T11" fmla="*/ 2147483646 h 31779"/>
                  <a:gd name="T12" fmla="*/ 2147483646 w 6070"/>
                  <a:gd name="T13" fmla="*/ 2147483646 h 31779"/>
                  <a:gd name="T14" fmla="*/ 2147483646 w 6070"/>
                  <a:gd name="T15" fmla="*/ 625000000 h 31779"/>
                  <a:gd name="T16" fmla="*/ 2147483646 w 6070"/>
                  <a:gd name="T17" fmla="*/ 9765625 h 317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314;p2"/>
              <p:cNvSpPr>
                <a:spLocks/>
              </p:cNvSpPr>
              <p:nvPr/>
            </p:nvSpPr>
            <p:spPr bwMode="auto">
              <a:xfrm>
                <a:off x="681125" y="4466425"/>
                <a:ext cx="447525" cy="781675"/>
              </a:xfrm>
              <a:custGeom>
                <a:avLst/>
                <a:gdLst>
                  <a:gd name="T0" fmla="*/ 683593750 w 17901"/>
                  <a:gd name="T1" fmla="*/ 0 h 31267"/>
                  <a:gd name="T2" fmla="*/ 9765625 w 17901"/>
                  <a:gd name="T3" fmla="*/ 498046875 h 31267"/>
                  <a:gd name="T4" fmla="*/ 2147483646 w 17901"/>
                  <a:gd name="T5" fmla="*/ 2147483646 h 31267"/>
                  <a:gd name="T6" fmla="*/ 2147483646 w 17901"/>
                  <a:gd name="T7" fmla="*/ 2147483646 h 31267"/>
                  <a:gd name="T8" fmla="*/ 2147483646 w 17901"/>
                  <a:gd name="T9" fmla="*/ 2147483646 h 31267"/>
                  <a:gd name="T10" fmla="*/ 2147483646 w 17901"/>
                  <a:gd name="T11" fmla="*/ 2147483646 h 31267"/>
                  <a:gd name="T12" fmla="*/ 2147483646 w 17901"/>
                  <a:gd name="T13" fmla="*/ 2147483646 h 31267"/>
                  <a:gd name="T14" fmla="*/ 1494140625 w 17901"/>
                  <a:gd name="T15" fmla="*/ 195312500 h 31267"/>
                  <a:gd name="T16" fmla="*/ 683593750 w 17901"/>
                  <a:gd name="T17" fmla="*/ 0 h 312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315;p2"/>
              <p:cNvSpPr>
                <a:spLocks/>
              </p:cNvSpPr>
              <p:nvPr/>
            </p:nvSpPr>
            <p:spPr bwMode="auto">
              <a:xfrm>
                <a:off x="891625" y="4545275"/>
                <a:ext cx="235900" cy="654850"/>
              </a:xfrm>
              <a:custGeom>
                <a:avLst/>
                <a:gdLst>
                  <a:gd name="T0" fmla="*/ 2147483646 w 9436"/>
                  <a:gd name="T1" fmla="*/ 0 h 26194"/>
                  <a:gd name="T2" fmla="*/ 1787109375 w 9436"/>
                  <a:gd name="T3" fmla="*/ 566406250 h 26194"/>
                  <a:gd name="T4" fmla="*/ 2147483646 w 9436"/>
                  <a:gd name="T5" fmla="*/ 2147483646 h 26194"/>
                  <a:gd name="T6" fmla="*/ 2147483646 w 9436"/>
                  <a:gd name="T7" fmla="*/ 2147483646 h 26194"/>
                  <a:gd name="T8" fmla="*/ 2147483646 w 9436"/>
                  <a:gd name="T9" fmla="*/ 2147483646 h 26194"/>
                  <a:gd name="T10" fmla="*/ 2147483646 w 9436"/>
                  <a:gd name="T11" fmla="*/ 2147483646 h 26194"/>
                  <a:gd name="T12" fmla="*/ 2147483646 w 9436"/>
                  <a:gd name="T13" fmla="*/ 2147483646 h 26194"/>
                  <a:gd name="T14" fmla="*/ 2147483646 w 9436"/>
                  <a:gd name="T15" fmla="*/ 566406250 h 26194"/>
                  <a:gd name="T16" fmla="*/ 2147483646 w 9436"/>
                  <a:gd name="T17" fmla="*/ 0 h 261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316;p2"/>
              <p:cNvSpPr>
                <a:spLocks/>
              </p:cNvSpPr>
              <p:nvPr/>
            </p:nvSpPr>
            <p:spPr bwMode="auto">
              <a:xfrm>
                <a:off x="1189500" y="4528150"/>
                <a:ext cx="188250" cy="676975"/>
              </a:xfrm>
              <a:custGeom>
                <a:avLst/>
                <a:gdLst>
                  <a:gd name="T0" fmla="*/ 2147483646 w 7530"/>
                  <a:gd name="T1" fmla="*/ 9765625 h 27079"/>
                  <a:gd name="T2" fmla="*/ 2147483646 w 7530"/>
                  <a:gd name="T3" fmla="*/ 126953125 h 27079"/>
                  <a:gd name="T4" fmla="*/ 2147483646 w 7530"/>
                  <a:gd name="T5" fmla="*/ 2147483646 h 27079"/>
                  <a:gd name="T6" fmla="*/ 2147483646 w 7530"/>
                  <a:gd name="T7" fmla="*/ 2147483646 h 27079"/>
                  <a:gd name="T8" fmla="*/ 2147483646 w 7530"/>
                  <a:gd name="T9" fmla="*/ 2147483646 h 27079"/>
                  <a:gd name="T10" fmla="*/ 2147483646 w 7530"/>
                  <a:gd name="T11" fmla="*/ 2147483646 h 27079"/>
                  <a:gd name="T12" fmla="*/ 2147483646 w 7530"/>
                  <a:gd name="T13" fmla="*/ 2147483646 h 27079"/>
                  <a:gd name="T14" fmla="*/ 2147483646 w 7530"/>
                  <a:gd name="T15" fmla="*/ 2147483646 h 27079"/>
                  <a:gd name="T16" fmla="*/ 2147483646 w 7530"/>
                  <a:gd name="T17" fmla="*/ 429687500 h 27079"/>
                  <a:gd name="T18" fmla="*/ 2147483646 w 7530"/>
                  <a:gd name="T19" fmla="*/ 9765625 h 270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317;p2"/>
              <p:cNvSpPr>
                <a:spLocks/>
              </p:cNvSpPr>
              <p:nvPr/>
            </p:nvSpPr>
            <p:spPr bwMode="auto">
              <a:xfrm>
                <a:off x="1097550" y="4422550"/>
                <a:ext cx="113050" cy="736850"/>
              </a:xfrm>
              <a:custGeom>
                <a:avLst/>
                <a:gdLst>
                  <a:gd name="T0" fmla="*/ 2147483646 w 4522"/>
                  <a:gd name="T1" fmla="*/ 0 h 29474"/>
                  <a:gd name="T2" fmla="*/ 2147483646 w 4522"/>
                  <a:gd name="T3" fmla="*/ 117187500 h 29474"/>
                  <a:gd name="T4" fmla="*/ 2147483646 w 4522"/>
                  <a:gd name="T5" fmla="*/ 2147483646 h 29474"/>
                  <a:gd name="T6" fmla="*/ 2147483646 w 4522"/>
                  <a:gd name="T7" fmla="*/ 2147483646 h 29474"/>
                  <a:gd name="T8" fmla="*/ 2147483646 w 4522"/>
                  <a:gd name="T9" fmla="*/ 2147483646 h 29474"/>
                  <a:gd name="T10" fmla="*/ 2147483646 w 4522"/>
                  <a:gd name="T11" fmla="*/ 2147483646 h 29474"/>
                  <a:gd name="T12" fmla="*/ 2147483646 w 4522"/>
                  <a:gd name="T13" fmla="*/ 2147483646 h 29474"/>
                  <a:gd name="T14" fmla="*/ 2147483646 w 4522"/>
                  <a:gd name="T15" fmla="*/ 712890625 h 29474"/>
                  <a:gd name="T16" fmla="*/ 2147483646 w 4522"/>
                  <a:gd name="T17" fmla="*/ 0 h 294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318;p2"/>
              <p:cNvSpPr>
                <a:spLocks/>
              </p:cNvSpPr>
              <p:nvPr/>
            </p:nvSpPr>
            <p:spPr bwMode="auto">
              <a:xfrm>
                <a:off x="1205650" y="4653650"/>
                <a:ext cx="552900" cy="650725"/>
              </a:xfrm>
              <a:custGeom>
                <a:avLst/>
                <a:gdLst>
                  <a:gd name="T0" fmla="*/ 2147483646 w 22116"/>
                  <a:gd name="T1" fmla="*/ 9765625 h 26029"/>
                  <a:gd name="T2" fmla="*/ 2147483646 w 22116"/>
                  <a:gd name="T3" fmla="*/ 87890625 h 26029"/>
                  <a:gd name="T4" fmla="*/ 2147483646 w 22116"/>
                  <a:gd name="T5" fmla="*/ 2147483646 h 26029"/>
                  <a:gd name="T6" fmla="*/ 2147483646 w 22116"/>
                  <a:gd name="T7" fmla="*/ 2147483646 h 26029"/>
                  <a:gd name="T8" fmla="*/ 2147483646 w 22116"/>
                  <a:gd name="T9" fmla="*/ 2147483646 h 26029"/>
                  <a:gd name="T10" fmla="*/ 2147483646 w 22116"/>
                  <a:gd name="T11" fmla="*/ 2147483646 h 26029"/>
                  <a:gd name="T12" fmla="*/ 2147483646 w 22116"/>
                  <a:gd name="T13" fmla="*/ 976562500 h 26029"/>
                  <a:gd name="T14" fmla="*/ 2147483646 w 22116"/>
                  <a:gd name="T15" fmla="*/ 9765625 h 260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319;p2"/>
              <p:cNvSpPr>
                <a:spLocks/>
              </p:cNvSpPr>
              <p:nvPr/>
            </p:nvSpPr>
            <p:spPr bwMode="auto">
              <a:xfrm>
                <a:off x="1335875" y="4846725"/>
                <a:ext cx="587500" cy="492325"/>
              </a:xfrm>
              <a:custGeom>
                <a:avLst/>
                <a:gdLst>
                  <a:gd name="T0" fmla="*/ 2147483646 w 23500"/>
                  <a:gd name="T1" fmla="*/ 0 h 19693"/>
                  <a:gd name="T2" fmla="*/ 2147483646 w 23500"/>
                  <a:gd name="T3" fmla="*/ 58593750 h 19693"/>
                  <a:gd name="T4" fmla="*/ 2147483646 w 23500"/>
                  <a:gd name="T5" fmla="*/ 2147483646 h 19693"/>
                  <a:gd name="T6" fmla="*/ 2147483646 w 23500"/>
                  <a:gd name="T7" fmla="*/ 2147483646 h 19693"/>
                  <a:gd name="T8" fmla="*/ 2147483646 w 23500"/>
                  <a:gd name="T9" fmla="*/ 2147483646 h 19693"/>
                  <a:gd name="T10" fmla="*/ 2147483646 w 23500"/>
                  <a:gd name="T11" fmla="*/ 2147483646 h 19693"/>
                  <a:gd name="T12" fmla="*/ 2147483646 w 23500"/>
                  <a:gd name="T13" fmla="*/ 1250000000 h 19693"/>
                  <a:gd name="T14" fmla="*/ 2147483646 w 23500"/>
                  <a:gd name="T15" fmla="*/ 0 h 196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320;p2"/>
              <p:cNvSpPr>
                <a:spLocks/>
              </p:cNvSpPr>
              <p:nvPr/>
            </p:nvSpPr>
            <p:spPr bwMode="auto">
              <a:xfrm>
                <a:off x="1427775" y="4767625"/>
                <a:ext cx="371950" cy="441550"/>
              </a:xfrm>
              <a:custGeom>
                <a:avLst/>
                <a:gdLst>
                  <a:gd name="T0" fmla="*/ 2147483646 w 14878"/>
                  <a:gd name="T1" fmla="*/ 9765625 h 17662"/>
                  <a:gd name="T2" fmla="*/ 2147483646 w 14878"/>
                  <a:gd name="T3" fmla="*/ 87890625 h 17662"/>
                  <a:gd name="T4" fmla="*/ 2147483646 w 14878"/>
                  <a:gd name="T5" fmla="*/ 2147483646 h 17662"/>
                  <a:gd name="T6" fmla="*/ 2147483646 w 14878"/>
                  <a:gd name="T7" fmla="*/ 2147483646 h 17662"/>
                  <a:gd name="T8" fmla="*/ 2147483646 w 14878"/>
                  <a:gd name="T9" fmla="*/ 2147483646 h 17662"/>
                  <a:gd name="T10" fmla="*/ 2147483646 w 14878"/>
                  <a:gd name="T11" fmla="*/ 976562500 h 17662"/>
                  <a:gd name="T12" fmla="*/ 2147483646 w 14878"/>
                  <a:gd name="T13" fmla="*/ 9765625 h 176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321;p2"/>
              <p:cNvSpPr>
                <a:spLocks/>
              </p:cNvSpPr>
              <p:nvPr/>
            </p:nvSpPr>
            <p:spPr bwMode="auto">
              <a:xfrm>
                <a:off x="723675" y="4419500"/>
                <a:ext cx="294000" cy="687900"/>
              </a:xfrm>
              <a:custGeom>
                <a:avLst/>
                <a:gdLst>
                  <a:gd name="T0" fmla="*/ 742187500 w 11760"/>
                  <a:gd name="T1" fmla="*/ 9765625 h 27516"/>
                  <a:gd name="T2" fmla="*/ 9765625 w 11760"/>
                  <a:gd name="T3" fmla="*/ 722656250 h 27516"/>
                  <a:gd name="T4" fmla="*/ 2147483646 w 11760"/>
                  <a:gd name="T5" fmla="*/ 2147483646 h 27516"/>
                  <a:gd name="T6" fmla="*/ 2147483646 w 11760"/>
                  <a:gd name="T7" fmla="*/ 2147483646 h 27516"/>
                  <a:gd name="T8" fmla="*/ 2147483646 w 11760"/>
                  <a:gd name="T9" fmla="*/ 2147483646 h 27516"/>
                  <a:gd name="T10" fmla="*/ 2147483646 w 11760"/>
                  <a:gd name="T11" fmla="*/ 2147483646 h 27516"/>
                  <a:gd name="T12" fmla="*/ 1494140625 w 11760"/>
                  <a:gd name="T13" fmla="*/ 419921875 h 27516"/>
                  <a:gd name="T14" fmla="*/ 742187500 w 11760"/>
                  <a:gd name="T15" fmla="*/ 9765625 h 275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322;p2"/>
              <p:cNvSpPr>
                <a:spLocks/>
              </p:cNvSpPr>
              <p:nvPr/>
            </p:nvSpPr>
            <p:spPr bwMode="auto">
              <a:xfrm>
                <a:off x="1249950" y="4560525"/>
                <a:ext cx="332975" cy="581250"/>
              </a:xfrm>
              <a:custGeom>
                <a:avLst/>
                <a:gdLst>
                  <a:gd name="T0" fmla="*/ 2147483646 w 13319"/>
                  <a:gd name="T1" fmla="*/ 0 h 23250"/>
                  <a:gd name="T2" fmla="*/ 2147483646 w 13319"/>
                  <a:gd name="T3" fmla="*/ 244140625 h 23250"/>
                  <a:gd name="T4" fmla="*/ 2147483646 w 13319"/>
                  <a:gd name="T5" fmla="*/ 2147483646 h 23250"/>
                  <a:gd name="T6" fmla="*/ 2147483646 w 13319"/>
                  <a:gd name="T7" fmla="*/ 2147483646 h 23250"/>
                  <a:gd name="T8" fmla="*/ 2147483646 w 13319"/>
                  <a:gd name="T9" fmla="*/ 2147483646 h 23250"/>
                  <a:gd name="T10" fmla="*/ 2147483646 w 13319"/>
                  <a:gd name="T11" fmla="*/ 2147483646 h 23250"/>
                  <a:gd name="T12" fmla="*/ 2147483646 w 13319"/>
                  <a:gd name="T13" fmla="*/ 839843750 h 23250"/>
                  <a:gd name="T14" fmla="*/ 2147483646 w 13319"/>
                  <a:gd name="T15" fmla="*/ 0 h 232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323;p2"/>
              <p:cNvSpPr>
                <a:spLocks/>
              </p:cNvSpPr>
              <p:nvPr/>
            </p:nvSpPr>
            <p:spPr bwMode="auto">
              <a:xfrm>
                <a:off x="887050" y="4628250"/>
                <a:ext cx="737125" cy="698900"/>
              </a:xfrm>
              <a:custGeom>
                <a:avLst/>
                <a:gdLst>
                  <a:gd name="T0" fmla="*/ 2147483646 w 29485"/>
                  <a:gd name="T1" fmla="*/ 9765625 h 27956"/>
                  <a:gd name="T2" fmla="*/ 2147483646 w 29485"/>
                  <a:gd name="T3" fmla="*/ 2147483646 h 27956"/>
                  <a:gd name="T4" fmla="*/ 2147483646 w 29485"/>
                  <a:gd name="T5" fmla="*/ 2147483646 h 27956"/>
                  <a:gd name="T6" fmla="*/ 2147483646 w 29485"/>
                  <a:gd name="T7" fmla="*/ 2147483646 h 27956"/>
                  <a:gd name="T8" fmla="*/ 9765625 w 29485"/>
                  <a:gd name="T9" fmla="*/ 2147483646 h 27956"/>
                  <a:gd name="T10" fmla="*/ 2147483646 w 29485"/>
                  <a:gd name="T11" fmla="*/ 2147483646 h 27956"/>
                  <a:gd name="T12" fmla="*/ 2147483646 w 29485"/>
                  <a:gd name="T13" fmla="*/ 2147483646 h 27956"/>
                  <a:gd name="T14" fmla="*/ 2147483646 w 29485"/>
                  <a:gd name="T15" fmla="*/ 9765625 h 279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324;p2"/>
              <p:cNvSpPr>
                <a:spLocks/>
              </p:cNvSpPr>
              <p:nvPr/>
            </p:nvSpPr>
            <p:spPr bwMode="auto">
              <a:xfrm>
                <a:off x="637600" y="4720500"/>
                <a:ext cx="1257650" cy="742650"/>
              </a:xfrm>
              <a:custGeom>
                <a:avLst/>
                <a:gdLst>
                  <a:gd name="T0" fmla="*/ 2147483646 w 50306"/>
                  <a:gd name="T1" fmla="*/ 0 h 29706"/>
                  <a:gd name="T2" fmla="*/ 2147483646 w 50306"/>
                  <a:gd name="T3" fmla="*/ 2147483646 h 29706"/>
                  <a:gd name="T4" fmla="*/ 2147483646 w 50306"/>
                  <a:gd name="T5" fmla="*/ 2147483646 h 29706"/>
                  <a:gd name="T6" fmla="*/ 2147483646 w 50306"/>
                  <a:gd name="T7" fmla="*/ 2147483646 h 29706"/>
                  <a:gd name="T8" fmla="*/ 2147483646 w 50306"/>
                  <a:gd name="T9" fmla="*/ 2147483646 h 29706"/>
                  <a:gd name="T10" fmla="*/ 2147483646 w 50306"/>
                  <a:gd name="T11" fmla="*/ 2147483646 h 29706"/>
                  <a:gd name="T12" fmla="*/ 2147483646 w 50306"/>
                  <a:gd name="T13" fmla="*/ 2147483646 h 29706"/>
                  <a:gd name="T14" fmla="*/ 2147483646 w 50306"/>
                  <a:gd name="T15" fmla="*/ 2147483646 h 29706"/>
                  <a:gd name="T16" fmla="*/ 2147483646 w 50306"/>
                  <a:gd name="T17" fmla="*/ 2147483646 h 29706"/>
                  <a:gd name="T18" fmla="*/ 2147483646 w 50306"/>
                  <a:gd name="T19" fmla="*/ 2147483646 h 29706"/>
                  <a:gd name="T20" fmla="*/ 2147483646 w 50306"/>
                  <a:gd name="T21" fmla="*/ 2147483646 h 29706"/>
                  <a:gd name="T22" fmla="*/ 2147483646 w 50306"/>
                  <a:gd name="T23" fmla="*/ 2147483646 h 29706"/>
                  <a:gd name="T24" fmla="*/ 2147483646 w 50306"/>
                  <a:gd name="T25" fmla="*/ 2147483646 h 29706"/>
                  <a:gd name="T26" fmla="*/ 2147483646 w 50306"/>
                  <a:gd name="T27" fmla="*/ 2147483646 h 29706"/>
                  <a:gd name="T28" fmla="*/ 2147483646 w 50306"/>
                  <a:gd name="T29" fmla="*/ 2147483646 h 29706"/>
                  <a:gd name="T30" fmla="*/ 2147483646 w 50306"/>
                  <a:gd name="T31" fmla="*/ 2147483646 h 29706"/>
                  <a:gd name="T32" fmla="*/ 2147483646 w 50306"/>
                  <a:gd name="T33" fmla="*/ 2147483646 h 29706"/>
                  <a:gd name="T34" fmla="*/ 2147483646 w 50306"/>
                  <a:gd name="T35" fmla="*/ 2147483646 h 29706"/>
                  <a:gd name="T36" fmla="*/ 2147483646 w 50306"/>
                  <a:gd name="T37" fmla="*/ 2147483646 h 29706"/>
                  <a:gd name="T38" fmla="*/ 2147483646 w 50306"/>
                  <a:gd name="T39" fmla="*/ 2147483646 h 29706"/>
                  <a:gd name="T40" fmla="*/ 2147483646 w 50306"/>
                  <a:gd name="T41" fmla="*/ 2147483646 h 29706"/>
                  <a:gd name="T42" fmla="*/ 2147483646 w 50306"/>
                  <a:gd name="T43" fmla="*/ 2147483646 h 29706"/>
                  <a:gd name="T44" fmla="*/ 2147483646 w 50306"/>
                  <a:gd name="T45" fmla="*/ 2147483646 h 29706"/>
                  <a:gd name="T46" fmla="*/ 2147483646 w 50306"/>
                  <a:gd name="T47" fmla="*/ 0 h 2970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325;p2"/>
              <p:cNvSpPr>
                <a:spLocks/>
              </p:cNvSpPr>
              <p:nvPr/>
            </p:nvSpPr>
            <p:spPr bwMode="auto">
              <a:xfrm>
                <a:off x="911375" y="4991350"/>
                <a:ext cx="690625" cy="472575"/>
              </a:xfrm>
              <a:custGeom>
                <a:avLst/>
                <a:gdLst>
                  <a:gd name="T0" fmla="*/ 2147483646 w 27625"/>
                  <a:gd name="T1" fmla="*/ 9765625 h 18903"/>
                  <a:gd name="T2" fmla="*/ 2147483646 w 27625"/>
                  <a:gd name="T3" fmla="*/ 263671875 h 18903"/>
                  <a:gd name="T4" fmla="*/ 2147483646 w 27625"/>
                  <a:gd name="T5" fmla="*/ 2147483646 h 18903"/>
                  <a:gd name="T6" fmla="*/ 2147483646 w 27625"/>
                  <a:gd name="T7" fmla="*/ 2147483646 h 18903"/>
                  <a:gd name="T8" fmla="*/ 2147483646 w 27625"/>
                  <a:gd name="T9" fmla="*/ 2147483646 h 18903"/>
                  <a:gd name="T10" fmla="*/ 2147483646 w 27625"/>
                  <a:gd name="T11" fmla="*/ 2147483646 h 18903"/>
                  <a:gd name="T12" fmla="*/ 2147483646 w 27625"/>
                  <a:gd name="T13" fmla="*/ 2147483646 h 18903"/>
                  <a:gd name="T14" fmla="*/ 2147483646 w 27625"/>
                  <a:gd name="T15" fmla="*/ 2147483646 h 18903"/>
                  <a:gd name="T16" fmla="*/ 2147483646 w 27625"/>
                  <a:gd name="T17" fmla="*/ 2147483646 h 18903"/>
                  <a:gd name="T18" fmla="*/ 2147483646 w 27625"/>
                  <a:gd name="T19" fmla="*/ 2147483646 h 18903"/>
                  <a:gd name="T20" fmla="*/ 2147483646 w 27625"/>
                  <a:gd name="T21" fmla="*/ 2147483646 h 18903"/>
                  <a:gd name="T22" fmla="*/ 2147483646 w 27625"/>
                  <a:gd name="T23" fmla="*/ 2147483646 h 18903"/>
                  <a:gd name="T24" fmla="*/ 2147483646 w 27625"/>
                  <a:gd name="T25" fmla="*/ 2147483646 h 18903"/>
                  <a:gd name="T26" fmla="*/ 2147483646 w 27625"/>
                  <a:gd name="T27" fmla="*/ 2147483646 h 18903"/>
                  <a:gd name="T28" fmla="*/ 2147483646 w 27625"/>
                  <a:gd name="T29" fmla="*/ 2147483646 h 18903"/>
                  <a:gd name="T30" fmla="*/ 2147483646 w 27625"/>
                  <a:gd name="T31" fmla="*/ 2147483646 h 18903"/>
                  <a:gd name="T32" fmla="*/ 2147483646 w 27625"/>
                  <a:gd name="T33" fmla="*/ 2147483646 h 18903"/>
                  <a:gd name="T34" fmla="*/ 2147483646 w 27625"/>
                  <a:gd name="T35" fmla="*/ 2147483646 h 18903"/>
                  <a:gd name="T36" fmla="*/ 2147483646 w 27625"/>
                  <a:gd name="T37" fmla="*/ 2147483646 h 18903"/>
                  <a:gd name="T38" fmla="*/ 2147483646 w 27625"/>
                  <a:gd name="T39" fmla="*/ 2147483646 h 18903"/>
                  <a:gd name="T40" fmla="*/ 2147483646 w 27625"/>
                  <a:gd name="T41" fmla="*/ 2147483646 h 18903"/>
                  <a:gd name="T42" fmla="*/ 2147483646 w 27625"/>
                  <a:gd name="T43" fmla="*/ 2147483646 h 18903"/>
                  <a:gd name="T44" fmla="*/ 2147483646 w 27625"/>
                  <a:gd name="T45" fmla="*/ 2147483646 h 18903"/>
                  <a:gd name="T46" fmla="*/ 2147483646 w 27625"/>
                  <a:gd name="T47" fmla="*/ 2147483646 h 18903"/>
                  <a:gd name="T48" fmla="*/ 2147483646 w 27625"/>
                  <a:gd name="T49" fmla="*/ 2147483646 h 18903"/>
                  <a:gd name="T50" fmla="*/ 2147483646 w 27625"/>
                  <a:gd name="T51" fmla="*/ 2147483646 h 18903"/>
                  <a:gd name="T52" fmla="*/ 2147483646 w 27625"/>
                  <a:gd name="T53" fmla="*/ 2147483646 h 18903"/>
                  <a:gd name="T54" fmla="*/ 2147483646 w 27625"/>
                  <a:gd name="T55" fmla="*/ 2147483646 h 18903"/>
                  <a:gd name="T56" fmla="*/ 2147483646 w 27625"/>
                  <a:gd name="T57" fmla="*/ 2147483646 h 18903"/>
                  <a:gd name="T58" fmla="*/ 2147483646 w 27625"/>
                  <a:gd name="T59" fmla="*/ 2147483646 h 18903"/>
                  <a:gd name="T60" fmla="*/ 2147483646 w 27625"/>
                  <a:gd name="T61" fmla="*/ 2147483646 h 18903"/>
                  <a:gd name="T62" fmla="*/ 2147483646 w 27625"/>
                  <a:gd name="T63" fmla="*/ 2147483646 h 18903"/>
                  <a:gd name="T64" fmla="*/ 2147483646 w 27625"/>
                  <a:gd name="T65" fmla="*/ 2147483646 h 18903"/>
                  <a:gd name="T66" fmla="*/ 2147483646 w 27625"/>
                  <a:gd name="T67" fmla="*/ 2147483646 h 18903"/>
                  <a:gd name="T68" fmla="*/ 2147483646 w 27625"/>
                  <a:gd name="T69" fmla="*/ 2147483646 h 18903"/>
                  <a:gd name="T70" fmla="*/ 2147483646 w 27625"/>
                  <a:gd name="T71" fmla="*/ 2147483646 h 18903"/>
                  <a:gd name="T72" fmla="*/ 2147483646 w 27625"/>
                  <a:gd name="T73" fmla="*/ 2147483646 h 18903"/>
                  <a:gd name="T74" fmla="*/ 2147483646 w 27625"/>
                  <a:gd name="T75" fmla="*/ 2147483646 h 18903"/>
                  <a:gd name="T76" fmla="*/ 2147483646 w 27625"/>
                  <a:gd name="T77" fmla="*/ 2147483646 h 18903"/>
                  <a:gd name="T78" fmla="*/ 2147483646 w 27625"/>
                  <a:gd name="T79" fmla="*/ 2147483646 h 18903"/>
                  <a:gd name="T80" fmla="*/ 2147483646 w 27625"/>
                  <a:gd name="T81" fmla="*/ 2147483646 h 18903"/>
                  <a:gd name="T82" fmla="*/ 2147483646 w 27625"/>
                  <a:gd name="T83" fmla="*/ 2147483646 h 18903"/>
                  <a:gd name="T84" fmla="*/ 2147483646 w 27625"/>
                  <a:gd name="T85" fmla="*/ 2147483646 h 18903"/>
                  <a:gd name="T86" fmla="*/ 2147483646 w 27625"/>
                  <a:gd name="T87" fmla="*/ 2147483646 h 18903"/>
                  <a:gd name="T88" fmla="*/ 2147483646 w 27625"/>
                  <a:gd name="T89" fmla="*/ 2147483646 h 18903"/>
                  <a:gd name="T90" fmla="*/ 2147483646 w 27625"/>
                  <a:gd name="T91" fmla="*/ 2147483646 h 18903"/>
                  <a:gd name="T92" fmla="*/ 2147483646 w 27625"/>
                  <a:gd name="T93" fmla="*/ 2147483646 h 18903"/>
                  <a:gd name="T94" fmla="*/ 2147483646 w 27625"/>
                  <a:gd name="T95" fmla="*/ 2147483646 h 18903"/>
                  <a:gd name="T96" fmla="*/ 2147483646 w 27625"/>
                  <a:gd name="T97" fmla="*/ 2147483646 h 18903"/>
                  <a:gd name="T98" fmla="*/ 2147483646 w 27625"/>
                  <a:gd name="T99" fmla="*/ 2147483646 h 18903"/>
                  <a:gd name="T100" fmla="*/ 2147483646 w 27625"/>
                  <a:gd name="T101" fmla="*/ 2147483646 h 18903"/>
                  <a:gd name="T102" fmla="*/ 2147483646 w 27625"/>
                  <a:gd name="T103" fmla="*/ 2147483646 h 18903"/>
                  <a:gd name="T104" fmla="*/ 2147483646 w 27625"/>
                  <a:gd name="T105" fmla="*/ 2147483646 h 18903"/>
                  <a:gd name="T106" fmla="*/ 2147483646 w 27625"/>
                  <a:gd name="T107" fmla="*/ 2147483646 h 18903"/>
                  <a:gd name="T108" fmla="*/ 2147483646 w 27625"/>
                  <a:gd name="T109" fmla="*/ 2147483646 h 18903"/>
                  <a:gd name="T110" fmla="*/ 2147483646 w 27625"/>
                  <a:gd name="T111" fmla="*/ 2147483646 h 18903"/>
                  <a:gd name="T112" fmla="*/ 2147483646 w 27625"/>
                  <a:gd name="T113" fmla="*/ 2147483646 h 18903"/>
                  <a:gd name="T114" fmla="*/ 2147483646 w 27625"/>
                  <a:gd name="T115" fmla="*/ 2147483646 h 18903"/>
                  <a:gd name="T116" fmla="*/ 2147483646 w 27625"/>
                  <a:gd name="T117" fmla="*/ 2147483646 h 18903"/>
                  <a:gd name="T118" fmla="*/ 2147483646 w 27625"/>
                  <a:gd name="T119" fmla="*/ 2147483646 h 18903"/>
                  <a:gd name="T120" fmla="*/ 2147483646 w 27625"/>
                  <a:gd name="T121" fmla="*/ 556640625 h 18903"/>
                  <a:gd name="T122" fmla="*/ 2147483646 w 27625"/>
                  <a:gd name="T123" fmla="*/ 9765625 h 189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326;p2"/>
              <p:cNvSpPr/>
              <p:nvPr/>
            </p:nvSpPr>
            <p:spPr>
              <a:xfrm>
                <a:off x="1469338" y="4367128"/>
                <a:ext cx="178710" cy="453881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327;p2"/>
              <p:cNvSpPr/>
              <p:nvPr/>
            </p:nvSpPr>
            <p:spPr>
              <a:xfrm>
                <a:off x="1339655" y="4302289"/>
                <a:ext cx="98053" cy="445973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328;p2"/>
              <p:cNvSpPr/>
              <p:nvPr/>
            </p:nvSpPr>
            <p:spPr>
              <a:xfrm>
                <a:off x="1170435" y="4269077"/>
                <a:ext cx="60097" cy="42699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329;p2"/>
              <p:cNvSpPr/>
              <p:nvPr/>
            </p:nvSpPr>
            <p:spPr>
              <a:xfrm>
                <a:off x="971165" y="4321266"/>
                <a:ext cx="121775" cy="34634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330;p2"/>
              <p:cNvSpPr/>
              <p:nvPr/>
            </p:nvSpPr>
            <p:spPr>
              <a:xfrm>
                <a:off x="1602185" y="4346570"/>
                <a:ext cx="94890" cy="66421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331;p2"/>
              <p:cNvSpPr/>
              <p:nvPr/>
            </p:nvSpPr>
            <p:spPr>
              <a:xfrm>
                <a:off x="1376030" y="4261170"/>
                <a:ext cx="96471" cy="68002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332;p2"/>
              <p:cNvSpPr/>
              <p:nvPr/>
            </p:nvSpPr>
            <p:spPr>
              <a:xfrm>
                <a:off x="1134060" y="4250100"/>
                <a:ext cx="96472" cy="68003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333;p2"/>
              <p:cNvSpPr/>
              <p:nvPr/>
            </p:nvSpPr>
            <p:spPr>
              <a:xfrm>
                <a:off x="928464" y="4284892"/>
                <a:ext cx="94890" cy="66421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anchor="ctr"/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5837476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337;p3"/>
          <p:cNvGrpSpPr>
            <a:grpSpLocks/>
          </p:cNvGrpSpPr>
          <p:nvPr/>
        </p:nvGrpSpPr>
        <p:grpSpPr bwMode="auto">
          <a:xfrm>
            <a:off x="-87313" y="625475"/>
            <a:ext cx="12584113" cy="6723063"/>
            <a:chOff x="-65450" y="468625"/>
            <a:chExt cx="9438050" cy="5042525"/>
          </a:xfrm>
        </p:grpSpPr>
        <p:sp>
          <p:nvSpPr>
            <p:cNvPr id="6" name="Google Shape;338;p3"/>
            <p:cNvSpPr>
              <a:spLocks/>
            </p:cNvSpPr>
            <p:nvPr/>
          </p:nvSpPr>
          <p:spPr bwMode="auto">
            <a:xfrm flipH="1">
              <a:off x="-65450" y="3697900"/>
              <a:ext cx="9209436" cy="1484501"/>
            </a:xfrm>
            <a:custGeom>
              <a:avLst/>
              <a:gdLst>
                <a:gd name="T0" fmla="*/ 2147483646 w 75622"/>
                <a:gd name="T1" fmla="*/ 512617 h 107378"/>
                <a:gd name="T2" fmla="*/ 2147483646 w 75622"/>
                <a:gd name="T3" fmla="*/ 67692557 h 107378"/>
                <a:gd name="T4" fmla="*/ 2147483646 w 75622"/>
                <a:gd name="T5" fmla="*/ 724736518 h 107378"/>
                <a:gd name="T6" fmla="*/ 2147483646 w 75622"/>
                <a:gd name="T7" fmla="*/ 1583798699 h 107378"/>
                <a:gd name="T8" fmla="*/ 2147483646 w 75622"/>
                <a:gd name="T9" fmla="*/ 2147483646 h 107378"/>
                <a:gd name="T10" fmla="*/ 2147483646 w 75622"/>
                <a:gd name="T11" fmla="*/ 2147483646 h 107378"/>
                <a:gd name="T12" fmla="*/ 2147483646 w 75622"/>
                <a:gd name="T13" fmla="*/ 2147483646 h 107378"/>
                <a:gd name="T14" fmla="*/ 2147483646 w 75622"/>
                <a:gd name="T15" fmla="*/ 2147483646 h 107378"/>
                <a:gd name="T16" fmla="*/ 2147483646 w 75622"/>
                <a:gd name="T17" fmla="*/ 2147483646 h 107378"/>
                <a:gd name="T18" fmla="*/ 2147483646 w 75622"/>
                <a:gd name="T19" fmla="*/ 2147483646 h 107378"/>
                <a:gd name="T20" fmla="*/ 2147483646 w 75622"/>
                <a:gd name="T21" fmla="*/ 2147483646 h 107378"/>
                <a:gd name="T22" fmla="*/ 2147483646 w 75622"/>
                <a:gd name="T23" fmla="*/ 2147483646 h 107378"/>
                <a:gd name="T24" fmla="*/ 2147483646 w 75622"/>
                <a:gd name="T25" fmla="*/ 2147483646 h 107378"/>
                <a:gd name="T26" fmla="*/ 2147483646 w 75622"/>
                <a:gd name="T27" fmla="*/ 2147483646 h 107378"/>
                <a:gd name="T28" fmla="*/ 2147483646 w 75622"/>
                <a:gd name="T29" fmla="*/ 2147483646 h 107378"/>
                <a:gd name="T30" fmla="*/ 2147483646 w 75622"/>
                <a:gd name="T31" fmla="*/ 2147483646 h 107378"/>
                <a:gd name="T32" fmla="*/ 2147483646 w 75622"/>
                <a:gd name="T33" fmla="*/ 2147483646 h 107378"/>
                <a:gd name="T34" fmla="*/ 2147483646 w 75622"/>
                <a:gd name="T35" fmla="*/ 2147483646 h 107378"/>
                <a:gd name="T36" fmla="*/ 2147483646 w 75622"/>
                <a:gd name="T37" fmla="*/ 2147483646 h 107378"/>
                <a:gd name="T38" fmla="*/ 2147483646 w 75622"/>
                <a:gd name="T39" fmla="*/ 2147483646 h 107378"/>
                <a:gd name="T40" fmla="*/ 2147483646 w 75622"/>
                <a:gd name="T41" fmla="*/ 2147483646 h 107378"/>
                <a:gd name="T42" fmla="*/ 2147483646 w 75622"/>
                <a:gd name="T43" fmla="*/ 2147483646 h 107378"/>
                <a:gd name="T44" fmla="*/ 2147483646 w 75622"/>
                <a:gd name="T45" fmla="*/ 2147483646 h 107378"/>
                <a:gd name="T46" fmla="*/ 2147483646 w 75622"/>
                <a:gd name="T47" fmla="*/ 2147483646 h 107378"/>
                <a:gd name="T48" fmla="*/ 2147483646 w 75622"/>
                <a:gd name="T49" fmla="*/ 2147483646 h 107378"/>
                <a:gd name="T50" fmla="*/ 2147483646 w 75622"/>
                <a:gd name="T51" fmla="*/ 2147483646 h 107378"/>
                <a:gd name="T52" fmla="*/ 2147483646 w 75622"/>
                <a:gd name="T53" fmla="*/ 2123177465 h 107378"/>
                <a:gd name="T54" fmla="*/ 2147483646 w 75622"/>
                <a:gd name="T55" fmla="*/ 2004999653 h 107378"/>
                <a:gd name="T56" fmla="*/ 2147483646 w 75622"/>
                <a:gd name="T57" fmla="*/ 2004999653 h 107378"/>
                <a:gd name="T58" fmla="*/ 2147483646 w 75622"/>
                <a:gd name="T59" fmla="*/ 2147483646 h 107378"/>
                <a:gd name="T60" fmla="*/ 2147483646 w 75622"/>
                <a:gd name="T61" fmla="*/ 2147483646 h 107378"/>
                <a:gd name="T62" fmla="*/ 2147483646 w 75622"/>
                <a:gd name="T63" fmla="*/ 2147483646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147483646 h 107378"/>
                <a:gd name="T74" fmla="*/ 2147483646 w 75622"/>
                <a:gd name="T75" fmla="*/ 2147483646 h 107378"/>
                <a:gd name="T76" fmla="*/ 2147483646 w 75622"/>
                <a:gd name="T77" fmla="*/ 512617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7" name="Google Shape;339;p3"/>
            <p:cNvSpPr>
              <a:spLocks/>
            </p:cNvSpPr>
            <p:nvPr/>
          </p:nvSpPr>
          <p:spPr bwMode="auto">
            <a:xfrm flipH="1">
              <a:off x="-38772" y="3988074"/>
              <a:ext cx="9209483" cy="1194062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2147483646 h 81492"/>
                <a:gd name="T4" fmla="*/ 2147483646 w 75655"/>
                <a:gd name="T5" fmla="*/ 2147483646 h 81492"/>
                <a:gd name="T6" fmla="*/ 2147483646 w 75655"/>
                <a:gd name="T7" fmla="*/ 2147483646 h 81492"/>
                <a:gd name="T8" fmla="*/ 2147483646 w 75655"/>
                <a:gd name="T9" fmla="*/ 2147483646 h 81492"/>
                <a:gd name="T10" fmla="*/ 2147483646 w 75655"/>
                <a:gd name="T11" fmla="*/ 2147483646 h 81492"/>
                <a:gd name="T12" fmla="*/ 2147483646 w 75655"/>
                <a:gd name="T13" fmla="*/ 2147483646 h 81492"/>
                <a:gd name="T14" fmla="*/ 2147483646 w 75655"/>
                <a:gd name="T15" fmla="*/ 2147483646 h 81492"/>
                <a:gd name="T16" fmla="*/ 2147483646 w 75655"/>
                <a:gd name="T17" fmla="*/ 2147483646 h 81492"/>
                <a:gd name="T18" fmla="*/ 2147483646 w 75655"/>
                <a:gd name="T19" fmla="*/ 2147483646 h 81492"/>
                <a:gd name="T20" fmla="*/ 2147483646 w 75655"/>
                <a:gd name="T21" fmla="*/ 2147483646 h 81492"/>
                <a:gd name="T22" fmla="*/ 2147483646 w 75655"/>
                <a:gd name="T23" fmla="*/ 2147483646 h 81492"/>
                <a:gd name="T24" fmla="*/ 2147483646 w 75655"/>
                <a:gd name="T25" fmla="*/ 2147483646 h 81492"/>
                <a:gd name="T26" fmla="*/ 2147483646 w 75655"/>
                <a:gd name="T27" fmla="*/ 2147483646 h 81492"/>
                <a:gd name="T28" fmla="*/ 2147483646 w 75655"/>
                <a:gd name="T29" fmla="*/ 2147483646 h 81492"/>
                <a:gd name="T30" fmla="*/ 2147483646 w 75655"/>
                <a:gd name="T31" fmla="*/ 2147483646 h 81492"/>
                <a:gd name="T32" fmla="*/ 2147483646 w 75655"/>
                <a:gd name="T33" fmla="*/ 2147483646 h 81492"/>
                <a:gd name="T34" fmla="*/ 2147483646 w 75655"/>
                <a:gd name="T35" fmla="*/ 2147483646 h 81492"/>
                <a:gd name="T36" fmla="*/ 2147483646 w 75655"/>
                <a:gd name="T37" fmla="*/ 2147483646 h 81492"/>
                <a:gd name="T38" fmla="*/ 2147483646 w 75655"/>
                <a:gd name="T39" fmla="*/ 2147483646 h 81492"/>
                <a:gd name="T40" fmla="*/ 2147483646 w 75655"/>
                <a:gd name="T41" fmla="*/ 2147483646 h 81492"/>
                <a:gd name="T42" fmla="*/ 2147483646 w 75655"/>
                <a:gd name="T43" fmla="*/ 2147483646 h 81492"/>
                <a:gd name="T44" fmla="*/ 2147483646 w 75655"/>
                <a:gd name="T45" fmla="*/ 2147483646 h 81492"/>
                <a:gd name="T46" fmla="*/ 2147483646 w 75655"/>
                <a:gd name="T47" fmla="*/ 2147483646 h 81492"/>
                <a:gd name="T48" fmla="*/ 2147483646 w 75655"/>
                <a:gd name="T49" fmla="*/ 1464278383 h 81492"/>
                <a:gd name="T50" fmla="*/ 2147483646 w 75655"/>
                <a:gd name="T51" fmla="*/ 293112975 h 81492"/>
                <a:gd name="T52" fmla="*/ 2147483646 w 75655"/>
                <a:gd name="T53" fmla="*/ 45265415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8" name="Google Shape;340;p3"/>
            <p:cNvGrpSpPr>
              <a:grpSpLocks/>
            </p:cNvGrpSpPr>
            <p:nvPr/>
          </p:nvGrpSpPr>
          <p:grpSpPr bwMode="auto"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123" name="Google Shape;341;p3"/>
              <p:cNvSpPr/>
              <p:nvPr/>
            </p:nvSpPr>
            <p:spPr>
              <a:xfrm>
                <a:off x="496270" y="2109370"/>
                <a:ext cx="260746" cy="538187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4" name="Google Shape;342;p3"/>
              <p:cNvSpPr/>
              <p:nvPr/>
            </p:nvSpPr>
            <p:spPr>
              <a:xfrm>
                <a:off x="239096" y="2190336"/>
                <a:ext cx="309561" cy="453649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5" name="Google Shape;343;p3"/>
              <p:cNvSpPr/>
              <p:nvPr/>
            </p:nvSpPr>
            <p:spPr>
              <a:xfrm>
                <a:off x="237905" y="2502294"/>
                <a:ext cx="311943" cy="236946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344;p3"/>
              <p:cNvSpPr/>
              <p:nvPr/>
            </p:nvSpPr>
            <p:spPr>
              <a:xfrm>
                <a:off x="237905" y="2643985"/>
                <a:ext cx="308371" cy="432216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7" name="Google Shape;345;p3"/>
              <p:cNvSpPr/>
              <p:nvPr/>
            </p:nvSpPr>
            <p:spPr>
              <a:xfrm>
                <a:off x="453408" y="2647557"/>
                <a:ext cx="257174" cy="497704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346;p3"/>
              <p:cNvSpPr/>
              <p:nvPr/>
            </p:nvSpPr>
            <p:spPr>
              <a:xfrm>
                <a:off x="546276" y="2315358"/>
                <a:ext cx="489346" cy="340534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347;p3"/>
              <p:cNvSpPr/>
              <p:nvPr/>
            </p:nvSpPr>
            <p:spPr>
              <a:xfrm>
                <a:off x="541514" y="2552303"/>
                <a:ext cx="527446" cy="219085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0" name="Google Shape;348;p3"/>
              <p:cNvSpPr/>
              <p:nvPr/>
            </p:nvSpPr>
            <p:spPr>
              <a:xfrm>
                <a:off x="549849" y="2657082"/>
                <a:ext cx="422670" cy="360776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9" name="Google Shape;349;p3"/>
            <p:cNvGrpSpPr>
              <a:grpSpLocks/>
            </p:cNvGrpSpPr>
            <p:nvPr/>
          </p:nvGrpSpPr>
          <p:grpSpPr bwMode="auto"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114" name="Google Shape;350;p3"/>
              <p:cNvSpPr>
                <a:spLocks/>
              </p:cNvSpPr>
              <p:nvPr/>
            </p:nvSpPr>
            <p:spPr bwMode="auto">
              <a:xfrm>
                <a:off x="1496500" y="3472875"/>
                <a:ext cx="500400" cy="2154175"/>
              </a:xfrm>
              <a:custGeom>
                <a:avLst/>
                <a:gdLst>
                  <a:gd name="T0" fmla="*/ 2147483646 w 20016"/>
                  <a:gd name="T1" fmla="*/ 9765625 h 86167"/>
                  <a:gd name="T2" fmla="*/ 2147483646 w 20016"/>
                  <a:gd name="T3" fmla="*/ 2147483646 h 86167"/>
                  <a:gd name="T4" fmla="*/ 2147483646 w 20016"/>
                  <a:gd name="T5" fmla="*/ 2147483646 h 86167"/>
                  <a:gd name="T6" fmla="*/ 2147483646 w 20016"/>
                  <a:gd name="T7" fmla="*/ 2147483646 h 86167"/>
                  <a:gd name="T8" fmla="*/ 2147483646 w 20016"/>
                  <a:gd name="T9" fmla="*/ 2147483646 h 86167"/>
                  <a:gd name="T10" fmla="*/ 2147483646 w 20016"/>
                  <a:gd name="T11" fmla="*/ 2147483646 h 86167"/>
                  <a:gd name="T12" fmla="*/ 2147483646 w 20016"/>
                  <a:gd name="T13" fmla="*/ 2147483646 h 86167"/>
                  <a:gd name="T14" fmla="*/ 2147483646 w 20016"/>
                  <a:gd name="T15" fmla="*/ 2147483646 h 86167"/>
                  <a:gd name="T16" fmla="*/ 2147483646 w 20016"/>
                  <a:gd name="T17" fmla="*/ 2147483646 h 86167"/>
                  <a:gd name="T18" fmla="*/ 2147483646 w 20016"/>
                  <a:gd name="T19" fmla="*/ 2147483646 h 86167"/>
                  <a:gd name="T20" fmla="*/ 2147483646 w 20016"/>
                  <a:gd name="T21" fmla="*/ 2147483646 h 86167"/>
                  <a:gd name="T22" fmla="*/ 2147483646 w 20016"/>
                  <a:gd name="T23" fmla="*/ 2147483646 h 86167"/>
                  <a:gd name="T24" fmla="*/ 2147483646 w 20016"/>
                  <a:gd name="T25" fmla="*/ 2147483646 h 86167"/>
                  <a:gd name="T26" fmla="*/ 2147483646 w 20016"/>
                  <a:gd name="T27" fmla="*/ 2147483646 h 86167"/>
                  <a:gd name="T28" fmla="*/ 2147483646 w 20016"/>
                  <a:gd name="T29" fmla="*/ 2147483646 h 86167"/>
                  <a:gd name="T30" fmla="*/ 2147483646 w 20016"/>
                  <a:gd name="T31" fmla="*/ 2147483646 h 86167"/>
                  <a:gd name="T32" fmla="*/ 2147483646 w 20016"/>
                  <a:gd name="T33" fmla="*/ 2147483646 h 86167"/>
                  <a:gd name="T34" fmla="*/ 2147483646 w 20016"/>
                  <a:gd name="T35" fmla="*/ 9765625 h 86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5" name="Google Shape;351;p3"/>
              <p:cNvSpPr/>
              <p:nvPr/>
            </p:nvSpPr>
            <p:spPr>
              <a:xfrm>
                <a:off x="1457354" y="2857117"/>
                <a:ext cx="386952" cy="860861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352;p3"/>
              <p:cNvSpPr/>
              <p:nvPr/>
            </p:nvSpPr>
            <p:spPr>
              <a:xfrm>
                <a:off x="1844306" y="3225037"/>
                <a:ext cx="817956" cy="503657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353;p3"/>
              <p:cNvSpPr/>
              <p:nvPr/>
            </p:nvSpPr>
            <p:spPr>
              <a:xfrm>
                <a:off x="1843115" y="2715426"/>
                <a:ext cx="556020" cy="1002551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354;p3"/>
              <p:cNvSpPr>
                <a:spLocks/>
              </p:cNvSpPr>
              <p:nvPr/>
            </p:nvSpPr>
            <p:spPr bwMode="auto">
              <a:xfrm>
                <a:off x="1622175" y="3178400"/>
                <a:ext cx="191775" cy="467700"/>
              </a:xfrm>
              <a:custGeom>
                <a:avLst/>
                <a:gdLst>
                  <a:gd name="T0" fmla="*/ 1240234375 w 7671"/>
                  <a:gd name="T1" fmla="*/ 9765625 h 18708"/>
                  <a:gd name="T2" fmla="*/ 478515625 w 7671"/>
                  <a:gd name="T3" fmla="*/ 2147483646 h 18708"/>
                  <a:gd name="T4" fmla="*/ 2147483646 w 7671"/>
                  <a:gd name="T5" fmla="*/ 2147483646 h 18708"/>
                  <a:gd name="T6" fmla="*/ 2147483646 w 7671"/>
                  <a:gd name="T7" fmla="*/ 2147483646 h 18708"/>
                  <a:gd name="T8" fmla="*/ 2147483646 w 7671"/>
                  <a:gd name="T9" fmla="*/ 2147483646 h 18708"/>
                  <a:gd name="T10" fmla="*/ 2147483646 w 7671"/>
                  <a:gd name="T11" fmla="*/ 2147483646 h 18708"/>
                  <a:gd name="T12" fmla="*/ 2147483646 w 7671"/>
                  <a:gd name="T13" fmla="*/ 2147483646 h 18708"/>
                  <a:gd name="T14" fmla="*/ 2147483646 w 7671"/>
                  <a:gd name="T15" fmla="*/ 2147483646 h 18708"/>
                  <a:gd name="T16" fmla="*/ 1240234375 w 7671"/>
                  <a:gd name="T17" fmla="*/ 9765625 h 187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355;p3"/>
              <p:cNvSpPr>
                <a:spLocks/>
              </p:cNvSpPr>
              <p:nvPr/>
            </p:nvSpPr>
            <p:spPr bwMode="auto">
              <a:xfrm>
                <a:off x="1840300" y="3049625"/>
                <a:ext cx="196325" cy="607200"/>
              </a:xfrm>
              <a:custGeom>
                <a:avLst/>
                <a:gdLst>
                  <a:gd name="T0" fmla="*/ 2147483646 w 7853"/>
                  <a:gd name="T1" fmla="*/ 9765625 h 24288"/>
                  <a:gd name="T2" fmla="*/ 2147483646 w 7853"/>
                  <a:gd name="T3" fmla="*/ 2147483646 h 24288"/>
                  <a:gd name="T4" fmla="*/ 2147483646 w 7853"/>
                  <a:gd name="T5" fmla="*/ 2147483646 h 24288"/>
                  <a:gd name="T6" fmla="*/ 1660156250 w 7853"/>
                  <a:gd name="T7" fmla="*/ 2147483646 h 24288"/>
                  <a:gd name="T8" fmla="*/ 2147483646 w 7853"/>
                  <a:gd name="T9" fmla="*/ 2147483646 h 24288"/>
                  <a:gd name="T10" fmla="*/ 2147483646 w 7853"/>
                  <a:gd name="T11" fmla="*/ 2147483646 h 24288"/>
                  <a:gd name="T12" fmla="*/ 2147483646 w 7853"/>
                  <a:gd name="T13" fmla="*/ 2147483646 h 24288"/>
                  <a:gd name="T14" fmla="*/ 2147483646 w 7853"/>
                  <a:gd name="T15" fmla="*/ 2147483646 h 24288"/>
                  <a:gd name="T16" fmla="*/ 2147483646 w 7853"/>
                  <a:gd name="T17" fmla="*/ 9765625 h 242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0" name="Google Shape;356;p3"/>
              <p:cNvSpPr>
                <a:spLocks/>
              </p:cNvSpPr>
              <p:nvPr/>
            </p:nvSpPr>
            <p:spPr bwMode="auto">
              <a:xfrm>
                <a:off x="1895325" y="3305875"/>
                <a:ext cx="190450" cy="311450"/>
              </a:xfrm>
              <a:custGeom>
                <a:avLst/>
                <a:gdLst>
                  <a:gd name="T0" fmla="*/ 2147483646 w 7618"/>
                  <a:gd name="T1" fmla="*/ 0 h 12458"/>
                  <a:gd name="T2" fmla="*/ 2147483646 w 7618"/>
                  <a:gd name="T3" fmla="*/ 1162109375 h 12458"/>
                  <a:gd name="T4" fmla="*/ 2147483646 w 7618"/>
                  <a:gd name="T5" fmla="*/ 2147483646 h 12458"/>
                  <a:gd name="T6" fmla="*/ 2147483646 w 7618"/>
                  <a:gd name="T7" fmla="*/ 2147483646 h 12458"/>
                  <a:gd name="T8" fmla="*/ 2147483646 w 7618"/>
                  <a:gd name="T9" fmla="*/ 2147483646 h 12458"/>
                  <a:gd name="T10" fmla="*/ 2147483646 w 7618"/>
                  <a:gd name="T11" fmla="*/ 2147483646 h 12458"/>
                  <a:gd name="T12" fmla="*/ 2147483646 w 7618"/>
                  <a:gd name="T13" fmla="*/ 0 h 124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1" name="Google Shape;357;p3"/>
              <p:cNvSpPr>
                <a:spLocks/>
              </p:cNvSpPr>
              <p:nvPr/>
            </p:nvSpPr>
            <p:spPr bwMode="auto">
              <a:xfrm>
                <a:off x="1811100" y="3396375"/>
                <a:ext cx="613400" cy="344950"/>
              </a:xfrm>
              <a:custGeom>
                <a:avLst/>
                <a:gdLst>
                  <a:gd name="T0" fmla="*/ 2147483646 w 24536"/>
                  <a:gd name="T1" fmla="*/ 0 h 13798"/>
                  <a:gd name="T2" fmla="*/ 2147483646 w 24536"/>
                  <a:gd name="T3" fmla="*/ 839843750 h 13798"/>
                  <a:gd name="T4" fmla="*/ 2147483646 w 24536"/>
                  <a:gd name="T5" fmla="*/ 2147483646 h 13798"/>
                  <a:gd name="T6" fmla="*/ 2147483646 w 24536"/>
                  <a:gd name="T7" fmla="*/ 2147483646 h 13798"/>
                  <a:gd name="T8" fmla="*/ 2147483646 w 24536"/>
                  <a:gd name="T9" fmla="*/ 2147483646 h 13798"/>
                  <a:gd name="T10" fmla="*/ 2147483646 w 24536"/>
                  <a:gd name="T11" fmla="*/ 2147483646 h 13798"/>
                  <a:gd name="T12" fmla="*/ 2147483646 w 24536"/>
                  <a:gd name="T13" fmla="*/ 2147483646 h 13798"/>
                  <a:gd name="T14" fmla="*/ 2147483646 w 24536"/>
                  <a:gd name="T15" fmla="*/ 2147483646 h 13798"/>
                  <a:gd name="T16" fmla="*/ 2147483646 w 24536"/>
                  <a:gd name="T17" fmla="*/ 2147483646 h 13798"/>
                  <a:gd name="T18" fmla="*/ 2147483646 w 24536"/>
                  <a:gd name="T19" fmla="*/ 2147483646 h 13798"/>
                  <a:gd name="T20" fmla="*/ 2147483646 w 24536"/>
                  <a:gd name="T21" fmla="*/ 2147483646 h 13798"/>
                  <a:gd name="T22" fmla="*/ 2147483646 w 24536"/>
                  <a:gd name="T23" fmla="*/ 2147483646 h 13798"/>
                  <a:gd name="T24" fmla="*/ 2147483646 w 24536"/>
                  <a:gd name="T25" fmla="*/ 2147483646 h 13798"/>
                  <a:gd name="T26" fmla="*/ 2147483646 w 24536"/>
                  <a:gd name="T27" fmla="*/ 0 h 137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2" name="Google Shape;358;p3"/>
              <p:cNvSpPr>
                <a:spLocks/>
              </p:cNvSpPr>
              <p:nvPr/>
            </p:nvSpPr>
            <p:spPr bwMode="auto">
              <a:xfrm>
                <a:off x="1661400" y="3547725"/>
                <a:ext cx="382250" cy="258150"/>
              </a:xfrm>
              <a:custGeom>
                <a:avLst/>
                <a:gdLst>
                  <a:gd name="T0" fmla="*/ 2147483646 w 15290"/>
                  <a:gd name="T1" fmla="*/ 9765625 h 10326"/>
                  <a:gd name="T2" fmla="*/ 2147483646 w 15290"/>
                  <a:gd name="T3" fmla="*/ 488281250 h 10326"/>
                  <a:gd name="T4" fmla="*/ 2147483646 w 15290"/>
                  <a:gd name="T5" fmla="*/ 2147483646 h 10326"/>
                  <a:gd name="T6" fmla="*/ 2147483646 w 15290"/>
                  <a:gd name="T7" fmla="*/ 2147483646 h 10326"/>
                  <a:gd name="T8" fmla="*/ 2147483646 w 15290"/>
                  <a:gd name="T9" fmla="*/ 2147483646 h 10326"/>
                  <a:gd name="T10" fmla="*/ 2147483646 w 15290"/>
                  <a:gd name="T11" fmla="*/ 2147483646 h 10326"/>
                  <a:gd name="T12" fmla="*/ 2147483646 w 15290"/>
                  <a:gd name="T13" fmla="*/ 2147483646 h 10326"/>
                  <a:gd name="T14" fmla="*/ 2147483646 w 15290"/>
                  <a:gd name="T15" fmla="*/ 2147483646 h 10326"/>
                  <a:gd name="T16" fmla="*/ 2147483646 w 15290"/>
                  <a:gd name="T17" fmla="*/ 2147483646 h 10326"/>
                  <a:gd name="T18" fmla="*/ 2147483646 w 15290"/>
                  <a:gd name="T19" fmla="*/ 2147483646 h 10326"/>
                  <a:gd name="T20" fmla="*/ 2147483646 w 15290"/>
                  <a:gd name="T21" fmla="*/ 2147483646 h 10326"/>
                  <a:gd name="T22" fmla="*/ 2147483646 w 15290"/>
                  <a:gd name="T23" fmla="*/ 2147483646 h 10326"/>
                  <a:gd name="T24" fmla="*/ 2147483646 w 15290"/>
                  <a:gd name="T25" fmla="*/ 2147483646 h 10326"/>
                  <a:gd name="T26" fmla="*/ 2147483646 w 15290"/>
                  <a:gd name="T27" fmla="*/ 2147483646 h 10326"/>
                  <a:gd name="T28" fmla="*/ 2147483646 w 15290"/>
                  <a:gd name="T29" fmla="*/ 2147483646 h 10326"/>
                  <a:gd name="T30" fmla="*/ 2147483646 w 15290"/>
                  <a:gd name="T31" fmla="*/ 2147483646 h 10326"/>
                  <a:gd name="T32" fmla="*/ 2147483646 w 15290"/>
                  <a:gd name="T33" fmla="*/ 9765625 h 103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0" name="Google Shape;359;p3"/>
            <p:cNvGrpSpPr>
              <a:grpSpLocks/>
            </p:cNvGrpSpPr>
            <p:nvPr/>
          </p:nvGrpSpPr>
          <p:grpSpPr bwMode="auto"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99" name="Google Shape;360;p3"/>
              <p:cNvSpPr>
                <a:spLocks/>
              </p:cNvSpPr>
              <p:nvPr/>
            </p:nvSpPr>
            <p:spPr bwMode="auto">
              <a:xfrm>
                <a:off x="892375" y="3285175"/>
                <a:ext cx="523600" cy="378650"/>
              </a:xfrm>
              <a:custGeom>
                <a:avLst/>
                <a:gdLst>
                  <a:gd name="T0" fmla="*/ 2147483646 w 20944"/>
                  <a:gd name="T1" fmla="*/ 9765625 h 15146"/>
                  <a:gd name="T2" fmla="*/ 2147483646 w 20944"/>
                  <a:gd name="T3" fmla="*/ 2147483646 h 15146"/>
                  <a:gd name="T4" fmla="*/ 9765625 w 20944"/>
                  <a:gd name="T5" fmla="*/ 2147483646 h 15146"/>
                  <a:gd name="T6" fmla="*/ 2147483646 w 20944"/>
                  <a:gd name="T7" fmla="*/ 2147483646 h 15146"/>
                  <a:gd name="T8" fmla="*/ 2147483646 w 20944"/>
                  <a:gd name="T9" fmla="*/ 2147483646 h 15146"/>
                  <a:gd name="T10" fmla="*/ 2147483646 w 20944"/>
                  <a:gd name="T11" fmla="*/ 351562500 h 15146"/>
                  <a:gd name="T12" fmla="*/ 2147483646 w 20944"/>
                  <a:gd name="T13" fmla="*/ 9765625 h 151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100" name="Google Shape;361;p3"/>
              <p:cNvGrpSpPr>
                <a:grpSpLocks/>
              </p:cNvGrpSpPr>
              <p:nvPr/>
            </p:nvGrpSpPr>
            <p:grpSpPr bwMode="auto"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01" name="Google Shape;362;p3"/>
                <p:cNvSpPr>
                  <a:spLocks/>
                </p:cNvSpPr>
                <p:nvPr/>
              </p:nvSpPr>
              <p:spPr bwMode="auto">
                <a:xfrm>
                  <a:off x="916700" y="2276150"/>
                  <a:ext cx="289550" cy="661150"/>
                </a:xfrm>
                <a:custGeom>
                  <a:avLst/>
                  <a:gdLst>
                    <a:gd name="T0" fmla="*/ 2147483646 w 11582"/>
                    <a:gd name="T1" fmla="*/ 9765625 h 26446"/>
                    <a:gd name="T2" fmla="*/ 2147483646 w 11582"/>
                    <a:gd name="T3" fmla="*/ 2147483646 h 26446"/>
                    <a:gd name="T4" fmla="*/ 2147483646 w 11582"/>
                    <a:gd name="T5" fmla="*/ 2147483646 h 26446"/>
                    <a:gd name="T6" fmla="*/ 2147483646 w 11582"/>
                    <a:gd name="T7" fmla="*/ 2147483646 h 26446"/>
                    <a:gd name="T8" fmla="*/ 2147483646 w 11582"/>
                    <a:gd name="T9" fmla="*/ 9765625 h 264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363;p3"/>
                <p:cNvSpPr>
                  <a:spLocks/>
                </p:cNvSpPr>
                <p:nvPr/>
              </p:nvSpPr>
              <p:spPr bwMode="auto">
                <a:xfrm>
                  <a:off x="249500" y="3548225"/>
                  <a:ext cx="383775" cy="487100"/>
                </a:xfrm>
                <a:custGeom>
                  <a:avLst/>
                  <a:gdLst>
                    <a:gd name="T0" fmla="*/ 2147483646 w 15351"/>
                    <a:gd name="T1" fmla="*/ 0 h 19484"/>
                    <a:gd name="T2" fmla="*/ 2147483646 w 15351"/>
                    <a:gd name="T3" fmla="*/ 2147483646 h 19484"/>
                    <a:gd name="T4" fmla="*/ 2147483646 w 15351"/>
                    <a:gd name="T5" fmla="*/ 2147483646 h 19484"/>
                    <a:gd name="T6" fmla="*/ 2147483646 w 15351"/>
                    <a:gd name="T7" fmla="*/ 2147483646 h 19484"/>
                    <a:gd name="T8" fmla="*/ 2147483646 w 15351"/>
                    <a:gd name="T9" fmla="*/ 0 h 194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364;p3"/>
                <p:cNvSpPr>
                  <a:spLocks/>
                </p:cNvSpPr>
                <p:nvPr/>
              </p:nvSpPr>
              <p:spPr bwMode="auto">
                <a:xfrm>
                  <a:off x="765475" y="3687275"/>
                  <a:ext cx="476475" cy="386675"/>
                </a:xfrm>
                <a:custGeom>
                  <a:avLst/>
                  <a:gdLst>
                    <a:gd name="T0" fmla="*/ 2147483646 w 19059"/>
                    <a:gd name="T1" fmla="*/ 0 h 15467"/>
                    <a:gd name="T2" fmla="*/ 2147483646 w 19059"/>
                    <a:gd name="T3" fmla="*/ 2147483646 h 15467"/>
                    <a:gd name="T4" fmla="*/ 9765625 w 19059"/>
                    <a:gd name="T5" fmla="*/ 2147483646 h 15467"/>
                    <a:gd name="T6" fmla="*/ 2147483646 w 19059"/>
                    <a:gd name="T7" fmla="*/ 2147483646 h 15467"/>
                    <a:gd name="T8" fmla="*/ 2147483646 w 19059"/>
                    <a:gd name="T9" fmla="*/ 2147483646 h 15467"/>
                    <a:gd name="T10" fmla="*/ 2147483646 w 19059"/>
                    <a:gd name="T11" fmla="*/ 0 h 154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365;p3"/>
                <p:cNvSpPr>
                  <a:spLocks/>
                </p:cNvSpPr>
                <p:nvPr/>
              </p:nvSpPr>
              <p:spPr bwMode="auto">
                <a:xfrm>
                  <a:off x="371100" y="3007175"/>
                  <a:ext cx="448350" cy="604125"/>
                </a:xfrm>
                <a:custGeom>
                  <a:avLst/>
                  <a:gdLst>
                    <a:gd name="T0" fmla="*/ 2147483646 w 17934"/>
                    <a:gd name="T1" fmla="*/ 0 h 24165"/>
                    <a:gd name="T2" fmla="*/ 2147483646 w 17934"/>
                    <a:gd name="T3" fmla="*/ 0 h 24165"/>
                    <a:gd name="T4" fmla="*/ 2147483646 w 17934"/>
                    <a:gd name="T5" fmla="*/ 2147483646 h 24165"/>
                    <a:gd name="T6" fmla="*/ 2147483646 w 17934"/>
                    <a:gd name="T7" fmla="*/ 2147483646 h 24165"/>
                    <a:gd name="T8" fmla="*/ 2147483646 w 17934"/>
                    <a:gd name="T9" fmla="*/ 2147483646 h 24165"/>
                    <a:gd name="T10" fmla="*/ 2147483646 w 17934"/>
                    <a:gd name="T11" fmla="*/ 0 h 2416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366;p3"/>
                <p:cNvSpPr>
                  <a:spLocks/>
                </p:cNvSpPr>
                <p:nvPr/>
              </p:nvSpPr>
              <p:spPr bwMode="auto">
                <a:xfrm>
                  <a:off x="469875" y="2689550"/>
                  <a:ext cx="405800" cy="396850"/>
                </a:xfrm>
                <a:custGeom>
                  <a:avLst/>
                  <a:gdLst>
                    <a:gd name="T0" fmla="*/ 2147483646 w 16232"/>
                    <a:gd name="T1" fmla="*/ 0 h 15874"/>
                    <a:gd name="T2" fmla="*/ 2147483646 w 16232"/>
                    <a:gd name="T3" fmla="*/ 0 h 15874"/>
                    <a:gd name="T4" fmla="*/ 2147483646 w 16232"/>
                    <a:gd name="T5" fmla="*/ 2147483646 h 15874"/>
                    <a:gd name="T6" fmla="*/ 2147483646 w 16232"/>
                    <a:gd name="T7" fmla="*/ 2147483646 h 15874"/>
                    <a:gd name="T8" fmla="*/ 2147483646 w 16232"/>
                    <a:gd name="T9" fmla="*/ 2147483646 h 15874"/>
                    <a:gd name="T10" fmla="*/ 2147483646 w 16232"/>
                    <a:gd name="T11" fmla="*/ 2147483646 h 15874"/>
                    <a:gd name="T12" fmla="*/ 2147483646 w 16232"/>
                    <a:gd name="T13" fmla="*/ 0 h 158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367;p3"/>
                <p:cNvSpPr>
                  <a:spLocks/>
                </p:cNvSpPr>
                <p:nvPr/>
              </p:nvSpPr>
              <p:spPr bwMode="auto">
                <a:xfrm>
                  <a:off x="1035250" y="2811925"/>
                  <a:ext cx="471900" cy="332850"/>
                </a:xfrm>
                <a:custGeom>
                  <a:avLst/>
                  <a:gdLst>
                    <a:gd name="T0" fmla="*/ 2147483646 w 18876"/>
                    <a:gd name="T1" fmla="*/ 0 h 13314"/>
                    <a:gd name="T2" fmla="*/ 2147483646 w 18876"/>
                    <a:gd name="T3" fmla="*/ 2147483646 h 13314"/>
                    <a:gd name="T4" fmla="*/ 1484375000 w 18876"/>
                    <a:gd name="T5" fmla="*/ 2147483646 h 13314"/>
                    <a:gd name="T6" fmla="*/ 2147483646 w 18876"/>
                    <a:gd name="T7" fmla="*/ 2147483646 h 13314"/>
                    <a:gd name="T8" fmla="*/ 2147483646 w 18876"/>
                    <a:gd name="T9" fmla="*/ 2147483646 h 13314"/>
                    <a:gd name="T10" fmla="*/ 2147483646 w 18876"/>
                    <a:gd name="T11" fmla="*/ 585937500 h 13314"/>
                    <a:gd name="T12" fmla="*/ 2147483646 w 18876"/>
                    <a:gd name="T13" fmla="*/ 0 h 133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368;p3"/>
                <p:cNvSpPr>
                  <a:spLocks/>
                </p:cNvSpPr>
                <p:nvPr/>
              </p:nvSpPr>
              <p:spPr bwMode="auto">
                <a:xfrm>
                  <a:off x="511675" y="2502600"/>
                  <a:ext cx="588950" cy="2074525"/>
                </a:xfrm>
                <a:custGeom>
                  <a:avLst/>
                  <a:gdLst>
                    <a:gd name="T0" fmla="*/ 2147483646 w 23558"/>
                    <a:gd name="T1" fmla="*/ 9765625 h 82981"/>
                    <a:gd name="T2" fmla="*/ 2147483646 w 23558"/>
                    <a:gd name="T3" fmla="*/ 605468750 h 82981"/>
                    <a:gd name="T4" fmla="*/ 2147483646 w 23558"/>
                    <a:gd name="T5" fmla="*/ 2147483646 h 82981"/>
                    <a:gd name="T6" fmla="*/ 2147483646 w 23558"/>
                    <a:gd name="T7" fmla="*/ 2147483646 h 82981"/>
                    <a:gd name="T8" fmla="*/ 2147483646 w 23558"/>
                    <a:gd name="T9" fmla="*/ 2147483646 h 82981"/>
                    <a:gd name="T10" fmla="*/ 2147483646 w 23558"/>
                    <a:gd name="T11" fmla="*/ 2147483646 h 82981"/>
                    <a:gd name="T12" fmla="*/ 0 w 23558"/>
                    <a:gd name="T13" fmla="*/ 2147483646 h 82981"/>
                    <a:gd name="T14" fmla="*/ 302734375 w 23558"/>
                    <a:gd name="T15" fmla="*/ 2147483646 h 82981"/>
                    <a:gd name="T16" fmla="*/ 1484375000 w 23558"/>
                    <a:gd name="T17" fmla="*/ 2147483646 h 82981"/>
                    <a:gd name="T18" fmla="*/ 2147483646 w 23558"/>
                    <a:gd name="T19" fmla="*/ 2147483646 h 82981"/>
                    <a:gd name="T20" fmla="*/ 2147483646 w 23558"/>
                    <a:gd name="T21" fmla="*/ 2147483646 h 82981"/>
                    <a:gd name="T22" fmla="*/ 2147483646 w 23558"/>
                    <a:gd name="T23" fmla="*/ 2147483646 h 82981"/>
                    <a:gd name="T24" fmla="*/ 2147483646 w 23558"/>
                    <a:gd name="T25" fmla="*/ 2147483646 h 82981"/>
                    <a:gd name="T26" fmla="*/ 2147483646 w 23558"/>
                    <a:gd name="T27" fmla="*/ 2147483646 h 82981"/>
                    <a:gd name="T28" fmla="*/ 2147483646 w 23558"/>
                    <a:gd name="T29" fmla="*/ 605468750 h 82981"/>
                    <a:gd name="T30" fmla="*/ 2147483646 w 23558"/>
                    <a:gd name="T31" fmla="*/ 9765625 h 8298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369;p3"/>
                <p:cNvSpPr>
                  <a:spLocks/>
                </p:cNvSpPr>
                <p:nvPr/>
              </p:nvSpPr>
              <p:spPr bwMode="auto">
                <a:xfrm>
                  <a:off x="564875" y="2794400"/>
                  <a:ext cx="880725" cy="403775"/>
                </a:xfrm>
                <a:custGeom>
                  <a:avLst/>
                  <a:gdLst>
                    <a:gd name="T0" fmla="*/ 0 w 35229"/>
                    <a:gd name="T1" fmla="*/ 9765625 h 16151"/>
                    <a:gd name="T2" fmla="*/ 0 w 35229"/>
                    <a:gd name="T3" fmla="*/ 302734375 h 16151"/>
                    <a:gd name="T4" fmla="*/ 2147483646 w 35229"/>
                    <a:gd name="T5" fmla="*/ 2147483646 h 16151"/>
                    <a:gd name="T6" fmla="*/ 2147483646 w 35229"/>
                    <a:gd name="T7" fmla="*/ 2147483646 h 16151"/>
                    <a:gd name="T8" fmla="*/ 2147483646 w 35229"/>
                    <a:gd name="T9" fmla="*/ 2147483646 h 16151"/>
                    <a:gd name="T10" fmla="*/ 2147483646 w 35229"/>
                    <a:gd name="T11" fmla="*/ 2147483646 h 16151"/>
                    <a:gd name="T12" fmla="*/ 2147483646 w 35229"/>
                    <a:gd name="T13" fmla="*/ 2147483646 h 16151"/>
                    <a:gd name="T14" fmla="*/ 2147483646 w 35229"/>
                    <a:gd name="T15" fmla="*/ 2147483646 h 16151"/>
                    <a:gd name="T16" fmla="*/ 2147483646 w 35229"/>
                    <a:gd name="T17" fmla="*/ 2147483646 h 16151"/>
                    <a:gd name="T18" fmla="*/ 2147483646 w 35229"/>
                    <a:gd name="T19" fmla="*/ 2147483646 h 16151"/>
                    <a:gd name="T20" fmla="*/ 2147483646 w 35229"/>
                    <a:gd name="T21" fmla="*/ 2147483646 h 16151"/>
                    <a:gd name="T22" fmla="*/ 2147483646 w 35229"/>
                    <a:gd name="T23" fmla="*/ 2147483646 h 16151"/>
                    <a:gd name="T24" fmla="*/ 2147483646 w 35229"/>
                    <a:gd name="T25" fmla="*/ 2147483646 h 16151"/>
                    <a:gd name="T26" fmla="*/ 2147483646 w 35229"/>
                    <a:gd name="T27" fmla="*/ 2147483646 h 16151"/>
                    <a:gd name="T28" fmla="*/ 2147483646 w 35229"/>
                    <a:gd name="T29" fmla="*/ 2147483646 h 16151"/>
                    <a:gd name="T30" fmla="*/ 302734375 w 35229"/>
                    <a:gd name="T31" fmla="*/ 9765625 h 16151"/>
                    <a:gd name="T32" fmla="*/ 0 w 35229"/>
                    <a:gd name="T33" fmla="*/ 9765625 h 161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370;p3"/>
                <p:cNvSpPr>
                  <a:spLocks/>
                </p:cNvSpPr>
                <p:nvPr/>
              </p:nvSpPr>
              <p:spPr bwMode="auto">
                <a:xfrm>
                  <a:off x="504825" y="3130275"/>
                  <a:ext cx="867825" cy="596275"/>
                </a:xfrm>
                <a:custGeom>
                  <a:avLst/>
                  <a:gdLst>
                    <a:gd name="T0" fmla="*/ 898437500 w 34713"/>
                    <a:gd name="T1" fmla="*/ 9765625 h 23851"/>
                    <a:gd name="T2" fmla="*/ 9765625 w 34713"/>
                    <a:gd name="T3" fmla="*/ 302734375 h 23851"/>
                    <a:gd name="T4" fmla="*/ 2147483646 w 34713"/>
                    <a:gd name="T5" fmla="*/ 2147483646 h 23851"/>
                    <a:gd name="T6" fmla="*/ 2147483646 w 34713"/>
                    <a:gd name="T7" fmla="*/ 2147483646 h 23851"/>
                    <a:gd name="T8" fmla="*/ 2147483646 w 34713"/>
                    <a:gd name="T9" fmla="*/ 2147483646 h 23851"/>
                    <a:gd name="T10" fmla="*/ 2147483646 w 34713"/>
                    <a:gd name="T11" fmla="*/ 2147483646 h 23851"/>
                    <a:gd name="T12" fmla="*/ 2147483646 w 34713"/>
                    <a:gd name="T13" fmla="*/ 2147483646 h 23851"/>
                    <a:gd name="T14" fmla="*/ 2147483646 w 34713"/>
                    <a:gd name="T15" fmla="*/ 2147483646 h 23851"/>
                    <a:gd name="T16" fmla="*/ 2147483646 w 34713"/>
                    <a:gd name="T17" fmla="*/ 2147483646 h 23851"/>
                    <a:gd name="T18" fmla="*/ 2147483646 w 34713"/>
                    <a:gd name="T19" fmla="*/ 2147483646 h 23851"/>
                    <a:gd name="T20" fmla="*/ 2147483646 w 34713"/>
                    <a:gd name="T21" fmla="*/ 2147483646 h 23851"/>
                    <a:gd name="T22" fmla="*/ 2147483646 w 34713"/>
                    <a:gd name="T23" fmla="*/ 2147483646 h 23851"/>
                    <a:gd name="T24" fmla="*/ 2147483646 w 34713"/>
                    <a:gd name="T25" fmla="*/ 2147483646 h 23851"/>
                    <a:gd name="T26" fmla="*/ 2147483646 w 34713"/>
                    <a:gd name="T27" fmla="*/ 2147483646 h 23851"/>
                    <a:gd name="T28" fmla="*/ 2147483646 w 34713"/>
                    <a:gd name="T29" fmla="*/ 2147483646 h 23851"/>
                    <a:gd name="T30" fmla="*/ 2147483646 w 34713"/>
                    <a:gd name="T31" fmla="*/ 2147483646 h 23851"/>
                    <a:gd name="T32" fmla="*/ 2147483646 w 34713"/>
                    <a:gd name="T33" fmla="*/ 2147483646 h 23851"/>
                    <a:gd name="T34" fmla="*/ 2147483646 w 34713"/>
                    <a:gd name="T35" fmla="*/ 2147483646 h 23851"/>
                    <a:gd name="T36" fmla="*/ 2147483646 w 34713"/>
                    <a:gd name="T37" fmla="*/ 2147483646 h 23851"/>
                    <a:gd name="T38" fmla="*/ 2147483646 w 34713"/>
                    <a:gd name="T39" fmla="*/ 2147483646 h 23851"/>
                    <a:gd name="T40" fmla="*/ 2147483646 w 34713"/>
                    <a:gd name="T41" fmla="*/ 2147483646 h 23851"/>
                    <a:gd name="T42" fmla="*/ 2147483646 w 34713"/>
                    <a:gd name="T43" fmla="*/ 2147483646 h 23851"/>
                    <a:gd name="T44" fmla="*/ 2147483646 w 34713"/>
                    <a:gd name="T45" fmla="*/ 2147483646 h 23851"/>
                    <a:gd name="T46" fmla="*/ 898437500 w 34713"/>
                    <a:gd name="T47" fmla="*/ 9765625 h 238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371;p3"/>
                <p:cNvSpPr>
                  <a:spLocks/>
                </p:cNvSpPr>
                <p:nvPr/>
              </p:nvSpPr>
              <p:spPr bwMode="auto">
                <a:xfrm>
                  <a:off x="281425" y="3558850"/>
                  <a:ext cx="949125" cy="562050"/>
                </a:xfrm>
                <a:custGeom>
                  <a:avLst/>
                  <a:gdLst>
                    <a:gd name="T0" fmla="*/ 898437500 w 37965"/>
                    <a:gd name="T1" fmla="*/ 9765625 h 22482"/>
                    <a:gd name="T2" fmla="*/ 9765625 w 37965"/>
                    <a:gd name="T3" fmla="*/ 302734375 h 22482"/>
                    <a:gd name="T4" fmla="*/ 2147483646 w 37965"/>
                    <a:gd name="T5" fmla="*/ 2147483646 h 22482"/>
                    <a:gd name="T6" fmla="*/ 2147483646 w 37965"/>
                    <a:gd name="T7" fmla="*/ 2147483646 h 22482"/>
                    <a:gd name="T8" fmla="*/ 2147483646 w 37965"/>
                    <a:gd name="T9" fmla="*/ 2147483646 h 22482"/>
                    <a:gd name="T10" fmla="*/ 2147483646 w 37965"/>
                    <a:gd name="T11" fmla="*/ 2147483646 h 22482"/>
                    <a:gd name="T12" fmla="*/ 2147483646 w 37965"/>
                    <a:gd name="T13" fmla="*/ 2147483646 h 22482"/>
                    <a:gd name="T14" fmla="*/ 2147483646 w 37965"/>
                    <a:gd name="T15" fmla="*/ 2147483646 h 22482"/>
                    <a:gd name="T16" fmla="*/ 2147483646 w 37965"/>
                    <a:gd name="T17" fmla="*/ 2147483646 h 22482"/>
                    <a:gd name="T18" fmla="*/ 2147483646 w 37965"/>
                    <a:gd name="T19" fmla="*/ 2147483646 h 22482"/>
                    <a:gd name="T20" fmla="*/ 2147483646 w 37965"/>
                    <a:gd name="T21" fmla="*/ 2147483646 h 22482"/>
                    <a:gd name="T22" fmla="*/ 2147483646 w 37965"/>
                    <a:gd name="T23" fmla="*/ 2147483646 h 22482"/>
                    <a:gd name="T24" fmla="*/ 2147483646 w 37965"/>
                    <a:gd name="T25" fmla="*/ 2147483646 h 22482"/>
                    <a:gd name="T26" fmla="*/ 2147483646 w 37965"/>
                    <a:gd name="T27" fmla="*/ 2147483646 h 22482"/>
                    <a:gd name="T28" fmla="*/ 2147483646 w 37965"/>
                    <a:gd name="T29" fmla="*/ 2147483646 h 22482"/>
                    <a:gd name="T30" fmla="*/ 2147483646 w 37965"/>
                    <a:gd name="T31" fmla="*/ 2147483646 h 22482"/>
                    <a:gd name="T32" fmla="*/ 898437500 w 37965"/>
                    <a:gd name="T33" fmla="*/ 9765625 h 2248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372;p3"/>
                <p:cNvSpPr>
                  <a:spLocks/>
                </p:cNvSpPr>
                <p:nvPr/>
              </p:nvSpPr>
              <p:spPr bwMode="auto">
                <a:xfrm>
                  <a:off x="207725" y="3847600"/>
                  <a:ext cx="327525" cy="539550"/>
                </a:xfrm>
                <a:custGeom>
                  <a:avLst/>
                  <a:gdLst>
                    <a:gd name="T0" fmla="*/ 2147483646 w 13101"/>
                    <a:gd name="T1" fmla="*/ 9765625 h 21582"/>
                    <a:gd name="T2" fmla="*/ 2147483646 w 13101"/>
                    <a:gd name="T3" fmla="*/ 2147483646 h 21582"/>
                    <a:gd name="T4" fmla="*/ 2147483646 w 13101"/>
                    <a:gd name="T5" fmla="*/ 2147483646 h 21582"/>
                    <a:gd name="T6" fmla="*/ 2147483646 w 13101"/>
                    <a:gd name="T7" fmla="*/ 2147483646 h 21582"/>
                    <a:gd name="T8" fmla="*/ 2147483646 w 13101"/>
                    <a:gd name="T9" fmla="*/ 9765625 h 215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373;p3"/>
                <p:cNvSpPr>
                  <a:spLocks/>
                </p:cNvSpPr>
                <p:nvPr/>
              </p:nvSpPr>
              <p:spPr bwMode="auto">
                <a:xfrm>
                  <a:off x="639325" y="4151400"/>
                  <a:ext cx="539550" cy="316675"/>
                </a:xfrm>
                <a:custGeom>
                  <a:avLst/>
                  <a:gdLst>
                    <a:gd name="T0" fmla="*/ 2147483646 w 21582"/>
                    <a:gd name="T1" fmla="*/ 9765625 h 12667"/>
                    <a:gd name="T2" fmla="*/ 2147483646 w 21582"/>
                    <a:gd name="T3" fmla="*/ 2147483646 h 12667"/>
                    <a:gd name="T4" fmla="*/ 9765625 w 21582"/>
                    <a:gd name="T5" fmla="*/ 2147483646 h 12667"/>
                    <a:gd name="T6" fmla="*/ 2147483646 w 21582"/>
                    <a:gd name="T7" fmla="*/ 2147483646 h 12667"/>
                    <a:gd name="T8" fmla="*/ 2147483646 w 21582"/>
                    <a:gd name="T9" fmla="*/ 2147483646 h 12667"/>
                    <a:gd name="T10" fmla="*/ 2147483646 w 21582"/>
                    <a:gd name="T11" fmla="*/ 2147483646 h 12667"/>
                    <a:gd name="T12" fmla="*/ 2147483646 w 21582"/>
                    <a:gd name="T13" fmla="*/ 9765625 h 1266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3" name="Google Shape;374;p3"/>
                <p:cNvSpPr>
                  <a:spLocks/>
                </p:cNvSpPr>
                <p:nvPr/>
              </p:nvSpPr>
              <p:spPr bwMode="auto">
                <a:xfrm>
                  <a:off x="257875" y="3856725"/>
                  <a:ext cx="911125" cy="627575"/>
                </a:xfrm>
                <a:custGeom>
                  <a:avLst/>
                  <a:gdLst>
                    <a:gd name="T0" fmla="*/ 888671875 w 36445"/>
                    <a:gd name="T1" fmla="*/ 9765625 h 25103"/>
                    <a:gd name="T2" fmla="*/ 595703125 w 36445"/>
                    <a:gd name="T3" fmla="*/ 595703125 h 25103"/>
                    <a:gd name="T4" fmla="*/ 2147483646 w 36445"/>
                    <a:gd name="T5" fmla="*/ 2147483646 h 25103"/>
                    <a:gd name="T6" fmla="*/ 2147483646 w 36445"/>
                    <a:gd name="T7" fmla="*/ 2147483646 h 25103"/>
                    <a:gd name="T8" fmla="*/ 2147483646 w 36445"/>
                    <a:gd name="T9" fmla="*/ 2147483646 h 25103"/>
                    <a:gd name="T10" fmla="*/ 2147483646 w 36445"/>
                    <a:gd name="T11" fmla="*/ 2147483646 h 25103"/>
                    <a:gd name="T12" fmla="*/ 2147483646 w 36445"/>
                    <a:gd name="T13" fmla="*/ 2147483646 h 25103"/>
                    <a:gd name="T14" fmla="*/ 2147483646 w 36445"/>
                    <a:gd name="T15" fmla="*/ 2147483646 h 25103"/>
                    <a:gd name="T16" fmla="*/ 2147483646 w 36445"/>
                    <a:gd name="T17" fmla="*/ 2147483646 h 25103"/>
                    <a:gd name="T18" fmla="*/ 2147483646 w 36445"/>
                    <a:gd name="T19" fmla="*/ 2147483646 h 25103"/>
                    <a:gd name="T20" fmla="*/ 2147483646 w 36445"/>
                    <a:gd name="T21" fmla="*/ 2147483646 h 25103"/>
                    <a:gd name="T22" fmla="*/ 2147483646 w 36445"/>
                    <a:gd name="T23" fmla="*/ 2147483646 h 25103"/>
                    <a:gd name="T24" fmla="*/ 2147483646 w 36445"/>
                    <a:gd name="T25" fmla="*/ 2147483646 h 25103"/>
                    <a:gd name="T26" fmla="*/ 2147483646 w 36445"/>
                    <a:gd name="T27" fmla="*/ 2147483646 h 25103"/>
                    <a:gd name="T28" fmla="*/ 2147483646 w 36445"/>
                    <a:gd name="T29" fmla="*/ 2147483646 h 25103"/>
                    <a:gd name="T30" fmla="*/ 2147483646 w 36445"/>
                    <a:gd name="T31" fmla="*/ 2147483646 h 25103"/>
                    <a:gd name="T32" fmla="*/ 888671875 w 36445"/>
                    <a:gd name="T33" fmla="*/ 9765625 h 2510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11" name="Google Shape;375;p3"/>
            <p:cNvGrpSpPr>
              <a:grpSpLocks/>
            </p:cNvGrpSpPr>
            <p:nvPr/>
          </p:nvGrpSpPr>
          <p:grpSpPr bwMode="auto"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93" name="Google Shape;376;p3"/>
              <p:cNvSpPr>
                <a:spLocks/>
              </p:cNvSpPr>
              <p:nvPr/>
            </p:nvSpPr>
            <p:spPr bwMode="auto">
              <a:xfrm>
                <a:off x="-142600" y="4343675"/>
                <a:ext cx="1137600" cy="1070850"/>
              </a:xfrm>
              <a:custGeom>
                <a:avLst/>
                <a:gdLst>
                  <a:gd name="T0" fmla="*/ 2147483646 w 45504"/>
                  <a:gd name="T1" fmla="*/ 0 h 42834"/>
                  <a:gd name="T2" fmla="*/ 2147483646 w 45504"/>
                  <a:gd name="T3" fmla="*/ 2147483646 h 42834"/>
                  <a:gd name="T4" fmla="*/ 2147483646 w 45504"/>
                  <a:gd name="T5" fmla="*/ 2147483646 h 42834"/>
                  <a:gd name="T6" fmla="*/ 2147483646 w 45504"/>
                  <a:gd name="T7" fmla="*/ 2147483646 h 42834"/>
                  <a:gd name="T8" fmla="*/ 2147483646 w 45504"/>
                  <a:gd name="T9" fmla="*/ 2147483646 h 42834"/>
                  <a:gd name="T10" fmla="*/ 2147483646 w 45504"/>
                  <a:gd name="T11" fmla="*/ 2147483646 h 42834"/>
                  <a:gd name="T12" fmla="*/ 2147483646 w 45504"/>
                  <a:gd name="T13" fmla="*/ 2147483646 h 42834"/>
                  <a:gd name="T14" fmla="*/ 2147483646 w 45504"/>
                  <a:gd name="T15" fmla="*/ 2147483646 h 42834"/>
                  <a:gd name="T16" fmla="*/ 2147483646 w 45504"/>
                  <a:gd name="T17" fmla="*/ 2147483646 h 42834"/>
                  <a:gd name="T18" fmla="*/ 2147483646 w 45504"/>
                  <a:gd name="T19" fmla="*/ 2147483646 h 42834"/>
                  <a:gd name="T20" fmla="*/ 2147483646 w 45504"/>
                  <a:gd name="T21" fmla="*/ 2147483646 h 42834"/>
                  <a:gd name="T22" fmla="*/ 2147483646 w 45504"/>
                  <a:gd name="T23" fmla="*/ 2147483646 h 42834"/>
                  <a:gd name="T24" fmla="*/ 2147483646 w 45504"/>
                  <a:gd name="T25" fmla="*/ 2147483646 h 42834"/>
                  <a:gd name="T26" fmla="*/ 2147483646 w 45504"/>
                  <a:gd name="T27" fmla="*/ 2147483646 h 42834"/>
                  <a:gd name="T28" fmla="*/ 2147483646 w 45504"/>
                  <a:gd name="T29" fmla="*/ 2147483646 h 42834"/>
                  <a:gd name="T30" fmla="*/ 2147483646 w 45504"/>
                  <a:gd name="T31" fmla="*/ 2147483646 h 42834"/>
                  <a:gd name="T32" fmla="*/ 2147483646 w 45504"/>
                  <a:gd name="T33" fmla="*/ 2147483646 h 42834"/>
                  <a:gd name="T34" fmla="*/ 2147483646 w 45504"/>
                  <a:gd name="T35" fmla="*/ 2147483646 h 42834"/>
                  <a:gd name="T36" fmla="*/ 2147483646 w 45504"/>
                  <a:gd name="T37" fmla="*/ 2147483646 h 42834"/>
                  <a:gd name="T38" fmla="*/ 2147483646 w 45504"/>
                  <a:gd name="T39" fmla="*/ 2147483646 h 42834"/>
                  <a:gd name="T40" fmla="*/ 2147483646 w 45504"/>
                  <a:gd name="T41" fmla="*/ 2147483646 h 42834"/>
                  <a:gd name="T42" fmla="*/ 2147483646 w 45504"/>
                  <a:gd name="T43" fmla="*/ 2147483646 h 42834"/>
                  <a:gd name="T44" fmla="*/ 2147483646 w 45504"/>
                  <a:gd name="T45" fmla="*/ 2147483646 h 42834"/>
                  <a:gd name="T46" fmla="*/ 2147483646 w 45504"/>
                  <a:gd name="T47" fmla="*/ 2147483646 h 42834"/>
                  <a:gd name="T48" fmla="*/ 2147483646 w 45504"/>
                  <a:gd name="T49" fmla="*/ 2138671875 h 42834"/>
                  <a:gd name="T50" fmla="*/ 2147483646 w 45504"/>
                  <a:gd name="T51" fmla="*/ 0 h 428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377;p3"/>
              <p:cNvSpPr>
                <a:spLocks/>
              </p:cNvSpPr>
              <p:nvPr/>
            </p:nvSpPr>
            <p:spPr bwMode="auto">
              <a:xfrm>
                <a:off x="-39150" y="4392300"/>
                <a:ext cx="1116400" cy="1127500"/>
              </a:xfrm>
              <a:custGeom>
                <a:avLst/>
                <a:gdLst>
                  <a:gd name="T0" fmla="*/ 791015625 w 44656"/>
                  <a:gd name="T1" fmla="*/ 0 h 45100"/>
                  <a:gd name="T2" fmla="*/ 2147483646 w 44656"/>
                  <a:gd name="T3" fmla="*/ 2147483646 h 45100"/>
                  <a:gd name="T4" fmla="*/ 2147483646 w 44656"/>
                  <a:gd name="T5" fmla="*/ 2147483646 h 45100"/>
                  <a:gd name="T6" fmla="*/ 2147483646 w 44656"/>
                  <a:gd name="T7" fmla="*/ 2147483646 h 45100"/>
                  <a:gd name="T8" fmla="*/ 2147483646 w 44656"/>
                  <a:gd name="T9" fmla="*/ 2147483646 h 45100"/>
                  <a:gd name="T10" fmla="*/ 2147483646 w 44656"/>
                  <a:gd name="T11" fmla="*/ 2147483646 h 45100"/>
                  <a:gd name="T12" fmla="*/ 2147483646 w 44656"/>
                  <a:gd name="T13" fmla="*/ 2147483646 h 45100"/>
                  <a:gd name="T14" fmla="*/ 791015625 w 44656"/>
                  <a:gd name="T15" fmla="*/ 0 h 451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378;p3"/>
              <p:cNvSpPr>
                <a:spLocks/>
              </p:cNvSpPr>
              <p:nvPr/>
            </p:nvSpPr>
            <p:spPr bwMode="auto">
              <a:xfrm>
                <a:off x="132700" y="4811575"/>
                <a:ext cx="526200" cy="190100"/>
              </a:xfrm>
              <a:custGeom>
                <a:avLst/>
                <a:gdLst>
                  <a:gd name="T0" fmla="*/ 1523437500 w 21048"/>
                  <a:gd name="T1" fmla="*/ 0 h 7604"/>
                  <a:gd name="T2" fmla="*/ 2147483646 w 21048"/>
                  <a:gd name="T3" fmla="*/ 2147483646 h 7604"/>
                  <a:gd name="T4" fmla="*/ 2147483646 w 21048"/>
                  <a:gd name="T5" fmla="*/ 2147483646 h 7604"/>
                  <a:gd name="T6" fmla="*/ 2147483646 w 21048"/>
                  <a:gd name="T7" fmla="*/ 2147483646 h 7604"/>
                  <a:gd name="T8" fmla="*/ 2147483646 w 21048"/>
                  <a:gd name="T9" fmla="*/ 2147483646 h 7604"/>
                  <a:gd name="T10" fmla="*/ 2147483646 w 21048"/>
                  <a:gd name="T11" fmla="*/ 429687500 h 7604"/>
                  <a:gd name="T12" fmla="*/ 1523437500 w 21048"/>
                  <a:gd name="T13" fmla="*/ 0 h 76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379;p3"/>
              <p:cNvSpPr>
                <a:spLocks/>
              </p:cNvSpPr>
              <p:nvPr/>
            </p:nvSpPr>
            <p:spPr bwMode="auto">
              <a:xfrm>
                <a:off x="395375" y="4531200"/>
                <a:ext cx="166350" cy="369350"/>
              </a:xfrm>
              <a:custGeom>
                <a:avLst/>
                <a:gdLst>
                  <a:gd name="T0" fmla="*/ 830078125 w 6654"/>
                  <a:gd name="T1" fmla="*/ 0 h 14774"/>
                  <a:gd name="T2" fmla="*/ 908203125 w 6654"/>
                  <a:gd name="T3" fmla="*/ 2147483646 h 14774"/>
                  <a:gd name="T4" fmla="*/ 2147483646 w 6654"/>
                  <a:gd name="T5" fmla="*/ 2147483646 h 14774"/>
                  <a:gd name="T6" fmla="*/ 2147483646 w 6654"/>
                  <a:gd name="T7" fmla="*/ 2147483646 h 14774"/>
                  <a:gd name="T8" fmla="*/ 2147483646 w 6654"/>
                  <a:gd name="T9" fmla="*/ 2147483646 h 14774"/>
                  <a:gd name="T10" fmla="*/ 2147483646 w 6654"/>
                  <a:gd name="T11" fmla="*/ 2147483646 h 14774"/>
                  <a:gd name="T12" fmla="*/ 2147483646 w 6654"/>
                  <a:gd name="T13" fmla="*/ 1318359375 h 14774"/>
                  <a:gd name="T14" fmla="*/ 830078125 w 6654"/>
                  <a:gd name="T15" fmla="*/ 0 h 147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380;p3"/>
              <p:cNvSpPr>
                <a:spLocks/>
              </p:cNvSpPr>
              <p:nvPr/>
            </p:nvSpPr>
            <p:spPr bwMode="auto">
              <a:xfrm>
                <a:off x="742025" y="4779100"/>
                <a:ext cx="136825" cy="456825"/>
              </a:xfrm>
              <a:custGeom>
                <a:avLst/>
                <a:gdLst>
                  <a:gd name="T0" fmla="*/ 673828125 w 5473"/>
                  <a:gd name="T1" fmla="*/ 9765625 h 18273"/>
                  <a:gd name="T2" fmla="*/ 859375000 w 5473"/>
                  <a:gd name="T3" fmla="*/ 2147483646 h 18273"/>
                  <a:gd name="T4" fmla="*/ 2147483646 w 5473"/>
                  <a:gd name="T5" fmla="*/ 2147483646 h 18273"/>
                  <a:gd name="T6" fmla="*/ 2147483646 w 5473"/>
                  <a:gd name="T7" fmla="*/ 2147483646 h 18273"/>
                  <a:gd name="T8" fmla="*/ 2147483646 w 5473"/>
                  <a:gd name="T9" fmla="*/ 2147483646 h 18273"/>
                  <a:gd name="T10" fmla="*/ 2147483646 w 5473"/>
                  <a:gd name="T11" fmla="*/ 2147483646 h 18273"/>
                  <a:gd name="T12" fmla="*/ 2147483646 w 5473"/>
                  <a:gd name="T13" fmla="*/ 1835937500 h 18273"/>
                  <a:gd name="T14" fmla="*/ 673828125 w 5473"/>
                  <a:gd name="T15" fmla="*/ 9765625 h 182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381;p3"/>
              <p:cNvSpPr>
                <a:spLocks/>
              </p:cNvSpPr>
              <p:nvPr/>
            </p:nvSpPr>
            <p:spPr bwMode="auto">
              <a:xfrm>
                <a:off x="357325" y="5209750"/>
                <a:ext cx="567750" cy="121425"/>
              </a:xfrm>
              <a:custGeom>
                <a:avLst/>
                <a:gdLst>
                  <a:gd name="T0" fmla="*/ 1601562500 w 22710"/>
                  <a:gd name="T1" fmla="*/ 0 h 4857"/>
                  <a:gd name="T2" fmla="*/ 2147483646 w 22710"/>
                  <a:gd name="T3" fmla="*/ 2147483646 h 4857"/>
                  <a:gd name="T4" fmla="*/ 2147483646 w 22710"/>
                  <a:gd name="T5" fmla="*/ 2147483646 h 4857"/>
                  <a:gd name="T6" fmla="*/ 2147483646 w 22710"/>
                  <a:gd name="T7" fmla="*/ 2147483646 h 4857"/>
                  <a:gd name="T8" fmla="*/ 2147483646 w 22710"/>
                  <a:gd name="T9" fmla="*/ 2147483646 h 4857"/>
                  <a:gd name="T10" fmla="*/ 2147483646 w 22710"/>
                  <a:gd name="T11" fmla="*/ 2147483646 h 4857"/>
                  <a:gd name="T12" fmla="*/ 2147483646 w 22710"/>
                  <a:gd name="T13" fmla="*/ 439453125 h 4857"/>
                  <a:gd name="T14" fmla="*/ 1601562500 w 22710"/>
                  <a:gd name="T15" fmla="*/ 0 h 48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2" name="Google Shape;382;p3"/>
            <p:cNvGrpSpPr>
              <a:grpSpLocks/>
            </p:cNvGrpSpPr>
            <p:nvPr/>
          </p:nvGrpSpPr>
          <p:grpSpPr bwMode="auto"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61" name="Google Shape;383;p3"/>
              <p:cNvSpPr/>
              <p:nvPr/>
            </p:nvSpPr>
            <p:spPr>
              <a:xfrm>
                <a:off x="1163271" y="4295456"/>
                <a:ext cx="1003693" cy="1076374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384;p3"/>
              <p:cNvSpPr/>
              <p:nvPr/>
            </p:nvSpPr>
            <p:spPr>
              <a:xfrm>
                <a:off x="446517" y="4200202"/>
                <a:ext cx="1037030" cy="1094234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385;p3"/>
              <p:cNvSpPr/>
              <p:nvPr/>
            </p:nvSpPr>
            <p:spPr>
              <a:xfrm>
                <a:off x="1265664" y="4915800"/>
                <a:ext cx="751281" cy="514373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386;p3"/>
              <p:cNvSpPr/>
              <p:nvPr/>
            </p:nvSpPr>
            <p:spPr>
              <a:xfrm>
                <a:off x="1208514" y="4783635"/>
                <a:ext cx="654841" cy="642967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387;p3"/>
              <p:cNvSpPr/>
              <p:nvPr/>
            </p:nvSpPr>
            <p:spPr>
              <a:xfrm>
                <a:off x="1157317" y="4640753"/>
                <a:ext cx="635792" cy="766797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388;p3"/>
              <p:cNvSpPr/>
              <p:nvPr/>
            </p:nvSpPr>
            <p:spPr>
              <a:xfrm>
                <a:off x="1079927" y="4566931"/>
                <a:ext cx="547686" cy="839429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389;p3"/>
              <p:cNvSpPr/>
              <p:nvPr/>
            </p:nvSpPr>
            <p:spPr>
              <a:xfrm>
                <a:off x="1047780" y="4537164"/>
                <a:ext cx="447673" cy="844191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390;p3"/>
              <p:cNvSpPr/>
              <p:nvPr/>
            </p:nvSpPr>
            <p:spPr>
              <a:xfrm>
                <a:off x="645350" y="4437147"/>
                <a:ext cx="479821" cy="873958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391;p3"/>
              <p:cNvSpPr/>
              <p:nvPr/>
            </p:nvSpPr>
            <p:spPr>
              <a:xfrm>
                <a:off x="834659" y="4562168"/>
                <a:ext cx="346470" cy="73703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392;p3"/>
              <p:cNvSpPr/>
              <p:nvPr/>
            </p:nvSpPr>
            <p:spPr>
              <a:xfrm>
                <a:off x="975153" y="4322842"/>
                <a:ext cx="213121" cy="941826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393;p3"/>
              <p:cNvSpPr/>
              <p:nvPr/>
            </p:nvSpPr>
            <p:spPr>
              <a:xfrm>
                <a:off x="1135886" y="4439529"/>
                <a:ext cx="177403" cy="817996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394;p3"/>
              <p:cNvSpPr/>
              <p:nvPr/>
            </p:nvSpPr>
            <p:spPr>
              <a:xfrm>
                <a:off x="1048971" y="4444292"/>
                <a:ext cx="151208" cy="794182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395;p3"/>
              <p:cNvSpPr/>
              <p:nvPr/>
            </p:nvSpPr>
            <p:spPr>
              <a:xfrm>
                <a:off x="681069" y="4465724"/>
                <a:ext cx="447673" cy="782276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396;p3"/>
              <p:cNvSpPr/>
              <p:nvPr/>
            </p:nvSpPr>
            <p:spPr>
              <a:xfrm>
                <a:off x="891809" y="4545499"/>
                <a:ext cx="235743" cy="654873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397;p3"/>
              <p:cNvSpPr/>
              <p:nvPr/>
            </p:nvSpPr>
            <p:spPr>
              <a:xfrm>
                <a:off x="1189464" y="4527639"/>
                <a:ext cx="188118" cy="677496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398;p3"/>
              <p:cNvSpPr/>
              <p:nvPr/>
            </p:nvSpPr>
            <p:spPr>
              <a:xfrm>
                <a:off x="1097786" y="4422859"/>
                <a:ext cx="113109" cy="735839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399;p3"/>
              <p:cNvSpPr/>
              <p:nvPr/>
            </p:nvSpPr>
            <p:spPr>
              <a:xfrm>
                <a:off x="1206133" y="4653851"/>
                <a:ext cx="552448" cy="650111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400;p3"/>
              <p:cNvSpPr/>
              <p:nvPr/>
            </p:nvSpPr>
            <p:spPr>
              <a:xfrm>
                <a:off x="1335910" y="4846741"/>
                <a:ext cx="588167" cy="491750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401;p3"/>
              <p:cNvSpPr/>
              <p:nvPr/>
            </p:nvSpPr>
            <p:spPr>
              <a:xfrm>
                <a:off x="1427589" y="4766965"/>
                <a:ext cx="372664" cy="441742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402;p3"/>
              <p:cNvSpPr/>
              <p:nvPr/>
            </p:nvSpPr>
            <p:spPr>
              <a:xfrm>
                <a:off x="723931" y="4419287"/>
                <a:ext cx="294084" cy="688212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403;p3"/>
              <p:cNvSpPr/>
              <p:nvPr/>
            </p:nvSpPr>
            <p:spPr>
              <a:xfrm>
                <a:off x="1250186" y="4559787"/>
                <a:ext cx="333374" cy="582242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404;p3"/>
              <p:cNvSpPr/>
              <p:nvPr/>
            </p:nvSpPr>
            <p:spPr>
              <a:xfrm>
                <a:off x="887047" y="4627656"/>
                <a:ext cx="736994" cy="698928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405;p3"/>
              <p:cNvSpPr/>
              <p:nvPr/>
            </p:nvSpPr>
            <p:spPr>
              <a:xfrm>
                <a:off x="638207" y="4720529"/>
                <a:ext cx="1257296" cy="741792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406;p3"/>
              <p:cNvSpPr/>
              <p:nvPr/>
            </p:nvSpPr>
            <p:spPr>
              <a:xfrm>
                <a:off x="912049" y="4990813"/>
                <a:ext cx="690560" cy="472700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407;p3"/>
              <p:cNvSpPr>
                <a:spLocks/>
              </p:cNvSpPr>
              <p:nvPr/>
            </p:nvSpPr>
            <p:spPr bwMode="auto">
              <a:xfrm>
                <a:off x="1469100" y="4358415"/>
                <a:ext cx="178250" cy="453725"/>
              </a:xfrm>
              <a:custGeom>
                <a:avLst/>
                <a:gdLst>
                  <a:gd name="T0" fmla="*/ 2147483646 w 7130"/>
                  <a:gd name="T1" fmla="*/ 0 h 18149"/>
                  <a:gd name="T2" fmla="*/ 2147483646 w 7130"/>
                  <a:gd name="T3" fmla="*/ 1787109375 h 18149"/>
                  <a:gd name="T4" fmla="*/ 2147483646 w 7130"/>
                  <a:gd name="T5" fmla="*/ 2147483646 h 18149"/>
                  <a:gd name="T6" fmla="*/ 2147483646 w 7130"/>
                  <a:gd name="T7" fmla="*/ 2147483646 h 18149"/>
                  <a:gd name="T8" fmla="*/ 2147483646 w 7130"/>
                  <a:gd name="T9" fmla="*/ 2147483646 h 18149"/>
                  <a:gd name="T10" fmla="*/ 2147483646 w 7130"/>
                  <a:gd name="T11" fmla="*/ 1787109375 h 18149"/>
                  <a:gd name="T12" fmla="*/ 2147483646 w 7130"/>
                  <a:gd name="T13" fmla="*/ 0 h 181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408;p3"/>
              <p:cNvSpPr>
                <a:spLocks/>
              </p:cNvSpPr>
              <p:nvPr/>
            </p:nvSpPr>
            <p:spPr bwMode="auto">
              <a:xfrm>
                <a:off x="1339300" y="4302500"/>
                <a:ext cx="98700" cy="446025"/>
              </a:xfrm>
              <a:custGeom>
                <a:avLst/>
                <a:gdLst>
                  <a:gd name="T0" fmla="*/ 2147483646 w 3948"/>
                  <a:gd name="T1" fmla="*/ 0 h 17841"/>
                  <a:gd name="T2" fmla="*/ 2147483646 w 3948"/>
                  <a:gd name="T3" fmla="*/ 1894531250 h 17841"/>
                  <a:gd name="T4" fmla="*/ 2147483646 w 3948"/>
                  <a:gd name="T5" fmla="*/ 2147483646 h 17841"/>
                  <a:gd name="T6" fmla="*/ 2147483646 w 3948"/>
                  <a:gd name="T7" fmla="*/ 2147483646 h 17841"/>
                  <a:gd name="T8" fmla="*/ 2147483646 w 3948"/>
                  <a:gd name="T9" fmla="*/ 2147483646 h 17841"/>
                  <a:gd name="T10" fmla="*/ 2147483646 w 3948"/>
                  <a:gd name="T11" fmla="*/ 1894531250 h 17841"/>
                  <a:gd name="T12" fmla="*/ 2147483646 w 3948"/>
                  <a:gd name="T13" fmla="*/ 0 h 178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409;p3"/>
              <p:cNvSpPr>
                <a:spLocks/>
              </p:cNvSpPr>
              <p:nvPr/>
            </p:nvSpPr>
            <p:spPr bwMode="auto">
              <a:xfrm>
                <a:off x="1169975" y="4269200"/>
                <a:ext cx="60575" cy="427100"/>
              </a:xfrm>
              <a:custGeom>
                <a:avLst/>
                <a:gdLst>
                  <a:gd name="T0" fmla="*/ 2147483646 w 2423"/>
                  <a:gd name="T1" fmla="*/ 9765625 h 17084"/>
                  <a:gd name="T2" fmla="*/ 2147483646 w 2423"/>
                  <a:gd name="T3" fmla="*/ 1845703125 h 17084"/>
                  <a:gd name="T4" fmla="*/ 2147483646 w 2423"/>
                  <a:gd name="T5" fmla="*/ 2147483646 h 17084"/>
                  <a:gd name="T6" fmla="*/ 2147483646 w 2423"/>
                  <a:gd name="T7" fmla="*/ 2147483646 h 17084"/>
                  <a:gd name="T8" fmla="*/ 2147483646 w 2423"/>
                  <a:gd name="T9" fmla="*/ 2147483646 h 17084"/>
                  <a:gd name="T10" fmla="*/ 2147483646 w 2423"/>
                  <a:gd name="T11" fmla="*/ 1542968750 h 17084"/>
                  <a:gd name="T12" fmla="*/ 2147483646 w 2423"/>
                  <a:gd name="T13" fmla="*/ 9765625 h 170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410;p3"/>
              <p:cNvSpPr>
                <a:spLocks/>
              </p:cNvSpPr>
              <p:nvPr/>
            </p:nvSpPr>
            <p:spPr bwMode="auto">
              <a:xfrm>
                <a:off x="971325" y="4322200"/>
                <a:ext cx="121475" cy="345700"/>
              </a:xfrm>
              <a:custGeom>
                <a:avLst/>
                <a:gdLst>
                  <a:gd name="T0" fmla="*/ 341796875 w 4859"/>
                  <a:gd name="T1" fmla="*/ 9765625 h 13828"/>
                  <a:gd name="T2" fmla="*/ 332031250 w 4859"/>
                  <a:gd name="T3" fmla="*/ 1621093750 h 13828"/>
                  <a:gd name="T4" fmla="*/ 2147483646 w 4859"/>
                  <a:gd name="T5" fmla="*/ 2147483646 h 13828"/>
                  <a:gd name="T6" fmla="*/ 2147483646 w 4859"/>
                  <a:gd name="T7" fmla="*/ 2147483646 h 13828"/>
                  <a:gd name="T8" fmla="*/ 2147483646 w 4859"/>
                  <a:gd name="T9" fmla="*/ 2147483646 h 13828"/>
                  <a:gd name="T10" fmla="*/ 1523437500 w 4859"/>
                  <a:gd name="T11" fmla="*/ 1328125000 h 13828"/>
                  <a:gd name="T12" fmla="*/ 341796875 w 4859"/>
                  <a:gd name="T13" fmla="*/ 9765625 h 138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411;p3"/>
              <p:cNvSpPr>
                <a:spLocks/>
              </p:cNvSpPr>
              <p:nvPr/>
            </p:nvSpPr>
            <p:spPr bwMode="auto">
              <a:xfrm>
                <a:off x="1601725" y="4321040"/>
                <a:ext cx="95850" cy="67100"/>
              </a:xfrm>
              <a:custGeom>
                <a:avLst/>
                <a:gdLst>
                  <a:gd name="T0" fmla="*/ 2147483646 w 3834"/>
                  <a:gd name="T1" fmla="*/ 9765625 h 2684"/>
                  <a:gd name="T2" fmla="*/ 2147483646 w 3834"/>
                  <a:gd name="T3" fmla="*/ 2147483646 h 2684"/>
                  <a:gd name="T4" fmla="*/ 2147483646 w 3834"/>
                  <a:gd name="T5" fmla="*/ 2147483646 h 2684"/>
                  <a:gd name="T6" fmla="*/ 2147483646 w 3834"/>
                  <a:gd name="T7" fmla="*/ 2147483646 h 2684"/>
                  <a:gd name="T8" fmla="*/ 2147483646 w 3834"/>
                  <a:gd name="T9" fmla="*/ 9765625 h 26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412;p3"/>
              <p:cNvSpPr>
                <a:spLocks/>
              </p:cNvSpPr>
              <p:nvPr/>
            </p:nvSpPr>
            <p:spPr bwMode="auto">
              <a:xfrm>
                <a:off x="1376125" y="4262450"/>
                <a:ext cx="96525" cy="67025"/>
              </a:xfrm>
              <a:custGeom>
                <a:avLst/>
                <a:gdLst>
                  <a:gd name="T0" fmla="*/ 2147483646 w 3861"/>
                  <a:gd name="T1" fmla="*/ 9765625 h 2681"/>
                  <a:gd name="T2" fmla="*/ 2147483646 w 3861"/>
                  <a:gd name="T3" fmla="*/ 2147483646 h 2681"/>
                  <a:gd name="T4" fmla="*/ 2147483646 w 3861"/>
                  <a:gd name="T5" fmla="*/ 2147483646 h 2681"/>
                  <a:gd name="T6" fmla="*/ 2147483646 w 3861"/>
                  <a:gd name="T7" fmla="*/ 2147483646 h 2681"/>
                  <a:gd name="T8" fmla="*/ 2147483646 w 3861"/>
                  <a:gd name="T9" fmla="*/ 9765625 h 26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413;p3"/>
              <p:cNvSpPr>
                <a:spLocks/>
              </p:cNvSpPr>
              <p:nvPr/>
            </p:nvSpPr>
            <p:spPr bwMode="auto">
              <a:xfrm>
                <a:off x="1133875" y="4251475"/>
                <a:ext cx="96375" cy="67350"/>
              </a:xfrm>
              <a:custGeom>
                <a:avLst/>
                <a:gdLst>
                  <a:gd name="T0" fmla="*/ 2147483646 w 3855"/>
                  <a:gd name="T1" fmla="*/ 0 h 2694"/>
                  <a:gd name="T2" fmla="*/ 2147483646 w 3855"/>
                  <a:gd name="T3" fmla="*/ 2147483646 h 2694"/>
                  <a:gd name="T4" fmla="*/ 2147483646 w 3855"/>
                  <a:gd name="T5" fmla="*/ 2147483646 h 2694"/>
                  <a:gd name="T6" fmla="*/ 2147483646 w 3855"/>
                  <a:gd name="T7" fmla="*/ 2147483646 h 2694"/>
                  <a:gd name="T8" fmla="*/ 2147483646 w 3855"/>
                  <a:gd name="T9" fmla="*/ 0 h 26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414;p3"/>
              <p:cNvSpPr>
                <a:spLocks/>
              </p:cNvSpPr>
              <p:nvPr/>
            </p:nvSpPr>
            <p:spPr bwMode="auto">
              <a:xfrm>
                <a:off x="927700" y="4285175"/>
                <a:ext cx="95100" cy="67075"/>
              </a:xfrm>
              <a:custGeom>
                <a:avLst/>
                <a:gdLst>
                  <a:gd name="T0" fmla="*/ 2147483646 w 3804"/>
                  <a:gd name="T1" fmla="*/ 9765625 h 2683"/>
                  <a:gd name="T2" fmla="*/ 2147483646 w 3804"/>
                  <a:gd name="T3" fmla="*/ 2147483646 h 2683"/>
                  <a:gd name="T4" fmla="*/ 2147483646 w 3804"/>
                  <a:gd name="T5" fmla="*/ 2147483646 h 2683"/>
                  <a:gd name="T6" fmla="*/ 2147483646 w 3804"/>
                  <a:gd name="T7" fmla="*/ 2147483646 h 2683"/>
                  <a:gd name="T8" fmla="*/ 2147483646 w 3804"/>
                  <a:gd name="T9" fmla="*/ 9765625 h 26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13" name="Google Shape;415;p3"/>
            <p:cNvSpPr>
              <a:spLocks/>
            </p:cNvSpPr>
            <p:nvPr/>
          </p:nvSpPr>
          <p:spPr bwMode="auto">
            <a:xfrm>
              <a:off x="117850" y="10300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4" name="Google Shape;416;p3"/>
            <p:cNvSpPr>
              <a:spLocks/>
            </p:cNvSpPr>
            <p:nvPr/>
          </p:nvSpPr>
          <p:spPr bwMode="auto">
            <a:xfrm>
              <a:off x="1074650" y="902550"/>
              <a:ext cx="191400" cy="173775"/>
            </a:xfrm>
            <a:custGeom>
              <a:avLst/>
              <a:gdLst>
                <a:gd name="T0" fmla="*/ 2147483646 w 7656"/>
                <a:gd name="T1" fmla="*/ 2147483646 h 6951"/>
                <a:gd name="T2" fmla="*/ 2147483646 w 7656"/>
                <a:gd name="T3" fmla="*/ 2147483646 h 6951"/>
                <a:gd name="T4" fmla="*/ 2147483646 w 7656"/>
                <a:gd name="T5" fmla="*/ 2147483646 h 6951"/>
                <a:gd name="T6" fmla="*/ 2147483646 w 7656"/>
                <a:gd name="T7" fmla="*/ 2147483646 h 6951"/>
                <a:gd name="T8" fmla="*/ 2147483646 w 7656"/>
                <a:gd name="T9" fmla="*/ 2147483646 h 6951"/>
                <a:gd name="T10" fmla="*/ 2147483646 w 7656"/>
                <a:gd name="T11" fmla="*/ 2147483646 h 6951"/>
                <a:gd name="T12" fmla="*/ 2147483646 w 7656"/>
                <a:gd name="T13" fmla="*/ 2147483646 h 6951"/>
                <a:gd name="T14" fmla="*/ 2147483646 w 7656"/>
                <a:gd name="T15" fmla="*/ 2147483646 h 6951"/>
                <a:gd name="T16" fmla="*/ 2147483646 w 7656"/>
                <a:gd name="T17" fmla="*/ 2147483646 h 6951"/>
                <a:gd name="T18" fmla="*/ 2147483646 w 7656"/>
                <a:gd name="T19" fmla="*/ 2147483646 h 6951"/>
                <a:gd name="T20" fmla="*/ 2147483646 w 7656"/>
                <a:gd name="T21" fmla="*/ 2147483646 h 6951"/>
                <a:gd name="T22" fmla="*/ 2147483646 w 7656"/>
                <a:gd name="T23" fmla="*/ 2147483646 h 6951"/>
                <a:gd name="T24" fmla="*/ 2147483646 w 7656"/>
                <a:gd name="T25" fmla="*/ 2147483646 h 6951"/>
                <a:gd name="T26" fmla="*/ 2147483646 w 7656"/>
                <a:gd name="T27" fmla="*/ 2147483646 h 6951"/>
                <a:gd name="T28" fmla="*/ 2147483646 w 7656"/>
                <a:gd name="T29" fmla="*/ 2147483646 h 6951"/>
                <a:gd name="T30" fmla="*/ 2147483646 w 7656"/>
                <a:gd name="T31" fmla="*/ 2147483646 h 6951"/>
                <a:gd name="T32" fmla="*/ 2147483646 w 7656"/>
                <a:gd name="T33" fmla="*/ 2147483646 h 6951"/>
                <a:gd name="T34" fmla="*/ 2147483646 w 7656"/>
                <a:gd name="T35" fmla="*/ 2147483646 h 6951"/>
                <a:gd name="T36" fmla="*/ 2147483646 w 7656"/>
                <a:gd name="T37" fmla="*/ 2147483646 h 6951"/>
                <a:gd name="T38" fmla="*/ 2147483646 w 7656"/>
                <a:gd name="T39" fmla="*/ 2147483646 h 6951"/>
                <a:gd name="T40" fmla="*/ 2147483646 w 7656"/>
                <a:gd name="T41" fmla="*/ 2147483646 h 6951"/>
                <a:gd name="T42" fmla="*/ 2147483646 w 7656"/>
                <a:gd name="T43" fmla="*/ 2147483646 h 6951"/>
                <a:gd name="T44" fmla="*/ 2147483646 w 7656"/>
                <a:gd name="T45" fmla="*/ 2147483646 h 6951"/>
                <a:gd name="T46" fmla="*/ 2147483646 w 7656"/>
                <a:gd name="T47" fmla="*/ 2147483646 h 6951"/>
                <a:gd name="T48" fmla="*/ 2147483646 w 7656"/>
                <a:gd name="T49" fmla="*/ 2147483646 h 6951"/>
                <a:gd name="T50" fmla="*/ 2147483646 w 7656"/>
                <a:gd name="T51" fmla="*/ 2147483646 h 6951"/>
                <a:gd name="T52" fmla="*/ 2147483646 w 7656"/>
                <a:gd name="T53" fmla="*/ 2147483646 h 6951"/>
                <a:gd name="T54" fmla="*/ 2147483646 w 7656"/>
                <a:gd name="T55" fmla="*/ 2147483646 h 6951"/>
                <a:gd name="T56" fmla="*/ 2147483646 w 7656"/>
                <a:gd name="T57" fmla="*/ 2147483646 h 6951"/>
                <a:gd name="T58" fmla="*/ 2147483646 w 7656"/>
                <a:gd name="T59" fmla="*/ 2147483646 h 6951"/>
                <a:gd name="T60" fmla="*/ 2147483646 w 7656"/>
                <a:gd name="T61" fmla="*/ 2147483646 h 6951"/>
                <a:gd name="T62" fmla="*/ 2147483646 w 7656"/>
                <a:gd name="T63" fmla="*/ 2147483646 h 6951"/>
                <a:gd name="T64" fmla="*/ 2147483646 w 7656"/>
                <a:gd name="T65" fmla="*/ 2147483646 h 6951"/>
                <a:gd name="T66" fmla="*/ 2147483646 w 7656"/>
                <a:gd name="T67" fmla="*/ 2147483646 h 6951"/>
                <a:gd name="T68" fmla="*/ 2147483646 w 7656"/>
                <a:gd name="T69" fmla="*/ 2147483646 h 6951"/>
                <a:gd name="T70" fmla="*/ 2147483646 w 7656"/>
                <a:gd name="T71" fmla="*/ 2147483646 h 6951"/>
                <a:gd name="T72" fmla="*/ 2147483646 w 7656"/>
                <a:gd name="T73" fmla="*/ 2147483646 h 6951"/>
                <a:gd name="T74" fmla="*/ 2147483646 w 7656"/>
                <a:gd name="T75" fmla="*/ 0 h 69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5" name="Google Shape;417;p3"/>
            <p:cNvSpPr>
              <a:spLocks/>
            </p:cNvSpPr>
            <p:nvPr/>
          </p:nvSpPr>
          <p:spPr bwMode="auto">
            <a:xfrm>
              <a:off x="1963950" y="1746800"/>
              <a:ext cx="275700" cy="247825"/>
            </a:xfrm>
            <a:custGeom>
              <a:avLst/>
              <a:gdLst>
                <a:gd name="T0" fmla="*/ 2147483646 w 11028"/>
                <a:gd name="T1" fmla="*/ 2147483646 h 9913"/>
                <a:gd name="T2" fmla="*/ 2147483646 w 11028"/>
                <a:gd name="T3" fmla="*/ 2147483646 h 9913"/>
                <a:gd name="T4" fmla="*/ 2147483646 w 11028"/>
                <a:gd name="T5" fmla="*/ 2147483646 h 9913"/>
                <a:gd name="T6" fmla="*/ 2147483646 w 11028"/>
                <a:gd name="T7" fmla="*/ 2147483646 h 9913"/>
                <a:gd name="T8" fmla="*/ 2147483646 w 11028"/>
                <a:gd name="T9" fmla="*/ 2147483646 h 9913"/>
                <a:gd name="T10" fmla="*/ 2147483646 w 11028"/>
                <a:gd name="T11" fmla="*/ 2147483646 h 9913"/>
                <a:gd name="T12" fmla="*/ 2147483646 w 11028"/>
                <a:gd name="T13" fmla="*/ 2147483646 h 9913"/>
                <a:gd name="T14" fmla="*/ 2147483646 w 11028"/>
                <a:gd name="T15" fmla="*/ 2147483646 h 9913"/>
                <a:gd name="T16" fmla="*/ 2147483646 w 11028"/>
                <a:gd name="T17" fmla="*/ 2147483646 h 9913"/>
                <a:gd name="T18" fmla="*/ 2147483646 w 11028"/>
                <a:gd name="T19" fmla="*/ 2147483646 h 9913"/>
                <a:gd name="T20" fmla="*/ 2147483646 w 11028"/>
                <a:gd name="T21" fmla="*/ 2147483646 h 9913"/>
                <a:gd name="T22" fmla="*/ 2147483646 w 11028"/>
                <a:gd name="T23" fmla="*/ 2147483646 h 9913"/>
                <a:gd name="T24" fmla="*/ 2147483646 w 11028"/>
                <a:gd name="T25" fmla="*/ 2147483646 h 9913"/>
                <a:gd name="T26" fmla="*/ 2147483646 w 11028"/>
                <a:gd name="T27" fmla="*/ 2147483646 h 9913"/>
                <a:gd name="T28" fmla="*/ 2147483646 w 11028"/>
                <a:gd name="T29" fmla="*/ 2147483646 h 9913"/>
                <a:gd name="T30" fmla="*/ 2147483646 w 11028"/>
                <a:gd name="T31" fmla="*/ 2147483646 h 9913"/>
                <a:gd name="T32" fmla="*/ 2147483646 w 11028"/>
                <a:gd name="T33" fmla="*/ 2147483646 h 9913"/>
                <a:gd name="T34" fmla="*/ 2147483646 w 11028"/>
                <a:gd name="T35" fmla="*/ 2147483646 h 9913"/>
                <a:gd name="T36" fmla="*/ 2147483646 w 11028"/>
                <a:gd name="T37" fmla="*/ 2147483646 h 9913"/>
                <a:gd name="T38" fmla="*/ 2147483646 w 11028"/>
                <a:gd name="T39" fmla="*/ 2147483646 h 9913"/>
                <a:gd name="T40" fmla="*/ 2147483646 w 11028"/>
                <a:gd name="T41" fmla="*/ 2147483646 h 9913"/>
                <a:gd name="T42" fmla="*/ 2147483646 w 11028"/>
                <a:gd name="T43" fmla="*/ 2147483646 h 9913"/>
                <a:gd name="T44" fmla="*/ 2147483646 w 11028"/>
                <a:gd name="T45" fmla="*/ 2147483646 h 9913"/>
                <a:gd name="T46" fmla="*/ 2147483646 w 11028"/>
                <a:gd name="T47" fmla="*/ 2147483646 h 9913"/>
                <a:gd name="T48" fmla="*/ 2147483646 w 11028"/>
                <a:gd name="T49" fmla="*/ 2147483646 h 9913"/>
                <a:gd name="T50" fmla="*/ 2147483646 w 11028"/>
                <a:gd name="T51" fmla="*/ 2147483646 h 9913"/>
                <a:gd name="T52" fmla="*/ 2147483646 w 11028"/>
                <a:gd name="T53" fmla="*/ 2147483646 h 9913"/>
                <a:gd name="T54" fmla="*/ 2147483646 w 11028"/>
                <a:gd name="T55" fmla="*/ 2147483646 h 9913"/>
                <a:gd name="T56" fmla="*/ 2147483646 w 11028"/>
                <a:gd name="T57" fmla="*/ 2147483646 h 9913"/>
                <a:gd name="T58" fmla="*/ 2147483646 w 11028"/>
                <a:gd name="T59" fmla="*/ 2147483646 h 9913"/>
                <a:gd name="T60" fmla="*/ 2147483646 w 11028"/>
                <a:gd name="T61" fmla="*/ 2147483646 h 9913"/>
                <a:gd name="T62" fmla="*/ 2147483646 w 11028"/>
                <a:gd name="T63" fmla="*/ 2147483646 h 9913"/>
                <a:gd name="T64" fmla="*/ 2147483646 w 11028"/>
                <a:gd name="T65" fmla="*/ 2147483646 h 9913"/>
                <a:gd name="T66" fmla="*/ 2147483646 w 11028"/>
                <a:gd name="T67" fmla="*/ 2147483646 h 9913"/>
                <a:gd name="T68" fmla="*/ 2147483646 w 11028"/>
                <a:gd name="T69" fmla="*/ 2147483646 h 9913"/>
                <a:gd name="T70" fmla="*/ 2147483646 w 11028"/>
                <a:gd name="T71" fmla="*/ 2147483646 h 9913"/>
                <a:gd name="T72" fmla="*/ 2147483646 w 11028"/>
                <a:gd name="T73" fmla="*/ 2147483646 h 9913"/>
                <a:gd name="T74" fmla="*/ 2147483646 w 11028"/>
                <a:gd name="T75" fmla="*/ 9765625 h 99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6" name="Google Shape;418;p3"/>
            <p:cNvGrpSpPr>
              <a:grpSpLocks/>
            </p:cNvGrpSpPr>
            <p:nvPr/>
          </p:nvGrpSpPr>
          <p:grpSpPr bwMode="auto"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59" name="Google Shape;419;p3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420;p3"/>
              <p:cNvSpPr>
                <a:spLocks/>
              </p:cNvSpPr>
              <p:nvPr/>
            </p:nvSpPr>
            <p:spPr bwMode="auto">
              <a:xfrm>
                <a:off x="5064200" y="4748075"/>
                <a:ext cx="1576800" cy="504600"/>
              </a:xfrm>
              <a:custGeom>
                <a:avLst/>
                <a:gdLst>
                  <a:gd name="T0" fmla="*/ 2147483646 w 63072"/>
                  <a:gd name="T1" fmla="*/ 595703125 h 20184"/>
                  <a:gd name="T2" fmla="*/ 2147483646 w 63072"/>
                  <a:gd name="T3" fmla="*/ 2147483646 h 20184"/>
                  <a:gd name="T4" fmla="*/ 2147483646 w 63072"/>
                  <a:gd name="T5" fmla="*/ 2147483646 h 20184"/>
                  <a:gd name="T6" fmla="*/ 2147483646 w 63072"/>
                  <a:gd name="T7" fmla="*/ 2147483646 h 20184"/>
                  <a:gd name="T8" fmla="*/ 2147483646 w 63072"/>
                  <a:gd name="T9" fmla="*/ 2147483646 h 20184"/>
                  <a:gd name="T10" fmla="*/ 2147483646 w 63072"/>
                  <a:gd name="T11" fmla="*/ 2147483646 h 20184"/>
                  <a:gd name="T12" fmla="*/ 2147483646 w 63072"/>
                  <a:gd name="T13" fmla="*/ 2147483646 h 20184"/>
                  <a:gd name="T14" fmla="*/ 2147483646 w 63072"/>
                  <a:gd name="T15" fmla="*/ 2147483646 h 20184"/>
                  <a:gd name="T16" fmla="*/ 0 w 63072"/>
                  <a:gd name="T17" fmla="*/ 2147483646 h 20184"/>
                  <a:gd name="T18" fmla="*/ 2147483646 w 63072"/>
                  <a:gd name="T19" fmla="*/ 2147483646 h 20184"/>
                  <a:gd name="T20" fmla="*/ 2147483646 w 63072"/>
                  <a:gd name="T21" fmla="*/ 2147483646 h 20184"/>
                  <a:gd name="T22" fmla="*/ 2147483646 w 63072"/>
                  <a:gd name="T23" fmla="*/ 2147483646 h 20184"/>
                  <a:gd name="T24" fmla="*/ 2147483646 w 63072"/>
                  <a:gd name="T25" fmla="*/ 2147483646 h 20184"/>
                  <a:gd name="T26" fmla="*/ 2147483646 w 63072"/>
                  <a:gd name="T27" fmla="*/ 2147483646 h 20184"/>
                  <a:gd name="T28" fmla="*/ 2147483646 w 63072"/>
                  <a:gd name="T29" fmla="*/ 2147483646 h 20184"/>
                  <a:gd name="T30" fmla="*/ 2147483646 w 63072"/>
                  <a:gd name="T31" fmla="*/ 2147483646 h 20184"/>
                  <a:gd name="T32" fmla="*/ 2147483646 w 63072"/>
                  <a:gd name="T33" fmla="*/ 2147483646 h 20184"/>
                  <a:gd name="T34" fmla="*/ 2147483646 w 63072"/>
                  <a:gd name="T35" fmla="*/ 2147483646 h 20184"/>
                  <a:gd name="T36" fmla="*/ 2147483646 w 63072"/>
                  <a:gd name="T37" fmla="*/ 2147483646 h 20184"/>
                  <a:gd name="T38" fmla="*/ 2147483646 w 63072"/>
                  <a:gd name="T39" fmla="*/ 2147483646 h 20184"/>
                  <a:gd name="T40" fmla="*/ 2147483646 w 63072"/>
                  <a:gd name="T41" fmla="*/ 2147483646 h 20184"/>
                  <a:gd name="T42" fmla="*/ 2147483646 w 63072"/>
                  <a:gd name="T43" fmla="*/ 2147483646 h 20184"/>
                  <a:gd name="T44" fmla="*/ 2147483646 w 63072"/>
                  <a:gd name="T45" fmla="*/ 2147483646 h 20184"/>
                  <a:gd name="T46" fmla="*/ 2147483646 w 63072"/>
                  <a:gd name="T47" fmla="*/ 2147483646 h 20184"/>
                  <a:gd name="T48" fmla="*/ 2147483646 w 63072"/>
                  <a:gd name="T49" fmla="*/ 2147483646 h 20184"/>
                  <a:gd name="T50" fmla="*/ 2147483646 w 63072"/>
                  <a:gd name="T51" fmla="*/ 2147483646 h 20184"/>
                  <a:gd name="T52" fmla="*/ 2147483646 w 63072"/>
                  <a:gd name="T53" fmla="*/ 2147483646 h 20184"/>
                  <a:gd name="T54" fmla="*/ 2147483646 w 63072"/>
                  <a:gd name="T55" fmla="*/ 2147483646 h 20184"/>
                  <a:gd name="T56" fmla="*/ 2147483646 w 63072"/>
                  <a:gd name="T57" fmla="*/ 2147483646 h 20184"/>
                  <a:gd name="T58" fmla="*/ 2147483646 w 63072"/>
                  <a:gd name="T59" fmla="*/ 2147483646 h 20184"/>
                  <a:gd name="T60" fmla="*/ 2147483646 w 63072"/>
                  <a:gd name="T61" fmla="*/ 2147483646 h 20184"/>
                  <a:gd name="T62" fmla="*/ 2147483646 w 63072"/>
                  <a:gd name="T63" fmla="*/ 2147483646 h 20184"/>
                  <a:gd name="T64" fmla="*/ 2147483646 w 63072"/>
                  <a:gd name="T65" fmla="*/ 2147483646 h 20184"/>
                  <a:gd name="T66" fmla="*/ 2147483646 w 63072"/>
                  <a:gd name="T67" fmla="*/ 2147483646 h 20184"/>
                  <a:gd name="T68" fmla="*/ 2147483646 w 63072"/>
                  <a:gd name="T69" fmla="*/ 2147483646 h 20184"/>
                  <a:gd name="T70" fmla="*/ 2147483646 w 63072"/>
                  <a:gd name="T71" fmla="*/ 2147483646 h 201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7" name="Google Shape;421;p3"/>
            <p:cNvGrpSpPr>
              <a:grpSpLocks/>
            </p:cNvGrpSpPr>
            <p:nvPr/>
          </p:nvGrpSpPr>
          <p:grpSpPr bwMode="auto"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9" name="Google Shape;422;p3"/>
              <p:cNvSpPr/>
              <p:nvPr/>
            </p:nvSpPr>
            <p:spPr>
              <a:xfrm>
                <a:off x="6554562" y="3229505"/>
                <a:ext cx="210740" cy="522708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423;p3"/>
              <p:cNvSpPr/>
              <p:nvPr/>
            </p:nvSpPr>
            <p:spPr>
              <a:xfrm>
                <a:off x="6240238" y="3477166"/>
                <a:ext cx="491726" cy="276238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424;p3"/>
              <p:cNvSpPr/>
              <p:nvPr/>
            </p:nvSpPr>
            <p:spPr>
              <a:xfrm>
                <a:off x="6281910" y="3740307"/>
                <a:ext cx="456008" cy="307195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425;p3"/>
              <p:cNvSpPr/>
              <p:nvPr/>
            </p:nvSpPr>
            <p:spPr>
              <a:xfrm>
                <a:off x="6541465" y="3753404"/>
                <a:ext cx="190499" cy="504848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426;p3"/>
              <p:cNvSpPr/>
              <p:nvPr/>
            </p:nvSpPr>
            <p:spPr>
              <a:xfrm>
                <a:off x="6723630" y="3753404"/>
                <a:ext cx="332183" cy="409594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427;p3"/>
              <p:cNvSpPr/>
              <p:nvPr/>
            </p:nvSpPr>
            <p:spPr>
              <a:xfrm>
                <a:off x="6734346" y="3289039"/>
                <a:ext cx="313134" cy="475081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428;p3"/>
              <p:cNvSpPr/>
              <p:nvPr/>
            </p:nvSpPr>
            <p:spPr>
              <a:xfrm>
                <a:off x="6730774" y="3491455"/>
                <a:ext cx="459580" cy="272666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429;p3"/>
              <p:cNvSpPr/>
              <p:nvPr/>
            </p:nvSpPr>
            <p:spPr>
              <a:xfrm>
                <a:off x="6740299" y="3712921"/>
                <a:ext cx="497680" cy="217895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430;p3"/>
              <p:cNvSpPr/>
              <p:nvPr/>
            </p:nvSpPr>
            <p:spPr>
              <a:xfrm>
                <a:off x="6466456" y="3412870"/>
                <a:ext cx="626267" cy="659636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431;p3"/>
              <p:cNvSpPr/>
              <p:nvPr/>
            </p:nvSpPr>
            <p:spPr>
              <a:xfrm>
                <a:off x="6660527" y="3677201"/>
                <a:ext cx="172640" cy="169076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8" name="Google Shape;432;p3"/>
            <p:cNvGrpSpPr>
              <a:grpSpLocks/>
            </p:cNvGrpSpPr>
            <p:nvPr/>
          </p:nvGrpSpPr>
          <p:grpSpPr bwMode="auto"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21" name="Google Shape;433;p3"/>
              <p:cNvSpPr>
                <a:spLocks/>
              </p:cNvSpPr>
              <p:nvPr/>
            </p:nvSpPr>
            <p:spPr bwMode="auto">
              <a:xfrm>
                <a:off x="975200" y="682150"/>
                <a:ext cx="409625" cy="659775"/>
              </a:xfrm>
              <a:custGeom>
                <a:avLst/>
                <a:gdLst>
                  <a:gd name="T0" fmla="*/ 2147483646 w 16385"/>
                  <a:gd name="T1" fmla="*/ 9765625 h 26391"/>
                  <a:gd name="T2" fmla="*/ 2147483646 w 16385"/>
                  <a:gd name="T3" fmla="*/ 2147483646 h 26391"/>
                  <a:gd name="T4" fmla="*/ 2147483646 w 16385"/>
                  <a:gd name="T5" fmla="*/ 2147483646 h 26391"/>
                  <a:gd name="T6" fmla="*/ 2147483646 w 16385"/>
                  <a:gd name="T7" fmla="*/ 2147483646 h 26391"/>
                  <a:gd name="T8" fmla="*/ 2147483646 w 16385"/>
                  <a:gd name="T9" fmla="*/ 2147483646 h 26391"/>
                  <a:gd name="T10" fmla="*/ 2147483646 w 16385"/>
                  <a:gd name="T11" fmla="*/ 2147483646 h 26391"/>
                  <a:gd name="T12" fmla="*/ 2147483646 w 16385"/>
                  <a:gd name="T13" fmla="*/ 2147483646 h 26391"/>
                  <a:gd name="T14" fmla="*/ 2147483646 w 16385"/>
                  <a:gd name="T15" fmla="*/ 2147483646 h 26391"/>
                  <a:gd name="T16" fmla="*/ 2147483646 w 16385"/>
                  <a:gd name="T17" fmla="*/ 2147483646 h 26391"/>
                  <a:gd name="T18" fmla="*/ 2147483646 w 16385"/>
                  <a:gd name="T19" fmla="*/ 2147483646 h 26391"/>
                  <a:gd name="T20" fmla="*/ 2147483646 w 16385"/>
                  <a:gd name="T21" fmla="*/ 2147483646 h 26391"/>
                  <a:gd name="T22" fmla="*/ 2147483646 w 16385"/>
                  <a:gd name="T23" fmla="*/ 9765625 h 2639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434;p3"/>
              <p:cNvSpPr>
                <a:spLocks/>
              </p:cNvSpPr>
              <p:nvPr/>
            </p:nvSpPr>
            <p:spPr bwMode="auto">
              <a:xfrm>
                <a:off x="582350" y="1004750"/>
                <a:ext cx="701400" cy="434125"/>
              </a:xfrm>
              <a:custGeom>
                <a:avLst/>
                <a:gdLst>
                  <a:gd name="T0" fmla="*/ 2147483646 w 28056"/>
                  <a:gd name="T1" fmla="*/ 9765625 h 17365"/>
                  <a:gd name="T2" fmla="*/ 2147483646 w 28056"/>
                  <a:gd name="T3" fmla="*/ 2147483646 h 17365"/>
                  <a:gd name="T4" fmla="*/ 2147483646 w 28056"/>
                  <a:gd name="T5" fmla="*/ 2147483646 h 17365"/>
                  <a:gd name="T6" fmla="*/ 2147483646 w 28056"/>
                  <a:gd name="T7" fmla="*/ 2147483646 h 17365"/>
                  <a:gd name="T8" fmla="*/ 2147483646 w 28056"/>
                  <a:gd name="T9" fmla="*/ 2147483646 h 17365"/>
                  <a:gd name="T10" fmla="*/ 2147483646 w 28056"/>
                  <a:gd name="T11" fmla="*/ 2147483646 h 17365"/>
                  <a:gd name="T12" fmla="*/ 2147483646 w 28056"/>
                  <a:gd name="T13" fmla="*/ 2147483646 h 17365"/>
                  <a:gd name="T14" fmla="*/ 2147483646 w 28056"/>
                  <a:gd name="T15" fmla="*/ 2147483646 h 17365"/>
                  <a:gd name="T16" fmla="*/ 2147483646 w 28056"/>
                  <a:gd name="T17" fmla="*/ 2147483646 h 17365"/>
                  <a:gd name="T18" fmla="*/ 2147483646 w 28056"/>
                  <a:gd name="T19" fmla="*/ 2147483646 h 17365"/>
                  <a:gd name="T20" fmla="*/ 2147483646 w 28056"/>
                  <a:gd name="T21" fmla="*/ 9765625 h 1736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435;p3"/>
              <p:cNvSpPr>
                <a:spLocks/>
              </p:cNvSpPr>
              <p:nvPr/>
            </p:nvSpPr>
            <p:spPr bwMode="auto">
              <a:xfrm>
                <a:off x="755600" y="1406350"/>
                <a:ext cx="546375" cy="465075"/>
              </a:xfrm>
              <a:custGeom>
                <a:avLst/>
                <a:gdLst>
                  <a:gd name="T0" fmla="*/ 2147483646 w 21855"/>
                  <a:gd name="T1" fmla="*/ 0 h 18603"/>
                  <a:gd name="T2" fmla="*/ 2147483646 w 21855"/>
                  <a:gd name="T3" fmla="*/ 2147483646 h 18603"/>
                  <a:gd name="T4" fmla="*/ 2147483646 w 21855"/>
                  <a:gd name="T5" fmla="*/ 2147483646 h 18603"/>
                  <a:gd name="T6" fmla="*/ 2147483646 w 21855"/>
                  <a:gd name="T7" fmla="*/ 2147483646 h 18603"/>
                  <a:gd name="T8" fmla="*/ 2147483646 w 21855"/>
                  <a:gd name="T9" fmla="*/ 2147483646 h 18603"/>
                  <a:gd name="T10" fmla="*/ 2147483646 w 21855"/>
                  <a:gd name="T11" fmla="*/ 2147483646 h 18603"/>
                  <a:gd name="T12" fmla="*/ 2147483646 w 21855"/>
                  <a:gd name="T13" fmla="*/ 2147483646 h 18603"/>
                  <a:gd name="T14" fmla="*/ 2147483646 w 21855"/>
                  <a:gd name="T15" fmla="*/ 2147483646 h 18603"/>
                  <a:gd name="T16" fmla="*/ 2147483646 w 21855"/>
                  <a:gd name="T17" fmla="*/ 2147483646 h 18603"/>
                  <a:gd name="T18" fmla="*/ 2147483646 w 21855"/>
                  <a:gd name="T19" fmla="*/ 2147483646 h 18603"/>
                  <a:gd name="T20" fmla="*/ 2147483646 w 21855"/>
                  <a:gd name="T21" fmla="*/ 0 h 1860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436;p3"/>
              <p:cNvSpPr>
                <a:spLocks/>
              </p:cNvSpPr>
              <p:nvPr/>
            </p:nvSpPr>
            <p:spPr bwMode="auto">
              <a:xfrm>
                <a:off x="1206975" y="1420700"/>
                <a:ext cx="335150" cy="648375"/>
              </a:xfrm>
              <a:custGeom>
                <a:avLst/>
                <a:gdLst>
                  <a:gd name="T0" fmla="*/ 2147483646 w 13406"/>
                  <a:gd name="T1" fmla="*/ 0 h 25935"/>
                  <a:gd name="T2" fmla="*/ 2147483646 w 13406"/>
                  <a:gd name="T3" fmla="*/ 2147483646 h 25935"/>
                  <a:gd name="T4" fmla="*/ 302734375 w 13406"/>
                  <a:gd name="T5" fmla="*/ 2147483646 h 25935"/>
                  <a:gd name="T6" fmla="*/ 2147483646 w 13406"/>
                  <a:gd name="T7" fmla="*/ 2147483646 h 25935"/>
                  <a:gd name="T8" fmla="*/ 2147483646 w 13406"/>
                  <a:gd name="T9" fmla="*/ 2147483646 h 25935"/>
                  <a:gd name="T10" fmla="*/ 2147483646 w 13406"/>
                  <a:gd name="T11" fmla="*/ 2147483646 h 25935"/>
                  <a:gd name="T12" fmla="*/ 2147483646 w 13406"/>
                  <a:gd name="T13" fmla="*/ 2147483646 h 25935"/>
                  <a:gd name="T14" fmla="*/ 2147483646 w 13406"/>
                  <a:gd name="T15" fmla="*/ 2147483646 h 25935"/>
                  <a:gd name="T16" fmla="*/ 2147483646 w 13406"/>
                  <a:gd name="T17" fmla="*/ 2147483646 h 25935"/>
                  <a:gd name="T18" fmla="*/ 2147483646 w 13406"/>
                  <a:gd name="T19" fmla="*/ 2147483646 h 25935"/>
                  <a:gd name="T20" fmla="*/ 2147483646 w 13406"/>
                  <a:gd name="T21" fmla="*/ 0 h 259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437;p3"/>
              <p:cNvSpPr>
                <a:spLocks/>
              </p:cNvSpPr>
              <p:nvPr/>
            </p:nvSpPr>
            <p:spPr bwMode="auto">
              <a:xfrm>
                <a:off x="1324000" y="791250"/>
                <a:ext cx="503075" cy="549950"/>
              </a:xfrm>
              <a:custGeom>
                <a:avLst/>
                <a:gdLst>
                  <a:gd name="T0" fmla="*/ 2147483646 w 20123"/>
                  <a:gd name="T1" fmla="*/ 9765625 h 21998"/>
                  <a:gd name="T2" fmla="*/ 2147483646 w 20123"/>
                  <a:gd name="T3" fmla="*/ 2147483646 h 21998"/>
                  <a:gd name="T4" fmla="*/ 2147483646 w 20123"/>
                  <a:gd name="T5" fmla="*/ 2147483646 h 21998"/>
                  <a:gd name="T6" fmla="*/ 2147483646 w 20123"/>
                  <a:gd name="T7" fmla="*/ 2147483646 h 21998"/>
                  <a:gd name="T8" fmla="*/ 2147483646 w 20123"/>
                  <a:gd name="T9" fmla="*/ 2147483646 h 21998"/>
                  <a:gd name="T10" fmla="*/ 2147483646 w 20123"/>
                  <a:gd name="T11" fmla="*/ 2147483646 h 21998"/>
                  <a:gd name="T12" fmla="*/ 2147483646 w 20123"/>
                  <a:gd name="T13" fmla="*/ 2147483646 h 21998"/>
                  <a:gd name="T14" fmla="*/ 2147483646 w 20123"/>
                  <a:gd name="T15" fmla="*/ 2147483646 h 21998"/>
                  <a:gd name="T16" fmla="*/ 2147483646 w 20123"/>
                  <a:gd name="T17" fmla="*/ 2147483646 h 21998"/>
                  <a:gd name="T18" fmla="*/ 2147483646 w 20123"/>
                  <a:gd name="T19" fmla="*/ 9765625 h 219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438;p3"/>
              <p:cNvSpPr>
                <a:spLocks/>
              </p:cNvSpPr>
              <p:nvPr/>
            </p:nvSpPr>
            <p:spPr bwMode="auto">
              <a:xfrm>
                <a:off x="1301950" y="1287625"/>
                <a:ext cx="630750" cy="358275"/>
              </a:xfrm>
              <a:custGeom>
                <a:avLst/>
                <a:gdLst>
                  <a:gd name="T0" fmla="*/ 2147483646 w 25230"/>
                  <a:gd name="T1" fmla="*/ 0 h 14331"/>
                  <a:gd name="T2" fmla="*/ 2147483646 w 25230"/>
                  <a:gd name="T3" fmla="*/ 2147483646 h 14331"/>
                  <a:gd name="T4" fmla="*/ 2147483646 w 25230"/>
                  <a:gd name="T5" fmla="*/ 2147483646 h 14331"/>
                  <a:gd name="T6" fmla="*/ 2147483646 w 25230"/>
                  <a:gd name="T7" fmla="*/ 2147483646 h 14331"/>
                  <a:gd name="T8" fmla="*/ 2147483646 w 25230"/>
                  <a:gd name="T9" fmla="*/ 2147483646 h 14331"/>
                  <a:gd name="T10" fmla="*/ 2147483646 w 25230"/>
                  <a:gd name="T11" fmla="*/ 2147483646 h 14331"/>
                  <a:gd name="T12" fmla="*/ 2147483646 w 25230"/>
                  <a:gd name="T13" fmla="*/ 2147483646 h 14331"/>
                  <a:gd name="T14" fmla="*/ 2147483646 w 25230"/>
                  <a:gd name="T15" fmla="*/ 2147483646 h 14331"/>
                  <a:gd name="T16" fmla="*/ 2147483646 w 25230"/>
                  <a:gd name="T17" fmla="*/ 2147483646 h 14331"/>
                  <a:gd name="T18" fmla="*/ 2147483646 w 25230"/>
                  <a:gd name="T19" fmla="*/ 2147483646 h 14331"/>
                  <a:gd name="T20" fmla="*/ 2147483646 w 25230"/>
                  <a:gd name="T21" fmla="*/ 0 h 143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439;p3"/>
              <p:cNvSpPr>
                <a:spLocks/>
              </p:cNvSpPr>
              <p:nvPr/>
            </p:nvSpPr>
            <p:spPr bwMode="auto">
              <a:xfrm>
                <a:off x="1259250" y="1456575"/>
                <a:ext cx="128600" cy="438325"/>
              </a:xfrm>
              <a:custGeom>
                <a:avLst/>
                <a:gdLst>
                  <a:gd name="T0" fmla="*/ 2147483646 w 5144"/>
                  <a:gd name="T1" fmla="*/ 0 h 17533"/>
                  <a:gd name="T2" fmla="*/ 2147483646 w 5144"/>
                  <a:gd name="T3" fmla="*/ 2147483646 h 17533"/>
                  <a:gd name="T4" fmla="*/ 2147483646 w 5144"/>
                  <a:gd name="T5" fmla="*/ 2147483646 h 17533"/>
                  <a:gd name="T6" fmla="*/ 2147483646 w 5144"/>
                  <a:gd name="T7" fmla="*/ 2147483646 h 17533"/>
                  <a:gd name="T8" fmla="*/ 2147483646 w 5144"/>
                  <a:gd name="T9" fmla="*/ 2147483646 h 17533"/>
                  <a:gd name="T10" fmla="*/ 2147483646 w 5144"/>
                  <a:gd name="T11" fmla="*/ 2147483646 h 17533"/>
                  <a:gd name="T12" fmla="*/ 2147483646 w 5144"/>
                  <a:gd name="T13" fmla="*/ 0 h 175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440;p3"/>
              <p:cNvSpPr>
                <a:spLocks/>
              </p:cNvSpPr>
              <p:nvPr/>
            </p:nvSpPr>
            <p:spPr bwMode="auto">
              <a:xfrm>
                <a:off x="1278425" y="1436350"/>
                <a:ext cx="170225" cy="375075"/>
              </a:xfrm>
              <a:custGeom>
                <a:avLst/>
                <a:gdLst>
                  <a:gd name="T0" fmla="*/ 2147483646 w 6809"/>
                  <a:gd name="T1" fmla="*/ 0 h 15003"/>
                  <a:gd name="T2" fmla="*/ 2147483646 w 6809"/>
                  <a:gd name="T3" fmla="*/ 2147483646 h 15003"/>
                  <a:gd name="T4" fmla="*/ 2147483646 w 6809"/>
                  <a:gd name="T5" fmla="*/ 2147483646 h 15003"/>
                  <a:gd name="T6" fmla="*/ 2147483646 w 6809"/>
                  <a:gd name="T7" fmla="*/ 2147483646 h 15003"/>
                  <a:gd name="T8" fmla="*/ 2147483646 w 6809"/>
                  <a:gd name="T9" fmla="*/ 2147483646 h 15003"/>
                  <a:gd name="T10" fmla="*/ 2147483646 w 6809"/>
                  <a:gd name="T11" fmla="*/ 2147483646 h 15003"/>
                  <a:gd name="T12" fmla="*/ 2147483646 w 6809"/>
                  <a:gd name="T13" fmla="*/ 0 h 150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441;p3"/>
              <p:cNvSpPr>
                <a:spLocks/>
              </p:cNvSpPr>
              <p:nvPr/>
            </p:nvSpPr>
            <p:spPr bwMode="auto">
              <a:xfrm>
                <a:off x="1256375" y="1484350"/>
                <a:ext cx="69925" cy="372750"/>
              </a:xfrm>
              <a:custGeom>
                <a:avLst/>
                <a:gdLst>
                  <a:gd name="T0" fmla="*/ 2147483646 w 2797"/>
                  <a:gd name="T1" fmla="*/ 9765625 h 14910"/>
                  <a:gd name="T2" fmla="*/ 302734375 w 2797"/>
                  <a:gd name="T3" fmla="*/ 2147483646 h 14910"/>
                  <a:gd name="T4" fmla="*/ 2147483646 w 2797"/>
                  <a:gd name="T5" fmla="*/ 2147483646 h 14910"/>
                  <a:gd name="T6" fmla="*/ 2147483646 w 2797"/>
                  <a:gd name="T7" fmla="*/ 2147483646 h 14910"/>
                  <a:gd name="T8" fmla="*/ 2147483646 w 2797"/>
                  <a:gd name="T9" fmla="*/ 2147483646 h 14910"/>
                  <a:gd name="T10" fmla="*/ 2147483646 w 2797"/>
                  <a:gd name="T11" fmla="*/ 2147483646 h 14910"/>
                  <a:gd name="T12" fmla="*/ 2147483646 w 2797"/>
                  <a:gd name="T13" fmla="*/ 9765625 h 149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442;p3"/>
              <p:cNvSpPr>
                <a:spLocks/>
              </p:cNvSpPr>
              <p:nvPr/>
            </p:nvSpPr>
            <p:spPr bwMode="auto">
              <a:xfrm>
                <a:off x="987250" y="1441975"/>
                <a:ext cx="298650" cy="242300"/>
              </a:xfrm>
              <a:custGeom>
                <a:avLst/>
                <a:gdLst>
                  <a:gd name="T0" fmla="*/ 2147483646 w 11946"/>
                  <a:gd name="T1" fmla="*/ 9765625 h 9692"/>
                  <a:gd name="T2" fmla="*/ 2147483646 w 11946"/>
                  <a:gd name="T3" fmla="*/ 830078125 h 9692"/>
                  <a:gd name="T4" fmla="*/ 644531250 w 11946"/>
                  <a:gd name="T5" fmla="*/ 2147483646 h 9692"/>
                  <a:gd name="T6" fmla="*/ 2147483646 w 11946"/>
                  <a:gd name="T7" fmla="*/ 2147483646 h 9692"/>
                  <a:gd name="T8" fmla="*/ 2147483646 w 11946"/>
                  <a:gd name="T9" fmla="*/ 2147483646 h 9692"/>
                  <a:gd name="T10" fmla="*/ 2147483646 w 11946"/>
                  <a:gd name="T11" fmla="*/ 2147483646 h 9692"/>
                  <a:gd name="T12" fmla="*/ 2147483646 w 11946"/>
                  <a:gd name="T13" fmla="*/ 9765625 h 96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443;p3"/>
              <p:cNvSpPr>
                <a:spLocks/>
              </p:cNvSpPr>
              <p:nvPr/>
            </p:nvSpPr>
            <p:spPr bwMode="auto">
              <a:xfrm>
                <a:off x="1125950" y="1425825"/>
                <a:ext cx="212075" cy="231125"/>
              </a:xfrm>
              <a:custGeom>
                <a:avLst/>
                <a:gdLst>
                  <a:gd name="T0" fmla="*/ 2147483646 w 8483"/>
                  <a:gd name="T1" fmla="*/ 0 h 9245"/>
                  <a:gd name="T2" fmla="*/ 2147483646 w 8483"/>
                  <a:gd name="T3" fmla="*/ 2147483646 h 9245"/>
                  <a:gd name="T4" fmla="*/ 488281250 w 8483"/>
                  <a:gd name="T5" fmla="*/ 2147483646 h 9245"/>
                  <a:gd name="T6" fmla="*/ 2147483646 w 8483"/>
                  <a:gd name="T7" fmla="*/ 2147483646 h 9245"/>
                  <a:gd name="T8" fmla="*/ 2147483646 w 8483"/>
                  <a:gd name="T9" fmla="*/ 2147483646 h 9245"/>
                  <a:gd name="T10" fmla="*/ 2147483646 w 8483"/>
                  <a:gd name="T11" fmla="*/ 2147483646 h 9245"/>
                  <a:gd name="T12" fmla="*/ 2147483646 w 8483"/>
                  <a:gd name="T13" fmla="*/ 0 h 92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444;p3"/>
              <p:cNvSpPr>
                <a:spLocks/>
              </p:cNvSpPr>
              <p:nvPr/>
            </p:nvSpPr>
            <p:spPr bwMode="auto">
              <a:xfrm>
                <a:off x="872725" y="1410800"/>
                <a:ext cx="414450" cy="218025"/>
              </a:xfrm>
              <a:custGeom>
                <a:avLst/>
                <a:gdLst>
                  <a:gd name="T0" fmla="*/ 2147483646 w 16578"/>
                  <a:gd name="T1" fmla="*/ 0 h 8721"/>
                  <a:gd name="T2" fmla="*/ 2147483646 w 16578"/>
                  <a:gd name="T3" fmla="*/ 839843750 h 8721"/>
                  <a:gd name="T4" fmla="*/ 1445312500 w 16578"/>
                  <a:gd name="T5" fmla="*/ 2147483646 h 8721"/>
                  <a:gd name="T6" fmla="*/ 2147483646 w 16578"/>
                  <a:gd name="T7" fmla="*/ 2147483646 h 8721"/>
                  <a:gd name="T8" fmla="*/ 2147483646 w 16578"/>
                  <a:gd name="T9" fmla="*/ 2147483646 h 8721"/>
                  <a:gd name="T10" fmla="*/ 2147483646 w 16578"/>
                  <a:gd name="T11" fmla="*/ 2147483646 h 8721"/>
                  <a:gd name="T12" fmla="*/ 2147483646 w 16578"/>
                  <a:gd name="T13" fmla="*/ 0 h 87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445;p3"/>
              <p:cNvSpPr>
                <a:spLocks/>
              </p:cNvSpPr>
              <p:nvPr/>
            </p:nvSpPr>
            <p:spPr bwMode="auto">
              <a:xfrm>
                <a:off x="980400" y="1404150"/>
                <a:ext cx="289450" cy="134325"/>
              </a:xfrm>
              <a:custGeom>
                <a:avLst/>
                <a:gdLst>
                  <a:gd name="T0" fmla="*/ 2147483646 w 11578"/>
                  <a:gd name="T1" fmla="*/ 0 h 5373"/>
                  <a:gd name="T2" fmla="*/ 2147483646 w 11578"/>
                  <a:gd name="T3" fmla="*/ 2147483646 h 5373"/>
                  <a:gd name="T4" fmla="*/ 947265625 w 11578"/>
                  <a:gd name="T5" fmla="*/ 2147483646 h 5373"/>
                  <a:gd name="T6" fmla="*/ 2147483646 w 11578"/>
                  <a:gd name="T7" fmla="*/ 2147483646 h 5373"/>
                  <a:gd name="T8" fmla="*/ 2147483646 w 11578"/>
                  <a:gd name="T9" fmla="*/ 2147483646 h 5373"/>
                  <a:gd name="T10" fmla="*/ 2147483646 w 11578"/>
                  <a:gd name="T11" fmla="*/ 2147483646 h 5373"/>
                  <a:gd name="T12" fmla="*/ 2147483646 w 11578"/>
                  <a:gd name="T13" fmla="*/ 2147483646 h 5373"/>
                  <a:gd name="T14" fmla="*/ 2147483646 w 11578"/>
                  <a:gd name="T15" fmla="*/ 2147483646 h 5373"/>
                  <a:gd name="T16" fmla="*/ 2147483646 w 11578"/>
                  <a:gd name="T17" fmla="*/ 2147483646 h 5373"/>
                  <a:gd name="T18" fmla="*/ 2147483646 w 11578"/>
                  <a:gd name="T19" fmla="*/ 166015625 h 5373"/>
                  <a:gd name="T20" fmla="*/ 2147483646 w 11578"/>
                  <a:gd name="T21" fmla="*/ 0 h 53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446;p3"/>
              <p:cNvSpPr>
                <a:spLocks/>
              </p:cNvSpPr>
              <p:nvPr/>
            </p:nvSpPr>
            <p:spPr bwMode="auto">
              <a:xfrm>
                <a:off x="789025" y="1324225"/>
                <a:ext cx="491750" cy="121800"/>
              </a:xfrm>
              <a:custGeom>
                <a:avLst/>
                <a:gdLst>
                  <a:gd name="T0" fmla="*/ 2147483646 w 19670"/>
                  <a:gd name="T1" fmla="*/ 9765625 h 4872"/>
                  <a:gd name="T2" fmla="*/ 2147483646 w 19670"/>
                  <a:gd name="T3" fmla="*/ 2147483646 h 4872"/>
                  <a:gd name="T4" fmla="*/ 2147483646 w 19670"/>
                  <a:gd name="T5" fmla="*/ 2147483646 h 4872"/>
                  <a:gd name="T6" fmla="*/ 2147483646 w 19670"/>
                  <a:gd name="T7" fmla="*/ 2147483646 h 4872"/>
                  <a:gd name="T8" fmla="*/ 2147483646 w 19670"/>
                  <a:gd name="T9" fmla="*/ 2147483646 h 4872"/>
                  <a:gd name="T10" fmla="*/ 2147483646 w 19670"/>
                  <a:gd name="T11" fmla="*/ 2147483646 h 4872"/>
                  <a:gd name="T12" fmla="*/ 2147483646 w 19670"/>
                  <a:gd name="T13" fmla="*/ 9765625 h 48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447;p3"/>
              <p:cNvSpPr>
                <a:spLocks/>
              </p:cNvSpPr>
              <p:nvPr/>
            </p:nvSpPr>
            <p:spPr bwMode="auto">
              <a:xfrm>
                <a:off x="981525" y="1249500"/>
                <a:ext cx="328025" cy="181475"/>
              </a:xfrm>
              <a:custGeom>
                <a:avLst/>
                <a:gdLst>
                  <a:gd name="T0" fmla="*/ 2147483646 w 13121"/>
                  <a:gd name="T1" fmla="*/ 0 h 7259"/>
                  <a:gd name="T2" fmla="*/ 1689453125 w 13121"/>
                  <a:gd name="T3" fmla="*/ 2147483646 h 7259"/>
                  <a:gd name="T4" fmla="*/ 2147483646 w 13121"/>
                  <a:gd name="T5" fmla="*/ 2147483646 h 7259"/>
                  <a:gd name="T6" fmla="*/ 2147483646 w 13121"/>
                  <a:gd name="T7" fmla="*/ 2147483646 h 7259"/>
                  <a:gd name="T8" fmla="*/ 2147483646 w 13121"/>
                  <a:gd name="T9" fmla="*/ 2147483646 h 7259"/>
                  <a:gd name="T10" fmla="*/ 2147483646 w 13121"/>
                  <a:gd name="T11" fmla="*/ 19531250 h 7259"/>
                  <a:gd name="T12" fmla="*/ 2147483646 w 13121"/>
                  <a:gd name="T13" fmla="*/ 0 h 72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448;p3"/>
              <p:cNvSpPr>
                <a:spLocks/>
              </p:cNvSpPr>
              <p:nvPr/>
            </p:nvSpPr>
            <p:spPr bwMode="auto">
              <a:xfrm>
                <a:off x="973500" y="1174075"/>
                <a:ext cx="356800" cy="239800"/>
              </a:xfrm>
              <a:custGeom>
                <a:avLst/>
                <a:gdLst>
                  <a:gd name="T0" fmla="*/ 2147483646 w 14272"/>
                  <a:gd name="T1" fmla="*/ 9765625 h 9592"/>
                  <a:gd name="T2" fmla="*/ 1855468750 w 14272"/>
                  <a:gd name="T3" fmla="*/ 2147483646 h 9592"/>
                  <a:gd name="T4" fmla="*/ 2147483646 w 14272"/>
                  <a:gd name="T5" fmla="*/ 2147483646 h 9592"/>
                  <a:gd name="T6" fmla="*/ 2147483646 w 14272"/>
                  <a:gd name="T7" fmla="*/ 2147483646 h 9592"/>
                  <a:gd name="T8" fmla="*/ 2147483646 w 14272"/>
                  <a:gd name="T9" fmla="*/ 2147483646 h 9592"/>
                  <a:gd name="T10" fmla="*/ 2147483646 w 14272"/>
                  <a:gd name="T11" fmla="*/ 97656250 h 9592"/>
                  <a:gd name="T12" fmla="*/ 2147483646 w 14272"/>
                  <a:gd name="T13" fmla="*/ 9765625 h 95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449;p3"/>
              <p:cNvSpPr>
                <a:spLocks/>
              </p:cNvSpPr>
              <p:nvPr/>
            </p:nvSpPr>
            <p:spPr bwMode="auto">
              <a:xfrm>
                <a:off x="1137400" y="950450"/>
                <a:ext cx="180600" cy="461200"/>
              </a:xfrm>
              <a:custGeom>
                <a:avLst/>
                <a:gdLst>
                  <a:gd name="T0" fmla="*/ 1767578125 w 7224"/>
                  <a:gd name="T1" fmla="*/ 9765625 h 18448"/>
                  <a:gd name="T2" fmla="*/ 175781250 w 7224"/>
                  <a:gd name="T3" fmla="*/ 2147483646 h 18448"/>
                  <a:gd name="T4" fmla="*/ 2147483646 w 7224"/>
                  <a:gd name="T5" fmla="*/ 2147483646 h 18448"/>
                  <a:gd name="T6" fmla="*/ 2147483646 w 7224"/>
                  <a:gd name="T7" fmla="*/ 2147483646 h 18448"/>
                  <a:gd name="T8" fmla="*/ 2147483646 w 7224"/>
                  <a:gd name="T9" fmla="*/ 2147483646 h 18448"/>
                  <a:gd name="T10" fmla="*/ 2147483646 w 7224"/>
                  <a:gd name="T11" fmla="*/ 1376953125 h 18448"/>
                  <a:gd name="T12" fmla="*/ 1767578125 w 7224"/>
                  <a:gd name="T13" fmla="*/ 9765625 h 184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450;p3"/>
              <p:cNvSpPr>
                <a:spLocks/>
              </p:cNvSpPr>
              <p:nvPr/>
            </p:nvSpPr>
            <p:spPr bwMode="auto">
              <a:xfrm>
                <a:off x="1214125" y="977300"/>
                <a:ext cx="139375" cy="450850"/>
              </a:xfrm>
              <a:custGeom>
                <a:avLst/>
                <a:gdLst>
                  <a:gd name="T0" fmla="*/ 1865234375 w 5575"/>
                  <a:gd name="T1" fmla="*/ 0 h 18034"/>
                  <a:gd name="T2" fmla="*/ 175781250 w 5575"/>
                  <a:gd name="T3" fmla="*/ 2147483646 h 18034"/>
                  <a:gd name="T4" fmla="*/ 2147483646 w 5575"/>
                  <a:gd name="T5" fmla="*/ 2147483646 h 18034"/>
                  <a:gd name="T6" fmla="*/ 2147483646 w 5575"/>
                  <a:gd name="T7" fmla="*/ 2147483646 h 18034"/>
                  <a:gd name="T8" fmla="*/ 2147483646 w 5575"/>
                  <a:gd name="T9" fmla="*/ 2147483646 h 18034"/>
                  <a:gd name="T10" fmla="*/ 2147483646 w 5575"/>
                  <a:gd name="T11" fmla="*/ 1269531250 h 18034"/>
                  <a:gd name="T12" fmla="*/ 1865234375 w 5575"/>
                  <a:gd name="T13" fmla="*/ 0 h 180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451;p3"/>
              <p:cNvSpPr>
                <a:spLocks/>
              </p:cNvSpPr>
              <p:nvPr/>
            </p:nvSpPr>
            <p:spPr bwMode="auto">
              <a:xfrm>
                <a:off x="1288100" y="1008875"/>
                <a:ext cx="84550" cy="411475"/>
              </a:xfrm>
              <a:custGeom>
                <a:avLst/>
                <a:gdLst>
                  <a:gd name="T0" fmla="*/ 2050781250 w 3382"/>
                  <a:gd name="T1" fmla="*/ 9765625 h 16459"/>
                  <a:gd name="T2" fmla="*/ 371093750 w 3382"/>
                  <a:gd name="T3" fmla="*/ 2001953125 h 16459"/>
                  <a:gd name="T4" fmla="*/ 2147483646 w 3382"/>
                  <a:gd name="T5" fmla="*/ 2147483646 h 16459"/>
                  <a:gd name="T6" fmla="*/ 2147483646 w 3382"/>
                  <a:gd name="T7" fmla="*/ 2147483646 h 16459"/>
                  <a:gd name="T8" fmla="*/ 2147483646 w 3382"/>
                  <a:gd name="T9" fmla="*/ 2147483646 h 16459"/>
                  <a:gd name="T10" fmla="*/ 2147483646 w 3382"/>
                  <a:gd name="T11" fmla="*/ 1113281250 h 16459"/>
                  <a:gd name="T12" fmla="*/ 2050781250 w 3382"/>
                  <a:gd name="T13" fmla="*/ 9765625 h 164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452;p3"/>
              <p:cNvSpPr>
                <a:spLocks/>
              </p:cNvSpPr>
              <p:nvPr/>
            </p:nvSpPr>
            <p:spPr bwMode="auto">
              <a:xfrm>
                <a:off x="1308525" y="1001450"/>
                <a:ext cx="276000" cy="379950"/>
              </a:xfrm>
              <a:custGeom>
                <a:avLst/>
                <a:gdLst>
                  <a:gd name="T0" fmla="*/ 2147483646 w 11040"/>
                  <a:gd name="T1" fmla="*/ 9765625 h 15198"/>
                  <a:gd name="T2" fmla="*/ 2147483646 w 11040"/>
                  <a:gd name="T3" fmla="*/ 742187500 h 15198"/>
                  <a:gd name="T4" fmla="*/ 2147483646 w 11040"/>
                  <a:gd name="T5" fmla="*/ 2147483646 h 15198"/>
                  <a:gd name="T6" fmla="*/ 2147483646 w 11040"/>
                  <a:gd name="T7" fmla="*/ 2147483646 h 15198"/>
                  <a:gd name="T8" fmla="*/ 2147483646 w 11040"/>
                  <a:gd name="T9" fmla="*/ 2147483646 h 15198"/>
                  <a:gd name="T10" fmla="*/ 2147483646 w 11040"/>
                  <a:gd name="T11" fmla="*/ 2147483646 h 15198"/>
                  <a:gd name="T12" fmla="*/ 2147483646 w 11040"/>
                  <a:gd name="T13" fmla="*/ 9765625 h 15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453;p3"/>
              <p:cNvSpPr>
                <a:spLocks/>
              </p:cNvSpPr>
              <p:nvPr/>
            </p:nvSpPr>
            <p:spPr bwMode="auto">
              <a:xfrm>
                <a:off x="1296875" y="1110600"/>
                <a:ext cx="319475" cy="325350"/>
              </a:xfrm>
              <a:custGeom>
                <a:avLst/>
                <a:gdLst>
                  <a:gd name="T0" fmla="*/ 2147483646 w 12779"/>
                  <a:gd name="T1" fmla="*/ 0 h 13014"/>
                  <a:gd name="T2" fmla="*/ 2147483646 w 12779"/>
                  <a:gd name="T3" fmla="*/ 556640625 h 13014"/>
                  <a:gd name="T4" fmla="*/ 2147483646 w 12779"/>
                  <a:gd name="T5" fmla="*/ 2147483646 h 13014"/>
                  <a:gd name="T6" fmla="*/ 2147483646 w 12779"/>
                  <a:gd name="T7" fmla="*/ 2147483646 h 13014"/>
                  <a:gd name="T8" fmla="*/ 2147483646 w 12779"/>
                  <a:gd name="T9" fmla="*/ 2147483646 h 13014"/>
                  <a:gd name="T10" fmla="*/ 2147483646 w 12779"/>
                  <a:gd name="T11" fmla="*/ 2147483646 h 13014"/>
                  <a:gd name="T12" fmla="*/ 2147483646 w 12779"/>
                  <a:gd name="T13" fmla="*/ 0 h 130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454;p3"/>
              <p:cNvSpPr>
                <a:spLocks/>
              </p:cNvSpPr>
              <p:nvPr/>
            </p:nvSpPr>
            <p:spPr bwMode="auto">
              <a:xfrm>
                <a:off x="1281425" y="1174950"/>
                <a:ext cx="353375" cy="261450"/>
              </a:xfrm>
              <a:custGeom>
                <a:avLst/>
                <a:gdLst>
                  <a:gd name="T0" fmla="*/ 2147483646 w 14135"/>
                  <a:gd name="T1" fmla="*/ 0 h 10458"/>
                  <a:gd name="T2" fmla="*/ 2147483646 w 14135"/>
                  <a:gd name="T3" fmla="*/ 351562500 h 10458"/>
                  <a:gd name="T4" fmla="*/ 2147483646 w 14135"/>
                  <a:gd name="T5" fmla="*/ 2147483646 h 10458"/>
                  <a:gd name="T6" fmla="*/ 2147483646 w 14135"/>
                  <a:gd name="T7" fmla="*/ 2147483646 h 10458"/>
                  <a:gd name="T8" fmla="*/ 2147483646 w 14135"/>
                  <a:gd name="T9" fmla="*/ 2147483646 h 10458"/>
                  <a:gd name="T10" fmla="*/ 2147483646 w 14135"/>
                  <a:gd name="T11" fmla="*/ 2147483646 h 10458"/>
                  <a:gd name="T12" fmla="*/ 2147483646 w 14135"/>
                  <a:gd name="T13" fmla="*/ 0 h 104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455;p3"/>
              <p:cNvSpPr>
                <a:spLocks/>
              </p:cNvSpPr>
              <p:nvPr/>
            </p:nvSpPr>
            <p:spPr bwMode="auto">
              <a:xfrm>
                <a:off x="1290625" y="1350725"/>
                <a:ext cx="465300" cy="87950"/>
              </a:xfrm>
              <a:custGeom>
                <a:avLst/>
                <a:gdLst>
                  <a:gd name="T0" fmla="*/ 2147483646 w 18612"/>
                  <a:gd name="T1" fmla="*/ 0 h 3518"/>
                  <a:gd name="T2" fmla="*/ 2147483646 w 18612"/>
                  <a:gd name="T3" fmla="*/ 2147483646 h 3518"/>
                  <a:gd name="T4" fmla="*/ 2147483646 w 18612"/>
                  <a:gd name="T5" fmla="*/ 2147483646 h 3518"/>
                  <a:gd name="T6" fmla="*/ 2147483646 w 18612"/>
                  <a:gd name="T7" fmla="*/ 2147483646 h 3518"/>
                  <a:gd name="T8" fmla="*/ 2147483646 w 18612"/>
                  <a:gd name="T9" fmla="*/ 2147483646 h 3518"/>
                  <a:gd name="T10" fmla="*/ 2147483646 w 18612"/>
                  <a:gd name="T11" fmla="*/ 2147483646 h 3518"/>
                  <a:gd name="T12" fmla="*/ 2147483646 w 18612"/>
                  <a:gd name="T13" fmla="*/ 2147483646 h 3518"/>
                  <a:gd name="T14" fmla="*/ 2147483646 w 18612"/>
                  <a:gd name="T15" fmla="*/ 2147483646 h 3518"/>
                  <a:gd name="T16" fmla="*/ 2147483646 w 18612"/>
                  <a:gd name="T17" fmla="*/ 0 h 35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456;p3"/>
              <p:cNvSpPr>
                <a:spLocks/>
              </p:cNvSpPr>
              <p:nvPr/>
            </p:nvSpPr>
            <p:spPr bwMode="auto">
              <a:xfrm>
                <a:off x="1303125" y="1429000"/>
                <a:ext cx="401400" cy="68750"/>
              </a:xfrm>
              <a:custGeom>
                <a:avLst/>
                <a:gdLst>
                  <a:gd name="T0" fmla="*/ 2147483646 w 16056"/>
                  <a:gd name="T1" fmla="*/ 9765625 h 2750"/>
                  <a:gd name="T2" fmla="*/ 2147483646 w 16056"/>
                  <a:gd name="T3" fmla="*/ 253906250 h 2750"/>
                  <a:gd name="T4" fmla="*/ 2147483646 w 16056"/>
                  <a:gd name="T5" fmla="*/ 2147483646 h 2750"/>
                  <a:gd name="T6" fmla="*/ 2147483646 w 16056"/>
                  <a:gd name="T7" fmla="*/ 2147483646 h 2750"/>
                  <a:gd name="T8" fmla="*/ 2147483646 w 16056"/>
                  <a:gd name="T9" fmla="*/ 2147483646 h 2750"/>
                  <a:gd name="T10" fmla="*/ 2147483646 w 16056"/>
                  <a:gd name="T11" fmla="*/ 2147483646 h 2750"/>
                  <a:gd name="T12" fmla="*/ 2147483646 w 16056"/>
                  <a:gd name="T13" fmla="*/ 2147483646 h 2750"/>
                  <a:gd name="T14" fmla="*/ 2147483646 w 16056"/>
                  <a:gd name="T15" fmla="*/ 2147483646 h 2750"/>
                  <a:gd name="T16" fmla="*/ 2147483646 w 16056"/>
                  <a:gd name="T17" fmla="*/ 9765625 h 27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457;p3"/>
              <p:cNvSpPr>
                <a:spLocks/>
              </p:cNvSpPr>
              <p:nvPr/>
            </p:nvSpPr>
            <p:spPr bwMode="auto">
              <a:xfrm>
                <a:off x="1295700" y="1386875"/>
                <a:ext cx="344450" cy="74750"/>
              </a:xfrm>
              <a:custGeom>
                <a:avLst/>
                <a:gdLst>
                  <a:gd name="T0" fmla="*/ 2147483646 w 13778"/>
                  <a:gd name="T1" fmla="*/ 0 h 2990"/>
                  <a:gd name="T2" fmla="*/ 2147483646 w 13778"/>
                  <a:gd name="T3" fmla="*/ 2147483646 h 2990"/>
                  <a:gd name="T4" fmla="*/ 2147483646 w 13778"/>
                  <a:gd name="T5" fmla="*/ 2147483646 h 2990"/>
                  <a:gd name="T6" fmla="*/ 2147483646 w 13778"/>
                  <a:gd name="T7" fmla="*/ 2147483646 h 2990"/>
                  <a:gd name="T8" fmla="*/ 2147483646 w 13778"/>
                  <a:gd name="T9" fmla="*/ 2147483646 h 2990"/>
                  <a:gd name="T10" fmla="*/ 2147483646 w 13778"/>
                  <a:gd name="T11" fmla="*/ 2147483646 h 2990"/>
                  <a:gd name="T12" fmla="*/ 2147483646 w 13778"/>
                  <a:gd name="T13" fmla="*/ 2147483646 h 2990"/>
                  <a:gd name="T14" fmla="*/ 2147483646 w 13778"/>
                  <a:gd name="T15" fmla="*/ 0 h 29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458;p3"/>
              <p:cNvSpPr>
                <a:spLocks/>
              </p:cNvSpPr>
              <p:nvPr/>
            </p:nvSpPr>
            <p:spPr bwMode="auto">
              <a:xfrm>
                <a:off x="1275475" y="1444025"/>
                <a:ext cx="345175" cy="106875"/>
              </a:xfrm>
              <a:custGeom>
                <a:avLst/>
                <a:gdLst>
                  <a:gd name="T0" fmla="*/ 2147483646 w 13807"/>
                  <a:gd name="T1" fmla="*/ 9765625 h 4275"/>
                  <a:gd name="T2" fmla="*/ 2147483646 w 13807"/>
                  <a:gd name="T3" fmla="*/ 2147483646 h 4275"/>
                  <a:gd name="T4" fmla="*/ 2147483646 w 13807"/>
                  <a:gd name="T5" fmla="*/ 2147483646 h 4275"/>
                  <a:gd name="T6" fmla="*/ 2147483646 w 13807"/>
                  <a:gd name="T7" fmla="*/ 2147483646 h 4275"/>
                  <a:gd name="T8" fmla="*/ 2147483646 w 13807"/>
                  <a:gd name="T9" fmla="*/ 2147483646 h 4275"/>
                  <a:gd name="T10" fmla="*/ 2147483646 w 13807"/>
                  <a:gd name="T11" fmla="*/ 2147483646 h 4275"/>
                  <a:gd name="T12" fmla="*/ 2147483646 w 13807"/>
                  <a:gd name="T13" fmla="*/ 2147483646 h 4275"/>
                  <a:gd name="T14" fmla="*/ 2147483646 w 13807"/>
                  <a:gd name="T15" fmla="*/ 29296875 h 4275"/>
                  <a:gd name="T16" fmla="*/ 2147483646 w 13807"/>
                  <a:gd name="T17" fmla="*/ 9765625 h 42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459;p3"/>
              <p:cNvSpPr>
                <a:spLocks/>
              </p:cNvSpPr>
              <p:nvPr/>
            </p:nvSpPr>
            <p:spPr bwMode="auto">
              <a:xfrm>
                <a:off x="1137825" y="1157600"/>
                <a:ext cx="342175" cy="387200"/>
              </a:xfrm>
              <a:custGeom>
                <a:avLst/>
                <a:gdLst>
                  <a:gd name="T0" fmla="*/ 2147483646 w 13687"/>
                  <a:gd name="T1" fmla="*/ 2147483646 h 15488"/>
                  <a:gd name="T2" fmla="*/ 2147483646 w 13687"/>
                  <a:gd name="T3" fmla="*/ 2147483646 h 15488"/>
                  <a:gd name="T4" fmla="*/ 2147483646 w 13687"/>
                  <a:gd name="T5" fmla="*/ 2147483646 h 15488"/>
                  <a:gd name="T6" fmla="*/ 2147483646 w 13687"/>
                  <a:gd name="T7" fmla="*/ 2147483646 h 15488"/>
                  <a:gd name="T8" fmla="*/ 2147483646 w 13687"/>
                  <a:gd name="T9" fmla="*/ 2147483646 h 15488"/>
                  <a:gd name="T10" fmla="*/ 2147483646 w 13687"/>
                  <a:gd name="T11" fmla="*/ 2147483646 h 15488"/>
                  <a:gd name="T12" fmla="*/ 2147483646 w 13687"/>
                  <a:gd name="T13" fmla="*/ 2147483646 h 15488"/>
                  <a:gd name="T14" fmla="*/ 2147483646 w 13687"/>
                  <a:gd name="T15" fmla="*/ 2147483646 h 15488"/>
                  <a:gd name="T16" fmla="*/ 2147483646 w 13687"/>
                  <a:gd name="T17" fmla="*/ 2147483646 h 15488"/>
                  <a:gd name="T18" fmla="*/ 2147483646 w 13687"/>
                  <a:gd name="T19" fmla="*/ 2147483646 h 15488"/>
                  <a:gd name="T20" fmla="*/ 2147483646 w 13687"/>
                  <a:gd name="T21" fmla="*/ 2147483646 h 15488"/>
                  <a:gd name="T22" fmla="*/ 2147483646 w 13687"/>
                  <a:gd name="T23" fmla="*/ 2147483646 h 15488"/>
                  <a:gd name="T24" fmla="*/ 2147483646 w 13687"/>
                  <a:gd name="T25" fmla="*/ 2147483646 h 15488"/>
                  <a:gd name="T26" fmla="*/ 2147483646 w 13687"/>
                  <a:gd name="T27" fmla="*/ 2147483646 h 15488"/>
                  <a:gd name="T28" fmla="*/ 2147483646 w 13687"/>
                  <a:gd name="T29" fmla="*/ 2147483646 h 15488"/>
                  <a:gd name="T30" fmla="*/ 2147483646 w 13687"/>
                  <a:gd name="T31" fmla="*/ 2147483646 h 15488"/>
                  <a:gd name="T32" fmla="*/ 2147483646 w 13687"/>
                  <a:gd name="T33" fmla="*/ 2147483646 h 15488"/>
                  <a:gd name="T34" fmla="*/ 2147483646 w 13687"/>
                  <a:gd name="T35" fmla="*/ 2147483646 h 15488"/>
                  <a:gd name="T36" fmla="*/ 2147483646 w 13687"/>
                  <a:gd name="T37" fmla="*/ 2147483646 h 15488"/>
                  <a:gd name="T38" fmla="*/ 2147483646 w 13687"/>
                  <a:gd name="T39" fmla="*/ 2147483646 h 15488"/>
                  <a:gd name="T40" fmla="*/ 2147483646 w 13687"/>
                  <a:gd name="T41" fmla="*/ 2147483646 h 15488"/>
                  <a:gd name="T42" fmla="*/ 2147483646 w 13687"/>
                  <a:gd name="T43" fmla="*/ 2147483646 h 15488"/>
                  <a:gd name="T44" fmla="*/ 2147483646 w 13687"/>
                  <a:gd name="T45" fmla="*/ 2147483646 h 15488"/>
                  <a:gd name="T46" fmla="*/ 2147483646 w 13687"/>
                  <a:gd name="T47" fmla="*/ 2147483646 h 15488"/>
                  <a:gd name="T48" fmla="*/ 2147483646 w 13687"/>
                  <a:gd name="T49" fmla="*/ 2147483646 h 15488"/>
                  <a:gd name="T50" fmla="*/ 2147483646 w 13687"/>
                  <a:gd name="T51" fmla="*/ 2147483646 h 15488"/>
                  <a:gd name="T52" fmla="*/ 2147483646 w 13687"/>
                  <a:gd name="T53" fmla="*/ 2147483646 h 15488"/>
                  <a:gd name="T54" fmla="*/ 2147483646 w 13687"/>
                  <a:gd name="T55" fmla="*/ 2147483646 h 15488"/>
                  <a:gd name="T56" fmla="*/ 2147483646 w 13687"/>
                  <a:gd name="T57" fmla="*/ 2147483646 h 15488"/>
                  <a:gd name="T58" fmla="*/ 2147483646 w 13687"/>
                  <a:gd name="T59" fmla="*/ 2147483646 h 15488"/>
                  <a:gd name="T60" fmla="*/ 2147483646 w 13687"/>
                  <a:gd name="T61" fmla="*/ 2147483646 h 15488"/>
                  <a:gd name="T62" fmla="*/ 2147483646 w 13687"/>
                  <a:gd name="T63" fmla="*/ 9765625 h 154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460;p3"/>
              <p:cNvSpPr>
                <a:spLocks/>
              </p:cNvSpPr>
              <p:nvPr/>
            </p:nvSpPr>
            <p:spPr bwMode="auto">
              <a:xfrm>
                <a:off x="1239650" y="1283750"/>
                <a:ext cx="136800" cy="139925"/>
              </a:xfrm>
              <a:custGeom>
                <a:avLst/>
                <a:gdLst>
                  <a:gd name="T0" fmla="*/ 2147483646 w 5472"/>
                  <a:gd name="T1" fmla="*/ 0 h 5597"/>
                  <a:gd name="T2" fmla="*/ 2147483646 w 5472"/>
                  <a:gd name="T3" fmla="*/ 888671875 h 5597"/>
                  <a:gd name="T4" fmla="*/ 2147483646 w 5472"/>
                  <a:gd name="T5" fmla="*/ 2147483646 h 5597"/>
                  <a:gd name="T6" fmla="*/ 1494140625 w 5472"/>
                  <a:gd name="T7" fmla="*/ 2147483646 h 5597"/>
                  <a:gd name="T8" fmla="*/ 2147483646 w 5472"/>
                  <a:gd name="T9" fmla="*/ 2147483646 h 5597"/>
                  <a:gd name="T10" fmla="*/ 2147483646 w 5472"/>
                  <a:gd name="T11" fmla="*/ 2147483646 h 5597"/>
                  <a:gd name="T12" fmla="*/ 2147483646 w 5472"/>
                  <a:gd name="T13" fmla="*/ 2147483646 h 5597"/>
                  <a:gd name="T14" fmla="*/ 2147483646 w 5472"/>
                  <a:gd name="T15" fmla="*/ 2147483646 h 5597"/>
                  <a:gd name="T16" fmla="*/ 2147483646 w 5472"/>
                  <a:gd name="T17" fmla="*/ 2147483646 h 5597"/>
                  <a:gd name="T18" fmla="*/ 2147483646 w 5472"/>
                  <a:gd name="T19" fmla="*/ 2147483646 h 5597"/>
                  <a:gd name="T20" fmla="*/ 2147483646 w 5472"/>
                  <a:gd name="T21" fmla="*/ 2147483646 h 5597"/>
                  <a:gd name="T22" fmla="*/ 2147483646 w 5472"/>
                  <a:gd name="T23" fmla="*/ 2147483646 h 5597"/>
                  <a:gd name="T24" fmla="*/ 2147483646 w 5472"/>
                  <a:gd name="T25" fmla="*/ 2147483646 h 5597"/>
                  <a:gd name="T26" fmla="*/ 2147483646 w 5472"/>
                  <a:gd name="T27" fmla="*/ 2147483646 h 5597"/>
                  <a:gd name="T28" fmla="*/ 2147483646 w 5472"/>
                  <a:gd name="T29" fmla="*/ 1914062500 h 5597"/>
                  <a:gd name="T30" fmla="*/ 2147483646 w 5472"/>
                  <a:gd name="T31" fmla="*/ 2147483646 h 5597"/>
                  <a:gd name="T32" fmla="*/ 2147483646 w 5472"/>
                  <a:gd name="T33" fmla="*/ 0 h 559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19" name="Google Shape;461;p3"/>
            <p:cNvSpPr>
              <a:spLocks/>
            </p:cNvSpPr>
            <p:nvPr/>
          </p:nvSpPr>
          <p:spPr bwMode="auto">
            <a:xfrm>
              <a:off x="8161949" y="2538147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0" name="Google Shape;462;p3"/>
            <p:cNvSpPr>
              <a:spLocks/>
            </p:cNvSpPr>
            <p:nvPr/>
          </p:nvSpPr>
          <p:spPr bwMode="auto">
            <a:xfrm>
              <a:off x="5897804" y="468625"/>
              <a:ext cx="1138176" cy="56144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anchor="ctr"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1884221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563;p5"/>
          <p:cNvGrpSpPr>
            <a:grpSpLocks/>
          </p:cNvGrpSpPr>
          <p:nvPr/>
        </p:nvGrpSpPr>
        <p:grpSpPr bwMode="auto">
          <a:xfrm>
            <a:off x="-563563" y="1373188"/>
            <a:ext cx="13306426" cy="6075362"/>
            <a:chOff x="-422251" y="1030086"/>
            <a:chExt cx="9979958" cy="4556443"/>
          </a:xfrm>
        </p:grpSpPr>
        <p:sp>
          <p:nvSpPr>
            <p:cNvPr id="8" name="Google Shape;564;p5"/>
            <p:cNvSpPr>
              <a:spLocks/>
            </p:cNvSpPr>
            <p:nvPr/>
          </p:nvSpPr>
          <p:spPr bwMode="auto">
            <a:xfrm rot="185956" flipH="1">
              <a:off x="-65461" y="4295850"/>
              <a:ext cx="8413153" cy="886635"/>
            </a:xfrm>
            <a:custGeom>
              <a:avLst/>
              <a:gdLst>
                <a:gd name="T0" fmla="*/ 2147483646 w 75622"/>
                <a:gd name="T1" fmla="*/ 37157 h 107378"/>
                <a:gd name="T2" fmla="*/ 2147483646 w 75622"/>
                <a:gd name="T3" fmla="*/ 5141068 h 107378"/>
                <a:gd name="T4" fmla="*/ 2147483646 w 75622"/>
                <a:gd name="T5" fmla="*/ 55080843 h 107378"/>
                <a:gd name="T6" fmla="*/ 2147483646 w 75622"/>
                <a:gd name="T7" fmla="*/ 120369582 h 107378"/>
                <a:gd name="T8" fmla="*/ 2147483646 w 75622"/>
                <a:gd name="T9" fmla="*/ 280433350 h 107378"/>
                <a:gd name="T10" fmla="*/ 2147483646 w 75622"/>
                <a:gd name="T11" fmla="*/ 298358433 h 107378"/>
                <a:gd name="T12" fmla="*/ 2147483646 w 75622"/>
                <a:gd name="T13" fmla="*/ 302193444 h 107378"/>
                <a:gd name="T14" fmla="*/ 2147483646 w 75622"/>
                <a:gd name="T15" fmla="*/ 321424658 h 107378"/>
                <a:gd name="T16" fmla="*/ 2147483646 w 75622"/>
                <a:gd name="T17" fmla="*/ 366218254 h 107378"/>
                <a:gd name="T18" fmla="*/ 2147483646 w 75622"/>
                <a:gd name="T19" fmla="*/ 445597073 h 107378"/>
                <a:gd name="T20" fmla="*/ 2147483646 w 75622"/>
                <a:gd name="T21" fmla="*/ 517296398 h 107378"/>
                <a:gd name="T22" fmla="*/ 2147483646 w 75622"/>
                <a:gd name="T23" fmla="*/ 582589628 h 107378"/>
                <a:gd name="T24" fmla="*/ 2147483646 w 75622"/>
                <a:gd name="T25" fmla="*/ 632524838 h 107378"/>
                <a:gd name="T26" fmla="*/ 2147483646 w 75622"/>
                <a:gd name="T27" fmla="*/ 683770199 h 107378"/>
                <a:gd name="T28" fmla="*/ 2147483646 w 75622"/>
                <a:gd name="T29" fmla="*/ 683770199 h 107378"/>
                <a:gd name="T30" fmla="*/ 2147483646 w 75622"/>
                <a:gd name="T31" fmla="*/ 670949571 h 107378"/>
                <a:gd name="T32" fmla="*/ 2147483646 w 75622"/>
                <a:gd name="T33" fmla="*/ 640241010 h 107378"/>
                <a:gd name="T34" fmla="*/ 2147483646 w 75622"/>
                <a:gd name="T35" fmla="*/ 601820784 h 107378"/>
                <a:gd name="T36" fmla="*/ 2147483646 w 75622"/>
                <a:gd name="T37" fmla="*/ 550617147 h 107378"/>
                <a:gd name="T38" fmla="*/ 2147483646 w 75622"/>
                <a:gd name="T39" fmla="*/ 517296398 h 107378"/>
                <a:gd name="T40" fmla="*/ 2147483646 w 75622"/>
                <a:gd name="T41" fmla="*/ 475036182 h 107378"/>
                <a:gd name="T42" fmla="*/ 2147483646 w 75622"/>
                <a:gd name="T43" fmla="*/ 430242520 h 107378"/>
                <a:gd name="T44" fmla="*/ 2147483646 w 75622"/>
                <a:gd name="T45" fmla="*/ 394392890 h 107378"/>
                <a:gd name="T46" fmla="*/ 2147483646 w 75622"/>
                <a:gd name="T47" fmla="*/ 315014072 h 107378"/>
                <a:gd name="T48" fmla="*/ 2147483646 w 75622"/>
                <a:gd name="T49" fmla="*/ 248418657 h 107378"/>
                <a:gd name="T50" fmla="*/ 2147483646 w 75622"/>
                <a:gd name="T51" fmla="*/ 193375516 h 107378"/>
                <a:gd name="T52" fmla="*/ 2147483646 w 75622"/>
                <a:gd name="T53" fmla="*/ 161365398 h 107378"/>
                <a:gd name="T54" fmla="*/ 2147483646 w 75622"/>
                <a:gd name="T55" fmla="*/ 152384208 h 107378"/>
                <a:gd name="T56" fmla="*/ 2147483646 w 75622"/>
                <a:gd name="T57" fmla="*/ 152384208 h 107378"/>
                <a:gd name="T58" fmla="*/ 2147483646 w 75622"/>
                <a:gd name="T59" fmla="*/ 165204836 h 107378"/>
                <a:gd name="T60" fmla="*/ 2147483646 w 75622"/>
                <a:gd name="T61" fmla="*/ 179290481 h 107378"/>
                <a:gd name="T62" fmla="*/ 2147483646 w 75622"/>
                <a:gd name="T63" fmla="*/ 2147483646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147483646 h 107378"/>
                <a:gd name="T74" fmla="*/ 2147483646 w 75622"/>
                <a:gd name="T75" fmla="*/ 831008839 h 107378"/>
                <a:gd name="T76" fmla="*/ 2147483646 w 75622"/>
                <a:gd name="T77" fmla="*/ 37157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9" name="Google Shape;565;p5"/>
            <p:cNvSpPr>
              <a:spLocks/>
            </p:cNvSpPr>
            <p:nvPr/>
          </p:nvSpPr>
          <p:spPr bwMode="auto">
            <a:xfrm flipH="1">
              <a:off x="-38783" y="4372478"/>
              <a:ext cx="9209483" cy="809623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2147483646 h 81492"/>
                <a:gd name="T4" fmla="*/ 2147483646 w 75655"/>
                <a:gd name="T5" fmla="*/ 2147483646 h 81492"/>
                <a:gd name="T6" fmla="*/ 2147483646 w 75655"/>
                <a:gd name="T7" fmla="*/ 2147483646 h 81492"/>
                <a:gd name="T8" fmla="*/ 2147483646 w 75655"/>
                <a:gd name="T9" fmla="*/ 2147483646 h 81492"/>
                <a:gd name="T10" fmla="*/ 2147483646 w 75655"/>
                <a:gd name="T11" fmla="*/ 2147483646 h 81492"/>
                <a:gd name="T12" fmla="*/ 2147483646 w 75655"/>
                <a:gd name="T13" fmla="*/ 2147483646 h 81492"/>
                <a:gd name="T14" fmla="*/ 2147483646 w 75655"/>
                <a:gd name="T15" fmla="*/ 2147483646 h 81492"/>
                <a:gd name="T16" fmla="*/ 2147483646 w 75655"/>
                <a:gd name="T17" fmla="*/ 2147483646 h 81492"/>
                <a:gd name="T18" fmla="*/ 2147483646 w 75655"/>
                <a:gd name="T19" fmla="*/ 2147483646 h 81492"/>
                <a:gd name="T20" fmla="*/ 2147483646 w 75655"/>
                <a:gd name="T21" fmla="*/ 2147483646 h 81492"/>
                <a:gd name="T22" fmla="*/ 2147483646 w 75655"/>
                <a:gd name="T23" fmla="*/ 2147483646 h 81492"/>
                <a:gd name="T24" fmla="*/ 2147483646 w 75655"/>
                <a:gd name="T25" fmla="*/ 2147483646 h 81492"/>
                <a:gd name="T26" fmla="*/ 2147483646 w 75655"/>
                <a:gd name="T27" fmla="*/ 2147483646 h 81492"/>
                <a:gd name="T28" fmla="*/ 2147483646 w 75655"/>
                <a:gd name="T29" fmla="*/ 2043766622 h 81492"/>
                <a:gd name="T30" fmla="*/ 2147483646 w 75655"/>
                <a:gd name="T31" fmla="*/ 1717675023 h 81492"/>
                <a:gd name="T32" fmla="*/ 2147483646 w 75655"/>
                <a:gd name="T33" fmla="*/ 1717675023 h 81492"/>
                <a:gd name="T34" fmla="*/ 2147483646 w 75655"/>
                <a:gd name="T35" fmla="*/ 1394768506 h 81492"/>
                <a:gd name="T36" fmla="*/ 2147483646 w 75655"/>
                <a:gd name="T37" fmla="*/ 1013797071 h 81492"/>
                <a:gd name="T38" fmla="*/ 2147483646 w 75655"/>
                <a:gd name="T39" fmla="*/ 803952778 h 81492"/>
                <a:gd name="T40" fmla="*/ 2147483646 w 75655"/>
                <a:gd name="T41" fmla="*/ 697389136 h 81492"/>
                <a:gd name="T42" fmla="*/ 2147483646 w 75655"/>
                <a:gd name="T43" fmla="*/ 690998437 h 81492"/>
                <a:gd name="T44" fmla="*/ 2147483646 w 75655"/>
                <a:gd name="T45" fmla="*/ 678030580 h 81492"/>
                <a:gd name="T46" fmla="*/ 2147483646 w 75655"/>
                <a:gd name="T47" fmla="*/ 590815628 h 81492"/>
                <a:gd name="T48" fmla="*/ 2147483646 w 75655"/>
                <a:gd name="T49" fmla="*/ 209844283 h 81492"/>
                <a:gd name="T50" fmla="*/ 2147483646 w 75655"/>
                <a:gd name="T51" fmla="*/ 42009997 h 81492"/>
                <a:gd name="T52" fmla="*/ 2147483646 w 75655"/>
                <a:gd name="T53" fmla="*/ 6488817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0" name="Google Shape;566;p5"/>
            <p:cNvSpPr>
              <a:spLocks/>
            </p:cNvSpPr>
            <p:nvPr/>
          </p:nvSpPr>
          <p:spPr bwMode="auto">
            <a:xfrm>
              <a:off x="5718001" y="1842117"/>
              <a:ext cx="839142" cy="413944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1" name="Google Shape;567;p5"/>
            <p:cNvSpPr>
              <a:spLocks/>
            </p:cNvSpPr>
            <p:nvPr/>
          </p:nvSpPr>
          <p:spPr bwMode="auto">
            <a:xfrm>
              <a:off x="8161949" y="2538147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2" name="Google Shape;568;p5"/>
            <p:cNvGrpSpPr>
              <a:grpSpLocks/>
            </p:cNvGrpSpPr>
            <p:nvPr/>
          </p:nvGrpSpPr>
          <p:grpSpPr bwMode="auto"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131" name="Google Shape;569;p5"/>
              <p:cNvSpPr>
                <a:spLocks/>
              </p:cNvSpPr>
              <p:nvPr/>
            </p:nvSpPr>
            <p:spPr bwMode="auto">
              <a:xfrm>
                <a:off x="892375" y="3285175"/>
                <a:ext cx="523600" cy="378650"/>
              </a:xfrm>
              <a:custGeom>
                <a:avLst/>
                <a:gdLst>
                  <a:gd name="T0" fmla="*/ 2147483646 w 20944"/>
                  <a:gd name="T1" fmla="*/ 9765625 h 15146"/>
                  <a:gd name="T2" fmla="*/ 2147483646 w 20944"/>
                  <a:gd name="T3" fmla="*/ 2147483646 h 15146"/>
                  <a:gd name="T4" fmla="*/ 9765625 w 20944"/>
                  <a:gd name="T5" fmla="*/ 2147483646 h 15146"/>
                  <a:gd name="T6" fmla="*/ 2147483646 w 20944"/>
                  <a:gd name="T7" fmla="*/ 2147483646 h 15146"/>
                  <a:gd name="T8" fmla="*/ 2147483646 w 20944"/>
                  <a:gd name="T9" fmla="*/ 2147483646 h 15146"/>
                  <a:gd name="T10" fmla="*/ 2147483646 w 20944"/>
                  <a:gd name="T11" fmla="*/ 351562500 h 15146"/>
                  <a:gd name="T12" fmla="*/ 2147483646 w 20944"/>
                  <a:gd name="T13" fmla="*/ 9765625 h 151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132" name="Google Shape;570;p5"/>
              <p:cNvGrpSpPr>
                <a:grpSpLocks/>
              </p:cNvGrpSpPr>
              <p:nvPr/>
            </p:nvGrpSpPr>
            <p:grpSpPr bwMode="auto"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33" name="Google Shape;571;p5"/>
                <p:cNvSpPr>
                  <a:spLocks/>
                </p:cNvSpPr>
                <p:nvPr/>
              </p:nvSpPr>
              <p:spPr bwMode="auto">
                <a:xfrm>
                  <a:off x="916700" y="2276150"/>
                  <a:ext cx="289550" cy="661150"/>
                </a:xfrm>
                <a:custGeom>
                  <a:avLst/>
                  <a:gdLst>
                    <a:gd name="T0" fmla="*/ 2147483646 w 11582"/>
                    <a:gd name="T1" fmla="*/ 9765625 h 26446"/>
                    <a:gd name="T2" fmla="*/ 2147483646 w 11582"/>
                    <a:gd name="T3" fmla="*/ 2147483646 h 26446"/>
                    <a:gd name="T4" fmla="*/ 2147483646 w 11582"/>
                    <a:gd name="T5" fmla="*/ 2147483646 h 26446"/>
                    <a:gd name="T6" fmla="*/ 2147483646 w 11582"/>
                    <a:gd name="T7" fmla="*/ 2147483646 h 26446"/>
                    <a:gd name="T8" fmla="*/ 2147483646 w 11582"/>
                    <a:gd name="T9" fmla="*/ 9765625 h 264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4" name="Google Shape;572;p5"/>
                <p:cNvSpPr>
                  <a:spLocks/>
                </p:cNvSpPr>
                <p:nvPr/>
              </p:nvSpPr>
              <p:spPr bwMode="auto">
                <a:xfrm>
                  <a:off x="249500" y="3548225"/>
                  <a:ext cx="383775" cy="487100"/>
                </a:xfrm>
                <a:custGeom>
                  <a:avLst/>
                  <a:gdLst>
                    <a:gd name="T0" fmla="*/ 2147483646 w 15351"/>
                    <a:gd name="T1" fmla="*/ 0 h 19484"/>
                    <a:gd name="T2" fmla="*/ 2147483646 w 15351"/>
                    <a:gd name="T3" fmla="*/ 2147483646 h 19484"/>
                    <a:gd name="T4" fmla="*/ 2147483646 w 15351"/>
                    <a:gd name="T5" fmla="*/ 2147483646 h 19484"/>
                    <a:gd name="T6" fmla="*/ 2147483646 w 15351"/>
                    <a:gd name="T7" fmla="*/ 2147483646 h 19484"/>
                    <a:gd name="T8" fmla="*/ 2147483646 w 15351"/>
                    <a:gd name="T9" fmla="*/ 0 h 194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5" name="Google Shape;573;p5"/>
                <p:cNvSpPr>
                  <a:spLocks/>
                </p:cNvSpPr>
                <p:nvPr/>
              </p:nvSpPr>
              <p:spPr bwMode="auto">
                <a:xfrm>
                  <a:off x="765475" y="3687275"/>
                  <a:ext cx="476475" cy="386675"/>
                </a:xfrm>
                <a:custGeom>
                  <a:avLst/>
                  <a:gdLst>
                    <a:gd name="T0" fmla="*/ 2147483646 w 19059"/>
                    <a:gd name="T1" fmla="*/ 0 h 15467"/>
                    <a:gd name="T2" fmla="*/ 2147483646 w 19059"/>
                    <a:gd name="T3" fmla="*/ 2147483646 h 15467"/>
                    <a:gd name="T4" fmla="*/ 9765625 w 19059"/>
                    <a:gd name="T5" fmla="*/ 2147483646 h 15467"/>
                    <a:gd name="T6" fmla="*/ 2147483646 w 19059"/>
                    <a:gd name="T7" fmla="*/ 2147483646 h 15467"/>
                    <a:gd name="T8" fmla="*/ 2147483646 w 19059"/>
                    <a:gd name="T9" fmla="*/ 2147483646 h 15467"/>
                    <a:gd name="T10" fmla="*/ 2147483646 w 19059"/>
                    <a:gd name="T11" fmla="*/ 0 h 154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6" name="Google Shape;574;p5"/>
                <p:cNvSpPr>
                  <a:spLocks/>
                </p:cNvSpPr>
                <p:nvPr/>
              </p:nvSpPr>
              <p:spPr bwMode="auto">
                <a:xfrm>
                  <a:off x="371100" y="3007175"/>
                  <a:ext cx="448350" cy="604125"/>
                </a:xfrm>
                <a:custGeom>
                  <a:avLst/>
                  <a:gdLst>
                    <a:gd name="T0" fmla="*/ 2147483646 w 17934"/>
                    <a:gd name="T1" fmla="*/ 0 h 24165"/>
                    <a:gd name="T2" fmla="*/ 2147483646 w 17934"/>
                    <a:gd name="T3" fmla="*/ 0 h 24165"/>
                    <a:gd name="T4" fmla="*/ 2147483646 w 17934"/>
                    <a:gd name="T5" fmla="*/ 2147483646 h 24165"/>
                    <a:gd name="T6" fmla="*/ 2147483646 w 17934"/>
                    <a:gd name="T7" fmla="*/ 2147483646 h 24165"/>
                    <a:gd name="T8" fmla="*/ 2147483646 w 17934"/>
                    <a:gd name="T9" fmla="*/ 2147483646 h 24165"/>
                    <a:gd name="T10" fmla="*/ 2147483646 w 17934"/>
                    <a:gd name="T11" fmla="*/ 0 h 2416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7" name="Google Shape;575;p5"/>
                <p:cNvSpPr>
                  <a:spLocks/>
                </p:cNvSpPr>
                <p:nvPr/>
              </p:nvSpPr>
              <p:spPr bwMode="auto">
                <a:xfrm>
                  <a:off x="469875" y="2689550"/>
                  <a:ext cx="405800" cy="396850"/>
                </a:xfrm>
                <a:custGeom>
                  <a:avLst/>
                  <a:gdLst>
                    <a:gd name="T0" fmla="*/ 2147483646 w 16232"/>
                    <a:gd name="T1" fmla="*/ 0 h 15874"/>
                    <a:gd name="T2" fmla="*/ 2147483646 w 16232"/>
                    <a:gd name="T3" fmla="*/ 0 h 15874"/>
                    <a:gd name="T4" fmla="*/ 2147483646 w 16232"/>
                    <a:gd name="T5" fmla="*/ 2147483646 h 15874"/>
                    <a:gd name="T6" fmla="*/ 2147483646 w 16232"/>
                    <a:gd name="T7" fmla="*/ 2147483646 h 15874"/>
                    <a:gd name="T8" fmla="*/ 2147483646 w 16232"/>
                    <a:gd name="T9" fmla="*/ 2147483646 h 15874"/>
                    <a:gd name="T10" fmla="*/ 2147483646 w 16232"/>
                    <a:gd name="T11" fmla="*/ 2147483646 h 15874"/>
                    <a:gd name="T12" fmla="*/ 2147483646 w 16232"/>
                    <a:gd name="T13" fmla="*/ 0 h 158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8" name="Google Shape;576;p5"/>
                <p:cNvSpPr>
                  <a:spLocks/>
                </p:cNvSpPr>
                <p:nvPr/>
              </p:nvSpPr>
              <p:spPr bwMode="auto">
                <a:xfrm>
                  <a:off x="1035250" y="2811925"/>
                  <a:ext cx="471900" cy="332850"/>
                </a:xfrm>
                <a:custGeom>
                  <a:avLst/>
                  <a:gdLst>
                    <a:gd name="T0" fmla="*/ 2147483646 w 18876"/>
                    <a:gd name="T1" fmla="*/ 0 h 13314"/>
                    <a:gd name="T2" fmla="*/ 2147483646 w 18876"/>
                    <a:gd name="T3" fmla="*/ 2147483646 h 13314"/>
                    <a:gd name="T4" fmla="*/ 1484375000 w 18876"/>
                    <a:gd name="T5" fmla="*/ 2147483646 h 13314"/>
                    <a:gd name="T6" fmla="*/ 2147483646 w 18876"/>
                    <a:gd name="T7" fmla="*/ 2147483646 h 13314"/>
                    <a:gd name="T8" fmla="*/ 2147483646 w 18876"/>
                    <a:gd name="T9" fmla="*/ 2147483646 h 13314"/>
                    <a:gd name="T10" fmla="*/ 2147483646 w 18876"/>
                    <a:gd name="T11" fmla="*/ 585937500 h 13314"/>
                    <a:gd name="T12" fmla="*/ 2147483646 w 18876"/>
                    <a:gd name="T13" fmla="*/ 0 h 133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9" name="Google Shape;577;p5"/>
                <p:cNvSpPr/>
                <p:nvPr/>
              </p:nvSpPr>
              <p:spPr>
                <a:xfrm>
                  <a:off x="511574" y="2503326"/>
                  <a:ext cx="588112" cy="2074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0" name="Google Shape;578;p5"/>
                <p:cNvSpPr/>
                <p:nvPr/>
              </p:nvSpPr>
              <p:spPr>
                <a:xfrm>
                  <a:off x="564391" y="2794518"/>
                  <a:ext cx="880741" cy="403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1" name="Google Shape;579;p5"/>
                <p:cNvSpPr/>
                <p:nvPr/>
              </p:nvSpPr>
              <p:spPr>
                <a:xfrm>
                  <a:off x="504437" y="3129959"/>
                  <a:ext cx="867894" cy="596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2" name="Google Shape;580;p5"/>
                <p:cNvSpPr/>
                <p:nvPr/>
              </p:nvSpPr>
              <p:spPr>
                <a:xfrm>
                  <a:off x="281754" y="3559611"/>
                  <a:ext cx="947832" cy="560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3" name="Google Shape;581;p5"/>
                <p:cNvSpPr>
                  <a:spLocks/>
                </p:cNvSpPr>
                <p:nvPr/>
              </p:nvSpPr>
              <p:spPr bwMode="auto">
                <a:xfrm>
                  <a:off x="207725" y="3847600"/>
                  <a:ext cx="327525" cy="539550"/>
                </a:xfrm>
                <a:custGeom>
                  <a:avLst/>
                  <a:gdLst>
                    <a:gd name="T0" fmla="*/ 2147483646 w 13101"/>
                    <a:gd name="T1" fmla="*/ 9765625 h 21582"/>
                    <a:gd name="T2" fmla="*/ 2147483646 w 13101"/>
                    <a:gd name="T3" fmla="*/ 2147483646 h 21582"/>
                    <a:gd name="T4" fmla="*/ 2147483646 w 13101"/>
                    <a:gd name="T5" fmla="*/ 2147483646 h 21582"/>
                    <a:gd name="T6" fmla="*/ 2147483646 w 13101"/>
                    <a:gd name="T7" fmla="*/ 2147483646 h 21582"/>
                    <a:gd name="T8" fmla="*/ 2147483646 w 13101"/>
                    <a:gd name="T9" fmla="*/ 9765625 h 215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4" name="Google Shape;582;p5"/>
                <p:cNvSpPr>
                  <a:spLocks/>
                </p:cNvSpPr>
                <p:nvPr/>
              </p:nvSpPr>
              <p:spPr bwMode="auto">
                <a:xfrm>
                  <a:off x="639325" y="4151400"/>
                  <a:ext cx="539550" cy="316675"/>
                </a:xfrm>
                <a:custGeom>
                  <a:avLst/>
                  <a:gdLst>
                    <a:gd name="T0" fmla="*/ 2147483646 w 21582"/>
                    <a:gd name="T1" fmla="*/ 9765625 h 12667"/>
                    <a:gd name="T2" fmla="*/ 2147483646 w 21582"/>
                    <a:gd name="T3" fmla="*/ 2147483646 h 12667"/>
                    <a:gd name="T4" fmla="*/ 9765625 w 21582"/>
                    <a:gd name="T5" fmla="*/ 2147483646 h 12667"/>
                    <a:gd name="T6" fmla="*/ 2147483646 w 21582"/>
                    <a:gd name="T7" fmla="*/ 2147483646 h 12667"/>
                    <a:gd name="T8" fmla="*/ 2147483646 w 21582"/>
                    <a:gd name="T9" fmla="*/ 2147483646 h 12667"/>
                    <a:gd name="T10" fmla="*/ 2147483646 w 21582"/>
                    <a:gd name="T11" fmla="*/ 2147483646 h 12667"/>
                    <a:gd name="T12" fmla="*/ 2147483646 w 21582"/>
                    <a:gd name="T13" fmla="*/ 9765625 h 1266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5" name="Google Shape;583;p5"/>
                <p:cNvSpPr>
                  <a:spLocks/>
                </p:cNvSpPr>
                <p:nvPr/>
              </p:nvSpPr>
              <p:spPr bwMode="auto">
                <a:xfrm>
                  <a:off x="257875" y="3856725"/>
                  <a:ext cx="911125" cy="627575"/>
                </a:xfrm>
                <a:custGeom>
                  <a:avLst/>
                  <a:gdLst>
                    <a:gd name="T0" fmla="*/ 888671875 w 36445"/>
                    <a:gd name="T1" fmla="*/ 9765625 h 25103"/>
                    <a:gd name="T2" fmla="*/ 595703125 w 36445"/>
                    <a:gd name="T3" fmla="*/ 595703125 h 25103"/>
                    <a:gd name="T4" fmla="*/ 2147483646 w 36445"/>
                    <a:gd name="T5" fmla="*/ 2147483646 h 25103"/>
                    <a:gd name="T6" fmla="*/ 2147483646 w 36445"/>
                    <a:gd name="T7" fmla="*/ 2147483646 h 25103"/>
                    <a:gd name="T8" fmla="*/ 2147483646 w 36445"/>
                    <a:gd name="T9" fmla="*/ 2147483646 h 25103"/>
                    <a:gd name="T10" fmla="*/ 2147483646 w 36445"/>
                    <a:gd name="T11" fmla="*/ 2147483646 h 25103"/>
                    <a:gd name="T12" fmla="*/ 2147483646 w 36445"/>
                    <a:gd name="T13" fmla="*/ 2147483646 h 25103"/>
                    <a:gd name="T14" fmla="*/ 2147483646 w 36445"/>
                    <a:gd name="T15" fmla="*/ 2147483646 h 25103"/>
                    <a:gd name="T16" fmla="*/ 2147483646 w 36445"/>
                    <a:gd name="T17" fmla="*/ 2147483646 h 25103"/>
                    <a:gd name="T18" fmla="*/ 2147483646 w 36445"/>
                    <a:gd name="T19" fmla="*/ 2147483646 h 25103"/>
                    <a:gd name="T20" fmla="*/ 2147483646 w 36445"/>
                    <a:gd name="T21" fmla="*/ 2147483646 h 25103"/>
                    <a:gd name="T22" fmla="*/ 2147483646 w 36445"/>
                    <a:gd name="T23" fmla="*/ 2147483646 h 25103"/>
                    <a:gd name="T24" fmla="*/ 2147483646 w 36445"/>
                    <a:gd name="T25" fmla="*/ 2147483646 h 25103"/>
                    <a:gd name="T26" fmla="*/ 2147483646 w 36445"/>
                    <a:gd name="T27" fmla="*/ 2147483646 h 25103"/>
                    <a:gd name="T28" fmla="*/ 2147483646 w 36445"/>
                    <a:gd name="T29" fmla="*/ 2147483646 h 25103"/>
                    <a:gd name="T30" fmla="*/ 2147483646 w 36445"/>
                    <a:gd name="T31" fmla="*/ 2147483646 h 25103"/>
                    <a:gd name="T32" fmla="*/ 888671875 w 36445"/>
                    <a:gd name="T33" fmla="*/ 9765625 h 2510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13" name="Google Shape;584;p5"/>
            <p:cNvGrpSpPr>
              <a:grpSpLocks/>
            </p:cNvGrpSpPr>
            <p:nvPr/>
          </p:nvGrpSpPr>
          <p:grpSpPr bwMode="auto"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122" name="Google Shape;585;p5"/>
              <p:cNvSpPr>
                <a:spLocks/>
              </p:cNvSpPr>
              <p:nvPr/>
            </p:nvSpPr>
            <p:spPr bwMode="auto">
              <a:xfrm>
                <a:off x="5662250" y="3955275"/>
                <a:ext cx="1388325" cy="960325"/>
              </a:xfrm>
              <a:custGeom>
                <a:avLst/>
                <a:gdLst>
                  <a:gd name="T0" fmla="*/ 595703125 w 55533"/>
                  <a:gd name="T1" fmla="*/ 9765625 h 38413"/>
                  <a:gd name="T2" fmla="*/ 2147483646 w 55533"/>
                  <a:gd name="T3" fmla="*/ 2147483646 h 38413"/>
                  <a:gd name="T4" fmla="*/ 2147483646 w 55533"/>
                  <a:gd name="T5" fmla="*/ 2147483646 h 38413"/>
                  <a:gd name="T6" fmla="*/ 2147483646 w 55533"/>
                  <a:gd name="T7" fmla="*/ 2147483646 h 38413"/>
                  <a:gd name="T8" fmla="*/ 2147483646 w 55533"/>
                  <a:gd name="T9" fmla="*/ 2147483646 h 38413"/>
                  <a:gd name="T10" fmla="*/ 2147483646 w 55533"/>
                  <a:gd name="T11" fmla="*/ 2147483646 h 38413"/>
                  <a:gd name="T12" fmla="*/ 2147483646 w 55533"/>
                  <a:gd name="T13" fmla="*/ 2147483646 h 38413"/>
                  <a:gd name="T14" fmla="*/ 2147483646 w 55533"/>
                  <a:gd name="T15" fmla="*/ 2147483646 h 38413"/>
                  <a:gd name="T16" fmla="*/ 2147483646 w 55533"/>
                  <a:gd name="T17" fmla="*/ 2147483646 h 38413"/>
                  <a:gd name="T18" fmla="*/ 2147483646 w 55533"/>
                  <a:gd name="T19" fmla="*/ 2147483646 h 38413"/>
                  <a:gd name="T20" fmla="*/ 2147483646 w 55533"/>
                  <a:gd name="T21" fmla="*/ 2147483646 h 38413"/>
                  <a:gd name="T22" fmla="*/ 2147483646 w 55533"/>
                  <a:gd name="T23" fmla="*/ 2147483646 h 38413"/>
                  <a:gd name="T24" fmla="*/ 2147483646 w 55533"/>
                  <a:gd name="T25" fmla="*/ 2147483646 h 38413"/>
                  <a:gd name="T26" fmla="*/ 2147483646 w 55533"/>
                  <a:gd name="T27" fmla="*/ 2147483646 h 38413"/>
                  <a:gd name="T28" fmla="*/ 2147483646 w 55533"/>
                  <a:gd name="T29" fmla="*/ 2147483646 h 38413"/>
                  <a:gd name="T30" fmla="*/ 2147483646 w 55533"/>
                  <a:gd name="T31" fmla="*/ 2147483646 h 38413"/>
                  <a:gd name="T32" fmla="*/ 2147483646 w 55533"/>
                  <a:gd name="T33" fmla="*/ 2147483646 h 38413"/>
                  <a:gd name="T34" fmla="*/ 2147483646 w 55533"/>
                  <a:gd name="T35" fmla="*/ 2147483646 h 38413"/>
                  <a:gd name="T36" fmla="*/ 2147483646 w 55533"/>
                  <a:gd name="T37" fmla="*/ 2147483646 h 38413"/>
                  <a:gd name="T38" fmla="*/ 2147483646 w 55533"/>
                  <a:gd name="T39" fmla="*/ 2147483646 h 38413"/>
                  <a:gd name="T40" fmla="*/ 2147483646 w 55533"/>
                  <a:gd name="T41" fmla="*/ 2147483646 h 38413"/>
                  <a:gd name="T42" fmla="*/ 2147483646 w 55533"/>
                  <a:gd name="T43" fmla="*/ 2147483646 h 38413"/>
                  <a:gd name="T44" fmla="*/ 2147483646 w 55533"/>
                  <a:gd name="T45" fmla="*/ 2147483646 h 38413"/>
                  <a:gd name="T46" fmla="*/ 2147483646 w 55533"/>
                  <a:gd name="T47" fmla="*/ 2147483646 h 38413"/>
                  <a:gd name="T48" fmla="*/ 2147483646 w 55533"/>
                  <a:gd name="T49" fmla="*/ 2147483646 h 38413"/>
                  <a:gd name="T50" fmla="*/ 2147483646 w 55533"/>
                  <a:gd name="T51" fmla="*/ 2147483646 h 38413"/>
                  <a:gd name="T52" fmla="*/ 2147483646 w 55533"/>
                  <a:gd name="T53" fmla="*/ 2147483646 h 38413"/>
                  <a:gd name="T54" fmla="*/ 595703125 w 55533"/>
                  <a:gd name="T55" fmla="*/ 9765625 h 3841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3" name="Google Shape;586;p5"/>
              <p:cNvSpPr>
                <a:spLocks/>
              </p:cNvSpPr>
              <p:nvPr/>
            </p:nvSpPr>
            <p:spPr bwMode="auto">
              <a:xfrm>
                <a:off x="5065700" y="3937625"/>
                <a:ext cx="706725" cy="285400"/>
              </a:xfrm>
              <a:custGeom>
                <a:avLst/>
                <a:gdLst>
                  <a:gd name="T0" fmla="*/ 2147483646 w 28269"/>
                  <a:gd name="T1" fmla="*/ 9765625 h 11416"/>
                  <a:gd name="T2" fmla="*/ 2147483646 w 28269"/>
                  <a:gd name="T3" fmla="*/ 2147483646 h 11416"/>
                  <a:gd name="T4" fmla="*/ 2147483646 w 28269"/>
                  <a:gd name="T5" fmla="*/ 2147483646 h 11416"/>
                  <a:gd name="T6" fmla="*/ 2147483646 w 28269"/>
                  <a:gd name="T7" fmla="*/ 2147483646 h 11416"/>
                  <a:gd name="T8" fmla="*/ 2147483646 w 28269"/>
                  <a:gd name="T9" fmla="*/ 2147483646 h 11416"/>
                  <a:gd name="T10" fmla="*/ 2147483646 w 28269"/>
                  <a:gd name="T11" fmla="*/ 2147483646 h 11416"/>
                  <a:gd name="T12" fmla="*/ 2147483646 w 28269"/>
                  <a:gd name="T13" fmla="*/ 2147483646 h 11416"/>
                  <a:gd name="T14" fmla="*/ 2147483646 w 28269"/>
                  <a:gd name="T15" fmla="*/ 9765625 h 114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4" name="Google Shape;587;p5"/>
              <p:cNvSpPr>
                <a:spLocks/>
              </p:cNvSpPr>
              <p:nvPr/>
            </p:nvSpPr>
            <p:spPr bwMode="auto">
              <a:xfrm>
                <a:off x="5654625" y="3444100"/>
                <a:ext cx="268275" cy="705200"/>
              </a:xfrm>
              <a:custGeom>
                <a:avLst/>
                <a:gdLst>
                  <a:gd name="T0" fmla="*/ 2147483646 w 10731"/>
                  <a:gd name="T1" fmla="*/ 0 h 28208"/>
                  <a:gd name="T2" fmla="*/ 2147483646 w 10731"/>
                  <a:gd name="T3" fmla="*/ 2147483646 h 28208"/>
                  <a:gd name="T4" fmla="*/ 2147483646 w 10731"/>
                  <a:gd name="T5" fmla="*/ 2147483646 h 28208"/>
                  <a:gd name="T6" fmla="*/ 2147483646 w 10731"/>
                  <a:gd name="T7" fmla="*/ 2147483646 h 28208"/>
                  <a:gd name="T8" fmla="*/ 2147483646 w 10731"/>
                  <a:gd name="T9" fmla="*/ 2147483646 h 28208"/>
                  <a:gd name="T10" fmla="*/ 2147483646 w 10731"/>
                  <a:gd name="T11" fmla="*/ 2147483646 h 28208"/>
                  <a:gd name="T12" fmla="*/ 2147483646 w 10731"/>
                  <a:gd name="T13" fmla="*/ 2147483646 h 28208"/>
                  <a:gd name="T14" fmla="*/ 2147483646 w 10731"/>
                  <a:gd name="T15" fmla="*/ 0 h 282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5" name="Google Shape;588;p5"/>
              <p:cNvSpPr>
                <a:spLocks/>
              </p:cNvSpPr>
              <p:nvPr/>
            </p:nvSpPr>
            <p:spPr bwMode="auto">
              <a:xfrm>
                <a:off x="5226800" y="3436875"/>
                <a:ext cx="545625" cy="712425"/>
              </a:xfrm>
              <a:custGeom>
                <a:avLst/>
                <a:gdLst>
                  <a:gd name="T0" fmla="*/ 2147483646 w 21825"/>
                  <a:gd name="T1" fmla="*/ 0 h 28497"/>
                  <a:gd name="T2" fmla="*/ 2147483646 w 21825"/>
                  <a:gd name="T3" fmla="*/ 2147483646 h 28497"/>
                  <a:gd name="T4" fmla="*/ 1191406250 w 21825"/>
                  <a:gd name="T5" fmla="*/ 2147483646 h 28497"/>
                  <a:gd name="T6" fmla="*/ 2147483646 w 21825"/>
                  <a:gd name="T7" fmla="*/ 2147483646 h 28497"/>
                  <a:gd name="T8" fmla="*/ 2147483646 w 21825"/>
                  <a:gd name="T9" fmla="*/ 2147483646 h 28497"/>
                  <a:gd name="T10" fmla="*/ 2147483646 w 21825"/>
                  <a:gd name="T11" fmla="*/ 2147483646 h 28497"/>
                  <a:gd name="T12" fmla="*/ 2147483646 w 21825"/>
                  <a:gd name="T13" fmla="*/ 2147483646 h 28497"/>
                  <a:gd name="T14" fmla="*/ 2147483646 w 21825"/>
                  <a:gd name="T15" fmla="*/ 2147483646 h 28497"/>
                  <a:gd name="T16" fmla="*/ 2147483646 w 21825"/>
                  <a:gd name="T17" fmla="*/ 0 h 284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589;p5"/>
              <p:cNvSpPr>
                <a:spLocks/>
              </p:cNvSpPr>
              <p:nvPr/>
            </p:nvSpPr>
            <p:spPr bwMode="auto">
              <a:xfrm>
                <a:off x="5321875" y="4092000"/>
                <a:ext cx="395100" cy="76300"/>
              </a:xfrm>
              <a:custGeom>
                <a:avLst/>
                <a:gdLst>
                  <a:gd name="T0" fmla="*/ 1953125000 w 15804"/>
                  <a:gd name="T1" fmla="*/ 0 h 3052"/>
                  <a:gd name="T2" fmla="*/ 2050781250 w 15804"/>
                  <a:gd name="T3" fmla="*/ 2147483646 h 3052"/>
                  <a:gd name="T4" fmla="*/ 2147483646 w 15804"/>
                  <a:gd name="T5" fmla="*/ 2147483646 h 3052"/>
                  <a:gd name="T6" fmla="*/ 2147483646 w 15804"/>
                  <a:gd name="T7" fmla="*/ 2147483646 h 3052"/>
                  <a:gd name="T8" fmla="*/ 2147483646 w 15804"/>
                  <a:gd name="T9" fmla="*/ 2147483646 h 3052"/>
                  <a:gd name="T10" fmla="*/ 2147483646 w 15804"/>
                  <a:gd name="T11" fmla="*/ 2147483646 h 3052"/>
                  <a:gd name="T12" fmla="*/ 2147483646 w 15804"/>
                  <a:gd name="T13" fmla="*/ 117187500 h 3052"/>
                  <a:gd name="T14" fmla="*/ 1953125000 w 15804"/>
                  <a:gd name="T15" fmla="*/ 0 h 30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7" name="Google Shape;590;p5"/>
              <p:cNvSpPr>
                <a:spLocks/>
              </p:cNvSpPr>
              <p:nvPr/>
            </p:nvSpPr>
            <p:spPr bwMode="auto">
              <a:xfrm>
                <a:off x="5391250" y="3766950"/>
                <a:ext cx="353425" cy="350900"/>
              </a:xfrm>
              <a:custGeom>
                <a:avLst/>
                <a:gdLst>
                  <a:gd name="T0" fmla="*/ 810546875 w 14137"/>
                  <a:gd name="T1" fmla="*/ 9765625 h 14036"/>
                  <a:gd name="T2" fmla="*/ 1074218750 w 14137"/>
                  <a:gd name="T3" fmla="*/ 2147483646 h 14036"/>
                  <a:gd name="T4" fmla="*/ 2147483646 w 14137"/>
                  <a:gd name="T5" fmla="*/ 2147483646 h 14036"/>
                  <a:gd name="T6" fmla="*/ 2147483646 w 14137"/>
                  <a:gd name="T7" fmla="*/ 2147483646 h 14036"/>
                  <a:gd name="T8" fmla="*/ 2147483646 w 14137"/>
                  <a:gd name="T9" fmla="*/ 2147483646 h 14036"/>
                  <a:gd name="T10" fmla="*/ 2147483646 w 14137"/>
                  <a:gd name="T11" fmla="*/ 2147483646 h 14036"/>
                  <a:gd name="T12" fmla="*/ 2147483646 w 14137"/>
                  <a:gd name="T13" fmla="*/ 2147483646 h 14036"/>
                  <a:gd name="T14" fmla="*/ 2147483646 w 14137"/>
                  <a:gd name="T15" fmla="*/ 1533203125 h 14036"/>
                  <a:gd name="T16" fmla="*/ 810546875 w 14137"/>
                  <a:gd name="T17" fmla="*/ 9765625 h 140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591;p5"/>
              <p:cNvSpPr>
                <a:spLocks/>
              </p:cNvSpPr>
              <p:nvPr/>
            </p:nvSpPr>
            <p:spPr bwMode="auto">
              <a:xfrm>
                <a:off x="5581650" y="3830675"/>
                <a:ext cx="158800" cy="235050"/>
              </a:xfrm>
              <a:custGeom>
                <a:avLst/>
                <a:gdLst>
                  <a:gd name="T0" fmla="*/ 1230468750 w 6352"/>
                  <a:gd name="T1" fmla="*/ 0 h 9402"/>
                  <a:gd name="T2" fmla="*/ 605468750 w 6352"/>
                  <a:gd name="T3" fmla="*/ 1875000000 h 9402"/>
                  <a:gd name="T4" fmla="*/ 2147483646 w 6352"/>
                  <a:gd name="T5" fmla="*/ 2147483646 h 9402"/>
                  <a:gd name="T6" fmla="*/ 2147483646 w 6352"/>
                  <a:gd name="T7" fmla="*/ 2147483646 h 9402"/>
                  <a:gd name="T8" fmla="*/ 2147483646 w 6352"/>
                  <a:gd name="T9" fmla="*/ 2147483646 h 9402"/>
                  <a:gd name="T10" fmla="*/ 2147483646 w 6352"/>
                  <a:gd name="T11" fmla="*/ 683593750 h 9402"/>
                  <a:gd name="T12" fmla="*/ 1230468750 w 6352"/>
                  <a:gd name="T13" fmla="*/ 0 h 94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592;p5"/>
              <p:cNvSpPr>
                <a:spLocks/>
              </p:cNvSpPr>
              <p:nvPr/>
            </p:nvSpPr>
            <p:spPr bwMode="auto">
              <a:xfrm>
                <a:off x="5743325" y="3634375"/>
                <a:ext cx="127050" cy="529300"/>
              </a:xfrm>
              <a:custGeom>
                <a:avLst/>
                <a:gdLst>
                  <a:gd name="T0" fmla="*/ 2147483646 w 5082"/>
                  <a:gd name="T1" fmla="*/ 0 h 21172"/>
                  <a:gd name="T2" fmla="*/ 2147483646 w 5082"/>
                  <a:gd name="T3" fmla="*/ 2147483646 h 21172"/>
                  <a:gd name="T4" fmla="*/ 2147483646 w 5082"/>
                  <a:gd name="T5" fmla="*/ 2147483646 h 21172"/>
                  <a:gd name="T6" fmla="*/ 2147483646 w 5082"/>
                  <a:gd name="T7" fmla="*/ 2147483646 h 21172"/>
                  <a:gd name="T8" fmla="*/ 2147483646 w 5082"/>
                  <a:gd name="T9" fmla="*/ 2147483646 h 21172"/>
                  <a:gd name="T10" fmla="*/ 2147483646 w 5082"/>
                  <a:gd name="T11" fmla="*/ 2147483646 h 21172"/>
                  <a:gd name="T12" fmla="*/ 2147483646 w 5082"/>
                  <a:gd name="T13" fmla="*/ 2147483646 h 21172"/>
                  <a:gd name="T14" fmla="*/ 2147483646 w 5082"/>
                  <a:gd name="T15" fmla="*/ 2147483646 h 21172"/>
                  <a:gd name="T16" fmla="*/ 2147483646 w 5082"/>
                  <a:gd name="T17" fmla="*/ 2147483646 h 21172"/>
                  <a:gd name="T18" fmla="*/ 2147483646 w 5082"/>
                  <a:gd name="T19" fmla="*/ 2147483646 h 21172"/>
                  <a:gd name="T20" fmla="*/ 2147483646 w 5082"/>
                  <a:gd name="T21" fmla="*/ 2147483646 h 21172"/>
                  <a:gd name="T22" fmla="*/ 2147483646 w 5082"/>
                  <a:gd name="T23" fmla="*/ 2147483646 h 21172"/>
                  <a:gd name="T24" fmla="*/ 2147483646 w 5082"/>
                  <a:gd name="T25" fmla="*/ 2147483646 h 21172"/>
                  <a:gd name="T26" fmla="*/ 2147483646 w 5082"/>
                  <a:gd name="T27" fmla="*/ 2147483646 h 21172"/>
                  <a:gd name="T28" fmla="*/ 2147483646 w 5082"/>
                  <a:gd name="T29" fmla="*/ 1972656250 h 21172"/>
                  <a:gd name="T30" fmla="*/ 2147483646 w 5082"/>
                  <a:gd name="T31" fmla="*/ 0 h 211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0" name="Google Shape;593;p5"/>
              <p:cNvSpPr>
                <a:spLocks/>
              </p:cNvSpPr>
              <p:nvPr/>
            </p:nvSpPr>
            <p:spPr bwMode="auto">
              <a:xfrm>
                <a:off x="5606000" y="4010000"/>
                <a:ext cx="286500" cy="221450"/>
              </a:xfrm>
              <a:custGeom>
                <a:avLst/>
                <a:gdLst>
                  <a:gd name="T0" fmla="*/ 2147483646 w 11460"/>
                  <a:gd name="T1" fmla="*/ 9765625 h 8858"/>
                  <a:gd name="T2" fmla="*/ 2147483646 w 11460"/>
                  <a:gd name="T3" fmla="*/ 390625000 h 8858"/>
                  <a:gd name="T4" fmla="*/ 2147483646 w 11460"/>
                  <a:gd name="T5" fmla="*/ 2147483646 h 8858"/>
                  <a:gd name="T6" fmla="*/ 2147483646 w 11460"/>
                  <a:gd name="T7" fmla="*/ 2147483646 h 8858"/>
                  <a:gd name="T8" fmla="*/ 2147483646 w 11460"/>
                  <a:gd name="T9" fmla="*/ 2147483646 h 8858"/>
                  <a:gd name="T10" fmla="*/ 1484375000 w 11460"/>
                  <a:gd name="T11" fmla="*/ 2147483646 h 8858"/>
                  <a:gd name="T12" fmla="*/ 2147483646 w 11460"/>
                  <a:gd name="T13" fmla="*/ 2147483646 h 8858"/>
                  <a:gd name="T14" fmla="*/ 2147483646 w 11460"/>
                  <a:gd name="T15" fmla="*/ 2147483646 h 8858"/>
                  <a:gd name="T16" fmla="*/ 2147483646 w 11460"/>
                  <a:gd name="T17" fmla="*/ 2147483646 h 8858"/>
                  <a:gd name="T18" fmla="*/ 2147483646 w 11460"/>
                  <a:gd name="T19" fmla="*/ 2147483646 h 8858"/>
                  <a:gd name="T20" fmla="*/ 2147483646 w 11460"/>
                  <a:gd name="T21" fmla="*/ 2147483646 h 8858"/>
                  <a:gd name="T22" fmla="*/ 2147483646 w 11460"/>
                  <a:gd name="T23" fmla="*/ 2147483646 h 8858"/>
                  <a:gd name="T24" fmla="*/ 2147483646 w 11460"/>
                  <a:gd name="T25" fmla="*/ 2147483646 h 8858"/>
                  <a:gd name="T26" fmla="*/ 2147483646 w 11460"/>
                  <a:gd name="T27" fmla="*/ 2147483646 h 8858"/>
                  <a:gd name="T28" fmla="*/ 2147483646 w 11460"/>
                  <a:gd name="T29" fmla="*/ 2147483646 h 8858"/>
                  <a:gd name="T30" fmla="*/ 2147483646 w 11460"/>
                  <a:gd name="T31" fmla="*/ 9765625 h 88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" name="Google Shape;594;p5"/>
            <p:cNvGrpSpPr>
              <a:grpSpLocks/>
            </p:cNvGrpSpPr>
            <p:nvPr/>
          </p:nvGrpSpPr>
          <p:grpSpPr bwMode="auto"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120" name="Google Shape;595;p5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1" name="Google Shape;596;p5"/>
              <p:cNvSpPr>
                <a:spLocks/>
              </p:cNvSpPr>
              <p:nvPr/>
            </p:nvSpPr>
            <p:spPr bwMode="auto">
              <a:xfrm>
                <a:off x="5064200" y="4748075"/>
                <a:ext cx="1576800" cy="504600"/>
              </a:xfrm>
              <a:custGeom>
                <a:avLst/>
                <a:gdLst>
                  <a:gd name="T0" fmla="*/ 2147483646 w 63072"/>
                  <a:gd name="T1" fmla="*/ 595703125 h 20184"/>
                  <a:gd name="T2" fmla="*/ 2147483646 w 63072"/>
                  <a:gd name="T3" fmla="*/ 2147483646 h 20184"/>
                  <a:gd name="T4" fmla="*/ 2147483646 w 63072"/>
                  <a:gd name="T5" fmla="*/ 2147483646 h 20184"/>
                  <a:gd name="T6" fmla="*/ 2147483646 w 63072"/>
                  <a:gd name="T7" fmla="*/ 2147483646 h 20184"/>
                  <a:gd name="T8" fmla="*/ 2147483646 w 63072"/>
                  <a:gd name="T9" fmla="*/ 2147483646 h 20184"/>
                  <a:gd name="T10" fmla="*/ 2147483646 w 63072"/>
                  <a:gd name="T11" fmla="*/ 2147483646 h 20184"/>
                  <a:gd name="T12" fmla="*/ 2147483646 w 63072"/>
                  <a:gd name="T13" fmla="*/ 2147483646 h 20184"/>
                  <a:gd name="T14" fmla="*/ 2147483646 w 63072"/>
                  <a:gd name="T15" fmla="*/ 2147483646 h 20184"/>
                  <a:gd name="T16" fmla="*/ 0 w 63072"/>
                  <a:gd name="T17" fmla="*/ 2147483646 h 20184"/>
                  <a:gd name="T18" fmla="*/ 2147483646 w 63072"/>
                  <a:gd name="T19" fmla="*/ 2147483646 h 20184"/>
                  <a:gd name="T20" fmla="*/ 2147483646 w 63072"/>
                  <a:gd name="T21" fmla="*/ 2147483646 h 20184"/>
                  <a:gd name="T22" fmla="*/ 2147483646 w 63072"/>
                  <a:gd name="T23" fmla="*/ 2147483646 h 20184"/>
                  <a:gd name="T24" fmla="*/ 2147483646 w 63072"/>
                  <a:gd name="T25" fmla="*/ 2147483646 h 20184"/>
                  <a:gd name="T26" fmla="*/ 2147483646 w 63072"/>
                  <a:gd name="T27" fmla="*/ 2147483646 h 20184"/>
                  <a:gd name="T28" fmla="*/ 2147483646 w 63072"/>
                  <a:gd name="T29" fmla="*/ 2147483646 h 20184"/>
                  <a:gd name="T30" fmla="*/ 2147483646 w 63072"/>
                  <a:gd name="T31" fmla="*/ 2147483646 h 20184"/>
                  <a:gd name="T32" fmla="*/ 2147483646 w 63072"/>
                  <a:gd name="T33" fmla="*/ 2147483646 h 20184"/>
                  <a:gd name="T34" fmla="*/ 2147483646 w 63072"/>
                  <a:gd name="T35" fmla="*/ 2147483646 h 20184"/>
                  <a:gd name="T36" fmla="*/ 2147483646 w 63072"/>
                  <a:gd name="T37" fmla="*/ 2147483646 h 20184"/>
                  <a:gd name="T38" fmla="*/ 2147483646 w 63072"/>
                  <a:gd name="T39" fmla="*/ 2147483646 h 20184"/>
                  <a:gd name="T40" fmla="*/ 2147483646 w 63072"/>
                  <a:gd name="T41" fmla="*/ 2147483646 h 20184"/>
                  <a:gd name="T42" fmla="*/ 2147483646 w 63072"/>
                  <a:gd name="T43" fmla="*/ 2147483646 h 20184"/>
                  <a:gd name="T44" fmla="*/ 2147483646 w 63072"/>
                  <a:gd name="T45" fmla="*/ 2147483646 h 20184"/>
                  <a:gd name="T46" fmla="*/ 2147483646 w 63072"/>
                  <a:gd name="T47" fmla="*/ 2147483646 h 20184"/>
                  <a:gd name="T48" fmla="*/ 2147483646 w 63072"/>
                  <a:gd name="T49" fmla="*/ 2147483646 h 20184"/>
                  <a:gd name="T50" fmla="*/ 2147483646 w 63072"/>
                  <a:gd name="T51" fmla="*/ 2147483646 h 20184"/>
                  <a:gd name="T52" fmla="*/ 2147483646 w 63072"/>
                  <a:gd name="T53" fmla="*/ 2147483646 h 20184"/>
                  <a:gd name="T54" fmla="*/ 2147483646 w 63072"/>
                  <a:gd name="T55" fmla="*/ 2147483646 h 20184"/>
                  <a:gd name="T56" fmla="*/ 2147483646 w 63072"/>
                  <a:gd name="T57" fmla="*/ 2147483646 h 20184"/>
                  <a:gd name="T58" fmla="*/ 2147483646 w 63072"/>
                  <a:gd name="T59" fmla="*/ 2147483646 h 20184"/>
                  <a:gd name="T60" fmla="*/ 2147483646 w 63072"/>
                  <a:gd name="T61" fmla="*/ 2147483646 h 20184"/>
                  <a:gd name="T62" fmla="*/ 2147483646 w 63072"/>
                  <a:gd name="T63" fmla="*/ 2147483646 h 20184"/>
                  <a:gd name="T64" fmla="*/ 2147483646 w 63072"/>
                  <a:gd name="T65" fmla="*/ 2147483646 h 20184"/>
                  <a:gd name="T66" fmla="*/ 2147483646 w 63072"/>
                  <a:gd name="T67" fmla="*/ 2147483646 h 20184"/>
                  <a:gd name="T68" fmla="*/ 2147483646 w 63072"/>
                  <a:gd name="T69" fmla="*/ 2147483646 h 20184"/>
                  <a:gd name="T70" fmla="*/ 2147483646 w 63072"/>
                  <a:gd name="T71" fmla="*/ 2147483646 h 201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5" name="Google Shape;597;p5"/>
            <p:cNvGrpSpPr>
              <a:grpSpLocks/>
            </p:cNvGrpSpPr>
            <p:nvPr/>
          </p:nvGrpSpPr>
          <p:grpSpPr bwMode="auto"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104" name="Google Shape;598;p5"/>
              <p:cNvSpPr>
                <a:spLocks/>
              </p:cNvSpPr>
              <p:nvPr/>
            </p:nvSpPr>
            <p:spPr bwMode="auto">
              <a:xfrm>
                <a:off x="1734750" y="627100"/>
                <a:ext cx="127600" cy="161425"/>
              </a:xfrm>
              <a:custGeom>
                <a:avLst/>
                <a:gdLst>
                  <a:gd name="T0" fmla="*/ 2147483646 w 5104"/>
                  <a:gd name="T1" fmla="*/ 0 h 6457"/>
                  <a:gd name="T2" fmla="*/ 2147483646 w 5104"/>
                  <a:gd name="T3" fmla="*/ 2147483646 h 6457"/>
                  <a:gd name="T4" fmla="*/ 2147483646 w 5104"/>
                  <a:gd name="T5" fmla="*/ 2147483646 h 6457"/>
                  <a:gd name="T6" fmla="*/ 2147483646 w 5104"/>
                  <a:gd name="T7" fmla="*/ 2147483646 h 6457"/>
                  <a:gd name="T8" fmla="*/ 2147483646 w 5104"/>
                  <a:gd name="T9" fmla="*/ 2147483646 h 6457"/>
                  <a:gd name="T10" fmla="*/ 2147483646 w 5104"/>
                  <a:gd name="T11" fmla="*/ 2147483646 h 6457"/>
                  <a:gd name="T12" fmla="*/ 2147483646 w 5104"/>
                  <a:gd name="T13" fmla="*/ 0 h 64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599;p5"/>
              <p:cNvSpPr>
                <a:spLocks/>
              </p:cNvSpPr>
              <p:nvPr/>
            </p:nvSpPr>
            <p:spPr bwMode="auto">
              <a:xfrm>
                <a:off x="1865675" y="683675"/>
                <a:ext cx="165975" cy="101750"/>
              </a:xfrm>
              <a:custGeom>
                <a:avLst/>
                <a:gdLst>
                  <a:gd name="T0" fmla="*/ 2147483646 w 6639"/>
                  <a:gd name="T1" fmla="*/ 0 h 4070"/>
                  <a:gd name="T2" fmla="*/ 2147483646 w 6639"/>
                  <a:gd name="T3" fmla="*/ 2147483646 h 4070"/>
                  <a:gd name="T4" fmla="*/ 0 w 6639"/>
                  <a:gd name="T5" fmla="*/ 2147483646 h 4070"/>
                  <a:gd name="T6" fmla="*/ 2147483646 w 6639"/>
                  <a:gd name="T7" fmla="*/ 2147483646 h 4070"/>
                  <a:gd name="T8" fmla="*/ 2147483646 w 6639"/>
                  <a:gd name="T9" fmla="*/ 2147483646 h 4070"/>
                  <a:gd name="T10" fmla="*/ 2147483646 w 6639"/>
                  <a:gd name="T11" fmla="*/ 2147483646 h 4070"/>
                  <a:gd name="T12" fmla="*/ 2147483646 w 6639"/>
                  <a:gd name="T13" fmla="*/ 2147483646 h 4070"/>
                  <a:gd name="T14" fmla="*/ 2147483646 w 6639"/>
                  <a:gd name="T15" fmla="*/ 234375000 h 4070"/>
                  <a:gd name="T16" fmla="*/ 2147483646 w 6639"/>
                  <a:gd name="T17" fmla="*/ 0 h 40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600;p5"/>
              <p:cNvSpPr>
                <a:spLocks/>
              </p:cNvSpPr>
              <p:nvPr/>
            </p:nvSpPr>
            <p:spPr bwMode="auto">
              <a:xfrm>
                <a:off x="1664700" y="736275"/>
                <a:ext cx="171800" cy="159825"/>
              </a:xfrm>
              <a:custGeom>
                <a:avLst/>
                <a:gdLst>
                  <a:gd name="T0" fmla="*/ 2147483646 w 6872"/>
                  <a:gd name="T1" fmla="*/ 0 h 6393"/>
                  <a:gd name="T2" fmla="*/ 2147483646 w 6872"/>
                  <a:gd name="T3" fmla="*/ 214843750 h 6393"/>
                  <a:gd name="T4" fmla="*/ 332031250 w 6872"/>
                  <a:gd name="T5" fmla="*/ 2147483646 h 6393"/>
                  <a:gd name="T6" fmla="*/ 2147483646 w 6872"/>
                  <a:gd name="T7" fmla="*/ 2147483646 h 6393"/>
                  <a:gd name="T8" fmla="*/ 2147483646 w 6872"/>
                  <a:gd name="T9" fmla="*/ 2147483646 h 6393"/>
                  <a:gd name="T10" fmla="*/ 2147483646 w 6872"/>
                  <a:gd name="T11" fmla="*/ 2147483646 h 6393"/>
                  <a:gd name="T12" fmla="*/ 2147483646 w 6872"/>
                  <a:gd name="T13" fmla="*/ 2147483646 h 6393"/>
                  <a:gd name="T14" fmla="*/ 2147483646 w 6872"/>
                  <a:gd name="T15" fmla="*/ 0 h 63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601;p5"/>
              <p:cNvSpPr>
                <a:spLocks/>
              </p:cNvSpPr>
              <p:nvPr/>
            </p:nvSpPr>
            <p:spPr bwMode="auto">
              <a:xfrm>
                <a:off x="1832325" y="796850"/>
                <a:ext cx="227675" cy="101800"/>
              </a:xfrm>
              <a:custGeom>
                <a:avLst/>
                <a:gdLst>
                  <a:gd name="T0" fmla="*/ 2147483646 w 9107"/>
                  <a:gd name="T1" fmla="*/ 0 h 4072"/>
                  <a:gd name="T2" fmla="*/ 2147483646 w 9107"/>
                  <a:gd name="T3" fmla="*/ 2147483646 h 4072"/>
                  <a:gd name="T4" fmla="*/ 0 w 9107"/>
                  <a:gd name="T5" fmla="*/ 2147483646 h 4072"/>
                  <a:gd name="T6" fmla="*/ 2147483646 w 9107"/>
                  <a:gd name="T7" fmla="*/ 2147483646 h 4072"/>
                  <a:gd name="T8" fmla="*/ 2147483646 w 9107"/>
                  <a:gd name="T9" fmla="*/ 2147483646 h 4072"/>
                  <a:gd name="T10" fmla="*/ 2147483646 w 9107"/>
                  <a:gd name="T11" fmla="*/ 2147483646 h 4072"/>
                  <a:gd name="T12" fmla="*/ 2147483646 w 9107"/>
                  <a:gd name="T13" fmla="*/ 2147483646 h 4072"/>
                  <a:gd name="T14" fmla="*/ 2147483646 w 9107"/>
                  <a:gd name="T15" fmla="*/ 2147483646 h 4072"/>
                  <a:gd name="T16" fmla="*/ 2147483646 w 9107"/>
                  <a:gd name="T17" fmla="*/ 0 h 40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602;p5"/>
              <p:cNvSpPr>
                <a:spLocks/>
              </p:cNvSpPr>
              <p:nvPr/>
            </p:nvSpPr>
            <p:spPr bwMode="auto">
              <a:xfrm>
                <a:off x="1611325" y="872625"/>
                <a:ext cx="204325" cy="129400"/>
              </a:xfrm>
              <a:custGeom>
                <a:avLst/>
                <a:gdLst>
                  <a:gd name="T0" fmla="*/ 2147483646 w 8173"/>
                  <a:gd name="T1" fmla="*/ 9765625 h 5176"/>
                  <a:gd name="T2" fmla="*/ 2147483646 w 8173"/>
                  <a:gd name="T3" fmla="*/ 48828125 h 5176"/>
                  <a:gd name="T4" fmla="*/ 2147483646 w 8173"/>
                  <a:gd name="T5" fmla="*/ 2147483646 h 5176"/>
                  <a:gd name="T6" fmla="*/ 1630859375 w 8173"/>
                  <a:gd name="T7" fmla="*/ 2147483646 h 5176"/>
                  <a:gd name="T8" fmla="*/ 2147483646 w 8173"/>
                  <a:gd name="T9" fmla="*/ 2147483646 h 5176"/>
                  <a:gd name="T10" fmla="*/ 2147483646 w 8173"/>
                  <a:gd name="T11" fmla="*/ 2147483646 h 5176"/>
                  <a:gd name="T12" fmla="*/ 2147483646 w 8173"/>
                  <a:gd name="T13" fmla="*/ 2147483646 h 5176"/>
                  <a:gd name="T14" fmla="*/ 2147483646 w 8173"/>
                  <a:gd name="T15" fmla="*/ 9765625 h 51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603;p5"/>
              <p:cNvSpPr>
                <a:spLocks/>
              </p:cNvSpPr>
              <p:nvPr/>
            </p:nvSpPr>
            <p:spPr bwMode="auto">
              <a:xfrm>
                <a:off x="1814800" y="929450"/>
                <a:ext cx="210175" cy="82125"/>
              </a:xfrm>
              <a:custGeom>
                <a:avLst/>
                <a:gdLst>
                  <a:gd name="T0" fmla="*/ 2147483646 w 8407"/>
                  <a:gd name="T1" fmla="*/ 0 h 3285"/>
                  <a:gd name="T2" fmla="*/ 2147483646 w 8407"/>
                  <a:gd name="T3" fmla="*/ 2147483646 h 3285"/>
                  <a:gd name="T4" fmla="*/ 9765625 w 8407"/>
                  <a:gd name="T5" fmla="*/ 2147483646 h 3285"/>
                  <a:gd name="T6" fmla="*/ 2147483646 w 8407"/>
                  <a:gd name="T7" fmla="*/ 2147483646 h 3285"/>
                  <a:gd name="T8" fmla="*/ 2147483646 w 8407"/>
                  <a:gd name="T9" fmla="*/ 2147483646 h 3285"/>
                  <a:gd name="T10" fmla="*/ 2147483646 w 8407"/>
                  <a:gd name="T11" fmla="*/ 2147483646 h 3285"/>
                  <a:gd name="T12" fmla="*/ 2147483646 w 8407"/>
                  <a:gd name="T13" fmla="*/ 2147483646 h 3285"/>
                  <a:gd name="T14" fmla="*/ 2147483646 w 8407"/>
                  <a:gd name="T15" fmla="*/ 2147483646 h 3285"/>
                  <a:gd name="T16" fmla="*/ 2147483646 w 8407"/>
                  <a:gd name="T17" fmla="*/ 1953125000 h 3285"/>
                  <a:gd name="T18" fmla="*/ 2147483646 w 8407"/>
                  <a:gd name="T19" fmla="*/ 0 h 32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0" name="Google Shape;604;p5"/>
              <p:cNvSpPr>
                <a:spLocks/>
              </p:cNvSpPr>
              <p:nvPr/>
            </p:nvSpPr>
            <p:spPr bwMode="auto">
              <a:xfrm>
                <a:off x="1587150" y="996275"/>
                <a:ext cx="219325" cy="80125"/>
              </a:xfrm>
              <a:custGeom>
                <a:avLst/>
                <a:gdLst>
                  <a:gd name="T0" fmla="*/ 2147483646 w 8773"/>
                  <a:gd name="T1" fmla="*/ 0 h 3205"/>
                  <a:gd name="T2" fmla="*/ 2147483646 w 8773"/>
                  <a:gd name="T3" fmla="*/ 605468750 h 3205"/>
                  <a:gd name="T4" fmla="*/ 2147483646 w 8773"/>
                  <a:gd name="T5" fmla="*/ 2147483646 h 3205"/>
                  <a:gd name="T6" fmla="*/ 2147483646 w 8773"/>
                  <a:gd name="T7" fmla="*/ 2147483646 h 3205"/>
                  <a:gd name="T8" fmla="*/ 2147483646 w 8773"/>
                  <a:gd name="T9" fmla="*/ 2147483646 h 3205"/>
                  <a:gd name="T10" fmla="*/ 2147483646 w 8773"/>
                  <a:gd name="T11" fmla="*/ 2147483646 h 3205"/>
                  <a:gd name="T12" fmla="*/ 2147483646 w 8773"/>
                  <a:gd name="T13" fmla="*/ 2147483646 h 3205"/>
                  <a:gd name="T14" fmla="*/ 2147483646 w 8773"/>
                  <a:gd name="T15" fmla="*/ 2147483646 h 3205"/>
                  <a:gd name="T16" fmla="*/ 2147483646 w 8773"/>
                  <a:gd name="T17" fmla="*/ 0 h 32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1" name="Google Shape;605;p5"/>
              <p:cNvSpPr>
                <a:spLocks/>
              </p:cNvSpPr>
              <p:nvPr/>
            </p:nvSpPr>
            <p:spPr bwMode="auto">
              <a:xfrm>
                <a:off x="1806450" y="1034700"/>
                <a:ext cx="196000" cy="64950"/>
              </a:xfrm>
              <a:custGeom>
                <a:avLst/>
                <a:gdLst>
                  <a:gd name="T0" fmla="*/ 2147483646 w 7840"/>
                  <a:gd name="T1" fmla="*/ 9765625 h 2598"/>
                  <a:gd name="T2" fmla="*/ 9765625 w 7840"/>
                  <a:gd name="T3" fmla="*/ 2147483646 h 2598"/>
                  <a:gd name="T4" fmla="*/ 2147483646 w 7840"/>
                  <a:gd name="T5" fmla="*/ 2147483646 h 2598"/>
                  <a:gd name="T6" fmla="*/ 2147483646 w 7840"/>
                  <a:gd name="T7" fmla="*/ 2147483646 h 2598"/>
                  <a:gd name="T8" fmla="*/ 2147483646 w 7840"/>
                  <a:gd name="T9" fmla="*/ 2147483646 h 2598"/>
                  <a:gd name="T10" fmla="*/ 2147483646 w 7840"/>
                  <a:gd name="T11" fmla="*/ 2147483646 h 2598"/>
                  <a:gd name="T12" fmla="*/ 2147483646 w 7840"/>
                  <a:gd name="T13" fmla="*/ 2147483646 h 2598"/>
                  <a:gd name="T14" fmla="*/ 2147483646 w 7840"/>
                  <a:gd name="T15" fmla="*/ 9765625 h 25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606;p5"/>
              <p:cNvSpPr>
                <a:spLocks/>
              </p:cNvSpPr>
              <p:nvPr/>
            </p:nvSpPr>
            <p:spPr bwMode="auto">
              <a:xfrm>
                <a:off x="1574625" y="1125475"/>
                <a:ext cx="221025" cy="83125"/>
              </a:xfrm>
              <a:custGeom>
                <a:avLst/>
                <a:gdLst>
                  <a:gd name="T0" fmla="*/ 2147483646 w 8841"/>
                  <a:gd name="T1" fmla="*/ 9765625 h 3325"/>
                  <a:gd name="T2" fmla="*/ 2147483646 w 8841"/>
                  <a:gd name="T3" fmla="*/ 1611328125 h 3325"/>
                  <a:gd name="T4" fmla="*/ 654296875 w 8841"/>
                  <a:gd name="T5" fmla="*/ 2147483646 h 3325"/>
                  <a:gd name="T6" fmla="*/ 2147483646 w 8841"/>
                  <a:gd name="T7" fmla="*/ 2147483646 h 3325"/>
                  <a:gd name="T8" fmla="*/ 2147483646 w 8841"/>
                  <a:gd name="T9" fmla="*/ 2147483646 h 3325"/>
                  <a:gd name="T10" fmla="*/ 2147483646 w 8841"/>
                  <a:gd name="T11" fmla="*/ 2147483646 h 3325"/>
                  <a:gd name="T12" fmla="*/ 2147483646 w 8841"/>
                  <a:gd name="T13" fmla="*/ 2147483646 h 3325"/>
                  <a:gd name="T14" fmla="*/ 2147483646 w 8841"/>
                  <a:gd name="T15" fmla="*/ 2147483646 h 3325"/>
                  <a:gd name="T16" fmla="*/ 2147483646 w 8841"/>
                  <a:gd name="T17" fmla="*/ 9765625 h 33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607;p5"/>
              <p:cNvSpPr>
                <a:spLocks/>
              </p:cNvSpPr>
              <p:nvPr/>
            </p:nvSpPr>
            <p:spPr bwMode="auto">
              <a:xfrm>
                <a:off x="1798125" y="1125650"/>
                <a:ext cx="245200" cy="92000"/>
              </a:xfrm>
              <a:custGeom>
                <a:avLst/>
                <a:gdLst>
                  <a:gd name="T0" fmla="*/ 2147483646 w 9808"/>
                  <a:gd name="T1" fmla="*/ 0 h 3680"/>
                  <a:gd name="T2" fmla="*/ 0 w 9808"/>
                  <a:gd name="T3" fmla="*/ 2147483646 h 3680"/>
                  <a:gd name="T4" fmla="*/ 2147483646 w 9808"/>
                  <a:gd name="T5" fmla="*/ 2147483646 h 3680"/>
                  <a:gd name="T6" fmla="*/ 2147483646 w 9808"/>
                  <a:gd name="T7" fmla="*/ 2147483646 h 3680"/>
                  <a:gd name="T8" fmla="*/ 2147483646 w 9808"/>
                  <a:gd name="T9" fmla="*/ 2147483646 h 3680"/>
                  <a:gd name="T10" fmla="*/ 2147483646 w 9808"/>
                  <a:gd name="T11" fmla="*/ 2147483646 h 3680"/>
                  <a:gd name="T12" fmla="*/ 2147483646 w 9808"/>
                  <a:gd name="T13" fmla="*/ 566406250 h 3680"/>
                  <a:gd name="T14" fmla="*/ 2147483646 w 9808"/>
                  <a:gd name="T15" fmla="*/ 0 h 36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608;p5"/>
              <p:cNvSpPr>
                <a:spLocks/>
              </p:cNvSpPr>
              <p:nvPr/>
            </p:nvSpPr>
            <p:spPr bwMode="auto">
              <a:xfrm>
                <a:off x="1544600" y="1233400"/>
                <a:ext cx="248550" cy="105475"/>
              </a:xfrm>
              <a:custGeom>
                <a:avLst/>
                <a:gdLst>
                  <a:gd name="T0" fmla="*/ 2147483646 w 9942"/>
                  <a:gd name="T1" fmla="*/ 0 h 4219"/>
                  <a:gd name="T2" fmla="*/ 2147483646 w 9942"/>
                  <a:gd name="T3" fmla="*/ 2128906250 h 4219"/>
                  <a:gd name="T4" fmla="*/ 9765625 w 9942"/>
                  <a:gd name="T5" fmla="*/ 2147483646 h 4219"/>
                  <a:gd name="T6" fmla="*/ 2147483646 w 9942"/>
                  <a:gd name="T7" fmla="*/ 2147483646 h 4219"/>
                  <a:gd name="T8" fmla="*/ 2147483646 w 9942"/>
                  <a:gd name="T9" fmla="*/ 2147483646 h 4219"/>
                  <a:gd name="T10" fmla="*/ 2147483646 w 9942"/>
                  <a:gd name="T11" fmla="*/ 2147483646 h 4219"/>
                  <a:gd name="T12" fmla="*/ 2147483646 w 9942"/>
                  <a:gd name="T13" fmla="*/ 2147483646 h 4219"/>
                  <a:gd name="T14" fmla="*/ 2147483646 w 9942"/>
                  <a:gd name="T15" fmla="*/ 0 h 42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5" name="Google Shape;609;p5"/>
              <p:cNvSpPr>
                <a:spLocks/>
              </p:cNvSpPr>
              <p:nvPr/>
            </p:nvSpPr>
            <p:spPr bwMode="auto">
              <a:xfrm>
                <a:off x="1793125" y="1242675"/>
                <a:ext cx="243525" cy="91350"/>
              </a:xfrm>
              <a:custGeom>
                <a:avLst/>
                <a:gdLst>
                  <a:gd name="T0" fmla="*/ 2147483646 w 9741"/>
                  <a:gd name="T1" fmla="*/ 0 h 3654"/>
                  <a:gd name="T2" fmla="*/ 0 w 9741"/>
                  <a:gd name="T3" fmla="*/ 2147483646 h 3654"/>
                  <a:gd name="T4" fmla="*/ 2147483646 w 9741"/>
                  <a:gd name="T5" fmla="*/ 2147483646 h 3654"/>
                  <a:gd name="T6" fmla="*/ 2147483646 w 9741"/>
                  <a:gd name="T7" fmla="*/ 2147483646 h 3654"/>
                  <a:gd name="T8" fmla="*/ 2147483646 w 9741"/>
                  <a:gd name="T9" fmla="*/ 2147483646 h 3654"/>
                  <a:gd name="T10" fmla="*/ 2147483646 w 9741"/>
                  <a:gd name="T11" fmla="*/ 2147483646 h 3654"/>
                  <a:gd name="T12" fmla="*/ 2147483646 w 9741"/>
                  <a:gd name="T13" fmla="*/ 2147483646 h 3654"/>
                  <a:gd name="T14" fmla="*/ 2147483646 w 9741"/>
                  <a:gd name="T15" fmla="*/ 2147483646 h 3654"/>
                  <a:gd name="T16" fmla="*/ 2147483646 w 9741"/>
                  <a:gd name="T17" fmla="*/ 126953125 h 3654"/>
                  <a:gd name="T18" fmla="*/ 2147483646 w 9741"/>
                  <a:gd name="T19" fmla="*/ 0 h 36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610;p5"/>
              <p:cNvSpPr>
                <a:spLocks/>
              </p:cNvSpPr>
              <p:nvPr/>
            </p:nvSpPr>
            <p:spPr bwMode="auto">
              <a:xfrm>
                <a:off x="1535425" y="1378150"/>
                <a:ext cx="262725" cy="104800"/>
              </a:xfrm>
              <a:custGeom>
                <a:avLst/>
                <a:gdLst>
                  <a:gd name="T0" fmla="*/ 2147483646 w 10509"/>
                  <a:gd name="T1" fmla="*/ 9765625 h 4192"/>
                  <a:gd name="T2" fmla="*/ 2147483646 w 10509"/>
                  <a:gd name="T3" fmla="*/ 2147483646 h 4192"/>
                  <a:gd name="T4" fmla="*/ 9765625 w 10509"/>
                  <a:gd name="T5" fmla="*/ 2147483646 h 4192"/>
                  <a:gd name="T6" fmla="*/ 2147483646 w 10509"/>
                  <a:gd name="T7" fmla="*/ 2147483646 h 4192"/>
                  <a:gd name="T8" fmla="*/ 2147483646 w 10509"/>
                  <a:gd name="T9" fmla="*/ 2147483646 h 4192"/>
                  <a:gd name="T10" fmla="*/ 2147483646 w 10509"/>
                  <a:gd name="T11" fmla="*/ 2147483646 h 4192"/>
                  <a:gd name="T12" fmla="*/ 2147483646 w 10509"/>
                  <a:gd name="T13" fmla="*/ 2147483646 h 4192"/>
                  <a:gd name="T14" fmla="*/ 2147483646 w 10509"/>
                  <a:gd name="T15" fmla="*/ 9765625 h 41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611;p5"/>
              <p:cNvSpPr>
                <a:spLocks/>
              </p:cNvSpPr>
              <p:nvPr/>
            </p:nvSpPr>
            <p:spPr bwMode="auto">
              <a:xfrm>
                <a:off x="1795625" y="1351125"/>
                <a:ext cx="249375" cy="118975"/>
              </a:xfrm>
              <a:custGeom>
                <a:avLst/>
                <a:gdLst>
                  <a:gd name="T0" fmla="*/ 2147483646 w 9975"/>
                  <a:gd name="T1" fmla="*/ 0 h 4759"/>
                  <a:gd name="T2" fmla="*/ 2147483646 w 9975"/>
                  <a:gd name="T3" fmla="*/ 117187500 h 4759"/>
                  <a:gd name="T4" fmla="*/ 0 w 9975"/>
                  <a:gd name="T5" fmla="*/ 2147483646 h 4759"/>
                  <a:gd name="T6" fmla="*/ 2147483646 w 9975"/>
                  <a:gd name="T7" fmla="*/ 2147483646 h 4759"/>
                  <a:gd name="T8" fmla="*/ 2147483646 w 9975"/>
                  <a:gd name="T9" fmla="*/ 2147483646 h 4759"/>
                  <a:gd name="T10" fmla="*/ 2147483646 w 9975"/>
                  <a:gd name="T11" fmla="*/ 2147483646 h 4759"/>
                  <a:gd name="T12" fmla="*/ 2147483646 w 9975"/>
                  <a:gd name="T13" fmla="*/ 2147483646 h 4759"/>
                  <a:gd name="T14" fmla="*/ 2147483646 w 9975"/>
                  <a:gd name="T15" fmla="*/ 0 h 47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612;p5"/>
              <p:cNvSpPr/>
              <p:nvPr/>
            </p:nvSpPr>
            <p:spPr>
              <a:xfrm>
                <a:off x="1788008" y="588387"/>
                <a:ext cx="139191" cy="1179878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613;p5"/>
              <p:cNvSpPr>
                <a:spLocks/>
              </p:cNvSpPr>
              <p:nvPr/>
            </p:nvSpPr>
            <p:spPr bwMode="auto">
              <a:xfrm>
                <a:off x="1879850" y="492925"/>
                <a:ext cx="124275" cy="185525"/>
              </a:xfrm>
              <a:custGeom>
                <a:avLst/>
                <a:gdLst>
                  <a:gd name="T0" fmla="*/ 2147483646 w 4971"/>
                  <a:gd name="T1" fmla="*/ 9765625 h 7421"/>
                  <a:gd name="T2" fmla="*/ 2147483646 w 4971"/>
                  <a:gd name="T3" fmla="*/ 1777343750 h 7421"/>
                  <a:gd name="T4" fmla="*/ 2147483646 w 4971"/>
                  <a:gd name="T5" fmla="*/ 2147483646 h 7421"/>
                  <a:gd name="T6" fmla="*/ 2147483646 w 4971"/>
                  <a:gd name="T7" fmla="*/ 2147483646 h 7421"/>
                  <a:gd name="T8" fmla="*/ 2147483646 w 4971"/>
                  <a:gd name="T9" fmla="*/ 2147483646 h 7421"/>
                  <a:gd name="T10" fmla="*/ 2147483646 w 4971"/>
                  <a:gd name="T11" fmla="*/ 2147483646 h 7421"/>
                  <a:gd name="T12" fmla="*/ 2147483646 w 4971"/>
                  <a:gd name="T13" fmla="*/ 1455078125 h 7421"/>
                  <a:gd name="T14" fmla="*/ 2147483646 w 4971"/>
                  <a:gd name="T15" fmla="*/ 9765625 h 74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6" name="Google Shape;614;p5"/>
            <p:cNvGrpSpPr>
              <a:grpSpLocks/>
            </p:cNvGrpSpPr>
            <p:nvPr/>
          </p:nvGrpSpPr>
          <p:grpSpPr bwMode="auto"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76" name="Google Shape;615;p5"/>
              <p:cNvSpPr/>
              <p:nvPr/>
            </p:nvSpPr>
            <p:spPr>
              <a:xfrm>
                <a:off x="1655649" y="1865421"/>
                <a:ext cx="306702" cy="499653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616;p5"/>
              <p:cNvSpPr/>
              <p:nvPr/>
            </p:nvSpPr>
            <p:spPr>
              <a:xfrm>
                <a:off x="1356615" y="2109497"/>
                <a:ext cx="530338" cy="328416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617;p5"/>
              <p:cNvSpPr/>
              <p:nvPr/>
            </p:nvSpPr>
            <p:spPr>
              <a:xfrm>
                <a:off x="1488241" y="2413633"/>
                <a:ext cx="412770" cy="350140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618;p5"/>
              <p:cNvSpPr/>
              <p:nvPr/>
            </p:nvSpPr>
            <p:spPr>
              <a:xfrm>
                <a:off x="1830724" y="2423856"/>
                <a:ext cx="253029" cy="489429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619;p5"/>
              <p:cNvSpPr/>
              <p:nvPr/>
            </p:nvSpPr>
            <p:spPr>
              <a:xfrm>
                <a:off x="1918901" y="1947205"/>
                <a:ext cx="382099" cy="41659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620;p5"/>
              <p:cNvSpPr/>
              <p:nvPr/>
            </p:nvSpPr>
            <p:spPr>
              <a:xfrm>
                <a:off x="1902288" y="2322903"/>
                <a:ext cx="479222" cy="270911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621;p5"/>
              <p:cNvSpPr/>
              <p:nvPr/>
            </p:nvSpPr>
            <p:spPr>
              <a:xfrm>
                <a:off x="1870340" y="2450691"/>
                <a:ext cx="95844" cy="332250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622;p5"/>
              <p:cNvSpPr/>
              <p:nvPr/>
            </p:nvSpPr>
            <p:spPr>
              <a:xfrm>
                <a:off x="1884397" y="2435357"/>
                <a:ext cx="127792" cy="284968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623;p5"/>
              <p:cNvSpPr/>
              <p:nvPr/>
            </p:nvSpPr>
            <p:spPr>
              <a:xfrm>
                <a:off x="1866506" y="2472416"/>
                <a:ext cx="52395" cy="281134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624;p5"/>
              <p:cNvSpPr/>
              <p:nvPr/>
            </p:nvSpPr>
            <p:spPr>
              <a:xfrm>
                <a:off x="1663317" y="2440468"/>
                <a:ext cx="226192" cy="182738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625;p5"/>
              <p:cNvSpPr/>
              <p:nvPr/>
            </p:nvSpPr>
            <p:spPr>
              <a:xfrm>
                <a:off x="1766828" y="2427689"/>
                <a:ext cx="161018" cy="17507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626;p5"/>
              <p:cNvSpPr/>
              <p:nvPr/>
            </p:nvSpPr>
            <p:spPr>
              <a:xfrm>
                <a:off x="1576418" y="2417466"/>
                <a:ext cx="314369" cy="164847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627;p5"/>
              <p:cNvSpPr/>
              <p:nvPr/>
            </p:nvSpPr>
            <p:spPr>
              <a:xfrm>
                <a:off x="1658205" y="2411077"/>
                <a:ext cx="219803" cy="100952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628;p5"/>
              <p:cNvSpPr/>
              <p:nvPr/>
            </p:nvSpPr>
            <p:spPr>
              <a:xfrm>
                <a:off x="1513799" y="2351016"/>
                <a:ext cx="371876" cy="92008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629;p5"/>
              <p:cNvSpPr/>
              <p:nvPr/>
            </p:nvSpPr>
            <p:spPr>
              <a:xfrm>
                <a:off x="1658205" y="2294790"/>
                <a:ext cx="249195" cy="136734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630;p5"/>
              <p:cNvSpPr/>
              <p:nvPr/>
            </p:nvSpPr>
            <p:spPr>
              <a:xfrm>
                <a:off x="1654371" y="2238563"/>
                <a:ext cx="269642" cy="181459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631;p5"/>
              <p:cNvSpPr/>
              <p:nvPr/>
            </p:nvSpPr>
            <p:spPr>
              <a:xfrm>
                <a:off x="1777052" y="2068605"/>
                <a:ext cx="136738" cy="348862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632;p5"/>
              <p:cNvSpPr/>
              <p:nvPr/>
            </p:nvSpPr>
            <p:spPr>
              <a:xfrm>
                <a:off x="1834559" y="2089051"/>
                <a:ext cx="106067" cy="339917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633;p5"/>
              <p:cNvSpPr/>
              <p:nvPr/>
            </p:nvSpPr>
            <p:spPr>
              <a:xfrm>
                <a:off x="1890787" y="2113330"/>
                <a:ext cx="63896" cy="310526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634;p5"/>
              <p:cNvSpPr/>
              <p:nvPr/>
            </p:nvSpPr>
            <p:spPr>
              <a:xfrm>
                <a:off x="1906122" y="2108219"/>
                <a:ext cx="209579" cy="286246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635;p5"/>
              <p:cNvSpPr/>
              <p:nvPr/>
            </p:nvSpPr>
            <p:spPr>
              <a:xfrm>
                <a:off x="1897176" y="2188726"/>
                <a:ext cx="242805" cy="246631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636;p5"/>
              <p:cNvSpPr/>
              <p:nvPr/>
            </p:nvSpPr>
            <p:spPr>
              <a:xfrm>
                <a:off x="1886953" y="2237285"/>
                <a:ext cx="267086" cy="199350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637;p5"/>
              <p:cNvSpPr/>
              <p:nvPr/>
            </p:nvSpPr>
            <p:spPr>
              <a:xfrm>
                <a:off x="1893343" y="2371463"/>
                <a:ext cx="352707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638;p5"/>
              <p:cNvSpPr/>
              <p:nvPr/>
            </p:nvSpPr>
            <p:spPr>
              <a:xfrm>
                <a:off x="1903566" y="2430245"/>
                <a:ext cx="304146" cy="52394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639;p5"/>
              <p:cNvSpPr/>
              <p:nvPr/>
            </p:nvSpPr>
            <p:spPr>
              <a:xfrm>
                <a:off x="1897176" y="2399576"/>
                <a:ext cx="260696" cy="56227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640;p5"/>
              <p:cNvSpPr/>
              <p:nvPr/>
            </p:nvSpPr>
            <p:spPr>
              <a:xfrm>
                <a:off x="1880564" y="2440468"/>
                <a:ext cx="263252" cy="81785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641;p5"/>
              <p:cNvSpPr/>
              <p:nvPr/>
            </p:nvSpPr>
            <p:spPr>
              <a:xfrm>
                <a:off x="1778330" y="2225784"/>
                <a:ext cx="256862" cy="291357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642;p5"/>
              <p:cNvSpPr>
                <a:spLocks/>
              </p:cNvSpPr>
              <p:nvPr/>
            </p:nvSpPr>
            <p:spPr bwMode="auto">
              <a:xfrm>
                <a:off x="1854000" y="2320150"/>
                <a:ext cx="101750" cy="105950"/>
              </a:xfrm>
              <a:custGeom>
                <a:avLst/>
                <a:gdLst>
                  <a:gd name="T0" fmla="*/ 2147483646 w 4070"/>
                  <a:gd name="T1" fmla="*/ 9765625 h 4238"/>
                  <a:gd name="T2" fmla="*/ 2147483646 w 4070"/>
                  <a:gd name="T3" fmla="*/ 771484375 h 4238"/>
                  <a:gd name="T4" fmla="*/ 2147483646 w 4070"/>
                  <a:gd name="T5" fmla="*/ 2147483646 h 4238"/>
                  <a:gd name="T6" fmla="*/ 1308593750 w 4070"/>
                  <a:gd name="T7" fmla="*/ 2147483646 h 4238"/>
                  <a:gd name="T8" fmla="*/ 2147483646 w 4070"/>
                  <a:gd name="T9" fmla="*/ 2147483646 h 4238"/>
                  <a:gd name="T10" fmla="*/ 2147483646 w 4070"/>
                  <a:gd name="T11" fmla="*/ 2147483646 h 4238"/>
                  <a:gd name="T12" fmla="*/ 2147483646 w 4070"/>
                  <a:gd name="T13" fmla="*/ 2147483646 h 4238"/>
                  <a:gd name="T14" fmla="*/ 2147483646 w 4070"/>
                  <a:gd name="T15" fmla="*/ 2147483646 h 4238"/>
                  <a:gd name="T16" fmla="*/ 2147483646 w 4070"/>
                  <a:gd name="T17" fmla="*/ 2147483646 h 4238"/>
                  <a:gd name="T18" fmla="*/ 2147483646 w 4070"/>
                  <a:gd name="T19" fmla="*/ 2147483646 h 4238"/>
                  <a:gd name="T20" fmla="*/ 2147483646 w 4070"/>
                  <a:gd name="T21" fmla="*/ 2147483646 h 4238"/>
                  <a:gd name="T22" fmla="*/ 2147483646 w 4070"/>
                  <a:gd name="T23" fmla="*/ 2147483646 h 4238"/>
                  <a:gd name="T24" fmla="*/ 2147483646 w 4070"/>
                  <a:gd name="T25" fmla="*/ 2147483646 h 4238"/>
                  <a:gd name="T26" fmla="*/ 2147483646 w 4070"/>
                  <a:gd name="T27" fmla="*/ 2147483646 h 4238"/>
                  <a:gd name="T28" fmla="*/ 2147483646 w 4070"/>
                  <a:gd name="T29" fmla="*/ 1640625000 h 4238"/>
                  <a:gd name="T30" fmla="*/ 2147483646 w 4070"/>
                  <a:gd name="T31" fmla="*/ 2070312500 h 4238"/>
                  <a:gd name="T32" fmla="*/ 2147483646 w 4070"/>
                  <a:gd name="T33" fmla="*/ 9765625 h 42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7" name="Google Shape;643;p5"/>
            <p:cNvGrpSpPr>
              <a:grpSpLocks/>
            </p:cNvGrpSpPr>
            <p:nvPr/>
          </p:nvGrpSpPr>
          <p:grpSpPr bwMode="auto"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7" name="Google Shape;644;p5"/>
              <p:cNvSpPr>
                <a:spLocks/>
              </p:cNvSpPr>
              <p:nvPr/>
            </p:nvSpPr>
            <p:spPr bwMode="auto">
              <a:xfrm>
                <a:off x="2235100" y="548200"/>
                <a:ext cx="759725" cy="1100125"/>
              </a:xfrm>
              <a:custGeom>
                <a:avLst/>
                <a:gdLst>
                  <a:gd name="T0" fmla="*/ 2147483646 w 30389"/>
                  <a:gd name="T1" fmla="*/ 0 h 44005"/>
                  <a:gd name="T2" fmla="*/ 2147483646 w 30389"/>
                  <a:gd name="T3" fmla="*/ 2147483646 h 44005"/>
                  <a:gd name="T4" fmla="*/ 2147483646 w 30389"/>
                  <a:gd name="T5" fmla="*/ 2147483646 h 44005"/>
                  <a:gd name="T6" fmla="*/ 2147483646 w 30389"/>
                  <a:gd name="T7" fmla="*/ 2147483646 h 44005"/>
                  <a:gd name="T8" fmla="*/ 2147483646 w 30389"/>
                  <a:gd name="T9" fmla="*/ 2147483646 h 44005"/>
                  <a:gd name="T10" fmla="*/ 2147483646 w 30389"/>
                  <a:gd name="T11" fmla="*/ 2147483646 h 44005"/>
                  <a:gd name="T12" fmla="*/ 2147483646 w 30389"/>
                  <a:gd name="T13" fmla="*/ 2147483646 h 44005"/>
                  <a:gd name="T14" fmla="*/ 2147483646 w 30389"/>
                  <a:gd name="T15" fmla="*/ 2147483646 h 44005"/>
                  <a:gd name="T16" fmla="*/ 2147483646 w 30389"/>
                  <a:gd name="T17" fmla="*/ 2147483646 h 44005"/>
                  <a:gd name="T18" fmla="*/ 2147483646 w 30389"/>
                  <a:gd name="T19" fmla="*/ 2147483646 h 44005"/>
                  <a:gd name="T20" fmla="*/ 2147483646 w 30389"/>
                  <a:gd name="T21" fmla="*/ 2147483646 h 44005"/>
                  <a:gd name="T22" fmla="*/ 2147483646 w 30389"/>
                  <a:gd name="T23" fmla="*/ 2147483646 h 44005"/>
                  <a:gd name="T24" fmla="*/ 2147483646 w 30389"/>
                  <a:gd name="T25" fmla="*/ 2147483646 h 44005"/>
                  <a:gd name="T26" fmla="*/ 2147483646 w 30389"/>
                  <a:gd name="T27" fmla="*/ 2147483646 h 44005"/>
                  <a:gd name="T28" fmla="*/ 2147483646 w 30389"/>
                  <a:gd name="T29" fmla="*/ 2147483646 h 44005"/>
                  <a:gd name="T30" fmla="*/ 2147483646 w 30389"/>
                  <a:gd name="T31" fmla="*/ 2147483646 h 44005"/>
                  <a:gd name="T32" fmla="*/ 2147483646 w 30389"/>
                  <a:gd name="T33" fmla="*/ 2147483646 h 44005"/>
                  <a:gd name="T34" fmla="*/ 2147483646 w 30389"/>
                  <a:gd name="T35" fmla="*/ 2147483646 h 44005"/>
                  <a:gd name="T36" fmla="*/ 2147483646 w 30389"/>
                  <a:gd name="T37" fmla="*/ 2147483646 h 44005"/>
                  <a:gd name="T38" fmla="*/ 2147483646 w 30389"/>
                  <a:gd name="T39" fmla="*/ 2147483646 h 44005"/>
                  <a:gd name="T40" fmla="*/ 2147483646 w 30389"/>
                  <a:gd name="T41" fmla="*/ 2147483646 h 44005"/>
                  <a:gd name="T42" fmla="*/ 2147483646 w 30389"/>
                  <a:gd name="T43" fmla="*/ 380859375 h 44005"/>
                  <a:gd name="T44" fmla="*/ 2147483646 w 30389"/>
                  <a:gd name="T45" fmla="*/ 0 h 4400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645;p5"/>
              <p:cNvSpPr>
                <a:spLocks/>
              </p:cNvSpPr>
              <p:nvPr/>
            </p:nvSpPr>
            <p:spPr bwMode="auto">
              <a:xfrm>
                <a:off x="2559150" y="599000"/>
                <a:ext cx="64575" cy="1113975"/>
              </a:xfrm>
              <a:custGeom>
                <a:avLst/>
                <a:gdLst>
                  <a:gd name="T0" fmla="*/ 2147483646 w 2583"/>
                  <a:gd name="T1" fmla="*/ 0 h 44559"/>
                  <a:gd name="T2" fmla="*/ 2147483646 w 2583"/>
                  <a:gd name="T3" fmla="*/ 2147483646 h 44559"/>
                  <a:gd name="T4" fmla="*/ 2147483646 w 2583"/>
                  <a:gd name="T5" fmla="*/ 2147483646 h 44559"/>
                  <a:gd name="T6" fmla="*/ 1933593750 w 2583"/>
                  <a:gd name="T7" fmla="*/ 2147483646 h 44559"/>
                  <a:gd name="T8" fmla="*/ 2147483646 w 2583"/>
                  <a:gd name="T9" fmla="*/ 2147483646 h 44559"/>
                  <a:gd name="T10" fmla="*/ 2147483646 w 2583"/>
                  <a:gd name="T11" fmla="*/ 2147483646 h 44559"/>
                  <a:gd name="T12" fmla="*/ 2147483646 w 2583"/>
                  <a:gd name="T13" fmla="*/ 2147483646 h 44559"/>
                  <a:gd name="T14" fmla="*/ 2147483646 w 2583"/>
                  <a:gd name="T15" fmla="*/ 0 h 445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646;p5"/>
              <p:cNvSpPr>
                <a:spLocks/>
              </p:cNvSpPr>
              <p:nvPr/>
            </p:nvSpPr>
            <p:spPr bwMode="auto">
              <a:xfrm>
                <a:off x="2369175" y="1333150"/>
                <a:ext cx="223000" cy="194875"/>
              </a:xfrm>
              <a:custGeom>
                <a:avLst/>
                <a:gdLst>
                  <a:gd name="T0" fmla="*/ 507812500 w 8920"/>
                  <a:gd name="T1" fmla="*/ 9765625 h 7795"/>
                  <a:gd name="T2" fmla="*/ 732421875 w 8920"/>
                  <a:gd name="T3" fmla="*/ 1601562500 h 7795"/>
                  <a:gd name="T4" fmla="*/ 2147483646 w 8920"/>
                  <a:gd name="T5" fmla="*/ 2147483646 h 7795"/>
                  <a:gd name="T6" fmla="*/ 2147483646 w 8920"/>
                  <a:gd name="T7" fmla="*/ 2147483646 h 7795"/>
                  <a:gd name="T8" fmla="*/ 2147483646 w 8920"/>
                  <a:gd name="T9" fmla="*/ 2147483646 h 7795"/>
                  <a:gd name="T10" fmla="*/ 1708984375 w 8920"/>
                  <a:gd name="T11" fmla="*/ 625000000 h 7795"/>
                  <a:gd name="T12" fmla="*/ 507812500 w 8920"/>
                  <a:gd name="T13" fmla="*/ 9765625 h 77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647;p5"/>
              <p:cNvSpPr>
                <a:spLocks/>
              </p:cNvSpPr>
              <p:nvPr/>
            </p:nvSpPr>
            <p:spPr bwMode="auto">
              <a:xfrm>
                <a:off x="2415400" y="1090275"/>
                <a:ext cx="197975" cy="265900"/>
              </a:xfrm>
              <a:custGeom>
                <a:avLst/>
                <a:gdLst>
                  <a:gd name="T0" fmla="*/ 351562500 w 7919"/>
                  <a:gd name="T1" fmla="*/ 9765625 h 10636"/>
                  <a:gd name="T2" fmla="*/ 585937500 w 7919"/>
                  <a:gd name="T3" fmla="*/ 2001953125 h 10636"/>
                  <a:gd name="T4" fmla="*/ 2147483646 w 7919"/>
                  <a:gd name="T5" fmla="*/ 2147483646 h 10636"/>
                  <a:gd name="T6" fmla="*/ 2147483646 w 7919"/>
                  <a:gd name="T7" fmla="*/ 2147483646 h 10636"/>
                  <a:gd name="T8" fmla="*/ 2147483646 w 7919"/>
                  <a:gd name="T9" fmla="*/ 2147483646 h 10636"/>
                  <a:gd name="T10" fmla="*/ 1562500000 w 7919"/>
                  <a:gd name="T11" fmla="*/ 1025390625 h 10636"/>
                  <a:gd name="T12" fmla="*/ 351562500 w 7919"/>
                  <a:gd name="T13" fmla="*/ 9765625 h 106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648;p5"/>
              <p:cNvSpPr>
                <a:spLocks/>
              </p:cNvSpPr>
              <p:nvPr/>
            </p:nvSpPr>
            <p:spPr bwMode="auto">
              <a:xfrm>
                <a:off x="2583300" y="1281200"/>
                <a:ext cx="207250" cy="197150"/>
              </a:xfrm>
              <a:custGeom>
                <a:avLst/>
                <a:gdLst>
                  <a:gd name="T0" fmla="*/ 2147483646 w 8290"/>
                  <a:gd name="T1" fmla="*/ 9765625 h 7886"/>
                  <a:gd name="T2" fmla="*/ 2147483646 w 8290"/>
                  <a:gd name="T3" fmla="*/ 722656250 h 7886"/>
                  <a:gd name="T4" fmla="*/ 2147483646 w 8290"/>
                  <a:gd name="T5" fmla="*/ 2147483646 h 7886"/>
                  <a:gd name="T6" fmla="*/ 2147483646 w 8290"/>
                  <a:gd name="T7" fmla="*/ 2147483646 h 7886"/>
                  <a:gd name="T8" fmla="*/ 2147483646 w 8290"/>
                  <a:gd name="T9" fmla="*/ 2147483646 h 7886"/>
                  <a:gd name="T10" fmla="*/ 2147483646 w 8290"/>
                  <a:gd name="T11" fmla="*/ 1367187500 h 7886"/>
                  <a:gd name="T12" fmla="*/ 2147483646 w 8290"/>
                  <a:gd name="T13" fmla="*/ 9765625 h 78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649;p5"/>
              <p:cNvSpPr>
                <a:spLocks/>
              </p:cNvSpPr>
              <p:nvPr/>
            </p:nvSpPr>
            <p:spPr bwMode="auto">
              <a:xfrm>
                <a:off x="2611650" y="1014125"/>
                <a:ext cx="185275" cy="167600"/>
              </a:xfrm>
              <a:custGeom>
                <a:avLst/>
                <a:gdLst>
                  <a:gd name="T0" fmla="*/ 2147483646 w 7411"/>
                  <a:gd name="T1" fmla="*/ 9765625 h 6704"/>
                  <a:gd name="T2" fmla="*/ 2147483646 w 7411"/>
                  <a:gd name="T3" fmla="*/ 478515625 h 6704"/>
                  <a:gd name="T4" fmla="*/ 2147483646 w 7411"/>
                  <a:gd name="T5" fmla="*/ 2147483646 h 6704"/>
                  <a:gd name="T6" fmla="*/ 2147483646 w 7411"/>
                  <a:gd name="T7" fmla="*/ 2147483646 h 6704"/>
                  <a:gd name="T8" fmla="*/ 2147483646 w 7411"/>
                  <a:gd name="T9" fmla="*/ 2147483646 h 6704"/>
                  <a:gd name="T10" fmla="*/ 2147483646 w 7411"/>
                  <a:gd name="T11" fmla="*/ 1455078125 h 6704"/>
                  <a:gd name="T12" fmla="*/ 2147483646 w 7411"/>
                  <a:gd name="T13" fmla="*/ 9765625 h 67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650;p5"/>
              <p:cNvSpPr>
                <a:spLocks/>
              </p:cNvSpPr>
              <p:nvPr/>
            </p:nvSpPr>
            <p:spPr bwMode="auto">
              <a:xfrm>
                <a:off x="2488650" y="948675"/>
                <a:ext cx="125025" cy="152275"/>
              </a:xfrm>
              <a:custGeom>
                <a:avLst/>
                <a:gdLst>
                  <a:gd name="T0" fmla="*/ 595703125 w 5001"/>
                  <a:gd name="T1" fmla="*/ 9765625 h 6091"/>
                  <a:gd name="T2" fmla="*/ 644531250 w 5001"/>
                  <a:gd name="T3" fmla="*/ 1289062500 h 6091"/>
                  <a:gd name="T4" fmla="*/ 2147483646 w 5001"/>
                  <a:gd name="T5" fmla="*/ 2147483646 h 6091"/>
                  <a:gd name="T6" fmla="*/ 2147483646 w 5001"/>
                  <a:gd name="T7" fmla="*/ 2147483646 h 6091"/>
                  <a:gd name="T8" fmla="*/ 2147483646 w 5001"/>
                  <a:gd name="T9" fmla="*/ 2147483646 h 6091"/>
                  <a:gd name="T10" fmla="*/ 2147483646 w 5001"/>
                  <a:gd name="T11" fmla="*/ 2147483646 h 6091"/>
                  <a:gd name="T12" fmla="*/ 1298828125 w 5001"/>
                  <a:gd name="T13" fmla="*/ 634765625 h 6091"/>
                  <a:gd name="T14" fmla="*/ 595703125 w 5001"/>
                  <a:gd name="T15" fmla="*/ 9765625 h 60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651;p5"/>
              <p:cNvSpPr>
                <a:spLocks/>
              </p:cNvSpPr>
              <p:nvPr/>
            </p:nvSpPr>
            <p:spPr bwMode="auto">
              <a:xfrm>
                <a:off x="2608050" y="818075"/>
                <a:ext cx="101225" cy="166025"/>
              </a:xfrm>
              <a:custGeom>
                <a:avLst/>
                <a:gdLst>
                  <a:gd name="T0" fmla="*/ 2147483646 w 4049"/>
                  <a:gd name="T1" fmla="*/ 0 h 6641"/>
                  <a:gd name="T2" fmla="*/ 2147483646 w 4049"/>
                  <a:gd name="T3" fmla="*/ 830078125 h 6641"/>
                  <a:gd name="T4" fmla="*/ 2147483646 w 4049"/>
                  <a:gd name="T5" fmla="*/ 2147483646 h 6641"/>
                  <a:gd name="T6" fmla="*/ 2147483646 w 4049"/>
                  <a:gd name="T7" fmla="*/ 2147483646 h 6641"/>
                  <a:gd name="T8" fmla="*/ 2147483646 w 4049"/>
                  <a:gd name="T9" fmla="*/ 2147483646 h 6641"/>
                  <a:gd name="T10" fmla="*/ 2147483646 w 4049"/>
                  <a:gd name="T11" fmla="*/ 2147483646 h 6641"/>
                  <a:gd name="T12" fmla="*/ 2147483646 w 4049"/>
                  <a:gd name="T13" fmla="*/ 1162109375 h 6641"/>
                  <a:gd name="T14" fmla="*/ 2147483646 w 4049"/>
                  <a:gd name="T15" fmla="*/ 0 h 66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652;p5"/>
              <p:cNvSpPr>
                <a:spLocks/>
              </p:cNvSpPr>
              <p:nvPr/>
            </p:nvSpPr>
            <p:spPr bwMode="auto">
              <a:xfrm>
                <a:off x="2523750" y="818350"/>
                <a:ext cx="90075" cy="87075"/>
              </a:xfrm>
              <a:custGeom>
                <a:avLst/>
                <a:gdLst>
                  <a:gd name="T0" fmla="*/ 683593750 w 3603"/>
                  <a:gd name="T1" fmla="*/ 9765625 h 3483"/>
                  <a:gd name="T2" fmla="*/ 283203125 w 3603"/>
                  <a:gd name="T3" fmla="*/ 1054687500 h 3483"/>
                  <a:gd name="T4" fmla="*/ 2147483646 w 3603"/>
                  <a:gd name="T5" fmla="*/ 2147483646 h 3483"/>
                  <a:gd name="T6" fmla="*/ 2147483646 w 3603"/>
                  <a:gd name="T7" fmla="*/ 2147483646 h 3483"/>
                  <a:gd name="T8" fmla="*/ 2147483646 w 3603"/>
                  <a:gd name="T9" fmla="*/ 2147483646 h 3483"/>
                  <a:gd name="T10" fmla="*/ 937500000 w 3603"/>
                  <a:gd name="T11" fmla="*/ 78125000 h 3483"/>
                  <a:gd name="T12" fmla="*/ 683593750 w 3603"/>
                  <a:gd name="T13" fmla="*/ 9765625 h 34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8" name="Google Shape;653;p5"/>
            <p:cNvGrpSpPr>
              <a:grpSpLocks/>
            </p:cNvGrpSpPr>
            <p:nvPr/>
          </p:nvGrpSpPr>
          <p:grpSpPr bwMode="auto"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47" name="Google Shape;654;p5"/>
              <p:cNvSpPr>
                <a:spLocks/>
              </p:cNvSpPr>
              <p:nvPr/>
            </p:nvSpPr>
            <p:spPr bwMode="auto">
              <a:xfrm>
                <a:off x="6030775" y="4399250"/>
                <a:ext cx="17950" cy="63500"/>
              </a:xfrm>
              <a:custGeom>
                <a:avLst/>
                <a:gdLst>
                  <a:gd name="T0" fmla="*/ 2147483646 w 718"/>
                  <a:gd name="T1" fmla="*/ 9765625 h 2540"/>
                  <a:gd name="T2" fmla="*/ 2147483646 w 718"/>
                  <a:gd name="T3" fmla="*/ 322265625 h 2540"/>
                  <a:gd name="T4" fmla="*/ 2147483646 w 718"/>
                  <a:gd name="T5" fmla="*/ 2147483646 h 2540"/>
                  <a:gd name="T6" fmla="*/ 2147483646 w 718"/>
                  <a:gd name="T7" fmla="*/ 2147483646 h 2540"/>
                  <a:gd name="T8" fmla="*/ 2147483646 w 718"/>
                  <a:gd name="T9" fmla="*/ 2147483646 h 2540"/>
                  <a:gd name="T10" fmla="*/ 2147483646 w 718"/>
                  <a:gd name="T11" fmla="*/ 2147483646 h 2540"/>
                  <a:gd name="T12" fmla="*/ 2147483646 w 718"/>
                  <a:gd name="T13" fmla="*/ 908203125 h 2540"/>
                  <a:gd name="T14" fmla="*/ 2147483646 w 718"/>
                  <a:gd name="T15" fmla="*/ 9765625 h 25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655;p5"/>
              <p:cNvSpPr>
                <a:spLocks/>
              </p:cNvSpPr>
              <p:nvPr/>
            </p:nvSpPr>
            <p:spPr bwMode="auto">
              <a:xfrm>
                <a:off x="6181700" y="4458825"/>
                <a:ext cx="39825" cy="49425"/>
              </a:xfrm>
              <a:custGeom>
                <a:avLst/>
                <a:gdLst>
                  <a:gd name="T0" fmla="*/ 2147483646 w 1593"/>
                  <a:gd name="T1" fmla="*/ 0 h 1977"/>
                  <a:gd name="T2" fmla="*/ 2147483646 w 1593"/>
                  <a:gd name="T3" fmla="*/ 195312500 h 1977"/>
                  <a:gd name="T4" fmla="*/ 2147483646 w 1593"/>
                  <a:gd name="T5" fmla="*/ 2147483646 h 1977"/>
                  <a:gd name="T6" fmla="*/ 1308593750 w 1593"/>
                  <a:gd name="T7" fmla="*/ 2147483646 h 1977"/>
                  <a:gd name="T8" fmla="*/ 1972656250 w 1593"/>
                  <a:gd name="T9" fmla="*/ 2147483646 h 1977"/>
                  <a:gd name="T10" fmla="*/ 2147483646 w 1593"/>
                  <a:gd name="T11" fmla="*/ 2147483646 h 1977"/>
                  <a:gd name="T12" fmla="*/ 2147483646 w 1593"/>
                  <a:gd name="T13" fmla="*/ 498046875 h 1977"/>
                  <a:gd name="T14" fmla="*/ 2147483646 w 1593"/>
                  <a:gd name="T15" fmla="*/ 0 h 19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656;p5"/>
              <p:cNvSpPr>
                <a:spLocks/>
              </p:cNvSpPr>
              <p:nvPr/>
            </p:nvSpPr>
            <p:spPr bwMode="auto">
              <a:xfrm>
                <a:off x="5979850" y="4414300"/>
                <a:ext cx="28000" cy="89500"/>
              </a:xfrm>
              <a:custGeom>
                <a:avLst/>
                <a:gdLst>
                  <a:gd name="T0" fmla="*/ 2147483646 w 1120"/>
                  <a:gd name="T1" fmla="*/ 9765625 h 3580"/>
                  <a:gd name="T2" fmla="*/ 2147483646 w 1120"/>
                  <a:gd name="T3" fmla="*/ 371093750 h 3580"/>
                  <a:gd name="T4" fmla="*/ 2147483646 w 1120"/>
                  <a:gd name="T5" fmla="*/ 2147483646 h 3580"/>
                  <a:gd name="T6" fmla="*/ 2147483646 w 1120"/>
                  <a:gd name="T7" fmla="*/ 2147483646 h 3580"/>
                  <a:gd name="T8" fmla="*/ 2147483646 w 1120"/>
                  <a:gd name="T9" fmla="*/ 2147483646 h 3580"/>
                  <a:gd name="T10" fmla="*/ 2147483646 w 1120"/>
                  <a:gd name="T11" fmla="*/ 1269531250 h 3580"/>
                  <a:gd name="T12" fmla="*/ 2147483646 w 1120"/>
                  <a:gd name="T13" fmla="*/ 9765625 h 35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657;p5"/>
              <p:cNvSpPr>
                <a:spLocks/>
              </p:cNvSpPr>
              <p:nvPr/>
            </p:nvSpPr>
            <p:spPr bwMode="auto">
              <a:xfrm>
                <a:off x="6200200" y="4479075"/>
                <a:ext cx="54775" cy="76800"/>
              </a:xfrm>
              <a:custGeom>
                <a:avLst/>
                <a:gdLst>
                  <a:gd name="T0" fmla="*/ 2147483646 w 2191"/>
                  <a:gd name="T1" fmla="*/ 9765625 h 3072"/>
                  <a:gd name="T2" fmla="*/ 2147483646 w 2191"/>
                  <a:gd name="T3" fmla="*/ 898437500 h 3072"/>
                  <a:gd name="T4" fmla="*/ 2147483646 w 2191"/>
                  <a:gd name="T5" fmla="*/ 2147483646 h 3072"/>
                  <a:gd name="T6" fmla="*/ 908203125 w 2191"/>
                  <a:gd name="T7" fmla="*/ 2147483646 h 3072"/>
                  <a:gd name="T8" fmla="*/ 1533203125 w 2191"/>
                  <a:gd name="T9" fmla="*/ 2147483646 h 3072"/>
                  <a:gd name="T10" fmla="*/ 2147483646 w 2191"/>
                  <a:gd name="T11" fmla="*/ 2147483646 h 3072"/>
                  <a:gd name="T12" fmla="*/ 2147483646 w 2191"/>
                  <a:gd name="T13" fmla="*/ 898437500 h 3072"/>
                  <a:gd name="T14" fmla="*/ 2147483646 w 2191"/>
                  <a:gd name="T15" fmla="*/ 9765625 h 30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658;p5"/>
              <p:cNvSpPr>
                <a:spLocks/>
              </p:cNvSpPr>
              <p:nvPr/>
            </p:nvSpPr>
            <p:spPr bwMode="auto">
              <a:xfrm>
                <a:off x="5920600" y="4641950"/>
                <a:ext cx="36200" cy="103400"/>
              </a:xfrm>
              <a:custGeom>
                <a:avLst/>
                <a:gdLst>
                  <a:gd name="T0" fmla="*/ 2147483646 w 1448"/>
                  <a:gd name="T1" fmla="*/ 9765625 h 4136"/>
                  <a:gd name="T2" fmla="*/ 2147483646 w 1448"/>
                  <a:gd name="T3" fmla="*/ 1093750000 h 4136"/>
                  <a:gd name="T4" fmla="*/ 2147483646 w 1448"/>
                  <a:gd name="T5" fmla="*/ 2147483646 h 4136"/>
                  <a:gd name="T6" fmla="*/ 2147483646 w 1448"/>
                  <a:gd name="T7" fmla="*/ 2147483646 h 4136"/>
                  <a:gd name="T8" fmla="*/ 2147483646 w 1448"/>
                  <a:gd name="T9" fmla="*/ 2147483646 h 4136"/>
                  <a:gd name="T10" fmla="*/ 2147483646 w 1448"/>
                  <a:gd name="T11" fmla="*/ 2147483646 h 4136"/>
                  <a:gd name="T12" fmla="*/ 2147483646 w 1448"/>
                  <a:gd name="T13" fmla="*/ 2147483646 h 4136"/>
                  <a:gd name="T14" fmla="*/ 2147483646 w 1448"/>
                  <a:gd name="T15" fmla="*/ 9765625 h 4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659;p5"/>
              <p:cNvSpPr>
                <a:spLocks/>
              </p:cNvSpPr>
              <p:nvPr/>
            </p:nvSpPr>
            <p:spPr bwMode="auto">
              <a:xfrm>
                <a:off x="6120575" y="4712650"/>
                <a:ext cx="45475" cy="87975"/>
              </a:xfrm>
              <a:custGeom>
                <a:avLst/>
                <a:gdLst>
                  <a:gd name="T0" fmla="*/ 2147483646 w 1819"/>
                  <a:gd name="T1" fmla="*/ 0 h 3519"/>
                  <a:gd name="T2" fmla="*/ 2147483646 w 1819"/>
                  <a:gd name="T3" fmla="*/ 1972656250 h 3519"/>
                  <a:gd name="T4" fmla="*/ 2147483646 w 1819"/>
                  <a:gd name="T5" fmla="*/ 2147483646 h 3519"/>
                  <a:gd name="T6" fmla="*/ 546875000 w 1819"/>
                  <a:gd name="T7" fmla="*/ 2147483646 h 3519"/>
                  <a:gd name="T8" fmla="*/ 2147483646 w 1819"/>
                  <a:gd name="T9" fmla="*/ 2147483646 h 3519"/>
                  <a:gd name="T10" fmla="*/ 2147483646 w 1819"/>
                  <a:gd name="T11" fmla="*/ 2147483646 h 3519"/>
                  <a:gd name="T12" fmla="*/ 2147483646 w 1819"/>
                  <a:gd name="T13" fmla="*/ 2147483646 h 3519"/>
                  <a:gd name="T14" fmla="*/ 2147483646 w 1819"/>
                  <a:gd name="T15" fmla="*/ 2147483646 h 3519"/>
                  <a:gd name="T16" fmla="*/ 2147483646 w 1819"/>
                  <a:gd name="T17" fmla="*/ 0 h 35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660;p5"/>
              <p:cNvSpPr>
                <a:spLocks/>
              </p:cNvSpPr>
              <p:nvPr/>
            </p:nvSpPr>
            <p:spPr bwMode="auto">
              <a:xfrm>
                <a:off x="5931225" y="4453575"/>
                <a:ext cx="303975" cy="305925"/>
              </a:xfrm>
              <a:custGeom>
                <a:avLst/>
                <a:gdLst>
                  <a:gd name="T0" fmla="*/ 2147483646 w 12159"/>
                  <a:gd name="T1" fmla="*/ 0 h 12237"/>
                  <a:gd name="T2" fmla="*/ 2147483646 w 12159"/>
                  <a:gd name="T3" fmla="*/ 2147483646 h 12237"/>
                  <a:gd name="T4" fmla="*/ 2147483646 w 12159"/>
                  <a:gd name="T5" fmla="*/ 2147483646 h 12237"/>
                  <a:gd name="T6" fmla="*/ 2147483646 w 12159"/>
                  <a:gd name="T7" fmla="*/ 2147483646 h 12237"/>
                  <a:gd name="T8" fmla="*/ 2147483646 w 12159"/>
                  <a:gd name="T9" fmla="*/ 2147483646 h 12237"/>
                  <a:gd name="T10" fmla="*/ 2147483646 w 12159"/>
                  <a:gd name="T11" fmla="*/ 1953125000 h 12237"/>
                  <a:gd name="T12" fmla="*/ 2147483646 w 12159"/>
                  <a:gd name="T13" fmla="*/ 0 h 122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661;p5"/>
              <p:cNvSpPr>
                <a:spLocks/>
              </p:cNvSpPr>
              <p:nvPr/>
            </p:nvSpPr>
            <p:spPr bwMode="auto">
              <a:xfrm>
                <a:off x="6039900" y="4436875"/>
                <a:ext cx="168725" cy="79375"/>
              </a:xfrm>
              <a:custGeom>
                <a:avLst/>
                <a:gdLst>
                  <a:gd name="T0" fmla="*/ 2147483646 w 6749"/>
                  <a:gd name="T1" fmla="*/ 0 h 3175"/>
                  <a:gd name="T2" fmla="*/ 0 w 6749"/>
                  <a:gd name="T3" fmla="*/ 2147483646 h 3175"/>
                  <a:gd name="T4" fmla="*/ 2147483646 w 6749"/>
                  <a:gd name="T5" fmla="*/ 2147483646 h 3175"/>
                  <a:gd name="T6" fmla="*/ 2147483646 w 6749"/>
                  <a:gd name="T7" fmla="*/ 2147483646 h 3175"/>
                  <a:gd name="T8" fmla="*/ 2147483646 w 6749"/>
                  <a:gd name="T9" fmla="*/ 2147483646 h 3175"/>
                  <a:gd name="T10" fmla="*/ 2147483646 w 6749"/>
                  <a:gd name="T11" fmla="*/ 0 h 3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662;p5"/>
              <p:cNvSpPr>
                <a:spLocks/>
              </p:cNvSpPr>
              <p:nvPr/>
            </p:nvSpPr>
            <p:spPr bwMode="auto">
              <a:xfrm>
                <a:off x="6072575" y="4425725"/>
                <a:ext cx="43325" cy="37425"/>
              </a:xfrm>
              <a:custGeom>
                <a:avLst/>
                <a:gdLst>
                  <a:gd name="T0" fmla="*/ 2147483646 w 1733"/>
                  <a:gd name="T1" fmla="*/ 68359375 h 1497"/>
                  <a:gd name="T2" fmla="*/ 2147483646 w 1733"/>
                  <a:gd name="T3" fmla="*/ 146484375 h 1497"/>
                  <a:gd name="T4" fmla="*/ 2147483646 w 1733"/>
                  <a:gd name="T5" fmla="*/ 146484375 h 1497"/>
                  <a:gd name="T6" fmla="*/ 2147483646 w 1733"/>
                  <a:gd name="T7" fmla="*/ 68359375 h 1497"/>
                  <a:gd name="T8" fmla="*/ 2147483646 w 1733"/>
                  <a:gd name="T9" fmla="*/ 312500000 h 1497"/>
                  <a:gd name="T10" fmla="*/ 2147483646 w 1733"/>
                  <a:gd name="T11" fmla="*/ 361328125 h 1497"/>
                  <a:gd name="T12" fmla="*/ 2147483646 w 1733"/>
                  <a:gd name="T13" fmla="*/ 361328125 h 1497"/>
                  <a:gd name="T14" fmla="*/ 2147483646 w 1733"/>
                  <a:gd name="T15" fmla="*/ 458984375 h 1497"/>
                  <a:gd name="T16" fmla="*/ 2147483646 w 1733"/>
                  <a:gd name="T17" fmla="*/ 458984375 h 1497"/>
                  <a:gd name="T18" fmla="*/ 2147483646 w 1733"/>
                  <a:gd name="T19" fmla="*/ 312500000 h 1497"/>
                  <a:gd name="T20" fmla="*/ 2147483646 w 1733"/>
                  <a:gd name="T21" fmla="*/ 68359375 h 1497"/>
                  <a:gd name="T22" fmla="*/ 2147483646 w 1733"/>
                  <a:gd name="T23" fmla="*/ 996093750 h 1497"/>
                  <a:gd name="T24" fmla="*/ 2147483646 w 1733"/>
                  <a:gd name="T25" fmla="*/ 996093750 h 1497"/>
                  <a:gd name="T26" fmla="*/ 2147483646 w 1733"/>
                  <a:gd name="T27" fmla="*/ 957031250 h 1497"/>
                  <a:gd name="T28" fmla="*/ 2147483646 w 1733"/>
                  <a:gd name="T29" fmla="*/ 957031250 h 1497"/>
                  <a:gd name="T30" fmla="*/ 2147483646 w 1733"/>
                  <a:gd name="T31" fmla="*/ 68359375 h 1497"/>
                  <a:gd name="T32" fmla="*/ 2147483646 w 1733"/>
                  <a:gd name="T33" fmla="*/ 68359375 h 1497"/>
                  <a:gd name="T34" fmla="*/ 2147483646 w 1733"/>
                  <a:gd name="T35" fmla="*/ 1093750000 h 1497"/>
                  <a:gd name="T36" fmla="*/ 2147483646 w 1733"/>
                  <a:gd name="T37" fmla="*/ 1259765625 h 1497"/>
                  <a:gd name="T38" fmla="*/ 2147483646 w 1733"/>
                  <a:gd name="T39" fmla="*/ 1259765625 h 1497"/>
                  <a:gd name="T40" fmla="*/ 2147483646 w 1733"/>
                  <a:gd name="T41" fmla="*/ 1093750000 h 1497"/>
                  <a:gd name="T42" fmla="*/ 2147483646 w 1733"/>
                  <a:gd name="T43" fmla="*/ 1259765625 h 1497"/>
                  <a:gd name="T44" fmla="*/ 2147483646 w 1733"/>
                  <a:gd name="T45" fmla="*/ 1259765625 h 1497"/>
                  <a:gd name="T46" fmla="*/ 2147483646 w 1733"/>
                  <a:gd name="T47" fmla="*/ 1845703125 h 1497"/>
                  <a:gd name="T48" fmla="*/ 2147483646 w 1733"/>
                  <a:gd name="T49" fmla="*/ 1845703125 h 1497"/>
                  <a:gd name="T50" fmla="*/ 2147483646 w 1733"/>
                  <a:gd name="T51" fmla="*/ 1259765625 h 1497"/>
                  <a:gd name="T52" fmla="*/ 2147483646 w 1733"/>
                  <a:gd name="T53" fmla="*/ 9765625 h 1497"/>
                  <a:gd name="T54" fmla="*/ 1787109375 w 1733"/>
                  <a:gd name="T55" fmla="*/ 2147483646 h 1497"/>
                  <a:gd name="T56" fmla="*/ 2147483646 w 1733"/>
                  <a:gd name="T57" fmla="*/ 2147483646 h 1497"/>
                  <a:gd name="T58" fmla="*/ 2147483646 w 1733"/>
                  <a:gd name="T59" fmla="*/ 2147483646 h 1497"/>
                  <a:gd name="T60" fmla="*/ 2147483646 w 1733"/>
                  <a:gd name="T61" fmla="*/ 2147483646 h 1497"/>
                  <a:gd name="T62" fmla="*/ 2147483646 w 1733"/>
                  <a:gd name="T63" fmla="*/ 2147483646 h 1497"/>
                  <a:gd name="T64" fmla="*/ 2147483646 w 1733"/>
                  <a:gd name="T65" fmla="*/ 2147483646 h 1497"/>
                  <a:gd name="T66" fmla="*/ 2147483646 w 1733"/>
                  <a:gd name="T67" fmla="*/ 2147483646 h 1497"/>
                  <a:gd name="T68" fmla="*/ 2147483646 w 1733"/>
                  <a:gd name="T69" fmla="*/ 68359375 h 1497"/>
                  <a:gd name="T70" fmla="*/ 2147483646 w 1733"/>
                  <a:gd name="T71" fmla="*/ 68359375 h 1497"/>
                  <a:gd name="T72" fmla="*/ 2147483646 w 1733"/>
                  <a:gd name="T73" fmla="*/ 9765625 h 149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lnTo>
                      <a:pt x="851" y="7"/>
                    </a:ln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663;p5"/>
              <p:cNvSpPr>
                <a:spLocks/>
              </p:cNvSpPr>
              <p:nvPr/>
            </p:nvSpPr>
            <p:spPr bwMode="auto">
              <a:xfrm>
                <a:off x="6138675" y="4442725"/>
                <a:ext cx="41825" cy="38075"/>
              </a:xfrm>
              <a:custGeom>
                <a:avLst/>
                <a:gdLst>
                  <a:gd name="T0" fmla="*/ 2147483646 w 1673"/>
                  <a:gd name="T1" fmla="*/ 9765625 h 1523"/>
                  <a:gd name="T2" fmla="*/ 1191406250 w 1673"/>
                  <a:gd name="T3" fmla="*/ 2147483646 h 1523"/>
                  <a:gd name="T4" fmla="*/ 1191406250 w 1673"/>
                  <a:gd name="T5" fmla="*/ 2147483646 h 1523"/>
                  <a:gd name="T6" fmla="*/ 2147483646 w 1673"/>
                  <a:gd name="T7" fmla="*/ 2147483646 h 1523"/>
                  <a:gd name="T8" fmla="*/ 2147483646 w 1673"/>
                  <a:gd name="T9" fmla="*/ 2147483646 h 1523"/>
                  <a:gd name="T10" fmla="*/ 2147483646 w 1673"/>
                  <a:gd name="T11" fmla="*/ 2147483646 h 1523"/>
                  <a:gd name="T12" fmla="*/ 2147483646 w 1673"/>
                  <a:gd name="T13" fmla="*/ 2147483646 h 1523"/>
                  <a:gd name="T14" fmla="*/ 2147483646 w 1673"/>
                  <a:gd name="T15" fmla="*/ 253906250 h 1523"/>
                  <a:gd name="T16" fmla="*/ 2147483646 w 1673"/>
                  <a:gd name="T17" fmla="*/ 9765625 h 15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664;p5"/>
              <p:cNvSpPr>
                <a:spLocks/>
              </p:cNvSpPr>
              <p:nvPr/>
            </p:nvSpPr>
            <p:spPr bwMode="auto">
              <a:xfrm>
                <a:off x="6112850" y="4383325"/>
                <a:ext cx="15225" cy="62575"/>
              </a:xfrm>
              <a:custGeom>
                <a:avLst/>
                <a:gdLst>
                  <a:gd name="T0" fmla="*/ 1279296875 w 609"/>
                  <a:gd name="T1" fmla="*/ 9765625 h 2503"/>
                  <a:gd name="T2" fmla="*/ 0 w 609"/>
                  <a:gd name="T3" fmla="*/ 1191406250 h 2503"/>
                  <a:gd name="T4" fmla="*/ 2147483646 w 609"/>
                  <a:gd name="T5" fmla="*/ 2147483646 h 2503"/>
                  <a:gd name="T6" fmla="*/ 2147483646 w 609"/>
                  <a:gd name="T7" fmla="*/ 2147483646 h 2503"/>
                  <a:gd name="T8" fmla="*/ 2147483646 w 609"/>
                  <a:gd name="T9" fmla="*/ 2147483646 h 2503"/>
                  <a:gd name="T10" fmla="*/ 2080078125 w 609"/>
                  <a:gd name="T11" fmla="*/ 302734375 h 2503"/>
                  <a:gd name="T12" fmla="*/ 1279296875 w 609"/>
                  <a:gd name="T13" fmla="*/ 9765625 h 25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665;p5"/>
              <p:cNvSpPr>
                <a:spLocks/>
              </p:cNvSpPr>
              <p:nvPr/>
            </p:nvSpPr>
            <p:spPr bwMode="auto">
              <a:xfrm>
                <a:off x="6132300" y="4398875"/>
                <a:ext cx="44125" cy="59475"/>
              </a:xfrm>
              <a:custGeom>
                <a:avLst/>
                <a:gdLst>
                  <a:gd name="T0" fmla="*/ 2147483646 w 1765"/>
                  <a:gd name="T1" fmla="*/ 9765625 h 2379"/>
                  <a:gd name="T2" fmla="*/ 2147483646 w 1765"/>
                  <a:gd name="T3" fmla="*/ 166015625 h 2379"/>
                  <a:gd name="T4" fmla="*/ 2147483646 w 1765"/>
                  <a:gd name="T5" fmla="*/ 2147483646 h 2379"/>
                  <a:gd name="T6" fmla="*/ 419921875 w 1765"/>
                  <a:gd name="T7" fmla="*/ 2147483646 h 2379"/>
                  <a:gd name="T8" fmla="*/ 1669921875 w 1765"/>
                  <a:gd name="T9" fmla="*/ 2147483646 h 2379"/>
                  <a:gd name="T10" fmla="*/ 2147483646 w 1765"/>
                  <a:gd name="T11" fmla="*/ 2147483646 h 2379"/>
                  <a:gd name="T12" fmla="*/ 2147483646 w 1765"/>
                  <a:gd name="T13" fmla="*/ 2147483646 h 2379"/>
                  <a:gd name="T14" fmla="*/ 2147483646 w 1765"/>
                  <a:gd name="T15" fmla="*/ 1953125000 h 2379"/>
                  <a:gd name="T16" fmla="*/ 2147483646 w 1765"/>
                  <a:gd name="T17" fmla="*/ 9765625 h 23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666;p5"/>
              <p:cNvSpPr>
                <a:spLocks/>
              </p:cNvSpPr>
              <p:nvPr/>
            </p:nvSpPr>
            <p:spPr bwMode="auto">
              <a:xfrm>
                <a:off x="6039450" y="4503575"/>
                <a:ext cx="80625" cy="244450"/>
              </a:xfrm>
              <a:custGeom>
                <a:avLst/>
                <a:gdLst>
                  <a:gd name="T0" fmla="*/ 2147483646 w 3225"/>
                  <a:gd name="T1" fmla="*/ 9765625 h 9778"/>
                  <a:gd name="T2" fmla="*/ 2147483646 w 3225"/>
                  <a:gd name="T3" fmla="*/ 1123046875 h 9778"/>
                  <a:gd name="T4" fmla="*/ 2147483646 w 3225"/>
                  <a:gd name="T5" fmla="*/ 2147483646 h 9778"/>
                  <a:gd name="T6" fmla="*/ 175781250 w 3225"/>
                  <a:gd name="T7" fmla="*/ 2147483646 h 9778"/>
                  <a:gd name="T8" fmla="*/ 1357421875 w 3225"/>
                  <a:gd name="T9" fmla="*/ 2147483646 h 9778"/>
                  <a:gd name="T10" fmla="*/ 2147483646 w 3225"/>
                  <a:gd name="T11" fmla="*/ 2147483646 h 9778"/>
                  <a:gd name="T12" fmla="*/ 2147483646 w 3225"/>
                  <a:gd name="T13" fmla="*/ 2147483646 h 9778"/>
                  <a:gd name="T14" fmla="*/ 2147483646 w 3225"/>
                  <a:gd name="T15" fmla="*/ 1123046875 h 9778"/>
                  <a:gd name="T16" fmla="*/ 2147483646 w 3225"/>
                  <a:gd name="T17" fmla="*/ 9765625 h 97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667;p5"/>
              <p:cNvSpPr>
                <a:spLocks/>
              </p:cNvSpPr>
              <p:nvPr/>
            </p:nvSpPr>
            <p:spPr bwMode="auto">
              <a:xfrm>
                <a:off x="5995050" y="4564225"/>
                <a:ext cx="55500" cy="55075"/>
              </a:xfrm>
              <a:custGeom>
                <a:avLst/>
                <a:gdLst>
                  <a:gd name="T0" fmla="*/ 2147483646 w 2220"/>
                  <a:gd name="T1" fmla="*/ 0 h 2203"/>
                  <a:gd name="T2" fmla="*/ 2147483646 w 2220"/>
                  <a:gd name="T3" fmla="*/ 2147483646 h 2203"/>
                  <a:gd name="T4" fmla="*/ 605468750 w 2220"/>
                  <a:gd name="T5" fmla="*/ 2147483646 h 2203"/>
                  <a:gd name="T6" fmla="*/ 605468750 w 2220"/>
                  <a:gd name="T7" fmla="*/ 2147483646 h 2203"/>
                  <a:gd name="T8" fmla="*/ 2147483646 w 2220"/>
                  <a:gd name="T9" fmla="*/ 2147483646 h 2203"/>
                  <a:gd name="T10" fmla="*/ 2147483646 w 2220"/>
                  <a:gd name="T11" fmla="*/ 2147483646 h 2203"/>
                  <a:gd name="T12" fmla="*/ 2147483646 w 2220"/>
                  <a:gd name="T13" fmla="*/ 2147483646 h 2203"/>
                  <a:gd name="T14" fmla="*/ 2147483646 w 2220"/>
                  <a:gd name="T15" fmla="*/ 2147483646 h 2203"/>
                  <a:gd name="T16" fmla="*/ 2147483646 w 2220"/>
                  <a:gd name="T17" fmla="*/ 2147483646 h 2203"/>
                  <a:gd name="T18" fmla="*/ 2147483646 w 2220"/>
                  <a:gd name="T19" fmla="*/ 585937500 h 2203"/>
                  <a:gd name="T20" fmla="*/ 2147483646 w 2220"/>
                  <a:gd name="T21" fmla="*/ 0 h 220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668;p5"/>
              <p:cNvSpPr>
                <a:spLocks/>
              </p:cNvSpPr>
              <p:nvPr/>
            </p:nvSpPr>
            <p:spPr bwMode="auto">
              <a:xfrm>
                <a:off x="6080925" y="4508150"/>
                <a:ext cx="58550" cy="47450"/>
              </a:xfrm>
              <a:custGeom>
                <a:avLst/>
                <a:gdLst>
                  <a:gd name="T0" fmla="*/ 2147483646 w 2342"/>
                  <a:gd name="T1" fmla="*/ 0 h 1898"/>
                  <a:gd name="T2" fmla="*/ 2147483646 w 2342"/>
                  <a:gd name="T3" fmla="*/ 224609375 h 1898"/>
                  <a:gd name="T4" fmla="*/ 2147483646 w 2342"/>
                  <a:gd name="T5" fmla="*/ 2147483646 h 1898"/>
                  <a:gd name="T6" fmla="*/ 595703125 w 2342"/>
                  <a:gd name="T7" fmla="*/ 2147483646 h 1898"/>
                  <a:gd name="T8" fmla="*/ 2147483646 w 2342"/>
                  <a:gd name="T9" fmla="*/ 2147483646 h 1898"/>
                  <a:gd name="T10" fmla="*/ 2147483646 w 2342"/>
                  <a:gd name="T11" fmla="*/ 2147483646 h 1898"/>
                  <a:gd name="T12" fmla="*/ 2147483646 w 2342"/>
                  <a:gd name="T13" fmla="*/ 2147483646 h 1898"/>
                  <a:gd name="T14" fmla="*/ 2147483646 w 2342"/>
                  <a:gd name="T15" fmla="*/ 2147483646 h 1898"/>
                  <a:gd name="T16" fmla="*/ 2147483646 w 2342"/>
                  <a:gd name="T17" fmla="*/ 2147483646 h 1898"/>
                  <a:gd name="T18" fmla="*/ 2147483646 w 2342"/>
                  <a:gd name="T19" fmla="*/ 2147483646 h 1898"/>
                  <a:gd name="T20" fmla="*/ 2147483646 w 2342"/>
                  <a:gd name="T21" fmla="*/ 2147483646 h 1898"/>
                  <a:gd name="T22" fmla="*/ 2147483646 w 2342"/>
                  <a:gd name="T23" fmla="*/ 2147483646 h 1898"/>
                  <a:gd name="T24" fmla="*/ 2147483646 w 2342"/>
                  <a:gd name="T25" fmla="*/ 2147483646 h 1898"/>
                  <a:gd name="T26" fmla="*/ 2147483646 w 2342"/>
                  <a:gd name="T27" fmla="*/ 2001953125 h 1898"/>
                  <a:gd name="T28" fmla="*/ 2147483646 w 2342"/>
                  <a:gd name="T29" fmla="*/ 517578125 h 1898"/>
                  <a:gd name="T30" fmla="*/ 2147483646 w 2342"/>
                  <a:gd name="T31" fmla="*/ 224609375 h 1898"/>
                  <a:gd name="T32" fmla="*/ 2147483646 w 2342"/>
                  <a:gd name="T33" fmla="*/ 0 h 18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669;p5"/>
              <p:cNvSpPr>
                <a:spLocks/>
              </p:cNvSpPr>
              <p:nvPr/>
            </p:nvSpPr>
            <p:spPr bwMode="auto">
              <a:xfrm>
                <a:off x="6101425" y="4599200"/>
                <a:ext cx="79825" cy="57650"/>
              </a:xfrm>
              <a:custGeom>
                <a:avLst/>
                <a:gdLst>
                  <a:gd name="T0" fmla="*/ 2147483646 w 3193"/>
                  <a:gd name="T1" fmla="*/ 0 h 2306"/>
                  <a:gd name="T2" fmla="*/ 2147483646 w 3193"/>
                  <a:gd name="T3" fmla="*/ 283203125 h 2306"/>
                  <a:gd name="T4" fmla="*/ 2147483646 w 3193"/>
                  <a:gd name="T5" fmla="*/ 2147483646 h 2306"/>
                  <a:gd name="T6" fmla="*/ 2147483646 w 3193"/>
                  <a:gd name="T7" fmla="*/ 2147483646 h 2306"/>
                  <a:gd name="T8" fmla="*/ 2147483646 w 3193"/>
                  <a:gd name="T9" fmla="*/ 0 h 23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670;p5"/>
              <p:cNvSpPr>
                <a:spLocks/>
              </p:cNvSpPr>
              <p:nvPr/>
            </p:nvSpPr>
            <p:spPr bwMode="auto">
              <a:xfrm>
                <a:off x="5969975" y="4652025"/>
                <a:ext cx="51700" cy="53225"/>
              </a:xfrm>
              <a:custGeom>
                <a:avLst/>
                <a:gdLst>
                  <a:gd name="T0" fmla="*/ 2147483646 w 2068"/>
                  <a:gd name="T1" fmla="*/ 0 h 2129"/>
                  <a:gd name="T2" fmla="*/ 2147483646 w 2068"/>
                  <a:gd name="T3" fmla="*/ 1611328125 h 2129"/>
                  <a:gd name="T4" fmla="*/ 1191406250 w 2068"/>
                  <a:gd name="T5" fmla="*/ 2147483646 h 2129"/>
                  <a:gd name="T6" fmla="*/ 302734375 w 2068"/>
                  <a:gd name="T7" fmla="*/ 2147483646 h 2129"/>
                  <a:gd name="T8" fmla="*/ 1787109375 w 2068"/>
                  <a:gd name="T9" fmla="*/ 2147483646 h 2129"/>
                  <a:gd name="T10" fmla="*/ 2147483646 w 2068"/>
                  <a:gd name="T11" fmla="*/ 2147483646 h 2129"/>
                  <a:gd name="T12" fmla="*/ 2147483646 w 2068"/>
                  <a:gd name="T13" fmla="*/ 2147483646 h 2129"/>
                  <a:gd name="T14" fmla="*/ 2147483646 w 2068"/>
                  <a:gd name="T15" fmla="*/ 2147483646 h 2129"/>
                  <a:gd name="T16" fmla="*/ 2147483646 w 2068"/>
                  <a:gd name="T17" fmla="*/ 2147483646 h 2129"/>
                  <a:gd name="T18" fmla="*/ 2147483646 w 2068"/>
                  <a:gd name="T19" fmla="*/ 2147483646 h 2129"/>
                  <a:gd name="T20" fmla="*/ 2147483646 w 2068"/>
                  <a:gd name="T21" fmla="*/ 419921875 h 2129"/>
                  <a:gd name="T22" fmla="*/ 2147483646 w 2068"/>
                  <a:gd name="T23" fmla="*/ 0 h 2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671;p5"/>
              <p:cNvSpPr>
                <a:spLocks/>
              </p:cNvSpPr>
              <p:nvPr/>
            </p:nvSpPr>
            <p:spPr bwMode="auto">
              <a:xfrm>
                <a:off x="6097650" y="4691150"/>
                <a:ext cx="56250" cy="51050"/>
              </a:xfrm>
              <a:custGeom>
                <a:avLst/>
                <a:gdLst>
                  <a:gd name="T0" fmla="*/ 2147483646 w 2250"/>
                  <a:gd name="T1" fmla="*/ 9765625 h 2042"/>
                  <a:gd name="T2" fmla="*/ 2147483646 w 2250"/>
                  <a:gd name="T3" fmla="*/ 576171875 h 2042"/>
                  <a:gd name="T4" fmla="*/ 2147483646 w 2250"/>
                  <a:gd name="T5" fmla="*/ 2147483646 h 2042"/>
                  <a:gd name="T6" fmla="*/ 2147483646 w 2250"/>
                  <a:gd name="T7" fmla="*/ 2147483646 h 2042"/>
                  <a:gd name="T8" fmla="*/ 2147483646 w 2250"/>
                  <a:gd name="T9" fmla="*/ 2147483646 h 2042"/>
                  <a:gd name="T10" fmla="*/ 2080078125 w 2250"/>
                  <a:gd name="T11" fmla="*/ 2147483646 h 2042"/>
                  <a:gd name="T12" fmla="*/ 595703125 w 2250"/>
                  <a:gd name="T13" fmla="*/ 2147483646 h 2042"/>
                  <a:gd name="T14" fmla="*/ 2147483646 w 2250"/>
                  <a:gd name="T15" fmla="*/ 2147483646 h 2042"/>
                  <a:gd name="T16" fmla="*/ 2147483646 w 2250"/>
                  <a:gd name="T17" fmla="*/ 2147483646 h 2042"/>
                  <a:gd name="T18" fmla="*/ 2147483646 w 2250"/>
                  <a:gd name="T19" fmla="*/ 2147483646 h 2042"/>
                  <a:gd name="T20" fmla="*/ 2147483646 w 2250"/>
                  <a:gd name="T21" fmla="*/ 2147483646 h 2042"/>
                  <a:gd name="T22" fmla="*/ 2147483646 w 2250"/>
                  <a:gd name="T23" fmla="*/ 2147483646 h 2042"/>
                  <a:gd name="T24" fmla="*/ 2147483646 w 2250"/>
                  <a:gd name="T25" fmla="*/ 1757812500 h 2042"/>
                  <a:gd name="T26" fmla="*/ 2147483646 w 2250"/>
                  <a:gd name="T27" fmla="*/ 9765625 h 20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672;p5"/>
              <p:cNvSpPr>
                <a:spLocks/>
              </p:cNvSpPr>
              <p:nvPr/>
            </p:nvSpPr>
            <p:spPr bwMode="auto">
              <a:xfrm>
                <a:off x="5996575" y="4510225"/>
                <a:ext cx="40300" cy="40150"/>
              </a:xfrm>
              <a:custGeom>
                <a:avLst/>
                <a:gdLst>
                  <a:gd name="T0" fmla="*/ 2147483646 w 1612"/>
                  <a:gd name="T1" fmla="*/ 9765625 h 1606"/>
                  <a:gd name="T2" fmla="*/ 2147483646 w 1612"/>
                  <a:gd name="T3" fmla="*/ 2089843750 h 1606"/>
                  <a:gd name="T4" fmla="*/ 898437500 w 1612"/>
                  <a:gd name="T5" fmla="*/ 2147483646 h 1606"/>
                  <a:gd name="T6" fmla="*/ 302734375 w 1612"/>
                  <a:gd name="T7" fmla="*/ 2147483646 h 1606"/>
                  <a:gd name="T8" fmla="*/ 2080078125 w 1612"/>
                  <a:gd name="T9" fmla="*/ 2147483646 h 1606"/>
                  <a:gd name="T10" fmla="*/ 2147483646 w 1612"/>
                  <a:gd name="T11" fmla="*/ 2147483646 h 1606"/>
                  <a:gd name="T12" fmla="*/ 2147483646 w 1612"/>
                  <a:gd name="T13" fmla="*/ 2147483646 h 1606"/>
                  <a:gd name="T14" fmla="*/ 2147483646 w 1612"/>
                  <a:gd name="T15" fmla="*/ 2147483646 h 1606"/>
                  <a:gd name="T16" fmla="*/ 2147483646 w 1612"/>
                  <a:gd name="T17" fmla="*/ 2147483646 h 1606"/>
                  <a:gd name="T18" fmla="*/ 2147483646 w 1612"/>
                  <a:gd name="T19" fmla="*/ 1191406250 h 1606"/>
                  <a:gd name="T20" fmla="*/ 2147483646 w 1612"/>
                  <a:gd name="T21" fmla="*/ 9765625 h 160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673;p5"/>
              <p:cNvSpPr>
                <a:spLocks/>
              </p:cNvSpPr>
              <p:nvPr/>
            </p:nvSpPr>
            <p:spPr bwMode="auto">
              <a:xfrm>
                <a:off x="6168325" y="4551275"/>
                <a:ext cx="46375" cy="46150"/>
              </a:xfrm>
              <a:custGeom>
                <a:avLst/>
                <a:gdLst>
                  <a:gd name="T0" fmla="*/ 1972656250 w 1855"/>
                  <a:gd name="T1" fmla="*/ 2147483646 h 1846"/>
                  <a:gd name="T2" fmla="*/ 2080078125 w 1855"/>
                  <a:gd name="T3" fmla="*/ 2147483646 h 1846"/>
                  <a:gd name="T4" fmla="*/ 1972656250 w 1855"/>
                  <a:gd name="T5" fmla="*/ 2147483646 h 1846"/>
                  <a:gd name="T6" fmla="*/ 2147483646 w 1855"/>
                  <a:gd name="T7" fmla="*/ 0 h 1846"/>
                  <a:gd name="T8" fmla="*/ 2147483646 w 1855"/>
                  <a:gd name="T9" fmla="*/ 1484375000 h 1846"/>
                  <a:gd name="T10" fmla="*/ 1777343750 w 1855"/>
                  <a:gd name="T11" fmla="*/ 2147483646 h 1846"/>
                  <a:gd name="T12" fmla="*/ 1875000000 w 1855"/>
                  <a:gd name="T13" fmla="*/ 2147483646 h 1846"/>
                  <a:gd name="T14" fmla="*/ 1875000000 w 1855"/>
                  <a:gd name="T15" fmla="*/ 2147483646 h 1846"/>
                  <a:gd name="T16" fmla="*/ 2147483646 w 1855"/>
                  <a:gd name="T17" fmla="*/ 2147483646 h 1846"/>
                  <a:gd name="T18" fmla="*/ 2147483646 w 1855"/>
                  <a:gd name="T19" fmla="*/ 2147483646 h 1846"/>
                  <a:gd name="T20" fmla="*/ 2147483646 w 1855"/>
                  <a:gd name="T21" fmla="*/ 2147483646 h 1846"/>
                  <a:gd name="T22" fmla="*/ 2147483646 w 1855"/>
                  <a:gd name="T23" fmla="*/ 2147483646 h 1846"/>
                  <a:gd name="T24" fmla="*/ 2147483646 w 1855"/>
                  <a:gd name="T25" fmla="*/ 2147483646 h 1846"/>
                  <a:gd name="T26" fmla="*/ 2147483646 w 1855"/>
                  <a:gd name="T27" fmla="*/ 0 h 18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9" name="Google Shape;674;p5"/>
            <p:cNvGrpSpPr>
              <a:grpSpLocks/>
            </p:cNvGrpSpPr>
            <p:nvPr/>
          </p:nvGrpSpPr>
          <p:grpSpPr bwMode="auto"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5" name="Google Shape;675;p5"/>
              <p:cNvSpPr>
                <a:spLocks/>
              </p:cNvSpPr>
              <p:nvPr/>
            </p:nvSpPr>
            <p:spPr bwMode="auto">
              <a:xfrm>
                <a:off x="1200675" y="4314750"/>
                <a:ext cx="191400" cy="173775"/>
              </a:xfrm>
              <a:custGeom>
                <a:avLst/>
                <a:gdLst>
                  <a:gd name="T0" fmla="*/ 2147483646 w 7656"/>
                  <a:gd name="T1" fmla="*/ 2147483646 h 6951"/>
                  <a:gd name="T2" fmla="*/ 2147483646 w 7656"/>
                  <a:gd name="T3" fmla="*/ 2147483646 h 6951"/>
                  <a:gd name="T4" fmla="*/ 2147483646 w 7656"/>
                  <a:gd name="T5" fmla="*/ 2147483646 h 6951"/>
                  <a:gd name="T6" fmla="*/ 2147483646 w 7656"/>
                  <a:gd name="T7" fmla="*/ 2147483646 h 6951"/>
                  <a:gd name="T8" fmla="*/ 2147483646 w 7656"/>
                  <a:gd name="T9" fmla="*/ 2147483646 h 6951"/>
                  <a:gd name="T10" fmla="*/ 2147483646 w 7656"/>
                  <a:gd name="T11" fmla="*/ 2147483646 h 6951"/>
                  <a:gd name="T12" fmla="*/ 2147483646 w 7656"/>
                  <a:gd name="T13" fmla="*/ 2147483646 h 6951"/>
                  <a:gd name="T14" fmla="*/ 2147483646 w 7656"/>
                  <a:gd name="T15" fmla="*/ 2147483646 h 6951"/>
                  <a:gd name="T16" fmla="*/ 2147483646 w 7656"/>
                  <a:gd name="T17" fmla="*/ 2147483646 h 6951"/>
                  <a:gd name="T18" fmla="*/ 2147483646 w 7656"/>
                  <a:gd name="T19" fmla="*/ 2147483646 h 6951"/>
                  <a:gd name="T20" fmla="*/ 2147483646 w 7656"/>
                  <a:gd name="T21" fmla="*/ 2147483646 h 6951"/>
                  <a:gd name="T22" fmla="*/ 2147483646 w 7656"/>
                  <a:gd name="T23" fmla="*/ 2147483646 h 6951"/>
                  <a:gd name="T24" fmla="*/ 2147483646 w 7656"/>
                  <a:gd name="T25" fmla="*/ 2147483646 h 6951"/>
                  <a:gd name="T26" fmla="*/ 2147483646 w 7656"/>
                  <a:gd name="T27" fmla="*/ 2147483646 h 6951"/>
                  <a:gd name="T28" fmla="*/ 2147483646 w 7656"/>
                  <a:gd name="T29" fmla="*/ 2147483646 h 6951"/>
                  <a:gd name="T30" fmla="*/ 2147483646 w 7656"/>
                  <a:gd name="T31" fmla="*/ 2147483646 h 6951"/>
                  <a:gd name="T32" fmla="*/ 2147483646 w 7656"/>
                  <a:gd name="T33" fmla="*/ 2147483646 h 6951"/>
                  <a:gd name="T34" fmla="*/ 2147483646 w 7656"/>
                  <a:gd name="T35" fmla="*/ 2147483646 h 6951"/>
                  <a:gd name="T36" fmla="*/ 2147483646 w 7656"/>
                  <a:gd name="T37" fmla="*/ 2147483646 h 6951"/>
                  <a:gd name="T38" fmla="*/ 2147483646 w 7656"/>
                  <a:gd name="T39" fmla="*/ 2147483646 h 6951"/>
                  <a:gd name="T40" fmla="*/ 2147483646 w 7656"/>
                  <a:gd name="T41" fmla="*/ 2147483646 h 6951"/>
                  <a:gd name="T42" fmla="*/ 2147483646 w 7656"/>
                  <a:gd name="T43" fmla="*/ 2147483646 h 6951"/>
                  <a:gd name="T44" fmla="*/ 2147483646 w 7656"/>
                  <a:gd name="T45" fmla="*/ 2147483646 h 6951"/>
                  <a:gd name="T46" fmla="*/ 2147483646 w 7656"/>
                  <a:gd name="T47" fmla="*/ 2147483646 h 6951"/>
                  <a:gd name="T48" fmla="*/ 2147483646 w 7656"/>
                  <a:gd name="T49" fmla="*/ 2147483646 h 6951"/>
                  <a:gd name="T50" fmla="*/ 2147483646 w 7656"/>
                  <a:gd name="T51" fmla="*/ 2147483646 h 6951"/>
                  <a:gd name="T52" fmla="*/ 2147483646 w 7656"/>
                  <a:gd name="T53" fmla="*/ 2147483646 h 6951"/>
                  <a:gd name="T54" fmla="*/ 2147483646 w 7656"/>
                  <a:gd name="T55" fmla="*/ 2147483646 h 6951"/>
                  <a:gd name="T56" fmla="*/ 2147483646 w 7656"/>
                  <a:gd name="T57" fmla="*/ 2147483646 h 6951"/>
                  <a:gd name="T58" fmla="*/ 2147483646 w 7656"/>
                  <a:gd name="T59" fmla="*/ 2147483646 h 6951"/>
                  <a:gd name="T60" fmla="*/ 2147483646 w 7656"/>
                  <a:gd name="T61" fmla="*/ 2147483646 h 6951"/>
                  <a:gd name="T62" fmla="*/ 2147483646 w 7656"/>
                  <a:gd name="T63" fmla="*/ 2147483646 h 6951"/>
                  <a:gd name="T64" fmla="*/ 2147483646 w 7656"/>
                  <a:gd name="T65" fmla="*/ 2147483646 h 6951"/>
                  <a:gd name="T66" fmla="*/ 2147483646 w 7656"/>
                  <a:gd name="T67" fmla="*/ 2147483646 h 6951"/>
                  <a:gd name="T68" fmla="*/ 2147483646 w 7656"/>
                  <a:gd name="T69" fmla="*/ 2147483646 h 6951"/>
                  <a:gd name="T70" fmla="*/ 2147483646 w 7656"/>
                  <a:gd name="T71" fmla="*/ 2147483646 h 6951"/>
                  <a:gd name="T72" fmla="*/ 2147483646 w 7656"/>
                  <a:gd name="T73" fmla="*/ 2147483646 h 6951"/>
                  <a:gd name="T74" fmla="*/ 2147483646 w 7656"/>
                  <a:gd name="T75" fmla="*/ 0 h 695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676;p5"/>
              <p:cNvSpPr>
                <a:spLocks/>
              </p:cNvSpPr>
              <p:nvPr/>
            </p:nvSpPr>
            <p:spPr bwMode="auto">
              <a:xfrm>
                <a:off x="1677625" y="4820450"/>
                <a:ext cx="275700" cy="247825"/>
              </a:xfrm>
              <a:custGeom>
                <a:avLst/>
                <a:gdLst>
                  <a:gd name="T0" fmla="*/ 2147483646 w 11028"/>
                  <a:gd name="T1" fmla="*/ 2147483646 h 9913"/>
                  <a:gd name="T2" fmla="*/ 2147483646 w 11028"/>
                  <a:gd name="T3" fmla="*/ 2147483646 h 9913"/>
                  <a:gd name="T4" fmla="*/ 2147483646 w 11028"/>
                  <a:gd name="T5" fmla="*/ 2147483646 h 9913"/>
                  <a:gd name="T6" fmla="*/ 2147483646 w 11028"/>
                  <a:gd name="T7" fmla="*/ 2147483646 h 9913"/>
                  <a:gd name="T8" fmla="*/ 2147483646 w 11028"/>
                  <a:gd name="T9" fmla="*/ 2147483646 h 9913"/>
                  <a:gd name="T10" fmla="*/ 2147483646 w 11028"/>
                  <a:gd name="T11" fmla="*/ 2147483646 h 9913"/>
                  <a:gd name="T12" fmla="*/ 2147483646 w 11028"/>
                  <a:gd name="T13" fmla="*/ 2147483646 h 9913"/>
                  <a:gd name="T14" fmla="*/ 2147483646 w 11028"/>
                  <a:gd name="T15" fmla="*/ 2147483646 h 9913"/>
                  <a:gd name="T16" fmla="*/ 2147483646 w 11028"/>
                  <a:gd name="T17" fmla="*/ 2147483646 h 9913"/>
                  <a:gd name="T18" fmla="*/ 2147483646 w 11028"/>
                  <a:gd name="T19" fmla="*/ 2147483646 h 9913"/>
                  <a:gd name="T20" fmla="*/ 2147483646 w 11028"/>
                  <a:gd name="T21" fmla="*/ 2147483646 h 9913"/>
                  <a:gd name="T22" fmla="*/ 2147483646 w 11028"/>
                  <a:gd name="T23" fmla="*/ 2147483646 h 9913"/>
                  <a:gd name="T24" fmla="*/ 2147483646 w 11028"/>
                  <a:gd name="T25" fmla="*/ 2147483646 h 9913"/>
                  <a:gd name="T26" fmla="*/ 2147483646 w 11028"/>
                  <a:gd name="T27" fmla="*/ 2147483646 h 9913"/>
                  <a:gd name="T28" fmla="*/ 2147483646 w 11028"/>
                  <a:gd name="T29" fmla="*/ 2147483646 h 9913"/>
                  <a:gd name="T30" fmla="*/ 2147483646 w 11028"/>
                  <a:gd name="T31" fmla="*/ 2147483646 h 9913"/>
                  <a:gd name="T32" fmla="*/ 2147483646 w 11028"/>
                  <a:gd name="T33" fmla="*/ 2147483646 h 9913"/>
                  <a:gd name="T34" fmla="*/ 2147483646 w 11028"/>
                  <a:gd name="T35" fmla="*/ 2147483646 h 9913"/>
                  <a:gd name="T36" fmla="*/ 2147483646 w 11028"/>
                  <a:gd name="T37" fmla="*/ 2147483646 h 9913"/>
                  <a:gd name="T38" fmla="*/ 2147483646 w 11028"/>
                  <a:gd name="T39" fmla="*/ 2147483646 h 9913"/>
                  <a:gd name="T40" fmla="*/ 2147483646 w 11028"/>
                  <a:gd name="T41" fmla="*/ 2147483646 h 9913"/>
                  <a:gd name="T42" fmla="*/ 2147483646 w 11028"/>
                  <a:gd name="T43" fmla="*/ 2147483646 h 9913"/>
                  <a:gd name="T44" fmla="*/ 2147483646 w 11028"/>
                  <a:gd name="T45" fmla="*/ 2147483646 h 9913"/>
                  <a:gd name="T46" fmla="*/ 2147483646 w 11028"/>
                  <a:gd name="T47" fmla="*/ 2147483646 h 9913"/>
                  <a:gd name="T48" fmla="*/ 2147483646 w 11028"/>
                  <a:gd name="T49" fmla="*/ 2147483646 h 9913"/>
                  <a:gd name="T50" fmla="*/ 2147483646 w 11028"/>
                  <a:gd name="T51" fmla="*/ 2147483646 h 9913"/>
                  <a:gd name="T52" fmla="*/ 2147483646 w 11028"/>
                  <a:gd name="T53" fmla="*/ 2147483646 h 9913"/>
                  <a:gd name="T54" fmla="*/ 2147483646 w 11028"/>
                  <a:gd name="T55" fmla="*/ 2147483646 h 9913"/>
                  <a:gd name="T56" fmla="*/ 2147483646 w 11028"/>
                  <a:gd name="T57" fmla="*/ 2147483646 h 9913"/>
                  <a:gd name="T58" fmla="*/ 2147483646 w 11028"/>
                  <a:gd name="T59" fmla="*/ 2147483646 h 9913"/>
                  <a:gd name="T60" fmla="*/ 2147483646 w 11028"/>
                  <a:gd name="T61" fmla="*/ 2147483646 h 9913"/>
                  <a:gd name="T62" fmla="*/ 2147483646 w 11028"/>
                  <a:gd name="T63" fmla="*/ 2147483646 h 9913"/>
                  <a:gd name="T64" fmla="*/ 2147483646 w 11028"/>
                  <a:gd name="T65" fmla="*/ 2147483646 h 9913"/>
                  <a:gd name="T66" fmla="*/ 2147483646 w 11028"/>
                  <a:gd name="T67" fmla="*/ 2147483646 h 9913"/>
                  <a:gd name="T68" fmla="*/ 2147483646 w 11028"/>
                  <a:gd name="T69" fmla="*/ 2147483646 h 9913"/>
                  <a:gd name="T70" fmla="*/ 2147483646 w 11028"/>
                  <a:gd name="T71" fmla="*/ 2147483646 h 9913"/>
                  <a:gd name="T72" fmla="*/ 2147483646 w 11028"/>
                  <a:gd name="T73" fmla="*/ 2147483646 h 9913"/>
                  <a:gd name="T74" fmla="*/ 2147483646 w 11028"/>
                  <a:gd name="T75" fmla="*/ 9765625 h 99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0" name="Google Shape;677;p5"/>
            <p:cNvGrpSpPr>
              <a:grpSpLocks/>
            </p:cNvGrpSpPr>
            <p:nvPr/>
          </p:nvGrpSpPr>
          <p:grpSpPr bwMode="auto">
            <a:xfrm rot="20568004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22" name="Google Shape;678;p5"/>
              <p:cNvSpPr/>
              <p:nvPr/>
            </p:nvSpPr>
            <p:spPr>
              <a:xfrm>
                <a:off x="4131442" y="1912336"/>
                <a:ext cx="967424" cy="912443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679;p5"/>
              <p:cNvSpPr/>
              <p:nvPr/>
            </p:nvSpPr>
            <p:spPr>
              <a:xfrm>
                <a:off x="4575578" y="2078139"/>
                <a:ext cx="109906" cy="598072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680;p5"/>
              <p:cNvSpPr/>
              <p:nvPr/>
            </p:nvSpPr>
            <p:spPr>
              <a:xfrm>
                <a:off x="4506855" y="1947818"/>
                <a:ext cx="58787" cy="699028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681;p5"/>
              <p:cNvSpPr/>
              <p:nvPr/>
            </p:nvSpPr>
            <p:spPr>
              <a:xfrm>
                <a:off x="4541884" y="2072419"/>
                <a:ext cx="98403" cy="575069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682;p5"/>
              <p:cNvSpPr/>
              <p:nvPr/>
            </p:nvSpPr>
            <p:spPr>
              <a:xfrm>
                <a:off x="4578820" y="2140472"/>
                <a:ext cx="150801" cy="48817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683;p5"/>
              <p:cNvSpPr/>
              <p:nvPr/>
            </p:nvSpPr>
            <p:spPr>
              <a:xfrm>
                <a:off x="4528930" y="2037468"/>
                <a:ext cx="88180" cy="61468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684;p5"/>
              <p:cNvSpPr/>
              <p:nvPr/>
            </p:nvSpPr>
            <p:spPr>
              <a:xfrm>
                <a:off x="4626997" y="2258644"/>
                <a:ext cx="365500" cy="392325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685;p5"/>
              <p:cNvSpPr/>
              <p:nvPr/>
            </p:nvSpPr>
            <p:spPr>
              <a:xfrm>
                <a:off x="4660618" y="2293767"/>
                <a:ext cx="375724" cy="347597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686;p5"/>
              <p:cNvSpPr/>
              <p:nvPr/>
            </p:nvSpPr>
            <p:spPr>
              <a:xfrm>
                <a:off x="4645617" y="2229292"/>
                <a:ext cx="297767" cy="365488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687;p5"/>
              <p:cNvSpPr/>
              <p:nvPr/>
            </p:nvSpPr>
            <p:spPr>
              <a:xfrm>
                <a:off x="4047869" y="2077923"/>
                <a:ext cx="877966" cy="746312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688;p5"/>
              <p:cNvSpPr/>
              <p:nvPr/>
            </p:nvSpPr>
            <p:spPr>
              <a:xfrm>
                <a:off x="4522270" y="2252150"/>
                <a:ext cx="255594" cy="575069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689;p5"/>
              <p:cNvSpPr/>
              <p:nvPr/>
            </p:nvSpPr>
            <p:spPr>
              <a:xfrm>
                <a:off x="4187693" y="2420097"/>
                <a:ext cx="368056" cy="411494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690;p5"/>
              <p:cNvSpPr/>
              <p:nvPr/>
            </p:nvSpPr>
            <p:spPr>
              <a:xfrm>
                <a:off x="4559781" y="2461832"/>
                <a:ext cx="546972" cy="353987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691;p5"/>
              <p:cNvSpPr/>
              <p:nvPr/>
            </p:nvSpPr>
            <p:spPr>
              <a:xfrm>
                <a:off x="4553916" y="2442486"/>
                <a:ext cx="43451" cy="292646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692;p5"/>
              <p:cNvSpPr/>
              <p:nvPr/>
            </p:nvSpPr>
            <p:spPr>
              <a:xfrm>
                <a:off x="4564859" y="2428848"/>
                <a:ext cx="113739" cy="319483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693;p5"/>
              <p:cNvSpPr/>
              <p:nvPr/>
            </p:nvSpPr>
            <p:spPr>
              <a:xfrm>
                <a:off x="4580102" y="2552434"/>
                <a:ext cx="104794" cy="198080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694;p5"/>
              <p:cNvSpPr/>
              <p:nvPr/>
            </p:nvSpPr>
            <p:spPr>
              <a:xfrm>
                <a:off x="4578557" y="2546413"/>
                <a:ext cx="315659" cy="228749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695;p5"/>
              <p:cNvSpPr/>
              <p:nvPr/>
            </p:nvSpPr>
            <p:spPr>
              <a:xfrm>
                <a:off x="4603042" y="2616637"/>
                <a:ext cx="302880" cy="153352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696;p5"/>
              <p:cNvSpPr/>
              <p:nvPr/>
            </p:nvSpPr>
            <p:spPr>
              <a:xfrm>
                <a:off x="4602304" y="2706771"/>
                <a:ext cx="272208" cy="76676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697;p5"/>
              <p:cNvSpPr/>
              <p:nvPr/>
            </p:nvSpPr>
            <p:spPr>
              <a:xfrm>
                <a:off x="4362023" y="2511334"/>
                <a:ext cx="176360" cy="260698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698;p5"/>
              <p:cNvSpPr/>
              <p:nvPr/>
            </p:nvSpPr>
            <p:spPr>
              <a:xfrm>
                <a:off x="4321935" y="2584268"/>
                <a:ext cx="199364" cy="198079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699;p5"/>
              <p:cNvSpPr/>
              <p:nvPr/>
            </p:nvSpPr>
            <p:spPr>
              <a:xfrm>
                <a:off x="4277546" y="2636437"/>
                <a:ext cx="228757" cy="148240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700;p5"/>
              <p:cNvSpPr>
                <a:spLocks/>
              </p:cNvSpPr>
              <p:nvPr/>
            </p:nvSpPr>
            <p:spPr bwMode="auto">
              <a:xfrm>
                <a:off x="4399081" y="2659390"/>
                <a:ext cx="321900" cy="221075"/>
              </a:xfrm>
              <a:custGeom>
                <a:avLst/>
                <a:gdLst>
                  <a:gd name="T0" fmla="*/ 2147483646 w 12876"/>
                  <a:gd name="T1" fmla="*/ 9765625 h 8843"/>
                  <a:gd name="T2" fmla="*/ 2147483646 w 12876"/>
                  <a:gd name="T3" fmla="*/ 2147483646 h 8843"/>
                  <a:gd name="T4" fmla="*/ 2147483646 w 12876"/>
                  <a:gd name="T5" fmla="*/ 2147483646 h 8843"/>
                  <a:gd name="T6" fmla="*/ 2147483646 w 12876"/>
                  <a:gd name="T7" fmla="*/ 2147483646 h 8843"/>
                  <a:gd name="T8" fmla="*/ 2147483646 w 12876"/>
                  <a:gd name="T9" fmla="*/ 2147483646 h 8843"/>
                  <a:gd name="T10" fmla="*/ 2147483646 w 12876"/>
                  <a:gd name="T11" fmla="*/ 2147483646 h 8843"/>
                  <a:gd name="T12" fmla="*/ 2147483646 w 12876"/>
                  <a:gd name="T13" fmla="*/ 2147483646 h 8843"/>
                  <a:gd name="T14" fmla="*/ 2147483646 w 12876"/>
                  <a:gd name="T15" fmla="*/ 2147483646 h 8843"/>
                  <a:gd name="T16" fmla="*/ 2147483646 w 12876"/>
                  <a:gd name="T17" fmla="*/ 2147483646 h 8843"/>
                  <a:gd name="T18" fmla="*/ 2147483646 w 12876"/>
                  <a:gd name="T19" fmla="*/ 2147483646 h 8843"/>
                  <a:gd name="T20" fmla="*/ 2147483646 w 12876"/>
                  <a:gd name="T21" fmla="*/ 2147483646 h 8843"/>
                  <a:gd name="T22" fmla="*/ 2147483646 w 12876"/>
                  <a:gd name="T23" fmla="*/ 2147483646 h 8843"/>
                  <a:gd name="T24" fmla="*/ 2147483646 w 12876"/>
                  <a:gd name="T25" fmla="*/ 2147483646 h 8843"/>
                  <a:gd name="T26" fmla="*/ 2147483646 w 12876"/>
                  <a:gd name="T27" fmla="*/ 2147483646 h 8843"/>
                  <a:gd name="T28" fmla="*/ 2147483646 w 12876"/>
                  <a:gd name="T29" fmla="*/ 2147483646 h 8843"/>
                  <a:gd name="T30" fmla="*/ 2147483646 w 12876"/>
                  <a:gd name="T31" fmla="*/ 29296875 h 8843"/>
                  <a:gd name="T32" fmla="*/ 2147483646 w 12876"/>
                  <a:gd name="T33" fmla="*/ 9765625 h 88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21" name="Google Shape;701;p5"/>
            <p:cNvSpPr>
              <a:spLocks/>
            </p:cNvSpPr>
            <p:nvPr/>
          </p:nvSpPr>
          <p:spPr bwMode="auto">
            <a:xfrm>
              <a:off x="92175" y="10300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8401714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708;p6"/>
          <p:cNvGrpSpPr>
            <a:grpSpLocks/>
          </p:cNvGrpSpPr>
          <p:nvPr/>
        </p:nvGrpSpPr>
        <p:grpSpPr bwMode="auto">
          <a:xfrm>
            <a:off x="-87313" y="330200"/>
            <a:ext cx="12550776" cy="6981825"/>
            <a:chOff x="-65450" y="247872"/>
            <a:chExt cx="9412669" cy="5235897"/>
          </a:xfrm>
        </p:grpSpPr>
        <p:sp>
          <p:nvSpPr>
            <p:cNvPr id="4" name="Google Shape;709;p6"/>
            <p:cNvSpPr>
              <a:spLocks/>
            </p:cNvSpPr>
            <p:nvPr/>
          </p:nvSpPr>
          <p:spPr bwMode="auto">
            <a:xfrm>
              <a:off x="-38725" y="4357527"/>
              <a:ext cx="9209436" cy="824931"/>
            </a:xfrm>
            <a:custGeom>
              <a:avLst/>
              <a:gdLst>
                <a:gd name="T0" fmla="*/ 2147483646 w 75622"/>
                <a:gd name="T1" fmla="*/ 27680 h 107378"/>
                <a:gd name="T2" fmla="*/ 2147483646 w 75622"/>
                <a:gd name="T3" fmla="*/ 3584330 h 107378"/>
                <a:gd name="T4" fmla="*/ 2147483646 w 75622"/>
                <a:gd name="T5" fmla="*/ 38401607 h 107378"/>
                <a:gd name="T6" fmla="*/ 2147483646 w 75622"/>
                <a:gd name="T7" fmla="*/ 83923358 h 107378"/>
                <a:gd name="T8" fmla="*/ 2147483646 w 75622"/>
                <a:gd name="T9" fmla="*/ 195518880 h 107378"/>
                <a:gd name="T10" fmla="*/ 2147483646 w 75622"/>
                <a:gd name="T11" fmla="*/ 208017586 h 107378"/>
                <a:gd name="T12" fmla="*/ 2147483646 w 75622"/>
                <a:gd name="T13" fmla="*/ 210692815 h 107378"/>
                <a:gd name="T14" fmla="*/ 2147483646 w 75622"/>
                <a:gd name="T15" fmla="*/ 224100613 h 107378"/>
                <a:gd name="T16" fmla="*/ 2147483646 w 75622"/>
                <a:gd name="T17" fmla="*/ 255333092 h 107378"/>
                <a:gd name="T18" fmla="*/ 2147483646 w 75622"/>
                <a:gd name="T19" fmla="*/ 310674709 h 107378"/>
                <a:gd name="T20" fmla="*/ 2147483646 w 75622"/>
                <a:gd name="T21" fmla="*/ 360665928 h 107378"/>
                <a:gd name="T22" fmla="*/ 2147483646 w 75622"/>
                <a:gd name="T23" fmla="*/ 406187203 h 107378"/>
                <a:gd name="T24" fmla="*/ 2147483646 w 75622"/>
                <a:gd name="T25" fmla="*/ 441004480 h 107378"/>
                <a:gd name="T26" fmla="*/ 2147483646 w 75622"/>
                <a:gd name="T27" fmla="*/ 476730850 h 107378"/>
                <a:gd name="T28" fmla="*/ 2147483646 w 75622"/>
                <a:gd name="T29" fmla="*/ 476730850 h 107378"/>
                <a:gd name="T30" fmla="*/ 2147483646 w 75622"/>
                <a:gd name="T31" fmla="*/ 467791982 h 107378"/>
                <a:gd name="T32" fmla="*/ 2147483646 w 75622"/>
                <a:gd name="T33" fmla="*/ 446383041 h 107378"/>
                <a:gd name="T34" fmla="*/ 2147483646 w 75622"/>
                <a:gd name="T35" fmla="*/ 419595002 h 107378"/>
                <a:gd name="T36" fmla="*/ 2147483646 w 75622"/>
                <a:gd name="T37" fmla="*/ 383893124 h 107378"/>
                <a:gd name="T38" fmla="*/ 2147483646 w 75622"/>
                <a:gd name="T39" fmla="*/ 360665928 h 107378"/>
                <a:gd name="T40" fmla="*/ 2147483646 w 75622"/>
                <a:gd name="T41" fmla="*/ 331202713 h 107378"/>
                <a:gd name="T42" fmla="*/ 2147483646 w 75622"/>
                <a:gd name="T43" fmla="*/ 299970242 h 107378"/>
                <a:gd name="T44" fmla="*/ 2147483646 w 75622"/>
                <a:gd name="T45" fmla="*/ 274976434 h 107378"/>
                <a:gd name="T46" fmla="*/ 2147483646 w 75622"/>
                <a:gd name="T47" fmla="*/ 219631214 h 107378"/>
                <a:gd name="T48" fmla="*/ 2147483646 w 75622"/>
                <a:gd name="T49" fmla="*/ 173200309 h 107378"/>
                <a:gd name="T50" fmla="*/ 2147483646 w 75622"/>
                <a:gd name="T51" fmla="*/ 134823194 h 107378"/>
                <a:gd name="T52" fmla="*/ 2147483646 w 75622"/>
                <a:gd name="T53" fmla="*/ 112505091 h 107378"/>
                <a:gd name="T54" fmla="*/ 2147483646 w 75622"/>
                <a:gd name="T55" fmla="*/ 106245117 h 107378"/>
                <a:gd name="T56" fmla="*/ 2147483646 w 75622"/>
                <a:gd name="T57" fmla="*/ 106245117 h 107378"/>
                <a:gd name="T58" fmla="*/ 2147483646 w 75622"/>
                <a:gd name="T59" fmla="*/ 115180328 h 107378"/>
                <a:gd name="T60" fmla="*/ 2147483646 w 75622"/>
                <a:gd name="T61" fmla="*/ 125003321 h 107378"/>
                <a:gd name="T62" fmla="*/ 2147483646 w 75622"/>
                <a:gd name="T63" fmla="*/ 1498861299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1986268536 h 107378"/>
                <a:gd name="T74" fmla="*/ 2147483646 w 75622"/>
                <a:gd name="T75" fmla="*/ 579387981 h 107378"/>
                <a:gd name="T76" fmla="*/ 2147483646 w 75622"/>
                <a:gd name="T77" fmla="*/ 27680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5" name="Google Shape;710;p6"/>
            <p:cNvSpPr>
              <a:spLocks/>
            </p:cNvSpPr>
            <p:nvPr/>
          </p:nvSpPr>
          <p:spPr bwMode="auto">
            <a:xfrm>
              <a:off x="-65450" y="4573370"/>
              <a:ext cx="9209483" cy="608745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00624948 h 81492"/>
                <a:gd name="T4" fmla="*/ 2147483646 w 75655"/>
                <a:gd name="T5" fmla="*/ 700624948 h 81492"/>
                <a:gd name="T6" fmla="*/ 2147483646 w 75655"/>
                <a:gd name="T7" fmla="*/ 1895470765 h 81492"/>
                <a:gd name="T8" fmla="*/ 2147483646 w 75655"/>
                <a:gd name="T9" fmla="*/ 1895470765 h 81492"/>
                <a:gd name="T10" fmla="*/ 2147483646 w 75655"/>
                <a:gd name="T11" fmla="*/ 1124251544 h 81492"/>
                <a:gd name="T12" fmla="*/ 2147483646 w 75655"/>
                <a:gd name="T13" fmla="*/ 568720479 h 81492"/>
                <a:gd name="T14" fmla="*/ 2147483646 w 75655"/>
                <a:gd name="T15" fmla="*/ 575698659 h 81492"/>
                <a:gd name="T16" fmla="*/ 2147483646 w 75655"/>
                <a:gd name="T17" fmla="*/ 585002339 h 81492"/>
                <a:gd name="T18" fmla="*/ 2147483646 w 75655"/>
                <a:gd name="T19" fmla="*/ 588119427 h 81492"/>
                <a:gd name="T20" fmla="*/ 2147483646 w 75655"/>
                <a:gd name="T21" fmla="*/ 587349935 h 81492"/>
                <a:gd name="T22" fmla="*/ 2147483646 w 75655"/>
                <a:gd name="T23" fmla="*/ 581907400 h 81492"/>
                <a:gd name="T24" fmla="*/ 2147483646 w 75655"/>
                <a:gd name="T25" fmla="*/ 548552884 h 81492"/>
                <a:gd name="T26" fmla="*/ 2147483646 w 75655"/>
                <a:gd name="T27" fmla="*/ 523711790 h 81492"/>
                <a:gd name="T28" fmla="*/ 2147483646 w 75655"/>
                <a:gd name="T29" fmla="*/ 491126326 h 81492"/>
                <a:gd name="T30" fmla="*/ 2147483646 w 75655"/>
                <a:gd name="T31" fmla="*/ 412766019 h 81492"/>
                <a:gd name="T32" fmla="*/ 2147483646 w 75655"/>
                <a:gd name="T33" fmla="*/ 412766019 h 81492"/>
                <a:gd name="T34" fmla="*/ 2147483646 w 75655"/>
                <a:gd name="T35" fmla="*/ 335171858 h 81492"/>
                <a:gd name="T36" fmla="*/ 2147483646 w 75655"/>
                <a:gd name="T37" fmla="*/ 243621741 h 81492"/>
                <a:gd name="T38" fmla="*/ 2147483646 w 75655"/>
                <a:gd name="T39" fmla="*/ 193194674 h 81492"/>
                <a:gd name="T40" fmla="*/ 2147483646 w 75655"/>
                <a:gd name="T41" fmla="*/ 167584476 h 81492"/>
                <a:gd name="T42" fmla="*/ 2147483646 w 75655"/>
                <a:gd name="T43" fmla="*/ 166049287 h 81492"/>
                <a:gd name="T44" fmla="*/ 2147483646 w 75655"/>
                <a:gd name="T45" fmla="*/ 162932640 h 81492"/>
                <a:gd name="T46" fmla="*/ 2147483646 w 75655"/>
                <a:gd name="T47" fmla="*/ 141976796 h 81492"/>
                <a:gd name="T48" fmla="*/ 2147483646 w 75655"/>
                <a:gd name="T49" fmla="*/ 50427119 h 81492"/>
                <a:gd name="T50" fmla="*/ 2147483646 w 75655"/>
                <a:gd name="T51" fmla="*/ 10094820 h 81492"/>
                <a:gd name="T52" fmla="*/ 2147483646 w 75655"/>
                <a:gd name="T53" fmla="*/ 1556844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6" name="Google Shape;711;p6"/>
            <p:cNvGrpSpPr>
              <a:grpSpLocks/>
            </p:cNvGrpSpPr>
            <p:nvPr/>
          </p:nvGrpSpPr>
          <p:grpSpPr bwMode="auto"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13" name="Google Shape;712;p6"/>
              <p:cNvGrpSpPr>
                <a:grpSpLocks/>
              </p:cNvGrpSpPr>
              <p:nvPr/>
            </p:nvGrpSpPr>
            <p:grpSpPr bwMode="auto"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100" name="Google Shape;713;p6"/>
                <p:cNvSpPr/>
                <p:nvPr/>
              </p:nvSpPr>
              <p:spPr>
                <a:xfrm>
                  <a:off x="6153791" y="3564684"/>
                  <a:ext cx="260751" cy="538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714;p6"/>
                <p:cNvSpPr/>
                <p:nvPr/>
              </p:nvSpPr>
              <p:spPr>
                <a:xfrm>
                  <a:off x="5832577" y="3645928"/>
                  <a:ext cx="374120" cy="453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715;p6"/>
                <p:cNvSpPr/>
                <p:nvPr/>
              </p:nvSpPr>
              <p:spPr>
                <a:xfrm>
                  <a:off x="5671969" y="3957681"/>
                  <a:ext cx="534728" cy="249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716;p6"/>
                <p:cNvSpPr/>
                <p:nvPr/>
              </p:nvSpPr>
              <p:spPr>
                <a:xfrm>
                  <a:off x="5842024" y="4099386"/>
                  <a:ext cx="360895" cy="432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717;p6"/>
                <p:cNvSpPr/>
                <p:nvPr/>
              </p:nvSpPr>
              <p:spPr>
                <a:xfrm>
                  <a:off x="6110332" y="4103165"/>
                  <a:ext cx="258862" cy="496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718;p6"/>
                <p:cNvSpPr/>
                <p:nvPr/>
              </p:nvSpPr>
              <p:spPr>
                <a:xfrm>
                  <a:off x="6202918" y="3772519"/>
                  <a:ext cx="489379" cy="3400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719;p6"/>
                <p:cNvSpPr/>
                <p:nvPr/>
              </p:nvSpPr>
              <p:spPr>
                <a:xfrm>
                  <a:off x="6199139" y="4006806"/>
                  <a:ext cx="527169" cy="2191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720;p6"/>
                <p:cNvSpPr/>
                <p:nvPr/>
              </p:nvSpPr>
              <p:spPr>
                <a:xfrm>
                  <a:off x="6206697" y="4112613"/>
                  <a:ext cx="423247" cy="358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4" name="Google Shape;721;p6"/>
              <p:cNvGrpSpPr>
                <a:grpSpLocks/>
              </p:cNvGrpSpPr>
              <p:nvPr/>
            </p:nvGrpSpPr>
            <p:grpSpPr bwMode="auto"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47" name="Google Shape;722;p6"/>
                <p:cNvSpPr/>
                <p:nvPr/>
              </p:nvSpPr>
              <p:spPr>
                <a:xfrm>
                  <a:off x="6730087" y="2277995"/>
                  <a:ext cx="239967" cy="279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" name="Google Shape;723;p6"/>
                <p:cNvSpPr>
                  <a:spLocks/>
                </p:cNvSpPr>
                <p:nvPr/>
              </p:nvSpPr>
              <p:spPr bwMode="auto">
                <a:xfrm>
                  <a:off x="6748975" y="2826575"/>
                  <a:ext cx="324400" cy="153775"/>
                </a:xfrm>
                <a:custGeom>
                  <a:avLst/>
                  <a:gdLst>
                    <a:gd name="T0" fmla="*/ 2147483646 w 12976"/>
                    <a:gd name="T1" fmla="*/ 9765625 h 6151"/>
                    <a:gd name="T2" fmla="*/ 2147483646 w 12976"/>
                    <a:gd name="T3" fmla="*/ 791015625 h 6151"/>
                    <a:gd name="T4" fmla="*/ 2147483646 w 12976"/>
                    <a:gd name="T5" fmla="*/ 2147483646 h 6151"/>
                    <a:gd name="T6" fmla="*/ 2147483646 w 12976"/>
                    <a:gd name="T7" fmla="*/ 2147483646 h 6151"/>
                    <a:gd name="T8" fmla="*/ 2147483646 w 12976"/>
                    <a:gd name="T9" fmla="*/ 2147483646 h 6151"/>
                    <a:gd name="T10" fmla="*/ 2147483646 w 12976"/>
                    <a:gd name="T11" fmla="*/ 2147483646 h 6151"/>
                    <a:gd name="T12" fmla="*/ 2147483646 w 12976"/>
                    <a:gd name="T13" fmla="*/ 2147483646 h 6151"/>
                    <a:gd name="T14" fmla="*/ 2147483646 w 12976"/>
                    <a:gd name="T15" fmla="*/ 2147483646 h 6151"/>
                    <a:gd name="T16" fmla="*/ 2147483646 w 12976"/>
                    <a:gd name="T17" fmla="*/ 2147483646 h 6151"/>
                    <a:gd name="T18" fmla="*/ 2147483646 w 12976"/>
                    <a:gd name="T19" fmla="*/ 2147483646 h 6151"/>
                    <a:gd name="T20" fmla="*/ 2147483646 w 12976"/>
                    <a:gd name="T21" fmla="*/ 2147483646 h 6151"/>
                    <a:gd name="T22" fmla="*/ 2147483646 w 12976"/>
                    <a:gd name="T23" fmla="*/ 2147483646 h 6151"/>
                    <a:gd name="T24" fmla="*/ 2147483646 w 12976"/>
                    <a:gd name="T25" fmla="*/ 2147483646 h 6151"/>
                    <a:gd name="T26" fmla="*/ 2147483646 w 12976"/>
                    <a:gd name="T27" fmla="*/ 2147483646 h 6151"/>
                    <a:gd name="T28" fmla="*/ 2147483646 w 12976"/>
                    <a:gd name="T29" fmla="*/ 2147483646 h 6151"/>
                    <a:gd name="T30" fmla="*/ 2147483646 w 12976"/>
                    <a:gd name="T31" fmla="*/ 2147483646 h 6151"/>
                    <a:gd name="T32" fmla="*/ 2147483646 w 12976"/>
                    <a:gd name="T33" fmla="*/ 2147483646 h 6151"/>
                    <a:gd name="T34" fmla="*/ 2147483646 w 12976"/>
                    <a:gd name="T35" fmla="*/ 2147483646 h 6151"/>
                    <a:gd name="T36" fmla="*/ 2147483646 w 12976"/>
                    <a:gd name="T37" fmla="*/ 9765625 h 61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" name="Google Shape;724;p6"/>
                <p:cNvSpPr>
                  <a:spLocks/>
                </p:cNvSpPr>
                <p:nvPr/>
              </p:nvSpPr>
              <p:spPr bwMode="auto">
                <a:xfrm>
                  <a:off x="6990350" y="2757900"/>
                  <a:ext cx="140675" cy="99450"/>
                </a:xfrm>
                <a:custGeom>
                  <a:avLst/>
                  <a:gdLst>
                    <a:gd name="T0" fmla="*/ 2147483646 w 5627"/>
                    <a:gd name="T1" fmla="*/ 0 h 3978"/>
                    <a:gd name="T2" fmla="*/ 2147483646 w 5627"/>
                    <a:gd name="T3" fmla="*/ 908203125 h 3978"/>
                    <a:gd name="T4" fmla="*/ 2147483646 w 5627"/>
                    <a:gd name="T5" fmla="*/ 2147483646 h 3978"/>
                    <a:gd name="T6" fmla="*/ 2147483646 w 5627"/>
                    <a:gd name="T7" fmla="*/ 2147483646 h 3978"/>
                    <a:gd name="T8" fmla="*/ 2147483646 w 5627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0" name="Google Shape;725;p6"/>
                <p:cNvSpPr>
                  <a:spLocks/>
                </p:cNvSpPr>
                <p:nvPr/>
              </p:nvSpPr>
              <p:spPr bwMode="auto">
                <a:xfrm>
                  <a:off x="6732175" y="2235275"/>
                  <a:ext cx="388325" cy="596925"/>
                </a:xfrm>
                <a:custGeom>
                  <a:avLst/>
                  <a:gdLst>
                    <a:gd name="T0" fmla="*/ 2147483646 w 15533"/>
                    <a:gd name="T1" fmla="*/ 2147483646 h 23877"/>
                    <a:gd name="T2" fmla="*/ 2147483646 w 15533"/>
                    <a:gd name="T3" fmla="*/ 2147483646 h 23877"/>
                    <a:gd name="T4" fmla="*/ 2147483646 w 15533"/>
                    <a:gd name="T5" fmla="*/ 2147483646 h 23877"/>
                    <a:gd name="T6" fmla="*/ 2147483646 w 15533"/>
                    <a:gd name="T7" fmla="*/ 2147483646 h 23877"/>
                    <a:gd name="T8" fmla="*/ 2147483646 w 15533"/>
                    <a:gd name="T9" fmla="*/ 2147483646 h 23877"/>
                    <a:gd name="T10" fmla="*/ 2147483646 w 15533"/>
                    <a:gd name="T11" fmla="*/ 2147483646 h 23877"/>
                    <a:gd name="T12" fmla="*/ 2147483646 w 15533"/>
                    <a:gd name="T13" fmla="*/ 2147483646 h 23877"/>
                    <a:gd name="T14" fmla="*/ 2147483646 w 15533"/>
                    <a:gd name="T15" fmla="*/ 0 h 23877"/>
                    <a:gd name="T16" fmla="*/ 2147483646 w 15533"/>
                    <a:gd name="T17" fmla="*/ 2147483646 h 23877"/>
                    <a:gd name="T18" fmla="*/ 2147483646 w 15533"/>
                    <a:gd name="T19" fmla="*/ 2147483646 h 23877"/>
                    <a:gd name="T20" fmla="*/ 2147483646 w 15533"/>
                    <a:gd name="T21" fmla="*/ 2147483646 h 23877"/>
                    <a:gd name="T22" fmla="*/ 2147483646 w 15533"/>
                    <a:gd name="T23" fmla="*/ 2147483646 h 23877"/>
                    <a:gd name="T24" fmla="*/ 2147483646 w 15533"/>
                    <a:gd name="T25" fmla="*/ 2147483646 h 23877"/>
                    <a:gd name="T26" fmla="*/ 2147483646 w 15533"/>
                    <a:gd name="T27" fmla="*/ 2147483646 h 23877"/>
                    <a:gd name="T28" fmla="*/ 2147483646 w 15533"/>
                    <a:gd name="T29" fmla="*/ 2147483646 h 23877"/>
                    <a:gd name="T30" fmla="*/ 2147483646 w 15533"/>
                    <a:gd name="T31" fmla="*/ 2147483646 h 23877"/>
                    <a:gd name="T32" fmla="*/ 2147483646 w 15533"/>
                    <a:gd name="T33" fmla="*/ 2147483646 h 23877"/>
                    <a:gd name="T34" fmla="*/ 2147483646 w 15533"/>
                    <a:gd name="T35" fmla="*/ 2147483646 h 23877"/>
                    <a:gd name="T36" fmla="*/ 2147483646 w 15533"/>
                    <a:gd name="T37" fmla="*/ 2147483646 h 23877"/>
                    <a:gd name="T38" fmla="*/ 2147483646 w 15533"/>
                    <a:gd name="T39" fmla="*/ 2147483646 h 23877"/>
                    <a:gd name="T40" fmla="*/ 2147483646 w 15533"/>
                    <a:gd name="T41" fmla="*/ 2147483646 h 23877"/>
                    <a:gd name="T42" fmla="*/ 2147483646 w 15533"/>
                    <a:gd name="T43" fmla="*/ 2147483646 h 23877"/>
                    <a:gd name="T44" fmla="*/ 2147483646 w 15533"/>
                    <a:gd name="T45" fmla="*/ 2147483646 h 23877"/>
                    <a:gd name="T46" fmla="*/ 2147483646 w 15533"/>
                    <a:gd name="T47" fmla="*/ 2147483646 h 23877"/>
                    <a:gd name="T48" fmla="*/ 2147483646 w 15533"/>
                    <a:gd name="T49" fmla="*/ 2147483646 h 23877"/>
                    <a:gd name="T50" fmla="*/ 2147483646 w 15533"/>
                    <a:gd name="T51" fmla="*/ 2147483646 h 23877"/>
                    <a:gd name="T52" fmla="*/ 2147483646 w 15533"/>
                    <a:gd name="T53" fmla="*/ 2147483646 h 23877"/>
                    <a:gd name="T54" fmla="*/ 2147483646 w 15533"/>
                    <a:gd name="T55" fmla="*/ 2147483646 h 23877"/>
                    <a:gd name="T56" fmla="*/ 2147483646 w 15533"/>
                    <a:gd name="T57" fmla="*/ 2147483646 h 23877"/>
                    <a:gd name="T58" fmla="*/ 2147483646 w 15533"/>
                    <a:gd name="T59" fmla="*/ 2147483646 h 23877"/>
                    <a:gd name="T60" fmla="*/ 2147483646 w 15533"/>
                    <a:gd name="T61" fmla="*/ 2147483646 h 23877"/>
                    <a:gd name="T62" fmla="*/ 2147483646 w 15533"/>
                    <a:gd name="T63" fmla="*/ 2147483646 h 23877"/>
                    <a:gd name="T64" fmla="*/ 2147483646 w 15533"/>
                    <a:gd name="T65" fmla="*/ 0 h 238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1" name="Google Shape;726;p6"/>
                <p:cNvSpPr>
                  <a:spLocks/>
                </p:cNvSpPr>
                <p:nvPr/>
              </p:nvSpPr>
              <p:spPr bwMode="auto">
                <a:xfrm>
                  <a:off x="6732750" y="2127175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917968750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2" name="Google Shape;727;p6"/>
                <p:cNvSpPr>
                  <a:spLocks/>
                </p:cNvSpPr>
                <p:nvPr/>
              </p:nvSpPr>
              <p:spPr bwMode="auto">
                <a:xfrm>
                  <a:off x="6704600" y="1982675"/>
                  <a:ext cx="146950" cy="130100"/>
                </a:xfrm>
                <a:custGeom>
                  <a:avLst/>
                  <a:gdLst>
                    <a:gd name="T0" fmla="*/ 2147483646 w 5878"/>
                    <a:gd name="T1" fmla="*/ 9765625 h 5204"/>
                    <a:gd name="T2" fmla="*/ 2147483646 w 5878"/>
                    <a:gd name="T3" fmla="*/ 957031250 h 5204"/>
                    <a:gd name="T4" fmla="*/ 2147483646 w 5878"/>
                    <a:gd name="T5" fmla="*/ 2147483646 h 5204"/>
                    <a:gd name="T6" fmla="*/ 2147483646 w 5878"/>
                    <a:gd name="T7" fmla="*/ 2147483646 h 5204"/>
                    <a:gd name="T8" fmla="*/ 2147483646 w 5878"/>
                    <a:gd name="T9" fmla="*/ 2147483646 h 5204"/>
                    <a:gd name="T10" fmla="*/ 2147483646 w 5878"/>
                    <a:gd name="T11" fmla="*/ 2147483646 h 5204"/>
                    <a:gd name="T12" fmla="*/ 2147483646 w 5878"/>
                    <a:gd name="T13" fmla="*/ 9765625 h 52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3" name="Google Shape;728;p6"/>
                <p:cNvSpPr>
                  <a:spLocks/>
                </p:cNvSpPr>
                <p:nvPr/>
              </p:nvSpPr>
              <p:spPr bwMode="auto">
                <a:xfrm>
                  <a:off x="6862125" y="2055925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839843750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4" name="Google Shape;729;p6"/>
                <p:cNvSpPr>
                  <a:spLocks/>
                </p:cNvSpPr>
                <p:nvPr/>
              </p:nvSpPr>
              <p:spPr bwMode="auto">
                <a:xfrm>
                  <a:off x="6893350" y="2163250"/>
                  <a:ext cx="140175" cy="99300"/>
                </a:xfrm>
                <a:custGeom>
                  <a:avLst/>
                  <a:gdLst>
                    <a:gd name="T0" fmla="*/ 2147483646 w 5607"/>
                    <a:gd name="T1" fmla="*/ 9765625 h 3972"/>
                    <a:gd name="T2" fmla="*/ 2147483646 w 5607"/>
                    <a:gd name="T3" fmla="*/ 771484375 h 3972"/>
                    <a:gd name="T4" fmla="*/ 2147483646 w 5607"/>
                    <a:gd name="T5" fmla="*/ 2147483646 h 3972"/>
                    <a:gd name="T6" fmla="*/ 2147483646 w 5607"/>
                    <a:gd name="T7" fmla="*/ 2147483646 h 3972"/>
                    <a:gd name="T8" fmla="*/ 2147483646 w 5607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5" name="Google Shape;730;p6"/>
                <p:cNvSpPr>
                  <a:spLocks/>
                </p:cNvSpPr>
                <p:nvPr/>
              </p:nvSpPr>
              <p:spPr bwMode="auto">
                <a:xfrm>
                  <a:off x="6930525" y="2293025"/>
                  <a:ext cx="140775" cy="99450"/>
                </a:xfrm>
                <a:custGeom>
                  <a:avLst/>
                  <a:gdLst>
                    <a:gd name="T0" fmla="*/ 2147483646 w 5631"/>
                    <a:gd name="T1" fmla="*/ 9765625 h 3978"/>
                    <a:gd name="T2" fmla="*/ 2147483646 w 5631"/>
                    <a:gd name="T3" fmla="*/ 839843750 h 3978"/>
                    <a:gd name="T4" fmla="*/ 2147483646 w 5631"/>
                    <a:gd name="T5" fmla="*/ 2147483646 h 3978"/>
                    <a:gd name="T6" fmla="*/ 2147483646 w 5631"/>
                    <a:gd name="T7" fmla="*/ 2147483646 h 3978"/>
                    <a:gd name="T8" fmla="*/ 2147483646 w 5631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6" name="Google Shape;731;p6"/>
                <p:cNvSpPr>
                  <a:spLocks/>
                </p:cNvSpPr>
                <p:nvPr/>
              </p:nvSpPr>
              <p:spPr bwMode="auto">
                <a:xfrm>
                  <a:off x="6974525" y="2439500"/>
                  <a:ext cx="138400" cy="99650"/>
                </a:xfrm>
                <a:custGeom>
                  <a:avLst/>
                  <a:gdLst>
                    <a:gd name="T0" fmla="*/ 2147483646 w 5536"/>
                    <a:gd name="T1" fmla="*/ 9765625 h 3986"/>
                    <a:gd name="T2" fmla="*/ 2147483646 w 5536"/>
                    <a:gd name="T3" fmla="*/ 908203125 h 3986"/>
                    <a:gd name="T4" fmla="*/ 2147483646 w 5536"/>
                    <a:gd name="T5" fmla="*/ 2147483646 h 3986"/>
                    <a:gd name="T6" fmla="*/ 2147483646 w 5536"/>
                    <a:gd name="T7" fmla="*/ 2147483646 h 3986"/>
                    <a:gd name="T8" fmla="*/ 2147483646 w 5536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7" name="Google Shape;732;p6"/>
                <p:cNvSpPr>
                  <a:spLocks/>
                </p:cNvSpPr>
                <p:nvPr/>
              </p:nvSpPr>
              <p:spPr bwMode="auto">
                <a:xfrm>
                  <a:off x="7000975" y="2564125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908203125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8" name="Google Shape;733;p6"/>
                <p:cNvSpPr>
                  <a:spLocks/>
                </p:cNvSpPr>
                <p:nvPr/>
              </p:nvSpPr>
              <p:spPr bwMode="auto">
                <a:xfrm>
                  <a:off x="6919950" y="2428900"/>
                  <a:ext cx="140550" cy="99600"/>
                </a:xfrm>
                <a:custGeom>
                  <a:avLst/>
                  <a:gdLst>
                    <a:gd name="T0" fmla="*/ 2147483646 w 5622"/>
                    <a:gd name="T1" fmla="*/ 0 h 3984"/>
                    <a:gd name="T2" fmla="*/ 2147483646 w 5622"/>
                    <a:gd name="T3" fmla="*/ 898437500 h 3984"/>
                    <a:gd name="T4" fmla="*/ 2147483646 w 5622"/>
                    <a:gd name="T5" fmla="*/ 2147483646 h 3984"/>
                    <a:gd name="T6" fmla="*/ 2147483646 w 5622"/>
                    <a:gd name="T7" fmla="*/ 2147483646 h 3984"/>
                    <a:gd name="T8" fmla="*/ 2147483646 w 5622"/>
                    <a:gd name="T9" fmla="*/ 0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9" name="Google Shape;734;p6"/>
                <p:cNvSpPr>
                  <a:spLocks/>
                </p:cNvSpPr>
                <p:nvPr/>
              </p:nvSpPr>
              <p:spPr bwMode="auto">
                <a:xfrm>
                  <a:off x="6906950" y="2383300"/>
                  <a:ext cx="140575" cy="99600"/>
                </a:xfrm>
                <a:custGeom>
                  <a:avLst/>
                  <a:gdLst>
                    <a:gd name="T0" fmla="*/ 2147483646 w 5623"/>
                    <a:gd name="T1" fmla="*/ 9765625 h 3984"/>
                    <a:gd name="T2" fmla="*/ 2147483646 w 5623"/>
                    <a:gd name="T3" fmla="*/ 898437500 h 3984"/>
                    <a:gd name="T4" fmla="*/ 2147483646 w 5623"/>
                    <a:gd name="T5" fmla="*/ 2147483646 h 3984"/>
                    <a:gd name="T6" fmla="*/ 2147483646 w 5623"/>
                    <a:gd name="T7" fmla="*/ 2147483646 h 3984"/>
                    <a:gd name="T8" fmla="*/ 2147483646 w 5623"/>
                    <a:gd name="T9" fmla="*/ 9765625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0" name="Google Shape;735;p6"/>
                <p:cNvSpPr>
                  <a:spLocks/>
                </p:cNvSpPr>
                <p:nvPr/>
              </p:nvSpPr>
              <p:spPr bwMode="auto">
                <a:xfrm>
                  <a:off x="6868200" y="2220250"/>
                  <a:ext cx="140200" cy="99275"/>
                </a:xfrm>
                <a:custGeom>
                  <a:avLst/>
                  <a:gdLst>
                    <a:gd name="T0" fmla="*/ 2147483646 w 5608"/>
                    <a:gd name="T1" fmla="*/ 0 h 3971"/>
                    <a:gd name="T2" fmla="*/ 2147483646 w 5608"/>
                    <a:gd name="T3" fmla="*/ 771484375 h 3971"/>
                    <a:gd name="T4" fmla="*/ 2147483646 w 5608"/>
                    <a:gd name="T5" fmla="*/ 2147483646 h 3971"/>
                    <a:gd name="T6" fmla="*/ 2147483646 w 5608"/>
                    <a:gd name="T7" fmla="*/ 2147483646 h 3971"/>
                    <a:gd name="T8" fmla="*/ 2147483646 w 5608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1" name="Google Shape;736;p6"/>
                <p:cNvSpPr>
                  <a:spLocks/>
                </p:cNvSpPr>
                <p:nvPr/>
              </p:nvSpPr>
              <p:spPr bwMode="auto">
                <a:xfrm>
                  <a:off x="6854525" y="2174325"/>
                  <a:ext cx="140625" cy="99625"/>
                </a:xfrm>
                <a:custGeom>
                  <a:avLst/>
                  <a:gdLst>
                    <a:gd name="T0" fmla="*/ 2147483646 w 5625"/>
                    <a:gd name="T1" fmla="*/ 9765625 h 3985"/>
                    <a:gd name="T2" fmla="*/ 2147483646 w 5625"/>
                    <a:gd name="T3" fmla="*/ 898437500 h 3985"/>
                    <a:gd name="T4" fmla="*/ 2147483646 w 5625"/>
                    <a:gd name="T5" fmla="*/ 2147483646 h 3985"/>
                    <a:gd name="T6" fmla="*/ 2147483646 w 5625"/>
                    <a:gd name="T7" fmla="*/ 2147483646 h 3985"/>
                    <a:gd name="T8" fmla="*/ 2147483646 w 5625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2" name="Google Shape;737;p6"/>
                <p:cNvSpPr>
                  <a:spLocks/>
                </p:cNvSpPr>
                <p:nvPr/>
              </p:nvSpPr>
              <p:spPr bwMode="auto">
                <a:xfrm>
                  <a:off x="6818800" y="2135550"/>
                  <a:ext cx="139800" cy="99625"/>
                </a:xfrm>
                <a:custGeom>
                  <a:avLst/>
                  <a:gdLst>
                    <a:gd name="T0" fmla="*/ 2147483646 w 5592"/>
                    <a:gd name="T1" fmla="*/ 0 h 3985"/>
                    <a:gd name="T2" fmla="*/ 2147483646 w 5592"/>
                    <a:gd name="T3" fmla="*/ 908203125 h 3985"/>
                    <a:gd name="T4" fmla="*/ 2147483646 w 5592"/>
                    <a:gd name="T5" fmla="*/ 2147483646 h 3985"/>
                    <a:gd name="T6" fmla="*/ 2147483646 w 5592"/>
                    <a:gd name="T7" fmla="*/ 2147483646 h 3985"/>
                    <a:gd name="T8" fmla="*/ 2147483646 w 559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738;p6"/>
                <p:cNvSpPr>
                  <a:spLocks/>
                </p:cNvSpPr>
                <p:nvPr/>
              </p:nvSpPr>
              <p:spPr bwMode="auto">
                <a:xfrm>
                  <a:off x="6777775" y="2080275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739;p6"/>
                <p:cNvSpPr>
                  <a:spLocks/>
                </p:cNvSpPr>
                <p:nvPr/>
              </p:nvSpPr>
              <p:spPr bwMode="auto">
                <a:xfrm>
                  <a:off x="6763950" y="2093000"/>
                  <a:ext cx="140725" cy="99450"/>
                </a:xfrm>
                <a:custGeom>
                  <a:avLst/>
                  <a:gdLst>
                    <a:gd name="T0" fmla="*/ 2147483646 w 5629"/>
                    <a:gd name="T1" fmla="*/ 9765625 h 3978"/>
                    <a:gd name="T2" fmla="*/ 2147483646 w 5629"/>
                    <a:gd name="T3" fmla="*/ 908203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5" name="Google Shape;740;p6"/>
                <p:cNvSpPr>
                  <a:spLocks/>
                </p:cNvSpPr>
                <p:nvPr/>
              </p:nvSpPr>
              <p:spPr bwMode="auto">
                <a:xfrm>
                  <a:off x="6744350" y="2023425"/>
                  <a:ext cx="140950" cy="99300"/>
                </a:xfrm>
                <a:custGeom>
                  <a:avLst/>
                  <a:gdLst>
                    <a:gd name="T0" fmla="*/ 2147483646 w 5638"/>
                    <a:gd name="T1" fmla="*/ 9765625 h 3972"/>
                    <a:gd name="T2" fmla="*/ 2147483646 w 5638"/>
                    <a:gd name="T3" fmla="*/ 771484375 h 3972"/>
                    <a:gd name="T4" fmla="*/ 2147483646 w 5638"/>
                    <a:gd name="T5" fmla="*/ 2147483646 h 3972"/>
                    <a:gd name="T6" fmla="*/ 2147483646 w 5638"/>
                    <a:gd name="T7" fmla="*/ 2147483646 h 3972"/>
                    <a:gd name="T8" fmla="*/ 2147483646 w 5638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6" name="Google Shape;741;p6"/>
                <p:cNvSpPr>
                  <a:spLocks/>
                </p:cNvSpPr>
                <p:nvPr/>
              </p:nvSpPr>
              <p:spPr bwMode="auto">
                <a:xfrm>
                  <a:off x="6686600" y="1966275"/>
                  <a:ext cx="140675" cy="99450"/>
                </a:xfrm>
                <a:custGeom>
                  <a:avLst/>
                  <a:gdLst>
                    <a:gd name="T0" fmla="*/ 2147483646 w 5627"/>
                    <a:gd name="T1" fmla="*/ 0 h 3978"/>
                    <a:gd name="T2" fmla="*/ 2147483646 w 5627"/>
                    <a:gd name="T3" fmla="*/ 839843750 h 3978"/>
                    <a:gd name="T4" fmla="*/ 2147483646 w 5627"/>
                    <a:gd name="T5" fmla="*/ 2147483646 h 3978"/>
                    <a:gd name="T6" fmla="*/ 2147483646 w 5627"/>
                    <a:gd name="T7" fmla="*/ 2147483646 h 3978"/>
                    <a:gd name="T8" fmla="*/ 2147483646 w 5627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7" name="Google Shape;742;p6"/>
                <p:cNvSpPr>
                  <a:spLocks/>
                </p:cNvSpPr>
                <p:nvPr/>
              </p:nvSpPr>
              <p:spPr bwMode="auto">
                <a:xfrm>
                  <a:off x="6650175" y="1926600"/>
                  <a:ext cx="140525" cy="99625"/>
                </a:xfrm>
                <a:custGeom>
                  <a:avLst/>
                  <a:gdLst>
                    <a:gd name="T0" fmla="*/ 2147483646 w 5621"/>
                    <a:gd name="T1" fmla="*/ 0 h 3985"/>
                    <a:gd name="T2" fmla="*/ 2147483646 w 5621"/>
                    <a:gd name="T3" fmla="*/ 898437500 h 3985"/>
                    <a:gd name="T4" fmla="*/ 2147483646 w 5621"/>
                    <a:gd name="T5" fmla="*/ 2147483646 h 3985"/>
                    <a:gd name="T6" fmla="*/ 2147483646 w 5621"/>
                    <a:gd name="T7" fmla="*/ 2147483646 h 3985"/>
                    <a:gd name="T8" fmla="*/ 2147483646 w 5621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8" name="Google Shape;743;p6"/>
                <p:cNvSpPr>
                  <a:spLocks/>
                </p:cNvSpPr>
                <p:nvPr/>
              </p:nvSpPr>
              <p:spPr bwMode="auto">
                <a:xfrm>
                  <a:off x="6611150" y="1880250"/>
                  <a:ext cx="140800" cy="99425"/>
                </a:xfrm>
                <a:custGeom>
                  <a:avLst/>
                  <a:gdLst>
                    <a:gd name="T0" fmla="*/ 2147483646 w 5632"/>
                    <a:gd name="T1" fmla="*/ 0 h 3977"/>
                    <a:gd name="T2" fmla="*/ 2147483646 w 5632"/>
                    <a:gd name="T3" fmla="*/ 898437500 h 3977"/>
                    <a:gd name="T4" fmla="*/ 2147483646 w 5632"/>
                    <a:gd name="T5" fmla="*/ 2147483646 h 3977"/>
                    <a:gd name="T6" fmla="*/ 2147483646 w 5632"/>
                    <a:gd name="T7" fmla="*/ 2147483646 h 3977"/>
                    <a:gd name="T8" fmla="*/ 2147483646 w 5632"/>
                    <a:gd name="T9" fmla="*/ 0 h 39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744;p6"/>
                <p:cNvSpPr>
                  <a:spLocks/>
                </p:cNvSpPr>
                <p:nvPr/>
              </p:nvSpPr>
              <p:spPr bwMode="auto">
                <a:xfrm>
                  <a:off x="6716975" y="2098350"/>
                  <a:ext cx="140575" cy="99600"/>
                </a:xfrm>
                <a:custGeom>
                  <a:avLst/>
                  <a:gdLst>
                    <a:gd name="T0" fmla="*/ 2147483646 w 5623"/>
                    <a:gd name="T1" fmla="*/ 0 h 3984"/>
                    <a:gd name="T2" fmla="*/ 2147483646 w 5623"/>
                    <a:gd name="T3" fmla="*/ 898437500 h 3984"/>
                    <a:gd name="T4" fmla="*/ 2147483646 w 5623"/>
                    <a:gd name="T5" fmla="*/ 2147483646 h 3984"/>
                    <a:gd name="T6" fmla="*/ 2147483646 w 5623"/>
                    <a:gd name="T7" fmla="*/ 2147483646 h 3984"/>
                    <a:gd name="T8" fmla="*/ 2147483646 w 5623"/>
                    <a:gd name="T9" fmla="*/ 0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0" name="Google Shape;745;p6"/>
                <p:cNvSpPr>
                  <a:spLocks/>
                </p:cNvSpPr>
                <p:nvPr/>
              </p:nvSpPr>
              <p:spPr bwMode="auto">
                <a:xfrm>
                  <a:off x="6773975" y="2380425"/>
                  <a:ext cx="139325" cy="99450"/>
                </a:xfrm>
                <a:custGeom>
                  <a:avLst/>
                  <a:gdLst>
                    <a:gd name="T0" fmla="*/ 2147483646 w 5573"/>
                    <a:gd name="T1" fmla="*/ 0 h 3978"/>
                    <a:gd name="T2" fmla="*/ 2147483646 w 5573"/>
                    <a:gd name="T3" fmla="*/ 830078125 h 3978"/>
                    <a:gd name="T4" fmla="*/ 2147483646 w 5573"/>
                    <a:gd name="T5" fmla="*/ 2147483646 h 3978"/>
                    <a:gd name="T6" fmla="*/ 2147483646 w 5573"/>
                    <a:gd name="T7" fmla="*/ 2147483646 h 3978"/>
                    <a:gd name="T8" fmla="*/ 2147483646 w 5573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746;p6"/>
                <p:cNvSpPr>
                  <a:spLocks/>
                </p:cNvSpPr>
                <p:nvPr/>
              </p:nvSpPr>
              <p:spPr bwMode="auto">
                <a:xfrm>
                  <a:off x="6873525" y="2467800"/>
                  <a:ext cx="140750" cy="99450"/>
                </a:xfrm>
                <a:custGeom>
                  <a:avLst/>
                  <a:gdLst>
                    <a:gd name="T0" fmla="*/ 2147483646 w 5630"/>
                    <a:gd name="T1" fmla="*/ 0 h 3978"/>
                    <a:gd name="T2" fmla="*/ 2147483646 w 5630"/>
                    <a:gd name="T3" fmla="*/ 839843750 h 3978"/>
                    <a:gd name="T4" fmla="*/ 2147483646 w 5630"/>
                    <a:gd name="T5" fmla="*/ 2147483646 h 3978"/>
                    <a:gd name="T6" fmla="*/ 2147483646 w 5630"/>
                    <a:gd name="T7" fmla="*/ 2147483646 h 3978"/>
                    <a:gd name="T8" fmla="*/ 2147483646 w 563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747;p6"/>
                <p:cNvSpPr>
                  <a:spLocks/>
                </p:cNvSpPr>
                <p:nvPr/>
              </p:nvSpPr>
              <p:spPr bwMode="auto">
                <a:xfrm>
                  <a:off x="6910750" y="2539975"/>
                  <a:ext cx="140700" cy="99475"/>
                </a:xfrm>
                <a:custGeom>
                  <a:avLst/>
                  <a:gdLst>
                    <a:gd name="T0" fmla="*/ 2147483646 w 5628"/>
                    <a:gd name="T1" fmla="*/ 9765625 h 3979"/>
                    <a:gd name="T2" fmla="*/ 2147483646 w 5628"/>
                    <a:gd name="T3" fmla="*/ 839843750 h 3979"/>
                    <a:gd name="T4" fmla="*/ 2147483646 w 5628"/>
                    <a:gd name="T5" fmla="*/ 2147483646 h 3979"/>
                    <a:gd name="T6" fmla="*/ 2147483646 w 5628"/>
                    <a:gd name="T7" fmla="*/ 2147483646 h 3979"/>
                    <a:gd name="T8" fmla="*/ 2147483646 w 5628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748;p6"/>
                <p:cNvSpPr>
                  <a:spLocks/>
                </p:cNvSpPr>
                <p:nvPr/>
              </p:nvSpPr>
              <p:spPr bwMode="auto">
                <a:xfrm>
                  <a:off x="6911525" y="2656075"/>
                  <a:ext cx="140550" cy="99625"/>
                </a:xfrm>
                <a:custGeom>
                  <a:avLst/>
                  <a:gdLst>
                    <a:gd name="T0" fmla="*/ 2147483646 w 5622"/>
                    <a:gd name="T1" fmla="*/ 0 h 3985"/>
                    <a:gd name="T2" fmla="*/ 2147483646 w 5622"/>
                    <a:gd name="T3" fmla="*/ 908203125 h 3985"/>
                    <a:gd name="T4" fmla="*/ 2147483646 w 5622"/>
                    <a:gd name="T5" fmla="*/ 2147483646 h 3985"/>
                    <a:gd name="T6" fmla="*/ 2147483646 w 5622"/>
                    <a:gd name="T7" fmla="*/ 2147483646 h 3985"/>
                    <a:gd name="T8" fmla="*/ 2147483646 w 562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4" name="Google Shape;749;p6"/>
                <p:cNvSpPr>
                  <a:spLocks/>
                </p:cNvSpPr>
                <p:nvPr/>
              </p:nvSpPr>
              <p:spPr bwMode="auto">
                <a:xfrm>
                  <a:off x="6748775" y="2495750"/>
                  <a:ext cx="140025" cy="99450"/>
                </a:xfrm>
                <a:custGeom>
                  <a:avLst/>
                  <a:gdLst>
                    <a:gd name="T0" fmla="*/ 2147483646 w 5601"/>
                    <a:gd name="T1" fmla="*/ 0 h 3978"/>
                    <a:gd name="T2" fmla="*/ 2147483646 w 5601"/>
                    <a:gd name="T3" fmla="*/ 898437500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5" name="Google Shape;750;p6"/>
                <p:cNvSpPr>
                  <a:spLocks/>
                </p:cNvSpPr>
                <p:nvPr/>
              </p:nvSpPr>
              <p:spPr bwMode="auto">
                <a:xfrm>
                  <a:off x="6745175" y="2338625"/>
                  <a:ext cx="140025" cy="99450"/>
                </a:xfrm>
                <a:custGeom>
                  <a:avLst/>
                  <a:gdLst>
                    <a:gd name="T0" fmla="*/ 2147483646 w 5601"/>
                    <a:gd name="T1" fmla="*/ 9765625 h 3978"/>
                    <a:gd name="T2" fmla="*/ 2147483646 w 5601"/>
                    <a:gd name="T3" fmla="*/ 839843750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6" name="Google Shape;751;p6"/>
                <p:cNvSpPr>
                  <a:spLocks/>
                </p:cNvSpPr>
                <p:nvPr/>
              </p:nvSpPr>
              <p:spPr bwMode="auto">
                <a:xfrm>
                  <a:off x="6674425" y="2152450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839843750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7" name="Google Shape;752;p6"/>
                <p:cNvSpPr>
                  <a:spLocks/>
                </p:cNvSpPr>
                <p:nvPr/>
              </p:nvSpPr>
              <p:spPr bwMode="auto">
                <a:xfrm>
                  <a:off x="6710150" y="2249550"/>
                  <a:ext cx="140575" cy="99625"/>
                </a:xfrm>
                <a:custGeom>
                  <a:avLst/>
                  <a:gdLst>
                    <a:gd name="T0" fmla="*/ 2147483646 w 5623"/>
                    <a:gd name="T1" fmla="*/ 0 h 3985"/>
                    <a:gd name="T2" fmla="*/ 2147483646 w 5623"/>
                    <a:gd name="T3" fmla="*/ 898437500 h 3985"/>
                    <a:gd name="T4" fmla="*/ 2147483646 w 5623"/>
                    <a:gd name="T5" fmla="*/ 2147483646 h 3985"/>
                    <a:gd name="T6" fmla="*/ 2147483646 w 5623"/>
                    <a:gd name="T7" fmla="*/ 2147483646 h 3985"/>
                    <a:gd name="T8" fmla="*/ 2147483646 w 5623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8" name="Google Shape;753;p6"/>
                <p:cNvSpPr>
                  <a:spLocks/>
                </p:cNvSpPr>
                <p:nvPr/>
              </p:nvSpPr>
              <p:spPr bwMode="auto">
                <a:xfrm>
                  <a:off x="6702550" y="2508675"/>
                  <a:ext cx="140625" cy="99625"/>
                </a:xfrm>
                <a:custGeom>
                  <a:avLst/>
                  <a:gdLst>
                    <a:gd name="T0" fmla="*/ 2147483646 w 5625"/>
                    <a:gd name="T1" fmla="*/ 9765625 h 3985"/>
                    <a:gd name="T2" fmla="*/ 2147483646 w 5625"/>
                    <a:gd name="T3" fmla="*/ 898437500 h 3985"/>
                    <a:gd name="T4" fmla="*/ 2147483646 w 5625"/>
                    <a:gd name="T5" fmla="*/ 2147483646 h 3985"/>
                    <a:gd name="T6" fmla="*/ 2147483646 w 5625"/>
                    <a:gd name="T7" fmla="*/ 2147483646 h 3985"/>
                    <a:gd name="T8" fmla="*/ 2147483646 w 5625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9" name="Google Shape;754;p6"/>
                <p:cNvSpPr>
                  <a:spLocks/>
                </p:cNvSpPr>
                <p:nvPr/>
              </p:nvSpPr>
              <p:spPr bwMode="auto">
                <a:xfrm>
                  <a:off x="6694200" y="2735850"/>
                  <a:ext cx="140475" cy="99650"/>
                </a:xfrm>
                <a:custGeom>
                  <a:avLst/>
                  <a:gdLst>
                    <a:gd name="T0" fmla="*/ 2147483646 w 5619"/>
                    <a:gd name="T1" fmla="*/ 9765625 h 3986"/>
                    <a:gd name="T2" fmla="*/ 2147483646 w 5619"/>
                    <a:gd name="T3" fmla="*/ 908203125 h 3986"/>
                    <a:gd name="T4" fmla="*/ 2147483646 w 5619"/>
                    <a:gd name="T5" fmla="*/ 2147483646 h 3986"/>
                    <a:gd name="T6" fmla="*/ 2147483646 w 5619"/>
                    <a:gd name="T7" fmla="*/ 2147483646 h 3986"/>
                    <a:gd name="T8" fmla="*/ 2147483646 w 5619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0" name="Google Shape;755;p6"/>
                <p:cNvSpPr>
                  <a:spLocks/>
                </p:cNvSpPr>
                <p:nvPr/>
              </p:nvSpPr>
              <p:spPr bwMode="auto">
                <a:xfrm>
                  <a:off x="6940400" y="2638950"/>
                  <a:ext cx="140175" cy="99275"/>
                </a:xfrm>
                <a:custGeom>
                  <a:avLst/>
                  <a:gdLst>
                    <a:gd name="T0" fmla="*/ 2147483646 w 5607"/>
                    <a:gd name="T1" fmla="*/ 0 h 3971"/>
                    <a:gd name="T2" fmla="*/ 2147483646 w 5607"/>
                    <a:gd name="T3" fmla="*/ 771484375 h 3971"/>
                    <a:gd name="T4" fmla="*/ 2147483646 w 5607"/>
                    <a:gd name="T5" fmla="*/ 2147483646 h 3971"/>
                    <a:gd name="T6" fmla="*/ 2147483646 w 5607"/>
                    <a:gd name="T7" fmla="*/ 2147483646 h 3971"/>
                    <a:gd name="T8" fmla="*/ 2147483646 w 5607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1" name="Google Shape;756;p6"/>
                <p:cNvSpPr>
                  <a:spLocks/>
                </p:cNvSpPr>
                <p:nvPr/>
              </p:nvSpPr>
              <p:spPr bwMode="auto">
                <a:xfrm>
                  <a:off x="6913800" y="2862350"/>
                  <a:ext cx="140200" cy="99300"/>
                </a:xfrm>
                <a:custGeom>
                  <a:avLst/>
                  <a:gdLst>
                    <a:gd name="T0" fmla="*/ 2147483646 w 5608"/>
                    <a:gd name="T1" fmla="*/ 0 h 3972"/>
                    <a:gd name="T2" fmla="*/ 2147483646 w 5608"/>
                    <a:gd name="T3" fmla="*/ 771484375 h 3972"/>
                    <a:gd name="T4" fmla="*/ 2147483646 w 5608"/>
                    <a:gd name="T5" fmla="*/ 2147483646 h 3972"/>
                    <a:gd name="T6" fmla="*/ 2147483646 w 5608"/>
                    <a:gd name="T7" fmla="*/ 2147483646 h 3972"/>
                    <a:gd name="T8" fmla="*/ 2147483646 w 5608"/>
                    <a:gd name="T9" fmla="*/ 0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2" name="Google Shape;757;p6"/>
                <p:cNvSpPr>
                  <a:spLocks/>
                </p:cNvSpPr>
                <p:nvPr/>
              </p:nvSpPr>
              <p:spPr bwMode="auto">
                <a:xfrm>
                  <a:off x="6786750" y="2799700"/>
                  <a:ext cx="140725" cy="99450"/>
                </a:xfrm>
                <a:custGeom>
                  <a:avLst/>
                  <a:gdLst>
                    <a:gd name="T0" fmla="*/ 2147483646 w 5629"/>
                    <a:gd name="T1" fmla="*/ 9765625 h 3978"/>
                    <a:gd name="T2" fmla="*/ 2147483646 w 5629"/>
                    <a:gd name="T3" fmla="*/ 908203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3" name="Google Shape;758;p6"/>
                <p:cNvSpPr>
                  <a:spLocks/>
                </p:cNvSpPr>
                <p:nvPr/>
              </p:nvSpPr>
              <p:spPr bwMode="auto">
                <a:xfrm>
                  <a:off x="6832550" y="2927550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4" name="Google Shape;759;p6"/>
                <p:cNvSpPr>
                  <a:spLocks/>
                </p:cNvSpPr>
                <p:nvPr/>
              </p:nvSpPr>
              <p:spPr bwMode="auto">
                <a:xfrm>
                  <a:off x="6993575" y="2881000"/>
                  <a:ext cx="139800" cy="99625"/>
                </a:xfrm>
                <a:custGeom>
                  <a:avLst/>
                  <a:gdLst>
                    <a:gd name="T0" fmla="*/ 2147483646 w 5592"/>
                    <a:gd name="T1" fmla="*/ 0 h 3985"/>
                    <a:gd name="T2" fmla="*/ 2147483646 w 5592"/>
                    <a:gd name="T3" fmla="*/ 908203125 h 3985"/>
                    <a:gd name="T4" fmla="*/ 2147483646 w 5592"/>
                    <a:gd name="T5" fmla="*/ 2147483646 h 3985"/>
                    <a:gd name="T6" fmla="*/ 2147483646 w 5592"/>
                    <a:gd name="T7" fmla="*/ 2147483646 h 3985"/>
                    <a:gd name="T8" fmla="*/ 2147483646 w 559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5" name="Google Shape;760;p6"/>
                <p:cNvSpPr>
                  <a:spLocks/>
                </p:cNvSpPr>
                <p:nvPr/>
              </p:nvSpPr>
              <p:spPr bwMode="auto">
                <a:xfrm>
                  <a:off x="7039175" y="2809750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839843750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761;p6"/>
                <p:cNvSpPr>
                  <a:spLocks/>
                </p:cNvSpPr>
                <p:nvPr/>
              </p:nvSpPr>
              <p:spPr bwMode="auto">
                <a:xfrm>
                  <a:off x="7044300" y="2659100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908203125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762;p6"/>
                <p:cNvSpPr>
                  <a:spLocks/>
                </p:cNvSpPr>
                <p:nvPr/>
              </p:nvSpPr>
              <p:spPr bwMode="auto">
                <a:xfrm>
                  <a:off x="7022525" y="2581800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763;p6"/>
                <p:cNvSpPr>
                  <a:spLocks/>
                </p:cNvSpPr>
                <p:nvPr/>
              </p:nvSpPr>
              <p:spPr bwMode="auto">
                <a:xfrm>
                  <a:off x="6960900" y="2367500"/>
                  <a:ext cx="140075" cy="99450"/>
                </a:xfrm>
                <a:custGeom>
                  <a:avLst/>
                  <a:gdLst>
                    <a:gd name="T0" fmla="*/ 2147483646 w 5603"/>
                    <a:gd name="T1" fmla="*/ 0 h 3978"/>
                    <a:gd name="T2" fmla="*/ 2147483646 w 5603"/>
                    <a:gd name="T3" fmla="*/ 839843750 h 3978"/>
                    <a:gd name="T4" fmla="*/ 2147483646 w 5603"/>
                    <a:gd name="T5" fmla="*/ 2147483646 h 3978"/>
                    <a:gd name="T6" fmla="*/ 2147483646 w 5603"/>
                    <a:gd name="T7" fmla="*/ 2147483646 h 3978"/>
                    <a:gd name="T8" fmla="*/ 2147483646 w 5603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764;p6"/>
                <p:cNvSpPr>
                  <a:spLocks/>
                </p:cNvSpPr>
                <p:nvPr/>
              </p:nvSpPr>
              <p:spPr bwMode="auto">
                <a:xfrm>
                  <a:off x="6883400" y="2357025"/>
                  <a:ext cx="140200" cy="99300"/>
                </a:xfrm>
                <a:custGeom>
                  <a:avLst/>
                  <a:gdLst>
                    <a:gd name="T0" fmla="*/ 2147483646 w 5608"/>
                    <a:gd name="T1" fmla="*/ 0 h 3972"/>
                    <a:gd name="T2" fmla="*/ 2147483646 w 5608"/>
                    <a:gd name="T3" fmla="*/ 771484375 h 3972"/>
                    <a:gd name="T4" fmla="*/ 2147483646 w 5608"/>
                    <a:gd name="T5" fmla="*/ 2147483646 h 3972"/>
                    <a:gd name="T6" fmla="*/ 2147483646 w 5608"/>
                    <a:gd name="T7" fmla="*/ 2147483646 h 3972"/>
                    <a:gd name="T8" fmla="*/ 2147483646 w 5608"/>
                    <a:gd name="T9" fmla="*/ 0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765;p6"/>
                <p:cNvSpPr>
                  <a:spLocks/>
                </p:cNvSpPr>
                <p:nvPr/>
              </p:nvSpPr>
              <p:spPr bwMode="auto">
                <a:xfrm>
                  <a:off x="6773025" y="2206975"/>
                  <a:ext cx="139975" cy="99450"/>
                </a:xfrm>
                <a:custGeom>
                  <a:avLst/>
                  <a:gdLst>
                    <a:gd name="T0" fmla="*/ 2147483646 w 5599"/>
                    <a:gd name="T1" fmla="*/ 9765625 h 3978"/>
                    <a:gd name="T2" fmla="*/ 2147483646 w 5599"/>
                    <a:gd name="T3" fmla="*/ 908203125 h 3978"/>
                    <a:gd name="T4" fmla="*/ 2147483646 w 5599"/>
                    <a:gd name="T5" fmla="*/ 2147483646 h 3978"/>
                    <a:gd name="T6" fmla="*/ 2147483646 w 5599"/>
                    <a:gd name="T7" fmla="*/ 2147483646 h 3978"/>
                    <a:gd name="T8" fmla="*/ 2147483646 w 559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766;p6"/>
                <p:cNvSpPr>
                  <a:spLocks/>
                </p:cNvSpPr>
                <p:nvPr/>
              </p:nvSpPr>
              <p:spPr bwMode="auto">
                <a:xfrm>
                  <a:off x="6875800" y="2616150"/>
                  <a:ext cx="139500" cy="99275"/>
                </a:xfrm>
                <a:custGeom>
                  <a:avLst/>
                  <a:gdLst>
                    <a:gd name="T0" fmla="*/ 2147483646 w 5580"/>
                    <a:gd name="T1" fmla="*/ 0 h 3971"/>
                    <a:gd name="T2" fmla="*/ 2147483646 w 5580"/>
                    <a:gd name="T3" fmla="*/ 771484375 h 3971"/>
                    <a:gd name="T4" fmla="*/ 2147483646 w 5580"/>
                    <a:gd name="T5" fmla="*/ 2147483646 h 3971"/>
                    <a:gd name="T6" fmla="*/ 2147483646 w 5580"/>
                    <a:gd name="T7" fmla="*/ 2147483646 h 3971"/>
                    <a:gd name="T8" fmla="*/ 2147483646 w 5580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767;p6"/>
                <p:cNvSpPr>
                  <a:spLocks/>
                </p:cNvSpPr>
                <p:nvPr/>
              </p:nvSpPr>
              <p:spPr bwMode="auto">
                <a:xfrm>
                  <a:off x="6915950" y="2845300"/>
                  <a:ext cx="140700" cy="99450"/>
                </a:xfrm>
                <a:custGeom>
                  <a:avLst/>
                  <a:gdLst>
                    <a:gd name="T0" fmla="*/ 2147483646 w 5628"/>
                    <a:gd name="T1" fmla="*/ 0 h 3978"/>
                    <a:gd name="T2" fmla="*/ 2147483646 w 5628"/>
                    <a:gd name="T3" fmla="*/ 898437500 h 3978"/>
                    <a:gd name="T4" fmla="*/ 2147483646 w 5628"/>
                    <a:gd name="T5" fmla="*/ 2147483646 h 3978"/>
                    <a:gd name="T6" fmla="*/ 2147483646 w 5628"/>
                    <a:gd name="T7" fmla="*/ 2147483646 h 3978"/>
                    <a:gd name="T8" fmla="*/ 2147483646 w 5628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3" name="Google Shape;768;p6"/>
                <p:cNvSpPr>
                  <a:spLocks/>
                </p:cNvSpPr>
                <p:nvPr/>
              </p:nvSpPr>
              <p:spPr bwMode="auto">
                <a:xfrm>
                  <a:off x="6946550" y="2720650"/>
                  <a:ext cx="140475" cy="99650"/>
                </a:xfrm>
                <a:custGeom>
                  <a:avLst/>
                  <a:gdLst>
                    <a:gd name="T0" fmla="*/ 2147483646 w 5619"/>
                    <a:gd name="T1" fmla="*/ 9765625 h 3986"/>
                    <a:gd name="T2" fmla="*/ 2147483646 w 5619"/>
                    <a:gd name="T3" fmla="*/ 908203125 h 3986"/>
                    <a:gd name="T4" fmla="*/ 2147483646 w 5619"/>
                    <a:gd name="T5" fmla="*/ 2147483646 h 3986"/>
                    <a:gd name="T6" fmla="*/ 2147483646 w 5619"/>
                    <a:gd name="T7" fmla="*/ 2147483646 h 3986"/>
                    <a:gd name="T8" fmla="*/ 2147483646 w 5619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769;p6"/>
                <p:cNvSpPr>
                  <a:spLocks/>
                </p:cNvSpPr>
                <p:nvPr/>
              </p:nvSpPr>
              <p:spPr bwMode="auto">
                <a:xfrm>
                  <a:off x="7005750" y="2694850"/>
                  <a:ext cx="140550" cy="99625"/>
                </a:xfrm>
                <a:custGeom>
                  <a:avLst/>
                  <a:gdLst>
                    <a:gd name="T0" fmla="*/ 2147483646 w 5622"/>
                    <a:gd name="T1" fmla="*/ 9765625 h 3985"/>
                    <a:gd name="T2" fmla="*/ 2147483646 w 5622"/>
                    <a:gd name="T3" fmla="*/ 898437500 h 3985"/>
                    <a:gd name="T4" fmla="*/ 2147483646 w 5622"/>
                    <a:gd name="T5" fmla="*/ 2147483646 h 3985"/>
                    <a:gd name="T6" fmla="*/ 2147483646 w 5622"/>
                    <a:gd name="T7" fmla="*/ 2147483646 h 3985"/>
                    <a:gd name="T8" fmla="*/ 2147483646 w 5622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5" name="Google Shape;770;p6"/>
                <p:cNvSpPr>
                  <a:spLocks/>
                </p:cNvSpPr>
                <p:nvPr/>
              </p:nvSpPr>
              <p:spPr bwMode="auto">
                <a:xfrm>
                  <a:off x="6834775" y="1989225"/>
                  <a:ext cx="140875" cy="99300"/>
                </a:xfrm>
                <a:custGeom>
                  <a:avLst/>
                  <a:gdLst>
                    <a:gd name="T0" fmla="*/ 2147483646 w 5635"/>
                    <a:gd name="T1" fmla="*/ 9765625 h 3972"/>
                    <a:gd name="T2" fmla="*/ 2147483646 w 5635"/>
                    <a:gd name="T3" fmla="*/ 781250000 h 3972"/>
                    <a:gd name="T4" fmla="*/ 2147483646 w 5635"/>
                    <a:gd name="T5" fmla="*/ 2147483646 h 3972"/>
                    <a:gd name="T6" fmla="*/ 2147483646 w 5635"/>
                    <a:gd name="T7" fmla="*/ 2147483646 h 3972"/>
                    <a:gd name="T8" fmla="*/ 2147483646 w 5635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771;p6"/>
                <p:cNvSpPr>
                  <a:spLocks/>
                </p:cNvSpPr>
                <p:nvPr/>
              </p:nvSpPr>
              <p:spPr bwMode="auto">
                <a:xfrm>
                  <a:off x="6674225" y="2036175"/>
                  <a:ext cx="139500" cy="99275"/>
                </a:xfrm>
                <a:custGeom>
                  <a:avLst/>
                  <a:gdLst>
                    <a:gd name="T0" fmla="*/ 2147483646 w 5580"/>
                    <a:gd name="T1" fmla="*/ 9765625 h 3971"/>
                    <a:gd name="T2" fmla="*/ 2147483646 w 5580"/>
                    <a:gd name="T3" fmla="*/ 839843750 h 3971"/>
                    <a:gd name="T4" fmla="*/ 2147483646 w 5580"/>
                    <a:gd name="T5" fmla="*/ 2147483646 h 3971"/>
                    <a:gd name="T6" fmla="*/ 2147483646 w 5580"/>
                    <a:gd name="T7" fmla="*/ 2147483646 h 3971"/>
                    <a:gd name="T8" fmla="*/ 2147483646 w 5580"/>
                    <a:gd name="T9" fmla="*/ 9765625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772;p6"/>
                <p:cNvSpPr>
                  <a:spLocks/>
                </p:cNvSpPr>
                <p:nvPr/>
              </p:nvSpPr>
              <p:spPr bwMode="auto">
                <a:xfrm>
                  <a:off x="6691975" y="1897900"/>
                  <a:ext cx="140025" cy="99450"/>
                </a:xfrm>
                <a:custGeom>
                  <a:avLst/>
                  <a:gdLst>
                    <a:gd name="T0" fmla="*/ 2147483646 w 5601"/>
                    <a:gd name="T1" fmla="*/ 0 h 3978"/>
                    <a:gd name="T2" fmla="*/ 2147483646 w 5601"/>
                    <a:gd name="T3" fmla="*/ 830078125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773;p6"/>
                <p:cNvSpPr>
                  <a:spLocks/>
                </p:cNvSpPr>
                <p:nvPr/>
              </p:nvSpPr>
              <p:spPr bwMode="auto">
                <a:xfrm>
                  <a:off x="6765625" y="1951250"/>
                  <a:ext cx="140175" cy="99275"/>
                </a:xfrm>
                <a:custGeom>
                  <a:avLst/>
                  <a:gdLst>
                    <a:gd name="T0" fmla="*/ 2147483646 w 5607"/>
                    <a:gd name="T1" fmla="*/ 0 h 3971"/>
                    <a:gd name="T2" fmla="*/ 2147483646 w 5607"/>
                    <a:gd name="T3" fmla="*/ 771484375 h 3971"/>
                    <a:gd name="T4" fmla="*/ 2147483646 w 5607"/>
                    <a:gd name="T5" fmla="*/ 2147483646 h 3971"/>
                    <a:gd name="T6" fmla="*/ 2147483646 w 5607"/>
                    <a:gd name="T7" fmla="*/ 2147483646 h 3971"/>
                    <a:gd name="T8" fmla="*/ 2147483646 w 5607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774;p6"/>
                <p:cNvSpPr>
                  <a:spLocks/>
                </p:cNvSpPr>
                <p:nvPr/>
              </p:nvSpPr>
              <p:spPr bwMode="auto">
                <a:xfrm>
                  <a:off x="6739025" y="2431925"/>
                  <a:ext cx="139825" cy="99625"/>
                </a:xfrm>
                <a:custGeom>
                  <a:avLst/>
                  <a:gdLst>
                    <a:gd name="T0" fmla="*/ 2147483646 w 5593"/>
                    <a:gd name="T1" fmla="*/ 0 h 3985"/>
                    <a:gd name="T2" fmla="*/ 2147483646 w 5593"/>
                    <a:gd name="T3" fmla="*/ 898437500 h 3985"/>
                    <a:gd name="T4" fmla="*/ 2147483646 w 5593"/>
                    <a:gd name="T5" fmla="*/ 2147483646 h 3985"/>
                    <a:gd name="T6" fmla="*/ 2147483646 w 5593"/>
                    <a:gd name="T7" fmla="*/ 2147483646 h 3985"/>
                    <a:gd name="T8" fmla="*/ 2147483646 w 5593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5" name="Google Shape;775;p6"/>
              <p:cNvGrpSpPr>
                <a:grpSpLocks/>
              </p:cNvGrpSpPr>
              <p:nvPr/>
            </p:nvGrpSpPr>
            <p:grpSpPr bwMode="auto"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45" name="Google Shape;776;p6"/>
                <p:cNvSpPr>
                  <a:spLocks/>
                </p:cNvSpPr>
                <p:nvPr/>
              </p:nvSpPr>
              <p:spPr bwMode="auto">
                <a:xfrm>
                  <a:off x="4976050" y="4611525"/>
                  <a:ext cx="1656575" cy="852975"/>
                </a:xfrm>
                <a:custGeom>
                  <a:avLst/>
                  <a:gdLst>
                    <a:gd name="T0" fmla="*/ 2147483646 w 66263"/>
                    <a:gd name="T1" fmla="*/ 0 h 34119"/>
                    <a:gd name="T2" fmla="*/ 2147483646 w 66263"/>
                    <a:gd name="T3" fmla="*/ 2147483646 h 34119"/>
                    <a:gd name="T4" fmla="*/ 2147483646 w 66263"/>
                    <a:gd name="T5" fmla="*/ 2147483646 h 34119"/>
                    <a:gd name="T6" fmla="*/ 2147483646 w 66263"/>
                    <a:gd name="T7" fmla="*/ 2147483646 h 34119"/>
                    <a:gd name="T8" fmla="*/ 2147483646 w 66263"/>
                    <a:gd name="T9" fmla="*/ 2147483646 h 34119"/>
                    <a:gd name="T10" fmla="*/ 2147483646 w 66263"/>
                    <a:gd name="T11" fmla="*/ 2147483646 h 34119"/>
                    <a:gd name="T12" fmla="*/ 2147483646 w 66263"/>
                    <a:gd name="T13" fmla="*/ 2147483646 h 34119"/>
                    <a:gd name="T14" fmla="*/ 2147483646 w 66263"/>
                    <a:gd name="T15" fmla="*/ 2147483646 h 34119"/>
                    <a:gd name="T16" fmla="*/ 2147483646 w 66263"/>
                    <a:gd name="T17" fmla="*/ 2147483646 h 34119"/>
                    <a:gd name="T18" fmla="*/ 2147483646 w 66263"/>
                    <a:gd name="T19" fmla="*/ 2147483646 h 34119"/>
                    <a:gd name="T20" fmla="*/ 2147483646 w 66263"/>
                    <a:gd name="T21" fmla="*/ 2147483646 h 34119"/>
                    <a:gd name="T22" fmla="*/ 2147483646 w 66263"/>
                    <a:gd name="T23" fmla="*/ 2147483646 h 34119"/>
                    <a:gd name="T24" fmla="*/ 2147483646 w 66263"/>
                    <a:gd name="T25" fmla="*/ 2147483646 h 34119"/>
                    <a:gd name="T26" fmla="*/ 2147483646 w 66263"/>
                    <a:gd name="T27" fmla="*/ 2147483646 h 34119"/>
                    <a:gd name="T28" fmla="*/ 2147483646 w 66263"/>
                    <a:gd name="T29" fmla="*/ 2147483646 h 34119"/>
                    <a:gd name="T30" fmla="*/ 2147483646 w 66263"/>
                    <a:gd name="T31" fmla="*/ 2147483646 h 34119"/>
                    <a:gd name="T32" fmla="*/ 2147483646 w 66263"/>
                    <a:gd name="T33" fmla="*/ 2147483646 h 34119"/>
                    <a:gd name="T34" fmla="*/ 2147483646 w 66263"/>
                    <a:gd name="T35" fmla="*/ 2147483646 h 34119"/>
                    <a:gd name="T36" fmla="*/ 2147483646 w 66263"/>
                    <a:gd name="T37" fmla="*/ 2147483646 h 34119"/>
                    <a:gd name="T38" fmla="*/ 2147483646 w 66263"/>
                    <a:gd name="T39" fmla="*/ 2147483646 h 34119"/>
                    <a:gd name="T40" fmla="*/ 2147483646 w 66263"/>
                    <a:gd name="T41" fmla="*/ 2147483646 h 34119"/>
                    <a:gd name="T42" fmla="*/ 2147483646 w 66263"/>
                    <a:gd name="T43" fmla="*/ 2147483646 h 34119"/>
                    <a:gd name="T44" fmla="*/ 2147483646 w 66263"/>
                    <a:gd name="T45" fmla="*/ 2147483646 h 34119"/>
                    <a:gd name="T46" fmla="*/ 2147483646 w 66263"/>
                    <a:gd name="T47" fmla="*/ 2147483646 h 34119"/>
                    <a:gd name="T48" fmla="*/ 2147483646 w 66263"/>
                    <a:gd name="T49" fmla="*/ 2147483646 h 34119"/>
                    <a:gd name="T50" fmla="*/ 2147483646 w 66263"/>
                    <a:gd name="T51" fmla="*/ 2147483646 h 34119"/>
                    <a:gd name="T52" fmla="*/ 2147483646 w 66263"/>
                    <a:gd name="T53" fmla="*/ 507812500 h 34119"/>
                    <a:gd name="T54" fmla="*/ 2147483646 w 66263"/>
                    <a:gd name="T55" fmla="*/ 0 h 34119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" name="Google Shape;777;p6"/>
                <p:cNvSpPr>
                  <a:spLocks/>
                </p:cNvSpPr>
                <p:nvPr/>
              </p:nvSpPr>
              <p:spPr bwMode="auto">
                <a:xfrm>
                  <a:off x="5064200" y="4748075"/>
                  <a:ext cx="1576800" cy="504600"/>
                </a:xfrm>
                <a:custGeom>
                  <a:avLst/>
                  <a:gdLst>
                    <a:gd name="T0" fmla="*/ 2147483646 w 63072"/>
                    <a:gd name="T1" fmla="*/ 595703125 h 20184"/>
                    <a:gd name="T2" fmla="*/ 2147483646 w 63072"/>
                    <a:gd name="T3" fmla="*/ 2147483646 h 20184"/>
                    <a:gd name="T4" fmla="*/ 2147483646 w 63072"/>
                    <a:gd name="T5" fmla="*/ 2147483646 h 20184"/>
                    <a:gd name="T6" fmla="*/ 2147483646 w 63072"/>
                    <a:gd name="T7" fmla="*/ 2147483646 h 20184"/>
                    <a:gd name="T8" fmla="*/ 2147483646 w 63072"/>
                    <a:gd name="T9" fmla="*/ 2147483646 h 20184"/>
                    <a:gd name="T10" fmla="*/ 2147483646 w 63072"/>
                    <a:gd name="T11" fmla="*/ 2147483646 h 20184"/>
                    <a:gd name="T12" fmla="*/ 2147483646 w 63072"/>
                    <a:gd name="T13" fmla="*/ 2147483646 h 20184"/>
                    <a:gd name="T14" fmla="*/ 2147483646 w 63072"/>
                    <a:gd name="T15" fmla="*/ 2147483646 h 20184"/>
                    <a:gd name="T16" fmla="*/ 0 w 63072"/>
                    <a:gd name="T17" fmla="*/ 2147483646 h 20184"/>
                    <a:gd name="T18" fmla="*/ 2147483646 w 63072"/>
                    <a:gd name="T19" fmla="*/ 2147483646 h 20184"/>
                    <a:gd name="T20" fmla="*/ 2147483646 w 63072"/>
                    <a:gd name="T21" fmla="*/ 2147483646 h 20184"/>
                    <a:gd name="T22" fmla="*/ 2147483646 w 63072"/>
                    <a:gd name="T23" fmla="*/ 2147483646 h 20184"/>
                    <a:gd name="T24" fmla="*/ 2147483646 w 63072"/>
                    <a:gd name="T25" fmla="*/ 2147483646 h 20184"/>
                    <a:gd name="T26" fmla="*/ 2147483646 w 63072"/>
                    <a:gd name="T27" fmla="*/ 2147483646 h 20184"/>
                    <a:gd name="T28" fmla="*/ 2147483646 w 63072"/>
                    <a:gd name="T29" fmla="*/ 2147483646 h 20184"/>
                    <a:gd name="T30" fmla="*/ 2147483646 w 63072"/>
                    <a:gd name="T31" fmla="*/ 2147483646 h 20184"/>
                    <a:gd name="T32" fmla="*/ 2147483646 w 63072"/>
                    <a:gd name="T33" fmla="*/ 2147483646 h 20184"/>
                    <a:gd name="T34" fmla="*/ 2147483646 w 63072"/>
                    <a:gd name="T35" fmla="*/ 2147483646 h 20184"/>
                    <a:gd name="T36" fmla="*/ 2147483646 w 63072"/>
                    <a:gd name="T37" fmla="*/ 2147483646 h 20184"/>
                    <a:gd name="T38" fmla="*/ 2147483646 w 63072"/>
                    <a:gd name="T39" fmla="*/ 2147483646 h 20184"/>
                    <a:gd name="T40" fmla="*/ 2147483646 w 63072"/>
                    <a:gd name="T41" fmla="*/ 2147483646 h 20184"/>
                    <a:gd name="T42" fmla="*/ 2147483646 w 63072"/>
                    <a:gd name="T43" fmla="*/ 2147483646 h 20184"/>
                    <a:gd name="T44" fmla="*/ 2147483646 w 63072"/>
                    <a:gd name="T45" fmla="*/ 2147483646 h 20184"/>
                    <a:gd name="T46" fmla="*/ 2147483646 w 63072"/>
                    <a:gd name="T47" fmla="*/ 2147483646 h 20184"/>
                    <a:gd name="T48" fmla="*/ 2147483646 w 63072"/>
                    <a:gd name="T49" fmla="*/ 2147483646 h 20184"/>
                    <a:gd name="T50" fmla="*/ 2147483646 w 63072"/>
                    <a:gd name="T51" fmla="*/ 2147483646 h 20184"/>
                    <a:gd name="T52" fmla="*/ 2147483646 w 63072"/>
                    <a:gd name="T53" fmla="*/ 2147483646 h 20184"/>
                    <a:gd name="T54" fmla="*/ 2147483646 w 63072"/>
                    <a:gd name="T55" fmla="*/ 2147483646 h 20184"/>
                    <a:gd name="T56" fmla="*/ 2147483646 w 63072"/>
                    <a:gd name="T57" fmla="*/ 2147483646 h 20184"/>
                    <a:gd name="T58" fmla="*/ 2147483646 w 63072"/>
                    <a:gd name="T59" fmla="*/ 2147483646 h 20184"/>
                    <a:gd name="T60" fmla="*/ 2147483646 w 63072"/>
                    <a:gd name="T61" fmla="*/ 2147483646 h 20184"/>
                    <a:gd name="T62" fmla="*/ 2147483646 w 63072"/>
                    <a:gd name="T63" fmla="*/ 2147483646 h 20184"/>
                    <a:gd name="T64" fmla="*/ 2147483646 w 63072"/>
                    <a:gd name="T65" fmla="*/ 2147483646 h 20184"/>
                    <a:gd name="T66" fmla="*/ 2147483646 w 63072"/>
                    <a:gd name="T67" fmla="*/ 2147483646 h 20184"/>
                    <a:gd name="T68" fmla="*/ 2147483646 w 63072"/>
                    <a:gd name="T69" fmla="*/ 2147483646 h 20184"/>
                    <a:gd name="T70" fmla="*/ 2147483646 w 63072"/>
                    <a:gd name="T71" fmla="*/ 2147483646 h 2018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6" name="Google Shape;778;p6"/>
              <p:cNvGrpSpPr>
                <a:grpSpLocks/>
              </p:cNvGrpSpPr>
              <p:nvPr/>
            </p:nvGrpSpPr>
            <p:grpSpPr bwMode="auto"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17" name="Google Shape;779;p6"/>
                <p:cNvSpPr/>
                <p:nvPr/>
              </p:nvSpPr>
              <p:spPr>
                <a:xfrm>
                  <a:off x="974908" y="682258"/>
                  <a:ext cx="410701" cy="660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" name="Google Shape;780;p6"/>
                <p:cNvSpPr/>
                <p:nvPr/>
              </p:nvSpPr>
              <p:spPr>
                <a:xfrm>
                  <a:off x="582597" y="1005593"/>
                  <a:ext cx="701869" cy="433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" name="Google Shape;781;p6"/>
                <p:cNvSpPr/>
                <p:nvPr/>
              </p:nvSpPr>
              <p:spPr>
                <a:xfrm>
                  <a:off x="755766" y="1407080"/>
                  <a:ext cx="547090" cy="464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" name="Google Shape;782;p6"/>
                <p:cNvSpPr/>
                <p:nvPr/>
              </p:nvSpPr>
              <p:spPr>
                <a:xfrm>
                  <a:off x="1207843" y="1420872"/>
                  <a:ext cx="334078" cy="6482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" name="Google Shape;783;p6"/>
                <p:cNvSpPr/>
                <p:nvPr/>
              </p:nvSpPr>
              <p:spPr>
                <a:xfrm>
                  <a:off x="1324311" y="791058"/>
                  <a:ext cx="502649" cy="550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" name="Google Shape;784;p6"/>
                <p:cNvSpPr/>
                <p:nvPr/>
              </p:nvSpPr>
              <p:spPr>
                <a:xfrm>
                  <a:off x="1301324" y="1287554"/>
                  <a:ext cx="631376" cy="358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" name="Google Shape;785;p6"/>
                <p:cNvSpPr>
                  <a:spLocks/>
                </p:cNvSpPr>
                <p:nvPr/>
              </p:nvSpPr>
              <p:spPr bwMode="auto">
                <a:xfrm>
                  <a:off x="1259250" y="1456575"/>
                  <a:ext cx="128600" cy="438325"/>
                </a:xfrm>
                <a:custGeom>
                  <a:avLst/>
                  <a:gdLst>
                    <a:gd name="T0" fmla="*/ 2147483646 w 5144"/>
                    <a:gd name="T1" fmla="*/ 0 h 17533"/>
                    <a:gd name="T2" fmla="*/ 2147483646 w 5144"/>
                    <a:gd name="T3" fmla="*/ 2147483646 h 17533"/>
                    <a:gd name="T4" fmla="*/ 2147483646 w 5144"/>
                    <a:gd name="T5" fmla="*/ 2147483646 h 17533"/>
                    <a:gd name="T6" fmla="*/ 2147483646 w 5144"/>
                    <a:gd name="T7" fmla="*/ 2147483646 h 17533"/>
                    <a:gd name="T8" fmla="*/ 2147483646 w 5144"/>
                    <a:gd name="T9" fmla="*/ 2147483646 h 17533"/>
                    <a:gd name="T10" fmla="*/ 2147483646 w 5144"/>
                    <a:gd name="T11" fmla="*/ 2147483646 h 17533"/>
                    <a:gd name="T12" fmla="*/ 2147483646 w 5144"/>
                    <a:gd name="T13" fmla="*/ 0 h 175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" name="Google Shape;786;p6"/>
                <p:cNvSpPr>
                  <a:spLocks/>
                </p:cNvSpPr>
                <p:nvPr/>
              </p:nvSpPr>
              <p:spPr bwMode="auto">
                <a:xfrm>
                  <a:off x="1278425" y="1436350"/>
                  <a:ext cx="170225" cy="375075"/>
                </a:xfrm>
                <a:custGeom>
                  <a:avLst/>
                  <a:gdLst>
                    <a:gd name="T0" fmla="*/ 2147483646 w 6809"/>
                    <a:gd name="T1" fmla="*/ 0 h 15003"/>
                    <a:gd name="T2" fmla="*/ 2147483646 w 6809"/>
                    <a:gd name="T3" fmla="*/ 2147483646 h 15003"/>
                    <a:gd name="T4" fmla="*/ 2147483646 w 6809"/>
                    <a:gd name="T5" fmla="*/ 2147483646 h 15003"/>
                    <a:gd name="T6" fmla="*/ 2147483646 w 6809"/>
                    <a:gd name="T7" fmla="*/ 2147483646 h 15003"/>
                    <a:gd name="T8" fmla="*/ 2147483646 w 6809"/>
                    <a:gd name="T9" fmla="*/ 2147483646 h 15003"/>
                    <a:gd name="T10" fmla="*/ 2147483646 w 6809"/>
                    <a:gd name="T11" fmla="*/ 2147483646 h 15003"/>
                    <a:gd name="T12" fmla="*/ 2147483646 w 6809"/>
                    <a:gd name="T13" fmla="*/ 0 h 1500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" name="Google Shape;787;p6"/>
                <p:cNvSpPr>
                  <a:spLocks/>
                </p:cNvSpPr>
                <p:nvPr/>
              </p:nvSpPr>
              <p:spPr bwMode="auto">
                <a:xfrm>
                  <a:off x="1256375" y="1484350"/>
                  <a:ext cx="69925" cy="372750"/>
                </a:xfrm>
                <a:custGeom>
                  <a:avLst/>
                  <a:gdLst>
                    <a:gd name="T0" fmla="*/ 2147483646 w 2797"/>
                    <a:gd name="T1" fmla="*/ 9765625 h 14910"/>
                    <a:gd name="T2" fmla="*/ 302734375 w 2797"/>
                    <a:gd name="T3" fmla="*/ 2147483646 h 14910"/>
                    <a:gd name="T4" fmla="*/ 2147483646 w 2797"/>
                    <a:gd name="T5" fmla="*/ 2147483646 h 14910"/>
                    <a:gd name="T6" fmla="*/ 2147483646 w 2797"/>
                    <a:gd name="T7" fmla="*/ 2147483646 h 14910"/>
                    <a:gd name="T8" fmla="*/ 2147483646 w 2797"/>
                    <a:gd name="T9" fmla="*/ 2147483646 h 14910"/>
                    <a:gd name="T10" fmla="*/ 2147483646 w 2797"/>
                    <a:gd name="T11" fmla="*/ 2147483646 h 14910"/>
                    <a:gd name="T12" fmla="*/ 2147483646 w 2797"/>
                    <a:gd name="T13" fmla="*/ 9765625 h 149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" name="Google Shape;788;p6"/>
                <p:cNvSpPr>
                  <a:spLocks/>
                </p:cNvSpPr>
                <p:nvPr/>
              </p:nvSpPr>
              <p:spPr bwMode="auto">
                <a:xfrm>
                  <a:off x="987250" y="1441975"/>
                  <a:ext cx="298650" cy="242300"/>
                </a:xfrm>
                <a:custGeom>
                  <a:avLst/>
                  <a:gdLst>
                    <a:gd name="T0" fmla="*/ 2147483646 w 11946"/>
                    <a:gd name="T1" fmla="*/ 9765625 h 9692"/>
                    <a:gd name="T2" fmla="*/ 2147483646 w 11946"/>
                    <a:gd name="T3" fmla="*/ 830078125 h 9692"/>
                    <a:gd name="T4" fmla="*/ 644531250 w 11946"/>
                    <a:gd name="T5" fmla="*/ 2147483646 h 9692"/>
                    <a:gd name="T6" fmla="*/ 2147483646 w 11946"/>
                    <a:gd name="T7" fmla="*/ 2147483646 h 9692"/>
                    <a:gd name="T8" fmla="*/ 2147483646 w 11946"/>
                    <a:gd name="T9" fmla="*/ 2147483646 h 9692"/>
                    <a:gd name="T10" fmla="*/ 2147483646 w 11946"/>
                    <a:gd name="T11" fmla="*/ 2147483646 h 9692"/>
                    <a:gd name="T12" fmla="*/ 2147483646 w 11946"/>
                    <a:gd name="T13" fmla="*/ 9765625 h 969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" name="Google Shape;789;p6"/>
                <p:cNvSpPr>
                  <a:spLocks/>
                </p:cNvSpPr>
                <p:nvPr/>
              </p:nvSpPr>
              <p:spPr bwMode="auto">
                <a:xfrm>
                  <a:off x="1125950" y="1425825"/>
                  <a:ext cx="212075" cy="231125"/>
                </a:xfrm>
                <a:custGeom>
                  <a:avLst/>
                  <a:gdLst>
                    <a:gd name="T0" fmla="*/ 2147483646 w 8483"/>
                    <a:gd name="T1" fmla="*/ 0 h 9245"/>
                    <a:gd name="T2" fmla="*/ 2147483646 w 8483"/>
                    <a:gd name="T3" fmla="*/ 2147483646 h 9245"/>
                    <a:gd name="T4" fmla="*/ 488281250 w 8483"/>
                    <a:gd name="T5" fmla="*/ 2147483646 h 9245"/>
                    <a:gd name="T6" fmla="*/ 2147483646 w 8483"/>
                    <a:gd name="T7" fmla="*/ 2147483646 h 9245"/>
                    <a:gd name="T8" fmla="*/ 2147483646 w 8483"/>
                    <a:gd name="T9" fmla="*/ 2147483646 h 9245"/>
                    <a:gd name="T10" fmla="*/ 2147483646 w 8483"/>
                    <a:gd name="T11" fmla="*/ 2147483646 h 9245"/>
                    <a:gd name="T12" fmla="*/ 2147483646 w 8483"/>
                    <a:gd name="T13" fmla="*/ 0 h 92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" name="Google Shape;790;p6"/>
                <p:cNvSpPr>
                  <a:spLocks/>
                </p:cNvSpPr>
                <p:nvPr/>
              </p:nvSpPr>
              <p:spPr bwMode="auto">
                <a:xfrm>
                  <a:off x="872725" y="1410800"/>
                  <a:ext cx="414450" cy="218025"/>
                </a:xfrm>
                <a:custGeom>
                  <a:avLst/>
                  <a:gdLst>
                    <a:gd name="T0" fmla="*/ 2147483646 w 16578"/>
                    <a:gd name="T1" fmla="*/ 0 h 8721"/>
                    <a:gd name="T2" fmla="*/ 2147483646 w 16578"/>
                    <a:gd name="T3" fmla="*/ 839843750 h 8721"/>
                    <a:gd name="T4" fmla="*/ 1445312500 w 16578"/>
                    <a:gd name="T5" fmla="*/ 2147483646 h 8721"/>
                    <a:gd name="T6" fmla="*/ 2147483646 w 16578"/>
                    <a:gd name="T7" fmla="*/ 2147483646 h 8721"/>
                    <a:gd name="T8" fmla="*/ 2147483646 w 16578"/>
                    <a:gd name="T9" fmla="*/ 2147483646 h 8721"/>
                    <a:gd name="T10" fmla="*/ 2147483646 w 16578"/>
                    <a:gd name="T11" fmla="*/ 2147483646 h 8721"/>
                    <a:gd name="T12" fmla="*/ 2147483646 w 16578"/>
                    <a:gd name="T13" fmla="*/ 0 h 87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" name="Google Shape;791;p6"/>
                <p:cNvSpPr>
                  <a:spLocks/>
                </p:cNvSpPr>
                <p:nvPr/>
              </p:nvSpPr>
              <p:spPr bwMode="auto">
                <a:xfrm>
                  <a:off x="980400" y="1404150"/>
                  <a:ext cx="289450" cy="134325"/>
                </a:xfrm>
                <a:custGeom>
                  <a:avLst/>
                  <a:gdLst>
                    <a:gd name="T0" fmla="*/ 2147483646 w 11578"/>
                    <a:gd name="T1" fmla="*/ 0 h 5373"/>
                    <a:gd name="T2" fmla="*/ 2147483646 w 11578"/>
                    <a:gd name="T3" fmla="*/ 2147483646 h 5373"/>
                    <a:gd name="T4" fmla="*/ 947265625 w 11578"/>
                    <a:gd name="T5" fmla="*/ 2147483646 h 5373"/>
                    <a:gd name="T6" fmla="*/ 2147483646 w 11578"/>
                    <a:gd name="T7" fmla="*/ 2147483646 h 5373"/>
                    <a:gd name="T8" fmla="*/ 2147483646 w 11578"/>
                    <a:gd name="T9" fmla="*/ 2147483646 h 5373"/>
                    <a:gd name="T10" fmla="*/ 2147483646 w 11578"/>
                    <a:gd name="T11" fmla="*/ 2147483646 h 5373"/>
                    <a:gd name="T12" fmla="*/ 2147483646 w 11578"/>
                    <a:gd name="T13" fmla="*/ 2147483646 h 5373"/>
                    <a:gd name="T14" fmla="*/ 2147483646 w 11578"/>
                    <a:gd name="T15" fmla="*/ 2147483646 h 5373"/>
                    <a:gd name="T16" fmla="*/ 2147483646 w 11578"/>
                    <a:gd name="T17" fmla="*/ 2147483646 h 5373"/>
                    <a:gd name="T18" fmla="*/ 2147483646 w 11578"/>
                    <a:gd name="T19" fmla="*/ 166015625 h 5373"/>
                    <a:gd name="T20" fmla="*/ 2147483646 w 11578"/>
                    <a:gd name="T21" fmla="*/ 0 h 537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0" name="Google Shape;792;p6"/>
                <p:cNvSpPr>
                  <a:spLocks/>
                </p:cNvSpPr>
                <p:nvPr/>
              </p:nvSpPr>
              <p:spPr bwMode="auto">
                <a:xfrm>
                  <a:off x="789025" y="1324225"/>
                  <a:ext cx="491750" cy="121800"/>
                </a:xfrm>
                <a:custGeom>
                  <a:avLst/>
                  <a:gdLst>
                    <a:gd name="T0" fmla="*/ 2147483646 w 19670"/>
                    <a:gd name="T1" fmla="*/ 9765625 h 4872"/>
                    <a:gd name="T2" fmla="*/ 2147483646 w 19670"/>
                    <a:gd name="T3" fmla="*/ 2147483646 h 4872"/>
                    <a:gd name="T4" fmla="*/ 2147483646 w 19670"/>
                    <a:gd name="T5" fmla="*/ 2147483646 h 4872"/>
                    <a:gd name="T6" fmla="*/ 2147483646 w 19670"/>
                    <a:gd name="T7" fmla="*/ 2147483646 h 4872"/>
                    <a:gd name="T8" fmla="*/ 2147483646 w 19670"/>
                    <a:gd name="T9" fmla="*/ 2147483646 h 4872"/>
                    <a:gd name="T10" fmla="*/ 2147483646 w 19670"/>
                    <a:gd name="T11" fmla="*/ 2147483646 h 4872"/>
                    <a:gd name="T12" fmla="*/ 2147483646 w 19670"/>
                    <a:gd name="T13" fmla="*/ 9765625 h 48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793;p6"/>
                <p:cNvSpPr>
                  <a:spLocks/>
                </p:cNvSpPr>
                <p:nvPr/>
              </p:nvSpPr>
              <p:spPr bwMode="auto">
                <a:xfrm>
                  <a:off x="981525" y="1249500"/>
                  <a:ext cx="328025" cy="181475"/>
                </a:xfrm>
                <a:custGeom>
                  <a:avLst/>
                  <a:gdLst>
                    <a:gd name="T0" fmla="*/ 2147483646 w 13121"/>
                    <a:gd name="T1" fmla="*/ 0 h 7259"/>
                    <a:gd name="T2" fmla="*/ 1689453125 w 13121"/>
                    <a:gd name="T3" fmla="*/ 2147483646 h 7259"/>
                    <a:gd name="T4" fmla="*/ 2147483646 w 13121"/>
                    <a:gd name="T5" fmla="*/ 2147483646 h 7259"/>
                    <a:gd name="T6" fmla="*/ 2147483646 w 13121"/>
                    <a:gd name="T7" fmla="*/ 2147483646 h 7259"/>
                    <a:gd name="T8" fmla="*/ 2147483646 w 13121"/>
                    <a:gd name="T9" fmla="*/ 2147483646 h 7259"/>
                    <a:gd name="T10" fmla="*/ 2147483646 w 13121"/>
                    <a:gd name="T11" fmla="*/ 19531250 h 7259"/>
                    <a:gd name="T12" fmla="*/ 2147483646 w 13121"/>
                    <a:gd name="T13" fmla="*/ 0 h 72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794;p6"/>
                <p:cNvSpPr>
                  <a:spLocks/>
                </p:cNvSpPr>
                <p:nvPr/>
              </p:nvSpPr>
              <p:spPr bwMode="auto">
                <a:xfrm>
                  <a:off x="973500" y="1174075"/>
                  <a:ext cx="356800" cy="239800"/>
                </a:xfrm>
                <a:custGeom>
                  <a:avLst/>
                  <a:gdLst>
                    <a:gd name="T0" fmla="*/ 2147483646 w 14272"/>
                    <a:gd name="T1" fmla="*/ 9765625 h 9592"/>
                    <a:gd name="T2" fmla="*/ 1855468750 w 14272"/>
                    <a:gd name="T3" fmla="*/ 2147483646 h 9592"/>
                    <a:gd name="T4" fmla="*/ 2147483646 w 14272"/>
                    <a:gd name="T5" fmla="*/ 2147483646 h 9592"/>
                    <a:gd name="T6" fmla="*/ 2147483646 w 14272"/>
                    <a:gd name="T7" fmla="*/ 2147483646 h 9592"/>
                    <a:gd name="T8" fmla="*/ 2147483646 w 14272"/>
                    <a:gd name="T9" fmla="*/ 2147483646 h 9592"/>
                    <a:gd name="T10" fmla="*/ 2147483646 w 14272"/>
                    <a:gd name="T11" fmla="*/ 97656250 h 9592"/>
                    <a:gd name="T12" fmla="*/ 2147483646 w 14272"/>
                    <a:gd name="T13" fmla="*/ 9765625 h 959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795;p6"/>
                <p:cNvSpPr>
                  <a:spLocks/>
                </p:cNvSpPr>
                <p:nvPr/>
              </p:nvSpPr>
              <p:spPr bwMode="auto">
                <a:xfrm>
                  <a:off x="1137400" y="950450"/>
                  <a:ext cx="180600" cy="461200"/>
                </a:xfrm>
                <a:custGeom>
                  <a:avLst/>
                  <a:gdLst>
                    <a:gd name="T0" fmla="*/ 1767578125 w 7224"/>
                    <a:gd name="T1" fmla="*/ 9765625 h 18448"/>
                    <a:gd name="T2" fmla="*/ 175781250 w 7224"/>
                    <a:gd name="T3" fmla="*/ 2147483646 h 18448"/>
                    <a:gd name="T4" fmla="*/ 2147483646 w 7224"/>
                    <a:gd name="T5" fmla="*/ 2147483646 h 18448"/>
                    <a:gd name="T6" fmla="*/ 2147483646 w 7224"/>
                    <a:gd name="T7" fmla="*/ 2147483646 h 18448"/>
                    <a:gd name="T8" fmla="*/ 2147483646 w 7224"/>
                    <a:gd name="T9" fmla="*/ 2147483646 h 18448"/>
                    <a:gd name="T10" fmla="*/ 2147483646 w 7224"/>
                    <a:gd name="T11" fmla="*/ 1376953125 h 18448"/>
                    <a:gd name="T12" fmla="*/ 1767578125 w 7224"/>
                    <a:gd name="T13" fmla="*/ 9765625 h 184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796;p6"/>
                <p:cNvSpPr>
                  <a:spLocks/>
                </p:cNvSpPr>
                <p:nvPr/>
              </p:nvSpPr>
              <p:spPr bwMode="auto">
                <a:xfrm>
                  <a:off x="1214125" y="977300"/>
                  <a:ext cx="139375" cy="450850"/>
                </a:xfrm>
                <a:custGeom>
                  <a:avLst/>
                  <a:gdLst>
                    <a:gd name="T0" fmla="*/ 1865234375 w 5575"/>
                    <a:gd name="T1" fmla="*/ 0 h 18034"/>
                    <a:gd name="T2" fmla="*/ 175781250 w 5575"/>
                    <a:gd name="T3" fmla="*/ 2147483646 h 18034"/>
                    <a:gd name="T4" fmla="*/ 2147483646 w 5575"/>
                    <a:gd name="T5" fmla="*/ 2147483646 h 18034"/>
                    <a:gd name="T6" fmla="*/ 2147483646 w 5575"/>
                    <a:gd name="T7" fmla="*/ 2147483646 h 18034"/>
                    <a:gd name="T8" fmla="*/ 2147483646 w 5575"/>
                    <a:gd name="T9" fmla="*/ 2147483646 h 18034"/>
                    <a:gd name="T10" fmla="*/ 2147483646 w 5575"/>
                    <a:gd name="T11" fmla="*/ 1269531250 h 18034"/>
                    <a:gd name="T12" fmla="*/ 1865234375 w 5575"/>
                    <a:gd name="T13" fmla="*/ 0 h 180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5" name="Google Shape;797;p6"/>
                <p:cNvSpPr>
                  <a:spLocks/>
                </p:cNvSpPr>
                <p:nvPr/>
              </p:nvSpPr>
              <p:spPr bwMode="auto">
                <a:xfrm>
                  <a:off x="1288100" y="1008875"/>
                  <a:ext cx="84550" cy="411475"/>
                </a:xfrm>
                <a:custGeom>
                  <a:avLst/>
                  <a:gdLst>
                    <a:gd name="T0" fmla="*/ 2050781250 w 3382"/>
                    <a:gd name="T1" fmla="*/ 9765625 h 16459"/>
                    <a:gd name="T2" fmla="*/ 371093750 w 3382"/>
                    <a:gd name="T3" fmla="*/ 2001953125 h 16459"/>
                    <a:gd name="T4" fmla="*/ 2147483646 w 3382"/>
                    <a:gd name="T5" fmla="*/ 2147483646 h 16459"/>
                    <a:gd name="T6" fmla="*/ 2147483646 w 3382"/>
                    <a:gd name="T7" fmla="*/ 2147483646 h 16459"/>
                    <a:gd name="T8" fmla="*/ 2147483646 w 3382"/>
                    <a:gd name="T9" fmla="*/ 2147483646 h 16459"/>
                    <a:gd name="T10" fmla="*/ 2147483646 w 3382"/>
                    <a:gd name="T11" fmla="*/ 1113281250 h 16459"/>
                    <a:gd name="T12" fmla="*/ 2050781250 w 3382"/>
                    <a:gd name="T13" fmla="*/ 9765625 h 164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6" name="Google Shape;798;p6"/>
                <p:cNvSpPr>
                  <a:spLocks/>
                </p:cNvSpPr>
                <p:nvPr/>
              </p:nvSpPr>
              <p:spPr bwMode="auto">
                <a:xfrm>
                  <a:off x="1308525" y="1001450"/>
                  <a:ext cx="276000" cy="379950"/>
                </a:xfrm>
                <a:custGeom>
                  <a:avLst/>
                  <a:gdLst>
                    <a:gd name="T0" fmla="*/ 2147483646 w 11040"/>
                    <a:gd name="T1" fmla="*/ 9765625 h 15198"/>
                    <a:gd name="T2" fmla="*/ 2147483646 w 11040"/>
                    <a:gd name="T3" fmla="*/ 742187500 h 15198"/>
                    <a:gd name="T4" fmla="*/ 2147483646 w 11040"/>
                    <a:gd name="T5" fmla="*/ 2147483646 h 15198"/>
                    <a:gd name="T6" fmla="*/ 2147483646 w 11040"/>
                    <a:gd name="T7" fmla="*/ 2147483646 h 15198"/>
                    <a:gd name="T8" fmla="*/ 2147483646 w 11040"/>
                    <a:gd name="T9" fmla="*/ 2147483646 h 15198"/>
                    <a:gd name="T10" fmla="*/ 2147483646 w 11040"/>
                    <a:gd name="T11" fmla="*/ 2147483646 h 15198"/>
                    <a:gd name="T12" fmla="*/ 2147483646 w 11040"/>
                    <a:gd name="T13" fmla="*/ 9765625 h 1519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7" name="Google Shape;799;p6"/>
                <p:cNvSpPr>
                  <a:spLocks/>
                </p:cNvSpPr>
                <p:nvPr/>
              </p:nvSpPr>
              <p:spPr bwMode="auto">
                <a:xfrm>
                  <a:off x="1296875" y="1110600"/>
                  <a:ext cx="319475" cy="325350"/>
                </a:xfrm>
                <a:custGeom>
                  <a:avLst/>
                  <a:gdLst>
                    <a:gd name="T0" fmla="*/ 2147483646 w 12779"/>
                    <a:gd name="T1" fmla="*/ 0 h 13014"/>
                    <a:gd name="T2" fmla="*/ 2147483646 w 12779"/>
                    <a:gd name="T3" fmla="*/ 556640625 h 13014"/>
                    <a:gd name="T4" fmla="*/ 2147483646 w 12779"/>
                    <a:gd name="T5" fmla="*/ 2147483646 h 13014"/>
                    <a:gd name="T6" fmla="*/ 2147483646 w 12779"/>
                    <a:gd name="T7" fmla="*/ 2147483646 h 13014"/>
                    <a:gd name="T8" fmla="*/ 2147483646 w 12779"/>
                    <a:gd name="T9" fmla="*/ 2147483646 h 13014"/>
                    <a:gd name="T10" fmla="*/ 2147483646 w 12779"/>
                    <a:gd name="T11" fmla="*/ 2147483646 h 13014"/>
                    <a:gd name="T12" fmla="*/ 2147483646 w 12779"/>
                    <a:gd name="T13" fmla="*/ 0 h 130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8" name="Google Shape;800;p6"/>
                <p:cNvSpPr>
                  <a:spLocks/>
                </p:cNvSpPr>
                <p:nvPr/>
              </p:nvSpPr>
              <p:spPr bwMode="auto">
                <a:xfrm>
                  <a:off x="1281425" y="1174950"/>
                  <a:ext cx="353375" cy="261450"/>
                </a:xfrm>
                <a:custGeom>
                  <a:avLst/>
                  <a:gdLst>
                    <a:gd name="T0" fmla="*/ 2147483646 w 14135"/>
                    <a:gd name="T1" fmla="*/ 0 h 10458"/>
                    <a:gd name="T2" fmla="*/ 2147483646 w 14135"/>
                    <a:gd name="T3" fmla="*/ 351562500 h 10458"/>
                    <a:gd name="T4" fmla="*/ 2147483646 w 14135"/>
                    <a:gd name="T5" fmla="*/ 2147483646 h 10458"/>
                    <a:gd name="T6" fmla="*/ 2147483646 w 14135"/>
                    <a:gd name="T7" fmla="*/ 2147483646 h 10458"/>
                    <a:gd name="T8" fmla="*/ 2147483646 w 14135"/>
                    <a:gd name="T9" fmla="*/ 2147483646 h 10458"/>
                    <a:gd name="T10" fmla="*/ 2147483646 w 14135"/>
                    <a:gd name="T11" fmla="*/ 2147483646 h 10458"/>
                    <a:gd name="T12" fmla="*/ 2147483646 w 14135"/>
                    <a:gd name="T13" fmla="*/ 0 h 104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9" name="Google Shape;801;p6"/>
                <p:cNvSpPr>
                  <a:spLocks/>
                </p:cNvSpPr>
                <p:nvPr/>
              </p:nvSpPr>
              <p:spPr bwMode="auto">
                <a:xfrm>
                  <a:off x="1290625" y="1350725"/>
                  <a:ext cx="465300" cy="87950"/>
                </a:xfrm>
                <a:custGeom>
                  <a:avLst/>
                  <a:gdLst>
                    <a:gd name="T0" fmla="*/ 2147483646 w 18612"/>
                    <a:gd name="T1" fmla="*/ 0 h 3518"/>
                    <a:gd name="T2" fmla="*/ 2147483646 w 18612"/>
                    <a:gd name="T3" fmla="*/ 2147483646 h 3518"/>
                    <a:gd name="T4" fmla="*/ 2147483646 w 18612"/>
                    <a:gd name="T5" fmla="*/ 2147483646 h 3518"/>
                    <a:gd name="T6" fmla="*/ 2147483646 w 18612"/>
                    <a:gd name="T7" fmla="*/ 2147483646 h 3518"/>
                    <a:gd name="T8" fmla="*/ 2147483646 w 18612"/>
                    <a:gd name="T9" fmla="*/ 2147483646 h 3518"/>
                    <a:gd name="T10" fmla="*/ 2147483646 w 18612"/>
                    <a:gd name="T11" fmla="*/ 2147483646 h 3518"/>
                    <a:gd name="T12" fmla="*/ 2147483646 w 18612"/>
                    <a:gd name="T13" fmla="*/ 2147483646 h 3518"/>
                    <a:gd name="T14" fmla="*/ 2147483646 w 18612"/>
                    <a:gd name="T15" fmla="*/ 2147483646 h 3518"/>
                    <a:gd name="T16" fmla="*/ 2147483646 w 18612"/>
                    <a:gd name="T17" fmla="*/ 0 h 35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0" name="Google Shape;802;p6"/>
                <p:cNvSpPr>
                  <a:spLocks/>
                </p:cNvSpPr>
                <p:nvPr/>
              </p:nvSpPr>
              <p:spPr bwMode="auto">
                <a:xfrm>
                  <a:off x="1303125" y="1429000"/>
                  <a:ext cx="401400" cy="68750"/>
                </a:xfrm>
                <a:custGeom>
                  <a:avLst/>
                  <a:gdLst>
                    <a:gd name="T0" fmla="*/ 2147483646 w 16056"/>
                    <a:gd name="T1" fmla="*/ 9765625 h 2750"/>
                    <a:gd name="T2" fmla="*/ 2147483646 w 16056"/>
                    <a:gd name="T3" fmla="*/ 253906250 h 2750"/>
                    <a:gd name="T4" fmla="*/ 2147483646 w 16056"/>
                    <a:gd name="T5" fmla="*/ 2147483646 h 2750"/>
                    <a:gd name="T6" fmla="*/ 2147483646 w 16056"/>
                    <a:gd name="T7" fmla="*/ 2147483646 h 2750"/>
                    <a:gd name="T8" fmla="*/ 2147483646 w 16056"/>
                    <a:gd name="T9" fmla="*/ 2147483646 h 2750"/>
                    <a:gd name="T10" fmla="*/ 2147483646 w 16056"/>
                    <a:gd name="T11" fmla="*/ 2147483646 h 2750"/>
                    <a:gd name="T12" fmla="*/ 2147483646 w 16056"/>
                    <a:gd name="T13" fmla="*/ 2147483646 h 2750"/>
                    <a:gd name="T14" fmla="*/ 2147483646 w 16056"/>
                    <a:gd name="T15" fmla="*/ 2147483646 h 2750"/>
                    <a:gd name="T16" fmla="*/ 2147483646 w 16056"/>
                    <a:gd name="T17" fmla="*/ 9765625 h 275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1" name="Google Shape;803;p6"/>
                <p:cNvSpPr>
                  <a:spLocks/>
                </p:cNvSpPr>
                <p:nvPr/>
              </p:nvSpPr>
              <p:spPr bwMode="auto">
                <a:xfrm>
                  <a:off x="1295700" y="1386875"/>
                  <a:ext cx="344450" cy="74750"/>
                </a:xfrm>
                <a:custGeom>
                  <a:avLst/>
                  <a:gdLst>
                    <a:gd name="T0" fmla="*/ 2147483646 w 13778"/>
                    <a:gd name="T1" fmla="*/ 0 h 2990"/>
                    <a:gd name="T2" fmla="*/ 2147483646 w 13778"/>
                    <a:gd name="T3" fmla="*/ 2147483646 h 2990"/>
                    <a:gd name="T4" fmla="*/ 2147483646 w 13778"/>
                    <a:gd name="T5" fmla="*/ 2147483646 h 2990"/>
                    <a:gd name="T6" fmla="*/ 2147483646 w 13778"/>
                    <a:gd name="T7" fmla="*/ 2147483646 h 2990"/>
                    <a:gd name="T8" fmla="*/ 2147483646 w 13778"/>
                    <a:gd name="T9" fmla="*/ 2147483646 h 2990"/>
                    <a:gd name="T10" fmla="*/ 2147483646 w 13778"/>
                    <a:gd name="T11" fmla="*/ 2147483646 h 2990"/>
                    <a:gd name="T12" fmla="*/ 2147483646 w 13778"/>
                    <a:gd name="T13" fmla="*/ 2147483646 h 2990"/>
                    <a:gd name="T14" fmla="*/ 2147483646 w 13778"/>
                    <a:gd name="T15" fmla="*/ 0 h 299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2" name="Google Shape;804;p6"/>
                <p:cNvSpPr>
                  <a:spLocks/>
                </p:cNvSpPr>
                <p:nvPr/>
              </p:nvSpPr>
              <p:spPr bwMode="auto">
                <a:xfrm>
                  <a:off x="1275475" y="1444025"/>
                  <a:ext cx="345175" cy="106875"/>
                </a:xfrm>
                <a:custGeom>
                  <a:avLst/>
                  <a:gdLst>
                    <a:gd name="T0" fmla="*/ 2147483646 w 13807"/>
                    <a:gd name="T1" fmla="*/ 9765625 h 4275"/>
                    <a:gd name="T2" fmla="*/ 2147483646 w 13807"/>
                    <a:gd name="T3" fmla="*/ 2147483646 h 4275"/>
                    <a:gd name="T4" fmla="*/ 2147483646 w 13807"/>
                    <a:gd name="T5" fmla="*/ 2147483646 h 4275"/>
                    <a:gd name="T6" fmla="*/ 2147483646 w 13807"/>
                    <a:gd name="T7" fmla="*/ 2147483646 h 4275"/>
                    <a:gd name="T8" fmla="*/ 2147483646 w 13807"/>
                    <a:gd name="T9" fmla="*/ 2147483646 h 4275"/>
                    <a:gd name="T10" fmla="*/ 2147483646 w 13807"/>
                    <a:gd name="T11" fmla="*/ 2147483646 h 4275"/>
                    <a:gd name="T12" fmla="*/ 2147483646 w 13807"/>
                    <a:gd name="T13" fmla="*/ 2147483646 h 4275"/>
                    <a:gd name="T14" fmla="*/ 2147483646 w 13807"/>
                    <a:gd name="T15" fmla="*/ 29296875 h 4275"/>
                    <a:gd name="T16" fmla="*/ 2147483646 w 13807"/>
                    <a:gd name="T17" fmla="*/ 9765625 h 42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3" name="Google Shape;805;p6"/>
                <p:cNvSpPr/>
                <p:nvPr/>
              </p:nvSpPr>
              <p:spPr>
                <a:xfrm>
                  <a:off x="1137350" y="1157301"/>
                  <a:ext cx="343272" cy="387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4" name="Google Shape;806;p6"/>
                <p:cNvSpPr>
                  <a:spLocks/>
                </p:cNvSpPr>
                <p:nvPr/>
              </p:nvSpPr>
              <p:spPr bwMode="auto">
                <a:xfrm>
                  <a:off x="1239650" y="1283750"/>
                  <a:ext cx="136800" cy="139925"/>
                </a:xfrm>
                <a:custGeom>
                  <a:avLst/>
                  <a:gdLst>
                    <a:gd name="T0" fmla="*/ 2147483646 w 5472"/>
                    <a:gd name="T1" fmla="*/ 0 h 5597"/>
                    <a:gd name="T2" fmla="*/ 2147483646 w 5472"/>
                    <a:gd name="T3" fmla="*/ 888671875 h 5597"/>
                    <a:gd name="T4" fmla="*/ 2147483646 w 5472"/>
                    <a:gd name="T5" fmla="*/ 2147483646 h 5597"/>
                    <a:gd name="T6" fmla="*/ 1494140625 w 5472"/>
                    <a:gd name="T7" fmla="*/ 2147483646 h 5597"/>
                    <a:gd name="T8" fmla="*/ 2147483646 w 5472"/>
                    <a:gd name="T9" fmla="*/ 2147483646 h 5597"/>
                    <a:gd name="T10" fmla="*/ 2147483646 w 5472"/>
                    <a:gd name="T11" fmla="*/ 2147483646 h 5597"/>
                    <a:gd name="T12" fmla="*/ 2147483646 w 5472"/>
                    <a:gd name="T13" fmla="*/ 2147483646 h 5597"/>
                    <a:gd name="T14" fmla="*/ 2147483646 w 5472"/>
                    <a:gd name="T15" fmla="*/ 2147483646 h 5597"/>
                    <a:gd name="T16" fmla="*/ 2147483646 w 5472"/>
                    <a:gd name="T17" fmla="*/ 2147483646 h 5597"/>
                    <a:gd name="T18" fmla="*/ 2147483646 w 5472"/>
                    <a:gd name="T19" fmla="*/ 2147483646 h 5597"/>
                    <a:gd name="T20" fmla="*/ 2147483646 w 5472"/>
                    <a:gd name="T21" fmla="*/ 2147483646 h 5597"/>
                    <a:gd name="T22" fmla="*/ 2147483646 w 5472"/>
                    <a:gd name="T23" fmla="*/ 2147483646 h 5597"/>
                    <a:gd name="T24" fmla="*/ 2147483646 w 5472"/>
                    <a:gd name="T25" fmla="*/ 2147483646 h 5597"/>
                    <a:gd name="T26" fmla="*/ 2147483646 w 5472"/>
                    <a:gd name="T27" fmla="*/ 2147483646 h 5597"/>
                    <a:gd name="T28" fmla="*/ 2147483646 w 5472"/>
                    <a:gd name="T29" fmla="*/ 1914062500 h 5597"/>
                    <a:gd name="T30" fmla="*/ 2147483646 w 5472"/>
                    <a:gd name="T31" fmla="*/ 2147483646 h 5597"/>
                    <a:gd name="T32" fmla="*/ 2147483646 w 5472"/>
                    <a:gd name="T33" fmla="*/ 0 h 559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sp>
          <p:nvSpPr>
            <p:cNvPr id="7" name="Google Shape;807;p6"/>
            <p:cNvSpPr>
              <a:spLocks/>
            </p:cNvSpPr>
            <p:nvPr/>
          </p:nvSpPr>
          <p:spPr bwMode="auto">
            <a:xfrm flipH="1">
              <a:off x="790584" y="247872"/>
              <a:ext cx="592193" cy="292133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800574136 w 19748"/>
                <a:gd name="T39" fmla="*/ 2147483646 h 9741"/>
                <a:gd name="T40" fmla="*/ 1624580917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8" name="Google Shape;808;p6"/>
            <p:cNvSpPr>
              <a:spLocks/>
            </p:cNvSpPr>
            <p:nvPr/>
          </p:nvSpPr>
          <p:spPr bwMode="auto">
            <a:xfrm>
              <a:off x="8551799" y="1051784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9" name="Google Shape;809;p6"/>
            <p:cNvSpPr>
              <a:spLocks/>
            </p:cNvSpPr>
            <p:nvPr/>
          </p:nvSpPr>
          <p:spPr bwMode="auto">
            <a:xfrm>
              <a:off x="92175" y="10300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0" name="Google Shape;810;p6"/>
            <p:cNvGrpSpPr>
              <a:grpSpLocks/>
            </p:cNvGrpSpPr>
            <p:nvPr/>
          </p:nvGrpSpPr>
          <p:grpSpPr bwMode="auto"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11" name="Google Shape;811;p6"/>
              <p:cNvSpPr>
                <a:spLocks/>
              </p:cNvSpPr>
              <p:nvPr/>
            </p:nvSpPr>
            <p:spPr bwMode="auto">
              <a:xfrm>
                <a:off x="1200675" y="4314750"/>
                <a:ext cx="191400" cy="173775"/>
              </a:xfrm>
              <a:custGeom>
                <a:avLst/>
                <a:gdLst>
                  <a:gd name="T0" fmla="*/ 2147483646 w 7656"/>
                  <a:gd name="T1" fmla="*/ 2147483646 h 6951"/>
                  <a:gd name="T2" fmla="*/ 2147483646 w 7656"/>
                  <a:gd name="T3" fmla="*/ 2147483646 h 6951"/>
                  <a:gd name="T4" fmla="*/ 2147483646 w 7656"/>
                  <a:gd name="T5" fmla="*/ 2147483646 h 6951"/>
                  <a:gd name="T6" fmla="*/ 2147483646 w 7656"/>
                  <a:gd name="T7" fmla="*/ 2147483646 h 6951"/>
                  <a:gd name="T8" fmla="*/ 2147483646 w 7656"/>
                  <a:gd name="T9" fmla="*/ 2147483646 h 6951"/>
                  <a:gd name="T10" fmla="*/ 2147483646 w 7656"/>
                  <a:gd name="T11" fmla="*/ 2147483646 h 6951"/>
                  <a:gd name="T12" fmla="*/ 2147483646 w 7656"/>
                  <a:gd name="T13" fmla="*/ 2147483646 h 6951"/>
                  <a:gd name="T14" fmla="*/ 2147483646 w 7656"/>
                  <a:gd name="T15" fmla="*/ 2147483646 h 6951"/>
                  <a:gd name="T16" fmla="*/ 2147483646 w 7656"/>
                  <a:gd name="T17" fmla="*/ 2147483646 h 6951"/>
                  <a:gd name="T18" fmla="*/ 2147483646 w 7656"/>
                  <a:gd name="T19" fmla="*/ 2147483646 h 6951"/>
                  <a:gd name="T20" fmla="*/ 2147483646 w 7656"/>
                  <a:gd name="T21" fmla="*/ 2147483646 h 6951"/>
                  <a:gd name="T22" fmla="*/ 2147483646 w 7656"/>
                  <a:gd name="T23" fmla="*/ 2147483646 h 6951"/>
                  <a:gd name="T24" fmla="*/ 2147483646 w 7656"/>
                  <a:gd name="T25" fmla="*/ 2147483646 h 6951"/>
                  <a:gd name="T26" fmla="*/ 2147483646 w 7656"/>
                  <a:gd name="T27" fmla="*/ 2147483646 h 6951"/>
                  <a:gd name="T28" fmla="*/ 2147483646 w 7656"/>
                  <a:gd name="T29" fmla="*/ 2147483646 h 6951"/>
                  <a:gd name="T30" fmla="*/ 2147483646 w 7656"/>
                  <a:gd name="T31" fmla="*/ 2147483646 h 6951"/>
                  <a:gd name="T32" fmla="*/ 2147483646 w 7656"/>
                  <a:gd name="T33" fmla="*/ 2147483646 h 6951"/>
                  <a:gd name="T34" fmla="*/ 2147483646 w 7656"/>
                  <a:gd name="T35" fmla="*/ 2147483646 h 6951"/>
                  <a:gd name="T36" fmla="*/ 2147483646 w 7656"/>
                  <a:gd name="T37" fmla="*/ 2147483646 h 6951"/>
                  <a:gd name="T38" fmla="*/ 2147483646 w 7656"/>
                  <a:gd name="T39" fmla="*/ 2147483646 h 6951"/>
                  <a:gd name="T40" fmla="*/ 2147483646 w 7656"/>
                  <a:gd name="T41" fmla="*/ 2147483646 h 6951"/>
                  <a:gd name="T42" fmla="*/ 2147483646 w 7656"/>
                  <a:gd name="T43" fmla="*/ 2147483646 h 6951"/>
                  <a:gd name="T44" fmla="*/ 2147483646 w 7656"/>
                  <a:gd name="T45" fmla="*/ 2147483646 h 6951"/>
                  <a:gd name="T46" fmla="*/ 2147483646 w 7656"/>
                  <a:gd name="T47" fmla="*/ 2147483646 h 6951"/>
                  <a:gd name="T48" fmla="*/ 2147483646 w 7656"/>
                  <a:gd name="T49" fmla="*/ 2147483646 h 6951"/>
                  <a:gd name="T50" fmla="*/ 2147483646 w 7656"/>
                  <a:gd name="T51" fmla="*/ 2147483646 h 6951"/>
                  <a:gd name="T52" fmla="*/ 2147483646 w 7656"/>
                  <a:gd name="T53" fmla="*/ 2147483646 h 6951"/>
                  <a:gd name="T54" fmla="*/ 2147483646 w 7656"/>
                  <a:gd name="T55" fmla="*/ 2147483646 h 6951"/>
                  <a:gd name="T56" fmla="*/ 2147483646 w 7656"/>
                  <a:gd name="T57" fmla="*/ 2147483646 h 6951"/>
                  <a:gd name="T58" fmla="*/ 2147483646 w 7656"/>
                  <a:gd name="T59" fmla="*/ 2147483646 h 6951"/>
                  <a:gd name="T60" fmla="*/ 2147483646 w 7656"/>
                  <a:gd name="T61" fmla="*/ 2147483646 h 6951"/>
                  <a:gd name="T62" fmla="*/ 2147483646 w 7656"/>
                  <a:gd name="T63" fmla="*/ 2147483646 h 6951"/>
                  <a:gd name="T64" fmla="*/ 2147483646 w 7656"/>
                  <a:gd name="T65" fmla="*/ 2147483646 h 6951"/>
                  <a:gd name="T66" fmla="*/ 2147483646 w 7656"/>
                  <a:gd name="T67" fmla="*/ 2147483646 h 6951"/>
                  <a:gd name="T68" fmla="*/ 2147483646 w 7656"/>
                  <a:gd name="T69" fmla="*/ 2147483646 h 6951"/>
                  <a:gd name="T70" fmla="*/ 2147483646 w 7656"/>
                  <a:gd name="T71" fmla="*/ 2147483646 h 6951"/>
                  <a:gd name="T72" fmla="*/ 2147483646 w 7656"/>
                  <a:gd name="T73" fmla="*/ 2147483646 h 6951"/>
                  <a:gd name="T74" fmla="*/ 2147483646 w 7656"/>
                  <a:gd name="T75" fmla="*/ 0 h 695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" name="Google Shape;812;p6"/>
              <p:cNvSpPr>
                <a:spLocks/>
              </p:cNvSpPr>
              <p:nvPr/>
            </p:nvSpPr>
            <p:spPr bwMode="auto">
              <a:xfrm>
                <a:off x="1677625" y="4820450"/>
                <a:ext cx="275700" cy="247825"/>
              </a:xfrm>
              <a:custGeom>
                <a:avLst/>
                <a:gdLst>
                  <a:gd name="T0" fmla="*/ 2147483646 w 11028"/>
                  <a:gd name="T1" fmla="*/ 2147483646 h 9913"/>
                  <a:gd name="T2" fmla="*/ 2147483646 w 11028"/>
                  <a:gd name="T3" fmla="*/ 2147483646 h 9913"/>
                  <a:gd name="T4" fmla="*/ 2147483646 w 11028"/>
                  <a:gd name="T5" fmla="*/ 2147483646 h 9913"/>
                  <a:gd name="T6" fmla="*/ 2147483646 w 11028"/>
                  <a:gd name="T7" fmla="*/ 2147483646 h 9913"/>
                  <a:gd name="T8" fmla="*/ 2147483646 w 11028"/>
                  <a:gd name="T9" fmla="*/ 2147483646 h 9913"/>
                  <a:gd name="T10" fmla="*/ 2147483646 w 11028"/>
                  <a:gd name="T11" fmla="*/ 2147483646 h 9913"/>
                  <a:gd name="T12" fmla="*/ 2147483646 w 11028"/>
                  <a:gd name="T13" fmla="*/ 2147483646 h 9913"/>
                  <a:gd name="T14" fmla="*/ 2147483646 w 11028"/>
                  <a:gd name="T15" fmla="*/ 2147483646 h 9913"/>
                  <a:gd name="T16" fmla="*/ 2147483646 w 11028"/>
                  <a:gd name="T17" fmla="*/ 2147483646 h 9913"/>
                  <a:gd name="T18" fmla="*/ 2147483646 w 11028"/>
                  <a:gd name="T19" fmla="*/ 2147483646 h 9913"/>
                  <a:gd name="T20" fmla="*/ 2147483646 w 11028"/>
                  <a:gd name="T21" fmla="*/ 2147483646 h 9913"/>
                  <a:gd name="T22" fmla="*/ 2147483646 w 11028"/>
                  <a:gd name="T23" fmla="*/ 2147483646 h 9913"/>
                  <a:gd name="T24" fmla="*/ 2147483646 w 11028"/>
                  <a:gd name="T25" fmla="*/ 2147483646 h 9913"/>
                  <a:gd name="T26" fmla="*/ 2147483646 w 11028"/>
                  <a:gd name="T27" fmla="*/ 2147483646 h 9913"/>
                  <a:gd name="T28" fmla="*/ 2147483646 w 11028"/>
                  <a:gd name="T29" fmla="*/ 2147483646 h 9913"/>
                  <a:gd name="T30" fmla="*/ 2147483646 w 11028"/>
                  <a:gd name="T31" fmla="*/ 2147483646 h 9913"/>
                  <a:gd name="T32" fmla="*/ 2147483646 w 11028"/>
                  <a:gd name="T33" fmla="*/ 2147483646 h 9913"/>
                  <a:gd name="T34" fmla="*/ 2147483646 w 11028"/>
                  <a:gd name="T35" fmla="*/ 2147483646 h 9913"/>
                  <a:gd name="T36" fmla="*/ 2147483646 w 11028"/>
                  <a:gd name="T37" fmla="*/ 2147483646 h 9913"/>
                  <a:gd name="T38" fmla="*/ 2147483646 w 11028"/>
                  <a:gd name="T39" fmla="*/ 2147483646 h 9913"/>
                  <a:gd name="T40" fmla="*/ 2147483646 w 11028"/>
                  <a:gd name="T41" fmla="*/ 2147483646 h 9913"/>
                  <a:gd name="T42" fmla="*/ 2147483646 w 11028"/>
                  <a:gd name="T43" fmla="*/ 2147483646 h 9913"/>
                  <a:gd name="T44" fmla="*/ 2147483646 w 11028"/>
                  <a:gd name="T45" fmla="*/ 2147483646 h 9913"/>
                  <a:gd name="T46" fmla="*/ 2147483646 w 11028"/>
                  <a:gd name="T47" fmla="*/ 2147483646 h 9913"/>
                  <a:gd name="T48" fmla="*/ 2147483646 w 11028"/>
                  <a:gd name="T49" fmla="*/ 2147483646 h 9913"/>
                  <a:gd name="T50" fmla="*/ 2147483646 w 11028"/>
                  <a:gd name="T51" fmla="*/ 2147483646 h 9913"/>
                  <a:gd name="T52" fmla="*/ 2147483646 w 11028"/>
                  <a:gd name="T53" fmla="*/ 2147483646 h 9913"/>
                  <a:gd name="T54" fmla="*/ 2147483646 w 11028"/>
                  <a:gd name="T55" fmla="*/ 2147483646 h 9913"/>
                  <a:gd name="T56" fmla="*/ 2147483646 w 11028"/>
                  <a:gd name="T57" fmla="*/ 2147483646 h 9913"/>
                  <a:gd name="T58" fmla="*/ 2147483646 w 11028"/>
                  <a:gd name="T59" fmla="*/ 2147483646 h 9913"/>
                  <a:gd name="T60" fmla="*/ 2147483646 w 11028"/>
                  <a:gd name="T61" fmla="*/ 2147483646 h 9913"/>
                  <a:gd name="T62" fmla="*/ 2147483646 w 11028"/>
                  <a:gd name="T63" fmla="*/ 2147483646 h 9913"/>
                  <a:gd name="T64" fmla="*/ 2147483646 w 11028"/>
                  <a:gd name="T65" fmla="*/ 2147483646 h 9913"/>
                  <a:gd name="T66" fmla="*/ 2147483646 w 11028"/>
                  <a:gd name="T67" fmla="*/ 2147483646 h 9913"/>
                  <a:gd name="T68" fmla="*/ 2147483646 w 11028"/>
                  <a:gd name="T69" fmla="*/ 2147483646 h 9913"/>
                  <a:gd name="T70" fmla="*/ 2147483646 w 11028"/>
                  <a:gd name="T71" fmla="*/ 2147483646 h 9913"/>
                  <a:gd name="T72" fmla="*/ 2147483646 w 11028"/>
                  <a:gd name="T73" fmla="*/ 2147483646 h 9913"/>
                  <a:gd name="T74" fmla="*/ 2147483646 w 11028"/>
                  <a:gd name="T75" fmla="*/ 9765625 h 99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171775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003;p8"/>
          <p:cNvGrpSpPr>
            <a:grpSpLocks/>
          </p:cNvGrpSpPr>
          <p:nvPr/>
        </p:nvGrpSpPr>
        <p:grpSpPr bwMode="auto">
          <a:xfrm>
            <a:off x="-215900" y="255588"/>
            <a:ext cx="12442825" cy="7383462"/>
            <a:chOff x="-161499" y="191125"/>
            <a:chExt cx="9332210" cy="5537762"/>
          </a:xfrm>
        </p:grpSpPr>
        <p:grpSp>
          <p:nvGrpSpPr>
            <p:cNvPr id="4" name="Google Shape;1004;p8"/>
            <p:cNvGrpSpPr>
              <a:grpSpLocks/>
            </p:cNvGrpSpPr>
            <p:nvPr/>
          </p:nvGrpSpPr>
          <p:grpSpPr bwMode="auto"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300" name="Google Shape;1005;p8"/>
              <p:cNvSpPr>
                <a:spLocks/>
              </p:cNvSpPr>
              <p:nvPr/>
            </p:nvSpPr>
            <p:spPr bwMode="auto">
              <a:xfrm flipH="1">
                <a:off x="-65450" y="3697900"/>
                <a:ext cx="9209436" cy="1484501"/>
              </a:xfrm>
              <a:custGeom>
                <a:avLst/>
                <a:gdLst>
                  <a:gd name="T0" fmla="*/ 2147483646 w 75622"/>
                  <a:gd name="T1" fmla="*/ 512617 h 107378"/>
                  <a:gd name="T2" fmla="*/ 2147483646 w 75622"/>
                  <a:gd name="T3" fmla="*/ 67692557 h 107378"/>
                  <a:gd name="T4" fmla="*/ 2147483646 w 75622"/>
                  <a:gd name="T5" fmla="*/ 724736518 h 107378"/>
                  <a:gd name="T6" fmla="*/ 2147483646 w 75622"/>
                  <a:gd name="T7" fmla="*/ 1583798699 h 107378"/>
                  <a:gd name="T8" fmla="*/ 2147483646 w 75622"/>
                  <a:gd name="T9" fmla="*/ 2147483646 h 107378"/>
                  <a:gd name="T10" fmla="*/ 2147483646 w 75622"/>
                  <a:gd name="T11" fmla="*/ 2147483646 h 107378"/>
                  <a:gd name="T12" fmla="*/ 2147483646 w 75622"/>
                  <a:gd name="T13" fmla="*/ 2147483646 h 107378"/>
                  <a:gd name="T14" fmla="*/ 2147483646 w 75622"/>
                  <a:gd name="T15" fmla="*/ 2147483646 h 107378"/>
                  <a:gd name="T16" fmla="*/ 2147483646 w 75622"/>
                  <a:gd name="T17" fmla="*/ 2147483646 h 107378"/>
                  <a:gd name="T18" fmla="*/ 2147483646 w 75622"/>
                  <a:gd name="T19" fmla="*/ 2147483646 h 107378"/>
                  <a:gd name="T20" fmla="*/ 2147483646 w 75622"/>
                  <a:gd name="T21" fmla="*/ 2147483646 h 107378"/>
                  <a:gd name="T22" fmla="*/ 2147483646 w 75622"/>
                  <a:gd name="T23" fmla="*/ 2147483646 h 107378"/>
                  <a:gd name="T24" fmla="*/ 2147483646 w 75622"/>
                  <a:gd name="T25" fmla="*/ 2147483646 h 107378"/>
                  <a:gd name="T26" fmla="*/ 2147483646 w 75622"/>
                  <a:gd name="T27" fmla="*/ 2147483646 h 107378"/>
                  <a:gd name="T28" fmla="*/ 2147483646 w 75622"/>
                  <a:gd name="T29" fmla="*/ 2147483646 h 107378"/>
                  <a:gd name="T30" fmla="*/ 2147483646 w 75622"/>
                  <a:gd name="T31" fmla="*/ 2147483646 h 107378"/>
                  <a:gd name="T32" fmla="*/ 2147483646 w 75622"/>
                  <a:gd name="T33" fmla="*/ 2147483646 h 107378"/>
                  <a:gd name="T34" fmla="*/ 2147483646 w 75622"/>
                  <a:gd name="T35" fmla="*/ 2147483646 h 107378"/>
                  <a:gd name="T36" fmla="*/ 2147483646 w 75622"/>
                  <a:gd name="T37" fmla="*/ 2147483646 h 107378"/>
                  <a:gd name="T38" fmla="*/ 2147483646 w 75622"/>
                  <a:gd name="T39" fmla="*/ 2147483646 h 107378"/>
                  <a:gd name="T40" fmla="*/ 2147483646 w 75622"/>
                  <a:gd name="T41" fmla="*/ 2147483646 h 107378"/>
                  <a:gd name="T42" fmla="*/ 2147483646 w 75622"/>
                  <a:gd name="T43" fmla="*/ 2147483646 h 107378"/>
                  <a:gd name="T44" fmla="*/ 2147483646 w 75622"/>
                  <a:gd name="T45" fmla="*/ 2147483646 h 107378"/>
                  <a:gd name="T46" fmla="*/ 2147483646 w 75622"/>
                  <a:gd name="T47" fmla="*/ 2147483646 h 107378"/>
                  <a:gd name="T48" fmla="*/ 2147483646 w 75622"/>
                  <a:gd name="T49" fmla="*/ 2147483646 h 107378"/>
                  <a:gd name="T50" fmla="*/ 2147483646 w 75622"/>
                  <a:gd name="T51" fmla="*/ 2147483646 h 107378"/>
                  <a:gd name="T52" fmla="*/ 2147483646 w 75622"/>
                  <a:gd name="T53" fmla="*/ 2123177465 h 107378"/>
                  <a:gd name="T54" fmla="*/ 2147483646 w 75622"/>
                  <a:gd name="T55" fmla="*/ 2004999653 h 107378"/>
                  <a:gd name="T56" fmla="*/ 2147483646 w 75622"/>
                  <a:gd name="T57" fmla="*/ 2004999653 h 107378"/>
                  <a:gd name="T58" fmla="*/ 2147483646 w 75622"/>
                  <a:gd name="T59" fmla="*/ 2147483646 h 107378"/>
                  <a:gd name="T60" fmla="*/ 2147483646 w 75622"/>
                  <a:gd name="T61" fmla="*/ 2147483646 h 107378"/>
                  <a:gd name="T62" fmla="*/ 2147483646 w 75622"/>
                  <a:gd name="T63" fmla="*/ 2147483646 h 107378"/>
                  <a:gd name="T64" fmla="*/ 2147483646 w 75622"/>
                  <a:gd name="T65" fmla="*/ 2147483646 h 107378"/>
                  <a:gd name="T66" fmla="*/ 2147483646 w 75622"/>
                  <a:gd name="T67" fmla="*/ 2147483646 h 107378"/>
                  <a:gd name="T68" fmla="*/ 2147483646 w 75622"/>
                  <a:gd name="T69" fmla="*/ 2147483646 h 107378"/>
                  <a:gd name="T70" fmla="*/ 2147483646 w 75622"/>
                  <a:gd name="T71" fmla="*/ 2147483646 h 107378"/>
                  <a:gd name="T72" fmla="*/ 2147483646 w 75622"/>
                  <a:gd name="T73" fmla="*/ 2147483646 h 107378"/>
                  <a:gd name="T74" fmla="*/ 2147483646 w 75622"/>
                  <a:gd name="T75" fmla="*/ 2147483646 h 107378"/>
                  <a:gd name="T76" fmla="*/ 2147483646 w 75622"/>
                  <a:gd name="T77" fmla="*/ 512617 h 10737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1" name="Google Shape;1006;p8"/>
              <p:cNvSpPr>
                <a:spLocks/>
              </p:cNvSpPr>
              <p:nvPr/>
            </p:nvSpPr>
            <p:spPr bwMode="auto">
              <a:xfrm flipH="1">
                <a:off x="-38772" y="3988074"/>
                <a:ext cx="9209483" cy="1194062"/>
              </a:xfrm>
              <a:custGeom>
                <a:avLst/>
                <a:gdLst>
                  <a:gd name="T0" fmla="*/ 2147483646 w 75655"/>
                  <a:gd name="T1" fmla="*/ 0 h 81492"/>
                  <a:gd name="T2" fmla="*/ 2147483646 w 75655"/>
                  <a:gd name="T3" fmla="*/ 2147483646 h 81492"/>
                  <a:gd name="T4" fmla="*/ 2147483646 w 75655"/>
                  <a:gd name="T5" fmla="*/ 2147483646 h 81492"/>
                  <a:gd name="T6" fmla="*/ 2147483646 w 75655"/>
                  <a:gd name="T7" fmla="*/ 2147483646 h 81492"/>
                  <a:gd name="T8" fmla="*/ 2147483646 w 75655"/>
                  <a:gd name="T9" fmla="*/ 2147483646 h 81492"/>
                  <a:gd name="T10" fmla="*/ 2147483646 w 75655"/>
                  <a:gd name="T11" fmla="*/ 2147483646 h 81492"/>
                  <a:gd name="T12" fmla="*/ 2147483646 w 75655"/>
                  <a:gd name="T13" fmla="*/ 2147483646 h 81492"/>
                  <a:gd name="T14" fmla="*/ 2147483646 w 75655"/>
                  <a:gd name="T15" fmla="*/ 2147483646 h 81492"/>
                  <a:gd name="T16" fmla="*/ 2147483646 w 75655"/>
                  <a:gd name="T17" fmla="*/ 2147483646 h 81492"/>
                  <a:gd name="T18" fmla="*/ 2147483646 w 75655"/>
                  <a:gd name="T19" fmla="*/ 2147483646 h 81492"/>
                  <a:gd name="T20" fmla="*/ 2147483646 w 75655"/>
                  <a:gd name="T21" fmla="*/ 2147483646 h 81492"/>
                  <a:gd name="T22" fmla="*/ 2147483646 w 75655"/>
                  <a:gd name="T23" fmla="*/ 2147483646 h 81492"/>
                  <a:gd name="T24" fmla="*/ 2147483646 w 75655"/>
                  <a:gd name="T25" fmla="*/ 2147483646 h 81492"/>
                  <a:gd name="T26" fmla="*/ 2147483646 w 75655"/>
                  <a:gd name="T27" fmla="*/ 2147483646 h 81492"/>
                  <a:gd name="T28" fmla="*/ 2147483646 w 75655"/>
                  <a:gd name="T29" fmla="*/ 2147483646 h 81492"/>
                  <a:gd name="T30" fmla="*/ 2147483646 w 75655"/>
                  <a:gd name="T31" fmla="*/ 2147483646 h 81492"/>
                  <a:gd name="T32" fmla="*/ 2147483646 w 75655"/>
                  <a:gd name="T33" fmla="*/ 2147483646 h 81492"/>
                  <a:gd name="T34" fmla="*/ 2147483646 w 75655"/>
                  <a:gd name="T35" fmla="*/ 2147483646 h 81492"/>
                  <a:gd name="T36" fmla="*/ 2147483646 w 75655"/>
                  <a:gd name="T37" fmla="*/ 2147483646 h 81492"/>
                  <a:gd name="T38" fmla="*/ 2147483646 w 75655"/>
                  <a:gd name="T39" fmla="*/ 2147483646 h 81492"/>
                  <a:gd name="T40" fmla="*/ 2147483646 w 75655"/>
                  <a:gd name="T41" fmla="*/ 2147483646 h 81492"/>
                  <a:gd name="T42" fmla="*/ 2147483646 w 75655"/>
                  <a:gd name="T43" fmla="*/ 2147483646 h 81492"/>
                  <a:gd name="T44" fmla="*/ 2147483646 w 75655"/>
                  <a:gd name="T45" fmla="*/ 2147483646 h 81492"/>
                  <a:gd name="T46" fmla="*/ 2147483646 w 75655"/>
                  <a:gd name="T47" fmla="*/ 2147483646 h 81492"/>
                  <a:gd name="T48" fmla="*/ 2147483646 w 75655"/>
                  <a:gd name="T49" fmla="*/ 1464278383 h 81492"/>
                  <a:gd name="T50" fmla="*/ 2147483646 w 75655"/>
                  <a:gd name="T51" fmla="*/ 293112975 h 81492"/>
                  <a:gd name="T52" fmla="*/ 2147483646 w 75655"/>
                  <a:gd name="T53" fmla="*/ 45265415 h 81492"/>
                  <a:gd name="T54" fmla="*/ 2147483646 w 75655"/>
                  <a:gd name="T55" fmla="*/ 0 h 8149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5" name="Google Shape;1007;p8"/>
            <p:cNvGrpSpPr>
              <a:grpSpLocks/>
            </p:cNvGrpSpPr>
            <p:nvPr/>
          </p:nvGrpSpPr>
          <p:grpSpPr bwMode="auto"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99" name="Google Shape;1008;p8"/>
              <p:cNvSpPr>
                <a:spLocks/>
              </p:cNvSpPr>
              <p:nvPr/>
            </p:nvSpPr>
            <p:spPr bwMode="auto">
              <a:xfrm>
                <a:off x="3311125" y="3194100"/>
                <a:ext cx="1527400" cy="2491250"/>
              </a:xfrm>
              <a:custGeom>
                <a:avLst/>
                <a:gdLst>
                  <a:gd name="T0" fmla="*/ 2147483646 w 61096"/>
                  <a:gd name="T1" fmla="*/ 9765625 h 99650"/>
                  <a:gd name="T2" fmla="*/ 2147483646 w 61096"/>
                  <a:gd name="T3" fmla="*/ 2147483646 h 99650"/>
                  <a:gd name="T4" fmla="*/ 2147483646 w 61096"/>
                  <a:gd name="T5" fmla="*/ 2147483646 h 99650"/>
                  <a:gd name="T6" fmla="*/ 2147483646 w 61096"/>
                  <a:gd name="T7" fmla="*/ 2147483646 h 99650"/>
                  <a:gd name="T8" fmla="*/ 2147483646 w 61096"/>
                  <a:gd name="T9" fmla="*/ 2147483646 h 99650"/>
                  <a:gd name="T10" fmla="*/ 2147483646 w 61096"/>
                  <a:gd name="T11" fmla="*/ 2147483646 h 99650"/>
                  <a:gd name="T12" fmla="*/ 2147483646 w 61096"/>
                  <a:gd name="T13" fmla="*/ 2147483646 h 99650"/>
                  <a:gd name="T14" fmla="*/ 2147483646 w 61096"/>
                  <a:gd name="T15" fmla="*/ 2147483646 h 99650"/>
                  <a:gd name="T16" fmla="*/ 0 w 61096"/>
                  <a:gd name="T17" fmla="*/ 2147483646 h 99650"/>
                  <a:gd name="T18" fmla="*/ 0 w 61096"/>
                  <a:gd name="T19" fmla="*/ 2147483646 h 99650"/>
                  <a:gd name="T20" fmla="*/ 2147483646 w 61096"/>
                  <a:gd name="T21" fmla="*/ 2147483646 h 99650"/>
                  <a:gd name="T22" fmla="*/ 2147483646 w 61096"/>
                  <a:gd name="T23" fmla="*/ 2147483646 h 99650"/>
                  <a:gd name="T24" fmla="*/ 2147483646 w 61096"/>
                  <a:gd name="T25" fmla="*/ 2147483646 h 99650"/>
                  <a:gd name="T26" fmla="*/ 2147483646 w 61096"/>
                  <a:gd name="T27" fmla="*/ 2147483646 h 99650"/>
                  <a:gd name="T28" fmla="*/ 2147483646 w 61096"/>
                  <a:gd name="T29" fmla="*/ 2147483646 h 99650"/>
                  <a:gd name="T30" fmla="*/ 2147483646 w 61096"/>
                  <a:gd name="T31" fmla="*/ 2147483646 h 99650"/>
                  <a:gd name="T32" fmla="*/ 2147483646 w 61096"/>
                  <a:gd name="T33" fmla="*/ 2147483646 h 99650"/>
                  <a:gd name="T34" fmla="*/ 2147483646 w 61096"/>
                  <a:gd name="T35" fmla="*/ 2147483646 h 99650"/>
                  <a:gd name="T36" fmla="*/ 2147483646 w 61096"/>
                  <a:gd name="T37" fmla="*/ 2147483646 h 99650"/>
                  <a:gd name="T38" fmla="*/ 2147483646 w 61096"/>
                  <a:gd name="T39" fmla="*/ 2147483646 h 99650"/>
                  <a:gd name="T40" fmla="*/ 2147483646 w 61096"/>
                  <a:gd name="T41" fmla="*/ 2147483646 h 99650"/>
                  <a:gd name="T42" fmla="*/ 2147483646 w 61096"/>
                  <a:gd name="T43" fmla="*/ 9765625 h 996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0" name="Google Shape;1009;p8"/>
              <p:cNvSpPr>
                <a:spLocks/>
              </p:cNvSpPr>
              <p:nvPr/>
            </p:nvSpPr>
            <p:spPr bwMode="auto">
              <a:xfrm>
                <a:off x="53450" y="2891675"/>
                <a:ext cx="1843525" cy="2629225"/>
              </a:xfrm>
              <a:custGeom>
                <a:avLst/>
                <a:gdLst>
                  <a:gd name="T0" fmla="*/ 2147483646 w 73741"/>
                  <a:gd name="T1" fmla="*/ 0 h 105169"/>
                  <a:gd name="T2" fmla="*/ 9765625 w 73741"/>
                  <a:gd name="T3" fmla="*/ 2147483646 h 105169"/>
                  <a:gd name="T4" fmla="*/ 2147483646 w 73741"/>
                  <a:gd name="T5" fmla="*/ 2147483646 h 105169"/>
                  <a:gd name="T6" fmla="*/ 2147483646 w 73741"/>
                  <a:gd name="T7" fmla="*/ 2147483646 h 105169"/>
                  <a:gd name="T8" fmla="*/ 2147483646 w 73741"/>
                  <a:gd name="T9" fmla="*/ 2147483646 h 105169"/>
                  <a:gd name="T10" fmla="*/ 2147483646 w 73741"/>
                  <a:gd name="T11" fmla="*/ 2147483646 h 105169"/>
                  <a:gd name="T12" fmla="*/ 2147483646 w 73741"/>
                  <a:gd name="T13" fmla="*/ 2147483646 h 105169"/>
                  <a:gd name="T14" fmla="*/ 2147483646 w 73741"/>
                  <a:gd name="T15" fmla="*/ 2147483646 h 105169"/>
                  <a:gd name="T16" fmla="*/ 2147483646 w 73741"/>
                  <a:gd name="T17" fmla="*/ 2147483646 h 105169"/>
                  <a:gd name="T18" fmla="*/ 2147483646 w 73741"/>
                  <a:gd name="T19" fmla="*/ 2147483646 h 105169"/>
                  <a:gd name="T20" fmla="*/ 2147483646 w 73741"/>
                  <a:gd name="T21" fmla="*/ 2147483646 h 105169"/>
                  <a:gd name="T22" fmla="*/ 2147483646 w 73741"/>
                  <a:gd name="T23" fmla="*/ 2147483646 h 105169"/>
                  <a:gd name="T24" fmla="*/ 2147483646 w 73741"/>
                  <a:gd name="T25" fmla="*/ 2147483646 h 105169"/>
                  <a:gd name="T26" fmla="*/ 2147483646 w 73741"/>
                  <a:gd name="T27" fmla="*/ 0 h 1051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cubicBezTo>
                      <a:pt x="55412" y="50852"/>
                      <a:pt x="47084" y="60913"/>
                      <a:pt x="32038" y="80822"/>
                    </a:cubicBezTo>
                    <a:cubicBezTo>
                      <a:pt x="42950" y="53740"/>
                      <a:pt x="51248" y="44803"/>
                      <a:pt x="60154" y="24104"/>
                    </a:cubicBez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1" name="Google Shape;1010;p8"/>
              <p:cNvSpPr>
                <a:spLocks/>
              </p:cNvSpPr>
              <p:nvPr/>
            </p:nvSpPr>
            <p:spPr bwMode="auto">
              <a:xfrm>
                <a:off x="3054275" y="3868125"/>
                <a:ext cx="712800" cy="1652775"/>
              </a:xfrm>
              <a:custGeom>
                <a:avLst/>
                <a:gdLst>
                  <a:gd name="T0" fmla="*/ 2147483646 w 28512"/>
                  <a:gd name="T1" fmla="*/ 9765625 h 66111"/>
                  <a:gd name="T2" fmla="*/ 2147483646 w 28512"/>
                  <a:gd name="T3" fmla="*/ 9765625 h 66111"/>
                  <a:gd name="T4" fmla="*/ 2147483646 w 28512"/>
                  <a:gd name="T5" fmla="*/ 2147483646 h 66111"/>
                  <a:gd name="T6" fmla="*/ 2147483646 w 28512"/>
                  <a:gd name="T7" fmla="*/ 2147483646 h 66111"/>
                  <a:gd name="T8" fmla="*/ 2147483646 w 28512"/>
                  <a:gd name="T9" fmla="*/ 2147483646 h 66111"/>
                  <a:gd name="T10" fmla="*/ 2147483646 w 28512"/>
                  <a:gd name="T11" fmla="*/ 2147483646 h 66111"/>
                  <a:gd name="T12" fmla="*/ 2147483646 w 28512"/>
                  <a:gd name="T13" fmla="*/ 2147483646 h 66111"/>
                  <a:gd name="T14" fmla="*/ 2147483646 w 28512"/>
                  <a:gd name="T15" fmla="*/ 2147483646 h 66111"/>
                  <a:gd name="T16" fmla="*/ 2147483646 w 28512"/>
                  <a:gd name="T17" fmla="*/ 2147483646 h 66111"/>
                  <a:gd name="T18" fmla="*/ 2147483646 w 28512"/>
                  <a:gd name="T19" fmla="*/ 9765625 h 66111"/>
                  <a:gd name="T20" fmla="*/ 2147483646 w 28512"/>
                  <a:gd name="T21" fmla="*/ 2147483646 h 66111"/>
                  <a:gd name="T22" fmla="*/ 2147483646 w 28512"/>
                  <a:gd name="T23" fmla="*/ 2147483646 h 66111"/>
                  <a:gd name="T24" fmla="*/ 2147483646 w 28512"/>
                  <a:gd name="T25" fmla="*/ 2147483646 h 66111"/>
                  <a:gd name="T26" fmla="*/ 2147483646 w 28512"/>
                  <a:gd name="T27" fmla="*/ 2147483646 h 661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2" name="Google Shape;1011;p8"/>
              <p:cNvSpPr>
                <a:spLocks/>
              </p:cNvSpPr>
              <p:nvPr/>
            </p:nvSpPr>
            <p:spPr bwMode="auto">
              <a:xfrm>
                <a:off x="2879500" y="3231350"/>
                <a:ext cx="1749300" cy="2479525"/>
              </a:xfrm>
              <a:custGeom>
                <a:avLst/>
                <a:gdLst>
                  <a:gd name="T0" fmla="*/ 2147483646 w 69972"/>
                  <a:gd name="T1" fmla="*/ 0 h 99181"/>
                  <a:gd name="T2" fmla="*/ 2147483646 w 69972"/>
                  <a:gd name="T3" fmla="*/ 0 h 99181"/>
                  <a:gd name="T4" fmla="*/ 2147483646 w 69972"/>
                  <a:gd name="T5" fmla="*/ 2147483646 h 99181"/>
                  <a:gd name="T6" fmla="*/ 2147483646 w 69972"/>
                  <a:gd name="T7" fmla="*/ 2147483646 h 99181"/>
                  <a:gd name="T8" fmla="*/ 2147483646 w 69972"/>
                  <a:gd name="T9" fmla="*/ 2147483646 h 99181"/>
                  <a:gd name="T10" fmla="*/ 2147483646 w 69972"/>
                  <a:gd name="T11" fmla="*/ 2147483646 h 99181"/>
                  <a:gd name="T12" fmla="*/ 2147483646 w 69972"/>
                  <a:gd name="T13" fmla="*/ 2147483646 h 99181"/>
                  <a:gd name="T14" fmla="*/ 2147483646 w 69972"/>
                  <a:gd name="T15" fmla="*/ 2147483646 h 99181"/>
                  <a:gd name="T16" fmla="*/ 2147483646 w 69972"/>
                  <a:gd name="T17" fmla="*/ 2147483646 h 99181"/>
                  <a:gd name="T18" fmla="*/ 2147483646 w 69972"/>
                  <a:gd name="T19" fmla="*/ 2147483646 h 99181"/>
                  <a:gd name="T20" fmla="*/ 2147483646 w 69972"/>
                  <a:gd name="T21" fmla="*/ 2147483646 h 99181"/>
                  <a:gd name="T22" fmla="*/ 2147483646 w 69972"/>
                  <a:gd name="T23" fmla="*/ 2147483646 h 99181"/>
                  <a:gd name="T24" fmla="*/ 2147483646 w 69972"/>
                  <a:gd name="T25" fmla="*/ 2147483646 h 99181"/>
                  <a:gd name="T26" fmla="*/ 2147483646 w 69972"/>
                  <a:gd name="T27" fmla="*/ 2147483646 h 99181"/>
                  <a:gd name="T28" fmla="*/ 2147483646 w 69972"/>
                  <a:gd name="T29" fmla="*/ 0 h 991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3" name="Google Shape;1012;p8"/>
              <p:cNvSpPr>
                <a:spLocks/>
              </p:cNvSpPr>
              <p:nvPr/>
            </p:nvSpPr>
            <p:spPr bwMode="auto">
              <a:xfrm>
                <a:off x="-58250" y="3326325"/>
                <a:ext cx="1812375" cy="2366325"/>
              </a:xfrm>
              <a:custGeom>
                <a:avLst/>
                <a:gdLst>
                  <a:gd name="T0" fmla="*/ 2147483646 w 72495"/>
                  <a:gd name="T1" fmla="*/ 9765625 h 94653"/>
                  <a:gd name="T2" fmla="*/ 2147483646 w 72495"/>
                  <a:gd name="T3" fmla="*/ 117187500 h 94653"/>
                  <a:gd name="T4" fmla="*/ 2147483646 w 72495"/>
                  <a:gd name="T5" fmla="*/ 117187500 h 94653"/>
                  <a:gd name="T6" fmla="*/ 2147483646 w 72495"/>
                  <a:gd name="T7" fmla="*/ 9765625 h 94653"/>
                  <a:gd name="T8" fmla="*/ 2147483646 w 72495"/>
                  <a:gd name="T9" fmla="*/ 117187500 h 94653"/>
                  <a:gd name="T10" fmla="*/ 2147483646 w 72495"/>
                  <a:gd name="T11" fmla="*/ 2147483646 h 94653"/>
                  <a:gd name="T12" fmla="*/ 2147483646 w 72495"/>
                  <a:gd name="T13" fmla="*/ 2147483646 h 94653"/>
                  <a:gd name="T14" fmla="*/ 2147483646 w 72495"/>
                  <a:gd name="T15" fmla="*/ 2147483646 h 94653"/>
                  <a:gd name="T16" fmla="*/ 2147483646 w 72495"/>
                  <a:gd name="T17" fmla="*/ 2147483646 h 94653"/>
                  <a:gd name="T18" fmla="*/ 2147483646 w 72495"/>
                  <a:gd name="T19" fmla="*/ 2147483646 h 94653"/>
                  <a:gd name="T20" fmla="*/ 2147483646 w 72495"/>
                  <a:gd name="T21" fmla="*/ 2147483646 h 94653"/>
                  <a:gd name="T22" fmla="*/ 2147483646 w 72495"/>
                  <a:gd name="T23" fmla="*/ 2147483646 h 94653"/>
                  <a:gd name="T24" fmla="*/ 9765625 w 72495"/>
                  <a:gd name="T25" fmla="*/ 2147483646 h 94653"/>
                  <a:gd name="T26" fmla="*/ 9765625 w 72495"/>
                  <a:gd name="T27" fmla="*/ 2147483646 h 94653"/>
                  <a:gd name="T28" fmla="*/ 2147483646 w 72495"/>
                  <a:gd name="T29" fmla="*/ 2147483646 h 94653"/>
                  <a:gd name="T30" fmla="*/ 2147483646 w 72495"/>
                  <a:gd name="T31" fmla="*/ 2147483646 h 94653"/>
                  <a:gd name="T32" fmla="*/ 2147483646 w 72495"/>
                  <a:gd name="T33" fmla="*/ 2147483646 h 94653"/>
                  <a:gd name="T34" fmla="*/ 2147483646 w 72495"/>
                  <a:gd name="T35" fmla="*/ 2147483646 h 94653"/>
                  <a:gd name="T36" fmla="*/ 2147483646 w 72495"/>
                  <a:gd name="T37" fmla="*/ 2147483646 h 94653"/>
                  <a:gd name="T38" fmla="*/ 2147483646 w 72495"/>
                  <a:gd name="T39" fmla="*/ 2147483646 h 94653"/>
                  <a:gd name="T40" fmla="*/ 2147483646 w 72495"/>
                  <a:gd name="T41" fmla="*/ 2147483646 h 94653"/>
                  <a:gd name="T42" fmla="*/ 2147483646 w 72495"/>
                  <a:gd name="T43" fmla="*/ 2147483646 h 94653"/>
                  <a:gd name="T44" fmla="*/ 2147483646 w 72495"/>
                  <a:gd name="T45" fmla="*/ 2147483646 h 94653"/>
                  <a:gd name="T46" fmla="*/ 2147483646 w 72495"/>
                  <a:gd name="T47" fmla="*/ 2147483646 h 94653"/>
                  <a:gd name="T48" fmla="*/ 2147483646 w 72495"/>
                  <a:gd name="T49" fmla="*/ 2147483646 h 94653"/>
                  <a:gd name="T50" fmla="*/ 2147483646 w 72495"/>
                  <a:gd name="T51" fmla="*/ 117187500 h 9465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4" name="Google Shape;1013;p8"/>
              <p:cNvSpPr/>
              <p:nvPr/>
            </p:nvSpPr>
            <p:spPr>
              <a:xfrm>
                <a:off x="2772739" y="2298599"/>
                <a:ext cx="658523" cy="512930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05" name="Google Shape;1014;p8"/>
              <p:cNvSpPr>
                <a:spLocks/>
              </p:cNvSpPr>
              <p:nvPr/>
            </p:nvSpPr>
            <p:spPr bwMode="auto">
              <a:xfrm>
                <a:off x="2920450" y="2444225"/>
                <a:ext cx="97700" cy="170900"/>
              </a:xfrm>
              <a:custGeom>
                <a:avLst/>
                <a:gdLst>
                  <a:gd name="T0" fmla="*/ 2147483646 w 3908"/>
                  <a:gd name="T1" fmla="*/ 9765625 h 6836"/>
                  <a:gd name="T2" fmla="*/ 1220703125 w 3908"/>
                  <a:gd name="T3" fmla="*/ 2147483646 h 6836"/>
                  <a:gd name="T4" fmla="*/ 2147483646 w 3908"/>
                  <a:gd name="T5" fmla="*/ 2147483646 h 6836"/>
                  <a:gd name="T6" fmla="*/ 2147483646 w 3908"/>
                  <a:gd name="T7" fmla="*/ 2147483646 h 6836"/>
                  <a:gd name="T8" fmla="*/ 2147483646 w 3908"/>
                  <a:gd name="T9" fmla="*/ 2147483646 h 6836"/>
                  <a:gd name="T10" fmla="*/ 2147483646 w 3908"/>
                  <a:gd name="T11" fmla="*/ 1738281250 h 6836"/>
                  <a:gd name="T12" fmla="*/ 2147483646 w 3908"/>
                  <a:gd name="T13" fmla="*/ 9765625 h 68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6" name="Google Shape;1015;p8"/>
              <p:cNvSpPr>
                <a:spLocks/>
              </p:cNvSpPr>
              <p:nvPr/>
            </p:nvSpPr>
            <p:spPr bwMode="auto">
              <a:xfrm>
                <a:off x="3062625" y="2395325"/>
                <a:ext cx="36500" cy="238575"/>
              </a:xfrm>
              <a:custGeom>
                <a:avLst/>
                <a:gdLst>
                  <a:gd name="T0" fmla="*/ 2147483646 w 1460"/>
                  <a:gd name="T1" fmla="*/ 9765625 h 9543"/>
                  <a:gd name="T2" fmla="*/ 605468750 w 1460"/>
                  <a:gd name="T3" fmla="*/ 2147483646 h 9543"/>
                  <a:gd name="T4" fmla="*/ 2147483646 w 1460"/>
                  <a:gd name="T5" fmla="*/ 2147483646 h 9543"/>
                  <a:gd name="T6" fmla="*/ 2147483646 w 1460"/>
                  <a:gd name="T7" fmla="*/ 2147483646 h 9543"/>
                  <a:gd name="T8" fmla="*/ 2147483646 w 1460"/>
                  <a:gd name="T9" fmla="*/ 2147483646 h 9543"/>
                  <a:gd name="T10" fmla="*/ 2147483646 w 1460"/>
                  <a:gd name="T11" fmla="*/ 1835937500 h 9543"/>
                  <a:gd name="T12" fmla="*/ 2147483646 w 1460"/>
                  <a:gd name="T13" fmla="*/ 9765625 h 95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7" name="Google Shape;1016;p8"/>
              <p:cNvSpPr>
                <a:spLocks/>
              </p:cNvSpPr>
              <p:nvPr/>
            </p:nvSpPr>
            <p:spPr bwMode="auto">
              <a:xfrm>
                <a:off x="3141850" y="2433325"/>
                <a:ext cx="73325" cy="204625"/>
              </a:xfrm>
              <a:custGeom>
                <a:avLst/>
                <a:gdLst>
                  <a:gd name="T0" fmla="*/ 2147483646 w 2933"/>
                  <a:gd name="T1" fmla="*/ 9765625 h 8185"/>
                  <a:gd name="T2" fmla="*/ 2147483646 w 2933"/>
                  <a:gd name="T3" fmla="*/ 1835937500 h 8185"/>
                  <a:gd name="T4" fmla="*/ 527343750 w 2933"/>
                  <a:gd name="T5" fmla="*/ 2147483646 h 8185"/>
                  <a:gd name="T6" fmla="*/ 2147483646 w 2933"/>
                  <a:gd name="T7" fmla="*/ 2147483646 h 8185"/>
                  <a:gd name="T8" fmla="*/ 2147483646 w 2933"/>
                  <a:gd name="T9" fmla="*/ 2147483646 h 8185"/>
                  <a:gd name="T10" fmla="*/ 2147483646 w 2933"/>
                  <a:gd name="T11" fmla="*/ 2147483646 h 8185"/>
                  <a:gd name="T12" fmla="*/ 2147483646 w 2933"/>
                  <a:gd name="T13" fmla="*/ 9765625 h 81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8" name="Google Shape;1017;p8"/>
              <p:cNvSpPr>
                <a:spLocks/>
              </p:cNvSpPr>
              <p:nvPr/>
            </p:nvSpPr>
            <p:spPr bwMode="auto">
              <a:xfrm>
                <a:off x="3213275" y="2509400"/>
                <a:ext cx="120725" cy="147775"/>
              </a:xfrm>
              <a:custGeom>
                <a:avLst/>
                <a:gdLst>
                  <a:gd name="T0" fmla="*/ 2147483646 w 4829"/>
                  <a:gd name="T1" fmla="*/ 0 h 5911"/>
                  <a:gd name="T2" fmla="*/ 2147483646 w 4829"/>
                  <a:gd name="T3" fmla="*/ 322265625 h 5911"/>
                  <a:gd name="T4" fmla="*/ 2147483646 w 4829"/>
                  <a:gd name="T5" fmla="*/ 2147483646 h 5911"/>
                  <a:gd name="T6" fmla="*/ 820312500 w 4829"/>
                  <a:gd name="T7" fmla="*/ 2147483646 h 5911"/>
                  <a:gd name="T8" fmla="*/ 2147483646 w 4829"/>
                  <a:gd name="T9" fmla="*/ 2147483646 h 5911"/>
                  <a:gd name="T10" fmla="*/ 2147483646 w 4829"/>
                  <a:gd name="T11" fmla="*/ 2147483646 h 5911"/>
                  <a:gd name="T12" fmla="*/ 2147483646 w 4829"/>
                  <a:gd name="T13" fmla="*/ 2147483646 h 5911"/>
                  <a:gd name="T14" fmla="*/ 2147483646 w 4829"/>
                  <a:gd name="T15" fmla="*/ 2147483646 h 5911"/>
                  <a:gd name="T16" fmla="*/ 2147483646 w 4829"/>
                  <a:gd name="T17" fmla="*/ 0 h 5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9" name="Google Shape;1018;p8"/>
              <p:cNvSpPr>
                <a:spLocks/>
              </p:cNvSpPr>
              <p:nvPr/>
            </p:nvSpPr>
            <p:spPr bwMode="auto">
              <a:xfrm>
                <a:off x="2944100" y="2678700"/>
                <a:ext cx="352600" cy="178875"/>
              </a:xfrm>
              <a:custGeom>
                <a:avLst/>
                <a:gdLst>
                  <a:gd name="T0" fmla="*/ 2147483646 w 14104"/>
                  <a:gd name="T1" fmla="*/ 0 h 7155"/>
                  <a:gd name="T2" fmla="*/ 2147483646 w 14104"/>
                  <a:gd name="T3" fmla="*/ 2147483646 h 7155"/>
                  <a:gd name="T4" fmla="*/ 0 w 14104"/>
                  <a:gd name="T5" fmla="*/ 2147483646 h 7155"/>
                  <a:gd name="T6" fmla="*/ 0 w 14104"/>
                  <a:gd name="T7" fmla="*/ 2147483646 h 7155"/>
                  <a:gd name="T8" fmla="*/ 2147483646 w 14104"/>
                  <a:gd name="T9" fmla="*/ 2147483646 h 7155"/>
                  <a:gd name="T10" fmla="*/ 2147483646 w 14104"/>
                  <a:gd name="T11" fmla="*/ 2147483646 h 7155"/>
                  <a:gd name="T12" fmla="*/ 2147483646 w 14104"/>
                  <a:gd name="T13" fmla="*/ 2147483646 h 7155"/>
                  <a:gd name="T14" fmla="*/ 2147483646 w 14104"/>
                  <a:gd name="T15" fmla="*/ 2147483646 h 7155"/>
                  <a:gd name="T16" fmla="*/ 2147483646 w 14104"/>
                  <a:gd name="T17" fmla="*/ 2147483646 h 7155"/>
                  <a:gd name="T18" fmla="*/ 2147483646 w 14104"/>
                  <a:gd name="T19" fmla="*/ 1269531250 h 7155"/>
                  <a:gd name="T20" fmla="*/ 2147483646 w 14104"/>
                  <a:gd name="T21" fmla="*/ 1269531250 h 7155"/>
                  <a:gd name="T22" fmla="*/ 2147483646 w 14104"/>
                  <a:gd name="T23" fmla="*/ 2147483646 h 7155"/>
                  <a:gd name="T24" fmla="*/ 2147483646 w 14104"/>
                  <a:gd name="T25" fmla="*/ 87890625 h 7155"/>
                  <a:gd name="T26" fmla="*/ 2147483646 w 14104"/>
                  <a:gd name="T27" fmla="*/ 0 h 71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0" name="Google Shape;1019;p8"/>
              <p:cNvSpPr>
                <a:spLocks/>
              </p:cNvSpPr>
              <p:nvPr/>
            </p:nvSpPr>
            <p:spPr bwMode="auto">
              <a:xfrm>
                <a:off x="2944100" y="2808600"/>
                <a:ext cx="183750" cy="2811100"/>
              </a:xfrm>
              <a:custGeom>
                <a:avLst/>
                <a:gdLst>
                  <a:gd name="T0" fmla="*/ 2147483646 w 7350"/>
                  <a:gd name="T1" fmla="*/ 9765625 h 112444"/>
                  <a:gd name="T2" fmla="*/ 2147483646 w 7350"/>
                  <a:gd name="T3" fmla="*/ 2147483646 h 112444"/>
                  <a:gd name="T4" fmla="*/ 2147483646 w 7350"/>
                  <a:gd name="T5" fmla="*/ 2147483646 h 112444"/>
                  <a:gd name="T6" fmla="*/ 2147483646 w 7350"/>
                  <a:gd name="T7" fmla="*/ 2147483646 h 112444"/>
                  <a:gd name="T8" fmla="*/ 2147483646 w 7350"/>
                  <a:gd name="T9" fmla="*/ 2147483646 h 112444"/>
                  <a:gd name="T10" fmla="*/ 2147483646 w 7350"/>
                  <a:gd name="T11" fmla="*/ 2147483646 h 112444"/>
                  <a:gd name="T12" fmla="*/ 2147483646 w 7350"/>
                  <a:gd name="T13" fmla="*/ 9765625 h 1124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1" name="Google Shape;1020;p8"/>
              <p:cNvSpPr>
                <a:spLocks/>
              </p:cNvSpPr>
              <p:nvPr/>
            </p:nvSpPr>
            <p:spPr bwMode="auto">
              <a:xfrm>
                <a:off x="2710800" y="2931175"/>
                <a:ext cx="330575" cy="388725"/>
              </a:xfrm>
              <a:custGeom>
                <a:avLst/>
                <a:gdLst>
                  <a:gd name="T0" fmla="*/ 2147483646 w 13223"/>
                  <a:gd name="T1" fmla="*/ 9765625 h 15549"/>
                  <a:gd name="T2" fmla="*/ 2147483646 w 13223"/>
                  <a:gd name="T3" fmla="*/ 19531250 h 15549"/>
                  <a:gd name="T4" fmla="*/ 2147483646 w 13223"/>
                  <a:gd name="T5" fmla="*/ 19531250 h 15549"/>
                  <a:gd name="T6" fmla="*/ 2147483646 w 13223"/>
                  <a:gd name="T7" fmla="*/ 9765625 h 15549"/>
                  <a:gd name="T8" fmla="*/ 2147483646 w 13223"/>
                  <a:gd name="T9" fmla="*/ 19531250 h 15549"/>
                  <a:gd name="T10" fmla="*/ 2147483646 w 13223"/>
                  <a:gd name="T11" fmla="*/ 2147483646 h 15549"/>
                  <a:gd name="T12" fmla="*/ 2147483646 w 13223"/>
                  <a:gd name="T13" fmla="*/ 2147483646 h 15549"/>
                  <a:gd name="T14" fmla="*/ 2147483646 w 13223"/>
                  <a:gd name="T15" fmla="*/ 2147483646 h 15549"/>
                  <a:gd name="T16" fmla="*/ 2147483646 w 13223"/>
                  <a:gd name="T17" fmla="*/ 2147483646 h 15549"/>
                  <a:gd name="T18" fmla="*/ 2147483646 w 13223"/>
                  <a:gd name="T19" fmla="*/ 19531250 h 155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2" name="Google Shape;1021;p8"/>
              <p:cNvSpPr>
                <a:spLocks/>
              </p:cNvSpPr>
              <p:nvPr/>
            </p:nvSpPr>
            <p:spPr bwMode="auto">
              <a:xfrm>
                <a:off x="3025775" y="3166750"/>
                <a:ext cx="328675" cy="317775"/>
              </a:xfrm>
              <a:custGeom>
                <a:avLst/>
                <a:gdLst>
                  <a:gd name="T0" fmla="*/ 2147483646 w 13147"/>
                  <a:gd name="T1" fmla="*/ 9765625 h 12711"/>
                  <a:gd name="T2" fmla="*/ 2147483646 w 13147"/>
                  <a:gd name="T3" fmla="*/ 9765625 h 12711"/>
                  <a:gd name="T4" fmla="*/ 2147483646 w 13147"/>
                  <a:gd name="T5" fmla="*/ 9765625 h 12711"/>
                  <a:gd name="T6" fmla="*/ 2147483646 w 13147"/>
                  <a:gd name="T7" fmla="*/ 9765625 h 12711"/>
                  <a:gd name="T8" fmla="*/ 2147483646 w 13147"/>
                  <a:gd name="T9" fmla="*/ 9765625 h 12711"/>
                  <a:gd name="T10" fmla="*/ 2147483646 w 13147"/>
                  <a:gd name="T11" fmla="*/ 9765625 h 12711"/>
                  <a:gd name="T12" fmla="*/ 1933593750 w 13147"/>
                  <a:gd name="T13" fmla="*/ 2147483646 h 12711"/>
                  <a:gd name="T14" fmla="*/ 2147483646 w 13147"/>
                  <a:gd name="T15" fmla="*/ 2147483646 h 12711"/>
                  <a:gd name="T16" fmla="*/ 2147483646 w 13147"/>
                  <a:gd name="T17" fmla="*/ 2147483646 h 12711"/>
                  <a:gd name="T18" fmla="*/ 2147483646 w 13147"/>
                  <a:gd name="T19" fmla="*/ 9765625 h 127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3" name="Google Shape;1022;p8"/>
              <p:cNvSpPr>
                <a:spLocks/>
              </p:cNvSpPr>
              <p:nvPr/>
            </p:nvSpPr>
            <p:spPr bwMode="auto">
              <a:xfrm>
                <a:off x="2735125" y="3497300"/>
                <a:ext cx="263700" cy="325950"/>
              </a:xfrm>
              <a:custGeom>
                <a:avLst/>
                <a:gdLst>
                  <a:gd name="T0" fmla="*/ 2147483646 w 10548"/>
                  <a:gd name="T1" fmla="*/ 9765625 h 13038"/>
                  <a:gd name="T2" fmla="*/ 2147483646 w 10548"/>
                  <a:gd name="T3" fmla="*/ 9765625 h 13038"/>
                  <a:gd name="T4" fmla="*/ 2147483646 w 10548"/>
                  <a:gd name="T5" fmla="*/ 2147483646 h 13038"/>
                  <a:gd name="T6" fmla="*/ 2147483646 w 10548"/>
                  <a:gd name="T7" fmla="*/ 2147483646 h 13038"/>
                  <a:gd name="T8" fmla="*/ 2147483646 w 10548"/>
                  <a:gd name="T9" fmla="*/ 2147483646 h 13038"/>
                  <a:gd name="T10" fmla="*/ 2147483646 w 10548"/>
                  <a:gd name="T11" fmla="*/ 9765625 h 130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4" name="Google Shape;1023;p8"/>
              <p:cNvSpPr>
                <a:spLocks/>
              </p:cNvSpPr>
              <p:nvPr/>
            </p:nvSpPr>
            <p:spPr bwMode="auto">
              <a:xfrm>
                <a:off x="2908375" y="3659150"/>
                <a:ext cx="448950" cy="315075"/>
              </a:xfrm>
              <a:custGeom>
                <a:avLst/>
                <a:gdLst>
                  <a:gd name="T0" fmla="*/ 2147483646 w 17958"/>
                  <a:gd name="T1" fmla="*/ 9765625 h 12603"/>
                  <a:gd name="T2" fmla="*/ 2147483646 w 17958"/>
                  <a:gd name="T3" fmla="*/ 9765625 h 12603"/>
                  <a:gd name="T4" fmla="*/ 2147483646 w 17958"/>
                  <a:gd name="T5" fmla="*/ 2147483646 h 12603"/>
                  <a:gd name="T6" fmla="*/ 2147483646 w 17958"/>
                  <a:gd name="T7" fmla="*/ 2147483646 h 12603"/>
                  <a:gd name="T8" fmla="*/ 2147483646 w 17958"/>
                  <a:gd name="T9" fmla="*/ 2147483646 h 12603"/>
                  <a:gd name="T10" fmla="*/ 2147483646 w 17958"/>
                  <a:gd name="T11" fmla="*/ 9765625 h 126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5" name="Google Shape;1024;p8"/>
              <p:cNvSpPr>
                <a:spLocks/>
              </p:cNvSpPr>
              <p:nvPr/>
            </p:nvSpPr>
            <p:spPr bwMode="auto">
              <a:xfrm>
                <a:off x="2759575" y="3010175"/>
                <a:ext cx="233575" cy="232800"/>
              </a:xfrm>
              <a:custGeom>
                <a:avLst/>
                <a:gdLst>
                  <a:gd name="T0" fmla="*/ 2147483646 w 9343"/>
                  <a:gd name="T1" fmla="*/ 0 h 9312"/>
                  <a:gd name="T2" fmla="*/ 2031250000 w 9343"/>
                  <a:gd name="T3" fmla="*/ 2147483646 h 9312"/>
                  <a:gd name="T4" fmla="*/ 2147483646 w 9343"/>
                  <a:gd name="T5" fmla="*/ 2147483646 h 9312"/>
                  <a:gd name="T6" fmla="*/ 2147483646 w 9343"/>
                  <a:gd name="T7" fmla="*/ 2147483646 h 9312"/>
                  <a:gd name="T8" fmla="*/ 2147483646 w 9343"/>
                  <a:gd name="T9" fmla="*/ 2147483646 h 9312"/>
                  <a:gd name="T10" fmla="*/ 2147483646 w 9343"/>
                  <a:gd name="T11" fmla="*/ 2147483646 h 9312"/>
                  <a:gd name="T12" fmla="*/ 2147483646 w 9343"/>
                  <a:gd name="T13" fmla="*/ 2147483646 h 9312"/>
                  <a:gd name="T14" fmla="*/ 2147483646 w 9343"/>
                  <a:gd name="T15" fmla="*/ 908203125 h 9312"/>
                  <a:gd name="T16" fmla="*/ 2147483646 w 9343"/>
                  <a:gd name="T17" fmla="*/ 0 h 93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6" name="Google Shape;1025;p8"/>
              <p:cNvSpPr>
                <a:spLocks/>
              </p:cNvSpPr>
              <p:nvPr/>
            </p:nvSpPr>
            <p:spPr bwMode="auto">
              <a:xfrm>
                <a:off x="3101400" y="3278400"/>
                <a:ext cx="194725" cy="141075"/>
              </a:xfrm>
              <a:custGeom>
                <a:avLst/>
                <a:gdLst>
                  <a:gd name="T0" fmla="*/ 2147483646 w 7789"/>
                  <a:gd name="T1" fmla="*/ 0 h 5643"/>
                  <a:gd name="T2" fmla="*/ 2147483646 w 7789"/>
                  <a:gd name="T3" fmla="*/ 322265625 h 5643"/>
                  <a:gd name="T4" fmla="*/ 2080078125 w 7789"/>
                  <a:gd name="T5" fmla="*/ 2147483646 h 5643"/>
                  <a:gd name="T6" fmla="*/ 2147483646 w 7789"/>
                  <a:gd name="T7" fmla="*/ 2147483646 h 5643"/>
                  <a:gd name="T8" fmla="*/ 2147483646 w 7789"/>
                  <a:gd name="T9" fmla="*/ 2147483646 h 5643"/>
                  <a:gd name="T10" fmla="*/ 2147483646 w 7789"/>
                  <a:gd name="T11" fmla="*/ 2147483646 h 5643"/>
                  <a:gd name="T12" fmla="*/ 2147483646 w 7789"/>
                  <a:gd name="T13" fmla="*/ 2147483646 h 5643"/>
                  <a:gd name="T14" fmla="*/ 2147483646 w 7789"/>
                  <a:gd name="T15" fmla="*/ 0 h 56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7" name="Google Shape;1026;p8"/>
              <p:cNvSpPr>
                <a:spLocks/>
              </p:cNvSpPr>
              <p:nvPr/>
            </p:nvSpPr>
            <p:spPr bwMode="auto">
              <a:xfrm>
                <a:off x="2781050" y="3580225"/>
                <a:ext cx="148575" cy="176850"/>
              </a:xfrm>
              <a:custGeom>
                <a:avLst/>
                <a:gdLst>
                  <a:gd name="T0" fmla="*/ 2147483646 w 5943"/>
                  <a:gd name="T1" fmla="*/ 9765625 h 7074"/>
                  <a:gd name="T2" fmla="*/ 1064453125 w 5943"/>
                  <a:gd name="T3" fmla="*/ 2147483646 h 7074"/>
                  <a:gd name="T4" fmla="*/ 2147483646 w 5943"/>
                  <a:gd name="T5" fmla="*/ 2147483646 h 7074"/>
                  <a:gd name="T6" fmla="*/ 2147483646 w 5943"/>
                  <a:gd name="T7" fmla="*/ 2147483646 h 7074"/>
                  <a:gd name="T8" fmla="*/ 2147483646 w 5943"/>
                  <a:gd name="T9" fmla="*/ 2147483646 h 7074"/>
                  <a:gd name="T10" fmla="*/ 2147483646 w 5943"/>
                  <a:gd name="T11" fmla="*/ 859375000 h 7074"/>
                  <a:gd name="T12" fmla="*/ 2147483646 w 5943"/>
                  <a:gd name="T13" fmla="*/ 9765625 h 70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8" name="Google Shape;1027;p8"/>
              <p:cNvSpPr>
                <a:spLocks/>
              </p:cNvSpPr>
              <p:nvPr/>
            </p:nvSpPr>
            <p:spPr bwMode="auto">
              <a:xfrm>
                <a:off x="3079725" y="3732600"/>
                <a:ext cx="228050" cy="158625"/>
              </a:xfrm>
              <a:custGeom>
                <a:avLst/>
                <a:gdLst>
                  <a:gd name="T0" fmla="*/ 2147483646 w 9122"/>
                  <a:gd name="T1" fmla="*/ 0 h 6345"/>
                  <a:gd name="T2" fmla="*/ 2147483646 w 9122"/>
                  <a:gd name="T3" fmla="*/ 703125000 h 6345"/>
                  <a:gd name="T4" fmla="*/ 2147483646 w 9122"/>
                  <a:gd name="T5" fmla="*/ 2147483646 h 6345"/>
                  <a:gd name="T6" fmla="*/ 1044921875 w 9122"/>
                  <a:gd name="T7" fmla="*/ 2147483646 h 6345"/>
                  <a:gd name="T8" fmla="*/ 1142578125 w 9122"/>
                  <a:gd name="T9" fmla="*/ 2147483646 h 6345"/>
                  <a:gd name="T10" fmla="*/ 1640625000 w 9122"/>
                  <a:gd name="T11" fmla="*/ 2147483646 h 6345"/>
                  <a:gd name="T12" fmla="*/ 2147483646 w 9122"/>
                  <a:gd name="T13" fmla="*/ 2147483646 h 6345"/>
                  <a:gd name="T14" fmla="*/ 2147483646 w 9122"/>
                  <a:gd name="T15" fmla="*/ 2147483646 h 6345"/>
                  <a:gd name="T16" fmla="*/ 2147483646 w 9122"/>
                  <a:gd name="T17" fmla="*/ 0 h 63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9" name="Google Shape;1028;p8"/>
              <p:cNvSpPr>
                <a:spLocks/>
              </p:cNvSpPr>
              <p:nvPr/>
            </p:nvSpPr>
            <p:spPr bwMode="auto">
              <a:xfrm>
                <a:off x="2984450" y="2757925"/>
                <a:ext cx="65600" cy="46775"/>
              </a:xfrm>
              <a:custGeom>
                <a:avLst/>
                <a:gdLst>
                  <a:gd name="T0" fmla="*/ 2147483646 w 2624"/>
                  <a:gd name="T1" fmla="*/ 9765625 h 1871"/>
                  <a:gd name="T2" fmla="*/ 2050781250 w 2624"/>
                  <a:gd name="T3" fmla="*/ 2147483646 h 1871"/>
                  <a:gd name="T4" fmla="*/ 2147483646 w 2624"/>
                  <a:gd name="T5" fmla="*/ 2147483646 h 1871"/>
                  <a:gd name="T6" fmla="*/ 2147483646 w 2624"/>
                  <a:gd name="T7" fmla="*/ 2147483646 h 1871"/>
                  <a:gd name="T8" fmla="*/ 2147483646 w 2624"/>
                  <a:gd name="T9" fmla="*/ 2147483646 h 1871"/>
                  <a:gd name="T10" fmla="*/ 2147483646 w 2624"/>
                  <a:gd name="T11" fmla="*/ 2147483646 h 1871"/>
                  <a:gd name="T12" fmla="*/ 2147483646 w 2624"/>
                  <a:gd name="T13" fmla="*/ 2147483646 h 1871"/>
                  <a:gd name="T14" fmla="*/ 2147483646 w 2624"/>
                  <a:gd name="T15" fmla="*/ 302734375 h 1871"/>
                  <a:gd name="T16" fmla="*/ 2147483646 w 2624"/>
                  <a:gd name="T17" fmla="*/ 9765625 h 18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0" name="Google Shape;1029;p8"/>
              <p:cNvSpPr>
                <a:spLocks/>
              </p:cNvSpPr>
              <p:nvPr/>
            </p:nvSpPr>
            <p:spPr bwMode="auto">
              <a:xfrm>
                <a:off x="3063750" y="2767675"/>
                <a:ext cx="41450" cy="35300"/>
              </a:xfrm>
              <a:custGeom>
                <a:avLst/>
                <a:gdLst>
                  <a:gd name="T0" fmla="*/ 2147483646 w 1658"/>
                  <a:gd name="T1" fmla="*/ 0 h 1412"/>
                  <a:gd name="T2" fmla="*/ 2147483646 w 1658"/>
                  <a:gd name="T3" fmla="*/ 2147483646 h 1412"/>
                  <a:gd name="T4" fmla="*/ 2147483646 w 1658"/>
                  <a:gd name="T5" fmla="*/ 2147483646 h 1412"/>
                  <a:gd name="T6" fmla="*/ 2147483646 w 1658"/>
                  <a:gd name="T7" fmla="*/ 2147483646 h 1412"/>
                  <a:gd name="T8" fmla="*/ 2147483646 w 1658"/>
                  <a:gd name="T9" fmla="*/ 2147483646 h 1412"/>
                  <a:gd name="T10" fmla="*/ 2147483646 w 1658"/>
                  <a:gd name="T11" fmla="*/ 2147483646 h 1412"/>
                  <a:gd name="T12" fmla="*/ 2147483646 w 1658"/>
                  <a:gd name="T13" fmla="*/ 351562500 h 1412"/>
                  <a:gd name="T14" fmla="*/ 2147483646 w 1658"/>
                  <a:gd name="T15" fmla="*/ 0 h 14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1" name="Google Shape;1030;p8"/>
              <p:cNvSpPr>
                <a:spLocks/>
              </p:cNvSpPr>
              <p:nvPr/>
            </p:nvSpPr>
            <p:spPr bwMode="auto">
              <a:xfrm>
                <a:off x="3123350" y="2761400"/>
                <a:ext cx="29575" cy="34950"/>
              </a:xfrm>
              <a:custGeom>
                <a:avLst/>
                <a:gdLst>
                  <a:gd name="T0" fmla="*/ 2147483646 w 1183"/>
                  <a:gd name="T1" fmla="*/ 0 h 1398"/>
                  <a:gd name="T2" fmla="*/ 2147483646 w 1183"/>
                  <a:gd name="T3" fmla="*/ 429687500 h 1398"/>
                  <a:gd name="T4" fmla="*/ 1220703125 w 1183"/>
                  <a:gd name="T5" fmla="*/ 2147483646 h 1398"/>
                  <a:gd name="T6" fmla="*/ 2147483646 w 1183"/>
                  <a:gd name="T7" fmla="*/ 2147483646 h 1398"/>
                  <a:gd name="T8" fmla="*/ 2147483646 w 1183"/>
                  <a:gd name="T9" fmla="*/ 2147483646 h 1398"/>
                  <a:gd name="T10" fmla="*/ 2147483646 w 1183"/>
                  <a:gd name="T11" fmla="*/ 2147483646 h 1398"/>
                  <a:gd name="T12" fmla="*/ 2147483646 w 1183"/>
                  <a:gd name="T13" fmla="*/ 0 h 13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2" name="Google Shape;1031;p8"/>
              <p:cNvSpPr>
                <a:spLocks/>
              </p:cNvSpPr>
              <p:nvPr/>
            </p:nvSpPr>
            <p:spPr bwMode="auto">
              <a:xfrm>
                <a:off x="3160500" y="2786600"/>
                <a:ext cx="43500" cy="21025"/>
              </a:xfrm>
              <a:custGeom>
                <a:avLst/>
                <a:gdLst>
                  <a:gd name="T0" fmla="*/ 2147483646 w 1740"/>
                  <a:gd name="T1" fmla="*/ 9765625 h 841"/>
                  <a:gd name="T2" fmla="*/ 2147483646 w 1740"/>
                  <a:gd name="T3" fmla="*/ 976562500 h 841"/>
                  <a:gd name="T4" fmla="*/ 2147483646 w 1740"/>
                  <a:gd name="T5" fmla="*/ 2147483646 h 841"/>
                  <a:gd name="T6" fmla="*/ 2147483646 w 1740"/>
                  <a:gd name="T7" fmla="*/ 2147483646 h 841"/>
                  <a:gd name="T8" fmla="*/ 2147483646 w 1740"/>
                  <a:gd name="T9" fmla="*/ 2147483646 h 841"/>
                  <a:gd name="T10" fmla="*/ 2147483646 w 1740"/>
                  <a:gd name="T11" fmla="*/ 2147483646 h 841"/>
                  <a:gd name="T12" fmla="*/ 2147483646 w 1740"/>
                  <a:gd name="T13" fmla="*/ 2147483646 h 841"/>
                  <a:gd name="T14" fmla="*/ 2147483646 w 1740"/>
                  <a:gd name="T15" fmla="*/ 380859375 h 841"/>
                  <a:gd name="T16" fmla="*/ 2147483646 w 1740"/>
                  <a:gd name="T17" fmla="*/ 9765625 h 8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3" name="Google Shape;1032;p8"/>
              <p:cNvSpPr>
                <a:spLocks/>
              </p:cNvSpPr>
              <p:nvPr/>
            </p:nvSpPr>
            <p:spPr bwMode="auto">
              <a:xfrm>
                <a:off x="2108675" y="2245425"/>
                <a:ext cx="36025" cy="177075"/>
              </a:xfrm>
              <a:custGeom>
                <a:avLst/>
                <a:gdLst>
                  <a:gd name="T0" fmla="*/ 2147483646 w 1441"/>
                  <a:gd name="T1" fmla="*/ 9765625 h 7083"/>
                  <a:gd name="T2" fmla="*/ 2147483646 w 1441"/>
                  <a:gd name="T3" fmla="*/ 1621093750 h 7083"/>
                  <a:gd name="T4" fmla="*/ 712890625 w 1441"/>
                  <a:gd name="T5" fmla="*/ 2147483646 h 7083"/>
                  <a:gd name="T6" fmla="*/ 2147483646 w 1441"/>
                  <a:gd name="T7" fmla="*/ 2147483646 h 7083"/>
                  <a:gd name="T8" fmla="*/ 2147483646 w 1441"/>
                  <a:gd name="T9" fmla="*/ 2147483646 h 7083"/>
                  <a:gd name="T10" fmla="*/ 2147483646 w 1441"/>
                  <a:gd name="T11" fmla="*/ 1328125000 h 7083"/>
                  <a:gd name="T12" fmla="*/ 2147483646 w 1441"/>
                  <a:gd name="T13" fmla="*/ 9765625 h 70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224" name="Google Shape;1033;p8"/>
              <p:cNvGrpSpPr>
                <a:grpSpLocks/>
              </p:cNvGrpSpPr>
              <p:nvPr/>
            </p:nvGrpSpPr>
            <p:grpSpPr bwMode="auto"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282" name="Google Shape;1034;p8"/>
                <p:cNvSpPr>
                  <a:spLocks/>
                </p:cNvSpPr>
                <p:nvPr/>
              </p:nvSpPr>
              <p:spPr bwMode="auto">
                <a:xfrm>
                  <a:off x="1518525" y="3490475"/>
                  <a:ext cx="813875" cy="2089425"/>
                </a:xfrm>
                <a:custGeom>
                  <a:avLst/>
                  <a:gdLst>
                    <a:gd name="T0" fmla="*/ 2147483646 w 32555"/>
                    <a:gd name="T1" fmla="*/ 0 h 83577"/>
                    <a:gd name="T2" fmla="*/ 2147483646 w 32555"/>
                    <a:gd name="T3" fmla="*/ 0 h 83577"/>
                    <a:gd name="T4" fmla="*/ 2147483646 w 32555"/>
                    <a:gd name="T5" fmla="*/ 2147483646 h 83577"/>
                    <a:gd name="T6" fmla="*/ 2147483646 w 32555"/>
                    <a:gd name="T7" fmla="*/ 2147483646 h 83577"/>
                    <a:gd name="T8" fmla="*/ 2147483646 w 32555"/>
                    <a:gd name="T9" fmla="*/ 2147483646 h 83577"/>
                    <a:gd name="T10" fmla="*/ 2147483646 w 32555"/>
                    <a:gd name="T11" fmla="*/ 2147483646 h 83577"/>
                    <a:gd name="T12" fmla="*/ 2147483646 w 32555"/>
                    <a:gd name="T13" fmla="*/ 2147483646 h 83577"/>
                    <a:gd name="T14" fmla="*/ 2147483646 w 32555"/>
                    <a:gd name="T15" fmla="*/ 2147483646 h 83577"/>
                    <a:gd name="T16" fmla="*/ 2147483646 w 32555"/>
                    <a:gd name="T17" fmla="*/ 0 h 835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3" name="Google Shape;1035;p8"/>
                <p:cNvSpPr>
                  <a:spLocks/>
                </p:cNvSpPr>
                <p:nvPr/>
              </p:nvSpPr>
              <p:spPr bwMode="auto">
                <a:xfrm>
                  <a:off x="1574775" y="3593050"/>
                  <a:ext cx="623125" cy="1959775"/>
                </a:xfrm>
                <a:custGeom>
                  <a:avLst/>
                  <a:gdLst>
                    <a:gd name="T0" fmla="*/ 2147483646 w 24925"/>
                    <a:gd name="T1" fmla="*/ 2147483646 h 78391"/>
                    <a:gd name="T2" fmla="*/ 2147483646 w 24925"/>
                    <a:gd name="T3" fmla="*/ 2147483646 h 78391"/>
                    <a:gd name="T4" fmla="*/ 2147483646 w 24925"/>
                    <a:gd name="T5" fmla="*/ 2147483646 h 78391"/>
                    <a:gd name="T6" fmla="*/ 2147483646 w 24925"/>
                    <a:gd name="T7" fmla="*/ 2147483646 h 78391"/>
                    <a:gd name="T8" fmla="*/ 2147483646 w 24925"/>
                    <a:gd name="T9" fmla="*/ 2147483646 h 78391"/>
                    <a:gd name="T10" fmla="*/ 0 w 24925"/>
                    <a:gd name="T11" fmla="*/ 0 h 78391"/>
                    <a:gd name="T12" fmla="*/ 2147483646 w 24925"/>
                    <a:gd name="T13" fmla="*/ 2147483646 h 78391"/>
                    <a:gd name="T14" fmla="*/ 2147483646 w 24925"/>
                    <a:gd name="T15" fmla="*/ 2147483646 h 78391"/>
                    <a:gd name="T16" fmla="*/ 2147483646 w 24925"/>
                    <a:gd name="T17" fmla="*/ 2147483646 h 78391"/>
                    <a:gd name="T18" fmla="*/ 2147483646 w 24925"/>
                    <a:gd name="T19" fmla="*/ 2147483646 h 78391"/>
                    <a:gd name="T20" fmla="*/ 2147483646 w 24925"/>
                    <a:gd name="T21" fmla="*/ 2147483646 h 78391"/>
                    <a:gd name="T22" fmla="*/ 2147483646 w 24925"/>
                    <a:gd name="T23" fmla="*/ 2147483646 h 78391"/>
                    <a:gd name="T24" fmla="*/ 2147483646 w 24925"/>
                    <a:gd name="T25" fmla="*/ 2147483646 h 78391"/>
                    <a:gd name="T26" fmla="*/ 0 w 24925"/>
                    <a:gd name="T27" fmla="*/ 0 h 78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4" name="Google Shape;1036;p8"/>
                <p:cNvSpPr>
                  <a:spLocks/>
                </p:cNvSpPr>
                <p:nvPr/>
              </p:nvSpPr>
              <p:spPr bwMode="auto">
                <a:xfrm>
                  <a:off x="2007150" y="3495775"/>
                  <a:ext cx="967350" cy="2078675"/>
                </a:xfrm>
                <a:custGeom>
                  <a:avLst/>
                  <a:gdLst>
                    <a:gd name="T0" fmla="*/ 2147483646 w 38694"/>
                    <a:gd name="T1" fmla="*/ 9765625 h 83147"/>
                    <a:gd name="T2" fmla="*/ 2147483646 w 38694"/>
                    <a:gd name="T3" fmla="*/ 2147483646 h 83147"/>
                    <a:gd name="T4" fmla="*/ 2147483646 w 38694"/>
                    <a:gd name="T5" fmla="*/ 2147483646 h 83147"/>
                    <a:gd name="T6" fmla="*/ 2147483646 w 38694"/>
                    <a:gd name="T7" fmla="*/ 2147483646 h 83147"/>
                    <a:gd name="T8" fmla="*/ 2147483646 w 38694"/>
                    <a:gd name="T9" fmla="*/ 2147483646 h 83147"/>
                    <a:gd name="T10" fmla="*/ 2147483646 w 38694"/>
                    <a:gd name="T11" fmla="*/ 2147483646 h 83147"/>
                    <a:gd name="T12" fmla="*/ 2147483646 w 38694"/>
                    <a:gd name="T13" fmla="*/ 9765625 h 8314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5" name="Google Shape;1037;p8"/>
                <p:cNvSpPr>
                  <a:spLocks/>
                </p:cNvSpPr>
                <p:nvPr/>
              </p:nvSpPr>
              <p:spPr bwMode="auto">
                <a:xfrm>
                  <a:off x="2699400" y="3858250"/>
                  <a:ext cx="475725" cy="1710525"/>
                </a:xfrm>
                <a:custGeom>
                  <a:avLst/>
                  <a:gdLst>
                    <a:gd name="T0" fmla="*/ 2147483646 w 19029"/>
                    <a:gd name="T1" fmla="*/ 0 h 68421"/>
                    <a:gd name="T2" fmla="*/ 2147483646 w 19029"/>
                    <a:gd name="T3" fmla="*/ 0 h 68421"/>
                    <a:gd name="T4" fmla="*/ 2147483646 w 19029"/>
                    <a:gd name="T5" fmla="*/ 2147483646 h 68421"/>
                    <a:gd name="T6" fmla="*/ 2147483646 w 19029"/>
                    <a:gd name="T7" fmla="*/ 2147483646 h 68421"/>
                    <a:gd name="T8" fmla="*/ 2147483646 w 19029"/>
                    <a:gd name="T9" fmla="*/ 2147483646 h 68421"/>
                    <a:gd name="T10" fmla="*/ 2147483646 w 19029"/>
                    <a:gd name="T11" fmla="*/ 2147483646 h 68421"/>
                    <a:gd name="T12" fmla="*/ 2147483646 w 19029"/>
                    <a:gd name="T13" fmla="*/ 2147483646 h 68421"/>
                    <a:gd name="T14" fmla="*/ 2147483646 w 19029"/>
                    <a:gd name="T15" fmla="*/ 2147483646 h 68421"/>
                    <a:gd name="T16" fmla="*/ 2147483646 w 19029"/>
                    <a:gd name="T17" fmla="*/ 0 h 684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6" name="Google Shape;1038;p8"/>
                <p:cNvSpPr>
                  <a:spLocks/>
                </p:cNvSpPr>
                <p:nvPr/>
              </p:nvSpPr>
              <p:spPr bwMode="auto">
                <a:xfrm>
                  <a:off x="1579325" y="2837525"/>
                  <a:ext cx="849575" cy="2975475"/>
                </a:xfrm>
                <a:custGeom>
                  <a:avLst/>
                  <a:gdLst>
                    <a:gd name="T0" fmla="*/ 2147483646 w 33983"/>
                    <a:gd name="T1" fmla="*/ 0 h 119019"/>
                    <a:gd name="T2" fmla="*/ 2147483646 w 33983"/>
                    <a:gd name="T3" fmla="*/ 2147483646 h 119019"/>
                    <a:gd name="T4" fmla="*/ 2147483646 w 33983"/>
                    <a:gd name="T5" fmla="*/ 2147483646 h 119019"/>
                    <a:gd name="T6" fmla="*/ 2147483646 w 33983"/>
                    <a:gd name="T7" fmla="*/ 2147483646 h 119019"/>
                    <a:gd name="T8" fmla="*/ 2147483646 w 33983"/>
                    <a:gd name="T9" fmla="*/ 2147483646 h 119019"/>
                    <a:gd name="T10" fmla="*/ 2147483646 w 33983"/>
                    <a:gd name="T11" fmla="*/ 2147483646 h 119019"/>
                    <a:gd name="T12" fmla="*/ 2147483646 w 33983"/>
                    <a:gd name="T13" fmla="*/ 2147483646 h 119019"/>
                    <a:gd name="T14" fmla="*/ 2147483646 w 33983"/>
                    <a:gd name="T15" fmla="*/ 2147483646 h 119019"/>
                    <a:gd name="T16" fmla="*/ 2147483646 w 33983"/>
                    <a:gd name="T17" fmla="*/ 2147483646 h 119019"/>
                    <a:gd name="T18" fmla="*/ 2147483646 w 33983"/>
                    <a:gd name="T19" fmla="*/ 2147483646 h 119019"/>
                    <a:gd name="T20" fmla="*/ 2147483646 w 33983"/>
                    <a:gd name="T21" fmla="*/ 2147483646 h 119019"/>
                    <a:gd name="T22" fmla="*/ 2147483646 w 33983"/>
                    <a:gd name="T23" fmla="*/ 2147483646 h 119019"/>
                    <a:gd name="T24" fmla="*/ 2147483646 w 33983"/>
                    <a:gd name="T25" fmla="*/ 2147483646 h 119019"/>
                    <a:gd name="T26" fmla="*/ 2147483646 w 33983"/>
                    <a:gd name="T27" fmla="*/ 2147483646 h 119019"/>
                    <a:gd name="T28" fmla="*/ 2147483646 w 33983"/>
                    <a:gd name="T29" fmla="*/ 2147483646 h 119019"/>
                    <a:gd name="T30" fmla="*/ 2147483646 w 33983"/>
                    <a:gd name="T31" fmla="*/ 2147483646 h 119019"/>
                    <a:gd name="T32" fmla="*/ 2147483646 w 33983"/>
                    <a:gd name="T33" fmla="*/ 2147483646 h 119019"/>
                    <a:gd name="T34" fmla="*/ 2147483646 w 33983"/>
                    <a:gd name="T35" fmla="*/ 2147483646 h 119019"/>
                    <a:gd name="T36" fmla="*/ 2147483646 w 33983"/>
                    <a:gd name="T37" fmla="*/ 2147483646 h 119019"/>
                    <a:gd name="T38" fmla="*/ 2147483646 w 33983"/>
                    <a:gd name="T39" fmla="*/ 2147483646 h 119019"/>
                    <a:gd name="T40" fmla="*/ 2147483646 w 33983"/>
                    <a:gd name="T41" fmla="*/ 2147483646 h 119019"/>
                    <a:gd name="T42" fmla="*/ 2147483646 w 33983"/>
                    <a:gd name="T43" fmla="*/ 2147483646 h 119019"/>
                    <a:gd name="T44" fmla="*/ 2147483646 w 33983"/>
                    <a:gd name="T45" fmla="*/ 2147483646 h 119019"/>
                    <a:gd name="T46" fmla="*/ 2147483646 w 33983"/>
                    <a:gd name="T47" fmla="*/ 2147483646 h 119019"/>
                    <a:gd name="T48" fmla="*/ 2147483646 w 33983"/>
                    <a:gd name="T49" fmla="*/ 2147483646 h 119019"/>
                    <a:gd name="T50" fmla="*/ 2147483646 w 33983"/>
                    <a:gd name="T51" fmla="*/ 2147483646 h 119019"/>
                    <a:gd name="T52" fmla="*/ 2147483646 w 33983"/>
                    <a:gd name="T53" fmla="*/ 2147483646 h 119019"/>
                    <a:gd name="T54" fmla="*/ 2147483646 w 33983"/>
                    <a:gd name="T55" fmla="*/ 2147483646 h 119019"/>
                    <a:gd name="T56" fmla="*/ 2147483646 w 33983"/>
                    <a:gd name="T57" fmla="*/ 2147483646 h 119019"/>
                    <a:gd name="T58" fmla="*/ 2147483646 w 33983"/>
                    <a:gd name="T59" fmla="*/ 2147483646 h 119019"/>
                    <a:gd name="T60" fmla="*/ 2147483646 w 33983"/>
                    <a:gd name="T61" fmla="*/ 2147483646 h 119019"/>
                    <a:gd name="T62" fmla="*/ 2147483646 w 33983"/>
                    <a:gd name="T63" fmla="*/ 2147483646 h 119019"/>
                    <a:gd name="T64" fmla="*/ 2147483646 w 33983"/>
                    <a:gd name="T65" fmla="*/ 2147483646 h 119019"/>
                    <a:gd name="T66" fmla="*/ 2147483646 w 33983"/>
                    <a:gd name="T67" fmla="*/ 2147483646 h 119019"/>
                    <a:gd name="T68" fmla="*/ 2147483646 w 33983"/>
                    <a:gd name="T69" fmla="*/ 2147483646 h 119019"/>
                    <a:gd name="T70" fmla="*/ 2147483646 w 33983"/>
                    <a:gd name="T71" fmla="*/ 2147483646 h 119019"/>
                    <a:gd name="T72" fmla="*/ 2147483646 w 33983"/>
                    <a:gd name="T73" fmla="*/ 2147483646 h 119019"/>
                    <a:gd name="T74" fmla="*/ 2147483646 w 33983"/>
                    <a:gd name="T75" fmla="*/ 2147483646 h 119019"/>
                    <a:gd name="T76" fmla="*/ 2147483646 w 33983"/>
                    <a:gd name="T77" fmla="*/ 2147483646 h 119019"/>
                    <a:gd name="T78" fmla="*/ 2147483646 w 33983"/>
                    <a:gd name="T79" fmla="*/ 2147483646 h 119019"/>
                    <a:gd name="T80" fmla="*/ 2147483646 w 33983"/>
                    <a:gd name="T81" fmla="*/ 2147483646 h 119019"/>
                    <a:gd name="T82" fmla="*/ 2147483646 w 33983"/>
                    <a:gd name="T83" fmla="*/ 2147483646 h 119019"/>
                    <a:gd name="T84" fmla="*/ 2147483646 w 33983"/>
                    <a:gd name="T85" fmla="*/ 2147483646 h 119019"/>
                    <a:gd name="T86" fmla="*/ 2147483646 w 33983"/>
                    <a:gd name="T87" fmla="*/ 2147483646 h 119019"/>
                    <a:gd name="T88" fmla="*/ 2147483646 w 33983"/>
                    <a:gd name="T89" fmla="*/ 2147483646 h 119019"/>
                    <a:gd name="T90" fmla="*/ 2147483646 w 33983"/>
                    <a:gd name="T91" fmla="*/ 2147483646 h 119019"/>
                    <a:gd name="T92" fmla="*/ 2147483646 w 33983"/>
                    <a:gd name="T93" fmla="*/ 2147483646 h 119019"/>
                    <a:gd name="T94" fmla="*/ 2147483646 w 33983"/>
                    <a:gd name="T95" fmla="*/ 2147483646 h 119019"/>
                    <a:gd name="T96" fmla="*/ 2147483646 w 33983"/>
                    <a:gd name="T97" fmla="*/ 2147483646 h 119019"/>
                    <a:gd name="T98" fmla="*/ 2147483646 w 33983"/>
                    <a:gd name="T99" fmla="*/ 2147483646 h 119019"/>
                    <a:gd name="T100" fmla="*/ 2147483646 w 33983"/>
                    <a:gd name="T101" fmla="*/ 2147483646 h 119019"/>
                    <a:gd name="T102" fmla="*/ 2147483646 w 33983"/>
                    <a:gd name="T103" fmla="*/ 2147483646 h 119019"/>
                    <a:gd name="T104" fmla="*/ 2147483646 w 33983"/>
                    <a:gd name="T105" fmla="*/ 2147483646 h 119019"/>
                    <a:gd name="T106" fmla="*/ 2147483646 w 33983"/>
                    <a:gd name="T107" fmla="*/ 0 h 119019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7" name="Google Shape;1039;p8"/>
                <p:cNvSpPr>
                  <a:spLocks/>
                </p:cNvSpPr>
                <p:nvPr/>
              </p:nvSpPr>
              <p:spPr bwMode="auto">
                <a:xfrm>
                  <a:off x="1681625" y="3026450"/>
                  <a:ext cx="301525" cy="412675"/>
                </a:xfrm>
                <a:custGeom>
                  <a:avLst/>
                  <a:gdLst>
                    <a:gd name="T0" fmla="*/ 2147483646 w 12061"/>
                    <a:gd name="T1" fmla="*/ 9765625 h 16507"/>
                    <a:gd name="T2" fmla="*/ 1601562500 w 12061"/>
                    <a:gd name="T3" fmla="*/ 2147483646 h 16507"/>
                    <a:gd name="T4" fmla="*/ 2147483646 w 12061"/>
                    <a:gd name="T5" fmla="*/ 2147483646 h 16507"/>
                    <a:gd name="T6" fmla="*/ 2147483646 w 12061"/>
                    <a:gd name="T7" fmla="*/ 2147483646 h 16507"/>
                    <a:gd name="T8" fmla="*/ 2147483646 w 12061"/>
                    <a:gd name="T9" fmla="*/ 2147483646 h 16507"/>
                    <a:gd name="T10" fmla="*/ 2147483646 w 12061"/>
                    <a:gd name="T11" fmla="*/ 791015625 h 16507"/>
                    <a:gd name="T12" fmla="*/ 2147483646 w 12061"/>
                    <a:gd name="T13" fmla="*/ 9765625 h 1650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8" name="Google Shape;1040;p8"/>
                <p:cNvSpPr>
                  <a:spLocks/>
                </p:cNvSpPr>
                <p:nvPr/>
              </p:nvSpPr>
              <p:spPr bwMode="auto">
                <a:xfrm>
                  <a:off x="2026000" y="3384450"/>
                  <a:ext cx="312075" cy="352950"/>
                </a:xfrm>
                <a:custGeom>
                  <a:avLst/>
                  <a:gdLst>
                    <a:gd name="T0" fmla="*/ 2147483646 w 12483"/>
                    <a:gd name="T1" fmla="*/ 9765625 h 14118"/>
                    <a:gd name="T2" fmla="*/ 2147483646 w 12483"/>
                    <a:gd name="T3" fmla="*/ 751953125 h 14118"/>
                    <a:gd name="T4" fmla="*/ 1542968750 w 12483"/>
                    <a:gd name="T5" fmla="*/ 2147483646 h 14118"/>
                    <a:gd name="T6" fmla="*/ 2147483646 w 12483"/>
                    <a:gd name="T7" fmla="*/ 2147483646 h 14118"/>
                    <a:gd name="T8" fmla="*/ 2147483646 w 12483"/>
                    <a:gd name="T9" fmla="*/ 2147483646 h 14118"/>
                    <a:gd name="T10" fmla="*/ 2147483646 w 12483"/>
                    <a:gd name="T11" fmla="*/ 2147483646 h 14118"/>
                    <a:gd name="T12" fmla="*/ 2147483646 w 12483"/>
                    <a:gd name="T13" fmla="*/ 9765625 h 141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9" name="Google Shape;1041;p8"/>
                <p:cNvSpPr>
                  <a:spLocks/>
                </p:cNvSpPr>
                <p:nvPr/>
              </p:nvSpPr>
              <p:spPr bwMode="auto">
                <a:xfrm>
                  <a:off x="1695125" y="3695075"/>
                  <a:ext cx="258875" cy="435475"/>
                </a:xfrm>
                <a:custGeom>
                  <a:avLst/>
                  <a:gdLst>
                    <a:gd name="T0" fmla="*/ 2147483646 w 10355"/>
                    <a:gd name="T1" fmla="*/ 9765625 h 17419"/>
                    <a:gd name="T2" fmla="*/ 1669921875 w 10355"/>
                    <a:gd name="T3" fmla="*/ 2147483646 h 17419"/>
                    <a:gd name="T4" fmla="*/ 2147483646 w 10355"/>
                    <a:gd name="T5" fmla="*/ 2147483646 h 17419"/>
                    <a:gd name="T6" fmla="*/ 2147483646 w 10355"/>
                    <a:gd name="T7" fmla="*/ 2147483646 h 17419"/>
                    <a:gd name="T8" fmla="*/ 2147483646 w 10355"/>
                    <a:gd name="T9" fmla="*/ 2147483646 h 17419"/>
                    <a:gd name="T10" fmla="*/ 2147483646 w 10355"/>
                    <a:gd name="T11" fmla="*/ 517578125 h 17419"/>
                    <a:gd name="T12" fmla="*/ 2147483646 w 10355"/>
                    <a:gd name="T13" fmla="*/ 9765625 h 174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0" name="Google Shape;1042;p8"/>
                <p:cNvSpPr>
                  <a:spLocks/>
                </p:cNvSpPr>
                <p:nvPr/>
              </p:nvSpPr>
              <p:spPr bwMode="auto">
                <a:xfrm>
                  <a:off x="2057625" y="4116200"/>
                  <a:ext cx="223675" cy="312250"/>
                </a:xfrm>
                <a:custGeom>
                  <a:avLst/>
                  <a:gdLst>
                    <a:gd name="T0" fmla="*/ 2147483646 w 8947"/>
                    <a:gd name="T1" fmla="*/ 9765625 h 12490"/>
                    <a:gd name="T2" fmla="*/ 2147483646 w 8947"/>
                    <a:gd name="T3" fmla="*/ 458984375 h 12490"/>
                    <a:gd name="T4" fmla="*/ 2147483646 w 8947"/>
                    <a:gd name="T5" fmla="*/ 2147483646 h 12490"/>
                    <a:gd name="T6" fmla="*/ 175781250 w 8947"/>
                    <a:gd name="T7" fmla="*/ 2147483646 h 12490"/>
                    <a:gd name="T8" fmla="*/ 1806640625 w 8947"/>
                    <a:gd name="T9" fmla="*/ 2147483646 h 12490"/>
                    <a:gd name="T10" fmla="*/ 2147483646 w 8947"/>
                    <a:gd name="T11" fmla="*/ 2147483646 h 12490"/>
                    <a:gd name="T12" fmla="*/ 2147483646 w 8947"/>
                    <a:gd name="T13" fmla="*/ 2147483646 h 12490"/>
                    <a:gd name="T14" fmla="*/ 2147483646 w 8947"/>
                    <a:gd name="T15" fmla="*/ 2147483646 h 12490"/>
                    <a:gd name="T16" fmla="*/ 2147483646 w 8947"/>
                    <a:gd name="T17" fmla="*/ 9765625 h 1249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1" name="Google Shape;1043;p8"/>
                <p:cNvSpPr>
                  <a:spLocks/>
                </p:cNvSpPr>
                <p:nvPr/>
              </p:nvSpPr>
              <p:spPr bwMode="auto">
                <a:xfrm>
                  <a:off x="1659875" y="2153325"/>
                  <a:ext cx="883775" cy="740775"/>
                </a:xfrm>
                <a:custGeom>
                  <a:avLst/>
                  <a:gdLst>
                    <a:gd name="T0" fmla="*/ 2147483646 w 35351"/>
                    <a:gd name="T1" fmla="*/ 0 h 29631"/>
                    <a:gd name="T2" fmla="*/ 2147483646 w 35351"/>
                    <a:gd name="T3" fmla="*/ 2147483646 h 29631"/>
                    <a:gd name="T4" fmla="*/ 2147483646 w 35351"/>
                    <a:gd name="T5" fmla="*/ 2147483646 h 29631"/>
                    <a:gd name="T6" fmla="*/ 2147483646 w 35351"/>
                    <a:gd name="T7" fmla="*/ 2147483646 h 29631"/>
                    <a:gd name="T8" fmla="*/ 2147483646 w 35351"/>
                    <a:gd name="T9" fmla="*/ 2147483646 h 29631"/>
                    <a:gd name="T10" fmla="*/ 2147483646 w 35351"/>
                    <a:gd name="T11" fmla="*/ 2147483646 h 29631"/>
                    <a:gd name="T12" fmla="*/ 2147483646 w 35351"/>
                    <a:gd name="T13" fmla="*/ 2147483646 h 29631"/>
                    <a:gd name="T14" fmla="*/ 2147483646 w 35351"/>
                    <a:gd name="T15" fmla="*/ 2147483646 h 29631"/>
                    <a:gd name="T16" fmla="*/ 2147483646 w 35351"/>
                    <a:gd name="T17" fmla="*/ 2147483646 h 29631"/>
                    <a:gd name="T18" fmla="*/ 2147483646 w 35351"/>
                    <a:gd name="T19" fmla="*/ 2147483646 h 29631"/>
                    <a:gd name="T20" fmla="*/ 2147483646 w 35351"/>
                    <a:gd name="T21" fmla="*/ 2147483646 h 29631"/>
                    <a:gd name="T22" fmla="*/ 2147483646 w 35351"/>
                    <a:gd name="T23" fmla="*/ 2147483646 h 29631"/>
                    <a:gd name="T24" fmla="*/ 2147483646 w 35351"/>
                    <a:gd name="T25" fmla="*/ 2147483646 h 29631"/>
                    <a:gd name="T26" fmla="*/ 2147483646 w 35351"/>
                    <a:gd name="T27" fmla="*/ 2147483646 h 29631"/>
                    <a:gd name="T28" fmla="*/ 2147483646 w 35351"/>
                    <a:gd name="T29" fmla="*/ 2147483646 h 29631"/>
                    <a:gd name="T30" fmla="*/ 2147483646 w 35351"/>
                    <a:gd name="T31" fmla="*/ 2147483646 h 29631"/>
                    <a:gd name="T32" fmla="*/ 2147483646 w 35351"/>
                    <a:gd name="T33" fmla="*/ 2147483646 h 29631"/>
                    <a:gd name="T34" fmla="*/ 2147483646 w 35351"/>
                    <a:gd name="T35" fmla="*/ 2147483646 h 29631"/>
                    <a:gd name="T36" fmla="*/ 2147483646 w 35351"/>
                    <a:gd name="T37" fmla="*/ 2147483646 h 29631"/>
                    <a:gd name="T38" fmla="*/ 2147483646 w 35351"/>
                    <a:gd name="T39" fmla="*/ 2147483646 h 29631"/>
                    <a:gd name="T40" fmla="*/ 2147483646 w 35351"/>
                    <a:gd name="T41" fmla="*/ 2147483646 h 29631"/>
                    <a:gd name="T42" fmla="*/ 2147483646 w 35351"/>
                    <a:gd name="T43" fmla="*/ 2147483646 h 29631"/>
                    <a:gd name="T44" fmla="*/ 2147483646 w 35351"/>
                    <a:gd name="T45" fmla="*/ 2147483646 h 29631"/>
                    <a:gd name="T46" fmla="*/ 2147483646 w 35351"/>
                    <a:gd name="T47" fmla="*/ 2147483646 h 29631"/>
                    <a:gd name="T48" fmla="*/ 2147483646 w 35351"/>
                    <a:gd name="T49" fmla="*/ 2147483646 h 29631"/>
                    <a:gd name="T50" fmla="*/ 2147483646 w 35351"/>
                    <a:gd name="T51" fmla="*/ 2147483646 h 29631"/>
                    <a:gd name="T52" fmla="*/ 2147483646 w 35351"/>
                    <a:gd name="T53" fmla="*/ 2147483646 h 29631"/>
                    <a:gd name="T54" fmla="*/ 2147483646 w 35351"/>
                    <a:gd name="T55" fmla="*/ 2147483646 h 29631"/>
                    <a:gd name="T56" fmla="*/ 2147483646 w 35351"/>
                    <a:gd name="T57" fmla="*/ 2147483646 h 29631"/>
                    <a:gd name="T58" fmla="*/ 2147483646 w 35351"/>
                    <a:gd name="T59" fmla="*/ 2147483646 h 29631"/>
                    <a:gd name="T60" fmla="*/ 2147483646 w 35351"/>
                    <a:gd name="T61" fmla="*/ 2147483646 h 29631"/>
                    <a:gd name="T62" fmla="*/ 2147483646 w 35351"/>
                    <a:gd name="T63" fmla="*/ 2147483646 h 29631"/>
                    <a:gd name="T64" fmla="*/ 2147483646 w 35351"/>
                    <a:gd name="T65" fmla="*/ 2147483646 h 29631"/>
                    <a:gd name="T66" fmla="*/ 2147483646 w 35351"/>
                    <a:gd name="T67" fmla="*/ 2147483646 h 29631"/>
                    <a:gd name="T68" fmla="*/ 2147483646 w 35351"/>
                    <a:gd name="T69" fmla="*/ 2147483646 h 29631"/>
                    <a:gd name="T70" fmla="*/ 2147483646 w 35351"/>
                    <a:gd name="T71" fmla="*/ 2147483646 h 29631"/>
                    <a:gd name="T72" fmla="*/ 2147483646 w 35351"/>
                    <a:gd name="T73" fmla="*/ 2147483646 h 29631"/>
                    <a:gd name="T74" fmla="*/ 2147483646 w 35351"/>
                    <a:gd name="T75" fmla="*/ 195312500 h 29631"/>
                    <a:gd name="T76" fmla="*/ 2147483646 w 35351"/>
                    <a:gd name="T77" fmla="*/ 0 h 2963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2" name="Google Shape;1044;p8"/>
                <p:cNvSpPr/>
                <p:nvPr/>
              </p:nvSpPr>
              <p:spPr>
                <a:xfrm>
                  <a:off x="2026523" y="2440896"/>
                  <a:ext cx="183659" cy="162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3" name="Google Shape;1045;p8"/>
                <p:cNvSpPr/>
                <p:nvPr/>
              </p:nvSpPr>
              <p:spPr>
                <a:xfrm>
                  <a:off x="2205217" y="2626213"/>
                  <a:ext cx="104239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4" name="Google Shape;1046;p8"/>
                <p:cNvSpPr/>
                <p:nvPr/>
              </p:nvSpPr>
              <p:spPr>
                <a:xfrm>
                  <a:off x="2231691" y="2540173"/>
                  <a:ext cx="168767" cy="33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5" name="Google Shape;1047;p8"/>
                <p:cNvSpPr/>
                <p:nvPr/>
              </p:nvSpPr>
              <p:spPr>
                <a:xfrm>
                  <a:off x="2230037" y="2361475"/>
                  <a:ext cx="147257" cy="84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6" name="Google Shape;1048;p8"/>
                <p:cNvSpPr/>
                <p:nvPr/>
              </p:nvSpPr>
              <p:spPr>
                <a:xfrm>
                  <a:off x="1872647" y="2325073"/>
                  <a:ext cx="148912" cy="122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7" name="Google Shape;1049;p8"/>
                <p:cNvSpPr/>
                <p:nvPr/>
              </p:nvSpPr>
              <p:spPr>
                <a:xfrm>
                  <a:off x="1776681" y="2493844"/>
                  <a:ext cx="175386" cy="38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8" name="Google Shape;1050;p8"/>
                <p:cNvSpPr/>
                <p:nvPr/>
              </p:nvSpPr>
              <p:spPr>
                <a:xfrm>
                  <a:off x="1879265" y="2601395"/>
                  <a:ext cx="117475" cy="109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9" name="Google Shape;1051;p8"/>
                <p:cNvSpPr/>
                <p:nvPr/>
              </p:nvSpPr>
              <p:spPr>
                <a:xfrm>
                  <a:off x="2071197" y="2651033"/>
                  <a:ext cx="34746" cy="19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sp>
            <p:nvSpPr>
              <p:cNvPr id="225" name="Google Shape;1052;p8"/>
              <p:cNvSpPr>
                <a:spLocks/>
              </p:cNvSpPr>
              <p:nvPr/>
            </p:nvSpPr>
            <p:spPr bwMode="auto">
              <a:xfrm>
                <a:off x="2070225" y="2491975"/>
                <a:ext cx="32700" cy="25100"/>
              </a:xfrm>
              <a:custGeom>
                <a:avLst/>
                <a:gdLst>
                  <a:gd name="T0" fmla="*/ 2147483646 w 1308"/>
                  <a:gd name="T1" fmla="*/ 0 h 1004"/>
                  <a:gd name="T2" fmla="*/ 2147483646 w 1308"/>
                  <a:gd name="T3" fmla="*/ 2147483646 h 1004"/>
                  <a:gd name="T4" fmla="*/ 2147483646 w 1308"/>
                  <a:gd name="T5" fmla="*/ 0 h 10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6" name="Google Shape;1053;p8"/>
              <p:cNvSpPr>
                <a:spLocks/>
              </p:cNvSpPr>
              <p:nvPr/>
            </p:nvSpPr>
            <p:spPr bwMode="auto">
              <a:xfrm>
                <a:off x="2068700" y="2541350"/>
                <a:ext cx="24325" cy="19800"/>
              </a:xfrm>
              <a:custGeom>
                <a:avLst/>
                <a:gdLst>
                  <a:gd name="T0" fmla="*/ 2147483646 w 973"/>
                  <a:gd name="T1" fmla="*/ 9765625 h 792"/>
                  <a:gd name="T2" fmla="*/ 2147483646 w 973"/>
                  <a:gd name="T3" fmla="*/ 2147483646 h 792"/>
                  <a:gd name="T4" fmla="*/ 2147483646 w 973"/>
                  <a:gd name="T5" fmla="*/ 9765625 h 7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7" name="Google Shape;1054;p8"/>
              <p:cNvSpPr>
                <a:spLocks/>
              </p:cNvSpPr>
              <p:nvPr/>
            </p:nvSpPr>
            <p:spPr bwMode="auto">
              <a:xfrm>
                <a:off x="2117325" y="2530725"/>
                <a:ext cx="26625" cy="20550"/>
              </a:xfrm>
              <a:custGeom>
                <a:avLst/>
                <a:gdLst>
                  <a:gd name="T0" fmla="*/ 2147483646 w 1065"/>
                  <a:gd name="T1" fmla="*/ 0 h 822"/>
                  <a:gd name="T2" fmla="*/ 2147483646 w 1065"/>
                  <a:gd name="T3" fmla="*/ 2147483646 h 822"/>
                  <a:gd name="T4" fmla="*/ 2147483646 w 1065"/>
                  <a:gd name="T5" fmla="*/ 0 h 8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8" name="Google Shape;1055;p8"/>
              <p:cNvSpPr>
                <a:spLocks/>
              </p:cNvSpPr>
              <p:nvPr/>
            </p:nvSpPr>
            <p:spPr bwMode="auto">
              <a:xfrm>
                <a:off x="2113525" y="2469925"/>
                <a:ext cx="24350" cy="20550"/>
              </a:xfrm>
              <a:custGeom>
                <a:avLst/>
                <a:gdLst>
                  <a:gd name="T0" fmla="*/ 2147483646 w 974"/>
                  <a:gd name="T1" fmla="*/ 9765625 h 822"/>
                  <a:gd name="T2" fmla="*/ 2147483646 w 974"/>
                  <a:gd name="T3" fmla="*/ 2147483646 h 822"/>
                  <a:gd name="T4" fmla="*/ 2147483646 w 974"/>
                  <a:gd name="T5" fmla="*/ 9765625 h 8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9" name="Google Shape;1056;p8"/>
              <p:cNvSpPr>
                <a:spLocks/>
              </p:cNvSpPr>
              <p:nvPr/>
            </p:nvSpPr>
            <p:spPr bwMode="auto">
              <a:xfrm>
                <a:off x="2144675" y="2500325"/>
                <a:ext cx="22825" cy="18275"/>
              </a:xfrm>
              <a:custGeom>
                <a:avLst/>
                <a:gdLst>
                  <a:gd name="T0" fmla="*/ 2147483646 w 913"/>
                  <a:gd name="T1" fmla="*/ 9765625 h 731"/>
                  <a:gd name="T2" fmla="*/ 2147483646 w 913"/>
                  <a:gd name="T3" fmla="*/ 2147483646 h 731"/>
                  <a:gd name="T4" fmla="*/ 2147483646 w 913"/>
                  <a:gd name="T5" fmla="*/ 9765625 h 7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0" name="Google Shape;1057;p8"/>
              <p:cNvSpPr>
                <a:spLocks/>
              </p:cNvSpPr>
              <p:nvPr/>
            </p:nvSpPr>
            <p:spPr bwMode="auto">
              <a:xfrm>
                <a:off x="2147725" y="2552750"/>
                <a:ext cx="19775" cy="16000"/>
              </a:xfrm>
              <a:custGeom>
                <a:avLst/>
                <a:gdLst>
                  <a:gd name="T0" fmla="*/ 2147483646 w 791"/>
                  <a:gd name="T1" fmla="*/ 9765625 h 640"/>
                  <a:gd name="T2" fmla="*/ 2147483646 w 791"/>
                  <a:gd name="T3" fmla="*/ 2147483646 h 640"/>
                  <a:gd name="T4" fmla="*/ 2147483646 w 791"/>
                  <a:gd name="T5" fmla="*/ 9765625 h 6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1" name="Google Shape;1058;p8"/>
              <p:cNvSpPr>
                <a:spLocks/>
              </p:cNvSpPr>
              <p:nvPr/>
            </p:nvSpPr>
            <p:spPr bwMode="auto">
              <a:xfrm>
                <a:off x="2102900" y="2567950"/>
                <a:ext cx="24325" cy="19025"/>
              </a:xfrm>
              <a:custGeom>
                <a:avLst/>
                <a:gdLst>
                  <a:gd name="T0" fmla="*/ 2147483646 w 973"/>
                  <a:gd name="T1" fmla="*/ 9765625 h 761"/>
                  <a:gd name="T2" fmla="*/ 2147483646 w 973"/>
                  <a:gd name="T3" fmla="*/ 2147483646 h 761"/>
                  <a:gd name="T4" fmla="*/ 2147483646 w 973"/>
                  <a:gd name="T5" fmla="*/ 9765625 h 7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2" name="Google Shape;1059;p8"/>
              <p:cNvSpPr>
                <a:spLocks/>
              </p:cNvSpPr>
              <p:nvPr/>
            </p:nvSpPr>
            <p:spPr bwMode="auto">
              <a:xfrm>
                <a:off x="2042100" y="2515525"/>
                <a:ext cx="20550" cy="17500"/>
              </a:xfrm>
              <a:custGeom>
                <a:avLst/>
                <a:gdLst>
                  <a:gd name="T0" fmla="*/ 2147483646 w 822"/>
                  <a:gd name="T1" fmla="*/ 0 h 700"/>
                  <a:gd name="T2" fmla="*/ 2147483646 w 822"/>
                  <a:gd name="T3" fmla="*/ 2147483646 h 700"/>
                  <a:gd name="T4" fmla="*/ 2147483646 w 822"/>
                  <a:gd name="T5" fmla="*/ 0 h 7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3" name="Google Shape;1060;p8"/>
              <p:cNvSpPr>
                <a:spLocks/>
              </p:cNvSpPr>
              <p:nvPr/>
            </p:nvSpPr>
            <p:spPr bwMode="auto">
              <a:xfrm>
                <a:off x="2071725" y="2457775"/>
                <a:ext cx="28150" cy="22050"/>
              </a:xfrm>
              <a:custGeom>
                <a:avLst/>
                <a:gdLst>
                  <a:gd name="T0" fmla="*/ 2147483646 w 1126"/>
                  <a:gd name="T1" fmla="*/ 0 h 882"/>
                  <a:gd name="T2" fmla="*/ 2147483646 w 1126"/>
                  <a:gd name="T3" fmla="*/ 2147483646 h 882"/>
                  <a:gd name="T4" fmla="*/ 2147483646 w 1126"/>
                  <a:gd name="T5" fmla="*/ 0 h 8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4" name="Google Shape;1061;p8"/>
              <p:cNvSpPr/>
              <p:nvPr/>
            </p:nvSpPr>
            <p:spPr>
              <a:xfrm>
                <a:off x="635020" y="1860127"/>
                <a:ext cx="774344" cy="55926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35" name="Google Shape;1062;p8"/>
              <p:cNvSpPr>
                <a:spLocks/>
              </p:cNvSpPr>
              <p:nvPr/>
            </p:nvSpPr>
            <p:spPr bwMode="auto">
              <a:xfrm>
                <a:off x="715750" y="2054725"/>
                <a:ext cx="121850" cy="179225"/>
              </a:xfrm>
              <a:custGeom>
                <a:avLst/>
                <a:gdLst>
                  <a:gd name="T0" fmla="*/ 2147483646 w 4874"/>
                  <a:gd name="T1" fmla="*/ 0 h 7169"/>
                  <a:gd name="T2" fmla="*/ 1621093750 w 4874"/>
                  <a:gd name="T3" fmla="*/ 2147483646 h 7169"/>
                  <a:gd name="T4" fmla="*/ 2147483646 w 4874"/>
                  <a:gd name="T5" fmla="*/ 2147483646 h 7169"/>
                  <a:gd name="T6" fmla="*/ 2147483646 w 4874"/>
                  <a:gd name="T7" fmla="*/ 2147483646 h 7169"/>
                  <a:gd name="T8" fmla="*/ 2147483646 w 4874"/>
                  <a:gd name="T9" fmla="*/ 2147483646 h 7169"/>
                  <a:gd name="T10" fmla="*/ 2147483646 w 4874"/>
                  <a:gd name="T11" fmla="*/ 2147483646 h 7169"/>
                  <a:gd name="T12" fmla="*/ 2147483646 w 4874"/>
                  <a:gd name="T13" fmla="*/ 2147483646 h 7169"/>
                  <a:gd name="T14" fmla="*/ 2147483646 w 4874"/>
                  <a:gd name="T15" fmla="*/ 1611328125 h 7169"/>
                  <a:gd name="T16" fmla="*/ 2147483646 w 4874"/>
                  <a:gd name="T17" fmla="*/ 0 h 71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6" name="Google Shape;1063;p8"/>
              <p:cNvSpPr>
                <a:spLocks/>
              </p:cNvSpPr>
              <p:nvPr/>
            </p:nvSpPr>
            <p:spPr bwMode="auto">
              <a:xfrm>
                <a:off x="922375" y="1974175"/>
                <a:ext cx="61650" cy="261350"/>
              </a:xfrm>
              <a:custGeom>
                <a:avLst/>
                <a:gdLst>
                  <a:gd name="T0" fmla="*/ 2147483646 w 2466"/>
                  <a:gd name="T1" fmla="*/ 0 h 10454"/>
                  <a:gd name="T2" fmla="*/ 166015625 w 2466"/>
                  <a:gd name="T3" fmla="*/ 2147483646 h 10454"/>
                  <a:gd name="T4" fmla="*/ 2147483646 w 2466"/>
                  <a:gd name="T5" fmla="*/ 2147483646 h 10454"/>
                  <a:gd name="T6" fmla="*/ 2147483646 w 2466"/>
                  <a:gd name="T7" fmla="*/ 2147483646 h 10454"/>
                  <a:gd name="T8" fmla="*/ 2147483646 w 2466"/>
                  <a:gd name="T9" fmla="*/ 2147483646 h 10454"/>
                  <a:gd name="T10" fmla="*/ 2147483646 w 2466"/>
                  <a:gd name="T11" fmla="*/ 2147483646 h 10454"/>
                  <a:gd name="T12" fmla="*/ 2147483646 w 2466"/>
                  <a:gd name="T13" fmla="*/ 1904296875 h 10454"/>
                  <a:gd name="T14" fmla="*/ 2147483646 w 2466"/>
                  <a:gd name="T15" fmla="*/ 0 h 104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7" name="Google Shape;1064;p8"/>
              <p:cNvSpPr>
                <a:spLocks/>
              </p:cNvSpPr>
              <p:nvPr/>
            </p:nvSpPr>
            <p:spPr bwMode="auto">
              <a:xfrm>
                <a:off x="1068050" y="1991825"/>
                <a:ext cx="59150" cy="226400"/>
              </a:xfrm>
              <a:custGeom>
                <a:avLst/>
                <a:gdLst>
                  <a:gd name="T0" fmla="*/ 2147483646 w 2366"/>
                  <a:gd name="T1" fmla="*/ 0 h 9056"/>
                  <a:gd name="T2" fmla="*/ 2147483646 w 2366"/>
                  <a:gd name="T3" fmla="*/ 1250000000 h 9056"/>
                  <a:gd name="T4" fmla="*/ 546875000 w 2366"/>
                  <a:gd name="T5" fmla="*/ 2147483646 h 9056"/>
                  <a:gd name="T6" fmla="*/ 2147483646 w 2366"/>
                  <a:gd name="T7" fmla="*/ 2147483646 h 9056"/>
                  <a:gd name="T8" fmla="*/ 2147483646 w 2366"/>
                  <a:gd name="T9" fmla="*/ 2147483646 h 9056"/>
                  <a:gd name="T10" fmla="*/ 2147483646 w 2366"/>
                  <a:gd name="T11" fmla="*/ 2138671875 h 9056"/>
                  <a:gd name="T12" fmla="*/ 2147483646 w 2366"/>
                  <a:gd name="T13" fmla="*/ 0 h 90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8" name="Google Shape;1065;p8"/>
              <p:cNvSpPr>
                <a:spLocks/>
              </p:cNvSpPr>
              <p:nvPr/>
            </p:nvSpPr>
            <p:spPr bwMode="auto">
              <a:xfrm>
                <a:off x="1197950" y="2064175"/>
                <a:ext cx="117850" cy="182625"/>
              </a:xfrm>
              <a:custGeom>
                <a:avLst/>
                <a:gdLst>
                  <a:gd name="T0" fmla="*/ 2147483646 w 4714"/>
                  <a:gd name="T1" fmla="*/ 0 h 7305"/>
                  <a:gd name="T2" fmla="*/ 2147483646 w 4714"/>
                  <a:gd name="T3" fmla="*/ 585937500 h 7305"/>
                  <a:gd name="T4" fmla="*/ 2147483646 w 4714"/>
                  <a:gd name="T5" fmla="*/ 2147483646 h 7305"/>
                  <a:gd name="T6" fmla="*/ 1455078125 w 4714"/>
                  <a:gd name="T7" fmla="*/ 2147483646 h 7305"/>
                  <a:gd name="T8" fmla="*/ 2147483646 w 4714"/>
                  <a:gd name="T9" fmla="*/ 2147483646 h 7305"/>
                  <a:gd name="T10" fmla="*/ 2147483646 w 4714"/>
                  <a:gd name="T11" fmla="*/ 2147483646 h 7305"/>
                  <a:gd name="T12" fmla="*/ 2147483646 w 4714"/>
                  <a:gd name="T13" fmla="*/ 2147483646 h 7305"/>
                  <a:gd name="T14" fmla="*/ 2147483646 w 4714"/>
                  <a:gd name="T15" fmla="*/ 2147483646 h 7305"/>
                  <a:gd name="T16" fmla="*/ 2147483646 w 4714"/>
                  <a:gd name="T17" fmla="*/ 0 h 73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9" name="Google Shape;1066;p8"/>
              <p:cNvSpPr>
                <a:spLocks/>
              </p:cNvSpPr>
              <p:nvPr/>
            </p:nvSpPr>
            <p:spPr bwMode="auto">
              <a:xfrm>
                <a:off x="713875" y="2266275"/>
                <a:ext cx="543350" cy="3193150"/>
              </a:xfrm>
              <a:custGeom>
                <a:avLst/>
                <a:gdLst>
                  <a:gd name="T0" fmla="*/ 2147483646 w 21734"/>
                  <a:gd name="T1" fmla="*/ 9765625 h 127726"/>
                  <a:gd name="T2" fmla="*/ 2147483646 w 21734"/>
                  <a:gd name="T3" fmla="*/ 2147483646 h 127726"/>
                  <a:gd name="T4" fmla="*/ 2147483646 w 21734"/>
                  <a:gd name="T5" fmla="*/ 2147483646 h 127726"/>
                  <a:gd name="T6" fmla="*/ 2147483646 w 21734"/>
                  <a:gd name="T7" fmla="*/ 2147483646 h 127726"/>
                  <a:gd name="T8" fmla="*/ 2147483646 w 21734"/>
                  <a:gd name="T9" fmla="*/ 2147483646 h 127726"/>
                  <a:gd name="T10" fmla="*/ 2147483646 w 21734"/>
                  <a:gd name="T11" fmla="*/ 2147483646 h 127726"/>
                  <a:gd name="T12" fmla="*/ 2147483646 w 21734"/>
                  <a:gd name="T13" fmla="*/ 2147483646 h 127726"/>
                  <a:gd name="T14" fmla="*/ 2147483646 w 21734"/>
                  <a:gd name="T15" fmla="*/ 2147483646 h 127726"/>
                  <a:gd name="T16" fmla="*/ 2147483646 w 21734"/>
                  <a:gd name="T17" fmla="*/ 2147483646 h 127726"/>
                  <a:gd name="T18" fmla="*/ 2147483646 w 21734"/>
                  <a:gd name="T19" fmla="*/ 2147483646 h 127726"/>
                  <a:gd name="T20" fmla="*/ 2147483646 w 21734"/>
                  <a:gd name="T21" fmla="*/ 2147483646 h 127726"/>
                  <a:gd name="T22" fmla="*/ 2147483646 w 21734"/>
                  <a:gd name="T23" fmla="*/ 2147483646 h 127726"/>
                  <a:gd name="T24" fmla="*/ 2147483646 w 21734"/>
                  <a:gd name="T25" fmla="*/ 2147483646 h 127726"/>
                  <a:gd name="T26" fmla="*/ 2147483646 w 21734"/>
                  <a:gd name="T27" fmla="*/ 2147483646 h 127726"/>
                  <a:gd name="T28" fmla="*/ 2147483646 w 21734"/>
                  <a:gd name="T29" fmla="*/ 2147483646 h 127726"/>
                  <a:gd name="T30" fmla="*/ 2147483646 w 21734"/>
                  <a:gd name="T31" fmla="*/ 2147483646 h 127726"/>
                  <a:gd name="T32" fmla="*/ 2147483646 w 21734"/>
                  <a:gd name="T33" fmla="*/ 2147483646 h 127726"/>
                  <a:gd name="T34" fmla="*/ 2147483646 w 21734"/>
                  <a:gd name="T35" fmla="*/ 2147483646 h 127726"/>
                  <a:gd name="T36" fmla="*/ 2147483646 w 21734"/>
                  <a:gd name="T37" fmla="*/ 2147483646 h 127726"/>
                  <a:gd name="T38" fmla="*/ 2147483646 w 21734"/>
                  <a:gd name="T39" fmla="*/ 2147483646 h 127726"/>
                  <a:gd name="T40" fmla="*/ 2147483646 w 21734"/>
                  <a:gd name="T41" fmla="*/ 2147483646 h 127726"/>
                  <a:gd name="T42" fmla="*/ 2147483646 w 21734"/>
                  <a:gd name="T43" fmla="*/ 2147483646 h 127726"/>
                  <a:gd name="T44" fmla="*/ 2147483646 w 21734"/>
                  <a:gd name="T45" fmla="*/ 2147483646 h 127726"/>
                  <a:gd name="T46" fmla="*/ 2147483646 w 21734"/>
                  <a:gd name="T47" fmla="*/ 2147483646 h 127726"/>
                  <a:gd name="T48" fmla="*/ 2147483646 w 21734"/>
                  <a:gd name="T49" fmla="*/ 2147483646 h 127726"/>
                  <a:gd name="T50" fmla="*/ 2147483646 w 21734"/>
                  <a:gd name="T51" fmla="*/ 2147483646 h 127726"/>
                  <a:gd name="T52" fmla="*/ 2147483646 w 21734"/>
                  <a:gd name="T53" fmla="*/ 2147483646 h 127726"/>
                  <a:gd name="T54" fmla="*/ 2147483646 w 21734"/>
                  <a:gd name="T55" fmla="*/ 2147483646 h 127726"/>
                  <a:gd name="T56" fmla="*/ 2147483646 w 21734"/>
                  <a:gd name="T57" fmla="*/ 2147483646 h 127726"/>
                  <a:gd name="T58" fmla="*/ 2147483646 w 21734"/>
                  <a:gd name="T59" fmla="*/ 2147483646 h 127726"/>
                  <a:gd name="T60" fmla="*/ 2147483646 w 21734"/>
                  <a:gd name="T61" fmla="*/ 2147483646 h 127726"/>
                  <a:gd name="T62" fmla="*/ 2147483646 w 21734"/>
                  <a:gd name="T63" fmla="*/ 2147483646 h 127726"/>
                  <a:gd name="T64" fmla="*/ 2147483646 w 21734"/>
                  <a:gd name="T65" fmla="*/ 2147483646 h 127726"/>
                  <a:gd name="T66" fmla="*/ 2147483646 w 21734"/>
                  <a:gd name="T67" fmla="*/ 2147483646 h 127726"/>
                  <a:gd name="T68" fmla="*/ 2147483646 w 21734"/>
                  <a:gd name="T69" fmla="*/ 2147483646 h 127726"/>
                  <a:gd name="T70" fmla="*/ 2147483646 w 21734"/>
                  <a:gd name="T71" fmla="*/ 2147483646 h 127726"/>
                  <a:gd name="T72" fmla="*/ 2147483646 w 21734"/>
                  <a:gd name="T73" fmla="*/ 2147483646 h 127726"/>
                  <a:gd name="T74" fmla="*/ 2147483646 w 21734"/>
                  <a:gd name="T75" fmla="*/ 2147483646 h 127726"/>
                  <a:gd name="T76" fmla="*/ 2147483646 w 21734"/>
                  <a:gd name="T77" fmla="*/ 2147483646 h 127726"/>
                  <a:gd name="T78" fmla="*/ 2147483646 w 21734"/>
                  <a:gd name="T79" fmla="*/ 2147483646 h 127726"/>
                  <a:gd name="T80" fmla="*/ 2147483646 w 21734"/>
                  <a:gd name="T81" fmla="*/ 2147483646 h 127726"/>
                  <a:gd name="T82" fmla="*/ 2147483646 w 21734"/>
                  <a:gd name="T83" fmla="*/ 2147483646 h 127726"/>
                  <a:gd name="T84" fmla="*/ 2147483646 w 21734"/>
                  <a:gd name="T85" fmla="*/ 2147483646 h 127726"/>
                  <a:gd name="T86" fmla="*/ 2147483646 w 21734"/>
                  <a:gd name="T87" fmla="*/ 2147483646 h 127726"/>
                  <a:gd name="T88" fmla="*/ 2147483646 w 21734"/>
                  <a:gd name="T89" fmla="*/ 2147483646 h 127726"/>
                  <a:gd name="T90" fmla="*/ 2147483646 w 21734"/>
                  <a:gd name="T91" fmla="*/ 2147483646 h 127726"/>
                  <a:gd name="T92" fmla="*/ 2147483646 w 21734"/>
                  <a:gd name="T93" fmla="*/ 2147483646 h 127726"/>
                  <a:gd name="T94" fmla="*/ 2147483646 w 21734"/>
                  <a:gd name="T95" fmla="*/ 2147483646 h 127726"/>
                  <a:gd name="T96" fmla="*/ 2147483646 w 21734"/>
                  <a:gd name="T97" fmla="*/ 2147483646 h 127726"/>
                  <a:gd name="T98" fmla="*/ 2147483646 w 21734"/>
                  <a:gd name="T99" fmla="*/ 2147483646 h 127726"/>
                  <a:gd name="T100" fmla="*/ 2147483646 w 21734"/>
                  <a:gd name="T101" fmla="*/ 2147483646 h 127726"/>
                  <a:gd name="T102" fmla="*/ 2147483646 w 21734"/>
                  <a:gd name="T103" fmla="*/ 2147483646 h 127726"/>
                  <a:gd name="T104" fmla="*/ 2147483646 w 21734"/>
                  <a:gd name="T105" fmla="*/ 2147483646 h 1277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0" name="Google Shape;1067;p8"/>
              <p:cNvSpPr>
                <a:spLocks/>
              </p:cNvSpPr>
              <p:nvPr/>
            </p:nvSpPr>
            <p:spPr bwMode="auto">
              <a:xfrm>
                <a:off x="801000" y="2644700"/>
                <a:ext cx="54925" cy="63525"/>
              </a:xfrm>
              <a:custGeom>
                <a:avLst/>
                <a:gdLst>
                  <a:gd name="T0" fmla="*/ 2147483646 w 2197"/>
                  <a:gd name="T1" fmla="*/ 0 h 2541"/>
                  <a:gd name="T2" fmla="*/ 2147483646 w 2197"/>
                  <a:gd name="T3" fmla="*/ 2147483646 h 2541"/>
                  <a:gd name="T4" fmla="*/ 2147483646 w 2197"/>
                  <a:gd name="T5" fmla="*/ 2147483646 h 2541"/>
                  <a:gd name="T6" fmla="*/ 2147483646 w 2197"/>
                  <a:gd name="T7" fmla="*/ 2147483646 h 2541"/>
                  <a:gd name="T8" fmla="*/ 2147483646 w 2197"/>
                  <a:gd name="T9" fmla="*/ 2147483646 h 2541"/>
                  <a:gd name="T10" fmla="*/ 2147483646 w 2197"/>
                  <a:gd name="T11" fmla="*/ 2147483646 h 2541"/>
                  <a:gd name="T12" fmla="*/ 2147483646 w 2197"/>
                  <a:gd name="T13" fmla="*/ 2147483646 h 2541"/>
                  <a:gd name="T14" fmla="*/ 2147483646 w 2197"/>
                  <a:gd name="T15" fmla="*/ 605468750 h 2541"/>
                  <a:gd name="T16" fmla="*/ 2147483646 w 2197"/>
                  <a:gd name="T17" fmla="*/ 0 h 25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1" name="Google Shape;1068;p8"/>
              <p:cNvSpPr>
                <a:spLocks/>
              </p:cNvSpPr>
              <p:nvPr/>
            </p:nvSpPr>
            <p:spPr bwMode="auto">
              <a:xfrm>
                <a:off x="1164900" y="2623425"/>
                <a:ext cx="39050" cy="41075"/>
              </a:xfrm>
              <a:custGeom>
                <a:avLst/>
                <a:gdLst>
                  <a:gd name="T0" fmla="*/ 2147483646 w 1562"/>
                  <a:gd name="T1" fmla="*/ 9765625 h 1643"/>
                  <a:gd name="T2" fmla="*/ 2147483646 w 1562"/>
                  <a:gd name="T3" fmla="*/ 2147483646 h 1643"/>
                  <a:gd name="T4" fmla="*/ 1601562500 w 1562"/>
                  <a:gd name="T5" fmla="*/ 2147483646 h 1643"/>
                  <a:gd name="T6" fmla="*/ 2147483646 w 1562"/>
                  <a:gd name="T7" fmla="*/ 2147483646 h 1643"/>
                  <a:gd name="T8" fmla="*/ 2147483646 w 1562"/>
                  <a:gd name="T9" fmla="*/ 2147483646 h 1643"/>
                  <a:gd name="T10" fmla="*/ 2147483646 w 1562"/>
                  <a:gd name="T11" fmla="*/ 2147483646 h 1643"/>
                  <a:gd name="T12" fmla="*/ 2147483646 w 1562"/>
                  <a:gd name="T13" fmla="*/ 2080078125 h 1643"/>
                  <a:gd name="T14" fmla="*/ 2147483646 w 1562"/>
                  <a:gd name="T15" fmla="*/ 9765625 h 16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2" name="Google Shape;1069;p8"/>
              <p:cNvSpPr>
                <a:spLocks/>
              </p:cNvSpPr>
              <p:nvPr/>
            </p:nvSpPr>
            <p:spPr bwMode="auto">
              <a:xfrm>
                <a:off x="775025" y="3093175"/>
                <a:ext cx="49000" cy="67750"/>
              </a:xfrm>
              <a:custGeom>
                <a:avLst/>
                <a:gdLst>
                  <a:gd name="T0" fmla="*/ 2147483646 w 1960"/>
                  <a:gd name="T1" fmla="*/ 9765625 h 2710"/>
                  <a:gd name="T2" fmla="*/ 732421875 w 1960"/>
                  <a:gd name="T3" fmla="*/ 2147483646 h 2710"/>
                  <a:gd name="T4" fmla="*/ 2147483646 w 1960"/>
                  <a:gd name="T5" fmla="*/ 2147483646 h 2710"/>
                  <a:gd name="T6" fmla="*/ 2147483646 w 1960"/>
                  <a:gd name="T7" fmla="*/ 2147483646 h 2710"/>
                  <a:gd name="T8" fmla="*/ 2147483646 w 1960"/>
                  <a:gd name="T9" fmla="*/ 2147483646 h 2710"/>
                  <a:gd name="T10" fmla="*/ 2147483646 w 1960"/>
                  <a:gd name="T11" fmla="*/ 2147483646 h 2710"/>
                  <a:gd name="T12" fmla="*/ 2147483646 w 1960"/>
                  <a:gd name="T13" fmla="*/ 2147483646 h 2710"/>
                  <a:gd name="T14" fmla="*/ 2147483646 w 1960"/>
                  <a:gd name="T15" fmla="*/ 2031250000 h 2710"/>
                  <a:gd name="T16" fmla="*/ 2147483646 w 1960"/>
                  <a:gd name="T17" fmla="*/ 9765625 h 27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3" name="Google Shape;1070;p8"/>
              <p:cNvSpPr>
                <a:spLocks/>
              </p:cNvSpPr>
              <p:nvPr/>
            </p:nvSpPr>
            <p:spPr bwMode="auto">
              <a:xfrm>
                <a:off x="1024250" y="3385550"/>
                <a:ext cx="53425" cy="50125"/>
              </a:xfrm>
              <a:custGeom>
                <a:avLst/>
                <a:gdLst>
                  <a:gd name="T0" fmla="*/ 2147483646 w 2137"/>
                  <a:gd name="T1" fmla="*/ 0 h 2005"/>
                  <a:gd name="T2" fmla="*/ 2147483646 w 2137"/>
                  <a:gd name="T3" fmla="*/ 19531250 h 2005"/>
                  <a:gd name="T4" fmla="*/ 439453125 w 2137"/>
                  <a:gd name="T5" fmla="*/ 2147483646 h 2005"/>
                  <a:gd name="T6" fmla="*/ 2147483646 w 2137"/>
                  <a:gd name="T7" fmla="*/ 2147483646 h 2005"/>
                  <a:gd name="T8" fmla="*/ 2147483646 w 2137"/>
                  <a:gd name="T9" fmla="*/ 2147483646 h 2005"/>
                  <a:gd name="T10" fmla="*/ 2147483646 w 2137"/>
                  <a:gd name="T11" fmla="*/ 2147483646 h 2005"/>
                  <a:gd name="T12" fmla="*/ 2147483646 w 2137"/>
                  <a:gd name="T13" fmla="*/ 2147483646 h 2005"/>
                  <a:gd name="T14" fmla="*/ 2147483646 w 2137"/>
                  <a:gd name="T15" fmla="*/ 0 h 20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4" name="Google Shape;1071;p8"/>
              <p:cNvSpPr>
                <a:spLocks/>
              </p:cNvSpPr>
              <p:nvPr/>
            </p:nvSpPr>
            <p:spPr bwMode="auto">
              <a:xfrm>
                <a:off x="763000" y="3669375"/>
                <a:ext cx="42675" cy="52950"/>
              </a:xfrm>
              <a:custGeom>
                <a:avLst/>
                <a:gdLst>
                  <a:gd name="T0" fmla="*/ 2147483646 w 1707"/>
                  <a:gd name="T1" fmla="*/ 0 h 2118"/>
                  <a:gd name="T2" fmla="*/ 976562500 w 1707"/>
                  <a:gd name="T3" fmla="*/ 2147483646 h 2118"/>
                  <a:gd name="T4" fmla="*/ 2147483646 w 1707"/>
                  <a:gd name="T5" fmla="*/ 2147483646 h 2118"/>
                  <a:gd name="T6" fmla="*/ 2147483646 w 1707"/>
                  <a:gd name="T7" fmla="*/ 2147483646 h 2118"/>
                  <a:gd name="T8" fmla="*/ 2147483646 w 1707"/>
                  <a:gd name="T9" fmla="*/ 2147483646 h 2118"/>
                  <a:gd name="T10" fmla="*/ 2147483646 w 1707"/>
                  <a:gd name="T11" fmla="*/ 1357421875 h 2118"/>
                  <a:gd name="T12" fmla="*/ 2147483646 w 1707"/>
                  <a:gd name="T13" fmla="*/ 0 h 2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5" name="Google Shape;1072;p8"/>
              <p:cNvSpPr>
                <a:spLocks/>
              </p:cNvSpPr>
              <p:nvPr/>
            </p:nvSpPr>
            <p:spPr bwMode="auto">
              <a:xfrm>
                <a:off x="1086275" y="3833825"/>
                <a:ext cx="47700" cy="70425"/>
              </a:xfrm>
              <a:custGeom>
                <a:avLst/>
                <a:gdLst>
                  <a:gd name="T0" fmla="*/ 2147483646 w 1908"/>
                  <a:gd name="T1" fmla="*/ 0 h 2817"/>
                  <a:gd name="T2" fmla="*/ 2147483646 w 1908"/>
                  <a:gd name="T3" fmla="*/ 48828125 h 2817"/>
                  <a:gd name="T4" fmla="*/ 2147483646 w 1908"/>
                  <a:gd name="T5" fmla="*/ 2147483646 h 2817"/>
                  <a:gd name="T6" fmla="*/ 546875000 w 1908"/>
                  <a:gd name="T7" fmla="*/ 2147483646 h 2817"/>
                  <a:gd name="T8" fmla="*/ 2147483646 w 1908"/>
                  <a:gd name="T9" fmla="*/ 2147483646 h 2817"/>
                  <a:gd name="T10" fmla="*/ 2147483646 w 1908"/>
                  <a:gd name="T11" fmla="*/ 2147483646 h 2817"/>
                  <a:gd name="T12" fmla="*/ 2147483646 w 1908"/>
                  <a:gd name="T13" fmla="*/ 2147483646 h 2817"/>
                  <a:gd name="T14" fmla="*/ 2147483646 w 1908"/>
                  <a:gd name="T15" fmla="*/ 2147483646 h 2817"/>
                  <a:gd name="T16" fmla="*/ 2147483646 w 1908"/>
                  <a:gd name="T17" fmla="*/ 0 h 28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6" name="Google Shape;1073;p8"/>
              <p:cNvSpPr>
                <a:spLocks/>
              </p:cNvSpPr>
              <p:nvPr/>
            </p:nvSpPr>
            <p:spPr bwMode="auto">
              <a:xfrm>
                <a:off x="1101350" y="4281300"/>
                <a:ext cx="45400" cy="84600"/>
              </a:xfrm>
              <a:custGeom>
                <a:avLst/>
                <a:gdLst>
                  <a:gd name="T0" fmla="*/ 2147483646 w 1816"/>
                  <a:gd name="T1" fmla="*/ 0 h 3384"/>
                  <a:gd name="T2" fmla="*/ 2147483646 w 1816"/>
                  <a:gd name="T3" fmla="*/ 87890625 h 3384"/>
                  <a:gd name="T4" fmla="*/ 2147483646 w 1816"/>
                  <a:gd name="T5" fmla="*/ 2147483646 h 3384"/>
                  <a:gd name="T6" fmla="*/ 2147483646 w 1816"/>
                  <a:gd name="T7" fmla="*/ 2147483646 h 3384"/>
                  <a:gd name="T8" fmla="*/ 2147483646 w 1816"/>
                  <a:gd name="T9" fmla="*/ 2147483646 h 3384"/>
                  <a:gd name="T10" fmla="*/ 2147483646 w 1816"/>
                  <a:gd name="T11" fmla="*/ 2147483646 h 3384"/>
                  <a:gd name="T12" fmla="*/ 2147483646 w 1816"/>
                  <a:gd name="T13" fmla="*/ 2147483646 h 3384"/>
                  <a:gd name="T14" fmla="*/ 2147483646 w 1816"/>
                  <a:gd name="T15" fmla="*/ 0 h 33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7" name="Google Shape;1074;p8"/>
              <p:cNvSpPr>
                <a:spLocks/>
              </p:cNvSpPr>
              <p:nvPr/>
            </p:nvSpPr>
            <p:spPr bwMode="auto">
              <a:xfrm>
                <a:off x="746700" y="4107500"/>
                <a:ext cx="56800" cy="24575"/>
              </a:xfrm>
              <a:custGeom>
                <a:avLst/>
                <a:gdLst>
                  <a:gd name="T0" fmla="*/ 2147483646 w 2272"/>
                  <a:gd name="T1" fmla="*/ 0 h 983"/>
                  <a:gd name="T2" fmla="*/ 1103515625 w 2272"/>
                  <a:gd name="T3" fmla="*/ 2147483646 h 983"/>
                  <a:gd name="T4" fmla="*/ 2147483646 w 2272"/>
                  <a:gd name="T5" fmla="*/ 2147483646 h 983"/>
                  <a:gd name="T6" fmla="*/ 2147483646 w 2272"/>
                  <a:gd name="T7" fmla="*/ 2147483646 h 983"/>
                  <a:gd name="T8" fmla="*/ 2147483646 w 2272"/>
                  <a:gd name="T9" fmla="*/ 2147483646 h 983"/>
                  <a:gd name="T10" fmla="*/ 2147483646 w 2272"/>
                  <a:gd name="T11" fmla="*/ 2147483646 h 983"/>
                  <a:gd name="T12" fmla="*/ 2147483646 w 2272"/>
                  <a:gd name="T13" fmla="*/ 2147483646 h 983"/>
                  <a:gd name="T14" fmla="*/ 2147483646 w 2272"/>
                  <a:gd name="T15" fmla="*/ 2147483646 h 983"/>
                  <a:gd name="T16" fmla="*/ 2147483646 w 2272"/>
                  <a:gd name="T17" fmla="*/ 2147483646 h 983"/>
                  <a:gd name="T18" fmla="*/ 2147483646 w 2272"/>
                  <a:gd name="T19" fmla="*/ 0 h 98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8" name="Google Shape;1075;p8"/>
              <p:cNvSpPr>
                <a:spLocks/>
              </p:cNvSpPr>
              <p:nvPr/>
            </p:nvSpPr>
            <p:spPr bwMode="auto">
              <a:xfrm>
                <a:off x="890675" y="2348725"/>
                <a:ext cx="67450" cy="49800"/>
              </a:xfrm>
              <a:custGeom>
                <a:avLst/>
                <a:gdLst>
                  <a:gd name="T0" fmla="*/ 2147483646 w 2698"/>
                  <a:gd name="T1" fmla="*/ 9765625 h 1992"/>
                  <a:gd name="T2" fmla="*/ 1855468750 w 2698"/>
                  <a:gd name="T3" fmla="*/ 2147483646 h 1992"/>
                  <a:gd name="T4" fmla="*/ 2147483646 w 2698"/>
                  <a:gd name="T5" fmla="*/ 2147483646 h 1992"/>
                  <a:gd name="T6" fmla="*/ 2147483646 w 2698"/>
                  <a:gd name="T7" fmla="*/ 2147483646 h 1992"/>
                  <a:gd name="T8" fmla="*/ 2147483646 w 2698"/>
                  <a:gd name="T9" fmla="*/ 2147483646 h 1992"/>
                  <a:gd name="T10" fmla="*/ 2147483646 w 2698"/>
                  <a:gd name="T11" fmla="*/ 751953125 h 1992"/>
                  <a:gd name="T12" fmla="*/ 2147483646 w 2698"/>
                  <a:gd name="T13" fmla="*/ 9765625 h 19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9" name="Google Shape;1076;p8"/>
              <p:cNvSpPr>
                <a:spLocks/>
              </p:cNvSpPr>
              <p:nvPr/>
            </p:nvSpPr>
            <p:spPr bwMode="auto">
              <a:xfrm>
                <a:off x="970775" y="2346000"/>
                <a:ext cx="27250" cy="48475"/>
              </a:xfrm>
              <a:custGeom>
                <a:avLst/>
                <a:gdLst>
                  <a:gd name="T0" fmla="*/ 2147483646 w 1090"/>
                  <a:gd name="T1" fmla="*/ 0 h 1939"/>
                  <a:gd name="T2" fmla="*/ 546875000 w 1090"/>
                  <a:gd name="T3" fmla="*/ 2147483646 h 1939"/>
                  <a:gd name="T4" fmla="*/ 2147483646 w 1090"/>
                  <a:gd name="T5" fmla="*/ 2147483646 h 1939"/>
                  <a:gd name="T6" fmla="*/ 2147483646 w 1090"/>
                  <a:gd name="T7" fmla="*/ 2147483646 h 1939"/>
                  <a:gd name="T8" fmla="*/ 2147483646 w 1090"/>
                  <a:gd name="T9" fmla="*/ 2147483646 h 1939"/>
                  <a:gd name="T10" fmla="*/ 2147483646 w 1090"/>
                  <a:gd name="T11" fmla="*/ 2147483646 h 1939"/>
                  <a:gd name="T12" fmla="*/ 2147483646 w 1090"/>
                  <a:gd name="T13" fmla="*/ 2147483646 h 1939"/>
                  <a:gd name="T14" fmla="*/ 2147483646 w 1090"/>
                  <a:gd name="T15" fmla="*/ 1816406250 h 1939"/>
                  <a:gd name="T16" fmla="*/ 2147483646 w 1090"/>
                  <a:gd name="T17" fmla="*/ 0 h 19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0" name="Google Shape;1077;p8"/>
              <p:cNvSpPr>
                <a:spLocks/>
              </p:cNvSpPr>
              <p:nvPr/>
            </p:nvSpPr>
            <p:spPr bwMode="auto">
              <a:xfrm>
                <a:off x="1040975" y="2350850"/>
                <a:ext cx="46775" cy="49150"/>
              </a:xfrm>
              <a:custGeom>
                <a:avLst/>
                <a:gdLst>
                  <a:gd name="T0" fmla="*/ 2147483646 w 1871"/>
                  <a:gd name="T1" fmla="*/ 9765625 h 1966"/>
                  <a:gd name="T2" fmla="*/ 2147483646 w 1871"/>
                  <a:gd name="T3" fmla="*/ 507812500 h 1966"/>
                  <a:gd name="T4" fmla="*/ 1328125000 w 1871"/>
                  <a:gd name="T5" fmla="*/ 2147483646 h 1966"/>
                  <a:gd name="T6" fmla="*/ 2147483646 w 1871"/>
                  <a:gd name="T7" fmla="*/ 2147483646 h 1966"/>
                  <a:gd name="T8" fmla="*/ 2147483646 w 1871"/>
                  <a:gd name="T9" fmla="*/ 2147483646 h 1966"/>
                  <a:gd name="T10" fmla="*/ 2147483646 w 1871"/>
                  <a:gd name="T11" fmla="*/ 2147483646 h 1966"/>
                  <a:gd name="T12" fmla="*/ 2147483646 w 1871"/>
                  <a:gd name="T13" fmla="*/ 9765625 h 19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1" name="Google Shape;1078;p8"/>
              <p:cNvSpPr>
                <a:spLocks/>
              </p:cNvSpPr>
              <p:nvPr/>
            </p:nvSpPr>
            <p:spPr bwMode="auto">
              <a:xfrm>
                <a:off x="1083125" y="2370300"/>
                <a:ext cx="47050" cy="36225"/>
              </a:xfrm>
              <a:custGeom>
                <a:avLst/>
                <a:gdLst>
                  <a:gd name="T0" fmla="*/ 2147483646 w 1882"/>
                  <a:gd name="T1" fmla="*/ 0 h 1449"/>
                  <a:gd name="T2" fmla="*/ 2147483646 w 1882"/>
                  <a:gd name="T3" fmla="*/ 39062500 h 1449"/>
                  <a:gd name="T4" fmla="*/ 2147483646 w 1882"/>
                  <a:gd name="T5" fmla="*/ 2147483646 h 1449"/>
                  <a:gd name="T6" fmla="*/ 2080078125 w 1882"/>
                  <a:gd name="T7" fmla="*/ 2147483646 h 1449"/>
                  <a:gd name="T8" fmla="*/ 2147483646 w 1882"/>
                  <a:gd name="T9" fmla="*/ 2147483646 h 1449"/>
                  <a:gd name="T10" fmla="*/ 2147483646 w 1882"/>
                  <a:gd name="T11" fmla="*/ 2147483646 h 1449"/>
                  <a:gd name="T12" fmla="*/ 2147483646 w 1882"/>
                  <a:gd name="T13" fmla="*/ 2147483646 h 1449"/>
                  <a:gd name="T14" fmla="*/ 2147483646 w 1882"/>
                  <a:gd name="T15" fmla="*/ 2147483646 h 1449"/>
                  <a:gd name="T16" fmla="*/ 2147483646 w 1882"/>
                  <a:gd name="T17" fmla="*/ 0 h 14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2" name="Google Shape;1079;p8"/>
              <p:cNvSpPr>
                <a:spLocks/>
              </p:cNvSpPr>
              <p:nvPr/>
            </p:nvSpPr>
            <p:spPr bwMode="auto">
              <a:xfrm>
                <a:off x="3367350" y="4000350"/>
                <a:ext cx="106400" cy="20350"/>
              </a:xfrm>
              <a:custGeom>
                <a:avLst/>
                <a:gdLst>
                  <a:gd name="T0" fmla="*/ 2147483646 w 4256"/>
                  <a:gd name="T1" fmla="*/ 0 h 814"/>
                  <a:gd name="T2" fmla="*/ 2147483646 w 4256"/>
                  <a:gd name="T3" fmla="*/ 2147483646 h 814"/>
                  <a:gd name="T4" fmla="*/ 2147483646 w 4256"/>
                  <a:gd name="T5" fmla="*/ 2147483646 h 814"/>
                  <a:gd name="T6" fmla="*/ 1484375000 w 4256"/>
                  <a:gd name="T7" fmla="*/ 2147483646 h 814"/>
                  <a:gd name="T8" fmla="*/ 595703125 w 4256"/>
                  <a:gd name="T9" fmla="*/ 2147483646 h 814"/>
                  <a:gd name="T10" fmla="*/ 2147483646 w 4256"/>
                  <a:gd name="T11" fmla="*/ 2147483646 h 814"/>
                  <a:gd name="T12" fmla="*/ 2147483646 w 4256"/>
                  <a:gd name="T13" fmla="*/ 2147483646 h 814"/>
                  <a:gd name="T14" fmla="*/ 2147483646 w 4256"/>
                  <a:gd name="T15" fmla="*/ 1484375000 h 814"/>
                  <a:gd name="T16" fmla="*/ 2147483646 w 4256"/>
                  <a:gd name="T17" fmla="*/ 0 h 8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3" name="Google Shape;1080;p8"/>
              <p:cNvSpPr>
                <a:spLocks/>
              </p:cNvSpPr>
              <p:nvPr/>
            </p:nvSpPr>
            <p:spPr bwMode="auto">
              <a:xfrm>
                <a:off x="3284425" y="4206975"/>
                <a:ext cx="33550" cy="83675"/>
              </a:xfrm>
              <a:custGeom>
                <a:avLst/>
                <a:gdLst>
                  <a:gd name="T0" fmla="*/ 1943359375 w 1342"/>
                  <a:gd name="T1" fmla="*/ 9765625 h 3347"/>
                  <a:gd name="T2" fmla="*/ 634765625 w 1342"/>
                  <a:gd name="T3" fmla="*/ 2109375000 h 3347"/>
                  <a:gd name="T4" fmla="*/ 2147483646 w 1342"/>
                  <a:gd name="T5" fmla="*/ 2147483646 h 3347"/>
                  <a:gd name="T6" fmla="*/ 2147483646 w 1342"/>
                  <a:gd name="T7" fmla="*/ 2147483646 h 3347"/>
                  <a:gd name="T8" fmla="*/ 2147483646 w 1342"/>
                  <a:gd name="T9" fmla="*/ 2147483646 h 3347"/>
                  <a:gd name="T10" fmla="*/ 2147483646 w 1342"/>
                  <a:gd name="T11" fmla="*/ 2147483646 h 3347"/>
                  <a:gd name="T12" fmla="*/ 2147483646 w 1342"/>
                  <a:gd name="T13" fmla="*/ 2147483646 h 3347"/>
                  <a:gd name="T14" fmla="*/ 2147483646 w 1342"/>
                  <a:gd name="T15" fmla="*/ 625000000 h 3347"/>
                  <a:gd name="T16" fmla="*/ 1943359375 w 1342"/>
                  <a:gd name="T17" fmla="*/ 9765625 h 33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4" name="Google Shape;1081;p8"/>
              <p:cNvSpPr>
                <a:spLocks/>
              </p:cNvSpPr>
              <p:nvPr/>
            </p:nvSpPr>
            <p:spPr bwMode="auto">
              <a:xfrm>
                <a:off x="3238700" y="4202100"/>
                <a:ext cx="32175" cy="83425"/>
              </a:xfrm>
              <a:custGeom>
                <a:avLst/>
                <a:gdLst>
                  <a:gd name="T0" fmla="*/ 1679687500 w 1287"/>
                  <a:gd name="T1" fmla="*/ 9765625 h 3337"/>
                  <a:gd name="T2" fmla="*/ 390625000 w 1287"/>
                  <a:gd name="T3" fmla="*/ 2147483646 h 3337"/>
                  <a:gd name="T4" fmla="*/ 2147483646 w 1287"/>
                  <a:gd name="T5" fmla="*/ 2147483646 h 3337"/>
                  <a:gd name="T6" fmla="*/ 2147483646 w 1287"/>
                  <a:gd name="T7" fmla="*/ 2147483646 h 3337"/>
                  <a:gd name="T8" fmla="*/ 2147483646 w 1287"/>
                  <a:gd name="T9" fmla="*/ 2147483646 h 3337"/>
                  <a:gd name="T10" fmla="*/ 2147483646 w 1287"/>
                  <a:gd name="T11" fmla="*/ 2147483646 h 3337"/>
                  <a:gd name="T12" fmla="*/ 2147483646 w 1287"/>
                  <a:gd name="T13" fmla="*/ 2147483646 h 3337"/>
                  <a:gd name="T14" fmla="*/ 2147483646 w 1287"/>
                  <a:gd name="T15" fmla="*/ 742187500 h 3337"/>
                  <a:gd name="T16" fmla="*/ 1679687500 w 1287"/>
                  <a:gd name="T17" fmla="*/ 9765625 h 3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5" name="Google Shape;1082;p8"/>
              <p:cNvSpPr>
                <a:spLocks/>
              </p:cNvSpPr>
              <p:nvPr/>
            </p:nvSpPr>
            <p:spPr bwMode="auto">
              <a:xfrm>
                <a:off x="3356575" y="3891325"/>
                <a:ext cx="89075" cy="68950"/>
              </a:xfrm>
              <a:custGeom>
                <a:avLst/>
                <a:gdLst>
                  <a:gd name="T0" fmla="*/ 2147483646 w 3563"/>
                  <a:gd name="T1" fmla="*/ 9765625 h 2758"/>
                  <a:gd name="T2" fmla="*/ 2147483646 w 3563"/>
                  <a:gd name="T3" fmla="*/ 2147483646 h 2758"/>
                  <a:gd name="T4" fmla="*/ 2147483646 w 3563"/>
                  <a:gd name="T5" fmla="*/ 2147483646 h 2758"/>
                  <a:gd name="T6" fmla="*/ 2147483646 w 3563"/>
                  <a:gd name="T7" fmla="*/ 2147483646 h 2758"/>
                  <a:gd name="T8" fmla="*/ 2147483646 w 3563"/>
                  <a:gd name="T9" fmla="*/ 1035156250 h 2758"/>
                  <a:gd name="T10" fmla="*/ 2147483646 w 3563"/>
                  <a:gd name="T11" fmla="*/ 9765625 h 27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6" name="Google Shape;1083;p8"/>
              <p:cNvSpPr>
                <a:spLocks/>
              </p:cNvSpPr>
              <p:nvPr/>
            </p:nvSpPr>
            <p:spPr bwMode="auto">
              <a:xfrm>
                <a:off x="3294225" y="3899775"/>
                <a:ext cx="138500" cy="90325"/>
              </a:xfrm>
              <a:custGeom>
                <a:avLst/>
                <a:gdLst>
                  <a:gd name="T0" fmla="*/ 2147483646 w 5540"/>
                  <a:gd name="T1" fmla="*/ 9765625 h 3613"/>
                  <a:gd name="T2" fmla="*/ 2147483646 w 5540"/>
                  <a:gd name="T3" fmla="*/ 2147483646 h 3613"/>
                  <a:gd name="T4" fmla="*/ 2147483646 w 5540"/>
                  <a:gd name="T5" fmla="*/ 2147483646 h 3613"/>
                  <a:gd name="T6" fmla="*/ 2147483646 w 5540"/>
                  <a:gd name="T7" fmla="*/ 2147483646 h 3613"/>
                  <a:gd name="T8" fmla="*/ 2147483646 w 5540"/>
                  <a:gd name="T9" fmla="*/ 2147483646 h 3613"/>
                  <a:gd name="T10" fmla="*/ 2147483646 w 5540"/>
                  <a:gd name="T11" fmla="*/ 107421875 h 3613"/>
                  <a:gd name="T12" fmla="*/ 2147483646 w 5540"/>
                  <a:gd name="T13" fmla="*/ 9765625 h 36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7" name="Google Shape;1084;p8"/>
              <p:cNvSpPr/>
              <p:nvPr/>
            </p:nvSpPr>
            <p:spPr>
              <a:xfrm>
                <a:off x="3171493" y="3920121"/>
                <a:ext cx="243224" cy="334232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58" name="Google Shape;1085;p8"/>
              <p:cNvSpPr>
                <a:spLocks/>
              </p:cNvSpPr>
              <p:nvPr/>
            </p:nvSpPr>
            <p:spPr bwMode="auto">
              <a:xfrm>
                <a:off x="3305050" y="4003400"/>
                <a:ext cx="60800" cy="55875"/>
              </a:xfrm>
              <a:custGeom>
                <a:avLst/>
                <a:gdLst>
                  <a:gd name="T0" fmla="*/ 2147483646 w 2432"/>
                  <a:gd name="T1" fmla="*/ 0 h 2235"/>
                  <a:gd name="T2" fmla="*/ 2147483646 w 2432"/>
                  <a:gd name="T3" fmla="*/ 2080078125 h 2235"/>
                  <a:gd name="T4" fmla="*/ 2147483646 w 2432"/>
                  <a:gd name="T5" fmla="*/ 2147483646 h 2235"/>
                  <a:gd name="T6" fmla="*/ 1484375000 w 2432"/>
                  <a:gd name="T7" fmla="*/ 2147483646 h 2235"/>
                  <a:gd name="T8" fmla="*/ 888671875 w 2432"/>
                  <a:gd name="T9" fmla="*/ 2147483646 h 2235"/>
                  <a:gd name="T10" fmla="*/ 2147483646 w 2432"/>
                  <a:gd name="T11" fmla="*/ 2147483646 h 2235"/>
                  <a:gd name="T12" fmla="*/ 2147483646 w 2432"/>
                  <a:gd name="T13" fmla="*/ 2147483646 h 2235"/>
                  <a:gd name="T14" fmla="*/ 2147483646 w 2432"/>
                  <a:gd name="T15" fmla="*/ 2147483646 h 2235"/>
                  <a:gd name="T16" fmla="*/ 2147483646 w 2432"/>
                  <a:gd name="T17" fmla="*/ 2147483646 h 2235"/>
                  <a:gd name="T18" fmla="*/ 2147483646 w 2432"/>
                  <a:gd name="T19" fmla="*/ 2147483646 h 2235"/>
                  <a:gd name="T20" fmla="*/ 2147483646 w 2432"/>
                  <a:gd name="T21" fmla="*/ 2147483646 h 2235"/>
                  <a:gd name="T22" fmla="*/ 2147483646 w 2432"/>
                  <a:gd name="T23" fmla="*/ 2147483646 h 2235"/>
                  <a:gd name="T24" fmla="*/ 2147483646 w 2432"/>
                  <a:gd name="T25" fmla="*/ 1484375000 h 2235"/>
                  <a:gd name="T26" fmla="*/ 2147483646 w 2432"/>
                  <a:gd name="T27" fmla="*/ 292968750 h 2235"/>
                  <a:gd name="T28" fmla="*/ 2147483646 w 2432"/>
                  <a:gd name="T29" fmla="*/ 0 h 22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9" name="Google Shape;1086;p8"/>
              <p:cNvSpPr>
                <a:spLocks/>
              </p:cNvSpPr>
              <p:nvPr/>
            </p:nvSpPr>
            <p:spPr bwMode="auto">
              <a:xfrm>
                <a:off x="3215125" y="4138475"/>
                <a:ext cx="75750" cy="57375"/>
              </a:xfrm>
              <a:custGeom>
                <a:avLst/>
                <a:gdLst>
                  <a:gd name="T0" fmla="*/ 2147483646 w 3030"/>
                  <a:gd name="T1" fmla="*/ 0 h 2295"/>
                  <a:gd name="T2" fmla="*/ 2147483646 w 3030"/>
                  <a:gd name="T3" fmla="*/ 2147483646 h 2295"/>
                  <a:gd name="T4" fmla="*/ 2147483646 w 3030"/>
                  <a:gd name="T5" fmla="*/ 2147483646 h 2295"/>
                  <a:gd name="T6" fmla="*/ 2147483646 w 3030"/>
                  <a:gd name="T7" fmla="*/ 2147483646 h 2295"/>
                  <a:gd name="T8" fmla="*/ 2147483646 w 3030"/>
                  <a:gd name="T9" fmla="*/ 0 h 22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0" name="Google Shape;1087;p8"/>
              <p:cNvSpPr>
                <a:spLocks/>
              </p:cNvSpPr>
              <p:nvPr/>
            </p:nvSpPr>
            <p:spPr bwMode="auto">
              <a:xfrm>
                <a:off x="3187250" y="4038500"/>
                <a:ext cx="56250" cy="53975"/>
              </a:xfrm>
              <a:custGeom>
                <a:avLst/>
                <a:gdLst>
                  <a:gd name="T0" fmla="*/ 2147483646 w 2250"/>
                  <a:gd name="T1" fmla="*/ 9765625 h 2159"/>
                  <a:gd name="T2" fmla="*/ 2147483646 w 2250"/>
                  <a:gd name="T3" fmla="*/ 244140625 h 2159"/>
                  <a:gd name="T4" fmla="*/ 2080078125 w 2250"/>
                  <a:gd name="T5" fmla="*/ 2147483646 h 2159"/>
                  <a:gd name="T6" fmla="*/ 898437500 w 2250"/>
                  <a:gd name="T7" fmla="*/ 2147483646 h 2159"/>
                  <a:gd name="T8" fmla="*/ 2147483646 w 2250"/>
                  <a:gd name="T9" fmla="*/ 2147483646 h 2159"/>
                  <a:gd name="T10" fmla="*/ 2147483646 w 2250"/>
                  <a:gd name="T11" fmla="*/ 2147483646 h 2159"/>
                  <a:gd name="T12" fmla="*/ 2147483646 w 2250"/>
                  <a:gd name="T13" fmla="*/ 2147483646 h 2159"/>
                  <a:gd name="T14" fmla="*/ 2147483646 w 2250"/>
                  <a:gd name="T15" fmla="*/ 2147483646 h 2159"/>
                  <a:gd name="T16" fmla="*/ 2147483646 w 2250"/>
                  <a:gd name="T17" fmla="*/ 2147483646 h 2159"/>
                  <a:gd name="T18" fmla="*/ 2147483646 w 2250"/>
                  <a:gd name="T19" fmla="*/ 1425781250 h 2159"/>
                  <a:gd name="T20" fmla="*/ 2147483646 w 2250"/>
                  <a:gd name="T21" fmla="*/ 9765625 h 21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1" name="Google Shape;1088;p8"/>
              <p:cNvSpPr>
                <a:spLocks/>
              </p:cNvSpPr>
              <p:nvPr/>
            </p:nvSpPr>
            <p:spPr bwMode="auto">
              <a:xfrm>
                <a:off x="3255650" y="3921200"/>
                <a:ext cx="59300" cy="40025"/>
              </a:xfrm>
              <a:custGeom>
                <a:avLst/>
                <a:gdLst>
                  <a:gd name="T0" fmla="*/ 2147483646 w 2372"/>
                  <a:gd name="T1" fmla="*/ 0 h 1601"/>
                  <a:gd name="T2" fmla="*/ 2147483646 w 2372"/>
                  <a:gd name="T3" fmla="*/ 48828125 h 1601"/>
                  <a:gd name="T4" fmla="*/ 0 w 2372"/>
                  <a:gd name="T5" fmla="*/ 2147483646 h 1601"/>
                  <a:gd name="T6" fmla="*/ 2147483646 w 2372"/>
                  <a:gd name="T7" fmla="*/ 2147483646 h 1601"/>
                  <a:gd name="T8" fmla="*/ 2147483646 w 2372"/>
                  <a:gd name="T9" fmla="*/ 2147483646 h 1601"/>
                  <a:gd name="T10" fmla="*/ 2147483646 w 2372"/>
                  <a:gd name="T11" fmla="*/ 644531250 h 1601"/>
                  <a:gd name="T12" fmla="*/ 2147483646 w 2372"/>
                  <a:gd name="T13" fmla="*/ 0 h 16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2" name="Google Shape;1089;p8"/>
              <p:cNvSpPr>
                <a:spLocks/>
              </p:cNvSpPr>
              <p:nvPr/>
            </p:nvSpPr>
            <p:spPr bwMode="auto">
              <a:xfrm>
                <a:off x="1090500" y="4536050"/>
                <a:ext cx="39100" cy="47100"/>
              </a:xfrm>
              <a:custGeom>
                <a:avLst/>
                <a:gdLst>
                  <a:gd name="T0" fmla="*/ 742187500 w 1564"/>
                  <a:gd name="T1" fmla="*/ 0 h 1884"/>
                  <a:gd name="T2" fmla="*/ 380859375 w 1564"/>
                  <a:gd name="T3" fmla="*/ 908203125 h 1884"/>
                  <a:gd name="T4" fmla="*/ 2147483646 w 1564"/>
                  <a:gd name="T5" fmla="*/ 2147483646 h 1884"/>
                  <a:gd name="T6" fmla="*/ 2147483646 w 1564"/>
                  <a:gd name="T7" fmla="*/ 2147483646 h 1884"/>
                  <a:gd name="T8" fmla="*/ 2147483646 w 1564"/>
                  <a:gd name="T9" fmla="*/ 2147483646 h 1884"/>
                  <a:gd name="T10" fmla="*/ 2147483646 w 1564"/>
                  <a:gd name="T11" fmla="*/ 2147483646 h 1884"/>
                  <a:gd name="T12" fmla="*/ 1279296875 w 1564"/>
                  <a:gd name="T13" fmla="*/ 312500000 h 1884"/>
                  <a:gd name="T14" fmla="*/ 742187500 w 1564"/>
                  <a:gd name="T15" fmla="*/ 0 h 18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3" name="Google Shape;1090;p8"/>
              <p:cNvSpPr>
                <a:spLocks/>
              </p:cNvSpPr>
              <p:nvPr/>
            </p:nvSpPr>
            <p:spPr bwMode="auto">
              <a:xfrm>
                <a:off x="1248775" y="4489875"/>
                <a:ext cx="15975" cy="52975"/>
              </a:xfrm>
              <a:custGeom>
                <a:avLst/>
                <a:gdLst>
                  <a:gd name="T0" fmla="*/ 1240234375 w 639"/>
                  <a:gd name="T1" fmla="*/ 0 h 2119"/>
                  <a:gd name="T2" fmla="*/ 302734375 w 639"/>
                  <a:gd name="T3" fmla="*/ 1132812500 h 2119"/>
                  <a:gd name="T4" fmla="*/ 1484375000 w 639"/>
                  <a:gd name="T5" fmla="*/ 2147483646 h 2119"/>
                  <a:gd name="T6" fmla="*/ 0 w 639"/>
                  <a:gd name="T7" fmla="*/ 2147483646 h 2119"/>
                  <a:gd name="T8" fmla="*/ 1591796875 w 639"/>
                  <a:gd name="T9" fmla="*/ 2147483646 h 2119"/>
                  <a:gd name="T10" fmla="*/ 2147483646 w 639"/>
                  <a:gd name="T11" fmla="*/ 2147483646 h 2119"/>
                  <a:gd name="T12" fmla="*/ 1787109375 w 639"/>
                  <a:gd name="T13" fmla="*/ 244140625 h 2119"/>
                  <a:gd name="T14" fmla="*/ 1240234375 w 639"/>
                  <a:gd name="T15" fmla="*/ 0 h 21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4" name="Google Shape;1091;p8"/>
              <p:cNvSpPr>
                <a:spLocks/>
              </p:cNvSpPr>
              <p:nvPr/>
            </p:nvSpPr>
            <p:spPr bwMode="auto">
              <a:xfrm>
                <a:off x="1067850" y="4571675"/>
                <a:ext cx="52325" cy="65550"/>
              </a:xfrm>
              <a:custGeom>
                <a:avLst/>
                <a:gdLst>
                  <a:gd name="T0" fmla="*/ 703125000 w 2093"/>
                  <a:gd name="T1" fmla="*/ 9765625 h 2622"/>
                  <a:gd name="T2" fmla="*/ 332031250 w 2093"/>
                  <a:gd name="T3" fmla="*/ 937500000 h 2622"/>
                  <a:gd name="T4" fmla="*/ 2147483646 w 2093"/>
                  <a:gd name="T5" fmla="*/ 2147483646 h 2622"/>
                  <a:gd name="T6" fmla="*/ 2147483646 w 2093"/>
                  <a:gd name="T7" fmla="*/ 2147483646 h 2622"/>
                  <a:gd name="T8" fmla="*/ 2147483646 w 2093"/>
                  <a:gd name="T9" fmla="*/ 2147483646 h 2622"/>
                  <a:gd name="T10" fmla="*/ 1806640625 w 2093"/>
                  <a:gd name="T11" fmla="*/ 644531250 h 2622"/>
                  <a:gd name="T12" fmla="*/ 703125000 w 2093"/>
                  <a:gd name="T13" fmla="*/ 9765625 h 26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5" name="Google Shape;1092;p8"/>
              <p:cNvSpPr>
                <a:spLocks/>
              </p:cNvSpPr>
              <p:nvPr/>
            </p:nvSpPr>
            <p:spPr bwMode="auto">
              <a:xfrm>
                <a:off x="1280200" y="4490825"/>
                <a:ext cx="26350" cy="78425"/>
              </a:xfrm>
              <a:custGeom>
                <a:avLst/>
                <a:gdLst>
                  <a:gd name="T0" fmla="*/ 1728515625 w 1054"/>
                  <a:gd name="T1" fmla="*/ 9765625 h 3137"/>
                  <a:gd name="T2" fmla="*/ 488281250 w 1054"/>
                  <a:gd name="T3" fmla="*/ 1650390625 h 3137"/>
                  <a:gd name="T4" fmla="*/ 2147483646 w 1054"/>
                  <a:gd name="T5" fmla="*/ 2147483646 h 3137"/>
                  <a:gd name="T6" fmla="*/ 2147483646 w 1054"/>
                  <a:gd name="T7" fmla="*/ 2147483646 h 3137"/>
                  <a:gd name="T8" fmla="*/ 2147483646 w 1054"/>
                  <a:gd name="T9" fmla="*/ 2147483646 h 3137"/>
                  <a:gd name="T10" fmla="*/ 2147483646 w 1054"/>
                  <a:gd name="T11" fmla="*/ 2147483646 h 3137"/>
                  <a:gd name="T12" fmla="*/ 2147483646 w 1054"/>
                  <a:gd name="T13" fmla="*/ 166015625 h 3137"/>
                  <a:gd name="T14" fmla="*/ 1728515625 w 1054"/>
                  <a:gd name="T15" fmla="*/ 9765625 h 31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6" name="Google Shape;1093;p8"/>
              <p:cNvSpPr>
                <a:spLocks/>
              </p:cNvSpPr>
              <p:nvPr/>
            </p:nvSpPr>
            <p:spPr bwMode="auto">
              <a:xfrm>
                <a:off x="1149225" y="4764025"/>
                <a:ext cx="46100" cy="86325"/>
              </a:xfrm>
              <a:custGeom>
                <a:avLst/>
                <a:gdLst>
                  <a:gd name="T0" fmla="*/ 1552734375 w 1844"/>
                  <a:gd name="T1" fmla="*/ 0 h 3453"/>
                  <a:gd name="T2" fmla="*/ 0 w 1844"/>
                  <a:gd name="T3" fmla="*/ 1494140625 h 3453"/>
                  <a:gd name="T4" fmla="*/ 2147483646 w 1844"/>
                  <a:gd name="T5" fmla="*/ 2147483646 h 3453"/>
                  <a:gd name="T6" fmla="*/ 2147483646 w 1844"/>
                  <a:gd name="T7" fmla="*/ 2147483646 h 3453"/>
                  <a:gd name="T8" fmla="*/ 2147483646 w 1844"/>
                  <a:gd name="T9" fmla="*/ 2147483646 h 3453"/>
                  <a:gd name="T10" fmla="*/ 2147483646 w 1844"/>
                  <a:gd name="T11" fmla="*/ 2147483646 h 3453"/>
                  <a:gd name="T12" fmla="*/ 2147483646 w 1844"/>
                  <a:gd name="T13" fmla="*/ 1201171875 h 3453"/>
                  <a:gd name="T14" fmla="*/ 1552734375 w 1844"/>
                  <a:gd name="T15" fmla="*/ 0 h 34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7" name="Google Shape;1094;p8"/>
              <p:cNvSpPr>
                <a:spLocks/>
              </p:cNvSpPr>
              <p:nvPr/>
            </p:nvSpPr>
            <p:spPr bwMode="auto">
              <a:xfrm>
                <a:off x="1339975" y="4705650"/>
                <a:ext cx="30400" cy="83900"/>
              </a:xfrm>
              <a:custGeom>
                <a:avLst/>
                <a:gdLst>
                  <a:gd name="T0" fmla="*/ 2147483646 w 1216"/>
                  <a:gd name="T1" fmla="*/ 0 h 3356"/>
                  <a:gd name="T2" fmla="*/ 888671875 w 1216"/>
                  <a:gd name="T3" fmla="*/ 2147483646 h 3356"/>
                  <a:gd name="T4" fmla="*/ 2147483646 w 1216"/>
                  <a:gd name="T5" fmla="*/ 2147483646 h 3356"/>
                  <a:gd name="T6" fmla="*/ 2147483646 w 1216"/>
                  <a:gd name="T7" fmla="*/ 2147483646 h 3356"/>
                  <a:gd name="T8" fmla="*/ 2147483646 w 1216"/>
                  <a:gd name="T9" fmla="*/ 2147483646 h 3356"/>
                  <a:gd name="T10" fmla="*/ 2147483646 w 1216"/>
                  <a:gd name="T11" fmla="*/ 2147483646 h 3356"/>
                  <a:gd name="T12" fmla="*/ 2147483646 w 1216"/>
                  <a:gd name="T13" fmla="*/ 2147483646 h 3356"/>
                  <a:gd name="T14" fmla="*/ 2147483646 w 1216"/>
                  <a:gd name="T15" fmla="*/ 546875000 h 3356"/>
                  <a:gd name="T16" fmla="*/ 2147483646 w 1216"/>
                  <a:gd name="T17" fmla="*/ 0 h 33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8" name="Google Shape;1095;p8"/>
              <p:cNvSpPr/>
              <p:nvPr/>
            </p:nvSpPr>
            <p:spPr>
              <a:xfrm>
                <a:off x="1093339" y="4530674"/>
                <a:ext cx="276316" cy="27632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69" name="Google Shape;1096;p8"/>
              <p:cNvSpPr>
                <a:spLocks/>
              </p:cNvSpPr>
              <p:nvPr/>
            </p:nvSpPr>
            <p:spPr bwMode="auto">
              <a:xfrm>
                <a:off x="1118075" y="4517875"/>
                <a:ext cx="145925" cy="71625"/>
              </a:xfrm>
              <a:custGeom>
                <a:avLst/>
                <a:gdLst>
                  <a:gd name="T0" fmla="*/ 2147483646 w 5837"/>
                  <a:gd name="T1" fmla="*/ 0 h 2865"/>
                  <a:gd name="T2" fmla="*/ 2147483646 w 5837"/>
                  <a:gd name="T3" fmla="*/ 2147483646 h 2865"/>
                  <a:gd name="T4" fmla="*/ 2147483646 w 5837"/>
                  <a:gd name="T5" fmla="*/ 2147483646 h 2865"/>
                  <a:gd name="T6" fmla="*/ 2147483646 w 5837"/>
                  <a:gd name="T7" fmla="*/ 2147483646 h 2865"/>
                  <a:gd name="T8" fmla="*/ 2147483646 w 5837"/>
                  <a:gd name="T9" fmla="*/ 2147483646 h 2865"/>
                  <a:gd name="T10" fmla="*/ 2147483646 w 5837"/>
                  <a:gd name="T11" fmla="*/ 0 h 28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0" name="Google Shape;1097;p8"/>
              <p:cNvSpPr>
                <a:spLocks/>
              </p:cNvSpPr>
              <p:nvPr/>
            </p:nvSpPr>
            <p:spPr bwMode="auto">
              <a:xfrm>
                <a:off x="1135975" y="4526325"/>
                <a:ext cx="36825" cy="34850"/>
              </a:xfrm>
              <a:custGeom>
                <a:avLst/>
                <a:gdLst>
                  <a:gd name="T0" fmla="*/ 2147483646 w 1473"/>
                  <a:gd name="T1" fmla="*/ 0 h 1394"/>
                  <a:gd name="T2" fmla="*/ 2147483646 w 1473"/>
                  <a:gd name="T3" fmla="*/ 839843750 h 1394"/>
                  <a:gd name="T4" fmla="*/ 2147483646 w 1473"/>
                  <a:gd name="T5" fmla="*/ 1269531250 h 1394"/>
                  <a:gd name="T6" fmla="*/ 2147483646 w 1473"/>
                  <a:gd name="T7" fmla="*/ 1269531250 h 1394"/>
                  <a:gd name="T8" fmla="*/ 429687500 w 1473"/>
                  <a:gd name="T9" fmla="*/ 2147483646 h 1394"/>
                  <a:gd name="T10" fmla="*/ 2147483646 w 1473"/>
                  <a:gd name="T11" fmla="*/ 2147483646 h 1394"/>
                  <a:gd name="T12" fmla="*/ 2147483646 w 1473"/>
                  <a:gd name="T13" fmla="*/ 2147483646 h 1394"/>
                  <a:gd name="T14" fmla="*/ 2147483646 w 1473"/>
                  <a:gd name="T15" fmla="*/ 2147483646 h 1394"/>
                  <a:gd name="T16" fmla="*/ 2147483646 w 1473"/>
                  <a:gd name="T17" fmla="*/ 2147483646 h 1394"/>
                  <a:gd name="T18" fmla="*/ 2147483646 w 1473"/>
                  <a:gd name="T19" fmla="*/ 2147483646 h 1394"/>
                  <a:gd name="T20" fmla="*/ 2147483646 w 1473"/>
                  <a:gd name="T21" fmla="*/ 253906250 h 1394"/>
                  <a:gd name="T22" fmla="*/ 2147483646 w 1473"/>
                  <a:gd name="T23" fmla="*/ 0 h 139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1" name="Google Shape;1098;p8"/>
              <p:cNvSpPr>
                <a:spLocks/>
              </p:cNvSpPr>
              <p:nvPr/>
            </p:nvSpPr>
            <p:spPr bwMode="auto">
              <a:xfrm>
                <a:off x="1191025" y="4505900"/>
                <a:ext cx="38000" cy="34800"/>
              </a:xfrm>
              <a:custGeom>
                <a:avLst/>
                <a:gdLst>
                  <a:gd name="T0" fmla="*/ 2147483646 w 1520"/>
                  <a:gd name="T1" fmla="*/ 9765625 h 1392"/>
                  <a:gd name="T2" fmla="*/ 2147483646 w 1520"/>
                  <a:gd name="T3" fmla="*/ 214843750 h 1392"/>
                  <a:gd name="T4" fmla="*/ 1191406250 w 1520"/>
                  <a:gd name="T5" fmla="*/ 2147483646 h 1392"/>
                  <a:gd name="T6" fmla="*/ 1191406250 w 1520"/>
                  <a:gd name="T7" fmla="*/ 2147483646 h 1392"/>
                  <a:gd name="T8" fmla="*/ 2147483646 w 1520"/>
                  <a:gd name="T9" fmla="*/ 2147483646 h 1392"/>
                  <a:gd name="T10" fmla="*/ 2147483646 w 1520"/>
                  <a:gd name="T11" fmla="*/ 2147483646 h 1392"/>
                  <a:gd name="T12" fmla="*/ 2147483646 w 1520"/>
                  <a:gd name="T13" fmla="*/ 2147483646 h 1392"/>
                  <a:gd name="T14" fmla="*/ 2147483646 w 1520"/>
                  <a:gd name="T15" fmla="*/ 2147483646 h 1392"/>
                  <a:gd name="T16" fmla="*/ 2147483646 w 1520"/>
                  <a:gd name="T17" fmla="*/ 9765625 h 1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2" name="Google Shape;1099;p8"/>
              <p:cNvSpPr>
                <a:spLocks/>
              </p:cNvSpPr>
              <p:nvPr/>
            </p:nvSpPr>
            <p:spPr bwMode="auto">
              <a:xfrm>
                <a:off x="1135800" y="4486550"/>
                <a:ext cx="39800" cy="44975"/>
              </a:xfrm>
              <a:custGeom>
                <a:avLst/>
                <a:gdLst>
                  <a:gd name="T0" fmla="*/ 1191406250 w 1592"/>
                  <a:gd name="T1" fmla="*/ 9765625 h 1799"/>
                  <a:gd name="T2" fmla="*/ 800781250 w 1592"/>
                  <a:gd name="T3" fmla="*/ 1542968750 h 1799"/>
                  <a:gd name="T4" fmla="*/ 2147483646 w 1592"/>
                  <a:gd name="T5" fmla="*/ 2147483646 h 1799"/>
                  <a:gd name="T6" fmla="*/ 2147483646 w 1592"/>
                  <a:gd name="T7" fmla="*/ 2147483646 h 1799"/>
                  <a:gd name="T8" fmla="*/ 2147483646 w 1592"/>
                  <a:gd name="T9" fmla="*/ 2147483646 h 1799"/>
                  <a:gd name="T10" fmla="*/ 1386718750 w 1592"/>
                  <a:gd name="T11" fmla="*/ 58593750 h 1799"/>
                  <a:gd name="T12" fmla="*/ 1191406250 w 1592"/>
                  <a:gd name="T13" fmla="*/ 9765625 h 17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3" name="Google Shape;1100;p8"/>
              <p:cNvSpPr>
                <a:spLocks/>
              </p:cNvSpPr>
              <p:nvPr/>
            </p:nvSpPr>
            <p:spPr bwMode="auto">
              <a:xfrm>
                <a:off x="1182650" y="4470925"/>
                <a:ext cx="9925" cy="62500"/>
              </a:xfrm>
              <a:custGeom>
                <a:avLst/>
                <a:gdLst>
                  <a:gd name="T0" fmla="*/ 2147483646 w 397"/>
                  <a:gd name="T1" fmla="*/ 0 h 2500"/>
                  <a:gd name="T2" fmla="*/ 1494140625 w 397"/>
                  <a:gd name="T3" fmla="*/ 517578125 h 2500"/>
                  <a:gd name="T4" fmla="*/ 9765625 w 397"/>
                  <a:gd name="T5" fmla="*/ 2147483646 h 2500"/>
                  <a:gd name="T6" fmla="*/ 1787109375 w 397"/>
                  <a:gd name="T7" fmla="*/ 2147483646 h 2500"/>
                  <a:gd name="T8" fmla="*/ 2147483646 w 397"/>
                  <a:gd name="T9" fmla="*/ 2147483646 h 2500"/>
                  <a:gd name="T10" fmla="*/ 2147483646 w 397"/>
                  <a:gd name="T11" fmla="*/ 2147483646 h 2500"/>
                  <a:gd name="T12" fmla="*/ 2147483646 w 397"/>
                  <a:gd name="T13" fmla="*/ 2147483646 h 2500"/>
                  <a:gd name="T14" fmla="*/ 2147483646 w 397"/>
                  <a:gd name="T15" fmla="*/ 1113281250 h 2500"/>
                  <a:gd name="T16" fmla="*/ 2147483646 w 397"/>
                  <a:gd name="T17" fmla="*/ 0 h 25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4" name="Google Shape;1101;p8"/>
              <p:cNvSpPr>
                <a:spLocks/>
              </p:cNvSpPr>
              <p:nvPr/>
            </p:nvSpPr>
            <p:spPr bwMode="auto">
              <a:xfrm>
                <a:off x="1198625" y="4575525"/>
                <a:ext cx="77225" cy="221125"/>
              </a:xfrm>
              <a:custGeom>
                <a:avLst/>
                <a:gdLst>
                  <a:gd name="T0" fmla="*/ 1835937500 w 3089"/>
                  <a:gd name="T1" fmla="*/ 9765625 h 8845"/>
                  <a:gd name="T2" fmla="*/ 0 w 3089"/>
                  <a:gd name="T3" fmla="*/ 2109375000 h 8845"/>
                  <a:gd name="T4" fmla="*/ 2147483646 w 3089"/>
                  <a:gd name="T5" fmla="*/ 2147483646 h 8845"/>
                  <a:gd name="T6" fmla="*/ 2147483646 w 3089"/>
                  <a:gd name="T7" fmla="*/ 2147483646 h 8845"/>
                  <a:gd name="T8" fmla="*/ 2147483646 w 3089"/>
                  <a:gd name="T9" fmla="*/ 2147483646 h 8845"/>
                  <a:gd name="T10" fmla="*/ 2147483646 w 3089"/>
                  <a:gd name="T11" fmla="*/ 2147483646 h 8845"/>
                  <a:gd name="T12" fmla="*/ 2147483646 w 3089"/>
                  <a:gd name="T13" fmla="*/ 2147483646 h 8845"/>
                  <a:gd name="T14" fmla="*/ 2147483646 w 3089"/>
                  <a:gd name="T15" fmla="*/ 625000000 h 8845"/>
                  <a:gd name="T16" fmla="*/ 1835937500 w 3089"/>
                  <a:gd name="T17" fmla="*/ 9765625 h 88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5" name="Google Shape;1102;p8"/>
              <p:cNvSpPr>
                <a:spLocks/>
              </p:cNvSpPr>
              <p:nvPr/>
            </p:nvSpPr>
            <p:spPr bwMode="auto">
              <a:xfrm>
                <a:off x="1153025" y="4664700"/>
                <a:ext cx="50175" cy="49000"/>
              </a:xfrm>
              <a:custGeom>
                <a:avLst/>
                <a:gdLst>
                  <a:gd name="T0" fmla="*/ 2147483646 w 2007"/>
                  <a:gd name="T1" fmla="*/ 9765625 h 1960"/>
                  <a:gd name="T2" fmla="*/ 2147483646 w 2007"/>
                  <a:gd name="T3" fmla="*/ 224609375 h 1960"/>
                  <a:gd name="T4" fmla="*/ 595703125 w 2007"/>
                  <a:gd name="T5" fmla="*/ 2147483646 h 1960"/>
                  <a:gd name="T6" fmla="*/ 2147483646 w 2007"/>
                  <a:gd name="T7" fmla="*/ 2147483646 h 1960"/>
                  <a:gd name="T8" fmla="*/ 2147483646 w 2007"/>
                  <a:gd name="T9" fmla="*/ 2147483646 h 1960"/>
                  <a:gd name="T10" fmla="*/ 2147483646 w 2007"/>
                  <a:gd name="T11" fmla="*/ 2147483646 h 1960"/>
                  <a:gd name="T12" fmla="*/ 2147483646 w 2007"/>
                  <a:gd name="T13" fmla="*/ 2147483646 h 1960"/>
                  <a:gd name="T14" fmla="*/ 2147483646 w 2007"/>
                  <a:gd name="T15" fmla="*/ 2147483646 h 1960"/>
                  <a:gd name="T16" fmla="*/ 2147483646 w 2007"/>
                  <a:gd name="T17" fmla="*/ 2147483646 h 1960"/>
                  <a:gd name="T18" fmla="*/ 2147483646 w 2007"/>
                  <a:gd name="T19" fmla="*/ 9765625 h 19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6" name="Google Shape;1103;p8"/>
              <p:cNvSpPr>
                <a:spLocks/>
              </p:cNvSpPr>
              <p:nvPr/>
            </p:nvSpPr>
            <p:spPr bwMode="auto">
              <a:xfrm>
                <a:off x="1183425" y="4577100"/>
                <a:ext cx="50925" cy="42900"/>
              </a:xfrm>
              <a:custGeom>
                <a:avLst/>
                <a:gdLst>
                  <a:gd name="T0" fmla="*/ 2147483646 w 2037"/>
                  <a:gd name="T1" fmla="*/ 9765625 h 1716"/>
                  <a:gd name="T2" fmla="*/ 2147483646 w 2037"/>
                  <a:gd name="T3" fmla="*/ 1494140625 h 1716"/>
                  <a:gd name="T4" fmla="*/ 2147483646 w 2037"/>
                  <a:gd name="T5" fmla="*/ 2147483646 h 1716"/>
                  <a:gd name="T6" fmla="*/ 2080078125 w 2037"/>
                  <a:gd name="T7" fmla="*/ 2147483646 h 1716"/>
                  <a:gd name="T8" fmla="*/ 0 w 2037"/>
                  <a:gd name="T9" fmla="*/ 2147483646 h 1716"/>
                  <a:gd name="T10" fmla="*/ 2147483646 w 2037"/>
                  <a:gd name="T11" fmla="*/ 2147483646 h 1716"/>
                  <a:gd name="T12" fmla="*/ 2147483646 w 2037"/>
                  <a:gd name="T13" fmla="*/ 2147483646 h 1716"/>
                  <a:gd name="T14" fmla="*/ 2147483646 w 2037"/>
                  <a:gd name="T15" fmla="*/ 2147483646 h 1716"/>
                  <a:gd name="T16" fmla="*/ 2147483646 w 2037"/>
                  <a:gd name="T17" fmla="*/ 2147483646 h 1716"/>
                  <a:gd name="T18" fmla="*/ 2147483646 w 2037"/>
                  <a:gd name="T19" fmla="*/ 2147483646 h 1716"/>
                  <a:gd name="T20" fmla="*/ 2147483646 w 2037"/>
                  <a:gd name="T21" fmla="*/ 2147483646 h 1716"/>
                  <a:gd name="T22" fmla="*/ 2147483646 w 2037"/>
                  <a:gd name="T23" fmla="*/ 2147483646 h 1716"/>
                  <a:gd name="T24" fmla="*/ 2147483646 w 2037"/>
                  <a:gd name="T25" fmla="*/ 2147483646 h 1716"/>
                  <a:gd name="T26" fmla="*/ 2147483646 w 2037"/>
                  <a:gd name="T27" fmla="*/ 2147483646 h 1716"/>
                  <a:gd name="T28" fmla="*/ 2147483646 w 2037"/>
                  <a:gd name="T29" fmla="*/ 898437500 h 1716"/>
                  <a:gd name="T30" fmla="*/ 2147483646 w 2037"/>
                  <a:gd name="T31" fmla="*/ 9765625 h 171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7" name="Google Shape;1104;p8"/>
              <p:cNvSpPr>
                <a:spLocks/>
              </p:cNvSpPr>
              <p:nvPr/>
            </p:nvSpPr>
            <p:spPr bwMode="auto">
              <a:xfrm>
                <a:off x="1247375" y="4628475"/>
                <a:ext cx="72625" cy="51875"/>
              </a:xfrm>
              <a:custGeom>
                <a:avLst/>
                <a:gdLst>
                  <a:gd name="T0" fmla="*/ 2147483646 w 2905"/>
                  <a:gd name="T1" fmla="*/ 9765625 h 2075"/>
                  <a:gd name="T2" fmla="*/ 2147483646 w 2905"/>
                  <a:gd name="T3" fmla="*/ 2147483646 h 2075"/>
                  <a:gd name="T4" fmla="*/ 2147483646 w 2905"/>
                  <a:gd name="T5" fmla="*/ 2147483646 h 2075"/>
                  <a:gd name="T6" fmla="*/ 2147483646 w 2905"/>
                  <a:gd name="T7" fmla="*/ 2147483646 h 2075"/>
                  <a:gd name="T8" fmla="*/ 2147483646 w 2905"/>
                  <a:gd name="T9" fmla="*/ 9765625 h 20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8" name="Google Shape;1105;p8"/>
              <p:cNvSpPr>
                <a:spLocks/>
              </p:cNvSpPr>
              <p:nvPr/>
            </p:nvSpPr>
            <p:spPr bwMode="auto">
              <a:xfrm>
                <a:off x="1177350" y="4747350"/>
                <a:ext cx="49400" cy="42675"/>
              </a:xfrm>
              <a:custGeom>
                <a:avLst/>
                <a:gdLst>
                  <a:gd name="T0" fmla="*/ 2147483646 w 1976"/>
                  <a:gd name="T1" fmla="*/ 0 h 1707"/>
                  <a:gd name="T2" fmla="*/ 2147483646 w 1976"/>
                  <a:gd name="T3" fmla="*/ 585937500 h 1707"/>
                  <a:gd name="T4" fmla="*/ 595703125 w 1976"/>
                  <a:gd name="T5" fmla="*/ 2147483646 h 1707"/>
                  <a:gd name="T6" fmla="*/ 0 w 1976"/>
                  <a:gd name="T7" fmla="*/ 2147483646 h 1707"/>
                  <a:gd name="T8" fmla="*/ 1191406250 w 1976"/>
                  <a:gd name="T9" fmla="*/ 2147483646 h 1707"/>
                  <a:gd name="T10" fmla="*/ 2147483646 w 1976"/>
                  <a:gd name="T11" fmla="*/ 2147483646 h 1707"/>
                  <a:gd name="T12" fmla="*/ 2147483646 w 1976"/>
                  <a:gd name="T13" fmla="*/ 2147483646 h 1707"/>
                  <a:gd name="T14" fmla="*/ 2147483646 w 1976"/>
                  <a:gd name="T15" fmla="*/ 2147483646 h 1707"/>
                  <a:gd name="T16" fmla="*/ 2147483646 w 1976"/>
                  <a:gd name="T17" fmla="*/ 2147483646 h 1707"/>
                  <a:gd name="T18" fmla="*/ 2147483646 w 1976"/>
                  <a:gd name="T19" fmla="*/ 2147483646 h 1707"/>
                  <a:gd name="T20" fmla="*/ 2147483646 w 1976"/>
                  <a:gd name="T21" fmla="*/ 878906250 h 1707"/>
                  <a:gd name="T22" fmla="*/ 2147483646 w 1976"/>
                  <a:gd name="T23" fmla="*/ 0 h 17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9" name="Google Shape;1106;p8"/>
              <p:cNvSpPr>
                <a:spLocks/>
              </p:cNvSpPr>
              <p:nvPr/>
            </p:nvSpPr>
            <p:spPr bwMode="auto">
              <a:xfrm>
                <a:off x="1298925" y="4703175"/>
                <a:ext cx="41050" cy="51875"/>
              </a:xfrm>
              <a:custGeom>
                <a:avLst/>
                <a:gdLst>
                  <a:gd name="T0" fmla="*/ 2147483646 w 1642"/>
                  <a:gd name="T1" fmla="*/ 0 h 2075"/>
                  <a:gd name="T2" fmla="*/ 1484375000 w 1642"/>
                  <a:gd name="T3" fmla="*/ 2147483646 h 2075"/>
                  <a:gd name="T4" fmla="*/ 0 w 1642"/>
                  <a:gd name="T5" fmla="*/ 2147483646 h 2075"/>
                  <a:gd name="T6" fmla="*/ 0 w 1642"/>
                  <a:gd name="T7" fmla="*/ 2147483646 h 2075"/>
                  <a:gd name="T8" fmla="*/ 1191406250 w 1642"/>
                  <a:gd name="T9" fmla="*/ 2147483646 h 2075"/>
                  <a:gd name="T10" fmla="*/ 2147483646 w 1642"/>
                  <a:gd name="T11" fmla="*/ 2147483646 h 2075"/>
                  <a:gd name="T12" fmla="*/ 2147483646 w 1642"/>
                  <a:gd name="T13" fmla="*/ 2147483646 h 2075"/>
                  <a:gd name="T14" fmla="*/ 2147483646 w 1642"/>
                  <a:gd name="T15" fmla="*/ 2147483646 h 2075"/>
                  <a:gd name="T16" fmla="*/ 2147483646 w 1642"/>
                  <a:gd name="T17" fmla="*/ 2147483646 h 2075"/>
                  <a:gd name="T18" fmla="*/ 2147483646 w 1642"/>
                  <a:gd name="T19" fmla="*/ 2147483646 h 2075"/>
                  <a:gd name="T20" fmla="*/ 2147483646 w 1642"/>
                  <a:gd name="T21" fmla="*/ 29296875 h 2075"/>
                  <a:gd name="T22" fmla="*/ 2147483646 w 1642"/>
                  <a:gd name="T23" fmla="*/ 0 h 20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0" name="Google Shape;1107;p8"/>
              <p:cNvSpPr>
                <a:spLocks/>
              </p:cNvSpPr>
              <p:nvPr/>
            </p:nvSpPr>
            <p:spPr bwMode="auto">
              <a:xfrm>
                <a:off x="1123375" y="4628700"/>
                <a:ext cx="31200" cy="38400"/>
              </a:xfrm>
              <a:custGeom>
                <a:avLst/>
                <a:gdLst>
                  <a:gd name="T0" fmla="*/ 2147483646 w 1248"/>
                  <a:gd name="T1" fmla="*/ 9765625 h 1536"/>
                  <a:gd name="T2" fmla="*/ 2147483646 w 1248"/>
                  <a:gd name="T3" fmla="*/ 39062500 h 1536"/>
                  <a:gd name="T4" fmla="*/ 2147483646 w 1248"/>
                  <a:gd name="T5" fmla="*/ 927734375 h 1536"/>
                  <a:gd name="T6" fmla="*/ 302734375 w 1248"/>
                  <a:gd name="T7" fmla="*/ 2147483646 h 1536"/>
                  <a:gd name="T8" fmla="*/ 898437500 w 1248"/>
                  <a:gd name="T9" fmla="*/ 2147483646 h 1536"/>
                  <a:gd name="T10" fmla="*/ 2147483646 w 1248"/>
                  <a:gd name="T11" fmla="*/ 2147483646 h 1536"/>
                  <a:gd name="T12" fmla="*/ 2147483646 w 1248"/>
                  <a:gd name="T13" fmla="*/ 2147483646 h 1536"/>
                  <a:gd name="T14" fmla="*/ 2147483646 w 1248"/>
                  <a:gd name="T15" fmla="*/ 2147483646 h 1536"/>
                  <a:gd name="T16" fmla="*/ 2147483646 w 1248"/>
                  <a:gd name="T17" fmla="*/ 2147483646 h 1536"/>
                  <a:gd name="T18" fmla="*/ 2147483646 w 1248"/>
                  <a:gd name="T19" fmla="*/ 2147483646 h 1536"/>
                  <a:gd name="T20" fmla="*/ 2147483646 w 1248"/>
                  <a:gd name="T21" fmla="*/ 2147483646 h 1536"/>
                  <a:gd name="T22" fmla="*/ 2147483646 w 1248"/>
                  <a:gd name="T23" fmla="*/ 9765625 h 1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1" name="Google Shape;1108;p8"/>
              <p:cNvSpPr>
                <a:spLocks/>
              </p:cNvSpPr>
              <p:nvPr/>
            </p:nvSpPr>
            <p:spPr bwMode="auto">
              <a:xfrm>
                <a:off x="1270800" y="4569225"/>
                <a:ext cx="45625" cy="39425"/>
              </a:xfrm>
              <a:custGeom>
                <a:avLst/>
                <a:gdLst>
                  <a:gd name="T0" fmla="*/ 2147483646 w 1825"/>
                  <a:gd name="T1" fmla="*/ 2147483646 h 1577"/>
                  <a:gd name="T2" fmla="*/ 2147483646 w 1825"/>
                  <a:gd name="T3" fmla="*/ 2147483646 h 1577"/>
                  <a:gd name="T4" fmla="*/ 2147483646 w 1825"/>
                  <a:gd name="T5" fmla="*/ 2147483646 h 1577"/>
                  <a:gd name="T6" fmla="*/ 2147483646 w 1825"/>
                  <a:gd name="T7" fmla="*/ 2147483646 h 1577"/>
                  <a:gd name="T8" fmla="*/ 2147483646 w 1825"/>
                  <a:gd name="T9" fmla="*/ 9765625 h 1577"/>
                  <a:gd name="T10" fmla="*/ 2147483646 w 1825"/>
                  <a:gd name="T11" fmla="*/ 1298828125 h 1577"/>
                  <a:gd name="T12" fmla="*/ 1494140625 w 1825"/>
                  <a:gd name="T13" fmla="*/ 2147483646 h 1577"/>
                  <a:gd name="T14" fmla="*/ 2147483646 w 1825"/>
                  <a:gd name="T15" fmla="*/ 2147483646 h 1577"/>
                  <a:gd name="T16" fmla="*/ 2147483646 w 1825"/>
                  <a:gd name="T17" fmla="*/ 2147483646 h 1577"/>
                  <a:gd name="T18" fmla="*/ 2147483646 w 1825"/>
                  <a:gd name="T19" fmla="*/ 2147483646 h 1577"/>
                  <a:gd name="T20" fmla="*/ 2147483646 w 1825"/>
                  <a:gd name="T21" fmla="*/ 2147483646 h 1577"/>
                  <a:gd name="T22" fmla="*/ 2147483646 w 1825"/>
                  <a:gd name="T23" fmla="*/ 2147483646 h 1577"/>
                  <a:gd name="T24" fmla="*/ 2147483646 w 1825"/>
                  <a:gd name="T25" fmla="*/ 2147483646 h 1577"/>
                  <a:gd name="T26" fmla="*/ 2147483646 w 1825"/>
                  <a:gd name="T27" fmla="*/ 2147483646 h 1577"/>
                  <a:gd name="T28" fmla="*/ 2147483646 w 1825"/>
                  <a:gd name="T29" fmla="*/ 117187500 h 1577"/>
                  <a:gd name="T30" fmla="*/ 2147483646 w 1825"/>
                  <a:gd name="T31" fmla="*/ 9765625 h 15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6" name="Google Shape;1109;p8"/>
            <p:cNvGrpSpPr>
              <a:grpSpLocks/>
            </p:cNvGrpSpPr>
            <p:nvPr/>
          </p:nvGrpSpPr>
          <p:grpSpPr bwMode="auto"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21" name="Google Shape;1110;p8"/>
              <p:cNvGrpSpPr>
                <a:grpSpLocks/>
              </p:cNvGrpSpPr>
              <p:nvPr/>
            </p:nvGrpSpPr>
            <p:grpSpPr bwMode="auto"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46" name="Google Shape;1111;p8"/>
                <p:cNvSpPr/>
                <p:nvPr/>
              </p:nvSpPr>
              <p:spPr>
                <a:xfrm>
                  <a:off x="4659946" y="736011"/>
                  <a:ext cx="889700" cy="1220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7" name="Google Shape;1112;p8"/>
                <p:cNvSpPr>
                  <a:spLocks/>
                </p:cNvSpPr>
                <p:nvPr/>
              </p:nvSpPr>
              <p:spPr bwMode="auto">
                <a:xfrm>
                  <a:off x="4771875" y="1591075"/>
                  <a:ext cx="143675" cy="129975"/>
                </a:xfrm>
                <a:custGeom>
                  <a:avLst/>
                  <a:gdLst>
                    <a:gd name="T0" fmla="*/ 2147483646 w 5747"/>
                    <a:gd name="T1" fmla="*/ 0 h 5199"/>
                    <a:gd name="T2" fmla="*/ 2147483646 w 5747"/>
                    <a:gd name="T3" fmla="*/ 2147483646 h 5199"/>
                    <a:gd name="T4" fmla="*/ 2147483646 w 5747"/>
                    <a:gd name="T5" fmla="*/ 2147483646 h 5199"/>
                    <a:gd name="T6" fmla="*/ 2147483646 w 5747"/>
                    <a:gd name="T7" fmla="*/ 2147483646 h 5199"/>
                    <a:gd name="T8" fmla="*/ 2147483646 w 5747"/>
                    <a:gd name="T9" fmla="*/ 2147483646 h 5199"/>
                    <a:gd name="T10" fmla="*/ 2147483646 w 5747"/>
                    <a:gd name="T11" fmla="*/ 2147483646 h 5199"/>
                    <a:gd name="T12" fmla="*/ 2147483646 w 5747"/>
                    <a:gd name="T13" fmla="*/ 2147483646 h 5199"/>
                    <a:gd name="T14" fmla="*/ 2147483646 w 5747"/>
                    <a:gd name="T15" fmla="*/ 2147483646 h 5199"/>
                    <a:gd name="T16" fmla="*/ 2147483646 w 5747"/>
                    <a:gd name="T17" fmla="*/ 2147483646 h 5199"/>
                    <a:gd name="T18" fmla="*/ 2147483646 w 5747"/>
                    <a:gd name="T19" fmla="*/ 2147483646 h 5199"/>
                    <a:gd name="T20" fmla="*/ 2147483646 w 5747"/>
                    <a:gd name="T21" fmla="*/ 2147483646 h 5199"/>
                    <a:gd name="T22" fmla="*/ 2147483646 w 5747"/>
                    <a:gd name="T23" fmla="*/ 2147483646 h 5199"/>
                    <a:gd name="T24" fmla="*/ 2147483646 w 5747"/>
                    <a:gd name="T25" fmla="*/ 2147483646 h 5199"/>
                    <a:gd name="T26" fmla="*/ 2147483646 w 5747"/>
                    <a:gd name="T27" fmla="*/ 2147483646 h 5199"/>
                    <a:gd name="T28" fmla="*/ 2147483646 w 5747"/>
                    <a:gd name="T29" fmla="*/ 2147483646 h 5199"/>
                    <a:gd name="T30" fmla="*/ 2147483646 w 5747"/>
                    <a:gd name="T31" fmla="*/ 468750000 h 5199"/>
                    <a:gd name="T32" fmla="*/ 2147483646 w 5747"/>
                    <a:gd name="T33" fmla="*/ 0 h 519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8" name="Google Shape;1113;p8"/>
                <p:cNvSpPr>
                  <a:spLocks/>
                </p:cNvSpPr>
                <p:nvPr/>
              </p:nvSpPr>
              <p:spPr bwMode="auto">
                <a:xfrm>
                  <a:off x="4707600" y="1631275"/>
                  <a:ext cx="75525" cy="53475"/>
                </a:xfrm>
                <a:custGeom>
                  <a:avLst/>
                  <a:gdLst>
                    <a:gd name="T0" fmla="*/ 2147483646 w 3021"/>
                    <a:gd name="T1" fmla="*/ 9765625 h 2139"/>
                    <a:gd name="T2" fmla="*/ 2147483646 w 3021"/>
                    <a:gd name="T3" fmla="*/ 2147483646 h 2139"/>
                    <a:gd name="T4" fmla="*/ 2147483646 w 3021"/>
                    <a:gd name="T5" fmla="*/ 2147483646 h 2139"/>
                    <a:gd name="T6" fmla="*/ 2147483646 w 3021"/>
                    <a:gd name="T7" fmla="*/ 498046875 h 2139"/>
                    <a:gd name="T8" fmla="*/ 2147483646 w 3021"/>
                    <a:gd name="T9" fmla="*/ 9765625 h 21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9" name="Google Shape;1114;p8"/>
                <p:cNvSpPr>
                  <a:spLocks/>
                </p:cNvSpPr>
                <p:nvPr/>
              </p:nvSpPr>
              <p:spPr bwMode="auto">
                <a:xfrm>
                  <a:off x="4648100" y="1682375"/>
                  <a:ext cx="213100" cy="304675"/>
                </a:xfrm>
                <a:custGeom>
                  <a:avLst/>
                  <a:gdLst>
                    <a:gd name="T0" fmla="*/ 2147483646 w 8524"/>
                    <a:gd name="T1" fmla="*/ 2147483646 h 12187"/>
                    <a:gd name="T2" fmla="*/ 2147483646 w 8524"/>
                    <a:gd name="T3" fmla="*/ 2147483646 h 12187"/>
                    <a:gd name="T4" fmla="*/ 2147483646 w 8524"/>
                    <a:gd name="T5" fmla="*/ 2147483646 h 12187"/>
                    <a:gd name="T6" fmla="*/ 2147483646 w 8524"/>
                    <a:gd name="T7" fmla="*/ 2147483646 h 12187"/>
                    <a:gd name="T8" fmla="*/ 2147483646 w 8524"/>
                    <a:gd name="T9" fmla="*/ 2147483646 h 12187"/>
                    <a:gd name="T10" fmla="*/ 2147483646 w 8524"/>
                    <a:gd name="T11" fmla="*/ 2147483646 h 12187"/>
                    <a:gd name="T12" fmla="*/ 2147483646 w 8524"/>
                    <a:gd name="T13" fmla="*/ 2147483646 h 12187"/>
                    <a:gd name="T14" fmla="*/ 2147483646 w 8524"/>
                    <a:gd name="T15" fmla="*/ 2147483646 h 12187"/>
                    <a:gd name="T16" fmla="*/ 2147483646 w 8524"/>
                    <a:gd name="T17" fmla="*/ 2147483646 h 12187"/>
                    <a:gd name="T18" fmla="*/ 2147483646 w 8524"/>
                    <a:gd name="T19" fmla="*/ 2147483646 h 12187"/>
                    <a:gd name="T20" fmla="*/ 2147483646 w 8524"/>
                    <a:gd name="T21" fmla="*/ 2147483646 h 12187"/>
                    <a:gd name="T22" fmla="*/ 2147483646 w 8524"/>
                    <a:gd name="T23" fmla="*/ 2147483646 h 12187"/>
                    <a:gd name="T24" fmla="*/ 2147483646 w 8524"/>
                    <a:gd name="T25" fmla="*/ 0 h 12187"/>
                    <a:gd name="T26" fmla="*/ 2147483646 w 8524"/>
                    <a:gd name="T27" fmla="*/ 2147483646 h 12187"/>
                    <a:gd name="T28" fmla="*/ 2147483646 w 8524"/>
                    <a:gd name="T29" fmla="*/ 2147483646 h 12187"/>
                    <a:gd name="T30" fmla="*/ 2147483646 w 8524"/>
                    <a:gd name="T31" fmla="*/ 2147483646 h 12187"/>
                    <a:gd name="T32" fmla="*/ 2147483646 w 8524"/>
                    <a:gd name="T33" fmla="*/ 2147483646 h 12187"/>
                    <a:gd name="T34" fmla="*/ 2147483646 w 8524"/>
                    <a:gd name="T35" fmla="*/ 2147483646 h 12187"/>
                    <a:gd name="T36" fmla="*/ 2147483646 w 8524"/>
                    <a:gd name="T37" fmla="*/ 2147483646 h 12187"/>
                    <a:gd name="T38" fmla="*/ 2147483646 w 8524"/>
                    <a:gd name="T39" fmla="*/ 2147483646 h 12187"/>
                    <a:gd name="T40" fmla="*/ 2147483646 w 8524"/>
                    <a:gd name="T41" fmla="*/ 2147483646 h 12187"/>
                    <a:gd name="T42" fmla="*/ 2147483646 w 8524"/>
                    <a:gd name="T43" fmla="*/ 2147483646 h 12187"/>
                    <a:gd name="T44" fmla="*/ 2147483646 w 8524"/>
                    <a:gd name="T45" fmla="*/ 2147483646 h 12187"/>
                    <a:gd name="T46" fmla="*/ 2147483646 w 8524"/>
                    <a:gd name="T47" fmla="*/ 2147483646 h 12187"/>
                    <a:gd name="T48" fmla="*/ 2147483646 w 8524"/>
                    <a:gd name="T49" fmla="*/ 2147483646 h 12187"/>
                    <a:gd name="T50" fmla="*/ 2147483646 w 8524"/>
                    <a:gd name="T51" fmla="*/ 2147483646 h 12187"/>
                    <a:gd name="T52" fmla="*/ 2147483646 w 8524"/>
                    <a:gd name="T53" fmla="*/ 2147483646 h 12187"/>
                    <a:gd name="T54" fmla="*/ 2147483646 w 8524"/>
                    <a:gd name="T55" fmla="*/ 2147483646 h 12187"/>
                    <a:gd name="T56" fmla="*/ 2147483646 w 8524"/>
                    <a:gd name="T57" fmla="*/ 2147483646 h 12187"/>
                    <a:gd name="T58" fmla="*/ 2147483646 w 8524"/>
                    <a:gd name="T59" fmla="*/ 2147483646 h 12187"/>
                    <a:gd name="T60" fmla="*/ 2147483646 w 8524"/>
                    <a:gd name="T61" fmla="*/ 2147483646 h 12187"/>
                    <a:gd name="T62" fmla="*/ 2147483646 w 8524"/>
                    <a:gd name="T63" fmla="*/ 2147483646 h 12187"/>
                    <a:gd name="T64" fmla="*/ 2147483646 w 8524"/>
                    <a:gd name="T65" fmla="*/ 2147483646 h 12187"/>
                    <a:gd name="T66" fmla="*/ 2147483646 w 8524"/>
                    <a:gd name="T67" fmla="*/ 2147483646 h 12187"/>
                    <a:gd name="T68" fmla="*/ 2147483646 w 8524"/>
                    <a:gd name="T69" fmla="*/ 2147483646 h 12187"/>
                    <a:gd name="T70" fmla="*/ 2147483646 w 8524"/>
                    <a:gd name="T71" fmla="*/ 2147483646 h 12187"/>
                    <a:gd name="T72" fmla="*/ 2147483646 w 8524"/>
                    <a:gd name="T73" fmla="*/ 2147483646 h 12187"/>
                    <a:gd name="T74" fmla="*/ 2147483646 w 8524"/>
                    <a:gd name="T75" fmla="*/ 2147483646 h 12187"/>
                    <a:gd name="T76" fmla="*/ 2147483646 w 8524"/>
                    <a:gd name="T77" fmla="*/ 2147483646 h 12187"/>
                    <a:gd name="T78" fmla="*/ 2147483646 w 8524"/>
                    <a:gd name="T79" fmla="*/ 2147483646 h 12187"/>
                    <a:gd name="T80" fmla="*/ 2147483646 w 8524"/>
                    <a:gd name="T81" fmla="*/ 2147483646 h 12187"/>
                    <a:gd name="T82" fmla="*/ 2147483646 w 8524"/>
                    <a:gd name="T83" fmla="*/ 2147483646 h 12187"/>
                    <a:gd name="T84" fmla="*/ 2147483646 w 8524"/>
                    <a:gd name="T85" fmla="*/ 2147483646 h 12187"/>
                    <a:gd name="T86" fmla="*/ 2147483646 w 8524"/>
                    <a:gd name="T87" fmla="*/ 2147483646 h 12187"/>
                    <a:gd name="T88" fmla="*/ 2147483646 w 8524"/>
                    <a:gd name="T89" fmla="*/ 2147483646 h 12187"/>
                    <a:gd name="T90" fmla="*/ 2147483646 w 8524"/>
                    <a:gd name="T91" fmla="*/ 2147483646 h 12187"/>
                    <a:gd name="T92" fmla="*/ 2147483646 w 8524"/>
                    <a:gd name="T93" fmla="*/ 2147483646 h 12187"/>
                    <a:gd name="T94" fmla="*/ 2147483646 w 8524"/>
                    <a:gd name="T95" fmla="*/ 2147483646 h 12187"/>
                    <a:gd name="T96" fmla="*/ 2147483646 w 8524"/>
                    <a:gd name="T97" fmla="*/ 2147483646 h 12187"/>
                    <a:gd name="T98" fmla="*/ 2147483646 w 8524"/>
                    <a:gd name="T99" fmla="*/ 2147483646 h 12187"/>
                    <a:gd name="T100" fmla="*/ 2147483646 w 8524"/>
                    <a:gd name="T101" fmla="*/ 2147483646 h 12187"/>
                    <a:gd name="T102" fmla="*/ 2147483646 w 8524"/>
                    <a:gd name="T103" fmla="*/ 2147483646 h 12187"/>
                    <a:gd name="T104" fmla="*/ 2147483646 w 8524"/>
                    <a:gd name="T105" fmla="*/ 1611328125 h 12187"/>
                    <a:gd name="T106" fmla="*/ 2147483646 w 8524"/>
                    <a:gd name="T107" fmla="*/ 1152343750 h 12187"/>
                    <a:gd name="T108" fmla="*/ 2147483646 w 8524"/>
                    <a:gd name="T109" fmla="*/ 2147483646 h 12187"/>
                    <a:gd name="T110" fmla="*/ 2147483646 w 8524"/>
                    <a:gd name="T111" fmla="*/ 419921875 h 12187"/>
                    <a:gd name="T112" fmla="*/ 2147483646 w 8524"/>
                    <a:gd name="T113" fmla="*/ 0 h 1218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0" name="Google Shape;1115;p8"/>
                <p:cNvSpPr>
                  <a:spLocks/>
                </p:cNvSpPr>
                <p:nvPr/>
              </p:nvSpPr>
              <p:spPr bwMode="auto">
                <a:xfrm>
                  <a:off x="4639000" y="1990875"/>
                  <a:ext cx="75775" cy="54050"/>
                </a:xfrm>
                <a:custGeom>
                  <a:avLst/>
                  <a:gdLst>
                    <a:gd name="T0" fmla="*/ 2147483646 w 3031"/>
                    <a:gd name="T1" fmla="*/ 9765625 h 2162"/>
                    <a:gd name="T2" fmla="*/ 2147483646 w 3031"/>
                    <a:gd name="T3" fmla="*/ 2147483646 h 2162"/>
                    <a:gd name="T4" fmla="*/ 2147483646 w 3031"/>
                    <a:gd name="T5" fmla="*/ 2147483646 h 2162"/>
                    <a:gd name="T6" fmla="*/ 2147483646 w 3031"/>
                    <a:gd name="T7" fmla="*/ 429687500 h 2162"/>
                    <a:gd name="T8" fmla="*/ 2147483646 w 3031"/>
                    <a:gd name="T9" fmla="*/ 9765625 h 21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1" name="Google Shape;1116;p8"/>
                <p:cNvSpPr>
                  <a:spLocks/>
                </p:cNvSpPr>
                <p:nvPr/>
              </p:nvSpPr>
              <p:spPr bwMode="auto">
                <a:xfrm>
                  <a:off x="4605975" y="2052900"/>
                  <a:ext cx="89700" cy="62700"/>
                </a:xfrm>
                <a:custGeom>
                  <a:avLst/>
                  <a:gdLst>
                    <a:gd name="T0" fmla="*/ 2147483646 w 3588"/>
                    <a:gd name="T1" fmla="*/ 0 h 2508"/>
                    <a:gd name="T2" fmla="*/ 2147483646 w 3588"/>
                    <a:gd name="T3" fmla="*/ 2147483646 h 2508"/>
                    <a:gd name="T4" fmla="*/ 2147483646 w 3588"/>
                    <a:gd name="T5" fmla="*/ 2147483646 h 2508"/>
                    <a:gd name="T6" fmla="*/ 2147483646 w 3588"/>
                    <a:gd name="T7" fmla="*/ 2147483646 h 2508"/>
                    <a:gd name="T8" fmla="*/ 2147483646 w 3588"/>
                    <a:gd name="T9" fmla="*/ 2147483646 h 2508"/>
                    <a:gd name="T10" fmla="*/ 2147483646 w 3588"/>
                    <a:gd name="T11" fmla="*/ 537109375 h 2508"/>
                    <a:gd name="T12" fmla="*/ 2147483646 w 3588"/>
                    <a:gd name="T13" fmla="*/ 0 h 25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2" name="Google Shape;1117;p8"/>
                <p:cNvSpPr>
                  <a:spLocks/>
                </p:cNvSpPr>
                <p:nvPr/>
              </p:nvSpPr>
              <p:spPr bwMode="auto">
                <a:xfrm>
                  <a:off x="4560075" y="1985550"/>
                  <a:ext cx="75900" cy="53900"/>
                </a:xfrm>
                <a:custGeom>
                  <a:avLst/>
                  <a:gdLst>
                    <a:gd name="T0" fmla="*/ 2147483646 w 3036"/>
                    <a:gd name="T1" fmla="*/ 9765625 h 2156"/>
                    <a:gd name="T2" fmla="*/ 2147483646 w 3036"/>
                    <a:gd name="T3" fmla="*/ 2147483646 h 2156"/>
                    <a:gd name="T4" fmla="*/ 2147483646 w 3036"/>
                    <a:gd name="T5" fmla="*/ 2147483646 h 2156"/>
                    <a:gd name="T6" fmla="*/ 2147483646 w 3036"/>
                    <a:gd name="T7" fmla="*/ 429687500 h 2156"/>
                    <a:gd name="T8" fmla="*/ 2147483646 w 3036"/>
                    <a:gd name="T9" fmla="*/ 9765625 h 21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3" name="Google Shape;1118;p8"/>
                <p:cNvSpPr>
                  <a:spLocks/>
                </p:cNvSpPr>
                <p:nvPr/>
              </p:nvSpPr>
              <p:spPr bwMode="auto">
                <a:xfrm>
                  <a:off x="4577150" y="1928225"/>
                  <a:ext cx="76250" cy="54225"/>
                </a:xfrm>
                <a:custGeom>
                  <a:avLst/>
                  <a:gdLst>
                    <a:gd name="T0" fmla="*/ 2147483646 w 3050"/>
                    <a:gd name="T1" fmla="*/ 0 h 2169"/>
                    <a:gd name="T2" fmla="*/ 2147483646 w 3050"/>
                    <a:gd name="T3" fmla="*/ 2147483646 h 2169"/>
                    <a:gd name="T4" fmla="*/ 2147483646 w 3050"/>
                    <a:gd name="T5" fmla="*/ 2147483646 h 2169"/>
                    <a:gd name="T6" fmla="*/ 2147483646 w 3050"/>
                    <a:gd name="T7" fmla="*/ 566406250 h 2169"/>
                    <a:gd name="T8" fmla="*/ 2147483646 w 3050"/>
                    <a:gd name="T9" fmla="*/ 0 h 2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4" name="Google Shape;1119;p8"/>
                <p:cNvSpPr>
                  <a:spLocks/>
                </p:cNvSpPr>
                <p:nvPr/>
              </p:nvSpPr>
              <p:spPr bwMode="auto">
                <a:xfrm>
                  <a:off x="4598725" y="1857900"/>
                  <a:ext cx="75075" cy="54050"/>
                </a:xfrm>
                <a:custGeom>
                  <a:avLst/>
                  <a:gdLst>
                    <a:gd name="T0" fmla="*/ 2147483646 w 3003"/>
                    <a:gd name="T1" fmla="*/ 9765625 h 2162"/>
                    <a:gd name="T2" fmla="*/ 2147483646 w 3003"/>
                    <a:gd name="T3" fmla="*/ 2147483646 h 2162"/>
                    <a:gd name="T4" fmla="*/ 2147483646 w 3003"/>
                    <a:gd name="T5" fmla="*/ 2147483646 h 2162"/>
                    <a:gd name="T6" fmla="*/ 2147483646 w 3003"/>
                    <a:gd name="T7" fmla="*/ 429687500 h 2162"/>
                    <a:gd name="T8" fmla="*/ 2147483646 w 3003"/>
                    <a:gd name="T9" fmla="*/ 9765625 h 21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5" name="Google Shape;1120;p8"/>
                <p:cNvSpPr>
                  <a:spLocks/>
                </p:cNvSpPr>
                <p:nvPr/>
              </p:nvSpPr>
              <p:spPr bwMode="auto">
                <a:xfrm>
                  <a:off x="4622325" y="1780375"/>
                  <a:ext cx="75900" cy="53900"/>
                </a:xfrm>
                <a:custGeom>
                  <a:avLst/>
                  <a:gdLst>
                    <a:gd name="T0" fmla="*/ 2147483646 w 3036"/>
                    <a:gd name="T1" fmla="*/ 9765625 h 2156"/>
                    <a:gd name="T2" fmla="*/ 2147483646 w 3036"/>
                    <a:gd name="T3" fmla="*/ 2147483646 h 2156"/>
                    <a:gd name="T4" fmla="*/ 2147483646 w 3036"/>
                    <a:gd name="T5" fmla="*/ 2147483646 h 2156"/>
                    <a:gd name="T6" fmla="*/ 2147483646 w 3036"/>
                    <a:gd name="T7" fmla="*/ 429687500 h 2156"/>
                    <a:gd name="T8" fmla="*/ 2147483646 w 3036"/>
                    <a:gd name="T9" fmla="*/ 9765625 h 21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6" name="Google Shape;1121;p8"/>
                <p:cNvSpPr>
                  <a:spLocks/>
                </p:cNvSpPr>
                <p:nvPr/>
              </p:nvSpPr>
              <p:spPr bwMode="auto">
                <a:xfrm>
                  <a:off x="4645350" y="1715625"/>
                  <a:ext cx="76425" cy="54050"/>
                </a:xfrm>
                <a:custGeom>
                  <a:avLst/>
                  <a:gdLst>
                    <a:gd name="T0" fmla="*/ 2147483646 w 3057"/>
                    <a:gd name="T1" fmla="*/ 9765625 h 2162"/>
                    <a:gd name="T2" fmla="*/ 2147483646 w 3057"/>
                    <a:gd name="T3" fmla="*/ 2147483646 h 2162"/>
                    <a:gd name="T4" fmla="*/ 2147483646 w 3057"/>
                    <a:gd name="T5" fmla="*/ 2147483646 h 2162"/>
                    <a:gd name="T6" fmla="*/ 2147483646 w 3057"/>
                    <a:gd name="T7" fmla="*/ 498046875 h 2162"/>
                    <a:gd name="T8" fmla="*/ 2147483646 w 3057"/>
                    <a:gd name="T9" fmla="*/ 9765625 h 21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7" name="Google Shape;1122;p8"/>
                <p:cNvSpPr>
                  <a:spLocks/>
                </p:cNvSpPr>
                <p:nvPr/>
              </p:nvSpPr>
              <p:spPr bwMode="auto">
                <a:xfrm>
                  <a:off x="4642875" y="1800125"/>
                  <a:ext cx="75875" cy="53900"/>
                </a:xfrm>
                <a:custGeom>
                  <a:avLst/>
                  <a:gdLst>
                    <a:gd name="T0" fmla="*/ 2147483646 w 3035"/>
                    <a:gd name="T1" fmla="*/ 9765625 h 2156"/>
                    <a:gd name="T2" fmla="*/ 2147483646 w 3035"/>
                    <a:gd name="T3" fmla="*/ 2147483646 h 2156"/>
                    <a:gd name="T4" fmla="*/ 2147483646 w 3035"/>
                    <a:gd name="T5" fmla="*/ 2147483646 h 2156"/>
                    <a:gd name="T6" fmla="*/ 2147483646 w 3035"/>
                    <a:gd name="T7" fmla="*/ 439453125 h 2156"/>
                    <a:gd name="T8" fmla="*/ 2147483646 w 3035"/>
                    <a:gd name="T9" fmla="*/ 9765625 h 21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8" name="Google Shape;1123;p8"/>
                <p:cNvSpPr>
                  <a:spLocks/>
                </p:cNvSpPr>
                <p:nvPr/>
              </p:nvSpPr>
              <p:spPr bwMode="auto">
                <a:xfrm>
                  <a:off x="4636275" y="1824875"/>
                  <a:ext cx="74700" cy="53625"/>
                </a:xfrm>
                <a:custGeom>
                  <a:avLst/>
                  <a:gdLst>
                    <a:gd name="T0" fmla="*/ 2147483646 w 2988"/>
                    <a:gd name="T1" fmla="*/ 0 h 2145"/>
                    <a:gd name="T2" fmla="*/ 2147483646 w 2988"/>
                    <a:gd name="T3" fmla="*/ 2147483646 h 2145"/>
                    <a:gd name="T4" fmla="*/ 2147483646 w 2988"/>
                    <a:gd name="T5" fmla="*/ 2147483646 h 2145"/>
                    <a:gd name="T6" fmla="*/ 2147483646 w 2988"/>
                    <a:gd name="T7" fmla="*/ 566406250 h 2145"/>
                    <a:gd name="T8" fmla="*/ 2147483646 w 2988"/>
                    <a:gd name="T9" fmla="*/ 0 h 21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9" name="Google Shape;1124;p8"/>
                <p:cNvSpPr>
                  <a:spLocks/>
                </p:cNvSpPr>
                <p:nvPr/>
              </p:nvSpPr>
              <p:spPr bwMode="auto">
                <a:xfrm>
                  <a:off x="4605650" y="1909575"/>
                  <a:ext cx="75925" cy="53875"/>
                </a:xfrm>
                <a:custGeom>
                  <a:avLst/>
                  <a:gdLst>
                    <a:gd name="T0" fmla="*/ 2147483646 w 3037"/>
                    <a:gd name="T1" fmla="*/ 0 h 2155"/>
                    <a:gd name="T2" fmla="*/ 2147483646 w 3037"/>
                    <a:gd name="T3" fmla="*/ 2147483646 h 2155"/>
                    <a:gd name="T4" fmla="*/ 2147483646 w 3037"/>
                    <a:gd name="T5" fmla="*/ 2147483646 h 2155"/>
                    <a:gd name="T6" fmla="*/ 2147483646 w 3037"/>
                    <a:gd name="T7" fmla="*/ 429687500 h 2155"/>
                    <a:gd name="T8" fmla="*/ 2147483646 w 3037"/>
                    <a:gd name="T9" fmla="*/ 0 h 21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0" name="Google Shape;1125;p8"/>
                <p:cNvSpPr>
                  <a:spLocks/>
                </p:cNvSpPr>
                <p:nvPr/>
              </p:nvSpPr>
              <p:spPr bwMode="auto">
                <a:xfrm>
                  <a:off x="4598025" y="1933900"/>
                  <a:ext cx="75775" cy="54025"/>
                </a:xfrm>
                <a:custGeom>
                  <a:avLst/>
                  <a:gdLst>
                    <a:gd name="T0" fmla="*/ 2147483646 w 3031"/>
                    <a:gd name="T1" fmla="*/ 0 h 2161"/>
                    <a:gd name="T2" fmla="*/ 2147483646 w 3031"/>
                    <a:gd name="T3" fmla="*/ 2147483646 h 2161"/>
                    <a:gd name="T4" fmla="*/ 2147483646 w 3031"/>
                    <a:gd name="T5" fmla="*/ 2147483646 h 2161"/>
                    <a:gd name="T6" fmla="*/ 2147483646 w 3031"/>
                    <a:gd name="T7" fmla="*/ 419921875 h 2161"/>
                    <a:gd name="T8" fmla="*/ 2147483646 w 3031"/>
                    <a:gd name="T9" fmla="*/ 0 h 21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1" name="Google Shape;1126;p8"/>
                <p:cNvSpPr>
                  <a:spLocks/>
                </p:cNvSpPr>
                <p:nvPr/>
              </p:nvSpPr>
              <p:spPr bwMode="auto">
                <a:xfrm>
                  <a:off x="4602800" y="1962600"/>
                  <a:ext cx="76425" cy="54050"/>
                </a:xfrm>
                <a:custGeom>
                  <a:avLst/>
                  <a:gdLst>
                    <a:gd name="T0" fmla="*/ 2147483646 w 3057"/>
                    <a:gd name="T1" fmla="*/ 0 h 2162"/>
                    <a:gd name="T2" fmla="*/ 2147483646 w 3057"/>
                    <a:gd name="T3" fmla="*/ 2147483646 h 2162"/>
                    <a:gd name="T4" fmla="*/ 2147483646 w 3057"/>
                    <a:gd name="T5" fmla="*/ 2147483646 h 2162"/>
                    <a:gd name="T6" fmla="*/ 2147483646 w 3057"/>
                    <a:gd name="T7" fmla="*/ 488281250 h 2162"/>
                    <a:gd name="T8" fmla="*/ 2147483646 w 3057"/>
                    <a:gd name="T9" fmla="*/ 0 h 21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2" name="Google Shape;1127;p8"/>
                <p:cNvSpPr>
                  <a:spLocks/>
                </p:cNvSpPr>
                <p:nvPr/>
              </p:nvSpPr>
              <p:spPr bwMode="auto">
                <a:xfrm>
                  <a:off x="4606025" y="1999650"/>
                  <a:ext cx="75375" cy="53625"/>
                </a:xfrm>
                <a:custGeom>
                  <a:avLst/>
                  <a:gdLst>
                    <a:gd name="T0" fmla="*/ 2147483646 w 3015"/>
                    <a:gd name="T1" fmla="*/ 0 h 2145"/>
                    <a:gd name="T2" fmla="*/ 2147483646 w 3015"/>
                    <a:gd name="T3" fmla="*/ 2147483646 h 2145"/>
                    <a:gd name="T4" fmla="*/ 2147483646 w 3015"/>
                    <a:gd name="T5" fmla="*/ 2147483646 h 2145"/>
                    <a:gd name="T6" fmla="*/ 2147483646 w 3015"/>
                    <a:gd name="T7" fmla="*/ 566406250 h 2145"/>
                    <a:gd name="T8" fmla="*/ 2147483646 w 3015"/>
                    <a:gd name="T9" fmla="*/ 0 h 21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3" name="Google Shape;1128;p8"/>
                <p:cNvSpPr>
                  <a:spLocks/>
                </p:cNvSpPr>
                <p:nvPr/>
              </p:nvSpPr>
              <p:spPr bwMode="auto">
                <a:xfrm>
                  <a:off x="4614925" y="1997525"/>
                  <a:ext cx="75700" cy="54075"/>
                </a:xfrm>
                <a:custGeom>
                  <a:avLst/>
                  <a:gdLst>
                    <a:gd name="T0" fmla="*/ 2147483646 w 3028"/>
                    <a:gd name="T1" fmla="*/ 9765625 h 2163"/>
                    <a:gd name="T2" fmla="*/ 2147483646 w 3028"/>
                    <a:gd name="T3" fmla="*/ 2147483646 h 2163"/>
                    <a:gd name="T4" fmla="*/ 2147483646 w 3028"/>
                    <a:gd name="T5" fmla="*/ 2147483646 h 2163"/>
                    <a:gd name="T6" fmla="*/ 2147483646 w 3028"/>
                    <a:gd name="T7" fmla="*/ 507812500 h 2163"/>
                    <a:gd name="T8" fmla="*/ 2147483646 w 3028"/>
                    <a:gd name="T9" fmla="*/ 9765625 h 21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4" name="Google Shape;1129;p8"/>
                <p:cNvSpPr>
                  <a:spLocks/>
                </p:cNvSpPr>
                <p:nvPr/>
              </p:nvSpPr>
              <p:spPr bwMode="auto">
                <a:xfrm>
                  <a:off x="4603750" y="2034600"/>
                  <a:ext cx="76225" cy="54225"/>
                </a:xfrm>
                <a:custGeom>
                  <a:avLst/>
                  <a:gdLst>
                    <a:gd name="T0" fmla="*/ 2147483646 w 3049"/>
                    <a:gd name="T1" fmla="*/ 9765625 h 2169"/>
                    <a:gd name="T2" fmla="*/ 2147483646 w 3049"/>
                    <a:gd name="T3" fmla="*/ 2147483646 h 2169"/>
                    <a:gd name="T4" fmla="*/ 2147483646 w 3049"/>
                    <a:gd name="T5" fmla="*/ 2147483646 h 2169"/>
                    <a:gd name="T6" fmla="*/ 2147483646 w 3049"/>
                    <a:gd name="T7" fmla="*/ 566406250 h 2169"/>
                    <a:gd name="T8" fmla="*/ 2147483646 w 3049"/>
                    <a:gd name="T9" fmla="*/ 9765625 h 2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5" name="Google Shape;1130;p8"/>
                <p:cNvSpPr>
                  <a:spLocks/>
                </p:cNvSpPr>
                <p:nvPr/>
              </p:nvSpPr>
              <p:spPr bwMode="auto">
                <a:xfrm>
                  <a:off x="4613250" y="2077500"/>
                  <a:ext cx="75925" cy="53900"/>
                </a:xfrm>
                <a:custGeom>
                  <a:avLst/>
                  <a:gdLst>
                    <a:gd name="T0" fmla="*/ 2147483646 w 3037"/>
                    <a:gd name="T1" fmla="*/ 9765625 h 2156"/>
                    <a:gd name="T2" fmla="*/ 2147483646 w 3037"/>
                    <a:gd name="T3" fmla="*/ 2147483646 h 2156"/>
                    <a:gd name="T4" fmla="*/ 2147483646 w 3037"/>
                    <a:gd name="T5" fmla="*/ 2147483646 h 2156"/>
                    <a:gd name="T6" fmla="*/ 2147483646 w 3037"/>
                    <a:gd name="T7" fmla="*/ 429687500 h 2156"/>
                    <a:gd name="T8" fmla="*/ 2147483646 w 3037"/>
                    <a:gd name="T9" fmla="*/ 9765625 h 21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6" name="Google Shape;1131;p8"/>
                <p:cNvSpPr>
                  <a:spLocks/>
                </p:cNvSpPr>
                <p:nvPr/>
              </p:nvSpPr>
              <p:spPr bwMode="auto">
                <a:xfrm>
                  <a:off x="4618000" y="2106225"/>
                  <a:ext cx="76250" cy="53450"/>
                </a:xfrm>
                <a:custGeom>
                  <a:avLst/>
                  <a:gdLst>
                    <a:gd name="T0" fmla="*/ 2147483646 w 3050"/>
                    <a:gd name="T1" fmla="*/ 0 h 2138"/>
                    <a:gd name="T2" fmla="*/ 2147483646 w 3050"/>
                    <a:gd name="T3" fmla="*/ 2147483646 h 2138"/>
                    <a:gd name="T4" fmla="*/ 2147483646 w 3050"/>
                    <a:gd name="T5" fmla="*/ 2147483646 h 2138"/>
                    <a:gd name="T6" fmla="*/ 2147483646 w 3050"/>
                    <a:gd name="T7" fmla="*/ 488281250 h 2138"/>
                    <a:gd name="T8" fmla="*/ 2147483646 w 3050"/>
                    <a:gd name="T9" fmla="*/ 0 h 21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7" name="Google Shape;1132;p8"/>
                <p:cNvSpPr>
                  <a:spLocks/>
                </p:cNvSpPr>
                <p:nvPr/>
              </p:nvSpPr>
              <p:spPr bwMode="auto">
                <a:xfrm>
                  <a:off x="4621625" y="2138300"/>
                  <a:ext cx="76600" cy="53875"/>
                </a:xfrm>
                <a:custGeom>
                  <a:avLst/>
                  <a:gdLst>
                    <a:gd name="T0" fmla="*/ 2147483646 w 3064"/>
                    <a:gd name="T1" fmla="*/ 0 h 2155"/>
                    <a:gd name="T2" fmla="*/ 2147483646 w 3064"/>
                    <a:gd name="T3" fmla="*/ 2147483646 h 2155"/>
                    <a:gd name="T4" fmla="*/ 2147483646 w 3064"/>
                    <a:gd name="T5" fmla="*/ 2147483646 h 2155"/>
                    <a:gd name="T6" fmla="*/ 2147483646 w 3064"/>
                    <a:gd name="T7" fmla="*/ 429687500 h 2155"/>
                    <a:gd name="T8" fmla="*/ 2147483646 w 3064"/>
                    <a:gd name="T9" fmla="*/ 0 h 21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8" name="Google Shape;1133;p8"/>
                <p:cNvSpPr>
                  <a:spLocks/>
                </p:cNvSpPr>
                <p:nvPr/>
              </p:nvSpPr>
              <p:spPr bwMode="auto">
                <a:xfrm>
                  <a:off x="4637625" y="2009100"/>
                  <a:ext cx="76550" cy="53900"/>
                </a:xfrm>
                <a:custGeom>
                  <a:avLst/>
                  <a:gdLst>
                    <a:gd name="T0" fmla="*/ 2147483646 w 3062"/>
                    <a:gd name="T1" fmla="*/ 0 h 2156"/>
                    <a:gd name="T2" fmla="*/ 2147483646 w 3062"/>
                    <a:gd name="T3" fmla="*/ 2147483646 h 2156"/>
                    <a:gd name="T4" fmla="*/ 2147483646 w 3062"/>
                    <a:gd name="T5" fmla="*/ 2147483646 h 2156"/>
                    <a:gd name="T6" fmla="*/ 2147483646 w 3062"/>
                    <a:gd name="T7" fmla="*/ 429687500 h 2156"/>
                    <a:gd name="T8" fmla="*/ 2147483646 w 3062"/>
                    <a:gd name="T9" fmla="*/ 0 h 21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9" name="Google Shape;1134;p8"/>
                <p:cNvSpPr>
                  <a:spLocks/>
                </p:cNvSpPr>
                <p:nvPr/>
              </p:nvSpPr>
              <p:spPr bwMode="auto">
                <a:xfrm>
                  <a:off x="4694575" y="1864725"/>
                  <a:ext cx="76600" cy="53900"/>
                </a:xfrm>
                <a:custGeom>
                  <a:avLst/>
                  <a:gdLst>
                    <a:gd name="T0" fmla="*/ 2147483646 w 3064"/>
                    <a:gd name="T1" fmla="*/ 9765625 h 2156"/>
                    <a:gd name="T2" fmla="*/ 2147483646 w 3064"/>
                    <a:gd name="T3" fmla="*/ 2147483646 h 2156"/>
                    <a:gd name="T4" fmla="*/ 2147483646 w 3064"/>
                    <a:gd name="T5" fmla="*/ 2147483646 h 2156"/>
                    <a:gd name="T6" fmla="*/ 2147483646 w 3064"/>
                    <a:gd name="T7" fmla="*/ 429687500 h 2156"/>
                    <a:gd name="T8" fmla="*/ 2147483646 w 3064"/>
                    <a:gd name="T9" fmla="*/ 9765625 h 21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0" name="Google Shape;1135;p8"/>
                <p:cNvSpPr>
                  <a:spLocks/>
                </p:cNvSpPr>
                <p:nvPr/>
              </p:nvSpPr>
              <p:spPr bwMode="auto">
                <a:xfrm>
                  <a:off x="4675500" y="1796350"/>
                  <a:ext cx="75925" cy="53875"/>
                </a:xfrm>
                <a:custGeom>
                  <a:avLst/>
                  <a:gdLst>
                    <a:gd name="T0" fmla="*/ 2147483646 w 3037"/>
                    <a:gd name="T1" fmla="*/ 0 h 2155"/>
                    <a:gd name="T2" fmla="*/ 2147483646 w 3037"/>
                    <a:gd name="T3" fmla="*/ 2147483646 h 2155"/>
                    <a:gd name="T4" fmla="*/ 2147483646 w 3037"/>
                    <a:gd name="T5" fmla="*/ 2147483646 h 2155"/>
                    <a:gd name="T6" fmla="*/ 2147483646 w 3037"/>
                    <a:gd name="T7" fmla="*/ 429687500 h 2155"/>
                    <a:gd name="T8" fmla="*/ 2147483646 w 3037"/>
                    <a:gd name="T9" fmla="*/ 0 h 21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1" name="Google Shape;1136;p8"/>
                <p:cNvSpPr>
                  <a:spLocks/>
                </p:cNvSpPr>
                <p:nvPr/>
              </p:nvSpPr>
              <p:spPr bwMode="auto">
                <a:xfrm>
                  <a:off x="4679550" y="1752875"/>
                  <a:ext cx="76250" cy="53450"/>
                </a:xfrm>
                <a:custGeom>
                  <a:avLst/>
                  <a:gdLst>
                    <a:gd name="T0" fmla="*/ 2147483646 w 3050"/>
                    <a:gd name="T1" fmla="*/ 0 h 2138"/>
                    <a:gd name="T2" fmla="*/ 2147483646 w 3050"/>
                    <a:gd name="T3" fmla="*/ 2147483646 h 2138"/>
                    <a:gd name="T4" fmla="*/ 2147483646 w 3050"/>
                    <a:gd name="T5" fmla="*/ 2147483646 h 2138"/>
                    <a:gd name="T6" fmla="*/ 2147483646 w 3050"/>
                    <a:gd name="T7" fmla="*/ 488281250 h 2138"/>
                    <a:gd name="T8" fmla="*/ 2147483646 w 3050"/>
                    <a:gd name="T9" fmla="*/ 0 h 21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2" name="Google Shape;1137;p8"/>
                <p:cNvSpPr>
                  <a:spLocks/>
                </p:cNvSpPr>
                <p:nvPr/>
              </p:nvSpPr>
              <p:spPr bwMode="auto">
                <a:xfrm>
                  <a:off x="4713175" y="1700250"/>
                  <a:ext cx="76225" cy="54225"/>
                </a:xfrm>
                <a:custGeom>
                  <a:avLst/>
                  <a:gdLst>
                    <a:gd name="T0" fmla="*/ 2147483646 w 3049"/>
                    <a:gd name="T1" fmla="*/ 0 h 2169"/>
                    <a:gd name="T2" fmla="*/ 2147483646 w 3049"/>
                    <a:gd name="T3" fmla="*/ 2147483646 h 2169"/>
                    <a:gd name="T4" fmla="*/ 2147483646 w 3049"/>
                    <a:gd name="T5" fmla="*/ 2147483646 h 2169"/>
                    <a:gd name="T6" fmla="*/ 2147483646 w 3049"/>
                    <a:gd name="T7" fmla="*/ 566406250 h 2169"/>
                    <a:gd name="T8" fmla="*/ 2147483646 w 3049"/>
                    <a:gd name="T9" fmla="*/ 0 h 2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3" name="Google Shape;1138;p8"/>
                <p:cNvSpPr>
                  <a:spLocks/>
                </p:cNvSpPr>
                <p:nvPr/>
              </p:nvSpPr>
              <p:spPr bwMode="auto">
                <a:xfrm>
                  <a:off x="4739375" y="1819900"/>
                  <a:ext cx="76475" cy="54050"/>
                </a:xfrm>
                <a:custGeom>
                  <a:avLst/>
                  <a:gdLst>
                    <a:gd name="T0" fmla="*/ 2147483646 w 3059"/>
                    <a:gd name="T1" fmla="*/ 9765625 h 2162"/>
                    <a:gd name="T2" fmla="*/ 2147483646 w 3059"/>
                    <a:gd name="T3" fmla="*/ 2147483646 h 2162"/>
                    <a:gd name="T4" fmla="*/ 2147483646 w 3059"/>
                    <a:gd name="T5" fmla="*/ 2147483646 h 2162"/>
                    <a:gd name="T6" fmla="*/ 2147483646 w 3059"/>
                    <a:gd name="T7" fmla="*/ 429687500 h 2162"/>
                    <a:gd name="T8" fmla="*/ 2147483646 w 3059"/>
                    <a:gd name="T9" fmla="*/ 9765625 h 21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4" name="Google Shape;1139;p8"/>
                <p:cNvSpPr>
                  <a:spLocks/>
                </p:cNvSpPr>
                <p:nvPr/>
              </p:nvSpPr>
              <p:spPr bwMode="auto">
                <a:xfrm>
                  <a:off x="4696225" y="1891900"/>
                  <a:ext cx="75700" cy="54075"/>
                </a:xfrm>
                <a:custGeom>
                  <a:avLst/>
                  <a:gdLst>
                    <a:gd name="T0" fmla="*/ 2147483646 w 3028"/>
                    <a:gd name="T1" fmla="*/ 9765625 h 2163"/>
                    <a:gd name="T2" fmla="*/ 2147483646 w 3028"/>
                    <a:gd name="T3" fmla="*/ 2147483646 h 2163"/>
                    <a:gd name="T4" fmla="*/ 2147483646 w 3028"/>
                    <a:gd name="T5" fmla="*/ 2147483646 h 2163"/>
                    <a:gd name="T6" fmla="*/ 2147483646 w 3028"/>
                    <a:gd name="T7" fmla="*/ 507812500 h 2163"/>
                    <a:gd name="T8" fmla="*/ 2147483646 w 3028"/>
                    <a:gd name="T9" fmla="*/ 9765625 h 21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5" name="Google Shape;1140;p8"/>
                <p:cNvSpPr>
                  <a:spLocks/>
                </p:cNvSpPr>
                <p:nvPr/>
              </p:nvSpPr>
              <p:spPr bwMode="auto">
                <a:xfrm>
                  <a:off x="4673225" y="1996950"/>
                  <a:ext cx="75900" cy="53900"/>
                </a:xfrm>
                <a:custGeom>
                  <a:avLst/>
                  <a:gdLst>
                    <a:gd name="T0" fmla="*/ 2147483646 w 3036"/>
                    <a:gd name="T1" fmla="*/ 9765625 h 2156"/>
                    <a:gd name="T2" fmla="*/ 2147483646 w 3036"/>
                    <a:gd name="T3" fmla="*/ 2147483646 h 2156"/>
                    <a:gd name="T4" fmla="*/ 2147483646 w 3036"/>
                    <a:gd name="T5" fmla="*/ 2147483646 h 2156"/>
                    <a:gd name="T6" fmla="*/ 2147483646 w 3036"/>
                    <a:gd name="T7" fmla="*/ 429687500 h 2156"/>
                    <a:gd name="T8" fmla="*/ 2147483646 w 3036"/>
                    <a:gd name="T9" fmla="*/ 9765625 h 21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6" name="Google Shape;1141;p8"/>
                <p:cNvSpPr>
                  <a:spLocks/>
                </p:cNvSpPr>
                <p:nvPr/>
              </p:nvSpPr>
              <p:spPr bwMode="auto">
                <a:xfrm>
                  <a:off x="4685525" y="1942825"/>
                  <a:ext cx="74850" cy="53475"/>
                </a:xfrm>
                <a:custGeom>
                  <a:avLst/>
                  <a:gdLst>
                    <a:gd name="T0" fmla="*/ 2147483646 w 2994"/>
                    <a:gd name="T1" fmla="*/ 0 h 2139"/>
                    <a:gd name="T2" fmla="*/ 2147483646 w 2994"/>
                    <a:gd name="T3" fmla="*/ 2147483646 h 2139"/>
                    <a:gd name="T4" fmla="*/ 2147483646 w 2994"/>
                    <a:gd name="T5" fmla="*/ 2147483646 h 2139"/>
                    <a:gd name="T6" fmla="*/ 2147483646 w 2994"/>
                    <a:gd name="T7" fmla="*/ 498046875 h 2139"/>
                    <a:gd name="T8" fmla="*/ 2147483646 w 2994"/>
                    <a:gd name="T9" fmla="*/ 0 h 21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7" name="Google Shape;1142;p8"/>
                <p:cNvSpPr>
                  <a:spLocks/>
                </p:cNvSpPr>
                <p:nvPr/>
              </p:nvSpPr>
              <p:spPr bwMode="auto">
                <a:xfrm>
                  <a:off x="4764650" y="1828075"/>
                  <a:ext cx="75500" cy="53475"/>
                </a:xfrm>
                <a:custGeom>
                  <a:avLst/>
                  <a:gdLst>
                    <a:gd name="T0" fmla="*/ 2147483646 w 3020"/>
                    <a:gd name="T1" fmla="*/ 0 h 2139"/>
                    <a:gd name="T2" fmla="*/ 2147483646 w 3020"/>
                    <a:gd name="T3" fmla="*/ 2147483646 h 2139"/>
                    <a:gd name="T4" fmla="*/ 2147483646 w 3020"/>
                    <a:gd name="T5" fmla="*/ 2147483646 h 2139"/>
                    <a:gd name="T6" fmla="*/ 2147483646 w 3020"/>
                    <a:gd name="T7" fmla="*/ 498046875 h 2139"/>
                    <a:gd name="T8" fmla="*/ 2147483646 w 3020"/>
                    <a:gd name="T9" fmla="*/ 0 h 21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8" name="Google Shape;1143;p8"/>
                <p:cNvSpPr>
                  <a:spLocks/>
                </p:cNvSpPr>
                <p:nvPr/>
              </p:nvSpPr>
              <p:spPr bwMode="auto">
                <a:xfrm>
                  <a:off x="4834425" y="1727925"/>
                  <a:ext cx="76575" cy="53925"/>
                </a:xfrm>
                <a:custGeom>
                  <a:avLst/>
                  <a:gdLst>
                    <a:gd name="T0" fmla="*/ 2147483646 w 3063"/>
                    <a:gd name="T1" fmla="*/ 9765625 h 2157"/>
                    <a:gd name="T2" fmla="*/ 2147483646 w 3063"/>
                    <a:gd name="T3" fmla="*/ 2147483646 h 2157"/>
                    <a:gd name="T4" fmla="*/ 2147483646 w 3063"/>
                    <a:gd name="T5" fmla="*/ 2147483646 h 2157"/>
                    <a:gd name="T6" fmla="*/ 2147483646 w 3063"/>
                    <a:gd name="T7" fmla="*/ 439453125 h 2157"/>
                    <a:gd name="T8" fmla="*/ 2147483646 w 3063"/>
                    <a:gd name="T9" fmla="*/ 9765625 h 215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9" name="Google Shape;1144;p8"/>
                <p:cNvSpPr>
                  <a:spLocks/>
                </p:cNvSpPr>
                <p:nvPr/>
              </p:nvSpPr>
              <p:spPr bwMode="auto">
                <a:xfrm>
                  <a:off x="4696225" y="1699650"/>
                  <a:ext cx="75500" cy="53500"/>
                </a:xfrm>
                <a:custGeom>
                  <a:avLst/>
                  <a:gdLst>
                    <a:gd name="T0" fmla="*/ 2147483646 w 3020"/>
                    <a:gd name="T1" fmla="*/ 9765625 h 2140"/>
                    <a:gd name="T2" fmla="*/ 2147483646 w 3020"/>
                    <a:gd name="T3" fmla="*/ 2147483646 h 2140"/>
                    <a:gd name="T4" fmla="*/ 2147483646 w 3020"/>
                    <a:gd name="T5" fmla="*/ 2147483646 h 2140"/>
                    <a:gd name="T6" fmla="*/ 2147483646 w 3020"/>
                    <a:gd name="T7" fmla="*/ 498046875 h 2140"/>
                    <a:gd name="T8" fmla="*/ 2147483646 w 3020"/>
                    <a:gd name="T9" fmla="*/ 9765625 h 21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0" name="Google Shape;1145;p8"/>
                <p:cNvSpPr>
                  <a:spLocks/>
                </p:cNvSpPr>
                <p:nvPr/>
              </p:nvSpPr>
              <p:spPr bwMode="auto">
                <a:xfrm>
                  <a:off x="4772875" y="1606350"/>
                  <a:ext cx="75875" cy="53900"/>
                </a:xfrm>
                <a:custGeom>
                  <a:avLst/>
                  <a:gdLst>
                    <a:gd name="T0" fmla="*/ 2147483646 w 3035"/>
                    <a:gd name="T1" fmla="*/ 9765625 h 2156"/>
                    <a:gd name="T2" fmla="*/ 2147483646 w 3035"/>
                    <a:gd name="T3" fmla="*/ 2147483646 h 2156"/>
                    <a:gd name="T4" fmla="*/ 2147483646 w 3035"/>
                    <a:gd name="T5" fmla="*/ 2147483646 h 2156"/>
                    <a:gd name="T6" fmla="*/ 2147483646 w 3035"/>
                    <a:gd name="T7" fmla="*/ 439453125 h 2156"/>
                    <a:gd name="T8" fmla="*/ 2147483646 w 3035"/>
                    <a:gd name="T9" fmla="*/ 9765625 h 21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1" name="Google Shape;1146;p8"/>
                <p:cNvSpPr>
                  <a:spLocks/>
                </p:cNvSpPr>
                <p:nvPr/>
              </p:nvSpPr>
              <p:spPr bwMode="auto">
                <a:xfrm>
                  <a:off x="4812000" y="1672125"/>
                  <a:ext cx="76025" cy="53650"/>
                </a:xfrm>
                <a:custGeom>
                  <a:avLst/>
                  <a:gdLst>
                    <a:gd name="T0" fmla="*/ 2147483646 w 3041"/>
                    <a:gd name="T1" fmla="*/ 0 h 2146"/>
                    <a:gd name="T2" fmla="*/ 2147483646 w 3041"/>
                    <a:gd name="T3" fmla="*/ 2147483646 h 2146"/>
                    <a:gd name="T4" fmla="*/ 2147483646 w 3041"/>
                    <a:gd name="T5" fmla="*/ 2147483646 h 2146"/>
                    <a:gd name="T6" fmla="*/ 2147483646 w 3041"/>
                    <a:gd name="T7" fmla="*/ 566406250 h 2146"/>
                    <a:gd name="T8" fmla="*/ 2147483646 w 3041"/>
                    <a:gd name="T9" fmla="*/ 0 h 2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1147;p8"/>
                <p:cNvSpPr>
                  <a:spLocks/>
                </p:cNvSpPr>
                <p:nvPr/>
              </p:nvSpPr>
              <p:spPr bwMode="auto">
                <a:xfrm>
                  <a:off x="4829150" y="1600875"/>
                  <a:ext cx="74800" cy="53475"/>
                </a:xfrm>
                <a:custGeom>
                  <a:avLst/>
                  <a:gdLst>
                    <a:gd name="T0" fmla="*/ 2147483646 w 2992"/>
                    <a:gd name="T1" fmla="*/ 0 h 2139"/>
                    <a:gd name="T2" fmla="*/ 2147483646 w 2992"/>
                    <a:gd name="T3" fmla="*/ 2147483646 h 2139"/>
                    <a:gd name="T4" fmla="*/ 2147483646 w 2992"/>
                    <a:gd name="T5" fmla="*/ 2147483646 h 2139"/>
                    <a:gd name="T6" fmla="*/ 2147483646 w 2992"/>
                    <a:gd name="T7" fmla="*/ 498046875 h 2139"/>
                    <a:gd name="T8" fmla="*/ 2147483646 w 2992"/>
                    <a:gd name="T9" fmla="*/ 0 h 21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1148;p8"/>
                <p:cNvSpPr>
                  <a:spLocks/>
                </p:cNvSpPr>
                <p:nvPr/>
              </p:nvSpPr>
              <p:spPr bwMode="auto">
                <a:xfrm>
                  <a:off x="4742800" y="1574875"/>
                  <a:ext cx="75550" cy="54225"/>
                </a:xfrm>
                <a:custGeom>
                  <a:avLst/>
                  <a:gdLst>
                    <a:gd name="T0" fmla="*/ 2147483646 w 3022"/>
                    <a:gd name="T1" fmla="*/ 0 h 2169"/>
                    <a:gd name="T2" fmla="*/ 2147483646 w 3022"/>
                    <a:gd name="T3" fmla="*/ 2147483646 h 2169"/>
                    <a:gd name="T4" fmla="*/ 2147483646 w 3022"/>
                    <a:gd name="T5" fmla="*/ 2147483646 h 2169"/>
                    <a:gd name="T6" fmla="*/ 2147483646 w 3022"/>
                    <a:gd name="T7" fmla="*/ 566406250 h 2169"/>
                    <a:gd name="T8" fmla="*/ 2147483646 w 3022"/>
                    <a:gd name="T9" fmla="*/ 0 h 2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1149;p8"/>
                <p:cNvSpPr>
                  <a:spLocks/>
                </p:cNvSpPr>
                <p:nvPr/>
              </p:nvSpPr>
              <p:spPr bwMode="auto">
                <a:xfrm>
                  <a:off x="4700825" y="1593300"/>
                  <a:ext cx="75525" cy="53450"/>
                </a:xfrm>
                <a:custGeom>
                  <a:avLst/>
                  <a:gdLst>
                    <a:gd name="T0" fmla="*/ 2147483646 w 3021"/>
                    <a:gd name="T1" fmla="*/ 0 h 2138"/>
                    <a:gd name="T2" fmla="*/ 2147483646 w 3021"/>
                    <a:gd name="T3" fmla="*/ 2147483646 h 2138"/>
                    <a:gd name="T4" fmla="*/ 2147483646 w 3021"/>
                    <a:gd name="T5" fmla="*/ 2147483646 h 2138"/>
                    <a:gd name="T6" fmla="*/ 2147483646 w 3021"/>
                    <a:gd name="T7" fmla="*/ 488281250 h 2138"/>
                    <a:gd name="T8" fmla="*/ 2147483646 w 3021"/>
                    <a:gd name="T9" fmla="*/ 0 h 21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5" name="Google Shape;1150;p8"/>
                <p:cNvSpPr>
                  <a:spLocks/>
                </p:cNvSpPr>
                <p:nvPr/>
              </p:nvSpPr>
              <p:spPr bwMode="auto">
                <a:xfrm>
                  <a:off x="4654175" y="1659550"/>
                  <a:ext cx="75200" cy="53900"/>
                </a:xfrm>
                <a:custGeom>
                  <a:avLst/>
                  <a:gdLst>
                    <a:gd name="T0" fmla="*/ 2147483646 w 3008"/>
                    <a:gd name="T1" fmla="*/ 9765625 h 2156"/>
                    <a:gd name="T2" fmla="*/ 2147483646 w 3008"/>
                    <a:gd name="T3" fmla="*/ 2147483646 h 2156"/>
                    <a:gd name="T4" fmla="*/ 2147483646 w 3008"/>
                    <a:gd name="T5" fmla="*/ 2147483646 h 2156"/>
                    <a:gd name="T6" fmla="*/ 2147483646 w 3008"/>
                    <a:gd name="T7" fmla="*/ 429687500 h 2156"/>
                    <a:gd name="T8" fmla="*/ 2147483646 w 3008"/>
                    <a:gd name="T9" fmla="*/ 9765625 h 21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1151;p8"/>
                <p:cNvSpPr>
                  <a:spLocks/>
                </p:cNvSpPr>
                <p:nvPr/>
              </p:nvSpPr>
              <p:spPr bwMode="auto">
                <a:xfrm>
                  <a:off x="4641525" y="1701175"/>
                  <a:ext cx="75700" cy="54075"/>
                </a:xfrm>
                <a:custGeom>
                  <a:avLst/>
                  <a:gdLst>
                    <a:gd name="T0" fmla="*/ 2147483646 w 3028"/>
                    <a:gd name="T1" fmla="*/ 9765625 h 2163"/>
                    <a:gd name="T2" fmla="*/ 2147483646 w 3028"/>
                    <a:gd name="T3" fmla="*/ 2147483646 h 2163"/>
                    <a:gd name="T4" fmla="*/ 2147483646 w 3028"/>
                    <a:gd name="T5" fmla="*/ 2147483646 h 2163"/>
                    <a:gd name="T6" fmla="*/ 2147483646 w 3028"/>
                    <a:gd name="T7" fmla="*/ 498046875 h 2163"/>
                    <a:gd name="T8" fmla="*/ 2147483646 w 3028"/>
                    <a:gd name="T9" fmla="*/ 9765625 h 21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7" name="Google Shape;1152;p8"/>
                <p:cNvSpPr>
                  <a:spLocks/>
                </p:cNvSpPr>
                <p:nvPr/>
              </p:nvSpPr>
              <p:spPr bwMode="auto">
                <a:xfrm>
                  <a:off x="4606625" y="1815925"/>
                  <a:ext cx="76400" cy="54050"/>
                </a:xfrm>
                <a:custGeom>
                  <a:avLst/>
                  <a:gdLst>
                    <a:gd name="T0" fmla="*/ 2147483646 w 3056"/>
                    <a:gd name="T1" fmla="*/ 0 h 2162"/>
                    <a:gd name="T2" fmla="*/ 2147483646 w 3056"/>
                    <a:gd name="T3" fmla="*/ 2147483646 h 2162"/>
                    <a:gd name="T4" fmla="*/ 2147483646 w 3056"/>
                    <a:gd name="T5" fmla="*/ 2147483646 h 2162"/>
                    <a:gd name="T6" fmla="*/ 2147483646 w 3056"/>
                    <a:gd name="T7" fmla="*/ 498046875 h 2162"/>
                    <a:gd name="T8" fmla="*/ 2147483646 w 3056"/>
                    <a:gd name="T9" fmla="*/ 0 h 21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1153;p8"/>
                <p:cNvSpPr>
                  <a:spLocks/>
                </p:cNvSpPr>
                <p:nvPr/>
              </p:nvSpPr>
              <p:spPr bwMode="auto">
                <a:xfrm>
                  <a:off x="4639400" y="1843875"/>
                  <a:ext cx="75375" cy="53625"/>
                </a:xfrm>
                <a:custGeom>
                  <a:avLst/>
                  <a:gdLst>
                    <a:gd name="T0" fmla="*/ 2147483646 w 3015"/>
                    <a:gd name="T1" fmla="*/ 0 h 2145"/>
                    <a:gd name="T2" fmla="*/ 2147483646 w 3015"/>
                    <a:gd name="T3" fmla="*/ 2147483646 h 2145"/>
                    <a:gd name="T4" fmla="*/ 2147483646 w 3015"/>
                    <a:gd name="T5" fmla="*/ 2147483646 h 2145"/>
                    <a:gd name="T6" fmla="*/ 2147483646 w 3015"/>
                    <a:gd name="T7" fmla="*/ 566406250 h 2145"/>
                    <a:gd name="T8" fmla="*/ 2147483646 w 3015"/>
                    <a:gd name="T9" fmla="*/ 0 h 21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1154;p8"/>
                <p:cNvSpPr>
                  <a:spLocks/>
                </p:cNvSpPr>
                <p:nvPr/>
              </p:nvSpPr>
              <p:spPr bwMode="auto">
                <a:xfrm>
                  <a:off x="4644575" y="1943600"/>
                  <a:ext cx="76450" cy="54050"/>
                </a:xfrm>
                <a:custGeom>
                  <a:avLst/>
                  <a:gdLst>
                    <a:gd name="T0" fmla="*/ 2147483646 w 3058"/>
                    <a:gd name="T1" fmla="*/ 0 h 2162"/>
                    <a:gd name="T2" fmla="*/ 2147483646 w 3058"/>
                    <a:gd name="T3" fmla="*/ 2147483646 h 2162"/>
                    <a:gd name="T4" fmla="*/ 2147483646 w 3058"/>
                    <a:gd name="T5" fmla="*/ 2147483646 h 2162"/>
                    <a:gd name="T6" fmla="*/ 2147483646 w 3058"/>
                    <a:gd name="T7" fmla="*/ 488281250 h 2162"/>
                    <a:gd name="T8" fmla="*/ 2147483646 w 3058"/>
                    <a:gd name="T9" fmla="*/ 0 h 21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1155;p8"/>
                <p:cNvSpPr>
                  <a:spLocks/>
                </p:cNvSpPr>
                <p:nvPr/>
              </p:nvSpPr>
              <p:spPr bwMode="auto">
                <a:xfrm>
                  <a:off x="4719150" y="1729100"/>
                  <a:ext cx="74650" cy="53650"/>
                </a:xfrm>
                <a:custGeom>
                  <a:avLst/>
                  <a:gdLst>
                    <a:gd name="T0" fmla="*/ 2147483646 w 2986"/>
                    <a:gd name="T1" fmla="*/ 9765625 h 2146"/>
                    <a:gd name="T2" fmla="*/ 2147483646 w 2986"/>
                    <a:gd name="T3" fmla="*/ 2147483646 h 2146"/>
                    <a:gd name="T4" fmla="*/ 2147483646 w 2986"/>
                    <a:gd name="T5" fmla="*/ 2147483646 h 2146"/>
                    <a:gd name="T6" fmla="*/ 2147483646 w 2986"/>
                    <a:gd name="T7" fmla="*/ 576171875 h 2146"/>
                    <a:gd name="T8" fmla="*/ 2147483646 w 2986"/>
                    <a:gd name="T9" fmla="*/ 9765625 h 2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1" name="Google Shape;1156;p8"/>
                <p:cNvSpPr>
                  <a:spLocks/>
                </p:cNvSpPr>
                <p:nvPr/>
              </p:nvSpPr>
              <p:spPr bwMode="auto">
                <a:xfrm>
                  <a:off x="4766000" y="1613200"/>
                  <a:ext cx="76600" cy="53900"/>
                </a:xfrm>
                <a:custGeom>
                  <a:avLst/>
                  <a:gdLst>
                    <a:gd name="T0" fmla="*/ 2147483646 w 3064"/>
                    <a:gd name="T1" fmla="*/ 9765625 h 2156"/>
                    <a:gd name="T2" fmla="*/ 2147483646 w 3064"/>
                    <a:gd name="T3" fmla="*/ 2147483646 h 2156"/>
                    <a:gd name="T4" fmla="*/ 2147483646 w 3064"/>
                    <a:gd name="T5" fmla="*/ 2147483646 h 2156"/>
                    <a:gd name="T6" fmla="*/ 2147483646 w 3064"/>
                    <a:gd name="T7" fmla="*/ 429687500 h 2156"/>
                    <a:gd name="T8" fmla="*/ 2147483646 w 3064"/>
                    <a:gd name="T9" fmla="*/ 9765625 h 21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2" name="Google Shape;1157;p8"/>
                <p:cNvSpPr>
                  <a:spLocks/>
                </p:cNvSpPr>
                <p:nvPr/>
              </p:nvSpPr>
              <p:spPr bwMode="auto">
                <a:xfrm>
                  <a:off x="4716025" y="1660925"/>
                  <a:ext cx="75575" cy="53450"/>
                </a:xfrm>
                <a:custGeom>
                  <a:avLst/>
                  <a:gdLst>
                    <a:gd name="T0" fmla="*/ 2147483646 w 3023"/>
                    <a:gd name="T1" fmla="*/ 0 h 2138"/>
                    <a:gd name="T2" fmla="*/ 2147483646 w 3023"/>
                    <a:gd name="T3" fmla="*/ 2147483646 h 2138"/>
                    <a:gd name="T4" fmla="*/ 2147483646 w 3023"/>
                    <a:gd name="T5" fmla="*/ 2147483646 h 2138"/>
                    <a:gd name="T6" fmla="*/ 2147483646 w 3023"/>
                    <a:gd name="T7" fmla="*/ 488281250 h 2138"/>
                    <a:gd name="T8" fmla="*/ 2147483646 w 3023"/>
                    <a:gd name="T9" fmla="*/ 0 h 21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3" name="Google Shape;1158;p8"/>
                <p:cNvSpPr>
                  <a:spLocks/>
                </p:cNvSpPr>
                <p:nvPr/>
              </p:nvSpPr>
              <p:spPr bwMode="auto">
                <a:xfrm>
                  <a:off x="4682350" y="1655000"/>
                  <a:ext cx="75000" cy="53300"/>
                </a:xfrm>
                <a:custGeom>
                  <a:avLst/>
                  <a:gdLst>
                    <a:gd name="T0" fmla="*/ 2147483646 w 3000"/>
                    <a:gd name="T1" fmla="*/ 9765625 h 2132"/>
                    <a:gd name="T2" fmla="*/ 2147483646 w 3000"/>
                    <a:gd name="T3" fmla="*/ 2147483646 h 2132"/>
                    <a:gd name="T4" fmla="*/ 2147483646 w 3000"/>
                    <a:gd name="T5" fmla="*/ 2147483646 h 2132"/>
                    <a:gd name="T6" fmla="*/ 2147483646 w 3000"/>
                    <a:gd name="T7" fmla="*/ 429687500 h 2132"/>
                    <a:gd name="T8" fmla="*/ 2147483646 w 3000"/>
                    <a:gd name="T9" fmla="*/ 9765625 h 2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4" name="Google Shape;1159;p8"/>
                <p:cNvSpPr>
                  <a:spLocks/>
                </p:cNvSpPr>
                <p:nvPr/>
              </p:nvSpPr>
              <p:spPr bwMode="auto">
                <a:xfrm>
                  <a:off x="4553225" y="2023550"/>
                  <a:ext cx="76600" cy="53875"/>
                </a:xfrm>
                <a:custGeom>
                  <a:avLst/>
                  <a:gdLst>
                    <a:gd name="T0" fmla="*/ 2147483646 w 3064"/>
                    <a:gd name="T1" fmla="*/ 0 h 2155"/>
                    <a:gd name="T2" fmla="*/ 2147483646 w 3064"/>
                    <a:gd name="T3" fmla="*/ 2147483646 h 2155"/>
                    <a:gd name="T4" fmla="*/ 2147483646 w 3064"/>
                    <a:gd name="T5" fmla="*/ 2147483646 h 2155"/>
                    <a:gd name="T6" fmla="*/ 2147483646 w 3064"/>
                    <a:gd name="T7" fmla="*/ 429687500 h 2155"/>
                    <a:gd name="T8" fmla="*/ 2147483646 w 3064"/>
                    <a:gd name="T9" fmla="*/ 0 h 21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5" name="Google Shape;1160;p8"/>
                <p:cNvSpPr>
                  <a:spLocks/>
                </p:cNvSpPr>
                <p:nvPr/>
              </p:nvSpPr>
              <p:spPr bwMode="auto">
                <a:xfrm>
                  <a:off x="4640075" y="2049800"/>
                  <a:ext cx="74875" cy="54225"/>
                </a:xfrm>
                <a:custGeom>
                  <a:avLst/>
                  <a:gdLst>
                    <a:gd name="T0" fmla="*/ 2147483646 w 2995"/>
                    <a:gd name="T1" fmla="*/ 0 h 2169"/>
                    <a:gd name="T2" fmla="*/ 2147483646 w 2995"/>
                    <a:gd name="T3" fmla="*/ 2147483646 h 2169"/>
                    <a:gd name="T4" fmla="*/ 2147483646 w 2995"/>
                    <a:gd name="T5" fmla="*/ 2147483646 h 2169"/>
                    <a:gd name="T6" fmla="*/ 2147483646 w 2995"/>
                    <a:gd name="T7" fmla="*/ 566406250 h 2169"/>
                    <a:gd name="T8" fmla="*/ 2147483646 w 2995"/>
                    <a:gd name="T9" fmla="*/ 0 h 2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6" name="Google Shape;1161;p8"/>
                <p:cNvSpPr>
                  <a:spLocks/>
                </p:cNvSpPr>
                <p:nvPr/>
              </p:nvSpPr>
              <p:spPr bwMode="auto">
                <a:xfrm>
                  <a:off x="4591525" y="2106800"/>
                  <a:ext cx="74850" cy="54225"/>
                </a:xfrm>
                <a:custGeom>
                  <a:avLst/>
                  <a:gdLst>
                    <a:gd name="T0" fmla="*/ 2147483646 w 2994"/>
                    <a:gd name="T1" fmla="*/ 0 h 2169"/>
                    <a:gd name="T2" fmla="*/ 2147483646 w 2994"/>
                    <a:gd name="T3" fmla="*/ 2147483646 h 2169"/>
                    <a:gd name="T4" fmla="*/ 2147483646 w 2994"/>
                    <a:gd name="T5" fmla="*/ 2147483646 h 2169"/>
                    <a:gd name="T6" fmla="*/ 2147483646 w 2994"/>
                    <a:gd name="T7" fmla="*/ 556640625 h 2169"/>
                    <a:gd name="T8" fmla="*/ 2147483646 w 2994"/>
                    <a:gd name="T9" fmla="*/ 0 h 2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7" name="Google Shape;1162;p8"/>
                <p:cNvSpPr>
                  <a:spLocks/>
                </p:cNvSpPr>
                <p:nvPr/>
              </p:nvSpPr>
              <p:spPr bwMode="auto">
                <a:xfrm>
                  <a:off x="4573350" y="2061200"/>
                  <a:ext cx="76250" cy="54225"/>
                </a:xfrm>
                <a:custGeom>
                  <a:avLst/>
                  <a:gdLst>
                    <a:gd name="T0" fmla="*/ 2147483646 w 3050"/>
                    <a:gd name="T1" fmla="*/ 0 h 2169"/>
                    <a:gd name="T2" fmla="*/ 2147483646 w 3050"/>
                    <a:gd name="T3" fmla="*/ 2147483646 h 2169"/>
                    <a:gd name="T4" fmla="*/ 2147483646 w 3050"/>
                    <a:gd name="T5" fmla="*/ 2147483646 h 2169"/>
                    <a:gd name="T6" fmla="*/ 2147483646 w 3050"/>
                    <a:gd name="T7" fmla="*/ 566406250 h 2169"/>
                    <a:gd name="T8" fmla="*/ 2147483646 w 3050"/>
                    <a:gd name="T9" fmla="*/ 0 h 2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8" name="Google Shape;1163;p8"/>
                <p:cNvSpPr>
                  <a:spLocks/>
                </p:cNvSpPr>
                <p:nvPr/>
              </p:nvSpPr>
              <p:spPr bwMode="auto">
                <a:xfrm>
                  <a:off x="4726525" y="1851650"/>
                  <a:ext cx="74825" cy="53475"/>
                </a:xfrm>
                <a:custGeom>
                  <a:avLst/>
                  <a:gdLst>
                    <a:gd name="T0" fmla="*/ 2147483646 w 2993"/>
                    <a:gd name="T1" fmla="*/ 9765625 h 2139"/>
                    <a:gd name="T2" fmla="*/ 2147483646 w 2993"/>
                    <a:gd name="T3" fmla="*/ 2147483646 h 2139"/>
                    <a:gd name="T4" fmla="*/ 2147483646 w 2993"/>
                    <a:gd name="T5" fmla="*/ 2147483646 h 2139"/>
                    <a:gd name="T6" fmla="*/ 2147483646 w 2993"/>
                    <a:gd name="T7" fmla="*/ 498046875 h 2139"/>
                    <a:gd name="T8" fmla="*/ 2147483646 w 2993"/>
                    <a:gd name="T9" fmla="*/ 9765625 h 21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2" name="Google Shape;1164;p8"/>
              <p:cNvGrpSpPr>
                <a:grpSpLocks/>
              </p:cNvGrpSpPr>
              <p:nvPr/>
            </p:nvGrpSpPr>
            <p:grpSpPr bwMode="auto"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40" name="Google Shape;1165;p8"/>
                <p:cNvSpPr>
                  <a:spLocks/>
                </p:cNvSpPr>
                <p:nvPr/>
              </p:nvSpPr>
              <p:spPr bwMode="auto">
                <a:xfrm>
                  <a:off x="6874250" y="1681775"/>
                  <a:ext cx="605675" cy="281950"/>
                </a:xfrm>
                <a:custGeom>
                  <a:avLst/>
                  <a:gdLst>
                    <a:gd name="T0" fmla="*/ 2147483646 w 24227"/>
                    <a:gd name="T1" fmla="*/ 0 h 11278"/>
                    <a:gd name="T2" fmla="*/ 9765625 w 24227"/>
                    <a:gd name="T3" fmla="*/ 2147483646 h 11278"/>
                    <a:gd name="T4" fmla="*/ 2147483646 w 24227"/>
                    <a:gd name="T5" fmla="*/ 2147483646 h 11278"/>
                    <a:gd name="T6" fmla="*/ 2147483646 w 24227"/>
                    <a:gd name="T7" fmla="*/ 2147483646 h 11278"/>
                    <a:gd name="T8" fmla="*/ 2147483646 w 24227"/>
                    <a:gd name="T9" fmla="*/ 2147483646 h 11278"/>
                    <a:gd name="T10" fmla="*/ 2147483646 w 24227"/>
                    <a:gd name="T11" fmla="*/ 2147483646 h 11278"/>
                    <a:gd name="T12" fmla="*/ 2147483646 w 24227"/>
                    <a:gd name="T13" fmla="*/ 0 h 1127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1" name="Google Shape;1166;p8"/>
                <p:cNvSpPr>
                  <a:spLocks/>
                </p:cNvSpPr>
                <p:nvPr/>
              </p:nvSpPr>
              <p:spPr bwMode="auto">
                <a:xfrm>
                  <a:off x="6475725" y="1079125"/>
                  <a:ext cx="510250" cy="322750"/>
                </a:xfrm>
                <a:custGeom>
                  <a:avLst/>
                  <a:gdLst>
                    <a:gd name="T0" fmla="*/ 2147483646 w 20410"/>
                    <a:gd name="T1" fmla="*/ 0 h 12910"/>
                    <a:gd name="T2" fmla="*/ 2147483646 w 20410"/>
                    <a:gd name="T3" fmla="*/ 2147483646 h 12910"/>
                    <a:gd name="T4" fmla="*/ 2147483646 w 20410"/>
                    <a:gd name="T5" fmla="*/ 2147483646 h 12910"/>
                    <a:gd name="T6" fmla="*/ 2147483646 w 20410"/>
                    <a:gd name="T7" fmla="*/ 2147483646 h 12910"/>
                    <a:gd name="T8" fmla="*/ 2147483646 w 20410"/>
                    <a:gd name="T9" fmla="*/ 2147483646 h 12910"/>
                    <a:gd name="T10" fmla="*/ 2147483646 w 20410"/>
                    <a:gd name="T11" fmla="*/ 2147483646 h 12910"/>
                    <a:gd name="T12" fmla="*/ 2147483646 w 20410"/>
                    <a:gd name="T13" fmla="*/ 2147483646 h 12910"/>
                    <a:gd name="T14" fmla="*/ 2147483646 w 20410"/>
                    <a:gd name="T15" fmla="*/ 0 h 1291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2" name="Google Shape;1167;p8"/>
                <p:cNvSpPr>
                  <a:spLocks/>
                </p:cNvSpPr>
                <p:nvPr/>
              </p:nvSpPr>
              <p:spPr bwMode="auto">
                <a:xfrm>
                  <a:off x="6640975" y="1966125"/>
                  <a:ext cx="237875" cy="424050"/>
                </a:xfrm>
                <a:custGeom>
                  <a:avLst/>
                  <a:gdLst>
                    <a:gd name="T0" fmla="*/ 2147483646 w 9515"/>
                    <a:gd name="T1" fmla="*/ 0 h 16962"/>
                    <a:gd name="T2" fmla="*/ 2147483646 w 9515"/>
                    <a:gd name="T3" fmla="*/ 2147483646 h 16962"/>
                    <a:gd name="T4" fmla="*/ 2147483646 w 9515"/>
                    <a:gd name="T5" fmla="*/ 2147483646 h 16962"/>
                    <a:gd name="T6" fmla="*/ 2147483646 w 9515"/>
                    <a:gd name="T7" fmla="*/ 2147483646 h 16962"/>
                    <a:gd name="T8" fmla="*/ 2147483646 w 9515"/>
                    <a:gd name="T9" fmla="*/ 0 h 169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3" name="Google Shape;1168;p8"/>
                <p:cNvSpPr>
                  <a:spLocks/>
                </p:cNvSpPr>
                <p:nvPr/>
              </p:nvSpPr>
              <p:spPr bwMode="auto">
                <a:xfrm>
                  <a:off x="7102225" y="2064275"/>
                  <a:ext cx="492425" cy="230950"/>
                </a:xfrm>
                <a:custGeom>
                  <a:avLst/>
                  <a:gdLst>
                    <a:gd name="T0" fmla="*/ 2147483646 w 19697"/>
                    <a:gd name="T1" fmla="*/ 0 h 9238"/>
                    <a:gd name="T2" fmla="*/ 0 w 19697"/>
                    <a:gd name="T3" fmla="*/ 2147483646 h 9238"/>
                    <a:gd name="T4" fmla="*/ 2147483646 w 19697"/>
                    <a:gd name="T5" fmla="*/ 2147483646 h 9238"/>
                    <a:gd name="T6" fmla="*/ 2147483646 w 19697"/>
                    <a:gd name="T7" fmla="*/ 2147483646 h 9238"/>
                    <a:gd name="T8" fmla="*/ 2147483646 w 19697"/>
                    <a:gd name="T9" fmla="*/ 2147483646 h 9238"/>
                    <a:gd name="T10" fmla="*/ 2147483646 w 19697"/>
                    <a:gd name="T11" fmla="*/ 1142578125 h 9238"/>
                    <a:gd name="T12" fmla="*/ 2147483646 w 19697"/>
                    <a:gd name="T13" fmla="*/ 0 h 923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4" name="Google Shape;1169;p8"/>
                <p:cNvSpPr>
                  <a:spLocks/>
                </p:cNvSpPr>
                <p:nvPr/>
              </p:nvSpPr>
              <p:spPr bwMode="auto">
                <a:xfrm>
                  <a:off x="7012550" y="2202450"/>
                  <a:ext cx="299425" cy="277375"/>
                </a:xfrm>
                <a:custGeom>
                  <a:avLst/>
                  <a:gdLst>
                    <a:gd name="T0" fmla="*/ 2147483646 w 11977"/>
                    <a:gd name="T1" fmla="*/ 9765625 h 11095"/>
                    <a:gd name="T2" fmla="*/ 2147483646 w 11977"/>
                    <a:gd name="T3" fmla="*/ 9765625 h 11095"/>
                    <a:gd name="T4" fmla="*/ 2147483646 w 11977"/>
                    <a:gd name="T5" fmla="*/ 2147483646 h 11095"/>
                    <a:gd name="T6" fmla="*/ 2147483646 w 11977"/>
                    <a:gd name="T7" fmla="*/ 2147483646 h 11095"/>
                    <a:gd name="T8" fmla="*/ 2147483646 w 11977"/>
                    <a:gd name="T9" fmla="*/ 2147483646 h 11095"/>
                    <a:gd name="T10" fmla="*/ 2147483646 w 11977"/>
                    <a:gd name="T11" fmla="*/ 2147483646 h 11095"/>
                    <a:gd name="T12" fmla="*/ 2147483646 w 11977"/>
                    <a:gd name="T13" fmla="*/ 2147483646 h 11095"/>
                    <a:gd name="T14" fmla="*/ 2147483646 w 11977"/>
                    <a:gd name="T15" fmla="*/ 9765625 h 1109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5" name="Google Shape;1170;p8"/>
                <p:cNvSpPr/>
                <p:nvPr/>
              </p:nvSpPr>
              <p:spPr>
                <a:xfrm>
                  <a:off x="6220591" y="620026"/>
                  <a:ext cx="1261144" cy="1700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3" name="Google Shape;1171;p8"/>
              <p:cNvGrpSpPr>
                <a:grpSpLocks/>
              </p:cNvGrpSpPr>
              <p:nvPr/>
            </p:nvGrpSpPr>
            <p:grpSpPr bwMode="auto"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25" name="Google Shape;1172;p8"/>
                <p:cNvSpPr>
                  <a:spLocks/>
                </p:cNvSpPr>
                <p:nvPr/>
              </p:nvSpPr>
              <p:spPr bwMode="auto">
                <a:xfrm>
                  <a:off x="5374225" y="2061100"/>
                  <a:ext cx="140600" cy="285125"/>
                </a:xfrm>
                <a:custGeom>
                  <a:avLst/>
                  <a:gdLst>
                    <a:gd name="T0" fmla="*/ 2147483646 w 5624"/>
                    <a:gd name="T1" fmla="*/ 9765625 h 11405"/>
                    <a:gd name="T2" fmla="*/ 595703125 w 5624"/>
                    <a:gd name="T3" fmla="*/ 2147483646 h 11405"/>
                    <a:gd name="T4" fmla="*/ 2147483646 w 5624"/>
                    <a:gd name="T5" fmla="*/ 2147483646 h 11405"/>
                    <a:gd name="T6" fmla="*/ 2147483646 w 5624"/>
                    <a:gd name="T7" fmla="*/ 2147483646 h 11405"/>
                    <a:gd name="T8" fmla="*/ 2147483646 w 5624"/>
                    <a:gd name="T9" fmla="*/ 2147483646 h 11405"/>
                    <a:gd name="T10" fmla="*/ 2147483646 w 5624"/>
                    <a:gd name="T11" fmla="*/ 2147483646 h 11405"/>
                    <a:gd name="T12" fmla="*/ 2147483646 w 5624"/>
                    <a:gd name="T13" fmla="*/ 9765625 h 1140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6" name="Google Shape;1173;p8"/>
                <p:cNvSpPr>
                  <a:spLocks/>
                </p:cNvSpPr>
                <p:nvPr/>
              </p:nvSpPr>
              <p:spPr bwMode="auto">
                <a:xfrm>
                  <a:off x="5146250" y="1992725"/>
                  <a:ext cx="267525" cy="137575"/>
                </a:xfrm>
                <a:custGeom>
                  <a:avLst/>
                  <a:gdLst>
                    <a:gd name="T0" fmla="*/ 2147483646 w 10701"/>
                    <a:gd name="T1" fmla="*/ 0 h 5503"/>
                    <a:gd name="T2" fmla="*/ 2147483646 w 10701"/>
                    <a:gd name="T3" fmla="*/ 1787109375 h 5503"/>
                    <a:gd name="T4" fmla="*/ 1191406250 w 10701"/>
                    <a:gd name="T5" fmla="*/ 2147483646 h 5503"/>
                    <a:gd name="T6" fmla="*/ 2147483646 w 10701"/>
                    <a:gd name="T7" fmla="*/ 2147483646 h 5503"/>
                    <a:gd name="T8" fmla="*/ 2147483646 w 10701"/>
                    <a:gd name="T9" fmla="*/ 2147483646 h 5503"/>
                    <a:gd name="T10" fmla="*/ 2147483646 w 10701"/>
                    <a:gd name="T11" fmla="*/ 2147483646 h 5503"/>
                    <a:gd name="T12" fmla="*/ 2147483646 w 10701"/>
                    <a:gd name="T13" fmla="*/ 2147483646 h 5503"/>
                    <a:gd name="T14" fmla="*/ 2147483646 w 10701"/>
                    <a:gd name="T15" fmla="*/ 898437500 h 5503"/>
                    <a:gd name="T16" fmla="*/ 2147483646 w 10701"/>
                    <a:gd name="T17" fmla="*/ 0 h 550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7" name="Google Shape;1174;p8"/>
                <p:cNvSpPr>
                  <a:spLocks/>
                </p:cNvSpPr>
                <p:nvPr/>
              </p:nvSpPr>
              <p:spPr bwMode="auto">
                <a:xfrm>
                  <a:off x="5530775" y="1934200"/>
                  <a:ext cx="154275" cy="321450"/>
                </a:xfrm>
                <a:custGeom>
                  <a:avLst/>
                  <a:gdLst>
                    <a:gd name="T0" fmla="*/ 0 w 6171"/>
                    <a:gd name="T1" fmla="*/ 9765625 h 12858"/>
                    <a:gd name="T2" fmla="*/ 0 w 6171"/>
                    <a:gd name="T3" fmla="*/ 9765625 h 12858"/>
                    <a:gd name="T4" fmla="*/ 2147483646 w 6171"/>
                    <a:gd name="T5" fmla="*/ 2147483646 h 12858"/>
                    <a:gd name="T6" fmla="*/ 2147483646 w 6171"/>
                    <a:gd name="T7" fmla="*/ 2147483646 h 12858"/>
                    <a:gd name="T8" fmla="*/ 2147483646 w 6171"/>
                    <a:gd name="T9" fmla="*/ 2147483646 h 12858"/>
                    <a:gd name="T10" fmla="*/ 2147483646 w 6171"/>
                    <a:gd name="T11" fmla="*/ 2147483646 h 12858"/>
                    <a:gd name="T12" fmla="*/ 2147483646 w 6171"/>
                    <a:gd name="T13" fmla="*/ 2147483646 h 12858"/>
                    <a:gd name="T14" fmla="*/ 2147483646 w 6171"/>
                    <a:gd name="T15" fmla="*/ 2147483646 h 12858"/>
                    <a:gd name="T16" fmla="*/ 0 w 6171"/>
                    <a:gd name="T17" fmla="*/ 9765625 h 128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8" name="Google Shape;1175;p8"/>
                <p:cNvSpPr>
                  <a:spLocks/>
                </p:cNvSpPr>
                <p:nvPr/>
              </p:nvSpPr>
              <p:spPr bwMode="auto">
                <a:xfrm>
                  <a:off x="5178175" y="1835325"/>
                  <a:ext cx="357925" cy="141350"/>
                </a:xfrm>
                <a:custGeom>
                  <a:avLst/>
                  <a:gdLst>
                    <a:gd name="T0" fmla="*/ 2147483646 w 14317"/>
                    <a:gd name="T1" fmla="*/ 9765625 h 5654"/>
                    <a:gd name="T2" fmla="*/ 2147483646 w 14317"/>
                    <a:gd name="T3" fmla="*/ 341796875 h 5654"/>
                    <a:gd name="T4" fmla="*/ 2147483646 w 14317"/>
                    <a:gd name="T5" fmla="*/ 2147483646 h 5654"/>
                    <a:gd name="T6" fmla="*/ 898437500 w 14317"/>
                    <a:gd name="T7" fmla="*/ 2147483646 h 5654"/>
                    <a:gd name="T8" fmla="*/ 2147483646 w 14317"/>
                    <a:gd name="T9" fmla="*/ 2147483646 h 5654"/>
                    <a:gd name="T10" fmla="*/ 2147483646 w 14317"/>
                    <a:gd name="T11" fmla="*/ 2147483646 h 5654"/>
                    <a:gd name="T12" fmla="*/ 2147483646 w 14317"/>
                    <a:gd name="T13" fmla="*/ 2147483646 h 5654"/>
                    <a:gd name="T14" fmla="*/ 2147483646 w 14317"/>
                    <a:gd name="T15" fmla="*/ 2147483646 h 5654"/>
                    <a:gd name="T16" fmla="*/ 2147483646 w 14317"/>
                    <a:gd name="T17" fmla="*/ 2147483646 h 5654"/>
                    <a:gd name="T18" fmla="*/ 2147483646 w 14317"/>
                    <a:gd name="T19" fmla="*/ 9765625 h 5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9" name="Google Shape;1176;p8"/>
                <p:cNvSpPr>
                  <a:spLocks/>
                </p:cNvSpPr>
                <p:nvPr/>
              </p:nvSpPr>
              <p:spPr bwMode="auto">
                <a:xfrm>
                  <a:off x="5631075" y="1804275"/>
                  <a:ext cx="212025" cy="300300"/>
                </a:xfrm>
                <a:custGeom>
                  <a:avLst/>
                  <a:gdLst>
                    <a:gd name="T0" fmla="*/ 0 w 8481"/>
                    <a:gd name="T1" fmla="*/ 0 h 12012"/>
                    <a:gd name="T2" fmla="*/ 2147483646 w 8481"/>
                    <a:gd name="T3" fmla="*/ 2147483646 h 12012"/>
                    <a:gd name="T4" fmla="*/ 2147483646 w 8481"/>
                    <a:gd name="T5" fmla="*/ 2147483646 h 12012"/>
                    <a:gd name="T6" fmla="*/ 2147483646 w 8481"/>
                    <a:gd name="T7" fmla="*/ 2147483646 h 12012"/>
                    <a:gd name="T8" fmla="*/ 2147483646 w 8481"/>
                    <a:gd name="T9" fmla="*/ 2147483646 h 12012"/>
                    <a:gd name="T10" fmla="*/ 2147483646 w 8481"/>
                    <a:gd name="T11" fmla="*/ 2147483646 h 12012"/>
                    <a:gd name="T12" fmla="*/ 2147483646 w 8481"/>
                    <a:gd name="T13" fmla="*/ 2147483646 h 12012"/>
                    <a:gd name="T14" fmla="*/ 0 w 8481"/>
                    <a:gd name="T15" fmla="*/ 0 h 120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0" name="Google Shape;1177;p8"/>
                <p:cNvSpPr>
                  <a:spLocks/>
                </p:cNvSpPr>
                <p:nvPr/>
              </p:nvSpPr>
              <p:spPr bwMode="auto">
                <a:xfrm>
                  <a:off x="5310400" y="1690475"/>
                  <a:ext cx="322975" cy="141825"/>
                </a:xfrm>
                <a:custGeom>
                  <a:avLst/>
                  <a:gdLst>
                    <a:gd name="T0" fmla="*/ 2147483646 w 12919"/>
                    <a:gd name="T1" fmla="*/ 9765625 h 5673"/>
                    <a:gd name="T2" fmla="*/ 2147483646 w 12919"/>
                    <a:gd name="T3" fmla="*/ 1708984375 h 5673"/>
                    <a:gd name="T4" fmla="*/ 2147483646 w 12919"/>
                    <a:gd name="T5" fmla="*/ 2147483646 h 5673"/>
                    <a:gd name="T6" fmla="*/ 2147483646 w 12919"/>
                    <a:gd name="T7" fmla="*/ 2147483646 h 5673"/>
                    <a:gd name="T8" fmla="*/ 2147483646 w 12919"/>
                    <a:gd name="T9" fmla="*/ 2147483646 h 5673"/>
                    <a:gd name="T10" fmla="*/ 2147483646 w 12919"/>
                    <a:gd name="T11" fmla="*/ 2147483646 h 5673"/>
                    <a:gd name="T12" fmla="*/ 2147483646 w 12919"/>
                    <a:gd name="T13" fmla="*/ 2147483646 h 5673"/>
                    <a:gd name="T14" fmla="*/ 2147483646 w 12919"/>
                    <a:gd name="T15" fmla="*/ 2147483646 h 5673"/>
                    <a:gd name="T16" fmla="*/ 2147483646 w 12919"/>
                    <a:gd name="T17" fmla="*/ 2147483646 h 5673"/>
                    <a:gd name="T18" fmla="*/ 2147483646 w 12919"/>
                    <a:gd name="T19" fmla="*/ 1416015625 h 5673"/>
                    <a:gd name="T20" fmla="*/ 2147483646 w 12919"/>
                    <a:gd name="T21" fmla="*/ 9765625 h 567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1" name="Google Shape;1178;p8"/>
                <p:cNvSpPr>
                  <a:spLocks/>
                </p:cNvSpPr>
                <p:nvPr/>
              </p:nvSpPr>
              <p:spPr bwMode="auto">
                <a:xfrm>
                  <a:off x="5693375" y="1715350"/>
                  <a:ext cx="266000" cy="234300"/>
                </a:xfrm>
                <a:custGeom>
                  <a:avLst/>
                  <a:gdLst>
                    <a:gd name="T0" fmla="*/ 9765625 w 10640"/>
                    <a:gd name="T1" fmla="*/ 9765625 h 9372"/>
                    <a:gd name="T2" fmla="*/ 2147483646 w 10640"/>
                    <a:gd name="T3" fmla="*/ 2147483646 h 9372"/>
                    <a:gd name="T4" fmla="*/ 2147483646 w 10640"/>
                    <a:gd name="T5" fmla="*/ 2147483646 h 9372"/>
                    <a:gd name="T6" fmla="*/ 2147483646 w 10640"/>
                    <a:gd name="T7" fmla="*/ 2147483646 h 9372"/>
                    <a:gd name="T8" fmla="*/ 2147483646 w 10640"/>
                    <a:gd name="T9" fmla="*/ 2147483646 h 9372"/>
                    <a:gd name="T10" fmla="*/ 2147483646 w 10640"/>
                    <a:gd name="T11" fmla="*/ 2147483646 h 9372"/>
                    <a:gd name="T12" fmla="*/ 2147483646 w 10640"/>
                    <a:gd name="T13" fmla="*/ 2147483646 h 9372"/>
                    <a:gd name="T14" fmla="*/ 9765625 w 10640"/>
                    <a:gd name="T15" fmla="*/ 9765625 h 93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2" name="Google Shape;1179;p8"/>
                <p:cNvSpPr>
                  <a:spLocks/>
                </p:cNvSpPr>
                <p:nvPr/>
              </p:nvSpPr>
              <p:spPr bwMode="auto">
                <a:xfrm>
                  <a:off x="5420575" y="1564075"/>
                  <a:ext cx="273600" cy="154475"/>
                </a:xfrm>
                <a:custGeom>
                  <a:avLst/>
                  <a:gdLst>
                    <a:gd name="T0" fmla="*/ 2147483646 w 10944"/>
                    <a:gd name="T1" fmla="*/ 9765625 h 6179"/>
                    <a:gd name="T2" fmla="*/ 2147483646 w 10944"/>
                    <a:gd name="T3" fmla="*/ 29296875 h 6179"/>
                    <a:gd name="T4" fmla="*/ 1787109375 w 10944"/>
                    <a:gd name="T5" fmla="*/ 2147483646 h 6179"/>
                    <a:gd name="T6" fmla="*/ 2147483646 w 10944"/>
                    <a:gd name="T7" fmla="*/ 2147483646 h 6179"/>
                    <a:gd name="T8" fmla="*/ 2147483646 w 10944"/>
                    <a:gd name="T9" fmla="*/ 2147483646 h 6179"/>
                    <a:gd name="T10" fmla="*/ 2147483646 w 10944"/>
                    <a:gd name="T11" fmla="*/ 2147483646 h 6179"/>
                    <a:gd name="T12" fmla="*/ 2147483646 w 10944"/>
                    <a:gd name="T13" fmla="*/ 2147483646 h 6179"/>
                    <a:gd name="T14" fmla="*/ 2147483646 w 10944"/>
                    <a:gd name="T15" fmla="*/ 9765625 h 617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3" name="Google Shape;1180;p8"/>
                <p:cNvSpPr>
                  <a:spLocks/>
                </p:cNvSpPr>
                <p:nvPr/>
              </p:nvSpPr>
              <p:spPr bwMode="auto">
                <a:xfrm>
                  <a:off x="5777725" y="1584875"/>
                  <a:ext cx="294875" cy="192925"/>
                </a:xfrm>
                <a:custGeom>
                  <a:avLst/>
                  <a:gdLst>
                    <a:gd name="T0" fmla="*/ 2147483646 w 11795"/>
                    <a:gd name="T1" fmla="*/ 0 h 7717"/>
                    <a:gd name="T2" fmla="*/ 9765625 w 11795"/>
                    <a:gd name="T3" fmla="*/ 517578125 h 7717"/>
                    <a:gd name="T4" fmla="*/ 2147483646 w 11795"/>
                    <a:gd name="T5" fmla="*/ 2147483646 h 7717"/>
                    <a:gd name="T6" fmla="*/ 2147483646 w 11795"/>
                    <a:gd name="T7" fmla="*/ 2147483646 h 7717"/>
                    <a:gd name="T8" fmla="*/ 2147483646 w 11795"/>
                    <a:gd name="T9" fmla="*/ 2147483646 h 7717"/>
                    <a:gd name="T10" fmla="*/ 2147483646 w 11795"/>
                    <a:gd name="T11" fmla="*/ 2147483646 h 7717"/>
                    <a:gd name="T12" fmla="*/ 2147483646 w 11795"/>
                    <a:gd name="T13" fmla="*/ 2147483646 h 7717"/>
                    <a:gd name="T14" fmla="*/ 2147483646 w 11795"/>
                    <a:gd name="T15" fmla="*/ 2147483646 h 7717"/>
                    <a:gd name="T16" fmla="*/ 2147483646 w 11795"/>
                    <a:gd name="T17" fmla="*/ 0 h 77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4" name="Google Shape;1181;p8"/>
                <p:cNvSpPr>
                  <a:spLocks/>
                </p:cNvSpPr>
                <p:nvPr/>
              </p:nvSpPr>
              <p:spPr bwMode="auto">
                <a:xfrm>
                  <a:off x="5435775" y="1398300"/>
                  <a:ext cx="340450" cy="187500"/>
                </a:xfrm>
                <a:custGeom>
                  <a:avLst/>
                  <a:gdLst>
                    <a:gd name="T0" fmla="*/ 2147483646 w 13618"/>
                    <a:gd name="T1" fmla="*/ 9765625 h 7500"/>
                    <a:gd name="T2" fmla="*/ 2147483646 w 13618"/>
                    <a:gd name="T3" fmla="*/ 673828125 h 7500"/>
                    <a:gd name="T4" fmla="*/ 898437500 w 13618"/>
                    <a:gd name="T5" fmla="*/ 2147483646 h 7500"/>
                    <a:gd name="T6" fmla="*/ 2147483646 w 13618"/>
                    <a:gd name="T7" fmla="*/ 2147483646 h 7500"/>
                    <a:gd name="T8" fmla="*/ 2147483646 w 13618"/>
                    <a:gd name="T9" fmla="*/ 2147483646 h 7500"/>
                    <a:gd name="T10" fmla="*/ 2147483646 w 13618"/>
                    <a:gd name="T11" fmla="*/ 2147483646 h 7500"/>
                    <a:gd name="T12" fmla="*/ 2147483646 w 13618"/>
                    <a:gd name="T13" fmla="*/ 2147483646 h 7500"/>
                    <a:gd name="T14" fmla="*/ 2147483646 w 13618"/>
                    <a:gd name="T15" fmla="*/ 9765625 h 750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5" name="Google Shape;1182;p8"/>
                <p:cNvSpPr>
                  <a:spLocks/>
                </p:cNvSpPr>
                <p:nvPr/>
              </p:nvSpPr>
              <p:spPr bwMode="auto">
                <a:xfrm>
                  <a:off x="5860550" y="1426400"/>
                  <a:ext cx="346550" cy="217750"/>
                </a:xfrm>
                <a:custGeom>
                  <a:avLst/>
                  <a:gdLst>
                    <a:gd name="T0" fmla="*/ 2147483646 w 13862"/>
                    <a:gd name="T1" fmla="*/ 0 h 8710"/>
                    <a:gd name="T2" fmla="*/ 9765625 w 13862"/>
                    <a:gd name="T3" fmla="*/ 2147483646 h 8710"/>
                    <a:gd name="T4" fmla="*/ 2147483646 w 13862"/>
                    <a:gd name="T5" fmla="*/ 2147483646 h 8710"/>
                    <a:gd name="T6" fmla="*/ 2147483646 w 13862"/>
                    <a:gd name="T7" fmla="*/ 2147483646 h 8710"/>
                    <a:gd name="T8" fmla="*/ 2147483646 w 13862"/>
                    <a:gd name="T9" fmla="*/ 2147483646 h 8710"/>
                    <a:gd name="T10" fmla="*/ 2147483646 w 13862"/>
                    <a:gd name="T11" fmla="*/ 2147483646 h 8710"/>
                    <a:gd name="T12" fmla="*/ 2147483646 w 13862"/>
                    <a:gd name="T13" fmla="*/ 2147483646 h 8710"/>
                    <a:gd name="T14" fmla="*/ 2147483646 w 13862"/>
                    <a:gd name="T15" fmla="*/ 0 h 871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6" name="Google Shape;1183;p8"/>
                <p:cNvSpPr>
                  <a:spLocks/>
                </p:cNvSpPr>
                <p:nvPr/>
              </p:nvSpPr>
              <p:spPr bwMode="auto">
                <a:xfrm>
                  <a:off x="5943375" y="1246900"/>
                  <a:ext cx="374675" cy="198650"/>
                </a:xfrm>
                <a:custGeom>
                  <a:avLst/>
                  <a:gdLst>
                    <a:gd name="T0" fmla="*/ 2147483646 w 14987"/>
                    <a:gd name="T1" fmla="*/ 0 h 7946"/>
                    <a:gd name="T2" fmla="*/ 9765625 w 14987"/>
                    <a:gd name="T3" fmla="*/ 2147483646 h 7946"/>
                    <a:gd name="T4" fmla="*/ 2147483646 w 14987"/>
                    <a:gd name="T5" fmla="*/ 2147483646 h 7946"/>
                    <a:gd name="T6" fmla="*/ 2147483646 w 14987"/>
                    <a:gd name="T7" fmla="*/ 2147483646 h 7946"/>
                    <a:gd name="T8" fmla="*/ 2147483646 w 14987"/>
                    <a:gd name="T9" fmla="*/ 2147483646 h 7946"/>
                    <a:gd name="T10" fmla="*/ 2147483646 w 14987"/>
                    <a:gd name="T11" fmla="*/ 2147483646 h 7946"/>
                    <a:gd name="T12" fmla="*/ 2147483646 w 14987"/>
                    <a:gd name="T13" fmla="*/ 2147483646 h 7946"/>
                    <a:gd name="T14" fmla="*/ 2147483646 w 14987"/>
                    <a:gd name="T15" fmla="*/ 0 h 794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7" name="Google Shape;1184;p8"/>
                <p:cNvSpPr>
                  <a:spLocks/>
                </p:cNvSpPr>
                <p:nvPr/>
              </p:nvSpPr>
              <p:spPr bwMode="auto">
                <a:xfrm>
                  <a:off x="5593825" y="1062325"/>
                  <a:ext cx="354150" cy="203100"/>
                </a:xfrm>
                <a:custGeom>
                  <a:avLst/>
                  <a:gdLst>
                    <a:gd name="T0" fmla="*/ 2147483646 w 14166"/>
                    <a:gd name="T1" fmla="*/ 9765625 h 8124"/>
                    <a:gd name="T2" fmla="*/ 2147483646 w 14166"/>
                    <a:gd name="T3" fmla="*/ 2147483646 h 8124"/>
                    <a:gd name="T4" fmla="*/ 302734375 w 14166"/>
                    <a:gd name="T5" fmla="*/ 2147483646 h 8124"/>
                    <a:gd name="T6" fmla="*/ 2147483646 w 14166"/>
                    <a:gd name="T7" fmla="*/ 2147483646 h 8124"/>
                    <a:gd name="T8" fmla="*/ 2147483646 w 14166"/>
                    <a:gd name="T9" fmla="*/ 2147483646 h 8124"/>
                    <a:gd name="T10" fmla="*/ 2147483646 w 14166"/>
                    <a:gd name="T11" fmla="*/ 2147483646 h 8124"/>
                    <a:gd name="T12" fmla="*/ 2147483646 w 14166"/>
                    <a:gd name="T13" fmla="*/ 2147483646 h 8124"/>
                    <a:gd name="T14" fmla="*/ 2147483646 w 14166"/>
                    <a:gd name="T15" fmla="*/ 9765625 h 812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8" name="Google Shape;1185;p8"/>
                <p:cNvSpPr>
                  <a:spLocks/>
                </p:cNvSpPr>
                <p:nvPr/>
              </p:nvSpPr>
              <p:spPr bwMode="auto">
                <a:xfrm>
                  <a:off x="5204575" y="742850"/>
                  <a:ext cx="918500" cy="1547425"/>
                </a:xfrm>
                <a:custGeom>
                  <a:avLst/>
                  <a:gdLst>
                    <a:gd name="T0" fmla="*/ 2147483646 w 36740"/>
                    <a:gd name="T1" fmla="*/ 9765625 h 61897"/>
                    <a:gd name="T2" fmla="*/ 2147483646 w 36740"/>
                    <a:gd name="T3" fmla="*/ 2147483646 h 61897"/>
                    <a:gd name="T4" fmla="*/ 2147483646 w 36740"/>
                    <a:gd name="T5" fmla="*/ 2147483646 h 61897"/>
                    <a:gd name="T6" fmla="*/ 2147483646 w 36740"/>
                    <a:gd name="T7" fmla="*/ 2147483646 h 61897"/>
                    <a:gd name="T8" fmla="*/ 673828125 w 36740"/>
                    <a:gd name="T9" fmla="*/ 2147483646 h 61897"/>
                    <a:gd name="T10" fmla="*/ 673828125 w 36740"/>
                    <a:gd name="T11" fmla="*/ 2147483646 h 61897"/>
                    <a:gd name="T12" fmla="*/ 2147483646 w 36740"/>
                    <a:gd name="T13" fmla="*/ 2147483646 h 61897"/>
                    <a:gd name="T14" fmla="*/ 2147483646 w 36740"/>
                    <a:gd name="T15" fmla="*/ 2147483646 h 61897"/>
                    <a:gd name="T16" fmla="*/ 2147483646 w 36740"/>
                    <a:gd name="T17" fmla="*/ 2147483646 h 61897"/>
                    <a:gd name="T18" fmla="*/ 2147483646 w 36740"/>
                    <a:gd name="T19" fmla="*/ 2147483646 h 61897"/>
                    <a:gd name="T20" fmla="*/ 2147483646 w 36740"/>
                    <a:gd name="T21" fmla="*/ 2147483646 h 61897"/>
                    <a:gd name="T22" fmla="*/ 2147483646 w 36740"/>
                    <a:gd name="T23" fmla="*/ 2147483646 h 61897"/>
                    <a:gd name="T24" fmla="*/ 2147483646 w 36740"/>
                    <a:gd name="T25" fmla="*/ 2147483646 h 61897"/>
                    <a:gd name="T26" fmla="*/ 2147483646 w 36740"/>
                    <a:gd name="T27" fmla="*/ 9765625 h 6189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9" name="Google Shape;1186;p8"/>
                <p:cNvSpPr>
                  <a:spLocks/>
                </p:cNvSpPr>
                <p:nvPr/>
              </p:nvSpPr>
              <p:spPr bwMode="auto">
                <a:xfrm>
                  <a:off x="5037600" y="2187250"/>
                  <a:ext cx="262175" cy="205950"/>
                </a:xfrm>
                <a:custGeom>
                  <a:avLst/>
                  <a:gdLst>
                    <a:gd name="T0" fmla="*/ 2147483646 w 10487"/>
                    <a:gd name="T1" fmla="*/ 9765625 h 8238"/>
                    <a:gd name="T2" fmla="*/ 2147483646 w 10487"/>
                    <a:gd name="T3" fmla="*/ 9765625 h 8238"/>
                    <a:gd name="T4" fmla="*/ 2147483646 w 10487"/>
                    <a:gd name="T5" fmla="*/ 2147483646 h 8238"/>
                    <a:gd name="T6" fmla="*/ 2147483646 w 10487"/>
                    <a:gd name="T7" fmla="*/ 2147483646 h 8238"/>
                    <a:gd name="T8" fmla="*/ 2147483646 w 10487"/>
                    <a:gd name="T9" fmla="*/ 2147483646 h 8238"/>
                    <a:gd name="T10" fmla="*/ 2147483646 w 10487"/>
                    <a:gd name="T11" fmla="*/ 2147483646 h 8238"/>
                    <a:gd name="T12" fmla="*/ 2147483646 w 10487"/>
                    <a:gd name="T13" fmla="*/ 2147483646 h 8238"/>
                    <a:gd name="T14" fmla="*/ 2147483646 w 10487"/>
                    <a:gd name="T15" fmla="*/ 9765625 h 823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4" name="Google Shape;1187;p8"/>
              <p:cNvGrpSpPr>
                <a:grpSpLocks/>
              </p:cNvGrpSpPr>
              <p:nvPr/>
            </p:nvGrpSpPr>
            <p:grpSpPr bwMode="auto"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9" name="Google Shape;1188;p8"/>
                <p:cNvSpPr>
                  <a:spLocks/>
                </p:cNvSpPr>
                <p:nvPr/>
              </p:nvSpPr>
              <p:spPr bwMode="auto">
                <a:xfrm>
                  <a:off x="6608300" y="376500"/>
                  <a:ext cx="1468900" cy="885025"/>
                </a:xfrm>
                <a:custGeom>
                  <a:avLst/>
                  <a:gdLst>
                    <a:gd name="T0" fmla="*/ 2147483646 w 58756"/>
                    <a:gd name="T1" fmla="*/ 9765625 h 35401"/>
                    <a:gd name="T2" fmla="*/ 2147483646 w 58756"/>
                    <a:gd name="T3" fmla="*/ 2147483646 h 35401"/>
                    <a:gd name="T4" fmla="*/ 0 w 58756"/>
                    <a:gd name="T5" fmla="*/ 2147483646 h 35401"/>
                    <a:gd name="T6" fmla="*/ 2147483646 w 58756"/>
                    <a:gd name="T7" fmla="*/ 2147483646 h 35401"/>
                    <a:gd name="T8" fmla="*/ 2147483646 w 58756"/>
                    <a:gd name="T9" fmla="*/ 2147483646 h 35401"/>
                    <a:gd name="T10" fmla="*/ 2147483646 w 58756"/>
                    <a:gd name="T11" fmla="*/ 2147483646 h 35401"/>
                    <a:gd name="T12" fmla="*/ 2147483646 w 58756"/>
                    <a:gd name="T13" fmla="*/ 2147483646 h 35401"/>
                    <a:gd name="T14" fmla="*/ 2147483646 w 58756"/>
                    <a:gd name="T15" fmla="*/ 2147483646 h 35401"/>
                    <a:gd name="T16" fmla="*/ 2147483646 w 58756"/>
                    <a:gd name="T17" fmla="*/ 2147483646 h 35401"/>
                    <a:gd name="T18" fmla="*/ 2147483646 w 58756"/>
                    <a:gd name="T19" fmla="*/ 2147483646 h 35401"/>
                    <a:gd name="T20" fmla="*/ 2147483646 w 58756"/>
                    <a:gd name="T21" fmla="*/ 2147483646 h 35401"/>
                    <a:gd name="T22" fmla="*/ 2147483646 w 58756"/>
                    <a:gd name="T23" fmla="*/ 2147483646 h 35401"/>
                    <a:gd name="T24" fmla="*/ 2147483646 w 58756"/>
                    <a:gd name="T25" fmla="*/ 2147483646 h 35401"/>
                    <a:gd name="T26" fmla="*/ 2147483646 w 58756"/>
                    <a:gd name="T27" fmla="*/ 2147483646 h 35401"/>
                    <a:gd name="T28" fmla="*/ 2147483646 w 58756"/>
                    <a:gd name="T29" fmla="*/ 2147483646 h 35401"/>
                    <a:gd name="T30" fmla="*/ 2147483646 w 58756"/>
                    <a:gd name="T31" fmla="*/ 2147483646 h 35401"/>
                    <a:gd name="T32" fmla="*/ 2147483646 w 58756"/>
                    <a:gd name="T33" fmla="*/ 2147483646 h 35401"/>
                    <a:gd name="T34" fmla="*/ 2147483646 w 58756"/>
                    <a:gd name="T35" fmla="*/ 2147483646 h 35401"/>
                    <a:gd name="T36" fmla="*/ 2147483646 w 58756"/>
                    <a:gd name="T37" fmla="*/ 2147483646 h 35401"/>
                    <a:gd name="T38" fmla="*/ 2147483646 w 58756"/>
                    <a:gd name="T39" fmla="*/ 2147483646 h 35401"/>
                    <a:gd name="T40" fmla="*/ 2147483646 w 58756"/>
                    <a:gd name="T41" fmla="*/ 2147483646 h 35401"/>
                    <a:gd name="T42" fmla="*/ 2147483646 w 58756"/>
                    <a:gd name="T43" fmla="*/ 2147483646 h 35401"/>
                    <a:gd name="T44" fmla="*/ 2147483646 w 58756"/>
                    <a:gd name="T45" fmla="*/ 2147483646 h 35401"/>
                    <a:gd name="T46" fmla="*/ 2147483646 w 58756"/>
                    <a:gd name="T47" fmla="*/ 2147483646 h 35401"/>
                    <a:gd name="T48" fmla="*/ 2147483646 w 58756"/>
                    <a:gd name="T49" fmla="*/ 2147483646 h 35401"/>
                    <a:gd name="T50" fmla="*/ 2147483646 w 58756"/>
                    <a:gd name="T51" fmla="*/ 2147483646 h 35401"/>
                    <a:gd name="T52" fmla="*/ 2147483646 w 58756"/>
                    <a:gd name="T53" fmla="*/ 2147483646 h 35401"/>
                    <a:gd name="T54" fmla="*/ 2147483646 w 58756"/>
                    <a:gd name="T55" fmla="*/ 9765625 h 3540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0" name="Google Shape;1189;p8"/>
                <p:cNvSpPr>
                  <a:spLocks/>
                </p:cNvSpPr>
                <p:nvPr/>
              </p:nvSpPr>
              <p:spPr bwMode="auto">
                <a:xfrm>
                  <a:off x="6449650" y="567150"/>
                  <a:ext cx="1550450" cy="431325"/>
                </a:xfrm>
                <a:custGeom>
                  <a:avLst/>
                  <a:gdLst>
                    <a:gd name="T0" fmla="*/ 2147483646 w 62018"/>
                    <a:gd name="T1" fmla="*/ 9765625 h 17253"/>
                    <a:gd name="T2" fmla="*/ 2147483646 w 62018"/>
                    <a:gd name="T3" fmla="*/ 2147483646 h 17253"/>
                    <a:gd name="T4" fmla="*/ 2147483646 w 62018"/>
                    <a:gd name="T5" fmla="*/ 2147483646 h 17253"/>
                    <a:gd name="T6" fmla="*/ 2147483646 w 62018"/>
                    <a:gd name="T7" fmla="*/ 2147483646 h 17253"/>
                    <a:gd name="T8" fmla="*/ 2147483646 w 62018"/>
                    <a:gd name="T9" fmla="*/ 2147483646 h 17253"/>
                    <a:gd name="T10" fmla="*/ 2147483646 w 62018"/>
                    <a:gd name="T11" fmla="*/ 2147483646 h 17253"/>
                    <a:gd name="T12" fmla="*/ 2147483646 w 62018"/>
                    <a:gd name="T13" fmla="*/ 2147483646 h 17253"/>
                    <a:gd name="T14" fmla="*/ 2147483646 w 62018"/>
                    <a:gd name="T15" fmla="*/ 9765625 h 172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1" name="Google Shape;1190;p8"/>
                <p:cNvSpPr>
                  <a:spLocks/>
                </p:cNvSpPr>
                <p:nvPr/>
              </p:nvSpPr>
              <p:spPr bwMode="auto">
                <a:xfrm>
                  <a:off x="7132850" y="686650"/>
                  <a:ext cx="415500" cy="362775"/>
                </a:xfrm>
                <a:custGeom>
                  <a:avLst/>
                  <a:gdLst>
                    <a:gd name="T0" fmla="*/ 2147483646 w 16620"/>
                    <a:gd name="T1" fmla="*/ 9765625 h 14511"/>
                    <a:gd name="T2" fmla="*/ 2147483646 w 16620"/>
                    <a:gd name="T3" fmla="*/ 2147483646 h 14511"/>
                    <a:gd name="T4" fmla="*/ 2147483646 w 16620"/>
                    <a:gd name="T5" fmla="*/ 2147483646 h 14511"/>
                    <a:gd name="T6" fmla="*/ 2147483646 w 16620"/>
                    <a:gd name="T7" fmla="*/ 2147483646 h 14511"/>
                    <a:gd name="T8" fmla="*/ 2147483646 w 16620"/>
                    <a:gd name="T9" fmla="*/ 2147483646 h 14511"/>
                    <a:gd name="T10" fmla="*/ 2147483646 w 16620"/>
                    <a:gd name="T11" fmla="*/ 2147483646 h 14511"/>
                    <a:gd name="T12" fmla="*/ 2147483646 w 16620"/>
                    <a:gd name="T13" fmla="*/ 9765625 h 1451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2" name="Google Shape;1191;p8"/>
                <p:cNvSpPr>
                  <a:spLocks/>
                </p:cNvSpPr>
                <p:nvPr/>
              </p:nvSpPr>
              <p:spPr bwMode="auto">
                <a:xfrm>
                  <a:off x="7260575" y="673600"/>
                  <a:ext cx="407025" cy="64175"/>
                </a:xfrm>
                <a:custGeom>
                  <a:avLst/>
                  <a:gdLst>
                    <a:gd name="T0" fmla="*/ 2147483646 w 16281"/>
                    <a:gd name="T1" fmla="*/ 0 h 2567"/>
                    <a:gd name="T2" fmla="*/ 2147483646 w 16281"/>
                    <a:gd name="T3" fmla="*/ 2147483646 h 2567"/>
                    <a:gd name="T4" fmla="*/ 2147483646 w 16281"/>
                    <a:gd name="T5" fmla="*/ 2147483646 h 2567"/>
                    <a:gd name="T6" fmla="*/ 2147483646 w 16281"/>
                    <a:gd name="T7" fmla="*/ 2147483646 h 2567"/>
                    <a:gd name="T8" fmla="*/ 2147483646 w 16281"/>
                    <a:gd name="T9" fmla="*/ 2147483646 h 2567"/>
                    <a:gd name="T10" fmla="*/ 2147483646 w 16281"/>
                    <a:gd name="T11" fmla="*/ 2147483646 h 2567"/>
                    <a:gd name="T12" fmla="*/ 2147483646 w 16281"/>
                    <a:gd name="T13" fmla="*/ 2147483646 h 2567"/>
                    <a:gd name="T14" fmla="*/ 2147483646 w 16281"/>
                    <a:gd name="T15" fmla="*/ 2147483646 h 2567"/>
                    <a:gd name="T16" fmla="*/ 2147483646 w 16281"/>
                    <a:gd name="T17" fmla="*/ 0 h 256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3" name="Google Shape;1192;p8"/>
                <p:cNvSpPr>
                  <a:spLocks/>
                </p:cNvSpPr>
                <p:nvPr/>
              </p:nvSpPr>
              <p:spPr bwMode="auto">
                <a:xfrm>
                  <a:off x="6814425" y="497500"/>
                  <a:ext cx="468675" cy="122275"/>
                </a:xfrm>
                <a:custGeom>
                  <a:avLst/>
                  <a:gdLst>
                    <a:gd name="T0" fmla="*/ 2147483646 w 18747"/>
                    <a:gd name="T1" fmla="*/ 0 h 4891"/>
                    <a:gd name="T2" fmla="*/ 2147483646 w 18747"/>
                    <a:gd name="T3" fmla="*/ 2147483646 h 4891"/>
                    <a:gd name="T4" fmla="*/ 2147483646 w 18747"/>
                    <a:gd name="T5" fmla="*/ 2147483646 h 4891"/>
                    <a:gd name="T6" fmla="*/ 2147483646 w 18747"/>
                    <a:gd name="T7" fmla="*/ 2147483646 h 4891"/>
                    <a:gd name="T8" fmla="*/ 2147483646 w 18747"/>
                    <a:gd name="T9" fmla="*/ 2147483646 h 4891"/>
                    <a:gd name="T10" fmla="*/ 2147483646 w 18747"/>
                    <a:gd name="T11" fmla="*/ 1992187500 h 4891"/>
                    <a:gd name="T12" fmla="*/ 2147483646 w 18747"/>
                    <a:gd name="T13" fmla="*/ 205078125 h 4891"/>
                    <a:gd name="T14" fmla="*/ 2147483646 w 18747"/>
                    <a:gd name="T15" fmla="*/ 0 h 48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4" name="Google Shape;1193;p8"/>
                <p:cNvSpPr>
                  <a:spLocks/>
                </p:cNvSpPr>
                <p:nvPr/>
              </p:nvSpPr>
              <p:spPr bwMode="auto">
                <a:xfrm>
                  <a:off x="6725375" y="614150"/>
                  <a:ext cx="365800" cy="430475"/>
                </a:xfrm>
                <a:custGeom>
                  <a:avLst/>
                  <a:gdLst>
                    <a:gd name="T0" fmla="*/ 2147483646 w 14632"/>
                    <a:gd name="T1" fmla="*/ 0 h 17219"/>
                    <a:gd name="T2" fmla="*/ 2147483646 w 14632"/>
                    <a:gd name="T3" fmla="*/ 2147483646 h 17219"/>
                    <a:gd name="T4" fmla="*/ 2147483646 w 14632"/>
                    <a:gd name="T5" fmla="*/ 2147483646 h 17219"/>
                    <a:gd name="T6" fmla="*/ 2147483646 w 14632"/>
                    <a:gd name="T7" fmla="*/ 2147483646 h 17219"/>
                    <a:gd name="T8" fmla="*/ 2147483646 w 14632"/>
                    <a:gd name="T9" fmla="*/ 2147483646 h 17219"/>
                    <a:gd name="T10" fmla="*/ 2147483646 w 14632"/>
                    <a:gd name="T11" fmla="*/ 2147483646 h 17219"/>
                    <a:gd name="T12" fmla="*/ 2147483646 w 14632"/>
                    <a:gd name="T13" fmla="*/ 2147483646 h 17219"/>
                    <a:gd name="T14" fmla="*/ 2147483646 w 14632"/>
                    <a:gd name="T15" fmla="*/ 0 h 172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5" name="Google Shape;1194;p8"/>
              <p:cNvGrpSpPr>
                <a:grpSpLocks/>
              </p:cNvGrpSpPr>
              <p:nvPr/>
            </p:nvGrpSpPr>
            <p:grpSpPr bwMode="auto"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09" name="Google Shape;1195;p8"/>
                <p:cNvSpPr/>
                <p:nvPr/>
              </p:nvSpPr>
              <p:spPr>
                <a:xfrm>
                  <a:off x="5167577" y="149848"/>
                  <a:ext cx="299503" cy="744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1196;p8"/>
                <p:cNvSpPr/>
                <p:nvPr/>
              </p:nvSpPr>
              <p:spPr>
                <a:xfrm>
                  <a:off x="4728599" y="502212"/>
                  <a:ext cx="700309" cy="393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1197;p8"/>
                <p:cNvSpPr/>
                <p:nvPr/>
              </p:nvSpPr>
              <p:spPr>
                <a:xfrm>
                  <a:off x="4794666" y="886876"/>
                  <a:ext cx="650391" cy="436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1198;p8"/>
                <p:cNvSpPr/>
                <p:nvPr/>
              </p:nvSpPr>
              <p:spPr>
                <a:xfrm>
                  <a:off x="5155832" y="897154"/>
                  <a:ext cx="273076" cy="717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3" name="Google Shape;1199;p8"/>
                <p:cNvSpPr/>
                <p:nvPr/>
              </p:nvSpPr>
              <p:spPr>
                <a:xfrm>
                  <a:off x="5417163" y="888344"/>
                  <a:ext cx="472745" cy="581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4" name="Google Shape;1200;p8"/>
                <p:cNvSpPr/>
                <p:nvPr/>
              </p:nvSpPr>
              <p:spPr>
                <a:xfrm>
                  <a:off x="5423036" y="227662"/>
                  <a:ext cx="446319" cy="675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5" name="Google Shape;1201;p8"/>
                <p:cNvSpPr/>
                <p:nvPr/>
              </p:nvSpPr>
              <p:spPr>
                <a:xfrm>
                  <a:off x="5425972" y="522766"/>
                  <a:ext cx="653328" cy="386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6" name="Google Shape;1202;p8"/>
                <p:cNvSpPr/>
                <p:nvPr/>
              </p:nvSpPr>
              <p:spPr>
                <a:xfrm>
                  <a:off x="5449463" y="838426"/>
                  <a:ext cx="706181" cy="30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7" name="Google Shape;1203;p8"/>
                <p:cNvSpPr/>
                <p:nvPr/>
              </p:nvSpPr>
              <p:spPr>
                <a:xfrm>
                  <a:off x="5051593" y="412653"/>
                  <a:ext cx="889701" cy="9411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8" name="Google Shape;1204;p8"/>
                <p:cNvSpPr/>
                <p:nvPr/>
              </p:nvSpPr>
              <p:spPr>
                <a:xfrm>
                  <a:off x="5299711" y="742994"/>
                  <a:ext cx="245181" cy="240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6" name="Google Shape;1205;p8"/>
              <p:cNvGrpSpPr>
                <a:grpSpLocks/>
              </p:cNvGrpSpPr>
              <p:nvPr/>
            </p:nvGrpSpPr>
            <p:grpSpPr bwMode="auto"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76" name="Google Shape;1206;p8"/>
                <p:cNvSpPr>
                  <a:spLocks/>
                </p:cNvSpPr>
                <p:nvPr/>
              </p:nvSpPr>
              <p:spPr bwMode="auto">
                <a:xfrm>
                  <a:off x="6238225" y="660625"/>
                  <a:ext cx="353375" cy="530550"/>
                </a:xfrm>
                <a:custGeom>
                  <a:avLst/>
                  <a:gdLst>
                    <a:gd name="T0" fmla="*/ 2147483646 w 14135"/>
                    <a:gd name="T1" fmla="*/ 9765625 h 21222"/>
                    <a:gd name="T2" fmla="*/ 1484375000 w 14135"/>
                    <a:gd name="T3" fmla="*/ 2147483646 h 21222"/>
                    <a:gd name="T4" fmla="*/ 2147483646 w 14135"/>
                    <a:gd name="T5" fmla="*/ 2147483646 h 21222"/>
                    <a:gd name="T6" fmla="*/ 2147483646 w 14135"/>
                    <a:gd name="T7" fmla="*/ 2147483646 h 21222"/>
                    <a:gd name="T8" fmla="*/ 2147483646 w 14135"/>
                    <a:gd name="T9" fmla="*/ 2147483646 h 21222"/>
                    <a:gd name="T10" fmla="*/ 2147483646 w 14135"/>
                    <a:gd name="T11" fmla="*/ 2147483646 h 21222"/>
                    <a:gd name="T12" fmla="*/ 2147483646 w 14135"/>
                    <a:gd name="T13" fmla="*/ 2147483646 h 21222"/>
                    <a:gd name="T14" fmla="*/ 2147483646 w 14135"/>
                    <a:gd name="T15" fmla="*/ 2147483646 h 21222"/>
                    <a:gd name="T16" fmla="*/ 2147483646 w 14135"/>
                    <a:gd name="T17" fmla="*/ 2147483646 h 21222"/>
                    <a:gd name="T18" fmla="*/ 2147483646 w 14135"/>
                    <a:gd name="T19" fmla="*/ 2147483646 h 21222"/>
                    <a:gd name="T20" fmla="*/ 2147483646 w 14135"/>
                    <a:gd name="T21" fmla="*/ 2147483646 h 21222"/>
                    <a:gd name="T22" fmla="*/ 2147483646 w 14135"/>
                    <a:gd name="T23" fmla="*/ 9765625 h 2122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7" name="Google Shape;1207;p8"/>
                <p:cNvSpPr>
                  <a:spLocks/>
                </p:cNvSpPr>
                <p:nvPr/>
              </p:nvSpPr>
              <p:spPr bwMode="auto">
                <a:xfrm>
                  <a:off x="6378050" y="670500"/>
                  <a:ext cx="526625" cy="378175"/>
                </a:xfrm>
                <a:custGeom>
                  <a:avLst/>
                  <a:gdLst>
                    <a:gd name="T0" fmla="*/ 2147483646 w 21065"/>
                    <a:gd name="T1" fmla="*/ 9765625 h 15127"/>
                    <a:gd name="T2" fmla="*/ 0 w 21065"/>
                    <a:gd name="T3" fmla="*/ 898437500 h 15127"/>
                    <a:gd name="T4" fmla="*/ 2147483646 w 21065"/>
                    <a:gd name="T5" fmla="*/ 2147483646 h 15127"/>
                    <a:gd name="T6" fmla="*/ 2147483646 w 21065"/>
                    <a:gd name="T7" fmla="*/ 2147483646 h 15127"/>
                    <a:gd name="T8" fmla="*/ 2147483646 w 21065"/>
                    <a:gd name="T9" fmla="*/ 2147483646 h 15127"/>
                    <a:gd name="T10" fmla="*/ 2147483646 w 21065"/>
                    <a:gd name="T11" fmla="*/ 2147483646 h 15127"/>
                    <a:gd name="T12" fmla="*/ 2147483646 w 21065"/>
                    <a:gd name="T13" fmla="*/ 2147483646 h 15127"/>
                    <a:gd name="T14" fmla="*/ 2147483646 w 21065"/>
                    <a:gd name="T15" fmla="*/ 2147483646 h 15127"/>
                    <a:gd name="T16" fmla="*/ 2147483646 w 21065"/>
                    <a:gd name="T17" fmla="*/ 2147483646 h 15127"/>
                    <a:gd name="T18" fmla="*/ 2147483646 w 21065"/>
                    <a:gd name="T19" fmla="*/ 2147483646 h 15127"/>
                    <a:gd name="T20" fmla="*/ 2147483646 w 21065"/>
                    <a:gd name="T21" fmla="*/ 2147483646 h 15127"/>
                    <a:gd name="T22" fmla="*/ 2147483646 w 21065"/>
                    <a:gd name="T23" fmla="*/ 2147483646 h 15127"/>
                    <a:gd name="T24" fmla="*/ 2147483646 w 21065"/>
                    <a:gd name="T25" fmla="*/ 2147483646 h 15127"/>
                    <a:gd name="T26" fmla="*/ 2147483646 w 21065"/>
                    <a:gd name="T27" fmla="*/ 9765625 h 151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8" name="Google Shape;1208;p8"/>
                <p:cNvSpPr>
                  <a:spLocks/>
                </p:cNvSpPr>
                <p:nvPr/>
              </p:nvSpPr>
              <p:spPr bwMode="auto">
                <a:xfrm>
                  <a:off x="6367400" y="337075"/>
                  <a:ext cx="506875" cy="394325"/>
                </a:xfrm>
                <a:custGeom>
                  <a:avLst/>
                  <a:gdLst>
                    <a:gd name="T0" fmla="*/ 2147483646 w 20275"/>
                    <a:gd name="T1" fmla="*/ 9765625 h 15773"/>
                    <a:gd name="T2" fmla="*/ 2147483646 w 20275"/>
                    <a:gd name="T3" fmla="*/ 2147483646 h 15773"/>
                    <a:gd name="T4" fmla="*/ 9765625 w 20275"/>
                    <a:gd name="T5" fmla="*/ 2147483646 h 15773"/>
                    <a:gd name="T6" fmla="*/ 2147483646 w 20275"/>
                    <a:gd name="T7" fmla="*/ 2147483646 h 15773"/>
                    <a:gd name="T8" fmla="*/ 2147483646 w 20275"/>
                    <a:gd name="T9" fmla="*/ 2147483646 h 15773"/>
                    <a:gd name="T10" fmla="*/ 2147483646 w 20275"/>
                    <a:gd name="T11" fmla="*/ 2147483646 h 15773"/>
                    <a:gd name="T12" fmla="*/ 2147483646 w 20275"/>
                    <a:gd name="T13" fmla="*/ 2147483646 h 15773"/>
                    <a:gd name="T14" fmla="*/ 2147483646 w 20275"/>
                    <a:gd name="T15" fmla="*/ 2147483646 h 15773"/>
                    <a:gd name="T16" fmla="*/ 2147483646 w 20275"/>
                    <a:gd name="T17" fmla="*/ 2147483646 h 15773"/>
                    <a:gd name="T18" fmla="*/ 2147483646 w 20275"/>
                    <a:gd name="T19" fmla="*/ 2147483646 h 15773"/>
                    <a:gd name="T20" fmla="*/ 2147483646 w 20275"/>
                    <a:gd name="T21" fmla="*/ 2147483646 h 15773"/>
                    <a:gd name="T22" fmla="*/ 2147483646 w 20275"/>
                    <a:gd name="T23" fmla="*/ 537109375 h 15773"/>
                    <a:gd name="T24" fmla="*/ 2147483646 w 20275"/>
                    <a:gd name="T25" fmla="*/ 9765625 h 1577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9" name="Google Shape;1209;p8"/>
                <p:cNvSpPr>
                  <a:spLocks/>
                </p:cNvSpPr>
                <p:nvPr/>
              </p:nvSpPr>
              <p:spPr bwMode="auto">
                <a:xfrm>
                  <a:off x="6230625" y="218850"/>
                  <a:ext cx="353375" cy="529950"/>
                </a:xfrm>
                <a:custGeom>
                  <a:avLst/>
                  <a:gdLst>
                    <a:gd name="T0" fmla="*/ 2147483646 w 14135"/>
                    <a:gd name="T1" fmla="*/ 9765625 h 21198"/>
                    <a:gd name="T2" fmla="*/ 2147483646 w 14135"/>
                    <a:gd name="T3" fmla="*/ 2147483646 h 21198"/>
                    <a:gd name="T4" fmla="*/ 2147483646 w 14135"/>
                    <a:gd name="T5" fmla="*/ 2147483646 h 21198"/>
                    <a:gd name="T6" fmla="*/ 2147483646 w 14135"/>
                    <a:gd name="T7" fmla="*/ 2147483646 h 21198"/>
                    <a:gd name="T8" fmla="*/ 2147483646 w 14135"/>
                    <a:gd name="T9" fmla="*/ 2147483646 h 21198"/>
                    <a:gd name="T10" fmla="*/ 2147483646 w 14135"/>
                    <a:gd name="T11" fmla="*/ 2147483646 h 21198"/>
                    <a:gd name="T12" fmla="*/ 2147483646 w 14135"/>
                    <a:gd name="T13" fmla="*/ 2147483646 h 21198"/>
                    <a:gd name="T14" fmla="*/ 2147483646 w 14135"/>
                    <a:gd name="T15" fmla="*/ 2147483646 h 21198"/>
                    <a:gd name="T16" fmla="*/ 2147483646 w 14135"/>
                    <a:gd name="T17" fmla="*/ 2147483646 h 21198"/>
                    <a:gd name="T18" fmla="*/ 2147483646 w 14135"/>
                    <a:gd name="T19" fmla="*/ 2147483646 h 21198"/>
                    <a:gd name="T20" fmla="*/ 2147483646 w 14135"/>
                    <a:gd name="T21" fmla="*/ 2147483646 h 21198"/>
                    <a:gd name="T22" fmla="*/ 2147483646 w 14135"/>
                    <a:gd name="T23" fmla="*/ 9765625 h 2119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0" name="Google Shape;1210;p8"/>
                <p:cNvSpPr>
                  <a:spLocks/>
                </p:cNvSpPr>
                <p:nvPr/>
              </p:nvSpPr>
              <p:spPr bwMode="auto">
                <a:xfrm>
                  <a:off x="5918300" y="360750"/>
                  <a:ext cx="526650" cy="378175"/>
                </a:xfrm>
                <a:custGeom>
                  <a:avLst/>
                  <a:gdLst>
                    <a:gd name="T0" fmla="*/ 2147483646 w 21066"/>
                    <a:gd name="T1" fmla="*/ 9765625 h 15127"/>
                    <a:gd name="T2" fmla="*/ 2147483646 w 21066"/>
                    <a:gd name="T3" fmla="*/ 2147483646 h 15127"/>
                    <a:gd name="T4" fmla="*/ 2147483646 w 21066"/>
                    <a:gd name="T5" fmla="*/ 2147483646 h 15127"/>
                    <a:gd name="T6" fmla="*/ 2147483646 w 21066"/>
                    <a:gd name="T7" fmla="*/ 2147483646 h 15127"/>
                    <a:gd name="T8" fmla="*/ 2147483646 w 21066"/>
                    <a:gd name="T9" fmla="*/ 2147483646 h 15127"/>
                    <a:gd name="T10" fmla="*/ 2147483646 w 21066"/>
                    <a:gd name="T11" fmla="*/ 2147483646 h 15127"/>
                    <a:gd name="T12" fmla="*/ 2147483646 w 21066"/>
                    <a:gd name="T13" fmla="*/ 2147483646 h 15127"/>
                    <a:gd name="T14" fmla="*/ 2147483646 w 21066"/>
                    <a:gd name="T15" fmla="*/ 2147483646 h 15127"/>
                    <a:gd name="T16" fmla="*/ 2147483646 w 21066"/>
                    <a:gd name="T17" fmla="*/ 2147483646 h 15127"/>
                    <a:gd name="T18" fmla="*/ 2147483646 w 21066"/>
                    <a:gd name="T19" fmla="*/ 2147483646 h 15127"/>
                    <a:gd name="T20" fmla="*/ 2147483646 w 21066"/>
                    <a:gd name="T21" fmla="*/ 2147483646 h 15127"/>
                    <a:gd name="T22" fmla="*/ 2147483646 w 21066"/>
                    <a:gd name="T23" fmla="*/ 195312500 h 15127"/>
                    <a:gd name="T24" fmla="*/ 2147483646 w 21066"/>
                    <a:gd name="T25" fmla="*/ 9765625 h 1512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1" name="Google Shape;1211;p8"/>
                <p:cNvSpPr>
                  <a:spLocks/>
                </p:cNvSpPr>
                <p:nvPr/>
              </p:nvSpPr>
              <p:spPr bwMode="auto">
                <a:xfrm>
                  <a:off x="5948700" y="678300"/>
                  <a:ext cx="506125" cy="394075"/>
                </a:xfrm>
                <a:custGeom>
                  <a:avLst/>
                  <a:gdLst>
                    <a:gd name="T0" fmla="*/ 2147483646 w 20245"/>
                    <a:gd name="T1" fmla="*/ 0 h 15763"/>
                    <a:gd name="T2" fmla="*/ 2147483646 w 20245"/>
                    <a:gd name="T3" fmla="*/ 2147483646 h 15763"/>
                    <a:gd name="T4" fmla="*/ 2147483646 w 20245"/>
                    <a:gd name="T5" fmla="*/ 2147483646 h 15763"/>
                    <a:gd name="T6" fmla="*/ 2147483646 w 20245"/>
                    <a:gd name="T7" fmla="*/ 2147483646 h 15763"/>
                    <a:gd name="T8" fmla="*/ 2147483646 w 20245"/>
                    <a:gd name="T9" fmla="*/ 2147483646 h 15763"/>
                    <a:gd name="T10" fmla="*/ 2147483646 w 20245"/>
                    <a:gd name="T11" fmla="*/ 2147483646 h 15763"/>
                    <a:gd name="T12" fmla="*/ 2147483646 w 20245"/>
                    <a:gd name="T13" fmla="*/ 2147483646 h 15763"/>
                    <a:gd name="T14" fmla="*/ 2147483646 w 20245"/>
                    <a:gd name="T15" fmla="*/ 2147483646 h 15763"/>
                    <a:gd name="T16" fmla="*/ 2147483646 w 20245"/>
                    <a:gd name="T17" fmla="*/ 2147483646 h 15763"/>
                    <a:gd name="T18" fmla="*/ 2147483646 w 20245"/>
                    <a:gd name="T19" fmla="*/ 2147483646 h 15763"/>
                    <a:gd name="T20" fmla="*/ 2147483646 w 20245"/>
                    <a:gd name="T21" fmla="*/ 2147483646 h 15763"/>
                    <a:gd name="T22" fmla="*/ 2147483646 w 20245"/>
                    <a:gd name="T23" fmla="*/ 2147483646 h 15763"/>
                    <a:gd name="T24" fmla="*/ 2147483646 w 20245"/>
                    <a:gd name="T25" fmla="*/ 2147483646 h 15763"/>
                    <a:gd name="T26" fmla="*/ 2147483646 w 20245"/>
                    <a:gd name="T27" fmla="*/ 0 h 1576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2" name="Google Shape;1212;p8"/>
                <p:cNvSpPr>
                  <a:spLocks/>
                </p:cNvSpPr>
                <p:nvPr/>
              </p:nvSpPr>
              <p:spPr bwMode="auto">
                <a:xfrm>
                  <a:off x="6405150" y="447525"/>
                  <a:ext cx="82350" cy="228425"/>
                </a:xfrm>
                <a:custGeom>
                  <a:avLst/>
                  <a:gdLst>
                    <a:gd name="T0" fmla="*/ 2147483646 w 3294"/>
                    <a:gd name="T1" fmla="*/ 9765625 h 9137"/>
                    <a:gd name="T2" fmla="*/ 2147483646 w 3294"/>
                    <a:gd name="T3" fmla="*/ 136718750 h 9137"/>
                    <a:gd name="T4" fmla="*/ 2147483646 w 3294"/>
                    <a:gd name="T5" fmla="*/ 2147483646 h 9137"/>
                    <a:gd name="T6" fmla="*/ 1289062500 w 3294"/>
                    <a:gd name="T7" fmla="*/ 2147483646 h 9137"/>
                    <a:gd name="T8" fmla="*/ 2147483646 w 3294"/>
                    <a:gd name="T9" fmla="*/ 2147483646 h 9137"/>
                    <a:gd name="T10" fmla="*/ 2147483646 w 3294"/>
                    <a:gd name="T11" fmla="*/ 2147483646 h 9137"/>
                    <a:gd name="T12" fmla="*/ 2147483646 w 3294"/>
                    <a:gd name="T13" fmla="*/ 2147483646 h 9137"/>
                    <a:gd name="T14" fmla="*/ 2147483646 w 3294"/>
                    <a:gd name="T15" fmla="*/ 136718750 h 9137"/>
                    <a:gd name="T16" fmla="*/ 2147483646 w 3294"/>
                    <a:gd name="T17" fmla="*/ 9765625 h 913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3" name="Google Shape;1213;p8"/>
                <p:cNvSpPr>
                  <a:spLocks/>
                </p:cNvSpPr>
                <p:nvPr/>
              </p:nvSpPr>
              <p:spPr bwMode="auto">
                <a:xfrm>
                  <a:off x="6380325" y="479025"/>
                  <a:ext cx="67650" cy="193475"/>
                </a:xfrm>
                <a:custGeom>
                  <a:avLst/>
                  <a:gdLst>
                    <a:gd name="T0" fmla="*/ 898437500 w 2706"/>
                    <a:gd name="T1" fmla="*/ 0 h 7739"/>
                    <a:gd name="T2" fmla="*/ 0 w 2706"/>
                    <a:gd name="T3" fmla="*/ 595703125 h 7739"/>
                    <a:gd name="T4" fmla="*/ 2147483646 w 2706"/>
                    <a:gd name="T5" fmla="*/ 2147483646 h 7739"/>
                    <a:gd name="T6" fmla="*/ 2147483646 w 2706"/>
                    <a:gd name="T7" fmla="*/ 2147483646 h 7739"/>
                    <a:gd name="T8" fmla="*/ 2147483646 w 2706"/>
                    <a:gd name="T9" fmla="*/ 2147483646 h 7739"/>
                    <a:gd name="T10" fmla="*/ 2147483646 w 2706"/>
                    <a:gd name="T11" fmla="*/ 2147483646 h 7739"/>
                    <a:gd name="T12" fmla="*/ 898437500 w 2706"/>
                    <a:gd name="T13" fmla="*/ 0 h 77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4" name="Google Shape;1214;p8"/>
                <p:cNvSpPr>
                  <a:spLocks/>
                </p:cNvSpPr>
                <p:nvPr/>
              </p:nvSpPr>
              <p:spPr bwMode="auto">
                <a:xfrm>
                  <a:off x="6319525" y="517025"/>
                  <a:ext cx="102400" cy="151125"/>
                </a:xfrm>
                <a:custGeom>
                  <a:avLst/>
                  <a:gdLst>
                    <a:gd name="T0" fmla="*/ 898437500 w 4096"/>
                    <a:gd name="T1" fmla="*/ 0 h 6045"/>
                    <a:gd name="T2" fmla="*/ 9765625 w 4096"/>
                    <a:gd name="T3" fmla="*/ 595703125 h 6045"/>
                    <a:gd name="T4" fmla="*/ 2147483646 w 4096"/>
                    <a:gd name="T5" fmla="*/ 2147483646 h 6045"/>
                    <a:gd name="T6" fmla="*/ 2147483646 w 4096"/>
                    <a:gd name="T7" fmla="*/ 2147483646 h 6045"/>
                    <a:gd name="T8" fmla="*/ 2147483646 w 4096"/>
                    <a:gd name="T9" fmla="*/ 2147483646 h 6045"/>
                    <a:gd name="T10" fmla="*/ 898437500 w 4096"/>
                    <a:gd name="T11" fmla="*/ 0 h 60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5" name="Google Shape;1215;p8"/>
                <p:cNvSpPr>
                  <a:spLocks/>
                </p:cNvSpPr>
                <p:nvPr/>
              </p:nvSpPr>
              <p:spPr bwMode="auto">
                <a:xfrm>
                  <a:off x="6257225" y="604400"/>
                  <a:ext cx="146525" cy="102775"/>
                </a:xfrm>
                <a:custGeom>
                  <a:avLst/>
                  <a:gdLst>
                    <a:gd name="T0" fmla="*/ 898437500 w 5861"/>
                    <a:gd name="T1" fmla="*/ 9765625 h 4111"/>
                    <a:gd name="T2" fmla="*/ 0 w 5861"/>
                    <a:gd name="T3" fmla="*/ 898437500 h 4111"/>
                    <a:gd name="T4" fmla="*/ 2147483646 w 5861"/>
                    <a:gd name="T5" fmla="*/ 2147483646 h 4111"/>
                    <a:gd name="T6" fmla="*/ 2147483646 w 5861"/>
                    <a:gd name="T7" fmla="*/ 2147483646 h 4111"/>
                    <a:gd name="T8" fmla="*/ 2147483646 w 5861"/>
                    <a:gd name="T9" fmla="*/ 2147483646 h 4111"/>
                    <a:gd name="T10" fmla="*/ 898437500 w 5861"/>
                    <a:gd name="T11" fmla="*/ 9765625 h 411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1216;p8"/>
                <p:cNvSpPr>
                  <a:spLocks/>
                </p:cNvSpPr>
                <p:nvPr/>
              </p:nvSpPr>
              <p:spPr bwMode="auto">
                <a:xfrm>
                  <a:off x="6195675" y="661400"/>
                  <a:ext cx="188475" cy="64425"/>
                </a:xfrm>
                <a:custGeom>
                  <a:avLst/>
                  <a:gdLst>
                    <a:gd name="T0" fmla="*/ 2147483646 w 7539"/>
                    <a:gd name="T1" fmla="*/ 0 h 2577"/>
                    <a:gd name="T2" fmla="*/ 302734375 w 7539"/>
                    <a:gd name="T3" fmla="*/ 2147483646 h 2577"/>
                    <a:gd name="T4" fmla="*/ 302734375 w 7539"/>
                    <a:gd name="T5" fmla="*/ 2147483646 h 2577"/>
                    <a:gd name="T6" fmla="*/ 2147483646 w 7539"/>
                    <a:gd name="T7" fmla="*/ 2147483646 h 2577"/>
                    <a:gd name="T8" fmla="*/ 2147483646 w 7539"/>
                    <a:gd name="T9" fmla="*/ 2147483646 h 2577"/>
                    <a:gd name="T10" fmla="*/ 2147483646 w 7539"/>
                    <a:gd name="T11" fmla="*/ 0 h 25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1217;p8"/>
                <p:cNvSpPr>
                  <a:spLocks/>
                </p:cNvSpPr>
                <p:nvPr/>
              </p:nvSpPr>
              <p:spPr bwMode="auto">
                <a:xfrm>
                  <a:off x="6190350" y="686075"/>
                  <a:ext cx="208625" cy="109500"/>
                </a:xfrm>
                <a:custGeom>
                  <a:avLst/>
                  <a:gdLst>
                    <a:gd name="T0" fmla="*/ 2147483646 w 8345"/>
                    <a:gd name="T1" fmla="*/ 0 h 4380"/>
                    <a:gd name="T2" fmla="*/ 2147483646 w 8345"/>
                    <a:gd name="T3" fmla="*/ 156250000 h 4380"/>
                    <a:gd name="T4" fmla="*/ 2147483646 w 8345"/>
                    <a:gd name="T5" fmla="*/ 2147483646 h 4380"/>
                    <a:gd name="T6" fmla="*/ 9765625 w 8345"/>
                    <a:gd name="T7" fmla="*/ 2147483646 h 4380"/>
                    <a:gd name="T8" fmla="*/ 9765625 w 8345"/>
                    <a:gd name="T9" fmla="*/ 2147483646 h 4380"/>
                    <a:gd name="T10" fmla="*/ 2147483646 w 8345"/>
                    <a:gd name="T11" fmla="*/ 2147483646 h 4380"/>
                    <a:gd name="T12" fmla="*/ 2147483646 w 8345"/>
                    <a:gd name="T13" fmla="*/ 2147483646 h 4380"/>
                    <a:gd name="T14" fmla="*/ 2147483646 w 8345"/>
                    <a:gd name="T15" fmla="*/ 2147483646 h 4380"/>
                    <a:gd name="T16" fmla="*/ 2147483646 w 8345"/>
                    <a:gd name="T17" fmla="*/ 0 h 438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1218;p8"/>
                <p:cNvSpPr>
                  <a:spLocks/>
                </p:cNvSpPr>
                <p:nvPr/>
              </p:nvSpPr>
              <p:spPr bwMode="auto">
                <a:xfrm>
                  <a:off x="6306625" y="713950"/>
                  <a:ext cx="102600" cy="156450"/>
                </a:xfrm>
                <a:custGeom>
                  <a:avLst/>
                  <a:gdLst>
                    <a:gd name="T0" fmla="*/ 2147483646 w 4104"/>
                    <a:gd name="T1" fmla="*/ 9765625 h 6258"/>
                    <a:gd name="T2" fmla="*/ 2147483646 w 4104"/>
                    <a:gd name="T3" fmla="*/ 1445312500 h 6258"/>
                    <a:gd name="T4" fmla="*/ 2147483646 w 4104"/>
                    <a:gd name="T5" fmla="*/ 2147483646 h 6258"/>
                    <a:gd name="T6" fmla="*/ 0 w 4104"/>
                    <a:gd name="T7" fmla="*/ 2147483646 h 6258"/>
                    <a:gd name="T8" fmla="*/ 888671875 w 4104"/>
                    <a:gd name="T9" fmla="*/ 2147483646 h 6258"/>
                    <a:gd name="T10" fmla="*/ 2147483646 w 4104"/>
                    <a:gd name="T11" fmla="*/ 2147483646 h 6258"/>
                    <a:gd name="T12" fmla="*/ 2147483646 w 4104"/>
                    <a:gd name="T13" fmla="*/ 2147483646 h 6258"/>
                    <a:gd name="T14" fmla="*/ 2147483646 w 4104"/>
                    <a:gd name="T15" fmla="*/ 9765625 h 62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1219;p8"/>
                <p:cNvSpPr>
                  <a:spLocks/>
                </p:cNvSpPr>
                <p:nvPr/>
              </p:nvSpPr>
              <p:spPr bwMode="auto">
                <a:xfrm>
                  <a:off x="6374250" y="736525"/>
                  <a:ext cx="67650" cy="189675"/>
                </a:xfrm>
                <a:custGeom>
                  <a:avLst/>
                  <a:gdLst>
                    <a:gd name="T0" fmla="*/ 2147483646 w 2706"/>
                    <a:gd name="T1" fmla="*/ 0 h 7587"/>
                    <a:gd name="T2" fmla="*/ 302734375 w 2706"/>
                    <a:gd name="T3" fmla="*/ 2147483646 h 7587"/>
                    <a:gd name="T4" fmla="*/ 2147483646 w 2706"/>
                    <a:gd name="T5" fmla="*/ 2147483646 h 7587"/>
                    <a:gd name="T6" fmla="*/ 2147483646 w 2706"/>
                    <a:gd name="T7" fmla="*/ 2147483646 h 7587"/>
                    <a:gd name="T8" fmla="*/ 2147483646 w 2706"/>
                    <a:gd name="T9" fmla="*/ 2147483646 h 7587"/>
                    <a:gd name="T10" fmla="*/ 2147483646 w 2706"/>
                    <a:gd name="T11" fmla="*/ 1523437500 h 7587"/>
                    <a:gd name="T12" fmla="*/ 2147483646 w 2706"/>
                    <a:gd name="T13" fmla="*/ 0 h 758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1220;p8"/>
                <p:cNvSpPr>
                  <a:spLocks/>
                </p:cNvSpPr>
                <p:nvPr/>
              </p:nvSpPr>
              <p:spPr bwMode="auto">
                <a:xfrm>
                  <a:off x="6406125" y="711225"/>
                  <a:ext cx="112525" cy="200400"/>
                </a:xfrm>
                <a:custGeom>
                  <a:avLst/>
                  <a:gdLst>
                    <a:gd name="T0" fmla="*/ 2147483646 w 4501"/>
                    <a:gd name="T1" fmla="*/ 9765625 h 8016"/>
                    <a:gd name="T2" fmla="*/ 908203125 w 4501"/>
                    <a:gd name="T3" fmla="*/ 2147483646 h 8016"/>
                    <a:gd name="T4" fmla="*/ 2147483646 w 4501"/>
                    <a:gd name="T5" fmla="*/ 2147483646 h 8016"/>
                    <a:gd name="T6" fmla="*/ 2147483646 w 4501"/>
                    <a:gd name="T7" fmla="*/ 2147483646 h 8016"/>
                    <a:gd name="T8" fmla="*/ 2147483646 w 4501"/>
                    <a:gd name="T9" fmla="*/ 2147483646 h 8016"/>
                    <a:gd name="T10" fmla="*/ 2147483646 w 4501"/>
                    <a:gd name="T11" fmla="*/ 2147483646 h 8016"/>
                    <a:gd name="T12" fmla="*/ 2147483646 w 4501"/>
                    <a:gd name="T13" fmla="*/ 1025390625 h 8016"/>
                    <a:gd name="T14" fmla="*/ 2147483646 w 4501"/>
                    <a:gd name="T15" fmla="*/ 9765625 h 80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1221;p8"/>
                <p:cNvSpPr>
                  <a:spLocks/>
                </p:cNvSpPr>
                <p:nvPr/>
              </p:nvSpPr>
              <p:spPr bwMode="auto">
                <a:xfrm>
                  <a:off x="6424650" y="702925"/>
                  <a:ext cx="183675" cy="102875"/>
                </a:xfrm>
                <a:custGeom>
                  <a:avLst/>
                  <a:gdLst>
                    <a:gd name="T0" fmla="*/ 2147483646 w 7347"/>
                    <a:gd name="T1" fmla="*/ 9765625 h 4115"/>
                    <a:gd name="T2" fmla="*/ 1982421875 w 7347"/>
                    <a:gd name="T3" fmla="*/ 2147483646 h 4115"/>
                    <a:gd name="T4" fmla="*/ 2147483646 w 7347"/>
                    <a:gd name="T5" fmla="*/ 2147483646 h 4115"/>
                    <a:gd name="T6" fmla="*/ 2147483646 w 7347"/>
                    <a:gd name="T7" fmla="*/ 2147483646 h 4115"/>
                    <a:gd name="T8" fmla="*/ 2147483646 w 7347"/>
                    <a:gd name="T9" fmla="*/ 2147483646 h 4115"/>
                    <a:gd name="T10" fmla="*/ 2147483646 w 7347"/>
                    <a:gd name="T11" fmla="*/ 2147483646 h 4115"/>
                    <a:gd name="T12" fmla="*/ 2147483646 w 7347"/>
                    <a:gd name="T13" fmla="*/ 107421875 h 4115"/>
                    <a:gd name="T14" fmla="*/ 2147483646 w 7347"/>
                    <a:gd name="T15" fmla="*/ 9765625 h 41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1222;p8"/>
                <p:cNvSpPr>
                  <a:spLocks/>
                </p:cNvSpPr>
                <p:nvPr/>
              </p:nvSpPr>
              <p:spPr bwMode="auto">
                <a:xfrm>
                  <a:off x="6470050" y="659875"/>
                  <a:ext cx="201350" cy="61975"/>
                </a:xfrm>
                <a:custGeom>
                  <a:avLst/>
                  <a:gdLst>
                    <a:gd name="T0" fmla="*/ 2147483646 w 8054"/>
                    <a:gd name="T1" fmla="*/ 0 h 2479"/>
                    <a:gd name="T2" fmla="*/ 2147483646 w 8054"/>
                    <a:gd name="T3" fmla="*/ 2147483646 h 2479"/>
                    <a:gd name="T4" fmla="*/ 2147483646 w 8054"/>
                    <a:gd name="T5" fmla="*/ 2147483646 h 2479"/>
                    <a:gd name="T6" fmla="*/ 2147483646 w 8054"/>
                    <a:gd name="T7" fmla="*/ 2147483646 h 2479"/>
                    <a:gd name="T8" fmla="*/ 2147483646 w 8054"/>
                    <a:gd name="T9" fmla="*/ 2147483646 h 2479"/>
                    <a:gd name="T10" fmla="*/ 2147483646 w 8054"/>
                    <a:gd name="T11" fmla="*/ 2147483646 h 2479"/>
                    <a:gd name="T12" fmla="*/ 2147483646 w 8054"/>
                    <a:gd name="T13" fmla="*/ 2147483646 h 2479"/>
                    <a:gd name="T14" fmla="*/ 2147483646 w 8054"/>
                    <a:gd name="T15" fmla="*/ 2147483646 h 2479"/>
                    <a:gd name="T16" fmla="*/ 2147483646 w 8054"/>
                    <a:gd name="T17" fmla="*/ 0 h 2479"/>
                    <a:gd name="T18" fmla="*/ 2147483646 w 8054"/>
                    <a:gd name="T19" fmla="*/ 0 h 247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3" name="Google Shape;1223;p8"/>
                <p:cNvSpPr>
                  <a:spLocks/>
                </p:cNvSpPr>
                <p:nvPr/>
              </p:nvSpPr>
              <p:spPr bwMode="auto">
                <a:xfrm>
                  <a:off x="6449775" y="572500"/>
                  <a:ext cx="216300" cy="133975"/>
                </a:xfrm>
                <a:custGeom>
                  <a:avLst/>
                  <a:gdLst>
                    <a:gd name="T0" fmla="*/ 2147483646 w 8652"/>
                    <a:gd name="T1" fmla="*/ 0 h 5359"/>
                    <a:gd name="T2" fmla="*/ 2147483646 w 8652"/>
                    <a:gd name="T3" fmla="*/ 2147483646 h 5359"/>
                    <a:gd name="T4" fmla="*/ 2147483646 w 8652"/>
                    <a:gd name="T5" fmla="*/ 2147483646 h 5359"/>
                    <a:gd name="T6" fmla="*/ 2147483646 w 8652"/>
                    <a:gd name="T7" fmla="*/ 2147483646 h 5359"/>
                    <a:gd name="T8" fmla="*/ 2147483646 w 8652"/>
                    <a:gd name="T9" fmla="*/ 1191406250 h 5359"/>
                    <a:gd name="T10" fmla="*/ 2147483646 w 8652"/>
                    <a:gd name="T11" fmla="*/ 0 h 535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1224;p8"/>
                <p:cNvSpPr>
                  <a:spLocks/>
                </p:cNvSpPr>
                <p:nvPr/>
              </p:nvSpPr>
              <p:spPr bwMode="auto">
                <a:xfrm>
                  <a:off x="6388975" y="545125"/>
                  <a:ext cx="160075" cy="166175"/>
                </a:xfrm>
                <a:custGeom>
                  <a:avLst/>
                  <a:gdLst>
                    <a:gd name="T0" fmla="*/ 2147483646 w 6403"/>
                    <a:gd name="T1" fmla="*/ 9765625 h 6647"/>
                    <a:gd name="T2" fmla="*/ 1669921875 w 6403"/>
                    <a:gd name="T3" fmla="*/ 2147483646 h 6647"/>
                    <a:gd name="T4" fmla="*/ 2147483646 w 6403"/>
                    <a:gd name="T5" fmla="*/ 2147483646 h 6647"/>
                    <a:gd name="T6" fmla="*/ 2147483646 w 6403"/>
                    <a:gd name="T7" fmla="*/ 2147483646 h 6647"/>
                    <a:gd name="T8" fmla="*/ 2147483646 w 6403"/>
                    <a:gd name="T9" fmla="*/ 605468750 h 6647"/>
                    <a:gd name="T10" fmla="*/ 2147483646 w 6403"/>
                    <a:gd name="T11" fmla="*/ 9765625 h 66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5" name="Google Shape;1225;p8"/>
                <p:cNvSpPr>
                  <a:spLocks/>
                </p:cNvSpPr>
                <p:nvPr/>
              </p:nvSpPr>
              <p:spPr bwMode="auto">
                <a:xfrm>
                  <a:off x="6112075" y="592125"/>
                  <a:ext cx="278850" cy="117175"/>
                </a:xfrm>
                <a:custGeom>
                  <a:avLst/>
                  <a:gdLst>
                    <a:gd name="T0" fmla="*/ 498046875 w 11154"/>
                    <a:gd name="T1" fmla="*/ 0 h 4687"/>
                    <a:gd name="T2" fmla="*/ 9765625 w 11154"/>
                    <a:gd name="T3" fmla="*/ 937500000 h 4687"/>
                    <a:gd name="T4" fmla="*/ 2147483646 w 11154"/>
                    <a:gd name="T5" fmla="*/ 2147483646 h 4687"/>
                    <a:gd name="T6" fmla="*/ 2147483646 w 11154"/>
                    <a:gd name="T7" fmla="*/ 2147483646 h 4687"/>
                    <a:gd name="T8" fmla="*/ 2147483646 w 11154"/>
                    <a:gd name="T9" fmla="*/ 2147483646 h 4687"/>
                    <a:gd name="T10" fmla="*/ 2147483646 w 11154"/>
                    <a:gd name="T11" fmla="*/ 2147483646 h 4687"/>
                    <a:gd name="T12" fmla="*/ 2147483646 w 11154"/>
                    <a:gd name="T13" fmla="*/ 2147483646 h 4687"/>
                    <a:gd name="T14" fmla="*/ 605468750 w 11154"/>
                    <a:gd name="T15" fmla="*/ 48828125 h 4687"/>
                    <a:gd name="T16" fmla="*/ 498046875 w 11154"/>
                    <a:gd name="T17" fmla="*/ 0 h 468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1226;p8"/>
                <p:cNvSpPr>
                  <a:spLocks/>
                </p:cNvSpPr>
                <p:nvPr/>
              </p:nvSpPr>
              <p:spPr bwMode="auto">
                <a:xfrm>
                  <a:off x="6238525" y="482900"/>
                  <a:ext cx="147275" cy="186375"/>
                </a:xfrm>
                <a:custGeom>
                  <a:avLst/>
                  <a:gdLst>
                    <a:gd name="T0" fmla="*/ 1240234375 w 5891"/>
                    <a:gd name="T1" fmla="*/ 0 h 7455"/>
                    <a:gd name="T2" fmla="*/ 185546875 w 5891"/>
                    <a:gd name="T3" fmla="*/ 1455078125 h 7455"/>
                    <a:gd name="T4" fmla="*/ 2147483646 w 5891"/>
                    <a:gd name="T5" fmla="*/ 2147483646 h 7455"/>
                    <a:gd name="T6" fmla="*/ 2147483646 w 5891"/>
                    <a:gd name="T7" fmla="*/ 2147483646 h 7455"/>
                    <a:gd name="T8" fmla="*/ 2147483646 w 5891"/>
                    <a:gd name="T9" fmla="*/ 2147483646 h 7455"/>
                    <a:gd name="T10" fmla="*/ 2147483646 w 5891"/>
                    <a:gd name="T11" fmla="*/ 2147483646 h 7455"/>
                    <a:gd name="T12" fmla="*/ 2147483646 w 5891"/>
                    <a:gd name="T13" fmla="*/ 2147483646 h 7455"/>
                    <a:gd name="T14" fmla="*/ 2147483646 w 5891"/>
                    <a:gd name="T15" fmla="*/ 869140625 h 7455"/>
                    <a:gd name="T16" fmla="*/ 1240234375 w 5891"/>
                    <a:gd name="T17" fmla="*/ 0 h 745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1227;p8"/>
                <p:cNvSpPr>
                  <a:spLocks/>
                </p:cNvSpPr>
                <p:nvPr/>
              </p:nvSpPr>
              <p:spPr bwMode="auto">
                <a:xfrm>
                  <a:off x="6327025" y="446450"/>
                  <a:ext cx="158200" cy="263400"/>
                </a:xfrm>
                <a:custGeom>
                  <a:avLst/>
                  <a:gdLst>
                    <a:gd name="T0" fmla="*/ 1347656250 w 6328"/>
                    <a:gd name="T1" fmla="*/ 9765625 h 10536"/>
                    <a:gd name="T2" fmla="*/ 341796875 w 6328"/>
                    <a:gd name="T3" fmla="*/ 2041015625 h 10536"/>
                    <a:gd name="T4" fmla="*/ 2147483646 w 6328"/>
                    <a:gd name="T5" fmla="*/ 2147483646 h 10536"/>
                    <a:gd name="T6" fmla="*/ 2147483646 w 6328"/>
                    <a:gd name="T7" fmla="*/ 2147483646 h 10536"/>
                    <a:gd name="T8" fmla="*/ 2147483646 w 6328"/>
                    <a:gd name="T9" fmla="*/ 2147483646 h 10536"/>
                    <a:gd name="T10" fmla="*/ 2147483646 w 6328"/>
                    <a:gd name="T11" fmla="*/ 2147483646 h 10536"/>
                    <a:gd name="T12" fmla="*/ 2147483646 w 6328"/>
                    <a:gd name="T13" fmla="*/ 2147483646 h 10536"/>
                    <a:gd name="T14" fmla="*/ 2147483646 w 6328"/>
                    <a:gd name="T15" fmla="*/ 2147483646 h 10536"/>
                    <a:gd name="T16" fmla="*/ 2147483646 w 6328"/>
                    <a:gd name="T17" fmla="*/ 1152343750 h 10536"/>
                    <a:gd name="T18" fmla="*/ 1347656250 w 6328"/>
                    <a:gd name="T19" fmla="*/ 9765625 h 10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1228;p8"/>
                <p:cNvSpPr>
                  <a:spLocks/>
                </p:cNvSpPr>
                <p:nvPr/>
              </p:nvSpPr>
              <p:spPr bwMode="auto">
                <a:xfrm>
                  <a:off x="6431725" y="472450"/>
                  <a:ext cx="117850" cy="192075"/>
                </a:xfrm>
                <a:custGeom>
                  <a:avLst/>
                  <a:gdLst>
                    <a:gd name="T0" fmla="*/ 2147483646 w 4714"/>
                    <a:gd name="T1" fmla="*/ 0 h 7683"/>
                    <a:gd name="T2" fmla="*/ 2147483646 w 4714"/>
                    <a:gd name="T3" fmla="*/ 498046875 h 7683"/>
                    <a:gd name="T4" fmla="*/ 1005859375 w 4714"/>
                    <a:gd name="T5" fmla="*/ 2147483646 h 7683"/>
                    <a:gd name="T6" fmla="*/ 2147483646 w 4714"/>
                    <a:gd name="T7" fmla="*/ 2147483646 h 7683"/>
                    <a:gd name="T8" fmla="*/ 2147483646 w 4714"/>
                    <a:gd name="T9" fmla="*/ 2147483646 h 7683"/>
                    <a:gd name="T10" fmla="*/ 2147483646 w 4714"/>
                    <a:gd name="T11" fmla="*/ 1679687500 h 7683"/>
                    <a:gd name="T12" fmla="*/ 2147483646 w 4714"/>
                    <a:gd name="T13" fmla="*/ 0 h 76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1229;p8"/>
                <p:cNvSpPr>
                  <a:spLocks/>
                </p:cNvSpPr>
                <p:nvPr/>
              </p:nvSpPr>
              <p:spPr bwMode="auto">
                <a:xfrm>
                  <a:off x="6435025" y="702700"/>
                  <a:ext cx="152775" cy="52300"/>
                </a:xfrm>
                <a:custGeom>
                  <a:avLst/>
                  <a:gdLst>
                    <a:gd name="T0" fmla="*/ 2147483646 w 6111"/>
                    <a:gd name="T1" fmla="*/ 9765625 h 2092"/>
                    <a:gd name="T2" fmla="*/ 2147483646 w 6111"/>
                    <a:gd name="T3" fmla="*/ 195312500 h 2092"/>
                    <a:gd name="T4" fmla="*/ 2147483646 w 6111"/>
                    <a:gd name="T5" fmla="*/ 2147483646 h 2092"/>
                    <a:gd name="T6" fmla="*/ 2147483646 w 6111"/>
                    <a:gd name="T7" fmla="*/ 2147483646 h 2092"/>
                    <a:gd name="T8" fmla="*/ 2147483646 w 6111"/>
                    <a:gd name="T9" fmla="*/ 2147483646 h 2092"/>
                    <a:gd name="T10" fmla="*/ 2147483646 w 6111"/>
                    <a:gd name="T11" fmla="*/ 2147483646 h 2092"/>
                    <a:gd name="T12" fmla="*/ 2147483646 w 6111"/>
                    <a:gd name="T13" fmla="*/ 2147483646 h 2092"/>
                    <a:gd name="T14" fmla="*/ 2147483646 w 6111"/>
                    <a:gd name="T15" fmla="*/ 2147483646 h 2092"/>
                    <a:gd name="T16" fmla="*/ 2147483646 w 6111"/>
                    <a:gd name="T17" fmla="*/ 9765625 h 20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1230;p8"/>
                <p:cNvSpPr>
                  <a:spLocks/>
                </p:cNvSpPr>
                <p:nvPr/>
              </p:nvSpPr>
              <p:spPr bwMode="auto">
                <a:xfrm>
                  <a:off x="6407950" y="722650"/>
                  <a:ext cx="177650" cy="190350"/>
                </a:xfrm>
                <a:custGeom>
                  <a:avLst/>
                  <a:gdLst>
                    <a:gd name="T0" fmla="*/ 2147483646 w 7106"/>
                    <a:gd name="T1" fmla="*/ 9765625 h 7614"/>
                    <a:gd name="T2" fmla="*/ 2147483646 w 7106"/>
                    <a:gd name="T3" fmla="*/ 2147483646 h 7614"/>
                    <a:gd name="T4" fmla="*/ 2147483646 w 7106"/>
                    <a:gd name="T5" fmla="*/ 2147483646 h 7614"/>
                    <a:gd name="T6" fmla="*/ 2147483646 w 7106"/>
                    <a:gd name="T7" fmla="*/ 2147483646 h 7614"/>
                    <a:gd name="T8" fmla="*/ 2147483646 w 7106"/>
                    <a:gd name="T9" fmla="*/ 2147483646 h 7614"/>
                    <a:gd name="T10" fmla="*/ 2147483646 w 7106"/>
                    <a:gd name="T11" fmla="*/ 1308593750 h 7614"/>
                    <a:gd name="T12" fmla="*/ 2147483646 w 7106"/>
                    <a:gd name="T13" fmla="*/ 9765625 h 76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1231;p8"/>
                <p:cNvSpPr>
                  <a:spLocks/>
                </p:cNvSpPr>
                <p:nvPr/>
              </p:nvSpPr>
              <p:spPr bwMode="auto">
                <a:xfrm>
                  <a:off x="6241475" y="716325"/>
                  <a:ext cx="136600" cy="126025"/>
                </a:xfrm>
                <a:custGeom>
                  <a:avLst/>
                  <a:gdLst>
                    <a:gd name="T0" fmla="*/ 2147483646 w 5464"/>
                    <a:gd name="T1" fmla="*/ 0 h 5041"/>
                    <a:gd name="T2" fmla="*/ 2147483646 w 5464"/>
                    <a:gd name="T3" fmla="*/ 2147483646 h 5041"/>
                    <a:gd name="T4" fmla="*/ 2147483646 w 5464"/>
                    <a:gd name="T5" fmla="*/ 2147483646 h 5041"/>
                    <a:gd name="T6" fmla="*/ 1113281250 w 5464"/>
                    <a:gd name="T7" fmla="*/ 2147483646 h 5041"/>
                    <a:gd name="T8" fmla="*/ 1523437500 w 5464"/>
                    <a:gd name="T9" fmla="*/ 2147483646 h 5041"/>
                    <a:gd name="T10" fmla="*/ 1699218750 w 5464"/>
                    <a:gd name="T11" fmla="*/ 2147483646 h 5041"/>
                    <a:gd name="T12" fmla="*/ 2147483646 w 5464"/>
                    <a:gd name="T13" fmla="*/ 2147483646 h 5041"/>
                    <a:gd name="T14" fmla="*/ 2147483646 w 5464"/>
                    <a:gd name="T15" fmla="*/ 2147483646 h 5041"/>
                    <a:gd name="T16" fmla="*/ 2147483646 w 5464"/>
                    <a:gd name="T17" fmla="*/ 2147483646 h 5041"/>
                    <a:gd name="T18" fmla="*/ 2147483646 w 5464"/>
                    <a:gd name="T19" fmla="*/ 2147483646 h 5041"/>
                    <a:gd name="T20" fmla="*/ 2147483646 w 5464"/>
                    <a:gd name="T21" fmla="*/ 517578125 h 5041"/>
                    <a:gd name="T22" fmla="*/ 2147483646 w 5464"/>
                    <a:gd name="T23" fmla="*/ 0 h 504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1232;p8"/>
                <p:cNvSpPr>
                  <a:spLocks/>
                </p:cNvSpPr>
                <p:nvPr/>
              </p:nvSpPr>
              <p:spPr bwMode="auto">
                <a:xfrm>
                  <a:off x="6404650" y="697100"/>
                  <a:ext cx="109450" cy="87675"/>
                </a:xfrm>
                <a:custGeom>
                  <a:avLst/>
                  <a:gdLst>
                    <a:gd name="T0" fmla="*/ 0 w 4378"/>
                    <a:gd name="T1" fmla="*/ 9765625 h 3507"/>
                    <a:gd name="T2" fmla="*/ 2147483646 w 4378"/>
                    <a:gd name="T3" fmla="*/ 2147483646 h 3507"/>
                    <a:gd name="T4" fmla="*/ 2147483646 w 4378"/>
                    <a:gd name="T5" fmla="*/ 2147483646 h 3507"/>
                    <a:gd name="T6" fmla="*/ 2147483646 w 4378"/>
                    <a:gd name="T7" fmla="*/ 2147483646 h 3507"/>
                    <a:gd name="T8" fmla="*/ 2147483646 w 4378"/>
                    <a:gd name="T9" fmla="*/ 2147483646 h 3507"/>
                    <a:gd name="T10" fmla="*/ 2147483646 w 4378"/>
                    <a:gd name="T11" fmla="*/ 2147483646 h 3507"/>
                    <a:gd name="T12" fmla="*/ 2147483646 w 4378"/>
                    <a:gd name="T13" fmla="*/ 2147483646 h 3507"/>
                    <a:gd name="T14" fmla="*/ 2147483646 w 4378"/>
                    <a:gd name="T15" fmla="*/ 2147483646 h 3507"/>
                    <a:gd name="T16" fmla="*/ 2147483646 w 4378"/>
                    <a:gd name="T17" fmla="*/ 2147483646 h 3507"/>
                    <a:gd name="T18" fmla="*/ 2147483646 w 4378"/>
                    <a:gd name="T19" fmla="*/ 2147483646 h 3507"/>
                    <a:gd name="T20" fmla="*/ 2147483646 w 4378"/>
                    <a:gd name="T21" fmla="*/ 2147483646 h 3507"/>
                    <a:gd name="T22" fmla="*/ 2147483646 w 4378"/>
                    <a:gd name="T23" fmla="*/ 2147483646 h 3507"/>
                    <a:gd name="T24" fmla="*/ 0 w 4378"/>
                    <a:gd name="T25" fmla="*/ 9765625 h 350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1233;p8"/>
                <p:cNvSpPr>
                  <a:spLocks/>
                </p:cNvSpPr>
                <p:nvPr/>
              </p:nvSpPr>
              <p:spPr bwMode="auto">
                <a:xfrm>
                  <a:off x="6401600" y="632625"/>
                  <a:ext cx="111725" cy="81700"/>
                </a:xfrm>
                <a:custGeom>
                  <a:avLst/>
                  <a:gdLst>
                    <a:gd name="T0" fmla="*/ 2147483646 w 4469"/>
                    <a:gd name="T1" fmla="*/ 9765625 h 3268"/>
                    <a:gd name="T2" fmla="*/ 2147483646 w 4469"/>
                    <a:gd name="T3" fmla="*/ 556640625 h 3268"/>
                    <a:gd name="T4" fmla="*/ 9765625 w 4469"/>
                    <a:gd name="T5" fmla="*/ 2147483646 h 3268"/>
                    <a:gd name="T6" fmla="*/ 2147483646 w 4469"/>
                    <a:gd name="T7" fmla="*/ 2147483646 h 3268"/>
                    <a:gd name="T8" fmla="*/ 2147483646 w 4469"/>
                    <a:gd name="T9" fmla="*/ 2147483646 h 3268"/>
                    <a:gd name="T10" fmla="*/ 2147483646 w 4469"/>
                    <a:gd name="T11" fmla="*/ 2147483646 h 3268"/>
                    <a:gd name="T12" fmla="*/ 2147483646 w 4469"/>
                    <a:gd name="T13" fmla="*/ 2147483646 h 3268"/>
                    <a:gd name="T14" fmla="*/ 2147483646 w 4469"/>
                    <a:gd name="T15" fmla="*/ 2147483646 h 3268"/>
                    <a:gd name="T16" fmla="*/ 2147483646 w 4469"/>
                    <a:gd name="T17" fmla="*/ 2147483646 h 3268"/>
                    <a:gd name="T18" fmla="*/ 2147483646 w 4469"/>
                    <a:gd name="T19" fmla="*/ 2147483646 h 3268"/>
                    <a:gd name="T20" fmla="*/ 2147483646 w 4469"/>
                    <a:gd name="T21" fmla="*/ 263671875 h 3268"/>
                    <a:gd name="T22" fmla="*/ 2147483646 w 4469"/>
                    <a:gd name="T23" fmla="*/ 9765625 h 326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1234;p8"/>
                <p:cNvSpPr>
                  <a:spLocks/>
                </p:cNvSpPr>
                <p:nvPr/>
              </p:nvSpPr>
              <p:spPr bwMode="auto">
                <a:xfrm>
                  <a:off x="6378050" y="597475"/>
                  <a:ext cx="79050" cy="116375"/>
                </a:xfrm>
                <a:custGeom>
                  <a:avLst/>
                  <a:gdLst>
                    <a:gd name="T0" fmla="*/ 2147483646 w 3162"/>
                    <a:gd name="T1" fmla="*/ 0 h 4655"/>
                    <a:gd name="T2" fmla="*/ 2147483646 w 3162"/>
                    <a:gd name="T3" fmla="*/ 927734375 h 4655"/>
                    <a:gd name="T4" fmla="*/ 2147483646 w 3162"/>
                    <a:gd name="T5" fmla="*/ 2147483646 h 4655"/>
                    <a:gd name="T6" fmla="*/ 2147483646 w 3162"/>
                    <a:gd name="T7" fmla="*/ 2147483646 h 4655"/>
                    <a:gd name="T8" fmla="*/ 2147483646 w 3162"/>
                    <a:gd name="T9" fmla="*/ 2147483646 h 4655"/>
                    <a:gd name="T10" fmla="*/ 2147483646 w 3162"/>
                    <a:gd name="T11" fmla="*/ 2147483646 h 4655"/>
                    <a:gd name="T12" fmla="*/ 2147483646 w 3162"/>
                    <a:gd name="T13" fmla="*/ 2147483646 h 4655"/>
                    <a:gd name="T14" fmla="*/ 2147483646 w 3162"/>
                    <a:gd name="T15" fmla="*/ 2147483646 h 4655"/>
                    <a:gd name="T16" fmla="*/ 2147483646 w 3162"/>
                    <a:gd name="T17" fmla="*/ 2147483646 h 4655"/>
                    <a:gd name="T18" fmla="*/ 2147483646 w 3162"/>
                    <a:gd name="T19" fmla="*/ 2147483646 h 4655"/>
                    <a:gd name="T20" fmla="*/ 2147483646 w 3162"/>
                    <a:gd name="T21" fmla="*/ 2147483646 h 4655"/>
                    <a:gd name="T22" fmla="*/ 2147483646 w 3162"/>
                    <a:gd name="T23" fmla="*/ 0 h 465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1235;p8"/>
                <p:cNvSpPr>
                  <a:spLocks/>
                </p:cNvSpPr>
                <p:nvPr/>
              </p:nvSpPr>
              <p:spPr bwMode="auto">
                <a:xfrm>
                  <a:off x="6308900" y="623925"/>
                  <a:ext cx="109450" cy="88400"/>
                </a:xfrm>
                <a:custGeom>
                  <a:avLst/>
                  <a:gdLst>
                    <a:gd name="T0" fmla="*/ 2147483646 w 4378"/>
                    <a:gd name="T1" fmla="*/ 0 h 3536"/>
                    <a:gd name="T2" fmla="*/ 2147483646 w 4378"/>
                    <a:gd name="T3" fmla="*/ 2147483646 h 3536"/>
                    <a:gd name="T4" fmla="*/ 2147483646 w 4378"/>
                    <a:gd name="T5" fmla="*/ 2147483646 h 3536"/>
                    <a:gd name="T6" fmla="*/ 2147483646 w 4378"/>
                    <a:gd name="T7" fmla="*/ 2147483646 h 3536"/>
                    <a:gd name="T8" fmla="*/ 2147483646 w 4378"/>
                    <a:gd name="T9" fmla="*/ 2147483646 h 3536"/>
                    <a:gd name="T10" fmla="*/ 2147483646 w 4378"/>
                    <a:gd name="T11" fmla="*/ 2147483646 h 3536"/>
                    <a:gd name="T12" fmla="*/ 302734375 w 4378"/>
                    <a:gd name="T13" fmla="*/ 2147483646 h 3536"/>
                    <a:gd name="T14" fmla="*/ 2147483646 w 4378"/>
                    <a:gd name="T15" fmla="*/ 2147483646 h 3536"/>
                    <a:gd name="T16" fmla="*/ 2147483646 w 4378"/>
                    <a:gd name="T17" fmla="*/ 2147483646 h 3536"/>
                    <a:gd name="T18" fmla="*/ 2147483646 w 4378"/>
                    <a:gd name="T19" fmla="*/ 2147483646 h 3536"/>
                    <a:gd name="T20" fmla="*/ 2147483646 w 4378"/>
                    <a:gd name="T21" fmla="*/ 97656250 h 3536"/>
                    <a:gd name="T22" fmla="*/ 2147483646 w 4378"/>
                    <a:gd name="T23" fmla="*/ 0 h 3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1236;p8"/>
                <p:cNvSpPr>
                  <a:spLocks/>
                </p:cNvSpPr>
                <p:nvPr/>
              </p:nvSpPr>
              <p:spPr bwMode="auto">
                <a:xfrm>
                  <a:off x="6309650" y="694350"/>
                  <a:ext cx="110975" cy="81700"/>
                </a:xfrm>
                <a:custGeom>
                  <a:avLst/>
                  <a:gdLst>
                    <a:gd name="T0" fmla="*/ 2147483646 w 4439"/>
                    <a:gd name="T1" fmla="*/ 9765625 h 3268"/>
                    <a:gd name="T2" fmla="*/ 2147483646 w 4439"/>
                    <a:gd name="T3" fmla="*/ 1679687500 h 3268"/>
                    <a:gd name="T4" fmla="*/ 2147483646 w 4439"/>
                    <a:gd name="T5" fmla="*/ 2147483646 h 3268"/>
                    <a:gd name="T6" fmla="*/ 898437500 w 4439"/>
                    <a:gd name="T7" fmla="*/ 2147483646 h 3268"/>
                    <a:gd name="T8" fmla="*/ 2147483646 w 4439"/>
                    <a:gd name="T9" fmla="*/ 2147483646 h 3268"/>
                    <a:gd name="T10" fmla="*/ 2147483646 w 4439"/>
                    <a:gd name="T11" fmla="*/ 2147483646 h 3268"/>
                    <a:gd name="T12" fmla="*/ 2147483646 w 4439"/>
                    <a:gd name="T13" fmla="*/ 2147483646 h 3268"/>
                    <a:gd name="T14" fmla="*/ 2147483646 w 4439"/>
                    <a:gd name="T15" fmla="*/ 2147483646 h 3268"/>
                    <a:gd name="T16" fmla="*/ 2147483646 w 4439"/>
                    <a:gd name="T17" fmla="*/ 2147483646 h 3268"/>
                    <a:gd name="T18" fmla="*/ 2147483646 w 4439"/>
                    <a:gd name="T19" fmla="*/ 2147483646 h 3268"/>
                    <a:gd name="T20" fmla="*/ 2147483646 w 4439"/>
                    <a:gd name="T21" fmla="*/ 2147483646 h 3268"/>
                    <a:gd name="T22" fmla="*/ 2147483646 w 4439"/>
                    <a:gd name="T23" fmla="*/ 9765625 h 326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1237;p8"/>
                <p:cNvSpPr>
                  <a:spLocks/>
                </p:cNvSpPr>
                <p:nvPr/>
              </p:nvSpPr>
              <p:spPr bwMode="auto">
                <a:xfrm>
                  <a:off x="6365875" y="695600"/>
                  <a:ext cx="79075" cy="116375"/>
                </a:xfrm>
                <a:custGeom>
                  <a:avLst/>
                  <a:gdLst>
                    <a:gd name="T0" fmla="*/ 2147483646 w 3163"/>
                    <a:gd name="T1" fmla="*/ 0 h 4655"/>
                    <a:gd name="T2" fmla="*/ 605468750 w 3163"/>
                    <a:gd name="T3" fmla="*/ 2147483646 h 4655"/>
                    <a:gd name="T4" fmla="*/ 605468750 w 3163"/>
                    <a:gd name="T5" fmla="*/ 2147483646 h 4655"/>
                    <a:gd name="T6" fmla="*/ 2147483646 w 3163"/>
                    <a:gd name="T7" fmla="*/ 2147483646 h 4655"/>
                    <a:gd name="T8" fmla="*/ 2147483646 w 3163"/>
                    <a:gd name="T9" fmla="*/ 2147483646 h 4655"/>
                    <a:gd name="T10" fmla="*/ 2147483646 w 3163"/>
                    <a:gd name="T11" fmla="*/ 2147483646 h 4655"/>
                    <a:gd name="T12" fmla="*/ 2147483646 w 3163"/>
                    <a:gd name="T13" fmla="*/ 2147483646 h 4655"/>
                    <a:gd name="T14" fmla="*/ 2147483646 w 3163"/>
                    <a:gd name="T15" fmla="*/ 2147483646 h 4655"/>
                    <a:gd name="T16" fmla="*/ 2147483646 w 3163"/>
                    <a:gd name="T17" fmla="*/ 2147483646 h 4655"/>
                    <a:gd name="T18" fmla="*/ 2147483646 w 3163"/>
                    <a:gd name="T19" fmla="*/ 2147483646 h 4655"/>
                    <a:gd name="T20" fmla="*/ 2147483646 w 3163"/>
                    <a:gd name="T21" fmla="*/ 2147483646 h 4655"/>
                    <a:gd name="T22" fmla="*/ 2147483646 w 3163"/>
                    <a:gd name="T23" fmla="*/ 0 h 465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1238;p8"/>
                <p:cNvSpPr>
                  <a:spLocks/>
                </p:cNvSpPr>
                <p:nvPr/>
              </p:nvSpPr>
              <p:spPr bwMode="auto">
                <a:xfrm>
                  <a:off x="6357525" y="650000"/>
                  <a:ext cx="107925" cy="108675"/>
                </a:xfrm>
                <a:custGeom>
                  <a:avLst/>
                  <a:gdLst>
                    <a:gd name="T0" fmla="*/ 2147483646 w 4317"/>
                    <a:gd name="T1" fmla="*/ 0 h 4347"/>
                    <a:gd name="T2" fmla="*/ 9765625 w 4317"/>
                    <a:gd name="T3" fmla="*/ 2147483646 h 4347"/>
                    <a:gd name="T4" fmla="*/ 2147483646 w 4317"/>
                    <a:gd name="T5" fmla="*/ 2147483646 h 4347"/>
                    <a:gd name="T6" fmla="*/ 2147483646 w 4317"/>
                    <a:gd name="T7" fmla="*/ 2147483646 h 4347"/>
                    <a:gd name="T8" fmla="*/ 2147483646 w 4317"/>
                    <a:gd name="T9" fmla="*/ 0 h 43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7" name="Google Shape;1239;p8"/>
              <p:cNvGrpSpPr>
                <a:grpSpLocks/>
              </p:cNvGrpSpPr>
              <p:nvPr/>
            </p:nvGrpSpPr>
            <p:grpSpPr bwMode="auto"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70" name="Google Shape;1240;p8"/>
                <p:cNvSpPr>
                  <a:spLocks/>
                </p:cNvSpPr>
                <p:nvPr/>
              </p:nvSpPr>
              <p:spPr bwMode="auto">
                <a:xfrm>
                  <a:off x="-142600" y="4343675"/>
                  <a:ext cx="1137600" cy="1070850"/>
                </a:xfrm>
                <a:custGeom>
                  <a:avLst/>
                  <a:gdLst>
                    <a:gd name="T0" fmla="*/ 2147483646 w 45504"/>
                    <a:gd name="T1" fmla="*/ 0 h 42834"/>
                    <a:gd name="T2" fmla="*/ 2147483646 w 45504"/>
                    <a:gd name="T3" fmla="*/ 2147483646 h 42834"/>
                    <a:gd name="T4" fmla="*/ 2147483646 w 45504"/>
                    <a:gd name="T5" fmla="*/ 2147483646 h 42834"/>
                    <a:gd name="T6" fmla="*/ 2147483646 w 45504"/>
                    <a:gd name="T7" fmla="*/ 2147483646 h 42834"/>
                    <a:gd name="T8" fmla="*/ 2147483646 w 45504"/>
                    <a:gd name="T9" fmla="*/ 2147483646 h 42834"/>
                    <a:gd name="T10" fmla="*/ 2147483646 w 45504"/>
                    <a:gd name="T11" fmla="*/ 2147483646 h 42834"/>
                    <a:gd name="T12" fmla="*/ 2147483646 w 45504"/>
                    <a:gd name="T13" fmla="*/ 2147483646 h 42834"/>
                    <a:gd name="T14" fmla="*/ 2147483646 w 45504"/>
                    <a:gd name="T15" fmla="*/ 2147483646 h 42834"/>
                    <a:gd name="T16" fmla="*/ 2147483646 w 45504"/>
                    <a:gd name="T17" fmla="*/ 2147483646 h 42834"/>
                    <a:gd name="T18" fmla="*/ 2147483646 w 45504"/>
                    <a:gd name="T19" fmla="*/ 2147483646 h 42834"/>
                    <a:gd name="T20" fmla="*/ 2147483646 w 45504"/>
                    <a:gd name="T21" fmla="*/ 2147483646 h 42834"/>
                    <a:gd name="T22" fmla="*/ 2147483646 w 45504"/>
                    <a:gd name="T23" fmla="*/ 2147483646 h 42834"/>
                    <a:gd name="T24" fmla="*/ 2147483646 w 45504"/>
                    <a:gd name="T25" fmla="*/ 2147483646 h 42834"/>
                    <a:gd name="T26" fmla="*/ 2147483646 w 45504"/>
                    <a:gd name="T27" fmla="*/ 2147483646 h 42834"/>
                    <a:gd name="T28" fmla="*/ 2147483646 w 45504"/>
                    <a:gd name="T29" fmla="*/ 2147483646 h 42834"/>
                    <a:gd name="T30" fmla="*/ 2147483646 w 45504"/>
                    <a:gd name="T31" fmla="*/ 2147483646 h 42834"/>
                    <a:gd name="T32" fmla="*/ 2147483646 w 45504"/>
                    <a:gd name="T33" fmla="*/ 2147483646 h 42834"/>
                    <a:gd name="T34" fmla="*/ 2147483646 w 45504"/>
                    <a:gd name="T35" fmla="*/ 2147483646 h 42834"/>
                    <a:gd name="T36" fmla="*/ 2147483646 w 45504"/>
                    <a:gd name="T37" fmla="*/ 2147483646 h 42834"/>
                    <a:gd name="T38" fmla="*/ 2147483646 w 45504"/>
                    <a:gd name="T39" fmla="*/ 2147483646 h 42834"/>
                    <a:gd name="T40" fmla="*/ 2147483646 w 45504"/>
                    <a:gd name="T41" fmla="*/ 2147483646 h 42834"/>
                    <a:gd name="T42" fmla="*/ 2147483646 w 45504"/>
                    <a:gd name="T43" fmla="*/ 2147483646 h 42834"/>
                    <a:gd name="T44" fmla="*/ 2147483646 w 45504"/>
                    <a:gd name="T45" fmla="*/ 2147483646 h 42834"/>
                    <a:gd name="T46" fmla="*/ 2147483646 w 45504"/>
                    <a:gd name="T47" fmla="*/ 2147483646 h 42834"/>
                    <a:gd name="T48" fmla="*/ 2147483646 w 45504"/>
                    <a:gd name="T49" fmla="*/ 2138671875 h 42834"/>
                    <a:gd name="T50" fmla="*/ 2147483646 w 45504"/>
                    <a:gd name="T51" fmla="*/ 0 h 4283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1241;p8"/>
                <p:cNvSpPr>
                  <a:spLocks/>
                </p:cNvSpPr>
                <p:nvPr/>
              </p:nvSpPr>
              <p:spPr bwMode="auto">
                <a:xfrm>
                  <a:off x="-39150" y="4392300"/>
                  <a:ext cx="1116400" cy="1127500"/>
                </a:xfrm>
                <a:custGeom>
                  <a:avLst/>
                  <a:gdLst>
                    <a:gd name="T0" fmla="*/ 791015625 w 44656"/>
                    <a:gd name="T1" fmla="*/ 0 h 45100"/>
                    <a:gd name="T2" fmla="*/ 2147483646 w 44656"/>
                    <a:gd name="T3" fmla="*/ 2147483646 h 45100"/>
                    <a:gd name="T4" fmla="*/ 2147483646 w 44656"/>
                    <a:gd name="T5" fmla="*/ 2147483646 h 45100"/>
                    <a:gd name="T6" fmla="*/ 2147483646 w 44656"/>
                    <a:gd name="T7" fmla="*/ 2147483646 h 45100"/>
                    <a:gd name="T8" fmla="*/ 2147483646 w 44656"/>
                    <a:gd name="T9" fmla="*/ 2147483646 h 45100"/>
                    <a:gd name="T10" fmla="*/ 2147483646 w 44656"/>
                    <a:gd name="T11" fmla="*/ 2147483646 h 45100"/>
                    <a:gd name="T12" fmla="*/ 2147483646 w 44656"/>
                    <a:gd name="T13" fmla="*/ 2147483646 h 45100"/>
                    <a:gd name="T14" fmla="*/ 791015625 w 44656"/>
                    <a:gd name="T15" fmla="*/ 0 h 4510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1242;p8"/>
                <p:cNvSpPr>
                  <a:spLocks/>
                </p:cNvSpPr>
                <p:nvPr/>
              </p:nvSpPr>
              <p:spPr bwMode="auto">
                <a:xfrm>
                  <a:off x="132700" y="4811575"/>
                  <a:ext cx="526200" cy="190100"/>
                </a:xfrm>
                <a:custGeom>
                  <a:avLst/>
                  <a:gdLst>
                    <a:gd name="T0" fmla="*/ 1523437500 w 21048"/>
                    <a:gd name="T1" fmla="*/ 0 h 7604"/>
                    <a:gd name="T2" fmla="*/ 2147483646 w 21048"/>
                    <a:gd name="T3" fmla="*/ 2147483646 h 7604"/>
                    <a:gd name="T4" fmla="*/ 2147483646 w 21048"/>
                    <a:gd name="T5" fmla="*/ 2147483646 h 7604"/>
                    <a:gd name="T6" fmla="*/ 2147483646 w 21048"/>
                    <a:gd name="T7" fmla="*/ 2147483646 h 7604"/>
                    <a:gd name="T8" fmla="*/ 2147483646 w 21048"/>
                    <a:gd name="T9" fmla="*/ 2147483646 h 7604"/>
                    <a:gd name="T10" fmla="*/ 2147483646 w 21048"/>
                    <a:gd name="T11" fmla="*/ 429687500 h 7604"/>
                    <a:gd name="T12" fmla="*/ 1523437500 w 21048"/>
                    <a:gd name="T13" fmla="*/ 0 h 76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1243;p8"/>
                <p:cNvSpPr>
                  <a:spLocks/>
                </p:cNvSpPr>
                <p:nvPr/>
              </p:nvSpPr>
              <p:spPr bwMode="auto">
                <a:xfrm>
                  <a:off x="395375" y="4531200"/>
                  <a:ext cx="166350" cy="369350"/>
                </a:xfrm>
                <a:custGeom>
                  <a:avLst/>
                  <a:gdLst>
                    <a:gd name="T0" fmla="*/ 830078125 w 6654"/>
                    <a:gd name="T1" fmla="*/ 0 h 14774"/>
                    <a:gd name="T2" fmla="*/ 908203125 w 6654"/>
                    <a:gd name="T3" fmla="*/ 2147483646 h 14774"/>
                    <a:gd name="T4" fmla="*/ 2147483646 w 6654"/>
                    <a:gd name="T5" fmla="*/ 2147483646 h 14774"/>
                    <a:gd name="T6" fmla="*/ 2147483646 w 6654"/>
                    <a:gd name="T7" fmla="*/ 2147483646 h 14774"/>
                    <a:gd name="T8" fmla="*/ 2147483646 w 6654"/>
                    <a:gd name="T9" fmla="*/ 2147483646 h 14774"/>
                    <a:gd name="T10" fmla="*/ 2147483646 w 6654"/>
                    <a:gd name="T11" fmla="*/ 2147483646 h 14774"/>
                    <a:gd name="T12" fmla="*/ 2147483646 w 6654"/>
                    <a:gd name="T13" fmla="*/ 1318359375 h 14774"/>
                    <a:gd name="T14" fmla="*/ 830078125 w 6654"/>
                    <a:gd name="T15" fmla="*/ 0 h 147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4" name="Google Shape;1244;p8"/>
                <p:cNvSpPr>
                  <a:spLocks/>
                </p:cNvSpPr>
                <p:nvPr/>
              </p:nvSpPr>
              <p:spPr bwMode="auto">
                <a:xfrm>
                  <a:off x="742025" y="4779100"/>
                  <a:ext cx="136825" cy="456825"/>
                </a:xfrm>
                <a:custGeom>
                  <a:avLst/>
                  <a:gdLst>
                    <a:gd name="T0" fmla="*/ 673828125 w 5473"/>
                    <a:gd name="T1" fmla="*/ 9765625 h 18273"/>
                    <a:gd name="T2" fmla="*/ 859375000 w 5473"/>
                    <a:gd name="T3" fmla="*/ 2147483646 h 18273"/>
                    <a:gd name="T4" fmla="*/ 2147483646 w 5473"/>
                    <a:gd name="T5" fmla="*/ 2147483646 h 18273"/>
                    <a:gd name="T6" fmla="*/ 2147483646 w 5473"/>
                    <a:gd name="T7" fmla="*/ 2147483646 h 18273"/>
                    <a:gd name="T8" fmla="*/ 2147483646 w 5473"/>
                    <a:gd name="T9" fmla="*/ 2147483646 h 18273"/>
                    <a:gd name="T10" fmla="*/ 2147483646 w 5473"/>
                    <a:gd name="T11" fmla="*/ 2147483646 h 18273"/>
                    <a:gd name="T12" fmla="*/ 2147483646 w 5473"/>
                    <a:gd name="T13" fmla="*/ 1835937500 h 18273"/>
                    <a:gd name="T14" fmla="*/ 673828125 w 5473"/>
                    <a:gd name="T15" fmla="*/ 9765625 h 182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5" name="Google Shape;1245;p8"/>
                <p:cNvSpPr>
                  <a:spLocks/>
                </p:cNvSpPr>
                <p:nvPr/>
              </p:nvSpPr>
              <p:spPr bwMode="auto">
                <a:xfrm>
                  <a:off x="357325" y="5209750"/>
                  <a:ext cx="567750" cy="121425"/>
                </a:xfrm>
                <a:custGeom>
                  <a:avLst/>
                  <a:gdLst>
                    <a:gd name="T0" fmla="*/ 1601562500 w 22710"/>
                    <a:gd name="T1" fmla="*/ 0 h 4857"/>
                    <a:gd name="T2" fmla="*/ 2147483646 w 22710"/>
                    <a:gd name="T3" fmla="*/ 2147483646 h 4857"/>
                    <a:gd name="T4" fmla="*/ 2147483646 w 22710"/>
                    <a:gd name="T5" fmla="*/ 2147483646 h 4857"/>
                    <a:gd name="T6" fmla="*/ 2147483646 w 22710"/>
                    <a:gd name="T7" fmla="*/ 2147483646 h 4857"/>
                    <a:gd name="T8" fmla="*/ 2147483646 w 22710"/>
                    <a:gd name="T9" fmla="*/ 2147483646 h 4857"/>
                    <a:gd name="T10" fmla="*/ 2147483646 w 22710"/>
                    <a:gd name="T11" fmla="*/ 2147483646 h 4857"/>
                    <a:gd name="T12" fmla="*/ 2147483646 w 22710"/>
                    <a:gd name="T13" fmla="*/ 439453125 h 4857"/>
                    <a:gd name="T14" fmla="*/ 1601562500 w 22710"/>
                    <a:gd name="T15" fmla="*/ 0 h 485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8" name="Google Shape;1246;p8"/>
              <p:cNvGrpSpPr>
                <a:grpSpLocks/>
              </p:cNvGrpSpPr>
              <p:nvPr/>
            </p:nvGrpSpPr>
            <p:grpSpPr bwMode="auto"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38" name="Google Shape;1247;p8"/>
                <p:cNvSpPr/>
                <p:nvPr/>
              </p:nvSpPr>
              <p:spPr>
                <a:xfrm>
                  <a:off x="1162786" y="4287266"/>
                  <a:ext cx="1003953" cy="10855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9" name="Google Shape;1248;p8"/>
                <p:cNvSpPr/>
                <p:nvPr/>
              </p:nvSpPr>
              <p:spPr>
                <a:xfrm>
                  <a:off x="436999" y="4191345"/>
                  <a:ext cx="1045518" cy="1103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0" name="Google Shape;1249;p8"/>
                <p:cNvSpPr/>
                <p:nvPr/>
              </p:nvSpPr>
              <p:spPr>
                <a:xfrm>
                  <a:off x="1265100" y="4915549"/>
                  <a:ext cx="751366" cy="5147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1" name="Google Shape;1250;p8"/>
                <p:cNvSpPr/>
                <p:nvPr/>
              </p:nvSpPr>
              <p:spPr>
                <a:xfrm>
                  <a:off x="1207548" y="4782858"/>
                  <a:ext cx="655447" cy="644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2" name="Google Shape;1251;p8"/>
                <p:cNvSpPr/>
                <p:nvPr/>
              </p:nvSpPr>
              <p:spPr>
                <a:xfrm>
                  <a:off x="1156391" y="4640575"/>
                  <a:ext cx="636263" cy="767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3" name="Google Shape;1252;p8"/>
                <p:cNvSpPr/>
                <p:nvPr/>
              </p:nvSpPr>
              <p:spPr>
                <a:xfrm>
                  <a:off x="1079656" y="4567036"/>
                  <a:ext cx="548338" cy="839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4" name="Google Shape;1253;p8"/>
                <p:cNvSpPr/>
                <p:nvPr/>
              </p:nvSpPr>
              <p:spPr>
                <a:xfrm>
                  <a:off x="1046085" y="4536660"/>
                  <a:ext cx="449220" cy="845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5" name="Google Shape;1254;p8"/>
                <p:cNvSpPr/>
                <p:nvPr/>
              </p:nvSpPr>
              <p:spPr>
                <a:xfrm>
                  <a:off x="635231" y="4435944"/>
                  <a:ext cx="489187" cy="876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" name="Google Shape;1255;p8"/>
                <p:cNvSpPr/>
                <p:nvPr/>
              </p:nvSpPr>
              <p:spPr>
                <a:xfrm>
                  <a:off x="825471" y="4562239"/>
                  <a:ext cx="354901" cy="736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" name="Google Shape;1256;p8"/>
                <p:cNvSpPr/>
                <p:nvPr/>
              </p:nvSpPr>
              <p:spPr>
                <a:xfrm>
                  <a:off x="974145" y="4314444"/>
                  <a:ext cx="214219" cy="951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" name="Google Shape;1257;p8"/>
                <p:cNvSpPr/>
                <p:nvPr/>
              </p:nvSpPr>
              <p:spPr>
                <a:xfrm>
                  <a:off x="1135610" y="4439141"/>
                  <a:ext cx="177450" cy="81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" name="Google Shape;1258;p8"/>
                <p:cNvSpPr/>
                <p:nvPr/>
              </p:nvSpPr>
              <p:spPr>
                <a:xfrm>
                  <a:off x="1047683" y="4443937"/>
                  <a:ext cx="151872" cy="7945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0" name="Google Shape;1259;p8"/>
                <p:cNvSpPr/>
                <p:nvPr/>
              </p:nvSpPr>
              <p:spPr>
                <a:xfrm>
                  <a:off x="672001" y="4466318"/>
                  <a:ext cx="455615" cy="781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1" name="Google Shape;1260;p8"/>
                <p:cNvSpPr/>
                <p:nvPr/>
              </p:nvSpPr>
              <p:spPr>
                <a:xfrm>
                  <a:off x="883023" y="4544654"/>
                  <a:ext cx="244593" cy="655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2" name="Google Shape;1261;p8"/>
                <p:cNvSpPr/>
                <p:nvPr/>
              </p:nvSpPr>
              <p:spPr>
                <a:xfrm>
                  <a:off x="1188364" y="4527068"/>
                  <a:ext cx="188641" cy="67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3" name="Google Shape;1262;p8"/>
                <p:cNvSpPr/>
                <p:nvPr/>
              </p:nvSpPr>
              <p:spPr>
                <a:xfrm>
                  <a:off x="1097242" y="4421555"/>
                  <a:ext cx="113504" cy="736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4" name="Google Shape;1263;p8"/>
                <p:cNvSpPr/>
                <p:nvPr/>
              </p:nvSpPr>
              <p:spPr>
                <a:xfrm>
                  <a:off x="1204351" y="4653365"/>
                  <a:ext cx="553133" cy="650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5" name="Google Shape;1264;p8"/>
                <p:cNvSpPr/>
                <p:nvPr/>
              </p:nvSpPr>
              <p:spPr>
                <a:xfrm>
                  <a:off x="1335440" y="4846805"/>
                  <a:ext cx="588304" cy="4923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6" name="Google Shape;1265;p8"/>
                <p:cNvSpPr/>
                <p:nvPr/>
              </p:nvSpPr>
              <p:spPr>
                <a:xfrm>
                  <a:off x="1426564" y="4766871"/>
                  <a:ext cx="372485" cy="4428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7" name="Google Shape;1266;p8"/>
                <p:cNvSpPr/>
                <p:nvPr/>
              </p:nvSpPr>
              <p:spPr>
                <a:xfrm>
                  <a:off x="715164" y="4418358"/>
                  <a:ext cx="302146" cy="689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8" name="Google Shape;1267;p8"/>
                <p:cNvSpPr/>
                <p:nvPr/>
              </p:nvSpPr>
              <p:spPr>
                <a:xfrm>
                  <a:off x="1249113" y="4560641"/>
                  <a:ext cx="334119" cy="580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9" name="Google Shape;1268;p8"/>
                <p:cNvSpPr/>
                <p:nvPr/>
              </p:nvSpPr>
              <p:spPr>
                <a:xfrm>
                  <a:off x="878226" y="4627786"/>
                  <a:ext cx="744971" cy="698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0" name="Google Shape;1269;p8"/>
                <p:cNvSpPr/>
                <p:nvPr/>
              </p:nvSpPr>
              <p:spPr>
                <a:xfrm>
                  <a:off x="628837" y="4720509"/>
                  <a:ext cx="1266132" cy="7433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1" name="Google Shape;1270;p8"/>
                <p:cNvSpPr/>
                <p:nvPr/>
              </p:nvSpPr>
              <p:spPr>
                <a:xfrm>
                  <a:off x="902206" y="4990686"/>
                  <a:ext cx="700209" cy="4732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2" name="Google Shape;1271;p8"/>
                <p:cNvSpPr>
                  <a:spLocks/>
                </p:cNvSpPr>
                <p:nvPr/>
              </p:nvSpPr>
              <p:spPr bwMode="auto">
                <a:xfrm>
                  <a:off x="1469100" y="4358415"/>
                  <a:ext cx="178250" cy="453725"/>
                </a:xfrm>
                <a:custGeom>
                  <a:avLst/>
                  <a:gdLst>
                    <a:gd name="T0" fmla="*/ 2147483646 w 7130"/>
                    <a:gd name="T1" fmla="*/ 0 h 18149"/>
                    <a:gd name="T2" fmla="*/ 2147483646 w 7130"/>
                    <a:gd name="T3" fmla="*/ 1787109375 h 18149"/>
                    <a:gd name="T4" fmla="*/ 2147483646 w 7130"/>
                    <a:gd name="T5" fmla="*/ 2147483646 h 18149"/>
                    <a:gd name="T6" fmla="*/ 2147483646 w 7130"/>
                    <a:gd name="T7" fmla="*/ 2147483646 h 18149"/>
                    <a:gd name="T8" fmla="*/ 2147483646 w 7130"/>
                    <a:gd name="T9" fmla="*/ 2147483646 h 18149"/>
                    <a:gd name="T10" fmla="*/ 2147483646 w 7130"/>
                    <a:gd name="T11" fmla="*/ 1787109375 h 18149"/>
                    <a:gd name="T12" fmla="*/ 2147483646 w 7130"/>
                    <a:gd name="T13" fmla="*/ 0 h 18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1272;p8"/>
                <p:cNvSpPr>
                  <a:spLocks/>
                </p:cNvSpPr>
                <p:nvPr/>
              </p:nvSpPr>
              <p:spPr bwMode="auto">
                <a:xfrm>
                  <a:off x="1339300" y="4302500"/>
                  <a:ext cx="98700" cy="446025"/>
                </a:xfrm>
                <a:custGeom>
                  <a:avLst/>
                  <a:gdLst>
                    <a:gd name="T0" fmla="*/ 2147483646 w 3948"/>
                    <a:gd name="T1" fmla="*/ 0 h 17841"/>
                    <a:gd name="T2" fmla="*/ 2147483646 w 3948"/>
                    <a:gd name="T3" fmla="*/ 1894531250 h 17841"/>
                    <a:gd name="T4" fmla="*/ 2147483646 w 3948"/>
                    <a:gd name="T5" fmla="*/ 2147483646 h 17841"/>
                    <a:gd name="T6" fmla="*/ 2147483646 w 3948"/>
                    <a:gd name="T7" fmla="*/ 2147483646 h 17841"/>
                    <a:gd name="T8" fmla="*/ 2147483646 w 3948"/>
                    <a:gd name="T9" fmla="*/ 2147483646 h 17841"/>
                    <a:gd name="T10" fmla="*/ 2147483646 w 3948"/>
                    <a:gd name="T11" fmla="*/ 1894531250 h 17841"/>
                    <a:gd name="T12" fmla="*/ 2147483646 w 3948"/>
                    <a:gd name="T13" fmla="*/ 0 h 1784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1273;p8"/>
                <p:cNvSpPr>
                  <a:spLocks/>
                </p:cNvSpPr>
                <p:nvPr/>
              </p:nvSpPr>
              <p:spPr bwMode="auto">
                <a:xfrm>
                  <a:off x="1169975" y="4269200"/>
                  <a:ext cx="60575" cy="427100"/>
                </a:xfrm>
                <a:custGeom>
                  <a:avLst/>
                  <a:gdLst>
                    <a:gd name="T0" fmla="*/ 2147483646 w 2423"/>
                    <a:gd name="T1" fmla="*/ 9765625 h 17084"/>
                    <a:gd name="T2" fmla="*/ 2147483646 w 2423"/>
                    <a:gd name="T3" fmla="*/ 1845703125 h 17084"/>
                    <a:gd name="T4" fmla="*/ 2147483646 w 2423"/>
                    <a:gd name="T5" fmla="*/ 2147483646 h 17084"/>
                    <a:gd name="T6" fmla="*/ 2147483646 w 2423"/>
                    <a:gd name="T7" fmla="*/ 2147483646 h 17084"/>
                    <a:gd name="T8" fmla="*/ 2147483646 w 2423"/>
                    <a:gd name="T9" fmla="*/ 2147483646 h 17084"/>
                    <a:gd name="T10" fmla="*/ 2147483646 w 2423"/>
                    <a:gd name="T11" fmla="*/ 1542968750 h 17084"/>
                    <a:gd name="T12" fmla="*/ 2147483646 w 2423"/>
                    <a:gd name="T13" fmla="*/ 9765625 h 170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5" name="Google Shape;1274;p8"/>
                <p:cNvSpPr>
                  <a:spLocks/>
                </p:cNvSpPr>
                <p:nvPr/>
              </p:nvSpPr>
              <p:spPr bwMode="auto">
                <a:xfrm>
                  <a:off x="971325" y="4322200"/>
                  <a:ext cx="121475" cy="345700"/>
                </a:xfrm>
                <a:custGeom>
                  <a:avLst/>
                  <a:gdLst>
                    <a:gd name="T0" fmla="*/ 341796875 w 4859"/>
                    <a:gd name="T1" fmla="*/ 9765625 h 13828"/>
                    <a:gd name="T2" fmla="*/ 332031250 w 4859"/>
                    <a:gd name="T3" fmla="*/ 1621093750 h 13828"/>
                    <a:gd name="T4" fmla="*/ 2147483646 w 4859"/>
                    <a:gd name="T5" fmla="*/ 2147483646 h 13828"/>
                    <a:gd name="T6" fmla="*/ 2147483646 w 4859"/>
                    <a:gd name="T7" fmla="*/ 2147483646 h 13828"/>
                    <a:gd name="T8" fmla="*/ 2147483646 w 4859"/>
                    <a:gd name="T9" fmla="*/ 2147483646 h 13828"/>
                    <a:gd name="T10" fmla="*/ 1523437500 w 4859"/>
                    <a:gd name="T11" fmla="*/ 1328125000 h 13828"/>
                    <a:gd name="T12" fmla="*/ 341796875 w 4859"/>
                    <a:gd name="T13" fmla="*/ 9765625 h 138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6" name="Google Shape;1275;p8"/>
                <p:cNvSpPr>
                  <a:spLocks/>
                </p:cNvSpPr>
                <p:nvPr/>
              </p:nvSpPr>
              <p:spPr bwMode="auto">
                <a:xfrm>
                  <a:off x="1601725" y="4321040"/>
                  <a:ext cx="95850" cy="67100"/>
                </a:xfrm>
                <a:custGeom>
                  <a:avLst/>
                  <a:gdLst>
                    <a:gd name="T0" fmla="*/ 2147483646 w 3834"/>
                    <a:gd name="T1" fmla="*/ 9765625 h 2684"/>
                    <a:gd name="T2" fmla="*/ 2147483646 w 3834"/>
                    <a:gd name="T3" fmla="*/ 2147483646 h 2684"/>
                    <a:gd name="T4" fmla="*/ 2147483646 w 3834"/>
                    <a:gd name="T5" fmla="*/ 2147483646 h 2684"/>
                    <a:gd name="T6" fmla="*/ 2147483646 w 3834"/>
                    <a:gd name="T7" fmla="*/ 2147483646 h 2684"/>
                    <a:gd name="T8" fmla="*/ 2147483646 w 3834"/>
                    <a:gd name="T9" fmla="*/ 9765625 h 26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7" name="Google Shape;1276;p8"/>
                <p:cNvSpPr>
                  <a:spLocks/>
                </p:cNvSpPr>
                <p:nvPr/>
              </p:nvSpPr>
              <p:spPr bwMode="auto">
                <a:xfrm>
                  <a:off x="1376125" y="4262450"/>
                  <a:ext cx="96525" cy="67025"/>
                </a:xfrm>
                <a:custGeom>
                  <a:avLst/>
                  <a:gdLst>
                    <a:gd name="T0" fmla="*/ 2147483646 w 3861"/>
                    <a:gd name="T1" fmla="*/ 9765625 h 2681"/>
                    <a:gd name="T2" fmla="*/ 2147483646 w 3861"/>
                    <a:gd name="T3" fmla="*/ 2147483646 h 2681"/>
                    <a:gd name="T4" fmla="*/ 2147483646 w 3861"/>
                    <a:gd name="T5" fmla="*/ 2147483646 h 2681"/>
                    <a:gd name="T6" fmla="*/ 2147483646 w 3861"/>
                    <a:gd name="T7" fmla="*/ 2147483646 h 2681"/>
                    <a:gd name="T8" fmla="*/ 2147483646 w 3861"/>
                    <a:gd name="T9" fmla="*/ 9765625 h 268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8" name="Google Shape;1277;p8"/>
                <p:cNvSpPr>
                  <a:spLocks/>
                </p:cNvSpPr>
                <p:nvPr/>
              </p:nvSpPr>
              <p:spPr bwMode="auto">
                <a:xfrm>
                  <a:off x="1133875" y="4251475"/>
                  <a:ext cx="96375" cy="67350"/>
                </a:xfrm>
                <a:custGeom>
                  <a:avLst/>
                  <a:gdLst>
                    <a:gd name="T0" fmla="*/ 2147483646 w 3855"/>
                    <a:gd name="T1" fmla="*/ 0 h 2694"/>
                    <a:gd name="T2" fmla="*/ 2147483646 w 3855"/>
                    <a:gd name="T3" fmla="*/ 2147483646 h 2694"/>
                    <a:gd name="T4" fmla="*/ 2147483646 w 3855"/>
                    <a:gd name="T5" fmla="*/ 2147483646 h 2694"/>
                    <a:gd name="T6" fmla="*/ 2147483646 w 3855"/>
                    <a:gd name="T7" fmla="*/ 2147483646 h 2694"/>
                    <a:gd name="T8" fmla="*/ 2147483646 w 3855"/>
                    <a:gd name="T9" fmla="*/ 0 h 269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1278;p8"/>
                <p:cNvSpPr>
                  <a:spLocks/>
                </p:cNvSpPr>
                <p:nvPr/>
              </p:nvSpPr>
              <p:spPr bwMode="auto">
                <a:xfrm>
                  <a:off x="927700" y="4285175"/>
                  <a:ext cx="95100" cy="67075"/>
                </a:xfrm>
                <a:custGeom>
                  <a:avLst/>
                  <a:gdLst>
                    <a:gd name="T0" fmla="*/ 2147483646 w 3804"/>
                    <a:gd name="T1" fmla="*/ 9765625 h 2683"/>
                    <a:gd name="T2" fmla="*/ 2147483646 w 3804"/>
                    <a:gd name="T3" fmla="*/ 2147483646 h 2683"/>
                    <a:gd name="T4" fmla="*/ 2147483646 w 3804"/>
                    <a:gd name="T5" fmla="*/ 2147483646 h 2683"/>
                    <a:gd name="T6" fmla="*/ 2147483646 w 3804"/>
                    <a:gd name="T7" fmla="*/ 2147483646 h 2683"/>
                    <a:gd name="T8" fmla="*/ 2147483646 w 3804"/>
                    <a:gd name="T9" fmla="*/ 9765625 h 26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9" name="Google Shape;1279;p8"/>
              <p:cNvGrpSpPr>
                <a:grpSpLocks/>
              </p:cNvGrpSpPr>
              <p:nvPr/>
            </p:nvGrpSpPr>
            <p:grpSpPr bwMode="auto"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30" name="Google Shape;1280;p8"/>
                <p:cNvSpPr/>
                <p:nvPr/>
              </p:nvSpPr>
              <p:spPr>
                <a:xfrm>
                  <a:off x="6070460" y="1794289"/>
                  <a:ext cx="160028" cy="330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1281;p8"/>
                <p:cNvSpPr/>
                <p:nvPr/>
              </p:nvSpPr>
              <p:spPr>
                <a:xfrm>
                  <a:off x="5863450" y="1835398"/>
                  <a:ext cx="229032" cy="278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1282;p8"/>
                <p:cNvSpPr/>
                <p:nvPr/>
              </p:nvSpPr>
              <p:spPr>
                <a:xfrm>
                  <a:off x="5765085" y="2035071"/>
                  <a:ext cx="328866" cy="154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1283;p8"/>
                <p:cNvSpPr/>
                <p:nvPr/>
              </p:nvSpPr>
              <p:spPr>
                <a:xfrm>
                  <a:off x="5876664" y="2114353"/>
                  <a:ext cx="224627" cy="264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1284;p8"/>
                <p:cNvSpPr/>
                <p:nvPr/>
              </p:nvSpPr>
              <p:spPr>
                <a:xfrm>
                  <a:off x="6035225" y="2115821"/>
                  <a:ext cx="158560" cy="305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5" name="Google Shape;1285;p8"/>
                <p:cNvSpPr/>
                <p:nvPr/>
              </p:nvSpPr>
              <p:spPr>
                <a:xfrm>
                  <a:off x="6092482" y="1920553"/>
                  <a:ext cx="299503" cy="20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6" name="Google Shape;1286;p8"/>
                <p:cNvSpPr/>
                <p:nvPr/>
              </p:nvSpPr>
              <p:spPr>
                <a:xfrm>
                  <a:off x="6089546" y="2057094"/>
                  <a:ext cx="322993" cy="13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7" name="Google Shape;1287;p8"/>
                <p:cNvSpPr/>
                <p:nvPr/>
              </p:nvSpPr>
              <p:spPr>
                <a:xfrm>
                  <a:off x="6102760" y="2130503"/>
                  <a:ext cx="259862" cy="221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7" name="Google Shape;1288;p8"/>
            <p:cNvGrpSpPr>
              <a:grpSpLocks/>
            </p:cNvGrpSpPr>
            <p:nvPr/>
          </p:nvGrpSpPr>
          <p:grpSpPr bwMode="auto"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3" name="Google Shape;1289;p8"/>
              <p:cNvSpPr/>
              <p:nvPr/>
            </p:nvSpPr>
            <p:spPr>
              <a:xfrm>
                <a:off x="2673445" y="2249349"/>
                <a:ext cx="194074" cy="61914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" name="Google Shape;1290;p8"/>
              <p:cNvSpPr/>
              <p:nvPr/>
            </p:nvSpPr>
            <p:spPr>
              <a:xfrm>
                <a:off x="2673445" y="2127902"/>
                <a:ext cx="113111" cy="166693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" name="Google Shape;1291;p8"/>
              <p:cNvSpPr/>
              <p:nvPr/>
            </p:nvSpPr>
            <p:spPr>
              <a:xfrm>
                <a:off x="2578194" y="2126712"/>
                <a:ext cx="107157" cy="170264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6" name="Google Shape;1292;p8"/>
              <p:cNvSpPr/>
              <p:nvPr/>
            </p:nvSpPr>
            <p:spPr>
              <a:xfrm>
                <a:off x="2493659" y="2220774"/>
                <a:ext cx="179786" cy="73821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7" name="Google Shape;1293;p8"/>
              <p:cNvSpPr/>
              <p:nvPr/>
            </p:nvSpPr>
            <p:spPr>
              <a:xfrm>
                <a:off x="2513899" y="2293404"/>
                <a:ext cx="158355" cy="104778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8" name="Google Shape;1294;p8"/>
              <p:cNvSpPr/>
              <p:nvPr/>
            </p:nvSpPr>
            <p:spPr>
              <a:xfrm>
                <a:off x="2668682" y="2296976"/>
                <a:ext cx="164308" cy="123829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" name="Google Shape;1295;p8"/>
              <p:cNvSpPr/>
              <p:nvPr/>
            </p:nvSpPr>
            <p:spPr>
              <a:xfrm>
                <a:off x="2668682" y="2294595"/>
                <a:ext cx="86917" cy="167884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0" name="Google Shape;1296;p8"/>
              <p:cNvSpPr/>
              <p:nvPr/>
            </p:nvSpPr>
            <p:spPr>
              <a:xfrm>
                <a:off x="2592481" y="2298167"/>
                <a:ext cx="97632" cy="172646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8" name="Google Shape;1297;p8"/>
            <p:cNvSpPr>
              <a:spLocks/>
            </p:cNvSpPr>
            <p:nvPr/>
          </p:nvSpPr>
          <p:spPr bwMode="auto">
            <a:xfrm>
              <a:off x="6710954" y="191125"/>
              <a:ext cx="1138176" cy="56144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9" name="Google Shape;1298;p8"/>
            <p:cNvSpPr>
              <a:spLocks/>
            </p:cNvSpPr>
            <p:nvPr/>
          </p:nvSpPr>
          <p:spPr bwMode="auto">
            <a:xfrm>
              <a:off x="8161949" y="2538147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0" name="Google Shape;1299;p8"/>
            <p:cNvSpPr>
              <a:spLocks/>
            </p:cNvSpPr>
            <p:nvPr/>
          </p:nvSpPr>
          <p:spPr bwMode="auto">
            <a:xfrm>
              <a:off x="40425" y="17657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1" name="Google Shape;1300;p8"/>
            <p:cNvSpPr>
              <a:spLocks/>
            </p:cNvSpPr>
            <p:nvPr/>
          </p:nvSpPr>
          <p:spPr bwMode="auto">
            <a:xfrm>
              <a:off x="5319825" y="4355675"/>
              <a:ext cx="275700" cy="247825"/>
            </a:xfrm>
            <a:custGeom>
              <a:avLst/>
              <a:gdLst>
                <a:gd name="T0" fmla="*/ 2147483646 w 11028"/>
                <a:gd name="T1" fmla="*/ 2147483646 h 9913"/>
                <a:gd name="T2" fmla="*/ 2147483646 w 11028"/>
                <a:gd name="T3" fmla="*/ 2147483646 h 9913"/>
                <a:gd name="T4" fmla="*/ 2147483646 w 11028"/>
                <a:gd name="T5" fmla="*/ 2147483646 h 9913"/>
                <a:gd name="T6" fmla="*/ 2147483646 w 11028"/>
                <a:gd name="T7" fmla="*/ 2147483646 h 9913"/>
                <a:gd name="T8" fmla="*/ 2147483646 w 11028"/>
                <a:gd name="T9" fmla="*/ 2147483646 h 9913"/>
                <a:gd name="T10" fmla="*/ 2147483646 w 11028"/>
                <a:gd name="T11" fmla="*/ 2147483646 h 9913"/>
                <a:gd name="T12" fmla="*/ 2147483646 w 11028"/>
                <a:gd name="T13" fmla="*/ 2147483646 h 9913"/>
                <a:gd name="T14" fmla="*/ 2147483646 w 11028"/>
                <a:gd name="T15" fmla="*/ 2147483646 h 9913"/>
                <a:gd name="T16" fmla="*/ 2147483646 w 11028"/>
                <a:gd name="T17" fmla="*/ 2147483646 h 9913"/>
                <a:gd name="T18" fmla="*/ 2147483646 w 11028"/>
                <a:gd name="T19" fmla="*/ 2147483646 h 9913"/>
                <a:gd name="T20" fmla="*/ 2147483646 w 11028"/>
                <a:gd name="T21" fmla="*/ 2147483646 h 9913"/>
                <a:gd name="T22" fmla="*/ 2147483646 w 11028"/>
                <a:gd name="T23" fmla="*/ 2147483646 h 9913"/>
                <a:gd name="T24" fmla="*/ 2147483646 w 11028"/>
                <a:gd name="T25" fmla="*/ 2147483646 h 9913"/>
                <a:gd name="T26" fmla="*/ 2147483646 w 11028"/>
                <a:gd name="T27" fmla="*/ 2147483646 h 9913"/>
                <a:gd name="T28" fmla="*/ 2147483646 w 11028"/>
                <a:gd name="T29" fmla="*/ 2147483646 h 9913"/>
                <a:gd name="T30" fmla="*/ 2147483646 w 11028"/>
                <a:gd name="T31" fmla="*/ 2147483646 h 9913"/>
                <a:gd name="T32" fmla="*/ 2147483646 w 11028"/>
                <a:gd name="T33" fmla="*/ 2147483646 h 9913"/>
                <a:gd name="T34" fmla="*/ 2147483646 w 11028"/>
                <a:gd name="T35" fmla="*/ 2147483646 h 9913"/>
                <a:gd name="T36" fmla="*/ 2147483646 w 11028"/>
                <a:gd name="T37" fmla="*/ 2147483646 h 9913"/>
                <a:gd name="T38" fmla="*/ 2147483646 w 11028"/>
                <a:gd name="T39" fmla="*/ 2147483646 h 9913"/>
                <a:gd name="T40" fmla="*/ 2147483646 w 11028"/>
                <a:gd name="T41" fmla="*/ 2147483646 h 9913"/>
                <a:gd name="T42" fmla="*/ 2147483646 w 11028"/>
                <a:gd name="T43" fmla="*/ 2147483646 h 9913"/>
                <a:gd name="T44" fmla="*/ 2147483646 w 11028"/>
                <a:gd name="T45" fmla="*/ 2147483646 h 9913"/>
                <a:gd name="T46" fmla="*/ 2147483646 w 11028"/>
                <a:gd name="T47" fmla="*/ 2147483646 h 9913"/>
                <a:gd name="T48" fmla="*/ 2147483646 w 11028"/>
                <a:gd name="T49" fmla="*/ 2147483646 h 9913"/>
                <a:gd name="T50" fmla="*/ 2147483646 w 11028"/>
                <a:gd name="T51" fmla="*/ 2147483646 h 9913"/>
                <a:gd name="T52" fmla="*/ 2147483646 w 11028"/>
                <a:gd name="T53" fmla="*/ 2147483646 h 9913"/>
                <a:gd name="T54" fmla="*/ 2147483646 w 11028"/>
                <a:gd name="T55" fmla="*/ 2147483646 h 9913"/>
                <a:gd name="T56" fmla="*/ 2147483646 w 11028"/>
                <a:gd name="T57" fmla="*/ 2147483646 h 9913"/>
                <a:gd name="T58" fmla="*/ 2147483646 w 11028"/>
                <a:gd name="T59" fmla="*/ 2147483646 h 9913"/>
                <a:gd name="T60" fmla="*/ 2147483646 w 11028"/>
                <a:gd name="T61" fmla="*/ 2147483646 h 9913"/>
                <a:gd name="T62" fmla="*/ 2147483646 w 11028"/>
                <a:gd name="T63" fmla="*/ 2147483646 h 9913"/>
                <a:gd name="T64" fmla="*/ 2147483646 w 11028"/>
                <a:gd name="T65" fmla="*/ 2147483646 h 9913"/>
                <a:gd name="T66" fmla="*/ 2147483646 w 11028"/>
                <a:gd name="T67" fmla="*/ 2147483646 h 9913"/>
                <a:gd name="T68" fmla="*/ 2147483646 w 11028"/>
                <a:gd name="T69" fmla="*/ 2147483646 h 9913"/>
                <a:gd name="T70" fmla="*/ 2147483646 w 11028"/>
                <a:gd name="T71" fmla="*/ 2147483646 h 9913"/>
                <a:gd name="T72" fmla="*/ 2147483646 w 11028"/>
                <a:gd name="T73" fmla="*/ 2147483646 h 9913"/>
                <a:gd name="T74" fmla="*/ 2147483646 w 11028"/>
                <a:gd name="T75" fmla="*/ 9765625 h 99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2" name="Google Shape;1301;p8"/>
            <p:cNvSpPr>
              <a:spLocks/>
            </p:cNvSpPr>
            <p:nvPr/>
          </p:nvSpPr>
          <p:spPr bwMode="auto">
            <a:xfrm>
              <a:off x="4882250" y="4045425"/>
              <a:ext cx="191400" cy="173775"/>
            </a:xfrm>
            <a:custGeom>
              <a:avLst/>
              <a:gdLst>
                <a:gd name="T0" fmla="*/ 2147483646 w 7656"/>
                <a:gd name="T1" fmla="*/ 2147483646 h 6951"/>
                <a:gd name="T2" fmla="*/ 2147483646 w 7656"/>
                <a:gd name="T3" fmla="*/ 2147483646 h 6951"/>
                <a:gd name="T4" fmla="*/ 2147483646 w 7656"/>
                <a:gd name="T5" fmla="*/ 2147483646 h 6951"/>
                <a:gd name="T6" fmla="*/ 2147483646 w 7656"/>
                <a:gd name="T7" fmla="*/ 2147483646 h 6951"/>
                <a:gd name="T8" fmla="*/ 2147483646 w 7656"/>
                <a:gd name="T9" fmla="*/ 2147483646 h 6951"/>
                <a:gd name="T10" fmla="*/ 2147483646 w 7656"/>
                <a:gd name="T11" fmla="*/ 2147483646 h 6951"/>
                <a:gd name="T12" fmla="*/ 2147483646 w 7656"/>
                <a:gd name="T13" fmla="*/ 2147483646 h 6951"/>
                <a:gd name="T14" fmla="*/ 2147483646 w 7656"/>
                <a:gd name="T15" fmla="*/ 2147483646 h 6951"/>
                <a:gd name="T16" fmla="*/ 2147483646 w 7656"/>
                <a:gd name="T17" fmla="*/ 2147483646 h 6951"/>
                <a:gd name="T18" fmla="*/ 2147483646 w 7656"/>
                <a:gd name="T19" fmla="*/ 2147483646 h 6951"/>
                <a:gd name="T20" fmla="*/ 2147483646 w 7656"/>
                <a:gd name="T21" fmla="*/ 2147483646 h 6951"/>
                <a:gd name="T22" fmla="*/ 2147483646 w 7656"/>
                <a:gd name="T23" fmla="*/ 2147483646 h 6951"/>
                <a:gd name="T24" fmla="*/ 2147483646 w 7656"/>
                <a:gd name="T25" fmla="*/ 2147483646 h 6951"/>
                <a:gd name="T26" fmla="*/ 2147483646 w 7656"/>
                <a:gd name="T27" fmla="*/ 2147483646 h 6951"/>
                <a:gd name="T28" fmla="*/ 2147483646 w 7656"/>
                <a:gd name="T29" fmla="*/ 2147483646 h 6951"/>
                <a:gd name="T30" fmla="*/ 2147483646 w 7656"/>
                <a:gd name="T31" fmla="*/ 2147483646 h 6951"/>
                <a:gd name="T32" fmla="*/ 2147483646 w 7656"/>
                <a:gd name="T33" fmla="*/ 2147483646 h 6951"/>
                <a:gd name="T34" fmla="*/ 2147483646 w 7656"/>
                <a:gd name="T35" fmla="*/ 2147483646 h 6951"/>
                <a:gd name="T36" fmla="*/ 2147483646 w 7656"/>
                <a:gd name="T37" fmla="*/ 2147483646 h 6951"/>
                <a:gd name="T38" fmla="*/ 2147483646 w 7656"/>
                <a:gd name="T39" fmla="*/ 2147483646 h 6951"/>
                <a:gd name="T40" fmla="*/ 2147483646 w 7656"/>
                <a:gd name="T41" fmla="*/ 2147483646 h 6951"/>
                <a:gd name="T42" fmla="*/ 2147483646 w 7656"/>
                <a:gd name="T43" fmla="*/ 2147483646 h 6951"/>
                <a:gd name="T44" fmla="*/ 2147483646 w 7656"/>
                <a:gd name="T45" fmla="*/ 2147483646 h 6951"/>
                <a:gd name="T46" fmla="*/ 2147483646 w 7656"/>
                <a:gd name="T47" fmla="*/ 2147483646 h 6951"/>
                <a:gd name="T48" fmla="*/ 2147483646 w 7656"/>
                <a:gd name="T49" fmla="*/ 2147483646 h 6951"/>
                <a:gd name="T50" fmla="*/ 2147483646 w 7656"/>
                <a:gd name="T51" fmla="*/ 2147483646 h 6951"/>
                <a:gd name="T52" fmla="*/ 2147483646 w 7656"/>
                <a:gd name="T53" fmla="*/ 2147483646 h 6951"/>
                <a:gd name="T54" fmla="*/ 2147483646 w 7656"/>
                <a:gd name="T55" fmla="*/ 2147483646 h 6951"/>
                <a:gd name="T56" fmla="*/ 2147483646 w 7656"/>
                <a:gd name="T57" fmla="*/ 2147483646 h 6951"/>
                <a:gd name="T58" fmla="*/ 2147483646 w 7656"/>
                <a:gd name="T59" fmla="*/ 2147483646 h 6951"/>
                <a:gd name="T60" fmla="*/ 2147483646 w 7656"/>
                <a:gd name="T61" fmla="*/ 2147483646 h 6951"/>
                <a:gd name="T62" fmla="*/ 2147483646 w 7656"/>
                <a:gd name="T63" fmla="*/ 2147483646 h 6951"/>
                <a:gd name="T64" fmla="*/ 2147483646 w 7656"/>
                <a:gd name="T65" fmla="*/ 2147483646 h 6951"/>
                <a:gd name="T66" fmla="*/ 2147483646 w 7656"/>
                <a:gd name="T67" fmla="*/ 2147483646 h 6951"/>
                <a:gd name="T68" fmla="*/ 2147483646 w 7656"/>
                <a:gd name="T69" fmla="*/ 2147483646 h 6951"/>
                <a:gd name="T70" fmla="*/ 2147483646 w 7656"/>
                <a:gd name="T71" fmla="*/ 2147483646 h 6951"/>
                <a:gd name="T72" fmla="*/ 2147483646 w 7656"/>
                <a:gd name="T73" fmla="*/ 2147483646 h 6951"/>
                <a:gd name="T74" fmla="*/ 2147483646 w 7656"/>
                <a:gd name="T75" fmla="*/ 0 h 69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grpSp>
        <p:nvGrpSpPr>
          <p:cNvPr id="302" name="Google Shape;1303;p8"/>
          <p:cNvGrpSpPr>
            <a:grpSpLocks/>
          </p:cNvGrpSpPr>
          <p:nvPr/>
        </p:nvGrpSpPr>
        <p:grpSpPr bwMode="auto">
          <a:xfrm>
            <a:off x="10023475" y="4735513"/>
            <a:ext cx="498475" cy="496887"/>
            <a:chOff x="779925" y="724750"/>
            <a:chExt cx="930125" cy="927750"/>
          </a:xfrm>
        </p:grpSpPr>
        <p:sp>
          <p:nvSpPr>
            <p:cNvPr id="303" name="Google Shape;1304;p8"/>
            <p:cNvSpPr>
              <a:spLocks/>
            </p:cNvSpPr>
            <p:nvPr/>
          </p:nvSpPr>
          <p:spPr bwMode="auto">
            <a:xfrm>
              <a:off x="780675" y="724750"/>
              <a:ext cx="497000" cy="627375"/>
            </a:xfrm>
            <a:custGeom>
              <a:avLst/>
              <a:gdLst>
                <a:gd name="T0" fmla="*/ 2147483646 w 19880"/>
                <a:gd name="T1" fmla="*/ 0 h 25095"/>
                <a:gd name="T2" fmla="*/ 2147483646 w 19880"/>
                <a:gd name="T3" fmla="*/ 2147483646 h 25095"/>
                <a:gd name="T4" fmla="*/ 2147483646 w 19880"/>
                <a:gd name="T5" fmla="*/ 2147483646 h 25095"/>
                <a:gd name="T6" fmla="*/ 2147483646 w 19880"/>
                <a:gd name="T7" fmla="*/ 2147483646 h 25095"/>
                <a:gd name="T8" fmla="*/ 2147483646 w 19880"/>
                <a:gd name="T9" fmla="*/ 2147483646 h 25095"/>
                <a:gd name="T10" fmla="*/ 2147483646 w 19880"/>
                <a:gd name="T11" fmla="*/ 2147483646 h 25095"/>
                <a:gd name="T12" fmla="*/ 2147483646 w 19880"/>
                <a:gd name="T13" fmla="*/ 2147483646 h 25095"/>
                <a:gd name="T14" fmla="*/ 2147483646 w 19880"/>
                <a:gd name="T15" fmla="*/ 2147483646 h 25095"/>
                <a:gd name="T16" fmla="*/ 2147483646 w 19880"/>
                <a:gd name="T17" fmla="*/ 2147483646 h 25095"/>
                <a:gd name="T18" fmla="*/ 2147483646 w 19880"/>
                <a:gd name="T19" fmla="*/ 2147483646 h 25095"/>
                <a:gd name="T20" fmla="*/ 2147483646 w 19880"/>
                <a:gd name="T21" fmla="*/ 2147483646 h 25095"/>
                <a:gd name="T22" fmla="*/ 2147483646 w 19880"/>
                <a:gd name="T23" fmla="*/ 2147483646 h 25095"/>
                <a:gd name="T24" fmla="*/ 2147483646 w 19880"/>
                <a:gd name="T25" fmla="*/ 2147483646 h 25095"/>
                <a:gd name="T26" fmla="*/ 2147483646 w 19880"/>
                <a:gd name="T27" fmla="*/ 2147483646 h 25095"/>
                <a:gd name="T28" fmla="*/ 9765625 w 19880"/>
                <a:gd name="T29" fmla="*/ 2147483646 h 25095"/>
                <a:gd name="T30" fmla="*/ 2147483646 w 19880"/>
                <a:gd name="T31" fmla="*/ 2147483646 h 25095"/>
                <a:gd name="T32" fmla="*/ 2147483646 w 19880"/>
                <a:gd name="T33" fmla="*/ 2147483646 h 25095"/>
                <a:gd name="T34" fmla="*/ 2147483646 w 19880"/>
                <a:gd name="T35" fmla="*/ 2147483646 h 25095"/>
                <a:gd name="T36" fmla="*/ 2147483646 w 19880"/>
                <a:gd name="T37" fmla="*/ 2147483646 h 25095"/>
                <a:gd name="T38" fmla="*/ 2147483646 w 19880"/>
                <a:gd name="T39" fmla="*/ 2147483646 h 25095"/>
                <a:gd name="T40" fmla="*/ 2147483646 w 19880"/>
                <a:gd name="T41" fmla="*/ 2147483646 h 25095"/>
                <a:gd name="T42" fmla="*/ 2147483646 w 19880"/>
                <a:gd name="T43" fmla="*/ 2147483646 h 25095"/>
                <a:gd name="T44" fmla="*/ 2147483646 w 19880"/>
                <a:gd name="T45" fmla="*/ 2147483646 h 25095"/>
                <a:gd name="T46" fmla="*/ 2147483646 w 19880"/>
                <a:gd name="T47" fmla="*/ 2147483646 h 25095"/>
                <a:gd name="T48" fmla="*/ 2147483646 w 19880"/>
                <a:gd name="T49" fmla="*/ 195312500 h 25095"/>
                <a:gd name="T50" fmla="*/ 2147483646 w 19880"/>
                <a:gd name="T51" fmla="*/ 0 h 2509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04" name="Google Shape;1305;p8"/>
            <p:cNvSpPr>
              <a:spLocks/>
            </p:cNvSpPr>
            <p:nvPr/>
          </p:nvSpPr>
          <p:spPr bwMode="auto">
            <a:xfrm>
              <a:off x="779925" y="724750"/>
              <a:ext cx="496225" cy="627375"/>
            </a:xfrm>
            <a:custGeom>
              <a:avLst/>
              <a:gdLst>
                <a:gd name="T0" fmla="*/ 2147483646 w 19849"/>
                <a:gd name="T1" fmla="*/ 0 h 25095"/>
                <a:gd name="T2" fmla="*/ 2147483646 w 19849"/>
                <a:gd name="T3" fmla="*/ 2147483646 h 25095"/>
                <a:gd name="T4" fmla="*/ 2147483646 w 19849"/>
                <a:gd name="T5" fmla="*/ 2147483646 h 25095"/>
                <a:gd name="T6" fmla="*/ 2147483646 w 19849"/>
                <a:gd name="T7" fmla="*/ 2147483646 h 25095"/>
                <a:gd name="T8" fmla="*/ 2147483646 w 19849"/>
                <a:gd name="T9" fmla="*/ 2147483646 h 25095"/>
                <a:gd name="T10" fmla="*/ 2147483646 w 19849"/>
                <a:gd name="T11" fmla="*/ 2147483646 h 25095"/>
                <a:gd name="T12" fmla="*/ 2147483646 w 19849"/>
                <a:gd name="T13" fmla="*/ 2147483646 h 25095"/>
                <a:gd name="T14" fmla="*/ 2147483646 w 19849"/>
                <a:gd name="T15" fmla="*/ 2147483646 h 25095"/>
                <a:gd name="T16" fmla="*/ 2147483646 w 19849"/>
                <a:gd name="T17" fmla="*/ 2147483646 h 25095"/>
                <a:gd name="T18" fmla="*/ 2147483646 w 19849"/>
                <a:gd name="T19" fmla="*/ 2147483646 h 25095"/>
                <a:gd name="T20" fmla="*/ 2147483646 w 19849"/>
                <a:gd name="T21" fmla="*/ 2147483646 h 25095"/>
                <a:gd name="T22" fmla="*/ 2147483646 w 19849"/>
                <a:gd name="T23" fmla="*/ 2147483646 h 25095"/>
                <a:gd name="T24" fmla="*/ 2147483646 w 19849"/>
                <a:gd name="T25" fmla="*/ 2147483646 h 25095"/>
                <a:gd name="T26" fmla="*/ 2147483646 w 19849"/>
                <a:gd name="T27" fmla="*/ 2147483646 h 25095"/>
                <a:gd name="T28" fmla="*/ 0 w 19849"/>
                <a:gd name="T29" fmla="*/ 2147483646 h 25095"/>
                <a:gd name="T30" fmla="*/ 2147483646 w 19849"/>
                <a:gd name="T31" fmla="*/ 2147483646 h 25095"/>
                <a:gd name="T32" fmla="*/ 2147483646 w 19849"/>
                <a:gd name="T33" fmla="*/ 2147483646 h 25095"/>
                <a:gd name="T34" fmla="*/ 2147483646 w 19849"/>
                <a:gd name="T35" fmla="*/ 2147483646 h 25095"/>
                <a:gd name="T36" fmla="*/ 2147483646 w 19849"/>
                <a:gd name="T37" fmla="*/ 2147483646 h 25095"/>
                <a:gd name="T38" fmla="*/ 2147483646 w 19849"/>
                <a:gd name="T39" fmla="*/ 2147483646 h 25095"/>
                <a:gd name="T40" fmla="*/ 2147483646 w 19849"/>
                <a:gd name="T41" fmla="*/ 2147483646 h 25095"/>
                <a:gd name="T42" fmla="*/ 2147483646 w 19849"/>
                <a:gd name="T43" fmla="*/ 2147483646 h 25095"/>
                <a:gd name="T44" fmla="*/ 2147483646 w 19849"/>
                <a:gd name="T45" fmla="*/ 2147483646 h 25095"/>
                <a:gd name="T46" fmla="*/ 2147483646 w 19849"/>
                <a:gd name="T47" fmla="*/ 2147483646 h 25095"/>
                <a:gd name="T48" fmla="*/ 2147483646 w 19849"/>
                <a:gd name="T49" fmla="*/ 2147483646 h 25095"/>
                <a:gd name="T50" fmla="*/ 2147483646 w 19849"/>
                <a:gd name="T51" fmla="*/ 2147483646 h 25095"/>
                <a:gd name="T52" fmla="*/ 2147483646 w 19849"/>
                <a:gd name="T53" fmla="*/ 2147483646 h 25095"/>
                <a:gd name="T54" fmla="*/ 2147483646 w 19849"/>
                <a:gd name="T55" fmla="*/ 2147483646 h 25095"/>
                <a:gd name="T56" fmla="*/ 2147483646 w 19849"/>
                <a:gd name="T57" fmla="*/ 2147483646 h 25095"/>
                <a:gd name="T58" fmla="*/ 2147483646 w 19849"/>
                <a:gd name="T59" fmla="*/ 2147483646 h 25095"/>
                <a:gd name="T60" fmla="*/ 2147483646 w 19849"/>
                <a:gd name="T61" fmla="*/ 2147483646 h 25095"/>
                <a:gd name="T62" fmla="*/ 2147483646 w 19849"/>
                <a:gd name="T63" fmla="*/ 2147483646 h 25095"/>
                <a:gd name="T64" fmla="*/ 2147483646 w 19849"/>
                <a:gd name="T65" fmla="*/ 2147483646 h 25095"/>
                <a:gd name="T66" fmla="*/ 2147483646 w 19849"/>
                <a:gd name="T67" fmla="*/ 2147483646 h 25095"/>
                <a:gd name="T68" fmla="*/ 2147483646 w 19849"/>
                <a:gd name="T69" fmla="*/ 2147483646 h 25095"/>
                <a:gd name="T70" fmla="*/ 2147483646 w 19849"/>
                <a:gd name="T71" fmla="*/ 2147483646 h 25095"/>
                <a:gd name="T72" fmla="*/ 2147483646 w 19849"/>
                <a:gd name="T73" fmla="*/ 2147483646 h 25095"/>
                <a:gd name="T74" fmla="*/ 2147483646 w 19849"/>
                <a:gd name="T75" fmla="*/ 2147483646 h 25095"/>
                <a:gd name="T76" fmla="*/ 2147483646 w 19849"/>
                <a:gd name="T77" fmla="*/ 2147483646 h 25095"/>
                <a:gd name="T78" fmla="*/ 2147483646 w 19849"/>
                <a:gd name="T79" fmla="*/ 2147483646 h 25095"/>
                <a:gd name="T80" fmla="*/ 2147483646 w 19849"/>
                <a:gd name="T81" fmla="*/ 2147483646 h 25095"/>
                <a:gd name="T82" fmla="*/ 2147483646 w 19849"/>
                <a:gd name="T83" fmla="*/ 2147483646 h 25095"/>
                <a:gd name="T84" fmla="*/ 2147483646 w 19849"/>
                <a:gd name="T85" fmla="*/ 2147483646 h 25095"/>
                <a:gd name="T86" fmla="*/ 2147483646 w 19849"/>
                <a:gd name="T87" fmla="*/ 2147483646 h 25095"/>
                <a:gd name="T88" fmla="*/ 2147483646 w 19849"/>
                <a:gd name="T89" fmla="*/ 2147483646 h 25095"/>
                <a:gd name="T90" fmla="*/ 2147483646 w 19849"/>
                <a:gd name="T91" fmla="*/ 2147483646 h 25095"/>
                <a:gd name="T92" fmla="*/ 2147483646 w 19849"/>
                <a:gd name="T93" fmla="*/ 2147483646 h 25095"/>
                <a:gd name="T94" fmla="*/ 2147483646 w 19849"/>
                <a:gd name="T95" fmla="*/ 195312500 h 25095"/>
                <a:gd name="T96" fmla="*/ 2147483646 w 19849"/>
                <a:gd name="T97" fmla="*/ 0 h 250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05" name="Google Shape;1306;p8"/>
            <p:cNvSpPr>
              <a:spLocks/>
            </p:cNvSpPr>
            <p:nvPr/>
          </p:nvSpPr>
          <p:spPr bwMode="auto">
            <a:xfrm>
              <a:off x="1128525" y="761300"/>
              <a:ext cx="138500" cy="424075"/>
            </a:xfrm>
            <a:custGeom>
              <a:avLst/>
              <a:gdLst>
                <a:gd name="T0" fmla="*/ 1503906250 w 5540"/>
                <a:gd name="T1" fmla="*/ 0 h 16963"/>
                <a:gd name="T2" fmla="*/ 966796875 w 5540"/>
                <a:gd name="T3" fmla="*/ 1640625000 h 16963"/>
                <a:gd name="T4" fmla="*/ 2147483646 w 5540"/>
                <a:gd name="T5" fmla="*/ 2147483646 h 16963"/>
                <a:gd name="T6" fmla="*/ 2147483646 w 5540"/>
                <a:gd name="T7" fmla="*/ 2147483646 h 16963"/>
                <a:gd name="T8" fmla="*/ 2147483646 w 5540"/>
                <a:gd name="T9" fmla="*/ 2147483646 h 16963"/>
                <a:gd name="T10" fmla="*/ 2147483646 w 5540"/>
                <a:gd name="T11" fmla="*/ 166015625 h 16963"/>
                <a:gd name="T12" fmla="*/ 1503906250 w 5540"/>
                <a:gd name="T13" fmla="*/ 0 h 169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06" name="Google Shape;1307;p8"/>
            <p:cNvSpPr>
              <a:spLocks/>
            </p:cNvSpPr>
            <p:nvPr/>
          </p:nvSpPr>
          <p:spPr bwMode="auto">
            <a:xfrm>
              <a:off x="854375" y="1222400"/>
              <a:ext cx="298975" cy="73850"/>
            </a:xfrm>
            <a:custGeom>
              <a:avLst/>
              <a:gdLst>
                <a:gd name="T0" fmla="*/ 2147483646 w 11959"/>
                <a:gd name="T1" fmla="*/ 9765625 h 2954"/>
                <a:gd name="T2" fmla="*/ 2147483646 w 11959"/>
                <a:gd name="T3" fmla="*/ 517578125 h 2954"/>
                <a:gd name="T4" fmla="*/ 1494140625 w 11959"/>
                <a:gd name="T5" fmla="*/ 2147483646 h 2954"/>
                <a:gd name="T6" fmla="*/ 1191406250 w 11959"/>
                <a:gd name="T7" fmla="*/ 2147483646 h 2954"/>
                <a:gd name="T8" fmla="*/ 2147483646 w 11959"/>
                <a:gd name="T9" fmla="*/ 2147483646 h 2954"/>
                <a:gd name="T10" fmla="*/ 2147483646 w 11959"/>
                <a:gd name="T11" fmla="*/ 2147483646 h 2954"/>
                <a:gd name="T12" fmla="*/ 2147483646 w 11959"/>
                <a:gd name="T13" fmla="*/ 9765625 h 29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07" name="Google Shape;1308;p8"/>
            <p:cNvSpPr>
              <a:spLocks/>
            </p:cNvSpPr>
            <p:nvPr/>
          </p:nvSpPr>
          <p:spPr bwMode="auto">
            <a:xfrm>
              <a:off x="1001325" y="1070025"/>
              <a:ext cx="175125" cy="149000"/>
            </a:xfrm>
            <a:custGeom>
              <a:avLst/>
              <a:gdLst>
                <a:gd name="T0" fmla="*/ 1591796875 w 7005"/>
                <a:gd name="T1" fmla="*/ 0 h 5960"/>
                <a:gd name="T2" fmla="*/ 488281250 w 7005"/>
                <a:gd name="T3" fmla="*/ 1269531250 h 5960"/>
                <a:gd name="T4" fmla="*/ 2147483646 w 7005"/>
                <a:gd name="T5" fmla="*/ 2147483646 h 5960"/>
                <a:gd name="T6" fmla="*/ 2147483646 w 7005"/>
                <a:gd name="T7" fmla="*/ 2147483646 h 5960"/>
                <a:gd name="T8" fmla="*/ 2147483646 w 7005"/>
                <a:gd name="T9" fmla="*/ 2147483646 h 5960"/>
                <a:gd name="T10" fmla="*/ 1972656250 w 7005"/>
                <a:gd name="T11" fmla="*/ 78125000 h 5960"/>
                <a:gd name="T12" fmla="*/ 1591796875 w 7005"/>
                <a:gd name="T13" fmla="*/ 0 h 59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08" name="Google Shape;1309;p8"/>
            <p:cNvSpPr>
              <a:spLocks/>
            </p:cNvSpPr>
            <p:nvPr/>
          </p:nvSpPr>
          <p:spPr bwMode="auto">
            <a:xfrm>
              <a:off x="1119100" y="852500"/>
              <a:ext cx="93975" cy="156375"/>
            </a:xfrm>
            <a:custGeom>
              <a:avLst/>
              <a:gdLst>
                <a:gd name="T0" fmla="*/ 1728515625 w 3759"/>
                <a:gd name="T1" fmla="*/ 0 h 6255"/>
                <a:gd name="T2" fmla="*/ 195312500 w 3759"/>
                <a:gd name="T3" fmla="*/ 1933593750 h 6255"/>
                <a:gd name="T4" fmla="*/ 2147483646 w 3759"/>
                <a:gd name="T5" fmla="*/ 2147483646 h 6255"/>
                <a:gd name="T6" fmla="*/ 2147483646 w 3759"/>
                <a:gd name="T7" fmla="*/ 2147483646 h 6255"/>
                <a:gd name="T8" fmla="*/ 2147483646 w 3759"/>
                <a:gd name="T9" fmla="*/ 2147483646 h 6255"/>
                <a:gd name="T10" fmla="*/ 2147483646 w 3759"/>
                <a:gd name="T11" fmla="*/ 2147483646 h 6255"/>
                <a:gd name="T12" fmla="*/ 2147483646 w 3759"/>
                <a:gd name="T13" fmla="*/ 2147483646 h 6255"/>
                <a:gd name="T14" fmla="*/ 2147483646 w 3759"/>
                <a:gd name="T15" fmla="*/ 751953125 h 6255"/>
                <a:gd name="T16" fmla="*/ 1728515625 w 3759"/>
                <a:gd name="T17" fmla="*/ 0 h 62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09" name="Google Shape;1310;p8"/>
            <p:cNvSpPr>
              <a:spLocks/>
            </p:cNvSpPr>
            <p:nvPr/>
          </p:nvSpPr>
          <p:spPr bwMode="auto">
            <a:xfrm>
              <a:off x="1121875" y="942725"/>
              <a:ext cx="79825" cy="136675"/>
            </a:xfrm>
            <a:custGeom>
              <a:avLst/>
              <a:gdLst>
                <a:gd name="T0" fmla="*/ 1503906250 w 3193"/>
                <a:gd name="T1" fmla="*/ 0 h 5467"/>
                <a:gd name="T2" fmla="*/ 0 w 3193"/>
                <a:gd name="T3" fmla="*/ 2011718750 h 5467"/>
                <a:gd name="T4" fmla="*/ 2147483646 w 3193"/>
                <a:gd name="T5" fmla="*/ 2147483646 h 5467"/>
                <a:gd name="T6" fmla="*/ 2147483646 w 3193"/>
                <a:gd name="T7" fmla="*/ 2147483646 h 5467"/>
                <a:gd name="T8" fmla="*/ 2147483646 w 3193"/>
                <a:gd name="T9" fmla="*/ 2147483646 h 5467"/>
                <a:gd name="T10" fmla="*/ 2147483646 w 3193"/>
                <a:gd name="T11" fmla="*/ 2147483646 h 5467"/>
                <a:gd name="T12" fmla="*/ 2147483646 w 3193"/>
                <a:gd name="T13" fmla="*/ 2147483646 h 5467"/>
                <a:gd name="T14" fmla="*/ 2147483646 w 3193"/>
                <a:gd name="T15" fmla="*/ 830078125 h 5467"/>
                <a:gd name="T16" fmla="*/ 1503906250 w 3193"/>
                <a:gd name="T17" fmla="*/ 0 h 54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10" name="Google Shape;1311;p8"/>
            <p:cNvSpPr>
              <a:spLocks/>
            </p:cNvSpPr>
            <p:nvPr/>
          </p:nvSpPr>
          <p:spPr bwMode="auto">
            <a:xfrm>
              <a:off x="1059175" y="1034375"/>
              <a:ext cx="58575" cy="54500"/>
            </a:xfrm>
            <a:custGeom>
              <a:avLst/>
              <a:gdLst>
                <a:gd name="T0" fmla="*/ 2147483646 w 2343"/>
                <a:gd name="T1" fmla="*/ 9765625 h 2180"/>
                <a:gd name="T2" fmla="*/ 156250000 w 2343"/>
                <a:gd name="T3" fmla="*/ 2147483646 h 2180"/>
                <a:gd name="T4" fmla="*/ 2147483646 w 2343"/>
                <a:gd name="T5" fmla="*/ 2147483646 h 2180"/>
                <a:gd name="T6" fmla="*/ 2147483646 w 2343"/>
                <a:gd name="T7" fmla="*/ 2147483646 h 2180"/>
                <a:gd name="T8" fmla="*/ 2147483646 w 2343"/>
                <a:gd name="T9" fmla="*/ 9765625 h 2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11" name="Google Shape;1312;p8"/>
            <p:cNvSpPr>
              <a:spLocks/>
            </p:cNvSpPr>
            <p:nvPr/>
          </p:nvSpPr>
          <p:spPr bwMode="auto">
            <a:xfrm>
              <a:off x="918225" y="1173550"/>
              <a:ext cx="37250" cy="37275"/>
            </a:xfrm>
            <a:custGeom>
              <a:avLst/>
              <a:gdLst>
                <a:gd name="T0" fmla="*/ 2147483646 w 1490"/>
                <a:gd name="T1" fmla="*/ 9765625 h 1491"/>
                <a:gd name="T2" fmla="*/ 0 w 1490"/>
                <a:gd name="T3" fmla="*/ 2147483646 h 1491"/>
                <a:gd name="T4" fmla="*/ 2147483646 w 1490"/>
                <a:gd name="T5" fmla="*/ 2147483646 h 1491"/>
                <a:gd name="T6" fmla="*/ 2147483646 w 1490"/>
                <a:gd name="T7" fmla="*/ 2147483646 h 1491"/>
                <a:gd name="T8" fmla="*/ 2147483646 w 1490"/>
                <a:gd name="T9" fmla="*/ 9765625 h 14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12" name="Google Shape;1313;p8"/>
            <p:cNvSpPr>
              <a:spLocks/>
            </p:cNvSpPr>
            <p:nvPr/>
          </p:nvSpPr>
          <p:spPr bwMode="auto">
            <a:xfrm>
              <a:off x="1000650" y="1161300"/>
              <a:ext cx="33125" cy="31100"/>
            </a:xfrm>
            <a:custGeom>
              <a:avLst/>
              <a:gdLst>
                <a:gd name="T0" fmla="*/ 2147483646 w 1325"/>
                <a:gd name="T1" fmla="*/ 0 h 1244"/>
                <a:gd name="T2" fmla="*/ 156250000 w 1325"/>
                <a:gd name="T3" fmla="*/ 2147483646 h 1244"/>
                <a:gd name="T4" fmla="*/ 2147483646 w 1325"/>
                <a:gd name="T5" fmla="*/ 2147483646 h 1244"/>
                <a:gd name="T6" fmla="*/ 2147483646 w 1325"/>
                <a:gd name="T7" fmla="*/ 2147483646 h 1244"/>
                <a:gd name="T8" fmla="*/ 2147483646 w 1325"/>
                <a:gd name="T9" fmla="*/ 0 h 1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13" name="Google Shape;1314;p8"/>
            <p:cNvSpPr>
              <a:spLocks/>
            </p:cNvSpPr>
            <p:nvPr/>
          </p:nvSpPr>
          <p:spPr bwMode="auto">
            <a:xfrm>
              <a:off x="1058025" y="968375"/>
              <a:ext cx="18275" cy="17450"/>
            </a:xfrm>
            <a:custGeom>
              <a:avLst/>
              <a:gdLst>
                <a:gd name="T0" fmla="*/ 2147483646 w 731"/>
                <a:gd name="T1" fmla="*/ 9765625 h 698"/>
                <a:gd name="T2" fmla="*/ 9765625 w 731"/>
                <a:gd name="T3" fmla="*/ 2147483646 h 698"/>
                <a:gd name="T4" fmla="*/ 2147483646 w 731"/>
                <a:gd name="T5" fmla="*/ 2147483646 h 698"/>
                <a:gd name="T6" fmla="*/ 2147483646 w 731"/>
                <a:gd name="T7" fmla="*/ 2147483646 h 698"/>
                <a:gd name="T8" fmla="*/ 2147483646 w 731"/>
                <a:gd name="T9" fmla="*/ 9765625 h 6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14" name="Google Shape;1315;p8"/>
            <p:cNvSpPr>
              <a:spLocks/>
            </p:cNvSpPr>
            <p:nvPr/>
          </p:nvSpPr>
          <p:spPr bwMode="auto">
            <a:xfrm>
              <a:off x="1066750" y="894850"/>
              <a:ext cx="30075" cy="28575"/>
            </a:xfrm>
            <a:custGeom>
              <a:avLst/>
              <a:gdLst>
                <a:gd name="T0" fmla="*/ 2147483646 w 1203"/>
                <a:gd name="T1" fmla="*/ 0 h 1143"/>
                <a:gd name="T2" fmla="*/ 166015625 w 1203"/>
                <a:gd name="T3" fmla="*/ 2147483646 h 1143"/>
                <a:gd name="T4" fmla="*/ 2147483646 w 1203"/>
                <a:gd name="T5" fmla="*/ 2147483646 h 1143"/>
                <a:gd name="T6" fmla="*/ 2147483646 w 1203"/>
                <a:gd name="T7" fmla="*/ 2147483646 h 1143"/>
                <a:gd name="T8" fmla="*/ 2147483646 w 1203"/>
                <a:gd name="T9" fmla="*/ 0 h 1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15" name="Google Shape;1316;p8"/>
            <p:cNvSpPr>
              <a:spLocks/>
            </p:cNvSpPr>
            <p:nvPr/>
          </p:nvSpPr>
          <p:spPr bwMode="auto">
            <a:xfrm>
              <a:off x="1059550" y="1181925"/>
              <a:ext cx="650500" cy="469725"/>
            </a:xfrm>
            <a:custGeom>
              <a:avLst/>
              <a:gdLst>
                <a:gd name="T0" fmla="*/ 2147483646 w 26020"/>
                <a:gd name="T1" fmla="*/ 0 h 18789"/>
                <a:gd name="T2" fmla="*/ 2147483646 w 26020"/>
                <a:gd name="T3" fmla="*/ 2147483646 h 18789"/>
                <a:gd name="T4" fmla="*/ 2147483646 w 26020"/>
                <a:gd name="T5" fmla="*/ 2147483646 h 18789"/>
                <a:gd name="T6" fmla="*/ 2147483646 w 26020"/>
                <a:gd name="T7" fmla="*/ 2147483646 h 18789"/>
                <a:gd name="T8" fmla="*/ 2147483646 w 26020"/>
                <a:gd name="T9" fmla="*/ 2147483646 h 18789"/>
                <a:gd name="T10" fmla="*/ 2147483646 w 26020"/>
                <a:gd name="T11" fmla="*/ 2147483646 h 18789"/>
                <a:gd name="T12" fmla="*/ 1191406250 w 26020"/>
                <a:gd name="T13" fmla="*/ 2147483646 h 18789"/>
                <a:gd name="T14" fmla="*/ 2147483646 w 26020"/>
                <a:gd name="T15" fmla="*/ 2147483646 h 18789"/>
                <a:gd name="T16" fmla="*/ 2147483646 w 26020"/>
                <a:gd name="T17" fmla="*/ 2147483646 h 18789"/>
                <a:gd name="T18" fmla="*/ 2147483646 w 26020"/>
                <a:gd name="T19" fmla="*/ 2147483646 h 18789"/>
                <a:gd name="T20" fmla="*/ 2147483646 w 26020"/>
                <a:gd name="T21" fmla="*/ 2147483646 h 18789"/>
                <a:gd name="T22" fmla="*/ 2147483646 w 26020"/>
                <a:gd name="T23" fmla="*/ 2147483646 h 18789"/>
                <a:gd name="T24" fmla="*/ 2147483646 w 26020"/>
                <a:gd name="T25" fmla="*/ 2147483646 h 18789"/>
                <a:gd name="T26" fmla="*/ 2147483646 w 26020"/>
                <a:gd name="T27" fmla="*/ 2147483646 h 18789"/>
                <a:gd name="T28" fmla="*/ 2147483646 w 26020"/>
                <a:gd name="T29" fmla="*/ 2147483646 h 18789"/>
                <a:gd name="T30" fmla="*/ 2147483646 w 26020"/>
                <a:gd name="T31" fmla="*/ 2147483646 h 18789"/>
                <a:gd name="T32" fmla="*/ 2147483646 w 26020"/>
                <a:gd name="T33" fmla="*/ 2147483646 h 18789"/>
                <a:gd name="T34" fmla="*/ 2147483646 w 26020"/>
                <a:gd name="T35" fmla="*/ 2147483646 h 18789"/>
                <a:gd name="T36" fmla="*/ 2147483646 w 26020"/>
                <a:gd name="T37" fmla="*/ 2147483646 h 18789"/>
                <a:gd name="T38" fmla="*/ 2147483646 w 26020"/>
                <a:gd name="T39" fmla="*/ 2147483646 h 18789"/>
                <a:gd name="T40" fmla="*/ 2147483646 w 26020"/>
                <a:gd name="T41" fmla="*/ 2147483646 h 18789"/>
                <a:gd name="T42" fmla="*/ 2147483646 w 26020"/>
                <a:gd name="T43" fmla="*/ 2147483646 h 18789"/>
                <a:gd name="T44" fmla="*/ 2147483646 w 26020"/>
                <a:gd name="T45" fmla="*/ 2147483646 h 18789"/>
                <a:gd name="T46" fmla="*/ 2147483646 w 26020"/>
                <a:gd name="T47" fmla="*/ 2147483646 h 18789"/>
                <a:gd name="T48" fmla="*/ 2147483646 w 26020"/>
                <a:gd name="T49" fmla="*/ 2147483646 h 18789"/>
                <a:gd name="T50" fmla="*/ 2147483646 w 26020"/>
                <a:gd name="T51" fmla="*/ 2147483646 h 18789"/>
                <a:gd name="T52" fmla="*/ 2147483646 w 26020"/>
                <a:gd name="T53" fmla="*/ 2147483646 h 18789"/>
                <a:gd name="T54" fmla="*/ 2147483646 w 26020"/>
                <a:gd name="T55" fmla="*/ 2147483646 h 18789"/>
                <a:gd name="T56" fmla="*/ 2147483646 w 26020"/>
                <a:gd name="T57" fmla="*/ 2147483646 h 18789"/>
                <a:gd name="T58" fmla="*/ 2147483646 w 26020"/>
                <a:gd name="T59" fmla="*/ 2147483646 h 18789"/>
                <a:gd name="T60" fmla="*/ 2147483646 w 26020"/>
                <a:gd name="T61" fmla="*/ 2147483646 h 18789"/>
                <a:gd name="T62" fmla="*/ 2147483646 w 26020"/>
                <a:gd name="T63" fmla="*/ 0 h 187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16" name="Google Shape;1317;p8"/>
            <p:cNvSpPr>
              <a:spLocks/>
            </p:cNvSpPr>
            <p:nvPr/>
          </p:nvSpPr>
          <p:spPr bwMode="auto">
            <a:xfrm>
              <a:off x="1059550" y="1183450"/>
              <a:ext cx="650500" cy="469050"/>
            </a:xfrm>
            <a:custGeom>
              <a:avLst/>
              <a:gdLst>
                <a:gd name="T0" fmla="*/ 2147483646 w 26020"/>
                <a:gd name="T1" fmla="*/ 0 h 18762"/>
                <a:gd name="T2" fmla="*/ 2147483646 w 26020"/>
                <a:gd name="T3" fmla="*/ 2147483646 h 18762"/>
                <a:gd name="T4" fmla="*/ 2147483646 w 26020"/>
                <a:gd name="T5" fmla="*/ 2147483646 h 18762"/>
                <a:gd name="T6" fmla="*/ 2147483646 w 26020"/>
                <a:gd name="T7" fmla="*/ 2147483646 h 18762"/>
                <a:gd name="T8" fmla="*/ 2147483646 w 26020"/>
                <a:gd name="T9" fmla="*/ 2147483646 h 18762"/>
                <a:gd name="T10" fmla="*/ 2147483646 w 26020"/>
                <a:gd name="T11" fmla="*/ 2147483646 h 18762"/>
                <a:gd name="T12" fmla="*/ 2147483646 w 26020"/>
                <a:gd name="T13" fmla="*/ 2147483646 h 18762"/>
                <a:gd name="T14" fmla="*/ 2147483646 w 26020"/>
                <a:gd name="T15" fmla="*/ 2147483646 h 18762"/>
                <a:gd name="T16" fmla="*/ 2147483646 w 26020"/>
                <a:gd name="T17" fmla="*/ 2147483646 h 18762"/>
                <a:gd name="T18" fmla="*/ 2147483646 w 26020"/>
                <a:gd name="T19" fmla="*/ 2147483646 h 18762"/>
                <a:gd name="T20" fmla="*/ 2147483646 w 26020"/>
                <a:gd name="T21" fmla="*/ 2147483646 h 18762"/>
                <a:gd name="T22" fmla="*/ 2147483646 w 26020"/>
                <a:gd name="T23" fmla="*/ 2147483646 h 18762"/>
                <a:gd name="T24" fmla="*/ 2147483646 w 26020"/>
                <a:gd name="T25" fmla="*/ 2147483646 h 18762"/>
                <a:gd name="T26" fmla="*/ 2147483646 w 26020"/>
                <a:gd name="T27" fmla="*/ 2147483646 h 18762"/>
                <a:gd name="T28" fmla="*/ 2147483646 w 26020"/>
                <a:gd name="T29" fmla="*/ 2147483646 h 18762"/>
                <a:gd name="T30" fmla="*/ 2147483646 w 26020"/>
                <a:gd name="T31" fmla="*/ 2147483646 h 18762"/>
                <a:gd name="T32" fmla="*/ 2147483646 w 26020"/>
                <a:gd name="T33" fmla="*/ 2147483646 h 18762"/>
                <a:gd name="T34" fmla="*/ 2147483646 w 26020"/>
                <a:gd name="T35" fmla="*/ 2147483646 h 18762"/>
                <a:gd name="T36" fmla="*/ 2147483646 w 26020"/>
                <a:gd name="T37" fmla="*/ 2147483646 h 18762"/>
                <a:gd name="T38" fmla="*/ 2147483646 w 26020"/>
                <a:gd name="T39" fmla="*/ 2147483646 h 18762"/>
                <a:gd name="T40" fmla="*/ 2147483646 w 26020"/>
                <a:gd name="T41" fmla="*/ 2147483646 h 18762"/>
                <a:gd name="T42" fmla="*/ 2147483646 w 26020"/>
                <a:gd name="T43" fmla="*/ 2147483646 h 18762"/>
                <a:gd name="T44" fmla="*/ 2147483646 w 26020"/>
                <a:gd name="T45" fmla="*/ 2147483646 h 18762"/>
                <a:gd name="T46" fmla="*/ 2147483646 w 26020"/>
                <a:gd name="T47" fmla="*/ 2147483646 h 18762"/>
                <a:gd name="T48" fmla="*/ 2147483646 w 26020"/>
                <a:gd name="T49" fmla="*/ 2147483646 h 18762"/>
                <a:gd name="T50" fmla="*/ 2147483646 w 26020"/>
                <a:gd name="T51" fmla="*/ 2147483646 h 18762"/>
                <a:gd name="T52" fmla="*/ 2147483646 w 26020"/>
                <a:gd name="T53" fmla="*/ 2147483646 h 18762"/>
                <a:gd name="T54" fmla="*/ 2147483646 w 26020"/>
                <a:gd name="T55" fmla="*/ 2147483646 h 18762"/>
                <a:gd name="T56" fmla="*/ 2147483646 w 26020"/>
                <a:gd name="T57" fmla="*/ 2147483646 h 18762"/>
                <a:gd name="T58" fmla="*/ 2147483646 w 26020"/>
                <a:gd name="T59" fmla="*/ 2147483646 h 18762"/>
                <a:gd name="T60" fmla="*/ 2147483646 w 26020"/>
                <a:gd name="T61" fmla="*/ 2147483646 h 18762"/>
                <a:gd name="T62" fmla="*/ 2147483646 w 26020"/>
                <a:gd name="T63" fmla="*/ 2147483646 h 18762"/>
                <a:gd name="T64" fmla="*/ 2147483646 w 26020"/>
                <a:gd name="T65" fmla="*/ 2147483646 h 18762"/>
                <a:gd name="T66" fmla="*/ 2147483646 w 26020"/>
                <a:gd name="T67" fmla="*/ 2147483646 h 18762"/>
                <a:gd name="T68" fmla="*/ 2147483646 w 26020"/>
                <a:gd name="T69" fmla="*/ 2147483646 h 18762"/>
                <a:gd name="T70" fmla="*/ 1191406250 w 26020"/>
                <a:gd name="T71" fmla="*/ 2147483646 h 18762"/>
                <a:gd name="T72" fmla="*/ 2147483646 w 26020"/>
                <a:gd name="T73" fmla="*/ 2147483646 h 18762"/>
                <a:gd name="T74" fmla="*/ 2147483646 w 26020"/>
                <a:gd name="T75" fmla="*/ 2147483646 h 18762"/>
                <a:gd name="T76" fmla="*/ 2147483646 w 26020"/>
                <a:gd name="T77" fmla="*/ 2147483646 h 18762"/>
                <a:gd name="T78" fmla="*/ 2147483646 w 26020"/>
                <a:gd name="T79" fmla="*/ 2147483646 h 18762"/>
                <a:gd name="T80" fmla="*/ 2147483646 w 26020"/>
                <a:gd name="T81" fmla="*/ 2147483646 h 18762"/>
                <a:gd name="T82" fmla="*/ 2147483646 w 26020"/>
                <a:gd name="T83" fmla="*/ 2147483646 h 18762"/>
                <a:gd name="T84" fmla="*/ 2147483646 w 26020"/>
                <a:gd name="T85" fmla="*/ 2147483646 h 18762"/>
                <a:gd name="T86" fmla="*/ 2147483646 w 26020"/>
                <a:gd name="T87" fmla="*/ 2147483646 h 18762"/>
                <a:gd name="T88" fmla="*/ 2147483646 w 26020"/>
                <a:gd name="T89" fmla="*/ 2147483646 h 18762"/>
                <a:gd name="T90" fmla="*/ 2147483646 w 26020"/>
                <a:gd name="T91" fmla="*/ 2147483646 h 18762"/>
                <a:gd name="T92" fmla="*/ 2147483646 w 26020"/>
                <a:gd name="T93" fmla="*/ 2147483646 h 18762"/>
                <a:gd name="T94" fmla="*/ 2147483646 w 26020"/>
                <a:gd name="T95" fmla="*/ 2147483646 h 18762"/>
                <a:gd name="T96" fmla="*/ 2147483646 w 26020"/>
                <a:gd name="T97" fmla="*/ 2147483646 h 18762"/>
                <a:gd name="T98" fmla="*/ 2147483646 w 26020"/>
                <a:gd name="T99" fmla="*/ 2147483646 h 18762"/>
                <a:gd name="T100" fmla="*/ 2147483646 w 26020"/>
                <a:gd name="T101" fmla="*/ 2147483646 h 18762"/>
                <a:gd name="T102" fmla="*/ 2147483646 w 26020"/>
                <a:gd name="T103" fmla="*/ 2147483646 h 18762"/>
                <a:gd name="T104" fmla="*/ 2147483646 w 26020"/>
                <a:gd name="T105" fmla="*/ 2147483646 h 18762"/>
                <a:gd name="T106" fmla="*/ 2147483646 w 26020"/>
                <a:gd name="T107" fmla="*/ 2147483646 h 18762"/>
                <a:gd name="T108" fmla="*/ 2147483646 w 26020"/>
                <a:gd name="T109" fmla="*/ 2147483646 h 18762"/>
                <a:gd name="T110" fmla="*/ 2147483646 w 26020"/>
                <a:gd name="T111" fmla="*/ 2147483646 h 18762"/>
                <a:gd name="T112" fmla="*/ 2147483646 w 26020"/>
                <a:gd name="T113" fmla="*/ 2147483646 h 18762"/>
                <a:gd name="T114" fmla="*/ 2147483646 w 26020"/>
                <a:gd name="T115" fmla="*/ 2147483646 h 18762"/>
                <a:gd name="T116" fmla="*/ 2147483646 w 26020"/>
                <a:gd name="T117" fmla="*/ 2147483646 h 18762"/>
                <a:gd name="T118" fmla="*/ 2147483646 w 26020"/>
                <a:gd name="T119" fmla="*/ 2147483646 h 18762"/>
                <a:gd name="T120" fmla="*/ 2147483646 w 26020"/>
                <a:gd name="T121" fmla="*/ 0 h 1876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17" name="Google Shape;1318;p8"/>
            <p:cNvSpPr>
              <a:spLocks/>
            </p:cNvSpPr>
            <p:nvPr/>
          </p:nvSpPr>
          <p:spPr bwMode="auto">
            <a:xfrm>
              <a:off x="1251050" y="1237450"/>
              <a:ext cx="421775" cy="107775"/>
            </a:xfrm>
            <a:custGeom>
              <a:avLst/>
              <a:gdLst>
                <a:gd name="T0" fmla="*/ 2147483646 w 16871"/>
                <a:gd name="T1" fmla="*/ 0 h 4311"/>
                <a:gd name="T2" fmla="*/ 2147483646 w 16871"/>
                <a:gd name="T3" fmla="*/ 2147483646 h 4311"/>
                <a:gd name="T4" fmla="*/ 2147483646 w 16871"/>
                <a:gd name="T5" fmla="*/ 2147483646 h 4311"/>
                <a:gd name="T6" fmla="*/ 2147483646 w 16871"/>
                <a:gd name="T7" fmla="*/ 2147483646 h 4311"/>
                <a:gd name="T8" fmla="*/ 2147483646 w 16871"/>
                <a:gd name="T9" fmla="*/ 2147483646 h 4311"/>
                <a:gd name="T10" fmla="*/ 2147483646 w 16871"/>
                <a:gd name="T11" fmla="*/ 2147483646 h 4311"/>
                <a:gd name="T12" fmla="*/ 2147483646 w 16871"/>
                <a:gd name="T13" fmla="*/ 2147483646 h 4311"/>
                <a:gd name="T14" fmla="*/ 2147483646 w 16871"/>
                <a:gd name="T15" fmla="*/ 2147483646 h 4311"/>
                <a:gd name="T16" fmla="*/ 2147483646 w 16871"/>
                <a:gd name="T17" fmla="*/ 0 h 43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18" name="Google Shape;1319;p8"/>
            <p:cNvSpPr>
              <a:spLocks/>
            </p:cNvSpPr>
            <p:nvPr/>
          </p:nvSpPr>
          <p:spPr bwMode="auto">
            <a:xfrm>
              <a:off x="1118825" y="1289750"/>
              <a:ext cx="96775" cy="289425"/>
            </a:xfrm>
            <a:custGeom>
              <a:avLst/>
              <a:gdLst>
                <a:gd name="T0" fmla="*/ 2147483646 w 3871"/>
                <a:gd name="T1" fmla="*/ 0 h 11577"/>
                <a:gd name="T2" fmla="*/ 2147483646 w 3871"/>
                <a:gd name="T3" fmla="*/ 625000000 h 11577"/>
                <a:gd name="T4" fmla="*/ 9765625 w 3871"/>
                <a:gd name="T5" fmla="*/ 2147483646 h 11577"/>
                <a:gd name="T6" fmla="*/ 898437500 w 3871"/>
                <a:gd name="T7" fmla="*/ 2147483646 h 11577"/>
                <a:gd name="T8" fmla="*/ 1787109375 w 3871"/>
                <a:gd name="T9" fmla="*/ 2147483646 h 11577"/>
                <a:gd name="T10" fmla="*/ 2147483646 w 3871"/>
                <a:gd name="T11" fmla="*/ 2147483646 h 11577"/>
                <a:gd name="T12" fmla="*/ 2147483646 w 3871"/>
                <a:gd name="T13" fmla="*/ 0 h 115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19" name="Google Shape;1320;p8"/>
            <p:cNvSpPr>
              <a:spLocks/>
            </p:cNvSpPr>
            <p:nvPr/>
          </p:nvSpPr>
          <p:spPr bwMode="auto">
            <a:xfrm>
              <a:off x="1216350" y="1268800"/>
              <a:ext cx="138750" cy="180750"/>
            </a:xfrm>
            <a:custGeom>
              <a:avLst/>
              <a:gdLst>
                <a:gd name="T0" fmla="*/ 2147483646 w 5550"/>
                <a:gd name="T1" fmla="*/ 0 h 7230"/>
                <a:gd name="T2" fmla="*/ 791015625 w 5550"/>
                <a:gd name="T3" fmla="*/ 2147483646 h 7230"/>
                <a:gd name="T4" fmla="*/ 2147483646 w 5550"/>
                <a:gd name="T5" fmla="*/ 2147483646 h 7230"/>
                <a:gd name="T6" fmla="*/ 2147483646 w 5550"/>
                <a:gd name="T7" fmla="*/ 2147483646 h 7230"/>
                <a:gd name="T8" fmla="*/ 2147483646 w 5550"/>
                <a:gd name="T9" fmla="*/ 2147483646 h 7230"/>
                <a:gd name="T10" fmla="*/ 2147483646 w 5550"/>
                <a:gd name="T11" fmla="*/ 1689453125 h 7230"/>
                <a:gd name="T12" fmla="*/ 2147483646 w 5550"/>
                <a:gd name="T13" fmla="*/ 0 h 72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20" name="Google Shape;1321;p8"/>
            <p:cNvSpPr>
              <a:spLocks/>
            </p:cNvSpPr>
            <p:nvPr/>
          </p:nvSpPr>
          <p:spPr bwMode="auto">
            <a:xfrm>
              <a:off x="1430525" y="1244775"/>
              <a:ext cx="150100" cy="103075"/>
            </a:xfrm>
            <a:custGeom>
              <a:avLst/>
              <a:gdLst>
                <a:gd name="T0" fmla="*/ 537109375 w 6004"/>
                <a:gd name="T1" fmla="*/ 9765625 h 4123"/>
                <a:gd name="T2" fmla="*/ 244140625 w 6004"/>
                <a:gd name="T3" fmla="*/ 683593750 h 4123"/>
                <a:gd name="T4" fmla="*/ 2147483646 w 6004"/>
                <a:gd name="T5" fmla="*/ 2147483646 h 4123"/>
                <a:gd name="T6" fmla="*/ 2147483646 w 6004"/>
                <a:gd name="T7" fmla="*/ 2147483646 h 4123"/>
                <a:gd name="T8" fmla="*/ 2147483646 w 6004"/>
                <a:gd name="T9" fmla="*/ 2147483646 h 4123"/>
                <a:gd name="T10" fmla="*/ 2147483646 w 6004"/>
                <a:gd name="T11" fmla="*/ 2147483646 h 4123"/>
                <a:gd name="T12" fmla="*/ 2147483646 w 6004"/>
                <a:gd name="T13" fmla="*/ 2147483646 h 4123"/>
                <a:gd name="T14" fmla="*/ 839843750 w 6004"/>
                <a:gd name="T15" fmla="*/ 87890625 h 4123"/>
                <a:gd name="T16" fmla="*/ 537109375 w 6004"/>
                <a:gd name="T17" fmla="*/ 9765625 h 4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21" name="Google Shape;1322;p8"/>
            <p:cNvSpPr>
              <a:spLocks/>
            </p:cNvSpPr>
            <p:nvPr/>
          </p:nvSpPr>
          <p:spPr bwMode="auto">
            <a:xfrm>
              <a:off x="1358900" y="1251575"/>
              <a:ext cx="133525" cy="87750"/>
            </a:xfrm>
            <a:custGeom>
              <a:avLst/>
              <a:gdLst>
                <a:gd name="T0" fmla="*/ 1562500000 w 5341"/>
                <a:gd name="T1" fmla="*/ 9765625 h 3510"/>
                <a:gd name="T2" fmla="*/ 917968750 w 5341"/>
                <a:gd name="T3" fmla="*/ 2147483646 h 3510"/>
                <a:gd name="T4" fmla="*/ 2147483646 w 5341"/>
                <a:gd name="T5" fmla="*/ 2147483646 h 3510"/>
                <a:gd name="T6" fmla="*/ 2147483646 w 5341"/>
                <a:gd name="T7" fmla="*/ 2147483646 h 3510"/>
                <a:gd name="T8" fmla="*/ 2147483646 w 5341"/>
                <a:gd name="T9" fmla="*/ 2147483646 h 3510"/>
                <a:gd name="T10" fmla="*/ 2147483646 w 5341"/>
                <a:gd name="T11" fmla="*/ 2147483646 h 3510"/>
                <a:gd name="T12" fmla="*/ 2147483646 w 5341"/>
                <a:gd name="T13" fmla="*/ 2147483646 h 3510"/>
                <a:gd name="T14" fmla="*/ 2147483646 w 5341"/>
                <a:gd name="T15" fmla="*/ 400390625 h 3510"/>
                <a:gd name="T16" fmla="*/ 1562500000 w 5341"/>
                <a:gd name="T17" fmla="*/ 9765625 h 35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22" name="Google Shape;1323;p8"/>
            <p:cNvSpPr>
              <a:spLocks/>
            </p:cNvSpPr>
            <p:nvPr/>
          </p:nvSpPr>
          <p:spPr bwMode="auto">
            <a:xfrm>
              <a:off x="1339575" y="1336450"/>
              <a:ext cx="57800" cy="54750"/>
            </a:xfrm>
            <a:custGeom>
              <a:avLst/>
              <a:gdLst>
                <a:gd name="T0" fmla="*/ 2147483646 w 2312"/>
                <a:gd name="T1" fmla="*/ 0 h 2190"/>
                <a:gd name="T2" fmla="*/ 156250000 w 2312"/>
                <a:gd name="T3" fmla="*/ 2147483646 h 2190"/>
                <a:gd name="T4" fmla="*/ 2147483646 w 2312"/>
                <a:gd name="T5" fmla="*/ 2147483646 h 2190"/>
                <a:gd name="T6" fmla="*/ 2147483646 w 2312"/>
                <a:gd name="T7" fmla="*/ 2147483646 h 2190"/>
                <a:gd name="T8" fmla="*/ 2147483646 w 2312"/>
                <a:gd name="T9" fmla="*/ 0 h 2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23" name="Google Shape;1324;p8"/>
            <p:cNvSpPr>
              <a:spLocks/>
            </p:cNvSpPr>
            <p:nvPr/>
          </p:nvSpPr>
          <p:spPr bwMode="auto">
            <a:xfrm>
              <a:off x="1209250" y="1487400"/>
              <a:ext cx="36500" cy="36500"/>
            </a:xfrm>
            <a:custGeom>
              <a:avLst/>
              <a:gdLst>
                <a:gd name="T0" fmla="*/ 2147483646 w 1460"/>
                <a:gd name="T1" fmla="*/ 0 h 1460"/>
                <a:gd name="T2" fmla="*/ 9765625 w 1460"/>
                <a:gd name="T3" fmla="*/ 2147483646 h 1460"/>
                <a:gd name="T4" fmla="*/ 2147483646 w 1460"/>
                <a:gd name="T5" fmla="*/ 2147483646 h 1460"/>
                <a:gd name="T6" fmla="*/ 2147483646 w 1460"/>
                <a:gd name="T7" fmla="*/ 2147483646 h 1460"/>
                <a:gd name="T8" fmla="*/ 2147483646 w 1460"/>
                <a:gd name="T9" fmla="*/ 0 h 14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24" name="Google Shape;1325;p8"/>
            <p:cNvSpPr>
              <a:spLocks/>
            </p:cNvSpPr>
            <p:nvPr/>
          </p:nvSpPr>
          <p:spPr bwMode="auto">
            <a:xfrm>
              <a:off x="1232425" y="1411025"/>
              <a:ext cx="33100" cy="31375"/>
            </a:xfrm>
            <a:custGeom>
              <a:avLst/>
              <a:gdLst>
                <a:gd name="T0" fmla="*/ 2147483646 w 1324"/>
                <a:gd name="T1" fmla="*/ 0 h 1255"/>
                <a:gd name="T2" fmla="*/ 156250000 w 1324"/>
                <a:gd name="T3" fmla="*/ 2147483646 h 1255"/>
                <a:gd name="T4" fmla="*/ 2147483646 w 1324"/>
                <a:gd name="T5" fmla="*/ 2147483646 h 1255"/>
                <a:gd name="T6" fmla="*/ 2147483646 w 1324"/>
                <a:gd name="T7" fmla="*/ 2147483646 h 1255"/>
                <a:gd name="T8" fmla="*/ 2147483646 w 1324"/>
                <a:gd name="T9" fmla="*/ 0 h 1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25" name="Google Shape;1326;p8"/>
            <p:cNvSpPr>
              <a:spLocks/>
            </p:cNvSpPr>
            <p:nvPr/>
          </p:nvSpPr>
          <p:spPr bwMode="auto">
            <a:xfrm>
              <a:off x="1442550" y="1383375"/>
              <a:ext cx="18250" cy="18000"/>
            </a:xfrm>
            <a:custGeom>
              <a:avLst/>
              <a:gdLst>
                <a:gd name="T0" fmla="*/ 2147483646 w 730"/>
                <a:gd name="T1" fmla="*/ 0 h 720"/>
                <a:gd name="T2" fmla="*/ 0 w 730"/>
                <a:gd name="T3" fmla="*/ 2147483646 h 720"/>
                <a:gd name="T4" fmla="*/ 2147483646 w 730"/>
                <a:gd name="T5" fmla="*/ 2147483646 h 720"/>
                <a:gd name="T6" fmla="*/ 2147483646 w 730"/>
                <a:gd name="T7" fmla="*/ 2147483646 h 720"/>
                <a:gd name="T8" fmla="*/ 2147483646 w 730"/>
                <a:gd name="T9" fmla="*/ 0 h 7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26" name="Google Shape;1327;p8"/>
            <p:cNvSpPr>
              <a:spLocks/>
            </p:cNvSpPr>
            <p:nvPr/>
          </p:nvSpPr>
          <p:spPr bwMode="auto">
            <a:xfrm>
              <a:off x="1505975" y="1367900"/>
              <a:ext cx="30050" cy="28525"/>
            </a:xfrm>
            <a:custGeom>
              <a:avLst/>
              <a:gdLst>
                <a:gd name="T0" fmla="*/ 2147483646 w 1202"/>
                <a:gd name="T1" fmla="*/ 0 h 1141"/>
                <a:gd name="T2" fmla="*/ 156250000 w 1202"/>
                <a:gd name="T3" fmla="*/ 2147483646 h 1141"/>
                <a:gd name="T4" fmla="*/ 2147483646 w 1202"/>
                <a:gd name="T5" fmla="*/ 2147483646 h 1141"/>
                <a:gd name="T6" fmla="*/ 2147483646 w 1202"/>
                <a:gd name="T7" fmla="*/ 2147483646 h 1141"/>
                <a:gd name="T8" fmla="*/ 2147483646 w 1202"/>
                <a:gd name="T9" fmla="*/ 0 h 1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27" name="Google Shape;1328;p8"/>
            <p:cNvSpPr>
              <a:spLocks/>
            </p:cNvSpPr>
            <p:nvPr/>
          </p:nvSpPr>
          <p:spPr bwMode="auto">
            <a:xfrm>
              <a:off x="1112750" y="1197850"/>
              <a:ext cx="147450" cy="130000"/>
            </a:xfrm>
            <a:custGeom>
              <a:avLst/>
              <a:gdLst>
                <a:gd name="T0" fmla="*/ 2147483646 w 5898"/>
                <a:gd name="T1" fmla="*/ 0 h 5200"/>
                <a:gd name="T2" fmla="*/ 2147483646 w 5898"/>
                <a:gd name="T3" fmla="*/ 2147483646 h 5200"/>
                <a:gd name="T4" fmla="*/ 2147483646 w 5898"/>
                <a:gd name="T5" fmla="*/ 2147483646 h 5200"/>
                <a:gd name="T6" fmla="*/ 2147483646 w 5898"/>
                <a:gd name="T7" fmla="*/ 2147483646 h 5200"/>
                <a:gd name="T8" fmla="*/ 2080078125 w 5898"/>
                <a:gd name="T9" fmla="*/ 2147483646 h 5200"/>
                <a:gd name="T10" fmla="*/ 2147483646 w 5898"/>
                <a:gd name="T11" fmla="*/ 2147483646 h 5200"/>
                <a:gd name="T12" fmla="*/ 2147483646 w 5898"/>
                <a:gd name="T13" fmla="*/ 2147483646 h 5200"/>
                <a:gd name="T14" fmla="*/ 2147483646 w 5898"/>
                <a:gd name="T15" fmla="*/ 2147483646 h 5200"/>
                <a:gd name="T16" fmla="*/ 2147483646 w 5898"/>
                <a:gd name="T17" fmla="*/ 2147483646 h 5200"/>
                <a:gd name="T18" fmla="*/ 2147483646 w 5898"/>
                <a:gd name="T19" fmla="*/ 1201171875 h 5200"/>
                <a:gd name="T20" fmla="*/ 2147483646 w 5898"/>
                <a:gd name="T21" fmla="*/ 0 h 52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28" name="Google Shape;1329;p8"/>
            <p:cNvSpPr>
              <a:spLocks/>
            </p:cNvSpPr>
            <p:nvPr/>
          </p:nvSpPr>
          <p:spPr bwMode="auto">
            <a:xfrm>
              <a:off x="1229775" y="1040075"/>
              <a:ext cx="105125" cy="168000"/>
            </a:xfrm>
            <a:custGeom>
              <a:avLst/>
              <a:gdLst>
                <a:gd name="T0" fmla="*/ 2147483646 w 4205"/>
                <a:gd name="T1" fmla="*/ 9765625 h 6720"/>
                <a:gd name="T2" fmla="*/ 2147483646 w 4205"/>
                <a:gd name="T3" fmla="*/ 205078125 h 6720"/>
                <a:gd name="T4" fmla="*/ 0 w 4205"/>
                <a:gd name="T5" fmla="*/ 2147483646 h 6720"/>
                <a:gd name="T6" fmla="*/ 478515625 w 4205"/>
                <a:gd name="T7" fmla="*/ 2147483646 h 6720"/>
                <a:gd name="T8" fmla="*/ 898437500 w 4205"/>
                <a:gd name="T9" fmla="*/ 2147483646 h 6720"/>
                <a:gd name="T10" fmla="*/ 2147483646 w 4205"/>
                <a:gd name="T11" fmla="*/ 1386718750 h 6720"/>
                <a:gd name="T12" fmla="*/ 2147483646 w 4205"/>
                <a:gd name="T13" fmla="*/ 9765625 h 67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329" name="Google Shape;1330;p8"/>
            <p:cNvSpPr>
              <a:spLocks/>
            </p:cNvSpPr>
            <p:nvPr/>
          </p:nvSpPr>
          <p:spPr bwMode="auto">
            <a:xfrm>
              <a:off x="1233675" y="1101825"/>
              <a:ext cx="176975" cy="112175"/>
            </a:xfrm>
            <a:custGeom>
              <a:avLst/>
              <a:gdLst>
                <a:gd name="T0" fmla="*/ 2147483646 w 7079"/>
                <a:gd name="T1" fmla="*/ 9765625 h 4487"/>
                <a:gd name="T2" fmla="*/ 2147483646 w 7079"/>
                <a:gd name="T3" fmla="*/ 126953125 h 4487"/>
                <a:gd name="T4" fmla="*/ 263671875 w 7079"/>
                <a:gd name="T5" fmla="*/ 2147483646 h 4487"/>
                <a:gd name="T6" fmla="*/ 1279296875 w 7079"/>
                <a:gd name="T7" fmla="*/ 2147483646 h 4487"/>
                <a:gd name="T8" fmla="*/ 1445312500 w 7079"/>
                <a:gd name="T9" fmla="*/ 2147483646 h 4487"/>
                <a:gd name="T10" fmla="*/ 2147483646 w 7079"/>
                <a:gd name="T11" fmla="*/ 722656250 h 4487"/>
                <a:gd name="T12" fmla="*/ 2147483646 w 7079"/>
                <a:gd name="T13" fmla="*/ 9765625 h 44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3580920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8307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332;p9"/>
          <p:cNvGrpSpPr>
            <a:grpSpLocks/>
          </p:cNvGrpSpPr>
          <p:nvPr/>
        </p:nvGrpSpPr>
        <p:grpSpPr bwMode="auto">
          <a:xfrm>
            <a:off x="-506413" y="779463"/>
            <a:ext cx="12901613" cy="6516687"/>
            <a:chOff x="-380268" y="584775"/>
            <a:chExt cx="9676389" cy="4887138"/>
          </a:xfrm>
        </p:grpSpPr>
        <p:sp>
          <p:nvSpPr>
            <p:cNvPr id="5" name="Google Shape;1333;p9"/>
            <p:cNvSpPr>
              <a:spLocks/>
            </p:cNvSpPr>
            <p:nvPr/>
          </p:nvSpPr>
          <p:spPr bwMode="auto">
            <a:xfrm>
              <a:off x="-38725" y="3994776"/>
              <a:ext cx="9209436" cy="1187601"/>
            </a:xfrm>
            <a:custGeom>
              <a:avLst/>
              <a:gdLst>
                <a:gd name="T0" fmla="*/ 2147483646 w 75622"/>
                <a:gd name="T1" fmla="*/ 165015 h 107378"/>
                <a:gd name="T2" fmla="*/ 2147483646 w 75622"/>
                <a:gd name="T3" fmla="*/ 22175450 h 107378"/>
                <a:gd name="T4" fmla="*/ 2147483646 w 75622"/>
                <a:gd name="T5" fmla="*/ 237478681 h 107378"/>
                <a:gd name="T6" fmla="*/ 2147483646 w 75622"/>
                <a:gd name="T7" fmla="*/ 518979193 h 107378"/>
                <a:gd name="T8" fmla="*/ 2147483646 w 75622"/>
                <a:gd name="T9" fmla="*/ 1209075987 h 107378"/>
                <a:gd name="T10" fmla="*/ 2147483646 w 75622"/>
                <a:gd name="T11" fmla="*/ 1286360445 h 107378"/>
                <a:gd name="T12" fmla="*/ 2147483646 w 75622"/>
                <a:gd name="T13" fmla="*/ 1302910468 h 107378"/>
                <a:gd name="T14" fmla="*/ 2147483646 w 75622"/>
                <a:gd name="T15" fmla="*/ 1385820220 h 107378"/>
                <a:gd name="T16" fmla="*/ 2147483646 w 75622"/>
                <a:gd name="T17" fmla="*/ 1578949473 h 107378"/>
                <a:gd name="T18" fmla="*/ 2147483646 w 75622"/>
                <a:gd name="T19" fmla="*/ 1921199351 h 107378"/>
                <a:gd name="T20" fmla="*/ 2147483646 w 75622"/>
                <a:gd name="T21" fmla="*/ 2147483646 h 107378"/>
                <a:gd name="T22" fmla="*/ 2147483646 w 75622"/>
                <a:gd name="T23" fmla="*/ 2147483646 h 107378"/>
                <a:gd name="T24" fmla="*/ 2147483646 w 75622"/>
                <a:gd name="T25" fmla="*/ 2147483646 h 107378"/>
                <a:gd name="T26" fmla="*/ 2147483646 w 75622"/>
                <a:gd name="T27" fmla="*/ 2147483646 h 107378"/>
                <a:gd name="T28" fmla="*/ 2147483646 w 75622"/>
                <a:gd name="T29" fmla="*/ 2147483646 h 107378"/>
                <a:gd name="T30" fmla="*/ 2147483646 w 75622"/>
                <a:gd name="T31" fmla="*/ 2147483646 h 107378"/>
                <a:gd name="T32" fmla="*/ 2147483646 w 75622"/>
                <a:gd name="T33" fmla="*/ 2147483646 h 107378"/>
                <a:gd name="T34" fmla="*/ 2147483646 w 75622"/>
                <a:gd name="T35" fmla="*/ 2147483646 h 107378"/>
                <a:gd name="T36" fmla="*/ 2147483646 w 75622"/>
                <a:gd name="T37" fmla="*/ 2147483646 h 107378"/>
                <a:gd name="T38" fmla="*/ 2147483646 w 75622"/>
                <a:gd name="T39" fmla="*/ 2147483646 h 107378"/>
                <a:gd name="T40" fmla="*/ 2147483646 w 75622"/>
                <a:gd name="T41" fmla="*/ 2048131068 h 107378"/>
                <a:gd name="T42" fmla="*/ 2147483646 w 75622"/>
                <a:gd name="T43" fmla="*/ 1855003287 h 107378"/>
                <a:gd name="T44" fmla="*/ 2147483646 w 75622"/>
                <a:gd name="T45" fmla="*/ 1700434492 h 107378"/>
                <a:gd name="T46" fmla="*/ 2147483646 w 75622"/>
                <a:gd name="T47" fmla="*/ 1358183153 h 107378"/>
                <a:gd name="T48" fmla="*/ 2147483646 w 75622"/>
                <a:gd name="T49" fmla="*/ 1071057214 h 107378"/>
                <a:gd name="T50" fmla="*/ 2147483646 w 75622"/>
                <a:gd name="T51" fmla="*/ 833742332 h 107378"/>
                <a:gd name="T52" fmla="*/ 2147483646 w 75622"/>
                <a:gd name="T53" fmla="*/ 695723438 h 107378"/>
                <a:gd name="T54" fmla="*/ 2147483646 w 75622"/>
                <a:gd name="T55" fmla="*/ 656999436 h 107378"/>
                <a:gd name="T56" fmla="*/ 2147483646 w 75622"/>
                <a:gd name="T57" fmla="*/ 656999436 h 107378"/>
                <a:gd name="T58" fmla="*/ 2147483646 w 75622"/>
                <a:gd name="T59" fmla="*/ 712272111 h 107378"/>
                <a:gd name="T60" fmla="*/ 2147483646 w 75622"/>
                <a:gd name="T61" fmla="*/ 773007896 h 107378"/>
                <a:gd name="T62" fmla="*/ 2147483646 w 75622"/>
                <a:gd name="T63" fmla="*/ 2147483646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147483646 h 107378"/>
                <a:gd name="T74" fmla="*/ 2147483646 w 75622"/>
                <a:gd name="T75" fmla="*/ 2147483646 h 107378"/>
                <a:gd name="T76" fmla="*/ 2147483646 w 75622"/>
                <a:gd name="T77" fmla="*/ 165015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6" name="Google Shape;1334;p9"/>
            <p:cNvSpPr>
              <a:spLocks/>
            </p:cNvSpPr>
            <p:nvPr/>
          </p:nvSpPr>
          <p:spPr bwMode="auto">
            <a:xfrm>
              <a:off x="-65450" y="4046402"/>
              <a:ext cx="9209483" cy="1135795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2147483646 h 81492"/>
                <a:gd name="T4" fmla="*/ 2147483646 w 75655"/>
                <a:gd name="T5" fmla="*/ 2147483646 h 81492"/>
                <a:gd name="T6" fmla="*/ 2147483646 w 75655"/>
                <a:gd name="T7" fmla="*/ 2147483646 h 81492"/>
                <a:gd name="T8" fmla="*/ 2147483646 w 75655"/>
                <a:gd name="T9" fmla="*/ 2147483646 h 81492"/>
                <a:gd name="T10" fmla="*/ 2147483646 w 75655"/>
                <a:gd name="T11" fmla="*/ 2147483646 h 81492"/>
                <a:gd name="T12" fmla="*/ 2147483646 w 75655"/>
                <a:gd name="T13" fmla="*/ 2147483646 h 81492"/>
                <a:gd name="T14" fmla="*/ 2147483646 w 75655"/>
                <a:gd name="T15" fmla="*/ 2147483646 h 81492"/>
                <a:gd name="T16" fmla="*/ 2147483646 w 75655"/>
                <a:gd name="T17" fmla="*/ 2147483646 h 81492"/>
                <a:gd name="T18" fmla="*/ 2147483646 w 75655"/>
                <a:gd name="T19" fmla="*/ 2147483646 h 81492"/>
                <a:gd name="T20" fmla="*/ 2147483646 w 75655"/>
                <a:gd name="T21" fmla="*/ 2147483646 h 81492"/>
                <a:gd name="T22" fmla="*/ 2147483646 w 75655"/>
                <a:gd name="T23" fmla="*/ 2147483646 h 81492"/>
                <a:gd name="T24" fmla="*/ 2147483646 w 75655"/>
                <a:gd name="T25" fmla="*/ 2147483646 h 81492"/>
                <a:gd name="T26" fmla="*/ 2147483646 w 75655"/>
                <a:gd name="T27" fmla="*/ 2147483646 h 81492"/>
                <a:gd name="T28" fmla="*/ 2147483646 w 75655"/>
                <a:gd name="T29" fmla="*/ 2147483646 h 81492"/>
                <a:gd name="T30" fmla="*/ 2147483646 w 75655"/>
                <a:gd name="T31" fmla="*/ 2147483646 h 81492"/>
                <a:gd name="T32" fmla="*/ 2147483646 w 75655"/>
                <a:gd name="T33" fmla="*/ 2147483646 h 81492"/>
                <a:gd name="T34" fmla="*/ 2147483646 w 75655"/>
                <a:gd name="T35" fmla="*/ 2147483646 h 81492"/>
                <a:gd name="T36" fmla="*/ 2147483646 w 75655"/>
                <a:gd name="T37" fmla="*/ 2147483646 h 81492"/>
                <a:gd name="T38" fmla="*/ 2147483646 w 75655"/>
                <a:gd name="T39" fmla="*/ 2147483646 h 81492"/>
                <a:gd name="T40" fmla="*/ 2147483646 w 75655"/>
                <a:gd name="T41" fmla="*/ 2147483646 h 81492"/>
                <a:gd name="T42" fmla="*/ 2147483646 w 75655"/>
                <a:gd name="T43" fmla="*/ 2147483646 h 81492"/>
                <a:gd name="T44" fmla="*/ 2147483646 w 75655"/>
                <a:gd name="T45" fmla="*/ 2147483646 h 81492"/>
                <a:gd name="T46" fmla="*/ 2147483646 w 75655"/>
                <a:gd name="T47" fmla="*/ 2147483646 h 81492"/>
                <a:gd name="T48" fmla="*/ 2147483646 w 75655"/>
                <a:gd name="T49" fmla="*/ 1140228004 h 81492"/>
                <a:gd name="T50" fmla="*/ 2147483646 w 75655"/>
                <a:gd name="T51" fmla="*/ 228256787 h 81492"/>
                <a:gd name="T52" fmla="*/ 2147483646 w 75655"/>
                <a:gd name="T53" fmla="*/ 35245060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7" name="Google Shape;1335;p9"/>
            <p:cNvSpPr>
              <a:spLocks/>
            </p:cNvSpPr>
            <p:nvPr/>
          </p:nvSpPr>
          <p:spPr bwMode="auto">
            <a:xfrm>
              <a:off x="1418994" y="584775"/>
              <a:ext cx="668025" cy="329514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14612927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8" name="Google Shape;1336;p9"/>
            <p:cNvSpPr>
              <a:spLocks/>
            </p:cNvSpPr>
            <p:nvPr/>
          </p:nvSpPr>
          <p:spPr bwMode="auto">
            <a:xfrm>
              <a:off x="8255722" y="2125916"/>
              <a:ext cx="1040399" cy="578890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2147483646 w 30756"/>
                <a:gd name="T51" fmla="*/ 2147483646 h 17113"/>
                <a:gd name="T52" fmla="*/ 2147483646 w 30756"/>
                <a:gd name="T53" fmla="*/ 2147483646 h 17113"/>
                <a:gd name="T54" fmla="*/ 2147483646 w 30756"/>
                <a:gd name="T55" fmla="*/ 2147483646 h 17113"/>
                <a:gd name="T56" fmla="*/ 2147483646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9" name="Google Shape;1337;p9"/>
            <p:cNvSpPr>
              <a:spLocks/>
            </p:cNvSpPr>
            <p:nvPr/>
          </p:nvSpPr>
          <p:spPr bwMode="auto">
            <a:xfrm>
              <a:off x="0" y="2515286"/>
              <a:ext cx="890340" cy="435597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1505851087 w 26320"/>
                <a:gd name="T19" fmla="*/ 2147483646 h 12877"/>
                <a:gd name="T20" fmla="*/ 0 w 26320"/>
                <a:gd name="T21" fmla="*/ 2147483646 h 12877"/>
                <a:gd name="T22" fmla="*/ 1505851087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0" name="Google Shape;1338;p9"/>
            <p:cNvGrpSpPr>
              <a:grpSpLocks/>
            </p:cNvGrpSpPr>
            <p:nvPr/>
          </p:nvGrpSpPr>
          <p:grpSpPr bwMode="auto"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22" name="Google Shape;1339;p9"/>
              <p:cNvSpPr>
                <a:spLocks/>
              </p:cNvSpPr>
              <p:nvPr/>
            </p:nvSpPr>
            <p:spPr bwMode="auto">
              <a:xfrm>
                <a:off x="4935000" y="1585225"/>
                <a:ext cx="49425" cy="45250"/>
              </a:xfrm>
              <a:custGeom>
                <a:avLst/>
                <a:gdLst>
                  <a:gd name="T0" fmla="*/ 2147483646 w 1977"/>
                  <a:gd name="T1" fmla="*/ 0 h 1810"/>
                  <a:gd name="T2" fmla="*/ 2147483646 w 1977"/>
                  <a:gd name="T3" fmla="*/ 966796875 h 1810"/>
                  <a:gd name="T4" fmla="*/ 2147483646 w 1977"/>
                  <a:gd name="T5" fmla="*/ 2147483646 h 1810"/>
                  <a:gd name="T6" fmla="*/ 2147483646 w 1977"/>
                  <a:gd name="T7" fmla="*/ 2147483646 h 1810"/>
                  <a:gd name="T8" fmla="*/ 2147483646 w 1977"/>
                  <a:gd name="T9" fmla="*/ 2147483646 h 1810"/>
                  <a:gd name="T10" fmla="*/ 2147483646 w 1977"/>
                  <a:gd name="T11" fmla="*/ 2147483646 h 1810"/>
                  <a:gd name="T12" fmla="*/ 605468750 w 1977"/>
                  <a:gd name="T13" fmla="*/ 2147483646 h 1810"/>
                  <a:gd name="T14" fmla="*/ 605468750 w 1977"/>
                  <a:gd name="T15" fmla="*/ 2147483646 h 1810"/>
                  <a:gd name="T16" fmla="*/ 2147483646 w 1977"/>
                  <a:gd name="T17" fmla="*/ 2147483646 h 1810"/>
                  <a:gd name="T18" fmla="*/ 2147483646 w 1977"/>
                  <a:gd name="T19" fmla="*/ 2147483646 h 1810"/>
                  <a:gd name="T20" fmla="*/ 2147483646 w 1977"/>
                  <a:gd name="T21" fmla="*/ 2147483646 h 1810"/>
                  <a:gd name="T22" fmla="*/ 2147483646 w 1977"/>
                  <a:gd name="T23" fmla="*/ 2147483646 h 1810"/>
                  <a:gd name="T24" fmla="*/ 2147483646 w 1977"/>
                  <a:gd name="T25" fmla="*/ 380859375 h 1810"/>
                  <a:gd name="T26" fmla="*/ 2147483646 w 1977"/>
                  <a:gd name="T27" fmla="*/ 0 h 18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3" name="Google Shape;1340;p9"/>
              <p:cNvSpPr>
                <a:spLocks/>
              </p:cNvSpPr>
              <p:nvPr/>
            </p:nvSpPr>
            <p:spPr bwMode="auto">
              <a:xfrm>
                <a:off x="4908400" y="1519450"/>
                <a:ext cx="57025" cy="43300"/>
              </a:xfrm>
              <a:custGeom>
                <a:avLst/>
                <a:gdLst>
                  <a:gd name="T0" fmla="*/ 2147483646 w 2281"/>
                  <a:gd name="T1" fmla="*/ 9765625 h 1732"/>
                  <a:gd name="T2" fmla="*/ 2147483646 w 2281"/>
                  <a:gd name="T3" fmla="*/ 1132812500 h 1732"/>
                  <a:gd name="T4" fmla="*/ 302734375 w 2281"/>
                  <a:gd name="T5" fmla="*/ 2147483646 h 1732"/>
                  <a:gd name="T6" fmla="*/ 898437500 w 2281"/>
                  <a:gd name="T7" fmla="*/ 2147483646 h 1732"/>
                  <a:gd name="T8" fmla="*/ 2147483646 w 2281"/>
                  <a:gd name="T9" fmla="*/ 2147483646 h 1732"/>
                  <a:gd name="T10" fmla="*/ 2147483646 w 2281"/>
                  <a:gd name="T11" fmla="*/ 2060546875 h 1732"/>
                  <a:gd name="T12" fmla="*/ 2147483646 w 2281"/>
                  <a:gd name="T13" fmla="*/ 2147483646 h 1732"/>
                  <a:gd name="T14" fmla="*/ 2147483646 w 2281"/>
                  <a:gd name="T15" fmla="*/ 2147483646 h 1732"/>
                  <a:gd name="T16" fmla="*/ 2147483646 w 2281"/>
                  <a:gd name="T17" fmla="*/ 2147483646 h 1732"/>
                  <a:gd name="T18" fmla="*/ 2147483646 w 2281"/>
                  <a:gd name="T19" fmla="*/ 2147483646 h 1732"/>
                  <a:gd name="T20" fmla="*/ 2147483646 w 2281"/>
                  <a:gd name="T21" fmla="*/ 244140625 h 1732"/>
                  <a:gd name="T22" fmla="*/ 2147483646 w 2281"/>
                  <a:gd name="T23" fmla="*/ 9765625 h 17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4" name="Google Shape;1341;p9"/>
              <p:cNvSpPr>
                <a:spLocks/>
              </p:cNvSpPr>
              <p:nvPr/>
            </p:nvSpPr>
            <p:spPr bwMode="auto">
              <a:xfrm>
                <a:off x="4955525" y="1526100"/>
                <a:ext cx="145925" cy="66900"/>
              </a:xfrm>
              <a:custGeom>
                <a:avLst/>
                <a:gdLst>
                  <a:gd name="T0" fmla="*/ 2147483646 w 5837"/>
                  <a:gd name="T1" fmla="*/ 9765625 h 2676"/>
                  <a:gd name="T2" fmla="*/ 2147483646 w 5837"/>
                  <a:gd name="T3" fmla="*/ 19531250 h 2676"/>
                  <a:gd name="T4" fmla="*/ 2147483646 w 5837"/>
                  <a:gd name="T5" fmla="*/ 2147483646 h 2676"/>
                  <a:gd name="T6" fmla="*/ 2147483646 w 5837"/>
                  <a:gd name="T7" fmla="*/ 2147483646 h 2676"/>
                  <a:gd name="T8" fmla="*/ 2147483646 w 5837"/>
                  <a:gd name="T9" fmla="*/ 2147483646 h 2676"/>
                  <a:gd name="T10" fmla="*/ 2147483646 w 5837"/>
                  <a:gd name="T11" fmla="*/ 2147483646 h 2676"/>
                  <a:gd name="T12" fmla="*/ 2147483646 w 5837"/>
                  <a:gd name="T13" fmla="*/ 2147483646 h 2676"/>
                  <a:gd name="T14" fmla="*/ 2147483646 w 5837"/>
                  <a:gd name="T15" fmla="*/ 2147483646 h 2676"/>
                  <a:gd name="T16" fmla="*/ 2147483646 w 5837"/>
                  <a:gd name="T17" fmla="*/ 2147483646 h 2676"/>
                  <a:gd name="T18" fmla="*/ 2147483646 w 5837"/>
                  <a:gd name="T19" fmla="*/ 2147483646 h 2676"/>
                  <a:gd name="T20" fmla="*/ 2147483646 w 5837"/>
                  <a:gd name="T21" fmla="*/ 2147483646 h 2676"/>
                  <a:gd name="T22" fmla="*/ 2147483646 w 5837"/>
                  <a:gd name="T23" fmla="*/ 2147483646 h 2676"/>
                  <a:gd name="T24" fmla="*/ 2147483646 w 5837"/>
                  <a:gd name="T25" fmla="*/ 2147483646 h 2676"/>
                  <a:gd name="T26" fmla="*/ 2147483646 w 5837"/>
                  <a:gd name="T27" fmla="*/ 2147483646 h 2676"/>
                  <a:gd name="T28" fmla="*/ 2147483646 w 5837"/>
                  <a:gd name="T29" fmla="*/ 2147483646 h 2676"/>
                  <a:gd name="T30" fmla="*/ 2147483646 w 5837"/>
                  <a:gd name="T31" fmla="*/ 1503906250 h 2676"/>
                  <a:gd name="T32" fmla="*/ 2147483646 w 5837"/>
                  <a:gd name="T33" fmla="*/ 9765625 h 26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5" name="Google Shape;1342;p9"/>
              <p:cNvSpPr>
                <a:spLocks/>
              </p:cNvSpPr>
              <p:nvPr/>
            </p:nvSpPr>
            <p:spPr bwMode="auto">
              <a:xfrm>
                <a:off x="5086000" y="1446175"/>
                <a:ext cx="340675" cy="99100"/>
              </a:xfrm>
              <a:custGeom>
                <a:avLst/>
                <a:gdLst>
                  <a:gd name="T0" fmla="*/ 2147483646 w 13627"/>
                  <a:gd name="T1" fmla="*/ 0 h 3964"/>
                  <a:gd name="T2" fmla="*/ 2147483646 w 13627"/>
                  <a:gd name="T3" fmla="*/ 78125000 h 3964"/>
                  <a:gd name="T4" fmla="*/ 2147483646 w 13627"/>
                  <a:gd name="T5" fmla="*/ 2147483646 h 3964"/>
                  <a:gd name="T6" fmla="*/ 2147483646 w 13627"/>
                  <a:gd name="T7" fmla="*/ 2147483646 h 3964"/>
                  <a:gd name="T8" fmla="*/ 2147483646 w 13627"/>
                  <a:gd name="T9" fmla="*/ 2147483646 h 3964"/>
                  <a:gd name="T10" fmla="*/ 2147483646 w 13627"/>
                  <a:gd name="T11" fmla="*/ 2147483646 h 3964"/>
                  <a:gd name="T12" fmla="*/ 2147483646 w 13627"/>
                  <a:gd name="T13" fmla="*/ 2147483646 h 3964"/>
                  <a:gd name="T14" fmla="*/ 2147483646 w 13627"/>
                  <a:gd name="T15" fmla="*/ 2147483646 h 3964"/>
                  <a:gd name="T16" fmla="*/ 2147483646 w 13627"/>
                  <a:gd name="T17" fmla="*/ 0 h 39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1343;p9"/>
              <p:cNvSpPr>
                <a:spLocks/>
              </p:cNvSpPr>
              <p:nvPr/>
            </p:nvSpPr>
            <p:spPr bwMode="auto">
              <a:xfrm>
                <a:off x="4906125" y="1545675"/>
                <a:ext cx="59300" cy="62000"/>
              </a:xfrm>
              <a:custGeom>
                <a:avLst/>
                <a:gdLst>
                  <a:gd name="T0" fmla="*/ 2147483646 w 2372"/>
                  <a:gd name="T1" fmla="*/ 0 h 2480"/>
                  <a:gd name="T2" fmla="*/ 2147483646 w 2372"/>
                  <a:gd name="T3" fmla="*/ 2147483646 h 2480"/>
                  <a:gd name="T4" fmla="*/ 2147483646 w 2372"/>
                  <a:gd name="T5" fmla="*/ 2147483646 h 2480"/>
                  <a:gd name="T6" fmla="*/ 605468750 w 2372"/>
                  <a:gd name="T7" fmla="*/ 2147483646 h 2480"/>
                  <a:gd name="T8" fmla="*/ 302734375 w 2372"/>
                  <a:gd name="T9" fmla="*/ 2147483646 h 2480"/>
                  <a:gd name="T10" fmla="*/ 605468750 w 2372"/>
                  <a:gd name="T11" fmla="*/ 2147483646 h 2480"/>
                  <a:gd name="T12" fmla="*/ 1494140625 w 2372"/>
                  <a:gd name="T13" fmla="*/ 2147483646 h 2480"/>
                  <a:gd name="T14" fmla="*/ 2147483646 w 2372"/>
                  <a:gd name="T15" fmla="*/ 2147483646 h 2480"/>
                  <a:gd name="T16" fmla="*/ 2147483646 w 2372"/>
                  <a:gd name="T17" fmla="*/ 2147483646 h 2480"/>
                  <a:gd name="T18" fmla="*/ 2147483646 w 2372"/>
                  <a:gd name="T19" fmla="*/ 2147483646 h 2480"/>
                  <a:gd name="T20" fmla="*/ 2147483646 w 2372"/>
                  <a:gd name="T21" fmla="*/ 2147483646 h 2480"/>
                  <a:gd name="T22" fmla="*/ 2147483646 w 2372"/>
                  <a:gd name="T23" fmla="*/ 2147483646 h 2480"/>
                  <a:gd name="T24" fmla="*/ 2147483646 w 2372"/>
                  <a:gd name="T25" fmla="*/ 2147483646 h 2480"/>
                  <a:gd name="T26" fmla="*/ 2147483646 w 2372"/>
                  <a:gd name="T27" fmla="*/ 2147483646 h 2480"/>
                  <a:gd name="T28" fmla="*/ 2147483646 w 2372"/>
                  <a:gd name="T29" fmla="*/ 2147483646 h 2480"/>
                  <a:gd name="T30" fmla="*/ 2147483646 w 2372"/>
                  <a:gd name="T31" fmla="*/ 390625000 h 2480"/>
                  <a:gd name="T32" fmla="*/ 2147483646 w 2372"/>
                  <a:gd name="T33" fmla="*/ 0 h 24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7" name="Google Shape;1344;p9"/>
              <p:cNvSpPr/>
              <p:nvPr/>
            </p:nvSpPr>
            <p:spPr>
              <a:xfrm>
                <a:off x="5006283" y="1564302"/>
                <a:ext cx="108506" cy="325488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1345;p9"/>
              <p:cNvSpPr/>
              <p:nvPr/>
            </p:nvSpPr>
            <p:spPr>
              <a:xfrm>
                <a:off x="5031323" y="1553870"/>
                <a:ext cx="254572" cy="267067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1346;p9"/>
              <p:cNvSpPr>
                <a:spLocks/>
              </p:cNvSpPr>
              <p:nvPr/>
            </p:nvSpPr>
            <p:spPr bwMode="auto">
              <a:xfrm>
                <a:off x="5032275" y="1649825"/>
                <a:ext cx="49425" cy="214975"/>
              </a:xfrm>
              <a:custGeom>
                <a:avLst/>
                <a:gdLst>
                  <a:gd name="T0" fmla="*/ 927734375 w 1977"/>
                  <a:gd name="T1" fmla="*/ 0 h 8599"/>
                  <a:gd name="T2" fmla="*/ 302734375 w 1977"/>
                  <a:gd name="T3" fmla="*/ 673828125 h 8599"/>
                  <a:gd name="T4" fmla="*/ 2147483646 w 1977"/>
                  <a:gd name="T5" fmla="*/ 2147483646 h 8599"/>
                  <a:gd name="T6" fmla="*/ 2147483646 w 1977"/>
                  <a:gd name="T7" fmla="*/ 2147483646 h 8599"/>
                  <a:gd name="T8" fmla="*/ 2147483646 w 1977"/>
                  <a:gd name="T9" fmla="*/ 2147483646 h 8599"/>
                  <a:gd name="T10" fmla="*/ 2147483646 w 1977"/>
                  <a:gd name="T11" fmla="*/ 2147483646 h 8599"/>
                  <a:gd name="T12" fmla="*/ 2147483646 w 1977"/>
                  <a:gd name="T13" fmla="*/ 2147483646 h 8599"/>
                  <a:gd name="T14" fmla="*/ 2147483646 w 1977"/>
                  <a:gd name="T15" fmla="*/ 2147483646 h 8599"/>
                  <a:gd name="T16" fmla="*/ 2147483646 w 1977"/>
                  <a:gd name="T17" fmla="*/ 2147483646 h 8599"/>
                  <a:gd name="T18" fmla="*/ 1787109375 w 1977"/>
                  <a:gd name="T19" fmla="*/ 673828125 h 8599"/>
                  <a:gd name="T20" fmla="*/ 927734375 w 1977"/>
                  <a:gd name="T21" fmla="*/ 0 h 85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0" name="Google Shape;1347;p9"/>
              <p:cNvSpPr>
                <a:spLocks/>
              </p:cNvSpPr>
              <p:nvPr/>
            </p:nvSpPr>
            <p:spPr bwMode="auto">
              <a:xfrm>
                <a:off x="5042150" y="1642425"/>
                <a:ext cx="58550" cy="198250"/>
              </a:xfrm>
              <a:custGeom>
                <a:avLst/>
                <a:gdLst>
                  <a:gd name="T0" fmla="*/ 2147483646 w 2342"/>
                  <a:gd name="T1" fmla="*/ 9765625 h 7930"/>
                  <a:gd name="T2" fmla="*/ 898437500 w 2342"/>
                  <a:gd name="T3" fmla="*/ 888671875 h 7930"/>
                  <a:gd name="T4" fmla="*/ 2147483646 w 2342"/>
                  <a:gd name="T5" fmla="*/ 2147483646 h 7930"/>
                  <a:gd name="T6" fmla="*/ 2147483646 w 2342"/>
                  <a:gd name="T7" fmla="*/ 2147483646 h 7930"/>
                  <a:gd name="T8" fmla="*/ 2147483646 w 2342"/>
                  <a:gd name="T9" fmla="*/ 2147483646 h 7930"/>
                  <a:gd name="T10" fmla="*/ 2147483646 w 2342"/>
                  <a:gd name="T11" fmla="*/ 2147483646 h 7930"/>
                  <a:gd name="T12" fmla="*/ 2147483646 w 2342"/>
                  <a:gd name="T13" fmla="*/ 2147483646 h 7930"/>
                  <a:gd name="T14" fmla="*/ 2147483646 w 2342"/>
                  <a:gd name="T15" fmla="*/ 2147483646 h 7930"/>
                  <a:gd name="T16" fmla="*/ 2147483646 w 2342"/>
                  <a:gd name="T17" fmla="*/ 2147483646 h 7930"/>
                  <a:gd name="T18" fmla="*/ 2147483646 w 2342"/>
                  <a:gd name="T19" fmla="*/ 2147483646 h 7930"/>
                  <a:gd name="T20" fmla="*/ 2147483646 w 2342"/>
                  <a:gd name="T21" fmla="*/ 595703125 h 7930"/>
                  <a:gd name="T22" fmla="*/ 2147483646 w 2342"/>
                  <a:gd name="T23" fmla="*/ 9765625 h 79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1" name="Google Shape;1348;p9"/>
              <p:cNvSpPr>
                <a:spLocks/>
              </p:cNvSpPr>
              <p:nvPr/>
            </p:nvSpPr>
            <p:spPr bwMode="auto">
              <a:xfrm>
                <a:off x="5116750" y="1617900"/>
                <a:ext cx="126750" cy="159950"/>
              </a:xfrm>
              <a:custGeom>
                <a:avLst/>
                <a:gdLst>
                  <a:gd name="T0" fmla="*/ 1386718750 w 5070"/>
                  <a:gd name="T1" fmla="*/ 9765625 h 6398"/>
                  <a:gd name="T2" fmla="*/ 253906250 w 5070"/>
                  <a:gd name="T3" fmla="*/ 1562500000 h 6398"/>
                  <a:gd name="T4" fmla="*/ 2147483646 w 5070"/>
                  <a:gd name="T5" fmla="*/ 2147483646 h 6398"/>
                  <a:gd name="T6" fmla="*/ 2147483646 w 5070"/>
                  <a:gd name="T7" fmla="*/ 2147483646 h 6398"/>
                  <a:gd name="T8" fmla="*/ 2147483646 w 5070"/>
                  <a:gd name="T9" fmla="*/ 2147483646 h 6398"/>
                  <a:gd name="T10" fmla="*/ 2147483646 w 5070"/>
                  <a:gd name="T11" fmla="*/ 2147483646 h 6398"/>
                  <a:gd name="T12" fmla="*/ 2147483646 w 5070"/>
                  <a:gd name="T13" fmla="*/ 2147483646 h 6398"/>
                  <a:gd name="T14" fmla="*/ 2147483646 w 5070"/>
                  <a:gd name="T15" fmla="*/ 2147483646 h 6398"/>
                  <a:gd name="T16" fmla="*/ 2147483646 w 5070"/>
                  <a:gd name="T17" fmla="*/ 2147483646 h 6398"/>
                  <a:gd name="T18" fmla="*/ 2147483646 w 5070"/>
                  <a:gd name="T19" fmla="*/ 2147483646 h 6398"/>
                  <a:gd name="T20" fmla="*/ 1738281250 w 5070"/>
                  <a:gd name="T21" fmla="*/ 78125000 h 6398"/>
                  <a:gd name="T22" fmla="*/ 1386718750 w 5070"/>
                  <a:gd name="T23" fmla="*/ 9765625 h 63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2" name="Google Shape;1349;p9"/>
              <p:cNvSpPr>
                <a:spLocks/>
              </p:cNvSpPr>
              <p:nvPr/>
            </p:nvSpPr>
            <p:spPr bwMode="auto">
              <a:xfrm>
                <a:off x="5074825" y="1568200"/>
                <a:ext cx="182575" cy="182725"/>
              </a:xfrm>
              <a:custGeom>
                <a:avLst/>
                <a:gdLst>
                  <a:gd name="T0" fmla="*/ 2147483646 w 7303"/>
                  <a:gd name="T1" fmla="*/ 0 h 7309"/>
                  <a:gd name="T2" fmla="*/ 2080078125 w 7303"/>
                  <a:gd name="T3" fmla="*/ 205078125 h 7309"/>
                  <a:gd name="T4" fmla="*/ 2147483646 w 7303"/>
                  <a:gd name="T5" fmla="*/ 2147483646 h 7309"/>
                  <a:gd name="T6" fmla="*/ 2147483646 w 7303"/>
                  <a:gd name="T7" fmla="*/ 2147483646 h 7309"/>
                  <a:gd name="T8" fmla="*/ 2147483646 w 7303"/>
                  <a:gd name="T9" fmla="*/ 2147483646 h 7309"/>
                  <a:gd name="T10" fmla="*/ 2147483646 w 7303"/>
                  <a:gd name="T11" fmla="*/ 2147483646 h 7309"/>
                  <a:gd name="T12" fmla="*/ 2147483646 w 7303"/>
                  <a:gd name="T13" fmla="*/ 2147483646 h 7309"/>
                  <a:gd name="T14" fmla="*/ 2147483646 w 7303"/>
                  <a:gd name="T15" fmla="*/ 2147483646 h 7309"/>
                  <a:gd name="T16" fmla="*/ 2147483646 w 7303"/>
                  <a:gd name="T17" fmla="*/ 2147483646 h 7309"/>
                  <a:gd name="T18" fmla="*/ 2147483646 w 7303"/>
                  <a:gd name="T19" fmla="*/ 0 h 73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3" name="Google Shape;1350;p9"/>
              <p:cNvSpPr>
                <a:spLocks/>
              </p:cNvSpPr>
              <p:nvPr/>
            </p:nvSpPr>
            <p:spPr bwMode="auto">
              <a:xfrm>
                <a:off x="5241250" y="1759425"/>
                <a:ext cx="11425" cy="12950"/>
              </a:xfrm>
              <a:custGeom>
                <a:avLst/>
                <a:gdLst>
                  <a:gd name="T0" fmla="*/ 1787109375 w 457"/>
                  <a:gd name="T1" fmla="*/ 9765625 h 518"/>
                  <a:gd name="T2" fmla="*/ 302734375 w 457"/>
                  <a:gd name="T3" fmla="*/ 1191406250 h 518"/>
                  <a:gd name="T4" fmla="*/ 302734375 w 457"/>
                  <a:gd name="T5" fmla="*/ 2147483646 h 518"/>
                  <a:gd name="T6" fmla="*/ 302734375 w 457"/>
                  <a:gd name="T7" fmla="*/ 2147483646 h 518"/>
                  <a:gd name="T8" fmla="*/ 2147483646 w 457"/>
                  <a:gd name="T9" fmla="*/ 2147483646 h 518"/>
                  <a:gd name="T10" fmla="*/ 2147483646 w 457"/>
                  <a:gd name="T11" fmla="*/ 2147483646 h 518"/>
                  <a:gd name="T12" fmla="*/ 2147483646 w 457"/>
                  <a:gd name="T13" fmla="*/ 2147483646 h 518"/>
                  <a:gd name="T14" fmla="*/ 2147483646 w 457"/>
                  <a:gd name="T15" fmla="*/ 605468750 h 518"/>
                  <a:gd name="T16" fmla="*/ 1787109375 w 457"/>
                  <a:gd name="T17" fmla="*/ 9765625 h 5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4" name="Google Shape;1351;p9"/>
              <p:cNvSpPr>
                <a:spLocks/>
              </p:cNvSpPr>
              <p:nvPr/>
            </p:nvSpPr>
            <p:spPr bwMode="auto">
              <a:xfrm>
                <a:off x="5223975" y="1731250"/>
                <a:ext cx="12725" cy="11575"/>
              </a:xfrm>
              <a:custGeom>
                <a:avLst/>
                <a:gdLst>
                  <a:gd name="T0" fmla="*/ 2147483646 w 509"/>
                  <a:gd name="T1" fmla="*/ 9765625 h 463"/>
                  <a:gd name="T2" fmla="*/ 1113281250 w 509"/>
                  <a:gd name="T3" fmla="*/ 625000000 h 463"/>
                  <a:gd name="T4" fmla="*/ 1113281250 w 509"/>
                  <a:gd name="T5" fmla="*/ 1220703125 h 463"/>
                  <a:gd name="T6" fmla="*/ 2147483646 w 509"/>
                  <a:gd name="T7" fmla="*/ 2147483646 h 463"/>
                  <a:gd name="T8" fmla="*/ 2147483646 w 509"/>
                  <a:gd name="T9" fmla="*/ 2147483646 h 463"/>
                  <a:gd name="T10" fmla="*/ 2147483646 w 509"/>
                  <a:gd name="T11" fmla="*/ 2147483646 h 463"/>
                  <a:gd name="T12" fmla="*/ 2147483646 w 509"/>
                  <a:gd name="T13" fmla="*/ 332031250 h 463"/>
                  <a:gd name="T14" fmla="*/ 2147483646 w 509"/>
                  <a:gd name="T15" fmla="*/ 9765625 h 4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5" name="Google Shape;1352;p9"/>
              <p:cNvSpPr>
                <a:spLocks/>
              </p:cNvSpPr>
              <p:nvPr/>
            </p:nvSpPr>
            <p:spPr bwMode="auto">
              <a:xfrm>
                <a:off x="5210375" y="1704850"/>
                <a:ext cx="6750" cy="6600"/>
              </a:xfrm>
              <a:custGeom>
                <a:avLst/>
                <a:gdLst>
                  <a:gd name="T0" fmla="*/ 1357421875 w 270"/>
                  <a:gd name="T1" fmla="*/ 0 h 264"/>
                  <a:gd name="T2" fmla="*/ 185546875 w 270"/>
                  <a:gd name="T3" fmla="*/ 1738281250 h 264"/>
                  <a:gd name="T4" fmla="*/ 1181640625 w 270"/>
                  <a:gd name="T5" fmla="*/ 2147483646 h 264"/>
                  <a:gd name="T6" fmla="*/ 2147483646 w 270"/>
                  <a:gd name="T7" fmla="*/ 849609375 h 264"/>
                  <a:gd name="T8" fmla="*/ 1357421875 w 270"/>
                  <a:gd name="T9" fmla="*/ 0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6" name="Google Shape;1353;p9"/>
              <p:cNvSpPr>
                <a:spLocks/>
              </p:cNvSpPr>
              <p:nvPr/>
            </p:nvSpPr>
            <p:spPr bwMode="auto">
              <a:xfrm>
                <a:off x="5177425" y="1667500"/>
                <a:ext cx="15975" cy="15600"/>
              </a:xfrm>
              <a:custGeom>
                <a:avLst/>
                <a:gdLst>
                  <a:gd name="T0" fmla="*/ 2147483646 w 639"/>
                  <a:gd name="T1" fmla="*/ 0 h 624"/>
                  <a:gd name="T2" fmla="*/ 1191406250 w 639"/>
                  <a:gd name="T3" fmla="*/ 292968750 h 624"/>
                  <a:gd name="T4" fmla="*/ 0 w 639"/>
                  <a:gd name="T5" fmla="*/ 2147483646 h 624"/>
                  <a:gd name="T6" fmla="*/ 0 w 639"/>
                  <a:gd name="T7" fmla="*/ 2147483646 h 624"/>
                  <a:gd name="T8" fmla="*/ 1484375000 w 639"/>
                  <a:gd name="T9" fmla="*/ 2147483646 h 624"/>
                  <a:gd name="T10" fmla="*/ 2147483646 w 639"/>
                  <a:gd name="T11" fmla="*/ 2147483646 h 624"/>
                  <a:gd name="T12" fmla="*/ 2147483646 w 639"/>
                  <a:gd name="T13" fmla="*/ 2147483646 h 624"/>
                  <a:gd name="T14" fmla="*/ 2147483646 w 639"/>
                  <a:gd name="T15" fmla="*/ 2147483646 h 624"/>
                  <a:gd name="T16" fmla="*/ 2147483646 w 639"/>
                  <a:gd name="T17" fmla="*/ 1191406250 h 624"/>
                  <a:gd name="T18" fmla="*/ 2147483646 w 639"/>
                  <a:gd name="T19" fmla="*/ 0 h 624"/>
                  <a:gd name="T20" fmla="*/ 2147483646 w 639"/>
                  <a:gd name="T21" fmla="*/ 0 h 6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7" name="Google Shape;1354;p9"/>
              <p:cNvSpPr>
                <a:spLocks/>
              </p:cNvSpPr>
              <p:nvPr/>
            </p:nvSpPr>
            <p:spPr bwMode="auto">
              <a:xfrm>
                <a:off x="5138100" y="1626200"/>
                <a:ext cx="17075" cy="14000"/>
              </a:xfrm>
              <a:custGeom>
                <a:avLst/>
                <a:gdLst>
                  <a:gd name="T0" fmla="*/ 2147483646 w 683"/>
                  <a:gd name="T1" fmla="*/ 9765625 h 560"/>
                  <a:gd name="T2" fmla="*/ 517578125 w 683"/>
                  <a:gd name="T3" fmla="*/ 2147483646 h 560"/>
                  <a:gd name="T4" fmla="*/ 2147483646 w 683"/>
                  <a:gd name="T5" fmla="*/ 2147483646 h 560"/>
                  <a:gd name="T6" fmla="*/ 2147483646 w 683"/>
                  <a:gd name="T7" fmla="*/ 2147483646 h 560"/>
                  <a:gd name="T8" fmla="*/ 2147483646 w 683"/>
                  <a:gd name="T9" fmla="*/ 9765625 h 5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8" name="Google Shape;1355;p9"/>
              <p:cNvSpPr>
                <a:spLocks/>
              </p:cNvSpPr>
              <p:nvPr/>
            </p:nvSpPr>
            <p:spPr bwMode="auto">
              <a:xfrm>
                <a:off x="5079400" y="1815600"/>
                <a:ext cx="9125" cy="11500"/>
              </a:xfrm>
              <a:custGeom>
                <a:avLst/>
                <a:gdLst>
                  <a:gd name="T0" fmla="*/ 1142578125 w 365"/>
                  <a:gd name="T1" fmla="*/ 0 h 460"/>
                  <a:gd name="T2" fmla="*/ 0 w 365"/>
                  <a:gd name="T3" fmla="*/ 625000000 h 460"/>
                  <a:gd name="T4" fmla="*/ 0 w 365"/>
                  <a:gd name="T5" fmla="*/ 2109375000 h 460"/>
                  <a:gd name="T6" fmla="*/ 0 w 365"/>
                  <a:gd name="T7" fmla="*/ 2147483646 h 460"/>
                  <a:gd name="T8" fmla="*/ 2080078125 w 365"/>
                  <a:gd name="T9" fmla="*/ 2147483646 h 460"/>
                  <a:gd name="T10" fmla="*/ 2147483646 w 365"/>
                  <a:gd name="T11" fmla="*/ 2147483646 h 460"/>
                  <a:gd name="T12" fmla="*/ 2147483646 w 365"/>
                  <a:gd name="T13" fmla="*/ 1513671875 h 460"/>
                  <a:gd name="T14" fmla="*/ 2080078125 w 365"/>
                  <a:gd name="T15" fmla="*/ 332031250 h 460"/>
                  <a:gd name="T16" fmla="*/ 1142578125 w 365"/>
                  <a:gd name="T17" fmla="*/ 0 h 4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9" name="Google Shape;1356;p9"/>
              <p:cNvSpPr>
                <a:spLocks/>
              </p:cNvSpPr>
              <p:nvPr/>
            </p:nvSpPr>
            <p:spPr bwMode="auto">
              <a:xfrm>
                <a:off x="5071025" y="1784500"/>
                <a:ext cx="8400" cy="7175"/>
              </a:xfrm>
              <a:custGeom>
                <a:avLst/>
                <a:gdLst>
                  <a:gd name="T0" fmla="*/ 1787109375 w 336"/>
                  <a:gd name="T1" fmla="*/ 9765625 h 287"/>
                  <a:gd name="T2" fmla="*/ 898437500 w 336"/>
                  <a:gd name="T3" fmla="*/ 302734375 h 287"/>
                  <a:gd name="T4" fmla="*/ 302734375 w 336"/>
                  <a:gd name="T5" fmla="*/ 605468750 h 287"/>
                  <a:gd name="T6" fmla="*/ 302734375 w 336"/>
                  <a:gd name="T7" fmla="*/ 2089843750 h 287"/>
                  <a:gd name="T8" fmla="*/ 1367187500 w 336"/>
                  <a:gd name="T9" fmla="*/ 2147483646 h 287"/>
                  <a:gd name="T10" fmla="*/ 1787109375 w 336"/>
                  <a:gd name="T11" fmla="*/ 2147483646 h 287"/>
                  <a:gd name="T12" fmla="*/ 2147483646 w 336"/>
                  <a:gd name="T13" fmla="*/ 1494140625 h 287"/>
                  <a:gd name="T14" fmla="*/ 2147483646 w 336"/>
                  <a:gd name="T15" fmla="*/ 302734375 h 287"/>
                  <a:gd name="T16" fmla="*/ 1787109375 w 336"/>
                  <a:gd name="T17" fmla="*/ 9765625 h 2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0" name="Google Shape;1357;p9"/>
              <p:cNvSpPr>
                <a:spLocks/>
              </p:cNvSpPr>
              <p:nvPr/>
            </p:nvSpPr>
            <p:spPr bwMode="auto">
              <a:xfrm>
                <a:off x="5055075" y="1744425"/>
                <a:ext cx="12950" cy="14475"/>
              </a:xfrm>
              <a:custGeom>
                <a:avLst/>
                <a:gdLst>
                  <a:gd name="T0" fmla="*/ 2147483646 w 518"/>
                  <a:gd name="T1" fmla="*/ 9765625 h 579"/>
                  <a:gd name="T2" fmla="*/ 595703125 w 518"/>
                  <a:gd name="T3" fmla="*/ 1123046875 h 579"/>
                  <a:gd name="T4" fmla="*/ 302734375 w 518"/>
                  <a:gd name="T5" fmla="*/ 2147483646 h 579"/>
                  <a:gd name="T6" fmla="*/ 2147483646 w 518"/>
                  <a:gd name="T7" fmla="*/ 2147483646 h 579"/>
                  <a:gd name="T8" fmla="*/ 2147483646 w 518"/>
                  <a:gd name="T9" fmla="*/ 2147483646 h 579"/>
                  <a:gd name="T10" fmla="*/ 2147483646 w 518"/>
                  <a:gd name="T11" fmla="*/ 2147483646 h 579"/>
                  <a:gd name="T12" fmla="*/ 2147483646 w 518"/>
                  <a:gd name="T13" fmla="*/ 527343750 h 579"/>
                  <a:gd name="T14" fmla="*/ 2147483646 w 518"/>
                  <a:gd name="T15" fmla="*/ 9765625 h 5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1" name="Google Shape;1358;p9"/>
              <p:cNvSpPr>
                <a:spLocks/>
              </p:cNvSpPr>
              <p:nvPr/>
            </p:nvSpPr>
            <p:spPr bwMode="auto">
              <a:xfrm>
                <a:off x="5046725" y="1700900"/>
                <a:ext cx="13700" cy="16150"/>
              </a:xfrm>
              <a:custGeom>
                <a:avLst/>
                <a:gdLst>
                  <a:gd name="T0" fmla="*/ 2147483646 w 548"/>
                  <a:gd name="T1" fmla="*/ 0 h 646"/>
                  <a:gd name="T2" fmla="*/ 595703125 w 548"/>
                  <a:gd name="T3" fmla="*/ 908203125 h 646"/>
                  <a:gd name="T4" fmla="*/ 292968750 w 548"/>
                  <a:gd name="T5" fmla="*/ 2147483646 h 646"/>
                  <a:gd name="T6" fmla="*/ 595703125 w 548"/>
                  <a:gd name="T7" fmla="*/ 2147483646 h 646"/>
                  <a:gd name="T8" fmla="*/ 2147483646 w 548"/>
                  <a:gd name="T9" fmla="*/ 2147483646 h 646"/>
                  <a:gd name="T10" fmla="*/ 2147483646 w 548"/>
                  <a:gd name="T11" fmla="*/ 2147483646 h 646"/>
                  <a:gd name="T12" fmla="*/ 2147483646 w 548"/>
                  <a:gd name="T13" fmla="*/ 2147483646 h 646"/>
                  <a:gd name="T14" fmla="*/ 2147483646 w 548"/>
                  <a:gd name="T15" fmla="*/ 1796875000 h 646"/>
                  <a:gd name="T16" fmla="*/ 2147483646 w 548"/>
                  <a:gd name="T17" fmla="*/ 312500000 h 646"/>
                  <a:gd name="T18" fmla="*/ 2147483646 w 548"/>
                  <a:gd name="T19" fmla="*/ 0 h 6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2" name="Google Shape;1359;p9"/>
              <p:cNvSpPr>
                <a:spLocks/>
              </p:cNvSpPr>
              <p:nvPr/>
            </p:nvSpPr>
            <p:spPr bwMode="auto">
              <a:xfrm>
                <a:off x="5096100" y="1610500"/>
                <a:ext cx="16750" cy="14450"/>
              </a:xfrm>
              <a:custGeom>
                <a:avLst/>
                <a:gdLst>
                  <a:gd name="T0" fmla="*/ 1787109375 w 670"/>
                  <a:gd name="T1" fmla="*/ 0 h 578"/>
                  <a:gd name="T2" fmla="*/ 302734375 w 670"/>
                  <a:gd name="T3" fmla="*/ 2147483646 h 578"/>
                  <a:gd name="T4" fmla="*/ 1787109375 w 670"/>
                  <a:gd name="T5" fmla="*/ 2147483646 h 578"/>
                  <a:gd name="T6" fmla="*/ 2147483646 w 670"/>
                  <a:gd name="T7" fmla="*/ 2147483646 h 578"/>
                  <a:gd name="T8" fmla="*/ 2147483646 w 670"/>
                  <a:gd name="T9" fmla="*/ 2147483646 h 578"/>
                  <a:gd name="T10" fmla="*/ 2147483646 w 670"/>
                  <a:gd name="T11" fmla="*/ 2147483646 h 578"/>
                  <a:gd name="T12" fmla="*/ 2147483646 w 670"/>
                  <a:gd name="T13" fmla="*/ 1191406250 h 578"/>
                  <a:gd name="T14" fmla="*/ 2147483646 w 670"/>
                  <a:gd name="T15" fmla="*/ 302734375 h 578"/>
                  <a:gd name="T16" fmla="*/ 1787109375 w 670"/>
                  <a:gd name="T17" fmla="*/ 0 h 5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3" name="Google Shape;1360;p9"/>
              <p:cNvSpPr>
                <a:spLocks/>
              </p:cNvSpPr>
              <p:nvPr/>
            </p:nvSpPr>
            <p:spPr bwMode="auto">
              <a:xfrm>
                <a:off x="5080300" y="1590075"/>
                <a:ext cx="17225" cy="13725"/>
              </a:xfrm>
              <a:custGeom>
                <a:avLst/>
                <a:gdLst>
                  <a:gd name="T0" fmla="*/ 2147483646 w 689"/>
                  <a:gd name="T1" fmla="*/ 0 h 549"/>
                  <a:gd name="T2" fmla="*/ 537109375 w 689"/>
                  <a:gd name="T3" fmla="*/ 2147483646 h 549"/>
                  <a:gd name="T4" fmla="*/ 2147483646 w 689"/>
                  <a:gd name="T5" fmla="*/ 2147483646 h 549"/>
                  <a:gd name="T6" fmla="*/ 2147483646 w 689"/>
                  <a:gd name="T7" fmla="*/ 2041015625 h 549"/>
                  <a:gd name="T8" fmla="*/ 2147483646 w 689"/>
                  <a:gd name="T9" fmla="*/ 0 h 5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4" name="Google Shape;1361;p9"/>
              <p:cNvSpPr>
                <a:spLocks/>
              </p:cNvSpPr>
              <p:nvPr/>
            </p:nvSpPr>
            <p:spPr bwMode="auto">
              <a:xfrm>
                <a:off x="5027725" y="1677750"/>
                <a:ext cx="7025" cy="23775"/>
              </a:xfrm>
              <a:custGeom>
                <a:avLst/>
                <a:gdLst>
                  <a:gd name="T0" fmla="*/ 449218750 w 281"/>
                  <a:gd name="T1" fmla="*/ 0 h 951"/>
                  <a:gd name="T2" fmla="*/ 0 w 281"/>
                  <a:gd name="T3" fmla="*/ 449218750 h 951"/>
                  <a:gd name="T4" fmla="*/ 888671875 w 281"/>
                  <a:gd name="T5" fmla="*/ 2147483646 h 951"/>
                  <a:gd name="T6" fmla="*/ 1572265625 w 281"/>
                  <a:gd name="T7" fmla="*/ 2147483646 h 951"/>
                  <a:gd name="T8" fmla="*/ 2147483646 w 281"/>
                  <a:gd name="T9" fmla="*/ 2147483646 h 951"/>
                  <a:gd name="T10" fmla="*/ 888671875 w 281"/>
                  <a:gd name="T11" fmla="*/ 449218750 h 951"/>
                  <a:gd name="T12" fmla="*/ 449218750 w 281"/>
                  <a:gd name="T13" fmla="*/ 0 h 9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5" name="Google Shape;1362;p9"/>
              <p:cNvSpPr>
                <a:spLocks/>
              </p:cNvSpPr>
              <p:nvPr/>
            </p:nvSpPr>
            <p:spPr bwMode="auto">
              <a:xfrm>
                <a:off x="5017700" y="1643650"/>
                <a:ext cx="12025" cy="10675"/>
              </a:xfrm>
              <a:custGeom>
                <a:avLst/>
                <a:gdLst>
                  <a:gd name="T0" fmla="*/ 2147483646 w 481"/>
                  <a:gd name="T1" fmla="*/ 9765625 h 427"/>
                  <a:gd name="T2" fmla="*/ 351562500 w 481"/>
                  <a:gd name="T3" fmla="*/ 2147483646 h 427"/>
                  <a:gd name="T4" fmla="*/ 2147483646 w 481"/>
                  <a:gd name="T5" fmla="*/ 2147483646 h 427"/>
                  <a:gd name="T6" fmla="*/ 2147483646 w 481"/>
                  <a:gd name="T7" fmla="*/ 1601562500 h 427"/>
                  <a:gd name="T8" fmla="*/ 2147483646 w 481"/>
                  <a:gd name="T9" fmla="*/ 9765625 h 4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6" name="Google Shape;1363;p9"/>
              <p:cNvSpPr>
                <a:spLocks/>
              </p:cNvSpPr>
              <p:nvPr/>
            </p:nvSpPr>
            <p:spPr bwMode="auto">
              <a:xfrm>
                <a:off x="5016950" y="1604600"/>
                <a:ext cx="16275" cy="13650"/>
              </a:xfrm>
              <a:custGeom>
                <a:avLst/>
                <a:gdLst>
                  <a:gd name="T0" fmla="*/ 2147483646 w 651"/>
                  <a:gd name="T1" fmla="*/ 9765625 h 546"/>
                  <a:gd name="T2" fmla="*/ 351562500 w 651"/>
                  <a:gd name="T3" fmla="*/ 2147483646 h 546"/>
                  <a:gd name="T4" fmla="*/ 2147483646 w 651"/>
                  <a:gd name="T5" fmla="*/ 2147483646 h 546"/>
                  <a:gd name="T6" fmla="*/ 2147483646 w 651"/>
                  <a:gd name="T7" fmla="*/ 2011718750 h 546"/>
                  <a:gd name="T8" fmla="*/ 2147483646 w 651"/>
                  <a:gd name="T9" fmla="*/ 9765625 h 5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7" name="Google Shape;1364;p9"/>
              <p:cNvSpPr/>
              <p:nvPr/>
            </p:nvSpPr>
            <p:spPr>
              <a:xfrm>
                <a:off x="4910297" y="1226295"/>
                <a:ext cx="121026" cy="321315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8" name="Google Shape;1365;p9"/>
              <p:cNvSpPr/>
              <p:nvPr/>
            </p:nvSpPr>
            <p:spPr>
              <a:xfrm>
                <a:off x="5033411" y="1207518"/>
                <a:ext cx="133546" cy="338006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9" name="Google Shape;1366;p9"/>
              <p:cNvSpPr>
                <a:spLocks/>
              </p:cNvSpPr>
              <p:nvPr/>
            </p:nvSpPr>
            <p:spPr bwMode="auto">
              <a:xfrm>
                <a:off x="4933875" y="1256000"/>
                <a:ext cx="59675" cy="211300"/>
              </a:xfrm>
              <a:custGeom>
                <a:avLst/>
                <a:gdLst>
                  <a:gd name="T0" fmla="*/ 488281250 w 2387"/>
                  <a:gd name="T1" fmla="*/ 9765625 h 8452"/>
                  <a:gd name="T2" fmla="*/ 146484375 w 2387"/>
                  <a:gd name="T3" fmla="*/ 449218750 h 8452"/>
                  <a:gd name="T4" fmla="*/ 2147483646 w 2387"/>
                  <a:gd name="T5" fmla="*/ 2147483646 h 8452"/>
                  <a:gd name="T6" fmla="*/ 2147483646 w 2387"/>
                  <a:gd name="T7" fmla="*/ 2147483646 h 8452"/>
                  <a:gd name="T8" fmla="*/ 2147483646 w 2387"/>
                  <a:gd name="T9" fmla="*/ 2147483646 h 8452"/>
                  <a:gd name="T10" fmla="*/ 2147483646 w 2387"/>
                  <a:gd name="T11" fmla="*/ 2147483646 h 8452"/>
                  <a:gd name="T12" fmla="*/ 2147483646 w 2387"/>
                  <a:gd name="T13" fmla="*/ 2147483646 h 8452"/>
                  <a:gd name="T14" fmla="*/ 2147483646 w 2387"/>
                  <a:gd name="T15" fmla="*/ 2147483646 h 8452"/>
                  <a:gd name="T16" fmla="*/ 2147483646 w 2387"/>
                  <a:gd name="T17" fmla="*/ 2147483646 h 8452"/>
                  <a:gd name="T18" fmla="*/ 1044921875 w 2387"/>
                  <a:gd name="T19" fmla="*/ 449218750 h 8452"/>
                  <a:gd name="T20" fmla="*/ 488281250 w 2387"/>
                  <a:gd name="T21" fmla="*/ 9765625 h 84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0" name="Google Shape;1367;p9"/>
              <p:cNvSpPr>
                <a:spLocks/>
              </p:cNvSpPr>
              <p:nvPr/>
            </p:nvSpPr>
            <p:spPr bwMode="auto">
              <a:xfrm>
                <a:off x="4958000" y="1269700"/>
                <a:ext cx="51500" cy="198825"/>
              </a:xfrm>
              <a:custGeom>
                <a:avLst/>
                <a:gdLst>
                  <a:gd name="T0" fmla="*/ 1591796875 w 2060"/>
                  <a:gd name="T1" fmla="*/ 9765625 h 7953"/>
                  <a:gd name="T2" fmla="*/ 527343750 w 2060"/>
                  <a:gd name="T3" fmla="*/ 1337890625 h 7953"/>
                  <a:gd name="T4" fmla="*/ 2147483646 w 2060"/>
                  <a:gd name="T5" fmla="*/ 2147483646 h 7953"/>
                  <a:gd name="T6" fmla="*/ 2147483646 w 2060"/>
                  <a:gd name="T7" fmla="*/ 2147483646 h 7953"/>
                  <a:gd name="T8" fmla="*/ 2147483646 w 2060"/>
                  <a:gd name="T9" fmla="*/ 2147483646 h 7953"/>
                  <a:gd name="T10" fmla="*/ 2147483646 w 2060"/>
                  <a:gd name="T11" fmla="*/ 2147483646 h 7953"/>
                  <a:gd name="T12" fmla="*/ 2147483646 w 2060"/>
                  <a:gd name="T13" fmla="*/ 2147483646 h 7953"/>
                  <a:gd name="T14" fmla="*/ 2147483646 w 2060"/>
                  <a:gd name="T15" fmla="*/ 2147483646 h 7953"/>
                  <a:gd name="T16" fmla="*/ 2147483646 w 2060"/>
                  <a:gd name="T17" fmla="*/ 2147483646 h 7953"/>
                  <a:gd name="T18" fmla="*/ 2147483646 w 2060"/>
                  <a:gd name="T19" fmla="*/ 2147483646 h 7953"/>
                  <a:gd name="T20" fmla="*/ 2147483646 w 2060"/>
                  <a:gd name="T21" fmla="*/ 742187500 h 7953"/>
                  <a:gd name="T22" fmla="*/ 1591796875 w 2060"/>
                  <a:gd name="T23" fmla="*/ 9765625 h 79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1" name="Google Shape;1368;p9"/>
              <p:cNvSpPr>
                <a:spLocks/>
              </p:cNvSpPr>
              <p:nvPr/>
            </p:nvSpPr>
            <p:spPr bwMode="auto">
              <a:xfrm>
                <a:off x="5078625" y="1261925"/>
                <a:ext cx="41925" cy="195725"/>
              </a:xfrm>
              <a:custGeom>
                <a:avLst/>
                <a:gdLst>
                  <a:gd name="T0" fmla="*/ 2147483646 w 1677"/>
                  <a:gd name="T1" fmla="*/ 9765625 h 7829"/>
                  <a:gd name="T2" fmla="*/ 2147483646 w 1677"/>
                  <a:gd name="T3" fmla="*/ 1103515625 h 7829"/>
                  <a:gd name="T4" fmla="*/ 2147483646 w 1677"/>
                  <a:gd name="T5" fmla="*/ 2147483646 h 7829"/>
                  <a:gd name="T6" fmla="*/ 2147483646 w 1677"/>
                  <a:gd name="T7" fmla="*/ 2147483646 h 7829"/>
                  <a:gd name="T8" fmla="*/ 1787109375 w 1677"/>
                  <a:gd name="T9" fmla="*/ 2147483646 h 7829"/>
                  <a:gd name="T10" fmla="*/ 9765625 w 1677"/>
                  <a:gd name="T11" fmla="*/ 2147483646 h 7829"/>
                  <a:gd name="T12" fmla="*/ 986328125 w 1677"/>
                  <a:gd name="T13" fmla="*/ 2147483646 h 7829"/>
                  <a:gd name="T14" fmla="*/ 1787109375 w 1677"/>
                  <a:gd name="T15" fmla="*/ 2147483646 h 7829"/>
                  <a:gd name="T16" fmla="*/ 2147483646 w 1677"/>
                  <a:gd name="T17" fmla="*/ 2147483646 h 7829"/>
                  <a:gd name="T18" fmla="*/ 2147483646 w 1677"/>
                  <a:gd name="T19" fmla="*/ 2147483646 h 7829"/>
                  <a:gd name="T20" fmla="*/ 2147483646 w 1677"/>
                  <a:gd name="T21" fmla="*/ 1406250000 h 7829"/>
                  <a:gd name="T22" fmla="*/ 2147483646 w 1677"/>
                  <a:gd name="T23" fmla="*/ 9765625 h 78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2" name="Google Shape;1369;p9"/>
              <p:cNvSpPr>
                <a:spLocks/>
              </p:cNvSpPr>
              <p:nvPr/>
            </p:nvSpPr>
            <p:spPr bwMode="auto">
              <a:xfrm>
                <a:off x="5061075" y="1279375"/>
                <a:ext cx="85975" cy="240375"/>
              </a:xfrm>
              <a:custGeom>
                <a:avLst/>
                <a:gdLst>
                  <a:gd name="T0" fmla="*/ 2147483646 w 3439"/>
                  <a:gd name="T1" fmla="*/ 0 h 9615"/>
                  <a:gd name="T2" fmla="*/ 2147483646 w 3439"/>
                  <a:gd name="T3" fmla="*/ 1113281250 h 9615"/>
                  <a:gd name="T4" fmla="*/ 2147483646 w 3439"/>
                  <a:gd name="T5" fmla="*/ 2147483646 h 9615"/>
                  <a:gd name="T6" fmla="*/ 2147483646 w 3439"/>
                  <a:gd name="T7" fmla="*/ 2147483646 h 9615"/>
                  <a:gd name="T8" fmla="*/ 1816406250 w 3439"/>
                  <a:gd name="T9" fmla="*/ 2147483646 h 9615"/>
                  <a:gd name="T10" fmla="*/ 2147483646 w 3439"/>
                  <a:gd name="T11" fmla="*/ 2147483646 h 9615"/>
                  <a:gd name="T12" fmla="*/ 2147483646 w 3439"/>
                  <a:gd name="T13" fmla="*/ 2147483646 h 9615"/>
                  <a:gd name="T14" fmla="*/ 2147483646 w 3439"/>
                  <a:gd name="T15" fmla="*/ 2147483646 h 9615"/>
                  <a:gd name="T16" fmla="*/ 2147483646 w 3439"/>
                  <a:gd name="T17" fmla="*/ 1113281250 h 9615"/>
                  <a:gd name="T18" fmla="*/ 2147483646 w 3439"/>
                  <a:gd name="T19" fmla="*/ 0 h 96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3" name="Google Shape;1370;p9"/>
              <p:cNvSpPr>
                <a:spLocks/>
              </p:cNvSpPr>
              <p:nvPr/>
            </p:nvSpPr>
            <p:spPr bwMode="auto">
              <a:xfrm>
                <a:off x="5123450" y="1263225"/>
                <a:ext cx="11425" cy="12175"/>
              </a:xfrm>
              <a:custGeom>
                <a:avLst/>
                <a:gdLst>
                  <a:gd name="T0" fmla="*/ 1787109375 w 457"/>
                  <a:gd name="T1" fmla="*/ 9765625 h 487"/>
                  <a:gd name="T2" fmla="*/ 9765625 w 457"/>
                  <a:gd name="T3" fmla="*/ 2080078125 h 487"/>
                  <a:gd name="T4" fmla="*/ 9765625 w 457"/>
                  <a:gd name="T5" fmla="*/ 2147483646 h 487"/>
                  <a:gd name="T6" fmla="*/ 898437500 w 457"/>
                  <a:gd name="T7" fmla="*/ 2147483646 h 487"/>
                  <a:gd name="T8" fmla="*/ 2147483646 w 457"/>
                  <a:gd name="T9" fmla="*/ 2147483646 h 487"/>
                  <a:gd name="T10" fmla="*/ 2147483646 w 457"/>
                  <a:gd name="T11" fmla="*/ 2147483646 h 487"/>
                  <a:gd name="T12" fmla="*/ 2147483646 w 457"/>
                  <a:gd name="T13" fmla="*/ 1494140625 h 487"/>
                  <a:gd name="T14" fmla="*/ 2147483646 w 457"/>
                  <a:gd name="T15" fmla="*/ 898437500 h 487"/>
                  <a:gd name="T16" fmla="*/ 1787109375 w 457"/>
                  <a:gd name="T17" fmla="*/ 9765625 h 4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4" name="Google Shape;1371;p9"/>
              <p:cNvSpPr>
                <a:spLocks/>
              </p:cNvSpPr>
              <p:nvPr/>
            </p:nvSpPr>
            <p:spPr bwMode="auto">
              <a:xfrm>
                <a:off x="5120425" y="1295825"/>
                <a:ext cx="13525" cy="11900"/>
              </a:xfrm>
              <a:custGeom>
                <a:avLst/>
                <a:gdLst>
                  <a:gd name="T0" fmla="*/ 2050781250 w 541"/>
                  <a:gd name="T1" fmla="*/ 9765625 h 476"/>
                  <a:gd name="T2" fmla="*/ 1787109375 w 541"/>
                  <a:gd name="T3" fmla="*/ 39062500 h 476"/>
                  <a:gd name="T4" fmla="*/ 302734375 w 541"/>
                  <a:gd name="T5" fmla="*/ 1523437500 h 476"/>
                  <a:gd name="T6" fmla="*/ 1484375000 w 541"/>
                  <a:gd name="T7" fmla="*/ 2147483646 h 476"/>
                  <a:gd name="T8" fmla="*/ 2147483646 w 541"/>
                  <a:gd name="T9" fmla="*/ 2147483646 h 476"/>
                  <a:gd name="T10" fmla="*/ 2147483646 w 541"/>
                  <a:gd name="T11" fmla="*/ 2147483646 h 476"/>
                  <a:gd name="T12" fmla="*/ 2147483646 w 541"/>
                  <a:gd name="T13" fmla="*/ 2147483646 h 476"/>
                  <a:gd name="T14" fmla="*/ 2050781250 w 541"/>
                  <a:gd name="T15" fmla="*/ 9765625 h 4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5" name="Google Shape;1372;p9"/>
              <p:cNvSpPr>
                <a:spLocks/>
              </p:cNvSpPr>
              <p:nvPr/>
            </p:nvSpPr>
            <p:spPr bwMode="auto">
              <a:xfrm>
                <a:off x="5120750" y="1332975"/>
                <a:ext cx="6975" cy="5850"/>
              </a:xfrm>
              <a:custGeom>
                <a:avLst/>
                <a:gdLst>
                  <a:gd name="T0" fmla="*/ 1386718750 w 279"/>
                  <a:gd name="T1" fmla="*/ 9765625 h 234"/>
                  <a:gd name="T2" fmla="*/ 175781250 w 279"/>
                  <a:gd name="T3" fmla="*/ 1552734375 h 234"/>
                  <a:gd name="T4" fmla="*/ 1416015625 w 279"/>
                  <a:gd name="T5" fmla="*/ 2147483646 h 234"/>
                  <a:gd name="T6" fmla="*/ 2147483646 w 279"/>
                  <a:gd name="T7" fmla="*/ 957031250 h 234"/>
                  <a:gd name="T8" fmla="*/ 1386718750 w 279"/>
                  <a:gd name="T9" fmla="*/ 9765625 h 2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6" name="Google Shape;1373;p9"/>
              <p:cNvSpPr>
                <a:spLocks/>
              </p:cNvSpPr>
              <p:nvPr/>
            </p:nvSpPr>
            <p:spPr bwMode="auto">
              <a:xfrm>
                <a:off x="5105975" y="1370375"/>
                <a:ext cx="16750" cy="15975"/>
              </a:xfrm>
              <a:custGeom>
                <a:avLst/>
                <a:gdLst>
                  <a:gd name="T0" fmla="*/ 2147483646 w 670"/>
                  <a:gd name="T1" fmla="*/ 0 h 639"/>
                  <a:gd name="T2" fmla="*/ 898437500 w 670"/>
                  <a:gd name="T3" fmla="*/ 1191406250 h 639"/>
                  <a:gd name="T4" fmla="*/ 605468750 w 670"/>
                  <a:gd name="T5" fmla="*/ 2147483646 h 639"/>
                  <a:gd name="T6" fmla="*/ 898437500 w 670"/>
                  <a:gd name="T7" fmla="*/ 2147483646 h 639"/>
                  <a:gd name="T8" fmla="*/ 2147483646 w 670"/>
                  <a:gd name="T9" fmla="*/ 2147483646 h 639"/>
                  <a:gd name="T10" fmla="*/ 2147483646 w 670"/>
                  <a:gd name="T11" fmla="*/ 2147483646 h 639"/>
                  <a:gd name="T12" fmla="*/ 2147483646 w 670"/>
                  <a:gd name="T13" fmla="*/ 2147483646 h 639"/>
                  <a:gd name="T14" fmla="*/ 2147483646 w 670"/>
                  <a:gd name="T15" fmla="*/ 2147483646 h 639"/>
                  <a:gd name="T16" fmla="*/ 2147483646 w 670"/>
                  <a:gd name="T17" fmla="*/ 2080078125 h 639"/>
                  <a:gd name="T18" fmla="*/ 2147483646 w 670"/>
                  <a:gd name="T19" fmla="*/ 0 h 6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7" name="Google Shape;1374;p9"/>
              <p:cNvSpPr>
                <a:spLocks/>
              </p:cNvSpPr>
              <p:nvPr/>
            </p:nvSpPr>
            <p:spPr bwMode="auto">
              <a:xfrm>
                <a:off x="5091000" y="1424850"/>
                <a:ext cx="16300" cy="13975"/>
              </a:xfrm>
              <a:custGeom>
                <a:avLst/>
                <a:gdLst>
                  <a:gd name="T0" fmla="*/ 2147483646 w 652"/>
                  <a:gd name="T1" fmla="*/ 0 h 559"/>
                  <a:gd name="T2" fmla="*/ 517578125 w 652"/>
                  <a:gd name="T3" fmla="*/ 2147483646 h 559"/>
                  <a:gd name="T4" fmla="*/ 2147483646 w 652"/>
                  <a:gd name="T5" fmla="*/ 2147483646 h 559"/>
                  <a:gd name="T6" fmla="*/ 2147483646 w 652"/>
                  <a:gd name="T7" fmla="*/ 2147483646 h 559"/>
                  <a:gd name="T8" fmla="*/ 2147483646 w 652"/>
                  <a:gd name="T9" fmla="*/ 0 h 5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8" name="Google Shape;1375;p9"/>
              <p:cNvSpPr>
                <a:spLocks/>
              </p:cNvSpPr>
              <p:nvPr/>
            </p:nvSpPr>
            <p:spPr bwMode="auto">
              <a:xfrm>
                <a:off x="4953250" y="1287550"/>
                <a:ext cx="7625" cy="11475"/>
              </a:xfrm>
              <a:custGeom>
                <a:avLst/>
                <a:gdLst>
                  <a:gd name="T0" fmla="*/ 1191406250 w 305"/>
                  <a:gd name="T1" fmla="*/ 0 h 459"/>
                  <a:gd name="T2" fmla="*/ 0 w 305"/>
                  <a:gd name="T3" fmla="*/ 1787109375 h 459"/>
                  <a:gd name="T4" fmla="*/ 302734375 w 305"/>
                  <a:gd name="T5" fmla="*/ 2147483646 h 459"/>
                  <a:gd name="T6" fmla="*/ 1191406250 w 305"/>
                  <a:gd name="T7" fmla="*/ 2147483646 h 459"/>
                  <a:gd name="T8" fmla="*/ 1904296875 w 305"/>
                  <a:gd name="T9" fmla="*/ 2147483646 h 459"/>
                  <a:gd name="T10" fmla="*/ 2147483646 w 305"/>
                  <a:gd name="T11" fmla="*/ 2147483646 h 459"/>
                  <a:gd name="T12" fmla="*/ 2147483646 w 305"/>
                  <a:gd name="T13" fmla="*/ 2147483646 h 459"/>
                  <a:gd name="T14" fmla="*/ 2147483646 w 305"/>
                  <a:gd name="T15" fmla="*/ 1191406250 h 459"/>
                  <a:gd name="T16" fmla="*/ 1191406250 w 305"/>
                  <a:gd name="T17" fmla="*/ 0 h 4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9" name="Google Shape;1376;p9"/>
              <p:cNvSpPr>
                <a:spLocks/>
              </p:cNvSpPr>
              <p:nvPr/>
            </p:nvSpPr>
            <p:spPr bwMode="auto">
              <a:xfrm>
                <a:off x="4961600" y="1323375"/>
                <a:ext cx="9150" cy="6750"/>
              </a:xfrm>
              <a:custGeom>
                <a:avLst/>
                <a:gdLst>
                  <a:gd name="T0" fmla="*/ 2147483646 w 366"/>
                  <a:gd name="T1" fmla="*/ 0 h 270"/>
                  <a:gd name="T2" fmla="*/ 1494140625 w 366"/>
                  <a:gd name="T3" fmla="*/ 253906250 h 270"/>
                  <a:gd name="T4" fmla="*/ 595703125 w 366"/>
                  <a:gd name="T5" fmla="*/ 1142578125 h 270"/>
                  <a:gd name="T6" fmla="*/ 898437500 w 366"/>
                  <a:gd name="T7" fmla="*/ 2147483646 h 270"/>
                  <a:gd name="T8" fmla="*/ 1494140625 w 366"/>
                  <a:gd name="T9" fmla="*/ 2147483646 h 270"/>
                  <a:gd name="T10" fmla="*/ 2147483646 w 366"/>
                  <a:gd name="T11" fmla="*/ 2147483646 h 270"/>
                  <a:gd name="T12" fmla="*/ 2147483646 w 366"/>
                  <a:gd name="T13" fmla="*/ 2041015625 h 270"/>
                  <a:gd name="T14" fmla="*/ 2147483646 w 366"/>
                  <a:gd name="T15" fmla="*/ 556640625 h 270"/>
                  <a:gd name="T16" fmla="*/ 2147483646 w 366"/>
                  <a:gd name="T17" fmla="*/ 0 h 2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0" name="Google Shape;1377;p9"/>
              <p:cNvSpPr>
                <a:spLocks/>
              </p:cNvSpPr>
              <p:nvPr/>
            </p:nvSpPr>
            <p:spPr bwMode="auto">
              <a:xfrm>
                <a:off x="4961600" y="1357725"/>
                <a:ext cx="13700" cy="14550"/>
              </a:xfrm>
              <a:custGeom>
                <a:avLst/>
                <a:gdLst>
                  <a:gd name="T0" fmla="*/ 2147483646 w 548"/>
                  <a:gd name="T1" fmla="*/ 9765625 h 582"/>
                  <a:gd name="T2" fmla="*/ 2080078125 w 548"/>
                  <a:gd name="T3" fmla="*/ 195312500 h 582"/>
                  <a:gd name="T4" fmla="*/ 9765625 w 548"/>
                  <a:gd name="T5" fmla="*/ 2147483646 h 582"/>
                  <a:gd name="T6" fmla="*/ 1494140625 w 548"/>
                  <a:gd name="T7" fmla="*/ 2147483646 h 582"/>
                  <a:gd name="T8" fmla="*/ 2147483646 w 548"/>
                  <a:gd name="T9" fmla="*/ 2147483646 h 582"/>
                  <a:gd name="T10" fmla="*/ 2147483646 w 548"/>
                  <a:gd name="T11" fmla="*/ 2147483646 h 582"/>
                  <a:gd name="T12" fmla="*/ 2147483646 w 548"/>
                  <a:gd name="T13" fmla="*/ 1972656250 h 582"/>
                  <a:gd name="T14" fmla="*/ 2147483646 w 548"/>
                  <a:gd name="T15" fmla="*/ 9765625 h 5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1" name="Google Shape;1378;p9"/>
              <p:cNvSpPr>
                <a:spLocks/>
              </p:cNvSpPr>
              <p:nvPr/>
            </p:nvSpPr>
            <p:spPr bwMode="auto">
              <a:xfrm>
                <a:off x="4974525" y="1398375"/>
                <a:ext cx="12950" cy="16650"/>
              </a:xfrm>
              <a:custGeom>
                <a:avLst/>
                <a:gdLst>
                  <a:gd name="T0" fmla="*/ 1943359375 w 518"/>
                  <a:gd name="T1" fmla="*/ 0 h 666"/>
                  <a:gd name="T2" fmla="*/ 1484375000 w 518"/>
                  <a:gd name="T3" fmla="*/ 48828125 h 666"/>
                  <a:gd name="T4" fmla="*/ 0 w 518"/>
                  <a:gd name="T5" fmla="*/ 2147483646 h 666"/>
                  <a:gd name="T6" fmla="*/ 302734375 w 518"/>
                  <a:gd name="T7" fmla="*/ 2147483646 h 666"/>
                  <a:gd name="T8" fmla="*/ 1787109375 w 518"/>
                  <a:gd name="T9" fmla="*/ 2147483646 h 666"/>
                  <a:gd name="T10" fmla="*/ 2147483646 w 518"/>
                  <a:gd name="T11" fmla="*/ 2147483646 h 666"/>
                  <a:gd name="T12" fmla="*/ 2147483646 w 518"/>
                  <a:gd name="T13" fmla="*/ 2147483646 h 666"/>
                  <a:gd name="T14" fmla="*/ 2147483646 w 518"/>
                  <a:gd name="T15" fmla="*/ 2147483646 h 666"/>
                  <a:gd name="T16" fmla="*/ 2147483646 w 518"/>
                  <a:gd name="T17" fmla="*/ 2128906250 h 666"/>
                  <a:gd name="T18" fmla="*/ 1943359375 w 518"/>
                  <a:gd name="T19" fmla="*/ 0 h 6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2" name="Google Shape;1379;p9"/>
              <p:cNvSpPr>
                <a:spLocks/>
              </p:cNvSpPr>
              <p:nvPr/>
            </p:nvSpPr>
            <p:spPr bwMode="auto">
              <a:xfrm>
                <a:off x="5061900" y="1457750"/>
                <a:ext cx="15225" cy="15425"/>
              </a:xfrm>
              <a:custGeom>
                <a:avLst/>
                <a:gdLst>
                  <a:gd name="T0" fmla="*/ 2147483646 w 609"/>
                  <a:gd name="T1" fmla="*/ 9765625 h 617"/>
                  <a:gd name="T2" fmla="*/ 898437500 w 609"/>
                  <a:gd name="T3" fmla="*/ 1191406250 h 617"/>
                  <a:gd name="T4" fmla="*/ 302734375 w 609"/>
                  <a:gd name="T5" fmla="*/ 2089843750 h 617"/>
                  <a:gd name="T6" fmla="*/ 9765625 w 609"/>
                  <a:gd name="T7" fmla="*/ 2147483646 h 617"/>
                  <a:gd name="T8" fmla="*/ 1884765625 w 609"/>
                  <a:gd name="T9" fmla="*/ 2147483646 h 617"/>
                  <a:gd name="T10" fmla="*/ 2147483646 w 609"/>
                  <a:gd name="T11" fmla="*/ 2147483646 h 617"/>
                  <a:gd name="T12" fmla="*/ 2147483646 w 609"/>
                  <a:gd name="T13" fmla="*/ 2147483646 h 617"/>
                  <a:gd name="T14" fmla="*/ 2147483646 w 609"/>
                  <a:gd name="T15" fmla="*/ 2147483646 h 617"/>
                  <a:gd name="T16" fmla="*/ 2147483646 w 609"/>
                  <a:gd name="T17" fmla="*/ 9765625 h 6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3" name="Google Shape;1380;p9"/>
              <p:cNvSpPr>
                <a:spLocks/>
              </p:cNvSpPr>
              <p:nvPr/>
            </p:nvSpPr>
            <p:spPr bwMode="auto">
              <a:xfrm>
                <a:off x="5055675" y="1484450"/>
                <a:ext cx="16750" cy="14275"/>
              </a:xfrm>
              <a:custGeom>
                <a:avLst/>
                <a:gdLst>
                  <a:gd name="T0" fmla="*/ 2147483646 w 670"/>
                  <a:gd name="T1" fmla="*/ 0 h 571"/>
                  <a:gd name="T2" fmla="*/ 361328125 w 670"/>
                  <a:gd name="T3" fmla="*/ 2147483646 h 571"/>
                  <a:gd name="T4" fmla="*/ 2147483646 w 670"/>
                  <a:gd name="T5" fmla="*/ 2147483646 h 571"/>
                  <a:gd name="T6" fmla="*/ 2147483646 w 670"/>
                  <a:gd name="T7" fmla="*/ 2041015625 h 571"/>
                  <a:gd name="T8" fmla="*/ 2147483646 w 670"/>
                  <a:gd name="T9" fmla="*/ 0 h 5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4" name="Google Shape;1381;p9"/>
              <p:cNvSpPr>
                <a:spLocks/>
              </p:cNvSpPr>
              <p:nvPr/>
            </p:nvSpPr>
            <p:spPr bwMode="auto">
              <a:xfrm>
                <a:off x="4964200" y="1422625"/>
                <a:ext cx="10350" cy="23800"/>
              </a:xfrm>
              <a:custGeom>
                <a:avLst/>
                <a:gdLst>
                  <a:gd name="T0" fmla="*/ 927734375 w 414"/>
                  <a:gd name="T1" fmla="*/ 0 h 952"/>
                  <a:gd name="T2" fmla="*/ 175781250 w 414"/>
                  <a:gd name="T3" fmla="*/ 966796875 h 952"/>
                  <a:gd name="T4" fmla="*/ 2147483646 w 414"/>
                  <a:gd name="T5" fmla="*/ 2147483646 h 952"/>
                  <a:gd name="T6" fmla="*/ 2147483646 w 414"/>
                  <a:gd name="T7" fmla="*/ 2147483646 h 952"/>
                  <a:gd name="T8" fmla="*/ 2147483646 w 414"/>
                  <a:gd name="T9" fmla="*/ 2147483646 h 952"/>
                  <a:gd name="T10" fmla="*/ 1660156250 w 414"/>
                  <a:gd name="T11" fmla="*/ 664062500 h 952"/>
                  <a:gd name="T12" fmla="*/ 927734375 w 414"/>
                  <a:gd name="T13" fmla="*/ 0 h 9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5" name="Google Shape;1382;p9"/>
              <p:cNvSpPr>
                <a:spLocks/>
              </p:cNvSpPr>
              <p:nvPr/>
            </p:nvSpPr>
            <p:spPr bwMode="auto">
              <a:xfrm>
                <a:off x="4975900" y="1468875"/>
                <a:ext cx="12025" cy="10675"/>
              </a:xfrm>
              <a:custGeom>
                <a:avLst/>
                <a:gdLst>
                  <a:gd name="T0" fmla="*/ 2147483646 w 481"/>
                  <a:gd name="T1" fmla="*/ 9765625 h 427"/>
                  <a:gd name="T2" fmla="*/ 361328125 w 481"/>
                  <a:gd name="T3" fmla="*/ 2147483646 h 427"/>
                  <a:gd name="T4" fmla="*/ 2147483646 w 481"/>
                  <a:gd name="T5" fmla="*/ 2147483646 h 427"/>
                  <a:gd name="T6" fmla="*/ 2147483646 w 481"/>
                  <a:gd name="T7" fmla="*/ 1601562500 h 427"/>
                  <a:gd name="T8" fmla="*/ 2147483646 w 481"/>
                  <a:gd name="T9" fmla="*/ 9765625 h 4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6" name="Google Shape;1383;p9"/>
              <p:cNvSpPr>
                <a:spLocks/>
              </p:cNvSpPr>
              <p:nvPr/>
            </p:nvSpPr>
            <p:spPr bwMode="auto">
              <a:xfrm>
                <a:off x="4992175" y="1500950"/>
                <a:ext cx="16425" cy="13950"/>
              </a:xfrm>
              <a:custGeom>
                <a:avLst/>
                <a:gdLst>
                  <a:gd name="T0" fmla="*/ 2147483646 w 657"/>
                  <a:gd name="T1" fmla="*/ 0 h 558"/>
                  <a:gd name="T2" fmla="*/ 527343750 w 657"/>
                  <a:gd name="T3" fmla="*/ 2147483646 h 558"/>
                  <a:gd name="T4" fmla="*/ 2147483646 w 657"/>
                  <a:gd name="T5" fmla="*/ 2147483646 h 558"/>
                  <a:gd name="T6" fmla="*/ 2147483646 w 657"/>
                  <a:gd name="T7" fmla="*/ 2128906250 h 558"/>
                  <a:gd name="T8" fmla="*/ 2147483646 w 657"/>
                  <a:gd name="T9" fmla="*/ 0 h 5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1" name="Google Shape;1384;p9"/>
            <p:cNvGrpSpPr>
              <a:grpSpLocks/>
            </p:cNvGrpSpPr>
            <p:nvPr/>
          </p:nvGrpSpPr>
          <p:grpSpPr bwMode="auto">
            <a:xfrm rot="2053238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77" name="Google Shape;1385;p9"/>
              <p:cNvSpPr>
                <a:spLocks/>
              </p:cNvSpPr>
              <p:nvPr/>
            </p:nvSpPr>
            <p:spPr bwMode="auto">
              <a:xfrm>
                <a:off x="4935000" y="1585225"/>
                <a:ext cx="49425" cy="45250"/>
              </a:xfrm>
              <a:custGeom>
                <a:avLst/>
                <a:gdLst>
                  <a:gd name="T0" fmla="*/ 2147483646 w 1977"/>
                  <a:gd name="T1" fmla="*/ 0 h 1810"/>
                  <a:gd name="T2" fmla="*/ 2147483646 w 1977"/>
                  <a:gd name="T3" fmla="*/ 966796875 h 1810"/>
                  <a:gd name="T4" fmla="*/ 2147483646 w 1977"/>
                  <a:gd name="T5" fmla="*/ 2147483646 h 1810"/>
                  <a:gd name="T6" fmla="*/ 2147483646 w 1977"/>
                  <a:gd name="T7" fmla="*/ 2147483646 h 1810"/>
                  <a:gd name="T8" fmla="*/ 2147483646 w 1977"/>
                  <a:gd name="T9" fmla="*/ 2147483646 h 1810"/>
                  <a:gd name="T10" fmla="*/ 2147483646 w 1977"/>
                  <a:gd name="T11" fmla="*/ 2147483646 h 1810"/>
                  <a:gd name="T12" fmla="*/ 605468750 w 1977"/>
                  <a:gd name="T13" fmla="*/ 2147483646 h 1810"/>
                  <a:gd name="T14" fmla="*/ 605468750 w 1977"/>
                  <a:gd name="T15" fmla="*/ 2147483646 h 1810"/>
                  <a:gd name="T16" fmla="*/ 2147483646 w 1977"/>
                  <a:gd name="T17" fmla="*/ 2147483646 h 1810"/>
                  <a:gd name="T18" fmla="*/ 2147483646 w 1977"/>
                  <a:gd name="T19" fmla="*/ 2147483646 h 1810"/>
                  <a:gd name="T20" fmla="*/ 2147483646 w 1977"/>
                  <a:gd name="T21" fmla="*/ 2147483646 h 1810"/>
                  <a:gd name="T22" fmla="*/ 2147483646 w 1977"/>
                  <a:gd name="T23" fmla="*/ 2147483646 h 1810"/>
                  <a:gd name="T24" fmla="*/ 2147483646 w 1977"/>
                  <a:gd name="T25" fmla="*/ 380859375 h 1810"/>
                  <a:gd name="T26" fmla="*/ 2147483646 w 1977"/>
                  <a:gd name="T27" fmla="*/ 0 h 18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1386;p9"/>
              <p:cNvSpPr>
                <a:spLocks/>
              </p:cNvSpPr>
              <p:nvPr/>
            </p:nvSpPr>
            <p:spPr bwMode="auto">
              <a:xfrm>
                <a:off x="4908400" y="1519450"/>
                <a:ext cx="57025" cy="43300"/>
              </a:xfrm>
              <a:custGeom>
                <a:avLst/>
                <a:gdLst>
                  <a:gd name="T0" fmla="*/ 2147483646 w 2281"/>
                  <a:gd name="T1" fmla="*/ 9765625 h 1732"/>
                  <a:gd name="T2" fmla="*/ 2147483646 w 2281"/>
                  <a:gd name="T3" fmla="*/ 1132812500 h 1732"/>
                  <a:gd name="T4" fmla="*/ 302734375 w 2281"/>
                  <a:gd name="T5" fmla="*/ 2147483646 h 1732"/>
                  <a:gd name="T6" fmla="*/ 898437500 w 2281"/>
                  <a:gd name="T7" fmla="*/ 2147483646 h 1732"/>
                  <a:gd name="T8" fmla="*/ 2147483646 w 2281"/>
                  <a:gd name="T9" fmla="*/ 2147483646 h 1732"/>
                  <a:gd name="T10" fmla="*/ 2147483646 w 2281"/>
                  <a:gd name="T11" fmla="*/ 2060546875 h 1732"/>
                  <a:gd name="T12" fmla="*/ 2147483646 w 2281"/>
                  <a:gd name="T13" fmla="*/ 2147483646 h 1732"/>
                  <a:gd name="T14" fmla="*/ 2147483646 w 2281"/>
                  <a:gd name="T15" fmla="*/ 2147483646 h 1732"/>
                  <a:gd name="T16" fmla="*/ 2147483646 w 2281"/>
                  <a:gd name="T17" fmla="*/ 2147483646 h 1732"/>
                  <a:gd name="T18" fmla="*/ 2147483646 w 2281"/>
                  <a:gd name="T19" fmla="*/ 2147483646 h 1732"/>
                  <a:gd name="T20" fmla="*/ 2147483646 w 2281"/>
                  <a:gd name="T21" fmla="*/ 244140625 h 1732"/>
                  <a:gd name="T22" fmla="*/ 2147483646 w 2281"/>
                  <a:gd name="T23" fmla="*/ 9765625 h 17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1387;p9"/>
              <p:cNvSpPr>
                <a:spLocks/>
              </p:cNvSpPr>
              <p:nvPr/>
            </p:nvSpPr>
            <p:spPr bwMode="auto">
              <a:xfrm>
                <a:off x="4955525" y="1526100"/>
                <a:ext cx="145925" cy="66900"/>
              </a:xfrm>
              <a:custGeom>
                <a:avLst/>
                <a:gdLst>
                  <a:gd name="T0" fmla="*/ 2147483646 w 5837"/>
                  <a:gd name="T1" fmla="*/ 9765625 h 2676"/>
                  <a:gd name="T2" fmla="*/ 2147483646 w 5837"/>
                  <a:gd name="T3" fmla="*/ 19531250 h 2676"/>
                  <a:gd name="T4" fmla="*/ 2147483646 w 5837"/>
                  <a:gd name="T5" fmla="*/ 2147483646 h 2676"/>
                  <a:gd name="T6" fmla="*/ 2147483646 w 5837"/>
                  <a:gd name="T7" fmla="*/ 2147483646 h 2676"/>
                  <a:gd name="T8" fmla="*/ 2147483646 w 5837"/>
                  <a:gd name="T9" fmla="*/ 2147483646 h 2676"/>
                  <a:gd name="T10" fmla="*/ 2147483646 w 5837"/>
                  <a:gd name="T11" fmla="*/ 2147483646 h 2676"/>
                  <a:gd name="T12" fmla="*/ 2147483646 w 5837"/>
                  <a:gd name="T13" fmla="*/ 2147483646 h 2676"/>
                  <a:gd name="T14" fmla="*/ 2147483646 w 5837"/>
                  <a:gd name="T15" fmla="*/ 2147483646 h 2676"/>
                  <a:gd name="T16" fmla="*/ 2147483646 w 5837"/>
                  <a:gd name="T17" fmla="*/ 2147483646 h 2676"/>
                  <a:gd name="T18" fmla="*/ 2147483646 w 5837"/>
                  <a:gd name="T19" fmla="*/ 2147483646 h 2676"/>
                  <a:gd name="T20" fmla="*/ 2147483646 w 5837"/>
                  <a:gd name="T21" fmla="*/ 2147483646 h 2676"/>
                  <a:gd name="T22" fmla="*/ 2147483646 w 5837"/>
                  <a:gd name="T23" fmla="*/ 2147483646 h 2676"/>
                  <a:gd name="T24" fmla="*/ 2147483646 w 5837"/>
                  <a:gd name="T25" fmla="*/ 2147483646 h 2676"/>
                  <a:gd name="T26" fmla="*/ 2147483646 w 5837"/>
                  <a:gd name="T27" fmla="*/ 2147483646 h 2676"/>
                  <a:gd name="T28" fmla="*/ 2147483646 w 5837"/>
                  <a:gd name="T29" fmla="*/ 2147483646 h 2676"/>
                  <a:gd name="T30" fmla="*/ 2147483646 w 5837"/>
                  <a:gd name="T31" fmla="*/ 1503906250 h 2676"/>
                  <a:gd name="T32" fmla="*/ 2147483646 w 5837"/>
                  <a:gd name="T33" fmla="*/ 9765625 h 26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1388;p9"/>
              <p:cNvSpPr>
                <a:spLocks/>
              </p:cNvSpPr>
              <p:nvPr/>
            </p:nvSpPr>
            <p:spPr bwMode="auto">
              <a:xfrm>
                <a:off x="5086000" y="1446175"/>
                <a:ext cx="340675" cy="99100"/>
              </a:xfrm>
              <a:custGeom>
                <a:avLst/>
                <a:gdLst>
                  <a:gd name="T0" fmla="*/ 2147483646 w 13627"/>
                  <a:gd name="T1" fmla="*/ 0 h 3964"/>
                  <a:gd name="T2" fmla="*/ 2147483646 w 13627"/>
                  <a:gd name="T3" fmla="*/ 78125000 h 3964"/>
                  <a:gd name="T4" fmla="*/ 2147483646 w 13627"/>
                  <a:gd name="T5" fmla="*/ 2147483646 h 3964"/>
                  <a:gd name="T6" fmla="*/ 2147483646 w 13627"/>
                  <a:gd name="T7" fmla="*/ 2147483646 h 3964"/>
                  <a:gd name="T8" fmla="*/ 2147483646 w 13627"/>
                  <a:gd name="T9" fmla="*/ 2147483646 h 3964"/>
                  <a:gd name="T10" fmla="*/ 2147483646 w 13627"/>
                  <a:gd name="T11" fmla="*/ 2147483646 h 3964"/>
                  <a:gd name="T12" fmla="*/ 2147483646 w 13627"/>
                  <a:gd name="T13" fmla="*/ 2147483646 h 3964"/>
                  <a:gd name="T14" fmla="*/ 2147483646 w 13627"/>
                  <a:gd name="T15" fmla="*/ 2147483646 h 3964"/>
                  <a:gd name="T16" fmla="*/ 2147483646 w 13627"/>
                  <a:gd name="T17" fmla="*/ 0 h 39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1389;p9"/>
              <p:cNvSpPr>
                <a:spLocks/>
              </p:cNvSpPr>
              <p:nvPr/>
            </p:nvSpPr>
            <p:spPr bwMode="auto">
              <a:xfrm>
                <a:off x="4906125" y="1545675"/>
                <a:ext cx="59300" cy="62000"/>
              </a:xfrm>
              <a:custGeom>
                <a:avLst/>
                <a:gdLst>
                  <a:gd name="T0" fmla="*/ 2147483646 w 2372"/>
                  <a:gd name="T1" fmla="*/ 0 h 2480"/>
                  <a:gd name="T2" fmla="*/ 2147483646 w 2372"/>
                  <a:gd name="T3" fmla="*/ 2147483646 h 2480"/>
                  <a:gd name="T4" fmla="*/ 2147483646 w 2372"/>
                  <a:gd name="T5" fmla="*/ 2147483646 h 2480"/>
                  <a:gd name="T6" fmla="*/ 605468750 w 2372"/>
                  <a:gd name="T7" fmla="*/ 2147483646 h 2480"/>
                  <a:gd name="T8" fmla="*/ 302734375 w 2372"/>
                  <a:gd name="T9" fmla="*/ 2147483646 h 2480"/>
                  <a:gd name="T10" fmla="*/ 605468750 w 2372"/>
                  <a:gd name="T11" fmla="*/ 2147483646 h 2480"/>
                  <a:gd name="T12" fmla="*/ 1494140625 w 2372"/>
                  <a:gd name="T13" fmla="*/ 2147483646 h 2480"/>
                  <a:gd name="T14" fmla="*/ 2147483646 w 2372"/>
                  <a:gd name="T15" fmla="*/ 2147483646 h 2480"/>
                  <a:gd name="T16" fmla="*/ 2147483646 w 2372"/>
                  <a:gd name="T17" fmla="*/ 2147483646 h 2480"/>
                  <a:gd name="T18" fmla="*/ 2147483646 w 2372"/>
                  <a:gd name="T19" fmla="*/ 2147483646 h 2480"/>
                  <a:gd name="T20" fmla="*/ 2147483646 w 2372"/>
                  <a:gd name="T21" fmla="*/ 2147483646 h 2480"/>
                  <a:gd name="T22" fmla="*/ 2147483646 w 2372"/>
                  <a:gd name="T23" fmla="*/ 2147483646 h 2480"/>
                  <a:gd name="T24" fmla="*/ 2147483646 w 2372"/>
                  <a:gd name="T25" fmla="*/ 2147483646 h 2480"/>
                  <a:gd name="T26" fmla="*/ 2147483646 w 2372"/>
                  <a:gd name="T27" fmla="*/ 2147483646 h 2480"/>
                  <a:gd name="T28" fmla="*/ 2147483646 w 2372"/>
                  <a:gd name="T29" fmla="*/ 2147483646 h 2480"/>
                  <a:gd name="T30" fmla="*/ 2147483646 w 2372"/>
                  <a:gd name="T31" fmla="*/ 390625000 h 2480"/>
                  <a:gd name="T32" fmla="*/ 2147483646 w 2372"/>
                  <a:gd name="T33" fmla="*/ 0 h 24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1390;p9"/>
              <p:cNvSpPr>
                <a:spLocks/>
              </p:cNvSpPr>
              <p:nvPr/>
            </p:nvSpPr>
            <p:spPr bwMode="auto">
              <a:xfrm>
                <a:off x="5005675" y="1564700"/>
                <a:ext cx="110225" cy="326100"/>
              </a:xfrm>
              <a:custGeom>
                <a:avLst/>
                <a:gdLst>
                  <a:gd name="T0" fmla="*/ 2147483646 w 4409"/>
                  <a:gd name="T1" fmla="*/ 9765625 h 13044"/>
                  <a:gd name="T2" fmla="*/ 2147483646 w 4409"/>
                  <a:gd name="T3" fmla="*/ 2147483646 h 13044"/>
                  <a:gd name="T4" fmla="*/ 2147483646 w 4409"/>
                  <a:gd name="T5" fmla="*/ 2147483646 h 13044"/>
                  <a:gd name="T6" fmla="*/ 2147483646 w 4409"/>
                  <a:gd name="T7" fmla="*/ 2147483646 h 13044"/>
                  <a:gd name="T8" fmla="*/ 2147483646 w 4409"/>
                  <a:gd name="T9" fmla="*/ 2147483646 h 13044"/>
                  <a:gd name="T10" fmla="*/ 2147483646 w 4409"/>
                  <a:gd name="T11" fmla="*/ 2147483646 h 13044"/>
                  <a:gd name="T12" fmla="*/ 2147483646 w 4409"/>
                  <a:gd name="T13" fmla="*/ 2147483646 h 13044"/>
                  <a:gd name="T14" fmla="*/ 2147483646 w 4409"/>
                  <a:gd name="T15" fmla="*/ 2147483646 h 13044"/>
                  <a:gd name="T16" fmla="*/ 2147483646 w 4409"/>
                  <a:gd name="T17" fmla="*/ 2147483646 h 13044"/>
                  <a:gd name="T18" fmla="*/ 2147483646 w 4409"/>
                  <a:gd name="T19" fmla="*/ 9765625 h 130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35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1391;p9"/>
              <p:cNvSpPr>
                <a:spLocks/>
              </p:cNvSpPr>
              <p:nvPr/>
            </p:nvSpPr>
            <p:spPr bwMode="auto">
              <a:xfrm>
                <a:off x="5030750" y="1553500"/>
                <a:ext cx="256875" cy="268375"/>
              </a:xfrm>
              <a:custGeom>
                <a:avLst/>
                <a:gdLst>
                  <a:gd name="T0" fmla="*/ 2147483646 w 10275"/>
                  <a:gd name="T1" fmla="*/ 0 h 10735"/>
                  <a:gd name="T2" fmla="*/ 2147483646 w 10275"/>
                  <a:gd name="T3" fmla="*/ 302734375 h 10735"/>
                  <a:gd name="T4" fmla="*/ 2147483646 w 10275"/>
                  <a:gd name="T5" fmla="*/ 2147483646 h 10735"/>
                  <a:gd name="T6" fmla="*/ 2147483646 w 10275"/>
                  <a:gd name="T7" fmla="*/ 2147483646 h 10735"/>
                  <a:gd name="T8" fmla="*/ 2147483646 w 10275"/>
                  <a:gd name="T9" fmla="*/ 2147483646 h 10735"/>
                  <a:gd name="T10" fmla="*/ 2147483646 w 10275"/>
                  <a:gd name="T11" fmla="*/ 2147483646 h 10735"/>
                  <a:gd name="T12" fmla="*/ 2147483646 w 10275"/>
                  <a:gd name="T13" fmla="*/ 2147483646 h 10735"/>
                  <a:gd name="T14" fmla="*/ 2147483646 w 10275"/>
                  <a:gd name="T15" fmla="*/ 2147483646 h 10735"/>
                  <a:gd name="T16" fmla="*/ 2147483646 w 10275"/>
                  <a:gd name="T17" fmla="*/ 2147483646 h 10735"/>
                  <a:gd name="T18" fmla="*/ 2147483646 w 10275"/>
                  <a:gd name="T19" fmla="*/ 2147483646 h 10735"/>
                  <a:gd name="T20" fmla="*/ 2147483646 w 10275"/>
                  <a:gd name="T21" fmla="*/ 2147483646 h 10735"/>
                  <a:gd name="T22" fmla="*/ 2147483646 w 10275"/>
                  <a:gd name="T23" fmla="*/ 2147483646 h 10735"/>
                  <a:gd name="T24" fmla="*/ 2147483646 w 10275"/>
                  <a:gd name="T25" fmla="*/ 2147483646 h 10735"/>
                  <a:gd name="T26" fmla="*/ 2147483646 w 10275"/>
                  <a:gd name="T27" fmla="*/ 0 h 107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35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1392;p9"/>
              <p:cNvSpPr>
                <a:spLocks/>
              </p:cNvSpPr>
              <p:nvPr/>
            </p:nvSpPr>
            <p:spPr bwMode="auto">
              <a:xfrm>
                <a:off x="5032275" y="1649825"/>
                <a:ext cx="49425" cy="214975"/>
              </a:xfrm>
              <a:custGeom>
                <a:avLst/>
                <a:gdLst>
                  <a:gd name="T0" fmla="*/ 927734375 w 1977"/>
                  <a:gd name="T1" fmla="*/ 0 h 8599"/>
                  <a:gd name="T2" fmla="*/ 302734375 w 1977"/>
                  <a:gd name="T3" fmla="*/ 673828125 h 8599"/>
                  <a:gd name="T4" fmla="*/ 2147483646 w 1977"/>
                  <a:gd name="T5" fmla="*/ 2147483646 h 8599"/>
                  <a:gd name="T6" fmla="*/ 2147483646 w 1977"/>
                  <a:gd name="T7" fmla="*/ 2147483646 h 8599"/>
                  <a:gd name="T8" fmla="*/ 2147483646 w 1977"/>
                  <a:gd name="T9" fmla="*/ 2147483646 h 8599"/>
                  <a:gd name="T10" fmla="*/ 2147483646 w 1977"/>
                  <a:gd name="T11" fmla="*/ 2147483646 h 8599"/>
                  <a:gd name="T12" fmla="*/ 2147483646 w 1977"/>
                  <a:gd name="T13" fmla="*/ 2147483646 h 8599"/>
                  <a:gd name="T14" fmla="*/ 2147483646 w 1977"/>
                  <a:gd name="T15" fmla="*/ 2147483646 h 8599"/>
                  <a:gd name="T16" fmla="*/ 2147483646 w 1977"/>
                  <a:gd name="T17" fmla="*/ 2147483646 h 8599"/>
                  <a:gd name="T18" fmla="*/ 1787109375 w 1977"/>
                  <a:gd name="T19" fmla="*/ 673828125 h 8599"/>
                  <a:gd name="T20" fmla="*/ 927734375 w 1977"/>
                  <a:gd name="T21" fmla="*/ 0 h 85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1393;p9"/>
              <p:cNvSpPr>
                <a:spLocks/>
              </p:cNvSpPr>
              <p:nvPr/>
            </p:nvSpPr>
            <p:spPr bwMode="auto">
              <a:xfrm>
                <a:off x="5042150" y="1642425"/>
                <a:ext cx="58550" cy="198250"/>
              </a:xfrm>
              <a:custGeom>
                <a:avLst/>
                <a:gdLst>
                  <a:gd name="T0" fmla="*/ 2147483646 w 2342"/>
                  <a:gd name="T1" fmla="*/ 9765625 h 7930"/>
                  <a:gd name="T2" fmla="*/ 898437500 w 2342"/>
                  <a:gd name="T3" fmla="*/ 888671875 h 7930"/>
                  <a:gd name="T4" fmla="*/ 2147483646 w 2342"/>
                  <a:gd name="T5" fmla="*/ 2147483646 h 7930"/>
                  <a:gd name="T6" fmla="*/ 2147483646 w 2342"/>
                  <a:gd name="T7" fmla="*/ 2147483646 h 7930"/>
                  <a:gd name="T8" fmla="*/ 2147483646 w 2342"/>
                  <a:gd name="T9" fmla="*/ 2147483646 h 7930"/>
                  <a:gd name="T10" fmla="*/ 2147483646 w 2342"/>
                  <a:gd name="T11" fmla="*/ 2147483646 h 7930"/>
                  <a:gd name="T12" fmla="*/ 2147483646 w 2342"/>
                  <a:gd name="T13" fmla="*/ 2147483646 h 7930"/>
                  <a:gd name="T14" fmla="*/ 2147483646 w 2342"/>
                  <a:gd name="T15" fmla="*/ 2147483646 h 7930"/>
                  <a:gd name="T16" fmla="*/ 2147483646 w 2342"/>
                  <a:gd name="T17" fmla="*/ 2147483646 h 7930"/>
                  <a:gd name="T18" fmla="*/ 2147483646 w 2342"/>
                  <a:gd name="T19" fmla="*/ 2147483646 h 7930"/>
                  <a:gd name="T20" fmla="*/ 2147483646 w 2342"/>
                  <a:gd name="T21" fmla="*/ 595703125 h 7930"/>
                  <a:gd name="T22" fmla="*/ 2147483646 w 2342"/>
                  <a:gd name="T23" fmla="*/ 9765625 h 79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1394;p9"/>
              <p:cNvSpPr>
                <a:spLocks/>
              </p:cNvSpPr>
              <p:nvPr/>
            </p:nvSpPr>
            <p:spPr bwMode="auto">
              <a:xfrm>
                <a:off x="5116750" y="1617900"/>
                <a:ext cx="126750" cy="159950"/>
              </a:xfrm>
              <a:custGeom>
                <a:avLst/>
                <a:gdLst>
                  <a:gd name="T0" fmla="*/ 1386718750 w 5070"/>
                  <a:gd name="T1" fmla="*/ 9765625 h 6398"/>
                  <a:gd name="T2" fmla="*/ 253906250 w 5070"/>
                  <a:gd name="T3" fmla="*/ 1562500000 h 6398"/>
                  <a:gd name="T4" fmla="*/ 2147483646 w 5070"/>
                  <a:gd name="T5" fmla="*/ 2147483646 h 6398"/>
                  <a:gd name="T6" fmla="*/ 2147483646 w 5070"/>
                  <a:gd name="T7" fmla="*/ 2147483646 h 6398"/>
                  <a:gd name="T8" fmla="*/ 2147483646 w 5070"/>
                  <a:gd name="T9" fmla="*/ 2147483646 h 6398"/>
                  <a:gd name="T10" fmla="*/ 2147483646 w 5070"/>
                  <a:gd name="T11" fmla="*/ 2147483646 h 6398"/>
                  <a:gd name="T12" fmla="*/ 2147483646 w 5070"/>
                  <a:gd name="T13" fmla="*/ 2147483646 h 6398"/>
                  <a:gd name="T14" fmla="*/ 2147483646 w 5070"/>
                  <a:gd name="T15" fmla="*/ 2147483646 h 6398"/>
                  <a:gd name="T16" fmla="*/ 2147483646 w 5070"/>
                  <a:gd name="T17" fmla="*/ 2147483646 h 6398"/>
                  <a:gd name="T18" fmla="*/ 2147483646 w 5070"/>
                  <a:gd name="T19" fmla="*/ 2147483646 h 6398"/>
                  <a:gd name="T20" fmla="*/ 1738281250 w 5070"/>
                  <a:gd name="T21" fmla="*/ 78125000 h 6398"/>
                  <a:gd name="T22" fmla="*/ 1386718750 w 5070"/>
                  <a:gd name="T23" fmla="*/ 9765625 h 63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1395;p9"/>
              <p:cNvSpPr>
                <a:spLocks/>
              </p:cNvSpPr>
              <p:nvPr/>
            </p:nvSpPr>
            <p:spPr bwMode="auto">
              <a:xfrm>
                <a:off x="5074825" y="1568200"/>
                <a:ext cx="182575" cy="182725"/>
              </a:xfrm>
              <a:custGeom>
                <a:avLst/>
                <a:gdLst>
                  <a:gd name="T0" fmla="*/ 2147483646 w 7303"/>
                  <a:gd name="T1" fmla="*/ 0 h 7309"/>
                  <a:gd name="T2" fmla="*/ 2080078125 w 7303"/>
                  <a:gd name="T3" fmla="*/ 205078125 h 7309"/>
                  <a:gd name="T4" fmla="*/ 2147483646 w 7303"/>
                  <a:gd name="T5" fmla="*/ 2147483646 h 7309"/>
                  <a:gd name="T6" fmla="*/ 2147483646 w 7303"/>
                  <a:gd name="T7" fmla="*/ 2147483646 h 7309"/>
                  <a:gd name="T8" fmla="*/ 2147483646 w 7303"/>
                  <a:gd name="T9" fmla="*/ 2147483646 h 7309"/>
                  <a:gd name="T10" fmla="*/ 2147483646 w 7303"/>
                  <a:gd name="T11" fmla="*/ 2147483646 h 7309"/>
                  <a:gd name="T12" fmla="*/ 2147483646 w 7303"/>
                  <a:gd name="T13" fmla="*/ 2147483646 h 7309"/>
                  <a:gd name="T14" fmla="*/ 2147483646 w 7303"/>
                  <a:gd name="T15" fmla="*/ 2147483646 h 7309"/>
                  <a:gd name="T16" fmla="*/ 2147483646 w 7303"/>
                  <a:gd name="T17" fmla="*/ 2147483646 h 7309"/>
                  <a:gd name="T18" fmla="*/ 2147483646 w 7303"/>
                  <a:gd name="T19" fmla="*/ 0 h 73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1396;p9"/>
              <p:cNvSpPr>
                <a:spLocks/>
              </p:cNvSpPr>
              <p:nvPr/>
            </p:nvSpPr>
            <p:spPr bwMode="auto">
              <a:xfrm>
                <a:off x="5241250" y="1759425"/>
                <a:ext cx="11425" cy="12950"/>
              </a:xfrm>
              <a:custGeom>
                <a:avLst/>
                <a:gdLst>
                  <a:gd name="T0" fmla="*/ 1787109375 w 457"/>
                  <a:gd name="T1" fmla="*/ 9765625 h 518"/>
                  <a:gd name="T2" fmla="*/ 302734375 w 457"/>
                  <a:gd name="T3" fmla="*/ 1191406250 h 518"/>
                  <a:gd name="T4" fmla="*/ 302734375 w 457"/>
                  <a:gd name="T5" fmla="*/ 2147483646 h 518"/>
                  <a:gd name="T6" fmla="*/ 302734375 w 457"/>
                  <a:gd name="T7" fmla="*/ 2147483646 h 518"/>
                  <a:gd name="T8" fmla="*/ 2147483646 w 457"/>
                  <a:gd name="T9" fmla="*/ 2147483646 h 518"/>
                  <a:gd name="T10" fmla="*/ 2147483646 w 457"/>
                  <a:gd name="T11" fmla="*/ 2147483646 h 518"/>
                  <a:gd name="T12" fmla="*/ 2147483646 w 457"/>
                  <a:gd name="T13" fmla="*/ 2147483646 h 518"/>
                  <a:gd name="T14" fmla="*/ 2147483646 w 457"/>
                  <a:gd name="T15" fmla="*/ 605468750 h 518"/>
                  <a:gd name="T16" fmla="*/ 1787109375 w 457"/>
                  <a:gd name="T17" fmla="*/ 9765625 h 5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1397;p9"/>
              <p:cNvSpPr>
                <a:spLocks/>
              </p:cNvSpPr>
              <p:nvPr/>
            </p:nvSpPr>
            <p:spPr bwMode="auto">
              <a:xfrm>
                <a:off x="5223975" y="1731250"/>
                <a:ext cx="12725" cy="11575"/>
              </a:xfrm>
              <a:custGeom>
                <a:avLst/>
                <a:gdLst>
                  <a:gd name="T0" fmla="*/ 2147483646 w 509"/>
                  <a:gd name="T1" fmla="*/ 9765625 h 463"/>
                  <a:gd name="T2" fmla="*/ 1113281250 w 509"/>
                  <a:gd name="T3" fmla="*/ 625000000 h 463"/>
                  <a:gd name="T4" fmla="*/ 1113281250 w 509"/>
                  <a:gd name="T5" fmla="*/ 1220703125 h 463"/>
                  <a:gd name="T6" fmla="*/ 2147483646 w 509"/>
                  <a:gd name="T7" fmla="*/ 2147483646 h 463"/>
                  <a:gd name="T8" fmla="*/ 2147483646 w 509"/>
                  <a:gd name="T9" fmla="*/ 2147483646 h 463"/>
                  <a:gd name="T10" fmla="*/ 2147483646 w 509"/>
                  <a:gd name="T11" fmla="*/ 2147483646 h 463"/>
                  <a:gd name="T12" fmla="*/ 2147483646 w 509"/>
                  <a:gd name="T13" fmla="*/ 332031250 h 463"/>
                  <a:gd name="T14" fmla="*/ 2147483646 w 509"/>
                  <a:gd name="T15" fmla="*/ 9765625 h 4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1398;p9"/>
              <p:cNvSpPr>
                <a:spLocks/>
              </p:cNvSpPr>
              <p:nvPr/>
            </p:nvSpPr>
            <p:spPr bwMode="auto">
              <a:xfrm>
                <a:off x="5210375" y="1704850"/>
                <a:ext cx="6750" cy="6600"/>
              </a:xfrm>
              <a:custGeom>
                <a:avLst/>
                <a:gdLst>
                  <a:gd name="T0" fmla="*/ 1357421875 w 270"/>
                  <a:gd name="T1" fmla="*/ 0 h 264"/>
                  <a:gd name="T2" fmla="*/ 185546875 w 270"/>
                  <a:gd name="T3" fmla="*/ 1738281250 h 264"/>
                  <a:gd name="T4" fmla="*/ 1181640625 w 270"/>
                  <a:gd name="T5" fmla="*/ 2147483646 h 264"/>
                  <a:gd name="T6" fmla="*/ 2147483646 w 270"/>
                  <a:gd name="T7" fmla="*/ 849609375 h 264"/>
                  <a:gd name="T8" fmla="*/ 1357421875 w 270"/>
                  <a:gd name="T9" fmla="*/ 0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1399;p9"/>
              <p:cNvSpPr>
                <a:spLocks/>
              </p:cNvSpPr>
              <p:nvPr/>
            </p:nvSpPr>
            <p:spPr bwMode="auto">
              <a:xfrm>
                <a:off x="5177425" y="1667500"/>
                <a:ext cx="15975" cy="15600"/>
              </a:xfrm>
              <a:custGeom>
                <a:avLst/>
                <a:gdLst>
                  <a:gd name="T0" fmla="*/ 2147483646 w 639"/>
                  <a:gd name="T1" fmla="*/ 0 h 624"/>
                  <a:gd name="T2" fmla="*/ 1191406250 w 639"/>
                  <a:gd name="T3" fmla="*/ 292968750 h 624"/>
                  <a:gd name="T4" fmla="*/ 0 w 639"/>
                  <a:gd name="T5" fmla="*/ 2147483646 h 624"/>
                  <a:gd name="T6" fmla="*/ 0 w 639"/>
                  <a:gd name="T7" fmla="*/ 2147483646 h 624"/>
                  <a:gd name="T8" fmla="*/ 1484375000 w 639"/>
                  <a:gd name="T9" fmla="*/ 2147483646 h 624"/>
                  <a:gd name="T10" fmla="*/ 2147483646 w 639"/>
                  <a:gd name="T11" fmla="*/ 2147483646 h 624"/>
                  <a:gd name="T12" fmla="*/ 2147483646 w 639"/>
                  <a:gd name="T13" fmla="*/ 2147483646 h 624"/>
                  <a:gd name="T14" fmla="*/ 2147483646 w 639"/>
                  <a:gd name="T15" fmla="*/ 2147483646 h 624"/>
                  <a:gd name="T16" fmla="*/ 2147483646 w 639"/>
                  <a:gd name="T17" fmla="*/ 1191406250 h 624"/>
                  <a:gd name="T18" fmla="*/ 2147483646 w 639"/>
                  <a:gd name="T19" fmla="*/ 0 h 624"/>
                  <a:gd name="T20" fmla="*/ 2147483646 w 639"/>
                  <a:gd name="T21" fmla="*/ 0 h 6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1400;p9"/>
              <p:cNvSpPr>
                <a:spLocks/>
              </p:cNvSpPr>
              <p:nvPr/>
            </p:nvSpPr>
            <p:spPr bwMode="auto">
              <a:xfrm>
                <a:off x="5138100" y="1626200"/>
                <a:ext cx="17075" cy="14000"/>
              </a:xfrm>
              <a:custGeom>
                <a:avLst/>
                <a:gdLst>
                  <a:gd name="T0" fmla="*/ 2147483646 w 683"/>
                  <a:gd name="T1" fmla="*/ 9765625 h 560"/>
                  <a:gd name="T2" fmla="*/ 517578125 w 683"/>
                  <a:gd name="T3" fmla="*/ 2147483646 h 560"/>
                  <a:gd name="T4" fmla="*/ 2147483646 w 683"/>
                  <a:gd name="T5" fmla="*/ 2147483646 h 560"/>
                  <a:gd name="T6" fmla="*/ 2147483646 w 683"/>
                  <a:gd name="T7" fmla="*/ 2147483646 h 560"/>
                  <a:gd name="T8" fmla="*/ 2147483646 w 683"/>
                  <a:gd name="T9" fmla="*/ 9765625 h 5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1401;p9"/>
              <p:cNvSpPr>
                <a:spLocks/>
              </p:cNvSpPr>
              <p:nvPr/>
            </p:nvSpPr>
            <p:spPr bwMode="auto">
              <a:xfrm>
                <a:off x="5079400" y="1815600"/>
                <a:ext cx="9125" cy="11500"/>
              </a:xfrm>
              <a:custGeom>
                <a:avLst/>
                <a:gdLst>
                  <a:gd name="T0" fmla="*/ 1142578125 w 365"/>
                  <a:gd name="T1" fmla="*/ 0 h 460"/>
                  <a:gd name="T2" fmla="*/ 0 w 365"/>
                  <a:gd name="T3" fmla="*/ 625000000 h 460"/>
                  <a:gd name="T4" fmla="*/ 0 w 365"/>
                  <a:gd name="T5" fmla="*/ 2109375000 h 460"/>
                  <a:gd name="T6" fmla="*/ 0 w 365"/>
                  <a:gd name="T7" fmla="*/ 2147483646 h 460"/>
                  <a:gd name="T8" fmla="*/ 2080078125 w 365"/>
                  <a:gd name="T9" fmla="*/ 2147483646 h 460"/>
                  <a:gd name="T10" fmla="*/ 2147483646 w 365"/>
                  <a:gd name="T11" fmla="*/ 2147483646 h 460"/>
                  <a:gd name="T12" fmla="*/ 2147483646 w 365"/>
                  <a:gd name="T13" fmla="*/ 1513671875 h 460"/>
                  <a:gd name="T14" fmla="*/ 2080078125 w 365"/>
                  <a:gd name="T15" fmla="*/ 332031250 h 460"/>
                  <a:gd name="T16" fmla="*/ 1142578125 w 365"/>
                  <a:gd name="T17" fmla="*/ 0 h 4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1402;p9"/>
              <p:cNvSpPr>
                <a:spLocks/>
              </p:cNvSpPr>
              <p:nvPr/>
            </p:nvSpPr>
            <p:spPr bwMode="auto">
              <a:xfrm>
                <a:off x="5071025" y="1784500"/>
                <a:ext cx="8400" cy="7175"/>
              </a:xfrm>
              <a:custGeom>
                <a:avLst/>
                <a:gdLst>
                  <a:gd name="T0" fmla="*/ 1787109375 w 336"/>
                  <a:gd name="T1" fmla="*/ 9765625 h 287"/>
                  <a:gd name="T2" fmla="*/ 898437500 w 336"/>
                  <a:gd name="T3" fmla="*/ 302734375 h 287"/>
                  <a:gd name="T4" fmla="*/ 302734375 w 336"/>
                  <a:gd name="T5" fmla="*/ 605468750 h 287"/>
                  <a:gd name="T6" fmla="*/ 302734375 w 336"/>
                  <a:gd name="T7" fmla="*/ 2089843750 h 287"/>
                  <a:gd name="T8" fmla="*/ 1367187500 w 336"/>
                  <a:gd name="T9" fmla="*/ 2147483646 h 287"/>
                  <a:gd name="T10" fmla="*/ 1787109375 w 336"/>
                  <a:gd name="T11" fmla="*/ 2147483646 h 287"/>
                  <a:gd name="T12" fmla="*/ 2147483646 w 336"/>
                  <a:gd name="T13" fmla="*/ 1494140625 h 287"/>
                  <a:gd name="T14" fmla="*/ 2147483646 w 336"/>
                  <a:gd name="T15" fmla="*/ 302734375 h 287"/>
                  <a:gd name="T16" fmla="*/ 1787109375 w 336"/>
                  <a:gd name="T17" fmla="*/ 9765625 h 2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1403;p9"/>
              <p:cNvSpPr>
                <a:spLocks/>
              </p:cNvSpPr>
              <p:nvPr/>
            </p:nvSpPr>
            <p:spPr bwMode="auto">
              <a:xfrm>
                <a:off x="5055075" y="1744425"/>
                <a:ext cx="12950" cy="14475"/>
              </a:xfrm>
              <a:custGeom>
                <a:avLst/>
                <a:gdLst>
                  <a:gd name="T0" fmla="*/ 2147483646 w 518"/>
                  <a:gd name="T1" fmla="*/ 9765625 h 579"/>
                  <a:gd name="T2" fmla="*/ 595703125 w 518"/>
                  <a:gd name="T3" fmla="*/ 1123046875 h 579"/>
                  <a:gd name="T4" fmla="*/ 302734375 w 518"/>
                  <a:gd name="T5" fmla="*/ 2147483646 h 579"/>
                  <a:gd name="T6" fmla="*/ 2147483646 w 518"/>
                  <a:gd name="T7" fmla="*/ 2147483646 h 579"/>
                  <a:gd name="T8" fmla="*/ 2147483646 w 518"/>
                  <a:gd name="T9" fmla="*/ 2147483646 h 579"/>
                  <a:gd name="T10" fmla="*/ 2147483646 w 518"/>
                  <a:gd name="T11" fmla="*/ 2147483646 h 579"/>
                  <a:gd name="T12" fmla="*/ 2147483646 w 518"/>
                  <a:gd name="T13" fmla="*/ 527343750 h 579"/>
                  <a:gd name="T14" fmla="*/ 2147483646 w 518"/>
                  <a:gd name="T15" fmla="*/ 9765625 h 5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1404;p9"/>
              <p:cNvSpPr>
                <a:spLocks/>
              </p:cNvSpPr>
              <p:nvPr/>
            </p:nvSpPr>
            <p:spPr bwMode="auto">
              <a:xfrm>
                <a:off x="5046725" y="1700900"/>
                <a:ext cx="13700" cy="16150"/>
              </a:xfrm>
              <a:custGeom>
                <a:avLst/>
                <a:gdLst>
                  <a:gd name="T0" fmla="*/ 2147483646 w 548"/>
                  <a:gd name="T1" fmla="*/ 0 h 646"/>
                  <a:gd name="T2" fmla="*/ 595703125 w 548"/>
                  <a:gd name="T3" fmla="*/ 908203125 h 646"/>
                  <a:gd name="T4" fmla="*/ 292968750 w 548"/>
                  <a:gd name="T5" fmla="*/ 2147483646 h 646"/>
                  <a:gd name="T6" fmla="*/ 595703125 w 548"/>
                  <a:gd name="T7" fmla="*/ 2147483646 h 646"/>
                  <a:gd name="T8" fmla="*/ 2147483646 w 548"/>
                  <a:gd name="T9" fmla="*/ 2147483646 h 646"/>
                  <a:gd name="T10" fmla="*/ 2147483646 w 548"/>
                  <a:gd name="T11" fmla="*/ 2147483646 h 646"/>
                  <a:gd name="T12" fmla="*/ 2147483646 w 548"/>
                  <a:gd name="T13" fmla="*/ 2147483646 h 646"/>
                  <a:gd name="T14" fmla="*/ 2147483646 w 548"/>
                  <a:gd name="T15" fmla="*/ 1796875000 h 646"/>
                  <a:gd name="T16" fmla="*/ 2147483646 w 548"/>
                  <a:gd name="T17" fmla="*/ 312500000 h 646"/>
                  <a:gd name="T18" fmla="*/ 2147483646 w 548"/>
                  <a:gd name="T19" fmla="*/ 0 h 6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1405;p9"/>
              <p:cNvSpPr>
                <a:spLocks/>
              </p:cNvSpPr>
              <p:nvPr/>
            </p:nvSpPr>
            <p:spPr bwMode="auto">
              <a:xfrm>
                <a:off x="5096100" y="1610500"/>
                <a:ext cx="16750" cy="14450"/>
              </a:xfrm>
              <a:custGeom>
                <a:avLst/>
                <a:gdLst>
                  <a:gd name="T0" fmla="*/ 1787109375 w 670"/>
                  <a:gd name="T1" fmla="*/ 0 h 578"/>
                  <a:gd name="T2" fmla="*/ 302734375 w 670"/>
                  <a:gd name="T3" fmla="*/ 2147483646 h 578"/>
                  <a:gd name="T4" fmla="*/ 1787109375 w 670"/>
                  <a:gd name="T5" fmla="*/ 2147483646 h 578"/>
                  <a:gd name="T6" fmla="*/ 2147483646 w 670"/>
                  <a:gd name="T7" fmla="*/ 2147483646 h 578"/>
                  <a:gd name="T8" fmla="*/ 2147483646 w 670"/>
                  <a:gd name="T9" fmla="*/ 2147483646 h 578"/>
                  <a:gd name="T10" fmla="*/ 2147483646 w 670"/>
                  <a:gd name="T11" fmla="*/ 2147483646 h 578"/>
                  <a:gd name="T12" fmla="*/ 2147483646 w 670"/>
                  <a:gd name="T13" fmla="*/ 1191406250 h 578"/>
                  <a:gd name="T14" fmla="*/ 2147483646 w 670"/>
                  <a:gd name="T15" fmla="*/ 302734375 h 578"/>
                  <a:gd name="T16" fmla="*/ 1787109375 w 670"/>
                  <a:gd name="T17" fmla="*/ 0 h 5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1406;p9"/>
              <p:cNvSpPr>
                <a:spLocks/>
              </p:cNvSpPr>
              <p:nvPr/>
            </p:nvSpPr>
            <p:spPr bwMode="auto">
              <a:xfrm>
                <a:off x="5080300" y="1590075"/>
                <a:ext cx="17225" cy="13725"/>
              </a:xfrm>
              <a:custGeom>
                <a:avLst/>
                <a:gdLst>
                  <a:gd name="T0" fmla="*/ 2147483646 w 689"/>
                  <a:gd name="T1" fmla="*/ 0 h 549"/>
                  <a:gd name="T2" fmla="*/ 537109375 w 689"/>
                  <a:gd name="T3" fmla="*/ 2147483646 h 549"/>
                  <a:gd name="T4" fmla="*/ 2147483646 w 689"/>
                  <a:gd name="T5" fmla="*/ 2147483646 h 549"/>
                  <a:gd name="T6" fmla="*/ 2147483646 w 689"/>
                  <a:gd name="T7" fmla="*/ 2041015625 h 549"/>
                  <a:gd name="T8" fmla="*/ 2147483646 w 689"/>
                  <a:gd name="T9" fmla="*/ 0 h 5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1407;p9"/>
              <p:cNvSpPr>
                <a:spLocks/>
              </p:cNvSpPr>
              <p:nvPr/>
            </p:nvSpPr>
            <p:spPr bwMode="auto">
              <a:xfrm>
                <a:off x="5027725" y="1677750"/>
                <a:ext cx="7025" cy="23775"/>
              </a:xfrm>
              <a:custGeom>
                <a:avLst/>
                <a:gdLst>
                  <a:gd name="T0" fmla="*/ 449218750 w 281"/>
                  <a:gd name="T1" fmla="*/ 0 h 951"/>
                  <a:gd name="T2" fmla="*/ 0 w 281"/>
                  <a:gd name="T3" fmla="*/ 449218750 h 951"/>
                  <a:gd name="T4" fmla="*/ 888671875 w 281"/>
                  <a:gd name="T5" fmla="*/ 2147483646 h 951"/>
                  <a:gd name="T6" fmla="*/ 1572265625 w 281"/>
                  <a:gd name="T7" fmla="*/ 2147483646 h 951"/>
                  <a:gd name="T8" fmla="*/ 2147483646 w 281"/>
                  <a:gd name="T9" fmla="*/ 2147483646 h 951"/>
                  <a:gd name="T10" fmla="*/ 888671875 w 281"/>
                  <a:gd name="T11" fmla="*/ 449218750 h 951"/>
                  <a:gd name="T12" fmla="*/ 449218750 w 281"/>
                  <a:gd name="T13" fmla="*/ 0 h 9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1408;p9"/>
              <p:cNvSpPr>
                <a:spLocks/>
              </p:cNvSpPr>
              <p:nvPr/>
            </p:nvSpPr>
            <p:spPr bwMode="auto">
              <a:xfrm>
                <a:off x="5017700" y="1643650"/>
                <a:ext cx="12025" cy="10675"/>
              </a:xfrm>
              <a:custGeom>
                <a:avLst/>
                <a:gdLst>
                  <a:gd name="T0" fmla="*/ 2147483646 w 481"/>
                  <a:gd name="T1" fmla="*/ 9765625 h 427"/>
                  <a:gd name="T2" fmla="*/ 351562500 w 481"/>
                  <a:gd name="T3" fmla="*/ 2147483646 h 427"/>
                  <a:gd name="T4" fmla="*/ 2147483646 w 481"/>
                  <a:gd name="T5" fmla="*/ 2147483646 h 427"/>
                  <a:gd name="T6" fmla="*/ 2147483646 w 481"/>
                  <a:gd name="T7" fmla="*/ 1601562500 h 427"/>
                  <a:gd name="T8" fmla="*/ 2147483646 w 481"/>
                  <a:gd name="T9" fmla="*/ 9765625 h 4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1409;p9"/>
              <p:cNvSpPr>
                <a:spLocks/>
              </p:cNvSpPr>
              <p:nvPr/>
            </p:nvSpPr>
            <p:spPr bwMode="auto">
              <a:xfrm>
                <a:off x="5016950" y="1604600"/>
                <a:ext cx="16275" cy="13650"/>
              </a:xfrm>
              <a:custGeom>
                <a:avLst/>
                <a:gdLst>
                  <a:gd name="T0" fmla="*/ 2147483646 w 651"/>
                  <a:gd name="T1" fmla="*/ 9765625 h 546"/>
                  <a:gd name="T2" fmla="*/ 351562500 w 651"/>
                  <a:gd name="T3" fmla="*/ 2147483646 h 546"/>
                  <a:gd name="T4" fmla="*/ 2147483646 w 651"/>
                  <a:gd name="T5" fmla="*/ 2147483646 h 546"/>
                  <a:gd name="T6" fmla="*/ 2147483646 w 651"/>
                  <a:gd name="T7" fmla="*/ 2011718750 h 546"/>
                  <a:gd name="T8" fmla="*/ 2147483646 w 651"/>
                  <a:gd name="T9" fmla="*/ 9765625 h 5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1410;p9"/>
              <p:cNvSpPr>
                <a:spLocks/>
              </p:cNvSpPr>
              <p:nvPr/>
            </p:nvSpPr>
            <p:spPr bwMode="auto">
              <a:xfrm>
                <a:off x="4909925" y="1225900"/>
                <a:ext cx="122675" cy="322100"/>
              </a:xfrm>
              <a:custGeom>
                <a:avLst/>
                <a:gdLst>
                  <a:gd name="T0" fmla="*/ 2147483646 w 4907"/>
                  <a:gd name="T1" fmla="*/ 0 h 12884"/>
                  <a:gd name="T2" fmla="*/ 2147483646 w 4907"/>
                  <a:gd name="T3" fmla="*/ 2147483646 h 12884"/>
                  <a:gd name="T4" fmla="*/ 2147483646 w 4907"/>
                  <a:gd name="T5" fmla="*/ 2147483646 h 12884"/>
                  <a:gd name="T6" fmla="*/ 2147483646 w 4907"/>
                  <a:gd name="T7" fmla="*/ 2147483646 h 12884"/>
                  <a:gd name="T8" fmla="*/ 2147483646 w 4907"/>
                  <a:gd name="T9" fmla="*/ 2147483646 h 12884"/>
                  <a:gd name="T10" fmla="*/ 2147483646 w 4907"/>
                  <a:gd name="T11" fmla="*/ 2147483646 h 12884"/>
                  <a:gd name="T12" fmla="*/ 2147483646 w 4907"/>
                  <a:gd name="T13" fmla="*/ 2147483646 h 12884"/>
                  <a:gd name="T14" fmla="*/ 2147483646 w 4907"/>
                  <a:gd name="T15" fmla="*/ 2147483646 h 12884"/>
                  <a:gd name="T16" fmla="*/ 2147483646 w 4907"/>
                  <a:gd name="T17" fmla="*/ 2147483646 h 12884"/>
                  <a:gd name="T18" fmla="*/ 2147483646 w 4907"/>
                  <a:gd name="T19" fmla="*/ 0 h 1288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35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1411;p9"/>
              <p:cNvSpPr>
                <a:spLocks/>
              </p:cNvSpPr>
              <p:nvPr/>
            </p:nvSpPr>
            <p:spPr bwMode="auto">
              <a:xfrm>
                <a:off x="5033750" y="1207000"/>
                <a:ext cx="134575" cy="337975"/>
              </a:xfrm>
              <a:custGeom>
                <a:avLst/>
                <a:gdLst>
                  <a:gd name="T0" fmla="*/ 2147483646 w 5383"/>
                  <a:gd name="T1" fmla="*/ 0 h 13519"/>
                  <a:gd name="T2" fmla="*/ 2147483646 w 5383"/>
                  <a:gd name="T3" fmla="*/ 2147483646 h 13519"/>
                  <a:gd name="T4" fmla="*/ 2147483646 w 5383"/>
                  <a:gd name="T5" fmla="*/ 2147483646 h 13519"/>
                  <a:gd name="T6" fmla="*/ 2147483646 w 5383"/>
                  <a:gd name="T7" fmla="*/ 2147483646 h 13519"/>
                  <a:gd name="T8" fmla="*/ 2147483646 w 5383"/>
                  <a:gd name="T9" fmla="*/ 2147483646 h 13519"/>
                  <a:gd name="T10" fmla="*/ 2147483646 w 5383"/>
                  <a:gd name="T11" fmla="*/ 2147483646 h 13519"/>
                  <a:gd name="T12" fmla="*/ 2147483646 w 5383"/>
                  <a:gd name="T13" fmla="*/ 2147483646 h 13519"/>
                  <a:gd name="T14" fmla="*/ 2147483646 w 5383"/>
                  <a:gd name="T15" fmla="*/ 2147483646 h 13519"/>
                  <a:gd name="T16" fmla="*/ 2147483646 w 5383"/>
                  <a:gd name="T17" fmla="*/ 2147483646 h 13519"/>
                  <a:gd name="T18" fmla="*/ 2147483646 w 5383"/>
                  <a:gd name="T19" fmla="*/ 2147483646 h 13519"/>
                  <a:gd name="T20" fmla="*/ 2147483646 w 5383"/>
                  <a:gd name="T21" fmla="*/ 2147483646 h 13519"/>
                  <a:gd name="T22" fmla="*/ 2147483646 w 5383"/>
                  <a:gd name="T23" fmla="*/ 2147483646 h 13519"/>
                  <a:gd name="T24" fmla="*/ 2147483646 w 5383"/>
                  <a:gd name="T25" fmla="*/ 0 h 135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35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1412;p9"/>
              <p:cNvSpPr>
                <a:spLocks/>
              </p:cNvSpPr>
              <p:nvPr/>
            </p:nvSpPr>
            <p:spPr bwMode="auto">
              <a:xfrm>
                <a:off x="4933875" y="1256000"/>
                <a:ext cx="59675" cy="211300"/>
              </a:xfrm>
              <a:custGeom>
                <a:avLst/>
                <a:gdLst>
                  <a:gd name="T0" fmla="*/ 488281250 w 2387"/>
                  <a:gd name="T1" fmla="*/ 9765625 h 8452"/>
                  <a:gd name="T2" fmla="*/ 146484375 w 2387"/>
                  <a:gd name="T3" fmla="*/ 449218750 h 8452"/>
                  <a:gd name="T4" fmla="*/ 2147483646 w 2387"/>
                  <a:gd name="T5" fmla="*/ 2147483646 h 8452"/>
                  <a:gd name="T6" fmla="*/ 2147483646 w 2387"/>
                  <a:gd name="T7" fmla="*/ 2147483646 h 8452"/>
                  <a:gd name="T8" fmla="*/ 2147483646 w 2387"/>
                  <a:gd name="T9" fmla="*/ 2147483646 h 8452"/>
                  <a:gd name="T10" fmla="*/ 2147483646 w 2387"/>
                  <a:gd name="T11" fmla="*/ 2147483646 h 8452"/>
                  <a:gd name="T12" fmla="*/ 2147483646 w 2387"/>
                  <a:gd name="T13" fmla="*/ 2147483646 h 8452"/>
                  <a:gd name="T14" fmla="*/ 2147483646 w 2387"/>
                  <a:gd name="T15" fmla="*/ 2147483646 h 8452"/>
                  <a:gd name="T16" fmla="*/ 2147483646 w 2387"/>
                  <a:gd name="T17" fmla="*/ 2147483646 h 8452"/>
                  <a:gd name="T18" fmla="*/ 1044921875 w 2387"/>
                  <a:gd name="T19" fmla="*/ 449218750 h 8452"/>
                  <a:gd name="T20" fmla="*/ 488281250 w 2387"/>
                  <a:gd name="T21" fmla="*/ 9765625 h 84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1413;p9"/>
              <p:cNvSpPr>
                <a:spLocks/>
              </p:cNvSpPr>
              <p:nvPr/>
            </p:nvSpPr>
            <p:spPr bwMode="auto">
              <a:xfrm>
                <a:off x="4958000" y="1269700"/>
                <a:ext cx="51500" cy="198825"/>
              </a:xfrm>
              <a:custGeom>
                <a:avLst/>
                <a:gdLst>
                  <a:gd name="T0" fmla="*/ 1591796875 w 2060"/>
                  <a:gd name="T1" fmla="*/ 9765625 h 7953"/>
                  <a:gd name="T2" fmla="*/ 527343750 w 2060"/>
                  <a:gd name="T3" fmla="*/ 1337890625 h 7953"/>
                  <a:gd name="T4" fmla="*/ 2147483646 w 2060"/>
                  <a:gd name="T5" fmla="*/ 2147483646 h 7953"/>
                  <a:gd name="T6" fmla="*/ 2147483646 w 2060"/>
                  <a:gd name="T7" fmla="*/ 2147483646 h 7953"/>
                  <a:gd name="T8" fmla="*/ 2147483646 w 2060"/>
                  <a:gd name="T9" fmla="*/ 2147483646 h 7953"/>
                  <a:gd name="T10" fmla="*/ 2147483646 w 2060"/>
                  <a:gd name="T11" fmla="*/ 2147483646 h 7953"/>
                  <a:gd name="T12" fmla="*/ 2147483646 w 2060"/>
                  <a:gd name="T13" fmla="*/ 2147483646 h 7953"/>
                  <a:gd name="T14" fmla="*/ 2147483646 w 2060"/>
                  <a:gd name="T15" fmla="*/ 2147483646 h 7953"/>
                  <a:gd name="T16" fmla="*/ 2147483646 w 2060"/>
                  <a:gd name="T17" fmla="*/ 2147483646 h 7953"/>
                  <a:gd name="T18" fmla="*/ 2147483646 w 2060"/>
                  <a:gd name="T19" fmla="*/ 2147483646 h 7953"/>
                  <a:gd name="T20" fmla="*/ 2147483646 w 2060"/>
                  <a:gd name="T21" fmla="*/ 742187500 h 7953"/>
                  <a:gd name="T22" fmla="*/ 1591796875 w 2060"/>
                  <a:gd name="T23" fmla="*/ 9765625 h 79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1414;p9"/>
              <p:cNvSpPr>
                <a:spLocks/>
              </p:cNvSpPr>
              <p:nvPr/>
            </p:nvSpPr>
            <p:spPr bwMode="auto">
              <a:xfrm>
                <a:off x="5078625" y="1261925"/>
                <a:ext cx="41925" cy="195725"/>
              </a:xfrm>
              <a:custGeom>
                <a:avLst/>
                <a:gdLst>
                  <a:gd name="T0" fmla="*/ 2147483646 w 1677"/>
                  <a:gd name="T1" fmla="*/ 9765625 h 7829"/>
                  <a:gd name="T2" fmla="*/ 2147483646 w 1677"/>
                  <a:gd name="T3" fmla="*/ 1103515625 h 7829"/>
                  <a:gd name="T4" fmla="*/ 2147483646 w 1677"/>
                  <a:gd name="T5" fmla="*/ 2147483646 h 7829"/>
                  <a:gd name="T6" fmla="*/ 2147483646 w 1677"/>
                  <a:gd name="T7" fmla="*/ 2147483646 h 7829"/>
                  <a:gd name="T8" fmla="*/ 1787109375 w 1677"/>
                  <a:gd name="T9" fmla="*/ 2147483646 h 7829"/>
                  <a:gd name="T10" fmla="*/ 9765625 w 1677"/>
                  <a:gd name="T11" fmla="*/ 2147483646 h 7829"/>
                  <a:gd name="T12" fmla="*/ 986328125 w 1677"/>
                  <a:gd name="T13" fmla="*/ 2147483646 h 7829"/>
                  <a:gd name="T14" fmla="*/ 1787109375 w 1677"/>
                  <a:gd name="T15" fmla="*/ 2147483646 h 7829"/>
                  <a:gd name="T16" fmla="*/ 2147483646 w 1677"/>
                  <a:gd name="T17" fmla="*/ 2147483646 h 7829"/>
                  <a:gd name="T18" fmla="*/ 2147483646 w 1677"/>
                  <a:gd name="T19" fmla="*/ 2147483646 h 7829"/>
                  <a:gd name="T20" fmla="*/ 2147483646 w 1677"/>
                  <a:gd name="T21" fmla="*/ 1406250000 h 7829"/>
                  <a:gd name="T22" fmla="*/ 2147483646 w 1677"/>
                  <a:gd name="T23" fmla="*/ 9765625 h 78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1415;p9"/>
              <p:cNvSpPr>
                <a:spLocks/>
              </p:cNvSpPr>
              <p:nvPr/>
            </p:nvSpPr>
            <p:spPr bwMode="auto">
              <a:xfrm>
                <a:off x="5061075" y="1279375"/>
                <a:ext cx="85975" cy="240375"/>
              </a:xfrm>
              <a:custGeom>
                <a:avLst/>
                <a:gdLst>
                  <a:gd name="T0" fmla="*/ 2147483646 w 3439"/>
                  <a:gd name="T1" fmla="*/ 0 h 9615"/>
                  <a:gd name="T2" fmla="*/ 2147483646 w 3439"/>
                  <a:gd name="T3" fmla="*/ 1113281250 h 9615"/>
                  <a:gd name="T4" fmla="*/ 2147483646 w 3439"/>
                  <a:gd name="T5" fmla="*/ 2147483646 h 9615"/>
                  <a:gd name="T6" fmla="*/ 2147483646 w 3439"/>
                  <a:gd name="T7" fmla="*/ 2147483646 h 9615"/>
                  <a:gd name="T8" fmla="*/ 1816406250 w 3439"/>
                  <a:gd name="T9" fmla="*/ 2147483646 h 9615"/>
                  <a:gd name="T10" fmla="*/ 2147483646 w 3439"/>
                  <a:gd name="T11" fmla="*/ 2147483646 h 9615"/>
                  <a:gd name="T12" fmla="*/ 2147483646 w 3439"/>
                  <a:gd name="T13" fmla="*/ 2147483646 h 9615"/>
                  <a:gd name="T14" fmla="*/ 2147483646 w 3439"/>
                  <a:gd name="T15" fmla="*/ 2147483646 h 9615"/>
                  <a:gd name="T16" fmla="*/ 2147483646 w 3439"/>
                  <a:gd name="T17" fmla="*/ 1113281250 h 9615"/>
                  <a:gd name="T18" fmla="*/ 2147483646 w 3439"/>
                  <a:gd name="T19" fmla="*/ 0 h 96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1416;p9"/>
              <p:cNvSpPr>
                <a:spLocks/>
              </p:cNvSpPr>
              <p:nvPr/>
            </p:nvSpPr>
            <p:spPr bwMode="auto">
              <a:xfrm>
                <a:off x="5123450" y="1263225"/>
                <a:ext cx="11425" cy="12175"/>
              </a:xfrm>
              <a:custGeom>
                <a:avLst/>
                <a:gdLst>
                  <a:gd name="T0" fmla="*/ 1787109375 w 457"/>
                  <a:gd name="T1" fmla="*/ 9765625 h 487"/>
                  <a:gd name="T2" fmla="*/ 9765625 w 457"/>
                  <a:gd name="T3" fmla="*/ 2080078125 h 487"/>
                  <a:gd name="T4" fmla="*/ 9765625 w 457"/>
                  <a:gd name="T5" fmla="*/ 2147483646 h 487"/>
                  <a:gd name="T6" fmla="*/ 898437500 w 457"/>
                  <a:gd name="T7" fmla="*/ 2147483646 h 487"/>
                  <a:gd name="T8" fmla="*/ 2147483646 w 457"/>
                  <a:gd name="T9" fmla="*/ 2147483646 h 487"/>
                  <a:gd name="T10" fmla="*/ 2147483646 w 457"/>
                  <a:gd name="T11" fmla="*/ 2147483646 h 487"/>
                  <a:gd name="T12" fmla="*/ 2147483646 w 457"/>
                  <a:gd name="T13" fmla="*/ 1494140625 h 487"/>
                  <a:gd name="T14" fmla="*/ 2147483646 w 457"/>
                  <a:gd name="T15" fmla="*/ 898437500 h 487"/>
                  <a:gd name="T16" fmla="*/ 1787109375 w 457"/>
                  <a:gd name="T17" fmla="*/ 9765625 h 4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1417;p9"/>
              <p:cNvSpPr>
                <a:spLocks/>
              </p:cNvSpPr>
              <p:nvPr/>
            </p:nvSpPr>
            <p:spPr bwMode="auto">
              <a:xfrm>
                <a:off x="5120425" y="1295825"/>
                <a:ext cx="13525" cy="11900"/>
              </a:xfrm>
              <a:custGeom>
                <a:avLst/>
                <a:gdLst>
                  <a:gd name="T0" fmla="*/ 2050781250 w 541"/>
                  <a:gd name="T1" fmla="*/ 9765625 h 476"/>
                  <a:gd name="T2" fmla="*/ 1787109375 w 541"/>
                  <a:gd name="T3" fmla="*/ 39062500 h 476"/>
                  <a:gd name="T4" fmla="*/ 302734375 w 541"/>
                  <a:gd name="T5" fmla="*/ 1523437500 h 476"/>
                  <a:gd name="T6" fmla="*/ 1484375000 w 541"/>
                  <a:gd name="T7" fmla="*/ 2147483646 h 476"/>
                  <a:gd name="T8" fmla="*/ 2147483646 w 541"/>
                  <a:gd name="T9" fmla="*/ 2147483646 h 476"/>
                  <a:gd name="T10" fmla="*/ 2147483646 w 541"/>
                  <a:gd name="T11" fmla="*/ 2147483646 h 476"/>
                  <a:gd name="T12" fmla="*/ 2147483646 w 541"/>
                  <a:gd name="T13" fmla="*/ 2147483646 h 476"/>
                  <a:gd name="T14" fmla="*/ 2050781250 w 541"/>
                  <a:gd name="T15" fmla="*/ 9765625 h 4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0" name="Google Shape;1418;p9"/>
              <p:cNvSpPr>
                <a:spLocks/>
              </p:cNvSpPr>
              <p:nvPr/>
            </p:nvSpPr>
            <p:spPr bwMode="auto">
              <a:xfrm>
                <a:off x="5120750" y="1332975"/>
                <a:ext cx="6975" cy="5850"/>
              </a:xfrm>
              <a:custGeom>
                <a:avLst/>
                <a:gdLst>
                  <a:gd name="T0" fmla="*/ 1386718750 w 279"/>
                  <a:gd name="T1" fmla="*/ 9765625 h 234"/>
                  <a:gd name="T2" fmla="*/ 175781250 w 279"/>
                  <a:gd name="T3" fmla="*/ 1552734375 h 234"/>
                  <a:gd name="T4" fmla="*/ 1416015625 w 279"/>
                  <a:gd name="T5" fmla="*/ 2147483646 h 234"/>
                  <a:gd name="T6" fmla="*/ 2147483646 w 279"/>
                  <a:gd name="T7" fmla="*/ 957031250 h 234"/>
                  <a:gd name="T8" fmla="*/ 1386718750 w 279"/>
                  <a:gd name="T9" fmla="*/ 9765625 h 2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1" name="Google Shape;1419;p9"/>
              <p:cNvSpPr>
                <a:spLocks/>
              </p:cNvSpPr>
              <p:nvPr/>
            </p:nvSpPr>
            <p:spPr bwMode="auto">
              <a:xfrm>
                <a:off x="5105975" y="1370375"/>
                <a:ext cx="16750" cy="15975"/>
              </a:xfrm>
              <a:custGeom>
                <a:avLst/>
                <a:gdLst>
                  <a:gd name="T0" fmla="*/ 2147483646 w 670"/>
                  <a:gd name="T1" fmla="*/ 0 h 639"/>
                  <a:gd name="T2" fmla="*/ 898437500 w 670"/>
                  <a:gd name="T3" fmla="*/ 1191406250 h 639"/>
                  <a:gd name="T4" fmla="*/ 605468750 w 670"/>
                  <a:gd name="T5" fmla="*/ 2147483646 h 639"/>
                  <a:gd name="T6" fmla="*/ 898437500 w 670"/>
                  <a:gd name="T7" fmla="*/ 2147483646 h 639"/>
                  <a:gd name="T8" fmla="*/ 2147483646 w 670"/>
                  <a:gd name="T9" fmla="*/ 2147483646 h 639"/>
                  <a:gd name="T10" fmla="*/ 2147483646 w 670"/>
                  <a:gd name="T11" fmla="*/ 2147483646 h 639"/>
                  <a:gd name="T12" fmla="*/ 2147483646 w 670"/>
                  <a:gd name="T13" fmla="*/ 2147483646 h 639"/>
                  <a:gd name="T14" fmla="*/ 2147483646 w 670"/>
                  <a:gd name="T15" fmla="*/ 2147483646 h 639"/>
                  <a:gd name="T16" fmla="*/ 2147483646 w 670"/>
                  <a:gd name="T17" fmla="*/ 2080078125 h 639"/>
                  <a:gd name="T18" fmla="*/ 2147483646 w 670"/>
                  <a:gd name="T19" fmla="*/ 0 h 6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1420;p9"/>
              <p:cNvSpPr>
                <a:spLocks/>
              </p:cNvSpPr>
              <p:nvPr/>
            </p:nvSpPr>
            <p:spPr bwMode="auto">
              <a:xfrm>
                <a:off x="5091000" y="1424850"/>
                <a:ext cx="16300" cy="13975"/>
              </a:xfrm>
              <a:custGeom>
                <a:avLst/>
                <a:gdLst>
                  <a:gd name="T0" fmla="*/ 2147483646 w 652"/>
                  <a:gd name="T1" fmla="*/ 0 h 559"/>
                  <a:gd name="T2" fmla="*/ 517578125 w 652"/>
                  <a:gd name="T3" fmla="*/ 2147483646 h 559"/>
                  <a:gd name="T4" fmla="*/ 2147483646 w 652"/>
                  <a:gd name="T5" fmla="*/ 2147483646 h 559"/>
                  <a:gd name="T6" fmla="*/ 2147483646 w 652"/>
                  <a:gd name="T7" fmla="*/ 2147483646 h 559"/>
                  <a:gd name="T8" fmla="*/ 2147483646 w 652"/>
                  <a:gd name="T9" fmla="*/ 0 h 5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1421;p9"/>
              <p:cNvSpPr>
                <a:spLocks/>
              </p:cNvSpPr>
              <p:nvPr/>
            </p:nvSpPr>
            <p:spPr bwMode="auto">
              <a:xfrm>
                <a:off x="4953250" y="1287550"/>
                <a:ext cx="7625" cy="11475"/>
              </a:xfrm>
              <a:custGeom>
                <a:avLst/>
                <a:gdLst>
                  <a:gd name="T0" fmla="*/ 1191406250 w 305"/>
                  <a:gd name="T1" fmla="*/ 0 h 459"/>
                  <a:gd name="T2" fmla="*/ 0 w 305"/>
                  <a:gd name="T3" fmla="*/ 1787109375 h 459"/>
                  <a:gd name="T4" fmla="*/ 302734375 w 305"/>
                  <a:gd name="T5" fmla="*/ 2147483646 h 459"/>
                  <a:gd name="T6" fmla="*/ 1191406250 w 305"/>
                  <a:gd name="T7" fmla="*/ 2147483646 h 459"/>
                  <a:gd name="T8" fmla="*/ 1904296875 w 305"/>
                  <a:gd name="T9" fmla="*/ 2147483646 h 459"/>
                  <a:gd name="T10" fmla="*/ 2147483646 w 305"/>
                  <a:gd name="T11" fmla="*/ 2147483646 h 459"/>
                  <a:gd name="T12" fmla="*/ 2147483646 w 305"/>
                  <a:gd name="T13" fmla="*/ 2147483646 h 459"/>
                  <a:gd name="T14" fmla="*/ 2147483646 w 305"/>
                  <a:gd name="T15" fmla="*/ 1191406250 h 459"/>
                  <a:gd name="T16" fmla="*/ 1191406250 w 305"/>
                  <a:gd name="T17" fmla="*/ 0 h 4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1422;p9"/>
              <p:cNvSpPr>
                <a:spLocks/>
              </p:cNvSpPr>
              <p:nvPr/>
            </p:nvSpPr>
            <p:spPr bwMode="auto">
              <a:xfrm>
                <a:off x="4961600" y="1323375"/>
                <a:ext cx="9150" cy="6750"/>
              </a:xfrm>
              <a:custGeom>
                <a:avLst/>
                <a:gdLst>
                  <a:gd name="T0" fmla="*/ 2147483646 w 366"/>
                  <a:gd name="T1" fmla="*/ 0 h 270"/>
                  <a:gd name="T2" fmla="*/ 1494140625 w 366"/>
                  <a:gd name="T3" fmla="*/ 253906250 h 270"/>
                  <a:gd name="T4" fmla="*/ 595703125 w 366"/>
                  <a:gd name="T5" fmla="*/ 1142578125 h 270"/>
                  <a:gd name="T6" fmla="*/ 898437500 w 366"/>
                  <a:gd name="T7" fmla="*/ 2147483646 h 270"/>
                  <a:gd name="T8" fmla="*/ 1494140625 w 366"/>
                  <a:gd name="T9" fmla="*/ 2147483646 h 270"/>
                  <a:gd name="T10" fmla="*/ 2147483646 w 366"/>
                  <a:gd name="T11" fmla="*/ 2147483646 h 270"/>
                  <a:gd name="T12" fmla="*/ 2147483646 w 366"/>
                  <a:gd name="T13" fmla="*/ 2041015625 h 270"/>
                  <a:gd name="T14" fmla="*/ 2147483646 w 366"/>
                  <a:gd name="T15" fmla="*/ 556640625 h 270"/>
                  <a:gd name="T16" fmla="*/ 2147483646 w 366"/>
                  <a:gd name="T17" fmla="*/ 0 h 2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5" name="Google Shape;1423;p9"/>
              <p:cNvSpPr>
                <a:spLocks/>
              </p:cNvSpPr>
              <p:nvPr/>
            </p:nvSpPr>
            <p:spPr bwMode="auto">
              <a:xfrm>
                <a:off x="4961600" y="1357725"/>
                <a:ext cx="13700" cy="14550"/>
              </a:xfrm>
              <a:custGeom>
                <a:avLst/>
                <a:gdLst>
                  <a:gd name="T0" fmla="*/ 2147483646 w 548"/>
                  <a:gd name="T1" fmla="*/ 9765625 h 582"/>
                  <a:gd name="T2" fmla="*/ 2080078125 w 548"/>
                  <a:gd name="T3" fmla="*/ 195312500 h 582"/>
                  <a:gd name="T4" fmla="*/ 9765625 w 548"/>
                  <a:gd name="T5" fmla="*/ 2147483646 h 582"/>
                  <a:gd name="T6" fmla="*/ 1494140625 w 548"/>
                  <a:gd name="T7" fmla="*/ 2147483646 h 582"/>
                  <a:gd name="T8" fmla="*/ 2147483646 w 548"/>
                  <a:gd name="T9" fmla="*/ 2147483646 h 582"/>
                  <a:gd name="T10" fmla="*/ 2147483646 w 548"/>
                  <a:gd name="T11" fmla="*/ 2147483646 h 582"/>
                  <a:gd name="T12" fmla="*/ 2147483646 w 548"/>
                  <a:gd name="T13" fmla="*/ 1972656250 h 582"/>
                  <a:gd name="T14" fmla="*/ 2147483646 w 548"/>
                  <a:gd name="T15" fmla="*/ 9765625 h 5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1424;p9"/>
              <p:cNvSpPr>
                <a:spLocks/>
              </p:cNvSpPr>
              <p:nvPr/>
            </p:nvSpPr>
            <p:spPr bwMode="auto">
              <a:xfrm>
                <a:off x="4974525" y="1398375"/>
                <a:ext cx="12950" cy="16650"/>
              </a:xfrm>
              <a:custGeom>
                <a:avLst/>
                <a:gdLst>
                  <a:gd name="T0" fmla="*/ 1943359375 w 518"/>
                  <a:gd name="T1" fmla="*/ 0 h 666"/>
                  <a:gd name="T2" fmla="*/ 1484375000 w 518"/>
                  <a:gd name="T3" fmla="*/ 48828125 h 666"/>
                  <a:gd name="T4" fmla="*/ 0 w 518"/>
                  <a:gd name="T5" fmla="*/ 2147483646 h 666"/>
                  <a:gd name="T6" fmla="*/ 302734375 w 518"/>
                  <a:gd name="T7" fmla="*/ 2147483646 h 666"/>
                  <a:gd name="T8" fmla="*/ 1787109375 w 518"/>
                  <a:gd name="T9" fmla="*/ 2147483646 h 666"/>
                  <a:gd name="T10" fmla="*/ 2147483646 w 518"/>
                  <a:gd name="T11" fmla="*/ 2147483646 h 666"/>
                  <a:gd name="T12" fmla="*/ 2147483646 w 518"/>
                  <a:gd name="T13" fmla="*/ 2147483646 h 666"/>
                  <a:gd name="T14" fmla="*/ 2147483646 w 518"/>
                  <a:gd name="T15" fmla="*/ 2147483646 h 666"/>
                  <a:gd name="T16" fmla="*/ 2147483646 w 518"/>
                  <a:gd name="T17" fmla="*/ 2128906250 h 666"/>
                  <a:gd name="T18" fmla="*/ 1943359375 w 518"/>
                  <a:gd name="T19" fmla="*/ 0 h 6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1425;p9"/>
              <p:cNvSpPr>
                <a:spLocks/>
              </p:cNvSpPr>
              <p:nvPr/>
            </p:nvSpPr>
            <p:spPr bwMode="auto">
              <a:xfrm>
                <a:off x="5061900" y="1457750"/>
                <a:ext cx="15225" cy="15425"/>
              </a:xfrm>
              <a:custGeom>
                <a:avLst/>
                <a:gdLst>
                  <a:gd name="T0" fmla="*/ 2147483646 w 609"/>
                  <a:gd name="T1" fmla="*/ 9765625 h 617"/>
                  <a:gd name="T2" fmla="*/ 898437500 w 609"/>
                  <a:gd name="T3" fmla="*/ 1191406250 h 617"/>
                  <a:gd name="T4" fmla="*/ 302734375 w 609"/>
                  <a:gd name="T5" fmla="*/ 2089843750 h 617"/>
                  <a:gd name="T6" fmla="*/ 9765625 w 609"/>
                  <a:gd name="T7" fmla="*/ 2147483646 h 617"/>
                  <a:gd name="T8" fmla="*/ 1884765625 w 609"/>
                  <a:gd name="T9" fmla="*/ 2147483646 h 617"/>
                  <a:gd name="T10" fmla="*/ 2147483646 w 609"/>
                  <a:gd name="T11" fmla="*/ 2147483646 h 617"/>
                  <a:gd name="T12" fmla="*/ 2147483646 w 609"/>
                  <a:gd name="T13" fmla="*/ 2147483646 h 617"/>
                  <a:gd name="T14" fmla="*/ 2147483646 w 609"/>
                  <a:gd name="T15" fmla="*/ 2147483646 h 617"/>
                  <a:gd name="T16" fmla="*/ 2147483646 w 609"/>
                  <a:gd name="T17" fmla="*/ 9765625 h 6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1426;p9"/>
              <p:cNvSpPr>
                <a:spLocks/>
              </p:cNvSpPr>
              <p:nvPr/>
            </p:nvSpPr>
            <p:spPr bwMode="auto">
              <a:xfrm>
                <a:off x="5055675" y="1484450"/>
                <a:ext cx="16750" cy="14275"/>
              </a:xfrm>
              <a:custGeom>
                <a:avLst/>
                <a:gdLst>
                  <a:gd name="T0" fmla="*/ 2147483646 w 670"/>
                  <a:gd name="T1" fmla="*/ 0 h 571"/>
                  <a:gd name="T2" fmla="*/ 361328125 w 670"/>
                  <a:gd name="T3" fmla="*/ 2147483646 h 571"/>
                  <a:gd name="T4" fmla="*/ 2147483646 w 670"/>
                  <a:gd name="T5" fmla="*/ 2147483646 h 571"/>
                  <a:gd name="T6" fmla="*/ 2147483646 w 670"/>
                  <a:gd name="T7" fmla="*/ 2041015625 h 571"/>
                  <a:gd name="T8" fmla="*/ 2147483646 w 670"/>
                  <a:gd name="T9" fmla="*/ 0 h 5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1427;p9"/>
              <p:cNvSpPr>
                <a:spLocks/>
              </p:cNvSpPr>
              <p:nvPr/>
            </p:nvSpPr>
            <p:spPr bwMode="auto">
              <a:xfrm>
                <a:off x="4964200" y="1422625"/>
                <a:ext cx="10350" cy="23800"/>
              </a:xfrm>
              <a:custGeom>
                <a:avLst/>
                <a:gdLst>
                  <a:gd name="T0" fmla="*/ 927734375 w 414"/>
                  <a:gd name="T1" fmla="*/ 0 h 952"/>
                  <a:gd name="T2" fmla="*/ 175781250 w 414"/>
                  <a:gd name="T3" fmla="*/ 966796875 h 952"/>
                  <a:gd name="T4" fmla="*/ 2147483646 w 414"/>
                  <a:gd name="T5" fmla="*/ 2147483646 h 952"/>
                  <a:gd name="T6" fmla="*/ 2147483646 w 414"/>
                  <a:gd name="T7" fmla="*/ 2147483646 h 952"/>
                  <a:gd name="T8" fmla="*/ 2147483646 w 414"/>
                  <a:gd name="T9" fmla="*/ 2147483646 h 952"/>
                  <a:gd name="T10" fmla="*/ 1660156250 w 414"/>
                  <a:gd name="T11" fmla="*/ 664062500 h 952"/>
                  <a:gd name="T12" fmla="*/ 927734375 w 414"/>
                  <a:gd name="T13" fmla="*/ 0 h 9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0" name="Google Shape;1428;p9"/>
              <p:cNvSpPr>
                <a:spLocks/>
              </p:cNvSpPr>
              <p:nvPr/>
            </p:nvSpPr>
            <p:spPr bwMode="auto">
              <a:xfrm>
                <a:off x="4975900" y="1468875"/>
                <a:ext cx="12025" cy="10675"/>
              </a:xfrm>
              <a:custGeom>
                <a:avLst/>
                <a:gdLst>
                  <a:gd name="T0" fmla="*/ 2147483646 w 481"/>
                  <a:gd name="T1" fmla="*/ 9765625 h 427"/>
                  <a:gd name="T2" fmla="*/ 361328125 w 481"/>
                  <a:gd name="T3" fmla="*/ 2147483646 h 427"/>
                  <a:gd name="T4" fmla="*/ 2147483646 w 481"/>
                  <a:gd name="T5" fmla="*/ 2147483646 h 427"/>
                  <a:gd name="T6" fmla="*/ 2147483646 w 481"/>
                  <a:gd name="T7" fmla="*/ 1601562500 h 427"/>
                  <a:gd name="T8" fmla="*/ 2147483646 w 481"/>
                  <a:gd name="T9" fmla="*/ 9765625 h 4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1" name="Google Shape;1429;p9"/>
              <p:cNvSpPr>
                <a:spLocks/>
              </p:cNvSpPr>
              <p:nvPr/>
            </p:nvSpPr>
            <p:spPr bwMode="auto">
              <a:xfrm>
                <a:off x="4992175" y="1500950"/>
                <a:ext cx="16425" cy="13950"/>
              </a:xfrm>
              <a:custGeom>
                <a:avLst/>
                <a:gdLst>
                  <a:gd name="T0" fmla="*/ 2147483646 w 657"/>
                  <a:gd name="T1" fmla="*/ 0 h 558"/>
                  <a:gd name="T2" fmla="*/ 527343750 w 657"/>
                  <a:gd name="T3" fmla="*/ 2147483646 h 558"/>
                  <a:gd name="T4" fmla="*/ 2147483646 w 657"/>
                  <a:gd name="T5" fmla="*/ 2147483646 h 558"/>
                  <a:gd name="T6" fmla="*/ 2147483646 w 657"/>
                  <a:gd name="T7" fmla="*/ 2128906250 h 558"/>
                  <a:gd name="T8" fmla="*/ 2147483646 w 657"/>
                  <a:gd name="T9" fmla="*/ 0 h 5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2" name="Google Shape;1430;p9"/>
            <p:cNvGrpSpPr>
              <a:grpSpLocks/>
            </p:cNvGrpSpPr>
            <p:nvPr/>
          </p:nvGrpSpPr>
          <p:grpSpPr bwMode="auto"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75" name="Google Shape;1431;p9"/>
              <p:cNvSpPr>
                <a:spLocks/>
              </p:cNvSpPr>
              <p:nvPr/>
            </p:nvSpPr>
            <p:spPr bwMode="auto">
              <a:xfrm>
                <a:off x="4666000" y="579200"/>
                <a:ext cx="561250" cy="1085800"/>
              </a:xfrm>
              <a:custGeom>
                <a:avLst/>
                <a:gdLst>
                  <a:gd name="T0" fmla="*/ 2147483646 w 22450"/>
                  <a:gd name="T1" fmla="*/ 0 h 43432"/>
                  <a:gd name="T2" fmla="*/ 2147483646 w 22450"/>
                  <a:gd name="T3" fmla="*/ 2147483646 h 43432"/>
                  <a:gd name="T4" fmla="*/ 9765625 w 22450"/>
                  <a:gd name="T5" fmla="*/ 2147483646 h 43432"/>
                  <a:gd name="T6" fmla="*/ 2147483646 w 22450"/>
                  <a:gd name="T7" fmla="*/ 2147483646 h 43432"/>
                  <a:gd name="T8" fmla="*/ 2147483646 w 22450"/>
                  <a:gd name="T9" fmla="*/ 0 h 434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1432;p9"/>
              <p:cNvSpPr>
                <a:spLocks/>
              </p:cNvSpPr>
              <p:nvPr/>
            </p:nvSpPr>
            <p:spPr bwMode="auto">
              <a:xfrm>
                <a:off x="4648125" y="583575"/>
                <a:ext cx="532425" cy="1098400"/>
              </a:xfrm>
              <a:custGeom>
                <a:avLst/>
                <a:gdLst>
                  <a:gd name="T0" fmla="*/ 2147483646 w 21297"/>
                  <a:gd name="T1" fmla="*/ 0 h 43936"/>
                  <a:gd name="T2" fmla="*/ 2147483646 w 21297"/>
                  <a:gd name="T3" fmla="*/ 1220703125 h 43936"/>
                  <a:gd name="T4" fmla="*/ 2147483646 w 21297"/>
                  <a:gd name="T5" fmla="*/ 2147483646 h 43936"/>
                  <a:gd name="T6" fmla="*/ 2147483646 w 21297"/>
                  <a:gd name="T7" fmla="*/ 2147483646 h 43936"/>
                  <a:gd name="T8" fmla="*/ 2147483646 w 21297"/>
                  <a:gd name="T9" fmla="*/ 2147483646 h 43936"/>
                  <a:gd name="T10" fmla="*/ 2147483646 w 21297"/>
                  <a:gd name="T11" fmla="*/ 2147483646 h 43936"/>
                  <a:gd name="T12" fmla="*/ 2147483646 w 21297"/>
                  <a:gd name="T13" fmla="*/ 2147483646 h 43936"/>
                  <a:gd name="T14" fmla="*/ 2099609375 w 21297"/>
                  <a:gd name="T15" fmla="*/ 2147483646 h 43936"/>
                  <a:gd name="T16" fmla="*/ 2147483646 w 21297"/>
                  <a:gd name="T17" fmla="*/ 2147483646 h 43936"/>
                  <a:gd name="T18" fmla="*/ 2147483646 w 21297"/>
                  <a:gd name="T19" fmla="*/ 2147483646 h 43936"/>
                  <a:gd name="T20" fmla="*/ 2147483646 w 21297"/>
                  <a:gd name="T21" fmla="*/ 2147483646 h 43936"/>
                  <a:gd name="T22" fmla="*/ 2147483646 w 21297"/>
                  <a:gd name="T23" fmla="*/ 2147483646 h 43936"/>
                  <a:gd name="T24" fmla="*/ 2147483646 w 21297"/>
                  <a:gd name="T25" fmla="*/ 576171875 h 43936"/>
                  <a:gd name="T26" fmla="*/ 2147483646 w 21297"/>
                  <a:gd name="T27" fmla="*/ 0 h 439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3" name="Google Shape;1433;p9"/>
            <p:cNvGrpSpPr>
              <a:grpSpLocks/>
            </p:cNvGrpSpPr>
            <p:nvPr/>
          </p:nvGrpSpPr>
          <p:grpSpPr bwMode="auto"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60" name="Google Shape;1434;p9"/>
              <p:cNvSpPr>
                <a:spLocks/>
              </p:cNvSpPr>
              <p:nvPr/>
            </p:nvSpPr>
            <p:spPr bwMode="auto">
              <a:xfrm rot="-549552">
                <a:off x="328027" y="3679692"/>
                <a:ext cx="393741" cy="284703"/>
              </a:xfrm>
              <a:custGeom>
                <a:avLst/>
                <a:gdLst>
                  <a:gd name="T0" fmla="*/ 2147483646 w 20944"/>
                  <a:gd name="T1" fmla="*/ 2371234 h 15146"/>
                  <a:gd name="T2" fmla="*/ 2147483646 w 20944"/>
                  <a:gd name="T3" fmla="*/ 2147483646 h 15146"/>
                  <a:gd name="T4" fmla="*/ 2371865 w 20944"/>
                  <a:gd name="T5" fmla="*/ 2147483646 h 15146"/>
                  <a:gd name="T6" fmla="*/ 2147483646 w 20944"/>
                  <a:gd name="T7" fmla="*/ 2147483646 h 15146"/>
                  <a:gd name="T8" fmla="*/ 2147483646 w 20944"/>
                  <a:gd name="T9" fmla="*/ 2147483646 h 15146"/>
                  <a:gd name="T10" fmla="*/ 2147483646 w 20944"/>
                  <a:gd name="T11" fmla="*/ 84522975 h 15146"/>
                  <a:gd name="T12" fmla="*/ 2147483646 w 20944"/>
                  <a:gd name="T13" fmla="*/ 2371234 h 151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61" name="Google Shape;1435;p9"/>
              <p:cNvGrpSpPr>
                <a:grpSpLocks/>
              </p:cNvGrpSpPr>
              <p:nvPr/>
            </p:nvGrpSpPr>
            <p:grpSpPr bwMode="auto"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62" name="Google Shape;1436;p9"/>
                <p:cNvSpPr>
                  <a:spLocks/>
                </p:cNvSpPr>
                <p:nvPr/>
              </p:nvSpPr>
              <p:spPr bwMode="auto">
                <a:xfrm>
                  <a:off x="916700" y="2276150"/>
                  <a:ext cx="289550" cy="661150"/>
                </a:xfrm>
                <a:custGeom>
                  <a:avLst/>
                  <a:gdLst>
                    <a:gd name="T0" fmla="*/ 2147483646 w 11582"/>
                    <a:gd name="T1" fmla="*/ 9765625 h 26446"/>
                    <a:gd name="T2" fmla="*/ 2147483646 w 11582"/>
                    <a:gd name="T3" fmla="*/ 2147483646 h 26446"/>
                    <a:gd name="T4" fmla="*/ 2147483646 w 11582"/>
                    <a:gd name="T5" fmla="*/ 2147483646 h 26446"/>
                    <a:gd name="T6" fmla="*/ 2147483646 w 11582"/>
                    <a:gd name="T7" fmla="*/ 2147483646 h 26446"/>
                    <a:gd name="T8" fmla="*/ 2147483646 w 11582"/>
                    <a:gd name="T9" fmla="*/ 9765625 h 264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1437;p9"/>
                <p:cNvSpPr>
                  <a:spLocks/>
                </p:cNvSpPr>
                <p:nvPr/>
              </p:nvSpPr>
              <p:spPr bwMode="auto">
                <a:xfrm>
                  <a:off x="249500" y="3548225"/>
                  <a:ext cx="383775" cy="487100"/>
                </a:xfrm>
                <a:custGeom>
                  <a:avLst/>
                  <a:gdLst>
                    <a:gd name="T0" fmla="*/ 2147483646 w 15351"/>
                    <a:gd name="T1" fmla="*/ 0 h 19484"/>
                    <a:gd name="T2" fmla="*/ 2147483646 w 15351"/>
                    <a:gd name="T3" fmla="*/ 2147483646 h 19484"/>
                    <a:gd name="T4" fmla="*/ 2147483646 w 15351"/>
                    <a:gd name="T5" fmla="*/ 2147483646 h 19484"/>
                    <a:gd name="T6" fmla="*/ 2147483646 w 15351"/>
                    <a:gd name="T7" fmla="*/ 2147483646 h 19484"/>
                    <a:gd name="T8" fmla="*/ 2147483646 w 15351"/>
                    <a:gd name="T9" fmla="*/ 0 h 194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1438;p9"/>
                <p:cNvSpPr>
                  <a:spLocks/>
                </p:cNvSpPr>
                <p:nvPr/>
              </p:nvSpPr>
              <p:spPr bwMode="auto">
                <a:xfrm>
                  <a:off x="765475" y="3687275"/>
                  <a:ext cx="476475" cy="386675"/>
                </a:xfrm>
                <a:custGeom>
                  <a:avLst/>
                  <a:gdLst>
                    <a:gd name="T0" fmla="*/ 2147483646 w 19059"/>
                    <a:gd name="T1" fmla="*/ 0 h 15467"/>
                    <a:gd name="T2" fmla="*/ 2147483646 w 19059"/>
                    <a:gd name="T3" fmla="*/ 2147483646 h 15467"/>
                    <a:gd name="T4" fmla="*/ 9765625 w 19059"/>
                    <a:gd name="T5" fmla="*/ 2147483646 h 15467"/>
                    <a:gd name="T6" fmla="*/ 2147483646 w 19059"/>
                    <a:gd name="T7" fmla="*/ 2147483646 h 15467"/>
                    <a:gd name="T8" fmla="*/ 2147483646 w 19059"/>
                    <a:gd name="T9" fmla="*/ 2147483646 h 15467"/>
                    <a:gd name="T10" fmla="*/ 2147483646 w 19059"/>
                    <a:gd name="T11" fmla="*/ 0 h 154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5" name="Google Shape;1439;p9"/>
                <p:cNvSpPr>
                  <a:spLocks/>
                </p:cNvSpPr>
                <p:nvPr/>
              </p:nvSpPr>
              <p:spPr bwMode="auto">
                <a:xfrm>
                  <a:off x="371100" y="3007175"/>
                  <a:ext cx="448350" cy="604125"/>
                </a:xfrm>
                <a:custGeom>
                  <a:avLst/>
                  <a:gdLst>
                    <a:gd name="T0" fmla="*/ 2147483646 w 17934"/>
                    <a:gd name="T1" fmla="*/ 0 h 24165"/>
                    <a:gd name="T2" fmla="*/ 2147483646 w 17934"/>
                    <a:gd name="T3" fmla="*/ 0 h 24165"/>
                    <a:gd name="T4" fmla="*/ 2147483646 w 17934"/>
                    <a:gd name="T5" fmla="*/ 2147483646 h 24165"/>
                    <a:gd name="T6" fmla="*/ 2147483646 w 17934"/>
                    <a:gd name="T7" fmla="*/ 2147483646 h 24165"/>
                    <a:gd name="T8" fmla="*/ 2147483646 w 17934"/>
                    <a:gd name="T9" fmla="*/ 2147483646 h 24165"/>
                    <a:gd name="T10" fmla="*/ 2147483646 w 17934"/>
                    <a:gd name="T11" fmla="*/ 0 h 2416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6" name="Google Shape;1440;p9"/>
                <p:cNvSpPr>
                  <a:spLocks/>
                </p:cNvSpPr>
                <p:nvPr/>
              </p:nvSpPr>
              <p:spPr bwMode="auto">
                <a:xfrm>
                  <a:off x="469875" y="2689550"/>
                  <a:ext cx="405800" cy="396850"/>
                </a:xfrm>
                <a:custGeom>
                  <a:avLst/>
                  <a:gdLst>
                    <a:gd name="T0" fmla="*/ 2147483646 w 16232"/>
                    <a:gd name="T1" fmla="*/ 0 h 15874"/>
                    <a:gd name="T2" fmla="*/ 2147483646 w 16232"/>
                    <a:gd name="T3" fmla="*/ 0 h 15874"/>
                    <a:gd name="T4" fmla="*/ 2147483646 w 16232"/>
                    <a:gd name="T5" fmla="*/ 2147483646 h 15874"/>
                    <a:gd name="T6" fmla="*/ 2147483646 w 16232"/>
                    <a:gd name="T7" fmla="*/ 2147483646 h 15874"/>
                    <a:gd name="T8" fmla="*/ 2147483646 w 16232"/>
                    <a:gd name="T9" fmla="*/ 2147483646 h 15874"/>
                    <a:gd name="T10" fmla="*/ 2147483646 w 16232"/>
                    <a:gd name="T11" fmla="*/ 2147483646 h 15874"/>
                    <a:gd name="T12" fmla="*/ 2147483646 w 16232"/>
                    <a:gd name="T13" fmla="*/ 0 h 158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7" name="Google Shape;1441;p9"/>
                <p:cNvSpPr>
                  <a:spLocks/>
                </p:cNvSpPr>
                <p:nvPr/>
              </p:nvSpPr>
              <p:spPr bwMode="auto">
                <a:xfrm>
                  <a:off x="1035250" y="2811925"/>
                  <a:ext cx="471900" cy="332850"/>
                </a:xfrm>
                <a:custGeom>
                  <a:avLst/>
                  <a:gdLst>
                    <a:gd name="T0" fmla="*/ 2147483646 w 18876"/>
                    <a:gd name="T1" fmla="*/ 0 h 13314"/>
                    <a:gd name="T2" fmla="*/ 2147483646 w 18876"/>
                    <a:gd name="T3" fmla="*/ 2147483646 h 13314"/>
                    <a:gd name="T4" fmla="*/ 1484375000 w 18876"/>
                    <a:gd name="T5" fmla="*/ 2147483646 h 13314"/>
                    <a:gd name="T6" fmla="*/ 2147483646 w 18876"/>
                    <a:gd name="T7" fmla="*/ 2147483646 h 13314"/>
                    <a:gd name="T8" fmla="*/ 2147483646 w 18876"/>
                    <a:gd name="T9" fmla="*/ 2147483646 h 13314"/>
                    <a:gd name="T10" fmla="*/ 2147483646 w 18876"/>
                    <a:gd name="T11" fmla="*/ 585937500 h 13314"/>
                    <a:gd name="T12" fmla="*/ 2147483646 w 18876"/>
                    <a:gd name="T13" fmla="*/ 0 h 133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8" name="Google Shape;1442;p9"/>
                <p:cNvSpPr>
                  <a:spLocks/>
                </p:cNvSpPr>
                <p:nvPr/>
              </p:nvSpPr>
              <p:spPr bwMode="auto">
                <a:xfrm>
                  <a:off x="511675" y="2502600"/>
                  <a:ext cx="588950" cy="2074525"/>
                </a:xfrm>
                <a:custGeom>
                  <a:avLst/>
                  <a:gdLst>
                    <a:gd name="T0" fmla="*/ 2147483646 w 23558"/>
                    <a:gd name="T1" fmla="*/ 9765625 h 82981"/>
                    <a:gd name="T2" fmla="*/ 2147483646 w 23558"/>
                    <a:gd name="T3" fmla="*/ 605468750 h 82981"/>
                    <a:gd name="T4" fmla="*/ 2147483646 w 23558"/>
                    <a:gd name="T5" fmla="*/ 2147483646 h 82981"/>
                    <a:gd name="T6" fmla="*/ 2147483646 w 23558"/>
                    <a:gd name="T7" fmla="*/ 2147483646 h 82981"/>
                    <a:gd name="T8" fmla="*/ 2147483646 w 23558"/>
                    <a:gd name="T9" fmla="*/ 2147483646 h 82981"/>
                    <a:gd name="T10" fmla="*/ 2147483646 w 23558"/>
                    <a:gd name="T11" fmla="*/ 2147483646 h 82981"/>
                    <a:gd name="T12" fmla="*/ 0 w 23558"/>
                    <a:gd name="T13" fmla="*/ 2147483646 h 82981"/>
                    <a:gd name="T14" fmla="*/ 302734375 w 23558"/>
                    <a:gd name="T15" fmla="*/ 2147483646 h 82981"/>
                    <a:gd name="T16" fmla="*/ 1484375000 w 23558"/>
                    <a:gd name="T17" fmla="*/ 2147483646 h 82981"/>
                    <a:gd name="T18" fmla="*/ 2147483646 w 23558"/>
                    <a:gd name="T19" fmla="*/ 2147483646 h 82981"/>
                    <a:gd name="T20" fmla="*/ 2147483646 w 23558"/>
                    <a:gd name="T21" fmla="*/ 2147483646 h 82981"/>
                    <a:gd name="T22" fmla="*/ 2147483646 w 23558"/>
                    <a:gd name="T23" fmla="*/ 2147483646 h 82981"/>
                    <a:gd name="T24" fmla="*/ 2147483646 w 23558"/>
                    <a:gd name="T25" fmla="*/ 2147483646 h 82981"/>
                    <a:gd name="T26" fmla="*/ 2147483646 w 23558"/>
                    <a:gd name="T27" fmla="*/ 2147483646 h 82981"/>
                    <a:gd name="T28" fmla="*/ 2147483646 w 23558"/>
                    <a:gd name="T29" fmla="*/ 605468750 h 82981"/>
                    <a:gd name="T30" fmla="*/ 2147483646 w 23558"/>
                    <a:gd name="T31" fmla="*/ 9765625 h 8298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1443;p9"/>
                <p:cNvSpPr>
                  <a:spLocks/>
                </p:cNvSpPr>
                <p:nvPr/>
              </p:nvSpPr>
              <p:spPr bwMode="auto">
                <a:xfrm>
                  <a:off x="564875" y="2794400"/>
                  <a:ext cx="880725" cy="403775"/>
                </a:xfrm>
                <a:custGeom>
                  <a:avLst/>
                  <a:gdLst>
                    <a:gd name="T0" fmla="*/ 0 w 35229"/>
                    <a:gd name="T1" fmla="*/ 9765625 h 16151"/>
                    <a:gd name="T2" fmla="*/ 0 w 35229"/>
                    <a:gd name="T3" fmla="*/ 302734375 h 16151"/>
                    <a:gd name="T4" fmla="*/ 2147483646 w 35229"/>
                    <a:gd name="T5" fmla="*/ 2147483646 h 16151"/>
                    <a:gd name="T6" fmla="*/ 2147483646 w 35229"/>
                    <a:gd name="T7" fmla="*/ 2147483646 h 16151"/>
                    <a:gd name="T8" fmla="*/ 2147483646 w 35229"/>
                    <a:gd name="T9" fmla="*/ 2147483646 h 16151"/>
                    <a:gd name="T10" fmla="*/ 2147483646 w 35229"/>
                    <a:gd name="T11" fmla="*/ 2147483646 h 16151"/>
                    <a:gd name="T12" fmla="*/ 2147483646 w 35229"/>
                    <a:gd name="T13" fmla="*/ 2147483646 h 16151"/>
                    <a:gd name="T14" fmla="*/ 2147483646 w 35229"/>
                    <a:gd name="T15" fmla="*/ 2147483646 h 16151"/>
                    <a:gd name="T16" fmla="*/ 2147483646 w 35229"/>
                    <a:gd name="T17" fmla="*/ 2147483646 h 16151"/>
                    <a:gd name="T18" fmla="*/ 2147483646 w 35229"/>
                    <a:gd name="T19" fmla="*/ 2147483646 h 16151"/>
                    <a:gd name="T20" fmla="*/ 2147483646 w 35229"/>
                    <a:gd name="T21" fmla="*/ 2147483646 h 16151"/>
                    <a:gd name="T22" fmla="*/ 2147483646 w 35229"/>
                    <a:gd name="T23" fmla="*/ 2147483646 h 16151"/>
                    <a:gd name="T24" fmla="*/ 2147483646 w 35229"/>
                    <a:gd name="T25" fmla="*/ 2147483646 h 16151"/>
                    <a:gd name="T26" fmla="*/ 2147483646 w 35229"/>
                    <a:gd name="T27" fmla="*/ 2147483646 h 16151"/>
                    <a:gd name="T28" fmla="*/ 2147483646 w 35229"/>
                    <a:gd name="T29" fmla="*/ 2147483646 h 16151"/>
                    <a:gd name="T30" fmla="*/ 302734375 w 35229"/>
                    <a:gd name="T31" fmla="*/ 9765625 h 16151"/>
                    <a:gd name="T32" fmla="*/ 0 w 35229"/>
                    <a:gd name="T33" fmla="*/ 9765625 h 161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0" name="Google Shape;1444;p9"/>
                <p:cNvSpPr>
                  <a:spLocks/>
                </p:cNvSpPr>
                <p:nvPr/>
              </p:nvSpPr>
              <p:spPr bwMode="auto">
                <a:xfrm>
                  <a:off x="504825" y="3130275"/>
                  <a:ext cx="867825" cy="596275"/>
                </a:xfrm>
                <a:custGeom>
                  <a:avLst/>
                  <a:gdLst>
                    <a:gd name="T0" fmla="*/ 898437500 w 34713"/>
                    <a:gd name="T1" fmla="*/ 9765625 h 23851"/>
                    <a:gd name="T2" fmla="*/ 9765625 w 34713"/>
                    <a:gd name="T3" fmla="*/ 302734375 h 23851"/>
                    <a:gd name="T4" fmla="*/ 2147483646 w 34713"/>
                    <a:gd name="T5" fmla="*/ 2147483646 h 23851"/>
                    <a:gd name="T6" fmla="*/ 2147483646 w 34713"/>
                    <a:gd name="T7" fmla="*/ 2147483646 h 23851"/>
                    <a:gd name="T8" fmla="*/ 2147483646 w 34713"/>
                    <a:gd name="T9" fmla="*/ 2147483646 h 23851"/>
                    <a:gd name="T10" fmla="*/ 2147483646 w 34713"/>
                    <a:gd name="T11" fmla="*/ 2147483646 h 23851"/>
                    <a:gd name="T12" fmla="*/ 2147483646 w 34713"/>
                    <a:gd name="T13" fmla="*/ 2147483646 h 23851"/>
                    <a:gd name="T14" fmla="*/ 2147483646 w 34713"/>
                    <a:gd name="T15" fmla="*/ 2147483646 h 23851"/>
                    <a:gd name="T16" fmla="*/ 2147483646 w 34713"/>
                    <a:gd name="T17" fmla="*/ 2147483646 h 23851"/>
                    <a:gd name="T18" fmla="*/ 2147483646 w 34713"/>
                    <a:gd name="T19" fmla="*/ 2147483646 h 23851"/>
                    <a:gd name="T20" fmla="*/ 2147483646 w 34713"/>
                    <a:gd name="T21" fmla="*/ 2147483646 h 23851"/>
                    <a:gd name="T22" fmla="*/ 2147483646 w 34713"/>
                    <a:gd name="T23" fmla="*/ 2147483646 h 23851"/>
                    <a:gd name="T24" fmla="*/ 2147483646 w 34713"/>
                    <a:gd name="T25" fmla="*/ 2147483646 h 23851"/>
                    <a:gd name="T26" fmla="*/ 2147483646 w 34713"/>
                    <a:gd name="T27" fmla="*/ 2147483646 h 23851"/>
                    <a:gd name="T28" fmla="*/ 2147483646 w 34713"/>
                    <a:gd name="T29" fmla="*/ 2147483646 h 23851"/>
                    <a:gd name="T30" fmla="*/ 2147483646 w 34713"/>
                    <a:gd name="T31" fmla="*/ 2147483646 h 23851"/>
                    <a:gd name="T32" fmla="*/ 2147483646 w 34713"/>
                    <a:gd name="T33" fmla="*/ 2147483646 h 23851"/>
                    <a:gd name="T34" fmla="*/ 2147483646 w 34713"/>
                    <a:gd name="T35" fmla="*/ 2147483646 h 23851"/>
                    <a:gd name="T36" fmla="*/ 2147483646 w 34713"/>
                    <a:gd name="T37" fmla="*/ 2147483646 h 23851"/>
                    <a:gd name="T38" fmla="*/ 2147483646 w 34713"/>
                    <a:gd name="T39" fmla="*/ 2147483646 h 23851"/>
                    <a:gd name="T40" fmla="*/ 2147483646 w 34713"/>
                    <a:gd name="T41" fmla="*/ 2147483646 h 23851"/>
                    <a:gd name="T42" fmla="*/ 2147483646 w 34713"/>
                    <a:gd name="T43" fmla="*/ 2147483646 h 23851"/>
                    <a:gd name="T44" fmla="*/ 2147483646 w 34713"/>
                    <a:gd name="T45" fmla="*/ 2147483646 h 23851"/>
                    <a:gd name="T46" fmla="*/ 898437500 w 34713"/>
                    <a:gd name="T47" fmla="*/ 9765625 h 238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1445;p9"/>
                <p:cNvSpPr>
                  <a:spLocks/>
                </p:cNvSpPr>
                <p:nvPr/>
              </p:nvSpPr>
              <p:spPr bwMode="auto">
                <a:xfrm>
                  <a:off x="281425" y="3558850"/>
                  <a:ext cx="949125" cy="562050"/>
                </a:xfrm>
                <a:custGeom>
                  <a:avLst/>
                  <a:gdLst>
                    <a:gd name="T0" fmla="*/ 898437500 w 37965"/>
                    <a:gd name="T1" fmla="*/ 9765625 h 22482"/>
                    <a:gd name="T2" fmla="*/ 9765625 w 37965"/>
                    <a:gd name="T3" fmla="*/ 302734375 h 22482"/>
                    <a:gd name="T4" fmla="*/ 2147483646 w 37965"/>
                    <a:gd name="T5" fmla="*/ 2147483646 h 22482"/>
                    <a:gd name="T6" fmla="*/ 2147483646 w 37965"/>
                    <a:gd name="T7" fmla="*/ 2147483646 h 22482"/>
                    <a:gd name="T8" fmla="*/ 2147483646 w 37965"/>
                    <a:gd name="T9" fmla="*/ 2147483646 h 22482"/>
                    <a:gd name="T10" fmla="*/ 2147483646 w 37965"/>
                    <a:gd name="T11" fmla="*/ 2147483646 h 22482"/>
                    <a:gd name="T12" fmla="*/ 2147483646 w 37965"/>
                    <a:gd name="T13" fmla="*/ 2147483646 h 22482"/>
                    <a:gd name="T14" fmla="*/ 2147483646 w 37965"/>
                    <a:gd name="T15" fmla="*/ 2147483646 h 22482"/>
                    <a:gd name="T16" fmla="*/ 2147483646 w 37965"/>
                    <a:gd name="T17" fmla="*/ 2147483646 h 22482"/>
                    <a:gd name="T18" fmla="*/ 2147483646 w 37965"/>
                    <a:gd name="T19" fmla="*/ 2147483646 h 22482"/>
                    <a:gd name="T20" fmla="*/ 2147483646 w 37965"/>
                    <a:gd name="T21" fmla="*/ 2147483646 h 22482"/>
                    <a:gd name="T22" fmla="*/ 2147483646 w 37965"/>
                    <a:gd name="T23" fmla="*/ 2147483646 h 22482"/>
                    <a:gd name="T24" fmla="*/ 2147483646 w 37965"/>
                    <a:gd name="T25" fmla="*/ 2147483646 h 22482"/>
                    <a:gd name="T26" fmla="*/ 2147483646 w 37965"/>
                    <a:gd name="T27" fmla="*/ 2147483646 h 22482"/>
                    <a:gd name="T28" fmla="*/ 2147483646 w 37965"/>
                    <a:gd name="T29" fmla="*/ 2147483646 h 22482"/>
                    <a:gd name="T30" fmla="*/ 2147483646 w 37965"/>
                    <a:gd name="T31" fmla="*/ 2147483646 h 22482"/>
                    <a:gd name="T32" fmla="*/ 898437500 w 37965"/>
                    <a:gd name="T33" fmla="*/ 9765625 h 2248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1446;p9"/>
                <p:cNvSpPr>
                  <a:spLocks/>
                </p:cNvSpPr>
                <p:nvPr/>
              </p:nvSpPr>
              <p:spPr bwMode="auto">
                <a:xfrm>
                  <a:off x="207725" y="3847600"/>
                  <a:ext cx="327525" cy="539550"/>
                </a:xfrm>
                <a:custGeom>
                  <a:avLst/>
                  <a:gdLst>
                    <a:gd name="T0" fmla="*/ 2147483646 w 13101"/>
                    <a:gd name="T1" fmla="*/ 9765625 h 21582"/>
                    <a:gd name="T2" fmla="*/ 2147483646 w 13101"/>
                    <a:gd name="T3" fmla="*/ 2147483646 h 21582"/>
                    <a:gd name="T4" fmla="*/ 2147483646 w 13101"/>
                    <a:gd name="T5" fmla="*/ 2147483646 h 21582"/>
                    <a:gd name="T6" fmla="*/ 2147483646 w 13101"/>
                    <a:gd name="T7" fmla="*/ 2147483646 h 21582"/>
                    <a:gd name="T8" fmla="*/ 2147483646 w 13101"/>
                    <a:gd name="T9" fmla="*/ 9765625 h 215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1447;p9"/>
                <p:cNvSpPr>
                  <a:spLocks/>
                </p:cNvSpPr>
                <p:nvPr/>
              </p:nvSpPr>
              <p:spPr bwMode="auto">
                <a:xfrm>
                  <a:off x="639325" y="4151400"/>
                  <a:ext cx="539550" cy="316675"/>
                </a:xfrm>
                <a:custGeom>
                  <a:avLst/>
                  <a:gdLst>
                    <a:gd name="T0" fmla="*/ 2147483646 w 21582"/>
                    <a:gd name="T1" fmla="*/ 9765625 h 12667"/>
                    <a:gd name="T2" fmla="*/ 2147483646 w 21582"/>
                    <a:gd name="T3" fmla="*/ 2147483646 h 12667"/>
                    <a:gd name="T4" fmla="*/ 9765625 w 21582"/>
                    <a:gd name="T5" fmla="*/ 2147483646 h 12667"/>
                    <a:gd name="T6" fmla="*/ 2147483646 w 21582"/>
                    <a:gd name="T7" fmla="*/ 2147483646 h 12667"/>
                    <a:gd name="T8" fmla="*/ 2147483646 w 21582"/>
                    <a:gd name="T9" fmla="*/ 2147483646 h 12667"/>
                    <a:gd name="T10" fmla="*/ 2147483646 w 21582"/>
                    <a:gd name="T11" fmla="*/ 2147483646 h 12667"/>
                    <a:gd name="T12" fmla="*/ 2147483646 w 21582"/>
                    <a:gd name="T13" fmla="*/ 9765625 h 1266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4" name="Google Shape;1448;p9"/>
                <p:cNvSpPr>
                  <a:spLocks/>
                </p:cNvSpPr>
                <p:nvPr/>
              </p:nvSpPr>
              <p:spPr bwMode="auto">
                <a:xfrm>
                  <a:off x="257875" y="3856725"/>
                  <a:ext cx="911125" cy="627575"/>
                </a:xfrm>
                <a:custGeom>
                  <a:avLst/>
                  <a:gdLst>
                    <a:gd name="T0" fmla="*/ 888671875 w 36445"/>
                    <a:gd name="T1" fmla="*/ 9765625 h 25103"/>
                    <a:gd name="T2" fmla="*/ 595703125 w 36445"/>
                    <a:gd name="T3" fmla="*/ 595703125 h 25103"/>
                    <a:gd name="T4" fmla="*/ 2147483646 w 36445"/>
                    <a:gd name="T5" fmla="*/ 2147483646 h 25103"/>
                    <a:gd name="T6" fmla="*/ 2147483646 w 36445"/>
                    <a:gd name="T7" fmla="*/ 2147483646 h 25103"/>
                    <a:gd name="T8" fmla="*/ 2147483646 w 36445"/>
                    <a:gd name="T9" fmla="*/ 2147483646 h 25103"/>
                    <a:gd name="T10" fmla="*/ 2147483646 w 36445"/>
                    <a:gd name="T11" fmla="*/ 2147483646 h 25103"/>
                    <a:gd name="T12" fmla="*/ 2147483646 w 36445"/>
                    <a:gd name="T13" fmla="*/ 2147483646 h 25103"/>
                    <a:gd name="T14" fmla="*/ 2147483646 w 36445"/>
                    <a:gd name="T15" fmla="*/ 2147483646 h 25103"/>
                    <a:gd name="T16" fmla="*/ 2147483646 w 36445"/>
                    <a:gd name="T17" fmla="*/ 2147483646 h 25103"/>
                    <a:gd name="T18" fmla="*/ 2147483646 w 36445"/>
                    <a:gd name="T19" fmla="*/ 2147483646 h 25103"/>
                    <a:gd name="T20" fmla="*/ 2147483646 w 36445"/>
                    <a:gd name="T21" fmla="*/ 2147483646 h 25103"/>
                    <a:gd name="T22" fmla="*/ 2147483646 w 36445"/>
                    <a:gd name="T23" fmla="*/ 2147483646 h 25103"/>
                    <a:gd name="T24" fmla="*/ 2147483646 w 36445"/>
                    <a:gd name="T25" fmla="*/ 2147483646 h 25103"/>
                    <a:gd name="T26" fmla="*/ 2147483646 w 36445"/>
                    <a:gd name="T27" fmla="*/ 2147483646 h 25103"/>
                    <a:gd name="T28" fmla="*/ 2147483646 w 36445"/>
                    <a:gd name="T29" fmla="*/ 2147483646 h 25103"/>
                    <a:gd name="T30" fmla="*/ 2147483646 w 36445"/>
                    <a:gd name="T31" fmla="*/ 2147483646 h 25103"/>
                    <a:gd name="T32" fmla="*/ 888671875 w 36445"/>
                    <a:gd name="T33" fmla="*/ 9765625 h 2510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14" name="Google Shape;1449;p9"/>
            <p:cNvGrpSpPr>
              <a:grpSpLocks/>
            </p:cNvGrpSpPr>
            <p:nvPr/>
          </p:nvGrpSpPr>
          <p:grpSpPr bwMode="auto"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34" name="Google Shape;1450;p9"/>
              <p:cNvSpPr/>
              <p:nvPr/>
            </p:nvSpPr>
            <p:spPr>
              <a:xfrm>
                <a:off x="3081807" y="3541664"/>
                <a:ext cx="164309" cy="525025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1451;p9"/>
              <p:cNvSpPr/>
              <p:nvPr/>
            </p:nvSpPr>
            <p:spPr>
              <a:xfrm>
                <a:off x="2843678" y="3551188"/>
                <a:ext cx="333381" cy="430973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1452;p9"/>
              <p:cNvSpPr/>
              <p:nvPr/>
            </p:nvSpPr>
            <p:spPr>
              <a:xfrm>
                <a:off x="2679368" y="3559523"/>
                <a:ext cx="496500" cy="219058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1453;p9"/>
              <p:cNvSpPr/>
              <p:nvPr/>
            </p:nvSpPr>
            <p:spPr>
              <a:xfrm>
                <a:off x="2649602" y="3426183"/>
                <a:ext cx="521503" cy="16786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1454;p9"/>
              <p:cNvSpPr/>
              <p:nvPr/>
            </p:nvSpPr>
            <p:spPr>
              <a:xfrm>
                <a:off x="2773429" y="3191647"/>
                <a:ext cx="388151" cy="380971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1455;p9"/>
              <p:cNvSpPr/>
              <p:nvPr/>
            </p:nvSpPr>
            <p:spPr>
              <a:xfrm>
                <a:off x="2991318" y="3055927"/>
                <a:ext cx="198838" cy="51431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1456;p9"/>
              <p:cNvSpPr/>
              <p:nvPr/>
            </p:nvSpPr>
            <p:spPr>
              <a:xfrm>
                <a:off x="3121098" y="3069023"/>
                <a:ext cx="233367" cy="495262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1457;p9"/>
              <p:cNvSpPr/>
              <p:nvPr/>
            </p:nvSpPr>
            <p:spPr>
              <a:xfrm>
                <a:off x="3140149" y="3217839"/>
                <a:ext cx="433396" cy="33573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1458;p9"/>
              <p:cNvSpPr/>
              <p:nvPr/>
            </p:nvSpPr>
            <p:spPr>
              <a:xfrm>
                <a:off x="3143721" y="3444040"/>
                <a:ext cx="529838" cy="141674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1459;p9"/>
              <p:cNvSpPr/>
              <p:nvPr/>
            </p:nvSpPr>
            <p:spPr>
              <a:xfrm>
                <a:off x="3152055" y="3539283"/>
                <a:ext cx="472687" cy="26906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1460;p9"/>
              <p:cNvSpPr/>
              <p:nvPr/>
            </p:nvSpPr>
            <p:spPr>
              <a:xfrm>
                <a:off x="3162771" y="3536902"/>
                <a:ext cx="282183" cy="465499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1461;p9"/>
              <p:cNvSpPr>
                <a:spLocks/>
              </p:cNvSpPr>
              <p:nvPr/>
            </p:nvSpPr>
            <p:spPr bwMode="auto">
              <a:xfrm>
                <a:off x="3061900" y="3244800"/>
                <a:ext cx="97875" cy="234325"/>
              </a:xfrm>
              <a:custGeom>
                <a:avLst/>
                <a:gdLst>
                  <a:gd name="T0" fmla="*/ 908203125 w 3915"/>
                  <a:gd name="T1" fmla="*/ 9765625 h 9373"/>
                  <a:gd name="T2" fmla="*/ 185546875 w 3915"/>
                  <a:gd name="T3" fmla="*/ 1162109375 h 9373"/>
                  <a:gd name="T4" fmla="*/ 2147483646 w 3915"/>
                  <a:gd name="T5" fmla="*/ 2147483646 h 9373"/>
                  <a:gd name="T6" fmla="*/ 2147483646 w 3915"/>
                  <a:gd name="T7" fmla="*/ 2147483646 h 9373"/>
                  <a:gd name="T8" fmla="*/ 2147483646 w 3915"/>
                  <a:gd name="T9" fmla="*/ 2147483646 h 9373"/>
                  <a:gd name="T10" fmla="*/ 1816406250 w 3915"/>
                  <a:gd name="T11" fmla="*/ 839843750 h 9373"/>
                  <a:gd name="T12" fmla="*/ 908203125 w 3915"/>
                  <a:gd name="T13" fmla="*/ 9765625 h 93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1462;p9"/>
              <p:cNvSpPr>
                <a:spLocks/>
              </p:cNvSpPr>
              <p:nvPr/>
            </p:nvSpPr>
            <p:spPr bwMode="auto">
              <a:xfrm>
                <a:off x="3173475" y="3254825"/>
                <a:ext cx="78300" cy="257575"/>
              </a:xfrm>
              <a:custGeom>
                <a:avLst/>
                <a:gdLst>
                  <a:gd name="T0" fmla="*/ 2147483646 w 3132"/>
                  <a:gd name="T1" fmla="*/ 0 h 10303"/>
                  <a:gd name="T2" fmla="*/ 2147483646 w 3132"/>
                  <a:gd name="T3" fmla="*/ 830078125 h 10303"/>
                  <a:gd name="T4" fmla="*/ 1875000000 w 3132"/>
                  <a:gd name="T5" fmla="*/ 2147483646 h 10303"/>
                  <a:gd name="T6" fmla="*/ 2147483646 w 3132"/>
                  <a:gd name="T7" fmla="*/ 2147483646 h 10303"/>
                  <a:gd name="T8" fmla="*/ 2147483646 w 3132"/>
                  <a:gd name="T9" fmla="*/ 2147483646 h 10303"/>
                  <a:gd name="T10" fmla="*/ 2147483646 w 3132"/>
                  <a:gd name="T11" fmla="*/ 1152343750 h 10303"/>
                  <a:gd name="T12" fmla="*/ 2147483646 w 3132"/>
                  <a:gd name="T13" fmla="*/ 0 h 103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1463;p9"/>
              <p:cNvSpPr>
                <a:spLocks/>
              </p:cNvSpPr>
              <p:nvPr/>
            </p:nvSpPr>
            <p:spPr bwMode="auto">
              <a:xfrm>
                <a:off x="3218425" y="3324350"/>
                <a:ext cx="211450" cy="178725"/>
              </a:xfrm>
              <a:custGeom>
                <a:avLst/>
                <a:gdLst>
                  <a:gd name="T0" fmla="*/ 2147483646 w 8458"/>
                  <a:gd name="T1" fmla="*/ 9765625 h 7149"/>
                  <a:gd name="T2" fmla="*/ 2147483646 w 8458"/>
                  <a:gd name="T3" fmla="*/ 58593750 h 7149"/>
                  <a:gd name="T4" fmla="*/ 2147483646 w 8458"/>
                  <a:gd name="T5" fmla="*/ 2147483646 h 7149"/>
                  <a:gd name="T6" fmla="*/ 2147483646 w 8458"/>
                  <a:gd name="T7" fmla="*/ 2147483646 h 7149"/>
                  <a:gd name="T8" fmla="*/ 2147483646 w 8458"/>
                  <a:gd name="T9" fmla="*/ 2147483646 h 7149"/>
                  <a:gd name="T10" fmla="*/ 2147483646 w 8458"/>
                  <a:gd name="T11" fmla="*/ 1689453125 h 7149"/>
                  <a:gd name="T12" fmla="*/ 2147483646 w 8458"/>
                  <a:gd name="T13" fmla="*/ 9765625 h 71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1464;p9"/>
              <p:cNvSpPr>
                <a:spLocks/>
              </p:cNvSpPr>
              <p:nvPr/>
            </p:nvSpPr>
            <p:spPr bwMode="auto">
              <a:xfrm>
                <a:off x="3242325" y="3488625"/>
                <a:ext cx="317075" cy="73725"/>
              </a:xfrm>
              <a:custGeom>
                <a:avLst/>
                <a:gdLst>
                  <a:gd name="T0" fmla="*/ 2147483646 w 12683"/>
                  <a:gd name="T1" fmla="*/ 0 h 2949"/>
                  <a:gd name="T2" fmla="*/ 2147483646 w 12683"/>
                  <a:gd name="T3" fmla="*/ 2147483646 h 2949"/>
                  <a:gd name="T4" fmla="*/ 2147483646 w 12683"/>
                  <a:gd name="T5" fmla="*/ 2147483646 h 2949"/>
                  <a:gd name="T6" fmla="*/ 2147483646 w 12683"/>
                  <a:gd name="T7" fmla="*/ 2147483646 h 2949"/>
                  <a:gd name="T8" fmla="*/ 2147483646 w 12683"/>
                  <a:gd name="T9" fmla="*/ 1689453125 h 2949"/>
                  <a:gd name="T10" fmla="*/ 2147483646 w 12683"/>
                  <a:gd name="T11" fmla="*/ 58593750 h 2949"/>
                  <a:gd name="T12" fmla="*/ 2147483646 w 12683"/>
                  <a:gd name="T13" fmla="*/ 0 h 29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1465;p9"/>
              <p:cNvSpPr>
                <a:spLocks/>
              </p:cNvSpPr>
              <p:nvPr/>
            </p:nvSpPr>
            <p:spPr bwMode="auto">
              <a:xfrm>
                <a:off x="3212700" y="3586550"/>
                <a:ext cx="254600" cy="120450"/>
              </a:xfrm>
              <a:custGeom>
                <a:avLst/>
                <a:gdLst>
                  <a:gd name="T0" fmla="*/ 2147483646 w 10184"/>
                  <a:gd name="T1" fmla="*/ 0 h 4818"/>
                  <a:gd name="T2" fmla="*/ 2147483646 w 10184"/>
                  <a:gd name="T3" fmla="*/ 2147483646 h 4818"/>
                  <a:gd name="T4" fmla="*/ 2147483646 w 10184"/>
                  <a:gd name="T5" fmla="*/ 2147483646 h 4818"/>
                  <a:gd name="T6" fmla="*/ 2147483646 w 10184"/>
                  <a:gd name="T7" fmla="*/ 2147483646 h 4818"/>
                  <a:gd name="T8" fmla="*/ 2147483646 w 10184"/>
                  <a:gd name="T9" fmla="*/ 2147483646 h 4818"/>
                  <a:gd name="T10" fmla="*/ 2147483646 w 10184"/>
                  <a:gd name="T11" fmla="*/ 253906250 h 4818"/>
                  <a:gd name="T12" fmla="*/ 2147483646 w 10184"/>
                  <a:gd name="T13" fmla="*/ 0 h 48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1466;p9"/>
              <p:cNvSpPr>
                <a:spLocks/>
              </p:cNvSpPr>
              <p:nvPr/>
            </p:nvSpPr>
            <p:spPr bwMode="auto">
              <a:xfrm>
                <a:off x="3207075" y="3638900"/>
                <a:ext cx="178125" cy="255425"/>
              </a:xfrm>
              <a:custGeom>
                <a:avLst/>
                <a:gdLst>
                  <a:gd name="T0" fmla="*/ 2147483646 w 7125"/>
                  <a:gd name="T1" fmla="*/ 9765625 h 10217"/>
                  <a:gd name="T2" fmla="*/ 2147483646 w 7125"/>
                  <a:gd name="T3" fmla="*/ 2147483646 h 10217"/>
                  <a:gd name="T4" fmla="*/ 2147483646 w 7125"/>
                  <a:gd name="T5" fmla="*/ 2147483646 h 10217"/>
                  <a:gd name="T6" fmla="*/ 2147483646 w 7125"/>
                  <a:gd name="T7" fmla="*/ 2147483646 h 10217"/>
                  <a:gd name="T8" fmla="*/ 2147483646 w 7125"/>
                  <a:gd name="T9" fmla="*/ 2147483646 h 10217"/>
                  <a:gd name="T10" fmla="*/ 2147483646 w 7125"/>
                  <a:gd name="T11" fmla="*/ 2147483646 h 10217"/>
                  <a:gd name="T12" fmla="*/ 2147483646 w 7125"/>
                  <a:gd name="T13" fmla="*/ 9765625 h 102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1467;p9"/>
              <p:cNvSpPr>
                <a:spLocks/>
              </p:cNvSpPr>
              <p:nvPr/>
            </p:nvSpPr>
            <p:spPr bwMode="auto">
              <a:xfrm>
                <a:off x="3139000" y="3619550"/>
                <a:ext cx="35975" cy="281825"/>
              </a:xfrm>
              <a:custGeom>
                <a:avLst/>
                <a:gdLst>
                  <a:gd name="T0" fmla="*/ 2147483646 w 1439"/>
                  <a:gd name="T1" fmla="*/ 0 h 11273"/>
                  <a:gd name="T2" fmla="*/ 683593750 w 1439"/>
                  <a:gd name="T3" fmla="*/ 2147483646 h 11273"/>
                  <a:gd name="T4" fmla="*/ 2147483646 w 1439"/>
                  <a:gd name="T5" fmla="*/ 2147483646 h 11273"/>
                  <a:gd name="T6" fmla="*/ 2147483646 w 1439"/>
                  <a:gd name="T7" fmla="*/ 2147483646 h 11273"/>
                  <a:gd name="T8" fmla="*/ 2147483646 w 1439"/>
                  <a:gd name="T9" fmla="*/ 2147483646 h 11273"/>
                  <a:gd name="T10" fmla="*/ 2147483646 w 1439"/>
                  <a:gd name="T11" fmla="*/ 2147483646 h 11273"/>
                  <a:gd name="T12" fmla="*/ 2147483646 w 1439"/>
                  <a:gd name="T13" fmla="*/ 0 h 112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1468;p9"/>
              <p:cNvSpPr>
                <a:spLocks/>
              </p:cNvSpPr>
              <p:nvPr/>
            </p:nvSpPr>
            <p:spPr bwMode="auto">
              <a:xfrm>
                <a:off x="2934800" y="3625600"/>
                <a:ext cx="189250" cy="245900"/>
              </a:xfrm>
              <a:custGeom>
                <a:avLst/>
                <a:gdLst>
                  <a:gd name="T0" fmla="*/ 2147483646 w 7570"/>
                  <a:gd name="T1" fmla="*/ 0 h 9836"/>
                  <a:gd name="T2" fmla="*/ 2147483646 w 7570"/>
                  <a:gd name="T3" fmla="*/ 2147483646 h 9836"/>
                  <a:gd name="T4" fmla="*/ 644531250 w 7570"/>
                  <a:gd name="T5" fmla="*/ 2147483646 h 9836"/>
                  <a:gd name="T6" fmla="*/ 1015625000 w 7570"/>
                  <a:gd name="T7" fmla="*/ 2147483646 h 9836"/>
                  <a:gd name="T8" fmla="*/ 2147483646 w 7570"/>
                  <a:gd name="T9" fmla="*/ 2147483646 h 9836"/>
                  <a:gd name="T10" fmla="*/ 2147483646 w 7570"/>
                  <a:gd name="T11" fmla="*/ 2147483646 h 9836"/>
                  <a:gd name="T12" fmla="*/ 2147483646 w 7570"/>
                  <a:gd name="T13" fmla="*/ 0 h 98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1469;p9"/>
              <p:cNvSpPr>
                <a:spLocks/>
              </p:cNvSpPr>
              <p:nvPr/>
            </p:nvSpPr>
            <p:spPr bwMode="auto">
              <a:xfrm>
                <a:off x="2804400" y="3591025"/>
                <a:ext cx="317225" cy="128925"/>
              </a:xfrm>
              <a:custGeom>
                <a:avLst/>
                <a:gdLst>
                  <a:gd name="T0" fmla="*/ 2147483646 w 12689"/>
                  <a:gd name="T1" fmla="*/ 9765625 h 5157"/>
                  <a:gd name="T2" fmla="*/ 2147483646 w 12689"/>
                  <a:gd name="T3" fmla="*/ 781250000 h 5157"/>
                  <a:gd name="T4" fmla="*/ 1416015625 w 12689"/>
                  <a:gd name="T5" fmla="*/ 2147483646 h 5157"/>
                  <a:gd name="T6" fmla="*/ 1562500000 w 12689"/>
                  <a:gd name="T7" fmla="*/ 2147483646 h 5157"/>
                  <a:gd name="T8" fmla="*/ 2070312500 w 12689"/>
                  <a:gd name="T9" fmla="*/ 2147483646 h 5157"/>
                  <a:gd name="T10" fmla="*/ 2147483646 w 12689"/>
                  <a:gd name="T11" fmla="*/ 2147483646 h 5157"/>
                  <a:gd name="T12" fmla="*/ 2147483646 w 12689"/>
                  <a:gd name="T13" fmla="*/ 9765625 h 51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1470;p9"/>
              <p:cNvSpPr>
                <a:spLocks/>
              </p:cNvSpPr>
              <p:nvPr/>
            </p:nvSpPr>
            <p:spPr bwMode="auto">
              <a:xfrm>
                <a:off x="2797175" y="3512125"/>
                <a:ext cx="315125" cy="67125"/>
              </a:xfrm>
              <a:custGeom>
                <a:avLst/>
                <a:gdLst>
                  <a:gd name="T0" fmla="*/ 1953125000 w 12605"/>
                  <a:gd name="T1" fmla="*/ 0 h 2685"/>
                  <a:gd name="T2" fmla="*/ 1953125000 w 12605"/>
                  <a:gd name="T3" fmla="*/ 1630859375 h 2685"/>
                  <a:gd name="T4" fmla="*/ 2147483646 w 12605"/>
                  <a:gd name="T5" fmla="*/ 2147483646 h 2685"/>
                  <a:gd name="T6" fmla="*/ 2147483646 w 12605"/>
                  <a:gd name="T7" fmla="*/ 2147483646 h 2685"/>
                  <a:gd name="T8" fmla="*/ 2147483646 w 12605"/>
                  <a:gd name="T9" fmla="*/ 2147483646 h 2685"/>
                  <a:gd name="T10" fmla="*/ 1953125000 w 12605"/>
                  <a:gd name="T11" fmla="*/ 0 h 26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1471;p9"/>
              <p:cNvSpPr>
                <a:spLocks/>
              </p:cNvSpPr>
              <p:nvPr/>
            </p:nvSpPr>
            <p:spPr bwMode="auto">
              <a:xfrm>
                <a:off x="2900125" y="3324375"/>
                <a:ext cx="230050" cy="205750"/>
              </a:xfrm>
              <a:custGeom>
                <a:avLst/>
                <a:gdLst>
                  <a:gd name="T0" fmla="*/ 888671875 w 9202"/>
                  <a:gd name="T1" fmla="*/ 9765625 h 8230"/>
                  <a:gd name="T2" fmla="*/ 830078125 w 9202"/>
                  <a:gd name="T3" fmla="*/ 1679687500 h 8230"/>
                  <a:gd name="T4" fmla="*/ 2147483646 w 9202"/>
                  <a:gd name="T5" fmla="*/ 2147483646 h 8230"/>
                  <a:gd name="T6" fmla="*/ 2147483646 w 9202"/>
                  <a:gd name="T7" fmla="*/ 2147483646 h 8230"/>
                  <a:gd name="T8" fmla="*/ 2147483646 w 9202"/>
                  <a:gd name="T9" fmla="*/ 2147483646 h 8230"/>
                  <a:gd name="T10" fmla="*/ 1806640625 w 9202"/>
                  <a:gd name="T11" fmla="*/ 703125000 h 8230"/>
                  <a:gd name="T12" fmla="*/ 888671875 w 9202"/>
                  <a:gd name="T13" fmla="*/ 9765625 h 82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1472;p9"/>
              <p:cNvSpPr>
                <a:spLocks/>
              </p:cNvSpPr>
              <p:nvPr/>
            </p:nvSpPr>
            <p:spPr bwMode="auto">
              <a:xfrm>
                <a:off x="3013150" y="3408875"/>
                <a:ext cx="325275" cy="303675"/>
              </a:xfrm>
              <a:custGeom>
                <a:avLst/>
                <a:gdLst>
                  <a:gd name="T0" fmla="*/ 2147483646 w 13011"/>
                  <a:gd name="T1" fmla="*/ 9765625 h 12147"/>
                  <a:gd name="T2" fmla="*/ 2147483646 w 13011"/>
                  <a:gd name="T3" fmla="*/ 2147483646 h 12147"/>
                  <a:gd name="T4" fmla="*/ 2147483646 w 13011"/>
                  <a:gd name="T5" fmla="*/ 2147483646 h 12147"/>
                  <a:gd name="T6" fmla="*/ 2147483646 w 13011"/>
                  <a:gd name="T7" fmla="*/ 2147483646 h 12147"/>
                  <a:gd name="T8" fmla="*/ 2147483646 w 13011"/>
                  <a:gd name="T9" fmla="*/ 2147483646 h 12147"/>
                  <a:gd name="T10" fmla="*/ 2147483646 w 13011"/>
                  <a:gd name="T11" fmla="*/ 2147483646 h 12147"/>
                  <a:gd name="T12" fmla="*/ 2147483646 w 13011"/>
                  <a:gd name="T13" fmla="*/ 2147483646 h 12147"/>
                  <a:gd name="T14" fmla="*/ 2147483646 w 13011"/>
                  <a:gd name="T15" fmla="*/ 2147483646 h 12147"/>
                  <a:gd name="T16" fmla="*/ 9765625 w 13011"/>
                  <a:gd name="T17" fmla="*/ 2147483646 h 12147"/>
                  <a:gd name="T18" fmla="*/ 2147483646 w 13011"/>
                  <a:gd name="T19" fmla="*/ 2147483646 h 12147"/>
                  <a:gd name="T20" fmla="*/ 2147483646 w 13011"/>
                  <a:gd name="T21" fmla="*/ 2147483646 h 12147"/>
                  <a:gd name="T22" fmla="*/ 2147483646 w 13011"/>
                  <a:gd name="T23" fmla="*/ 2147483646 h 12147"/>
                  <a:gd name="T24" fmla="*/ 2147483646 w 13011"/>
                  <a:gd name="T25" fmla="*/ 2147483646 h 12147"/>
                  <a:gd name="T26" fmla="*/ 2147483646 w 13011"/>
                  <a:gd name="T27" fmla="*/ 2147483646 h 12147"/>
                  <a:gd name="T28" fmla="*/ 2147483646 w 13011"/>
                  <a:gd name="T29" fmla="*/ 2147483646 h 12147"/>
                  <a:gd name="T30" fmla="*/ 2147483646 w 13011"/>
                  <a:gd name="T31" fmla="*/ 2147483646 h 12147"/>
                  <a:gd name="T32" fmla="*/ 2147483646 w 13011"/>
                  <a:gd name="T33" fmla="*/ 2147483646 h 12147"/>
                  <a:gd name="T34" fmla="*/ 2147483646 w 13011"/>
                  <a:gd name="T35" fmla="*/ 2147483646 h 12147"/>
                  <a:gd name="T36" fmla="*/ 2147483646 w 13011"/>
                  <a:gd name="T37" fmla="*/ 2147483646 h 12147"/>
                  <a:gd name="T38" fmla="*/ 2147483646 w 13011"/>
                  <a:gd name="T39" fmla="*/ 2147483646 h 12147"/>
                  <a:gd name="T40" fmla="*/ 2147483646 w 13011"/>
                  <a:gd name="T41" fmla="*/ 2147483646 h 12147"/>
                  <a:gd name="T42" fmla="*/ 2147483646 w 13011"/>
                  <a:gd name="T43" fmla="*/ 2147483646 h 12147"/>
                  <a:gd name="T44" fmla="*/ 2147483646 w 13011"/>
                  <a:gd name="T45" fmla="*/ 2147483646 h 12147"/>
                  <a:gd name="T46" fmla="*/ 2147483646 w 13011"/>
                  <a:gd name="T47" fmla="*/ 2147483646 h 12147"/>
                  <a:gd name="T48" fmla="*/ 2147483646 w 13011"/>
                  <a:gd name="T49" fmla="*/ 2147483646 h 12147"/>
                  <a:gd name="T50" fmla="*/ 2147483646 w 13011"/>
                  <a:gd name="T51" fmla="*/ 2147483646 h 12147"/>
                  <a:gd name="T52" fmla="*/ 2147483646 w 13011"/>
                  <a:gd name="T53" fmla="*/ 2147483646 h 12147"/>
                  <a:gd name="T54" fmla="*/ 2147483646 w 13011"/>
                  <a:gd name="T55" fmla="*/ 2147483646 h 12147"/>
                  <a:gd name="T56" fmla="*/ 2147483646 w 13011"/>
                  <a:gd name="T57" fmla="*/ 2147483646 h 12147"/>
                  <a:gd name="T58" fmla="*/ 2147483646 w 13011"/>
                  <a:gd name="T59" fmla="*/ 2147483646 h 12147"/>
                  <a:gd name="T60" fmla="*/ 2147483646 w 13011"/>
                  <a:gd name="T61" fmla="*/ 2147483646 h 12147"/>
                  <a:gd name="T62" fmla="*/ 2147483646 w 13011"/>
                  <a:gd name="T63" fmla="*/ 9765625 h 1214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1473;p9"/>
              <p:cNvSpPr>
                <a:spLocks/>
              </p:cNvSpPr>
              <p:nvPr/>
            </p:nvSpPr>
            <p:spPr bwMode="auto">
              <a:xfrm>
                <a:off x="3113225" y="3510450"/>
                <a:ext cx="153475" cy="140125"/>
              </a:xfrm>
              <a:custGeom>
                <a:avLst/>
                <a:gdLst>
                  <a:gd name="T0" fmla="*/ 2147483646 w 6139"/>
                  <a:gd name="T1" fmla="*/ 2147483646 h 5605"/>
                  <a:gd name="T2" fmla="*/ 2147483646 w 6139"/>
                  <a:gd name="T3" fmla="*/ 2147483646 h 5605"/>
                  <a:gd name="T4" fmla="*/ 2147483646 w 6139"/>
                  <a:gd name="T5" fmla="*/ 2147483646 h 5605"/>
                  <a:gd name="T6" fmla="*/ 2147483646 w 6139"/>
                  <a:gd name="T7" fmla="*/ 2147483646 h 5605"/>
                  <a:gd name="T8" fmla="*/ 2147483646 w 6139"/>
                  <a:gd name="T9" fmla="*/ 2147483646 h 5605"/>
                  <a:gd name="T10" fmla="*/ 2147483646 w 6139"/>
                  <a:gd name="T11" fmla="*/ 2147483646 h 5605"/>
                  <a:gd name="T12" fmla="*/ 2147483646 w 6139"/>
                  <a:gd name="T13" fmla="*/ 9765625 h 5605"/>
                  <a:gd name="T14" fmla="*/ 2147483646 w 6139"/>
                  <a:gd name="T15" fmla="*/ 654296875 h 5605"/>
                  <a:gd name="T16" fmla="*/ 2147483646 w 6139"/>
                  <a:gd name="T17" fmla="*/ 2147483646 h 5605"/>
                  <a:gd name="T18" fmla="*/ 2147483646 w 6139"/>
                  <a:gd name="T19" fmla="*/ 2147483646 h 5605"/>
                  <a:gd name="T20" fmla="*/ 2147483646 w 6139"/>
                  <a:gd name="T21" fmla="*/ 2147483646 h 5605"/>
                  <a:gd name="T22" fmla="*/ 2147483646 w 6139"/>
                  <a:gd name="T23" fmla="*/ 2147483646 h 5605"/>
                  <a:gd name="T24" fmla="*/ 2147483646 w 6139"/>
                  <a:gd name="T25" fmla="*/ 2147483646 h 5605"/>
                  <a:gd name="T26" fmla="*/ 2147483646 w 6139"/>
                  <a:gd name="T27" fmla="*/ 2147483646 h 5605"/>
                  <a:gd name="T28" fmla="*/ 2147483646 w 6139"/>
                  <a:gd name="T29" fmla="*/ 2147483646 h 5605"/>
                  <a:gd name="T30" fmla="*/ 2147483646 w 6139"/>
                  <a:gd name="T31" fmla="*/ 2147483646 h 5605"/>
                  <a:gd name="T32" fmla="*/ 2147483646 w 6139"/>
                  <a:gd name="T33" fmla="*/ 2147483646 h 5605"/>
                  <a:gd name="T34" fmla="*/ 2147483646 w 6139"/>
                  <a:gd name="T35" fmla="*/ 2147483646 h 5605"/>
                  <a:gd name="T36" fmla="*/ 2147483646 w 6139"/>
                  <a:gd name="T37" fmla="*/ 2147483646 h 5605"/>
                  <a:gd name="T38" fmla="*/ 2147483646 w 6139"/>
                  <a:gd name="T39" fmla="*/ 2147483646 h 5605"/>
                  <a:gd name="T40" fmla="*/ 2147483646 w 6139"/>
                  <a:gd name="T41" fmla="*/ 2147483646 h 5605"/>
                  <a:gd name="T42" fmla="*/ 2147483646 w 6139"/>
                  <a:gd name="T43" fmla="*/ 2147483646 h 5605"/>
                  <a:gd name="T44" fmla="*/ 2147483646 w 6139"/>
                  <a:gd name="T45" fmla="*/ 2147483646 h 5605"/>
                  <a:gd name="T46" fmla="*/ 2147483646 w 6139"/>
                  <a:gd name="T47" fmla="*/ 2147483646 h 5605"/>
                  <a:gd name="T48" fmla="*/ 2147483646 w 6139"/>
                  <a:gd name="T49" fmla="*/ 2147483646 h 5605"/>
                  <a:gd name="T50" fmla="*/ 2147483646 w 6139"/>
                  <a:gd name="T51" fmla="*/ 2147483646 h 5605"/>
                  <a:gd name="T52" fmla="*/ 2147483646 w 6139"/>
                  <a:gd name="T53" fmla="*/ 2147483646 h 5605"/>
                  <a:gd name="T54" fmla="*/ 2147483646 w 6139"/>
                  <a:gd name="T55" fmla="*/ 2147483646 h 5605"/>
                  <a:gd name="T56" fmla="*/ 2147483646 w 6139"/>
                  <a:gd name="T57" fmla="*/ 2147483646 h 5605"/>
                  <a:gd name="T58" fmla="*/ 2147483646 w 6139"/>
                  <a:gd name="T59" fmla="*/ 2147483646 h 5605"/>
                  <a:gd name="T60" fmla="*/ 2147483646 w 6139"/>
                  <a:gd name="T61" fmla="*/ 2147483646 h 5605"/>
                  <a:gd name="T62" fmla="*/ 2147483646 w 6139"/>
                  <a:gd name="T63" fmla="*/ 2147483646 h 5605"/>
                  <a:gd name="T64" fmla="*/ 2147483646 w 6139"/>
                  <a:gd name="T65" fmla="*/ 2147483646 h 5605"/>
                  <a:gd name="T66" fmla="*/ 2147483646 w 6139"/>
                  <a:gd name="T67" fmla="*/ 2147483646 h 5605"/>
                  <a:gd name="T68" fmla="*/ 2147483646 w 6139"/>
                  <a:gd name="T69" fmla="*/ 2147483646 h 5605"/>
                  <a:gd name="T70" fmla="*/ 2147483646 w 6139"/>
                  <a:gd name="T71" fmla="*/ 2147483646 h 5605"/>
                  <a:gd name="T72" fmla="*/ 2147483646 w 6139"/>
                  <a:gd name="T73" fmla="*/ 1308593750 h 5605"/>
                  <a:gd name="T74" fmla="*/ 2147483646 w 6139"/>
                  <a:gd name="T75" fmla="*/ 9765625 h 5605"/>
                  <a:gd name="T76" fmla="*/ 2147483646 w 6139"/>
                  <a:gd name="T77" fmla="*/ 9765625 h 560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lnTo>
                      <a:pt x="2803" y="1"/>
                    </a:ln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1474;p9"/>
              <p:cNvSpPr>
                <a:spLocks/>
              </p:cNvSpPr>
              <p:nvPr/>
            </p:nvSpPr>
            <p:spPr bwMode="auto">
              <a:xfrm>
                <a:off x="3089875" y="3573825"/>
                <a:ext cx="54225" cy="41725"/>
              </a:xfrm>
              <a:custGeom>
                <a:avLst/>
                <a:gdLst>
                  <a:gd name="T0" fmla="*/ 2147483646 w 2169"/>
                  <a:gd name="T1" fmla="*/ 9765625 h 1669"/>
                  <a:gd name="T2" fmla="*/ 2147483646 w 2169"/>
                  <a:gd name="T3" fmla="*/ 2147483646 h 1669"/>
                  <a:gd name="T4" fmla="*/ 2147483646 w 2169"/>
                  <a:gd name="T5" fmla="*/ 9765625 h 16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1475;p9"/>
              <p:cNvSpPr>
                <a:spLocks/>
              </p:cNvSpPr>
              <p:nvPr/>
            </p:nvSpPr>
            <p:spPr bwMode="auto">
              <a:xfrm>
                <a:off x="3220800" y="3544650"/>
                <a:ext cx="53400" cy="41725"/>
              </a:xfrm>
              <a:custGeom>
                <a:avLst/>
                <a:gdLst>
                  <a:gd name="T0" fmla="*/ 2147483646 w 2136"/>
                  <a:gd name="T1" fmla="*/ 0 h 1669"/>
                  <a:gd name="T2" fmla="*/ 2147483646 w 2136"/>
                  <a:gd name="T3" fmla="*/ 2147483646 h 1669"/>
                  <a:gd name="T4" fmla="*/ 2147483646 w 2136"/>
                  <a:gd name="T5" fmla="*/ 0 h 16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5" name="Google Shape;1476;p9"/>
            <p:cNvGrpSpPr>
              <a:grpSpLocks/>
            </p:cNvGrpSpPr>
            <p:nvPr/>
          </p:nvGrpSpPr>
          <p:grpSpPr bwMode="auto"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6" name="Google Shape;1477;p9"/>
              <p:cNvSpPr>
                <a:spLocks/>
              </p:cNvSpPr>
              <p:nvPr/>
            </p:nvSpPr>
            <p:spPr bwMode="auto">
              <a:xfrm>
                <a:off x="5659200" y="3452725"/>
                <a:ext cx="289400" cy="1698550"/>
              </a:xfrm>
              <a:custGeom>
                <a:avLst/>
                <a:gdLst>
                  <a:gd name="T0" fmla="*/ 2147483646 w 11576"/>
                  <a:gd name="T1" fmla="*/ 9765625 h 67942"/>
                  <a:gd name="T2" fmla="*/ 2147483646 w 11576"/>
                  <a:gd name="T3" fmla="*/ 1708984375 h 67942"/>
                  <a:gd name="T4" fmla="*/ 2147483646 w 11576"/>
                  <a:gd name="T5" fmla="*/ 2147483646 h 67942"/>
                  <a:gd name="T6" fmla="*/ 2147483646 w 11576"/>
                  <a:gd name="T7" fmla="*/ 2147483646 h 67942"/>
                  <a:gd name="T8" fmla="*/ 1962890625 w 11576"/>
                  <a:gd name="T9" fmla="*/ 2147483646 h 67942"/>
                  <a:gd name="T10" fmla="*/ 2147483646 w 11576"/>
                  <a:gd name="T11" fmla="*/ 2147483646 h 67942"/>
                  <a:gd name="T12" fmla="*/ 2147483646 w 11576"/>
                  <a:gd name="T13" fmla="*/ 2147483646 h 67942"/>
                  <a:gd name="T14" fmla="*/ 2147483646 w 11576"/>
                  <a:gd name="T15" fmla="*/ 2147483646 h 67942"/>
                  <a:gd name="T16" fmla="*/ 2147483646 w 11576"/>
                  <a:gd name="T17" fmla="*/ 2147483646 h 67942"/>
                  <a:gd name="T18" fmla="*/ 2147483646 w 11576"/>
                  <a:gd name="T19" fmla="*/ 2147483646 h 67942"/>
                  <a:gd name="T20" fmla="*/ 2147483646 w 11576"/>
                  <a:gd name="T21" fmla="*/ 2147483646 h 67942"/>
                  <a:gd name="T22" fmla="*/ 2147483646 w 11576"/>
                  <a:gd name="T23" fmla="*/ 2147483646 h 67942"/>
                  <a:gd name="T24" fmla="*/ 2147483646 w 11576"/>
                  <a:gd name="T25" fmla="*/ 2147483646 h 67942"/>
                  <a:gd name="T26" fmla="*/ 2147483646 w 11576"/>
                  <a:gd name="T27" fmla="*/ 2147483646 h 67942"/>
                  <a:gd name="T28" fmla="*/ 2147483646 w 11576"/>
                  <a:gd name="T29" fmla="*/ 2147483646 h 67942"/>
                  <a:gd name="T30" fmla="*/ 2147483646 w 11576"/>
                  <a:gd name="T31" fmla="*/ 2147483646 h 67942"/>
                  <a:gd name="T32" fmla="*/ 2147483646 w 11576"/>
                  <a:gd name="T33" fmla="*/ 2147483646 h 67942"/>
                  <a:gd name="T34" fmla="*/ 2147483646 w 11576"/>
                  <a:gd name="T35" fmla="*/ 400390625 h 67942"/>
                  <a:gd name="T36" fmla="*/ 2147483646 w 11576"/>
                  <a:gd name="T37" fmla="*/ 9765625 h 679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" name="Google Shape;1478;p9"/>
              <p:cNvSpPr>
                <a:spLocks/>
              </p:cNvSpPr>
              <p:nvPr/>
            </p:nvSpPr>
            <p:spPr bwMode="auto">
              <a:xfrm>
                <a:off x="5714250" y="3325575"/>
                <a:ext cx="120950" cy="196575"/>
              </a:xfrm>
              <a:custGeom>
                <a:avLst/>
                <a:gdLst>
                  <a:gd name="T0" fmla="*/ 2147483646 w 4838"/>
                  <a:gd name="T1" fmla="*/ 9765625 h 7863"/>
                  <a:gd name="T2" fmla="*/ 2147483646 w 4838"/>
                  <a:gd name="T3" fmla="*/ 2147483646 h 7863"/>
                  <a:gd name="T4" fmla="*/ 2147483646 w 4838"/>
                  <a:gd name="T5" fmla="*/ 2147483646 h 7863"/>
                  <a:gd name="T6" fmla="*/ 2147483646 w 4838"/>
                  <a:gd name="T7" fmla="*/ 2147483646 h 7863"/>
                  <a:gd name="T8" fmla="*/ 2147483646 w 4838"/>
                  <a:gd name="T9" fmla="*/ 2147483646 h 7863"/>
                  <a:gd name="T10" fmla="*/ 2147483646 w 4838"/>
                  <a:gd name="T11" fmla="*/ 2147483646 h 7863"/>
                  <a:gd name="T12" fmla="*/ 2147483646 w 4838"/>
                  <a:gd name="T13" fmla="*/ 2147483646 h 7863"/>
                  <a:gd name="T14" fmla="*/ 2147483646 w 4838"/>
                  <a:gd name="T15" fmla="*/ 878906250 h 7863"/>
                  <a:gd name="T16" fmla="*/ 2147483646 w 4838"/>
                  <a:gd name="T17" fmla="*/ 9765625 h 78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" name="Google Shape;1479;p9"/>
              <p:cNvSpPr>
                <a:spLocks/>
              </p:cNvSpPr>
              <p:nvPr/>
            </p:nvSpPr>
            <p:spPr bwMode="auto">
              <a:xfrm>
                <a:off x="5896875" y="3533175"/>
                <a:ext cx="140675" cy="291700"/>
              </a:xfrm>
              <a:custGeom>
                <a:avLst/>
                <a:gdLst>
                  <a:gd name="T0" fmla="*/ 2147483646 w 5627"/>
                  <a:gd name="T1" fmla="*/ 9765625 h 11668"/>
                  <a:gd name="T2" fmla="*/ 2147483646 w 5627"/>
                  <a:gd name="T3" fmla="*/ 576171875 h 11668"/>
                  <a:gd name="T4" fmla="*/ 2147483646 w 5627"/>
                  <a:gd name="T5" fmla="*/ 2147483646 h 11668"/>
                  <a:gd name="T6" fmla="*/ 332031250 w 5627"/>
                  <a:gd name="T7" fmla="*/ 2147483646 h 11668"/>
                  <a:gd name="T8" fmla="*/ 2147483646 w 5627"/>
                  <a:gd name="T9" fmla="*/ 2147483646 h 11668"/>
                  <a:gd name="T10" fmla="*/ 2147483646 w 5627"/>
                  <a:gd name="T11" fmla="*/ 2147483646 h 11668"/>
                  <a:gd name="T12" fmla="*/ 2147483646 w 5627"/>
                  <a:gd name="T13" fmla="*/ 2147483646 h 11668"/>
                  <a:gd name="T14" fmla="*/ 2147483646 w 5627"/>
                  <a:gd name="T15" fmla="*/ 1230468750 h 11668"/>
                  <a:gd name="T16" fmla="*/ 2147483646 w 5627"/>
                  <a:gd name="T17" fmla="*/ 9765625 h 116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" name="Google Shape;1480;p9"/>
              <p:cNvSpPr>
                <a:spLocks/>
              </p:cNvSpPr>
              <p:nvPr/>
            </p:nvSpPr>
            <p:spPr bwMode="auto">
              <a:xfrm>
                <a:off x="5985275" y="3457050"/>
                <a:ext cx="115950" cy="120975"/>
              </a:xfrm>
              <a:custGeom>
                <a:avLst/>
                <a:gdLst>
                  <a:gd name="T0" fmla="*/ 2147483646 w 4638"/>
                  <a:gd name="T1" fmla="*/ 9765625 h 4839"/>
                  <a:gd name="T2" fmla="*/ 2147483646 w 4638"/>
                  <a:gd name="T3" fmla="*/ 2147483646 h 4839"/>
                  <a:gd name="T4" fmla="*/ 9765625 w 4638"/>
                  <a:gd name="T5" fmla="*/ 2147483646 h 4839"/>
                  <a:gd name="T6" fmla="*/ 2147483646 w 4638"/>
                  <a:gd name="T7" fmla="*/ 2147483646 h 4839"/>
                  <a:gd name="T8" fmla="*/ 2147483646 w 4638"/>
                  <a:gd name="T9" fmla="*/ 2147483646 h 4839"/>
                  <a:gd name="T10" fmla="*/ 2147483646 w 4638"/>
                  <a:gd name="T11" fmla="*/ 341796875 h 4839"/>
                  <a:gd name="T12" fmla="*/ 2147483646 w 4638"/>
                  <a:gd name="T13" fmla="*/ 9765625 h 48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" name="Google Shape;1481;p9"/>
              <p:cNvSpPr>
                <a:spLocks/>
              </p:cNvSpPr>
              <p:nvPr/>
            </p:nvSpPr>
            <p:spPr bwMode="auto">
              <a:xfrm>
                <a:off x="5754925" y="3677025"/>
                <a:ext cx="169250" cy="219250"/>
              </a:xfrm>
              <a:custGeom>
                <a:avLst/>
                <a:gdLst>
                  <a:gd name="T0" fmla="*/ 478515625 w 6770"/>
                  <a:gd name="T1" fmla="*/ 0 h 8770"/>
                  <a:gd name="T2" fmla="*/ 732421875 w 6770"/>
                  <a:gd name="T3" fmla="*/ 1064453125 h 8770"/>
                  <a:gd name="T4" fmla="*/ 2147483646 w 6770"/>
                  <a:gd name="T5" fmla="*/ 2147483646 h 8770"/>
                  <a:gd name="T6" fmla="*/ 2147483646 w 6770"/>
                  <a:gd name="T7" fmla="*/ 2147483646 h 8770"/>
                  <a:gd name="T8" fmla="*/ 2147483646 w 6770"/>
                  <a:gd name="T9" fmla="*/ 2147483646 h 8770"/>
                  <a:gd name="T10" fmla="*/ 2147483646 w 6770"/>
                  <a:gd name="T11" fmla="*/ 2147483646 h 8770"/>
                  <a:gd name="T12" fmla="*/ 2147483646 w 6770"/>
                  <a:gd name="T13" fmla="*/ 2147483646 h 8770"/>
                  <a:gd name="T14" fmla="*/ 1376953125 w 6770"/>
                  <a:gd name="T15" fmla="*/ 419921875 h 8770"/>
                  <a:gd name="T16" fmla="*/ 478515625 w 6770"/>
                  <a:gd name="T17" fmla="*/ 0 h 87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1482;p9"/>
              <p:cNvSpPr>
                <a:spLocks/>
              </p:cNvSpPr>
              <p:nvPr/>
            </p:nvSpPr>
            <p:spPr bwMode="auto">
              <a:xfrm>
                <a:off x="5693400" y="3603800"/>
                <a:ext cx="121775" cy="119325"/>
              </a:xfrm>
              <a:custGeom>
                <a:avLst/>
                <a:gdLst>
                  <a:gd name="T0" fmla="*/ 2147483646 w 4871"/>
                  <a:gd name="T1" fmla="*/ 9765625 h 4773"/>
                  <a:gd name="T2" fmla="*/ 2147483646 w 4871"/>
                  <a:gd name="T3" fmla="*/ 29296875 h 4773"/>
                  <a:gd name="T4" fmla="*/ 1630859375 w 4871"/>
                  <a:gd name="T5" fmla="*/ 2147483646 h 4773"/>
                  <a:gd name="T6" fmla="*/ 2147483646 w 4871"/>
                  <a:gd name="T7" fmla="*/ 2147483646 h 4773"/>
                  <a:gd name="T8" fmla="*/ 2147483646 w 4871"/>
                  <a:gd name="T9" fmla="*/ 2147483646 h 4773"/>
                  <a:gd name="T10" fmla="*/ 2147483646 w 4871"/>
                  <a:gd name="T11" fmla="*/ 2147483646 h 4773"/>
                  <a:gd name="T12" fmla="*/ 2147483646 w 4871"/>
                  <a:gd name="T13" fmla="*/ 2147483646 h 4773"/>
                  <a:gd name="T14" fmla="*/ 2147483646 w 4871"/>
                  <a:gd name="T15" fmla="*/ 9765625 h 47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1483;p9"/>
              <p:cNvSpPr>
                <a:spLocks/>
              </p:cNvSpPr>
              <p:nvPr/>
            </p:nvSpPr>
            <p:spPr bwMode="auto">
              <a:xfrm>
                <a:off x="5906450" y="3881700"/>
                <a:ext cx="178225" cy="202375"/>
              </a:xfrm>
              <a:custGeom>
                <a:avLst/>
                <a:gdLst>
                  <a:gd name="T0" fmla="*/ 2147483646 w 7129"/>
                  <a:gd name="T1" fmla="*/ 0 h 8095"/>
                  <a:gd name="T2" fmla="*/ 2147483646 w 7129"/>
                  <a:gd name="T3" fmla="*/ 273437500 h 8095"/>
                  <a:gd name="T4" fmla="*/ 2147483646 w 7129"/>
                  <a:gd name="T5" fmla="*/ 2147483646 h 8095"/>
                  <a:gd name="T6" fmla="*/ 2147483646 w 7129"/>
                  <a:gd name="T7" fmla="*/ 2147483646 h 8095"/>
                  <a:gd name="T8" fmla="*/ 2147483646 w 7129"/>
                  <a:gd name="T9" fmla="*/ 2147483646 h 8095"/>
                  <a:gd name="T10" fmla="*/ 2147483646 w 7129"/>
                  <a:gd name="T11" fmla="*/ 927734375 h 8095"/>
                  <a:gd name="T12" fmla="*/ 2147483646 w 7129"/>
                  <a:gd name="T13" fmla="*/ 0 h 80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1484;p9"/>
              <p:cNvSpPr>
                <a:spLocks/>
              </p:cNvSpPr>
              <p:nvPr/>
            </p:nvSpPr>
            <p:spPr bwMode="auto">
              <a:xfrm>
                <a:off x="5796800" y="3928475"/>
                <a:ext cx="101775" cy="298350"/>
              </a:xfrm>
              <a:custGeom>
                <a:avLst/>
                <a:gdLst>
                  <a:gd name="T0" fmla="*/ 1152343750 w 4071"/>
                  <a:gd name="T1" fmla="*/ 0 h 11934"/>
                  <a:gd name="T2" fmla="*/ 664062500 w 4071"/>
                  <a:gd name="T3" fmla="*/ 1220703125 h 11934"/>
                  <a:gd name="T4" fmla="*/ 2147483646 w 4071"/>
                  <a:gd name="T5" fmla="*/ 2147483646 h 11934"/>
                  <a:gd name="T6" fmla="*/ 2147483646 w 4071"/>
                  <a:gd name="T7" fmla="*/ 2147483646 h 11934"/>
                  <a:gd name="T8" fmla="*/ 2147483646 w 4071"/>
                  <a:gd name="T9" fmla="*/ 2147483646 h 11934"/>
                  <a:gd name="T10" fmla="*/ 2147483646 w 4071"/>
                  <a:gd name="T11" fmla="*/ 2147483646 h 11934"/>
                  <a:gd name="T12" fmla="*/ 2147483646 w 4071"/>
                  <a:gd name="T13" fmla="*/ 2147483646 h 11934"/>
                  <a:gd name="T14" fmla="*/ 2147483646 w 4071"/>
                  <a:gd name="T15" fmla="*/ 2147483646 h 11934"/>
                  <a:gd name="T16" fmla="*/ 2147483646 w 4071"/>
                  <a:gd name="T17" fmla="*/ 2147483646 h 11934"/>
                  <a:gd name="T18" fmla="*/ 2147483646 w 4071"/>
                  <a:gd name="T19" fmla="*/ 2147483646 h 11934"/>
                  <a:gd name="T20" fmla="*/ 2147483646 w 4071"/>
                  <a:gd name="T21" fmla="*/ 2147483646 h 11934"/>
                  <a:gd name="T22" fmla="*/ 1640625000 w 4071"/>
                  <a:gd name="T23" fmla="*/ 1220703125 h 11934"/>
                  <a:gd name="T24" fmla="*/ 1152343750 w 4071"/>
                  <a:gd name="T25" fmla="*/ 0 h 119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1485;p9"/>
              <p:cNvSpPr>
                <a:spLocks/>
              </p:cNvSpPr>
              <p:nvPr/>
            </p:nvSpPr>
            <p:spPr bwMode="auto">
              <a:xfrm>
                <a:off x="5819325" y="4099175"/>
                <a:ext cx="331575" cy="331150"/>
              </a:xfrm>
              <a:custGeom>
                <a:avLst/>
                <a:gdLst>
                  <a:gd name="T0" fmla="*/ 2147483646 w 13263"/>
                  <a:gd name="T1" fmla="*/ 9765625 h 13246"/>
                  <a:gd name="T2" fmla="*/ 2147483646 w 13263"/>
                  <a:gd name="T3" fmla="*/ 1318359375 h 13246"/>
                  <a:gd name="T4" fmla="*/ 2147483646 w 13263"/>
                  <a:gd name="T5" fmla="*/ 2147483646 h 13246"/>
                  <a:gd name="T6" fmla="*/ 986328125 w 13263"/>
                  <a:gd name="T7" fmla="*/ 2147483646 h 13246"/>
                  <a:gd name="T8" fmla="*/ 2147483646 w 13263"/>
                  <a:gd name="T9" fmla="*/ 2147483646 h 13246"/>
                  <a:gd name="T10" fmla="*/ 2147483646 w 13263"/>
                  <a:gd name="T11" fmla="*/ 2147483646 h 13246"/>
                  <a:gd name="T12" fmla="*/ 2147483646 w 13263"/>
                  <a:gd name="T13" fmla="*/ 2147483646 h 13246"/>
                  <a:gd name="T14" fmla="*/ 2147483646 w 13263"/>
                  <a:gd name="T15" fmla="*/ 1650390625 h 13246"/>
                  <a:gd name="T16" fmla="*/ 2147483646 w 13263"/>
                  <a:gd name="T17" fmla="*/ 9765625 h 13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1486;p9"/>
              <p:cNvSpPr>
                <a:spLocks/>
              </p:cNvSpPr>
              <p:nvPr/>
            </p:nvSpPr>
            <p:spPr bwMode="auto">
              <a:xfrm>
                <a:off x="5692575" y="4168225"/>
                <a:ext cx="110100" cy="363875"/>
              </a:xfrm>
              <a:custGeom>
                <a:avLst/>
                <a:gdLst>
                  <a:gd name="T0" fmla="*/ 2147483646 w 4404"/>
                  <a:gd name="T1" fmla="*/ 0 h 14555"/>
                  <a:gd name="T2" fmla="*/ 2147483646 w 4404"/>
                  <a:gd name="T3" fmla="*/ 1708984375 h 14555"/>
                  <a:gd name="T4" fmla="*/ 2147483646 w 4404"/>
                  <a:gd name="T5" fmla="*/ 2147483646 h 14555"/>
                  <a:gd name="T6" fmla="*/ 2147483646 w 4404"/>
                  <a:gd name="T7" fmla="*/ 2147483646 h 14555"/>
                  <a:gd name="T8" fmla="*/ 2147483646 w 4404"/>
                  <a:gd name="T9" fmla="*/ 2147483646 h 14555"/>
                  <a:gd name="T10" fmla="*/ 2147483646 w 4404"/>
                  <a:gd name="T11" fmla="*/ 2147483646 h 14555"/>
                  <a:gd name="T12" fmla="*/ 2147483646 w 4404"/>
                  <a:gd name="T13" fmla="*/ 2147483646 h 14555"/>
                  <a:gd name="T14" fmla="*/ 2147483646 w 4404"/>
                  <a:gd name="T15" fmla="*/ 2147483646 h 14555"/>
                  <a:gd name="T16" fmla="*/ 2147483646 w 4404"/>
                  <a:gd name="T17" fmla="*/ 1708984375 h 14555"/>
                  <a:gd name="T18" fmla="*/ 2147483646 w 4404"/>
                  <a:gd name="T19" fmla="*/ 0 h 145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1487;p9"/>
              <p:cNvSpPr>
                <a:spLocks/>
              </p:cNvSpPr>
              <p:nvPr/>
            </p:nvSpPr>
            <p:spPr bwMode="auto">
              <a:xfrm>
                <a:off x="5680900" y="4615725"/>
                <a:ext cx="271925" cy="264550"/>
              </a:xfrm>
              <a:custGeom>
                <a:avLst/>
                <a:gdLst>
                  <a:gd name="T0" fmla="*/ 2147483646 w 10877"/>
                  <a:gd name="T1" fmla="*/ 0 h 10582"/>
                  <a:gd name="T2" fmla="*/ 2147483646 w 10877"/>
                  <a:gd name="T3" fmla="*/ 1181640625 h 10582"/>
                  <a:gd name="T4" fmla="*/ 2147483646 w 10877"/>
                  <a:gd name="T5" fmla="*/ 2147483646 h 10582"/>
                  <a:gd name="T6" fmla="*/ 2147483646 w 10877"/>
                  <a:gd name="T7" fmla="*/ 2147483646 h 10582"/>
                  <a:gd name="T8" fmla="*/ 2147483646 w 10877"/>
                  <a:gd name="T9" fmla="*/ 2147483646 h 10582"/>
                  <a:gd name="T10" fmla="*/ 2147483646 w 10877"/>
                  <a:gd name="T11" fmla="*/ 2147483646 h 10582"/>
                  <a:gd name="T12" fmla="*/ 1953125000 w 10877"/>
                  <a:gd name="T13" fmla="*/ 2147483646 h 10582"/>
                  <a:gd name="T14" fmla="*/ 2147483646 w 10877"/>
                  <a:gd name="T15" fmla="*/ 2147483646 h 10582"/>
                  <a:gd name="T16" fmla="*/ 2147483646 w 10877"/>
                  <a:gd name="T17" fmla="*/ 2147483646 h 10582"/>
                  <a:gd name="T18" fmla="*/ 2147483646 w 10877"/>
                  <a:gd name="T19" fmla="*/ 2147483646 h 10582"/>
                  <a:gd name="T20" fmla="*/ 2147483646 w 10877"/>
                  <a:gd name="T21" fmla="*/ 2147483646 h 10582"/>
                  <a:gd name="T22" fmla="*/ 2147483646 w 10877"/>
                  <a:gd name="T23" fmla="*/ 2147483646 h 10582"/>
                  <a:gd name="T24" fmla="*/ 2147483646 w 10877"/>
                  <a:gd name="T25" fmla="*/ 1513671875 h 10582"/>
                  <a:gd name="T26" fmla="*/ 2147483646 w 10877"/>
                  <a:gd name="T27" fmla="*/ 0 h 105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1488;p9"/>
              <p:cNvSpPr>
                <a:spLocks/>
              </p:cNvSpPr>
              <p:nvPr/>
            </p:nvSpPr>
            <p:spPr bwMode="auto">
              <a:xfrm>
                <a:off x="5642525" y="4488425"/>
                <a:ext cx="67575" cy="311300"/>
              </a:xfrm>
              <a:custGeom>
                <a:avLst/>
                <a:gdLst>
                  <a:gd name="T0" fmla="*/ 2147483646 w 2703"/>
                  <a:gd name="T1" fmla="*/ 0 h 12452"/>
                  <a:gd name="T2" fmla="*/ 2147483646 w 2703"/>
                  <a:gd name="T3" fmla="*/ 1074218750 h 12452"/>
                  <a:gd name="T4" fmla="*/ 332031250 w 2703"/>
                  <a:gd name="T5" fmla="*/ 2147483646 h 12452"/>
                  <a:gd name="T6" fmla="*/ 2147483646 w 2703"/>
                  <a:gd name="T7" fmla="*/ 2147483646 h 12452"/>
                  <a:gd name="T8" fmla="*/ 2147483646 w 2703"/>
                  <a:gd name="T9" fmla="*/ 2147483646 h 12452"/>
                  <a:gd name="T10" fmla="*/ 2147483646 w 2703"/>
                  <a:gd name="T11" fmla="*/ 2147483646 h 12452"/>
                  <a:gd name="T12" fmla="*/ 2147483646 w 2703"/>
                  <a:gd name="T13" fmla="*/ 2147483646 h 12452"/>
                  <a:gd name="T14" fmla="*/ 2147483646 w 2703"/>
                  <a:gd name="T15" fmla="*/ 2147483646 h 12452"/>
                  <a:gd name="T16" fmla="*/ 2147483646 w 2703"/>
                  <a:gd name="T17" fmla="*/ 2147483646 h 12452"/>
                  <a:gd name="T18" fmla="*/ 2147483646 w 2703"/>
                  <a:gd name="T19" fmla="*/ 1396484375 h 12452"/>
                  <a:gd name="T20" fmla="*/ 2147483646 w 2703"/>
                  <a:gd name="T21" fmla="*/ 0 h 124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1489;p9"/>
              <p:cNvSpPr>
                <a:spLocks/>
              </p:cNvSpPr>
              <p:nvPr/>
            </p:nvSpPr>
            <p:spPr bwMode="auto">
              <a:xfrm>
                <a:off x="5612500" y="4389600"/>
                <a:ext cx="83425" cy="141600"/>
              </a:xfrm>
              <a:custGeom>
                <a:avLst/>
                <a:gdLst>
                  <a:gd name="T0" fmla="*/ 2147483646 w 3337"/>
                  <a:gd name="T1" fmla="*/ 0 h 5664"/>
                  <a:gd name="T2" fmla="*/ 2147483646 w 3337"/>
                  <a:gd name="T3" fmla="*/ 2147483646 h 5664"/>
                  <a:gd name="T4" fmla="*/ 2147483646 w 3337"/>
                  <a:gd name="T5" fmla="*/ 2147483646 h 5664"/>
                  <a:gd name="T6" fmla="*/ 2147483646 w 3337"/>
                  <a:gd name="T7" fmla="*/ 2147483646 h 5664"/>
                  <a:gd name="T8" fmla="*/ 2147483646 w 3337"/>
                  <a:gd name="T9" fmla="*/ 2147483646 h 5664"/>
                  <a:gd name="T10" fmla="*/ 2147483646 w 3337"/>
                  <a:gd name="T11" fmla="*/ 2147483646 h 5664"/>
                  <a:gd name="T12" fmla="*/ 2147483646 w 3337"/>
                  <a:gd name="T13" fmla="*/ 585937500 h 5664"/>
                  <a:gd name="T14" fmla="*/ 2147483646 w 3337"/>
                  <a:gd name="T15" fmla="*/ 0 h 56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1490;p9"/>
              <p:cNvSpPr>
                <a:spLocks/>
              </p:cNvSpPr>
              <p:nvPr/>
            </p:nvSpPr>
            <p:spPr bwMode="auto">
              <a:xfrm>
                <a:off x="5665050" y="4108275"/>
                <a:ext cx="85075" cy="131050"/>
              </a:xfrm>
              <a:custGeom>
                <a:avLst/>
                <a:gdLst>
                  <a:gd name="T0" fmla="*/ 2147483646 w 3403"/>
                  <a:gd name="T1" fmla="*/ 9765625 h 5242"/>
                  <a:gd name="T2" fmla="*/ 2147483646 w 3403"/>
                  <a:gd name="T3" fmla="*/ 2147483646 h 5242"/>
                  <a:gd name="T4" fmla="*/ 2147483646 w 3403"/>
                  <a:gd name="T5" fmla="*/ 2147483646 h 5242"/>
                  <a:gd name="T6" fmla="*/ 2147483646 w 3403"/>
                  <a:gd name="T7" fmla="*/ 2147483646 h 5242"/>
                  <a:gd name="T8" fmla="*/ 2147483646 w 3403"/>
                  <a:gd name="T9" fmla="*/ 2147483646 h 5242"/>
                  <a:gd name="T10" fmla="*/ 2147483646 w 3403"/>
                  <a:gd name="T11" fmla="*/ 2147483646 h 5242"/>
                  <a:gd name="T12" fmla="*/ 2147483646 w 3403"/>
                  <a:gd name="T13" fmla="*/ 48828125 h 5242"/>
                  <a:gd name="T14" fmla="*/ 2147483646 w 3403"/>
                  <a:gd name="T15" fmla="*/ 9765625 h 52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1491;p9"/>
              <p:cNvSpPr>
                <a:spLocks/>
              </p:cNvSpPr>
              <p:nvPr/>
            </p:nvSpPr>
            <p:spPr bwMode="auto">
              <a:xfrm>
                <a:off x="6093700" y="4082350"/>
                <a:ext cx="96750" cy="116125"/>
              </a:xfrm>
              <a:custGeom>
                <a:avLst/>
                <a:gdLst>
                  <a:gd name="T0" fmla="*/ 2147483646 w 3870"/>
                  <a:gd name="T1" fmla="*/ 9765625 h 4645"/>
                  <a:gd name="T2" fmla="*/ 2147483646 w 3870"/>
                  <a:gd name="T3" fmla="*/ 2147483646 h 4645"/>
                  <a:gd name="T4" fmla="*/ 0 w 3870"/>
                  <a:gd name="T5" fmla="*/ 2147483646 h 4645"/>
                  <a:gd name="T6" fmla="*/ 2147483646 w 3870"/>
                  <a:gd name="T7" fmla="*/ 2147483646 h 4645"/>
                  <a:gd name="T8" fmla="*/ 2147483646 w 3870"/>
                  <a:gd name="T9" fmla="*/ 2147483646 h 4645"/>
                  <a:gd name="T10" fmla="*/ 2147483646 w 3870"/>
                  <a:gd name="T11" fmla="*/ 78125000 h 4645"/>
                  <a:gd name="T12" fmla="*/ 2147483646 w 3870"/>
                  <a:gd name="T13" fmla="*/ 9765625 h 46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1492;p9"/>
              <p:cNvSpPr>
                <a:spLocks/>
              </p:cNvSpPr>
              <p:nvPr/>
            </p:nvSpPr>
            <p:spPr bwMode="auto">
              <a:xfrm>
                <a:off x="5892725" y="4552825"/>
                <a:ext cx="113425" cy="141825"/>
              </a:xfrm>
              <a:custGeom>
                <a:avLst/>
                <a:gdLst>
                  <a:gd name="T0" fmla="*/ 2147483646 w 4537"/>
                  <a:gd name="T1" fmla="*/ 9765625 h 5673"/>
                  <a:gd name="T2" fmla="*/ 2147483646 w 4537"/>
                  <a:gd name="T3" fmla="*/ 2147483646 h 5673"/>
                  <a:gd name="T4" fmla="*/ 1298828125 w 4537"/>
                  <a:gd name="T5" fmla="*/ 2147483646 h 5673"/>
                  <a:gd name="T6" fmla="*/ 654296875 w 4537"/>
                  <a:gd name="T7" fmla="*/ 2147483646 h 5673"/>
                  <a:gd name="T8" fmla="*/ 2147483646 w 4537"/>
                  <a:gd name="T9" fmla="*/ 2147483646 h 5673"/>
                  <a:gd name="T10" fmla="*/ 2147483646 w 4537"/>
                  <a:gd name="T11" fmla="*/ 2147483646 h 5673"/>
                  <a:gd name="T12" fmla="*/ 2147483646 w 4537"/>
                  <a:gd name="T13" fmla="*/ 351562500 h 5673"/>
                  <a:gd name="T14" fmla="*/ 2147483646 w 4537"/>
                  <a:gd name="T15" fmla="*/ 9765625 h 56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1493;p9"/>
              <p:cNvSpPr>
                <a:spLocks/>
              </p:cNvSpPr>
              <p:nvPr/>
            </p:nvSpPr>
            <p:spPr bwMode="auto">
              <a:xfrm>
                <a:off x="5744275" y="3868300"/>
                <a:ext cx="87575" cy="143375"/>
              </a:xfrm>
              <a:custGeom>
                <a:avLst/>
                <a:gdLst>
                  <a:gd name="T0" fmla="*/ 2147483646 w 3503"/>
                  <a:gd name="T1" fmla="*/ 9765625 h 5735"/>
                  <a:gd name="T2" fmla="*/ 2147483646 w 3503"/>
                  <a:gd name="T3" fmla="*/ 2147483646 h 5735"/>
                  <a:gd name="T4" fmla="*/ 2147483646 w 3503"/>
                  <a:gd name="T5" fmla="*/ 2147483646 h 5735"/>
                  <a:gd name="T6" fmla="*/ 2147483646 w 3503"/>
                  <a:gd name="T7" fmla="*/ 2147483646 h 5735"/>
                  <a:gd name="T8" fmla="*/ 2147483646 w 3503"/>
                  <a:gd name="T9" fmla="*/ 2147483646 h 5735"/>
                  <a:gd name="T10" fmla="*/ 2147483646 w 3503"/>
                  <a:gd name="T11" fmla="*/ 2147483646 h 5735"/>
                  <a:gd name="T12" fmla="*/ 2147483646 w 3503"/>
                  <a:gd name="T13" fmla="*/ 2147483646 h 5735"/>
                  <a:gd name="T14" fmla="*/ 2147483646 w 3503"/>
                  <a:gd name="T15" fmla="*/ 9765625 h 57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1494;p9"/>
              <p:cNvSpPr>
                <a:spLocks/>
              </p:cNvSpPr>
              <p:nvPr/>
            </p:nvSpPr>
            <p:spPr bwMode="auto">
              <a:xfrm>
                <a:off x="6004450" y="3842450"/>
                <a:ext cx="148475" cy="104500"/>
              </a:xfrm>
              <a:custGeom>
                <a:avLst/>
                <a:gdLst>
                  <a:gd name="T0" fmla="*/ 2147483646 w 5939"/>
                  <a:gd name="T1" fmla="*/ 9765625 h 4180"/>
                  <a:gd name="T2" fmla="*/ 2147483646 w 5939"/>
                  <a:gd name="T3" fmla="*/ 2147483646 h 4180"/>
                  <a:gd name="T4" fmla="*/ 2147483646 w 5939"/>
                  <a:gd name="T5" fmla="*/ 2147483646 h 4180"/>
                  <a:gd name="T6" fmla="*/ 9765625 w 5939"/>
                  <a:gd name="T7" fmla="*/ 2147483646 h 4180"/>
                  <a:gd name="T8" fmla="*/ 2147483646 w 5939"/>
                  <a:gd name="T9" fmla="*/ 2147483646 h 4180"/>
                  <a:gd name="T10" fmla="*/ 2147483646 w 5939"/>
                  <a:gd name="T11" fmla="*/ 2147483646 h 4180"/>
                  <a:gd name="T12" fmla="*/ 2147483646 w 5939"/>
                  <a:gd name="T13" fmla="*/ 2147483646 h 4180"/>
                  <a:gd name="T14" fmla="*/ 2147483646 w 5939"/>
                  <a:gd name="T15" fmla="*/ 2147483646 h 4180"/>
                  <a:gd name="T16" fmla="*/ 2147483646 w 5939"/>
                  <a:gd name="T17" fmla="*/ 2147483646 h 4180"/>
                  <a:gd name="T18" fmla="*/ 2147483646 w 5939"/>
                  <a:gd name="T19" fmla="*/ 9765625 h 41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4639269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bg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499;p10"/>
          <p:cNvSpPr>
            <a:spLocks/>
          </p:cNvSpPr>
          <p:nvPr/>
        </p:nvSpPr>
        <p:spPr bwMode="auto">
          <a:xfrm>
            <a:off x="11150600" y="539750"/>
            <a:ext cx="788988" cy="438150"/>
          </a:xfrm>
          <a:custGeom>
            <a:avLst/>
            <a:gdLst>
              <a:gd name="T0" fmla="*/ 2147483646 w 30756"/>
              <a:gd name="T1" fmla="*/ 0 h 17113"/>
              <a:gd name="T2" fmla="*/ 2147483646 w 30756"/>
              <a:gd name="T3" fmla="*/ 2147483646 h 17113"/>
              <a:gd name="T4" fmla="*/ 2147483646 w 30756"/>
              <a:gd name="T5" fmla="*/ 2147483646 h 17113"/>
              <a:gd name="T6" fmla="*/ 2147483646 w 30756"/>
              <a:gd name="T7" fmla="*/ 2147483646 h 17113"/>
              <a:gd name="T8" fmla="*/ 2147483646 w 30756"/>
              <a:gd name="T9" fmla="*/ 2147483646 h 17113"/>
              <a:gd name="T10" fmla="*/ 2147483646 w 30756"/>
              <a:gd name="T11" fmla="*/ 2147483646 h 17113"/>
              <a:gd name="T12" fmla="*/ 2147483646 w 30756"/>
              <a:gd name="T13" fmla="*/ 2147483646 h 17113"/>
              <a:gd name="T14" fmla="*/ 2147483646 w 30756"/>
              <a:gd name="T15" fmla="*/ 2147483646 h 17113"/>
              <a:gd name="T16" fmla="*/ 2147483646 w 30756"/>
              <a:gd name="T17" fmla="*/ 2147483646 h 17113"/>
              <a:gd name="T18" fmla="*/ 2147483646 w 30756"/>
              <a:gd name="T19" fmla="*/ 2147483646 h 17113"/>
              <a:gd name="T20" fmla="*/ 2147483646 w 30756"/>
              <a:gd name="T21" fmla="*/ 2147483646 h 17113"/>
              <a:gd name="T22" fmla="*/ 2147483646 w 30756"/>
              <a:gd name="T23" fmla="*/ 2147483646 h 17113"/>
              <a:gd name="T24" fmla="*/ 2147483646 w 30756"/>
              <a:gd name="T25" fmla="*/ 2147483646 h 17113"/>
              <a:gd name="T26" fmla="*/ 2147483646 w 30756"/>
              <a:gd name="T27" fmla="*/ 2147483646 h 17113"/>
              <a:gd name="T28" fmla="*/ 2147483646 w 30756"/>
              <a:gd name="T29" fmla="*/ 2147483646 h 17113"/>
              <a:gd name="T30" fmla="*/ 2147483646 w 30756"/>
              <a:gd name="T31" fmla="*/ 2147483646 h 17113"/>
              <a:gd name="T32" fmla="*/ 2147483646 w 30756"/>
              <a:gd name="T33" fmla="*/ 2147483646 h 17113"/>
              <a:gd name="T34" fmla="*/ 2147483646 w 30756"/>
              <a:gd name="T35" fmla="*/ 2147483646 h 17113"/>
              <a:gd name="T36" fmla="*/ 2147483646 w 30756"/>
              <a:gd name="T37" fmla="*/ 2147483646 h 17113"/>
              <a:gd name="T38" fmla="*/ 2147483646 w 30756"/>
              <a:gd name="T39" fmla="*/ 2147483646 h 17113"/>
              <a:gd name="T40" fmla="*/ 2147483646 w 30756"/>
              <a:gd name="T41" fmla="*/ 2147483646 h 17113"/>
              <a:gd name="T42" fmla="*/ 2147483646 w 30756"/>
              <a:gd name="T43" fmla="*/ 2147483646 h 17113"/>
              <a:gd name="T44" fmla="*/ 2147483646 w 30756"/>
              <a:gd name="T45" fmla="*/ 2147483646 h 17113"/>
              <a:gd name="T46" fmla="*/ 2147483646 w 30756"/>
              <a:gd name="T47" fmla="*/ 2147483646 h 17113"/>
              <a:gd name="T48" fmla="*/ 2147483646 w 30756"/>
              <a:gd name="T49" fmla="*/ 2147483646 h 17113"/>
              <a:gd name="T50" fmla="*/ 2147483646 w 30756"/>
              <a:gd name="T51" fmla="*/ 2147483646 h 17113"/>
              <a:gd name="T52" fmla="*/ 1488900394 w 30756"/>
              <a:gd name="T53" fmla="*/ 2147483646 h 17113"/>
              <a:gd name="T54" fmla="*/ 744458432 w 30756"/>
              <a:gd name="T55" fmla="*/ 2147483646 h 17113"/>
              <a:gd name="T56" fmla="*/ 1110830048 w 30756"/>
              <a:gd name="T57" fmla="*/ 2147483646 h 17113"/>
              <a:gd name="T58" fmla="*/ 2147483646 w 30756"/>
              <a:gd name="T59" fmla="*/ 2147483646 h 17113"/>
              <a:gd name="T60" fmla="*/ 2147483646 w 30756"/>
              <a:gd name="T61" fmla="*/ 2147483646 h 17113"/>
              <a:gd name="T62" fmla="*/ 2147483646 w 30756"/>
              <a:gd name="T63" fmla="*/ 2147483646 h 17113"/>
              <a:gd name="T64" fmla="*/ 2147483646 w 30756"/>
              <a:gd name="T65" fmla="*/ 2147483646 h 17113"/>
              <a:gd name="T66" fmla="*/ 2147483646 w 30756"/>
              <a:gd name="T67" fmla="*/ 2147483646 h 17113"/>
              <a:gd name="T68" fmla="*/ 2147483646 w 30756"/>
              <a:gd name="T69" fmla="*/ 2147483646 h 17113"/>
              <a:gd name="T70" fmla="*/ 2147483646 w 30756"/>
              <a:gd name="T71" fmla="*/ 2147483646 h 17113"/>
              <a:gd name="T72" fmla="*/ 2147483646 w 30756"/>
              <a:gd name="T73" fmla="*/ 2147483646 h 17113"/>
              <a:gd name="T74" fmla="*/ 2147483646 w 30756"/>
              <a:gd name="T75" fmla="*/ 2147483646 h 17113"/>
              <a:gd name="T76" fmla="*/ 2147483646 w 30756"/>
              <a:gd name="T77" fmla="*/ 2147483646 h 17113"/>
              <a:gd name="T78" fmla="*/ 2147483646 w 30756"/>
              <a:gd name="T79" fmla="*/ 2147483646 h 17113"/>
              <a:gd name="T80" fmla="*/ 2147483646 w 30756"/>
              <a:gd name="T81" fmla="*/ 0 h 17113"/>
              <a:gd name="T82" fmla="*/ 2147483646 w 30756"/>
              <a:gd name="T83" fmla="*/ 0 h 1711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lnTo>
                  <a:pt x="21949" y="0"/>
                </a:lnTo>
                <a:close/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00" tIns="121900" rIns="121900" bIns="121900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434343"/>
              </a:solidFill>
            </a:endParaRPr>
          </a:p>
        </p:txBody>
      </p:sp>
      <p:sp>
        <p:nvSpPr>
          <p:cNvPr id="4" name="Google Shape;1500;p10"/>
          <p:cNvSpPr>
            <a:spLocks/>
          </p:cNvSpPr>
          <p:nvPr/>
        </p:nvSpPr>
        <p:spPr bwMode="auto">
          <a:xfrm>
            <a:off x="265113" y="222250"/>
            <a:ext cx="1016000" cy="498475"/>
          </a:xfrm>
          <a:custGeom>
            <a:avLst/>
            <a:gdLst>
              <a:gd name="T0" fmla="*/ 2147483646 w 26320"/>
              <a:gd name="T1" fmla="*/ 0 h 12877"/>
              <a:gd name="T2" fmla="*/ 2147483646 w 26320"/>
              <a:gd name="T3" fmla="*/ 2147483646 h 12877"/>
              <a:gd name="T4" fmla="*/ 2147483646 w 26320"/>
              <a:gd name="T5" fmla="*/ 2147483646 h 12877"/>
              <a:gd name="T6" fmla="*/ 2147483646 w 26320"/>
              <a:gd name="T7" fmla="*/ 2147483646 h 12877"/>
              <a:gd name="T8" fmla="*/ 2147483646 w 26320"/>
              <a:gd name="T9" fmla="*/ 2147483646 h 12877"/>
              <a:gd name="T10" fmla="*/ 2147483646 w 26320"/>
              <a:gd name="T11" fmla="*/ 2147483646 h 12877"/>
              <a:gd name="T12" fmla="*/ 2147483646 w 26320"/>
              <a:gd name="T13" fmla="*/ 2147483646 h 12877"/>
              <a:gd name="T14" fmla="*/ 2147483646 w 26320"/>
              <a:gd name="T15" fmla="*/ 2147483646 h 12877"/>
              <a:gd name="T16" fmla="*/ 2147483646 w 26320"/>
              <a:gd name="T17" fmla="*/ 2147483646 h 12877"/>
              <a:gd name="T18" fmla="*/ 2147483646 w 26320"/>
              <a:gd name="T19" fmla="*/ 2147483646 h 12877"/>
              <a:gd name="T20" fmla="*/ 0 w 26320"/>
              <a:gd name="T21" fmla="*/ 2147483646 h 12877"/>
              <a:gd name="T22" fmla="*/ 2147483646 w 26320"/>
              <a:gd name="T23" fmla="*/ 2147483646 h 12877"/>
              <a:gd name="T24" fmla="*/ 2147483646 w 26320"/>
              <a:gd name="T25" fmla="*/ 2147483646 h 12877"/>
              <a:gd name="T26" fmla="*/ 2147483646 w 26320"/>
              <a:gd name="T27" fmla="*/ 2147483646 h 12877"/>
              <a:gd name="T28" fmla="*/ 2147483646 w 26320"/>
              <a:gd name="T29" fmla="*/ 2147483646 h 12877"/>
              <a:gd name="T30" fmla="*/ 2147483646 w 26320"/>
              <a:gd name="T31" fmla="*/ 2147483646 h 12877"/>
              <a:gd name="T32" fmla="*/ 2147483646 w 26320"/>
              <a:gd name="T33" fmla="*/ 2147483646 h 12877"/>
              <a:gd name="T34" fmla="*/ 2147483646 w 26320"/>
              <a:gd name="T35" fmla="*/ 2147483646 h 12877"/>
              <a:gd name="T36" fmla="*/ 2147483646 w 26320"/>
              <a:gd name="T37" fmla="*/ 2147483646 h 12877"/>
              <a:gd name="T38" fmla="*/ 2147483646 w 26320"/>
              <a:gd name="T39" fmla="*/ 2147483646 h 12877"/>
              <a:gd name="T40" fmla="*/ 2147483646 w 26320"/>
              <a:gd name="T41" fmla="*/ 2147483646 h 12877"/>
              <a:gd name="T42" fmla="*/ 2147483646 w 26320"/>
              <a:gd name="T43" fmla="*/ 2147483646 h 12877"/>
              <a:gd name="T44" fmla="*/ 2147483646 w 26320"/>
              <a:gd name="T45" fmla="*/ 2147483646 h 12877"/>
              <a:gd name="T46" fmla="*/ 2147483646 w 26320"/>
              <a:gd name="T47" fmla="*/ 2147483646 h 12877"/>
              <a:gd name="T48" fmla="*/ 2147483646 w 26320"/>
              <a:gd name="T49" fmla="*/ 2147483646 h 12877"/>
              <a:gd name="T50" fmla="*/ 2147483646 w 26320"/>
              <a:gd name="T51" fmla="*/ 2147483646 h 12877"/>
              <a:gd name="T52" fmla="*/ 2147483646 w 26320"/>
              <a:gd name="T53" fmla="*/ 2147483646 h 12877"/>
              <a:gd name="T54" fmla="*/ 2147483646 w 26320"/>
              <a:gd name="T55" fmla="*/ 2147483646 h 12877"/>
              <a:gd name="T56" fmla="*/ 2147483646 w 26320"/>
              <a:gd name="T57" fmla="*/ 2147483646 h 12877"/>
              <a:gd name="T58" fmla="*/ 2147483646 w 26320"/>
              <a:gd name="T59" fmla="*/ 2147483646 h 12877"/>
              <a:gd name="T60" fmla="*/ 2147483646 w 26320"/>
              <a:gd name="T61" fmla="*/ 2147483646 h 12877"/>
              <a:gd name="T62" fmla="*/ 2147483646 w 26320"/>
              <a:gd name="T63" fmla="*/ 2147483646 h 12877"/>
              <a:gd name="T64" fmla="*/ 2147483646 w 26320"/>
              <a:gd name="T65" fmla="*/ 2147483646 h 12877"/>
              <a:gd name="T66" fmla="*/ 2147483646 w 26320"/>
              <a:gd name="T67" fmla="*/ 2147483646 h 12877"/>
              <a:gd name="T68" fmla="*/ 2147483646 w 26320"/>
              <a:gd name="T69" fmla="*/ 2147483646 h 12877"/>
              <a:gd name="T70" fmla="*/ 2147483646 w 26320"/>
              <a:gd name="T71" fmla="*/ 2147483646 h 12877"/>
              <a:gd name="T72" fmla="*/ 2147483646 w 26320"/>
              <a:gd name="T73" fmla="*/ 2147483646 h 12877"/>
              <a:gd name="T74" fmla="*/ 2147483646 w 26320"/>
              <a:gd name="T75" fmla="*/ 2147483646 h 12877"/>
              <a:gd name="T76" fmla="*/ 2147483646 w 26320"/>
              <a:gd name="T77" fmla="*/ 2147483646 h 12877"/>
              <a:gd name="T78" fmla="*/ 2147483646 w 26320"/>
              <a:gd name="T79" fmla="*/ 2147483646 h 12877"/>
              <a:gd name="T80" fmla="*/ 2147483646 w 26320"/>
              <a:gd name="T81" fmla="*/ 2147483646 h 12877"/>
              <a:gd name="T82" fmla="*/ 2147483646 w 26320"/>
              <a:gd name="T83" fmla="*/ 2147483646 h 12877"/>
              <a:gd name="T84" fmla="*/ 2147483646 w 26320"/>
              <a:gd name="T85" fmla="*/ 2147483646 h 12877"/>
              <a:gd name="T86" fmla="*/ 2147483646 w 26320"/>
              <a:gd name="T87" fmla="*/ 0 h 12877"/>
              <a:gd name="T88" fmla="*/ 2147483646 w 26320"/>
              <a:gd name="T89" fmla="*/ 0 h 128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lnTo>
                  <a:pt x="9173" y="0"/>
                </a:lnTo>
                <a:close/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00" tIns="121900" rIns="121900" bIns="121900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434343"/>
              </a:solidFill>
            </a:endParaRPr>
          </a:p>
        </p:txBody>
      </p:sp>
      <p:grpSp>
        <p:nvGrpSpPr>
          <p:cNvPr id="5" name="Google Shape;1501;p10"/>
          <p:cNvGrpSpPr>
            <a:grpSpLocks/>
          </p:cNvGrpSpPr>
          <p:nvPr/>
        </p:nvGrpSpPr>
        <p:grpSpPr bwMode="auto">
          <a:xfrm flipH="1">
            <a:off x="519113" y="1795463"/>
            <a:ext cx="1003300" cy="1004887"/>
            <a:chOff x="1200675" y="4314750"/>
            <a:chExt cx="752650" cy="753525"/>
          </a:xfrm>
        </p:grpSpPr>
        <p:sp>
          <p:nvSpPr>
            <p:cNvPr id="6" name="Google Shape;1502;p10"/>
            <p:cNvSpPr>
              <a:spLocks/>
            </p:cNvSpPr>
            <p:nvPr/>
          </p:nvSpPr>
          <p:spPr bwMode="auto">
            <a:xfrm>
              <a:off x="1200675" y="4314750"/>
              <a:ext cx="191400" cy="173775"/>
            </a:xfrm>
            <a:custGeom>
              <a:avLst/>
              <a:gdLst>
                <a:gd name="T0" fmla="*/ 2147483646 w 7656"/>
                <a:gd name="T1" fmla="*/ 2147483646 h 6951"/>
                <a:gd name="T2" fmla="*/ 2147483646 w 7656"/>
                <a:gd name="T3" fmla="*/ 2147483646 h 6951"/>
                <a:gd name="T4" fmla="*/ 2147483646 w 7656"/>
                <a:gd name="T5" fmla="*/ 2147483646 h 6951"/>
                <a:gd name="T6" fmla="*/ 2147483646 w 7656"/>
                <a:gd name="T7" fmla="*/ 2147483646 h 6951"/>
                <a:gd name="T8" fmla="*/ 2147483646 w 7656"/>
                <a:gd name="T9" fmla="*/ 2147483646 h 6951"/>
                <a:gd name="T10" fmla="*/ 2147483646 w 7656"/>
                <a:gd name="T11" fmla="*/ 2147483646 h 6951"/>
                <a:gd name="T12" fmla="*/ 2147483646 w 7656"/>
                <a:gd name="T13" fmla="*/ 2147483646 h 6951"/>
                <a:gd name="T14" fmla="*/ 2147483646 w 7656"/>
                <a:gd name="T15" fmla="*/ 2147483646 h 6951"/>
                <a:gd name="T16" fmla="*/ 2147483646 w 7656"/>
                <a:gd name="T17" fmla="*/ 2147483646 h 6951"/>
                <a:gd name="T18" fmla="*/ 2147483646 w 7656"/>
                <a:gd name="T19" fmla="*/ 2147483646 h 6951"/>
                <a:gd name="T20" fmla="*/ 2147483646 w 7656"/>
                <a:gd name="T21" fmla="*/ 2147483646 h 6951"/>
                <a:gd name="T22" fmla="*/ 2147483646 w 7656"/>
                <a:gd name="T23" fmla="*/ 2147483646 h 6951"/>
                <a:gd name="T24" fmla="*/ 2147483646 w 7656"/>
                <a:gd name="T25" fmla="*/ 2147483646 h 6951"/>
                <a:gd name="T26" fmla="*/ 2147483646 w 7656"/>
                <a:gd name="T27" fmla="*/ 2147483646 h 6951"/>
                <a:gd name="T28" fmla="*/ 2147483646 w 7656"/>
                <a:gd name="T29" fmla="*/ 2147483646 h 6951"/>
                <a:gd name="T30" fmla="*/ 2147483646 w 7656"/>
                <a:gd name="T31" fmla="*/ 2147483646 h 6951"/>
                <a:gd name="T32" fmla="*/ 2147483646 w 7656"/>
                <a:gd name="T33" fmla="*/ 2147483646 h 6951"/>
                <a:gd name="T34" fmla="*/ 2147483646 w 7656"/>
                <a:gd name="T35" fmla="*/ 2147483646 h 6951"/>
                <a:gd name="T36" fmla="*/ 2147483646 w 7656"/>
                <a:gd name="T37" fmla="*/ 2147483646 h 6951"/>
                <a:gd name="T38" fmla="*/ 2147483646 w 7656"/>
                <a:gd name="T39" fmla="*/ 2147483646 h 6951"/>
                <a:gd name="T40" fmla="*/ 2147483646 w 7656"/>
                <a:gd name="T41" fmla="*/ 2147483646 h 6951"/>
                <a:gd name="T42" fmla="*/ 2147483646 w 7656"/>
                <a:gd name="T43" fmla="*/ 2147483646 h 6951"/>
                <a:gd name="T44" fmla="*/ 2147483646 w 7656"/>
                <a:gd name="T45" fmla="*/ 2147483646 h 6951"/>
                <a:gd name="T46" fmla="*/ 2147483646 w 7656"/>
                <a:gd name="T47" fmla="*/ 2147483646 h 6951"/>
                <a:gd name="T48" fmla="*/ 2147483646 w 7656"/>
                <a:gd name="T49" fmla="*/ 2147483646 h 6951"/>
                <a:gd name="T50" fmla="*/ 2147483646 w 7656"/>
                <a:gd name="T51" fmla="*/ 2147483646 h 6951"/>
                <a:gd name="T52" fmla="*/ 2147483646 w 7656"/>
                <a:gd name="T53" fmla="*/ 2147483646 h 6951"/>
                <a:gd name="T54" fmla="*/ 2147483646 w 7656"/>
                <a:gd name="T55" fmla="*/ 2147483646 h 6951"/>
                <a:gd name="T56" fmla="*/ 2147483646 w 7656"/>
                <a:gd name="T57" fmla="*/ 2147483646 h 6951"/>
                <a:gd name="T58" fmla="*/ 2147483646 w 7656"/>
                <a:gd name="T59" fmla="*/ 2147483646 h 6951"/>
                <a:gd name="T60" fmla="*/ 2147483646 w 7656"/>
                <a:gd name="T61" fmla="*/ 2147483646 h 6951"/>
                <a:gd name="T62" fmla="*/ 2147483646 w 7656"/>
                <a:gd name="T63" fmla="*/ 2147483646 h 6951"/>
                <a:gd name="T64" fmla="*/ 2147483646 w 7656"/>
                <a:gd name="T65" fmla="*/ 2147483646 h 6951"/>
                <a:gd name="T66" fmla="*/ 2147483646 w 7656"/>
                <a:gd name="T67" fmla="*/ 2147483646 h 6951"/>
                <a:gd name="T68" fmla="*/ 2147483646 w 7656"/>
                <a:gd name="T69" fmla="*/ 2147483646 h 6951"/>
                <a:gd name="T70" fmla="*/ 2147483646 w 7656"/>
                <a:gd name="T71" fmla="*/ 2147483646 h 6951"/>
                <a:gd name="T72" fmla="*/ 2147483646 w 7656"/>
                <a:gd name="T73" fmla="*/ 2147483646 h 6951"/>
                <a:gd name="T74" fmla="*/ 2147483646 w 7656"/>
                <a:gd name="T75" fmla="*/ 0 h 69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7" name="Google Shape;1503;p10"/>
            <p:cNvSpPr>
              <a:spLocks/>
            </p:cNvSpPr>
            <p:nvPr/>
          </p:nvSpPr>
          <p:spPr bwMode="auto">
            <a:xfrm>
              <a:off x="1677625" y="4820450"/>
              <a:ext cx="275700" cy="247825"/>
            </a:xfrm>
            <a:custGeom>
              <a:avLst/>
              <a:gdLst>
                <a:gd name="T0" fmla="*/ 2147483646 w 11028"/>
                <a:gd name="T1" fmla="*/ 2147483646 h 9913"/>
                <a:gd name="T2" fmla="*/ 2147483646 w 11028"/>
                <a:gd name="T3" fmla="*/ 2147483646 h 9913"/>
                <a:gd name="T4" fmla="*/ 2147483646 w 11028"/>
                <a:gd name="T5" fmla="*/ 2147483646 h 9913"/>
                <a:gd name="T6" fmla="*/ 2147483646 w 11028"/>
                <a:gd name="T7" fmla="*/ 2147483646 h 9913"/>
                <a:gd name="T8" fmla="*/ 2147483646 w 11028"/>
                <a:gd name="T9" fmla="*/ 2147483646 h 9913"/>
                <a:gd name="T10" fmla="*/ 2147483646 w 11028"/>
                <a:gd name="T11" fmla="*/ 2147483646 h 9913"/>
                <a:gd name="T12" fmla="*/ 2147483646 w 11028"/>
                <a:gd name="T13" fmla="*/ 2147483646 h 9913"/>
                <a:gd name="T14" fmla="*/ 2147483646 w 11028"/>
                <a:gd name="T15" fmla="*/ 2147483646 h 9913"/>
                <a:gd name="T16" fmla="*/ 2147483646 w 11028"/>
                <a:gd name="T17" fmla="*/ 2147483646 h 9913"/>
                <a:gd name="T18" fmla="*/ 2147483646 w 11028"/>
                <a:gd name="T19" fmla="*/ 2147483646 h 9913"/>
                <a:gd name="T20" fmla="*/ 2147483646 w 11028"/>
                <a:gd name="T21" fmla="*/ 2147483646 h 9913"/>
                <a:gd name="T22" fmla="*/ 2147483646 w 11028"/>
                <a:gd name="T23" fmla="*/ 2147483646 h 9913"/>
                <a:gd name="T24" fmla="*/ 2147483646 w 11028"/>
                <a:gd name="T25" fmla="*/ 2147483646 h 9913"/>
                <a:gd name="T26" fmla="*/ 2147483646 w 11028"/>
                <a:gd name="T27" fmla="*/ 2147483646 h 9913"/>
                <a:gd name="T28" fmla="*/ 2147483646 w 11028"/>
                <a:gd name="T29" fmla="*/ 2147483646 h 9913"/>
                <a:gd name="T30" fmla="*/ 2147483646 w 11028"/>
                <a:gd name="T31" fmla="*/ 2147483646 h 9913"/>
                <a:gd name="T32" fmla="*/ 2147483646 w 11028"/>
                <a:gd name="T33" fmla="*/ 2147483646 h 9913"/>
                <a:gd name="T34" fmla="*/ 2147483646 w 11028"/>
                <a:gd name="T35" fmla="*/ 2147483646 h 9913"/>
                <a:gd name="T36" fmla="*/ 2147483646 w 11028"/>
                <a:gd name="T37" fmla="*/ 2147483646 h 9913"/>
                <a:gd name="T38" fmla="*/ 2147483646 w 11028"/>
                <a:gd name="T39" fmla="*/ 2147483646 h 9913"/>
                <a:gd name="T40" fmla="*/ 2147483646 w 11028"/>
                <a:gd name="T41" fmla="*/ 2147483646 h 9913"/>
                <a:gd name="T42" fmla="*/ 2147483646 w 11028"/>
                <a:gd name="T43" fmla="*/ 2147483646 h 9913"/>
                <a:gd name="T44" fmla="*/ 2147483646 w 11028"/>
                <a:gd name="T45" fmla="*/ 2147483646 h 9913"/>
                <a:gd name="T46" fmla="*/ 2147483646 w 11028"/>
                <a:gd name="T47" fmla="*/ 2147483646 h 9913"/>
                <a:gd name="T48" fmla="*/ 2147483646 w 11028"/>
                <a:gd name="T49" fmla="*/ 2147483646 h 9913"/>
                <a:gd name="T50" fmla="*/ 2147483646 w 11028"/>
                <a:gd name="T51" fmla="*/ 2147483646 h 9913"/>
                <a:gd name="T52" fmla="*/ 2147483646 w 11028"/>
                <a:gd name="T53" fmla="*/ 2147483646 h 9913"/>
                <a:gd name="T54" fmla="*/ 2147483646 w 11028"/>
                <a:gd name="T55" fmla="*/ 2147483646 h 9913"/>
                <a:gd name="T56" fmla="*/ 2147483646 w 11028"/>
                <a:gd name="T57" fmla="*/ 2147483646 h 9913"/>
                <a:gd name="T58" fmla="*/ 2147483646 w 11028"/>
                <a:gd name="T59" fmla="*/ 2147483646 h 9913"/>
                <a:gd name="T60" fmla="*/ 2147483646 w 11028"/>
                <a:gd name="T61" fmla="*/ 2147483646 h 9913"/>
                <a:gd name="T62" fmla="*/ 2147483646 w 11028"/>
                <a:gd name="T63" fmla="*/ 2147483646 h 9913"/>
                <a:gd name="T64" fmla="*/ 2147483646 w 11028"/>
                <a:gd name="T65" fmla="*/ 2147483646 h 9913"/>
                <a:gd name="T66" fmla="*/ 2147483646 w 11028"/>
                <a:gd name="T67" fmla="*/ 2147483646 h 9913"/>
                <a:gd name="T68" fmla="*/ 2147483646 w 11028"/>
                <a:gd name="T69" fmla="*/ 2147483646 h 9913"/>
                <a:gd name="T70" fmla="*/ 2147483646 w 11028"/>
                <a:gd name="T71" fmla="*/ 2147483646 h 9913"/>
                <a:gd name="T72" fmla="*/ 2147483646 w 11028"/>
                <a:gd name="T73" fmla="*/ 2147483646 h 9913"/>
                <a:gd name="T74" fmla="*/ 2147483646 w 11028"/>
                <a:gd name="T75" fmla="*/ 9765625 h 99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grpSp>
        <p:nvGrpSpPr>
          <p:cNvPr id="8" name="Google Shape;1504;p10"/>
          <p:cNvGrpSpPr>
            <a:grpSpLocks/>
          </p:cNvGrpSpPr>
          <p:nvPr/>
        </p:nvGrpSpPr>
        <p:grpSpPr bwMode="auto">
          <a:xfrm>
            <a:off x="-496888" y="3883025"/>
            <a:ext cx="13281026" cy="3681413"/>
            <a:chOff x="-372654" y="2911675"/>
            <a:chExt cx="9960981" cy="2761766"/>
          </a:xfrm>
        </p:grpSpPr>
        <p:grpSp>
          <p:nvGrpSpPr>
            <p:cNvPr id="9" name="Google Shape;1505;p10"/>
            <p:cNvGrpSpPr>
              <a:grpSpLocks/>
            </p:cNvGrpSpPr>
            <p:nvPr/>
          </p:nvGrpSpPr>
          <p:grpSpPr bwMode="auto"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92" name="Google Shape;1506;p10"/>
              <p:cNvSpPr/>
              <p:nvPr/>
            </p:nvSpPr>
            <p:spPr>
              <a:xfrm>
                <a:off x="6152816" y="3574459"/>
                <a:ext cx="262940" cy="538729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3" name="Google Shape;1507;p10"/>
              <p:cNvSpPr/>
              <p:nvPr/>
            </p:nvSpPr>
            <p:spPr>
              <a:xfrm>
                <a:off x="5832624" y="3655056"/>
                <a:ext cx="373205" cy="453890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4" name="Google Shape;1508;p10"/>
              <p:cNvSpPr/>
              <p:nvPr/>
            </p:nvSpPr>
            <p:spPr>
              <a:xfrm>
                <a:off x="5671467" y="3968961"/>
                <a:ext cx="536481" cy="248154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5" name="Google Shape;1509;p10"/>
              <p:cNvSpPr/>
              <p:nvPr/>
            </p:nvSpPr>
            <p:spPr>
              <a:xfrm>
                <a:off x="5841105" y="4111066"/>
                <a:ext cx="362602" cy="43268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6" name="Google Shape;1510;p10"/>
              <p:cNvSpPr/>
              <p:nvPr/>
            </p:nvSpPr>
            <p:spPr>
              <a:xfrm>
                <a:off x="6110406" y="4113188"/>
                <a:ext cx="258699" cy="498429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7" name="Google Shape;1511;p10"/>
              <p:cNvSpPr/>
              <p:nvPr/>
            </p:nvSpPr>
            <p:spPr>
              <a:xfrm>
                <a:off x="6203707" y="3782315"/>
                <a:ext cx="489832" cy="341477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8" name="Google Shape;1512;p10"/>
              <p:cNvSpPr/>
              <p:nvPr/>
            </p:nvSpPr>
            <p:spPr>
              <a:xfrm>
                <a:off x="6199466" y="4017743"/>
                <a:ext cx="528001" cy="220582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9" name="Google Shape;1513;p10"/>
              <p:cNvSpPr/>
              <p:nvPr/>
            </p:nvSpPr>
            <p:spPr>
              <a:xfrm>
                <a:off x="6207948" y="4121672"/>
                <a:ext cx="424096" cy="362687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0" name="Google Shape;1514;p10"/>
            <p:cNvGrpSpPr>
              <a:grpSpLocks/>
            </p:cNvGrpSpPr>
            <p:nvPr/>
          </p:nvGrpSpPr>
          <p:grpSpPr bwMode="auto"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77" name="Google Shape;1515;p10"/>
              <p:cNvSpPr>
                <a:spLocks/>
              </p:cNvSpPr>
              <p:nvPr/>
            </p:nvSpPr>
            <p:spPr bwMode="auto">
              <a:xfrm>
                <a:off x="892375" y="3285175"/>
                <a:ext cx="523600" cy="378650"/>
              </a:xfrm>
              <a:custGeom>
                <a:avLst/>
                <a:gdLst>
                  <a:gd name="T0" fmla="*/ 2147483646 w 20944"/>
                  <a:gd name="T1" fmla="*/ 9765625 h 15146"/>
                  <a:gd name="T2" fmla="*/ 2147483646 w 20944"/>
                  <a:gd name="T3" fmla="*/ 2147483646 h 15146"/>
                  <a:gd name="T4" fmla="*/ 9765625 w 20944"/>
                  <a:gd name="T5" fmla="*/ 2147483646 h 15146"/>
                  <a:gd name="T6" fmla="*/ 2147483646 w 20944"/>
                  <a:gd name="T7" fmla="*/ 2147483646 h 15146"/>
                  <a:gd name="T8" fmla="*/ 2147483646 w 20944"/>
                  <a:gd name="T9" fmla="*/ 2147483646 h 15146"/>
                  <a:gd name="T10" fmla="*/ 2147483646 w 20944"/>
                  <a:gd name="T11" fmla="*/ 351562500 h 15146"/>
                  <a:gd name="T12" fmla="*/ 2147483646 w 20944"/>
                  <a:gd name="T13" fmla="*/ 9765625 h 151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178" name="Google Shape;1516;p10"/>
              <p:cNvGrpSpPr>
                <a:grpSpLocks/>
              </p:cNvGrpSpPr>
              <p:nvPr/>
            </p:nvGrpSpPr>
            <p:grpSpPr bwMode="auto"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79" name="Google Shape;1517;p10"/>
                <p:cNvSpPr>
                  <a:spLocks/>
                </p:cNvSpPr>
                <p:nvPr/>
              </p:nvSpPr>
              <p:spPr bwMode="auto">
                <a:xfrm>
                  <a:off x="916700" y="2276150"/>
                  <a:ext cx="289550" cy="661150"/>
                </a:xfrm>
                <a:custGeom>
                  <a:avLst/>
                  <a:gdLst>
                    <a:gd name="T0" fmla="*/ 2147483646 w 11582"/>
                    <a:gd name="T1" fmla="*/ 9765625 h 26446"/>
                    <a:gd name="T2" fmla="*/ 2147483646 w 11582"/>
                    <a:gd name="T3" fmla="*/ 2147483646 h 26446"/>
                    <a:gd name="T4" fmla="*/ 2147483646 w 11582"/>
                    <a:gd name="T5" fmla="*/ 2147483646 h 26446"/>
                    <a:gd name="T6" fmla="*/ 2147483646 w 11582"/>
                    <a:gd name="T7" fmla="*/ 2147483646 h 26446"/>
                    <a:gd name="T8" fmla="*/ 2147483646 w 11582"/>
                    <a:gd name="T9" fmla="*/ 9765625 h 264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0" name="Google Shape;1518;p10"/>
                <p:cNvSpPr>
                  <a:spLocks/>
                </p:cNvSpPr>
                <p:nvPr/>
              </p:nvSpPr>
              <p:spPr bwMode="auto">
                <a:xfrm>
                  <a:off x="249500" y="3548225"/>
                  <a:ext cx="383775" cy="487100"/>
                </a:xfrm>
                <a:custGeom>
                  <a:avLst/>
                  <a:gdLst>
                    <a:gd name="T0" fmla="*/ 2147483646 w 15351"/>
                    <a:gd name="T1" fmla="*/ 0 h 19484"/>
                    <a:gd name="T2" fmla="*/ 2147483646 w 15351"/>
                    <a:gd name="T3" fmla="*/ 2147483646 h 19484"/>
                    <a:gd name="T4" fmla="*/ 2147483646 w 15351"/>
                    <a:gd name="T5" fmla="*/ 2147483646 h 19484"/>
                    <a:gd name="T6" fmla="*/ 2147483646 w 15351"/>
                    <a:gd name="T7" fmla="*/ 2147483646 h 19484"/>
                    <a:gd name="T8" fmla="*/ 2147483646 w 15351"/>
                    <a:gd name="T9" fmla="*/ 0 h 194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1" name="Google Shape;1519;p10"/>
                <p:cNvSpPr>
                  <a:spLocks/>
                </p:cNvSpPr>
                <p:nvPr/>
              </p:nvSpPr>
              <p:spPr bwMode="auto">
                <a:xfrm>
                  <a:off x="765475" y="3687275"/>
                  <a:ext cx="476475" cy="386675"/>
                </a:xfrm>
                <a:custGeom>
                  <a:avLst/>
                  <a:gdLst>
                    <a:gd name="T0" fmla="*/ 2147483646 w 19059"/>
                    <a:gd name="T1" fmla="*/ 0 h 15467"/>
                    <a:gd name="T2" fmla="*/ 2147483646 w 19059"/>
                    <a:gd name="T3" fmla="*/ 2147483646 h 15467"/>
                    <a:gd name="T4" fmla="*/ 9765625 w 19059"/>
                    <a:gd name="T5" fmla="*/ 2147483646 h 15467"/>
                    <a:gd name="T6" fmla="*/ 2147483646 w 19059"/>
                    <a:gd name="T7" fmla="*/ 2147483646 h 15467"/>
                    <a:gd name="T8" fmla="*/ 2147483646 w 19059"/>
                    <a:gd name="T9" fmla="*/ 2147483646 h 15467"/>
                    <a:gd name="T10" fmla="*/ 2147483646 w 19059"/>
                    <a:gd name="T11" fmla="*/ 0 h 154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1520;p10"/>
                <p:cNvSpPr>
                  <a:spLocks/>
                </p:cNvSpPr>
                <p:nvPr/>
              </p:nvSpPr>
              <p:spPr bwMode="auto">
                <a:xfrm>
                  <a:off x="371100" y="3007175"/>
                  <a:ext cx="448350" cy="604125"/>
                </a:xfrm>
                <a:custGeom>
                  <a:avLst/>
                  <a:gdLst>
                    <a:gd name="T0" fmla="*/ 2147483646 w 17934"/>
                    <a:gd name="T1" fmla="*/ 0 h 24165"/>
                    <a:gd name="T2" fmla="*/ 2147483646 w 17934"/>
                    <a:gd name="T3" fmla="*/ 0 h 24165"/>
                    <a:gd name="T4" fmla="*/ 2147483646 w 17934"/>
                    <a:gd name="T5" fmla="*/ 2147483646 h 24165"/>
                    <a:gd name="T6" fmla="*/ 2147483646 w 17934"/>
                    <a:gd name="T7" fmla="*/ 2147483646 h 24165"/>
                    <a:gd name="T8" fmla="*/ 2147483646 w 17934"/>
                    <a:gd name="T9" fmla="*/ 2147483646 h 24165"/>
                    <a:gd name="T10" fmla="*/ 2147483646 w 17934"/>
                    <a:gd name="T11" fmla="*/ 0 h 2416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1521;p10"/>
                <p:cNvSpPr>
                  <a:spLocks/>
                </p:cNvSpPr>
                <p:nvPr/>
              </p:nvSpPr>
              <p:spPr bwMode="auto">
                <a:xfrm>
                  <a:off x="469875" y="2689550"/>
                  <a:ext cx="405800" cy="396850"/>
                </a:xfrm>
                <a:custGeom>
                  <a:avLst/>
                  <a:gdLst>
                    <a:gd name="T0" fmla="*/ 2147483646 w 16232"/>
                    <a:gd name="T1" fmla="*/ 0 h 15874"/>
                    <a:gd name="T2" fmla="*/ 2147483646 w 16232"/>
                    <a:gd name="T3" fmla="*/ 0 h 15874"/>
                    <a:gd name="T4" fmla="*/ 2147483646 w 16232"/>
                    <a:gd name="T5" fmla="*/ 2147483646 h 15874"/>
                    <a:gd name="T6" fmla="*/ 2147483646 w 16232"/>
                    <a:gd name="T7" fmla="*/ 2147483646 h 15874"/>
                    <a:gd name="T8" fmla="*/ 2147483646 w 16232"/>
                    <a:gd name="T9" fmla="*/ 2147483646 h 15874"/>
                    <a:gd name="T10" fmla="*/ 2147483646 w 16232"/>
                    <a:gd name="T11" fmla="*/ 2147483646 h 15874"/>
                    <a:gd name="T12" fmla="*/ 2147483646 w 16232"/>
                    <a:gd name="T13" fmla="*/ 0 h 158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1522;p10"/>
                <p:cNvSpPr>
                  <a:spLocks/>
                </p:cNvSpPr>
                <p:nvPr/>
              </p:nvSpPr>
              <p:spPr bwMode="auto">
                <a:xfrm>
                  <a:off x="1035250" y="2811925"/>
                  <a:ext cx="471900" cy="332850"/>
                </a:xfrm>
                <a:custGeom>
                  <a:avLst/>
                  <a:gdLst>
                    <a:gd name="T0" fmla="*/ 2147483646 w 18876"/>
                    <a:gd name="T1" fmla="*/ 0 h 13314"/>
                    <a:gd name="T2" fmla="*/ 2147483646 w 18876"/>
                    <a:gd name="T3" fmla="*/ 2147483646 h 13314"/>
                    <a:gd name="T4" fmla="*/ 1484375000 w 18876"/>
                    <a:gd name="T5" fmla="*/ 2147483646 h 13314"/>
                    <a:gd name="T6" fmla="*/ 2147483646 w 18876"/>
                    <a:gd name="T7" fmla="*/ 2147483646 h 13314"/>
                    <a:gd name="T8" fmla="*/ 2147483646 w 18876"/>
                    <a:gd name="T9" fmla="*/ 2147483646 h 13314"/>
                    <a:gd name="T10" fmla="*/ 2147483646 w 18876"/>
                    <a:gd name="T11" fmla="*/ 585937500 h 13314"/>
                    <a:gd name="T12" fmla="*/ 2147483646 w 18876"/>
                    <a:gd name="T13" fmla="*/ 0 h 133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5" name="Google Shape;1523;p10"/>
                <p:cNvSpPr>
                  <a:spLocks/>
                </p:cNvSpPr>
                <p:nvPr/>
              </p:nvSpPr>
              <p:spPr bwMode="auto">
                <a:xfrm>
                  <a:off x="511675" y="2502600"/>
                  <a:ext cx="588950" cy="2074525"/>
                </a:xfrm>
                <a:custGeom>
                  <a:avLst/>
                  <a:gdLst>
                    <a:gd name="T0" fmla="*/ 2147483646 w 23558"/>
                    <a:gd name="T1" fmla="*/ 9765625 h 82981"/>
                    <a:gd name="T2" fmla="*/ 2147483646 w 23558"/>
                    <a:gd name="T3" fmla="*/ 605468750 h 82981"/>
                    <a:gd name="T4" fmla="*/ 2147483646 w 23558"/>
                    <a:gd name="T5" fmla="*/ 2147483646 h 82981"/>
                    <a:gd name="T6" fmla="*/ 2147483646 w 23558"/>
                    <a:gd name="T7" fmla="*/ 2147483646 h 82981"/>
                    <a:gd name="T8" fmla="*/ 2147483646 w 23558"/>
                    <a:gd name="T9" fmla="*/ 2147483646 h 82981"/>
                    <a:gd name="T10" fmla="*/ 2147483646 w 23558"/>
                    <a:gd name="T11" fmla="*/ 2147483646 h 82981"/>
                    <a:gd name="T12" fmla="*/ 0 w 23558"/>
                    <a:gd name="T13" fmla="*/ 2147483646 h 82981"/>
                    <a:gd name="T14" fmla="*/ 302734375 w 23558"/>
                    <a:gd name="T15" fmla="*/ 2147483646 h 82981"/>
                    <a:gd name="T16" fmla="*/ 1484375000 w 23558"/>
                    <a:gd name="T17" fmla="*/ 2147483646 h 82981"/>
                    <a:gd name="T18" fmla="*/ 2147483646 w 23558"/>
                    <a:gd name="T19" fmla="*/ 2147483646 h 82981"/>
                    <a:gd name="T20" fmla="*/ 2147483646 w 23558"/>
                    <a:gd name="T21" fmla="*/ 2147483646 h 82981"/>
                    <a:gd name="T22" fmla="*/ 2147483646 w 23558"/>
                    <a:gd name="T23" fmla="*/ 2147483646 h 82981"/>
                    <a:gd name="T24" fmla="*/ 2147483646 w 23558"/>
                    <a:gd name="T25" fmla="*/ 2147483646 h 82981"/>
                    <a:gd name="T26" fmla="*/ 2147483646 w 23558"/>
                    <a:gd name="T27" fmla="*/ 2147483646 h 82981"/>
                    <a:gd name="T28" fmla="*/ 2147483646 w 23558"/>
                    <a:gd name="T29" fmla="*/ 605468750 h 82981"/>
                    <a:gd name="T30" fmla="*/ 2147483646 w 23558"/>
                    <a:gd name="T31" fmla="*/ 9765625 h 8298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1524;p10"/>
                <p:cNvSpPr>
                  <a:spLocks/>
                </p:cNvSpPr>
                <p:nvPr/>
              </p:nvSpPr>
              <p:spPr bwMode="auto">
                <a:xfrm>
                  <a:off x="564875" y="2794400"/>
                  <a:ext cx="880725" cy="403775"/>
                </a:xfrm>
                <a:custGeom>
                  <a:avLst/>
                  <a:gdLst>
                    <a:gd name="T0" fmla="*/ 0 w 35229"/>
                    <a:gd name="T1" fmla="*/ 9765625 h 16151"/>
                    <a:gd name="T2" fmla="*/ 0 w 35229"/>
                    <a:gd name="T3" fmla="*/ 302734375 h 16151"/>
                    <a:gd name="T4" fmla="*/ 2147483646 w 35229"/>
                    <a:gd name="T5" fmla="*/ 2147483646 h 16151"/>
                    <a:gd name="T6" fmla="*/ 2147483646 w 35229"/>
                    <a:gd name="T7" fmla="*/ 2147483646 h 16151"/>
                    <a:gd name="T8" fmla="*/ 2147483646 w 35229"/>
                    <a:gd name="T9" fmla="*/ 2147483646 h 16151"/>
                    <a:gd name="T10" fmla="*/ 2147483646 w 35229"/>
                    <a:gd name="T11" fmla="*/ 2147483646 h 16151"/>
                    <a:gd name="T12" fmla="*/ 2147483646 w 35229"/>
                    <a:gd name="T13" fmla="*/ 2147483646 h 16151"/>
                    <a:gd name="T14" fmla="*/ 2147483646 w 35229"/>
                    <a:gd name="T15" fmla="*/ 2147483646 h 16151"/>
                    <a:gd name="T16" fmla="*/ 2147483646 w 35229"/>
                    <a:gd name="T17" fmla="*/ 2147483646 h 16151"/>
                    <a:gd name="T18" fmla="*/ 2147483646 w 35229"/>
                    <a:gd name="T19" fmla="*/ 2147483646 h 16151"/>
                    <a:gd name="T20" fmla="*/ 2147483646 w 35229"/>
                    <a:gd name="T21" fmla="*/ 2147483646 h 16151"/>
                    <a:gd name="T22" fmla="*/ 2147483646 w 35229"/>
                    <a:gd name="T23" fmla="*/ 2147483646 h 16151"/>
                    <a:gd name="T24" fmla="*/ 2147483646 w 35229"/>
                    <a:gd name="T25" fmla="*/ 2147483646 h 16151"/>
                    <a:gd name="T26" fmla="*/ 2147483646 w 35229"/>
                    <a:gd name="T27" fmla="*/ 2147483646 h 16151"/>
                    <a:gd name="T28" fmla="*/ 2147483646 w 35229"/>
                    <a:gd name="T29" fmla="*/ 2147483646 h 16151"/>
                    <a:gd name="T30" fmla="*/ 302734375 w 35229"/>
                    <a:gd name="T31" fmla="*/ 9765625 h 16151"/>
                    <a:gd name="T32" fmla="*/ 0 w 35229"/>
                    <a:gd name="T33" fmla="*/ 9765625 h 161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7" name="Google Shape;1525;p10"/>
                <p:cNvSpPr>
                  <a:spLocks/>
                </p:cNvSpPr>
                <p:nvPr/>
              </p:nvSpPr>
              <p:spPr bwMode="auto">
                <a:xfrm>
                  <a:off x="504825" y="3130275"/>
                  <a:ext cx="867825" cy="596275"/>
                </a:xfrm>
                <a:custGeom>
                  <a:avLst/>
                  <a:gdLst>
                    <a:gd name="T0" fmla="*/ 898437500 w 34713"/>
                    <a:gd name="T1" fmla="*/ 9765625 h 23851"/>
                    <a:gd name="T2" fmla="*/ 9765625 w 34713"/>
                    <a:gd name="T3" fmla="*/ 302734375 h 23851"/>
                    <a:gd name="T4" fmla="*/ 2147483646 w 34713"/>
                    <a:gd name="T5" fmla="*/ 2147483646 h 23851"/>
                    <a:gd name="T6" fmla="*/ 2147483646 w 34713"/>
                    <a:gd name="T7" fmla="*/ 2147483646 h 23851"/>
                    <a:gd name="T8" fmla="*/ 2147483646 w 34713"/>
                    <a:gd name="T9" fmla="*/ 2147483646 h 23851"/>
                    <a:gd name="T10" fmla="*/ 2147483646 w 34713"/>
                    <a:gd name="T11" fmla="*/ 2147483646 h 23851"/>
                    <a:gd name="T12" fmla="*/ 2147483646 w 34713"/>
                    <a:gd name="T13" fmla="*/ 2147483646 h 23851"/>
                    <a:gd name="T14" fmla="*/ 2147483646 w 34713"/>
                    <a:gd name="T15" fmla="*/ 2147483646 h 23851"/>
                    <a:gd name="T16" fmla="*/ 2147483646 w 34713"/>
                    <a:gd name="T17" fmla="*/ 2147483646 h 23851"/>
                    <a:gd name="T18" fmla="*/ 2147483646 w 34713"/>
                    <a:gd name="T19" fmla="*/ 2147483646 h 23851"/>
                    <a:gd name="T20" fmla="*/ 2147483646 w 34713"/>
                    <a:gd name="T21" fmla="*/ 2147483646 h 23851"/>
                    <a:gd name="T22" fmla="*/ 2147483646 w 34713"/>
                    <a:gd name="T23" fmla="*/ 2147483646 h 23851"/>
                    <a:gd name="T24" fmla="*/ 2147483646 w 34713"/>
                    <a:gd name="T25" fmla="*/ 2147483646 h 23851"/>
                    <a:gd name="T26" fmla="*/ 2147483646 w 34713"/>
                    <a:gd name="T27" fmla="*/ 2147483646 h 23851"/>
                    <a:gd name="T28" fmla="*/ 2147483646 w 34713"/>
                    <a:gd name="T29" fmla="*/ 2147483646 h 23851"/>
                    <a:gd name="T30" fmla="*/ 2147483646 w 34713"/>
                    <a:gd name="T31" fmla="*/ 2147483646 h 23851"/>
                    <a:gd name="T32" fmla="*/ 2147483646 w 34713"/>
                    <a:gd name="T33" fmla="*/ 2147483646 h 23851"/>
                    <a:gd name="T34" fmla="*/ 2147483646 w 34713"/>
                    <a:gd name="T35" fmla="*/ 2147483646 h 23851"/>
                    <a:gd name="T36" fmla="*/ 2147483646 w 34713"/>
                    <a:gd name="T37" fmla="*/ 2147483646 h 23851"/>
                    <a:gd name="T38" fmla="*/ 2147483646 w 34713"/>
                    <a:gd name="T39" fmla="*/ 2147483646 h 23851"/>
                    <a:gd name="T40" fmla="*/ 2147483646 w 34713"/>
                    <a:gd name="T41" fmla="*/ 2147483646 h 23851"/>
                    <a:gd name="T42" fmla="*/ 2147483646 w 34713"/>
                    <a:gd name="T43" fmla="*/ 2147483646 h 23851"/>
                    <a:gd name="T44" fmla="*/ 2147483646 w 34713"/>
                    <a:gd name="T45" fmla="*/ 2147483646 h 23851"/>
                    <a:gd name="T46" fmla="*/ 898437500 w 34713"/>
                    <a:gd name="T47" fmla="*/ 9765625 h 238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1526;p10"/>
                <p:cNvSpPr>
                  <a:spLocks/>
                </p:cNvSpPr>
                <p:nvPr/>
              </p:nvSpPr>
              <p:spPr bwMode="auto">
                <a:xfrm>
                  <a:off x="281425" y="3558850"/>
                  <a:ext cx="949125" cy="562050"/>
                </a:xfrm>
                <a:custGeom>
                  <a:avLst/>
                  <a:gdLst>
                    <a:gd name="T0" fmla="*/ 898437500 w 37965"/>
                    <a:gd name="T1" fmla="*/ 9765625 h 22482"/>
                    <a:gd name="T2" fmla="*/ 9765625 w 37965"/>
                    <a:gd name="T3" fmla="*/ 302734375 h 22482"/>
                    <a:gd name="T4" fmla="*/ 2147483646 w 37965"/>
                    <a:gd name="T5" fmla="*/ 2147483646 h 22482"/>
                    <a:gd name="T6" fmla="*/ 2147483646 w 37965"/>
                    <a:gd name="T7" fmla="*/ 2147483646 h 22482"/>
                    <a:gd name="T8" fmla="*/ 2147483646 w 37965"/>
                    <a:gd name="T9" fmla="*/ 2147483646 h 22482"/>
                    <a:gd name="T10" fmla="*/ 2147483646 w 37965"/>
                    <a:gd name="T11" fmla="*/ 2147483646 h 22482"/>
                    <a:gd name="T12" fmla="*/ 2147483646 w 37965"/>
                    <a:gd name="T13" fmla="*/ 2147483646 h 22482"/>
                    <a:gd name="T14" fmla="*/ 2147483646 w 37965"/>
                    <a:gd name="T15" fmla="*/ 2147483646 h 22482"/>
                    <a:gd name="T16" fmla="*/ 2147483646 w 37965"/>
                    <a:gd name="T17" fmla="*/ 2147483646 h 22482"/>
                    <a:gd name="T18" fmla="*/ 2147483646 w 37965"/>
                    <a:gd name="T19" fmla="*/ 2147483646 h 22482"/>
                    <a:gd name="T20" fmla="*/ 2147483646 w 37965"/>
                    <a:gd name="T21" fmla="*/ 2147483646 h 22482"/>
                    <a:gd name="T22" fmla="*/ 2147483646 w 37965"/>
                    <a:gd name="T23" fmla="*/ 2147483646 h 22482"/>
                    <a:gd name="T24" fmla="*/ 2147483646 w 37965"/>
                    <a:gd name="T25" fmla="*/ 2147483646 h 22482"/>
                    <a:gd name="T26" fmla="*/ 2147483646 w 37965"/>
                    <a:gd name="T27" fmla="*/ 2147483646 h 22482"/>
                    <a:gd name="T28" fmla="*/ 2147483646 w 37965"/>
                    <a:gd name="T29" fmla="*/ 2147483646 h 22482"/>
                    <a:gd name="T30" fmla="*/ 2147483646 w 37965"/>
                    <a:gd name="T31" fmla="*/ 2147483646 h 22482"/>
                    <a:gd name="T32" fmla="*/ 898437500 w 37965"/>
                    <a:gd name="T33" fmla="*/ 9765625 h 2248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1527;p10"/>
                <p:cNvSpPr>
                  <a:spLocks/>
                </p:cNvSpPr>
                <p:nvPr/>
              </p:nvSpPr>
              <p:spPr bwMode="auto">
                <a:xfrm>
                  <a:off x="207725" y="3847600"/>
                  <a:ext cx="327525" cy="539550"/>
                </a:xfrm>
                <a:custGeom>
                  <a:avLst/>
                  <a:gdLst>
                    <a:gd name="T0" fmla="*/ 2147483646 w 13101"/>
                    <a:gd name="T1" fmla="*/ 9765625 h 21582"/>
                    <a:gd name="T2" fmla="*/ 2147483646 w 13101"/>
                    <a:gd name="T3" fmla="*/ 2147483646 h 21582"/>
                    <a:gd name="T4" fmla="*/ 2147483646 w 13101"/>
                    <a:gd name="T5" fmla="*/ 2147483646 h 21582"/>
                    <a:gd name="T6" fmla="*/ 2147483646 w 13101"/>
                    <a:gd name="T7" fmla="*/ 2147483646 h 21582"/>
                    <a:gd name="T8" fmla="*/ 2147483646 w 13101"/>
                    <a:gd name="T9" fmla="*/ 9765625 h 215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1528;p10"/>
                <p:cNvSpPr>
                  <a:spLocks/>
                </p:cNvSpPr>
                <p:nvPr/>
              </p:nvSpPr>
              <p:spPr bwMode="auto">
                <a:xfrm>
                  <a:off x="639325" y="4151400"/>
                  <a:ext cx="539550" cy="316675"/>
                </a:xfrm>
                <a:custGeom>
                  <a:avLst/>
                  <a:gdLst>
                    <a:gd name="T0" fmla="*/ 2147483646 w 21582"/>
                    <a:gd name="T1" fmla="*/ 9765625 h 12667"/>
                    <a:gd name="T2" fmla="*/ 2147483646 w 21582"/>
                    <a:gd name="T3" fmla="*/ 2147483646 h 12667"/>
                    <a:gd name="T4" fmla="*/ 9765625 w 21582"/>
                    <a:gd name="T5" fmla="*/ 2147483646 h 12667"/>
                    <a:gd name="T6" fmla="*/ 2147483646 w 21582"/>
                    <a:gd name="T7" fmla="*/ 2147483646 h 12667"/>
                    <a:gd name="T8" fmla="*/ 2147483646 w 21582"/>
                    <a:gd name="T9" fmla="*/ 2147483646 h 12667"/>
                    <a:gd name="T10" fmla="*/ 2147483646 w 21582"/>
                    <a:gd name="T11" fmla="*/ 2147483646 h 12667"/>
                    <a:gd name="T12" fmla="*/ 2147483646 w 21582"/>
                    <a:gd name="T13" fmla="*/ 9765625 h 1266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1" name="Google Shape;1529;p10"/>
                <p:cNvSpPr>
                  <a:spLocks/>
                </p:cNvSpPr>
                <p:nvPr/>
              </p:nvSpPr>
              <p:spPr bwMode="auto">
                <a:xfrm>
                  <a:off x="257875" y="3856725"/>
                  <a:ext cx="911125" cy="627575"/>
                </a:xfrm>
                <a:custGeom>
                  <a:avLst/>
                  <a:gdLst>
                    <a:gd name="T0" fmla="*/ 888671875 w 36445"/>
                    <a:gd name="T1" fmla="*/ 9765625 h 25103"/>
                    <a:gd name="T2" fmla="*/ 595703125 w 36445"/>
                    <a:gd name="T3" fmla="*/ 595703125 h 25103"/>
                    <a:gd name="T4" fmla="*/ 2147483646 w 36445"/>
                    <a:gd name="T5" fmla="*/ 2147483646 h 25103"/>
                    <a:gd name="T6" fmla="*/ 2147483646 w 36445"/>
                    <a:gd name="T7" fmla="*/ 2147483646 h 25103"/>
                    <a:gd name="T8" fmla="*/ 2147483646 w 36445"/>
                    <a:gd name="T9" fmla="*/ 2147483646 h 25103"/>
                    <a:gd name="T10" fmla="*/ 2147483646 w 36445"/>
                    <a:gd name="T11" fmla="*/ 2147483646 h 25103"/>
                    <a:gd name="T12" fmla="*/ 2147483646 w 36445"/>
                    <a:gd name="T13" fmla="*/ 2147483646 h 25103"/>
                    <a:gd name="T14" fmla="*/ 2147483646 w 36445"/>
                    <a:gd name="T15" fmla="*/ 2147483646 h 25103"/>
                    <a:gd name="T16" fmla="*/ 2147483646 w 36445"/>
                    <a:gd name="T17" fmla="*/ 2147483646 h 25103"/>
                    <a:gd name="T18" fmla="*/ 2147483646 w 36445"/>
                    <a:gd name="T19" fmla="*/ 2147483646 h 25103"/>
                    <a:gd name="T20" fmla="*/ 2147483646 w 36445"/>
                    <a:gd name="T21" fmla="*/ 2147483646 h 25103"/>
                    <a:gd name="T22" fmla="*/ 2147483646 w 36445"/>
                    <a:gd name="T23" fmla="*/ 2147483646 h 25103"/>
                    <a:gd name="T24" fmla="*/ 2147483646 w 36445"/>
                    <a:gd name="T25" fmla="*/ 2147483646 h 25103"/>
                    <a:gd name="T26" fmla="*/ 2147483646 w 36445"/>
                    <a:gd name="T27" fmla="*/ 2147483646 h 25103"/>
                    <a:gd name="T28" fmla="*/ 2147483646 w 36445"/>
                    <a:gd name="T29" fmla="*/ 2147483646 h 25103"/>
                    <a:gd name="T30" fmla="*/ 2147483646 w 36445"/>
                    <a:gd name="T31" fmla="*/ 2147483646 h 25103"/>
                    <a:gd name="T32" fmla="*/ 888671875 w 36445"/>
                    <a:gd name="T33" fmla="*/ 9765625 h 2510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11" name="Google Shape;1530;p10"/>
            <p:cNvGrpSpPr>
              <a:grpSpLocks/>
            </p:cNvGrpSpPr>
            <p:nvPr/>
          </p:nvGrpSpPr>
          <p:grpSpPr bwMode="auto"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68" name="Google Shape;1531;p10"/>
              <p:cNvSpPr/>
              <p:nvPr/>
            </p:nvSpPr>
            <p:spPr>
              <a:xfrm>
                <a:off x="5655749" y="3954768"/>
                <a:ext cx="1388231" cy="961562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69" name="Google Shape;1532;p10"/>
              <p:cNvSpPr>
                <a:spLocks/>
              </p:cNvSpPr>
              <p:nvPr/>
            </p:nvSpPr>
            <p:spPr bwMode="auto">
              <a:xfrm>
                <a:off x="5065700" y="3937625"/>
                <a:ext cx="706725" cy="285400"/>
              </a:xfrm>
              <a:custGeom>
                <a:avLst/>
                <a:gdLst>
                  <a:gd name="T0" fmla="*/ 2147483646 w 28269"/>
                  <a:gd name="T1" fmla="*/ 9765625 h 11416"/>
                  <a:gd name="T2" fmla="*/ 2147483646 w 28269"/>
                  <a:gd name="T3" fmla="*/ 2147483646 h 11416"/>
                  <a:gd name="T4" fmla="*/ 2147483646 w 28269"/>
                  <a:gd name="T5" fmla="*/ 2147483646 h 11416"/>
                  <a:gd name="T6" fmla="*/ 2147483646 w 28269"/>
                  <a:gd name="T7" fmla="*/ 2147483646 h 11416"/>
                  <a:gd name="T8" fmla="*/ 2147483646 w 28269"/>
                  <a:gd name="T9" fmla="*/ 2147483646 h 11416"/>
                  <a:gd name="T10" fmla="*/ 2147483646 w 28269"/>
                  <a:gd name="T11" fmla="*/ 2147483646 h 11416"/>
                  <a:gd name="T12" fmla="*/ 2147483646 w 28269"/>
                  <a:gd name="T13" fmla="*/ 2147483646 h 11416"/>
                  <a:gd name="T14" fmla="*/ 2147483646 w 28269"/>
                  <a:gd name="T15" fmla="*/ 9765625 h 114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0" name="Google Shape;1533;p10"/>
              <p:cNvSpPr>
                <a:spLocks/>
              </p:cNvSpPr>
              <p:nvPr/>
            </p:nvSpPr>
            <p:spPr bwMode="auto">
              <a:xfrm>
                <a:off x="5654625" y="3444100"/>
                <a:ext cx="268275" cy="705200"/>
              </a:xfrm>
              <a:custGeom>
                <a:avLst/>
                <a:gdLst>
                  <a:gd name="T0" fmla="*/ 2147483646 w 10731"/>
                  <a:gd name="T1" fmla="*/ 0 h 28208"/>
                  <a:gd name="T2" fmla="*/ 2147483646 w 10731"/>
                  <a:gd name="T3" fmla="*/ 2147483646 h 28208"/>
                  <a:gd name="T4" fmla="*/ 2147483646 w 10731"/>
                  <a:gd name="T5" fmla="*/ 2147483646 h 28208"/>
                  <a:gd name="T6" fmla="*/ 2147483646 w 10731"/>
                  <a:gd name="T7" fmla="*/ 2147483646 h 28208"/>
                  <a:gd name="T8" fmla="*/ 2147483646 w 10731"/>
                  <a:gd name="T9" fmla="*/ 2147483646 h 28208"/>
                  <a:gd name="T10" fmla="*/ 2147483646 w 10731"/>
                  <a:gd name="T11" fmla="*/ 2147483646 h 28208"/>
                  <a:gd name="T12" fmla="*/ 2147483646 w 10731"/>
                  <a:gd name="T13" fmla="*/ 2147483646 h 28208"/>
                  <a:gd name="T14" fmla="*/ 2147483646 w 10731"/>
                  <a:gd name="T15" fmla="*/ 0 h 282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1" name="Google Shape;1534;p10"/>
              <p:cNvSpPr>
                <a:spLocks/>
              </p:cNvSpPr>
              <p:nvPr/>
            </p:nvSpPr>
            <p:spPr bwMode="auto">
              <a:xfrm>
                <a:off x="5226800" y="3436875"/>
                <a:ext cx="545625" cy="712425"/>
              </a:xfrm>
              <a:custGeom>
                <a:avLst/>
                <a:gdLst>
                  <a:gd name="T0" fmla="*/ 2147483646 w 21825"/>
                  <a:gd name="T1" fmla="*/ 0 h 28497"/>
                  <a:gd name="T2" fmla="*/ 2147483646 w 21825"/>
                  <a:gd name="T3" fmla="*/ 2147483646 h 28497"/>
                  <a:gd name="T4" fmla="*/ 1191406250 w 21825"/>
                  <a:gd name="T5" fmla="*/ 2147483646 h 28497"/>
                  <a:gd name="T6" fmla="*/ 2147483646 w 21825"/>
                  <a:gd name="T7" fmla="*/ 2147483646 h 28497"/>
                  <a:gd name="T8" fmla="*/ 2147483646 w 21825"/>
                  <a:gd name="T9" fmla="*/ 2147483646 h 28497"/>
                  <a:gd name="T10" fmla="*/ 2147483646 w 21825"/>
                  <a:gd name="T11" fmla="*/ 2147483646 h 28497"/>
                  <a:gd name="T12" fmla="*/ 2147483646 w 21825"/>
                  <a:gd name="T13" fmla="*/ 2147483646 h 28497"/>
                  <a:gd name="T14" fmla="*/ 2147483646 w 21825"/>
                  <a:gd name="T15" fmla="*/ 2147483646 h 28497"/>
                  <a:gd name="T16" fmla="*/ 2147483646 w 21825"/>
                  <a:gd name="T17" fmla="*/ 0 h 284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2" name="Google Shape;1535;p10"/>
              <p:cNvSpPr>
                <a:spLocks/>
              </p:cNvSpPr>
              <p:nvPr/>
            </p:nvSpPr>
            <p:spPr bwMode="auto">
              <a:xfrm>
                <a:off x="5321875" y="4092000"/>
                <a:ext cx="395100" cy="76300"/>
              </a:xfrm>
              <a:custGeom>
                <a:avLst/>
                <a:gdLst>
                  <a:gd name="T0" fmla="*/ 1953125000 w 15804"/>
                  <a:gd name="T1" fmla="*/ 0 h 3052"/>
                  <a:gd name="T2" fmla="*/ 2050781250 w 15804"/>
                  <a:gd name="T3" fmla="*/ 2147483646 h 3052"/>
                  <a:gd name="T4" fmla="*/ 2147483646 w 15804"/>
                  <a:gd name="T5" fmla="*/ 2147483646 h 3052"/>
                  <a:gd name="T6" fmla="*/ 2147483646 w 15804"/>
                  <a:gd name="T7" fmla="*/ 2147483646 h 3052"/>
                  <a:gd name="T8" fmla="*/ 2147483646 w 15804"/>
                  <a:gd name="T9" fmla="*/ 2147483646 h 3052"/>
                  <a:gd name="T10" fmla="*/ 2147483646 w 15804"/>
                  <a:gd name="T11" fmla="*/ 2147483646 h 3052"/>
                  <a:gd name="T12" fmla="*/ 2147483646 w 15804"/>
                  <a:gd name="T13" fmla="*/ 117187500 h 3052"/>
                  <a:gd name="T14" fmla="*/ 1953125000 w 15804"/>
                  <a:gd name="T15" fmla="*/ 0 h 30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3" name="Google Shape;1536;p10"/>
              <p:cNvSpPr>
                <a:spLocks/>
              </p:cNvSpPr>
              <p:nvPr/>
            </p:nvSpPr>
            <p:spPr bwMode="auto">
              <a:xfrm>
                <a:off x="5391250" y="3766950"/>
                <a:ext cx="353425" cy="350900"/>
              </a:xfrm>
              <a:custGeom>
                <a:avLst/>
                <a:gdLst>
                  <a:gd name="T0" fmla="*/ 810546875 w 14137"/>
                  <a:gd name="T1" fmla="*/ 9765625 h 14036"/>
                  <a:gd name="T2" fmla="*/ 1074218750 w 14137"/>
                  <a:gd name="T3" fmla="*/ 2147483646 h 14036"/>
                  <a:gd name="T4" fmla="*/ 2147483646 w 14137"/>
                  <a:gd name="T5" fmla="*/ 2147483646 h 14036"/>
                  <a:gd name="T6" fmla="*/ 2147483646 w 14137"/>
                  <a:gd name="T7" fmla="*/ 2147483646 h 14036"/>
                  <a:gd name="T8" fmla="*/ 2147483646 w 14137"/>
                  <a:gd name="T9" fmla="*/ 2147483646 h 14036"/>
                  <a:gd name="T10" fmla="*/ 2147483646 w 14137"/>
                  <a:gd name="T11" fmla="*/ 2147483646 h 14036"/>
                  <a:gd name="T12" fmla="*/ 2147483646 w 14137"/>
                  <a:gd name="T13" fmla="*/ 2147483646 h 14036"/>
                  <a:gd name="T14" fmla="*/ 2147483646 w 14137"/>
                  <a:gd name="T15" fmla="*/ 1533203125 h 14036"/>
                  <a:gd name="T16" fmla="*/ 810546875 w 14137"/>
                  <a:gd name="T17" fmla="*/ 9765625 h 140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4" name="Google Shape;1537;p10"/>
              <p:cNvSpPr>
                <a:spLocks/>
              </p:cNvSpPr>
              <p:nvPr/>
            </p:nvSpPr>
            <p:spPr bwMode="auto">
              <a:xfrm>
                <a:off x="5581650" y="3830675"/>
                <a:ext cx="158800" cy="235050"/>
              </a:xfrm>
              <a:custGeom>
                <a:avLst/>
                <a:gdLst>
                  <a:gd name="T0" fmla="*/ 1230468750 w 6352"/>
                  <a:gd name="T1" fmla="*/ 0 h 9402"/>
                  <a:gd name="T2" fmla="*/ 605468750 w 6352"/>
                  <a:gd name="T3" fmla="*/ 1875000000 h 9402"/>
                  <a:gd name="T4" fmla="*/ 2147483646 w 6352"/>
                  <a:gd name="T5" fmla="*/ 2147483646 h 9402"/>
                  <a:gd name="T6" fmla="*/ 2147483646 w 6352"/>
                  <a:gd name="T7" fmla="*/ 2147483646 h 9402"/>
                  <a:gd name="T8" fmla="*/ 2147483646 w 6352"/>
                  <a:gd name="T9" fmla="*/ 2147483646 h 9402"/>
                  <a:gd name="T10" fmla="*/ 2147483646 w 6352"/>
                  <a:gd name="T11" fmla="*/ 683593750 h 9402"/>
                  <a:gd name="T12" fmla="*/ 1230468750 w 6352"/>
                  <a:gd name="T13" fmla="*/ 0 h 94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5" name="Google Shape;1538;p10"/>
              <p:cNvSpPr>
                <a:spLocks/>
              </p:cNvSpPr>
              <p:nvPr/>
            </p:nvSpPr>
            <p:spPr bwMode="auto">
              <a:xfrm>
                <a:off x="5743325" y="3634375"/>
                <a:ext cx="127050" cy="529300"/>
              </a:xfrm>
              <a:custGeom>
                <a:avLst/>
                <a:gdLst>
                  <a:gd name="T0" fmla="*/ 2147483646 w 5082"/>
                  <a:gd name="T1" fmla="*/ 0 h 21172"/>
                  <a:gd name="T2" fmla="*/ 2147483646 w 5082"/>
                  <a:gd name="T3" fmla="*/ 2147483646 h 21172"/>
                  <a:gd name="T4" fmla="*/ 2147483646 w 5082"/>
                  <a:gd name="T5" fmla="*/ 2147483646 h 21172"/>
                  <a:gd name="T6" fmla="*/ 2147483646 w 5082"/>
                  <a:gd name="T7" fmla="*/ 2147483646 h 21172"/>
                  <a:gd name="T8" fmla="*/ 2147483646 w 5082"/>
                  <a:gd name="T9" fmla="*/ 2147483646 h 21172"/>
                  <a:gd name="T10" fmla="*/ 2147483646 w 5082"/>
                  <a:gd name="T11" fmla="*/ 2147483646 h 21172"/>
                  <a:gd name="T12" fmla="*/ 2147483646 w 5082"/>
                  <a:gd name="T13" fmla="*/ 2147483646 h 21172"/>
                  <a:gd name="T14" fmla="*/ 2147483646 w 5082"/>
                  <a:gd name="T15" fmla="*/ 2147483646 h 21172"/>
                  <a:gd name="T16" fmla="*/ 2147483646 w 5082"/>
                  <a:gd name="T17" fmla="*/ 2147483646 h 21172"/>
                  <a:gd name="T18" fmla="*/ 2147483646 w 5082"/>
                  <a:gd name="T19" fmla="*/ 2147483646 h 21172"/>
                  <a:gd name="T20" fmla="*/ 2147483646 w 5082"/>
                  <a:gd name="T21" fmla="*/ 2147483646 h 21172"/>
                  <a:gd name="T22" fmla="*/ 2147483646 w 5082"/>
                  <a:gd name="T23" fmla="*/ 2147483646 h 21172"/>
                  <a:gd name="T24" fmla="*/ 2147483646 w 5082"/>
                  <a:gd name="T25" fmla="*/ 2147483646 h 21172"/>
                  <a:gd name="T26" fmla="*/ 2147483646 w 5082"/>
                  <a:gd name="T27" fmla="*/ 2147483646 h 21172"/>
                  <a:gd name="T28" fmla="*/ 2147483646 w 5082"/>
                  <a:gd name="T29" fmla="*/ 1972656250 h 21172"/>
                  <a:gd name="T30" fmla="*/ 2147483646 w 5082"/>
                  <a:gd name="T31" fmla="*/ 0 h 211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6" name="Google Shape;1539;p10"/>
              <p:cNvSpPr/>
              <p:nvPr/>
            </p:nvSpPr>
            <p:spPr>
              <a:xfrm>
                <a:off x="5599470" y="4008808"/>
                <a:ext cx="286251" cy="221772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2" name="Google Shape;1540;p10"/>
            <p:cNvGrpSpPr>
              <a:grpSpLocks/>
            </p:cNvGrpSpPr>
            <p:nvPr/>
          </p:nvGrpSpPr>
          <p:grpSpPr bwMode="auto"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66" name="Google Shape;1541;p10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7" name="Google Shape;1542;p10"/>
              <p:cNvSpPr>
                <a:spLocks/>
              </p:cNvSpPr>
              <p:nvPr/>
            </p:nvSpPr>
            <p:spPr bwMode="auto">
              <a:xfrm>
                <a:off x="5064200" y="4748075"/>
                <a:ext cx="1576800" cy="504600"/>
              </a:xfrm>
              <a:custGeom>
                <a:avLst/>
                <a:gdLst>
                  <a:gd name="T0" fmla="*/ 2147483646 w 63072"/>
                  <a:gd name="T1" fmla="*/ 595703125 h 20184"/>
                  <a:gd name="T2" fmla="*/ 2147483646 w 63072"/>
                  <a:gd name="T3" fmla="*/ 2147483646 h 20184"/>
                  <a:gd name="T4" fmla="*/ 2147483646 w 63072"/>
                  <a:gd name="T5" fmla="*/ 2147483646 h 20184"/>
                  <a:gd name="T6" fmla="*/ 2147483646 w 63072"/>
                  <a:gd name="T7" fmla="*/ 2147483646 h 20184"/>
                  <a:gd name="T8" fmla="*/ 2147483646 w 63072"/>
                  <a:gd name="T9" fmla="*/ 2147483646 h 20184"/>
                  <a:gd name="T10" fmla="*/ 2147483646 w 63072"/>
                  <a:gd name="T11" fmla="*/ 2147483646 h 20184"/>
                  <a:gd name="T12" fmla="*/ 2147483646 w 63072"/>
                  <a:gd name="T13" fmla="*/ 2147483646 h 20184"/>
                  <a:gd name="T14" fmla="*/ 2147483646 w 63072"/>
                  <a:gd name="T15" fmla="*/ 2147483646 h 20184"/>
                  <a:gd name="T16" fmla="*/ 0 w 63072"/>
                  <a:gd name="T17" fmla="*/ 2147483646 h 20184"/>
                  <a:gd name="T18" fmla="*/ 2147483646 w 63072"/>
                  <a:gd name="T19" fmla="*/ 2147483646 h 20184"/>
                  <a:gd name="T20" fmla="*/ 2147483646 w 63072"/>
                  <a:gd name="T21" fmla="*/ 2147483646 h 20184"/>
                  <a:gd name="T22" fmla="*/ 2147483646 w 63072"/>
                  <a:gd name="T23" fmla="*/ 2147483646 h 20184"/>
                  <a:gd name="T24" fmla="*/ 2147483646 w 63072"/>
                  <a:gd name="T25" fmla="*/ 2147483646 h 20184"/>
                  <a:gd name="T26" fmla="*/ 2147483646 w 63072"/>
                  <a:gd name="T27" fmla="*/ 2147483646 h 20184"/>
                  <a:gd name="T28" fmla="*/ 2147483646 w 63072"/>
                  <a:gd name="T29" fmla="*/ 2147483646 h 20184"/>
                  <a:gd name="T30" fmla="*/ 2147483646 w 63072"/>
                  <a:gd name="T31" fmla="*/ 2147483646 h 20184"/>
                  <a:gd name="T32" fmla="*/ 2147483646 w 63072"/>
                  <a:gd name="T33" fmla="*/ 2147483646 h 20184"/>
                  <a:gd name="T34" fmla="*/ 2147483646 w 63072"/>
                  <a:gd name="T35" fmla="*/ 2147483646 h 20184"/>
                  <a:gd name="T36" fmla="*/ 2147483646 w 63072"/>
                  <a:gd name="T37" fmla="*/ 2147483646 h 20184"/>
                  <a:gd name="T38" fmla="*/ 2147483646 w 63072"/>
                  <a:gd name="T39" fmla="*/ 2147483646 h 20184"/>
                  <a:gd name="T40" fmla="*/ 2147483646 w 63072"/>
                  <a:gd name="T41" fmla="*/ 2147483646 h 20184"/>
                  <a:gd name="T42" fmla="*/ 2147483646 w 63072"/>
                  <a:gd name="T43" fmla="*/ 2147483646 h 20184"/>
                  <a:gd name="T44" fmla="*/ 2147483646 w 63072"/>
                  <a:gd name="T45" fmla="*/ 2147483646 h 20184"/>
                  <a:gd name="T46" fmla="*/ 2147483646 w 63072"/>
                  <a:gd name="T47" fmla="*/ 2147483646 h 20184"/>
                  <a:gd name="T48" fmla="*/ 2147483646 w 63072"/>
                  <a:gd name="T49" fmla="*/ 2147483646 h 20184"/>
                  <a:gd name="T50" fmla="*/ 2147483646 w 63072"/>
                  <a:gd name="T51" fmla="*/ 2147483646 h 20184"/>
                  <a:gd name="T52" fmla="*/ 2147483646 w 63072"/>
                  <a:gd name="T53" fmla="*/ 2147483646 h 20184"/>
                  <a:gd name="T54" fmla="*/ 2147483646 w 63072"/>
                  <a:gd name="T55" fmla="*/ 2147483646 h 20184"/>
                  <a:gd name="T56" fmla="*/ 2147483646 w 63072"/>
                  <a:gd name="T57" fmla="*/ 2147483646 h 20184"/>
                  <a:gd name="T58" fmla="*/ 2147483646 w 63072"/>
                  <a:gd name="T59" fmla="*/ 2147483646 h 20184"/>
                  <a:gd name="T60" fmla="*/ 2147483646 w 63072"/>
                  <a:gd name="T61" fmla="*/ 2147483646 h 20184"/>
                  <a:gd name="T62" fmla="*/ 2147483646 w 63072"/>
                  <a:gd name="T63" fmla="*/ 2147483646 h 20184"/>
                  <a:gd name="T64" fmla="*/ 2147483646 w 63072"/>
                  <a:gd name="T65" fmla="*/ 2147483646 h 20184"/>
                  <a:gd name="T66" fmla="*/ 2147483646 w 63072"/>
                  <a:gd name="T67" fmla="*/ 2147483646 h 20184"/>
                  <a:gd name="T68" fmla="*/ 2147483646 w 63072"/>
                  <a:gd name="T69" fmla="*/ 2147483646 h 20184"/>
                  <a:gd name="T70" fmla="*/ 2147483646 w 63072"/>
                  <a:gd name="T71" fmla="*/ 2147483646 h 201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3" name="Google Shape;1543;p10"/>
            <p:cNvGrpSpPr>
              <a:grpSpLocks/>
            </p:cNvGrpSpPr>
            <p:nvPr/>
          </p:nvGrpSpPr>
          <p:grpSpPr bwMode="auto"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0" name="Google Shape;1544;p10"/>
              <p:cNvSpPr>
                <a:spLocks/>
              </p:cNvSpPr>
              <p:nvPr/>
            </p:nvSpPr>
            <p:spPr bwMode="auto">
              <a:xfrm>
                <a:off x="1734750" y="627100"/>
                <a:ext cx="127600" cy="161425"/>
              </a:xfrm>
              <a:custGeom>
                <a:avLst/>
                <a:gdLst>
                  <a:gd name="T0" fmla="*/ 2147483646 w 5104"/>
                  <a:gd name="T1" fmla="*/ 0 h 6457"/>
                  <a:gd name="T2" fmla="*/ 2147483646 w 5104"/>
                  <a:gd name="T3" fmla="*/ 2147483646 h 6457"/>
                  <a:gd name="T4" fmla="*/ 2147483646 w 5104"/>
                  <a:gd name="T5" fmla="*/ 2147483646 h 6457"/>
                  <a:gd name="T6" fmla="*/ 2147483646 w 5104"/>
                  <a:gd name="T7" fmla="*/ 2147483646 h 6457"/>
                  <a:gd name="T8" fmla="*/ 2147483646 w 5104"/>
                  <a:gd name="T9" fmla="*/ 2147483646 h 6457"/>
                  <a:gd name="T10" fmla="*/ 2147483646 w 5104"/>
                  <a:gd name="T11" fmla="*/ 2147483646 h 6457"/>
                  <a:gd name="T12" fmla="*/ 2147483646 w 5104"/>
                  <a:gd name="T13" fmla="*/ 0 h 64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1" name="Google Shape;1545;p10"/>
              <p:cNvSpPr>
                <a:spLocks/>
              </p:cNvSpPr>
              <p:nvPr/>
            </p:nvSpPr>
            <p:spPr bwMode="auto">
              <a:xfrm>
                <a:off x="1865675" y="683675"/>
                <a:ext cx="165975" cy="101750"/>
              </a:xfrm>
              <a:custGeom>
                <a:avLst/>
                <a:gdLst>
                  <a:gd name="T0" fmla="*/ 2147483646 w 6639"/>
                  <a:gd name="T1" fmla="*/ 0 h 4070"/>
                  <a:gd name="T2" fmla="*/ 2147483646 w 6639"/>
                  <a:gd name="T3" fmla="*/ 2147483646 h 4070"/>
                  <a:gd name="T4" fmla="*/ 0 w 6639"/>
                  <a:gd name="T5" fmla="*/ 2147483646 h 4070"/>
                  <a:gd name="T6" fmla="*/ 2147483646 w 6639"/>
                  <a:gd name="T7" fmla="*/ 2147483646 h 4070"/>
                  <a:gd name="T8" fmla="*/ 2147483646 w 6639"/>
                  <a:gd name="T9" fmla="*/ 2147483646 h 4070"/>
                  <a:gd name="T10" fmla="*/ 2147483646 w 6639"/>
                  <a:gd name="T11" fmla="*/ 2147483646 h 4070"/>
                  <a:gd name="T12" fmla="*/ 2147483646 w 6639"/>
                  <a:gd name="T13" fmla="*/ 2147483646 h 4070"/>
                  <a:gd name="T14" fmla="*/ 2147483646 w 6639"/>
                  <a:gd name="T15" fmla="*/ 234375000 h 4070"/>
                  <a:gd name="T16" fmla="*/ 2147483646 w 6639"/>
                  <a:gd name="T17" fmla="*/ 0 h 40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2" name="Google Shape;1546;p10"/>
              <p:cNvSpPr>
                <a:spLocks/>
              </p:cNvSpPr>
              <p:nvPr/>
            </p:nvSpPr>
            <p:spPr bwMode="auto">
              <a:xfrm>
                <a:off x="1664700" y="736275"/>
                <a:ext cx="171800" cy="159825"/>
              </a:xfrm>
              <a:custGeom>
                <a:avLst/>
                <a:gdLst>
                  <a:gd name="T0" fmla="*/ 2147483646 w 6872"/>
                  <a:gd name="T1" fmla="*/ 0 h 6393"/>
                  <a:gd name="T2" fmla="*/ 2147483646 w 6872"/>
                  <a:gd name="T3" fmla="*/ 214843750 h 6393"/>
                  <a:gd name="T4" fmla="*/ 332031250 w 6872"/>
                  <a:gd name="T5" fmla="*/ 2147483646 h 6393"/>
                  <a:gd name="T6" fmla="*/ 2147483646 w 6872"/>
                  <a:gd name="T7" fmla="*/ 2147483646 h 6393"/>
                  <a:gd name="T8" fmla="*/ 2147483646 w 6872"/>
                  <a:gd name="T9" fmla="*/ 2147483646 h 6393"/>
                  <a:gd name="T10" fmla="*/ 2147483646 w 6872"/>
                  <a:gd name="T11" fmla="*/ 2147483646 h 6393"/>
                  <a:gd name="T12" fmla="*/ 2147483646 w 6872"/>
                  <a:gd name="T13" fmla="*/ 2147483646 h 6393"/>
                  <a:gd name="T14" fmla="*/ 2147483646 w 6872"/>
                  <a:gd name="T15" fmla="*/ 0 h 63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3" name="Google Shape;1547;p10"/>
              <p:cNvSpPr>
                <a:spLocks/>
              </p:cNvSpPr>
              <p:nvPr/>
            </p:nvSpPr>
            <p:spPr bwMode="auto">
              <a:xfrm>
                <a:off x="1832325" y="796850"/>
                <a:ext cx="227675" cy="101800"/>
              </a:xfrm>
              <a:custGeom>
                <a:avLst/>
                <a:gdLst>
                  <a:gd name="T0" fmla="*/ 2147483646 w 9107"/>
                  <a:gd name="T1" fmla="*/ 0 h 4072"/>
                  <a:gd name="T2" fmla="*/ 2147483646 w 9107"/>
                  <a:gd name="T3" fmla="*/ 2147483646 h 4072"/>
                  <a:gd name="T4" fmla="*/ 0 w 9107"/>
                  <a:gd name="T5" fmla="*/ 2147483646 h 4072"/>
                  <a:gd name="T6" fmla="*/ 2147483646 w 9107"/>
                  <a:gd name="T7" fmla="*/ 2147483646 h 4072"/>
                  <a:gd name="T8" fmla="*/ 2147483646 w 9107"/>
                  <a:gd name="T9" fmla="*/ 2147483646 h 4072"/>
                  <a:gd name="T10" fmla="*/ 2147483646 w 9107"/>
                  <a:gd name="T11" fmla="*/ 2147483646 h 4072"/>
                  <a:gd name="T12" fmla="*/ 2147483646 w 9107"/>
                  <a:gd name="T13" fmla="*/ 2147483646 h 4072"/>
                  <a:gd name="T14" fmla="*/ 2147483646 w 9107"/>
                  <a:gd name="T15" fmla="*/ 2147483646 h 4072"/>
                  <a:gd name="T16" fmla="*/ 2147483646 w 9107"/>
                  <a:gd name="T17" fmla="*/ 0 h 40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4" name="Google Shape;1548;p10"/>
              <p:cNvSpPr>
                <a:spLocks/>
              </p:cNvSpPr>
              <p:nvPr/>
            </p:nvSpPr>
            <p:spPr bwMode="auto">
              <a:xfrm>
                <a:off x="1611325" y="872625"/>
                <a:ext cx="204325" cy="129400"/>
              </a:xfrm>
              <a:custGeom>
                <a:avLst/>
                <a:gdLst>
                  <a:gd name="T0" fmla="*/ 2147483646 w 8173"/>
                  <a:gd name="T1" fmla="*/ 9765625 h 5176"/>
                  <a:gd name="T2" fmla="*/ 2147483646 w 8173"/>
                  <a:gd name="T3" fmla="*/ 48828125 h 5176"/>
                  <a:gd name="T4" fmla="*/ 2147483646 w 8173"/>
                  <a:gd name="T5" fmla="*/ 2147483646 h 5176"/>
                  <a:gd name="T6" fmla="*/ 1630859375 w 8173"/>
                  <a:gd name="T7" fmla="*/ 2147483646 h 5176"/>
                  <a:gd name="T8" fmla="*/ 2147483646 w 8173"/>
                  <a:gd name="T9" fmla="*/ 2147483646 h 5176"/>
                  <a:gd name="T10" fmla="*/ 2147483646 w 8173"/>
                  <a:gd name="T11" fmla="*/ 2147483646 h 5176"/>
                  <a:gd name="T12" fmla="*/ 2147483646 w 8173"/>
                  <a:gd name="T13" fmla="*/ 2147483646 h 5176"/>
                  <a:gd name="T14" fmla="*/ 2147483646 w 8173"/>
                  <a:gd name="T15" fmla="*/ 9765625 h 51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5" name="Google Shape;1549;p10"/>
              <p:cNvSpPr>
                <a:spLocks/>
              </p:cNvSpPr>
              <p:nvPr/>
            </p:nvSpPr>
            <p:spPr bwMode="auto">
              <a:xfrm>
                <a:off x="1814800" y="929450"/>
                <a:ext cx="210175" cy="82125"/>
              </a:xfrm>
              <a:custGeom>
                <a:avLst/>
                <a:gdLst>
                  <a:gd name="T0" fmla="*/ 2147483646 w 8407"/>
                  <a:gd name="T1" fmla="*/ 0 h 3285"/>
                  <a:gd name="T2" fmla="*/ 2147483646 w 8407"/>
                  <a:gd name="T3" fmla="*/ 2147483646 h 3285"/>
                  <a:gd name="T4" fmla="*/ 9765625 w 8407"/>
                  <a:gd name="T5" fmla="*/ 2147483646 h 3285"/>
                  <a:gd name="T6" fmla="*/ 2147483646 w 8407"/>
                  <a:gd name="T7" fmla="*/ 2147483646 h 3285"/>
                  <a:gd name="T8" fmla="*/ 2147483646 w 8407"/>
                  <a:gd name="T9" fmla="*/ 2147483646 h 3285"/>
                  <a:gd name="T10" fmla="*/ 2147483646 w 8407"/>
                  <a:gd name="T11" fmla="*/ 2147483646 h 3285"/>
                  <a:gd name="T12" fmla="*/ 2147483646 w 8407"/>
                  <a:gd name="T13" fmla="*/ 2147483646 h 3285"/>
                  <a:gd name="T14" fmla="*/ 2147483646 w 8407"/>
                  <a:gd name="T15" fmla="*/ 2147483646 h 3285"/>
                  <a:gd name="T16" fmla="*/ 2147483646 w 8407"/>
                  <a:gd name="T17" fmla="*/ 1953125000 h 3285"/>
                  <a:gd name="T18" fmla="*/ 2147483646 w 8407"/>
                  <a:gd name="T19" fmla="*/ 0 h 32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6" name="Google Shape;1550;p10"/>
              <p:cNvSpPr>
                <a:spLocks/>
              </p:cNvSpPr>
              <p:nvPr/>
            </p:nvSpPr>
            <p:spPr bwMode="auto">
              <a:xfrm>
                <a:off x="1587150" y="996275"/>
                <a:ext cx="219325" cy="80125"/>
              </a:xfrm>
              <a:custGeom>
                <a:avLst/>
                <a:gdLst>
                  <a:gd name="T0" fmla="*/ 2147483646 w 8773"/>
                  <a:gd name="T1" fmla="*/ 0 h 3205"/>
                  <a:gd name="T2" fmla="*/ 2147483646 w 8773"/>
                  <a:gd name="T3" fmla="*/ 605468750 h 3205"/>
                  <a:gd name="T4" fmla="*/ 2147483646 w 8773"/>
                  <a:gd name="T5" fmla="*/ 2147483646 h 3205"/>
                  <a:gd name="T6" fmla="*/ 2147483646 w 8773"/>
                  <a:gd name="T7" fmla="*/ 2147483646 h 3205"/>
                  <a:gd name="T8" fmla="*/ 2147483646 w 8773"/>
                  <a:gd name="T9" fmla="*/ 2147483646 h 3205"/>
                  <a:gd name="T10" fmla="*/ 2147483646 w 8773"/>
                  <a:gd name="T11" fmla="*/ 2147483646 h 3205"/>
                  <a:gd name="T12" fmla="*/ 2147483646 w 8773"/>
                  <a:gd name="T13" fmla="*/ 2147483646 h 3205"/>
                  <a:gd name="T14" fmla="*/ 2147483646 w 8773"/>
                  <a:gd name="T15" fmla="*/ 2147483646 h 3205"/>
                  <a:gd name="T16" fmla="*/ 2147483646 w 8773"/>
                  <a:gd name="T17" fmla="*/ 0 h 32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7" name="Google Shape;1551;p10"/>
              <p:cNvSpPr>
                <a:spLocks/>
              </p:cNvSpPr>
              <p:nvPr/>
            </p:nvSpPr>
            <p:spPr bwMode="auto">
              <a:xfrm>
                <a:off x="1806450" y="1034700"/>
                <a:ext cx="196000" cy="64950"/>
              </a:xfrm>
              <a:custGeom>
                <a:avLst/>
                <a:gdLst>
                  <a:gd name="T0" fmla="*/ 2147483646 w 7840"/>
                  <a:gd name="T1" fmla="*/ 9765625 h 2598"/>
                  <a:gd name="T2" fmla="*/ 9765625 w 7840"/>
                  <a:gd name="T3" fmla="*/ 2147483646 h 2598"/>
                  <a:gd name="T4" fmla="*/ 2147483646 w 7840"/>
                  <a:gd name="T5" fmla="*/ 2147483646 h 2598"/>
                  <a:gd name="T6" fmla="*/ 2147483646 w 7840"/>
                  <a:gd name="T7" fmla="*/ 2147483646 h 2598"/>
                  <a:gd name="T8" fmla="*/ 2147483646 w 7840"/>
                  <a:gd name="T9" fmla="*/ 2147483646 h 2598"/>
                  <a:gd name="T10" fmla="*/ 2147483646 w 7840"/>
                  <a:gd name="T11" fmla="*/ 2147483646 h 2598"/>
                  <a:gd name="T12" fmla="*/ 2147483646 w 7840"/>
                  <a:gd name="T13" fmla="*/ 2147483646 h 2598"/>
                  <a:gd name="T14" fmla="*/ 2147483646 w 7840"/>
                  <a:gd name="T15" fmla="*/ 9765625 h 25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8" name="Google Shape;1552;p10"/>
              <p:cNvSpPr>
                <a:spLocks/>
              </p:cNvSpPr>
              <p:nvPr/>
            </p:nvSpPr>
            <p:spPr bwMode="auto">
              <a:xfrm>
                <a:off x="1574625" y="1125475"/>
                <a:ext cx="221025" cy="83125"/>
              </a:xfrm>
              <a:custGeom>
                <a:avLst/>
                <a:gdLst>
                  <a:gd name="T0" fmla="*/ 2147483646 w 8841"/>
                  <a:gd name="T1" fmla="*/ 9765625 h 3325"/>
                  <a:gd name="T2" fmla="*/ 2147483646 w 8841"/>
                  <a:gd name="T3" fmla="*/ 1611328125 h 3325"/>
                  <a:gd name="T4" fmla="*/ 654296875 w 8841"/>
                  <a:gd name="T5" fmla="*/ 2147483646 h 3325"/>
                  <a:gd name="T6" fmla="*/ 2147483646 w 8841"/>
                  <a:gd name="T7" fmla="*/ 2147483646 h 3325"/>
                  <a:gd name="T8" fmla="*/ 2147483646 w 8841"/>
                  <a:gd name="T9" fmla="*/ 2147483646 h 3325"/>
                  <a:gd name="T10" fmla="*/ 2147483646 w 8841"/>
                  <a:gd name="T11" fmla="*/ 2147483646 h 3325"/>
                  <a:gd name="T12" fmla="*/ 2147483646 w 8841"/>
                  <a:gd name="T13" fmla="*/ 2147483646 h 3325"/>
                  <a:gd name="T14" fmla="*/ 2147483646 w 8841"/>
                  <a:gd name="T15" fmla="*/ 2147483646 h 3325"/>
                  <a:gd name="T16" fmla="*/ 2147483646 w 8841"/>
                  <a:gd name="T17" fmla="*/ 9765625 h 33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9" name="Google Shape;1553;p10"/>
              <p:cNvSpPr>
                <a:spLocks/>
              </p:cNvSpPr>
              <p:nvPr/>
            </p:nvSpPr>
            <p:spPr bwMode="auto">
              <a:xfrm>
                <a:off x="1798125" y="1125650"/>
                <a:ext cx="245200" cy="92000"/>
              </a:xfrm>
              <a:custGeom>
                <a:avLst/>
                <a:gdLst>
                  <a:gd name="T0" fmla="*/ 2147483646 w 9808"/>
                  <a:gd name="T1" fmla="*/ 0 h 3680"/>
                  <a:gd name="T2" fmla="*/ 0 w 9808"/>
                  <a:gd name="T3" fmla="*/ 2147483646 h 3680"/>
                  <a:gd name="T4" fmla="*/ 2147483646 w 9808"/>
                  <a:gd name="T5" fmla="*/ 2147483646 h 3680"/>
                  <a:gd name="T6" fmla="*/ 2147483646 w 9808"/>
                  <a:gd name="T7" fmla="*/ 2147483646 h 3680"/>
                  <a:gd name="T8" fmla="*/ 2147483646 w 9808"/>
                  <a:gd name="T9" fmla="*/ 2147483646 h 3680"/>
                  <a:gd name="T10" fmla="*/ 2147483646 w 9808"/>
                  <a:gd name="T11" fmla="*/ 2147483646 h 3680"/>
                  <a:gd name="T12" fmla="*/ 2147483646 w 9808"/>
                  <a:gd name="T13" fmla="*/ 566406250 h 3680"/>
                  <a:gd name="T14" fmla="*/ 2147483646 w 9808"/>
                  <a:gd name="T15" fmla="*/ 0 h 36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0" name="Google Shape;1554;p10"/>
              <p:cNvSpPr>
                <a:spLocks/>
              </p:cNvSpPr>
              <p:nvPr/>
            </p:nvSpPr>
            <p:spPr bwMode="auto">
              <a:xfrm>
                <a:off x="1544600" y="1233400"/>
                <a:ext cx="248550" cy="105475"/>
              </a:xfrm>
              <a:custGeom>
                <a:avLst/>
                <a:gdLst>
                  <a:gd name="T0" fmla="*/ 2147483646 w 9942"/>
                  <a:gd name="T1" fmla="*/ 0 h 4219"/>
                  <a:gd name="T2" fmla="*/ 2147483646 w 9942"/>
                  <a:gd name="T3" fmla="*/ 2128906250 h 4219"/>
                  <a:gd name="T4" fmla="*/ 9765625 w 9942"/>
                  <a:gd name="T5" fmla="*/ 2147483646 h 4219"/>
                  <a:gd name="T6" fmla="*/ 2147483646 w 9942"/>
                  <a:gd name="T7" fmla="*/ 2147483646 h 4219"/>
                  <a:gd name="T8" fmla="*/ 2147483646 w 9942"/>
                  <a:gd name="T9" fmla="*/ 2147483646 h 4219"/>
                  <a:gd name="T10" fmla="*/ 2147483646 w 9942"/>
                  <a:gd name="T11" fmla="*/ 2147483646 h 4219"/>
                  <a:gd name="T12" fmla="*/ 2147483646 w 9942"/>
                  <a:gd name="T13" fmla="*/ 2147483646 h 4219"/>
                  <a:gd name="T14" fmla="*/ 2147483646 w 9942"/>
                  <a:gd name="T15" fmla="*/ 0 h 42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1" name="Google Shape;1555;p10"/>
              <p:cNvSpPr>
                <a:spLocks/>
              </p:cNvSpPr>
              <p:nvPr/>
            </p:nvSpPr>
            <p:spPr bwMode="auto">
              <a:xfrm>
                <a:off x="1793125" y="1242675"/>
                <a:ext cx="243525" cy="91350"/>
              </a:xfrm>
              <a:custGeom>
                <a:avLst/>
                <a:gdLst>
                  <a:gd name="T0" fmla="*/ 2147483646 w 9741"/>
                  <a:gd name="T1" fmla="*/ 0 h 3654"/>
                  <a:gd name="T2" fmla="*/ 0 w 9741"/>
                  <a:gd name="T3" fmla="*/ 2147483646 h 3654"/>
                  <a:gd name="T4" fmla="*/ 2147483646 w 9741"/>
                  <a:gd name="T5" fmla="*/ 2147483646 h 3654"/>
                  <a:gd name="T6" fmla="*/ 2147483646 w 9741"/>
                  <a:gd name="T7" fmla="*/ 2147483646 h 3654"/>
                  <a:gd name="T8" fmla="*/ 2147483646 w 9741"/>
                  <a:gd name="T9" fmla="*/ 2147483646 h 3654"/>
                  <a:gd name="T10" fmla="*/ 2147483646 w 9741"/>
                  <a:gd name="T11" fmla="*/ 2147483646 h 3654"/>
                  <a:gd name="T12" fmla="*/ 2147483646 w 9741"/>
                  <a:gd name="T13" fmla="*/ 2147483646 h 3654"/>
                  <a:gd name="T14" fmla="*/ 2147483646 w 9741"/>
                  <a:gd name="T15" fmla="*/ 2147483646 h 3654"/>
                  <a:gd name="T16" fmla="*/ 2147483646 w 9741"/>
                  <a:gd name="T17" fmla="*/ 126953125 h 3654"/>
                  <a:gd name="T18" fmla="*/ 2147483646 w 9741"/>
                  <a:gd name="T19" fmla="*/ 0 h 36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2" name="Google Shape;1556;p10"/>
              <p:cNvSpPr>
                <a:spLocks/>
              </p:cNvSpPr>
              <p:nvPr/>
            </p:nvSpPr>
            <p:spPr bwMode="auto">
              <a:xfrm>
                <a:off x="1535425" y="1378150"/>
                <a:ext cx="262725" cy="104800"/>
              </a:xfrm>
              <a:custGeom>
                <a:avLst/>
                <a:gdLst>
                  <a:gd name="T0" fmla="*/ 2147483646 w 10509"/>
                  <a:gd name="T1" fmla="*/ 9765625 h 4192"/>
                  <a:gd name="T2" fmla="*/ 2147483646 w 10509"/>
                  <a:gd name="T3" fmla="*/ 2147483646 h 4192"/>
                  <a:gd name="T4" fmla="*/ 9765625 w 10509"/>
                  <a:gd name="T5" fmla="*/ 2147483646 h 4192"/>
                  <a:gd name="T6" fmla="*/ 2147483646 w 10509"/>
                  <a:gd name="T7" fmla="*/ 2147483646 h 4192"/>
                  <a:gd name="T8" fmla="*/ 2147483646 w 10509"/>
                  <a:gd name="T9" fmla="*/ 2147483646 h 4192"/>
                  <a:gd name="T10" fmla="*/ 2147483646 w 10509"/>
                  <a:gd name="T11" fmla="*/ 2147483646 h 4192"/>
                  <a:gd name="T12" fmla="*/ 2147483646 w 10509"/>
                  <a:gd name="T13" fmla="*/ 2147483646 h 4192"/>
                  <a:gd name="T14" fmla="*/ 2147483646 w 10509"/>
                  <a:gd name="T15" fmla="*/ 9765625 h 41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3" name="Google Shape;1557;p10"/>
              <p:cNvSpPr>
                <a:spLocks/>
              </p:cNvSpPr>
              <p:nvPr/>
            </p:nvSpPr>
            <p:spPr bwMode="auto">
              <a:xfrm>
                <a:off x="1795625" y="1351125"/>
                <a:ext cx="249375" cy="118975"/>
              </a:xfrm>
              <a:custGeom>
                <a:avLst/>
                <a:gdLst>
                  <a:gd name="T0" fmla="*/ 2147483646 w 9975"/>
                  <a:gd name="T1" fmla="*/ 0 h 4759"/>
                  <a:gd name="T2" fmla="*/ 2147483646 w 9975"/>
                  <a:gd name="T3" fmla="*/ 117187500 h 4759"/>
                  <a:gd name="T4" fmla="*/ 0 w 9975"/>
                  <a:gd name="T5" fmla="*/ 2147483646 h 4759"/>
                  <a:gd name="T6" fmla="*/ 2147483646 w 9975"/>
                  <a:gd name="T7" fmla="*/ 2147483646 h 4759"/>
                  <a:gd name="T8" fmla="*/ 2147483646 w 9975"/>
                  <a:gd name="T9" fmla="*/ 2147483646 h 4759"/>
                  <a:gd name="T10" fmla="*/ 2147483646 w 9975"/>
                  <a:gd name="T11" fmla="*/ 2147483646 h 4759"/>
                  <a:gd name="T12" fmla="*/ 2147483646 w 9975"/>
                  <a:gd name="T13" fmla="*/ 2147483646 h 4759"/>
                  <a:gd name="T14" fmla="*/ 2147483646 w 9975"/>
                  <a:gd name="T15" fmla="*/ 0 h 47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4" name="Google Shape;1558;p10"/>
              <p:cNvSpPr>
                <a:spLocks/>
              </p:cNvSpPr>
              <p:nvPr/>
            </p:nvSpPr>
            <p:spPr bwMode="auto">
              <a:xfrm>
                <a:off x="1781450" y="589500"/>
                <a:ext cx="139275" cy="1178200"/>
              </a:xfrm>
              <a:custGeom>
                <a:avLst/>
                <a:gdLst>
                  <a:gd name="T0" fmla="*/ 2147483646 w 5571"/>
                  <a:gd name="T1" fmla="*/ 0 h 47128"/>
                  <a:gd name="T2" fmla="*/ 2147483646 w 5571"/>
                  <a:gd name="T3" fmla="*/ 859375000 h 47128"/>
                  <a:gd name="T4" fmla="*/ 2147483646 w 5571"/>
                  <a:gd name="T5" fmla="*/ 2147483646 h 47128"/>
                  <a:gd name="T6" fmla="*/ 2147483646 w 5571"/>
                  <a:gd name="T7" fmla="*/ 2147483646 h 47128"/>
                  <a:gd name="T8" fmla="*/ 2147483646 w 5571"/>
                  <a:gd name="T9" fmla="*/ 2147483646 h 47128"/>
                  <a:gd name="T10" fmla="*/ 2147483646 w 5571"/>
                  <a:gd name="T11" fmla="*/ 2147483646 h 47128"/>
                  <a:gd name="T12" fmla="*/ 2147483646 w 5571"/>
                  <a:gd name="T13" fmla="*/ 2147483646 h 47128"/>
                  <a:gd name="T14" fmla="*/ 2147483646 w 5571"/>
                  <a:gd name="T15" fmla="*/ 2147483646 h 47128"/>
                  <a:gd name="T16" fmla="*/ 2147483646 w 5571"/>
                  <a:gd name="T17" fmla="*/ 2147483646 h 47128"/>
                  <a:gd name="T18" fmla="*/ 2147483646 w 5571"/>
                  <a:gd name="T19" fmla="*/ 2147483646 h 47128"/>
                  <a:gd name="T20" fmla="*/ 2147483646 w 5571"/>
                  <a:gd name="T21" fmla="*/ 2147483646 h 47128"/>
                  <a:gd name="T22" fmla="*/ 2147483646 w 5571"/>
                  <a:gd name="T23" fmla="*/ 2147483646 h 47128"/>
                  <a:gd name="T24" fmla="*/ 2147483646 w 5571"/>
                  <a:gd name="T25" fmla="*/ 859375000 h 47128"/>
                  <a:gd name="T26" fmla="*/ 2147483646 w 5571"/>
                  <a:gd name="T27" fmla="*/ 0 h 4712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5" name="Google Shape;1559;p10"/>
              <p:cNvSpPr>
                <a:spLocks/>
              </p:cNvSpPr>
              <p:nvPr/>
            </p:nvSpPr>
            <p:spPr bwMode="auto">
              <a:xfrm>
                <a:off x="1879850" y="492925"/>
                <a:ext cx="124275" cy="185525"/>
              </a:xfrm>
              <a:custGeom>
                <a:avLst/>
                <a:gdLst>
                  <a:gd name="T0" fmla="*/ 2147483646 w 4971"/>
                  <a:gd name="T1" fmla="*/ 9765625 h 7421"/>
                  <a:gd name="T2" fmla="*/ 2147483646 w 4971"/>
                  <a:gd name="T3" fmla="*/ 1777343750 h 7421"/>
                  <a:gd name="T4" fmla="*/ 2147483646 w 4971"/>
                  <a:gd name="T5" fmla="*/ 2147483646 h 7421"/>
                  <a:gd name="T6" fmla="*/ 2147483646 w 4971"/>
                  <a:gd name="T7" fmla="*/ 2147483646 h 7421"/>
                  <a:gd name="T8" fmla="*/ 2147483646 w 4971"/>
                  <a:gd name="T9" fmla="*/ 2147483646 h 7421"/>
                  <a:gd name="T10" fmla="*/ 2147483646 w 4971"/>
                  <a:gd name="T11" fmla="*/ 2147483646 h 7421"/>
                  <a:gd name="T12" fmla="*/ 2147483646 w 4971"/>
                  <a:gd name="T13" fmla="*/ 1455078125 h 7421"/>
                  <a:gd name="T14" fmla="*/ 2147483646 w 4971"/>
                  <a:gd name="T15" fmla="*/ 9765625 h 74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" name="Google Shape;1560;p10"/>
            <p:cNvGrpSpPr>
              <a:grpSpLocks/>
            </p:cNvGrpSpPr>
            <p:nvPr/>
          </p:nvGrpSpPr>
          <p:grpSpPr bwMode="auto"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20" name="Google Shape;1561;p10"/>
              <p:cNvSpPr>
                <a:spLocks/>
              </p:cNvSpPr>
              <p:nvPr/>
            </p:nvSpPr>
            <p:spPr bwMode="auto">
              <a:xfrm>
                <a:off x="6248875" y="2456250"/>
                <a:ext cx="827300" cy="2890950"/>
              </a:xfrm>
              <a:custGeom>
                <a:avLst/>
                <a:gdLst>
                  <a:gd name="T0" fmla="*/ 2147483646 w 33092"/>
                  <a:gd name="T1" fmla="*/ 2147483646 h 115638"/>
                  <a:gd name="T2" fmla="*/ 2147483646 w 33092"/>
                  <a:gd name="T3" fmla="*/ 2147483646 h 115638"/>
                  <a:gd name="T4" fmla="*/ 2147483646 w 33092"/>
                  <a:gd name="T5" fmla="*/ 2147483646 h 115638"/>
                  <a:gd name="T6" fmla="*/ 2147483646 w 33092"/>
                  <a:gd name="T7" fmla="*/ 2147483646 h 115638"/>
                  <a:gd name="T8" fmla="*/ 2147483646 w 33092"/>
                  <a:gd name="T9" fmla="*/ 2147483646 h 115638"/>
                  <a:gd name="T10" fmla="*/ 2147483646 w 33092"/>
                  <a:gd name="T11" fmla="*/ 2147483646 h 115638"/>
                  <a:gd name="T12" fmla="*/ 2147483646 w 33092"/>
                  <a:gd name="T13" fmla="*/ 2147483646 h 115638"/>
                  <a:gd name="T14" fmla="*/ 2147483646 w 33092"/>
                  <a:gd name="T15" fmla="*/ 2147483646 h 115638"/>
                  <a:gd name="T16" fmla="*/ 2147483646 w 33092"/>
                  <a:gd name="T17" fmla="*/ 2147483646 h 115638"/>
                  <a:gd name="T18" fmla="*/ 2147483646 w 33092"/>
                  <a:gd name="T19" fmla="*/ 2147483646 h 115638"/>
                  <a:gd name="T20" fmla="*/ 2147483646 w 33092"/>
                  <a:gd name="T21" fmla="*/ 2147483646 h 115638"/>
                  <a:gd name="T22" fmla="*/ 2147483646 w 33092"/>
                  <a:gd name="T23" fmla="*/ 2147483646 h 115638"/>
                  <a:gd name="T24" fmla="*/ 2147483646 w 33092"/>
                  <a:gd name="T25" fmla="*/ 2147483646 h 115638"/>
                  <a:gd name="T26" fmla="*/ 2147483646 w 33092"/>
                  <a:gd name="T27" fmla="*/ 2147483646 h 115638"/>
                  <a:gd name="T28" fmla="*/ 2147483646 w 33092"/>
                  <a:gd name="T29" fmla="*/ 2147483646 h 115638"/>
                  <a:gd name="T30" fmla="*/ 2147483646 w 33092"/>
                  <a:gd name="T31" fmla="*/ 2147483646 h 115638"/>
                  <a:gd name="T32" fmla="*/ 2147483646 w 33092"/>
                  <a:gd name="T33" fmla="*/ 2147483646 h 115638"/>
                  <a:gd name="T34" fmla="*/ 2147483646 w 33092"/>
                  <a:gd name="T35" fmla="*/ 2147483646 h 115638"/>
                  <a:gd name="T36" fmla="*/ 2147483646 w 33092"/>
                  <a:gd name="T37" fmla="*/ 2147483646 h 115638"/>
                  <a:gd name="T38" fmla="*/ 2147483646 w 33092"/>
                  <a:gd name="T39" fmla="*/ 2147483646 h 115638"/>
                  <a:gd name="T40" fmla="*/ 2147483646 w 33092"/>
                  <a:gd name="T41" fmla="*/ 2147483646 h 115638"/>
                  <a:gd name="T42" fmla="*/ 2147483646 w 33092"/>
                  <a:gd name="T43" fmla="*/ 2147483646 h 115638"/>
                  <a:gd name="T44" fmla="*/ 2147483646 w 33092"/>
                  <a:gd name="T45" fmla="*/ 2147483646 h 115638"/>
                  <a:gd name="T46" fmla="*/ 2147483646 w 33092"/>
                  <a:gd name="T47" fmla="*/ 2147483646 h 115638"/>
                  <a:gd name="T48" fmla="*/ 2147483646 w 33092"/>
                  <a:gd name="T49" fmla="*/ 2147483646 h 115638"/>
                  <a:gd name="T50" fmla="*/ 2147483646 w 33092"/>
                  <a:gd name="T51" fmla="*/ 2147483646 h 115638"/>
                  <a:gd name="T52" fmla="*/ 2147483646 w 33092"/>
                  <a:gd name="T53" fmla="*/ 2147483646 h 115638"/>
                  <a:gd name="T54" fmla="*/ 2147483646 w 33092"/>
                  <a:gd name="T55" fmla="*/ 2147483646 h 115638"/>
                  <a:gd name="T56" fmla="*/ 2147483646 w 33092"/>
                  <a:gd name="T57" fmla="*/ 2147483646 h 115638"/>
                  <a:gd name="T58" fmla="*/ 2147483646 w 33092"/>
                  <a:gd name="T59" fmla="*/ 2147483646 h 115638"/>
                  <a:gd name="T60" fmla="*/ 2147483646 w 33092"/>
                  <a:gd name="T61" fmla="*/ 2147483646 h 115638"/>
                  <a:gd name="T62" fmla="*/ 2147483646 w 33092"/>
                  <a:gd name="T63" fmla="*/ 2147483646 h 115638"/>
                  <a:gd name="T64" fmla="*/ 2147483646 w 33092"/>
                  <a:gd name="T65" fmla="*/ 2147483646 h 115638"/>
                  <a:gd name="T66" fmla="*/ 2147483646 w 33092"/>
                  <a:gd name="T67" fmla="*/ 2147483646 h 1156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1" name="Google Shape;1562;p10"/>
              <p:cNvSpPr>
                <a:spLocks/>
              </p:cNvSpPr>
              <p:nvPr/>
            </p:nvSpPr>
            <p:spPr bwMode="auto">
              <a:xfrm>
                <a:off x="6370100" y="2739075"/>
                <a:ext cx="261625" cy="295425"/>
              </a:xfrm>
              <a:custGeom>
                <a:avLst/>
                <a:gdLst>
                  <a:gd name="T0" fmla="*/ 2147483646 w 10465"/>
                  <a:gd name="T1" fmla="*/ 9765625 h 11817"/>
                  <a:gd name="T2" fmla="*/ 732421875 w 10465"/>
                  <a:gd name="T3" fmla="*/ 2147483646 h 11817"/>
                  <a:gd name="T4" fmla="*/ 2147483646 w 10465"/>
                  <a:gd name="T5" fmla="*/ 2147483646 h 11817"/>
                  <a:gd name="T6" fmla="*/ 2147483646 w 10465"/>
                  <a:gd name="T7" fmla="*/ 2147483646 h 11817"/>
                  <a:gd name="T8" fmla="*/ 2147483646 w 10465"/>
                  <a:gd name="T9" fmla="*/ 2147483646 h 11817"/>
                  <a:gd name="T10" fmla="*/ 2147483646 w 10465"/>
                  <a:gd name="T11" fmla="*/ 244140625 h 11817"/>
                  <a:gd name="T12" fmla="*/ 2147483646 w 10465"/>
                  <a:gd name="T13" fmla="*/ 9765625 h 118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2" name="Google Shape;1563;p10"/>
              <p:cNvSpPr>
                <a:spLocks/>
              </p:cNvSpPr>
              <p:nvPr/>
            </p:nvSpPr>
            <p:spPr bwMode="auto">
              <a:xfrm>
                <a:off x="6721700" y="3006900"/>
                <a:ext cx="252175" cy="188075"/>
              </a:xfrm>
              <a:custGeom>
                <a:avLst/>
                <a:gdLst>
                  <a:gd name="T0" fmla="*/ 2147483646 w 10087"/>
                  <a:gd name="T1" fmla="*/ 9765625 h 7523"/>
                  <a:gd name="T2" fmla="*/ 2147483646 w 10087"/>
                  <a:gd name="T3" fmla="*/ 410156250 h 7523"/>
                  <a:gd name="T4" fmla="*/ 2011718750 w 10087"/>
                  <a:gd name="T5" fmla="*/ 2147483646 h 7523"/>
                  <a:gd name="T6" fmla="*/ 2147483646 w 10087"/>
                  <a:gd name="T7" fmla="*/ 2147483646 h 7523"/>
                  <a:gd name="T8" fmla="*/ 2147483646 w 10087"/>
                  <a:gd name="T9" fmla="*/ 2147483646 h 7523"/>
                  <a:gd name="T10" fmla="*/ 2147483646 w 10087"/>
                  <a:gd name="T11" fmla="*/ 2147483646 h 7523"/>
                  <a:gd name="T12" fmla="*/ 2147483646 w 10087"/>
                  <a:gd name="T13" fmla="*/ 2147483646 h 7523"/>
                  <a:gd name="T14" fmla="*/ 2147483646 w 10087"/>
                  <a:gd name="T15" fmla="*/ 9765625 h 75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3" name="Google Shape;1564;p10"/>
              <p:cNvSpPr>
                <a:spLocks/>
              </p:cNvSpPr>
              <p:nvPr/>
            </p:nvSpPr>
            <p:spPr bwMode="auto">
              <a:xfrm>
                <a:off x="6420475" y="3232600"/>
                <a:ext cx="199850" cy="265900"/>
              </a:xfrm>
              <a:custGeom>
                <a:avLst/>
                <a:gdLst>
                  <a:gd name="T0" fmla="*/ 2147483646 w 7994"/>
                  <a:gd name="T1" fmla="*/ 0 h 10636"/>
                  <a:gd name="T2" fmla="*/ 1533203125 w 7994"/>
                  <a:gd name="T3" fmla="*/ 2147483646 h 10636"/>
                  <a:gd name="T4" fmla="*/ 2147483646 w 7994"/>
                  <a:gd name="T5" fmla="*/ 2147483646 h 10636"/>
                  <a:gd name="T6" fmla="*/ 2147483646 w 7994"/>
                  <a:gd name="T7" fmla="*/ 2147483646 h 10636"/>
                  <a:gd name="T8" fmla="*/ 2147483646 w 7994"/>
                  <a:gd name="T9" fmla="*/ 2147483646 h 10636"/>
                  <a:gd name="T10" fmla="*/ 2147483646 w 7994"/>
                  <a:gd name="T11" fmla="*/ 996093750 h 10636"/>
                  <a:gd name="T12" fmla="*/ 2147483646 w 7994"/>
                  <a:gd name="T13" fmla="*/ 0 h 106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4" name="Google Shape;1565;p10"/>
              <p:cNvSpPr>
                <a:spLocks/>
              </p:cNvSpPr>
              <p:nvPr/>
            </p:nvSpPr>
            <p:spPr bwMode="auto">
              <a:xfrm>
                <a:off x="6670750" y="3506750"/>
                <a:ext cx="264400" cy="168275"/>
              </a:xfrm>
              <a:custGeom>
                <a:avLst/>
                <a:gdLst>
                  <a:gd name="T0" fmla="*/ 2147483646 w 10576"/>
                  <a:gd name="T1" fmla="*/ 9765625 h 6731"/>
                  <a:gd name="T2" fmla="*/ 2147483646 w 10576"/>
                  <a:gd name="T3" fmla="*/ 175781250 h 6731"/>
                  <a:gd name="T4" fmla="*/ 2021484375 w 10576"/>
                  <a:gd name="T5" fmla="*/ 2147483646 h 6731"/>
                  <a:gd name="T6" fmla="*/ 2147483646 w 10576"/>
                  <a:gd name="T7" fmla="*/ 2147483646 h 6731"/>
                  <a:gd name="T8" fmla="*/ 2147483646 w 10576"/>
                  <a:gd name="T9" fmla="*/ 2147483646 h 6731"/>
                  <a:gd name="T10" fmla="*/ 2147483646 w 10576"/>
                  <a:gd name="T11" fmla="*/ 2147483646 h 6731"/>
                  <a:gd name="T12" fmla="*/ 2147483646 w 10576"/>
                  <a:gd name="T13" fmla="*/ 9765625 h 67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5" name="Google Shape;1566;p10"/>
              <p:cNvSpPr>
                <a:spLocks/>
              </p:cNvSpPr>
              <p:nvPr/>
            </p:nvSpPr>
            <p:spPr bwMode="auto">
              <a:xfrm>
                <a:off x="6300300" y="3626950"/>
                <a:ext cx="227825" cy="322025"/>
              </a:xfrm>
              <a:custGeom>
                <a:avLst/>
                <a:gdLst>
                  <a:gd name="T0" fmla="*/ 2147483646 w 9113"/>
                  <a:gd name="T1" fmla="*/ 0 h 12881"/>
                  <a:gd name="T2" fmla="*/ 1582031250 w 9113"/>
                  <a:gd name="T3" fmla="*/ 2147483646 h 12881"/>
                  <a:gd name="T4" fmla="*/ 2147483646 w 9113"/>
                  <a:gd name="T5" fmla="*/ 2147483646 h 12881"/>
                  <a:gd name="T6" fmla="*/ 2147483646 w 9113"/>
                  <a:gd name="T7" fmla="*/ 2147483646 h 12881"/>
                  <a:gd name="T8" fmla="*/ 2147483646 w 9113"/>
                  <a:gd name="T9" fmla="*/ 2147483646 h 12881"/>
                  <a:gd name="T10" fmla="*/ 2147483646 w 9113"/>
                  <a:gd name="T11" fmla="*/ 712890625 h 12881"/>
                  <a:gd name="T12" fmla="*/ 2147483646 w 9113"/>
                  <a:gd name="T13" fmla="*/ 0 h 128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1567;p10"/>
              <p:cNvSpPr>
                <a:spLocks/>
              </p:cNvSpPr>
              <p:nvPr/>
            </p:nvSpPr>
            <p:spPr bwMode="auto">
              <a:xfrm>
                <a:off x="6597650" y="4052025"/>
                <a:ext cx="252300" cy="138850"/>
              </a:xfrm>
              <a:custGeom>
                <a:avLst/>
                <a:gdLst>
                  <a:gd name="T0" fmla="*/ 2147483646 w 10092"/>
                  <a:gd name="T1" fmla="*/ 0 h 5554"/>
                  <a:gd name="T2" fmla="*/ 2147483646 w 10092"/>
                  <a:gd name="T3" fmla="*/ 2147483646 h 5554"/>
                  <a:gd name="T4" fmla="*/ 2080078125 w 10092"/>
                  <a:gd name="T5" fmla="*/ 2147483646 h 5554"/>
                  <a:gd name="T6" fmla="*/ 2147483646 w 10092"/>
                  <a:gd name="T7" fmla="*/ 2147483646 h 5554"/>
                  <a:gd name="T8" fmla="*/ 2147483646 w 10092"/>
                  <a:gd name="T9" fmla="*/ 2147483646 h 5554"/>
                  <a:gd name="T10" fmla="*/ 2147483646 w 10092"/>
                  <a:gd name="T11" fmla="*/ 2147483646 h 5554"/>
                  <a:gd name="T12" fmla="*/ 2147483646 w 10092"/>
                  <a:gd name="T13" fmla="*/ 0 h 55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7" name="Google Shape;1568;p10"/>
              <p:cNvSpPr>
                <a:spLocks/>
              </p:cNvSpPr>
              <p:nvPr/>
            </p:nvSpPr>
            <p:spPr bwMode="auto">
              <a:xfrm>
                <a:off x="6299025" y="1941050"/>
                <a:ext cx="707475" cy="714925"/>
              </a:xfrm>
              <a:custGeom>
                <a:avLst/>
                <a:gdLst>
                  <a:gd name="T0" fmla="*/ 2147483646 w 28299"/>
                  <a:gd name="T1" fmla="*/ 0 h 28597"/>
                  <a:gd name="T2" fmla="*/ 2147483646 w 28299"/>
                  <a:gd name="T3" fmla="*/ 2147483646 h 28597"/>
                  <a:gd name="T4" fmla="*/ 2147483646 w 28299"/>
                  <a:gd name="T5" fmla="*/ 2147483646 h 28597"/>
                  <a:gd name="T6" fmla="*/ 2147483646 w 28299"/>
                  <a:gd name="T7" fmla="*/ 2147483646 h 28597"/>
                  <a:gd name="T8" fmla="*/ 2147483646 w 28299"/>
                  <a:gd name="T9" fmla="*/ 2147483646 h 28597"/>
                  <a:gd name="T10" fmla="*/ 2147483646 w 28299"/>
                  <a:gd name="T11" fmla="*/ 2147483646 h 28597"/>
                  <a:gd name="T12" fmla="*/ 0 w 28299"/>
                  <a:gd name="T13" fmla="*/ 2147483646 h 28597"/>
                  <a:gd name="T14" fmla="*/ 2147483646 w 28299"/>
                  <a:gd name="T15" fmla="*/ 2147483646 h 28597"/>
                  <a:gd name="T16" fmla="*/ 2147483646 w 28299"/>
                  <a:gd name="T17" fmla="*/ 2147483646 h 28597"/>
                  <a:gd name="T18" fmla="*/ 2147483646 w 28299"/>
                  <a:gd name="T19" fmla="*/ 2147483646 h 28597"/>
                  <a:gd name="T20" fmla="*/ 2147483646 w 28299"/>
                  <a:gd name="T21" fmla="*/ 2147483646 h 28597"/>
                  <a:gd name="T22" fmla="*/ 2147483646 w 28299"/>
                  <a:gd name="T23" fmla="*/ 2147483646 h 28597"/>
                  <a:gd name="T24" fmla="*/ 2147483646 w 28299"/>
                  <a:gd name="T25" fmla="*/ 2147483646 h 28597"/>
                  <a:gd name="T26" fmla="*/ 2147483646 w 28299"/>
                  <a:gd name="T27" fmla="*/ 2147483646 h 28597"/>
                  <a:gd name="T28" fmla="*/ 2147483646 w 28299"/>
                  <a:gd name="T29" fmla="*/ 2147483646 h 28597"/>
                  <a:gd name="T30" fmla="*/ 2147483646 w 28299"/>
                  <a:gd name="T31" fmla="*/ 2147483646 h 28597"/>
                  <a:gd name="T32" fmla="*/ 2147483646 w 28299"/>
                  <a:gd name="T33" fmla="*/ 2147483646 h 28597"/>
                  <a:gd name="T34" fmla="*/ 2147483646 w 28299"/>
                  <a:gd name="T35" fmla="*/ 2147483646 h 28597"/>
                  <a:gd name="T36" fmla="*/ 2147483646 w 28299"/>
                  <a:gd name="T37" fmla="*/ 2147483646 h 28597"/>
                  <a:gd name="T38" fmla="*/ 2147483646 w 28299"/>
                  <a:gd name="T39" fmla="*/ 2147483646 h 28597"/>
                  <a:gd name="T40" fmla="*/ 2147483646 w 28299"/>
                  <a:gd name="T41" fmla="*/ 2147483646 h 28597"/>
                  <a:gd name="T42" fmla="*/ 2147483646 w 28299"/>
                  <a:gd name="T43" fmla="*/ 2147483646 h 28597"/>
                  <a:gd name="T44" fmla="*/ 2147483646 w 28299"/>
                  <a:gd name="T45" fmla="*/ 2147483646 h 28597"/>
                  <a:gd name="T46" fmla="*/ 2147483646 w 28299"/>
                  <a:gd name="T47" fmla="*/ 2147483646 h 28597"/>
                  <a:gd name="T48" fmla="*/ 2147483646 w 28299"/>
                  <a:gd name="T49" fmla="*/ 2147483646 h 28597"/>
                  <a:gd name="T50" fmla="*/ 2147483646 w 28299"/>
                  <a:gd name="T51" fmla="*/ 2147483646 h 28597"/>
                  <a:gd name="T52" fmla="*/ 2147483646 w 28299"/>
                  <a:gd name="T53" fmla="*/ 2147483646 h 28597"/>
                  <a:gd name="T54" fmla="*/ 2147483646 w 28299"/>
                  <a:gd name="T55" fmla="*/ 2147483646 h 28597"/>
                  <a:gd name="T56" fmla="*/ 2147483646 w 28299"/>
                  <a:gd name="T57" fmla="*/ 2147483646 h 28597"/>
                  <a:gd name="T58" fmla="*/ 2147483646 w 28299"/>
                  <a:gd name="T59" fmla="*/ 2147483646 h 28597"/>
                  <a:gd name="T60" fmla="*/ 2147483646 w 28299"/>
                  <a:gd name="T61" fmla="*/ 2147483646 h 28597"/>
                  <a:gd name="T62" fmla="*/ 2147483646 w 28299"/>
                  <a:gd name="T63" fmla="*/ 2147483646 h 28597"/>
                  <a:gd name="T64" fmla="*/ 2147483646 w 28299"/>
                  <a:gd name="T65" fmla="*/ 2147483646 h 28597"/>
                  <a:gd name="T66" fmla="*/ 2147483646 w 28299"/>
                  <a:gd name="T67" fmla="*/ 2147483646 h 28597"/>
                  <a:gd name="T68" fmla="*/ 2147483646 w 28299"/>
                  <a:gd name="T69" fmla="*/ 2147483646 h 28597"/>
                  <a:gd name="T70" fmla="*/ 2147483646 w 28299"/>
                  <a:gd name="T71" fmla="*/ 2147483646 h 28597"/>
                  <a:gd name="T72" fmla="*/ 2147483646 w 28299"/>
                  <a:gd name="T73" fmla="*/ 2147483646 h 28597"/>
                  <a:gd name="T74" fmla="*/ 2147483646 w 28299"/>
                  <a:gd name="T75" fmla="*/ 2147483646 h 28597"/>
                  <a:gd name="T76" fmla="*/ 2147483646 w 28299"/>
                  <a:gd name="T77" fmla="*/ 2147483646 h 28597"/>
                  <a:gd name="T78" fmla="*/ 2147483646 w 28299"/>
                  <a:gd name="T79" fmla="*/ 2147483646 h 28597"/>
                  <a:gd name="T80" fmla="*/ 2147483646 w 28299"/>
                  <a:gd name="T81" fmla="*/ 0 h 2859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1569;p10"/>
              <p:cNvSpPr/>
              <p:nvPr/>
            </p:nvSpPr>
            <p:spPr>
              <a:xfrm>
                <a:off x="6553812" y="2222607"/>
                <a:ext cx="197148" cy="185243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1570;p10"/>
              <p:cNvSpPr>
                <a:spLocks/>
              </p:cNvSpPr>
              <p:nvPr/>
            </p:nvSpPr>
            <p:spPr bwMode="auto">
              <a:xfrm>
                <a:off x="6710475" y="2419950"/>
                <a:ext cx="96300" cy="130875"/>
              </a:xfrm>
              <a:custGeom>
                <a:avLst/>
                <a:gdLst>
                  <a:gd name="T0" fmla="*/ 2147483646 w 3852"/>
                  <a:gd name="T1" fmla="*/ 9765625 h 5235"/>
                  <a:gd name="T2" fmla="*/ 1650390625 w 3852"/>
                  <a:gd name="T3" fmla="*/ 2147483646 h 5235"/>
                  <a:gd name="T4" fmla="*/ 2147483646 w 3852"/>
                  <a:gd name="T5" fmla="*/ 2147483646 h 5235"/>
                  <a:gd name="T6" fmla="*/ 2147483646 w 3852"/>
                  <a:gd name="T7" fmla="*/ 2147483646 h 5235"/>
                  <a:gd name="T8" fmla="*/ 2147483646 w 3852"/>
                  <a:gd name="T9" fmla="*/ 2147483646 h 5235"/>
                  <a:gd name="T10" fmla="*/ 2147483646 w 3852"/>
                  <a:gd name="T11" fmla="*/ 2147483646 h 5235"/>
                  <a:gd name="T12" fmla="*/ 2147483646 w 3852"/>
                  <a:gd name="T13" fmla="*/ 1425781250 h 5235"/>
                  <a:gd name="T14" fmla="*/ 2147483646 w 3852"/>
                  <a:gd name="T15" fmla="*/ 9765625 h 52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0" name="Google Shape;1571;p10"/>
              <p:cNvSpPr>
                <a:spLocks/>
              </p:cNvSpPr>
              <p:nvPr/>
            </p:nvSpPr>
            <p:spPr bwMode="auto">
              <a:xfrm>
                <a:off x="6745475" y="2358750"/>
                <a:ext cx="168700" cy="84875"/>
              </a:xfrm>
              <a:custGeom>
                <a:avLst/>
                <a:gdLst>
                  <a:gd name="T0" fmla="*/ 1757812500 w 6748"/>
                  <a:gd name="T1" fmla="*/ 0 h 3395"/>
                  <a:gd name="T2" fmla="*/ 1328125000 w 6748"/>
                  <a:gd name="T3" fmla="*/ 2147483646 h 3395"/>
                  <a:gd name="T4" fmla="*/ 2147483646 w 6748"/>
                  <a:gd name="T5" fmla="*/ 2147483646 h 3395"/>
                  <a:gd name="T6" fmla="*/ 2147483646 w 6748"/>
                  <a:gd name="T7" fmla="*/ 2147483646 h 3395"/>
                  <a:gd name="T8" fmla="*/ 2147483646 w 6748"/>
                  <a:gd name="T9" fmla="*/ 2147483646 h 3395"/>
                  <a:gd name="T10" fmla="*/ 2147483646 w 6748"/>
                  <a:gd name="T11" fmla="*/ 2147483646 h 3395"/>
                  <a:gd name="T12" fmla="*/ 2147483646 w 6748"/>
                  <a:gd name="T13" fmla="*/ 2147483646 h 3395"/>
                  <a:gd name="T14" fmla="*/ 2147483646 w 6748"/>
                  <a:gd name="T15" fmla="*/ 97656250 h 3395"/>
                  <a:gd name="T16" fmla="*/ 1757812500 w 6748"/>
                  <a:gd name="T17" fmla="*/ 0 h 33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1" name="Google Shape;1572;p10"/>
              <p:cNvSpPr>
                <a:spLocks/>
              </p:cNvSpPr>
              <p:nvPr/>
            </p:nvSpPr>
            <p:spPr bwMode="auto">
              <a:xfrm>
                <a:off x="6758000" y="2262475"/>
                <a:ext cx="189225" cy="41825"/>
              </a:xfrm>
              <a:custGeom>
                <a:avLst/>
                <a:gdLst>
                  <a:gd name="T0" fmla="*/ 2147483646 w 7569"/>
                  <a:gd name="T1" fmla="*/ 9765625 h 1673"/>
                  <a:gd name="T2" fmla="*/ 2147483646 w 7569"/>
                  <a:gd name="T3" fmla="*/ 2147483646 h 1673"/>
                  <a:gd name="T4" fmla="*/ 2147483646 w 7569"/>
                  <a:gd name="T5" fmla="*/ 2147483646 h 1673"/>
                  <a:gd name="T6" fmla="*/ 2147483646 w 7569"/>
                  <a:gd name="T7" fmla="*/ 2147483646 h 1673"/>
                  <a:gd name="T8" fmla="*/ 2147483646 w 7569"/>
                  <a:gd name="T9" fmla="*/ 2147483646 h 1673"/>
                  <a:gd name="T10" fmla="*/ 2147483646 w 7569"/>
                  <a:gd name="T11" fmla="*/ 9765625 h 16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2" name="Google Shape;1573;p10"/>
              <p:cNvSpPr>
                <a:spLocks/>
              </p:cNvSpPr>
              <p:nvPr/>
            </p:nvSpPr>
            <p:spPr bwMode="auto">
              <a:xfrm>
                <a:off x="6751575" y="2134750"/>
                <a:ext cx="136125" cy="104900"/>
              </a:xfrm>
              <a:custGeom>
                <a:avLst/>
                <a:gdLst>
                  <a:gd name="T0" fmla="*/ 2147483646 w 5445"/>
                  <a:gd name="T1" fmla="*/ 0 h 4196"/>
                  <a:gd name="T2" fmla="*/ 2147483646 w 5445"/>
                  <a:gd name="T3" fmla="*/ 29296875 h 4196"/>
                  <a:gd name="T4" fmla="*/ 2147483646 w 5445"/>
                  <a:gd name="T5" fmla="*/ 2147483646 h 4196"/>
                  <a:gd name="T6" fmla="*/ 1328125000 w 5445"/>
                  <a:gd name="T7" fmla="*/ 2147483646 h 4196"/>
                  <a:gd name="T8" fmla="*/ 2147483646 w 5445"/>
                  <a:gd name="T9" fmla="*/ 2147483646 h 4196"/>
                  <a:gd name="T10" fmla="*/ 2147483646 w 5445"/>
                  <a:gd name="T11" fmla="*/ 2147483646 h 4196"/>
                  <a:gd name="T12" fmla="*/ 2147483646 w 5445"/>
                  <a:gd name="T13" fmla="*/ 2147483646 h 4196"/>
                  <a:gd name="T14" fmla="*/ 2147483646 w 5445"/>
                  <a:gd name="T15" fmla="*/ 2147483646 h 4196"/>
                  <a:gd name="T16" fmla="*/ 2147483646 w 5445"/>
                  <a:gd name="T17" fmla="*/ 0 h 41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3" name="Google Shape;1574;p10"/>
              <p:cNvSpPr>
                <a:spLocks/>
              </p:cNvSpPr>
              <p:nvPr/>
            </p:nvSpPr>
            <p:spPr bwMode="auto">
              <a:xfrm>
                <a:off x="6695275" y="2062750"/>
                <a:ext cx="72025" cy="133875"/>
              </a:xfrm>
              <a:custGeom>
                <a:avLst/>
                <a:gdLst>
                  <a:gd name="T0" fmla="*/ 2147483646 w 2881"/>
                  <a:gd name="T1" fmla="*/ 9765625 h 5355"/>
                  <a:gd name="T2" fmla="*/ 2147483646 w 2881"/>
                  <a:gd name="T3" fmla="*/ 849609375 h 5355"/>
                  <a:gd name="T4" fmla="*/ 1054687500 w 2881"/>
                  <a:gd name="T5" fmla="*/ 2147483646 h 5355"/>
                  <a:gd name="T6" fmla="*/ 2147483646 w 2881"/>
                  <a:gd name="T7" fmla="*/ 2147483646 h 5355"/>
                  <a:gd name="T8" fmla="*/ 2147483646 w 2881"/>
                  <a:gd name="T9" fmla="*/ 2147483646 h 5355"/>
                  <a:gd name="T10" fmla="*/ 2147483646 w 2881"/>
                  <a:gd name="T11" fmla="*/ 1738281250 h 5355"/>
                  <a:gd name="T12" fmla="*/ 2147483646 w 2881"/>
                  <a:gd name="T13" fmla="*/ 9765625 h 53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4" name="Google Shape;1575;p10"/>
              <p:cNvSpPr>
                <a:spLocks/>
              </p:cNvSpPr>
              <p:nvPr/>
            </p:nvSpPr>
            <p:spPr bwMode="auto">
              <a:xfrm>
                <a:off x="6613600" y="2024300"/>
                <a:ext cx="28900" cy="177700"/>
              </a:xfrm>
              <a:custGeom>
                <a:avLst/>
                <a:gdLst>
                  <a:gd name="T0" fmla="*/ 2147483646 w 1156"/>
                  <a:gd name="T1" fmla="*/ 9765625 h 7108"/>
                  <a:gd name="T2" fmla="*/ 2147483646 w 1156"/>
                  <a:gd name="T3" fmla="*/ 2147483646 h 7108"/>
                  <a:gd name="T4" fmla="*/ 2147483646 w 1156"/>
                  <a:gd name="T5" fmla="*/ 2147483646 h 7108"/>
                  <a:gd name="T6" fmla="*/ 2147483646 w 1156"/>
                  <a:gd name="T7" fmla="*/ 2147483646 h 7108"/>
                  <a:gd name="T8" fmla="*/ 2147483646 w 1156"/>
                  <a:gd name="T9" fmla="*/ 2147483646 h 7108"/>
                  <a:gd name="T10" fmla="*/ 2147483646 w 1156"/>
                  <a:gd name="T11" fmla="*/ 1621093750 h 7108"/>
                  <a:gd name="T12" fmla="*/ 2147483646 w 1156"/>
                  <a:gd name="T13" fmla="*/ 9765625 h 71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5" name="Google Shape;1576;p10"/>
              <p:cNvSpPr>
                <a:spLocks/>
              </p:cNvSpPr>
              <p:nvPr/>
            </p:nvSpPr>
            <p:spPr bwMode="auto">
              <a:xfrm>
                <a:off x="6444125" y="2086225"/>
                <a:ext cx="125700" cy="141750"/>
              </a:xfrm>
              <a:custGeom>
                <a:avLst/>
                <a:gdLst>
                  <a:gd name="T0" fmla="*/ 2147483646 w 5028"/>
                  <a:gd name="T1" fmla="*/ 0 h 5670"/>
                  <a:gd name="T2" fmla="*/ 1503906250 w 5028"/>
                  <a:gd name="T3" fmla="*/ 2147483646 h 5670"/>
                  <a:gd name="T4" fmla="*/ 2147483646 w 5028"/>
                  <a:gd name="T5" fmla="*/ 2147483646 h 5670"/>
                  <a:gd name="T6" fmla="*/ 2147483646 w 5028"/>
                  <a:gd name="T7" fmla="*/ 2147483646 h 5670"/>
                  <a:gd name="T8" fmla="*/ 2147483646 w 5028"/>
                  <a:gd name="T9" fmla="*/ 2147483646 h 5670"/>
                  <a:gd name="T10" fmla="*/ 2147483646 w 5028"/>
                  <a:gd name="T11" fmla="*/ 2147483646 h 5670"/>
                  <a:gd name="T12" fmla="*/ 2147483646 w 5028"/>
                  <a:gd name="T13" fmla="*/ 2147483646 h 5670"/>
                  <a:gd name="T14" fmla="*/ 2147483646 w 5028"/>
                  <a:gd name="T15" fmla="*/ 1181640625 h 5670"/>
                  <a:gd name="T16" fmla="*/ 2147483646 w 5028"/>
                  <a:gd name="T17" fmla="*/ 0 h 56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6" name="Google Shape;1577;p10"/>
              <p:cNvSpPr>
                <a:spLocks/>
              </p:cNvSpPr>
              <p:nvPr/>
            </p:nvSpPr>
            <p:spPr bwMode="auto">
              <a:xfrm>
                <a:off x="6363325" y="2288925"/>
                <a:ext cx="147725" cy="21525"/>
              </a:xfrm>
              <a:custGeom>
                <a:avLst/>
                <a:gdLst>
                  <a:gd name="T0" fmla="*/ 2147483646 w 5909"/>
                  <a:gd name="T1" fmla="*/ 0 h 861"/>
                  <a:gd name="T2" fmla="*/ 2147483646 w 5909"/>
                  <a:gd name="T3" fmla="*/ 2147483646 h 861"/>
                  <a:gd name="T4" fmla="*/ 2147483646 w 5909"/>
                  <a:gd name="T5" fmla="*/ 2147483646 h 861"/>
                  <a:gd name="T6" fmla="*/ 2147483646 w 5909"/>
                  <a:gd name="T7" fmla="*/ 2147483646 h 861"/>
                  <a:gd name="T8" fmla="*/ 2147483646 w 5909"/>
                  <a:gd name="T9" fmla="*/ 2147483646 h 861"/>
                  <a:gd name="T10" fmla="*/ 2147483646 w 5909"/>
                  <a:gd name="T11" fmla="*/ 68359375 h 861"/>
                  <a:gd name="T12" fmla="*/ 2147483646 w 5909"/>
                  <a:gd name="T13" fmla="*/ 0 h 8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7" name="Google Shape;1578;p10"/>
              <p:cNvSpPr>
                <a:spLocks/>
              </p:cNvSpPr>
              <p:nvPr/>
            </p:nvSpPr>
            <p:spPr bwMode="auto">
              <a:xfrm>
                <a:off x="6386375" y="2390150"/>
                <a:ext cx="139125" cy="53825"/>
              </a:xfrm>
              <a:custGeom>
                <a:avLst/>
                <a:gdLst>
                  <a:gd name="T0" fmla="*/ 2147483646 w 5565"/>
                  <a:gd name="T1" fmla="*/ 0 h 2153"/>
                  <a:gd name="T2" fmla="*/ 1796875000 w 5565"/>
                  <a:gd name="T3" fmla="*/ 2147483646 h 2153"/>
                  <a:gd name="T4" fmla="*/ 2147483646 w 5565"/>
                  <a:gd name="T5" fmla="*/ 2147483646 h 2153"/>
                  <a:gd name="T6" fmla="*/ 2147483646 w 5565"/>
                  <a:gd name="T7" fmla="*/ 2147483646 h 2153"/>
                  <a:gd name="T8" fmla="*/ 2147483646 w 5565"/>
                  <a:gd name="T9" fmla="*/ 2147483646 h 2153"/>
                  <a:gd name="T10" fmla="*/ 2147483646 w 5565"/>
                  <a:gd name="T11" fmla="*/ 2147483646 h 2153"/>
                  <a:gd name="T12" fmla="*/ 2147483646 w 5565"/>
                  <a:gd name="T13" fmla="*/ 0 h 21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8" name="Google Shape;1579;p10"/>
              <p:cNvSpPr>
                <a:spLocks/>
              </p:cNvSpPr>
              <p:nvPr/>
            </p:nvSpPr>
            <p:spPr bwMode="auto">
              <a:xfrm>
                <a:off x="6493800" y="2438825"/>
                <a:ext cx="84775" cy="104000"/>
              </a:xfrm>
              <a:custGeom>
                <a:avLst/>
                <a:gdLst>
                  <a:gd name="T0" fmla="*/ 2147483646 w 3391"/>
                  <a:gd name="T1" fmla="*/ 0 h 4160"/>
                  <a:gd name="T2" fmla="*/ 2147483646 w 3391"/>
                  <a:gd name="T3" fmla="*/ 576171875 h 4160"/>
                  <a:gd name="T4" fmla="*/ 2147483646 w 3391"/>
                  <a:gd name="T5" fmla="*/ 2147483646 h 4160"/>
                  <a:gd name="T6" fmla="*/ 1093750000 w 3391"/>
                  <a:gd name="T7" fmla="*/ 2147483646 h 4160"/>
                  <a:gd name="T8" fmla="*/ 2070312500 w 3391"/>
                  <a:gd name="T9" fmla="*/ 2147483646 h 4160"/>
                  <a:gd name="T10" fmla="*/ 2147483646 w 3391"/>
                  <a:gd name="T11" fmla="*/ 2147483646 h 4160"/>
                  <a:gd name="T12" fmla="*/ 2147483646 w 3391"/>
                  <a:gd name="T13" fmla="*/ 2147483646 h 4160"/>
                  <a:gd name="T14" fmla="*/ 2147483646 w 3391"/>
                  <a:gd name="T15" fmla="*/ 2147483646 h 4160"/>
                  <a:gd name="T16" fmla="*/ 2147483646 w 3391"/>
                  <a:gd name="T17" fmla="*/ 0 h 41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9" name="Google Shape;1580;p10"/>
              <p:cNvSpPr>
                <a:spLocks/>
              </p:cNvSpPr>
              <p:nvPr/>
            </p:nvSpPr>
            <p:spPr bwMode="auto">
              <a:xfrm>
                <a:off x="6625425" y="2463125"/>
                <a:ext cx="34575" cy="119675"/>
              </a:xfrm>
              <a:custGeom>
                <a:avLst/>
                <a:gdLst>
                  <a:gd name="T0" fmla="*/ 2147483646 w 1383"/>
                  <a:gd name="T1" fmla="*/ 0 h 4787"/>
                  <a:gd name="T2" fmla="*/ 2147483646 w 1383"/>
                  <a:gd name="T3" fmla="*/ 878906250 h 4787"/>
                  <a:gd name="T4" fmla="*/ 2147483646 w 1383"/>
                  <a:gd name="T5" fmla="*/ 2147483646 h 4787"/>
                  <a:gd name="T6" fmla="*/ 732421875 w 1383"/>
                  <a:gd name="T7" fmla="*/ 2147483646 h 4787"/>
                  <a:gd name="T8" fmla="*/ 2147483646 w 1383"/>
                  <a:gd name="T9" fmla="*/ 2147483646 h 4787"/>
                  <a:gd name="T10" fmla="*/ 2147483646 w 1383"/>
                  <a:gd name="T11" fmla="*/ 2147483646 h 4787"/>
                  <a:gd name="T12" fmla="*/ 2147483646 w 1383"/>
                  <a:gd name="T13" fmla="*/ 2147483646 h 4787"/>
                  <a:gd name="T14" fmla="*/ 2147483646 w 1383"/>
                  <a:gd name="T15" fmla="*/ 2070312500 h 4787"/>
                  <a:gd name="T16" fmla="*/ 2147483646 w 1383"/>
                  <a:gd name="T17" fmla="*/ 0 h 47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0" name="Google Shape;1581;p10"/>
              <p:cNvSpPr>
                <a:spLocks/>
              </p:cNvSpPr>
              <p:nvPr/>
            </p:nvSpPr>
            <p:spPr bwMode="auto">
              <a:xfrm>
                <a:off x="6616650" y="2282250"/>
                <a:ext cx="30425" cy="22800"/>
              </a:xfrm>
              <a:custGeom>
                <a:avLst/>
                <a:gdLst>
                  <a:gd name="T0" fmla="*/ 2147483646 w 1217"/>
                  <a:gd name="T1" fmla="*/ 0 h 912"/>
                  <a:gd name="T2" fmla="*/ 2147483646 w 1217"/>
                  <a:gd name="T3" fmla="*/ 2147483646 h 912"/>
                  <a:gd name="T4" fmla="*/ 2147483646 w 1217"/>
                  <a:gd name="T5" fmla="*/ 0 h 9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1" name="Google Shape;1582;p10"/>
              <p:cNvSpPr>
                <a:spLocks/>
              </p:cNvSpPr>
              <p:nvPr/>
            </p:nvSpPr>
            <p:spPr bwMode="auto">
              <a:xfrm>
                <a:off x="6670600" y="2289850"/>
                <a:ext cx="30425" cy="23575"/>
              </a:xfrm>
              <a:custGeom>
                <a:avLst/>
                <a:gdLst>
                  <a:gd name="T0" fmla="*/ 2147483646 w 1217"/>
                  <a:gd name="T1" fmla="*/ 0 h 943"/>
                  <a:gd name="T2" fmla="*/ 2147483646 w 1217"/>
                  <a:gd name="T3" fmla="*/ 2147483646 h 943"/>
                  <a:gd name="T4" fmla="*/ 2147483646 w 1217"/>
                  <a:gd name="T5" fmla="*/ 0 h 9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2" name="Google Shape;1583;p10"/>
              <p:cNvSpPr>
                <a:spLocks/>
              </p:cNvSpPr>
              <p:nvPr/>
            </p:nvSpPr>
            <p:spPr bwMode="auto">
              <a:xfrm>
                <a:off x="6627300" y="2358225"/>
                <a:ext cx="35725" cy="28150"/>
              </a:xfrm>
              <a:custGeom>
                <a:avLst/>
                <a:gdLst>
                  <a:gd name="T0" fmla="*/ 2147483646 w 1429"/>
                  <a:gd name="T1" fmla="*/ 9765625 h 1126"/>
                  <a:gd name="T2" fmla="*/ 2147483646 w 1429"/>
                  <a:gd name="T3" fmla="*/ 2147483646 h 1126"/>
                  <a:gd name="T4" fmla="*/ 2147483646 w 1429"/>
                  <a:gd name="T5" fmla="*/ 9765625 h 11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3" name="Google Shape;1584;p10"/>
              <p:cNvSpPr>
                <a:spLocks/>
              </p:cNvSpPr>
              <p:nvPr/>
            </p:nvSpPr>
            <p:spPr bwMode="auto">
              <a:xfrm>
                <a:off x="6583225" y="2308825"/>
                <a:ext cx="33225" cy="24475"/>
              </a:xfrm>
              <a:custGeom>
                <a:avLst/>
                <a:gdLst>
                  <a:gd name="T0" fmla="*/ 2147483646 w 1329"/>
                  <a:gd name="T1" fmla="*/ 0 h 979"/>
                  <a:gd name="T2" fmla="*/ 2147483646 w 1329"/>
                  <a:gd name="T3" fmla="*/ 9765625 h 979"/>
                  <a:gd name="T4" fmla="*/ 2147483646 w 1329"/>
                  <a:gd name="T5" fmla="*/ 9765625 h 979"/>
                  <a:gd name="T6" fmla="*/ 2147483646 w 1329"/>
                  <a:gd name="T7" fmla="*/ 2147483646 h 979"/>
                  <a:gd name="T8" fmla="*/ 2147483646 w 1329"/>
                  <a:gd name="T9" fmla="*/ 2147483646 h 979"/>
                  <a:gd name="T10" fmla="*/ 2147483646 w 1329"/>
                  <a:gd name="T11" fmla="*/ 2147483646 h 979"/>
                  <a:gd name="T12" fmla="*/ 2147483646 w 1329"/>
                  <a:gd name="T13" fmla="*/ 0 h 9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4" name="Google Shape;1585;p10"/>
              <p:cNvSpPr>
                <a:spLocks/>
              </p:cNvSpPr>
              <p:nvPr/>
            </p:nvSpPr>
            <p:spPr bwMode="auto">
              <a:xfrm>
                <a:off x="6624250" y="2317950"/>
                <a:ext cx="20550" cy="16750"/>
              </a:xfrm>
              <a:custGeom>
                <a:avLst/>
                <a:gdLst>
                  <a:gd name="T0" fmla="*/ 2147483646 w 822"/>
                  <a:gd name="T1" fmla="*/ 9765625 h 670"/>
                  <a:gd name="T2" fmla="*/ 2147483646 w 822"/>
                  <a:gd name="T3" fmla="*/ 2147483646 h 670"/>
                  <a:gd name="T4" fmla="*/ 2147483646 w 822"/>
                  <a:gd name="T5" fmla="*/ 9765625 h 6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5" name="Google Shape;1586;p10"/>
              <p:cNvSpPr>
                <a:spLocks/>
              </p:cNvSpPr>
              <p:nvPr/>
            </p:nvSpPr>
            <p:spPr bwMode="auto">
              <a:xfrm>
                <a:off x="6666800" y="2346075"/>
                <a:ext cx="22075" cy="15975"/>
              </a:xfrm>
              <a:custGeom>
                <a:avLst/>
                <a:gdLst>
                  <a:gd name="T0" fmla="*/ 2147483646 w 883"/>
                  <a:gd name="T1" fmla="*/ 0 h 639"/>
                  <a:gd name="T2" fmla="*/ 2147483646 w 883"/>
                  <a:gd name="T3" fmla="*/ 2147483646 h 639"/>
                  <a:gd name="T4" fmla="*/ 2147483646 w 883"/>
                  <a:gd name="T5" fmla="*/ 0 h 6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6" name="Google Shape;1587;p10"/>
              <p:cNvSpPr>
                <a:spLocks/>
              </p:cNvSpPr>
              <p:nvPr/>
            </p:nvSpPr>
            <p:spPr bwMode="auto">
              <a:xfrm>
                <a:off x="6656175" y="2239675"/>
                <a:ext cx="26600" cy="20550"/>
              </a:xfrm>
              <a:custGeom>
                <a:avLst/>
                <a:gdLst>
                  <a:gd name="T0" fmla="*/ 2147483646 w 1064"/>
                  <a:gd name="T1" fmla="*/ 9765625 h 822"/>
                  <a:gd name="T2" fmla="*/ 2147483646 w 1064"/>
                  <a:gd name="T3" fmla="*/ 2147483646 h 822"/>
                  <a:gd name="T4" fmla="*/ 2147483646 w 1064"/>
                  <a:gd name="T5" fmla="*/ 9765625 h 8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7" name="Google Shape;1588;p10"/>
              <p:cNvSpPr>
                <a:spLocks/>
              </p:cNvSpPr>
              <p:nvPr/>
            </p:nvSpPr>
            <p:spPr bwMode="auto">
              <a:xfrm>
                <a:off x="6609050" y="2246675"/>
                <a:ext cx="19025" cy="17950"/>
              </a:xfrm>
              <a:custGeom>
                <a:avLst/>
                <a:gdLst>
                  <a:gd name="T0" fmla="*/ 2147483646 w 761"/>
                  <a:gd name="T1" fmla="*/ 9765625 h 718"/>
                  <a:gd name="T2" fmla="*/ 9765625 w 761"/>
                  <a:gd name="T3" fmla="*/ 2147483646 h 718"/>
                  <a:gd name="T4" fmla="*/ 2147483646 w 761"/>
                  <a:gd name="T5" fmla="*/ 2147483646 h 718"/>
                  <a:gd name="T6" fmla="*/ 2147483646 w 761"/>
                  <a:gd name="T7" fmla="*/ 2147483646 h 718"/>
                  <a:gd name="T8" fmla="*/ 2147483646 w 761"/>
                  <a:gd name="T9" fmla="*/ 1132812500 h 718"/>
                  <a:gd name="T10" fmla="*/ 2147483646 w 761"/>
                  <a:gd name="T11" fmla="*/ 839843750 h 718"/>
                  <a:gd name="T12" fmla="*/ 2147483646 w 761"/>
                  <a:gd name="T13" fmla="*/ 9765625 h 7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8" name="Google Shape;1589;p10"/>
              <p:cNvSpPr>
                <a:spLocks/>
              </p:cNvSpPr>
              <p:nvPr/>
            </p:nvSpPr>
            <p:spPr bwMode="auto">
              <a:xfrm>
                <a:off x="6685800" y="2263250"/>
                <a:ext cx="22825" cy="18250"/>
              </a:xfrm>
              <a:custGeom>
                <a:avLst/>
                <a:gdLst>
                  <a:gd name="T0" fmla="*/ 2147483646 w 913"/>
                  <a:gd name="T1" fmla="*/ 0 h 730"/>
                  <a:gd name="T2" fmla="*/ 2147483646 w 913"/>
                  <a:gd name="T3" fmla="*/ 2147483646 h 730"/>
                  <a:gd name="T4" fmla="*/ 2147483646 w 913"/>
                  <a:gd name="T5" fmla="*/ 0 h 7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9" name="Google Shape;1590;p10"/>
              <p:cNvSpPr>
                <a:spLocks/>
              </p:cNvSpPr>
              <p:nvPr/>
            </p:nvSpPr>
            <p:spPr bwMode="auto">
              <a:xfrm>
                <a:off x="6689600" y="2328600"/>
                <a:ext cx="30425" cy="22825"/>
              </a:xfrm>
              <a:custGeom>
                <a:avLst/>
                <a:gdLst>
                  <a:gd name="T0" fmla="*/ 2147483646 w 1217"/>
                  <a:gd name="T1" fmla="*/ 0 h 913"/>
                  <a:gd name="T2" fmla="*/ 2147483646 w 1217"/>
                  <a:gd name="T3" fmla="*/ 2147483646 h 913"/>
                  <a:gd name="T4" fmla="*/ 2147483646 w 1217"/>
                  <a:gd name="T5" fmla="*/ 0 h 9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5" name="Google Shape;1591;p10"/>
            <p:cNvGrpSpPr>
              <a:grpSpLocks/>
            </p:cNvGrpSpPr>
            <p:nvPr/>
          </p:nvGrpSpPr>
          <p:grpSpPr bwMode="auto">
            <a:xfrm rot="19880654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11" name="Google Shape;1592;p10"/>
              <p:cNvSpPr>
                <a:spLocks/>
              </p:cNvSpPr>
              <p:nvPr/>
            </p:nvSpPr>
            <p:spPr bwMode="auto">
              <a:xfrm>
                <a:off x="2235100" y="548200"/>
                <a:ext cx="759725" cy="1100125"/>
              </a:xfrm>
              <a:custGeom>
                <a:avLst/>
                <a:gdLst>
                  <a:gd name="T0" fmla="*/ 2147483646 w 30389"/>
                  <a:gd name="T1" fmla="*/ 0 h 44005"/>
                  <a:gd name="T2" fmla="*/ 2147483646 w 30389"/>
                  <a:gd name="T3" fmla="*/ 2147483646 h 44005"/>
                  <a:gd name="T4" fmla="*/ 2147483646 w 30389"/>
                  <a:gd name="T5" fmla="*/ 2147483646 h 44005"/>
                  <a:gd name="T6" fmla="*/ 2147483646 w 30389"/>
                  <a:gd name="T7" fmla="*/ 2147483646 h 44005"/>
                  <a:gd name="T8" fmla="*/ 2147483646 w 30389"/>
                  <a:gd name="T9" fmla="*/ 2147483646 h 44005"/>
                  <a:gd name="T10" fmla="*/ 2147483646 w 30389"/>
                  <a:gd name="T11" fmla="*/ 2147483646 h 44005"/>
                  <a:gd name="T12" fmla="*/ 2147483646 w 30389"/>
                  <a:gd name="T13" fmla="*/ 2147483646 h 44005"/>
                  <a:gd name="T14" fmla="*/ 2147483646 w 30389"/>
                  <a:gd name="T15" fmla="*/ 2147483646 h 44005"/>
                  <a:gd name="T16" fmla="*/ 2147483646 w 30389"/>
                  <a:gd name="T17" fmla="*/ 2147483646 h 44005"/>
                  <a:gd name="T18" fmla="*/ 2147483646 w 30389"/>
                  <a:gd name="T19" fmla="*/ 2147483646 h 44005"/>
                  <a:gd name="T20" fmla="*/ 2147483646 w 30389"/>
                  <a:gd name="T21" fmla="*/ 2147483646 h 44005"/>
                  <a:gd name="T22" fmla="*/ 2147483646 w 30389"/>
                  <a:gd name="T23" fmla="*/ 2147483646 h 44005"/>
                  <a:gd name="T24" fmla="*/ 2147483646 w 30389"/>
                  <a:gd name="T25" fmla="*/ 2147483646 h 44005"/>
                  <a:gd name="T26" fmla="*/ 2147483646 w 30389"/>
                  <a:gd name="T27" fmla="*/ 2147483646 h 44005"/>
                  <a:gd name="T28" fmla="*/ 2147483646 w 30389"/>
                  <a:gd name="T29" fmla="*/ 2147483646 h 44005"/>
                  <a:gd name="T30" fmla="*/ 2147483646 w 30389"/>
                  <a:gd name="T31" fmla="*/ 2147483646 h 44005"/>
                  <a:gd name="T32" fmla="*/ 2147483646 w 30389"/>
                  <a:gd name="T33" fmla="*/ 2147483646 h 44005"/>
                  <a:gd name="T34" fmla="*/ 2147483646 w 30389"/>
                  <a:gd name="T35" fmla="*/ 2147483646 h 44005"/>
                  <a:gd name="T36" fmla="*/ 2147483646 w 30389"/>
                  <a:gd name="T37" fmla="*/ 2147483646 h 44005"/>
                  <a:gd name="T38" fmla="*/ 2147483646 w 30389"/>
                  <a:gd name="T39" fmla="*/ 2147483646 h 44005"/>
                  <a:gd name="T40" fmla="*/ 2147483646 w 30389"/>
                  <a:gd name="T41" fmla="*/ 2147483646 h 44005"/>
                  <a:gd name="T42" fmla="*/ 2147483646 w 30389"/>
                  <a:gd name="T43" fmla="*/ 380859375 h 44005"/>
                  <a:gd name="T44" fmla="*/ 2147483646 w 30389"/>
                  <a:gd name="T45" fmla="*/ 0 h 4400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1593;p10"/>
              <p:cNvSpPr>
                <a:spLocks/>
              </p:cNvSpPr>
              <p:nvPr/>
            </p:nvSpPr>
            <p:spPr bwMode="auto">
              <a:xfrm>
                <a:off x="2559150" y="599000"/>
                <a:ext cx="64575" cy="1113975"/>
              </a:xfrm>
              <a:custGeom>
                <a:avLst/>
                <a:gdLst>
                  <a:gd name="T0" fmla="*/ 2147483646 w 2583"/>
                  <a:gd name="T1" fmla="*/ 0 h 44559"/>
                  <a:gd name="T2" fmla="*/ 2147483646 w 2583"/>
                  <a:gd name="T3" fmla="*/ 2147483646 h 44559"/>
                  <a:gd name="T4" fmla="*/ 2147483646 w 2583"/>
                  <a:gd name="T5" fmla="*/ 2147483646 h 44559"/>
                  <a:gd name="T6" fmla="*/ 1933593750 w 2583"/>
                  <a:gd name="T7" fmla="*/ 2147483646 h 44559"/>
                  <a:gd name="T8" fmla="*/ 2147483646 w 2583"/>
                  <a:gd name="T9" fmla="*/ 2147483646 h 44559"/>
                  <a:gd name="T10" fmla="*/ 2147483646 w 2583"/>
                  <a:gd name="T11" fmla="*/ 2147483646 h 44559"/>
                  <a:gd name="T12" fmla="*/ 2147483646 w 2583"/>
                  <a:gd name="T13" fmla="*/ 2147483646 h 44559"/>
                  <a:gd name="T14" fmla="*/ 2147483646 w 2583"/>
                  <a:gd name="T15" fmla="*/ 0 h 445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1594;p10"/>
              <p:cNvSpPr>
                <a:spLocks/>
              </p:cNvSpPr>
              <p:nvPr/>
            </p:nvSpPr>
            <p:spPr bwMode="auto">
              <a:xfrm>
                <a:off x="2369175" y="1333150"/>
                <a:ext cx="223000" cy="194875"/>
              </a:xfrm>
              <a:custGeom>
                <a:avLst/>
                <a:gdLst>
                  <a:gd name="T0" fmla="*/ 507812500 w 8920"/>
                  <a:gd name="T1" fmla="*/ 9765625 h 7795"/>
                  <a:gd name="T2" fmla="*/ 732421875 w 8920"/>
                  <a:gd name="T3" fmla="*/ 1601562500 h 7795"/>
                  <a:gd name="T4" fmla="*/ 2147483646 w 8920"/>
                  <a:gd name="T5" fmla="*/ 2147483646 h 7795"/>
                  <a:gd name="T6" fmla="*/ 2147483646 w 8920"/>
                  <a:gd name="T7" fmla="*/ 2147483646 h 7795"/>
                  <a:gd name="T8" fmla="*/ 2147483646 w 8920"/>
                  <a:gd name="T9" fmla="*/ 2147483646 h 7795"/>
                  <a:gd name="T10" fmla="*/ 1708984375 w 8920"/>
                  <a:gd name="T11" fmla="*/ 625000000 h 7795"/>
                  <a:gd name="T12" fmla="*/ 507812500 w 8920"/>
                  <a:gd name="T13" fmla="*/ 9765625 h 77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1595;p10"/>
              <p:cNvSpPr>
                <a:spLocks/>
              </p:cNvSpPr>
              <p:nvPr/>
            </p:nvSpPr>
            <p:spPr bwMode="auto">
              <a:xfrm>
                <a:off x="2415400" y="1090275"/>
                <a:ext cx="197975" cy="265900"/>
              </a:xfrm>
              <a:custGeom>
                <a:avLst/>
                <a:gdLst>
                  <a:gd name="T0" fmla="*/ 351562500 w 7919"/>
                  <a:gd name="T1" fmla="*/ 9765625 h 10636"/>
                  <a:gd name="T2" fmla="*/ 585937500 w 7919"/>
                  <a:gd name="T3" fmla="*/ 2001953125 h 10636"/>
                  <a:gd name="T4" fmla="*/ 2147483646 w 7919"/>
                  <a:gd name="T5" fmla="*/ 2147483646 h 10636"/>
                  <a:gd name="T6" fmla="*/ 2147483646 w 7919"/>
                  <a:gd name="T7" fmla="*/ 2147483646 h 10636"/>
                  <a:gd name="T8" fmla="*/ 2147483646 w 7919"/>
                  <a:gd name="T9" fmla="*/ 2147483646 h 10636"/>
                  <a:gd name="T10" fmla="*/ 1562500000 w 7919"/>
                  <a:gd name="T11" fmla="*/ 1025390625 h 10636"/>
                  <a:gd name="T12" fmla="*/ 351562500 w 7919"/>
                  <a:gd name="T13" fmla="*/ 9765625 h 106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5" name="Google Shape;1596;p10"/>
              <p:cNvSpPr>
                <a:spLocks/>
              </p:cNvSpPr>
              <p:nvPr/>
            </p:nvSpPr>
            <p:spPr bwMode="auto">
              <a:xfrm>
                <a:off x="2583300" y="1281200"/>
                <a:ext cx="207250" cy="197150"/>
              </a:xfrm>
              <a:custGeom>
                <a:avLst/>
                <a:gdLst>
                  <a:gd name="T0" fmla="*/ 2147483646 w 8290"/>
                  <a:gd name="T1" fmla="*/ 9765625 h 7886"/>
                  <a:gd name="T2" fmla="*/ 2147483646 w 8290"/>
                  <a:gd name="T3" fmla="*/ 722656250 h 7886"/>
                  <a:gd name="T4" fmla="*/ 2147483646 w 8290"/>
                  <a:gd name="T5" fmla="*/ 2147483646 h 7886"/>
                  <a:gd name="T6" fmla="*/ 2147483646 w 8290"/>
                  <a:gd name="T7" fmla="*/ 2147483646 h 7886"/>
                  <a:gd name="T8" fmla="*/ 2147483646 w 8290"/>
                  <a:gd name="T9" fmla="*/ 2147483646 h 7886"/>
                  <a:gd name="T10" fmla="*/ 2147483646 w 8290"/>
                  <a:gd name="T11" fmla="*/ 1367187500 h 7886"/>
                  <a:gd name="T12" fmla="*/ 2147483646 w 8290"/>
                  <a:gd name="T13" fmla="*/ 9765625 h 78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1597;p10"/>
              <p:cNvSpPr>
                <a:spLocks/>
              </p:cNvSpPr>
              <p:nvPr/>
            </p:nvSpPr>
            <p:spPr bwMode="auto">
              <a:xfrm>
                <a:off x="2611650" y="1014125"/>
                <a:ext cx="185275" cy="167600"/>
              </a:xfrm>
              <a:custGeom>
                <a:avLst/>
                <a:gdLst>
                  <a:gd name="T0" fmla="*/ 2147483646 w 7411"/>
                  <a:gd name="T1" fmla="*/ 9765625 h 6704"/>
                  <a:gd name="T2" fmla="*/ 2147483646 w 7411"/>
                  <a:gd name="T3" fmla="*/ 478515625 h 6704"/>
                  <a:gd name="T4" fmla="*/ 2147483646 w 7411"/>
                  <a:gd name="T5" fmla="*/ 2147483646 h 6704"/>
                  <a:gd name="T6" fmla="*/ 2147483646 w 7411"/>
                  <a:gd name="T7" fmla="*/ 2147483646 h 6704"/>
                  <a:gd name="T8" fmla="*/ 2147483646 w 7411"/>
                  <a:gd name="T9" fmla="*/ 2147483646 h 6704"/>
                  <a:gd name="T10" fmla="*/ 2147483646 w 7411"/>
                  <a:gd name="T11" fmla="*/ 1455078125 h 6704"/>
                  <a:gd name="T12" fmla="*/ 2147483646 w 7411"/>
                  <a:gd name="T13" fmla="*/ 9765625 h 67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1598;p10"/>
              <p:cNvSpPr>
                <a:spLocks/>
              </p:cNvSpPr>
              <p:nvPr/>
            </p:nvSpPr>
            <p:spPr bwMode="auto">
              <a:xfrm>
                <a:off x="2488650" y="948675"/>
                <a:ext cx="125025" cy="152275"/>
              </a:xfrm>
              <a:custGeom>
                <a:avLst/>
                <a:gdLst>
                  <a:gd name="T0" fmla="*/ 595703125 w 5001"/>
                  <a:gd name="T1" fmla="*/ 9765625 h 6091"/>
                  <a:gd name="T2" fmla="*/ 644531250 w 5001"/>
                  <a:gd name="T3" fmla="*/ 1289062500 h 6091"/>
                  <a:gd name="T4" fmla="*/ 2147483646 w 5001"/>
                  <a:gd name="T5" fmla="*/ 2147483646 h 6091"/>
                  <a:gd name="T6" fmla="*/ 2147483646 w 5001"/>
                  <a:gd name="T7" fmla="*/ 2147483646 h 6091"/>
                  <a:gd name="T8" fmla="*/ 2147483646 w 5001"/>
                  <a:gd name="T9" fmla="*/ 2147483646 h 6091"/>
                  <a:gd name="T10" fmla="*/ 2147483646 w 5001"/>
                  <a:gd name="T11" fmla="*/ 2147483646 h 6091"/>
                  <a:gd name="T12" fmla="*/ 1298828125 w 5001"/>
                  <a:gd name="T13" fmla="*/ 634765625 h 6091"/>
                  <a:gd name="T14" fmla="*/ 595703125 w 5001"/>
                  <a:gd name="T15" fmla="*/ 9765625 h 60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1599;p10"/>
              <p:cNvSpPr>
                <a:spLocks/>
              </p:cNvSpPr>
              <p:nvPr/>
            </p:nvSpPr>
            <p:spPr bwMode="auto">
              <a:xfrm>
                <a:off x="2608050" y="818075"/>
                <a:ext cx="101225" cy="166025"/>
              </a:xfrm>
              <a:custGeom>
                <a:avLst/>
                <a:gdLst>
                  <a:gd name="T0" fmla="*/ 2147483646 w 4049"/>
                  <a:gd name="T1" fmla="*/ 0 h 6641"/>
                  <a:gd name="T2" fmla="*/ 2147483646 w 4049"/>
                  <a:gd name="T3" fmla="*/ 830078125 h 6641"/>
                  <a:gd name="T4" fmla="*/ 2147483646 w 4049"/>
                  <a:gd name="T5" fmla="*/ 2147483646 h 6641"/>
                  <a:gd name="T6" fmla="*/ 2147483646 w 4049"/>
                  <a:gd name="T7" fmla="*/ 2147483646 h 6641"/>
                  <a:gd name="T8" fmla="*/ 2147483646 w 4049"/>
                  <a:gd name="T9" fmla="*/ 2147483646 h 6641"/>
                  <a:gd name="T10" fmla="*/ 2147483646 w 4049"/>
                  <a:gd name="T11" fmla="*/ 2147483646 h 6641"/>
                  <a:gd name="T12" fmla="*/ 2147483646 w 4049"/>
                  <a:gd name="T13" fmla="*/ 1162109375 h 6641"/>
                  <a:gd name="T14" fmla="*/ 2147483646 w 4049"/>
                  <a:gd name="T15" fmla="*/ 0 h 66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1600;p10"/>
              <p:cNvSpPr>
                <a:spLocks/>
              </p:cNvSpPr>
              <p:nvPr/>
            </p:nvSpPr>
            <p:spPr bwMode="auto">
              <a:xfrm>
                <a:off x="2523750" y="818350"/>
                <a:ext cx="90075" cy="87075"/>
              </a:xfrm>
              <a:custGeom>
                <a:avLst/>
                <a:gdLst>
                  <a:gd name="T0" fmla="*/ 683593750 w 3603"/>
                  <a:gd name="T1" fmla="*/ 9765625 h 3483"/>
                  <a:gd name="T2" fmla="*/ 283203125 w 3603"/>
                  <a:gd name="T3" fmla="*/ 1054687500 h 3483"/>
                  <a:gd name="T4" fmla="*/ 2147483646 w 3603"/>
                  <a:gd name="T5" fmla="*/ 2147483646 h 3483"/>
                  <a:gd name="T6" fmla="*/ 2147483646 w 3603"/>
                  <a:gd name="T7" fmla="*/ 2147483646 h 3483"/>
                  <a:gd name="T8" fmla="*/ 2147483646 w 3603"/>
                  <a:gd name="T9" fmla="*/ 2147483646 h 3483"/>
                  <a:gd name="T10" fmla="*/ 937500000 w 3603"/>
                  <a:gd name="T11" fmla="*/ 78125000 h 3483"/>
                  <a:gd name="T12" fmla="*/ 683593750 w 3603"/>
                  <a:gd name="T13" fmla="*/ 9765625 h 34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6" name="Google Shape;1601;p10"/>
            <p:cNvGrpSpPr>
              <a:grpSpLocks/>
            </p:cNvGrpSpPr>
            <p:nvPr/>
          </p:nvGrpSpPr>
          <p:grpSpPr bwMode="auto"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91" name="Google Shape;1602;p10"/>
              <p:cNvSpPr>
                <a:spLocks/>
              </p:cNvSpPr>
              <p:nvPr/>
            </p:nvSpPr>
            <p:spPr bwMode="auto">
              <a:xfrm>
                <a:off x="6030775" y="4399250"/>
                <a:ext cx="17950" cy="63500"/>
              </a:xfrm>
              <a:custGeom>
                <a:avLst/>
                <a:gdLst>
                  <a:gd name="T0" fmla="*/ 2147483646 w 718"/>
                  <a:gd name="T1" fmla="*/ 9765625 h 2540"/>
                  <a:gd name="T2" fmla="*/ 2147483646 w 718"/>
                  <a:gd name="T3" fmla="*/ 322265625 h 2540"/>
                  <a:gd name="T4" fmla="*/ 2147483646 w 718"/>
                  <a:gd name="T5" fmla="*/ 2147483646 h 2540"/>
                  <a:gd name="T6" fmla="*/ 2147483646 w 718"/>
                  <a:gd name="T7" fmla="*/ 2147483646 h 2540"/>
                  <a:gd name="T8" fmla="*/ 2147483646 w 718"/>
                  <a:gd name="T9" fmla="*/ 2147483646 h 2540"/>
                  <a:gd name="T10" fmla="*/ 2147483646 w 718"/>
                  <a:gd name="T11" fmla="*/ 2147483646 h 2540"/>
                  <a:gd name="T12" fmla="*/ 2147483646 w 718"/>
                  <a:gd name="T13" fmla="*/ 908203125 h 2540"/>
                  <a:gd name="T14" fmla="*/ 2147483646 w 718"/>
                  <a:gd name="T15" fmla="*/ 9765625 h 25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1603;p10"/>
              <p:cNvSpPr>
                <a:spLocks/>
              </p:cNvSpPr>
              <p:nvPr/>
            </p:nvSpPr>
            <p:spPr bwMode="auto">
              <a:xfrm>
                <a:off x="6181700" y="4458825"/>
                <a:ext cx="39825" cy="49425"/>
              </a:xfrm>
              <a:custGeom>
                <a:avLst/>
                <a:gdLst>
                  <a:gd name="T0" fmla="*/ 2147483646 w 1593"/>
                  <a:gd name="T1" fmla="*/ 0 h 1977"/>
                  <a:gd name="T2" fmla="*/ 2147483646 w 1593"/>
                  <a:gd name="T3" fmla="*/ 195312500 h 1977"/>
                  <a:gd name="T4" fmla="*/ 2147483646 w 1593"/>
                  <a:gd name="T5" fmla="*/ 2147483646 h 1977"/>
                  <a:gd name="T6" fmla="*/ 1308593750 w 1593"/>
                  <a:gd name="T7" fmla="*/ 2147483646 h 1977"/>
                  <a:gd name="T8" fmla="*/ 1972656250 w 1593"/>
                  <a:gd name="T9" fmla="*/ 2147483646 h 1977"/>
                  <a:gd name="T10" fmla="*/ 2147483646 w 1593"/>
                  <a:gd name="T11" fmla="*/ 2147483646 h 1977"/>
                  <a:gd name="T12" fmla="*/ 2147483646 w 1593"/>
                  <a:gd name="T13" fmla="*/ 498046875 h 1977"/>
                  <a:gd name="T14" fmla="*/ 2147483646 w 1593"/>
                  <a:gd name="T15" fmla="*/ 0 h 19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1604;p10"/>
              <p:cNvSpPr>
                <a:spLocks/>
              </p:cNvSpPr>
              <p:nvPr/>
            </p:nvSpPr>
            <p:spPr bwMode="auto">
              <a:xfrm>
                <a:off x="5979850" y="4414300"/>
                <a:ext cx="28000" cy="89500"/>
              </a:xfrm>
              <a:custGeom>
                <a:avLst/>
                <a:gdLst>
                  <a:gd name="T0" fmla="*/ 2147483646 w 1120"/>
                  <a:gd name="T1" fmla="*/ 9765625 h 3580"/>
                  <a:gd name="T2" fmla="*/ 2147483646 w 1120"/>
                  <a:gd name="T3" fmla="*/ 371093750 h 3580"/>
                  <a:gd name="T4" fmla="*/ 2147483646 w 1120"/>
                  <a:gd name="T5" fmla="*/ 2147483646 h 3580"/>
                  <a:gd name="T6" fmla="*/ 2147483646 w 1120"/>
                  <a:gd name="T7" fmla="*/ 2147483646 h 3580"/>
                  <a:gd name="T8" fmla="*/ 2147483646 w 1120"/>
                  <a:gd name="T9" fmla="*/ 2147483646 h 3580"/>
                  <a:gd name="T10" fmla="*/ 2147483646 w 1120"/>
                  <a:gd name="T11" fmla="*/ 1269531250 h 3580"/>
                  <a:gd name="T12" fmla="*/ 2147483646 w 1120"/>
                  <a:gd name="T13" fmla="*/ 9765625 h 35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1605;p10"/>
              <p:cNvSpPr>
                <a:spLocks/>
              </p:cNvSpPr>
              <p:nvPr/>
            </p:nvSpPr>
            <p:spPr bwMode="auto">
              <a:xfrm>
                <a:off x="6200200" y="4479075"/>
                <a:ext cx="54775" cy="76800"/>
              </a:xfrm>
              <a:custGeom>
                <a:avLst/>
                <a:gdLst>
                  <a:gd name="T0" fmla="*/ 2147483646 w 2191"/>
                  <a:gd name="T1" fmla="*/ 9765625 h 3072"/>
                  <a:gd name="T2" fmla="*/ 2147483646 w 2191"/>
                  <a:gd name="T3" fmla="*/ 898437500 h 3072"/>
                  <a:gd name="T4" fmla="*/ 2147483646 w 2191"/>
                  <a:gd name="T5" fmla="*/ 2147483646 h 3072"/>
                  <a:gd name="T6" fmla="*/ 908203125 w 2191"/>
                  <a:gd name="T7" fmla="*/ 2147483646 h 3072"/>
                  <a:gd name="T8" fmla="*/ 1533203125 w 2191"/>
                  <a:gd name="T9" fmla="*/ 2147483646 h 3072"/>
                  <a:gd name="T10" fmla="*/ 2147483646 w 2191"/>
                  <a:gd name="T11" fmla="*/ 2147483646 h 3072"/>
                  <a:gd name="T12" fmla="*/ 2147483646 w 2191"/>
                  <a:gd name="T13" fmla="*/ 898437500 h 3072"/>
                  <a:gd name="T14" fmla="*/ 2147483646 w 2191"/>
                  <a:gd name="T15" fmla="*/ 9765625 h 30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1606;p10"/>
              <p:cNvSpPr>
                <a:spLocks/>
              </p:cNvSpPr>
              <p:nvPr/>
            </p:nvSpPr>
            <p:spPr bwMode="auto">
              <a:xfrm>
                <a:off x="5920600" y="4641950"/>
                <a:ext cx="36200" cy="103400"/>
              </a:xfrm>
              <a:custGeom>
                <a:avLst/>
                <a:gdLst>
                  <a:gd name="T0" fmla="*/ 2147483646 w 1448"/>
                  <a:gd name="T1" fmla="*/ 9765625 h 4136"/>
                  <a:gd name="T2" fmla="*/ 2147483646 w 1448"/>
                  <a:gd name="T3" fmla="*/ 1093750000 h 4136"/>
                  <a:gd name="T4" fmla="*/ 2147483646 w 1448"/>
                  <a:gd name="T5" fmla="*/ 2147483646 h 4136"/>
                  <a:gd name="T6" fmla="*/ 2147483646 w 1448"/>
                  <a:gd name="T7" fmla="*/ 2147483646 h 4136"/>
                  <a:gd name="T8" fmla="*/ 2147483646 w 1448"/>
                  <a:gd name="T9" fmla="*/ 2147483646 h 4136"/>
                  <a:gd name="T10" fmla="*/ 2147483646 w 1448"/>
                  <a:gd name="T11" fmla="*/ 2147483646 h 4136"/>
                  <a:gd name="T12" fmla="*/ 2147483646 w 1448"/>
                  <a:gd name="T13" fmla="*/ 2147483646 h 4136"/>
                  <a:gd name="T14" fmla="*/ 2147483646 w 1448"/>
                  <a:gd name="T15" fmla="*/ 9765625 h 4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1607;p10"/>
              <p:cNvSpPr>
                <a:spLocks/>
              </p:cNvSpPr>
              <p:nvPr/>
            </p:nvSpPr>
            <p:spPr bwMode="auto">
              <a:xfrm>
                <a:off x="6120575" y="4712650"/>
                <a:ext cx="45475" cy="87975"/>
              </a:xfrm>
              <a:custGeom>
                <a:avLst/>
                <a:gdLst>
                  <a:gd name="T0" fmla="*/ 2147483646 w 1819"/>
                  <a:gd name="T1" fmla="*/ 0 h 3519"/>
                  <a:gd name="T2" fmla="*/ 2147483646 w 1819"/>
                  <a:gd name="T3" fmla="*/ 1972656250 h 3519"/>
                  <a:gd name="T4" fmla="*/ 2147483646 w 1819"/>
                  <a:gd name="T5" fmla="*/ 2147483646 h 3519"/>
                  <a:gd name="T6" fmla="*/ 546875000 w 1819"/>
                  <a:gd name="T7" fmla="*/ 2147483646 h 3519"/>
                  <a:gd name="T8" fmla="*/ 2147483646 w 1819"/>
                  <a:gd name="T9" fmla="*/ 2147483646 h 3519"/>
                  <a:gd name="T10" fmla="*/ 2147483646 w 1819"/>
                  <a:gd name="T11" fmla="*/ 2147483646 h 3519"/>
                  <a:gd name="T12" fmla="*/ 2147483646 w 1819"/>
                  <a:gd name="T13" fmla="*/ 2147483646 h 3519"/>
                  <a:gd name="T14" fmla="*/ 2147483646 w 1819"/>
                  <a:gd name="T15" fmla="*/ 2147483646 h 3519"/>
                  <a:gd name="T16" fmla="*/ 2147483646 w 1819"/>
                  <a:gd name="T17" fmla="*/ 0 h 35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1608;p10"/>
              <p:cNvSpPr>
                <a:spLocks/>
              </p:cNvSpPr>
              <p:nvPr/>
            </p:nvSpPr>
            <p:spPr bwMode="auto">
              <a:xfrm>
                <a:off x="5931225" y="4453575"/>
                <a:ext cx="303975" cy="305925"/>
              </a:xfrm>
              <a:custGeom>
                <a:avLst/>
                <a:gdLst>
                  <a:gd name="T0" fmla="*/ 2147483646 w 12159"/>
                  <a:gd name="T1" fmla="*/ 0 h 12237"/>
                  <a:gd name="T2" fmla="*/ 2147483646 w 12159"/>
                  <a:gd name="T3" fmla="*/ 2147483646 h 12237"/>
                  <a:gd name="T4" fmla="*/ 2147483646 w 12159"/>
                  <a:gd name="T5" fmla="*/ 2147483646 h 12237"/>
                  <a:gd name="T6" fmla="*/ 2147483646 w 12159"/>
                  <a:gd name="T7" fmla="*/ 2147483646 h 12237"/>
                  <a:gd name="T8" fmla="*/ 2147483646 w 12159"/>
                  <a:gd name="T9" fmla="*/ 2147483646 h 12237"/>
                  <a:gd name="T10" fmla="*/ 2147483646 w 12159"/>
                  <a:gd name="T11" fmla="*/ 1953125000 h 12237"/>
                  <a:gd name="T12" fmla="*/ 2147483646 w 12159"/>
                  <a:gd name="T13" fmla="*/ 0 h 122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1609;p10"/>
              <p:cNvSpPr>
                <a:spLocks/>
              </p:cNvSpPr>
              <p:nvPr/>
            </p:nvSpPr>
            <p:spPr bwMode="auto">
              <a:xfrm>
                <a:off x="6039900" y="4436875"/>
                <a:ext cx="168725" cy="79375"/>
              </a:xfrm>
              <a:custGeom>
                <a:avLst/>
                <a:gdLst>
                  <a:gd name="T0" fmla="*/ 2147483646 w 6749"/>
                  <a:gd name="T1" fmla="*/ 0 h 3175"/>
                  <a:gd name="T2" fmla="*/ 0 w 6749"/>
                  <a:gd name="T3" fmla="*/ 2147483646 h 3175"/>
                  <a:gd name="T4" fmla="*/ 2147483646 w 6749"/>
                  <a:gd name="T5" fmla="*/ 2147483646 h 3175"/>
                  <a:gd name="T6" fmla="*/ 2147483646 w 6749"/>
                  <a:gd name="T7" fmla="*/ 2147483646 h 3175"/>
                  <a:gd name="T8" fmla="*/ 2147483646 w 6749"/>
                  <a:gd name="T9" fmla="*/ 2147483646 h 3175"/>
                  <a:gd name="T10" fmla="*/ 2147483646 w 6749"/>
                  <a:gd name="T11" fmla="*/ 0 h 3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1610;p10"/>
              <p:cNvSpPr>
                <a:spLocks/>
              </p:cNvSpPr>
              <p:nvPr/>
            </p:nvSpPr>
            <p:spPr bwMode="auto">
              <a:xfrm>
                <a:off x="6072575" y="4425725"/>
                <a:ext cx="43325" cy="37425"/>
              </a:xfrm>
              <a:custGeom>
                <a:avLst/>
                <a:gdLst>
                  <a:gd name="T0" fmla="*/ 2147483646 w 1733"/>
                  <a:gd name="T1" fmla="*/ 68359375 h 1497"/>
                  <a:gd name="T2" fmla="*/ 2147483646 w 1733"/>
                  <a:gd name="T3" fmla="*/ 146484375 h 1497"/>
                  <a:gd name="T4" fmla="*/ 2147483646 w 1733"/>
                  <a:gd name="T5" fmla="*/ 146484375 h 1497"/>
                  <a:gd name="T6" fmla="*/ 2147483646 w 1733"/>
                  <a:gd name="T7" fmla="*/ 68359375 h 1497"/>
                  <a:gd name="T8" fmla="*/ 2147483646 w 1733"/>
                  <a:gd name="T9" fmla="*/ 312500000 h 1497"/>
                  <a:gd name="T10" fmla="*/ 2147483646 w 1733"/>
                  <a:gd name="T11" fmla="*/ 361328125 h 1497"/>
                  <a:gd name="T12" fmla="*/ 2147483646 w 1733"/>
                  <a:gd name="T13" fmla="*/ 361328125 h 1497"/>
                  <a:gd name="T14" fmla="*/ 2147483646 w 1733"/>
                  <a:gd name="T15" fmla="*/ 458984375 h 1497"/>
                  <a:gd name="T16" fmla="*/ 2147483646 w 1733"/>
                  <a:gd name="T17" fmla="*/ 458984375 h 1497"/>
                  <a:gd name="T18" fmla="*/ 2147483646 w 1733"/>
                  <a:gd name="T19" fmla="*/ 312500000 h 1497"/>
                  <a:gd name="T20" fmla="*/ 2147483646 w 1733"/>
                  <a:gd name="T21" fmla="*/ 68359375 h 1497"/>
                  <a:gd name="T22" fmla="*/ 2147483646 w 1733"/>
                  <a:gd name="T23" fmla="*/ 996093750 h 1497"/>
                  <a:gd name="T24" fmla="*/ 2147483646 w 1733"/>
                  <a:gd name="T25" fmla="*/ 996093750 h 1497"/>
                  <a:gd name="T26" fmla="*/ 2147483646 w 1733"/>
                  <a:gd name="T27" fmla="*/ 957031250 h 1497"/>
                  <a:gd name="T28" fmla="*/ 2147483646 w 1733"/>
                  <a:gd name="T29" fmla="*/ 957031250 h 1497"/>
                  <a:gd name="T30" fmla="*/ 2147483646 w 1733"/>
                  <a:gd name="T31" fmla="*/ 68359375 h 1497"/>
                  <a:gd name="T32" fmla="*/ 2147483646 w 1733"/>
                  <a:gd name="T33" fmla="*/ 68359375 h 1497"/>
                  <a:gd name="T34" fmla="*/ 2147483646 w 1733"/>
                  <a:gd name="T35" fmla="*/ 1093750000 h 1497"/>
                  <a:gd name="T36" fmla="*/ 2147483646 w 1733"/>
                  <a:gd name="T37" fmla="*/ 1259765625 h 1497"/>
                  <a:gd name="T38" fmla="*/ 2147483646 w 1733"/>
                  <a:gd name="T39" fmla="*/ 1259765625 h 1497"/>
                  <a:gd name="T40" fmla="*/ 2147483646 w 1733"/>
                  <a:gd name="T41" fmla="*/ 1093750000 h 1497"/>
                  <a:gd name="T42" fmla="*/ 2147483646 w 1733"/>
                  <a:gd name="T43" fmla="*/ 1259765625 h 1497"/>
                  <a:gd name="T44" fmla="*/ 2147483646 w 1733"/>
                  <a:gd name="T45" fmla="*/ 1259765625 h 1497"/>
                  <a:gd name="T46" fmla="*/ 2147483646 w 1733"/>
                  <a:gd name="T47" fmla="*/ 1845703125 h 1497"/>
                  <a:gd name="T48" fmla="*/ 2147483646 w 1733"/>
                  <a:gd name="T49" fmla="*/ 1845703125 h 1497"/>
                  <a:gd name="T50" fmla="*/ 2147483646 w 1733"/>
                  <a:gd name="T51" fmla="*/ 1259765625 h 1497"/>
                  <a:gd name="T52" fmla="*/ 2147483646 w 1733"/>
                  <a:gd name="T53" fmla="*/ 9765625 h 1497"/>
                  <a:gd name="T54" fmla="*/ 1787109375 w 1733"/>
                  <a:gd name="T55" fmla="*/ 2147483646 h 1497"/>
                  <a:gd name="T56" fmla="*/ 2147483646 w 1733"/>
                  <a:gd name="T57" fmla="*/ 2147483646 h 1497"/>
                  <a:gd name="T58" fmla="*/ 2147483646 w 1733"/>
                  <a:gd name="T59" fmla="*/ 2147483646 h 1497"/>
                  <a:gd name="T60" fmla="*/ 2147483646 w 1733"/>
                  <a:gd name="T61" fmla="*/ 2147483646 h 1497"/>
                  <a:gd name="T62" fmla="*/ 2147483646 w 1733"/>
                  <a:gd name="T63" fmla="*/ 2147483646 h 1497"/>
                  <a:gd name="T64" fmla="*/ 2147483646 w 1733"/>
                  <a:gd name="T65" fmla="*/ 2147483646 h 1497"/>
                  <a:gd name="T66" fmla="*/ 2147483646 w 1733"/>
                  <a:gd name="T67" fmla="*/ 2147483646 h 1497"/>
                  <a:gd name="T68" fmla="*/ 2147483646 w 1733"/>
                  <a:gd name="T69" fmla="*/ 68359375 h 1497"/>
                  <a:gd name="T70" fmla="*/ 2147483646 w 1733"/>
                  <a:gd name="T71" fmla="*/ 68359375 h 1497"/>
                  <a:gd name="T72" fmla="*/ 2147483646 w 1733"/>
                  <a:gd name="T73" fmla="*/ 9765625 h 149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lnTo>
                      <a:pt x="851" y="7"/>
                    </a:ln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1611;p10"/>
              <p:cNvSpPr>
                <a:spLocks/>
              </p:cNvSpPr>
              <p:nvPr/>
            </p:nvSpPr>
            <p:spPr bwMode="auto">
              <a:xfrm>
                <a:off x="6138675" y="4442725"/>
                <a:ext cx="41825" cy="38075"/>
              </a:xfrm>
              <a:custGeom>
                <a:avLst/>
                <a:gdLst>
                  <a:gd name="T0" fmla="*/ 2147483646 w 1673"/>
                  <a:gd name="T1" fmla="*/ 9765625 h 1523"/>
                  <a:gd name="T2" fmla="*/ 1191406250 w 1673"/>
                  <a:gd name="T3" fmla="*/ 2147483646 h 1523"/>
                  <a:gd name="T4" fmla="*/ 1191406250 w 1673"/>
                  <a:gd name="T5" fmla="*/ 2147483646 h 1523"/>
                  <a:gd name="T6" fmla="*/ 2147483646 w 1673"/>
                  <a:gd name="T7" fmla="*/ 2147483646 h 1523"/>
                  <a:gd name="T8" fmla="*/ 2147483646 w 1673"/>
                  <a:gd name="T9" fmla="*/ 2147483646 h 1523"/>
                  <a:gd name="T10" fmla="*/ 2147483646 w 1673"/>
                  <a:gd name="T11" fmla="*/ 2147483646 h 1523"/>
                  <a:gd name="T12" fmla="*/ 2147483646 w 1673"/>
                  <a:gd name="T13" fmla="*/ 2147483646 h 1523"/>
                  <a:gd name="T14" fmla="*/ 2147483646 w 1673"/>
                  <a:gd name="T15" fmla="*/ 253906250 h 1523"/>
                  <a:gd name="T16" fmla="*/ 2147483646 w 1673"/>
                  <a:gd name="T17" fmla="*/ 9765625 h 15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1612;p10"/>
              <p:cNvSpPr>
                <a:spLocks/>
              </p:cNvSpPr>
              <p:nvPr/>
            </p:nvSpPr>
            <p:spPr bwMode="auto">
              <a:xfrm>
                <a:off x="6112850" y="4383325"/>
                <a:ext cx="15225" cy="62575"/>
              </a:xfrm>
              <a:custGeom>
                <a:avLst/>
                <a:gdLst>
                  <a:gd name="T0" fmla="*/ 1279296875 w 609"/>
                  <a:gd name="T1" fmla="*/ 9765625 h 2503"/>
                  <a:gd name="T2" fmla="*/ 0 w 609"/>
                  <a:gd name="T3" fmla="*/ 1191406250 h 2503"/>
                  <a:gd name="T4" fmla="*/ 2147483646 w 609"/>
                  <a:gd name="T5" fmla="*/ 2147483646 h 2503"/>
                  <a:gd name="T6" fmla="*/ 2147483646 w 609"/>
                  <a:gd name="T7" fmla="*/ 2147483646 h 2503"/>
                  <a:gd name="T8" fmla="*/ 2147483646 w 609"/>
                  <a:gd name="T9" fmla="*/ 2147483646 h 2503"/>
                  <a:gd name="T10" fmla="*/ 2080078125 w 609"/>
                  <a:gd name="T11" fmla="*/ 302734375 h 2503"/>
                  <a:gd name="T12" fmla="*/ 1279296875 w 609"/>
                  <a:gd name="T13" fmla="*/ 9765625 h 25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1613;p10"/>
              <p:cNvSpPr>
                <a:spLocks/>
              </p:cNvSpPr>
              <p:nvPr/>
            </p:nvSpPr>
            <p:spPr bwMode="auto">
              <a:xfrm>
                <a:off x="6132300" y="4398875"/>
                <a:ext cx="44125" cy="59475"/>
              </a:xfrm>
              <a:custGeom>
                <a:avLst/>
                <a:gdLst>
                  <a:gd name="T0" fmla="*/ 2147483646 w 1765"/>
                  <a:gd name="T1" fmla="*/ 9765625 h 2379"/>
                  <a:gd name="T2" fmla="*/ 2147483646 w 1765"/>
                  <a:gd name="T3" fmla="*/ 166015625 h 2379"/>
                  <a:gd name="T4" fmla="*/ 2147483646 w 1765"/>
                  <a:gd name="T5" fmla="*/ 2147483646 h 2379"/>
                  <a:gd name="T6" fmla="*/ 419921875 w 1765"/>
                  <a:gd name="T7" fmla="*/ 2147483646 h 2379"/>
                  <a:gd name="T8" fmla="*/ 1669921875 w 1765"/>
                  <a:gd name="T9" fmla="*/ 2147483646 h 2379"/>
                  <a:gd name="T10" fmla="*/ 2147483646 w 1765"/>
                  <a:gd name="T11" fmla="*/ 2147483646 h 2379"/>
                  <a:gd name="T12" fmla="*/ 2147483646 w 1765"/>
                  <a:gd name="T13" fmla="*/ 2147483646 h 2379"/>
                  <a:gd name="T14" fmla="*/ 2147483646 w 1765"/>
                  <a:gd name="T15" fmla="*/ 1953125000 h 2379"/>
                  <a:gd name="T16" fmla="*/ 2147483646 w 1765"/>
                  <a:gd name="T17" fmla="*/ 9765625 h 23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1614;p10"/>
              <p:cNvSpPr>
                <a:spLocks/>
              </p:cNvSpPr>
              <p:nvPr/>
            </p:nvSpPr>
            <p:spPr bwMode="auto">
              <a:xfrm>
                <a:off x="6039450" y="4503575"/>
                <a:ext cx="80625" cy="244450"/>
              </a:xfrm>
              <a:custGeom>
                <a:avLst/>
                <a:gdLst>
                  <a:gd name="T0" fmla="*/ 2147483646 w 3225"/>
                  <a:gd name="T1" fmla="*/ 9765625 h 9778"/>
                  <a:gd name="T2" fmla="*/ 2147483646 w 3225"/>
                  <a:gd name="T3" fmla="*/ 1123046875 h 9778"/>
                  <a:gd name="T4" fmla="*/ 2147483646 w 3225"/>
                  <a:gd name="T5" fmla="*/ 2147483646 h 9778"/>
                  <a:gd name="T6" fmla="*/ 175781250 w 3225"/>
                  <a:gd name="T7" fmla="*/ 2147483646 h 9778"/>
                  <a:gd name="T8" fmla="*/ 1357421875 w 3225"/>
                  <a:gd name="T9" fmla="*/ 2147483646 h 9778"/>
                  <a:gd name="T10" fmla="*/ 2147483646 w 3225"/>
                  <a:gd name="T11" fmla="*/ 2147483646 h 9778"/>
                  <a:gd name="T12" fmla="*/ 2147483646 w 3225"/>
                  <a:gd name="T13" fmla="*/ 2147483646 h 9778"/>
                  <a:gd name="T14" fmla="*/ 2147483646 w 3225"/>
                  <a:gd name="T15" fmla="*/ 1123046875 h 9778"/>
                  <a:gd name="T16" fmla="*/ 2147483646 w 3225"/>
                  <a:gd name="T17" fmla="*/ 9765625 h 97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1615;p10"/>
              <p:cNvSpPr>
                <a:spLocks/>
              </p:cNvSpPr>
              <p:nvPr/>
            </p:nvSpPr>
            <p:spPr bwMode="auto">
              <a:xfrm>
                <a:off x="5995050" y="4564225"/>
                <a:ext cx="55500" cy="55075"/>
              </a:xfrm>
              <a:custGeom>
                <a:avLst/>
                <a:gdLst>
                  <a:gd name="T0" fmla="*/ 2147483646 w 2220"/>
                  <a:gd name="T1" fmla="*/ 0 h 2203"/>
                  <a:gd name="T2" fmla="*/ 2147483646 w 2220"/>
                  <a:gd name="T3" fmla="*/ 2147483646 h 2203"/>
                  <a:gd name="T4" fmla="*/ 605468750 w 2220"/>
                  <a:gd name="T5" fmla="*/ 2147483646 h 2203"/>
                  <a:gd name="T6" fmla="*/ 605468750 w 2220"/>
                  <a:gd name="T7" fmla="*/ 2147483646 h 2203"/>
                  <a:gd name="T8" fmla="*/ 2147483646 w 2220"/>
                  <a:gd name="T9" fmla="*/ 2147483646 h 2203"/>
                  <a:gd name="T10" fmla="*/ 2147483646 w 2220"/>
                  <a:gd name="T11" fmla="*/ 2147483646 h 2203"/>
                  <a:gd name="T12" fmla="*/ 2147483646 w 2220"/>
                  <a:gd name="T13" fmla="*/ 2147483646 h 2203"/>
                  <a:gd name="T14" fmla="*/ 2147483646 w 2220"/>
                  <a:gd name="T15" fmla="*/ 2147483646 h 2203"/>
                  <a:gd name="T16" fmla="*/ 2147483646 w 2220"/>
                  <a:gd name="T17" fmla="*/ 2147483646 h 2203"/>
                  <a:gd name="T18" fmla="*/ 2147483646 w 2220"/>
                  <a:gd name="T19" fmla="*/ 585937500 h 2203"/>
                  <a:gd name="T20" fmla="*/ 2147483646 w 2220"/>
                  <a:gd name="T21" fmla="*/ 0 h 220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1616;p10"/>
              <p:cNvSpPr>
                <a:spLocks/>
              </p:cNvSpPr>
              <p:nvPr/>
            </p:nvSpPr>
            <p:spPr bwMode="auto">
              <a:xfrm>
                <a:off x="6080925" y="4508150"/>
                <a:ext cx="58550" cy="47450"/>
              </a:xfrm>
              <a:custGeom>
                <a:avLst/>
                <a:gdLst>
                  <a:gd name="T0" fmla="*/ 2147483646 w 2342"/>
                  <a:gd name="T1" fmla="*/ 0 h 1898"/>
                  <a:gd name="T2" fmla="*/ 2147483646 w 2342"/>
                  <a:gd name="T3" fmla="*/ 224609375 h 1898"/>
                  <a:gd name="T4" fmla="*/ 2147483646 w 2342"/>
                  <a:gd name="T5" fmla="*/ 2147483646 h 1898"/>
                  <a:gd name="T6" fmla="*/ 595703125 w 2342"/>
                  <a:gd name="T7" fmla="*/ 2147483646 h 1898"/>
                  <a:gd name="T8" fmla="*/ 2147483646 w 2342"/>
                  <a:gd name="T9" fmla="*/ 2147483646 h 1898"/>
                  <a:gd name="T10" fmla="*/ 2147483646 w 2342"/>
                  <a:gd name="T11" fmla="*/ 2147483646 h 1898"/>
                  <a:gd name="T12" fmla="*/ 2147483646 w 2342"/>
                  <a:gd name="T13" fmla="*/ 2147483646 h 1898"/>
                  <a:gd name="T14" fmla="*/ 2147483646 w 2342"/>
                  <a:gd name="T15" fmla="*/ 2147483646 h 1898"/>
                  <a:gd name="T16" fmla="*/ 2147483646 w 2342"/>
                  <a:gd name="T17" fmla="*/ 2147483646 h 1898"/>
                  <a:gd name="T18" fmla="*/ 2147483646 w 2342"/>
                  <a:gd name="T19" fmla="*/ 2147483646 h 1898"/>
                  <a:gd name="T20" fmla="*/ 2147483646 w 2342"/>
                  <a:gd name="T21" fmla="*/ 2147483646 h 1898"/>
                  <a:gd name="T22" fmla="*/ 2147483646 w 2342"/>
                  <a:gd name="T23" fmla="*/ 2147483646 h 1898"/>
                  <a:gd name="T24" fmla="*/ 2147483646 w 2342"/>
                  <a:gd name="T25" fmla="*/ 2147483646 h 1898"/>
                  <a:gd name="T26" fmla="*/ 2147483646 w 2342"/>
                  <a:gd name="T27" fmla="*/ 2001953125 h 1898"/>
                  <a:gd name="T28" fmla="*/ 2147483646 w 2342"/>
                  <a:gd name="T29" fmla="*/ 517578125 h 1898"/>
                  <a:gd name="T30" fmla="*/ 2147483646 w 2342"/>
                  <a:gd name="T31" fmla="*/ 224609375 h 1898"/>
                  <a:gd name="T32" fmla="*/ 2147483646 w 2342"/>
                  <a:gd name="T33" fmla="*/ 0 h 18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1617;p10"/>
              <p:cNvSpPr>
                <a:spLocks/>
              </p:cNvSpPr>
              <p:nvPr/>
            </p:nvSpPr>
            <p:spPr bwMode="auto">
              <a:xfrm>
                <a:off x="6101425" y="4599200"/>
                <a:ext cx="79825" cy="57650"/>
              </a:xfrm>
              <a:custGeom>
                <a:avLst/>
                <a:gdLst>
                  <a:gd name="T0" fmla="*/ 2147483646 w 3193"/>
                  <a:gd name="T1" fmla="*/ 0 h 2306"/>
                  <a:gd name="T2" fmla="*/ 2147483646 w 3193"/>
                  <a:gd name="T3" fmla="*/ 283203125 h 2306"/>
                  <a:gd name="T4" fmla="*/ 2147483646 w 3193"/>
                  <a:gd name="T5" fmla="*/ 2147483646 h 2306"/>
                  <a:gd name="T6" fmla="*/ 2147483646 w 3193"/>
                  <a:gd name="T7" fmla="*/ 2147483646 h 2306"/>
                  <a:gd name="T8" fmla="*/ 2147483646 w 3193"/>
                  <a:gd name="T9" fmla="*/ 0 h 23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1618;p10"/>
              <p:cNvSpPr>
                <a:spLocks/>
              </p:cNvSpPr>
              <p:nvPr/>
            </p:nvSpPr>
            <p:spPr bwMode="auto">
              <a:xfrm>
                <a:off x="5969975" y="4652025"/>
                <a:ext cx="51700" cy="53225"/>
              </a:xfrm>
              <a:custGeom>
                <a:avLst/>
                <a:gdLst>
                  <a:gd name="T0" fmla="*/ 2147483646 w 2068"/>
                  <a:gd name="T1" fmla="*/ 0 h 2129"/>
                  <a:gd name="T2" fmla="*/ 2147483646 w 2068"/>
                  <a:gd name="T3" fmla="*/ 1611328125 h 2129"/>
                  <a:gd name="T4" fmla="*/ 1191406250 w 2068"/>
                  <a:gd name="T5" fmla="*/ 2147483646 h 2129"/>
                  <a:gd name="T6" fmla="*/ 302734375 w 2068"/>
                  <a:gd name="T7" fmla="*/ 2147483646 h 2129"/>
                  <a:gd name="T8" fmla="*/ 1787109375 w 2068"/>
                  <a:gd name="T9" fmla="*/ 2147483646 h 2129"/>
                  <a:gd name="T10" fmla="*/ 2147483646 w 2068"/>
                  <a:gd name="T11" fmla="*/ 2147483646 h 2129"/>
                  <a:gd name="T12" fmla="*/ 2147483646 w 2068"/>
                  <a:gd name="T13" fmla="*/ 2147483646 h 2129"/>
                  <a:gd name="T14" fmla="*/ 2147483646 w 2068"/>
                  <a:gd name="T15" fmla="*/ 2147483646 h 2129"/>
                  <a:gd name="T16" fmla="*/ 2147483646 w 2068"/>
                  <a:gd name="T17" fmla="*/ 2147483646 h 2129"/>
                  <a:gd name="T18" fmla="*/ 2147483646 w 2068"/>
                  <a:gd name="T19" fmla="*/ 2147483646 h 2129"/>
                  <a:gd name="T20" fmla="*/ 2147483646 w 2068"/>
                  <a:gd name="T21" fmla="*/ 419921875 h 2129"/>
                  <a:gd name="T22" fmla="*/ 2147483646 w 2068"/>
                  <a:gd name="T23" fmla="*/ 0 h 2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1619;p10"/>
              <p:cNvSpPr>
                <a:spLocks/>
              </p:cNvSpPr>
              <p:nvPr/>
            </p:nvSpPr>
            <p:spPr bwMode="auto">
              <a:xfrm>
                <a:off x="6097650" y="4691150"/>
                <a:ext cx="56250" cy="51050"/>
              </a:xfrm>
              <a:custGeom>
                <a:avLst/>
                <a:gdLst>
                  <a:gd name="T0" fmla="*/ 2147483646 w 2250"/>
                  <a:gd name="T1" fmla="*/ 9765625 h 2042"/>
                  <a:gd name="T2" fmla="*/ 2147483646 w 2250"/>
                  <a:gd name="T3" fmla="*/ 576171875 h 2042"/>
                  <a:gd name="T4" fmla="*/ 2147483646 w 2250"/>
                  <a:gd name="T5" fmla="*/ 2147483646 h 2042"/>
                  <a:gd name="T6" fmla="*/ 2147483646 w 2250"/>
                  <a:gd name="T7" fmla="*/ 2147483646 h 2042"/>
                  <a:gd name="T8" fmla="*/ 2147483646 w 2250"/>
                  <a:gd name="T9" fmla="*/ 2147483646 h 2042"/>
                  <a:gd name="T10" fmla="*/ 2080078125 w 2250"/>
                  <a:gd name="T11" fmla="*/ 2147483646 h 2042"/>
                  <a:gd name="T12" fmla="*/ 595703125 w 2250"/>
                  <a:gd name="T13" fmla="*/ 2147483646 h 2042"/>
                  <a:gd name="T14" fmla="*/ 2147483646 w 2250"/>
                  <a:gd name="T15" fmla="*/ 2147483646 h 2042"/>
                  <a:gd name="T16" fmla="*/ 2147483646 w 2250"/>
                  <a:gd name="T17" fmla="*/ 2147483646 h 2042"/>
                  <a:gd name="T18" fmla="*/ 2147483646 w 2250"/>
                  <a:gd name="T19" fmla="*/ 2147483646 h 2042"/>
                  <a:gd name="T20" fmla="*/ 2147483646 w 2250"/>
                  <a:gd name="T21" fmla="*/ 2147483646 h 2042"/>
                  <a:gd name="T22" fmla="*/ 2147483646 w 2250"/>
                  <a:gd name="T23" fmla="*/ 2147483646 h 2042"/>
                  <a:gd name="T24" fmla="*/ 2147483646 w 2250"/>
                  <a:gd name="T25" fmla="*/ 1757812500 h 2042"/>
                  <a:gd name="T26" fmla="*/ 2147483646 w 2250"/>
                  <a:gd name="T27" fmla="*/ 9765625 h 20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1620;p10"/>
              <p:cNvSpPr>
                <a:spLocks/>
              </p:cNvSpPr>
              <p:nvPr/>
            </p:nvSpPr>
            <p:spPr bwMode="auto">
              <a:xfrm>
                <a:off x="5996575" y="4510225"/>
                <a:ext cx="40300" cy="40150"/>
              </a:xfrm>
              <a:custGeom>
                <a:avLst/>
                <a:gdLst>
                  <a:gd name="T0" fmla="*/ 2147483646 w 1612"/>
                  <a:gd name="T1" fmla="*/ 9765625 h 1606"/>
                  <a:gd name="T2" fmla="*/ 2147483646 w 1612"/>
                  <a:gd name="T3" fmla="*/ 2089843750 h 1606"/>
                  <a:gd name="T4" fmla="*/ 898437500 w 1612"/>
                  <a:gd name="T5" fmla="*/ 2147483646 h 1606"/>
                  <a:gd name="T6" fmla="*/ 302734375 w 1612"/>
                  <a:gd name="T7" fmla="*/ 2147483646 h 1606"/>
                  <a:gd name="T8" fmla="*/ 2080078125 w 1612"/>
                  <a:gd name="T9" fmla="*/ 2147483646 h 1606"/>
                  <a:gd name="T10" fmla="*/ 2147483646 w 1612"/>
                  <a:gd name="T11" fmla="*/ 2147483646 h 1606"/>
                  <a:gd name="T12" fmla="*/ 2147483646 w 1612"/>
                  <a:gd name="T13" fmla="*/ 2147483646 h 1606"/>
                  <a:gd name="T14" fmla="*/ 2147483646 w 1612"/>
                  <a:gd name="T15" fmla="*/ 2147483646 h 1606"/>
                  <a:gd name="T16" fmla="*/ 2147483646 w 1612"/>
                  <a:gd name="T17" fmla="*/ 2147483646 h 1606"/>
                  <a:gd name="T18" fmla="*/ 2147483646 w 1612"/>
                  <a:gd name="T19" fmla="*/ 1191406250 h 1606"/>
                  <a:gd name="T20" fmla="*/ 2147483646 w 1612"/>
                  <a:gd name="T21" fmla="*/ 9765625 h 160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0" name="Google Shape;1621;p10"/>
              <p:cNvSpPr>
                <a:spLocks/>
              </p:cNvSpPr>
              <p:nvPr/>
            </p:nvSpPr>
            <p:spPr bwMode="auto">
              <a:xfrm>
                <a:off x="6168325" y="4551275"/>
                <a:ext cx="46375" cy="46150"/>
              </a:xfrm>
              <a:custGeom>
                <a:avLst/>
                <a:gdLst>
                  <a:gd name="T0" fmla="*/ 1972656250 w 1855"/>
                  <a:gd name="T1" fmla="*/ 2147483646 h 1846"/>
                  <a:gd name="T2" fmla="*/ 2080078125 w 1855"/>
                  <a:gd name="T3" fmla="*/ 2147483646 h 1846"/>
                  <a:gd name="T4" fmla="*/ 1972656250 w 1855"/>
                  <a:gd name="T5" fmla="*/ 2147483646 h 1846"/>
                  <a:gd name="T6" fmla="*/ 2147483646 w 1855"/>
                  <a:gd name="T7" fmla="*/ 0 h 1846"/>
                  <a:gd name="T8" fmla="*/ 2147483646 w 1855"/>
                  <a:gd name="T9" fmla="*/ 1484375000 h 1846"/>
                  <a:gd name="T10" fmla="*/ 1777343750 w 1855"/>
                  <a:gd name="T11" fmla="*/ 2147483646 h 1846"/>
                  <a:gd name="T12" fmla="*/ 1875000000 w 1855"/>
                  <a:gd name="T13" fmla="*/ 2147483646 h 1846"/>
                  <a:gd name="T14" fmla="*/ 1875000000 w 1855"/>
                  <a:gd name="T15" fmla="*/ 2147483646 h 1846"/>
                  <a:gd name="T16" fmla="*/ 2147483646 w 1855"/>
                  <a:gd name="T17" fmla="*/ 2147483646 h 1846"/>
                  <a:gd name="T18" fmla="*/ 2147483646 w 1855"/>
                  <a:gd name="T19" fmla="*/ 2147483646 h 1846"/>
                  <a:gd name="T20" fmla="*/ 2147483646 w 1855"/>
                  <a:gd name="T21" fmla="*/ 2147483646 h 1846"/>
                  <a:gd name="T22" fmla="*/ 2147483646 w 1855"/>
                  <a:gd name="T23" fmla="*/ 2147483646 h 1846"/>
                  <a:gd name="T24" fmla="*/ 2147483646 w 1855"/>
                  <a:gd name="T25" fmla="*/ 2147483646 h 1846"/>
                  <a:gd name="T26" fmla="*/ 2147483646 w 1855"/>
                  <a:gd name="T27" fmla="*/ 0 h 18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7" name="Google Shape;1622;p10"/>
            <p:cNvGrpSpPr>
              <a:grpSpLocks/>
            </p:cNvGrpSpPr>
            <p:nvPr/>
          </p:nvGrpSpPr>
          <p:grpSpPr bwMode="auto"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71" name="Google Shape;1623;p10"/>
              <p:cNvSpPr>
                <a:spLocks/>
              </p:cNvSpPr>
              <p:nvPr/>
            </p:nvSpPr>
            <p:spPr bwMode="auto">
              <a:xfrm>
                <a:off x="5239725" y="2330950"/>
                <a:ext cx="848825" cy="3686750"/>
              </a:xfrm>
              <a:custGeom>
                <a:avLst/>
                <a:gdLst>
                  <a:gd name="T0" fmla="*/ 2147483646 w 33953"/>
                  <a:gd name="T1" fmla="*/ 2147483646 h 147470"/>
                  <a:gd name="T2" fmla="*/ 2147483646 w 33953"/>
                  <a:gd name="T3" fmla="*/ 2147483646 h 147470"/>
                  <a:gd name="T4" fmla="*/ 2147483646 w 33953"/>
                  <a:gd name="T5" fmla="*/ 2147483646 h 147470"/>
                  <a:gd name="T6" fmla="*/ 2147483646 w 33953"/>
                  <a:gd name="T7" fmla="*/ 2147483646 h 147470"/>
                  <a:gd name="T8" fmla="*/ 2147483646 w 33953"/>
                  <a:gd name="T9" fmla="*/ 2147483646 h 147470"/>
                  <a:gd name="T10" fmla="*/ 2147483646 w 33953"/>
                  <a:gd name="T11" fmla="*/ 2147483646 h 147470"/>
                  <a:gd name="T12" fmla="*/ 2147483646 w 33953"/>
                  <a:gd name="T13" fmla="*/ 2147483646 h 147470"/>
                  <a:gd name="T14" fmla="*/ 2147483646 w 33953"/>
                  <a:gd name="T15" fmla="*/ 2147483646 h 147470"/>
                  <a:gd name="T16" fmla="*/ 2147483646 w 33953"/>
                  <a:gd name="T17" fmla="*/ 2147483646 h 147470"/>
                  <a:gd name="T18" fmla="*/ 2147483646 w 33953"/>
                  <a:gd name="T19" fmla="*/ 2147483646 h 147470"/>
                  <a:gd name="T20" fmla="*/ 2147483646 w 33953"/>
                  <a:gd name="T21" fmla="*/ 2147483646 h 147470"/>
                  <a:gd name="T22" fmla="*/ 2147483646 w 33953"/>
                  <a:gd name="T23" fmla="*/ 2147483646 h 147470"/>
                  <a:gd name="T24" fmla="*/ 2147483646 w 33953"/>
                  <a:gd name="T25" fmla="*/ 2147483646 h 147470"/>
                  <a:gd name="T26" fmla="*/ 2147483646 w 33953"/>
                  <a:gd name="T27" fmla="*/ 2147483646 h 147470"/>
                  <a:gd name="T28" fmla="*/ 2147483646 w 33953"/>
                  <a:gd name="T29" fmla="*/ 2147483646 h 147470"/>
                  <a:gd name="T30" fmla="*/ 2147483646 w 33953"/>
                  <a:gd name="T31" fmla="*/ 2147483646 h 147470"/>
                  <a:gd name="T32" fmla="*/ 2147483646 w 33953"/>
                  <a:gd name="T33" fmla="*/ 2147483646 h 147470"/>
                  <a:gd name="T34" fmla="*/ 2147483646 w 33953"/>
                  <a:gd name="T35" fmla="*/ 2147483646 h 147470"/>
                  <a:gd name="T36" fmla="*/ 2147483646 w 33953"/>
                  <a:gd name="T37" fmla="*/ 2147483646 h 147470"/>
                  <a:gd name="T38" fmla="*/ 2147483646 w 33953"/>
                  <a:gd name="T39" fmla="*/ 2147483646 h 147470"/>
                  <a:gd name="T40" fmla="*/ 2147483646 w 33953"/>
                  <a:gd name="T41" fmla="*/ 2147483646 h 147470"/>
                  <a:gd name="T42" fmla="*/ 2147483646 w 33953"/>
                  <a:gd name="T43" fmla="*/ 2147483646 h 147470"/>
                  <a:gd name="T44" fmla="*/ 2147483646 w 33953"/>
                  <a:gd name="T45" fmla="*/ 2147483646 h 147470"/>
                  <a:gd name="T46" fmla="*/ 2147483646 w 33953"/>
                  <a:gd name="T47" fmla="*/ 2147483646 h 147470"/>
                  <a:gd name="T48" fmla="*/ 2147483646 w 33953"/>
                  <a:gd name="T49" fmla="*/ 2147483646 h 147470"/>
                  <a:gd name="T50" fmla="*/ 2147483646 w 33953"/>
                  <a:gd name="T51" fmla="*/ 2147483646 h 147470"/>
                  <a:gd name="T52" fmla="*/ 2147483646 w 33953"/>
                  <a:gd name="T53" fmla="*/ 2147483646 h 147470"/>
                  <a:gd name="T54" fmla="*/ 2147483646 w 33953"/>
                  <a:gd name="T55" fmla="*/ 2147483646 h 147470"/>
                  <a:gd name="T56" fmla="*/ 2147483646 w 33953"/>
                  <a:gd name="T57" fmla="*/ 2147483646 h 147470"/>
                  <a:gd name="T58" fmla="*/ 2147483646 w 33953"/>
                  <a:gd name="T59" fmla="*/ 2147483646 h 147470"/>
                  <a:gd name="T60" fmla="*/ 2147483646 w 33953"/>
                  <a:gd name="T61" fmla="*/ 2147483646 h 147470"/>
                  <a:gd name="T62" fmla="*/ 2147483646 w 33953"/>
                  <a:gd name="T63" fmla="*/ 2147483646 h 147470"/>
                  <a:gd name="T64" fmla="*/ 2147483646 w 33953"/>
                  <a:gd name="T65" fmla="*/ 2147483646 h 147470"/>
                  <a:gd name="T66" fmla="*/ 2147483646 w 33953"/>
                  <a:gd name="T67" fmla="*/ 2147483646 h 147470"/>
                  <a:gd name="T68" fmla="*/ 2147483646 w 33953"/>
                  <a:gd name="T69" fmla="*/ 2147483646 h 14747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1624;p10"/>
              <p:cNvSpPr>
                <a:spLocks/>
              </p:cNvSpPr>
              <p:nvPr/>
            </p:nvSpPr>
            <p:spPr bwMode="auto">
              <a:xfrm>
                <a:off x="5360800" y="2737125"/>
                <a:ext cx="174175" cy="100825"/>
              </a:xfrm>
              <a:custGeom>
                <a:avLst/>
                <a:gdLst>
                  <a:gd name="T0" fmla="*/ 2147483646 w 6967"/>
                  <a:gd name="T1" fmla="*/ 9765625 h 4033"/>
                  <a:gd name="T2" fmla="*/ 1689453125 w 6967"/>
                  <a:gd name="T3" fmla="*/ 2147483646 h 4033"/>
                  <a:gd name="T4" fmla="*/ 2147483646 w 6967"/>
                  <a:gd name="T5" fmla="*/ 2147483646 h 4033"/>
                  <a:gd name="T6" fmla="*/ 2147483646 w 6967"/>
                  <a:gd name="T7" fmla="*/ 2147483646 h 4033"/>
                  <a:gd name="T8" fmla="*/ 2147483646 w 6967"/>
                  <a:gd name="T9" fmla="*/ 2147483646 h 4033"/>
                  <a:gd name="T10" fmla="*/ 2147483646 w 6967"/>
                  <a:gd name="T11" fmla="*/ 2147483646 h 4033"/>
                  <a:gd name="T12" fmla="*/ 2147483646 w 6967"/>
                  <a:gd name="T13" fmla="*/ 2147483646 h 4033"/>
                  <a:gd name="T14" fmla="*/ 2147483646 w 6967"/>
                  <a:gd name="T15" fmla="*/ 410156250 h 4033"/>
                  <a:gd name="T16" fmla="*/ 2147483646 w 6967"/>
                  <a:gd name="T17" fmla="*/ 9765625 h 40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1625;p10"/>
              <p:cNvSpPr>
                <a:spLocks/>
              </p:cNvSpPr>
              <p:nvPr/>
            </p:nvSpPr>
            <p:spPr bwMode="auto">
              <a:xfrm>
                <a:off x="5855475" y="2593800"/>
                <a:ext cx="96300" cy="54875"/>
              </a:xfrm>
              <a:custGeom>
                <a:avLst/>
                <a:gdLst>
                  <a:gd name="T0" fmla="*/ 2147483646 w 3852"/>
                  <a:gd name="T1" fmla="*/ 0 h 2195"/>
                  <a:gd name="T2" fmla="*/ 2147483646 w 3852"/>
                  <a:gd name="T3" fmla="*/ 2147483646 h 2195"/>
                  <a:gd name="T4" fmla="*/ 1992187500 w 3852"/>
                  <a:gd name="T5" fmla="*/ 2147483646 h 2195"/>
                  <a:gd name="T6" fmla="*/ 2147483646 w 3852"/>
                  <a:gd name="T7" fmla="*/ 2147483646 h 2195"/>
                  <a:gd name="T8" fmla="*/ 2147483646 w 3852"/>
                  <a:gd name="T9" fmla="*/ 2147483646 h 2195"/>
                  <a:gd name="T10" fmla="*/ 2147483646 w 3852"/>
                  <a:gd name="T11" fmla="*/ 2147483646 h 2195"/>
                  <a:gd name="T12" fmla="*/ 2147483646 w 3852"/>
                  <a:gd name="T13" fmla="*/ 2147483646 h 2195"/>
                  <a:gd name="T14" fmla="*/ 2147483646 w 3852"/>
                  <a:gd name="T15" fmla="*/ 0 h 21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1626;p10"/>
              <p:cNvSpPr>
                <a:spLocks/>
              </p:cNvSpPr>
              <p:nvPr/>
            </p:nvSpPr>
            <p:spPr bwMode="auto">
              <a:xfrm>
                <a:off x="5429575" y="3078325"/>
                <a:ext cx="156450" cy="102400"/>
              </a:xfrm>
              <a:custGeom>
                <a:avLst/>
                <a:gdLst>
                  <a:gd name="T0" fmla="*/ 2147483646 w 6258"/>
                  <a:gd name="T1" fmla="*/ 0 h 4096"/>
                  <a:gd name="T2" fmla="*/ 2147483646 w 6258"/>
                  <a:gd name="T3" fmla="*/ 2147483646 h 4096"/>
                  <a:gd name="T4" fmla="*/ 2147483646 w 6258"/>
                  <a:gd name="T5" fmla="*/ 2147483646 h 4096"/>
                  <a:gd name="T6" fmla="*/ 2147483646 w 6258"/>
                  <a:gd name="T7" fmla="*/ 2147483646 h 4096"/>
                  <a:gd name="T8" fmla="*/ 2147483646 w 6258"/>
                  <a:gd name="T9" fmla="*/ 2147483646 h 4096"/>
                  <a:gd name="T10" fmla="*/ 2147483646 w 6258"/>
                  <a:gd name="T11" fmla="*/ 2147483646 h 4096"/>
                  <a:gd name="T12" fmla="*/ 2147483646 w 6258"/>
                  <a:gd name="T13" fmla="*/ 117187500 h 4096"/>
                  <a:gd name="T14" fmla="*/ 2147483646 w 6258"/>
                  <a:gd name="T15" fmla="*/ 0 h 40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1627;p10"/>
              <p:cNvSpPr>
                <a:spLocks/>
              </p:cNvSpPr>
              <p:nvPr/>
            </p:nvSpPr>
            <p:spPr bwMode="auto">
              <a:xfrm>
                <a:off x="5891700" y="3229625"/>
                <a:ext cx="118250" cy="84725"/>
              </a:xfrm>
              <a:custGeom>
                <a:avLst/>
                <a:gdLst>
                  <a:gd name="T0" fmla="*/ 2147483646 w 4730"/>
                  <a:gd name="T1" fmla="*/ 0 h 3389"/>
                  <a:gd name="T2" fmla="*/ 2147483646 w 4730"/>
                  <a:gd name="T3" fmla="*/ 78125000 h 3389"/>
                  <a:gd name="T4" fmla="*/ 2147483646 w 4730"/>
                  <a:gd name="T5" fmla="*/ 2147483646 h 3389"/>
                  <a:gd name="T6" fmla="*/ 1494140625 w 4730"/>
                  <a:gd name="T7" fmla="*/ 2147483646 h 3389"/>
                  <a:gd name="T8" fmla="*/ 2147483646 w 4730"/>
                  <a:gd name="T9" fmla="*/ 2147483646 h 3389"/>
                  <a:gd name="T10" fmla="*/ 2147483646 w 4730"/>
                  <a:gd name="T11" fmla="*/ 2147483646 h 3389"/>
                  <a:gd name="T12" fmla="*/ 2147483646 w 4730"/>
                  <a:gd name="T13" fmla="*/ 2147483646 h 3389"/>
                  <a:gd name="T14" fmla="*/ 2147483646 w 4730"/>
                  <a:gd name="T15" fmla="*/ 2147483646 h 3389"/>
                  <a:gd name="T16" fmla="*/ 2147483646 w 4730"/>
                  <a:gd name="T17" fmla="*/ 0 h 33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1628;p10"/>
              <p:cNvSpPr>
                <a:spLocks/>
              </p:cNvSpPr>
              <p:nvPr/>
            </p:nvSpPr>
            <p:spPr bwMode="auto">
              <a:xfrm>
                <a:off x="5383825" y="3457650"/>
                <a:ext cx="156300" cy="91950"/>
              </a:xfrm>
              <a:custGeom>
                <a:avLst/>
                <a:gdLst>
                  <a:gd name="T0" fmla="*/ 2147483646 w 6252"/>
                  <a:gd name="T1" fmla="*/ 0 h 3678"/>
                  <a:gd name="T2" fmla="*/ 2147483646 w 6252"/>
                  <a:gd name="T3" fmla="*/ 2147483646 h 3678"/>
                  <a:gd name="T4" fmla="*/ 2147483646 w 6252"/>
                  <a:gd name="T5" fmla="*/ 2147483646 h 3678"/>
                  <a:gd name="T6" fmla="*/ 2147483646 w 6252"/>
                  <a:gd name="T7" fmla="*/ 2147483646 h 3678"/>
                  <a:gd name="T8" fmla="*/ 2147483646 w 6252"/>
                  <a:gd name="T9" fmla="*/ 2147483646 h 3678"/>
                  <a:gd name="T10" fmla="*/ 2147483646 w 6252"/>
                  <a:gd name="T11" fmla="*/ 2147483646 h 3678"/>
                  <a:gd name="T12" fmla="*/ 2147483646 w 6252"/>
                  <a:gd name="T13" fmla="*/ 58593750 h 3678"/>
                  <a:gd name="T14" fmla="*/ 2147483646 w 6252"/>
                  <a:gd name="T15" fmla="*/ 0 h 36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1629;p10"/>
              <p:cNvSpPr>
                <a:spLocks/>
              </p:cNvSpPr>
              <p:nvPr/>
            </p:nvSpPr>
            <p:spPr bwMode="auto">
              <a:xfrm>
                <a:off x="5835350" y="3724575"/>
                <a:ext cx="141175" cy="86325"/>
              </a:xfrm>
              <a:custGeom>
                <a:avLst/>
                <a:gdLst>
                  <a:gd name="T0" fmla="*/ 2147483646 w 5647"/>
                  <a:gd name="T1" fmla="*/ 0 h 3453"/>
                  <a:gd name="T2" fmla="*/ 2147483646 w 5647"/>
                  <a:gd name="T3" fmla="*/ 273437500 h 3453"/>
                  <a:gd name="T4" fmla="*/ 2147483646 w 5647"/>
                  <a:gd name="T5" fmla="*/ 2147483646 h 3453"/>
                  <a:gd name="T6" fmla="*/ 2147483646 w 5647"/>
                  <a:gd name="T7" fmla="*/ 2147483646 h 3453"/>
                  <a:gd name="T8" fmla="*/ 2147483646 w 5647"/>
                  <a:gd name="T9" fmla="*/ 2147483646 h 3453"/>
                  <a:gd name="T10" fmla="*/ 2147483646 w 5647"/>
                  <a:gd name="T11" fmla="*/ 2147483646 h 3453"/>
                  <a:gd name="T12" fmla="*/ 2147483646 w 5647"/>
                  <a:gd name="T13" fmla="*/ 0 h 34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1630;p10"/>
              <p:cNvSpPr/>
              <p:nvPr/>
            </p:nvSpPr>
            <p:spPr>
              <a:xfrm>
                <a:off x="5162171" y="1889228"/>
                <a:ext cx="738431" cy="738111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1631;p10"/>
              <p:cNvSpPr>
                <a:spLocks/>
              </p:cNvSpPr>
              <p:nvPr/>
            </p:nvSpPr>
            <p:spPr bwMode="auto">
              <a:xfrm>
                <a:off x="5507200" y="2177950"/>
                <a:ext cx="117825" cy="111425"/>
              </a:xfrm>
              <a:custGeom>
                <a:avLst/>
                <a:gdLst>
                  <a:gd name="T0" fmla="*/ 2147483646 w 4713"/>
                  <a:gd name="T1" fmla="*/ 2147483646 h 4457"/>
                  <a:gd name="T2" fmla="*/ 2147483646 w 4713"/>
                  <a:gd name="T3" fmla="*/ 2147483646 h 4457"/>
                  <a:gd name="T4" fmla="*/ 2147483646 w 4713"/>
                  <a:gd name="T5" fmla="*/ 2147483646 h 4457"/>
                  <a:gd name="T6" fmla="*/ 2147483646 w 4713"/>
                  <a:gd name="T7" fmla="*/ 2147483646 h 4457"/>
                  <a:gd name="T8" fmla="*/ 2147483646 w 4713"/>
                  <a:gd name="T9" fmla="*/ 9765625 h 4457"/>
                  <a:gd name="T10" fmla="*/ 2147483646 w 4713"/>
                  <a:gd name="T11" fmla="*/ 2147483646 h 4457"/>
                  <a:gd name="T12" fmla="*/ 2147483646 w 4713"/>
                  <a:gd name="T13" fmla="*/ 2147483646 h 4457"/>
                  <a:gd name="T14" fmla="*/ 2147483646 w 4713"/>
                  <a:gd name="T15" fmla="*/ 2147483646 h 4457"/>
                  <a:gd name="T16" fmla="*/ 2147483646 w 4713"/>
                  <a:gd name="T17" fmla="*/ 2147483646 h 4457"/>
                  <a:gd name="T18" fmla="*/ 2147483646 w 4713"/>
                  <a:gd name="T19" fmla="*/ 2147483646 h 4457"/>
                  <a:gd name="T20" fmla="*/ 2147483646 w 4713"/>
                  <a:gd name="T21" fmla="*/ 2147483646 h 4457"/>
                  <a:gd name="T22" fmla="*/ 2147483646 w 4713"/>
                  <a:gd name="T23" fmla="*/ 2147483646 h 4457"/>
                  <a:gd name="T24" fmla="*/ 2147483646 w 4713"/>
                  <a:gd name="T25" fmla="*/ 2147483646 h 4457"/>
                  <a:gd name="T26" fmla="*/ 2147483646 w 4713"/>
                  <a:gd name="T27" fmla="*/ 9765625 h 44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1632;p10"/>
              <p:cNvSpPr>
                <a:spLocks/>
              </p:cNvSpPr>
              <p:nvPr/>
            </p:nvSpPr>
            <p:spPr bwMode="auto">
              <a:xfrm>
                <a:off x="5638925" y="2279150"/>
                <a:ext cx="161975" cy="97700"/>
              </a:xfrm>
              <a:custGeom>
                <a:avLst/>
                <a:gdLst>
                  <a:gd name="T0" fmla="*/ 2147483646 w 6479"/>
                  <a:gd name="T1" fmla="*/ 9765625 h 3908"/>
                  <a:gd name="T2" fmla="*/ 2147483646 w 6479"/>
                  <a:gd name="T3" fmla="*/ 2147483646 h 3908"/>
                  <a:gd name="T4" fmla="*/ 2147483646 w 6479"/>
                  <a:gd name="T5" fmla="*/ 2147483646 h 3908"/>
                  <a:gd name="T6" fmla="*/ 2147483646 w 6479"/>
                  <a:gd name="T7" fmla="*/ 2147483646 h 3908"/>
                  <a:gd name="T8" fmla="*/ 2147483646 w 6479"/>
                  <a:gd name="T9" fmla="*/ 2147483646 h 3908"/>
                  <a:gd name="T10" fmla="*/ 2147483646 w 6479"/>
                  <a:gd name="T11" fmla="*/ 2147483646 h 3908"/>
                  <a:gd name="T12" fmla="*/ 2147483646 w 6479"/>
                  <a:gd name="T13" fmla="*/ 2147483646 h 3908"/>
                  <a:gd name="T14" fmla="*/ 2147483646 w 6479"/>
                  <a:gd name="T15" fmla="*/ 322265625 h 3908"/>
                  <a:gd name="T16" fmla="*/ 2147483646 w 6479"/>
                  <a:gd name="T17" fmla="*/ 9765625 h 39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1633;p10"/>
              <p:cNvSpPr>
                <a:spLocks/>
              </p:cNvSpPr>
              <p:nvPr/>
            </p:nvSpPr>
            <p:spPr bwMode="auto">
              <a:xfrm>
                <a:off x="5642475" y="2086325"/>
                <a:ext cx="104700" cy="103625"/>
              </a:xfrm>
              <a:custGeom>
                <a:avLst/>
                <a:gdLst>
                  <a:gd name="T0" fmla="*/ 2147483646 w 4188"/>
                  <a:gd name="T1" fmla="*/ 9765625 h 4145"/>
                  <a:gd name="T2" fmla="*/ 2147483646 w 4188"/>
                  <a:gd name="T3" fmla="*/ 546875000 h 4145"/>
                  <a:gd name="T4" fmla="*/ 2147483646 w 4188"/>
                  <a:gd name="T5" fmla="*/ 2147483646 h 4145"/>
                  <a:gd name="T6" fmla="*/ 2080078125 w 4188"/>
                  <a:gd name="T7" fmla="*/ 2147483646 h 4145"/>
                  <a:gd name="T8" fmla="*/ 2147483646 w 4188"/>
                  <a:gd name="T9" fmla="*/ 2147483646 h 4145"/>
                  <a:gd name="T10" fmla="*/ 2147483646 w 4188"/>
                  <a:gd name="T11" fmla="*/ 2147483646 h 4145"/>
                  <a:gd name="T12" fmla="*/ 2147483646 w 4188"/>
                  <a:gd name="T13" fmla="*/ 2147483646 h 4145"/>
                  <a:gd name="T14" fmla="*/ 2147483646 w 4188"/>
                  <a:gd name="T15" fmla="*/ 2147483646 h 4145"/>
                  <a:gd name="T16" fmla="*/ 2147483646 w 4188"/>
                  <a:gd name="T17" fmla="*/ 9765625 h 41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1634;p10"/>
              <p:cNvSpPr>
                <a:spLocks/>
              </p:cNvSpPr>
              <p:nvPr/>
            </p:nvSpPr>
            <p:spPr bwMode="auto">
              <a:xfrm>
                <a:off x="5449875" y="2023550"/>
                <a:ext cx="91450" cy="133925"/>
              </a:xfrm>
              <a:custGeom>
                <a:avLst/>
                <a:gdLst>
                  <a:gd name="T0" fmla="*/ 2147483646 w 3658"/>
                  <a:gd name="T1" fmla="*/ 9765625 h 5357"/>
                  <a:gd name="T2" fmla="*/ 439453125 w 3658"/>
                  <a:gd name="T3" fmla="*/ 2147483646 h 5357"/>
                  <a:gd name="T4" fmla="*/ 2147483646 w 3658"/>
                  <a:gd name="T5" fmla="*/ 2147483646 h 5357"/>
                  <a:gd name="T6" fmla="*/ 2147483646 w 3658"/>
                  <a:gd name="T7" fmla="*/ 2147483646 h 5357"/>
                  <a:gd name="T8" fmla="*/ 2147483646 w 3658"/>
                  <a:gd name="T9" fmla="*/ 2147483646 h 5357"/>
                  <a:gd name="T10" fmla="*/ 2147483646 w 3658"/>
                  <a:gd name="T11" fmla="*/ 722656250 h 5357"/>
                  <a:gd name="T12" fmla="*/ 2147483646 w 3658"/>
                  <a:gd name="T13" fmla="*/ 9765625 h 53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1635;p10"/>
              <p:cNvSpPr>
                <a:spLocks/>
              </p:cNvSpPr>
              <p:nvPr/>
            </p:nvSpPr>
            <p:spPr bwMode="auto">
              <a:xfrm>
                <a:off x="5286850" y="2237300"/>
                <a:ext cx="160350" cy="28050"/>
              </a:xfrm>
              <a:custGeom>
                <a:avLst/>
                <a:gdLst>
                  <a:gd name="T0" fmla="*/ 2147483646 w 6414"/>
                  <a:gd name="T1" fmla="*/ 9765625 h 1122"/>
                  <a:gd name="T2" fmla="*/ 2147483646 w 6414"/>
                  <a:gd name="T3" fmla="*/ 2147483646 h 1122"/>
                  <a:gd name="T4" fmla="*/ 2147483646 w 6414"/>
                  <a:gd name="T5" fmla="*/ 2147483646 h 1122"/>
                  <a:gd name="T6" fmla="*/ 2147483646 w 6414"/>
                  <a:gd name="T7" fmla="*/ 2147483646 h 1122"/>
                  <a:gd name="T8" fmla="*/ 2147483646 w 6414"/>
                  <a:gd name="T9" fmla="*/ 2147483646 h 1122"/>
                  <a:gd name="T10" fmla="*/ 2147483646 w 6414"/>
                  <a:gd name="T11" fmla="*/ 2147483646 h 1122"/>
                  <a:gd name="T12" fmla="*/ 2147483646 w 6414"/>
                  <a:gd name="T13" fmla="*/ 48828125 h 1122"/>
                  <a:gd name="T14" fmla="*/ 2147483646 w 6414"/>
                  <a:gd name="T15" fmla="*/ 9765625 h 11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1636;p10"/>
              <p:cNvSpPr>
                <a:spLocks/>
              </p:cNvSpPr>
              <p:nvPr/>
            </p:nvSpPr>
            <p:spPr bwMode="auto">
              <a:xfrm>
                <a:off x="5485500" y="2373875"/>
                <a:ext cx="45525" cy="129325"/>
              </a:xfrm>
              <a:custGeom>
                <a:avLst/>
                <a:gdLst>
                  <a:gd name="T0" fmla="*/ 2147483646 w 1821"/>
                  <a:gd name="T1" fmla="*/ 0 h 5173"/>
                  <a:gd name="T2" fmla="*/ 2147483646 w 1821"/>
                  <a:gd name="T3" fmla="*/ 1318359375 h 5173"/>
                  <a:gd name="T4" fmla="*/ 175781250 w 1821"/>
                  <a:gd name="T5" fmla="*/ 2147483646 h 5173"/>
                  <a:gd name="T6" fmla="*/ 2147483646 w 1821"/>
                  <a:gd name="T7" fmla="*/ 2147483646 h 5173"/>
                  <a:gd name="T8" fmla="*/ 2147483646 w 1821"/>
                  <a:gd name="T9" fmla="*/ 2147483646 h 5173"/>
                  <a:gd name="T10" fmla="*/ 2147483646 w 1821"/>
                  <a:gd name="T11" fmla="*/ 2147483646 h 5173"/>
                  <a:gd name="T12" fmla="*/ 2147483646 w 1821"/>
                  <a:gd name="T13" fmla="*/ 0 h 51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1637;p10"/>
              <p:cNvSpPr>
                <a:spLocks/>
              </p:cNvSpPr>
              <p:nvPr/>
            </p:nvSpPr>
            <p:spPr bwMode="auto">
              <a:xfrm>
                <a:off x="5539125" y="2196375"/>
                <a:ext cx="30425" cy="24350"/>
              </a:xfrm>
              <a:custGeom>
                <a:avLst/>
                <a:gdLst>
                  <a:gd name="T0" fmla="*/ 2147483646 w 1217"/>
                  <a:gd name="T1" fmla="*/ 0 h 974"/>
                  <a:gd name="T2" fmla="*/ 2147483646 w 1217"/>
                  <a:gd name="T3" fmla="*/ 2147483646 h 974"/>
                  <a:gd name="T4" fmla="*/ 2147483646 w 1217"/>
                  <a:gd name="T5" fmla="*/ 0 h 9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1638;p10"/>
              <p:cNvSpPr>
                <a:spLocks/>
              </p:cNvSpPr>
              <p:nvPr/>
            </p:nvSpPr>
            <p:spPr bwMode="auto">
              <a:xfrm>
                <a:off x="5525450" y="2221450"/>
                <a:ext cx="31925" cy="25850"/>
              </a:xfrm>
              <a:custGeom>
                <a:avLst/>
                <a:gdLst>
                  <a:gd name="T0" fmla="*/ 2147483646 w 1277"/>
                  <a:gd name="T1" fmla="*/ 0 h 1034"/>
                  <a:gd name="T2" fmla="*/ 2147483646 w 1277"/>
                  <a:gd name="T3" fmla="*/ 2147483646 h 1034"/>
                  <a:gd name="T4" fmla="*/ 2147483646 w 1277"/>
                  <a:gd name="T5" fmla="*/ 0 h 10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1639;p10"/>
              <p:cNvSpPr>
                <a:spLocks/>
              </p:cNvSpPr>
              <p:nvPr/>
            </p:nvSpPr>
            <p:spPr bwMode="auto">
              <a:xfrm>
                <a:off x="5547475" y="2251225"/>
                <a:ext cx="29575" cy="21800"/>
              </a:xfrm>
              <a:custGeom>
                <a:avLst/>
                <a:gdLst>
                  <a:gd name="T0" fmla="*/ 2147483646 w 1183"/>
                  <a:gd name="T1" fmla="*/ 0 h 872"/>
                  <a:gd name="T2" fmla="*/ 2147483646 w 1183"/>
                  <a:gd name="T3" fmla="*/ 546875000 h 872"/>
                  <a:gd name="T4" fmla="*/ 2147483646 w 1183"/>
                  <a:gd name="T5" fmla="*/ 839843750 h 872"/>
                  <a:gd name="T6" fmla="*/ 1191406250 w 1183"/>
                  <a:gd name="T7" fmla="*/ 2147483646 h 872"/>
                  <a:gd name="T8" fmla="*/ 2147483646 w 1183"/>
                  <a:gd name="T9" fmla="*/ 2147483646 h 872"/>
                  <a:gd name="T10" fmla="*/ 2147483646 w 1183"/>
                  <a:gd name="T11" fmla="*/ 2147483646 h 872"/>
                  <a:gd name="T12" fmla="*/ 2147483646 w 1183"/>
                  <a:gd name="T13" fmla="*/ 2147483646 h 872"/>
                  <a:gd name="T14" fmla="*/ 2147483646 w 1183"/>
                  <a:gd name="T15" fmla="*/ 0 h 8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1640;p10"/>
              <p:cNvSpPr>
                <a:spLocks/>
              </p:cNvSpPr>
              <p:nvPr/>
            </p:nvSpPr>
            <p:spPr bwMode="auto">
              <a:xfrm>
                <a:off x="5572550" y="2216900"/>
                <a:ext cx="24350" cy="19000"/>
              </a:xfrm>
              <a:custGeom>
                <a:avLst/>
                <a:gdLst>
                  <a:gd name="T0" fmla="*/ 2147483646 w 974"/>
                  <a:gd name="T1" fmla="*/ 0 h 760"/>
                  <a:gd name="T2" fmla="*/ 2147483646 w 974"/>
                  <a:gd name="T3" fmla="*/ 2147483646 h 760"/>
                  <a:gd name="T4" fmla="*/ 2147483646 w 974"/>
                  <a:gd name="T5" fmla="*/ 0 h 7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1641;p10"/>
              <p:cNvSpPr>
                <a:spLocks/>
              </p:cNvSpPr>
              <p:nvPr/>
            </p:nvSpPr>
            <p:spPr bwMode="auto">
              <a:xfrm>
                <a:off x="5574075" y="2184975"/>
                <a:ext cx="18275" cy="14450"/>
              </a:xfrm>
              <a:custGeom>
                <a:avLst/>
                <a:gdLst>
                  <a:gd name="T0" fmla="*/ 2147483646 w 731"/>
                  <a:gd name="T1" fmla="*/ 0 h 578"/>
                  <a:gd name="T2" fmla="*/ 2147483646 w 731"/>
                  <a:gd name="T3" fmla="*/ 2147483646 h 578"/>
                  <a:gd name="T4" fmla="*/ 2147483646 w 731"/>
                  <a:gd name="T5" fmla="*/ 0 h 5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1642;p10"/>
              <p:cNvSpPr>
                <a:spLocks/>
              </p:cNvSpPr>
              <p:nvPr/>
            </p:nvSpPr>
            <p:spPr bwMode="auto">
              <a:xfrm>
                <a:off x="5583200" y="2245775"/>
                <a:ext cx="19025" cy="15200"/>
              </a:xfrm>
              <a:custGeom>
                <a:avLst/>
                <a:gdLst>
                  <a:gd name="T0" fmla="*/ 2147483646 w 761"/>
                  <a:gd name="T1" fmla="*/ 0 h 608"/>
                  <a:gd name="T2" fmla="*/ 2147483646 w 761"/>
                  <a:gd name="T3" fmla="*/ 2147483646 h 608"/>
                  <a:gd name="T4" fmla="*/ 2147483646 w 761"/>
                  <a:gd name="T5" fmla="*/ 0 h 6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8" name="Google Shape;1643;p10"/>
            <p:cNvGrpSpPr>
              <a:grpSpLocks/>
            </p:cNvGrpSpPr>
            <p:nvPr/>
          </p:nvGrpSpPr>
          <p:grpSpPr bwMode="auto"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48" name="Google Shape;1644;p10"/>
              <p:cNvSpPr/>
              <p:nvPr/>
            </p:nvSpPr>
            <p:spPr>
              <a:xfrm>
                <a:off x="4132868" y="1920058"/>
                <a:ext cx="967395" cy="91138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1645;p10"/>
              <p:cNvSpPr/>
              <p:nvPr/>
            </p:nvSpPr>
            <p:spPr>
              <a:xfrm>
                <a:off x="4576310" y="2086229"/>
                <a:ext cx="109902" cy="59693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1646;p10"/>
              <p:cNvSpPr/>
              <p:nvPr/>
            </p:nvSpPr>
            <p:spPr>
              <a:xfrm>
                <a:off x="4508580" y="1955849"/>
                <a:ext cx="58785" cy="697915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1647;p10"/>
              <p:cNvSpPr/>
              <p:nvPr/>
            </p:nvSpPr>
            <p:spPr>
              <a:xfrm>
                <a:off x="4541806" y="2076003"/>
                <a:ext cx="98400" cy="572648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1648;p10"/>
              <p:cNvSpPr/>
              <p:nvPr/>
            </p:nvSpPr>
            <p:spPr>
              <a:xfrm>
                <a:off x="4578866" y="2148862"/>
                <a:ext cx="150796" cy="488285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1649;p10"/>
              <p:cNvSpPr/>
              <p:nvPr/>
            </p:nvSpPr>
            <p:spPr>
              <a:xfrm>
                <a:off x="4529027" y="2045325"/>
                <a:ext cx="88177" cy="613552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1650;p10"/>
              <p:cNvSpPr/>
              <p:nvPr/>
            </p:nvSpPr>
            <p:spPr>
              <a:xfrm>
                <a:off x="4629983" y="2266460"/>
                <a:ext cx="365489" cy="392417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1651;p10"/>
              <p:cNvSpPr/>
              <p:nvPr/>
            </p:nvSpPr>
            <p:spPr>
              <a:xfrm>
                <a:off x="4660654" y="2299694"/>
                <a:ext cx="375712" cy="347679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1652;p10"/>
              <p:cNvSpPr/>
              <p:nvPr/>
            </p:nvSpPr>
            <p:spPr>
              <a:xfrm>
                <a:off x="4645319" y="2237060"/>
                <a:ext cx="299036" cy="364297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1653;p10"/>
              <p:cNvSpPr/>
              <p:nvPr/>
            </p:nvSpPr>
            <p:spPr>
              <a:xfrm>
                <a:off x="4048524" y="2086229"/>
                <a:ext cx="879218" cy="745210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1654;p10"/>
              <p:cNvSpPr/>
              <p:nvPr/>
            </p:nvSpPr>
            <p:spPr>
              <a:xfrm>
                <a:off x="4521359" y="2260068"/>
                <a:ext cx="255587" cy="567535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1655;p10"/>
              <p:cNvSpPr/>
              <p:nvPr/>
            </p:nvSpPr>
            <p:spPr>
              <a:xfrm>
                <a:off x="4187818" y="2421126"/>
                <a:ext cx="368045" cy="411591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1656;p10"/>
              <p:cNvSpPr/>
              <p:nvPr/>
            </p:nvSpPr>
            <p:spPr>
              <a:xfrm>
                <a:off x="4562253" y="2469699"/>
                <a:ext cx="546956" cy="352792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1657;p10"/>
              <p:cNvSpPr/>
              <p:nvPr/>
            </p:nvSpPr>
            <p:spPr>
              <a:xfrm>
                <a:off x="4555863" y="2449247"/>
                <a:ext cx="43450" cy="292716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1658;p10"/>
              <p:cNvSpPr/>
              <p:nvPr/>
            </p:nvSpPr>
            <p:spPr>
              <a:xfrm>
                <a:off x="4566087" y="2436464"/>
                <a:ext cx="113736" cy="314445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1659;p10"/>
              <p:cNvSpPr/>
              <p:nvPr/>
            </p:nvSpPr>
            <p:spPr>
              <a:xfrm>
                <a:off x="4583978" y="2557897"/>
                <a:ext cx="104791" cy="195569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1660;p10"/>
              <p:cNvSpPr/>
              <p:nvPr/>
            </p:nvSpPr>
            <p:spPr>
              <a:xfrm>
                <a:off x="4580144" y="2552784"/>
                <a:ext cx="315649" cy="224969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1661;p10"/>
              <p:cNvSpPr/>
              <p:nvPr/>
            </p:nvSpPr>
            <p:spPr>
              <a:xfrm>
                <a:off x="4604425" y="2623086"/>
                <a:ext cx="302871" cy="15211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1662;p10"/>
              <p:cNvSpPr/>
              <p:nvPr/>
            </p:nvSpPr>
            <p:spPr>
              <a:xfrm>
                <a:off x="4601869" y="2713841"/>
                <a:ext cx="272200" cy="76694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1663;p10"/>
              <p:cNvSpPr/>
              <p:nvPr/>
            </p:nvSpPr>
            <p:spPr>
              <a:xfrm>
                <a:off x="4362896" y="2519550"/>
                <a:ext cx="177632" cy="26076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1664;p10"/>
              <p:cNvSpPr/>
              <p:nvPr/>
            </p:nvSpPr>
            <p:spPr>
              <a:xfrm>
                <a:off x="4323279" y="2592409"/>
                <a:ext cx="199358" cy="198126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1665;p10"/>
              <p:cNvSpPr/>
              <p:nvPr/>
            </p:nvSpPr>
            <p:spPr>
              <a:xfrm>
                <a:off x="4279830" y="2644817"/>
                <a:ext cx="228751" cy="146996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1666;p10"/>
              <p:cNvSpPr>
                <a:spLocks/>
              </p:cNvSpPr>
              <p:nvPr/>
            </p:nvSpPr>
            <p:spPr bwMode="auto">
              <a:xfrm>
                <a:off x="4399081" y="2659390"/>
                <a:ext cx="321900" cy="221075"/>
              </a:xfrm>
              <a:custGeom>
                <a:avLst/>
                <a:gdLst>
                  <a:gd name="T0" fmla="*/ 2147483646 w 12876"/>
                  <a:gd name="T1" fmla="*/ 9765625 h 8843"/>
                  <a:gd name="T2" fmla="*/ 2147483646 w 12876"/>
                  <a:gd name="T3" fmla="*/ 2147483646 h 8843"/>
                  <a:gd name="T4" fmla="*/ 2147483646 w 12876"/>
                  <a:gd name="T5" fmla="*/ 2147483646 h 8843"/>
                  <a:gd name="T6" fmla="*/ 2147483646 w 12876"/>
                  <a:gd name="T7" fmla="*/ 2147483646 h 8843"/>
                  <a:gd name="T8" fmla="*/ 2147483646 w 12876"/>
                  <a:gd name="T9" fmla="*/ 2147483646 h 8843"/>
                  <a:gd name="T10" fmla="*/ 2147483646 w 12876"/>
                  <a:gd name="T11" fmla="*/ 2147483646 h 8843"/>
                  <a:gd name="T12" fmla="*/ 2147483646 w 12876"/>
                  <a:gd name="T13" fmla="*/ 2147483646 h 8843"/>
                  <a:gd name="T14" fmla="*/ 2147483646 w 12876"/>
                  <a:gd name="T15" fmla="*/ 2147483646 h 8843"/>
                  <a:gd name="T16" fmla="*/ 2147483646 w 12876"/>
                  <a:gd name="T17" fmla="*/ 2147483646 h 8843"/>
                  <a:gd name="T18" fmla="*/ 2147483646 w 12876"/>
                  <a:gd name="T19" fmla="*/ 2147483646 h 8843"/>
                  <a:gd name="T20" fmla="*/ 2147483646 w 12876"/>
                  <a:gd name="T21" fmla="*/ 2147483646 h 8843"/>
                  <a:gd name="T22" fmla="*/ 2147483646 w 12876"/>
                  <a:gd name="T23" fmla="*/ 2147483646 h 8843"/>
                  <a:gd name="T24" fmla="*/ 2147483646 w 12876"/>
                  <a:gd name="T25" fmla="*/ 2147483646 h 8843"/>
                  <a:gd name="T26" fmla="*/ 2147483646 w 12876"/>
                  <a:gd name="T27" fmla="*/ 2147483646 h 8843"/>
                  <a:gd name="T28" fmla="*/ 2147483646 w 12876"/>
                  <a:gd name="T29" fmla="*/ 2147483646 h 8843"/>
                  <a:gd name="T30" fmla="*/ 2147483646 w 12876"/>
                  <a:gd name="T31" fmla="*/ 29296875 h 8843"/>
                  <a:gd name="T32" fmla="*/ 2147483646 w 12876"/>
                  <a:gd name="T33" fmla="*/ 9765625 h 88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9" name="Google Shape;1667;p10"/>
            <p:cNvGrpSpPr>
              <a:grpSpLocks/>
            </p:cNvGrpSpPr>
            <p:nvPr/>
          </p:nvGrpSpPr>
          <p:grpSpPr bwMode="auto"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20" name="Google Shape;1668;p10"/>
              <p:cNvSpPr>
                <a:spLocks/>
              </p:cNvSpPr>
              <p:nvPr/>
            </p:nvSpPr>
            <p:spPr bwMode="auto">
              <a:xfrm>
                <a:off x="1655525" y="1865675"/>
                <a:ext cx="306900" cy="499075"/>
              </a:xfrm>
              <a:custGeom>
                <a:avLst/>
                <a:gdLst>
                  <a:gd name="T0" fmla="*/ 2147483646 w 12276"/>
                  <a:gd name="T1" fmla="*/ 0 h 19963"/>
                  <a:gd name="T2" fmla="*/ 2147483646 w 12276"/>
                  <a:gd name="T3" fmla="*/ 2147483646 h 19963"/>
                  <a:gd name="T4" fmla="*/ 2147483646 w 12276"/>
                  <a:gd name="T5" fmla="*/ 2147483646 h 19963"/>
                  <a:gd name="T6" fmla="*/ 2147483646 w 12276"/>
                  <a:gd name="T7" fmla="*/ 2147483646 h 19963"/>
                  <a:gd name="T8" fmla="*/ 2147483646 w 12276"/>
                  <a:gd name="T9" fmla="*/ 2147483646 h 19963"/>
                  <a:gd name="T10" fmla="*/ 2147483646 w 12276"/>
                  <a:gd name="T11" fmla="*/ 2147483646 h 19963"/>
                  <a:gd name="T12" fmla="*/ 2147483646 w 12276"/>
                  <a:gd name="T13" fmla="*/ 2147483646 h 19963"/>
                  <a:gd name="T14" fmla="*/ 2147483646 w 12276"/>
                  <a:gd name="T15" fmla="*/ 2147483646 h 19963"/>
                  <a:gd name="T16" fmla="*/ 2147483646 w 12276"/>
                  <a:gd name="T17" fmla="*/ 2147483646 h 19963"/>
                  <a:gd name="T18" fmla="*/ 2147483646 w 12276"/>
                  <a:gd name="T19" fmla="*/ 2147483646 h 19963"/>
                  <a:gd name="T20" fmla="*/ 2147483646 w 12276"/>
                  <a:gd name="T21" fmla="*/ 2147483646 h 19963"/>
                  <a:gd name="T22" fmla="*/ 2147483646 w 12276"/>
                  <a:gd name="T23" fmla="*/ 0 h 199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1669;p10"/>
              <p:cNvSpPr>
                <a:spLocks/>
              </p:cNvSpPr>
              <p:nvPr/>
            </p:nvSpPr>
            <p:spPr bwMode="auto">
              <a:xfrm>
                <a:off x="1356975" y="2109675"/>
                <a:ext cx="530400" cy="328125"/>
              </a:xfrm>
              <a:custGeom>
                <a:avLst/>
                <a:gdLst>
                  <a:gd name="T0" fmla="*/ 2147483646 w 21216"/>
                  <a:gd name="T1" fmla="*/ 9765625 h 13125"/>
                  <a:gd name="T2" fmla="*/ 2147483646 w 21216"/>
                  <a:gd name="T3" fmla="*/ 2147483646 h 13125"/>
                  <a:gd name="T4" fmla="*/ 2147483646 w 21216"/>
                  <a:gd name="T5" fmla="*/ 2147483646 h 13125"/>
                  <a:gd name="T6" fmla="*/ 2147483646 w 21216"/>
                  <a:gd name="T7" fmla="*/ 2147483646 h 13125"/>
                  <a:gd name="T8" fmla="*/ 2147483646 w 21216"/>
                  <a:gd name="T9" fmla="*/ 2147483646 h 13125"/>
                  <a:gd name="T10" fmla="*/ 2147483646 w 21216"/>
                  <a:gd name="T11" fmla="*/ 2147483646 h 13125"/>
                  <a:gd name="T12" fmla="*/ 2147483646 w 21216"/>
                  <a:gd name="T13" fmla="*/ 2147483646 h 13125"/>
                  <a:gd name="T14" fmla="*/ 2147483646 w 21216"/>
                  <a:gd name="T15" fmla="*/ 2147483646 h 13125"/>
                  <a:gd name="T16" fmla="*/ 2147483646 w 21216"/>
                  <a:gd name="T17" fmla="*/ 2147483646 h 13125"/>
                  <a:gd name="T18" fmla="*/ 2147483646 w 21216"/>
                  <a:gd name="T19" fmla="*/ 2147483646 h 13125"/>
                  <a:gd name="T20" fmla="*/ 2147483646 w 21216"/>
                  <a:gd name="T21" fmla="*/ 9765625 h 131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1670;p10"/>
              <p:cNvSpPr>
                <a:spLocks/>
              </p:cNvSpPr>
              <p:nvPr/>
            </p:nvSpPr>
            <p:spPr bwMode="auto">
              <a:xfrm>
                <a:off x="1488725" y="2413475"/>
                <a:ext cx="412825" cy="350875"/>
              </a:xfrm>
              <a:custGeom>
                <a:avLst/>
                <a:gdLst>
                  <a:gd name="T0" fmla="*/ 2147483646 w 16513"/>
                  <a:gd name="T1" fmla="*/ 0 h 14035"/>
                  <a:gd name="T2" fmla="*/ 2147483646 w 16513"/>
                  <a:gd name="T3" fmla="*/ 2147483646 h 14035"/>
                  <a:gd name="T4" fmla="*/ 2147483646 w 16513"/>
                  <a:gd name="T5" fmla="*/ 2147483646 h 14035"/>
                  <a:gd name="T6" fmla="*/ 2147483646 w 16513"/>
                  <a:gd name="T7" fmla="*/ 2147483646 h 14035"/>
                  <a:gd name="T8" fmla="*/ 2147483646 w 16513"/>
                  <a:gd name="T9" fmla="*/ 2147483646 h 14035"/>
                  <a:gd name="T10" fmla="*/ 2147483646 w 16513"/>
                  <a:gd name="T11" fmla="*/ 2147483646 h 14035"/>
                  <a:gd name="T12" fmla="*/ 2147483646 w 16513"/>
                  <a:gd name="T13" fmla="*/ 2147483646 h 14035"/>
                  <a:gd name="T14" fmla="*/ 2147483646 w 16513"/>
                  <a:gd name="T15" fmla="*/ 2147483646 h 14035"/>
                  <a:gd name="T16" fmla="*/ 2147483646 w 16513"/>
                  <a:gd name="T17" fmla="*/ 2147483646 h 14035"/>
                  <a:gd name="T18" fmla="*/ 2147483646 w 16513"/>
                  <a:gd name="T19" fmla="*/ 1777343750 h 14035"/>
                  <a:gd name="T20" fmla="*/ 2147483646 w 16513"/>
                  <a:gd name="T21" fmla="*/ 0 h 140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1671;p10"/>
              <p:cNvSpPr>
                <a:spLocks/>
              </p:cNvSpPr>
              <p:nvPr/>
            </p:nvSpPr>
            <p:spPr bwMode="auto">
              <a:xfrm>
                <a:off x="1830650" y="2424000"/>
                <a:ext cx="252700" cy="489175"/>
              </a:xfrm>
              <a:custGeom>
                <a:avLst/>
                <a:gdLst>
                  <a:gd name="T0" fmla="*/ 2147483646 w 10108"/>
                  <a:gd name="T1" fmla="*/ 9765625 h 19567"/>
                  <a:gd name="T2" fmla="*/ 2147483646 w 10108"/>
                  <a:gd name="T3" fmla="*/ 2147483646 h 19567"/>
                  <a:gd name="T4" fmla="*/ 332031250 w 10108"/>
                  <a:gd name="T5" fmla="*/ 2147483646 h 19567"/>
                  <a:gd name="T6" fmla="*/ 2147483646 w 10108"/>
                  <a:gd name="T7" fmla="*/ 2147483646 h 19567"/>
                  <a:gd name="T8" fmla="*/ 2147483646 w 10108"/>
                  <a:gd name="T9" fmla="*/ 2147483646 h 19567"/>
                  <a:gd name="T10" fmla="*/ 2147483646 w 10108"/>
                  <a:gd name="T11" fmla="*/ 2147483646 h 19567"/>
                  <a:gd name="T12" fmla="*/ 2147483646 w 10108"/>
                  <a:gd name="T13" fmla="*/ 2147483646 h 19567"/>
                  <a:gd name="T14" fmla="*/ 2147483646 w 10108"/>
                  <a:gd name="T15" fmla="*/ 2147483646 h 19567"/>
                  <a:gd name="T16" fmla="*/ 2147483646 w 10108"/>
                  <a:gd name="T17" fmla="*/ 2147483646 h 19567"/>
                  <a:gd name="T18" fmla="*/ 2147483646 w 10108"/>
                  <a:gd name="T19" fmla="*/ 1572265625 h 19567"/>
                  <a:gd name="T20" fmla="*/ 2147483646 w 10108"/>
                  <a:gd name="T21" fmla="*/ 9765625 h 195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1672;p10"/>
              <p:cNvSpPr>
                <a:spLocks/>
              </p:cNvSpPr>
              <p:nvPr/>
            </p:nvSpPr>
            <p:spPr bwMode="auto">
              <a:xfrm>
                <a:off x="1918200" y="1947800"/>
                <a:ext cx="381975" cy="416350"/>
              </a:xfrm>
              <a:custGeom>
                <a:avLst/>
                <a:gdLst>
                  <a:gd name="T0" fmla="*/ 2147483646 w 15279"/>
                  <a:gd name="T1" fmla="*/ 0 h 16654"/>
                  <a:gd name="T2" fmla="*/ 2147483646 w 15279"/>
                  <a:gd name="T3" fmla="*/ 2147483646 h 16654"/>
                  <a:gd name="T4" fmla="*/ 2147483646 w 15279"/>
                  <a:gd name="T5" fmla="*/ 2147483646 h 16654"/>
                  <a:gd name="T6" fmla="*/ 2147483646 w 15279"/>
                  <a:gd name="T7" fmla="*/ 2147483646 h 16654"/>
                  <a:gd name="T8" fmla="*/ 2147483646 w 15279"/>
                  <a:gd name="T9" fmla="*/ 2147483646 h 16654"/>
                  <a:gd name="T10" fmla="*/ 2147483646 w 15279"/>
                  <a:gd name="T11" fmla="*/ 2147483646 h 16654"/>
                  <a:gd name="T12" fmla="*/ 2147483646 w 15279"/>
                  <a:gd name="T13" fmla="*/ 2147483646 h 16654"/>
                  <a:gd name="T14" fmla="*/ 2147483646 w 15279"/>
                  <a:gd name="T15" fmla="*/ 2147483646 h 16654"/>
                  <a:gd name="T16" fmla="*/ 2147483646 w 15279"/>
                  <a:gd name="T17" fmla="*/ 2147483646 h 16654"/>
                  <a:gd name="T18" fmla="*/ 2147483646 w 15279"/>
                  <a:gd name="T19" fmla="*/ 0 h 166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1673;p10"/>
              <p:cNvSpPr>
                <a:spLocks/>
              </p:cNvSpPr>
              <p:nvPr/>
            </p:nvSpPr>
            <p:spPr bwMode="auto">
              <a:xfrm>
                <a:off x="1902375" y="2322900"/>
                <a:ext cx="478700" cy="270975"/>
              </a:xfrm>
              <a:custGeom>
                <a:avLst/>
                <a:gdLst>
                  <a:gd name="T0" fmla="*/ 2147483646 w 19148"/>
                  <a:gd name="T1" fmla="*/ 0 h 10839"/>
                  <a:gd name="T2" fmla="*/ 2147483646 w 19148"/>
                  <a:gd name="T3" fmla="*/ 2147483646 h 10839"/>
                  <a:gd name="T4" fmla="*/ 2147483646 w 19148"/>
                  <a:gd name="T5" fmla="*/ 2147483646 h 10839"/>
                  <a:gd name="T6" fmla="*/ 2147483646 w 19148"/>
                  <a:gd name="T7" fmla="*/ 2147483646 h 10839"/>
                  <a:gd name="T8" fmla="*/ 2147483646 w 19148"/>
                  <a:gd name="T9" fmla="*/ 2147483646 h 10839"/>
                  <a:gd name="T10" fmla="*/ 2147483646 w 19148"/>
                  <a:gd name="T11" fmla="*/ 2147483646 h 10839"/>
                  <a:gd name="T12" fmla="*/ 2147483646 w 19148"/>
                  <a:gd name="T13" fmla="*/ 2147483646 h 10839"/>
                  <a:gd name="T14" fmla="*/ 2147483646 w 19148"/>
                  <a:gd name="T15" fmla="*/ 2147483646 h 10839"/>
                  <a:gd name="T16" fmla="*/ 2147483646 w 19148"/>
                  <a:gd name="T17" fmla="*/ 2147483646 h 10839"/>
                  <a:gd name="T18" fmla="*/ 2147483646 w 19148"/>
                  <a:gd name="T19" fmla="*/ 1972656250 h 10839"/>
                  <a:gd name="T20" fmla="*/ 2147483646 w 19148"/>
                  <a:gd name="T21" fmla="*/ 0 h 108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1674;p10"/>
              <p:cNvSpPr/>
              <p:nvPr/>
            </p:nvSpPr>
            <p:spPr>
              <a:xfrm>
                <a:off x="1870059" y="2451386"/>
                <a:ext cx="95845" cy="331062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1675;p10"/>
              <p:cNvSpPr/>
              <p:nvPr/>
            </p:nvSpPr>
            <p:spPr>
              <a:xfrm>
                <a:off x="1884115" y="2436048"/>
                <a:ext cx="127793" cy="283768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1676;p10"/>
              <p:cNvSpPr/>
              <p:nvPr/>
            </p:nvSpPr>
            <p:spPr>
              <a:xfrm>
                <a:off x="1867503" y="2471838"/>
                <a:ext cx="52395" cy="281211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1677;p10"/>
              <p:cNvSpPr/>
              <p:nvPr/>
            </p:nvSpPr>
            <p:spPr>
              <a:xfrm>
                <a:off x="1663033" y="2441161"/>
                <a:ext cx="226194" cy="182787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1678;p10"/>
              <p:cNvSpPr/>
              <p:nvPr/>
            </p:nvSpPr>
            <p:spPr>
              <a:xfrm>
                <a:off x="1767824" y="2428378"/>
                <a:ext cx="161020" cy="175117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1679;p10"/>
              <p:cNvSpPr/>
              <p:nvPr/>
            </p:nvSpPr>
            <p:spPr>
              <a:xfrm>
                <a:off x="1577411" y="2416874"/>
                <a:ext cx="313094" cy="164892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1680;p10"/>
              <p:cNvSpPr/>
              <p:nvPr/>
            </p:nvSpPr>
            <p:spPr>
              <a:xfrm>
                <a:off x="1659199" y="2410483"/>
                <a:ext cx="218527" cy="10098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1681;p10"/>
              <p:cNvSpPr/>
              <p:nvPr/>
            </p:nvSpPr>
            <p:spPr>
              <a:xfrm>
                <a:off x="1514793" y="2351684"/>
                <a:ext cx="370601" cy="90754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1682;p10"/>
              <p:cNvSpPr/>
              <p:nvPr/>
            </p:nvSpPr>
            <p:spPr>
              <a:xfrm>
                <a:off x="1659199" y="2294163"/>
                <a:ext cx="247919" cy="138049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1683;p10"/>
              <p:cNvSpPr/>
              <p:nvPr/>
            </p:nvSpPr>
            <p:spPr>
              <a:xfrm>
                <a:off x="1655366" y="2237921"/>
                <a:ext cx="268366" cy="181509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1684;p10"/>
              <p:cNvSpPr/>
              <p:nvPr/>
            </p:nvSpPr>
            <p:spPr>
              <a:xfrm>
                <a:off x="1776769" y="2067917"/>
                <a:ext cx="136739" cy="348957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1685;p10"/>
              <p:cNvSpPr/>
              <p:nvPr/>
            </p:nvSpPr>
            <p:spPr>
              <a:xfrm>
                <a:off x="1835554" y="2088368"/>
                <a:ext cx="106069" cy="341288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1686;p10"/>
              <p:cNvSpPr/>
              <p:nvPr/>
            </p:nvSpPr>
            <p:spPr>
              <a:xfrm>
                <a:off x="1890506" y="2112654"/>
                <a:ext cx="65174" cy="311889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1687;p10"/>
              <p:cNvSpPr/>
              <p:nvPr/>
            </p:nvSpPr>
            <p:spPr>
              <a:xfrm>
                <a:off x="1905841" y="2108820"/>
                <a:ext cx="209581" cy="286324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1688;p10"/>
              <p:cNvSpPr/>
              <p:nvPr/>
            </p:nvSpPr>
            <p:spPr>
              <a:xfrm>
                <a:off x="1898173" y="2189348"/>
                <a:ext cx="242807" cy="246699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1689;p10"/>
              <p:cNvSpPr/>
              <p:nvPr/>
            </p:nvSpPr>
            <p:spPr>
              <a:xfrm>
                <a:off x="1886671" y="2237921"/>
                <a:ext cx="267088" cy="198126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1690;p10"/>
              <p:cNvSpPr/>
              <p:nvPr/>
            </p:nvSpPr>
            <p:spPr>
              <a:xfrm>
                <a:off x="1893061" y="2372136"/>
                <a:ext cx="352710" cy="66468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1691;p10"/>
              <p:cNvSpPr/>
              <p:nvPr/>
            </p:nvSpPr>
            <p:spPr>
              <a:xfrm>
                <a:off x="1903285" y="2430935"/>
                <a:ext cx="304148" cy="51129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1692;p10"/>
              <p:cNvSpPr/>
              <p:nvPr/>
            </p:nvSpPr>
            <p:spPr>
              <a:xfrm>
                <a:off x="1896895" y="2400257"/>
                <a:ext cx="260698" cy="54964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1693;p10"/>
              <p:cNvSpPr/>
              <p:nvPr/>
            </p:nvSpPr>
            <p:spPr>
              <a:xfrm>
                <a:off x="1881560" y="2439882"/>
                <a:ext cx="263254" cy="81807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1694;p10"/>
              <p:cNvSpPr/>
              <p:nvPr/>
            </p:nvSpPr>
            <p:spPr>
              <a:xfrm>
                <a:off x="1779325" y="2225139"/>
                <a:ext cx="255587" cy="292716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1695;p10"/>
              <p:cNvSpPr>
                <a:spLocks/>
              </p:cNvSpPr>
              <p:nvPr/>
            </p:nvSpPr>
            <p:spPr bwMode="auto">
              <a:xfrm>
                <a:off x="1854000" y="2320150"/>
                <a:ext cx="101750" cy="105950"/>
              </a:xfrm>
              <a:custGeom>
                <a:avLst/>
                <a:gdLst>
                  <a:gd name="T0" fmla="*/ 2147483646 w 4070"/>
                  <a:gd name="T1" fmla="*/ 9765625 h 4238"/>
                  <a:gd name="T2" fmla="*/ 2147483646 w 4070"/>
                  <a:gd name="T3" fmla="*/ 771484375 h 4238"/>
                  <a:gd name="T4" fmla="*/ 2147483646 w 4070"/>
                  <a:gd name="T5" fmla="*/ 2147483646 h 4238"/>
                  <a:gd name="T6" fmla="*/ 1308593750 w 4070"/>
                  <a:gd name="T7" fmla="*/ 2147483646 h 4238"/>
                  <a:gd name="T8" fmla="*/ 2147483646 w 4070"/>
                  <a:gd name="T9" fmla="*/ 2147483646 h 4238"/>
                  <a:gd name="T10" fmla="*/ 2147483646 w 4070"/>
                  <a:gd name="T11" fmla="*/ 2147483646 h 4238"/>
                  <a:gd name="T12" fmla="*/ 2147483646 w 4070"/>
                  <a:gd name="T13" fmla="*/ 2147483646 h 4238"/>
                  <a:gd name="T14" fmla="*/ 2147483646 w 4070"/>
                  <a:gd name="T15" fmla="*/ 2147483646 h 4238"/>
                  <a:gd name="T16" fmla="*/ 2147483646 w 4070"/>
                  <a:gd name="T17" fmla="*/ 2147483646 h 4238"/>
                  <a:gd name="T18" fmla="*/ 2147483646 w 4070"/>
                  <a:gd name="T19" fmla="*/ 2147483646 h 4238"/>
                  <a:gd name="T20" fmla="*/ 2147483646 w 4070"/>
                  <a:gd name="T21" fmla="*/ 2147483646 h 4238"/>
                  <a:gd name="T22" fmla="*/ 2147483646 w 4070"/>
                  <a:gd name="T23" fmla="*/ 2147483646 h 4238"/>
                  <a:gd name="T24" fmla="*/ 2147483646 w 4070"/>
                  <a:gd name="T25" fmla="*/ 2147483646 h 4238"/>
                  <a:gd name="T26" fmla="*/ 2147483646 w 4070"/>
                  <a:gd name="T27" fmla="*/ 2147483646 h 4238"/>
                  <a:gd name="T28" fmla="*/ 2147483646 w 4070"/>
                  <a:gd name="T29" fmla="*/ 1640625000 h 4238"/>
                  <a:gd name="T30" fmla="*/ 2147483646 w 4070"/>
                  <a:gd name="T31" fmla="*/ 2070312500 h 4238"/>
                  <a:gd name="T32" fmla="*/ 2147483646 w 4070"/>
                  <a:gd name="T33" fmla="*/ 9765625 h 42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1118063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697;p11"/>
          <p:cNvGrpSpPr>
            <a:grpSpLocks/>
          </p:cNvGrpSpPr>
          <p:nvPr/>
        </p:nvGrpSpPr>
        <p:grpSpPr bwMode="auto">
          <a:xfrm>
            <a:off x="-295275" y="193675"/>
            <a:ext cx="12593638" cy="7310438"/>
            <a:chOff x="-221260" y="145672"/>
            <a:chExt cx="9444734" cy="5482594"/>
          </a:xfrm>
        </p:grpSpPr>
        <p:sp>
          <p:nvSpPr>
            <p:cNvPr id="5" name="Google Shape;1698;p11"/>
            <p:cNvSpPr>
              <a:spLocks/>
            </p:cNvSpPr>
            <p:nvPr/>
          </p:nvSpPr>
          <p:spPr bwMode="auto">
            <a:xfrm>
              <a:off x="-38725" y="3697900"/>
              <a:ext cx="9209436" cy="1484501"/>
            </a:xfrm>
            <a:custGeom>
              <a:avLst/>
              <a:gdLst>
                <a:gd name="T0" fmla="*/ 2147483646 w 75622"/>
                <a:gd name="T1" fmla="*/ 512617 h 107378"/>
                <a:gd name="T2" fmla="*/ 2147483646 w 75622"/>
                <a:gd name="T3" fmla="*/ 67692557 h 107378"/>
                <a:gd name="T4" fmla="*/ 2147483646 w 75622"/>
                <a:gd name="T5" fmla="*/ 724736518 h 107378"/>
                <a:gd name="T6" fmla="*/ 2147483646 w 75622"/>
                <a:gd name="T7" fmla="*/ 1583798699 h 107378"/>
                <a:gd name="T8" fmla="*/ 2147483646 w 75622"/>
                <a:gd name="T9" fmla="*/ 2147483646 h 107378"/>
                <a:gd name="T10" fmla="*/ 2147483646 w 75622"/>
                <a:gd name="T11" fmla="*/ 2147483646 h 107378"/>
                <a:gd name="T12" fmla="*/ 2147483646 w 75622"/>
                <a:gd name="T13" fmla="*/ 2147483646 h 107378"/>
                <a:gd name="T14" fmla="*/ 2147483646 w 75622"/>
                <a:gd name="T15" fmla="*/ 2147483646 h 107378"/>
                <a:gd name="T16" fmla="*/ 2147483646 w 75622"/>
                <a:gd name="T17" fmla="*/ 2147483646 h 107378"/>
                <a:gd name="T18" fmla="*/ 2147483646 w 75622"/>
                <a:gd name="T19" fmla="*/ 2147483646 h 107378"/>
                <a:gd name="T20" fmla="*/ 2147483646 w 75622"/>
                <a:gd name="T21" fmla="*/ 2147483646 h 107378"/>
                <a:gd name="T22" fmla="*/ 2147483646 w 75622"/>
                <a:gd name="T23" fmla="*/ 2147483646 h 107378"/>
                <a:gd name="T24" fmla="*/ 2147483646 w 75622"/>
                <a:gd name="T25" fmla="*/ 2147483646 h 107378"/>
                <a:gd name="T26" fmla="*/ 2147483646 w 75622"/>
                <a:gd name="T27" fmla="*/ 2147483646 h 107378"/>
                <a:gd name="T28" fmla="*/ 2147483646 w 75622"/>
                <a:gd name="T29" fmla="*/ 2147483646 h 107378"/>
                <a:gd name="T30" fmla="*/ 2147483646 w 75622"/>
                <a:gd name="T31" fmla="*/ 2147483646 h 107378"/>
                <a:gd name="T32" fmla="*/ 2147483646 w 75622"/>
                <a:gd name="T33" fmla="*/ 2147483646 h 107378"/>
                <a:gd name="T34" fmla="*/ 2147483646 w 75622"/>
                <a:gd name="T35" fmla="*/ 2147483646 h 107378"/>
                <a:gd name="T36" fmla="*/ 2147483646 w 75622"/>
                <a:gd name="T37" fmla="*/ 2147483646 h 107378"/>
                <a:gd name="T38" fmla="*/ 2147483646 w 75622"/>
                <a:gd name="T39" fmla="*/ 2147483646 h 107378"/>
                <a:gd name="T40" fmla="*/ 2147483646 w 75622"/>
                <a:gd name="T41" fmla="*/ 2147483646 h 107378"/>
                <a:gd name="T42" fmla="*/ 2147483646 w 75622"/>
                <a:gd name="T43" fmla="*/ 2147483646 h 107378"/>
                <a:gd name="T44" fmla="*/ 2147483646 w 75622"/>
                <a:gd name="T45" fmla="*/ 2147483646 h 107378"/>
                <a:gd name="T46" fmla="*/ 2147483646 w 75622"/>
                <a:gd name="T47" fmla="*/ 2147483646 h 107378"/>
                <a:gd name="T48" fmla="*/ 2147483646 w 75622"/>
                <a:gd name="T49" fmla="*/ 2147483646 h 107378"/>
                <a:gd name="T50" fmla="*/ 2147483646 w 75622"/>
                <a:gd name="T51" fmla="*/ 2147483646 h 107378"/>
                <a:gd name="T52" fmla="*/ 2147483646 w 75622"/>
                <a:gd name="T53" fmla="*/ 2123177465 h 107378"/>
                <a:gd name="T54" fmla="*/ 2147483646 w 75622"/>
                <a:gd name="T55" fmla="*/ 2004999653 h 107378"/>
                <a:gd name="T56" fmla="*/ 2147483646 w 75622"/>
                <a:gd name="T57" fmla="*/ 2004999653 h 107378"/>
                <a:gd name="T58" fmla="*/ 2147483646 w 75622"/>
                <a:gd name="T59" fmla="*/ 2147483646 h 107378"/>
                <a:gd name="T60" fmla="*/ 2147483646 w 75622"/>
                <a:gd name="T61" fmla="*/ 2147483646 h 107378"/>
                <a:gd name="T62" fmla="*/ 2147483646 w 75622"/>
                <a:gd name="T63" fmla="*/ 2147483646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147483646 h 107378"/>
                <a:gd name="T74" fmla="*/ 2147483646 w 75622"/>
                <a:gd name="T75" fmla="*/ 2147483646 h 107378"/>
                <a:gd name="T76" fmla="*/ 2147483646 w 75622"/>
                <a:gd name="T77" fmla="*/ 512617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6" name="Google Shape;1699;p11"/>
            <p:cNvSpPr>
              <a:spLocks/>
            </p:cNvSpPr>
            <p:nvPr/>
          </p:nvSpPr>
          <p:spPr bwMode="auto">
            <a:xfrm>
              <a:off x="-65450" y="3988074"/>
              <a:ext cx="9209483" cy="1194062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2147483646 h 81492"/>
                <a:gd name="T4" fmla="*/ 2147483646 w 75655"/>
                <a:gd name="T5" fmla="*/ 2147483646 h 81492"/>
                <a:gd name="T6" fmla="*/ 2147483646 w 75655"/>
                <a:gd name="T7" fmla="*/ 2147483646 h 81492"/>
                <a:gd name="T8" fmla="*/ 2147483646 w 75655"/>
                <a:gd name="T9" fmla="*/ 2147483646 h 81492"/>
                <a:gd name="T10" fmla="*/ 2147483646 w 75655"/>
                <a:gd name="T11" fmla="*/ 2147483646 h 81492"/>
                <a:gd name="T12" fmla="*/ 2147483646 w 75655"/>
                <a:gd name="T13" fmla="*/ 2147483646 h 81492"/>
                <a:gd name="T14" fmla="*/ 2147483646 w 75655"/>
                <a:gd name="T15" fmla="*/ 2147483646 h 81492"/>
                <a:gd name="T16" fmla="*/ 2147483646 w 75655"/>
                <a:gd name="T17" fmla="*/ 2147483646 h 81492"/>
                <a:gd name="T18" fmla="*/ 2147483646 w 75655"/>
                <a:gd name="T19" fmla="*/ 2147483646 h 81492"/>
                <a:gd name="T20" fmla="*/ 2147483646 w 75655"/>
                <a:gd name="T21" fmla="*/ 2147483646 h 81492"/>
                <a:gd name="T22" fmla="*/ 2147483646 w 75655"/>
                <a:gd name="T23" fmla="*/ 2147483646 h 81492"/>
                <a:gd name="T24" fmla="*/ 2147483646 w 75655"/>
                <a:gd name="T25" fmla="*/ 2147483646 h 81492"/>
                <a:gd name="T26" fmla="*/ 2147483646 w 75655"/>
                <a:gd name="T27" fmla="*/ 2147483646 h 81492"/>
                <a:gd name="T28" fmla="*/ 2147483646 w 75655"/>
                <a:gd name="T29" fmla="*/ 2147483646 h 81492"/>
                <a:gd name="T30" fmla="*/ 2147483646 w 75655"/>
                <a:gd name="T31" fmla="*/ 2147483646 h 81492"/>
                <a:gd name="T32" fmla="*/ 2147483646 w 75655"/>
                <a:gd name="T33" fmla="*/ 2147483646 h 81492"/>
                <a:gd name="T34" fmla="*/ 2147483646 w 75655"/>
                <a:gd name="T35" fmla="*/ 2147483646 h 81492"/>
                <a:gd name="T36" fmla="*/ 2147483646 w 75655"/>
                <a:gd name="T37" fmla="*/ 2147483646 h 81492"/>
                <a:gd name="T38" fmla="*/ 2147483646 w 75655"/>
                <a:gd name="T39" fmla="*/ 2147483646 h 81492"/>
                <a:gd name="T40" fmla="*/ 2147483646 w 75655"/>
                <a:gd name="T41" fmla="*/ 2147483646 h 81492"/>
                <a:gd name="T42" fmla="*/ 2147483646 w 75655"/>
                <a:gd name="T43" fmla="*/ 2147483646 h 81492"/>
                <a:gd name="T44" fmla="*/ 2147483646 w 75655"/>
                <a:gd name="T45" fmla="*/ 2147483646 h 81492"/>
                <a:gd name="T46" fmla="*/ 2147483646 w 75655"/>
                <a:gd name="T47" fmla="*/ 2147483646 h 81492"/>
                <a:gd name="T48" fmla="*/ 2147483646 w 75655"/>
                <a:gd name="T49" fmla="*/ 1464278383 h 81492"/>
                <a:gd name="T50" fmla="*/ 2147483646 w 75655"/>
                <a:gd name="T51" fmla="*/ 293112975 h 81492"/>
                <a:gd name="T52" fmla="*/ 2147483646 w 75655"/>
                <a:gd name="T53" fmla="*/ 45265415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7" name="Google Shape;1700;p11"/>
            <p:cNvGrpSpPr>
              <a:grpSpLocks/>
            </p:cNvGrpSpPr>
            <p:nvPr/>
          </p:nvGrpSpPr>
          <p:grpSpPr bwMode="auto"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20" name="Google Shape;1701;p11"/>
              <p:cNvGrpSpPr>
                <a:grpSpLocks/>
              </p:cNvGrpSpPr>
              <p:nvPr/>
            </p:nvGrpSpPr>
            <p:grpSpPr bwMode="auto"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223" name="Google Shape;1702;p11"/>
                <p:cNvSpPr>
                  <a:spLocks/>
                </p:cNvSpPr>
                <p:nvPr/>
              </p:nvSpPr>
              <p:spPr bwMode="auto">
                <a:xfrm>
                  <a:off x="1734750" y="627100"/>
                  <a:ext cx="127600" cy="161425"/>
                </a:xfrm>
                <a:custGeom>
                  <a:avLst/>
                  <a:gdLst>
                    <a:gd name="T0" fmla="*/ 2147483646 w 5104"/>
                    <a:gd name="T1" fmla="*/ 0 h 6457"/>
                    <a:gd name="T2" fmla="*/ 2147483646 w 5104"/>
                    <a:gd name="T3" fmla="*/ 2147483646 h 6457"/>
                    <a:gd name="T4" fmla="*/ 2147483646 w 5104"/>
                    <a:gd name="T5" fmla="*/ 2147483646 h 6457"/>
                    <a:gd name="T6" fmla="*/ 2147483646 w 5104"/>
                    <a:gd name="T7" fmla="*/ 2147483646 h 6457"/>
                    <a:gd name="T8" fmla="*/ 2147483646 w 5104"/>
                    <a:gd name="T9" fmla="*/ 2147483646 h 6457"/>
                    <a:gd name="T10" fmla="*/ 2147483646 w 5104"/>
                    <a:gd name="T11" fmla="*/ 2147483646 h 6457"/>
                    <a:gd name="T12" fmla="*/ 2147483646 w 5104"/>
                    <a:gd name="T13" fmla="*/ 0 h 64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4" name="Google Shape;1703;p11"/>
                <p:cNvSpPr>
                  <a:spLocks/>
                </p:cNvSpPr>
                <p:nvPr/>
              </p:nvSpPr>
              <p:spPr bwMode="auto">
                <a:xfrm>
                  <a:off x="1865675" y="683675"/>
                  <a:ext cx="165975" cy="101750"/>
                </a:xfrm>
                <a:custGeom>
                  <a:avLst/>
                  <a:gdLst>
                    <a:gd name="T0" fmla="*/ 2147483646 w 6639"/>
                    <a:gd name="T1" fmla="*/ 0 h 4070"/>
                    <a:gd name="T2" fmla="*/ 2147483646 w 6639"/>
                    <a:gd name="T3" fmla="*/ 2147483646 h 4070"/>
                    <a:gd name="T4" fmla="*/ 0 w 6639"/>
                    <a:gd name="T5" fmla="*/ 2147483646 h 4070"/>
                    <a:gd name="T6" fmla="*/ 2147483646 w 6639"/>
                    <a:gd name="T7" fmla="*/ 2147483646 h 4070"/>
                    <a:gd name="T8" fmla="*/ 2147483646 w 6639"/>
                    <a:gd name="T9" fmla="*/ 2147483646 h 4070"/>
                    <a:gd name="T10" fmla="*/ 2147483646 w 6639"/>
                    <a:gd name="T11" fmla="*/ 2147483646 h 4070"/>
                    <a:gd name="T12" fmla="*/ 2147483646 w 6639"/>
                    <a:gd name="T13" fmla="*/ 2147483646 h 4070"/>
                    <a:gd name="T14" fmla="*/ 2147483646 w 6639"/>
                    <a:gd name="T15" fmla="*/ 234375000 h 4070"/>
                    <a:gd name="T16" fmla="*/ 2147483646 w 6639"/>
                    <a:gd name="T17" fmla="*/ 0 h 40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5" name="Google Shape;1704;p11"/>
                <p:cNvSpPr>
                  <a:spLocks/>
                </p:cNvSpPr>
                <p:nvPr/>
              </p:nvSpPr>
              <p:spPr bwMode="auto">
                <a:xfrm>
                  <a:off x="1664700" y="736275"/>
                  <a:ext cx="171800" cy="159825"/>
                </a:xfrm>
                <a:custGeom>
                  <a:avLst/>
                  <a:gdLst>
                    <a:gd name="T0" fmla="*/ 2147483646 w 6872"/>
                    <a:gd name="T1" fmla="*/ 0 h 6393"/>
                    <a:gd name="T2" fmla="*/ 2147483646 w 6872"/>
                    <a:gd name="T3" fmla="*/ 214843750 h 6393"/>
                    <a:gd name="T4" fmla="*/ 332031250 w 6872"/>
                    <a:gd name="T5" fmla="*/ 2147483646 h 6393"/>
                    <a:gd name="T6" fmla="*/ 2147483646 w 6872"/>
                    <a:gd name="T7" fmla="*/ 2147483646 h 6393"/>
                    <a:gd name="T8" fmla="*/ 2147483646 w 6872"/>
                    <a:gd name="T9" fmla="*/ 2147483646 h 6393"/>
                    <a:gd name="T10" fmla="*/ 2147483646 w 6872"/>
                    <a:gd name="T11" fmla="*/ 2147483646 h 6393"/>
                    <a:gd name="T12" fmla="*/ 2147483646 w 6872"/>
                    <a:gd name="T13" fmla="*/ 2147483646 h 6393"/>
                    <a:gd name="T14" fmla="*/ 2147483646 w 6872"/>
                    <a:gd name="T15" fmla="*/ 0 h 639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6" name="Google Shape;1705;p11"/>
                <p:cNvSpPr>
                  <a:spLocks/>
                </p:cNvSpPr>
                <p:nvPr/>
              </p:nvSpPr>
              <p:spPr bwMode="auto">
                <a:xfrm>
                  <a:off x="1832325" y="796850"/>
                  <a:ext cx="227675" cy="101800"/>
                </a:xfrm>
                <a:custGeom>
                  <a:avLst/>
                  <a:gdLst>
                    <a:gd name="T0" fmla="*/ 2147483646 w 9107"/>
                    <a:gd name="T1" fmla="*/ 0 h 4072"/>
                    <a:gd name="T2" fmla="*/ 2147483646 w 9107"/>
                    <a:gd name="T3" fmla="*/ 2147483646 h 4072"/>
                    <a:gd name="T4" fmla="*/ 0 w 9107"/>
                    <a:gd name="T5" fmla="*/ 2147483646 h 4072"/>
                    <a:gd name="T6" fmla="*/ 2147483646 w 9107"/>
                    <a:gd name="T7" fmla="*/ 2147483646 h 4072"/>
                    <a:gd name="T8" fmla="*/ 2147483646 w 9107"/>
                    <a:gd name="T9" fmla="*/ 2147483646 h 4072"/>
                    <a:gd name="T10" fmla="*/ 2147483646 w 9107"/>
                    <a:gd name="T11" fmla="*/ 2147483646 h 4072"/>
                    <a:gd name="T12" fmla="*/ 2147483646 w 9107"/>
                    <a:gd name="T13" fmla="*/ 2147483646 h 4072"/>
                    <a:gd name="T14" fmla="*/ 2147483646 w 9107"/>
                    <a:gd name="T15" fmla="*/ 2147483646 h 4072"/>
                    <a:gd name="T16" fmla="*/ 2147483646 w 9107"/>
                    <a:gd name="T17" fmla="*/ 0 h 40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7" name="Google Shape;1706;p11"/>
                <p:cNvSpPr>
                  <a:spLocks/>
                </p:cNvSpPr>
                <p:nvPr/>
              </p:nvSpPr>
              <p:spPr bwMode="auto">
                <a:xfrm>
                  <a:off x="1611325" y="872625"/>
                  <a:ext cx="204325" cy="129400"/>
                </a:xfrm>
                <a:custGeom>
                  <a:avLst/>
                  <a:gdLst>
                    <a:gd name="T0" fmla="*/ 2147483646 w 8173"/>
                    <a:gd name="T1" fmla="*/ 9765625 h 5176"/>
                    <a:gd name="T2" fmla="*/ 2147483646 w 8173"/>
                    <a:gd name="T3" fmla="*/ 48828125 h 5176"/>
                    <a:gd name="T4" fmla="*/ 2147483646 w 8173"/>
                    <a:gd name="T5" fmla="*/ 2147483646 h 5176"/>
                    <a:gd name="T6" fmla="*/ 1630859375 w 8173"/>
                    <a:gd name="T7" fmla="*/ 2147483646 h 5176"/>
                    <a:gd name="T8" fmla="*/ 2147483646 w 8173"/>
                    <a:gd name="T9" fmla="*/ 2147483646 h 5176"/>
                    <a:gd name="T10" fmla="*/ 2147483646 w 8173"/>
                    <a:gd name="T11" fmla="*/ 2147483646 h 5176"/>
                    <a:gd name="T12" fmla="*/ 2147483646 w 8173"/>
                    <a:gd name="T13" fmla="*/ 2147483646 h 5176"/>
                    <a:gd name="T14" fmla="*/ 2147483646 w 8173"/>
                    <a:gd name="T15" fmla="*/ 9765625 h 51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8" name="Google Shape;1707;p11"/>
                <p:cNvSpPr>
                  <a:spLocks/>
                </p:cNvSpPr>
                <p:nvPr/>
              </p:nvSpPr>
              <p:spPr bwMode="auto">
                <a:xfrm>
                  <a:off x="1814800" y="929450"/>
                  <a:ext cx="210175" cy="82125"/>
                </a:xfrm>
                <a:custGeom>
                  <a:avLst/>
                  <a:gdLst>
                    <a:gd name="T0" fmla="*/ 2147483646 w 8407"/>
                    <a:gd name="T1" fmla="*/ 0 h 3285"/>
                    <a:gd name="T2" fmla="*/ 2147483646 w 8407"/>
                    <a:gd name="T3" fmla="*/ 2147483646 h 3285"/>
                    <a:gd name="T4" fmla="*/ 9765625 w 8407"/>
                    <a:gd name="T5" fmla="*/ 2147483646 h 3285"/>
                    <a:gd name="T6" fmla="*/ 2147483646 w 8407"/>
                    <a:gd name="T7" fmla="*/ 2147483646 h 3285"/>
                    <a:gd name="T8" fmla="*/ 2147483646 w 8407"/>
                    <a:gd name="T9" fmla="*/ 2147483646 h 3285"/>
                    <a:gd name="T10" fmla="*/ 2147483646 w 8407"/>
                    <a:gd name="T11" fmla="*/ 2147483646 h 3285"/>
                    <a:gd name="T12" fmla="*/ 2147483646 w 8407"/>
                    <a:gd name="T13" fmla="*/ 2147483646 h 3285"/>
                    <a:gd name="T14" fmla="*/ 2147483646 w 8407"/>
                    <a:gd name="T15" fmla="*/ 2147483646 h 3285"/>
                    <a:gd name="T16" fmla="*/ 2147483646 w 8407"/>
                    <a:gd name="T17" fmla="*/ 1953125000 h 3285"/>
                    <a:gd name="T18" fmla="*/ 2147483646 w 8407"/>
                    <a:gd name="T19" fmla="*/ 0 h 328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9" name="Google Shape;1708;p11"/>
                <p:cNvSpPr>
                  <a:spLocks/>
                </p:cNvSpPr>
                <p:nvPr/>
              </p:nvSpPr>
              <p:spPr bwMode="auto">
                <a:xfrm>
                  <a:off x="1587150" y="996275"/>
                  <a:ext cx="219325" cy="80125"/>
                </a:xfrm>
                <a:custGeom>
                  <a:avLst/>
                  <a:gdLst>
                    <a:gd name="T0" fmla="*/ 2147483646 w 8773"/>
                    <a:gd name="T1" fmla="*/ 0 h 3205"/>
                    <a:gd name="T2" fmla="*/ 2147483646 w 8773"/>
                    <a:gd name="T3" fmla="*/ 605468750 h 3205"/>
                    <a:gd name="T4" fmla="*/ 2147483646 w 8773"/>
                    <a:gd name="T5" fmla="*/ 2147483646 h 3205"/>
                    <a:gd name="T6" fmla="*/ 2147483646 w 8773"/>
                    <a:gd name="T7" fmla="*/ 2147483646 h 3205"/>
                    <a:gd name="T8" fmla="*/ 2147483646 w 8773"/>
                    <a:gd name="T9" fmla="*/ 2147483646 h 3205"/>
                    <a:gd name="T10" fmla="*/ 2147483646 w 8773"/>
                    <a:gd name="T11" fmla="*/ 2147483646 h 3205"/>
                    <a:gd name="T12" fmla="*/ 2147483646 w 8773"/>
                    <a:gd name="T13" fmla="*/ 2147483646 h 3205"/>
                    <a:gd name="T14" fmla="*/ 2147483646 w 8773"/>
                    <a:gd name="T15" fmla="*/ 2147483646 h 3205"/>
                    <a:gd name="T16" fmla="*/ 2147483646 w 8773"/>
                    <a:gd name="T17" fmla="*/ 0 h 320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0" name="Google Shape;1709;p11"/>
                <p:cNvSpPr>
                  <a:spLocks/>
                </p:cNvSpPr>
                <p:nvPr/>
              </p:nvSpPr>
              <p:spPr bwMode="auto">
                <a:xfrm>
                  <a:off x="1806450" y="1034700"/>
                  <a:ext cx="196000" cy="64950"/>
                </a:xfrm>
                <a:custGeom>
                  <a:avLst/>
                  <a:gdLst>
                    <a:gd name="T0" fmla="*/ 2147483646 w 7840"/>
                    <a:gd name="T1" fmla="*/ 9765625 h 2598"/>
                    <a:gd name="T2" fmla="*/ 9765625 w 7840"/>
                    <a:gd name="T3" fmla="*/ 2147483646 h 2598"/>
                    <a:gd name="T4" fmla="*/ 2147483646 w 7840"/>
                    <a:gd name="T5" fmla="*/ 2147483646 h 2598"/>
                    <a:gd name="T6" fmla="*/ 2147483646 w 7840"/>
                    <a:gd name="T7" fmla="*/ 2147483646 h 2598"/>
                    <a:gd name="T8" fmla="*/ 2147483646 w 7840"/>
                    <a:gd name="T9" fmla="*/ 2147483646 h 2598"/>
                    <a:gd name="T10" fmla="*/ 2147483646 w 7840"/>
                    <a:gd name="T11" fmla="*/ 2147483646 h 2598"/>
                    <a:gd name="T12" fmla="*/ 2147483646 w 7840"/>
                    <a:gd name="T13" fmla="*/ 2147483646 h 2598"/>
                    <a:gd name="T14" fmla="*/ 2147483646 w 7840"/>
                    <a:gd name="T15" fmla="*/ 9765625 h 259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1" name="Google Shape;1710;p11"/>
                <p:cNvSpPr>
                  <a:spLocks/>
                </p:cNvSpPr>
                <p:nvPr/>
              </p:nvSpPr>
              <p:spPr bwMode="auto">
                <a:xfrm>
                  <a:off x="1574625" y="1125475"/>
                  <a:ext cx="221025" cy="83125"/>
                </a:xfrm>
                <a:custGeom>
                  <a:avLst/>
                  <a:gdLst>
                    <a:gd name="T0" fmla="*/ 2147483646 w 8841"/>
                    <a:gd name="T1" fmla="*/ 9765625 h 3325"/>
                    <a:gd name="T2" fmla="*/ 2147483646 w 8841"/>
                    <a:gd name="T3" fmla="*/ 1611328125 h 3325"/>
                    <a:gd name="T4" fmla="*/ 654296875 w 8841"/>
                    <a:gd name="T5" fmla="*/ 2147483646 h 3325"/>
                    <a:gd name="T6" fmla="*/ 2147483646 w 8841"/>
                    <a:gd name="T7" fmla="*/ 2147483646 h 3325"/>
                    <a:gd name="T8" fmla="*/ 2147483646 w 8841"/>
                    <a:gd name="T9" fmla="*/ 2147483646 h 3325"/>
                    <a:gd name="T10" fmla="*/ 2147483646 w 8841"/>
                    <a:gd name="T11" fmla="*/ 2147483646 h 3325"/>
                    <a:gd name="T12" fmla="*/ 2147483646 w 8841"/>
                    <a:gd name="T13" fmla="*/ 2147483646 h 3325"/>
                    <a:gd name="T14" fmla="*/ 2147483646 w 8841"/>
                    <a:gd name="T15" fmla="*/ 2147483646 h 3325"/>
                    <a:gd name="T16" fmla="*/ 2147483646 w 8841"/>
                    <a:gd name="T17" fmla="*/ 9765625 h 33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2" name="Google Shape;1711;p11"/>
                <p:cNvSpPr>
                  <a:spLocks/>
                </p:cNvSpPr>
                <p:nvPr/>
              </p:nvSpPr>
              <p:spPr bwMode="auto">
                <a:xfrm>
                  <a:off x="1798125" y="1125650"/>
                  <a:ext cx="245200" cy="92000"/>
                </a:xfrm>
                <a:custGeom>
                  <a:avLst/>
                  <a:gdLst>
                    <a:gd name="T0" fmla="*/ 2147483646 w 9808"/>
                    <a:gd name="T1" fmla="*/ 0 h 3680"/>
                    <a:gd name="T2" fmla="*/ 0 w 9808"/>
                    <a:gd name="T3" fmla="*/ 2147483646 h 3680"/>
                    <a:gd name="T4" fmla="*/ 2147483646 w 9808"/>
                    <a:gd name="T5" fmla="*/ 2147483646 h 3680"/>
                    <a:gd name="T6" fmla="*/ 2147483646 w 9808"/>
                    <a:gd name="T7" fmla="*/ 2147483646 h 3680"/>
                    <a:gd name="T8" fmla="*/ 2147483646 w 9808"/>
                    <a:gd name="T9" fmla="*/ 2147483646 h 3680"/>
                    <a:gd name="T10" fmla="*/ 2147483646 w 9808"/>
                    <a:gd name="T11" fmla="*/ 2147483646 h 3680"/>
                    <a:gd name="T12" fmla="*/ 2147483646 w 9808"/>
                    <a:gd name="T13" fmla="*/ 566406250 h 3680"/>
                    <a:gd name="T14" fmla="*/ 2147483646 w 9808"/>
                    <a:gd name="T15" fmla="*/ 0 h 36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3" name="Google Shape;1712;p11"/>
                <p:cNvSpPr>
                  <a:spLocks/>
                </p:cNvSpPr>
                <p:nvPr/>
              </p:nvSpPr>
              <p:spPr bwMode="auto">
                <a:xfrm>
                  <a:off x="1544600" y="1233400"/>
                  <a:ext cx="248550" cy="105475"/>
                </a:xfrm>
                <a:custGeom>
                  <a:avLst/>
                  <a:gdLst>
                    <a:gd name="T0" fmla="*/ 2147483646 w 9942"/>
                    <a:gd name="T1" fmla="*/ 0 h 4219"/>
                    <a:gd name="T2" fmla="*/ 2147483646 w 9942"/>
                    <a:gd name="T3" fmla="*/ 2128906250 h 4219"/>
                    <a:gd name="T4" fmla="*/ 9765625 w 9942"/>
                    <a:gd name="T5" fmla="*/ 2147483646 h 4219"/>
                    <a:gd name="T6" fmla="*/ 2147483646 w 9942"/>
                    <a:gd name="T7" fmla="*/ 2147483646 h 4219"/>
                    <a:gd name="T8" fmla="*/ 2147483646 w 9942"/>
                    <a:gd name="T9" fmla="*/ 2147483646 h 4219"/>
                    <a:gd name="T10" fmla="*/ 2147483646 w 9942"/>
                    <a:gd name="T11" fmla="*/ 2147483646 h 4219"/>
                    <a:gd name="T12" fmla="*/ 2147483646 w 9942"/>
                    <a:gd name="T13" fmla="*/ 2147483646 h 4219"/>
                    <a:gd name="T14" fmla="*/ 2147483646 w 9942"/>
                    <a:gd name="T15" fmla="*/ 0 h 42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4" name="Google Shape;1713;p11"/>
                <p:cNvSpPr>
                  <a:spLocks/>
                </p:cNvSpPr>
                <p:nvPr/>
              </p:nvSpPr>
              <p:spPr bwMode="auto">
                <a:xfrm>
                  <a:off x="1793125" y="1242675"/>
                  <a:ext cx="243525" cy="91350"/>
                </a:xfrm>
                <a:custGeom>
                  <a:avLst/>
                  <a:gdLst>
                    <a:gd name="T0" fmla="*/ 2147483646 w 9741"/>
                    <a:gd name="T1" fmla="*/ 0 h 3654"/>
                    <a:gd name="T2" fmla="*/ 0 w 9741"/>
                    <a:gd name="T3" fmla="*/ 2147483646 h 3654"/>
                    <a:gd name="T4" fmla="*/ 2147483646 w 9741"/>
                    <a:gd name="T5" fmla="*/ 2147483646 h 3654"/>
                    <a:gd name="T6" fmla="*/ 2147483646 w 9741"/>
                    <a:gd name="T7" fmla="*/ 2147483646 h 3654"/>
                    <a:gd name="T8" fmla="*/ 2147483646 w 9741"/>
                    <a:gd name="T9" fmla="*/ 2147483646 h 3654"/>
                    <a:gd name="T10" fmla="*/ 2147483646 w 9741"/>
                    <a:gd name="T11" fmla="*/ 2147483646 h 3654"/>
                    <a:gd name="T12" fmla="*/ 2147483646 w 9741"/>
                    <a:gd name="T13" fmla="*/ 2147483646 h 3654"/>
                    <a:gd name="T14" fmla="*/ 2147483646 w 9741"/>
                    <a:gd name="T15" fmla="*/ 2147483646 h 3654"/>
                    <a:gd name="T16" fmla="*/ 2147483646 w 9741"/>
                    <a:gd name="T17" fmla="*/ 126953125 h 3654"/>
                    <a:gd name="T18" fmla="*/ 2147483646 w 9741"/>
                    <a:gd name="T19" fmla="*/ 0 h 3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5" name="Google Shape;1714;p11"/>
                <p:cNvSpPr>
                  <a:spLocks/>
                </p:cNvSpPr>
                <p:nvPr/>
              </p:nvSpPr>
              <p:spPr bwMode="auto">
                <a:xfrm>
                  <a:off x="1535425" y="1378150"/>
                  <a:ext cx="262725" cy="104800"/>
                </a:xfrm>
                <a:custGeom>
                  <a:avLst/>
                  <a:gdLst>
                    <a:gd name="T0" fmla="*/ 2147483646 w 10509"/>
                    <a:gd name="T1" fmla="*/ 9765625 h 4192"/>
                    <a:gd name="T2" fmla="*/ 2147483646 w 10509"/>
                    <a:gd name="T3" fmla="*/ 2147483646 h 4192"/>
                    <a:gd name="T4" fmla="*/ 9765625 w 10509"/>
                    <a:gd name="T5" fmla="*/ 2147483646 h 4192"/>
                    <a:gd name="T6" fmla="*/ 2147483646 w 10509"/>
                    <a:gd name="T7" fmla="*/ 2147483646 h 4192"/>
                    <a:gd name="T8" fmla="*/ 2147483646 w 10509"/>
                    <a:gd name="T9" fmla="*/ 2147483646 h 4192"/>
                    <a:gd name="T10" fmla="*/ 2147483646 w 10509"/>
                    <a:gd name="T11" fmla="*/ 2147483646 h 4192"/>
                    <a:gd name="T12" fmla="*/ 2147483646 w 10509"/>
                    <a:gd name="T13" fmla="*/ 2147483646 h 4192"/>
                    <a:gd name="T14" fmla="*/ 2147483646 w 10509"/>
                    <a:gd name="T15" fmla="*/ 9765625 h 419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6" name="Google Shape;1715;p11"/>
                <p:cNvSpPr>
                  <a:spLocks/>
                </p:cNvSpPr>
                <p:nvPr/>
              </p:nvSpPr>
              <p:spPr bwMode="auto">
                <a:xfrm>
                  <a:off x="1795625" y="1351125"/>
                  <a:ext cx="249375" cy="118975"/>
                </a:xfrm>
                <a:custGeom>
                  <a:avLst/>
                  <a:gdLst>
                    <a:gd name="T0" fmla="*/ 2147483646 w 9975"/>
                    <a:gd name="T1" fmla="*/ 0 h 4759"/>
                    <a:gd name="T2" fmla="*/ 2147483646 w 9975"/>
                    <a:gd name="T3" fmla="*/ 117187500 h 4759"/>
                    <a:gd name="T4" fmla="*/ 0 w 9975"/>
                    <a:gd name="T5" fmla="*/ 2147483646 h 4759"/>
                    <a:gd name="T6" fmla="*/ 2147483646 w 9975"/>
                    <a:gd name="T7" fmla="*/ 2147483646 h 4759"/>
                    <a:gd name="T8" fmla="*/ 2147483646 w 9975"/>
                    <a:gd name="T9" fmla="*/ 2147483646 h 4759"/>
                    <a:gd name="T10" fmla="*/ 2147483646 w 9975"/>
                    <a:gd name="T11" fmla="*/ 2147483646 h 4759"/>
                    <a:gd name="T12" fmla="*/ 2147483646 w 9975"/>
                    <a:gd name="T13" fmla="*/ 2147483646 h 4759"/>
                    <a:gd name="T14" fmla="*/ 2147483646 w 9975"/>
                    <a:gd name="T15" fmla="*/ 0 h 47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7" name="Google Shape;1716;p11"/>
                <p:cNvSpPr/>
                <p:nvPr/>
              </p:nvSpPr>
              <p:spPr>
                <a:xfrm>
                  <a:off x="1779285" y="580671"/>
                  <a:ext cx="136917" cy="11822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8" name="Google Shape;1717;p11"/>
                <p:cNvSpPr>
                  <a:spLocks/>
                </p:cNvSpPr>
                <p:nvPr/>
              </p:nvSpPr>
              <p:spPr bwMode="auto">
                <a:xfrm>
                  <a:off x="1879850" y="492925"/>
                  <a:ext cx="124275" cy="185525"/>
                </a:xfrm>
                <a:custGeom>
                  <a:avLst/>
                  <a:gdLst>
                    <a:gd name="T0" fmla="*/ 2147483646 w 4971"/>
                    <a:gd name="T1" fmla="*/ 9765625 h 7421"/>
                    <a:gd name="T2" fmla="*/ 2147483646 w 4971"/>
                    <a:gd name="T3" fmla="*/ 1777343750 h 7421"/>
                    <a:gd name="T4" fmla="*/ 2147483646 w 4971"/>
                    <a:gd name="T5" fmla="*/ 2147483646 h 7421"/>
                    <a:gd name="T6" fmla="*/ 2147483646 w 4971"/>
                    <a:gd name="T7" fmla="*/ 2147483646 h 7421"/>
                    <a:gd name="T8" fmla="*/ 2147483646 w 4971"/>
                    <a:gd name="T9" fmla="*/ 2147483646 h 7421"/>
                    <a:gd name="T10" fmla="*/ 2147483646 w 4971"/>
                    <a:gd name="T11" fmla="*/ 2147483646 h 7421"/>
                    <a:gd name="T12" fmla="*/ 2147483646 w 4971"/>
                    <a:gd name="T13" fmla="*/ 1455078125 h 7421"/>
                    <a:gd name="T14" fmla="*/ 2147483646 w 4971"/>
                    <a:gd name="T15" fmla="*/ 9765625 h 74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21" name="Google Shape;1718;p11"/>
              <p:cNvGrpSpPr>
                <a:grpSpLocks/>
              </p:cNvGrpSpPr>
              <p:nvPr/>
            </p:nvGrpSpPr>
            <p:grpSpPr bwMode="auto"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209" name="Google Shape;1719;p11"/>
                <p:cNvSpPr>
                  <a:spLocks/>
                </p:cNvSpPr>
                <p:nvPr/>
              </p:nvSpPr>
              <p:spPr bwMode="auto">
                <a:xfrm>
                  <a:off x="5010425" y="3748125"/>
                  <a:ext cx="153450" cy="1468575"/>
                </a:xfrm>
                <a:custGeom>
                  <a:avLst/>
                  <a:gdLst>
                    <a:gd name="T0" fmla="*/ 2147483646 w 6138"/>
                    <a:gd name="T1" fmla="*/ 9765625 h 58743"/>
                    <a:gd name="T2" fmla="*/ 2147483646 w 6138"/>
                    <a:gd name="T3" fmla="*/ 654296875 h 58743"/>
                    <a:gd name="T4" fmla="*/ 2147483646 w 6138"/>
                    <a:gd name="T5" fmla="*/ 2147483646 h 58743"/>
                    <a:gd name="T6" fmla="*/ 2147483646 w 6138"/>
                    <a:gd name="T7" fmla="*/ 2147483646 h 58743"/>
                    <a:gd name="T8" fmla="*/ 2147483646 w 6138"/>
                    <a:gd name="T9" fmla="*/ 2147483646 h 58743"/>
                    <a:gd name="T10" fmla="*/ 0 w 6138"/>
                    <a:gd name="T11" fmla="*/ 2147483646 h 58743"/>
                    <a:gd name="T12" fmla="*/ 1308593750 w 6138"/>
                    <a:gd name="T13" fmla="*/ 2147483646 h 58743"/>
                    <a:gd name="T14" fmla="*/ 2147483646 w 6138"/>
                    <a:gd name="T15" fmla="*/ 2147483646 h 58743"/>
                    <a:gd name="T16" fmla="*/ 2147483646 w 6138"/>
                    <a:gd name="T17" fmla="*/ 2147483646 h 58743"/>
                    <a:gd name="T18" fmla="*/ 2147483646 w 6138"/>
                    <a:gd name="T19" fmla="*/ 2147483646 h 58743"/>
                    <a:gd name="T20" fmla="*/ 2147483646 w 6138"/>
                    <a:gd name="T21" fmla="*/ 2147483646 h 58743"/>
                    <a:gd name="T22" fmla="*/ 2147483646 w 6138"/>
                    <a:gd name="T23" fmla="*/ 654296875 h 58743"/>
                    <a:gd name="T24" fmla="*/ 2147483646 w 6138"/>
                    <a:gd name="T25" fmla="*/ 9765625 h 5874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0" name="Google Shape;1720;p11"/>
                <p:cNvSpPr>
                  <a:spLocks/>
                </p:cNvSpPr>
                <p:nvPr/>
              </p:nvSpPr>
              <p:spPr bwMode="auto">
                <a:xfrm>
                  <a:off x="4946200" y="3756125"/>
                  <a:ext cx="76750" cy="1459225"/>
                </a:xfrm>
                <a:custGeom>
                  <a:avLst/>
                  <a:gdLst>
                    <a:gd name="T0" fmla="*/ 302734375 w 3070"/>
                    <a:gd name="T1" fmla="*/ 0 h 58369"/>
                    <a:gd name="T2" fmla="*/ 302734375 w 3070"/>
                    <a:gd name="T3" fmla="*/ 263671875 h 58369"/>
                    <a:gd name="T4" fmla="*/ 302734375 w 3070"/>
                    <a:gd name="T5" fmla="*/ 263671875 h 58369"/>
                    <a:gd name="T6" fmla="*/ 654296875 w 3070"/>
                    <a:gd name="T7" fmla="*/ 136718750 h 58369"/>
                    <a:gd name="T8" fmla="*/ 302734375 w 3070"/>
                    <a:gd name="T9" fmla="*/ 0 h 58369"/>
                    <a:gd name="T10" fmla="*/ 302734375 w 3070"/>
                    <a:gd name="T11" fmla="*/ 263671875 h 58369"/>
                    <a:gd name="T12" fmla="*/ 9765625 w 3070"/>
                    <a:gd name="T13" fmla="*/ 791015625 h 58369"/>
                    <a:gd name="T14" fmla="*/ 2147483646 w 3070"/>
                    <a:gd name="T15" fmla="*/ 2147483646 h 58369"/>
                    <a:gd name="T16" fmla="*/ 2147483646 w 3070"/>
                    <a:gd name="T17" fmla="*/ 2147483646 h 58369"/>
                    <a:gd name="T18" fmla="*/ 2147483646 w 3070"/>
                    <a:gd name="T19" fmla="*/ 2147483646 h 58369"/>
                    <a:gd name="T20" fmla="*/ 2147483646 w 3070"/>
                    <a:gd name="T21" fmla="*/ 2147483646 h 58369"/>
                    <a:gd name="T22" fmla="*/ 2147483646 w 3070"/>
                    <a:gd name="T23" fmla="*/ 2147483646 h 58369"/>
                    <a:gd name="T24" fmla="*/ 2147483646 w 3070"/>
                    <a:gd name="T25" fmla="*/ 2147483646 h 58369"/>
                    <a:gd name="T26" fmla="*/ 2147483646 w 3070"/>
                    <a:gd name="T27" fmla="*/ 2147483646 h 58369"/>
                    <a:gd name="T28" fmla="*/ 2147483646 w 3070"/>
                    <a:gd name="T29" fmla="*/ 2147483646 h 58369"/>
                    <a:gd name="T30" fmla="*/ 2147483646 w 3070"/>
                    <a:gd name="T31" fmla="*/ 2147483646 h 58369"/>
                    <a:gd name="T32" fmla="*/ 2147483646 w 3070"/>
                    <a:gd name="T33" fmla="*/ 2147483646 h 58369"/>
                    <a:gd name="T34" fmla="*/ 332031250 w 3070"/>
                    <a:gd name="T35" fmla="*/ 458984375 h 58369"/>
                    <a:gd name="T36" fmla="*/ 302734375 w 3070"/>
                    <a:gd name="T37" fmla="*/ 263671875 h 5836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1" name="Google Shape;1721;p11"/>
                <p:cNvSpPr>
                  <a:spLocks/>
                </p:cNvSpPr>
                <p:nvPr/>
              </p:nvSpPr>
              <p:spPr bwMode="auto">
                <a:xfrm>
                  <a:off x="4856975" y="3311450"/>
                  <a:ext cx="196825" cy="531925"/>
                </a:xfrm>
                <a:custGeom>
                  <a:avLst/>
                  <a:gdLst>
                    <a:gd name="T0" fmla="*/ 2147483646 w 7873"/>
                    <a:gd name="T1" fmla="*/ 9765625 h 21277"/>
                    <a:gd name="T2" fmla="*/ 2147483646 w 7873"/>
                    <a:gd name="T3" fmla="*/ 2147483646 h 21277"/>
                    <a:gd name="T4" fmla="*/ 654296875 w 7873"/>
                    <a:gd name="T5" fmla="*/ 2147483646 h 21277"/>
                    <a:gd name="T6" fmla="*/ 2147483646 w 7873"/>
                    <a:gd name="T7" fmla="*/ 2147483646 h 21277"/>
                    <a:gd name="T8" fmla="*/ 2147483646 w 7873"/>
                    <a:gd name="T9" fmla="*/ 2147483646 h 21277"/>
                    <a:gd name="T10" fmla="*/ 2147483646 w 7873"/>
                    <a:gd name="T11" fmla="*/ 2147483646 h 21277"/>
                    <a:gd name="T12" fmla="*/ 2147483646 w 7873"/>
                    <a:gd name="T13" fmla="*/ 2147483646 h 21277"/>
                    <a:gd name="T14" fmla="*/ 2147483646 w 7873"/>
                    <a:gd name="T15" fmla="*/ 2147483646 h 21277"/>
                    <a:gd name="T16" fmla="*/ 2147483646 w 7873"/>
                    <a:gd name="T17" fmla="*/ 2147483646 h 21277"/>
                    <a:gd name="T18" fmla="*/ 2147483646 w 7873"/>
                    <a:gd name="T19" fmla="*/ 2147483646 h 21277"/>
                    <a:gd name="T20" fmla="*/ 2147483646 w 7873"/>
                    <a:gd name="T21" fmla="*/ 2147483646 h 21277"/>
                    <a:gd name="T22" fmla="*/ 2147483646 w 7873"/>
                    <a:gd name="T23" fmla="*/ 9765625 h 2127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2" name="Google Shape;1722;p11"/>
                <p:cNvSpPr/>
                <p:nvPr/>
              </p:nvSpPr>
              <p:spPr>
                <a:xfrm>
                  <a:off x="4890923" y="3463106"/>
                  <a:ext cx="50002" cy="363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3" name="Google Shape;1723;p11"/>
                <p:cNvSpPr/>
                <p:nvPr/>
              </p:nvSpPr>
              <p:spPr>
                <a:xfrm>
                  <a:off x="4930518" y="3483238"/>
                  <a:ext cx="53574" cy="3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4" name="Google Shape;1724;p11"/>
                <p:cNvSpPr>
                  <a:spLocks/>
                </p:cNvSpPr>
                <p:nvPr/>
              </p:nvSpPr>
              <p:spPr bwMode="auto">
                <a:xfrm>
                  <a:off x="4971975" y="3634675"/>
                  <a:ext cx="31800" cy="211750"/>
                </a:xfrm>
                <a:custGeom>
                  <a:avLst/>
                  <a:gdLst>
                    <a:gd name="T0" fmla="*/ 2147483646 w 1272"/>
                    <a:gd name="T1" fmla="*/ 0 h 8470"/>
                    <a:gd name="T2" fmla="*/ 2147483646 w 1272"/>
                    <a:gd name="T3" fmla="*/ 996093750 h 8470"/>
                    <a:gd name="T4" fmla="*/ 361328125 w 1272"/>
                    <a:gd name="T5" fmla="*/ 2147483646 h 8470"/>
                    <a:gd name="T6" fmla="*/ 2147483646 w 1272"/>
                    <a:gd name="T7" fmla="*/ 2147483646 h 8470"/>
                    <a:gd name="T8" fmla="*/ 2147483646 w 1272"/>
                    <a:gd name="T9" fmla="*/ 2147483646 h 8470"/>
                    <a:gd name="T10" fmla="*/ 2147483646 w 1272"/>
                    <a:gd name="T11" fmla="*/ 996093750 h 8470"/>
                    <a:gd name="T12" fmla="*/ 2147483646 w 1272"/>
                    <a:gd name="T13" fmla="*/ 0 h 847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5" name="Google Shape;1725;p11"/>
                <p:cNvSpPr>
                  <a:spLocks/>
                </p:cNvSpPr>
                <p:nvPr/>
              </p:nvSpPr>
              <p:spPr bwMode="auto">
                <a:xfrm>
                  <a:off x="4858650" y="3692300"/>
                  <a:ext cx="192650" cy="181775"/>
                </a:xfrm>
                <a:custGeom>
                  <a:avLst/>
                  <a:gdLst>
                    <a:gd name="T0" fmla="*/ 2147483646 w 7706"/>
                    <a:gd name="T1" fmla="*/ 9765625 h 7271"/>
                    <a:gd name="T2" fmla="*/ 2147483646 w 7706"/>
                    <a:gd name="T3" fmla="*/ 2147483646 h 7271"/>
                    <a:gd name="T4" fmla="*/ 2147483646 w 7706"/>
                    <a:gd name="T5" fmla="*/ 2147483646 h 7271"/>
                    <a:gd name="T6" fmla="*/ 2147483646 w 7706"/>
                    <a:gd name="T7" fmla="*/ 2147483646 h 7271"/>
                    <a:gd name="T8" fmla="*/ 2147483646 w 7706"/>
                    <a:gd name="T9" fmla="*/ 2147483646 h 7271"/>
                    <a:gd name="T10" fmla="*/ 2147483646 w 7706"/>
                    <a:gd name="T11" fmla="*/ 2147483646 h 7271"/>
                    <a:gd name="T12" fmla="*/ 0 w 7706"/>
                    <a:gd name="T13" fmla="*/ 2147483646 h 7271"/>
                    <a:gd name="T14" fmla="*/ 2147483646 w 7706"/>
                    <a:gd name="T15" fmla="*/ 2147483646 h 7271"/>
                    <a:gd name="T16" fmla="*/ 2147483646 w 7706"/>
                    <a:gd name="T17" fmla="*/ 2147483646 h 7271"/>
                    <a:gd name="T18" fmla="*/ 2147483646 w 7706"/>
                    <a:gd name="T19" fmla="*/ 2147483646 h 7271"/>
                    <a:gd name="T20" fmla="*/ 2147483646 w 7706"/>
                    <a:gd name="T21" fmla="*/ 2147483646 h 7271"/>
                    <a:gd name="T22" fmla="*/ 2147483646 w 7706"/>
                    <a:gd name="T23" fmla="*/ 2147483646 h 7271"/>
                    <a:gd name="T24" fmla="*/ 2147483646 w 7706"/>
                    <a:gd name="T25" fmla="*/ 2147483646 h 7271"/>
                    <a:gd name="T26" fmla="*/ 2147483646 w 7706"/>
                    <a:gd name="T27" fmla="*/ 2147483646 h 7271"/>
                    <a:gd name="T28" fmla="*/ 2147483646 w 7706"/>
                    <a:gd name="T29" fmla="*/ 2147483646 h 7271"/>
                    <a:gd name="T30" fmla="*/ 2147483646 w 7706"/>
                    <a:gd name="T31" fmla="*/ 312500000 h 7271"/>
                    <a:gd name="T32" fmla="*/ 2147483646 w 7706"/>
                    <a:gd name="T33" fmla="*/ 9765625 h 727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6" name="Google Shape;1726;p11"/>
                <p:cNvSpPr>
                  <a:spLocks/>
                </p:cNvSpPr>
                <p:nvPr/>
              </p:nvSpPr>
              <p:spPr bwMode="auto">
                <a:xfrm>
                  <a:off x="4906175" y="3233950"/>
                  <a:ext cx="46525" cy="98875"/>
                </a:xfrm>
                <a:custGeom>
                  <a:avLst/>
                  <a:gdLst>
                    <a:gd name="T0" fmla="*/ 2147483646 w 1861"/>
                    <a:gd name="T1" fmla="*/ 9765625 h 3955"/>
                    <a:gd name="T2" fmla="*/ 654296875 w 1861"/>
                    <a:gd name="T3" fmla="*/ 2147483646 h 3955"/>
                    <a:gd name="T4" fmla="*/ 2147483646 w 1861"/>
                    <a:gd name="T5" fmla="*/ 2147483646 h 3955"/>
                    <a:gd name="T6" fmla="*/ 2147483646 w 1861"/>
                    <a:gd name="T7" fmla="*/ 2147483646 h 3955"/>
                    <a:gd name="T8" fmla="*/ 2147483646 w 1861"/>
                    <a:gd name="T9" fmla="*/ 2147483646 h 3955"/>
                    <a:gd name="T10" fmla="*/ 2147483646 w 1861"/>
                    <a:gd name="T11" fmla="*/ 2147483646 h 3955"/>
                    <a:gd name="T12" fmla="*/ 2147483646 w 1861"/>
                    <a:gd name="T13" fmla="*/ 2147483646 h 3955"/>
                    <a:gd name="T14" fmla="*/ 2147483646 w 1861"/>
                    <a:gd name="T15" fmla="*/ 2147483646 h 3955"/>
                    <a:gd name="T16" fmla="*/ 2147483646 w 1861"/>
                    <a:gd name="T17" fmla="*/ 9765625 h 395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7" name="Google Shape;1727;p11"/>
                <p:cNvSpPr>
                  <a:spLocks/>
                </p:cNvSpPr>
                <p:nvPr/>
              </p:nvSpPr>
              <p:spPr bwMode="auto">
                <a:xfrm>
                  <a:off x="4900325" y="3226275"/>
                  <a:ext cx="59250" cy="113250"/>
                </a:xfrm>
                <a:custGeom>
                  <a:avLst/>
                  <a:gdLst>
                    <a:gd name="T0" fmla="*/ 2147483646 w 2370"/>
                    <a:gd name="T1" fmla="*/ 2147483646 h 4530"/>
                    <a:gd name="T2" fmla="*/ 2147483646 w 2370"/>
                    <a:gd name="T3" fmla="*/ 2147483646 h 4530"/>
                    <a:gd name="T4" fmla="*/ 2147483646 w 2370"/>
                    <a:gd name="T5" fmla="*/ 2147483646 h 4530"/>
                    <a:gd name="T6" fmla="*/ 2147483646 w 2370"/>
                    <a:gd name="T7" fmla="*/ 2147483646 h 4530"/>
                    <a:gd name="T8" fmla="*/ 2147483646 w 2370"/>
                    <a:gd name="T9" fmla="*/ 2147483646 h 4530"/>
                    <a:gd name="T10" fmla="*/ 2147483646 w 2370"/>
                    <a:gd name="T11" fmla="*/ 2147483646 h 4530"/>
                    <a:gd name="T12" fmla="*/ 2147483646 w 2370"/>
                    <a:gd name="T13" fmla="*/ 2147483646 h 4530"/>
                    <a:gd name="T14" fmla="*/ 2147483646 w 2370"/>
                    <a:gd name="T15" fmla="*/ 2147483646 h 4530"/>
                    <a:gd name="T16" fmla="*/ 2147483646 w 2370"/>
                    <a:gd name="T17" fmla="*/ 2147483646 h 4530"/>
                    <a:gd name="T18" fmla="*/ 2147483646 w 2370"/>
                    <a:gd name="T19" fmla="*/ 2147483646 h 4530"/>
                    <a:gd name="T20" fmla="*/ 2147483646 w 2370"/>
                    <a:gd name="T21" fmla="*/ 2147483646 h 4530"/>
                    <a:gd name="T22" fmla="*/ 2147483646 w 2370"/>
                    <a:gd name="T23" fmla="*/ 2147483646 h 4530"/>
                    <a:gd name="T24" fmla="*/ 2147483646 w 2370"/>
                    <a:gd name="T25" fmla="*/ 2147483646 h 4530"/>
                    <a:gd name="T26" fmla="*/ 2147483646 w 2370"/>
                    <a:gd name="T27" fmla="*/ 2147483646 h 4530"/>
                    <a:gd name="T28" fmla="*/ 2147483646 w 2370"/>
                    <a:gd name="T29" fmla="*/ 0 h 4530"/>
                    <a:gd name="T30" fmla="*/ 2147483646 w 2370"/>
                    <a:gd name="T31" fmla="*/ 253906250 h 4530"/>
                    <a:gd name="T32" fmla="*/ 9765625 w 2370"/>
                    <a:gd name="T33" fmla="*/ 2147483646 h 4530"/>
                    <a:gd name="T34" fmla="*/ 1640625000 w 2370"/>
                    <a:gd name="T35" fmla="*/ 2147483646 h 4530"/>
                    <a:gd name="T36" fmla="*/ 2147483646 w 2370"/>
                    <a:gd name="T37" fmla="*/ 2147483646 h 4530"/>
                    <a:gd name="T38" fmla="*/ 2147483646 w 2370"/>
                    <a:gd name="T39" fmla="*/ 2147483646 h 4530"/>
                    <a:gd name="T40" fmla="*/ 2147483646 w 2370"/>
                    <a:gd name="T41" fmla="*/ 2147483646 h 4530"/>
                    <a:gd name="T42" fmla="*/ 2147483646 w 2370"/>
                    <a:gd name="T43" fmla="*/ 2147483646 h 4530"/>
                    <a:gd name="T44" fmla="*/ 2147483646 w 2370"/>
                    <a:gd name="T45" fmla="*/ 2147483646 h 4530"/>
                    <a:gd name="T46" fmla="*/ 2147483646 w 2370"/>
                    <a:gd name="T47" fmla="*/ 2147483646 h 4530"/>
                    <a:gd name="T48" fmla="*/ 2147483646 w 2370"/>
                    <a:gd name="T49" fmla="*/ 2147483646 h 4530"/>
                    <a:gd name="T50" fmla="*/ 2147483646 w 2370"/>
                    <a:gd name="T51" fmla="*/ 2147483646 h 4530"/>
                    <a:gd name="T52" fmla="*/ 2147483646 w 2370"/>
                    <a:gd name="T53" fmla="*/ 2147483646 h 4530"/>
                    <a:gd name="T54" fmla="*/ 2147483646 w 2370"/>
                    <a:gd name="T55" fmla="*/ 0 h 453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lnTo>
                        <a:pt x="735" y="560"/>
                      </a:ln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8" name="Google Shape;1728;p11"/>
                <p:cNvSpPr>
                  <a:spLocks/>
                </p:cNvSpPr>
                <p:nvPr/>
              </p:nvSpPr>
              <p:spPr bwMode="auto">
                <a:xfrm>
                  <a:off x="5108825" y="3284050"/>
                  <a:ext cx="216850" cy="524725"/>
                </a:xfrm>
                <a:custGeom>
                  <a:avLst/>
                  <a:gdLst>
                    <a:gd name="T0" fmla="*/ 2147483646 w 8674"/>
                    <a:gd name="T1" fmla="*/ 9765625 h 20989"/>
                    <a:gd name="T2" fmla="*/ 2147483646 w 8674"/>
                    <a:gd name="T3" fmla="*/ 2147483646 h 20989"/>
                    <a:gd name="T4" fmla="*/ 2147483646 w 8674"/>
                    <a:gd name="T5" fmla="*/ 2147483646 h 20989"/>
                    <a:gd name="T6" fmla="*/ 654296875 w 8674"/>
                    <a:gd name="T7" fmla="*/ 2147483646 h 20989"/>
                    <a:gd name="T8" fmla="*/ 2147483646 w 8674"/>
                    <a:gd name="T9" fmla="*/ 2147483646 h 20989"/>
                    <a:gd name="T10" fmla="*/ 2147483646 w 8674"/>
                    <a:gd name="T11" fmla="*/ 2147483646 h 20989"/>
                    <a:gd name="T12" fmla="*/ 2147483646 w 8674"/>
                    <a:gd name="T13" fmla="*/ 2147483646 h 20989"/>
                    <a:gd name="T14" fmla="*/ 2147483646 w 8674"/>
                    <a:gd name="T15" fmla="*/ 2147483646 h 20989"/>
                    <a:gd name="T16" fmla="*/ 2147483646 w 8674"/>
                    <a:gd name="T17" fmla="*/ 2147483646 h 20989"/>
                    <a:gd name="T18" fmla="*/ 2147483646 w 8674"/>
                    <a:gd name="T19" fmla="*/ 2147483646 h 20989"/>
                    <a:gd name="T20" fmla="*/ 2147483646 w 8674"/>
                    <a:gd name="T21" fmla="*/ 9765625 h 2098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9" name="Google Shape;1729;p11"/>
                <p:cNvSpPr/>
                <p:nvPr/>
              </p:nvSpPr>
              <p:spPr>
                <a:xfrm>
                  <a:off x="5114425" y="3435576"/>
                  <a:ext cx="150007" cy="333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0" name="Google Shape;1730;p11"/>
                <p:cNvSpPr>
                  <a:spLocks/>
                </p:cNvSpPr>
                <p:nvPr/>
              </p:nvSpPr>
              <p:spPr bwMode="auto">
                <a:xfrm>
                  <a:off x="5081300" y="3658500"/>
                  <a:ext cx="195175" cy="178050"/>
                </a:xfrm>
                <a:custGeom>
                  <a:avLst/>
                  <a:gdLst>
                    <a:gd name="T0" fmla="*/ 2147483646 w 7807"/>
                    <a:gd name="T1" fmla="*/ 9765625 h 7122"/>
                    <a:gd name="T2" fmla="*/ 2147483646 w 7807"/>
                    <a:gd name="T3" fmla="*/ 2147483646 h 7122"/>
                    <a:gd name="T4" fmla="*/ 2147483646 w 7807"/>
                    <a:gd name="T5" fmla="*/ 2147483646 h 7122"/>
                    <a:gd name="T6" fmla="*/ 2147483646 w 7807"/>
                    <a:gd name="T7" fmla="*/ 2147483646 h 7122"/>
                    <a:gd name="T8" fmla="*/ 2147483646 w 7807"/>
                    <a:gd name="T9" fmla="*/ 2147483646 h 7122"/>
                    <a:gd name="T10" fmla="*/ 2147483646 w 7807"/>
                    <a:gd name="T11" fmla="*/ 2147483646 h 7122"/>
                    <a:gd name="T12" fmla="*/ 986328125 w 7807"/>
                    <a:gd name="T13" fmla="*/ 2147483646 h 7122"/>
                    <a:gd name="T14" fmla="*/ 1630859375 w 7807"/>
                    <a:gd name="T15" fmla="*/ 2147483646 h 7122"/>
                    <a:gd name="T16" fmla="*/ 2147483646 w 7807"/>
                    <a:gd name="T17" fmla="*/ 2147483646 h 7122"/>
                    <a:gd name="T18" fmla="*/ 2147483646 w 7807"/>
                    <a:gd name="T19" fmla="*/ 2147483646 h 7122"/>
                    <a:gd name="T20" fmla="*/ 2147483646 w 7807"/>
                    <a:gd name="T21" fmla="*/ 2147483646 h 7122"/>
                    <a:gd name="T22" fmla="*/ 2147483646 w 7807"/>
                    <a:gd name="T23" fmla="*/ 2147483646 h 7122"/>
                    <a:gd name="T24" fmla="*/ 2147483646 w 7807"/>
                    <a:gd name="T25" fmla="*/ 2147483646 h 7122"/>
                    <a:gd name="T26" fmla="*/ 2147483646 w 7807"/>
                    <a:gd name="T27" fmla="*/ 2147483646 h 7122"/>
                    <a:gd name="T28" fmla="*/ 2147483646 w 7807"/>
                    <a:gd name="T29" fmla="*/ 2147483646 h 7122"/>
                    <a:gd name="T30" fmla="*/ 2147483646 w 7807"/>
                    <a:gd name="T31" fmla="*/ 810546875 h 7122"/>
                    <a:gd name="T32" fmla="*/ 2147483646 w 7807"/>
                    <a:gd name="T33" fmla="*/ 9765625 h 71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1" name="Google Shape;1731;p11"/>
                <p:cNvSpPr>
                  <a:spLocks/>
                </p:cNvSpPr>
                <p:nvPr/>
              </p:nvSpPr>
              <p:spPr bwMode="auto">
                <a:xfrm>
                  <a:off x="5238475" y="3203625"/>
                  <a:ext cx="32150" cy="100825"/>
                </a:xfrm>
                <a:custGeom>
                  <a:avLst/>
                  <a:gdLst>
                    <a:gd name="T0" fmla="*/ 2147483646 w 1286"/>
                    <a:gd name="T1" fmla="*/ 0 h 4033"/>
                    <a:gd name="T2" fmla="*/ 1474609375 w 1286"/>
                    <a:gd name="T3" fmla="*/ 2147483646 h 4033"/>
                    <a:gd name="T4" fmla="*/ 498046875 w 1286"/>
                    <a:gd name="T5" fmla="*/ 2147483646 h 4033"/>
                    <a:gd name="T6" fmla="*/ 175781250 w 1286"/>
                    <a:gd name="T7" fmla="*/ 2147483646 h 4033"/>
                    <a:gd name="T8" fmla="*/ 2147483646 w 1286"/>
                    <a:gd name="T9" fmla="*/ 2147483646 h 4033"/>
                    <a:gd name="T10" fmla="*/ 2147483646 w 1286"/>
                    <a:gd name="T11" fmla="*/ 2147483646 h 4033"/>
                    <a:gd name="T12" fmla="*/ 2147483646 w 1286"/>
                    <a:gd name="T13" fmla="*/ 2147483646 h 4033"/>
                    <a:gd name="T14" fmla="*/ 2147483646 w 1286"/>
                    <a:gd name="T15" fmla="*/ 2147483646 h 4033"/>
                    <a:gd name="T16" fmla="*/ 2147483646 w 1286"/>
                    <a:gd name="T17" fmla="*/ 0 h 403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2" name="Google Shape;1732;p11"/>
                <p:cNvSpPr>
                  <a:spLocks/>
                </p:cNvSpPr>
                <p:nvPr/>
              </p:nvSpPr>
              <p:spPr bwMode="auto">
                <a:xfrm>
                  <a:off x="5231400" y="3196900"/>
                  <a:ext cx="45075" cy="114275"/>
                </a:xfrm>
                <a:custGeom>
                  <a:avLst/>
                  <a:gdLst>
                    <a:gd name="T0" fmla="*/ 2147483646 w 1803"/>
                    <a:gd name="T1" fmla="*/ 2147483646 h 4571"/>
                    <a:gd name="T2" fmla="*/ 2147483646 w 1803"/>
                    <a:gd name="T3" fmla="*/ 2147483646 h 4571"/>
                    <a:gd name="T4" fmla="*/ 2147483646 w 1803"/>
                    <a:gd name="T5" fmla="*/ 2147483646 h 4571"/>
                    <a:gd name="T6" fmla="*/ 2147483646 w 1803"/>
                    <a:gd name="T7" fmla="*/ 2147483646 h 4571"/>
                    <a:gd name="T8" fmla="*/ 2147483646 w 1803"/>
                    <a:gd name="T9" fmla="*/ 2147483646 h 4571"/>
                    <a:gd name="T10" fmla="*/ 2147483646 w 1803"/>
                    <a:gd name="T11" fmla="*/ 2147483646 h 4571"/>
                    <a:gd name="T12" fmla="*/ 2147483646 w 1803"/>
                    <a:gd name="T13" fmla="*/ 2147483646 h 4571"/>
                    <a:gd name="T14" fmla="*/ 2147483646 w 1803"/>
                    <a:gd name="T15" fmla="*/ 2147483646 h 4571"/>
                    <a:gd name="T16" fmla="*/ 2147483646 w 1803"/>
                    <a:gd name="T17" fmla="*/ 2147483646 h 4571"/>
                    <a:gd name="T18" fmla="*/ 2147483646 w 1803"/>
                    <a:gd name="T19" fmla="*/ 2147483646 h 4571"/>
                    <a:gd name="T20" fmla="*/ 2147483646 w 1803"/>
                    <a:gd name="T21" fmla="*/ 2147483646 h 4571"/>
                    <a:gd name="T22" fmla="*/ 2147483646 w 1803"/>
                    <a:gd name="T23" fmla="*/ 2147483646 h 4571"/>
                    <a:gd name="T24" fmla="*/ 2147483646 w 1803"/>
                    <a:gd name="T25" fmla="*/ 2147483646 h 4571"/>
                    <a:gd name="T26" fmla="*/ 2147483646 w 1803"/>
                    <a:gd name="T27" fmla="*/ 0 h 4571"/>
                    <a:gd name="T28" fmla="*/ 1640625000 w 1803"/>
                    <a:gd name="T29" fmla="*/ 2147483646 h 4571"/>
                    <a:gd name="T30" fmla="*/ 654296875 w 1803"/>
                    <a:gd name="T31" fmla="*/ 2147483646 h 4571"/>
                    <a:gd name="T32" fmla="*/ 654296875 w 1803"/>
                    <a:gd name="T33" fmla="*/ 2147483646 h 4571"/>
                    <a:gd name="T34" fmla="*/ 9765625 w 1803"/>
                    <a:gd name="T35" fmla="*/ 2147483646 h 4571"/>
                    <a:gd name="T36" fmla="*/ 2147483646 w 1803"/>
                    <a:gd name="T37" fmla="*/ 2147483646 h 4571"/>
                    <a:gd name="T38" fmla="*/ 2147483646 w 1803"/>
                    <a:gd name="T39" fmla="*/ 2147483646 h 4571"/>
                    <a:gd name="T40" fmla="*/ 2147483646 w 1803"/>
                    <a:gd name="T41" fmla="*/ 2147483646 h 4571"/>
                    <a:gd name="T42" fmla="*/ 2147483646 w 1803"/>
                    <a:gd name="T43" fmla="*/ 2147483646 h 4571"/>
                    <a:gd name="T44" fmla="*/ 2147483646 w 1803"/>
                    <a:gd name="T45" fmla="*/ 2147483646 h 4571"/>
                    <a:gd name="T46" fmla="*/ 2147483646 w 1803"/>
                    <a:gd name="T47" fmla="*/ 2147483646 h 4571"/>
                    <a:gd name="T48" fmla="*/ 2147483646 w 1803"/>
                    <a:gd name="T49" fmla="*/ 2147483646 h 4571"/>
                    <a:gd name="T50" fmla="*/ 2147483646 w 1803"/>
                    <a:gd name="T51" fmla="*/ 0 h 457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22" name="Google Shape;1733;p11"/>
              <p:cNvGrpSpPr>
                <a:grpSpLocks/>
              </p:cNvGrpSpPr>
              <p:nvPr/>
            </p:nvGrpSpPr>
            <p:grpSpPr bwMode="auto"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23" name="Google Shape;1734;p11"/>
                <p:cNvGrpSpPr>
                  <a:grpSpLocks/>
                </p:cNvGrpSpPr>
                <p:nvPr/>
              </p:nvGrpSpPr>
              <p:grpSpPr bwMode="auto"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207" name="Google Shape;1735;p11"/>
                  <p:cNvSpPr>
                    <a:spLocks/>
                  </p:cNvSpPr>
                  <p:nvPr/>
                </p:nvSpPr>
                <p:spPr bwMode="auto">
                  <a:xfrm>
                    <a:off x="4976050" y="4611525"/>
                    <a:ext cx="1656575" cy="852975"/>
                  </a:xfrm>
                  <a:custGeom>
                    <a:avLst/>
                    <a:gdLst>
                      <a:gd name="T0" fmla="*/ 2147483646 w 66263"/>
                      <a:gd name="T1" fmla="*/ 0 h 34119"/>
                      <a:gd name="T2" fmla="*/ 2147483646 w 66263"/>
                      <a:gd name="T3" fmla="*/ 2147483646 h 34119"/>
                      <a:gd name="T4" fmla="*/ 2147483646 w 66263"/>
                      <a:gd name="T5" fmla="*/ 2147483646 h 34119"/>
                      <a:gd name="T6" fmla="*/ 2147483646 w 66263"/>
                      <a:gd name="T7" fmla="*/ 2147483646 h 34119"/>
                      <a:gd name="T8" fmla="*/ 2147483646 w 66263"/>
                      <a:gd name="T9" fmla="*/ 2147483646 h 34119"/>
                      <a:gd name="T10" fmla="*/ 2147483646 w 66263"/>
                      <a:gd name="T11" fmla="*/ 2147483646 h 34119"/>
                      <a:gd name="T12" fmla="*/ 2147483646 w 66263"/>
                      <a:gd name="T13" fmla="*/ 2147483646 h 34119"/>
                      <a:gd name="T14" fmla="*/ 2147483646 w 66263"/>
                      <a:gd name="T15" fmla="*/ 2147483646 h 34119"/>
                      <a:gd name="T16" fmla="*/ 2147483646 w 66263"/>
                      <a:gd name="T17" fmla="*/ 2147483646 h 34119"/>
                      <a:gd name="T18" fmla="*/ 2147483646 w 66263"/>
                      <a:gd name="T19" fmla="*/ 2147483646 h 34119"/>
                      <a:gd name="T20" fmla="*/ 2147483646 w 66263"/>
                      <a:gd name="T21" fmla="*/ 2147483646 h 34119"/>
                      <a:gd name="T22" fmla="*/ 2147483646 w 66263"/>
                      <a:gd name="T23" fmla="*/ 2147483646 h 34119"/>
                      <a:gd name="T24" fmla="*/ 2147483646 w 66263"/>
                      <a:gd name="T25" fmla="*/ 2147483646 h 34119"/>
                      <a:gd name="T26" fmla="*/ 2147483646 w 66263"/>
                      <a:gd name="T27" fmla="*/ 2147483646 h 34119"/>
                      <a:gd name="T28" fmla="*/ 2147483646 w 66263"/>
                      <a:gd name="T29" fmla="*/ 2147483646 h 34119"/>
                      <a:gd name="T30" fmla="*/ 2147483646 w 66263"/>
                      <a:gd name="T31" fmla="*/ 2147483646 h 34119"/>
                      <a:gd name="T32" fmla="*/ 2147483646 w 66263"/>
                      <a:gd name="T33" fmla="*/ 2147483646 h 34119"/>
                      <a:gd name="T34" fmla="*/ 2147483646 w 66263"/>
                      <a:gd name="T35" fmla="*/ 2147483646 h 34119"/>
                      <a:gd name="T36" fmla="*/ 2147483646 w 66263"/>
                      <a:gd name="T37" fmla="*/ 2147483646 h 34119"/>
                      <a:gd name="T38" fmla="*/ 2147483646 w 66263"/>
                      <a:gd name="T39" fmla="*/ 2147483646 h 34119"/>
                      <a:gd name="T40" fmla="*/ 2147483646 w 66263"/>
                      <a:gd name="T41" fmla="*/ 2147483646 h 34119"/>
                      <a:gd name="T42" fmla="*/ 2147483646 w 66263"/>
                      <a:gd name="T43" fmla="*/ 2147483646 h 34119"/>
                      <a:gd name="T44" fmla="*/ 2147483646 w 66263"/>
                      <a:gd name="T45" fmla="*/ 2147483646 h 34119"/>
                      <a:gd name="T46" fmla="*/ 2147483646 w 66263"/>
                      <a:gd name="T47" fmla="*/ 2147483646 h 34119"/>
                      <a:gd name="T48" fmla="*/ 2147483646 w 66263"/>
                      <a:gd name="T49" fmla="*/ 2147483646 h 34119"/>
                      <a:gd name="T50" fmla="*/ 2147483646 w 66263"/>
                      <a:gd name="T51" fmla="*/ 2147483646 h 34119"/>
                      <a:gd name="T52" fmla="*/ 2147483646 w 66263"/>
                      <a:gd name="T53" fmla="*/ 507812500 h 34119"/>
                      <a:gd name="T54" fmla="*/ 2147483646 w 66263"/>
                      <a:gd name="T55" fmla="*/ 0 h 34119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8" name="Google Shape;1736;p11"/>
                  <p:cNvSpPr>
                    <a:spLocks/>
                  </p:cNvSpPr>
                  <p:nvPr/>
                </p:nvSpPr>
                <p:spPr bwMode="auto">
                  <a:xfrm>
                    <a:off x="5064200" y="4748075"/>
                    <a:ext cx="1576800" cy="504600"/>
                  </a:xfrm>
                  <a:custGeom>
                    <a:avLst/>
                    <a:gdLst>
                      <a:gd name="T0" fmla="*/ 2147483646 w 63072"/>
                      <a:gd name="T1" fmla="*/ 595703125 h 20184"/>
                      <a:gd name="T2" fmla="*/ 2147483646 w 63072"/>
                      <a:gd name="T3" fmla="*/ 2147483646 h 20184"/>
                      <a:gd name="T4" fmla="*/ 2147483646 w 63072"/>
                      <a:gd name="T5" fmla="*/ 2147483646 h 20184"/>
                      <a:gd name="T6" fmla="*/ 2147483646 w 63072"/>
                      <a:gd name="T7" fmla="*/ 2147483646 h 20184"/>
                      <a:gd name="T8" fmla="*/ 2147483646 w 63072"/>
                      <a:gd name="T9" fmla="*/ 2147483646 h 20184"/>
                      <a:gd name="T10" fmla="*/ 2147483646 w 63072"/>
                      <a:gd name="T11" fmla="*/ 2147483646 h 20184"/>
                      <a:gd name="T12" fmla="*/ 2147483646 w 63072"/>
                      <a:gd name="T13" fmla="*/ 2147483646 h 20184"/>
                      <a:gd name="T14" fmla="*/ 2147483646 w 63072"/>
                      <a:gd name="T15" fmla="*/ 2147483646 h 20184"/>
                      <a:gd name="T16" fmla="*/ 0 w 63072"/>
                      <a:gd name="T17" fmla="*/ 2147483646 h 20184"/>
                      <a:gd name="T18" fmla="*/ 2147483646 w 63072"/>
                      <a:gd name="T19" fmla="*/ 2147483646 h 20184"/>
                      <a:gd name="T20" fmla="*/ 2147483646 w 63072"/>
                      <a:gd name="T21" fmla="*/ 2147483646 h 20184"/>
                      <a:gd name="T22" fmla="*/ 2147483646 w 63072"/>
                      <a:gd name="T23" fmla="*/ 2147483646 h 20184"/>
                      <a:gd name="T24" fmla="*/ 2147483646 w 63072"/>
                      <a:gd name="T25" fmla="*/ 2147483646 h 20184"/>
                      <a:gd name="T26" fmla="*/ 2147483646 w 63072"/>
                      <a:gd name="T27" fmla="*/ 2147483646 h 20184"/>
                      <a:gd name="T28" fmla="*/ 2147483646 w 63072"/>
                      <a:gd name="T29" fmla="*/ 2147483646 h 20184"/>
                      <a:gd name="T30" fmla="*/ 2147483646 w 63072"/>
                      <a:gd name="T31" fmla="*/ 2147483646 h 20184"/>
                      <a:gd name="T32" fmla="*/ 2147483646 w 63072"/>
                      <a:gd name="T33" fmla="*/ 2147483646 h 20184"/>
                      <a:gd name="T34" fmla="*/ 2147483646 w 63072"/>
                      <a:gd name="T35" fmla="*/ 2147483646 h 20184"/>
                      <a:gd name="T36" fmla="*/ 2147483646 w 63072"/>
                      <a:gd name="T37" fmla="*/ 2147483646 h 20184"/>
                      <a:gd name="T38" fmla="*/ 2147483646 w 63072"/>
                      <a:gd name="T39" fmla="*/ 2147483646 h 20184"/>
                      <a:gd name="T40" fmla="*/ 2147483646 w 63072"/>
                      <a:gd name="T41" fmla="*/ 2147483646 h 20184"/>
                      <a:gd name="T42" fmla="*/ 2147483646 w 63072"/>
                      <a:gd name="T43" fmla="*/ 2147483646 h 20184"/>
                      <a:gd name="T44" fmla="*/ 2147483646 w 63072"/>
                      <a:gd name="T45" fmla="*/ 2147483646 h 20184"/>
                      <a:gd name="T46" fmla="*/ 2147483646 w 63072"/>
                      <a:gd name="T47" fmla="*/ 2147483646 h 20184"/>
                      <a:gd name="T48" fmla="*/ 2147483646 w 63072"/>
                      <a:gd name="T49" fmla="*/ 2147483646 h 20184"/>
                      <a:gd name="T50" fmla="*/ 2147483646 w 63072"/>
                      <a:gd name="T51" fmla="*/ 2147483646 h 20184"/>
                      <a:gd name="T52" fmla="*/ 2147483646 w 63072"/>
                      <a:gd name="T53" fmla="*/ 2147483646 h 20184"/>
                      <a:gd name="T54" fmla="*/ 2147483646 w 63072"/>
                      <a:gd name="T55" fmla="*/ 2147483646 h 20184"/>
                      <a:gd name="T56" fmla="*/ 2147483646 w 63072"/>
                      <a:gd name="T57" fmla="*/ 2147483646 h 20184"/>
                      <a:gd name="T58" fmla="*/ 2147483646 w 63072"/>
                      <a:gd name="T59" fmla="*/ 2147483646 h 20184"/>
                      <a:gd name="T60" fmla="*/ 2147483646 w 63072"/>
                      <a:gd name="T61" fmla="*/ 2147483646 h 20184"/>
                      <a:gd name="T62" fmla="*/ 2147483646 w 63072"/>
                      <a:gd name="T63" fmla="*/ 2147483646 h 20184"/>
                      <a:gd name="T64" fmla="*/ 2147483646 w 63072"/>
                      <a:gd name="T65" fmla="*/ 2147483646 h 20184"/>
                      <a:gd name="T66" fmla="*/ 2147483646 w 63072"/>
                      <a:gd name="T67" fmla="*/ 2147483646 h 20184"/>
                      <a:gd name="T68" fmla="*/ 2147483646 w 63072"/>
                      <a:gd name="T69" fmla="*/ 2147483646 h 20184"/>
                      <a:gd name="T70" fmla="*/ 2147483646 w 63072"/>
                      <a:gd name="T71" fmla="*/ 2147483646 h 20184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  <p:grpSp>
              <p:nvGrpSpPr>
                <p:cNvPr id="124" name="Google Shape;1737;p11"/>
                <p:cNvGrpSpPr>
                  <a:grpSpLocks/>
                </p:cNvGrpSpPr>
                <p:nvPr/>
              </p:nvGrpSpPr>
              <p:grpSpPr bwMode="auto"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54" name="Google Shape;1738;p11"/>
                  <p:cNvSpPr/>
                  <p:nvPr/>
                </p:nvSpPr>
                <p:spPr>
                  <a:xfrm>
                    <a:off x="6731187" y="2278903"/>
                    <a:ext cx="239342" cy="27973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5" name="Google Shape;1739;p11"/>
                  <p:cNvSpPr>
                    <a:spLocks/>
                  </p:cNvSpPr>
                  <p:nvPr/>
                </p:nvSpPr>
                <p:spPr bwMode="auto">
                  <a:xfrm>
                    <a:off x="6748975" y="2826575"/>
                    <a:ext cx="324400" cy="153775"/>
                  </a:xfrm>
                  <a:custGeom>
                    <a:avLst/>
                    <a:gdLst>
                      <a:gd name="T0" fmla="*/ 2147483646 w 12976"/>
                      <a:gd name="T1" fmla="*/ 9765625 h 6151"/>
                      <a:gd name="T2" fmla="*/ 2147483646 w 12976"/>
                      <a:gd name="T3" fmla="*/ 791015625 h 6151"/>
                      <a:gd name="T4" fmla="*/ 2147483646 w 12976"/>
                      <a:gd name="T5" fmla="*/ 2147483646 h 6151"/>
                      <a:gd name="T6" fmla="*/ 2147483646 w 12976"/>
                      <a:gd name="T7" fmla="*/ 2147483646 h 6151"/>
                      <a:gd name="T8" fmla="*/ 2147483646 w 12976"/>
                      <a:gd name="T9" fmla="*/ 2147483646 h 6151"/>
                      <a:gd name="T10" fmla="*/ 2147483646 w 12976"/>
                      <a:gd name="T11" fmla="*/ 2147483646 h 6151"/>
                      <a:gd name="T12" fmla="*/ 2147483646 w 12976"/>
                      <a:gd name="T13" fmla="*/ 2147483646 h 6151"/>
                      <a:gd name="T14" fmla="*/ 2147483646 w 12976"/>
                      <a:gd name="T15" fmla="*/ 2147483646 h 6151"/>
                      <a:gd name="T16" fmla="*/ 2147483646 w 12976"/>
                      <a:gd name="T17" fmla="*/ 2147483646 h 6151"/>
                      <a:gd name="T18" fmla="*/ 2147483646 w 12976"/>
                      <a:gd name="T19" fmla="*/ 2147483646 h 6151"/>
                      <a:gd name="T20" fmla="*/ 2147483646 w 12976"/>
                      <a:gd name="T21" fmla="*/ 2147483646 h 6151"/>
                      <a:gd name="T22" fmla="*/ 2147483646 w 12976"/>
                      <a:gd name="T23" fmla="*/ 2147483646 h 6151"/>
                      <a:gd name="T24" fmla="*/ 2147483646 w 12976"/>
                      <a:gd name="T25" fmla="*/ 2147483646 h 6151"/>
                      <a:gd name="T26" fmla="*/ 2147483646 w 12976"/>
                      <a:gd name="T27" fmla="*/ 2147483646 h 6151"/>
                      <a:gd name="T28" fmla="*/ 2147483646 w 12976"/>
                      <a:gd name="T29" fmla="*/ 2147483646 h 6151"/>
                      <a:gd name="T30" fmla="*/ 2147483646 w 12976"/>
                      <a:gd name="T31" fmla="*/ 2147483646 h 6151"/>
                      <a:gd name="T32" fmla="*/ 2147483646 w 12976"/>
                      <a:gd name="T33" fmla="*/ 2147483646 h 6151"/>
                      <a:gd name="T34" fmla="*/ 2147483646 w 12976"/>
                      <a:gd name="T35" fmla="*/ 2147483646 h 6151"/>
                      <a:gd name="T36" fmla="*/ 2147483646 w 12976"/>
                      <a:gd name="T37" fmla="*/ 9765625 h 6151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6" name="Google Shape;1740;p11"/>
                  <p:cNvSpPr>
                    <a:spLocks/>
                  </p:cNvSpPr>
                  <p:nvPr/>
                </p:nvSpPr>
                <p:spPr bwMode="auto">
                  <a:xfrm>
                    <a:off x="6990350" y="2757900"/>
                    <a:ext cx="140675" cy="99450"/>
                  </a:xfrm>
                  <a:custGeom>
                    <a:avLst/>
                    <a:gdLst>
                      <a:gd name="T0" fmla="*/ 2147483646 w 5627"/>
                      <a:gd name="T1" fmla="*/ 0 h 3978"/>
                      <a:gd name="T2" fmla="*/ 2147483646 w 5627"/>
                      <a:gd name="T3" fmla="*/ 908203125 h 3978"/>
                      <a:gd name="T4" fmla="*/ 2147483646 w 5627"/>
                      <a:gd name="T5" fmla="*/ 2147483646 h 3978"/>
                      <a:gd name="T6" fmla="*/ 2147483646 w 5627"/>
                      <a:gd name="T7" fmla="*/ 2147483646 h 3978"/>
                      <a:gd name="T8" fmla="*/ 2147483646 w 5627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7" name="Google Shape;1741;p11"/>
                  <p:cNvSpPr>
                    <a:spLocks/>
                  </p:cNvSpPr>
                  <p:nvPr/>
                </p:nvSpPr>
                <p:spPr bwMode="auto">
                  <a:xfrm>
                    <a:off x="6732175" y="2235275"/>
                    <a:ext cx="388325" cy="596925"/>
                  </a:xfrm>
                  <a:custGeom>
                    <a:avLst/>
                    <a:gdLst>
                      <a:gd name="T0" fmla="*/ 2147483646 w 15533"/>
                      <a:gd name="T1" fmla="*/ 2147483646 h 23877"/>
                      <a:gd name="T2" fmla="*/ 2147483646 w 15533"/>
                      <a:gd name="T3" fmla="*/ 2147483646 h 23877"/>
                      <a:gd name="T4" fmla="*/ 2147483646 w 15533"/>
                      <a:gd name="T5" fmla="*/ 2147483646 h 23877"/>
                      <a:gd name="T6" fmla="*/ 2147483646 w 15533"/>
                      <a:gd name="T7" fmla="*/ 2147483646 h 23877"/>
                      <a:gd name="T8" fmla="*/ 2147483646 w 15533"/>
                      <a:gd name="T9" fmla="*/ 2147483646 h 23877"/>
                      <a:gd name="T10" fmla="*/ 2147483646 w 15533"/>
                      <a:gd name="T11" fmla="*/ 2147483646 h 23877"/>
                      <a:gd name="T12" fmla="*/ 2147483646 w 15533"/>
                      <a:gd name="T13" fmla="*/ 2147483646 h 23877"/>
                      <a:gd name="T14" fmla="*/ 2147483646 w 15533"/>
                      <a:gd name="T15" fmla="*/ 0 h 23877"/>
                      <a:gd name="T16" fmla="*/ 2147483646 w 15533"/>
                      <a:gd name="T17" fmla="*/ 2147483646 h 23877"/>
                      <a:gd name="T18" fmla="*/ 2147483646 w 15533"/>
                      <a:gd name="T19" fmla="*/ 2147483646 h 23877"/>
                      <a:gd name="T20" fmla="*/ 2147483646 w 15533"/>
                      <a:gd name="T21" fmla="*/ 2147483646 h 23877"/>
                      <a:gd name="T22" fmla="*/ 2147483646 w 15533"/>
                      <a:gd name="T23" fmla="*/ 2147483646 h 23877"/>
                      <a:gd name="T24" fmla="*/ 2147483646 w 15533"/>
                      <a:gd name="T25" fmla="*/ 2147483646 h 23877"/>
                      <a:gd name="T26" fmla="*/ 2147483646 w 15533"/>
                      <a:gd name="T27" fmla="*/ 2147483646 h 23877"/>
                      <a:gd name="T28" fmla="*/ 2147483646 w 15533"/>
                      <a:gd name="T29" fmla="*/ 2147483646 h 23877"/>
                      <a:gd name="T30" fmla="*/ 2147483646 w 15533"/>
                      <a:gd name="T31" fmla="*/ 2147483646 h 23877"/>
                      <a:gd name="T32" fmla="*/ 2147483646 w 15533"/>
                      <a:gd name="T33" fmla="*/ 2147483646 h 23877"/>
                      <a:gd name="T34" fmla="*/ 2147483646 w 15533"/>
                      <a:gd name="T35" fmla="*/ 2147483646 h 23877"/>
                      <a:gd name="T36" fmla="*/ 2147483646 w 15533"/>
                      <a:gd name="T37" fmla="*/ 2147483646 h 23877"/>
                      <a:gd name="T38" fmla="*/ 2147483646 w 15533"/>
                      <a:gd name="T39" fmla="*/ 2147483646 h 23877"/>
                      <a:gd name="T40" fmla="*/ 2147483646 w 15533"/>
                      <a:gd name="T41" fmla="*/ 2147483646 h 23877"/>
                      <a:gd name="T42" fmla="*/ 2147483646 w 15533"/>
                      <a:gd name="T43" fmla="*/ 2147483646 h 23877"/>
                      <a:gd name="T44" fmla="*/ 2147483646 w 15533"/>
                      <a:gd name="T45" fmla="*/ 2147483646 h 23877"/>
                      <a:gd name="T46" fmla="*/ 2147483646 w 15533"/>
                      <a:gd name="T47" fmla="*/ 2147483646 h 23877"/>
                      <a:gd name="T48" fmla="*/ 2147483646 w 15533"/>
                      <a:gd name="T49" fmla="*/ 2147483646 h 23877"/>
                      <a:gd name="T50" fmla="*/ 2147483646 w 15533"/>
                      <a:gd name="T51" fmla="*/ 2147483646 h 23877"/>
                      <a:gd name="T52" fmla="*/ 2147483646 w 15533"/>
                      <a:gd name="T53" fmla="*/ 2147483646 h 23877"/>
                      <a:gd name="T54" fmla="*/ 2147483646 w 15533"/>
                      <a:gd name="T55" fmla="*/ 2147483646 h 23877"/>
                      <a:gd name="T56" fmla="*/ 2147483646 w 15533"/>
                      <a:gd name="T57" fmla="*/ 2147483646 h 23877"/>
                      <a:gd name="T58" fmla="*/ 2147483646 w 15533"/>
                      <a:gd name="T59" fmla="*/ 2147483646 h 23877"/>
                      <a:gd name="T60" fmla="*/ 2147483646 w 15533"/>
                      <a:gd name="T61" fmla="*/ 2147483646 h 23877"/>
                      <a:gd name="T62" fmla="*/ 2147483646 w 15533"/>
                      <a:gd name="T63" fmla="*/ 2147483646 h 23877"/>
                      <a:gd name="T64" fmla="*/ 2147483646 w 15533"/>
                      <a:gd name="T65" fmla="*/ 0 h 238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0" t="0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8" name="Google Shape;1742;p11"/>
                  <p:cNvSpPr>
                    <a:spLocks/>
                  </p:cNvSpPr>
                  <p:nvPr/>
                </p:nvSpPr>
                <p:spPr bwMode="auto">
                  <a:xfrm>
                    <a:off x="6732750" y="2127175"/>
                    <a:ext cx="140750" cy="99475"/>
                  </a:xfrm>
                  <a:custGeom>
                    <a:avLst/>
                    <a:gdLst>
                      <a:gd name="T0" fmla="*/ 2147483646 w 5630"/>
                      <a:gd name="T1" fmla="*/ 9765625 h 3979"/>
                      <a:gd name="T2" fmla="*/ 2147483646 w 5630"/>
                      <a:gd name="T3" fmla="*/ 917968750 h 3979"/>
                      <a:gd name="T4" fmla="*/ 2147483646 w 5630"/>
                      <a:gd name="T5" fmla="*/ 2147483646 h 3979"/>
                      <a:gd name="T6" fmla="*/ 2147483646 w 5630"/>
                      <a:gd name="T7" fmla="*/ 2147483646 h 3979"/>
                      <a:gd name="T8" fmla="*/ 2147483646 w 5630"/>
                      <a:gd name="T9" fmla="*/ 9765625 h 397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9" name="Google Shape;1743;p11"/>
                  <p:cNvSpPr>
                    <a:spLocks/>
                  </p:cNvSpPr>
                  <p:nvPr/>
                </p:nvSpPr>
                <p:spPr bwMode="auto">
                  <a:xfrm>
                    <a:off x="6704600" y="1982675"/>
                    <a:ext cx="146950" cy="130100"/>
                  </a:xfrm>
                  <a:custGeom>
                    <a:avLst/>
                    <a:gdLst>
                      <a:gd name="T0" fmla="*/ 2147483646 w 5878"/>
                      <a:gd name="T1" fmla="*/ 9765625 h 5204"/>
                      <a:gd name="T2" fmla="*/ 2147483646 w 5878"/>
                      <a:gd name="T3" fmla="*/ 957031250 h 5204"/>
                      <a:gd name="T4" fmla="*/ 2147483646 w 5878"/>
                      <a:gd name="T5" fmla="*/ 2147483646 h 5204"/>
                      <a:gd name="T6" fmla="*/ 2147483646 w 5878"/>
                      <a:gd name="T7" fmla="*/ 2147483646 h 5204"/>
                      <a:gd name="T8" fmla="*/ 2147483646 w 5878"/>
                      <a:gd name="T9" fmla="*/ 2147483646 h 5204"/>
                      <a:gd name="T10" fmla="*/ 2147483646 w 5878"/>
                      <a:gd name="T11" fmla="*/ 2147483646 h 5204"/>
                      <a:gd name="T12" fmla="*/ 2147483646 w 5878"/>
                      <a:gd name="T13" fmla="*/ 9765625 h 520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60" name="Google Shape;1744;p11"/>
                  <p:cNvSpPr>
                    <a:spLocks/>
                  </p:cNvSpPr>
                  <p:nvPr/>
                </p:nvSpPr>
                <p:spPr bwMode="auto">
                  <a:xfrm>
                    <a:off x="6862125" y="2055925"/>
                    <a:ext cx="140750" cy="99475"/>
                  </a:xfrm>
                  <a:custGeom>
                    <a:avLst/>
                    <a:gdLst>
                      <a:gd name="T0" fmla="*/ 2147483646 w 5630"/>
                      <a:gd name="T1" fmla="*/ 9765625 h 3979"/>
                      <a:gd name="T2" fmla="*/ 2147483646 w 5630"/>
                      <a:gd name="T3" fmla="*/ 839843750 h 3979"/>
                      <a:gd name="T4" fmla="*/ 2147483646 w 5630"/>
                      <a:gd name="T5" fmla="*/ 2147483646 h 3979"/>
                      <a:gd name="T6" fmla="*/ 2147483646 w 5630"/>
                      <a:gd name="T7" fmla="*/ 2147483646 h 3979"/>
                      <a:gd name="T8" fmla="*/ 2147483646 w 5630"/>
                      <a:gd name="T9" fmla="*/ 9765625 h 397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61" name="Google Shape;1745;p11"/>
                  <p:cNvSpPr>
                    <a:spLocks/>
                  </p:cNvSpPr>
                  <p:nvPr/>
                </p:nvSpPr>
                <p:spPr bwMode="auto">
                  <a:xfrm>
                    <a:off x="6893350" y="2163250"/>
                    <a:ext cx="140175" cy="99300"/>
                  </a:xfrm>
                  <a:custGeom>
                    <a:avLst/>
                    <a:gdLst>
                      <a:gd name="T0" fmla="*/ 2147483646 w 5607"/>
                      <a:gd name="T1" fmla="*/ 9765625 h 3972"/>
                      <a:gd name="T2" fmla="*/ 2147483646 w 5607"/>
                      <a:gd name="T3" fmla="*/ 771484375 h 3972"/>
                      <a:gd name="T4" fmla="*/ 2147483646 w 5607"/>
                      <a:gd name="T5" fmla="*/ 2147483646 h 3972"/>
                      <a:gd name="T6" fmla="*/ 2147483646 w 5607"/>
                      <a:gd name="T7" fmla="*/ 2147483646 h 3972"/>
                      <a:gd name="T8" fmla="*/ 2147483646 w 5607"/>
                      <a:gd name="T9" fmla="*/ 9765625 h 397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62" name="Google Shape;1746;p11"/>
                  <p:cNvSpPr>
                    <a:spLocks/>
                  </p:cNvSpPr>
                  <p:nvPr/>
                </p:nvSpPr>
                <p:spPr bwMode="auto">
                  <a:xfrm>
                    <a:off x="6930525" y="2293025"/>
                    <a:ext cx="140775" cy="99450"/>
                  </a:xfrm>
                  <a:custGeom>
                    <a:avLst/>
                    <a:gdLst>
                      <a:gd name="T0" fmla="*/ 2147483646 w 5631"/>
                      <a:gd name="T1" fmla="*/ 9765625 h 3978"/>
                      <a:gd name="T2" fmla="*/ 2147483646 w 5631"/>
                      <a:gd name="T3" fmla="*/ 839843750 h 3978"/>
                      <a:gd name="T4" fmla="*/ 2147483646 w 5631"/>
                      <a:gd name="T5" fmla="*/ 2147483646 h 3978"/>
                      <a:gd name="T6" fmla="*/ 2147483646 w 5631"/>
                      <a:gd name="T7" fmla="*/ 2147483646 h 3978"/>
                      <a:gd name="T8" fmla="*/ 2147483646 w 5631"/>
                      <a:gd name="T9" fmla="*/ 9765625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63" name="Google Shape;1747;p11"/>
                  <p:cNvSpPr>
                    <a:spLocks/>
                  </p:cNvSpPr>
                  <p:nvPr/>
                </p:nvSpPr>
                <p:spPr bwMode="auto">
                  <a:xfrm>
                    <a:off x="6974525" y="2439500"/>
                    <a:ext cx="138400" cy="99650"/>
                  </a:xfrm>
                  <a:custGeom>
                    <a:avLst/>
                    <a:gdLst>
                      <a:gd name="T0" fmla="*/ 2147483646 w 5536"/>
                      <a:gd name="T1" fmla="*/ 9765625 h 3986"/>
                      <a:gd name="T2" fmla="*/ 2147483646 w 5536"/>
                      <a:gd name="T3" fmla="*/ 908203125 h 3986"/>
                      <a:gd name="T4" fmla="*/ 2147483646 w 5536"/>
                      <a:gd name="T5" fmla="*/ 2147483646 h 3986"/>
                      <a:gd name="T6" fmla="*/ 2147483646 w 5536"/>
                      <a:gd name="T7" fmla="*/ 2147483646 h 3986"/>
                      <a:gd name="T8" fmla="*/ 2147483646 w 5536"/>
                      <a:gd name="T9" fmla="*/ 9765625 h 398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64" name="Google Shape;1748;p11"/>
                  <p:cNvSpPr>
                    <a:spLocks/>
                  </p:cNvSpPr>
                  <p:nvPr/>
                </p:nvSpPr>
                <p:spPr bwMode="auto">
                  <a:xfrm>
                    <a:off x="7000975" y="2564125"/>
                    <a:ext cx="140000" cy="99450"/>
                  </a:xfrm>
                  <a:custGeom>
                    <a:avLst/>
                    <a:gdLst>
                      <a:gd name="T0" fmla="*/ 2147483646 w 5600"/>
                      <a:gd name="T1" fmla="*/ 0 h 3978"/>
                      <a:gd name="T2" fmla="*/ 2147483646 w 5600"/>
                      <a:gd name="T3" fmla="*/ 908203125 h 3978"/>
                      <a:gd name="T4" fmla="*/ 2147483646 w 5600"/>
                      <a:gd name="T5" fmla="*/ 2147483646 h 3978"/>
                      <a:gd name="T6" fmla="*/ 2147483646 w 5600"/>
                      <a:gd name="T7" fmla="*/ 2147483646 h 3978"/>
                      <a:gd name="T8" fmla="*/ 2147483646 w 5600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65" name="Google Shape;1749;p11"/>
                  <p:cNvSpPr>
                    <a:spLocks/>
                  </p:cNvSpPr>
                  <p:nvPr/>
                </p:nvSpPr>
                <p:spPr bwMode="auto">
                  <a:xfrm>
                    <a:off x="6919950" y="2428900"/>
                    <a:ext cx="140550" cy="99600"/>
                  </a:xfrm>
                  <a:custGeom>
                    <a:avLst/>
                    <a:gdLst>
                      <a:gd name="T0" fmla="*/ 2147483646 w 5622"/>
                      <a:gd name="T1" fmla="*/ 0 h 3984"/>
                      <a:gd name="T2" fmla="*/ 2147483646 w 5622"/>
                      <a:gd name="T3" fmla="*/ 898437500 h 3984"/>
                      <a:gd name="T4" fmla="*/ 2147483646 w 5622"/>
                      <a:gd name="T5" fmla="*/ 2147483646 h 3984"/>
                      <a:gd name="T6" fmla="*/ 2147483646 w 5622"/>
                      <a:gd name="T7" fmla="*/ 2147483646 h 3984"/>
                      <a:gd name="T8" fmla="*/ 2147483646 w 5622"/>
                      <a:gd name="T9" fmla="*/ 0 h 39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66" name="Google Shape;1750;p11"/>
                  <p:cNvSpPr>
                    <a:spLocks/>
                  </p:cNvSpPr>
                  <p:nvPr/>
                </p:nvSpPr>
                <p:spPr bwMode="auto">
                  <a:xfrm>
                    <a:off x="6906950" y="2383300"/>
                    <a:ext cx="140575" cy="99600"/>
                  </a:xfrm>
                  <a:custGeom>
                    <a:avLst/>
                    <a:gdLst>
                      <a:gd name="T0" fmla="*/ 2147483646 w 5623"/>
                      <a:gd name="T1" fmla="*/ 9765625 h 3984"/>
                      <a:gd name="T2" fmla="*/ 2147483646 w 5623"/>
                      <a:gd name="T3" fmla="*/ 898437500 h 3984"/>
                      <a:gd name="T4" fmla="*/ 2147483646 w 5623"/>
                      <a:gd name="T5" fmla="*/ 2147483646 h 3984"/>
                      <a:gd name="T6" fmla="*/ 2147483646 w 5623"/>
                      <a:gd name="T7" fmla="*/ 2147483646 h 3984"/>
                      <a:gd name="T8" fmla="*/ 2147483646 w 5623"/>
                      <a:gd name="T9" fmla="*/ 9765625 h 39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67" name="Google Shape;1751;p11"/>
                  <p:cNvSpPr>
                    <a:spLocks/>
                  </p:cNvSpPr>
                  <p:nvPr/>
                </p:nvSpPr>
                <p:spPr bwMode="auto">
                  <a:xfrm>
                    <a:off x="6868200" y="2220250"/>
                    <a:ext cx="140200" cy="99275"/>
                  </a:xfrm>
                  <a:custGeom>
                    <a:avLst/>
                    <a:gdLst>
                      <a:gd name="T0" fmla="*/ 2147483646 w 5608"/>
                      <a:gd name="T1" fmla="*/ 0 h 3971"/>
                      <a:gd name="T2" fmla="*/ 2147483646 w 5608"/>
                      <a:gd name="T3" fmla="*/ 771484375 h 3971"/>
                      <a:gd name="T4" fmla="*/ 2147483646 w 5608"/>
                      <a:gd name="T5" fmla="*/ 2147483646 h 3971"/>
                      <a:gd name="T6" fmla="*/ 2147483646 w 5608"/>
                      <a:gd name="T7" fmla="*/ 2147483646 h 3971"/>
                      <a:gd name="T8" fmla="*/ 2147483646 w 5608"/>
                      <a:gd name="T9" fmla="*/ 0 h 397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68" name="Google Shape;1752;p11"/>
                  <p:cNvSpPr>
                    <a:spLocks/>
                  </p:cNvSpPr>
                  <p:nvPr/>
                </p:nvSpPr>
                <p:spPr bwMode="auto">
                  <a:xfrm>
                    <a:off x="6854525" y="2174325"/>
                    <a:ext cx="140625" cy="99625"/>
                  </a:xfrm>
                  <a:custGeom>
                    <a:avLst/>
                    <a:gdLst>
                      <a:gd name="T0" fmla="*/ 2147483646 w 5625"/>
                      <a:gd name="T1" fmla="*/ 9765625 h 3985"/>
                      <a:gd name="T2" fmla="*/ 2147483646 w 5625"/>
                      <a:gd name="T3" fmla="*/ 898437500 h 3985"/>
                      <a:gd name="T4" fmla="*/ 2147483646 w 5625"/>
                      <a:gd name="T5" fmla="*/ 2147483646 h 3985"/>
                      <a:gd name="T6" fmla="*/ 2147483646 w 5625"/>
                      <a:gd name="T7" fmla="*/ 2147483646 h 3985"/>
                      <a:gd name="T8" fmla="*/ 2147483646 w 5625"/>
                      <a:gd name="T9" fmla="*/ 9765625 h 398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69" name="Google Shape;1753;p11"/>
                  <p:cNvSpPr>
                    <a:spLocks/>
                  </p:cNvSpPr>
                  <p:nvPr/>
                </p:nvSpPr>
                <p:spPr bwMode="auto">
                  <a:xfrm>
                    <a:off x="6818800" y="2135550"/>
                    <a:ext cx="139800" cy="99625"/>
                  </a:xfrm>
                  <a:custGeom>
                    <a:avLst/>
                    <a:gdLst>
                      <a:gd name="T0" fmla="*/ 2147483646 w 5592"/>
                      <a:gd name="T1" fmla="*/ 0 h 3985"/>
                      <a:gd name="T2" fmla="*/ 2147483646 w 5592"/>
                      <a:gd name="T3" fmla="*/ 908203125 h 3985"/>
                      <a:gd name="T4" fmla="*/ 2147483646 w 5592"/>
                      <a:gd name="T5" fmla="*/ 2147483646 h 3985"/>
                      <a:gd name="T6" fmla="*/ 2147483646 w 5592"/>
                      <a:gd name="T7" fmla="*/ 2147483646 h 3985"/>
                      <a:gd name="T8" fmla="*/ 2147483646 w 5592"/>
                      <a:gd name="T9" fmla="*/ 0 h 398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70" name="Google Shape;1754;p11"/>
                  <p:cNvSpPr>
                    <a:spLocks/>
                  </p:cNvSpPr>
                  <p:nvPr/>
                </p:nvSpPr>
                <p:spPr bwMode="auto">
                  <a:xfrm>
                    <a:off x="6777775" y="2080275"/>
                    <a:ext cx="140725" cy="99450"/>
                  </a:xfrm>
                  <a:custGeom>
                    <a:avLst/>
                    <a:gdLst>
                      <a:gd name="T0" fmla="*/ 2147483646 w 5629"/>
                      <a:gd name="T1" fmla="*/ 0 h 3978"/>
                      <a:gd name="T2" fmla="*/ 2147483646 w 5629"/>
                      <a:gd name="T3" fmla="*/ 830078125 h 3978"/>
                      <a:gd name="T4" fmla="*/ 2147483646 w 5629"/>
                      <a:gd name="T5" fmla="*/ 2147483646 h 3978"/>
                      <a:gd name="T6" fmla="*/ 2147483646 w 5629"/>
                      <a:gd name="T7" fmla="*/ 2147483646 h 3978"/>
                      <a:gd name="T8" fmla="*/ 2147483646 w 5629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71" name="Google Shape;1755;p11"/>
                  <p:cNvSpPr>
                    <a:spLocks/>
                  </p:cNvSpPr>
                  <p:nvPr/>
                </p:nvSpPr>
                <p:spPr bwMode="auto">
                  <a:xfrm>
                    <a:off x="6763950" y="2093000"/>
                    <a:ext cx="140725" cy="99450"/>
                  </a:xfrm>
                  <a:custGeom>
                    <a:avLst/>
                    <a:gdLst>
                      <a:gd name="T0" fmla="*/ 2147483646 w 5629"/>
                      <a:gd name="T1" fmla="*/ 9765625 h 3978"/>
                      <a:gd name="T2" fmla="*/ 2147483646 w 5629"/>
                      <a:gd name="T3" fmla="*/ 908203125 h 3978"/>
                      <a:gd name="T4" fmla="*/ 2147483646 w 5629"/>
                      <a:gd name="T5" fmla="*/ 2147483646 h 3978"/>
                      <a:gd name="T6" fmla="*/ 2147483646 w 5629"/>
                      <a:gd name="T7" fmla="*/ 2147483646 h 3978"/>
                      <a:gd name="T8" fmla="*/ 2147483646 w 5629"/>
                      <a:gd name="T9" fmla="*/ 9765625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72" name="Google Shape;1756;p11"/>
                  <p:cNvSpPr>
                    <a:spLocks/>
                  </p:cNvSpPr>
                  <p:nvPr/>
                </p:nvSpPr>
                <p:spPr bwMode="auto">
                  <a:xfrm>
                    <a:off x="6744350" y="2023425"/>
                    <a:ext cx="140950" cy="99300"/>
                  </a:xfrm>
                  <a:custGeom>
                    <a:avLst/>
                    <a:gdLst>
                      <a:gd name="T0" fmla="*/ 2147483646 w 5638"/>
                      <a:gd name="T1" fmla="*/ 9765625 h 3972"/>
                      <a:gd name="T2" fmla="*/ 2147483646 w 5638"/>
                      <a:gd name="T3" fmla="*/ 771484375 h 3972"/>
                      <a:gd name="T4" fmla="*/ 2147483646 w 5638"/>
                      <a:gd name="T5" fmla="*/ 2147483646 h 3972"/>
                      <a:gd name="T6" fmla="*/ 2147483646 w 5638"/>
                      <a:gd name="T7" fmla="*/ 2147483646 h 3972"/>
                      <a:gd name="T8" fmla="*/ 2147483646 w 5638"/>
                      <a:gd name="T9" fmla="*/ 9765625 h 397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73" name="Google Shape;1757;p11"/>
                  <p:cNvSpPr>
                    <a:spLocks/>
                  </p:cNvSpPr>
                  <p:nvPr/>
                </p:nvSpPr>
                <p:spPr bwMode="auto">
                  <a:xfrm>
                    <a:off x="6686600" y="1966275"/>
                    <a:ext cx="140675" cy="99450"/>
                  </a:xfrm>
                  <a:custGeom>
                    <a:avLst/>
                    <a:gdLst>
                      <a:gd name="T0" fmla="*/ 2147483646 w 5627"/>
                      <a:gd name="T1" fmla="*/ 0 h 3978"/>
                      <a:gd name="T2" fmla="*/ 2147483646 w 5627"/>
                      <a:gd name="T3" fmla="*/ 839843750 h 3978"/>
                      <a:gd name="T4" fmla="*/ 2147483646 w 5627"/>
                      <a:gd name="T5" fmla="*/ 2147483646 h 3978"/>
                      <a:gd name="T6" fmla="*/ 2147483646 w 5627"/>
                      <a:gd name="T7" fmla="*/ 2147483646 h 3978"/>
                      <a:gd name="T8" fmla="*/ 2147483646 w 5627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74" name="Google Shape;1758;p11"/>
                  <p:cNvSpPr>
                    <a:spLocks/>
                  </p:cNvSpPr>
                  <p:nvPr/>
                </p:nvSpPr>
                <p:spPr bwMode="auto">
                  <a:xfrm>
                    <a:off x="6650175" y="1926600"/>
                    <a:ext cx="140525" cy="99625"/>
                  </a:xfrm>
                  <a:custGeom>
                    <a:avLst/>
                    <a:gdLst>
                      <a:gd name="T0" fmla="*/ 2147483646 w 5621"/>
                      <a:gd name="T1" fmla="*/ 0 h 3985"/>
                      <a:gd name="T2" fmla="*/ 2147483646 w 5621"/>
                      <a:gd name="T3" fmla="*/ 898437500 h 3985"/>
                      <a:gd name="T4" fmla="*/ 2147483646 w 5621"/>
                      <a:gd name="T5" fmla="*/ 2147483646 h 3985"/>
                      <a:gd name="T6" fmla="*/ 2147483646 w 5621"/>
                      <a:gd name="T7" fmla="*/ 2147483646 h 3985"/>
                      <a:gd name="T8" fmla="*/ 2147483646 w 5621"/>
                      <a:gd name="T9" fmla="*/ 0 h 398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75" name="Google Shape;1759;p11"/>
                  <p:cNvSpPr>
                    <a:spLocks/>
                  </p:cNvSpPr>
                  <p:nvPr/>
                </p:nvSpPr>
                <p:spPr bwMode="auto">
                  <a:xfrm>
                    <a:off x="6611150" y="1880250"/>
                    <a:ext cx="140800" cy="99425"/>
                  </a:xfrm>
                  <a:custGeom>
                    <a:avLst/>
                    <a:gdLst>
                      <a:gd name="T0" fmla="*/ 2147483646 w 5632"/>
                      <a:gd name="T1" fmla="*/ 0 h 3977"/>
                      <a:gd name="T2" fmla="*/ 2147483646 w 5632"/>
                      <a:gd name="T3" fmla="*/ 898437500 h 3977"/>
                      <a:gd name="T4" fmla="*/ 2147483646 w 5632"/>
                      <a:gd name="T5" fmla="*/ 2147483646 h 3977"/>
                      <a:gd name="T6" fmla="*/ 2147483646 w 5632"/>
                      <a:gd name="T7" fmla="*/ 2147483646 h 3977"/>
                      <a:gd name="T8" fmla="*/ 2147483646 w 5632"/>
                      <a:gd name="T9" fmla="*/ 0 h 397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76" name="Google Shape;1760;p11"/>
                  <p:cNvSpPr>
                    <a:spLocks/>
                  </p:cNvSpPr>
                  <p:nvPr/>
                </p:nvSpPr>
                <p:spPr bwMode="auto">
                  <a:xfrm>
                    <a:off x="6716975" y="2098350"/>
                    <a:ext cx="140575" cy="99600"/>
                  </a:xfrm>
                  <a:custGeom>
                    <a:avLst/>
                    <a:gdLst>
                      <a:gd name="T0" fmla="*/ 2147483646 w 5623"/>
                      <a:gd name="T1" fmla="*/ 0 h 3984"/>
                      <a:gd name="T2" fmla="*/ 2147483646 w 5623"/>
                      <a:gd name="T3" fmla="*/ 898437500 h 3984"/>
                      <a:gd name="T4" fmla="*/ 2147483646 w 5623"/>
                      <a:gd name="T5" fmla="*/ 2147483646 h 3984"/>
                      <a:gd name="T6" fmla="*/ 2147483646 w 5623"/>
                      <a:gd name="T7" fmla="*/ 2147483646 h 3984"/>
                      <a:gd name="T8" fmla="*/ 2147483646 w 5623"/>
                      <a:gd name="T9" fmla="*/ 0 h 39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77" name="Google Shape;1761;p11"/>
                  <p:cNvSpPr>
                    <a:spLocks/>
                  </p:cNvSpPr>
                  <p:nvPr/>
                </p:nvSpPr>
                <p:spPr bwMode="auto">
                  <a:xfrm>
                    <a:off x="6773975" y="2380425"/>
                    <a:ext cx="139325" cy="99450"/>
                  </a:xfrm>
                  <a:custGeom>
                    <a:avLst/>
                    <a:gdLst>
                      <a:gd name="T0" fmla="*/ 2147483646 w 5573"/>
                      <a:gd name="T1" fmla="*/ 0 h 3978"/>
                      <a:gd name="T2" fmla="*/ 2147483646 w 5573"/>
                      <a:gd name="T3" fmla="*/ 830078125 h 3978"/>
                      <a:gd name="T4" fmla="*/ 2147483646 w 5573"/>
                      <a:gd name="T5" fmla="*/ 2147483646 h 3978"/>
                      <a:gd name="T6" fmla="*/ 2147483646 w 5573"/>
                      <a:gd name="T7" fmla="*/ 2147483646 h 3978"/>
                      <a:gd name="T8" fmla="*/ 2147483646 w 5573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78" name="Google Shape;1762;p11"/>
                  <p:cNvSpPr>
                    <a:spLocks/>
                  </p:cNvSpPr>
                  <p:nvPr/>
                </p:nvSpPr>
                <p:spPr bwMode="auto">
                  <a:xfrm>
                    <a:off x="6873525" y="2467800"/>
                    <a:ext cx="140750" cy="99450"/>
                  </a:xfrm>
                  <a:custGeom>
                    <a:avLst/>
                    <a:gdLst>
                      <a:gd name="T0" fmla="*/ 2147483646 w 5630"/>
                      <a:gd name="T1" fmla="*/ 0 h 3978"/>
                      <a:gd name="T2" fmla="*/ 2147483646 w 5630"/>
                      <a:gd name="T3" fmla="*/ 839843750 h 3978"/>
                      <a:gd name="T4" fmla="*/ 2147483646 w 5630"/>
                      <a:gd name="T5" fmla="*/ 2147483646 h 3978"/>
                      <a:gd name="T6" fmla="*/ 2147483646 w 5630"/>
                      <a:gd name="T7" fmla="*/ 2147483646 h 3978"/>
                      <a:gd name="T8" fmla="*/ 2147483646 w 5630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79" name="Google Shape;1763;p11"/>
                  <p:cNvSpPr>
                    <a:spLocks/>
                  </p:cNvSpPr>
                  <p:nvPr/>
                </p:nvSpPr>
                <p:spPr bwMode="auto">
                  <a:xfrm>
                    <a:off x="6910750" y="2539975"/>
                    <a:ext cx="140700" cy="99475"/>
                  </a:xfrm>
                  <a:custGeom>
                    <a:avLst/>
                    <a:gdLst>
                      <a:gd name="T0" fmla="*/ 2147483646 w 5628"/>
                      <a:gd name="T1" fmla="*/ 9765625 h 3979"/>
                      <a:gd name="T2" fmla="*/ 2147483646 w 5628"/>
                      <a:gd name="T3" fmla="*/ 839843750 h 3979"/>
                      <a:gd name="T4" fmla="*/ 2147483646 w 5628"/>
                      <a:gd name="T5" fmla="*/ 2147483646 h 3979"/>
                      <a:gd name="T6" fmla="*/ 2147483646 w 5628"/>
                      <a:gd name="T7" fmla="*/ 2147483646 h 3979"/>
                      <a:gd name="T8" fmla="*/ 2147483646 w 5628"/>
                      <a:gd name="T9" fmla="*/ 9765625 h 397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80" name="Google Shape;1764;p11"/>
                  <p:cNvSpPr>
                    <a:spLocks/>
                  </p:cNvSpPr>
                  <p:nvPr/>
                </p:nvSpPr>
                <p:spPr bwMode="auto">
                  <a:xfrm>
                    <a:off x="6911525" y="2656075"/>
                    <a:ext cx="140550" cy="99625"/>
                  </a:xfrm>
                  <a:custGeom>
                    <a:avLst/>
                    <a:gdLst>
                      <a:gd name="T0" fmla="*/ 2147483646 w 5622"/>
                      <a:gd name="T1" fmla="*/ 0 h 3985"/>
                      <a:gd name="T2" fmla="*/ 2147483646 w 5622"/>
                      <a:gd name="T3" fmla="*/ 908203125 h 3985"/>
                      <a:gd name="T4" fmla="*/ 2147483646 w 5622"/>
                      <a:gd name="T5" fmla="*/ 2147483646 h 3985"/>
                      <a:gd name="T6" fmla="*/ 2147483646 w 5622"/>
                      <a:gd name="T7" fmla="*/ 2147483646 h 3985"/>
                      <a:gd name="T8" fmla="*/ 2147483646 w 5622"/>
                      <a:gd name="T9" fmla="*/ 0 h 398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81" name="Google Shape;1765;p11"/>
                  <p:cNvSpPr>
                    <a:spLocks/>
                  </p:cNvSpPr>
                  <p:nvPr/>
                </p:nvSpPr>
                <p:spPr bwMode="auto">
                  <a:xfrm>
                    <a:off x="6748775" y="2495750"/>
                    <a:ext cx="140025" cy="99450"/>
                  </a:xfrm>
                  <a:custGeom>
                    <a:avLst/>
                    <a:gdLst>
                      <a:gd name="T0" fmla="*/ 2147483646 w 5601"/>
                      <a:gd name="T1" fmla="*/ 0 h 3978"/>
                      <a:gd name="T2" fmla="*/ 2147483646 w 5601"/>
                      <a:gd name="T3" fmla="*/ 898437500 h 3978"/>
                      <a:gd name="T4" fmla="*/ 2147483646 w 5601"/>
                      <a:gd name="T5" fmla="*/ 2147483646 h 3978"/>
                      <a:gd name="T6" fmla="*/ 2147483646 w 5601"/>
                      <a:gd name="T7" fmla="*/ 2147483646 h 3978"/>
                      <a:gd name="T8" fmla="*/ 2147483646 w 5601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82" name="Google Shape;1766;p11"/>
                  <p:cNvSpPr>
                    <a:spLocks/>
                  </p:cNvSpPr>
                  <p:nvPr/>
                </p:nvSpPr>
                <p:spPr bwMode="auto">
                  <a:xfrm>
                    <a:off x="6745175" y="2338625"/>
                    <a:ext cx="140025" cy="99450"/>
                  </a:xfrm>
                  <a:custGeom>
                    <a:avLst/>
                    <a:gdLst>
                      <a:gd name="T0" fmla="*/ 2147483646 w 5601"/>
                      <a:gd name="T1" fmla="*/ 9765625 h 3978"/>
                      <a:gd name="T2" fmla="*/ 2147483646 w 5601"/>
                      <a:gd name="T3" fmla="*/ 839843750 h 3978"/>
                      <a:gd name="T4" fmla="*/ 2147483646 w 5601"/>
                      <a:gd name="T5" fmla="*/ 2147483646 h 3978"/>
                      <a:gd name="T6" fmla="*/ 2147483646 w 5601"/>
                      <a:gd name="T7" fmla="*/ 2147483646 h 3978"/>
                      <a:gd name="T8" fmla="*/ 2147483646 w 5601"/>
                      <a:gd name="T9" fmla="*/ 9765625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83" name="Google Shape;1767;p11"/>
                  <p:cNvSpPr>
                    <a:spLocks/>
                  </p:cNvSpPr>
                  <p:nvPr/>
                </p:nvSpPr>
                <p:spPr bwMode="auto">
                  <a:xfrm>
                    <a:off x="6674425" y="2152450"/>
                    <a:ext cx="140000" cy="99450"/>
                  </a:xfrm>
                  <a:custGeom>
                    <a:avLst/>
                    <a:gdLst>
                      <a:gd name="T0" fmla="*/ 2147483646 w 5600"/>
                      <a:gd name="T1" fmla="*/ 0 h 3978"/>
                      <a:gd name="T2" fmla="*/ 2147483646 w 5600"/>
                      <a:gd name="T3" fmla="*/ 839843750 h 3978"/>
                      <a:gd name="T4" fmla="*/ 2147483646 w 5600"/>
                      <a:gd name="T5" fmla="*/ 2147483646 h 3978"/>
                      <a:gd name="T6" fmla="*/ 2147483646 w 5600"/>
                      <a:gd name="T7" fmla="*/ 2147483646 h 3978"/>
                      <a:gd name="T8" fmla="*/ 2147483646 w 5600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84" name="Google Shape;1768;p11"/>
                  <p:cNvSpPr>
                    <a:spLocks/>
                  </p:cNvSpPr>
                  <p:nvPr/>
                </p:nvSpPr>
                <p:spPr bwMode="auto">
                  <a:xfrm>
                    <a:off x="6710150" y="2249550"/>
                    <a:ext cx="140575" cy="99625"/>
                  </a:xfrm>
                  <a:custGeom>
                    <a:avLst/>
                    <a:gdLst>
                      <a:gd name="T0" fmla="*/ 2147483646 w 5623"/>
                      <a:gd name="T1" fmla="*/ 0 h 3985"/>
                      <a:gd name="T2" fmla="*/ 2147483646 w 5623"/>
                      <a:gd name="T3" fmla="*/ 898437500 h 3985"/>
                      <a:gd name="T4" fmla="*/ 2147483646 w 5623"/>
                      <a:gd name="T5" fmla="*/ 2147483646 h 3985"/>
                      <a:gd name="T6" fmla="*/ 2147483646 w 5623"/>
                      <a:gd name="T7" fmla="*/ 2147483646 h 3985"/>
                      <a:gd name="T8" fmla="*/ 2147483646 w 5623"/>
                      <a:gd name="T9" fmla="*/ 0 h 398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85" name="Google Shape;1769;p11"/>
                  <p:cNvSpPr>
                    <a:spLocks/>
                  </p:cNvSpPr>
                  <p:nvPr/>
                </p:nvSpPr>
                <p:spPr bwMode="auto">
                  <a:xfrm>
                    <a:off x="6702550" y="2508675"/>
                    <a:ext cx="140625" cy="99625"/>
                  </a:xfrm>
                  <a:custGeom>
                    <a:avLst/>
                    <a:gdLst>
                      <a:gd name="T0" fmla="*/ 2147483646 w 5625"/>
                      <a:gd name="T1" fmla="*/ 9765625 h 3985"/>
                      <a:gd name="T2" fmla="*/ 2147483646 w 5625"/>
                      <a:gd name="T3" fmla="*/ 898437500 h 3985"/>
                      <a:gd name="T4" fmla="*/ 2147483646 w 5625"/>
                      <a:gd name="T5" fmla="*/ 2147483646 h 3985"/>
                      <a:gd name="T6" fmla="*/ 2147483646 w 5625"/>
                      <a:gd name="T7" fmla="*/ 2147483646 h 3985"/>
                      <a:gd name="T8" fmla="*/ 2147483646 w 5625"/>
                      <a:gd name="T9" fmla="*/ 9765625 h 398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86" name="Google Shape;1770;p11"/>
                  <p:cNvSpPr>
                    <a:spLocks/>
                  </p:cNvSpPr>
                  <p:nvPr/>
                </p:nvSpPr>
                <p:spPr bwMode="auto">
                  <a:xfrm>
                    <a:off x="6694200" y="2735850"/>
                    <a:ext cx="140475" cy="99650"/>
                  </a:xfrm>
                  <a:custGeom>
                    <a:avLst/>
                    <a:gdLst>
                      <a:gd name="T0" fmla="*/ 2147483646 w 5619"/>
                      <a:gd name="T1" fmla="*/ 9765625 h 3986"/>
                      <a:gd name="T2" fmla="*/ 2147483646 w 5619"/>
                      <a:gd name="T3" fmla="*/ 908203125 h 3986"/>
                      <a:gd name="T4" fmla="*/ 2147483646 w 5619"/>
                      <a:gd name="T5" fmla="*/ 2147483646 h 3986"/>
                      <a:gd name="T6" fmla="*/ 2147483646 w 5619"/>
                      <a:gd name="T7" fmla="*/ 2147483646 h 3986"/>
                      <a:gd name="T8" fmla="*/ 2147483646 w 5619"/>
                      <a:gd name="T9" fmla="*/ 9765625 h 398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87" name="Google Shape;1771;p11"/>
                  <p:cNvSpPr>
                    <a:spLocks/>
                  </p:cNvSpPr>
                  <p:nvPr/>
                </p:nvSpPr>
                <p:spPr bwMode="auto">
                  <a:xfrm>
                    <a:off x="6940400" y="2638950"/>
                    <a:ext cx="140175" cy="99275"/>
                  </a:xfrm>
                  <a:custGeom>
                    <a:avLst/>
                    <a:gdLst>
                      <a:gd name="T0" fmla="*/ 2147483646 w 5607"/>
                      <a:gd name="T1" fmla="*/ 0 h 3971"/>
                      <a:gd name="T2" fmla="*/ 2147483646 w 5607"/>
                      <a:gd name="T3" fmla="*/ 771484375 h 3971"/>
                      <a:gd name="T4" fmla="*/ 2147483646 w 5607"/>
                      <a:gd name="T5" fmla="*/ 2147483646 h 3971"/>
                      <a:gd name="T6" fmla="*/ 2147483646 w 5607"/>
                      <a:gd name="T7" fmla="*/ 2147483646 h 3971"/>
                      <a:gd name="T8" fmla="*/ 2147483646 w 5607"/>
                      <a:gd name="T9" fmla="*/ 0 h 397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88" name="Google Shape;1772;p11"/>
                  <p:cNvSpPr>
                    <a:spLocks/>
                  </p:cNvSpPr>
                  <p:nvPr/>
                </p:nvSpPr>
                <p:spPr bwMode="auto">
                  <a:xfrm>
                    <a:off x="6913800" y="2862350"/>
                    <a:ext cx="140200" cy="99300"/>
                  </a:xfrm>
                  <a:custGeom>
                    <a:avLst/>
                    <a:gdLst>
                      <a:gd name="T0" fmla="*/ 2147483646 w 5608"/>
                      <a:gd name="T1" fmla="*/ 0 h 3972"/>
                      <a:gd name="T2" fmla="*/ 2147483646 w 5608"/>
                      <a:gd name="T3" fmla="*/ 771484375 h 3972"/>
                      <a:gd name="T4" fmla="*/ 2147483646 w 5608"/>
                      <a:gd name="T5" fmla="*/ 2147483646 h 3972"/>
                      <a:gd name="T6" fmla="*/ 2147483646 w 5608"/>
                      <a:gd name="T7" fmla="*/ 2147483646 h 3972"/>
                      <a:gd name="T8" fmla="*/ 2147483646 w 5608"/>
                      <a:gd name="T9" fmla="*/ 0 h 397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89" name="Google Shape;1773;p11"/>
                  <p:cNvSpPr>
                    <a:spLocks/>
                  </p:cNvSpPr>
                  <p:nvPr/>
                </p:nvSpPr>
                <p:spPr bwMode="auto">
                  <a:xfrm>
                    <a:off x="6786750" y="2799700"/>
                    <a:ext cx="140725" cy="99450"/>
                  </a:xfrm>
                  <a:custGeom>
                    <a:avLst/>
                    <a:gdLst>
                      <a:gd name="T0" fmla="*/ 2147483646 w 5629"/>
                      <a:gd name="T1" fmla="*/ 9765625 h 3978"/>
                      <a:gd name="T2" fmla="*/ 2147483646 w 5629"/>
                      <a:gd name="T3" fmla="*/ 908203125 h 3978"/>
                      <a:gd name="T4" fmla="*/ 2147483646 w 5629"/>
                      <a:gd name="T5" fmla="*/ 2147483646 h 3978"/>
                      <a:gd name="T6" fmla="*/ 2147483646 w 5629"/>
                      <a:gd name="T7" fmla="*/ 2147483646 h 3978"/>
                      <a:gd name="T8" fmla="*/ 2147483646 w 5629"/>
                      <a:gd name="T9" fmla="*/ 9765625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0" name="Google Shape;1774;p11"/>
                  <p:cNvSpPr>
                    <a:spLocks/>
                  </p:cNvSpPr>
                  <p:nvPr/>
                </p:nvSpPr>
                <p:spPr bwMode="auto">
                  <a:xfrm>
                    <a:off x="6832550" y="2927550"/>
                    <a:ext cx="140725" cy="99450"/>
                  </a:xfrm>
                  <a:custGeom>
                    <a:avLst/>
                    <a:gdLst>
                      <a:gd name="T0" fmla="*/ 2147483646 w 5629"/>
                      <a:gd name="T1" fmla="*/ 0 h 3978"/>
                      <a:gd name="T2" fmla="*/ 2147483646 w 5629"/>
                      <a:gd name="T3" fmla="*/ 830078125 h 3978"/>
                      <a:gd name="T4" fmla="*/ 2147483646 w 5629"/>
                      <a:gd name="T5" fmla="*/ 2147483646 h 3978"/>
                      <a:gd name="T6" fmla="*/ 2147483646 w 5629"/>
                      <a:gd name="T7" fmla="*/ 2147483646 h 3978"/>
                      <a:gd name="T8" fmla="*/ 2147483646 w 5629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1" name="Google Shape;1775;p11"/>
                  <p:cNvSpPr>
                    <a:spLocks/>
                  </p:cNvSpPr>
                  <p:nvPr/>
                </p:nvSpPr>
                <p:spPr bwMode="auto">
                  <a:xfrm>
                    <a:off x="6993575" y="2881000"/>
                    <a:ext cx="139800" cy="99625"/>
                  </a:xfrm>
                  <a:custGeom>
                    <a:avLst/>
                    <a:gdLst>
                      <a:gd name="T0" fmla="*/ 2147483646 w 5592"/>
                      <a:gd name="T1" fmla="*/ 0 h 3985"/>
                      <a:gd name="T2" fmla="*/ 2147483646 w 5592"/>
                      <a:gd name="T3" fmla="*/ 908203125 h 3985"/>
                      <a:gd name="T4" fmla="*/ 2147483646 w 5592"/>
                      <a:gd name="T5" fmla="*/ 2147483646 h 3985"/>
                      <a:gd name="T6" fmla="*/ 2147483646 w 5592"/>
                      <a:gd name="T7" fmla="*/ 2147483646 h 3985"/>
                      <a:gd name="T8" fmla="*/ 2147483646 w 5592"/>
                      <a:gd name="T9" fmla="*/ 0 h 398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2" name="Google Shape;1776;p11"/>
                  <p:cNvSpPr>
                    <a:spLocks/>
                  </p:cNvSpPr>
                  <p:nvPr/>
                </p:nvSpPr>
                <p:spPr bwMode="auto">
                  <a:xfrm>
                    <a:off x="7039175" y="2809750"/>
                    <a:ext cx="140000" cy="99450"/>
                  </a:xfrm>
                  <a:custGeom>
                    <a:avLst/>
                    <a:gdLst>
                      <a:gd name="T0" fmla="*/ 2147483646 w 5600"/>
                      <a:gd name="T1" fmla="*/ 0 h 3978"/>
                      <a:gd name="T2" fmla="*/ 2147483646 w 5600"/>
                      <a:gd name="T3" fmla="*/ 839843750 h 3978"/>
                      <a:gd name="T4" fmla="*/ 2147483646 w 5600"/>
                      <a:gd name="T5" fmla="*/ 2147483646 h 3978"/>
                      <a:gd name="T6" fmla="*/ 2147483646 w 5600"/>
                      <a:gd name="T7" fmla="*/ 2147483646 h 3978"/>
                      <a:gd name="T8" fmla="*/ 2147483646 w 5600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3" name="Google Shape;1777;p11"/>
                  <p:cNvSpPr>
                    <a:spLocks/>
                  </p:cNvSpPr>
                  <p:nvPr/>
                </p:nvSpPr>
                <p:spPr bwMode="auto">
                  <a:xfrm>
                    <a:off x="7044300" y="2659100"/>
                    <a:ext cx="140750" cy="99475"/>
                  </a:xfrm>
                  <a:custGeom>
                    <a:avLst/>
                    <a:gdLst>
                      <a:gd name="T0" fmla="*/ 2147483646 w 5630"/>
                      <a:gd name="T1" fmla="*/ 9765625 h 3979"/>
                      <a:gd name="T2" fmla="*/ 2147483646 w 5630"/>
                      <a:gd name="T3" fmla="*/ 908203125 h 3979"/>
                      <a:gd name="T4" fmla="*/ 2147483646 w 5630"/>
                      <a:gd name="T5" fmla="*/ 2147483646 h 3979"/>
                      <a:gd name="T6" fmla="*/ 2147483646 w 5630"/>
                      <a:gd name="T7" fmla="*/ 2147483646 h 3979"/>
                      <a:gd name="T8" fmla="*/ 2147483646 w 5630"/>
                      <a:gd name="T9" fmla="*/ 9765625 h 397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4" name="Google Shape;1778;p11"/>
                  <p:cNvSpPr>
                    <a:spLocks/>
                  </p:cNvSpPr>
                  <p:nvPr/>
                </p:nvSpPr>
                <p:spPr bwMode="auto">
                  <a:xfrm>
                    <a:off x="7022525" y="2581800"/>
                    <a:ext cx="140725" cy="99450"/>
                  </a:xfrm>
                  <a:custGeom>
                    <a:avLst/>
                    <a:gdLst>
                      <a:gd name="T0" fmla="*/ 2147483646 w 5629"/>
                      <a:gd name="T1" fmla="*/ 0 h 3978"/>
                      <a:gd name="T2" fmla="*/ 2147483646 w 5629"/>
                      <a:gd name="T3" fmla="*/ 830078125 h 3978"/>
                      <a:gd name="T4" fmla="*/ 2147483646 w 5629"/>
                      <a:gd name="T5" fmla="*/ 2147483646 h 3978"/>
                      <a:gd name="T6" fmla="*/ 2147483646 w 5629"/>
                      <a:gd name="T7" fmla="*/ 2147483646 h 3978"/>
                      <a:gd name="T8" fmla="*/ 2147483646 w 5629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5" name="Google Shape;1779;p11"/>
                  <p:cNvSpPr>
                    <a:spLocks/>
                  </p:cNvSpPr>
                  <p:nvPr/>
                </p:nvSpPr>
                <p:spPr bwMode="auto">
                  <a:xfrm>
                    <a:off x="6960900" y="2367500"/>
                    <a:ext cx="140075" cy="99450"/>
                  </a:xfrm>
                  <a:custGeom>
                    <a:avLst/>
                    <a:gdLst>
                      <a:gd name="T0" fmla="*/ 2147483646 w 5603"/>
                      <a:gd name="T1" fmla="*/ 0 h 3978"/>
                      <a:gd name="T2" fmla="*/ 2147483646 w 5603"/>
                      <a:gd name="T3" fmla="*/ 839843750 h 3978"/>
                      <a:gd name="T4" fmla="*/ 2147483646 w 5603"/>
                      <a:gd name="T5" fmla="*/ 2147483646 h 3978"/>
                      <a:gd name="T6" fmla="*/ 2147483646 w 5603"/>
                      <a:gd name="T7" fmla="*/ 2147483646 h 3978"/>
                      <a:gd name="T8" fmla="*/ 2147483646 w 5603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6" name="Google Shape;1780;p11"/>
                  <p:cNvSpPr>
                    <a:spLocks/>
                  </p:cNvSpPr>
                  <p:nvPr/>
                </p:nvSpPr>
                <p:spPr bwMode="auto">
                  <a:xfrm>
                    <a:off x="6883400" y="2357025"/>
                    <a:ext cx="140200" cy="99300"/>
                  </a:xfrm>
                  <a:custGeom>
                    <a:avLst/>
                    <a:gdLst>
                      <a:gd name="T0" fmla="*/ 2147483646 w 5608"/>
                      <a:gd name="T1" fmla="*/ 0 h 3972"/>
                      <a:gd name="T2" fmla="*/ 2147483646 w 5608"/>
                      <a:gd name="T3" fmla="*/ 771484375 h 3972"/>
                      <a:gd name="T4" fmla="*/ 2147483646 w 5608"/>
                      <a:gd name="T5" fmla="*/ 2147483646 h 3972"/>
                      <a:gd name="T6" fmla="*/ 2147483646 w 5608"/>
                      <a:gd name="T7" fmla="*/ 2147483646 h 3972"/>
                      <a:gd name="T8" fmla="*/ 2147483646 w 5608"/>
                      <a:gd name="T9" fmla="*/ 0 h 397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7" name="Google Shape;1781;p11"/>
                  <p:cNvSpPr>
                    <a:spLocks/>
                  </p:cNvSpPr>
                  <p:nvPr/>
                </p:nvSpPr>
                <p:spPr bwMode="auto">
                  <a:xfrm>
                    <a:off x="6773025" y="2206975"/>
                    <a:ext cx="139975" cy="99450"/>
                  </a:xfrm>
                  <a:custGeom>
                    <a:avLst/>
                    <a:gdLst>
                      <a:gd name="T0" fmla="*/ 2147483646 w 5599"/>
                      <a:gd name="T1" fmla="*/ 9765625 h 3978"/>
                      <a:gd name="T2" fmla="*/ 2147483646 w 5599"/>
                      <a:gd name="T3" fmla="*/ 908203125 h 3978"/>
                      <a:gd name="T4" fmla="*/ 2147483646 w 5599"/>
                      <a:gd name="T5" fmla="*/ 2147483646 h 3978"/>
                      <a:gd name="T6" fmla="*/ 2147483646 w 5599"/>
                      <a:gd name="T7" fmla="*/ 2147483646 h 3978"/>
                      <a:gd name="T8" fmla="*/ 2147483646 w 5599"/>
                      <a:gd name="T9" fmla="*/ 9765625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8" name="Google Shape;1782;p11"/>
                  <p:cNvSpPr>
                    <a:spLocks/>
                  </p:cNvSpPr>
                  <p:nvPr/>
                </p:nvSpPr>
                <p:spPr bwMode="auto">
                  <a:xfrm>
                    <a:off x="6875800" y="2616150"/>
                    <a:ext cx="139500" cy="99275"/>
                  </a:xfrm>
                  <a:custGeom>
                    <a:avLst/>
                    <a:gdLst>
                      <a:gd name="T0" fmla="*/ 2147483646 w 5580"/>
                      <a:gd name="T1" fmla="*/ 0 h 3971"/>
                      <a:gd name="T2" fmla="*/ 2147483646 w 5580"/>
                      <a:gd name="T3" fmla="*/ 771484375 h 3971"/>
                      <a:gd name="T4" fmla="*/ 2147483646 w 5580"/>
                      <a:gd name="T5" fmla="*/ 2147483646 h 3971"/>
                      <a:gd name="T6" fmla="*/ 2147483646 w 5580"/>
                      <a:gd name="T7" fmla="*/ 2147483646 h 3971"/>
                      <a:gd name="T8" fmla="*/ 2147483646 w 5580"/>
                      <a:gd name="T9" fmla="*/ 0 h 397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99" name="Google Shape;1783;p11"/>
                  <p:cNvSpPr>
                    <a:spLocks/>
                  </p:cNvSpPr>
                  <p:nvPr/>
                </p:nvSpPr>
                <p:spPr bwMode="auto">
                  <a:xfrm>
                    <a:off x="6915950" y="2845300"/>
                    <a:ext cx="140700" cy="99450"/>
                  </a:xfrm>
                  <a:custGeom>
                    <a:avLst/>
                    <a:gdLst>
                      <a:gd name="T0" fmla="*/ 2147483646 w 5628"/>
                      <a:gd name="T1" fmla="*/ 0 h 3978"/>
                      <a:gd name="T2" fmla="*/ 2147483646 w 5628"/>
                      <a:gd name="T3" fmla="*/ 898437500 h 3978"/>
                      <a:gd name="T4" fmla="*/ 2147483646 w 5628"/>
                      <a:gd name="T5" fmla="*/ 2147483646 h 3978"/>
                      <a:gd name="T6" fmla="*/ 2147483646 w 5628"/>
                      <a:gd name="T7" fmla="*/ 2147483646 h 3978"/>
                      <a:gd name="T8" fmla="*/ 2147483646 w 5628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0" name="Google Shape;1784;p11"/>
                  <p:cNvSpPr>
                    <a:spLocks/>
                  </p:cNvSpPr>
                  <p:nvPr/>
                </p:nvSpPr>
                <p:spPr bwMode="auto">
                  <a:xfrm>
                    <a:off x="6946550" y="2720650"/>
                    <a:ext cx="140475" cy="99650"/>
                  </a:xfrm>
                  <a:custGeom>
                    <a:avLst/>
                    <a:gdLst>
                      <a:gd name="T0" fmla="*/ 2147483646 w 5619"/>
                      <a:gd name="T1" fmla="*/ 9765625 h 3986"/>
                      <a:gd name="T2" fmla="*/ 2147483646 w 5619"/>
                      <a:gd name="T3" fmla="*/ 908203125 h 3986"/>
                      <a:gd name="T4" fmla="*/ 2147483646 w 5619"/>
                      <a:gd name="T5" fmla="*/ 2147483646 h 3986"/>
                      <a:gd name="T6" fmla="*/ 2147483646 w 5619"/>
                      <a:gd name="T7" fmla="*/ 2147483646 h 3986"/>
                      <a:gd name="T8" fmla="*/ 2147483646 w 5619"/>
                      <a:gd name="T9" fmla="*/ 9765625 h 398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1" name="Google Shape;1785;p11"/>
                  <p:cNvSpPr>
                    <a:spLocks/>
                  </p:cNvSpPr>
                  <p:nvPr/>
                </p:nvSpPr>
                <p:spPr bwMode="auto">
                  <a:xfrm>
                    <a:off x="7005750" y="2694850"/>
                    <a:ext cx="140550" cy="99625"/>
                  </a:xfrm>
                  <a:custGeom>
                    <a:avLst/>
                    <a:gdLst>
                      <a:gd name="T0" fmla="*/ 2147483646 w 5622"/>
                      <a:gd name="T1" fmla="*/ 9765625 h 3985"/>
                      <a:gd name="T2" fmla="*/ 2147483646 w 5622"/>
                      <a:gd name="T3" fmla="*/ 898437500 h 3985"/>
                      <a:gd name="T4" fmla="*/ 2147483646 w 5622"/>
                      <a:gd name="T5" fmla="*/ 2147483646 h 3985"/>
                      <a:gd name="T6" fmla="*/ 2147483646 w 5622"/>
                      <a:gd name="T7" fmla="*/ 2147483646 h 3985"/>
                      <a:gd name="T8" fmla="*/ 2147483646 w 5622"/>
                      <a:gd name="T9" fmla="*/ 9765625 h 398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2" name="Google Shape;1786;p11"/>
                  <p:cNvSpPr>
                    <a:spLocks/>
                  </p:cNvSpPr>
                  <p:nvPr/>
                </p:nvSpPr>
                <p:spPr bwMode="auto">
                  <a:xfrm>
                    <a:off x="6834775" y="1989225"/>
                    <a:ext cx="140875" cy="99300"/>
                  </a:xfrm>
                  <a:custGeom>
                    <a:avLst/>
                    <a:gdLst>
                      <a:gd name="T0" fmla="*/ 2147483646 w 5635"/>
                      <a:gd name="T1" fmla="*/ 9765625 h 3972"/>
                      <a:gd name="T2" fmla="*/ 2147483646 w 5635"/>
                      <a:gd name="T3" fmla="*/ 781250000 h 3972"/>
                      <a:gd name="T4" fmla="*/ 2147483646 w 5635"/>
                      <a:gd name="T5" fmla="*/ 2147483646 h 3972"/>
                      <a:gd name="T6" fmla="*/ 2147483646 w 5635"/>
                      <a:gd name="T7" fmla="*/ 2147483646 h 3972"/>
                      <a:gd name="T8" fmla="*/ 2147483646 w 5635"/>
                      <a:gd name="T9" fmla="*/ 9765625 h 397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3" name="Google Shape;1787;p11"/>
                  <p:cNvSpPr>
                    <a:spLocks/>
                  </p:cNvSpPr>
                  <p:nvPr/>
                </p:nvSpPr>
                <p:spPr bwMode="auto">
                  <a:xfrm>
                    <a:off x="6674225" y="2036175"/>
                    <a:ext cx="139500" cy="99275"/>
                  </a:xfrm>
                  <a:custGeom>
                    <a:avLst/>
                    <a:gdLst>
                      <a:gd name="T0" fmla="*/ 2147483646 w 5580"/>
                      <a:gd name="T1" fmla="*/ 9765625 h 3971"/>
                      <a:gd name="T2" fmla="*/ 2147483646 w 5580"/>
                      <a:gd name="T3" fmla="*/ 839843750 h 3971"/>
                      <a:gd name="T4" fmla="*/ 2147483646 w 5580"/>
                      <a:gd name="T5" fmla="*/ 2147483646 h 3971"/>
                      <a:gd name="T6" fmla="*/ 2147483646 w 5580"/>
                      <a:gd name="T7" fmla="*/ 2147483646 h 3971"/>
                      <a:gd name="T8" fmla="*/ 2147483646 w 5580"/>
                      <a:gd name="T9" fmla="*/ 9765625 h 397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4" name="Google Shape;1788;p11"/>
                  <p:cNvSpPr>
                    <a:spLocks/>
                  </p:cNvSpPr>
                  <p:nvPr/>
                </p:nvSpPr>
                <p:spPr bwMode="auto">
                  <a:xfrm>
                    <a:off x="6691975" y="1897900"/>
                    <a:ext cx="140025" cy="99450"/>
                  </a:xfrm>
                  <a:custGeom>
                    <a:avLst/>
                    <a:gdLst>
                      <a:gd name="T0" fmla="*/ 2147483646 w 5601"/>
                      <a:gd name="T1" fmla="*/ 0 h 3978"/>
                      <a:gd name="T2" fmla="*/ 2147483646 w 5601"/>
                      <a:gd name="T3" fmla="*/ 830078125 h 3978"/>
                      <a:gd name="T4" fmla="*/ 2147483646 w 5601"/>
                      <a:gd name="T5" fmla="*/ 2147483646 h 3978"/>
                      <a:gd name="T6" fmla="*/ 2147483646 w 5601"/>
                      <a:gd name="T7" fmla="*/ 2147483646 h 3978"/>
                      <a:gd name="T8" fmla="*/ 2147483646 w 5601"/>
                      <a:gd name="T9" fmla="*/ 0 h 39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5" name="Google Shape;1789;p11"/>
                  <p:cNvSpPr>
                    <a:spLocks/>
                  </p:cNvSpPr>
                  <p:nvPr/>
                </p:nvSpPr>
                <p:spPr bwMode="auto">
                  <a:xfrm>
                    <a:off x="6765625" y="1951250"/>
                    <a:ext cx="140175" cy="99275"/>
                  </a:xfrm>
                  <a:custGeom>
                    <a:avLst/>
                    <a:gdLst>
                      <a:gd name="T0" fmla="*/ 2147483646 w 5607"/>
                      <a:gd name="T1" fmla="*/ 0 h 3971"/>
                      <a:gd name="T2" fmla="*/ 2147483646 w 5607"/>
                      <a:gd name="T3" fmla="*/ 771484375 h 3971"/>
                      <a:gd name="T4" fmla="*/ 2147483646 w 5607"/>
                      <a:gd name="T5" fmla="*/ 2147483646 h 3971"/>
                      <a:gd name="T6" fmla="*/ 2147483646 w 5607"/>
                      <a:gd name="T7" fmla="*/ 2147483646 h 3971"/>
                      <a:gd name="T8" fmla="*/ 2147483646 w 5607"/>
                      <a:gd name="T9" fmla="*/ 0 h 397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06" name="Google Shape;1790;p11"/>
                  <p:cNvSpPr>
                    <a:spLocks/>
                  </p:cNvSpPr>
                  <p:nvPr/>
                </p:nvSpPr>
                <p:spPr bwMode="auto">
                  <a:xfrm>
                    <a:off x="6739025" y="2431925"/>
                    <a:ext cx="139825" cy="99625"/>
                  </a:xfrm>
                  <a:custGeom>
                    <a:avLst/>
                    <a:gdLst>
                      <a:gd name="T0" fmla="*/ 2147483646 w 5593"/>
                      <a:gd name="T1" fmla="*/ 0 h 3985"/>
                      <a:gd name="T2" fmla="*/ 2147483646 w 5593"/>
                      <a:gd name="T3" fmla="*/ 898437500 h 3985"/>
                      <a:gd name="T4" fmla="*/ 2147483646 w 5593"/>
                      <a:gd name="T5" fmla="*/ 2147483646 h 3985"/>
                      <a:gd name="T6" fmla="*/ 2147483646 w 5593"/>
                      <a:gd name="T7" fmla="*/ 2147483646 h 3985"/>
                      <a:gd name="T8" fmla="*/ 2147483646 w 5593"/>
                      <a:gd name="T9" fmla="*/ 0 h 398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  <p:grpSp>
              <p:nvGrpSpPr>
                <p:cNvPr id="125" name="Google Shape;1791;p11"/>
                <p:cNvGrpSpPr>
                  <a:grpSpLocks/>
                </p:cNvGrpSpPr>
                <p:nvPr/>
              </p:nvGrpSpPr>
              <p:grpSpPr bwMode="auto"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26" name="Google Shape;1792;p11"/>
                  <p:cNvSpPr/>
                  <p:nvPr/>
                </p:nvSpPr>
                <p:spPr>
                  <a:xfrm>
                    <a:off x="975329" y="682590"/>
                    <a:ext cx="410538" cy="668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7" name="Google Shape;1793;p11"/>
                  <p:cNvSpPr/>
                  <p:nvPr/>
                </p:nvSpPr>
                <p:spPr>
                  <a:xfrm>
                    <a:off x="583073" y="1005040"/>
                    <a:ext cx="701406" cy="443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8" name="Google Shape;1794;p11"/>
                  <p:cNvSpPr/>
                  <p:nvPr/>
                </p:nvSpPr>
                <p:spPr>
                  <a:xfrm>
                    <a:off x="755932" y="1415583"/>
                    <a:ext cx="546830" cy="4653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9" name="Google Shape;1795;p11"/>
                  <p:cNvSpPr/>
                  <p:nvPr/>
                </p:nvSpPr>
                <p:spPr>
                  <a:xfrm>
                    <a:off x="1208023" y="1430542"/>
                    <a:ext cx="334082" cy="6482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0" name="Google Shape;1796;p11"/>
                  <p:cNvSpPr/>
                  <p:nvPr/>
                </p:nvSpPr>
                <p:spPr>
                  <a:xfrm>
                    <a:off x="1324370" y="792289"/>
                    <a:ext cx="501954" cy="5584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1" name="Google Shape;1797;p11"/>
                  <p:cNvSpPr/>
                  <p:nvPr/>
                </p:nvSpPr>
                <p:spPr>
                  <a:xfrm>
                    <a:off x="1302762" y="1297573"/>
                    <a:ext cx="629937" cy="3573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2" name="Google Shape;1798;p11"/>
                  <p:cNvSpPr/>
                  <p:nvPr/>
                </p:nvSpPr>
                <p:spPr>
                  <a:xfrm>
                    <a:off x="1259548" y="1465446"/>
                    <a:ext cx="127982" cy="4387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3" name="Google Shape;1799;p11"/>
                  <p:cNvSpPr/>
                  <p:nvPr/>
                </p:nvSpPr>
                <p:spPr>
                  <a:xfrm>
                    <a:off x="1279493" y="1445501"/>
                    <a:ext cx="169534" cy="375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4" name="Google Shape;1800;p11"/>
                  <p:cNvSpPr/>
                  <p:nvPr/>
                </p:nvSpPr>
                <p:spPr>
                  <a:xfrm>
                    <a:off x="1256224" y="1493703"/>
                    <a:ext cx="69808" cy="3723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5" name="Google Shape;1801;p11"/>
                  <p:cNvSpPr/>
                  <p:nvPr/>
                </p:nvSpPr>
                <p:spPr>
                  <a:xfrm>
                    <a:off x="986963" y="1450488"/>
                    <a:ext cx="299178" cy="24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6" name="Google Shape;1802;p11"/>
                  <p:cNvSpPr/>
                  <p:nvPr/>
                </p:nvSpPr>
                <p:spPr>
                  <a:xfrm>
                    <a:off x="1126580" y="1435528"/>
                    <a:ext cx="211087" cy="231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7" name="Google Shape;1803;p11"/>
                  <p:cNvSpPr/>
                  <p:nvPr/>
                </p:nvSpPr>
                <p:spPr>
                  <a:xfrm>
                    <a:off x="873941" y="1420570"/>
                    <a:ext cx="413864" cy="2177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8" name="Google Shape;1804;p11"/>
                  <p:cNvSpPr/>
                  <p:nvPr/>
                </p:nvSpPr>
                <p:spPr>
                  <a:xfrm>
                    <a:off x="980315" y="1413921"/>
                    <a:ext cx="289205" cy="134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9" name="Google Shape;1805;p11"/>
                  <p:cNvSpPr/>
                  <p:nvPr/>
                </p:nvSpPr>
                <p:spPr>
                  <a:xfrm>
                    <a:off x="789174" y="1334140"/>
                    <a:ext cx="491982" cy="1213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0" name="Google Shape;1806;p11"/>
                  <p:cNvSpPr/>
                  <p:nvPr/>
                </p:nvSpPr>
                <p:spPr>
                  <a:xfrm>
                    <a:off x="981978" y="1251034"/>
                    <a:ext cx="327433" cy="189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1" name="Google Shape;1807;p11"/>
                  <p:cNvSpPr/>
                  <p:nvPr/>
                </p:nvSpPr>
                <p:spPr>
                  <a:xfrm>
                    <a:off x="973667" y="1174576"/>
                    <a:ext cx="357352" cy="249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2" name="Google Shape;1808;p11"/>
                  <p:cNvSpPr/>
                  <p:nvPr/>
                </p:nvSpPr>
                <p:spPr>
                  <a:xfrm>
                    <a:off x="1138215" y="951853"/>
                    <a:ext cx="179507" cy="468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3" name="Google Shape;1809;p11"/>
                  <p:cNvSpPr/>
                  <p:nvPr/>
                </p:nvSpPr>
                <p:spPr>
                  <a:xfrm>
                    <a:off x="1214672" y="978447"/>
                    <a:ext cx="139616" cy="4587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4" name="Google Shape;1810;p11"/>
                  <p:cNvSpPr/>
                  <p:nvPr/>
                </p:nvSpPr>
                <p:spPr>
                  <a:xfrm>
                    <a:off x="1287804" y="1010026"/>
                    <a:ext cx="84767" cy="4188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5" name="Google Shape;1811;p11"/>
                  <p:cNvSpPr/>
                  <p:nvPr/>
                </p:nvSpPr>
                <p:spPr>
                  <a:xfrm>
                    <a:off x="1309411" y="1001716"/>
                    <a:ext cx="275909" cy="3889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6" name="Google Shape;1812;p11"/>
                  <p:cNvSpPr/>
                  <p:nvPr/>
                </p:nvSpPr>
                <p:spPr>
                  <a:xfrm>
                    <a:off x="1297777" y="1111416"/>
                    <a:ext cx="319123" cy="334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7" name="Google Shape;1813;p11"/>
                  <p:cNvSpPr/>
                  <p:nvPr/>
                </p:nvSpPr>
                <p:spPr>
                  <a:xfrm>
                    <a:off x="1281156" y="1176238"/>
                    <a:ext cx="354027" cy="2692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8" name="Google Shape;1814;p11"/>
                  <p:cNvSpPr/>
                  <p:nvPr/>
                </p:nvSpPr>
                <p:spPr>
                  <a:xfrm>
                    <a:off x="1291128" y="1360734"/>
                    <a:ext cx="465388" cy="864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9" name="Google Shape;1815;p11"/>
                  <p:cNvSpPr/>
                  <p:nvPr/>
                </p:nvSpPr>
                <p:spPr>
                  <a:xfrm>
                    <a:off x="1302762" y="1438853"/>
                    <a:ext cx="402228" cy="681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0" name="Google Shape;1816;p11"/>
                  <p:cNvSpPr/>
                  <p:nvPr/>
                </p:nvSpPr>
                <p:spPr>
                  <a:xfrm>
                    <a:off x="1296114" y="1395637"/>
                    <a:ext cx="344055" cy="747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1" name="Google Shape;1817;p11"/>
                  <p:cNvSpPr/>
                  <p:nvPr/>
                </p:nvSpPr>
                <p:spPr>
                  <a:xfrm>
                    <a:off x="1276169" y="1453812"/>
                    <a:ext cx="344055" cy="10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2" name="Google Shape;1818;p11"/>
                  <p:cNvSpPr>
                    <a:spLocks/>
                  </p:cNvSpPr>
                  <p:nvPr/>
                </p:nvSpPr>
                <p:spPr bwMode="auto">
                  <a:xfrm>
                    <a:off x="1137825" y="1157600"/>
                    <a:ext cx="342175" cy="387200"/>
                  </a:xfrm>
                  <a:custGeom>
                    <a:avLst/>
                    <a:gdLst>
                      <a:gd name="T0" fmla="*/ 2147483646 w 13687"/>
                      <a:gd name="T1" fmla="*/ 2147483646 h 15488"/>
                      <a:gd name="T2" fmla="*/ 2147483646 w 13687"/>
                      <a:gd name="T3" fmla="*/ 2147483646 h 15488"/>
                      <a:gd name="T4" fmla="*/ 2147483646 w 13687"/>
                      <a:gd name="T5" fmla="*/ 2147483646 h 15488"/>
                      <a:gd name="T6" fmla="*/ 2147483646 w 13687"/>
                      <a:gd name="T7" fmla="*/ 2147483646 h 15488"/>
                      <a:gd name="T8" fmla="*/ 2147483646 w 13687"/>
                      <a:gd name="T9" fmla="*/ 2147483646 h 15488"/>
                      <a:gd name="T10" fmla="*/ 2147483646 w 13687"/>
                      <a:gd name="T11" fmla="*/ 2147483646 h 15488"/>
                      <a:gd name="T12" fmla="*/ 2147483646 w 13687"/>
                      <a:gd name="T13" fmla="*/ 2147483646 h 15488"/>
                      <a:gd name="T14" fmla="*/ 2147483646 w 13687"/>
                      <a:gd name="T15" fmla="*/ 2147483646 h 15488"/>
                      <a:gd name="T16" fmla="*/ 2147483646 w 13687"/>
                      <a:gd name="T17" fmla="*/ 2147483646 h 15488"/>
                      <a:gd name="T18" fmla="*/ 2147483646 w 13687"/>
                      <a:gd name="T19" fmla="*/ 2147483646 h 15488"/>
                      <a:gd name="T20" fmla="*/ 2147483646 w 13687"/>
                      <a:gd name="T21" fmla="*/ 2147483646 h 15488"/>
                      <a:gd name="T22" fmla="*/ 2147483646 w 13687"/>
                      <a:gd name="T23" fmla="*/ 2147483646 h 15488"/>
                      <a:gd name="T24" fmla="*/ 2147483646 w 13687"/>
                      <a:gd name="T25" fmla="*/ 2147483646 h 15488"/>
                      <a:gd name="T26" fmla="*/ 2147483646 w 13687"/>
                      <a:gd name="T27" fmla="*/ 2147483646 h 15488"/>
                      <a:gd name="T28" fmla="*/ 2147483646 w 13687"/>
                      <a:gd name="T29" fmla="*/ 2147483646 h 15488"/>
                      <a:gd name="T30" fmla="*/ 2147483646 w 13687"/>
                      <a:gd name="T31" fmla="*/ 2147483646 h 15488"/>
                      <a:gd name="T32" fmla="*/ 2147483646 w 13687"/>
                      <a:gd name="T33" fmla="*/ 2147483646 h 15488"/>
                      <a:gd name="T34" fmla="*/ 2147483646 w 13687"/>
                      <a:gd name="T35" fmla="*/ 2147483646 h 15488"/>
                      <a:gd name="T36" fmla="*/ 2147483646 w 13687"/>
                      <a:gd name="T37" fmla="*/ 2147483646 h 15488"/>
                      <a:gd name="T38" fmla="*/ 2147483646 w 13687"/>
                      <a:gd name="T39" fmla="*/ 2147483646 h 15488"/>
                      <a:gd name="T40" fmla="*/ 2147483646 w 13687"/>
                      <a:gd name="T41" fmla="*/ 2147483646 h 15488"/>
                      <a:gd name="T42" fmla="*/ 2147483646 w 13687"/>
                      <a:gd name="T43" fmla="*/ 2147483646 h 15488"/>
                      <a:gd name="T44" fmla="*/ 2147483646 w 13687"/>
                      <a:gd name="T45" fmla="*/ 2147483646 h 15488"/>
                      <a:gd name="T46" fmla="*/ 2147483646 w 13687"/>
                      <a:gd name="T47" fmla="*/ 2147483646 h 15488"/>
                      <a:gd name="T48" fmla="*/ 2147483646 w 13687"/>
                      <a:gd name="T49" fmla="*/ 2147483646 h 15488"/>
                      <a:gd name="T50" fmla="*/ 2147483646 w 13687"/>
                      <a:gd name="T51" fmla="*/ 2147483646 h 15488"/>
                      <a:gd name="T52" fmla="*/ 2147483646 w 13687"/>
                      <a:gd name="T53" fmla="*/ 2147483646 h 15488"/>
                      <a:gd name="T54" fmla="*/ 2147483646 w 13687"/>
                      <a:gd name="T55" fmla="*/ 2147483646 h 15488"/>
                      <a:gd name="T56" fmla="*/ 2147483646 w 13687"/>
                      <a:gd name="T57" fmla="*/ 2147483646 h 15488"/>
                      <a:gd name="T58" fmla="*/ 2147483646 w 13687"/>
                      <a:gd name="T59" fmla="*/ 2147483646 h 15488"/>
                      <a:gd name="T60" fmla="*/ 2147483646 w 13687"/>
                      <a:gd name="T61" fmla="*/ 2147483646 h 15488"/>
                      <a:gd name="T62" fmla="*/ 2147483646 w 13687"/>
                      <a:gd name="T63" fmla="*/ 9765625 h 15488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3" name="Google Shape;1819;p11"/>
                  <p:cNvSpPr>
                    <a:spLocks/>
                  </p:cNvSpPr>
                  <p:nvPr/>
                </p:nvSpPr>
                <p:spPr bwMode="auto">
                  <a:xfrm>
                    <a:off x="1239650" y="1283750"/>
                    <a:ext cx="136800" cy="139925"/>
                  </a:xfrm>
                  <a:custGeom>
                    <a:avLst/>
                    <a:gdLst>
                      <a:gd name="T0" fmla="*/ 2147483646 w 5472"/>
                      <a:gd name="T1" fmla="*/ 0 h 5597"/>
                      <a:gd name="T2" fmla="*/ 2147483646 w 5472"/>
                      <a:gd name="T3" fmla="*/ 888671875 h 5597"/>
                      <a:gd name="T4" fmla="*/ 2147483646 w 5472"/>
                      <a:gd name="T5" fmla="*/ 2147483646 h 5597"/>
                      <a:gd name="T6" fmla="*/ 1494140625 w 5472"/>
                      <a:gd name="T7" fmla="*/ 2147483646 h 5597"/>
                      <a:gd name="T8" fmla="*/ 2147483646 w 5472"/>
                      <a:gd name="T9" fmla="*/ 2147483646 h 5597"/>
                      <a:gd name="T10" fmla="*/ 2147483646 w 5472"/>
                      <a:gd name="T11" fmla="*/ 2147483646 h 5597"/>
                      <a:gd name="T12" fmla="*/ 2147483646 w 5472"/>
                      <a:gd name="T13" fmla="*/ 2147483646 h 5597"/>
                      <a:gd name="T14" fmla="*/ 2147483646 w 5472"/>
                      <a:gd name="T15" fmla="*/ 2147483646 h 5597"/>
                      <a:gd name="T16" fmla="*/ 2147483646 w 5472"/>
                      <a:gd name="T17" fmla="*/ 2147483646 h 5597"/>
                      <a:gd name="T18" fmla="*/ 2147483646 w 5472"/>
                      <a:gd name="T19" fmla="*/ 2147483646 h 5597"/>
                      <a:gd name="T20" fmla="*/ 2147483646 w 5472"/>
                      <a:gd name="T21" fmla="*/ 2147483646 h 5597"/>
                      <a:gd name="T22" fmla="*/ 2147483646 w 5472"/>
                      <a:gd name="T23" fmla="*/ 2147483646 h 5597"/>
                      <a:gd name="T24" fmla="*/ 2147483646 w 5472"/>
                      <a:gd name="T25" fmla="*/ 2147483646 h 5597"/>
                      <a:gd name="T26" fmla="*/ 2147483646 w 5472"/>
                      <a:gd name="T27" fmla="*/ 2147483646 h 5597"/>
                      <a:gd name="T28" fmla="*/ 2147483646 w 5472"/>
                      <a:gd name="T29" fmla="*/ 1914062500 h 5597"/>
                      <a:gd name="T30" fmla="*/ 2147483646 w 5472"/>
                      <a:gd name="T31" fmla="*/ 2147483646 h 5597"/>
                      <a:gd name="T32" fmla="*/ 2147483646 w 5472"/>
                      <a:gd name="T33" fmla="*/ 0 h 559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8" name="Google Shape;1820;p11"/>
            <p:cNvGrpSpPr>
              <a:grpSpLocks/>
            </p:cNvGrpSpPr>
            <p:nvPr/>
          </p:nvGrpSpPr>
          <p:grpSpPr bwMode="auto"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2" name="Google Shape;1821;p11"/>
              <p:cNvGrpSpPr>
                <a:grpSpLocks/>
              </p:cNvGrpSpPr>
              <p:nvPr/>
            </p:nvGrpSpPr>
            <p:grpSpPr bwMode="auto"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04" name="Google Shape;1822;p11"/>
                <p:cNvSpPr>
                  <a:spLocks/>
                </p:cNvSpPr>
                <p:nvPr/>
              </p:nvSpPr>
              <p:spPr bwMode="auto">
                <a:xfrm>
                  <a:off x="1734750" y="627100"/>
                  <a:ext cx="127600" cy="161425"/>
                </a:xfrm>
                <a:custGeom>
                  <a:avLst/>
                  <a:gdLst>
                    <a:gd name="T0" fmla="*/ 2147483646 w 5104"/>
                    <a:gd name="T1" fmla="*/ 0 h 6457"/>
                    <a:gd name="T2" fmla="*/ 2147483646 w 5104"/>
                    <a:gd name="T3" fmla="*/ 2147483646 h 6457"/>
                    <a:gd name="T4" fmla="*/ 2147483646 w 5104"/>
                    <a:gd name="T5" fmla="*/ 2147483646 h 6457"/>
                    <a:gd name="T6" fmla="*/ 2147483646 w 5104"/>
                    <a:gd name="T7" fmla="*/ 2147483646 h 6457"/>
                    <a:gd name="T8" fmla="*/ 2147483646 w 5104"/>
                    <a:gd name="T9" fmla="*/ 2147483646 h 6457"/>
                    <a:gd name="T10" fmla="*/ 2147483646 w 5104"/>
                    <a:gd name="T11" fmla="*/ 2147483646 h 6457"/>
                    <a:gd name="T12" fmla="*/ 2147483646 w 5104"/>
                    <a:gd name="T13" fmla="*/ 0 h 64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1823;p11"/>
                <p:cNvSpPr>
                  <a:spLocks/>
                </p:cNvSpPr>
                <p:nvPr/>
              </p:nvSpPr>
              <p:spPr bwMode="auto">
                <a:xfrm>
                  <a:off x="1865675" y="683675"/>
                  <a:ext cx="165975" cy="101750"/>
                </a:xfrm>
                <a:custGeom>
                  <a:avLst/>
                  <a:gdLst>
                    <a:gd name="T0" fmla="*/ 2147483646 w 6639"/>
                    <a:gd name="T1" fmla="*/ 0 h 4070"/>
                    <a:gd name="T2" fmla="*/ 2147483646 w 6639"/>
                    <a:gd name="T3" fmla="*/ 2147483646 h 4070"/>
                    <a:gd name="T4" fmla="*/ 0 w 6639"/>
                    <a:gd name="T5" fmla="*/ 2147483646 h 4070"/>
                    <a:gd name="T6" fmla="*/ 2147483646 w 6639"/>
                    <a:gd name="T7" fmla="*/ 2147483646 h 4070"/>
                    <a:gd name="T8" fmla="*/ 2147483646 w 6639"/>
                    <a:gd name="T9" fmla="*/ 2147483646 h 4070"/>
                    <a:gd name="T10" fmla="*/ 2147483646 w 6639"/>
                    <a:gd name="T11" fmla="*/ 2147483646 h 4070"/>
                    <a:gd name="T12" fmla="*/ 2147483646 w 6639"/>
                    <a:gd name="T13" fmla="*/ 2147483646 h 4070"/>
                    <a:gd name="T14" fmla="*/ 2147483646 w 6639"/>
                    <a:gd name="T15" fmla="*/ 234375000 h 4070"/>
                    <a:gd name="T16" fmla="*/ 2147483646 w 6639"/>
                    <a:gd name="T17" fmla="*/ 0 h 40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1824;p11"/>
                <p:cNvSpPr>
                  <a:spLocks/>
                </p:cNvSpPr>
                <p:nvPr/>
              </p:nvSpPr>
              <p:spPr bwMode="auto">
                <a:xfrm>
                  <a:off x="1664700" y="736275"/>
                  <a:ext cx="171800" cy="159825"/>
                </a:xfrm>
                <a:custGeom>
                  <a:avLst/>
                  <a:gdLst>
                    <a:gd name="T0" fmla="*/ 2147483646 w 6872"/>
                    <a:gd name="T1" fmla="*/ 0 h 6393"/>
                    <a:gd name="T2" fmla="*/ 2147483646 w 6872"/>
                    <a:gd name="T3" fmla="*/ 214843750 h 6393"/>
                    <a:gd name="T4" fmla="*/ 332031250 w 6872"/>
                    <a:gd name="T5" fmla="*/ 2147483646 h 6393"/>
                    <a:gd name="T6" fmla="*/ 2147483646 w 6872"/>
                    <a:gd name="T7" fmla="*/ 2147483646 h 6393"/>
                    <a:gd name="T8" fmla="*/ 2147483646 w 6872"/>
                    <a:gd name="T9" fmla="*/ 2147483646 h 6393"/>
                    <a:gd name="T10" fmla="*/ 2147483646 w 6872"/>
                    <a:gd name="T11" fmla="*/ 2147483646 h 6393"/>
                    <a:gd name="T12" fmla="*/ 2147483646 w 6872"/>
                    <a:gd name="T13" fmla="*/ 2147483646 h 6393"/>
                    <a:gd name="T14" fmla="*/ 2147483646 w 6872"/>
                    <a:gd name="T15" fmla="*/ 0 h 639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1825;p11"/>
                <p:cNvSpPr>
                  <a:spLocks/>
                </p:cNvSpPr>
                <p:nvPr/>
              </p:nvSpPr>
              <p:spPr bwMode="auto">
                <a:xfrm>
                  <a:off x="1832325" y="796850"/>
                  <a:ext cx="227675" cy="101800"/>
                </a:xfrm>
                <a:custGeom>
                  <a:avLst/>
                  <a:gdLst>
                    <a:gd name="T0" fmla="*/ 2147483646 w 9107"/>
                    <a:gd name="T1" fmla="*/ 0 h 4072"/>
                    <a:gd name="T2" fmla="*/ 2147483646 w 9107"/>
                    <a:gd name="T3" fmla="*/ 2147483646 h 4072"/>
                    <a:gd name="T4" fmla="*/ 0 w 9107"/>
                    <a:gd name="T5" fmla="*/ 2147483646 h 4072"/>
                    <a:gd name="T6" fmla="*/ 2147483646 w 9107"/>
                    <a:gd name="T7" fmla="*/ 2147483646 h 4072"/>
                    <a:gd name="T8" fmla="*/ 2147483646 w 9107"/>
                    <a:gd name="T9" fmla="*/ 2147483646 h 4072"/>
                    <a:gd name="T10" fmla="*/ 2147483646 w 9107"/>
                    <a:gd name="T11" fmla="*/ 2147483646 h 4072"/>
                    <a:gd name="T12" fmla="*/ 2147483646 w 9107"/>
                    <a:gd name="T13" fmla="*/ 2147483646 h 4072"/>
                    <a:gd name="T14" fmla="*/ 2147483646 w 9107"/>
                    <a:gd name="T15" fmla="*/ 2147483646 h 4072"/>
                    <a:gd name="T16" fmla="*/ 2147483646 w 9107"/>
                    <a:gd name="T17" fmla="*/ 0 h 40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1826;p11"/>
                <p:cNvSpPr>
                  <a:spLocks/>
                </p:cNvSpPr>
                <p:nvPr/>
              </p:nvSpPr>
              <p:spPr bwMode="auto">
                <a:xfrm>
                  <a:off x="1611325" y="872625"/>
                  <a:ext cx="204325" cy="129400"/>
                </a:xfrm>
                <a:custGeom>
                  <a:avLst/>
                  <a:gdLst>
                    <a:gd name="T0" fmla="*/ 2147483646 w 8173"/>
                    <a:gd name="T1" fmla="*/ 9765625 h 5176"/>
                    <a:gd name="T2" fmla="*/ 2147483646 w 8173"/>
                    <a:gd name="T3" fmla="*/ 48828125 h 5176"/>
                    <a:gd name="T4" fmla="*/ 2147483646 w 8173"/>
                    <a:gd name="T5" fmla="*/ 2147483646 h 5176"/>
                    <a:gd name="T6" fmla="*/ 1630859375 w 8173"/>
                    <a:gd name="T7" fmla="*/ 2147483646 h 5176"/>
                    <a:gd name="T8" fmla="*/ 2147483646 w 8173"/>
                    <a:gd name="T9" fmla="*/ 2147483646 h 5176"/>
                    <a:gd name="T10" fmla="*/ 2147483646 w 8173"/>
                    <a:gd name="T11" fmla="*/ 2147483646 h 5176"/>
                    <a:gd name="T12" fmla="*/ 2147483646 w 8173"/>
                    <a:gd name="T13" fmla="*/ 2147483646 h 5176"/>
                    <a:gd name="T14" fmla="*/ 2147483646 w 8173"/>
                    <a:gd name="T15" fmla="*/ 9765625 h 51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1827;p11"/>
                <p:cNvSpPr>
                  <a:spLocks/>
                </p:cNvSpPr>
                <p:nvPr/>
              </p:nvSpPr>
              <p:spPr bwMode="auto">
                <a:xfrm>
                  <a:off x="1814800" y="929450"/>
                  <a:ext cx="210175" cy="82125"/>
                </a:xfrm>
                <a:custGeom>
                  <a:avLst/>
                  <a:gdLst>
                    <a:gd name="T0" fmla="*/ 2147483646 w 8407"/>
                    <a:gd name="T1" fmla="*/ 0 h 3285"/>
                    <a:gd name="T2" fmla="*/ 2147483646 w 8407"/>
                    <a:gd name="T3" fmla="*/ 2147483646 h 3285"/>
                    <a:gd name="T4" fmla="*/ 9765625 w 8407"/>
                    <a:gd name="T5" fmla="*/ 2147483646 h 3285"/>
                    <a:gd name="T6" fmla="*/ 2147483646 w 8407"/>
                    <a:gd name="T7" fmla="*/ 2147483646 h 3285"/>
                    <a:gd name="T8" fmla="*/ 2147483646 w 8407"/>
                    <a:gd name="T9" fmla="*/ 2147483646 h 3285"/>
                    <a:gd name="T10" fmla="*/ 2147483646 w 8407"/>
                    <a:gd name="T11" fmla="*/ 2147483646 h 3285"/>
                    <a:gd name="T12" fmla="*/ 2147483646 w 8407"/>
                    <a:gd name="T13" fmla="*/ 2147483646 h 3285"/>
                    <a:gd name="T14" fmla="*/ 2147483646 w 8407"/>
                    <a:gd name="T15" fmla="*/ 2147483646 h 3285"/>
                    <a:gd name="T16" fmla="*/ 2147483646 w 8407"/>
                    <a:gd name="T17" fmla="*/ 1953125000 h 3285"/>
                    <a:gd name="T18" fmla="*/ 2147483646 w 8407"/>
                    <a:gd name="T19" fmla="*/ 0 h 328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1828;p11"/>
                <p:cNvSpPr>
                  <a:spLocks/>
                </p:cNvSpPr>
                <p:nvPr/>
              </p:nvSpPr>
              <p:spPr bwMode="auto">
                <a:xfrm>
                  <a:off x="1587150" y="996275"/>
                  <a:ext cx="219325" cy="80125"/>
                </a:xfrm>
                <a:custGeom>
                  <a:avLst/>
                  <a:gdLst>
                    <a:gd name="T0" fmla="*/ 2147483646 w 8773"/>
                    <a:gd name="T1" fmla="*/ 0 h 3205"/>
                    <a:gd name="T2" fmla="*/ 2147483646 w 8773"/>
                    <a:gd name="T3" fmla="*/ 605468750 h 3205"/>
                    <a:gd name="T4" fmla="*/ 2147483646 w 8773"/>
                    <a:gd name="T5" fmla="*/ 2147483646 h 3205"/>
                    <a:gd name="T6" fmla="*/ 2147483646 w 8773"/>
                    <a:gd name="T7" fmla="*/ 2147483646 h 3205"/>
                    <a:gd name="T8" fmla="*/ 2147483646 w 8773"/>
                    <a:gd name="T9" fmla="*/ 2147483646 h 3205"/>
                    <a:gd name="T10" fmla="*/ 2147483646 w 8773"/>
                    <a:gd name="T11" fmla="*/ 2147483646 h 3205"/>
                    <a:gd name="T12" fmla="*/ 2147483646 w 8773"/>
                    <a:gd name="T13" fmla="*/ 2147483646 h 3205"/>
                    <a:gd name="T14" fmla="*/ 2147483646 w 8773"/>
                    <a:gd name="T15" fmla="*/ 2147483646 h 3205"/>
                    <a:gd name="T16" fmla="*/ 2147483646 w 8773"/>
                    <a:gd name="T17" fmla="*/ 0 h 320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1829;p11"/>
                <p:cNvSpPr>
                  <a:spLocks/>
                </p:cNvSpPr>
                <p:nvPr/>
              </p:nvSpPr>
              <p:spPr bwMode="auto">
                <a:xfrm>
                  <a:off x="1806450" y="1034700"/>
                  <a:ext cx="196000" cy="64950"/>
                </a:xfrm>
                <a:custGeom>
                  <a:avLst/>
                  <a:gdLst>
                    <a:gd name="T0" fmla="*/ 2147483646 w 7840"/>
                    <a:gd name="T1" fmla="*/ 9765625 h 2598"/>
                    <a:gd name="T2" fmla="*/ 9765625 w 7840"/>
                    <a:gd name="T3" fmla="*/ 2147483646 h 2598"/>
                    <a:gd name="T4" fmla="*/ 2147483646 w 7840"/>
                    <a:gd name="T5" fmla="*/ 2147483646 h 2598"/>
                    <a:gd name="T6" fmla="*/ 2147483646 w 7840"/>
                    <a:gd name="T7" fmla="*/ 2147483646 h 2598"/>
                    <a:gd name="T8" fmla="*/ 2147483646 w 7840"/>
                    <a:gd name="T9" fmla="*/ 2147483646 h 2598"/>
                    <a:gd name="T10" fmla="*/ 2147483646 w 7840"/>
                    <a:gd name="T11" fmla="*/ 2147483646 h 2598"/>
                    <a:gd name="T12" fmla="*/ 2147483646 w 7840"/>
                    <a:gd name="T13" fmla="*/ 2147483646 h 2598"/>
                    <a:gd name="T14" fmla="*/ 2147483646 w 7840"/>
                    <a:gd name="T15" fmla="*/ 9765625 h 259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1830;p11"/>
                <p:cNvSpPr>
                  <a:spLocks/>
                </p:cNvSpPr>
                <p:nvPr/>
              </p:nvSpPr>
              <p:spPr bwMode="auto">
                <a:xfrm>
                  <a:off x="1574625" y="1125475"/>
                  <a:ext cx="221025" cy="83125"/>
                </a:xfrm>
                <a:custGeom>
                  <a:avLst/>
                  <a:gdLst>
                    <a:gd name="T0" fmla="*/ 2147483646 w 8841"/>
                    <a:gd name="T1" fmla="*/ 9765625 h 3325"/>
                    <a:gd name="T2" fmla="*/ 2147483646 w 8841"/>
                    <a:gd name="T3" fmla="*/ 1611328125 h 3325"/>
                    <a:gd name="T4" fmla="*/ 654296875 w 8841"/>
                    <a:gd name="T5" fmla="*/ 2147483646 h 3325"/>
                    <a:gd name="T6" fmla="*/ 2147483646 w 8841"/>
                    <a:gd name="T7" fmla="*/ 2147483646 h 3325"/>
                    <a:gd name="T8" fmla="*/ 2147483646 w 8841"/>
                    <a:gd name="T9" fmla="*/ 2147483646 h 3325"/>
                    <a:gd name="T10" fmla="*/ 2147483646 w 8841"/>
                    <a:gd name="T11" fmla="*/ 2147483646 h 3325"/>
                    <a:gd name="T12" fmla="*/ 2147483646 w 8841"/>
                    <a:gd name="T13" fmla="*/ 2147483646 h 3325"/>
                    <a:gd name="T14" fmla="*/ 2147483646 w 8841"/>
                    <a:gd name="T15" fmla="*/ 2147483646 h 3325"/>
                    <a:gd name="T16" fmla="*/ 2147483646 w 8841"/>
                    <a:gd name="T17" fmla="*/ 9765625 h 33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3" name="Google Shape;1831;p11"/>
                <p:cNvSpPr>
                  <a:spLocks/>
                </p:cNvSpPr>
                <p:nvPr/>
              </p:nvSpPr>
              <p:spPr bwMode="auto">
                <a:xfrm>
                  <a:off x="1798125" y="1125650"/>
                  <a:ext cx="245200" cy="92000"/>
                </a:xfrm>
                <a:custGeom>
                  <a:avLst/>
                  <a:gdLst>
                    <a:gd name="T0" fmla="*/ 2147483646 w 9808"/>
                    <a:gd name="T1" fmla="*/ 0 h 3680"/>
                    <a:gd name="T2" fmla="*/ 0 w 9808"/>
                    <a:gd name="T3" fmla="*/ 2147483646 h 3680"/>
                    <a:gd name="T4" fmla="*/ 2147483646 w 9808"/>
                    <a:gd name="T5" fmla="*/ 2147483646 h 3680"/>
                    <a:gd name="T6" fmla="*/ 2147483646 w 9808"/>
                    <a:gd name="T7" fmla="*/ 2147483646 h 3680"/>
                    <a:gd name="T8" fmla="*/ 2147483646 w 9808"/>
                    <a:gd name="T9" fmla="*/ 2147483646 h 3680"/>
                    <a:gd name="T10" fmla="*/ 2147483646 w 9808"/>
                    <a:gd name="T11" fmla="*/ 2147483646 h 3680"/>
                    <a:gd name="T12" fmla="*/ 2147483646 w 9808"/>
                    <a:gd name="T13" fmla="*/ 566406250 h 3680"/>
                    <a:gd name="T14" fmla="*/ 2147483646 w 9808"/>
                    <a:gd name="T15" fmla="*/ 0 h 36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4" name="Google Shape;1832;p11"/>
                <p:cNvSpPr>
                  <a:spLocks/>
                </p:cNvSpPr>
                <p:nvPr/>
              </p:nvSpPr>
              <p:spPr bwMode="auto">
                <a:xfrm>
                  <a:off x="1544600" y="1233400"/>
                  <a:ext cx="248550" cy="105475"/>
                </a:xfrm>
                <a:custGeom>
                  <a:avLst/>
                  <a:gdLst>
                    <a:gd name="T0" fmla="*/ 2147483646 w 9942"/>
                    <a:gd name="T1" fmla="*/ 0 h 4219"/>
                    <a:gd name="T2" fmla="*/ 2147483646 w 9942"/>
                    <a:gd name="T3" fmla="*/ 2128906250 h 4219"/>
                    <a:gd name="T4" fmla="*/ 9765625 w 9942"/>
                    <a:gd name="T5" fmla="*/ 2147483646 h 4219"/>
                    <a:gd name="T6" fmla="*/ 2147483646 w 9942"/>
                    <a:gd name="T7" fmla="*/ 2147483646 h 4219"/>
                    <a:gd name="T8" fmla="*/ 2147483646 w 9942"/>
                    <a:gd name="T9" fmla="*/ 2147483646 h 4219"/>
                    <a:gd name="T10" fmla="*/ 2147483646 w 9942"/>
                    <a:gd name="T11" fmla="*/ 2147483646 h 4219"/>
                    <a:gd name="T12" fmla="*/ 2147483646 w 9942"/>
                    <a:gd name="T13" fmla="*/ 2147483646 h 4219"/>
                    <a:gd name="T14" fmla="*/ 2147483646 w 9942"/>
                    <a:gd name="T15" fmla="*/ 0 h 42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5" name="Google Shape;1833;p11"/>
                <p:cNvSpPr>
                  <a:spLocks/>
                </p:cNvSpPr>
                <p:nvPr/>
              </p:nvSpPr>
              <p:spPr bwMode="auto">
                <a:xfrm>
                  <a:off x="1793125" y="1242675"/>
                  <a:ext cx="243525" cy="91350"/>
                </a:xfrm>
                <a:custGeom>
                  <a:avLst/>
                  <a:gdLst>
                    <a:gd name="T0" fmla="*/ 2147483646 w 9741"/>
                    <a:gd name="T1" fmla="*/ 0 h 3654"/>
                    <a:gd name="T2" fmla="*/ 0 w 9741"/>
                    <a:gd name="T3" fmla="*/ 2147483646 h 3654"/>
                    <a:gd name="T4" fmla="*/ 2147483646 w 9741"/>
                    <a:gd name="T5" fmla="*/ 2147483646 h 3654"/>
                    <a:gd name="T6" fmla="*/ 2147483646 w 9741"/>
                    <a:gd name="T7" fmla="*/ 2147483646 h 3654"/>
                    <a:gd name="T8" fmla="*/ 2147483646 w 9741"/>
                    <a:gd name="T9" fmla="*/ 2147483646 h 3654"/>
                    <a:gd name="T10" fmla="*/ 2147483646 w 9741"/>
                    <a:gd name="T11" fmla="*/ 2147483646 h 3654"/>
                    <a:gd name="T12" fmla="*/ 2147483646 w 9741"/>
                    <a:gd name="T13" fmla="*/ 2147483646 h 3654"/>
                    <a:gd name="T14" fmla="*/ 2147483646 w 9741"/>
                    <a:gd name="T15" fmla="*/ 2147483646 h 3654"/>
                    <a:gd name="T16" fmla="*/ 2147483646 w 9741"/>
                    <a:gd name="T17" fmla="*/ 126953125 h 3654"/>
                    <a:gd name="T18" fmla="*/ 2147483646 w 9741"/>
                    <a:gd name="T19" fmla="*/ 0 h 3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6" name="Google Shape;1834;p11"/>
                <p:cNvSpPr>
                  <a:spLocks/>
                </p:cNvSpPr>
                <p:nvPr/>
              </p:nvSpPr>
              <p:spPr bwMode="auto">
                <a:xfrm>
                  <a:off x="1535425" y="1378150"/>
                  <a:ext cx="262725" cy="104800"/>
                </a:xfrm>
                <a:custGeom>
                  <a:avLst/>
                  <a:gdLst>
                    <a:gd name="T0" fmla="*/ 2147483646 w 10509"/>
                    <a:gd name="T1" fmla="*/ 9765625 h 4192"/>
                    <a:gd name="T2" fmla="*/ 2147483646 w 10509"/>
                    <a:gd name="T3" fmla="*/ 2147483646 h 4192"/>
                    <a:gd name="T4" fmla="*/ 9765625 w 10509"/>
                    <a:gd name="T5" fmla="*/ 2147483646 h 4192"/>
                    <a:gd name="T6" fmla="*/ 2147483646 w 10509"/>
                    <a:gd name="T7" fmla="*/ 2147483646 h 4192"/>
                    <a:gd name="T8" fmla="*/ 2147483646 w 10509"/>
                    <a:gd name="T9" fmla="*/ 2147483646 h 4192"/>
                    <a:gd name="T10" fmla="*/ 2147483646 w 10509"/>
                    <a:gd name="T11" fmla="*/ 2147483646 h 4192"/>
                    <a:gd name="T12" fmla="*/ 2147483646 w 10509"/>
                    <a:gd name="T13" fmla="*/ 2147483646 h 4192"/>
                    <a:gd name="T14" fmla="*/ 2147483646 w 10509"/>
                    <a:gd name="T15" fmla="*/ 9765625 h 419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7" name="Google Shape;1835;p11"/>
                <p:cNvSpPr>
                  <a:spLocks/>
                </p:cNvSpPr>
                <p:nvPr/>
              </p:nvSpPr>
              <p:spPr bwMode="auto">
                <a:xfrm>
                  <a:off x="1795625" y="1351125"/>
                  <a:ext cx="249375" cy="118975"/>
                </a:xfrm>
                <a:custGeom>
                  <a:avLst/>
                  <a:gdLst>
                    <a:gd name="T0" fmla="*/ 2147483646 w 9975"/>
                    <a:gd name="T1" fmla="*/ 0 h 4759"/>
                    <a:gd name="T2" fmla="*/ 2147483646 w 9975"/>
                    <a:gd name="T3" fmla="*/ 117187500 h 4759"/>
                    <a:gd name="T4" fmla="*/ 0 w 9975"/>
                    <a:gd name="T5" fmla="*/ 2147483646 h 4759"/>
                    <a:gd name="T6" fmla="*/ 2147483646 w 9975"/>
                    <a:gd name="T7" fmla="*/ 2147483646 h 4759"/>
                    <a:gd name="T8" fmla="*/ 2147483646 w 9975"/>
                    <a:gd name="T9" fmla="*/ 2147483646 h 4759"/>
                    <a:gd name="T10" fmla="*/ 2147483646 w 9975"/>
                    <a:gd name="T11" fmla="*/ 2147483646 h 4759"/>
                    <a:gd name="T12" fmla="*/ 2147483646 w 9975"/>
                    <a:gd name="T13" fmla="*/ 2147483646 h 4759"/>
                    <a:gd name="T14" fmla="*/ 2147483646 w 9975"/>
                    <a:gd name="T15" fmla="*/ 0 h 47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8" name="Google Shape;1836;p11"/>
                <p:cNvSpPr>
                  <a:spLocks/>
                </p:cNvSpPr>
                <p:nvPr/>
              </p:nvSpPr>
              <p:spPr bwMode="auto">
                <a:xfrm>
                  <a:off x="1781450" y="589500"/>
                  <a:ext cx="139275" cy="1178200"/>
                </a:xfrm>
                <a:custGeom>
                  <a:avLst/>
                  <a:gdLst>
                    <a:gd name="T0" fmla="*/ 2147483646 w 5571"/>
                    <a:gd name="T1" fmla="*/ 0 h 47128"/>
                    <a:gd name="T2" fmla="*/ 2147483646 w 5571"/>
                    <a:gd name="T3" fmla="*/ 859375000 h 47128"/>
                    <a:gd name="T4" fmla="*/ 2147483646 w 5571"/>
                    <a:gd name="T5" fmla="*/ 2147483646 h 47128"/>
                    <a:gd name="T6" fmla="*/ 2147483646 w 5571"/>
                    <a:gd name="T7" fmla="*/ 2147483646 h 47128"/>
                    <a:gd name="T8" fmla="*/ 2147483646 w 5571"/>
                    <a:gd name="T9" fmla="*/ 2147483646 h 47128"/>
                    <a:gd name="T10" fmla="*/ 2147483646 w 5571"/>
                    <a:gd name="T11" fmla="*/ 2147483646 h 47128"/>
                    <a:gd name="T12" fmla="*/ 2147483646 w 5571"/>
                    <a:gd name="T13" fmla="*/ 2147483646 h 47128"/>
                    <a:gd name="T14" fmla="*/ 2147483646 w 5571"/>
                    <a:gd name="T15" fmla="*/ 2147483646 h 47128"/>
                    <a:gd name="T16" fmla="*/ 2147483646 w 5571"/>
                    <a:gd name="T17" fmla="*/ 2147483646 h 47128"/>
                    <a:gd name="T18" fmla="*/ 2147483646 w 5571"/>
                    <a:gd name="T19" fmla="*/ 2147483646 h 47128"/>
                    <a:gd name="T20" fmla="*/ 2147483646 w 5571"/>
                    <a:gd name="T21" fmla="*/ 2147483646 h 47128"/>
                    <a:gd name="T22" fmla="*/ 2147483646 w 5571"/>
                    <a:gd name="T23" fmla="*/ 2147483646 h 47128"/>
                    <a:gd name="T24" fmla="*/ 2147483646 w 5571"/>
                    <a:gd name="T25" fmla="*/ 859375000 h 47128"/>
                    <a:gd name="T26" fmla="*/ 2147483646 w 5571"/>
                    <a:gd name="T27" fmla="*/ 0 h 4712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9" name="Google Shape;1837;p11"/>
                <p:cNvSpPr>
                  <a:spLocks/>
                </p:cNvSpPr>
                <p:nvPr/>
              </p:nvSpPr>
              <p:spPr bwMode="auto">
                <a:xfrm>
                  <a:off x="1879850" y="492925"/>
                  <a:ext cx="124275" cy="185525"/>
                </a:xfrm>
                <a:custGeom>
                  <a:avLst/>
                  <a:gdLst>
                    <a:gd name="T0" fmla="*/ 2147483646 w 4971"/>
                    <a:gd name="T1" fmla="*/ 9765625 h 7421"/>
                    <a:gd name="T2" fmla="*/ 2147483646 w 4971"/>
                    <a:gd name="T3" fmla="*/ 1777343750 h 7421"/>
                    <a:gd name="T4" fmla="*/ 2147483646 w 4971"/>
                    <a:gd name="T5" fmla="*/ 2147483646 h 7421"/>
                    <a:gd name="T6" fmla="*/ 2147483646 w 4971"/>
                    <a:gd name="T7" fmla="*/ 2147483646 h 7421"/>
                    <a:gd name="T8" fmla="*/ 2147483646 w 4971"/>
                    <a:gd name="T9" fmla="*/ 2147483646 h 7421"/>
                    <a:gd name="T10" fmla="*/ 2147483646 w 4971"/>
                    <a:gd name="T11" fmla="*/ 2147483646 h 7421"/>
                    <a:gd name="T12" fmla="*/ 2147483646 w 4971"/>
                    <a:gd name="T13" fmla="*/ 1455078125 h 7421"/>
                    <a:gd name="T14" fmla="*/ 2147483646 w 4971"/>
                    <a:gd name="T15" fmla="*/ 9765625 h 74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" name="Google Shape;1838;p11"/>
              <p:cNvGrpSpPr>
                <a:grpSpLocks/>
              </p:cNvGrpSpPr>
              <p:nvPr/>
            </p:nvGrpSpPr>
            <p:grpSpPr bwMode="auto"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95" name="Google Shape;1839;p11"/>
                <p:cNvSpPr>
                  <a:spLocks/>
                </p:cNvSpPr>
                <p:nvPr/>
              </p:nvSpPr>
              <p:spPr bwMode="auto">
                <a:xfrm>
                  <a:off x="2235100" y="548200"/>
                  <a:ext cx="759725" cy="1100125"/>
                </a:xfrm>
                <a:custGeom>
                  <a:avLst/>
                  <a:gdLst>
                    <a:gd name="T0" fmla="*/ 2147483646 w 30389"/>
                    <a:gd name="T1" fmla="*/ 0 h 44005"/>
                    <a:gd name="T2" fmla="*/ 2147483646 w 30389"/>
                    <a:gd name="T3" fmla="*/ 2147483646 h 44005"/>
                    <a:gd name="T4" fmla="*/ 2147483646 w 30389"/>
                    <a:gd name="T5" fmla="*/ 2147483646 h 44005"/>
                    <a:gd name="T6" fmla="*/ 2147483646 w 30389"/>
                    <a:gd name="T7" fmla="*/ 2147483646 h 44005"/>
                    <a:gd name="T8" fmla="*/ 2147483646 w 30389"/>
                    <a:gd name="T9" fmla="*/ 2147483646 h 44005"/>
                    <a:gd name="T10" fmla="*/ 2147483646 w 30389"/>
                    <a:gd name="T11" fmla="*/ 2147483646 h 44005"/>
                    <a:gd name="T12" fmla="*/ 2147483646 w 30389"/>
                    <a:gd name="T13" fmla="*/ 2147483646 h 44005"/>
                    <a:gd name="T14" fmla="*/ 2147483646 w 30389"/>
                    <a:gd name="T15" fmla="*/ 2147483646 h 44005"/>
                    <a:gd name="T16" fmla="*/ 2147483646 w 30389"/>
                    <a:gd name="T17" fmla="*/ 2147483646 h 44005"/>
                    <a:gd name="T18" fmla="*/ 2147483646 w 30389"/>
                    <a:gd name="T19" fmla="*/ 2147483646 h 44005"/>
                    <a:gd name="T20" fmla="*/ 2147483646 w 30389"/>
                    <a:gd name="T21" fmla="*/ 2147483646 h 44005"/>
                    <a:gd name="T22" fmla="*/ 2147483646 w 30389"/>
                    <a:gd name="T23" fmla="*/ 2147483646 h 44005"/>
                    <a:gd name="T24" fmla="*/ 2147483646 w 30389"/>
                    <a:gd name="T25" fmla="*/ 2147483646 h 44005"/>
                    <a:gd name="T26" fmla="*/ 2147483646 w 30389"/>
                    <a:gd name="T27" fmla="*/ 2147483646 h 44005"/>
                    <a:gd name="T28" fmla="*/ 2147483646 w 30389"/>
                    <a:gd name="T29" fmla="*/ 2147483646 h 44005"/>
                    <a:gd name="T30" fmla="*/ 2147483646 w 30389"/>
                    <a:gd name="T31" fmla="*/ 2147483646 h 44005"/>
                    <a:gd name="T32" fmla="*/ 2147483646 w 30389"/>
                    <a:gd name="T33" fmla="*/ 2147483646 h 44005"/>
                    <a:gd name="T34" fmla="*/ 2147483646 w 30389"/>
                    <a:gd name="T35" fmla="*/ 2147483646 h 44005"/>
                    <a:gd name="T36" fmla="*/ 2147483646 w 30389"/>
                    <a:gd name="T37" fmla="*/ 2147483646 h 44005"/>
                    <a:gd name="T38" fmla="*/ 2147483646 w 30389"/>
                    <a:gd name="T39" fmla="*/ 2147483646 h 44005"/>
                    <a:gd name="T40" fmla="*/ 2147483646 w 30389"/>
                    <a:gd name="T41" fmla="*/ 2147483646 h 44005"/>
                    <a:gd name="T42" fmla="*/ 2147483646 w 30389"/>
                    <a:gd name="T43" fmla="*/ 380859375 h 44005"/>
                    <a:gd name="T44" fmla="*/ 2147483646 w 30389"/>
                    <a:gd name="T45" fmla="*/ 0 h 4400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1840;p11"/>
                <p:cNvSpPr>
                  <a:spLocks/>
                </p:cNvSpPr>
                <p:nvPr/>
              </p:nvSpPr>
              <p:spPr bwMode="auto">
                <a:xfrm>
                  <a:off x="2559150" y="599000"/>
                  <a:ext cx="64575" cy="1113975"/>
                </a:xfrm>
                <a:custGeom>
                  <a:avLst/>
                  <a:gdLst>
                    <a:gd name="T0" fmla="*/ 2147483646 w 2583"/>
                    <a:gd name="T1" fmla="*/ 0 h 44559"/>
                    <a:gd name="T2" fmla="*/ 2147483646 w 2583"/>
                    <a:gd name="T3" fmla="*/ 2147483646 h 44559"/>
                    <a:gd name="T4" fmla="*/ 2147483646 w 2583"/>
                    <a:gd name="T5" fmla="*/ 2147483646 h 44559"/>
                    <a:gd name="T6" fmla="*/ 1933593750 w 2583"/>
                    <a:gd name="T7" fmla="*/ 2147483646 h 44559"/>
                    <a:gd name="T8" fmla="*/ 2147483646 w 2583"/>
                    <a:gd name="T9" fmla="*/ 2147483646 h 44559"/>
                    <a:gd name="T10" fmla="*/ 2147483646 w 2583"/>
                    <a:gd name="T11" fmla="*/ 2147483646 h 44559"/>
                    <a:gd name="T12" fmla="*/ 2147483646 w 2583"/>
                    <a:gd name="T13" fmla="*/ 2147483646 h 44559"/>
                    <a:gd name="T14" fmla="*/ 2147483646 w 2583"/>
                    <a:gd name="T15" fmla="*/ 0 h 445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1841;p11"/>
                <p:cNvSpPr>
                  <a:spLocks/>
                </p:cNvSpPr>
                <p:nvPr/>
              </p:nvSpPr>
              <p:spPr bwMode="auto">
                <a:xfrm>
                  <a:off x="2369175" y="1333150"/>
                  <a:ext cx="223000" cy="194875"/>
                </a:xfrm>
                <a:custGeom>
                  <a:avLst/>
                  <a:gdLst>
                    <a:gd name="T0" fmla="*/ 507812500 w 8920"/>
                    <a:gd name="T1" fmla="*/ 9765625 h 7795"/>
                    <a:gd name="T2" fmla="*/ 732421875 w 8920"/>
                    <a:gd name="T3" fmla="*/ 1601562500 h 7795"/>
                    <a:gd name="T4" fmla="*/ 2147483646 w 8920"/>
                    <a:gd name="T5" fmla="*/ 2147483646 h 7795"/>
                    <a:gd name="T6" fmla="*/ 2147483646 w 8920"/>
                    <a:gd name="T7" fmla="*/ 2147483646 h 7795"/>
                    <a:gd name="T8" fmla="*/ 2147483646 w 8920"/>
                    <a:gd name="T9" fmla="*/ 2147483646 h 7795"/>
                    <a:gd name="T10" fmla="*/ 1708984375 w 8920"/>
                    <a:gd name="T11" fmla="*/ 625000000 h 7795"/>
                    <a:gd name="T12" fmla="*/ 507812500 w 8920"/>
                    <a:gd name="T13" fmla="*/ 9765625 h 77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1842;p11"/>
                <p:cNvSpPr>
                  <a:spLocks/>
                </p:cNvSpPr>
                <p:nvPr/>
              </p:nvSpPr>
              <p:spPr bwMode="auto">
                <a:xfrm>
                  <a:off x="2415400" y="1090275"/>
                  <a:ext cx="197975" cy="265900"/>
                </a:xfrm>
                <a:custGeom>
                  <a:avLst/>
                  <a:gdLst>
                    <a:gd name="T0" fmla="*/ 351562500 w 7919"/>
                    <a:gd name="T1" fmla="*/ 9765625 h 10636"/>
                    <a:gd name="T2" fmla="*/ 585937500 w 7919"/>
                    <a:gd name="T3" fmla="*/ 2001953125 h 10636"/>
                    <a:gd name="T4" fmla="*/ 2147483646 w 7919"/>
                    <a:gd name="T5" fmla="*/ 2147483646 h 10636"/>
                    <a:gd name="T6" fmla="*/ 2147483646 w 7919"/>
                    <a:gd name="T7" fmla="*/ 2147483646 h 10636"/>
                    <a:gd name="T8" fmla="*/ 2147483646 w 7919"/>
                    <a:gd name="T9" fmla="*/ 2147483646 h 10636"/>
                    <a:gd name="T10" fmla="*/ 1562500000 w 7919"/>
                    <a:gd name="T11" fmla="*/ 1025390625 h 10636"/>
                    <a:gd name="T12" fmla="*/ 351562500 w 7919"/>
                    <a:gd name="T13" fmla="*/ 9765625 h 106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1843;p11"/>
                <p:cNvSpPr>
                  <a:spLocks/>
                </p:cNvSpPr>
                <p:nvPr/>
              </p:nvSpPr>
              <p:spPr bwMode="auto">
                <a:xfrm>
                  <a:off x="2583300" y="1281200"/>
                  <a:ext cx="207250" cy="197150"/>
                </a:xfrm>
                <a:custGeom>
                  <a:avLst/>
                  <a:gdLst>
                    <a:gd name="T0" fmla="*/ 2147483646 w 8290"/>
                    <a:gd name="T1" fmla="*/ 9765625 h 7886"/>
                    <a:gd name="T2" fmla="*/ 2147483646 w 8290"/>
                    <a:gd name="T3" fmla="*/ 722656250 h 7886"/>
                    <a:gd name="T4" fmla="*/ 2147483646 w 8290"/>
                    <a:gd name="T5" fmla="*/ 2147483646 h 7886"/>
                    <a:gd name="T6" fmla="*/ 2147483646 w 8290"/>
                    <a:gd name="T7" fmla="*/ 2147483646 h 7886"/>
                    <a:gd name="T8" fmla="*/ 2147483646 w 8290"/>
                    <a:gd name="T9" fmla="*/ 2147483646 h 7886"/>
                    <a:gd name="T10" fmla="*/ 2147483646 w 8290"/>
                    <a:gd name="T11" fmla="*/ 1367187500 h 7886"/>
                    <a:gd name="T12" fmla="*/ 2147483646 w 8290"/>
                    <a:gd name="T13" fmla="*/ 9765625 h 78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1844;p11"/>
                <p:cNvSpPr>
                  <a:spLocks/>
                </p:cNvSpPr>
                <p:nvPr/>
              </p:nvSpPr>
              <p:spPr bwMode="auto">
                <a:xfrm>
                  <a:off x="2611650" y="1014125"/>
                  <a:ext cx="185275" cy="167600"/>
                </a:xfrm>
                <a:custGeom>
                  <a:avLst/>
                  <a:gdLst>
                    <a:gd name="T0" fmla="*/ 2147483646 w 7411"/>
                    <a:gd name="T1" fmla="*/ 9765625 h 6704"/>
                    <a:gd name="T2" fmla="*/ 2147483646 w 7411"/>
                    <a:gd name="T3" fmla="*/ 478515625 h 6704"/>
                    <a:gd name="T4" fmla="*/ 2147483646 w 7411"/>
                    <a:gd name="T5" fmla="*/ 2147483646 h 6704"/>
                    <a:gd name="T6" fmla="*/ 2147483646 w 7411"/>
                    <a:gd name="T7" fmla="*/ 2147483646 h 6704"/>
                    <a:gd name="T8" fmla="*/ 2147483646 w 7411"/>
                    <a:gd name="T9" fmla="*/ 2147483646 h 6704"/>
                    <a:gd name="T10" fmla="*/ 2147483646 w 7411"/>
                    <a:gd name="T11" fmla="*/ 1455078125 h 6704"/>
                    <a:gd name="T12" fmla="*/ 2147483646 w 7411"/>
                    <a:gd name="T13" fmla="*/ 9765625 h 67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1845;p11"/>
                <p:cNvSpPr>
                  <a:spLocks/>
                </p:cNvSpPr>
                <p:nvPr/>
              </p:nvSpPr>
              <p:spPr bwMode="auto">
                <a:xfrm>
                  <a:off x="2488650" y="948675"/>
                  <a:ext cx="125025" cy="152275"/>
                </a:xfrm>
                <a:custGeom>
                  <a:avLst/>
                  <a:gdLst>
                    <a:gd name="T0" fmla="*/ 595703125 w 5001"/>
                    <a:gd name="T1" fmla="*/ 9765625 h 6091"/>
                    <a:gd name="T2" fmla="*/ 644531250 w 5001"/>
                    <a:gd name="T3" fmla="*/ 1289062500 h 6091"/>
                    <a:gd name="T4" fmla="*/ 2147483646 w 5001"/>
                    <a:gd name="T5" fmla="*/ 2147483646 h 6091"/>
                    <a:gd name="T6" fmla="*/ 2147483646 w 5001"/>
                    <a:gd name="T7" fmla="*/ 2147483646 h 6091"/>
                    <a:gd name="T8" fmla="*/ 2147483646 w 5001"/>
                    <a:gd name="T9" fmla="*/ 2147483646 h 6091"/>
                    <a:gd name="T10" fmla="*/ 2147483646 w 5001"/>
                    <a:gd name="T11" fmla="*/ 2147483646 h 6091"/>
                    <a:gd name="T12" fmla="*/ 1298828125 w 5001"/>
                    <a:gd name="T13" fmla="*/ 634765625 h 6091"/>
                    <a:gd name="T14" fmla="*/ 595703125 w 5001"/>
                    <a:gd name="T15" fmla="*/ 9765625 h 60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1846;p11"/>
                <p:cNvSpPr>
                  <a:spLocks/>
                </p:cNvSpPr>
                <p:nvPr/>
              </p:nvSpPr>
              <p:spPr bwMode="auto">
                <a:xfrm>
                  <a:off x="2608050" y="818075"/>
                  <a:ext cx="101225" cy="166025"/>
                </a:xfrm>
                <a:custGeom>
                  <a:avLst/>
                  <a:gdLst>
                    <a:gd name="T0" fmla="*/ 2147483646 w 4049"/>
                    <a:gd name="T1" fmla="*/ 0 h 6641"/>
                    <a:gd name="T2" fmla="*/ 2147483646 w 4049"/>
                    <a:gd name="T3" fmla="*/ 830078125 h 6641"/>
                    <a:gd name="T4" fmla="*/ 2147483646 w 4049"/>
                    <a:gd name="T5" fmla="*/ 2147483646 h 6641"/>
                    <a:gd name="T6" fmla="*/ 2147483646 w 4049"/>
                    <a:gd name="T7" fmla="*/ 2147483646 h 6641"/>
                    <a:gd name="T8" fmla="*/ 2147483646 w 4049"/>
                    <a:gd name="T9" fmla="*/ 2147483646 h 6641"/>
                    <a:gd name="T10" fmla="*/ 2147483646 w 4049"/>
                    <a:gd name="T11" fmla="*/ 2147483646 h 6641"/>
                    <a:gd name="T12" fmla="*/ 2147483646 w 4049"/>
                    <a:gd name="T13" fmla="*/ 1162109375 h 6641"/>
                    <a:gd name="T14" fmla="*/ 2147483646 w 4049"/>
                    <a:gd name="T15" fmla="*/ 0 h 664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1847;p11"/>
                <p:cNvSpPr>
                  <a:spLocks/>
                </p:cNvSpPr>
                <p:nvPr/>
              </p:nvSpPr>
              <p:spPr bwMode="auto">
                <a:xfrm>
                  <a:off x="2523750" y="818350"/>
                  <a:ext cx="90075" cy="87075"/>
                </a:xfrm>
                <a:custGeom>
                  <a:avLst/>
                  <a:gdLst>
                    <a:gd name="T0" fmla="*/ 683593750 w 3603"/>
                    <a:gd name="T1" fmla="*/ 9765625 h 3483"/>
                    <a:gd name="T2" fmla="*/ 283203125 w 3603"/>
                    <a:gd name="T3" fmla="*/ 1054687500 h 3483"/>
                    <a:gd name="T4" fmla="*/ 2147483646 w 3603"/>
                    <a:gd name="T5" fmla="*/ 2147483646 h 3483"/>
                    <a:gd name="T6" fmla="*/ 2147483646 w 3603"/>
                    <a:gd name="T7" fmla="*/ 2147483646 h 3483"/>
                    <a:gd name="T8" fmla="*/ 2147483646 w 3603"/>
                    <a:gd name="T9" fmla="*/ 2147483646 h 3483"/>
                    <a:gd name="T10" fmla="*/ 937500000 w 3603"/>
                    <a:gd name="T11" fmla="*/ 78125000 h 3483"/>
                    <a:gd name="T12" fmla="*/ 683593750 w 3603"/>
                    <a:gd name="T13" fmla="*/ 9765625 h 34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4" name="Google Shape;1848;p11"/>
              <p:cNvGrpSpPr>
                <a:grpSpLocks/>
              </p:cNvGrpSpPr>
              <p:nvPr/>
            </p:nvGrpSpPr>
            <p:grpSpPr bwMode="auto"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68" name="Google Shape;1849;p11"/>
                <p:cNvSpPr>
                  <a:spLocks/>
                </p:cNvSpPr>
                <p:nvPr/>
              </p:nvSpPr>
              <p:spPr bwMode="auto">
                <a:xfrm>
                  <a:off x="4141725" y="3776050"/>
                  <a:ext cx="91500" cy="1337075"/>
                </a:xfrm>
                <a:custGeom>
                  <a:avLst/>
                  <a:gdLst>
                    <a:gd name="T0" fmla="*/ 2147483646 w 3660"/>
                    <a:gd name="T1" fmla="*/ 9765625 h 53483"/>
                    <a:gd name="T2" fmla="*/ 2147483646 w 3660"/>
                    <a:gd name="T3" fmla="*/ 2147483646 h 53483"/>
                    <a:gd name="T4" fmla="*/ 2147483646 w 3660"/>
                    <a:gd name="T5" fmla="*/ 2147483646 h 53483"/>
                    <a:gd name="T6" fmla="*/ 2147483646 w 3660"/>
                    <a:gd name="T7" fmla="*/ 2147483646 h 53483"/>
                    <a:gd name="T8" fmla="*/ 2147483646 w 3660"/>
                    <a:gd name="T9" fmla="*/ 2147483646 h 53483"/>
                    <a:gd name="T10" fmla="*/ 2147483646 w 3660"/>
                    <a:gd name="T11" fmla="*/ 2147483646 h 53483"/>
                    <a:gd name="T12" fmla="*/ 2147483646 w 3660"/>
                    <a:gd name="T13" fmla="*/ 2147483646 h 53483"/>
                    <a:gd name="T14" fmla="*/ 2147483646 w 3660"/>
                    <a:gd name="T15" fmla="*/ 2147483646 h 53483"/>
                    <a:gd name="T16" fmla="*/ 2147483646 w 3660"/>
                    <a:gd name="T17" fmla="*/ 9765625 h 534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1850;p11"/>
                <p:cNvSpPr>
                  <a:spLocks/>
                </p:cNvSpPr>
                <p:nvPr/>
              </p:nvSpPr>
              <p:spPr bwMode="auto">
                <a:xfrm>
                  <a:off x="4054725" y="3429350"/>
                  <a:ext cx="363625" cy="570675"/>
                </a:xfrm>
                <a:custGeom>
                  <a:avLst/>
                  <a:gdLst>
                    <a:gd name="T0" fmla="*/ 2147483646 w 14545"/>
                    <a:gd name="T1" fmla="*/ 0 h 22827"/>
                    <a:gd name="T2" fmla="*/ 2147483646 w 14545"/>
                    <a:gd name="T3" fmla="*/ 2147483646 h 22827"/>
                    <a:gd name="T4" fmla="*/ 2147483646 w 14545"/>
                    <a:gd name="T5" fmla="*/ 2147483646 h 22827"/>
                    <a:gd name="T6" fmla="*/ 2147483646 w 14545"/>
                    <a:gd name="T7" fmla="*/ 2147483646 h 22827"/>
                    <a:gd name="T8" fmla="*/ 2147483646 w 14545"/>
                    <a:gd name="T9" fmla="*/ 2147483646 h 22827"/>
                    <a:gd name="T10" fmla="*/ 2147483646 w 14545"/>
                    <a:gd name="T11" fmla="*/ 2147483646 h 22827"/>
                    <a:gd name="T12" fmla="*/ 2147483646 w 14545"/>
                    <a:gd name="T13" fmla="*/ 2147483646 h 22827"/>
                    <a:gd name="T14" fmla="*/ 2147483646 w 14545"/>
                    <a:gd name="T15" fmla="*/ 2147483646 h 22827"/>
                    <a:gd name="T16" fmla="*/ 2147483646 w 14545"/>
                    <a:gd name="T17" fmla="*/ 2147483646 h 22827"/>
                    <a:gd name="T18" fmla="*/ 2147483646 w 14545"/>
                    <a:gd name="T19" fmla="*/ 2147483646 h 22827"/>
                    <a:gd name="T20" fmla="*/ 2147483646 w 14545"/>
                    <a:gd name="T21" fmla="*/ 2147483646 h 22827"/>
                    <a:gd name="T22" fmla="*/ 2147483646 w 14545"/>
                    <a:gd name="T23" fmla="*/ 0 h 2282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0" name="Google Shape;1851;p11"/>
                <p:cNvSpPr/>
                <p:nvPr/>
              </p:nvSpPr>
              <p:spPr>
                <a:xfrm>
                  <a:off x="4081960" y="3486083"/>
                  <a:ext cx="109894" cy="4344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1852;p11"/>
                <p:cNvSpPr/>
                <p:nvPr/>
              </p:nvSpPr>
              <p:spPr>
                <a:xfrm>
                  <a:off x="4153519" y="3491195"/>
                  <a:ext cx="62614" cy="462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1853;p11"/>
                <p:cNvSpPr/>
                <p:nvPr/>
              </p:nvSpPr>
              <p:spPr>
                <a:xfrm>
                  <a:off x="4213577" y="3483528"/>
                  <a:ext cx="54947" cy="4689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1854;p11"/>
                <p:cNvSpPr/>
                <p:nvPr/>
              </p:nvSpPr>
              <p:spPr>
                <a:xfrm>
                  <a:off x="4259579" y="3488639"/>
                  <a:ext cx="76670" cy="4434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4" name="Google Shape;1855;p11"/>
                <p:cNvSpPr/>
                <p:nvPr/>
              </p:nvSpPr>
              <p:spPr>
                <a:xfrm>
                  <a:off x="4292803" y="3500139"/>
                  <a:ext cx="70282" cy="428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5" name="Google Shape;1856;p11"/>
                <p:cNvSpPr>
                  <a:spLocks/>
                </p:cNvSpPr>
                <p:nvPr/>
              </p:nvSpPr>
              <p:spPr bwMode="auto">
                <a:xfrm>
                  <a:off x="4153975" y="3297800"/>
                  <a:ext cx="189325" cy="159975"/>
                </a:xfrm>
                <a:custGeom>
                  <a:avLst/>
                  <a:gdLst>
                    <a:gd name="T0" fmla="*/ 2147483646 w 7573"/>
                    <a:gd name="T1" fmla="*/ 9765625 h 6399"/>
                    <a:gd name="T2" fmla="*/ 2147483646 w 7573"/>
                    <a:gd name="T3" fmla="*/ 2147483646 h 6399"/>
                    <a:gd name="T4" fmla="*/ 0 w 7573"/>
                    <a:gd name="T5" fmla="*/ 2147483646 h 6399"/>
                    <a:gd name="T6" fmla="*/ 0 w 7573"/>
                    <a:gd name="T7" fmla="*/ 2147483646 h 6399"/>
                    <a:gd name="T8" fmla="*/ 2147483646 w 7573"/>
                    <a:gd name="T9" fmla="*/ 2147483646 h 6399"/>
                    <a:gd name="T10" fmla="*/ 2147483646 w 7573"/>
                    <a:gd name="T11" fmla="*/ 2147483646 h 6399"/>
                    <a:gd name="T12" fmla="*/ 2147483646 w 7573"/>
                    <a:gd name="T13" fmla="*/ 2147483646 h 6399"/>
                    <a:gd name="T14" fmla="*/ 2147483646 w 7573"/>
                    <a:gd name="T15" fmla="*/ 2147483646 h 6399"/>
                    <a:gd name="T16" fmla="*/ 2147483646 w 7573"/>
                    <a:gd name="T17" fmla="*/ 2147483646 h 6399"/>
                    <a:gd name="T18" fmla="*/ 2147483646 w 7573"/>
                    <a:gd name="T19" fmla="*/ 2147483646 h 6399"/>
                    <a:gd name="T20" fmla="*/ 2147483646 w 7573"/>
                    <a:gd name="T21" fmla="*/ 2147483646 h 6399"/>
                    <a:gd name="T22" fmla="*/ 2147483646 w 7573"/>
                    <a:gd name="T23" fmla="*/ 2147483646 h 6399"/>
                    <a:gd name="T24" fmla="*/ 2147483646 w 7573"/>
                    <a:gd name="T25" fmla="*/ 9765625 h 639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6" name="Google Shape;1857;p11"/>
                <p:cNvSpPr>
                  <a:spLocks/>
                </p:cNvSpPr>
                <p:nvPr/>
              </p:nvSpPr>
              <p:spPr bwMode="auto">
                <a:xfrm>
                  <a:off x="4054725" y="3723025"/>
                  <a:ext cx="346125" cy="297675"/>
                </a:xfrm>
                <a:custGeom>
                  <a:avLst/>
                  <a:gdLst>
                    <a:gd name="T0" fmla="*/ 2147483646 w 13845"/>
                    <a:gd name="T1" fmla="*/ 9765625 h 11907"/>
                    <a:gd name="T2" fmla="*/ 2147483646 w 13845"/>
                    <a:gd name="T3" fmla="*/ 2147483646 h 11907"/>
                    <a:gd name="T4" fmla="*/ 2147483646 w 13845"/>
                    <a:gd name="T5" fmla="*/ 2147483646 h 11907"/>
                    <a:gd name="T6" fmla="*/ 2147483646 w 13845"/>
                    <a:gd name="T7" fmla="*/ 2147483646 h 11907"/>
                    <a:gd name="T8" fmla="*/ 2147483646 w 13845"/>
                    <a:gd name="T9" fmla="*/ 2147483646 h 11907"/>
                    <a:gd name="T10" fmla="*/ 2147483646 w 13845"/>
                    <a:gd name="T11" fmla="*/ 2147483646 h 11907"/>
                    <a:gd name="T12" fmla="*/ 2147483646 w 13845"/>
                    <a:gd name="T13" fmla="*/ 2147483646 h 11907"/>
                    <a:gd name="T14" fmla="*/ 2147483646 w 13845"/>
                    <a:gd name="T15" fmla="*/ 2147483646 h 11907"/>
                    <a:gd name="T16" fmla="*/ 2147483646 w 13845"/>
                    <a:gd name="T17" fmla="*/ 2147483646 h 11907"/>
                    <a:gd name="T18" fmla="*/ 2147483646 w 13845"/>
                    <a:gd name="T19" fmla="*/ 2147483646 h 11907"/>
                    <a:gd name="T20" fmla="*/ 2147483646 w 13845"/>
                    <a:gd name="T21" fmla="*/ 2147483646 h 11907"/>
                    <a:gd name="T22" fmla="*/ 2147483646 w 13845"/>
                    <a:gd name="T23" fmla="*/ 2147483646 h 11907"/>
                    <a:gd name="T24" fmla="*/ 986328125 w 13845"/>
                    <a:gd name="T25" fmla="*/ 2147483646 h 11907"/>
                    <a:gd name="T26" fmla="*/ 1308593750 w 13845"/>
                    <a:gd name="T27" fmla="*/ 2147483646 h 11907"/>
                    <a:gd name="T28" fmla="*/ 2147483646 w 13845"/>
                    <a:gd name="T29" fmla="*/ 2147483646 h 11907"/>
                    <a:gd name="T30" fmla="*/ 2147483646 w 13845"/>
                    <a:gd name="T31" fmla="*/ 2147483646 h 11907"/>
                    <a:gd name="T32" fmla="*/ 2147483646 w 13845"/>
                    <a:gd name="T33" fmla="*/ 2147483646 h 11907"/>
                    <a:gd name="T34" fmla="*/ 2147483646 w 13845"/>
                    <a:gd name="T35" fmla="*/ 2147483646 h 11907"/>
                    <a:gd name="T36" fmla="*/ 2147483646 w 13845"/>
                    <a:gd name="T37" fmla="*/ 2147483646 h 11907"/>
                    <a:gd name="T38" fmla="*/ 2147483646 w 13845"/>
                    <a:gd name="T39" fmla="*/ 2147483646 h 11907"/>
                    <a:gd name="T40" fmla="*/ 2147483646 w 13845"/>
                    <a:gd name="T41" fmla="*/ 2147483646 h 11907"/>
                    <a:gd name="T42" fmla="*/ 2147483646 w 13845"/>
                    <a:gd name="T43" fmla="*/ 2147483646 h 11907"/>
                    <a:gd name="T44" fmla="*/ 2147483646 w 13845"/>
                    <a:gd name="T45" fmla="*/ 2147483646 h 11907"/>
                    <a:gd name="T46" fmla="*/ 2147483646 w 13845"/>
                    <a:gd name="T47" fmla="*/ 2147483646 h 11907"/>
                    <a:gd name="T48" fmla="*/ 2147483646 w 13845"/>
                    <a:gd name="T49" fmla="*/ 2147483646 h 11907"/>
                    <a:gd name="T50" fmla="*/ 2147483646 w 13845"/>
                    <a:gd name="T51" fmla="*/ 2147483646 h 11907"/>
                    <a:gd name="T52" fmla="*/ 2147483646 w 13845"/>
                    <a:gd name="T53" fmla="*/ 2147483646 h 11907"/>
                    <a:gd name="T54" fmla="*/ 2147483646 w 13845"/>
                    <a:gd name="T55" fmla="*/ 2147483646 h 11907"/>
                    <a:gd name="T56" fmla="*/ 2147483646 w 13845"/>
                    <a:gd name="T57" fmla="*/ 2147483646 h 11907"/>
                    <a:gd name="T58" fmla="*/ 2147483646 w 13845"/>
                    <a:gd name="T59" fmla="*/ 2147483646 h 11907"/>
                    <a:gd name="T60" fmla="*/ 2147483646 w 13845"/>
                    <a:gd name="T61" fmla="*/ 2147483646 h 11907"/>
                    <a:gd name="T62" fmla="*/ 2147483646 w 13845"/>
                    <a:gd name="T63" fmla="*/ 2147483646 h 11907"/>
                    <a:gd name="T64" fmla="*/ 2147483646 w 13845"/>
                    <a:gd name="T65" fmla="*/ 2147483646 h 11907"/>
                    <a:gd name="T66" fmla="*/ 2147483646 w 13845"/>
                    <a:gd name="T67" fmla="*/ 2147483646 h 11907"/>
                    <a:gd name="T68" fmla="*/ 2147483646 w 13845"/>
                    <a:gd name="T69" fmla="*/ 39062500 h 11907"/>
                    <a:gd name="T70" fmla="*/ 2147483646 w 13845"/>
                    <a:gd name="T71" fmla="*/ 9765625 h 1190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7" name="Google Shape;1858;p11"/>
                <p:cNvSpPr>
                  <a:spLocks/>
                </p:cNvSpPr>
                <p:nvPr/>
              </p:nvSpPr>
              <p:spPr bwMode="auto">
                <a:xfrm>
                  <a:off x="4155475" y="4194475"/>
                  <a:ext cx="347150" cy="915125"/>
                </a:xfrm>
                <a:custGeom>
                  <a:avLst/>
                  <a:gdLst>
                    <a:gd name="T0" fmla="*/ 2147483646 w 13886"/>
                    <a:gd name="T1" fmla="*/ 9765625 h 36605"/>
                    <a:gd name="T2" fmla="*/ 2147483646 w 13886"/>
                    <a:gd name="T3" fmla="*/ 2147483646 h 36605"/>
                    <a:gd name="T4" fmla="*/ 2147483646 w 13886"/>
                    <a:gd name="T5" fmla="*/ 2147483646 h 36605"/>
                    <a:gd name="T6" fmla="*/ 2147483646 w 13886"/>
                    <a:gd name="T7" fmla="*/ 2147483646 h 36605"/>
                    <a:gd name="T8" fmla="*/ 2147483646 w 13886"/>
                    <a:gd name="T9" fmla="*/ 2147483646 h 36605"/>
                    <a:gd name="T10" fmla="*/ 2147483646 w 13886"/>
                    <a:gd name="T11" fmla="*/ 2147483646 h 36605"/>
                    <a:gd name="T12" fmla="*/ 2147483646 w 13886"/>
                    <a:gd name="T13" fmla="*/ 2147483646 h 36605"/>
                    <a:gd name="T14" fmla="*/ 2147483646 w 13886"/>
                    <a:gd name="T15" fmla="*/ 2147483646 h 36605"/>
                    <a:gd name="T16" fmla="*/ 2147483646 w 13886"/>
                    <a:gd name="T17" fmla="*/ 9765625 h 3660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8" name="Google Shape;1859;p11"/>
                <p:cNvSpPr>
                  <a:spLocks/>
                </p:cNvSpPr>
                <p:nvPr/>
              </p:nvSpPr>
              <p:spPr bwMode="auto">
                <a:xfrm>
                  <a:off x="4385800" y="3953375"/>
                  <a:ext cx="282725" cy="412225"/>
                </a:xfrm>
                <a:custGeom>
                  <a:avLst/>
                  <a:gdLst>
                    <a:gd name="T0" fmla="*/ 2147483646 w 11309"/>
                    <a:gd name="T1" fmla="*/ 0 h 16489"/>
                    <a:gd name="T2" fmla="*/ 2147483646 w 11309"/>
                    <a:gd name="T3" fmla="*/ 2147483646 h 16489"/>
                    <a:gd name="T4" fmla="*/ 2147483646 w 11309"/>
                    <a:gd name="T5" fmla="*/ 2147483646 h 16489"/>
                    <a:gd name="T6" fmla="*/ 2147483646 w 11309"/>
                    <a:gd name="T7" fmla="*/ 2147483646 h 16489"/>
                    <a:gd name="T8" fmla="*/ 2147483646 w 11309"/>
                    <a:gd name="T9" fmla="*/ 2147483646 h 16489"/>
                    <a:gd name="T10" fmla="*/ 2147483646 w 11309"/>
                    <a:gd name="T11" fmla="*/ 2147483646 h 16489"/>
                    <a:gd name="T12" fmla="*/ 2147483646 w 11309"/>
                    <a:gd name="T13" fmla="*/ 2147483646 h 16489"/>
                    <a:gd name="T14" fmla="*/ 2147483646 w 11309"/>
                    <a:gd name="T15" fmla="*/ 2147483646 h 16489"/>
                    <a:gd name="T16" fmla="*/ 2147483646 w 11309"/>
                    <a:gd name="T17" fmla="*/ 2147483646 h 16489"/>
                    <a:gd name="T18" fmla="*/ 2147483646 w 11309"/>
                    <a:gd name="T19" fmla="*/ 0 h 1648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9" name="Google Shape;1860;p11"/>
                <p:cNvSpPr/>
                <p:nvPr/>
              </p:nvSpPr>
              <p:spPr>
                <a:xfrm>
                  <a:off x="4401420" y="3987001"/>
                  <a:ext cx="144395" cy="290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0" name="Google Shape;1861;p11"/>
                <p:cNvSpPr/>
                <p:nvPr/>
              </p:nvSpPr>
              <p:spPr>
                <a:xfrm>
                  <a:off x="4432088" y="3994668"/>
                  <a:ext cx="130340" cy="31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1" name="Google Shape;1862;p11"/>
                <p:cNvSpPr/>
                <p:nvPr/>
              </p:nvSpPr>
              <p:spPr>
                <a:xfrm>
                  <a:off x="4458922" y="3995946"/>
                  <a:ext cx="125228" cy="31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2" name="Google Shape;1863;p11"/>
                <p:cNvSpPr/>
                <p:nvPr/>
              </p:nvSpPr>
              <p:spPr>
                <a:xfrm>
                  <a:off x="4494701" y="4006169"/>
                  <a:ext cx="118839" cy="3054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3" name="Google Shape;1864;p11"/>
                <p:cNvSpPr/>
                <p:nvPr/>
              </p:nvSpPr>
              <p:spPr>
                <a:xfrm>
                  <a:off x="4527925" y="4018947"/>
                  <a:ext cx="106061" cy="300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4" name="Google Shape;1865;p11"/>
                <p:cNvSpPr>
                  <a:spLocks/>
                </p:cNvSpPr>
                <p:nvPr/>
              </p:nvSpPr>
              <p:spPr bwMode="auto">
                <a:xfrm>
                  <a:off x="4546750" y="3859875"/>
                  <a:ext cx="133450" cy="118500"/>
                </a:xfrm>
                <a:custGeom>
                  <a:avLst/>
                  <a:gdLst>
                    <a:gd name="T0" fmla="*/ 2147483646 w 5338"/>
                    <a:gd name="T1" fmla="*/ 0 h 4740"/>
                    <a:gd name="T2" fmla="*/ 2147483646 w 5338"/>
                    <a:gd name="T3" fmla="*/ 2147483646 h 4740"/>
                    <a:gd name="T4" fmla="*/ 9765625 w 5338"/>
                    <a:gd name="T5" fmla="*/ 2147483646 h 4740"/>
                    <a:gd name="T6" fmla="*/ 9765625 w 5338"/>
                    <a:gd name="T7" fmla="*/ 2147483646 h 4740"/>
                    <a:gd name="T8" fmla="*/ 2147483646 w 5338"/>
                    <a:gd name="T9" fmla="*/ 2147483646 h 4740"/>
                    <a:gd name="T10" fmla="*/ 2147483646 w 5338"/>
                    <a:gd name="T11" fmla="*/ 2147483646 h 4740"/>
                    <a:gd name="T12" fmla="*/ 2147483646 w 5338"/>
                    <a:gd name="T13" fmla="*/ 2147483646 h 4740"/>
                    <a:gd name="T14" fmla="*/ 2147483646 w 5338"/>
                    <a:gd name="T15" fmla="*/ 2147483646 h 4740"/>
                    <a:gd name="T16" fmla="*/ 2147483646 w 5338"/>
                    <a:gd name="T17" fmla="*/ 2147483646 h 4740"/>
                    <a:gd name="T18" fmla="*/ 2147483646 w 5338"/>
                    <a:gd name="T19" fmla="*/ 2147483646 h 4740"/>
                    <a:gd name="T20" fmla="*/ 2147483646 w 5338"/>
                    <a:gd name="T21" fmla="*/ 2147483646 h 4740"/>
                    <a:gd name="T22" fmla="*/ 2147483646 w 5338"/>
                    <a:gd name="T23" fmla="*/ 2147483646 h 4740"/>
                    <a:gd name="T24" fmla="*/ 2147483646 w 5338"/>
                    <a:gd name="T25" fmla="*/ 0 h 474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5" name="Google Shape;1866;p11"/>
                <p:cNvSpPr>
                  <a:spLocks/>
                </p:cNvSpPr>
                <p:nvPr/>
              </p:nvSpPr>
              <p:spPr bwMode="auto">
                <a:xfrm>
                  <a:off x="4374950" y="4142975"/>
                  <a:ext cx="243550" cy="227225"/>
                </a:xfrm>
                <a:custGeom>
                  <a:avLst/>
                  <a:gdLst>
                    <a:gd name="T0" fmla="*/ 2147483646 w 9742"/>
                    <a:gd name="T1" fmla="*/ 0 h 9089"/>
                    <a:gd name="T2" fmla="*/ 2147483646 w 9742"/>
                    <a:gd name="T3" fmla="*/ 830078125 h 9089"/>
                    <a:gd name="T4" fmla="*/ 2147483646 w 9742"/>
                    <a:gd name="T5" fmla="*/ 2147483646 h 9089"/>
                    <a:gd name="T6" fmla="*/ 2147483646 w 9742"/>
                    <a:gd name="T7" fmla="*/ 2147483646 h 9089"/>
                    <a:gd name="T8" fmla="*/ 2147483646 w 9742"/>
                    <a:gd name="T9" fmla="*/ 2147483646 h 9089"/>
                    <a:gd name="T10" fmla="*/ 2147483646 w 9742"/>
                    <a:gd name="T11" fmla="*/ 2147483646 h 9089"/>
                    <a:gd name="T12" fmla="*/ 2147483646 w 9742"/>
                    <a:gd name="T13" fmla="*/ 2147483646 h 9089"/>
                    <a:gd name="T14" fmla="*/ 2147483646 w 9742"/>
                    <a:gd name="T15" fmla="*/ 2147483646 h 9089"/>
                    <a:gd name="T16" fmla="*/ 1962890625 w 9742"/>
                    <a:gd name="T17" fmla="*/ 2147483646 h 9089"/>
                    <a:gd name="T18" fmla="*/ 2147483646 w 9742"/>
                    <a:gd name="T19" fmla="*/ 2147483646 h 9089"/>
                    <a:gd name="T20" fmla="*/ 2147483646 w 9742"/>
                    <a:gd name="T21" fmla="*/ 2147483646 h 9089"/>
                    <a:gd name="T22" fmla="*/ 2147483646 w 9742"/>
                    <a:gd name="T23" fmla="*/ 2147483646 h 9089"/>
                    <a:gd name="T24" fmla="*/ 2147483646 w 9742"/>
                    <a:gd name="T25" fmla="*/ 2147483646 h 9089"/>
                    <a:gd name="T26" fmla="*/ 2147483646 w 9742"/>
                    <a:gd name="T27" fmla="*/ 2147483646 h 9089"/>
                    <a:gd name="T28" fmla="*/ 2147483646 w 9742"/>
                    <a:gd name="T29" fmla="*/ 2147483646 h 9089"/>
                    <a:gd name="T30" fmla="*/ 2147483646 w 9742"/>
                    <a:gd name="T31" fmla="*/ 2147483646 h 9089"/>
                    <a:gd name="T32" fmla="*/ 2147483646 w 9742"/>
                    <a:gd name="T33" fmla="*/ 2147483646 h 9089"/>
                    <a:gd name="T34" fmla="*/ 2147483646 w 9742"/>
                    <a:gd name="T35" fmla="*/ 2147483646 h 9089"/>
                    <a:gd name="T36" fmla="*/ 2147483646 w 9742"/>
                    <a:gd name="T37" fmla="*/ 2147483646 h 9089"/>
                    <a:gd name="T38" fmla="*/ 2147483646 w 9742"/>
                    <a:gd name="T39" fmla="*/ 2147483646 h 9089"/>
                    <a:gd name="T40" fmla="*/ 2147483646 w 9742"/>
                    <a:gd name="T41" fmla="*/ 2147483646 h 9089"/>
                    <a:gd name="T42" fmla="*/ 2147483646 w 9742"/>
                    <a:gd name="T43" fmla="*/ 2147483646 h 9089"/>
                    <a:gd name="T44" fmla="*/ 2147483646 w 9742"/>
                    <a:gd name="T45" fmla="*/ 2147483646 h 9089"/>
                    <a:gd name="T46" fmla="*/ 2147483646 w 9742"/>
                    <a:gd name="T47" fmla="*/ 2147483646 h 9089"/>
                    <a:gd name="T48" fmla="*/ 2147483646 w 9742"/>
                    <a:gd name="T49" fmla="*/ 2147483646 h 9089"/>
                    <a:gd name="T50" fmla="*/ 2147483646 w 9742"/>
                    <a:gd name="T51" fmla="*/ 2147483646 h 9089"/>
                    <a:gd name="T52" fmla="*/ 2147483646 w 9742"/>
                    <a:gd name="T53" fmla="*/ 2147483646 h 9089"/>
                    <a:gd name="T54" fmla="*/ 2147483646 w 9742"/>
                    <a:gd name="T55" fmla="*/ 2147483646 h 9089"/>
                    <a:gd name="T56" fmla="*/ 2147483646 w 9742"/>
                    <a:gd name="T57" fmla="*/ 2147483646 h 9089"/>
                    <a:gd name="T58" fmla="*/ 2147483646 w 9742"/>
                    <a:gd name="T59" fmla="*/ 2147483646 h 9089"/>
                    <a:gd name="T60" fmla="*/ 2147483646 w 9742"/>
                    <a:gd name="T61" fmla="*/ 2147483646 h 9089"/>
                    <a:gd name="T62" fmla="*/ 2147483646 w 9742"/>
                    <a:gd name="T63" fmla="*/ 2147483646 h 9089"/>
                    <a:gd name="T64" fmla="*/ 2147483646 w 9742"/>
                    <a:gd name="T65" fmla="*/ 2147483646 h 9089"/>
                    <a:gd name="T66" fmla="*/ 2147483646 w 9742"/>
                    <a:gd name="T67" fmla="*/ 2147483646 h 9089"/>
                    <a:gd name="T68" fmla="*/ 2147483646 w 9742"/>
                    <a:gd name="T69" fmla="*/ 498046875 h 9089"/>
                    <a:gd name="T70" fmla="*/ 2147483646 w 9742"/>
                    <a:gd name="T71" fmla="*/ 0 h 908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1867;p11"/>
                <p:cNvSpPr>
                  <a:spLocks/>
                </p:cNvSpPr>
                <p:nvPr/>
              </p:nvSpPr>
              <p:spPr bwMode="auto">
                <a:xfrm>
                  <a:off x="3989625" y="4147775"/>
                  <a:ext cx="192850" cy="957925"/>
                </a:xfrm>
                <a:custGeom>
                  <a:avLst/>
                  <a:gdLst>
                    <a:gd name="T0" fmla="*/ 556640625 w 7714"/>
                    <a:gd name="T1" fmla="*/ 9765625 h 38317"/>
                    <a:gd name="T2" fmla="*/ 683593750 w 7714"/>
                    <a:gd name="T3" fmla="*/ 2147483646 h 38317"/>
                    <a:gd name="T4" fmla="*/ 2147483646 w 7714"/>
                    <a:gd name="T5" fmla="*/ 2147483646 h 38317"/>
                    <a:gd name="T6" fmla="*/ 2147483646 w 7714"/>
                    <a:gd name="T7" fmla="*/ 2147483646 h 38317"/>
                    <a:gd name="T8" fmla="*/ 2147483646 w 7714"/>
                    <a:gd name="T9" fmla="*/ 2147483646 h 38317"/>
                    <a:gd name="T10" fmla="*/ 2147483646 w 7714"/>
                    <a:gd name="T11" fmla="*/ 2147483646 h 38317"/>
                    <a:gd name="T12" fmla="*/ 2147483646 w 7714"/>
                    <a:gd name="T13" fmla="*/ 2147483646 h 38317"/>
                    <a:gd name="T14" fmla="*/ 2147483646 w 7714"/>
                    <a:gd name="T15" fmla="*/ 2147483646 h 38317"/>
                    <a:gd name="T16" fmla="*/ 556640625 w 7714"/>
                    <a:gd name="T17" fmla="*/ 9765625 h 383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1868;p11"/>
                <p:cNvSpPr>
                  <a:spLocks/>
                </p:cNvSpPr>
                <p:nvPr/>
              </p:nvSpPr>
              <p:spPr bwMode="auto">
                <a:xfrm>
                  <a:off x="3862100" y="3895525"/>
                  <a:ext cx="258550" cy="423875"/>
                </a:xfrm>
                <a:custGeom>
                  <a:avLst/>
                  <a:gdLst>
                    <a:gd name="T0" fmla="*/ 2147483646 w 10342"/>
                    <a:gd name="T1" fmla="*/ 0 h 16955"/>
                    <a:gd name="T2" fmla="*/ 2147483646 w 10342"/>
                    <a:gd name="T3" fmla="*/ 2147483646 h 16955"/>
                    <a:gd name="T4" fmla="*/ 0 w 10342"/>
                    <a:gd name="T5" fmla="*/ 2147483646 h 16955"/>
                    <a:gd name="T6" fmla="*/ 2147483646 w 10342"/>
                    <a:gd name="T7" fmla="*/ 2147483646 h 16955"/>
                    <a:gd name="T8" fmla="*/ 2147483646 w 10342"/>
                    <a:gd name="T9" fmla="*/ 2147483646 h 16955"/>
                    <a:gd name="T10" fmla="*/ 2147483646 w 10342"/>
                    <a:gd name="T11" fmla="*/ 2147483646 h 16955"/>
                    <a:gd name="T12" fmla="*/ 2147483646 w 10342"/>
                    <a:gd name="T13" fmla="*/ 2147483646 h 16955"/>
                    <a:gd name="T14" fmla="*/ 2147483646 w 10342"/>
                    <a:gd name="T15" fmla="*/ 2147483646 h 16955"/>
                    <a:gd name="T16" fmla="*/ 2147483646 w 10342"/>
                    <a:gd name="T17" fmla="*/ 2147483646 h 16955"/>
                    <a:gd name="T18" fmla="*/ 2147483646 w 10342"/>
                    <a:gd name="T19" fmla="*/ 0 h 169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1869;p11"/>
                <p:cNvSpPr/>
                <p:nvPr/>
              </p:nvSpPr>
              <p:spPr>
                <a:xfrm>
                  <a:off x="3880061" y="3946110"/>
                  <a:ext cx="75392" cy="318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1870;p11"/>
                <p:cNvSpPr/>
                <p:nvPr/>
              </p:nvSpPr>
              <p:spPr>
                <a:xfrm>
                  <a:off x="3935008" y="3944832"/>
                  <a:ext cx="57503" cy="33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1871;p11"/>
                <p:cNvSpPr/>
                <p:nvPr/>
              </p:nvSpPr>
              <p:spPr>
                <a:xfrm>
                  <a:off x="3961843" y="3934609"/>
                  <a:ext cx="62614" cy="338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1872;p11"/>
                <p:cNvSpPr/>
                <p:nvPr/>
              </p:nvSpPr>
              <p:spPr>
                <a:xfrm>
                  <a:off x="3978455" y="3934609"/>
                  <a:ext cx="92004" cy="3169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1873;p11"/>
                <p:cNvSpPr/>
                <p:nvPr/>
              </p:nvSpPr>
              <p:spPr>
                <a:xfrm>
                  <a:off x="3996344" y="3937165"/>
                  <a:ext cx="94560" cy="3028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3" name="Google Shape;1874;p11"/>
                <p:cNvSpPr>
                  <a:spLocks/>
                </p:cNvSpPr>
                <p:nvPr/>
              </p:nvSpPr>
              <p:spPr bwMode="auto">
                <a:xfrm>
                  <a:off x="3875450" y="3808175"/>
                  <a:ext cx="130100" cy="110125"/>
                </a:xfrm>
                <a:custGeom>
                  <a:avLst/>
                  <a:gdLst>
                    <a:gd name="T0" fmla="*/ 2147483646 w 5204"/>
                    <a:gd name="T1" fmla="*/ 0 h 4405"/>
                    <a:gd name="T2" fmla="*/ 2147483646 w 5204"/>
                    <a:gd name="T3" fmla="*/ 2147483646 h 4405"/>
                    <a:gd name="T4" fmla="*/ 2147483646 w 5204"/>
                    <a:gd name="T5" fmla="*/ 0 h 4405"/>
                    <a:gd name="T6" fmla="*/ 2147483646 w 5204"/>
                    <a:gd name="T7" fmla="*/ 0 h 4405"/>
                    <a:gd name="T8" fmla="*/ 2147483646 w 5204"/>
                    <a:gd name="T9" fmla="*/ 2147483646 h 4405"/>
                    <a:gd name="T10" fmla="*/ 0 w 5204"/>
                    <a:gd name="T11" fmla="*/ 2147483646 h 4405"/>
                    <a:gd name="T12" fmla="*/ 0 w 5204"/>
                    <a:gd name="T13" fmla="*/ 2147483646 h 4405"/>
                    <a:gd name="T14" fmla="*/ 2147483646 w 5204"/>
                    <a:gd name="T15" fmla="*/ 2147483646 h 4405"/>
                    <a:gd name="T16" fmla="*/ 2147483646 w 5204"/>
                    <a:gd name="T17" fmla="*/ 2147483646 h 4405"/>
                    <a:gd name="T18" fmla="*/ 2147483646 w 5204"/>
                    <a:gd name="T19" fmla="*/ 2147483646 h 4405"/>
                    <a:gd name="T20" fmla="*/ 2147483646 w 5204"/>
                    <a:gd name="T21" fmla="*/ 2147483646 h 4405"/>
                    <a:gd name="T22" fmla="*/ 2147483646 w 5204"/>
                    <a:gd name="T23" fmla="*/ 2147483646 h 4405"/>
                    <a:gd name="T24" fmla="*/ 2147483646 w 5204"/>
                    <a:gd name="T25" fmla="*/ 0 h 440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1875;p11"/>
                <p:cNvSpPr>
                  <a:spLocks/>
                </p:cNvSpPr>
                <p:nvPr/>
              </p:nvSpPr>
              <p:spPr bwMode="auto">
                <a:xfrm>
                  <a:off x="3877950" y="4103975"/>
                  <a:ext cx="251850" cy="215550"/>
                </a:xfrm>
                <a:custGeom>
                  <a:avLst/>
                  <a:gdLst>
                    <a:gd name="T0" fmla="*/ 2147483646 w 10074"/>
                    <a:gd name="T1" fmla="*/ 9765625 h 8622"/>
                    <a:gd name="T2" fmla="*/ 2147483646 w 10074"/>
                    <a:gd name="T3" fmla="*/ 2147483646 h 8622"/>
                    <a:gd name="T4" fmla="*/ 2147483646 w 10074"/>
                    <a:gd name="T5" fmla="*/ 2147483646 h 8622"/>
                    <a:gd name="T6" fmla="*/ 2147483646 w 10074"/>
                    <a:gd name="T7" fmla="*/ 2147483646 h 8622"/>
                    <a:gd name="T8" fmla="*/ 2147483646 w 10074"/>
                    <a:gd name="T9" fmla="*/ 2147483646 h 8622"/>
                    <a:gd name="T10" fmla="*/ 2147483646 w 10074"/>
                    <a:gd name="T11" fmla="*/ 2147483646 h 8622"/>
                    <a:gd name="T12" fmla="*/ 2147483646 w 10074"/>
                    <a:gd name="T13" fmla="*/ 2147483646 h 8622"/>
                    <a:gd name="T14" fmla="*/ 2147483646 w 10074"/>
                    <a:gd name="T15" fmla="*/ 2147483646 h 8622"/>
                    <a:gd name="T16" fmla="*/ 2147483646 w 10074"/>
                    <a:gd name="T17" fmla="*/ 2147483646 h 8622"/>
                    <a:gd name="T18" fmla="*/ 2147483646 w 10074"/>
                    <a:gd name="T19" fmla="*/ 2147483646 h 8622"/>
                    <a:gd name="T20" fmla="*/ 2147483646 w 10074"/>
                    <a:gd name="T21" fmla="*/ 2147483646 h 8622"/>
                    <a:gd name="T22" fmla="*/ 2147483646 w 10074"/>
                    <a:gd name="T23" fmla="*/ 2147483646 h 8622"/>
                    <a:gd name="T24" fmla="*/ 2147483646 w 10074"/>
                    <a:gd name="T25" fmla="*/ 2147483646 h 8622"/>
                    <a:gd name="T26" fmla="*/ 2147483646 w 10074"/>
                    <a:gd name="T27" fmla="*/ 2147483646 h 8622"/>
                    <a:gd name="T28" fmla="*/ 2147483646 w 10074"/>
                    <a:gd name="T29" fmla="*/ 2147483646 h 8622"/>
                    <a:gd name="T30" fmla="*/ 2147483646 w 10074"/>
                    <a:gd name="T31" fmla="*/ 2147483646 h 8622"/>
                    <a:gd name="T32" fmla="*/ 0 w 10074"/>
                    <a:gd name="T33" fmla="*/ 2147483646 h 8622"/>
                    <a:gd name="T34" fmla="*/ 1630859375 w 10074"/>
                    <a:gd name="T35" fmla="*/ 2147483646 h 8622"/>
                    <a:gd name="T36" fmla="*/ 2147483646 w 10074"/>
                    <a:gd name="T37" fmla="*/ 2147483646 h 8622"/>
                    <a:gd name="T38" fmla="*/ 2147483646 w 10074"/>
                    <a:gd name="T39" fmla="*/ 2147483646 h 8622"/>
                    <a:gd name="T40" fmla="*/ 2147483646 w 10074"/>
                    <a:gd name="T41" fmla="*/ 2147483646 h 8622"/>
                    <a:gd name="T42" fmla="*/ 2147483646 w 10074"/>
                    <a:gd name="T43" fmla="*/ 2147483646 h 8622"/>
                    <a:gd name="T44" fmla="*/ 2147483646 w 10074"/>
                    <a:gd name="T45" fmla="*/ 2147483646 h 8622"/>
                    <a:gd name="T46" fmla="*/ 2147483646 w 10074"/>
                    <a:gd name="T47" fmla="*/ 2147483646 h 8622"/>
                    <a:gd name="T48" fmla="*/ 2147483646 w 10074"/>
                    <a:gd name="T49" fmla="*/ 2147483646 h 8622"/>
                    <a:gd name="T50" fmla="*/ 2147483646 w 10074"/>
                    <a:gd name="T51" fmla="*/ 2147483646 h 8622"/>
                    <a:gd name="T52" fmla="*/ 2147483646 w 10074"/>
                    <a:gd name="T53" fmla="*/ 2147483646 h 8622"/>
                    <a:gd name="T54" fmla="*/ 2147483646 w 10074"/>
                    <a:gd name="T55" fmla="*/ 2147483646 h 8622"/>
                    <a:gd name="T56" fmla="*/ 2147483646 w 10074"/>
                    <a:gd name="T57" fmla="*/ 2147483646 h 8622"/>
                    <a:gd name="T58" fmla="*/ 2147483646 w 10074"/>
                    <a:gd name="T59" fmla="*/ 2147483646 h 8622"/>
                    <a:gd name="T60" fmla="*/ 2147483646 w 10074"/>
                    <a:gd name="T61" fmla="*/ 2147483646 h 8622"/>
                    <a:gd name="T62" fmla="*/ 2147483646 w 10074"/>
                    <a:gd name="T63" fmla="*/ 2147483646 h 8622"/>
                    <a:gd name="T64" fmla="*/ 2147483646 w 10074"/>
                    <a:gd name="T65" fmla="*/ 2147483646 h 8622"/>
                    <a:gd name="T66" fmla="*/ 2147483646 w 10074"/>
                    <a:gd name="T67" fmla="*/ 97656250 h 8622"/>
                    <a:gd name="T68" fmla="*/ 2147483646 w 10074"/>
                    <a:gd name="T69" fmla="*/ 9765625 h 862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5" name="Google Shape;1876;p11"/>
              <p:cNvGrpSpPr>
                <a:grpSpLocks/>
              </p:cNvGrpSpPr>
              <p:nvPr/>
            </p:nvGrpSpPr>
            <p:grpSpPr bwMode="auto"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5" name="Google Shape;1877;p11"/>
                <p:cNvSpPr/>
                <p:nvPr/>
              </p:nvSpPr>
              <p:spPr>
                <a:xfrm>
                  <a:off x="4132616" y="1926829"/>
                  <a:ext cx="968602" cy="904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" name="Google Shape;1878;p11"/>
                <p:cNvSpPr/>
                <p:nvPr/>
              </p:nvSpPr>
              <p:spPr>
                <a:xfrm>
                  <a:off x="4576027" y="2086560"/>
                  <a:ext cx="109894" cy="596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" name="Google Shape;1879;p11"/>
                <p:cNvSpPr/>
                <p:nvPr/>
              </p:nvSpPr>
              <p:spPr>
                <a:xfrm>
                  <a:off x="4509579" y="1962609"/>
                  <a:ext cx="58781" cy="691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" name="Google Shape;1880;p11"/>
                <p:cNvSpPr/>
                <p:nvPr/>
              </p:nvSpPr>
              <p:spPr>
                <a:xfrm>
                  <a:off x="4542803" y="2076337"/>
                  <a:ext cx="97116" cy="5724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" name="Google Shape;1881;p11"/>
                <p:cNvSpPr/>
                <p:nvPr/>
              </p:nvSpPr>
              <p:spPr>
                <a:xfrm>
                  <a:off x="4579860" y="2149175"/>
                  <a:ext cx="149508" cy="488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0" name="Google Shape;1882;p11"/>
                <p:cNvSpPr/>
                <p:nvPr/>
              </p:nvSpPr>
              <p:spPr>
                <a:xfrm>
                  <a:off x="4528746" y="2045668"/>
                  <a:ext cx="89449" cy="61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1" name="Google Shape;1883;p11"/>
                <p:cNvSpPr/>
                <p:nvPr/>
              </p:nvSpPr>
              <p:spPr>
                <a:xfrm>
                  <a:off x="4630973" y="2266737"/>
                  <a:ext cx="364185" cy="39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2" name="Google Shape;1884;p11"/>
                <p:cNvSpPr/>
                <p:nvPr/>
              </p:nvSpPr>
              <p:spPr>
                <a:xfrm>
                  <a:off x="4660364" y="2299961"/>
                  <a:ext cx="376962" cy="347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3" name="Google Shape;1885;p11"/>
                <p:cNvSpPr/>
                <p:nvPr/>
              </p:nvSpPr>
              <p:spPr>
                <a:xfrm>
                  <a:off x="4645030" y="2237346"/>
                  <a:ext cx="300292" cy="364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4" name="Google Shape;1886;p11"/>
                <p:cNvSpPr/>
                <p:nvPr/>
              </p:nvSpPr>
              <p:spPr>
                <a:xfrm>
                  <a:off x="4048279" y="2086560"/>
                  <a:ext cx="880432" cy="744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5" name="Google Shape;1887;p11"/>
                <p:cNvSpPr/>
                <p:nvPr/>
              </p:nvSpPr>
              <p:spPr>
                <a:xfrm>
                  <a:off x="4521079" y="2260348"/>
                  <a:ext cx="255568" cy="567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6" name="Google Shape;1888;p11"/>
                <p:cNvSpPr/>
                <p:nvPr/>
              </p:nvSpPr>
              <p:spPr>
                <a:xfrm>
                  <a:off x="4187563" y="2421357"/>
                  <a:ext cx="368018" cy="411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7" name="Google Shape;1889;p11"/>
                <p:cNvSpPr/>
                <p:nvPr/>
              </p:nvSpPr>
              <p:spPr>
                <a:xfrm>
                  <a:off x="4561970" y="2469915"/>
                  <a:ext cx="548194" cy="352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8" name="Google Shape;1890;p11"/>
                <p:cNvSpPr/>
                <p:nvPr/>
              </p:nvSpPr>
              <p:spPr>
                <a:xfrm>
                  <a:off x="4555581" y="2449470"/>
                  <a:ext cx="44724" cy="292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9" name="Google Shape;1891;p11"/>
                <p:cNvSpPr/>
                <p:nvPr/>
              </p:nvSpPr>
              <p:spPr>
                <a:xfrm>
                  <a:off x="4565804" y="2436691"/>
                  <a:ext cx="113727" cy="314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0" name="Google Shape;1892;p11"/>
                <p:cNvSpPr/>
                <p:nvPr/>
              </p:nvSpPr>
              <p:spPr>
                <a:xfrm>
                  <a:off x="4584971" y="2558087"/>
                  <a:ext cx="103505" cy="1955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1" name="Google Shape;1893;p11"/>
                <p:cNvSpPr/>
                <p:nvPr/>
              </p:nvSpPr>
              <p:spPr>
                <a:xfrm>
                  <a:off x="4579860" y="2552976"/>
                  <a:ext cx="316904" cy="224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2" name="Google Shape;1894;p11"/>
                <p:cNvSpPr/>
                <p:nvPr/>
              </p:nvSpPr>
              <p:spPr>
                <a:xfrm>
                  <a:off x="4605417" y="2623257"/>
                  <a:ext cx="301570" cy="15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1895;p11"/>
                <p:cNvSpPr/>
                <p:nvPr/>
              </p:nvSpPr>
              <p:spPr>
                <a:xfrm>
                  <a:off x="4601583" y="2713985"/>
                  <a:ext cx="272179" cy="766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1896;p11"/>
                <p:cNvSpPr/>
                <p:nvPr/>
              </p:nvSpPr>
              <p:spPr>
                <a:xfrm>
                  <a:off x="4362627" y="2519752"/>
                  <a:ext cx="178898" cy="260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5" name="Google Shape;1897;p11"/>
                <p:cNvSpPr/>
                <p:nvPr/>
              </p:nvSpPr>
              <p:spPr>
                <a:xfrm>
                  <a:off x="4323014" y="2592589"/>
                  <a:ext cx="199343" cy="1980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6" name="Google Shape;1898;p11"/>
                <p:cNvSpPr/>
                <p:nvPr/>
              </p:nvSpPr>
              <p:spPr>
                <a:xfrm>
                  <a:off x="4279568" y="2644981"/>
                  <a:ext cx="230011" cy="14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7" name="Google Shape;1899;p11"/>
                <p:cNvSpPr>
                  <a:spLocks/>
                </p:cNvSpPr>
                <p:nvPr/>
              </p:nvSpPr>
              <p:spPr bwMode="auto">
                <a:xfrm>
                  <a:off x="4399081" y="2659390"/>
                  <a:ext cx="321900" cy="221075"/>
                </a:xfrm>
                <a:custGeom>
                  <a:avLst/>
                  <a:gdLst>
                    <a:gd name="T0" fmla="*/ 2147483646 w 12876"/>
                    <a:gd name="T1" fmla="*/ 9765625 h 8843"/>
                    <a:gd name="T2" fmla="*/ 2147483646 w 12876"/>
                    <a:gd name="T3" fmla="*/ 2147483646 h 8843"/>
                    <a:gd name="T4" fmla="*/ 2147483646 w 12876"/>
                    <a:gd name="T5" fmla="*/ 2147483646 h 8843"/>
                    <a:gd name="T6" fmla="*/ 2147483646 w 12876"/>
                    <a:gd name="T7" fmla="*/ 2147483646 h 8843"/>
                    <a:gd name="T8" fmla="*/ 2147483646 w 12876"/>
                    <a:gd name="T9" fmla="*/ 2147483646 h 8843"/>
                    <a:gd name="T10" fmla="*/ 2147483646 w 12876"/>
                    <a:gd name="T11" fmla="*/ 2147483646 h 8843"/>
                    <a:gd name="T12" fmla="*/ 2147483646 w 12876"/>
                    <a:gd name="T13" fmla="*/ 2147483646 h 8843"/>
                    <a:gd name="T14" fmla="*/ 2147483646 w 12876"/>
                    <a:gd name="T15" fmla="*/ 2147483646 h 8843"/>
                    <a:gd name="T16" fmla="*/ 2147483646 w 12876"/>
                    <a:gd name="T17" fmla="*/ 2147483646 h 8843"/>
                    <a:gd name="T18" fmla="*/ 2147483646 w 12876"/>
                    <a:gd name="T19" fmla="*/ 2147483646 h 8843"/>
                    <a:gd name="T20" fmla="*/ 2147483646 w 12876"/>
                    <a:gd name="T21" fmla="*/ 2147483646 h 8843"/>
                    <a:gd name="T22" fmla="*/ 2147483646 w 12876"/>
                    <a:gd name="T23" fmla="*/ 2147483646 h 8843"/>
                    <a:gd name="T24" fmla="*/ 2147483646 w 12876"/>
                    <a:gd name="T25" fmla="*/ 2147483646 h 8843"/>
                    <a:gd name="T26" fmla="*/ 2147483646 w 12876"/>
                    <a:gd name="T27" fmla="*/ 2147483646 h 8843"/>
                    <a:gd name="T28" fmla="*/ 2147483646 w 12876"/>
                    <a:gd name="T29" fmla="*/ 2147483646 h 8843"/>
                    <a:gd name="T30" fmla="*/ 2147483646 w 12876"/>
                    <a:gd name="T31" fmla="*/ 29296875 h 8843"/>
                    <a:gd name="T32" fmla="*/ 2147483646 w 12876"/>
                    <a:gd name="T33" fmla="*/ 9765625 h 88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6" name="Google Shape;1900;p11"/>
              <p:cNvGrpSpPr>
                <a:grpSpLocks/>
              </p:cNvGrpSpPr>
              <p:nvPr/>
            </p:nvGrpSpPr>
            <p:grpSpPr bwMode="auto"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7" name="Google Shape;1901;p11"/>
                <p:cNvSpPr>
                  <a:spLocks/>
                </p:cNvSpPr>
                <p:nvPr/>
              </p:nvSpPr>
              <p:spPr bwMode="auto">
                <a:xfrm>
                  <a:off x="1655525" y="1865675"/>
                  <a:ext cx="306900" cy="499075"/>
                </a:xfrm>
                <a:custGeom>
                  <a:avLst/>
                  <a:gdLst>
                    <a:gd name="T0" fmla="*/ 2147483646 w 12276"/>
                    <a:gd name="T1" fmla="*/ 0 h 19963"/>
                    <a:gd name="T2" fmla="*/ 2147483646 w 12276"/>
                    <a:gd name="T3" fmla="*/ 2147483646 h 19963"/>
                    <a:gd name="T4" fmla="*/ 2147483646 w 12276"/>
                    <a:gd name="T5" fmla="*/ 2147483646 h 19963"/>
                    <a:gd name="T6" fmla="*/ 2147483646 w 12276"/>
                    <a:gd name="T7" fmla="*/ 2147483646 h 19963"/>
                    <a:gd name="T8" fmla="*/ 2147483646 w 12276"/>
                    <a:gd name="T9" fmla="*/ 2147483646 h 19963"/>
                    <a:gd name="T10" fmla="*/ 2147483646 w 12276"/>
                    <a:gd name="T11" fmla="*/ 2147483646 h 19963"/>
                    <a:gd name="T12" fmla="*/ 2147483646 w 12276"/>
                    <a:gd name="T13" fmla="*/ 2147483646 h 19963"/>
                    <a:gd name="T14" fmla="*/ 2147483646 w 12276"/>
                    <a:gd name="T15" fmla="*/ 2147483646 h 19963"/>
                    <a:gd name="T16" fmla="*/ 2147483646 w 12276"/>
                    <a:gd name="T17" fmla="*/ 2147483646 h 19963"/>
                    <a:gd name="T18" fmla="*/ 2147483646 w 12276"/>
                    <a:gd name="T19" fmla="*/ 2147483646 h 19963"/>
                    <a:gd name="T20" fmla="*/ 2147483646 w 12276"/>
                    <a:gd name="T21" fmla="*/ 2147483646 h 19963"/>
                    <a:gd name="T22" fmla="*/ 2147483646 w 12276"/>
                    <a:gd name="T23" fmla="*/ 0 h 1996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" name="Google Shape;1902;p11"/>
                <p:cNvSpPr>
                  <a:spLocks/>
                </p:cNvSpPr>
                <p:nvPr/>
              </p:nvSpPr>
              <p:spPr bwMode="auto">
                <a:xfrm>
                  <a:off x="1356975" y="2109675"/>
                  <a:ext cx="530400" cy="328125"/>
                </a:xfrm>
                <a:custGeom>
                  <a:avLst/>
                  <a:gdLst>
                    <a:gd name="T0" fmla="*/ 2147483646 w 21216"/>
                    <a:gd name="T1" fmla="*/ 9765625 h 13125"/>
                    <a:gd name="T2" fmla="*/ 2147483646 w 21216"/>
                    <a:gd name="T3" fmla="*/ 2147483646 h 13125"/>
                    <a:gd name="T4" fmla="*/ 2147483646 w 21216"/>
                    <a:gd name="T5" fmla="*/ 2147483646 h 13125"/>
                    <a:gd name="T6" fmla="*/ 2147483646 w 21216"/>
                    <a:gd name="T7" fmla="*/ 2147483646 h 13125"/>
                    <a:gd name="T8" fmla="*/ 2147483646 w 21216"/>
                    <a:gd name="T9" fmla="*/ 2147483646 h 13125"/>
                    <a:gd name="T10" fmla="*/ 2147483646 w 21216"/>
                    <a:gd name="T11" fmla="*/ 2147483646 h 13125"/>
                    <a:gd name="T12" fmla="*/ 2147483646 w 21216"/>
                    <a:gd name="T13" fmla="*/ 2147483646 h 13125"/>
                    <a:gd name="T14" fmla="*/ 2147483646 w 21216"/>
                    <a:gd name="T15" fmla="*/ 2147483646 h 13125"/>
                    <a:gd name="T16" fmla="*/ 2147483646 w 21216"/>
                    <a:gd name="T17" fmla="*/ 2147483646 h 13125"/>
                    <a:gd name="T18" fmla="*/ 2147483646 w 21216"/>
                    <a:gd name="T19" fmla="*/ 2147483646 h 13125"/>
                    <a:gd name="T20" fmla="*/ 2147483646 w 21216"/>
                    <a:gd name="T21" fmla="*/ 9765625 h 131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" name="Google Shape;1903;p11"/>
                <p:cNvSpPr>
                  <a:spLocks/>
                </p:cNvSpPr>
                <p:nvPr/>
              </p:nvSpPr>
              <p:spPr bwMode="auto">
                <a:xfrm>
                  <a:off x="1488725" y="2413475"/>
                  <a:ext cx="412825" cy="350875"/>
                </a:xfrm>
                <a:custGeom>
                  <a:avLst/>
                  <a:gdLst>
                    <a:gd name="T0" fmla="*/ 2147483646 w 16513"/>
                    <a:gd name="T1" fmla="*/ 0 h 14035"/>
                    <a:gd name="T2" fmla="*/ 2147483646 w 16513"/>
                    <a:gd name="T3" fmla="*/ 2147483646 h 14035"/>
                    <a:gd name="T4" fmla="*/ 2147483646 w 16513"/>
                    <a:gd name="T5" fmla="*/ 2147483646 h 14035"/>
                    <a:gd name="T6" fmla="*/ 2147483646 w 16513"/>
                    <a:gd name="T7" fmla="*/ 2147483646 h 14035"/>
                    <a:gd name="T8" fmla="*/ 2147483646 w 16513"/>
                    <a:gd name="T9" fmla="*/ 2147483646 h 14035"/>
                    <a:gd name="T10" fmla="*/ 2147483646 w 16513"/>
                    <a:gd name="T11" fmla="*/ 2147483646 h 14035"/>
                    <a:gd name="T12" fmla="*/ 2147483646 w 16513"/>
                    <a:gd name="T13" fmla="*/ 2147483646 h 14035"/>
                    <a:gd name="T14" fmla="*/ 2147483646 w 16513"/>
                    <a:gd name="T15" fmla="*/ 2147483646 h 14035"/>
                    <a:gd name="T16" fmla="*/ 2147483646 w 16513"/>
                    <a:gd name="T17" fmla="*/ 2147483646 h 14035"/>
                    <a:gd name="T18" fmla="*/ 2147483646 w 16513"/>
                    <a:gd name="T19" fmla="*/ 1777343750 h 14035"/>
                    <a:gd name="T20" fmla="*/ 2147483646 w 16513"/>
                    <a:gd name="T21" fmla="*/ 0 h 140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" name="Google Shape;1904;p11"/>
                <p:cNvSpPr>
                  <a:spLocks/>
                </p:cNvSpPr>
                <p:nvPr/>
              </p:nvSpPr>
              <p:spPr bwMode="auto">
                <a:xfrm>
                  <a:off x="1830650" y="2424000"/>
                  <a:ext cx="252700" cy="489175"/>
                </a:xfrm>
                <a:custGeom>
                  <a:avLst/>
                  <a:gdLst>
                    <a:gd name="T0" fmla="*/ 2147483646 w 10108"/>
                    <a:gd name="T1" fmla="*/ 9765625 h 19567"/>
                    <a:gd name="T2" fmla="*/ 2147483646 w 10108"/>
                    <a:gd name="T3" fmla="*/ 2147483646 h 19567"/>
                    <a:gd name="T4" fmla="*/ 332031250 w 10108"/>
                    <a:gd name="T5" fmla="*/ 2147483646 h 19567"/>
                    <a:gd name="T6" fmla="*/ 2147483646 w 10108"/>
                    <a:gd name="T7" fmla="*/ 2147483646 h 19567"/>
                    <a:gd name="T8" fmla="*/ 2147483646 w 10108"/>
                    <a:gd name="T9" fmla="*/ 2147483646 h 19567"/>
                    <a:gd name="T10" fmla="*/ 2147483646 w 10108"/>
                    <a:gd name="T11" fmla="*/ 2147483646 h 19567"/>
                    <a:gd name="T12" fmla="*/ 2147483646 w 10108"/>
                    <a:gd name="T13" fmla="*/ 2147483646 h 19567"/>
                    <a:gd name="T14" fmla="*/ 2147483646 w 10108"/>
                    <a:gd name="T15" fmla="*/ 2147483646 h 19567"/>
                    <a:gd name="T16" fmla="*/ 2147483646 w 10108"/>
                    <a:gd name="T17" fmla="*/ 2147483646 h 19567"/>
                    <a:gd name="T18" fmla="*/ 2147483646 w 10108"/>
                    <a:gd name="T19" fmla="*/ 1572265625 h 19567"/>
                    <a:gd name="T20" fmla="*/ 2147483646 w 10108"/>
                    <a:gd name="T21" fmla="*/ 9765625 h 195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" name="Google Shape;1905;p11"/>
                <p:cNvSpPr>
                  <a:spLocks/>
                </p:cNvSpPr>
                <p:nvPr/>
              </p:nvSpPr>
              <p:spPr bwMode="auto">
                <a:xfrm>
                  <a:off x="1918200" y="1947800"/>
                  <a:ext cx="381975" cy="416350"/>
                </a:xfrm>
                <a:custGeom>
                  <a:avLst/>
                  <a:gdLst>
                    <a:gd name="T0" fmla="*/ 2147483646 w 15279"/>
                    <a:gd name="T1" fmla="*/ 0 h 16654"/>
                    <a:gd name="T2" fmla="*/ 2147483646 w 15279"/>
                    <a:gd name="T3" fmla="*/ 2147483646 h 16654"/>
                    <a:gd name="T4" fmla="*/ 2147483646 w 15279"/>
                    <a:gd name="T5" fmla="*/ 2147483646 h 16654"/>
                    <a:gd name="T6" fmla="*/ 2147483646 w 15279"/>
                    <a:gd name="T7" fmla="*/ 2147483646 h 16654"/>
                    <a:gd name="T8" fmla="*/ 2147483646 w 15279"/>
                    <a:gd name="T9" fmla="*/ 2147483646 h 16654"/>
                    <a:gd name="T10" fmla="*/ 2147483646 w 15279"/>
                    <a:gd name="T11" fmla="*/ 2147483646 h 16654"/>
                    <a:gd name="T12" fmla="*/ 2147483646 w 15279"/>
                    <a:gd name="T13" fmla="*/ 2147483646 h 16654"/>
                    <a:gd name="T14" fmla="*/ 2147483646 w 15279"/>
                    <a:gd name="T15" fmla="*/ 2147483646 h 16654"/>
                    <a:gd name="T16" fmla="*/ 2147483646 w 15279"/>
                    <a:gd name="T17" fmla="*/ 2147483646 h 16654"/>
                    <a:gd name="T18" fmla="*/ 2147483646 w 15279"/>
                    <a:gd name="T19" fmla="*/ 0 h 16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" name="Google Shape;1906;p11"/>
                <p:cNvSpPr>
                  <a:spLocks/>
                </p:cNvSpPr>
                <p:nvPr/>
              </p:nvSpPr>
              <p:spPr bwMode="auto">
                <a:xfrm>
                  <a:off x="1902375" y="2322900"/>
                  <a:ext cx="478700" cy="270975"/>
                </a:xfrm>
                <a:custGeom>
                  <a:avLst/>
                  <a:gdLst>
                    <a:gd name="T0" fmla="*/ 2147483646 w 19148"/>
                    <a:gd name="T1" fmla="*/ 0 h 10839"/>
                    <a:gd name="T2" fmla="*/ 2147483646 w 19148"/>
                    <a:gd name="T3" fmla="*/ 2147483646 h 10839"/>
                    <a:gd name="T4" fmla="*/ 2147483646 w 19148"/>
                    <a:gd name="T5" fmla="*/ 2147483646 h 10839"/>
                    <a:gd name="T6" fmla="*/ 2147483646 w 19148"/>
                    <a:gd name="T7" fmla="*/ 2147483646 h 10839"/>
                    <a:gd name="T8" fmla="*/ 2147483646 w 19148"/>
                    <a:gd name="T9" fmla="*/ 2147483646 h 10839"/>
                    <a:gd name="T10" fmla="*/ 2147483646 w 19148"/>
                    <a:gd name="T11" fmla="*/ 2147483646 h 10839"/>
                    <a:gd name="T12" fmla="*/ 2147483646 w 19148"/>
                    <a:gd name="T13" fmla="*/ 2147483646 h 10839"/>
                    <a:gd name="T14" fmla="*/ 2147483646 w 19148"/>
                    <a:gd name="T15" fmla="*/ 2147483646 h 10839"/>
                    <a:gd name="T16" fmla="*/ 2147483646 w 19148"/>
                    <a:gd name="T17" fmla="*/ 2147483646 h 10839"/>
                    <a:gd name="T18" fmla="*/ 2147483646 w 19148"/>
                    <a:gd name="T19" fmla="*/ 1972656250 h 10839"/>
                    <a:gd name="T20" fmla="*/ 2147483646 w 19148"/>
                    <a:gd name="T21" fmla="*/ 0 h 108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" name="Google Shape;1907;p11"/>
                <p:cNvSpPr/>
                <p:nvPr/>
              </p:nvSpPr>
              <p:spPr>
                <a:xfrm>
                  <a:off x="1869318" y="2451568"/>
                  <a:ext cx="95838" cy="330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" name="Google Shape;1908;p11"/>
                <p:cNvSpPr/>
                <p:nvPr/>
              </p:nvSpPr>
              <p:spPr>
                <a:xfrm>
                  <a:off x="1883375" y="2436234"/>
                  <a:ext cx="127784" cy="283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" name="Google Shape;1909;p11"/>
                <p:cNvSpPr/>
                <p:nvPr/>
              </p:nvSpPr>
              <p:spPr>
                <a:xfrm>
                  <a:off x="1866762" y="2472014"/>
                  <a:ext cx="52392" cy="281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" name="Google Shape;1910;p11"/>
                <p:cNvSpPr/>
                <p:nvPr/>
              </p:nvSpPr>
              <p:spPr>
                <a:xfrm>
                  <a:off x="1662308" y="2441346"/>
                  <a:ext cx="226178" cy="182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" name="Google Shape;1911;p11"/>
                <p:cNvSpPr/>
                <p:nvPr/>
              </p:nvSpPr>
              <p:spPr>
                <a:xfrm>
                  <a:off x="1767091" y="2428567"/>
                  <a:ext cx="161008" cy="1750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" name="Google Shape;1912;p11"/>
                <p:cNvSpPr/>
                <p:nvPr/>
              </p:nvSpPr>
              <p:spPr>
                <a:xfrm>
                  <a:off x="1576693" y="2417067"/>
                  <a:ext cx="313070" cy="164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" name="Google Shape;1913;p11"/>
                <p:cNvSpPr/>
                <p:nvPr/>
              </p:nvSpPr>
              <p:spPr>
                <a:xfrm>
                  <a:off x="1658475" y="2410677"/>
                  <a:ext cx="218510" cy="100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0" name="Google Shape;1914;p11"/>
                <p:cNvSpPr/>
                <p:nvPr/>
              </p:nvSpPr>
              <p:spPr>
                <a:xfrm>
                  <a:off x="1514079" y="2351896"/>
                  <a:ext cx="370573" cy="907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1915;p11"/>
                <p:cNvSpPr/>
                <p:nvPr/>
              </p:nvSpPr>
              <p:spPr>
                <a:xfrm>
                  <a:off x="1658475" y="2294393"/>
                  <a:ext cx="247901" cy="138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1916;p11"/>
                <p:cNvSpPr/>
                <p:nvPr/>
              </p:nvSpPr>
              <p:spPr>
                <a:xfrm>
                  <a:off x="1654641" y="2238168"/>
                  <a:ext cx="268346" cy="181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1917;p11"/>
                <p:cNvSpPr/>
                <p:nvPr/>
              </p:nvSpPr>
              <p:spPr>
                <a:xfrm>
                  <a:off x="1776036" y="2068213"/>
                  <a:ext cx="136728" cy="3488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1918;p11"/>
                <p:cNvSpPr/>
                <p:nvPr/>
              </p:nvSpPr>
              <p:spPr>
                <a:xfrm>
                  <a:off x="1834817" y="2088659"/>
                  <a:ext cx="106060" cy="341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5" name="Google Shape;1919;p11"/>
                <p:cNvSpPr/>
                <p:nvPr/>
              </p:nvSpPr>
              <p:spPr>
                <a:xfrm>
                  <a:off x="1889763" y="2112938"/>
                  <a:ext cx="65170" cy="311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6" name="Google Shape;1920;p11"/>
                <p:cNvSpPr/>
                <p:nvPr/>
              </p:nvSpPr>
              <p:spPr>
                <a:xfrm>
                  <a:off x="1905097" y="2109104"/>
                  <a:ext cx="209566" cy="286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7" name="Google Shape;1921;p11"/>
                <p:cNvSpPr/>
                <p:nvPr/>
              </p:nvSpPr>
              <p:spPr>
                <a:xfrm>
                  <a:off x="1897430" y="2189609"/>
                  <a:ext cx="242789" cy="24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8" name="Google Shape;1922;p11"/>
                <p:cNvSpPr/>
                <p:nvPr/>
              </p:nvSpPr>
              <p:spPr>
                <a:xfrm>
                  <a:off x="1885930" y="2238168"/>
                  <a:ext cx="267068" cy="1980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9" name="Google Shape;1923;p11"/>
                <p:cNvSpPr/>
                <p:nvPr/>
              </p:nvSpPr>
              <p:spPr>
                <a:xfrm>
                  <a:off x="1892319" y="2372342"/>
                  <a:ext cx="352684" cy="66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0" name="Google Shape;1924;p11"/>
                <p:cNvSpPr/>
                <p:nvPr/>
              </p:nvSpPr>
              <p:spPr>
                <a:xfrm>
                  <a:off x="1902542" y="2431123"/>
                  <a:ext cx="304126" cy="511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1" name="Google Shape;1925;p11"/>
                <p:cNvSpPr/>
                <p:nvPr/>
              </p:nvSpPr>
              <p:spPr>
                <a:xfrm>
                  <a:off x="1896153" y="2400454"/>
                  <a:ext cx="260679" cy="54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2" name="Google Shape;1926;p11"/>
                <p:cNvSpPr/>
                <p:nvPr/>
              </p:nvSpPr>
              <p:spPr>
                <a:xfrm>
                  <a:off x="1880819" y="2440068"/>
                  <a:ext cx="263235" cy="81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3" name="Google Shape;1927;p11"/>
                <p:cNvSpPr/>
                <p:nvPr/>
              </p:nvSpPr>
              <p:spPr>
                <a:xfrm>
                  <a:off x="1778592" y="2225389"/>
                  <a:ext cx="255568" cy="292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4" name="Google Shape;1928;p11"/>
                <p:cNvSpPr>
                  <a:spLocks/>
                </p:cNvSpPr>
                <p:nvPr/>
              </p:nvSpPr>
              <p:spPr bwMode="auto">
                <a:xfrm>
                  <a:off x="1854000" y="2320150"/>
                  <a:ext cx="101750" cy="105950"/>
                </a:xfrm>
                <a:custGeom>
                  <a:avLst/>
                  <a:gdLst>
                    <a:gd name="T0" fmla="*/ 2147483646 w 4070"/>
                    <a:gd name="T1" fmla="*/ 9765625 h 4238"/>
                    <a:gd name="T2" fmla="*/ 2147483646 w 4070"/>
                    <a:gd name="T3" fmla="*/ 771484375 h 4238"/>
                    <a:gd name="T4" fmla="*/ 2147483646 w 4070"/>
                    <a:gd name="T5" fmla="*/ 2147483646 h 4238"/>
                    <a:gd name="T6" fmla="*/ 1308593750 w 4070"/>
                    <a:gd name="T7" fmla="*/ 2147483646 h 4238"/>
                    <a:gd name="T8" fmla="*/ 2147483646 w 4070"/>
                    <a:gd name="T9" fmla="*/ 2147483646 h 4238"/>
                    <a:gd name="T10" fmla="*/ 2147483646 w 4070"/>
                    <a:gd name="T11" fmla="*/ 2147483646 h 4238"/>
                    <a:gd name="T12" fmla="*/ 2147483646 w 4070"/>
                    <a:gd name="T13" fmla="*/ 2147483646 h 4238"/>
                    <a:gd name="T14" fmla="*/ 2147483646 w 4070"/>
                    <a:gd name="T15" fmla="*/ 2147483646 h 4238"/>
                    <a:gd name="T16" fmla="*/ 2147483646 w 4070"/>
                    <a:gd name="T17" fmla="*/ 2147483646 h 4238"/>
                    <a:gd name="T18" fmla="*/ 2147483646 w 4070"/>
                    <a:gd name="T19" fmla="*/ 2147483646 h 4238"/>
                    <a:gd name="T20" fmla="*/ 2147483646 w 4070"/>
                    <a:gd name="T21" fmla="*/ 2147483646 h 4238"/>
                    <a:gd name="T22" fmla="*/ 2147483646 w 4070"/>
                    <a:gd name="T23" fmla="*/ 2147483646 h 4238"/>
                    <a:gd name="T24" fmla="*/ 2147483646 w 4070"/>
                    <a:gd name="T25" fmla="*/ 2147483646 h 4238"/>
                    <a:gd name="T26" fmla="*/ 2147483646 w 4070"/>
                    <a:gd name="T27" fmla="*/ 2147483646 h 4238"/>
                    <a:gd name="T28" fmla="*/ 2147483646 w 4070"/>
                    <a:gd name="T29" fmla="*/ 1640625000 h 4238"/>
                    <a:gd name="T30" fmla="*/ 2147483646 w 4070"/>
                    <a:gd name="T31" fmla="*/ 2070312500 h 4238"/>
                    <a:gd name="T32" fmla="*/ 2147483646 w 4070"/>
                    <a:gd name="T33" fmla="*/ 9765625 h 42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sp>
          <p:nvSpPr>
            <p:cNvPr id="9" name="Google Shape;1929;p11"/>
            <p:cNvSpPr>
              <a:spLocks/>
            </p:cNvSpPr>
            <p:nvPr/>
          </p:nvSpPr>
          <p:spPr bwMode="auto">
            <a:xfrm>
              <a:off x="1104874" y="14567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0" name="Google Shape;1930;p11"/>
            <p:cNvSpPr>
              <a:spLocks/>
            </p:cNvSpPr>
            <p:nvPr/>
          </p:nvSpPr>
          <p:spPr bwMode="auto">
            <a:xfrm>
              <a:off x="92175" y="10300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1" name="Google Shape;1931;p11"/>
            <p:cNvSpPr>
              <a:spLocks/>
            </p:cNvSpPr>
            <p:nvPr/>
          </p:nvSpPr>
          <p:spPr bwMode="auto">
            <a:xfrm>
              <a:off x="8119601" y="211092"/>
              <a:ext cx="839142" cy="413944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anchor="b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862876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bg1"/>
        </a:solidFill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531919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oogle Shape;1936;p13"/>
          <p:cNvGrpSpPr>
            <a:grpSpLocks/>
          </p:cNvGrpSpPr>
          <p:nvPr/>
        </p:nvGrpSpPr>
        <p:grpSpPr bwMode="auto">
          <a:xfrm>
            <a:off x="-223838" y="274638"/>
            <a:ext cx="12860338" cy="6921500"/>
            <a:chOff x="-167518" y="206504"/>
            <a:chExt cx="9644370" cy="5190995"/>
          </a:xfrm>
        </p:grpSpPr>
        <p:sp>
          <p:nvSpPr>
            <p:cNvPr id="16" name="Google Shape;1937;p13"/>
            <p:cNvSpPr>
              <a:spLocks/>
            </p:cNvSpPr>
            <p:nvPr/>
          </p:nvSpPr>
          <p:spPr bwMode="auto">
            <a:xfrm>
              <a:off x="-38725" y="4357527"/>
              <a:ext cx="9209436" cy="824931"/>
            </a:xfrm>
            <a:custGeom>
              <a:avLst/>
              <a:gdLst>
                <a:gd name="T0" fmla="*/ 2147483646 w 75622"/>
                <a:gd name="T1" fmla="*/ 27680 h 107378"/>
                <a:gd name="T2" fmla="*/ 2147483646 w 75622"/>
                <a:gd name="T3" fmla="*/ 3584330 h 107378"/>
                <a:gd name="T4" fmla="*/ 2147483646 w 75622"/>
                <a:gd name="T5" fmla="*/ 38401607 h 107378"/>
                <a:gd name="T6" fmla="*/ 2147483646 w 75622"/>
                <a:gd name="T7" fmla="*/ 83923358 h 107378"/>
                <a:gd name="T8" fmla="*/ 2147483646 w 75622"/>
                <a:gd name="T9" fmla="*/ 195518880 h 107378"/>
                <a:gd name="T10" fmla="*/ 2147483646 w 75622"/>
                <a:gd name="T11" fmla="*/ 208017586 h 107378"/>
                <a:gd name="T12" fmla="*/ 2147483646 w 75622"/>
                <a:gd name="T13" fmla="*/ 210692815 h 107378"/>
                <a:gd name="T14" fmla="*/ 2147483646 w 75622"/>
                <a:gd name="T15" fmla="*/ 224100613 h 107378"/>
                <a:gd name="T16" fmla="*/ 2147483646 w 75622"/>
                <a:gd name="T17" fmla="*/ 255333092 h 107378"/>
                <a:gd name="T18" fmla="*/ 2147483646 w 75622"/>
                <a:gd name="T19" fmla="*/ 310674709 h 107378"/>
                <a:gd name="T20" fmla="*/ 2147483646 w 75622"/>
                <a:gd name="T21" fmla="*/ 360665928 h 107378"/>
                <a:gd name="T22" fmla="*/ 2147483646 w 75622"/>
                <a:gd name="T23" fmla="*/ 406187203 h 107378"/>
                <a:gd name="T24" fmla="*/ 2147483646 w 75622"/>
                <a:gd name="T25" fmla="*/ 441004480 h 107378"/>
                <a:gd name="T26" fmla="*/ 2147483646 w 75622"/>
                <a:gd name="T27" fmla="*/ 476730850 h 107378"/>
                <a:gd name="T28" fmla="*/ 2147483646 w 75622"/>
                <a:gd name="T29" fmla="*/ 476730850 h 107378"/>
                <a:gd name="T30" fmla="*/ 2147483646 w 75622"/>
                <a:gd name="T31" fmla="*/ 467791982 h 107378"/>
                <a:gd name="T32" fmla="*/ 2147483646 w 75622"/>
                <a:gd name="T33" fmla="*/ 446383041 h 107378"/>
                <a:gd name="T34" fmla="*/ 2147483646 w 75622"/>
                <a:gd name="T35" fmla="*/ 419595002 h 107378"/>
                <a:gd name="T36" fmla="*/ 2147483646 w 75622"/>
                <a:gd name="T37" fmla="*/ 383893124 h 107378"/>
                <a:gd name="T38" fmla="*/ 2147483646 w 75622"/>
                <a:gd name="T39" fmla="*/ 360665928 h 107378"/>
                <a:gd name="T40" fmla="*/ 2147483646 w 75622"/>
                <a:gd name="T41" fmla="*/ 331202713 h 107378"/>
                <a:gd name="T42" fmla="*/ 2147483646 w 75622"/>
                <a:gd name="T43" fmla="*/ 299970242 h 107378"/>
                <a:gd name="T44" fmla="*/ 2147483646 w 75622"/>
                <a:gd name="T45" fmla="*/ 274976434 h 107378"/>
                <a:gd name="T46" fmla="*/ 2147483646 w 75622"/>
                <a:gd name="T47" fmla="*/ 219631214 h 107378"/>
                <a:gd name="T48" fmla="*/ 2147483646 w 75622"/>
                <a:gd name="T49" fmla="*/ 173200309 h 107378"/>
                <a:gd name="T50" fmla="*/ 2147483646 w 75622"/>
                <a:gd name="T51" fmla="*/ 134823194 h 107378"/>
                <a:gd name="T52" fmla="*/ 2147483646 w 75622"/>
                <a:gd name="T53" fmla="*/ 112505091 h 107378"/>
                <a:gd name="T54" fmla="*/ 2147483646 w 75622"/>
                <a:gd name="T55" fmla="*/ 106245117 h 107378"/>
                <a:gd name="T56" fmla="*/ 2147483646 w 75622"/>
                <a:gd name="T57" fmla="*/ 106245117 h 107378"/>
                <a:gd name="T58" fmla="*/ 2147483646 w 75622"/>
                <a:gd name="T59" fmla="*/ 115180328 h 107378"/>
                <a:gd name="T60" fmla="*/ 2147483646 w 75622"/>
                <a:gd name="T61" fmla="*/ 125003321 h 107378"/>
                <a:gd name="T62" fmla="*/ 2147483646 w 75622"/>
                <a:gd name="T63" fmla="*/ 1498861299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1986268536 h 107378"/>
                <a:gd name="T74" fmla="*/ 2147483646 w 75622"/>
                <a:gd name="T75" fmla="*/ 579387981 h 107378"/>
                <a:gd name="T76" fmla="*/ 2147483646 w 75622"/>
                <a:gd name="T77" fmla="*/ 27680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7" name="Google Shape;1938;p13"/>
            <p:cNvSpPr>
              <a:spLocks/>
            </p:cNvSpPr>
            <p:nvPr/>
          </p:nvSpPr>
          <p:spPr bwMode="auto">
            <a:xfrm>
              <a:off x="-65450" y="4573370"/>
              <a:ext cx="9209483" cy="608745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00624948 h 81492"/>
                <a:gd name="T4" fmla="*/ 2147483646 w 75655"/>
                <a:gd name="T5" fmla="*/ 700624948 h 81492"/>
                <a:gd name="T6" fmla="*/ 2147483646 w 75655"/>
                <a:gd name="T7" fmla="*/ 1895470765 h 81492"/>
                <a:gd name="T8" fmla="*/ 2147483646 w 75655"/>
                <a:gd name="T9" fmla="*/ 1895470765 h 81492"/>
                <a:gd name="T10" fmla="*/ 2147483646 w 75655"/>
                <a:gd name="T11" fmla="*/ 1124251544 h 81492"/>
                <a:gd name="T12" fmla="*/ 2147483646 w 75655"/>
                <a:gd name="T13" fmla="*/ 568720479 h 81492"/>
                <a:gd name="T14" fmla="*/ 2147483646 w 75655"/>
                <a:gd name="T15" fmla="*/ 575698659 h 81492"/>
                <a:gd name="T16" fmla="*/ 2147483646 w 75655"/>
                <a:gd name="T17" fmla="*/ 585002339 h 81492"/>
                <a:gd name="T18" fmla="*/ 2147483646 w 75655"/>
                <a:gd name="T19" fmla="*/ 588119427 h 81492"/>
                <a:gd name="T20" fmla="*/ 2147483646 w 75655"/>
                <a:gd name="T21" fmla="*/ 587349935 h 81492"/>
                <a:gd name="T22" fmla="*/ 2147483646 w 75655"/>
                <a:gd name="T23" fmla="*/ 581907400 h 81492"/>
                <a:gd name="T24" fmla="*/ 2147483646 w 75655"/>
                <a:gd name="T25" fmla="*/ 548552884 h 81492"/>
                <a:gd name="T26" fmla="*/ 2147483646 w 75655"/>
                <a:gd name="T27" fmla="*/ 523711790 h 81492"/>
                <a:gd name="T28" fmla="*/ 2147483646 w 75655"/>
                <a:gd name="T29" fmla="*/ 491126326 h 81492"/>
                <a:gd name="T30" fmla="*/ 2147483646 w 75655"/>
                <a:gd name="T31" fmla="*/ 412766019 h 81492"/>
                <a:gd name="T32" fmla="*/ 2147483646 w 75655"/>
                <a:gd name="T33" fmla="*/ 412766019 h 81492"/>
                <a:gd name="T34" fmla="*/ 2147483646 w 75655"/>
                <a:gd name="T35" fmla="*/ 335171858 h 81492"/>
                <a:gd name="T36" fmla="*/ 2147483646 w 75655"/>
                <a:gd name="T37" fmla="*/ 243621741 h 81492"/>
                <a:gd name="T38" fmla="*/ 2147483646 w 75655"/>
                <a:gd name="T39" fmla="*/ 193194674 h 81492"/>
                <a:gd name="T40" fmla="*/ 2147483646 w 75655"/>
                <a:gd name="T41" fmla="*/ 167584476 h 81492"/>
                <a:gd name="T42" fmla="*/ 2147483646 w 75655"/>
                <a:gd name="T43" fmla="*/ 166049287 h 81492"/>
                <a:gd name="T44" fmla="*/ 2147483646 w 75655"/>
                <a:gd name="T45" fmla="*/ 162932640 h 81492"/>
                <a:gd name="T46" fmla="*/ 2147483646 w 75655"/>
                <a:gd name="T47" fmla="*/ 141976796 h 81492"/>
                <a:gd name="T48" fmla="*/ 2147483646 w 75655"/>
                <a:gd name="T49" fmla="*/ 50427119 h 81492"/>
                <a:gd name="T50" fmla="*/ 2147483646 w 75655"/>
                <a:gd name="T51" fmla="*/ 10094820 h 81492"/>
                <a:gd name="T52" fmla="*/ 2147483646 w 75655"/>
                <a:gd name="T53" fmla="*/ 1556844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8" name="Google Shape;1939;p13"/>
            <p:cNvGrpSpPr>
              <a:grpSpLocks/>
            </p:cNvGrpSpPr>
            <p:nvPr/>
          </p:nvGrpSpPr>
          <p:grpSpPr bwMode="auto"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83" name="Google Shape;1940;p13"/>
              <p:cNvSpPr/>
              <p:nvPr/>
            </p:nvSpPr>
            <p:spPr>
              <a:xfrm>
                <a:off x="6154483" y="3575599"/>
                <a:ext cx="259278" cy="536874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84" name="Google Shape;1941;p13"/>
              <p:cNvSpPr/>
              <p:nvPr/>
            </p:nvSpPr>
            <p:spPr>
              <a:xfrm>
                <a:off x="5833711" y="3657044"/>
                <a:ext cx="372296" cy="45376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85" name="Google Shape;1942;p13"/>
              <p:cNvSpPr/>
              <p:nvPr/>
            </p:nvSpPr>
            <p:spPr>
              <a:xfrm>
                <a:off x="5672493" y="3969528"/>
                <a:ext cx="535176" cy="249322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86" name="Google Shape;1943;p13"/>
              <p:cNvSpPr/>
              <p:nvPr/>
            </p:nvSpPr>
            <p:spPr>
              <a:xfrm>
                <a:off x="5842020" y="4110810"/>
                <a:ext cx="362324" cy="432158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87" name="Google Shape;1944;p13"/>
              <p:cNvSpPr/>
              <p:nvPr/>
            </p:nvSpPr>
            <p:spPr>
              <a:xfrm>
                <a:off x="6111270" y="4114134"/>
                <a:ext cx="257616" cy="496982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88" name="Google Shape;1945;p13"/>
              <p:cNvSpPr/>
              <p:nvPr/>
            </p:nvSpPr>
            <p:spPr>
              <a:xfrm>
                <a:off x="6204344" y="3783367"/>
                <a:ext cx="488639" cy="339078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89" name="Google Shape;1946;p13"/>
              <p:cNvSpPr/>
              <p:nvPr/>
            </p:nvSpPr>
            <p:spPr>
              <a:xfrm>
                <a:off x="6199359" y="4017730"/>
                <a:ext cx="526865" cy="219403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0" name="Google Shape;1947;p13"/>
              <p:cNvSpPr/>
              <p:nvPr/>
            </p:nvSpPr>
            <p:spPr>
              <a:xfrm>
                <a:off x="6207668" y="4122445"/>
                <a:ext cx="422157" cy="360685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9" name="Google Shape;1948;p13"/>
            <p:cNvGrpSpPr>
              <a:grpSpLocks/>
            </p:cNvGrpSpPr>
            <p:nvPr/>
          </p:nvGrpSpPr>
          <p:grpSpPr bwMode="auto"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74" name="Google Shape;1949;p13"/>
              <p:cNvSpPr>
                <a:spLocks/>
              </p:cNvSpPr>
              <p:nvPr/>
            </p:nvSpPr>
            <p:spPr bwMode="auto">
              <a:xfrm>
                <a:off x="5662250" y="3955275"/>
                <a:ext cx="1388325" cy="960325"/>
              </a:xfrm>
              <a:custGeom>
                <a:avLst/>
                <a:gdLst>
                  <a:gd name="T0" fmla="*/ 595703125 w 55533"/>
                  <a:gd name="T1" fmla="*/ 9765625 h 38413"/>
                  <a:gd name="T2" fmla="*/ 2147483646 w 55533"/>
                  <a:gd name="T3" fmla="*/ 2147483646 h 38413"/>
                  <a:gd name="T4" fmla="*/ 2147483646 w 55533"/>
                  <a:gd name="T5" fmla="*/ 2147483646 h 38413"/>
                  <a:gd name="T6" fmla="*/ 2147483646 w 55533"/>
                  <a:gd name="T7" fmla="*/ 2147483646 h 38413"/>
                  <a:gd name="T8" fmla="*/ 2147483646 w 55533"/>
                  <a:gd name="T9" fmla="*/ 2147483646 h 38413"/>
                  <a:gd name="T10" fmla="*/ 2147483646 w 55533"/>
                  <a:gd name="T11" fmla="*/ 2147483646 h 38413"/>
                  <a:gd name="T12" fmla="*/ 2147483646 w 55533"/>
                  <a:gd name="T13" fmla="*/ 2147483646 h 38413"/>
                  <a:gd name="T14" fmla="*/ 2147483646 w 55533"/>
                  <a:gd name="T15" fmla="*/ 2147483646 h 38413"/>
                  <a:gd name="T16" fmla="*/ 2147483646 w 55533"/>
                  <a:gd name="T17" fmla="*/ 2147483646 h 38413"/>
                  <a:gd name="T18" fmla="*/ 2147483646 w 55533"/>
                  <a:gd name="T19" fmla="*/ 2147483646 h 38413"/>
                  <a:gd name="T20" fmla="*/ 2147483646 w 55533"/>
                  <a:gd name="T21" fmla="*/ 2147483646 h 38413"/>
                  <a:gd name="T22" fmla="*/ 2147483646 w 55533"/>
                  <a:gd name="T23" fmla="*/ 2147483646 h 38413"/>
                  <a:gd name="T24" fmla="*/ 2147483646 w 55533"/>
                  <a:gd name="T25" fmla="*/ 2147483646 h 38413"/>
                  <a:gd name="T26" fmla="*/ 2147483646 w 55533"/>
                  <a:gd name="T27" fmla="*/ 2147483646 h 38413"/>
                  <a:gd name="T28" fmla="*/ 2147483646 w 55533"/>
                  <a:gd name="T29" fmla="*/ 2147483646 h 38413"/>
                  <a:gd name="T30" fmla="*/ 2147483646 w 55533"/>
                  <a:gd name="T31" fmla="*/ 2147483646 h 38413"/>
                  <a:gd name="T32" fmla="*/ 2147483646 w 55533"/>
                  <a:gd name="T33" fmla="*/ 2147483646 h 38413"/>
                  <a:gd name="T34" fmla="*/ 2147483646 w 55533"/>
                  <a:gd name="T35" fmla="*/ 2147483646 h 38413"/>
                  <a:gd name="T36" fmla="*/ 2147483646 w 55533"/>
                  <a:gd name="T37" fmla="*/ 2147483646 h 38413"/>
                  <a:gd name="T38" fmla="*/ 2147483646 w 55533"/>
                  <a:gd name="T39" fmla="*/ 2147483646 h 38413"/>
                  <a:gd name="T40" fmla="*/ 2147483646 w 55533"/>
                  <a:gd name="T41" fmla="*/ 2147483646 h 38413"/>
                  <a:gd name="T42" fmla="*/ 2147483646 w 55533"/>
                  <a:gd name="T43" fmla="*/ 2147483646 h 38413"/>
                  <a:gd name="T44" fmla="*/ 2147483646 w 55533"/>
                  <a:gd name="T45" fmla="*/ 2147483646 h 38413"/>
                  <a:gd name="T46" fmla="*/ 2147483646 w 55533"/>
                  <a:gd name="T47" fmla="*/ 2147483646 h 38413"/>
                  <a:gd name="T48" fmla="*/ 2147483646 w 55533"/>
                  <a:gd name="T49" fmla="*/ 2147483646 h 38413"/>
                  <a:gd name="T50" fmla="*/ 2147483646 w 55533"/>
                  <a:gd name="T51" fmla="*/ 2147483646 h 38413"/>
                  <a:gd name="T52" fmla="*/ 2147483646 w 55533"/>
                  <a:gd name="T53" fmla="*/ 2147483646 h 38413"/>
                  <a:gd name="T54" fmla="*/ 595703125 w 55533"/>
                  <a:gd name="T55" fmla="*/ 9765625 h 3841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5" name="Google Shape;1950;p13"/>
              <p:cNvSpPr>
                <a:spLocks/>
              </p:cNvSpPr>
              <p:nvPr/>
            </p:nvSpPr>
            <p:spPr bwMode="auto">
              <a:xfrm>
                <a:off x="5065700" y="3937625"/>
                <a:ext cx="706725" cy="285400"/>
              </a:xfrm>
              <a:custGeom>
                <a:avLst/>
                <a:gdLst>
                  <a:gd name="T0" fmla="*/ 2147483646 w 28269"/>
                  <a:gd name="T1" fmla="*/ 9765625 h 11416"/>
                  <a:gd name="T2" fmla="*/ 2147483646 w 28269"/>
                  <a:gd name="T3" fmla="*/ 2147483646 h 11416"/>
                  <a:gd name="T4" fmla="*/ 2147483646 w 28269"/>
                  <a:gd name="T5" fmla="*/ 2147483646 h 11416"/>
                  <a:gd name="T6" fmla="*/ 2147483646 w 28269"/>
                  <a:gd name="T7" fmla="*/ 2147483646 h 11416"/>
                  <a:gd name="T8" fmla="*/ 2147483646 w 28269"/>
                  <a:gd name="T9" fmla="*/ 2147483646 h 11416"/>
                  <a:gd name="T10" fmla="*/ 2147483646 w 28269"/>
                  <a:gd name="T11" fmla="*/ 2147483646 h 11416"/>
                  <a:gd name="T12" fmla="*/ 2147483646 w 28269"/>
                  <a:gd name="T13" fmla="*/ 2147483646 h 11416"/>
                  <a:gd name="T14" fmla="*/ 2147483646 w 28269"/>
                  <a:gd name="T15" fmla="*/ 9765625 h 114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6" name="Google Shape;1951;p13"/>
              <p:cNvSpPr>
                <a:spLocks/>
              </p:cNvSpPr>
              <p:nvPr/>
            </p:nvSpPr>
            <p:spPr bwMode="auto">
              <a:xfrm>
                <a:off x="5654625" y="3444100"/>
                <a:ext cx="268275" cy="705200"/>
              </a:xfrm>
              <a:custGeom>
                <a:avLst/>
                <a:gdLst>
                  <a:gd name="T0" fmla="*/ 2147483646 w 10731"/>
                  <a:gd name="T1" fmla="*/ 0 h 28208"/>
                  <a:gd name="T2" fmla="*/ 2147483646 w 10731"/>
                  <a:gd name="T3" fmla="*/ 2147483646 h 28208"/>
                  <a:gd name="T4" fmla="*/ 2147483646 w 10731"/>
                  <a:gd name="T5" fmla="*/ 2147483646 h 28208"/>
                  <a:gd name="T6" fmla="*/ 2147483646 w 10731"/>
                  <a:gd name="T7" fmla="*/ 2147483646 h 28208"/>
                  <a:gd name="T8" fmla="*/ 2147483646 w 10731"/>
                  <a:gd name="T9" fmla="*/ 2147483646 h 28208"/>
                  <a:gd name="T10" fmla="*/ 2147483646 w 10731"/>
                  <a:gd name="T11" fmla="*/ 2147483646 h 28208"/>
                  <a:gd name="T12" fmla="*/ 2147483646 w 10731"/>
                  <a:gd name="T13" fmla="*/ 2147483646 h 28208"/>
                  <a:gd name="T14" fmla="*/ 2147483646 w 10731"/>
                  <a:gd name="T15" fmla="*/ 0 h 282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7" name="Google Shape;1952;p13"/>
              <p:cNvSpPr>
                <a:spLocks/>
              </p:cNvSpPr>
              <p:nvPr/>
            </p:nvSpPr>
            <p:spPr bwMode="auto">
              <a:xfrm>
                <a:off x="5226800" y="3436875"/>
                <a:ext cx="545625" cy="712425"/>
              </a:xfrm>
              <a:custGeom>
                <a:avLst/>
                <a:gdLst>
                  <a:gd name="T0" fmla="*/ 2147483646 w 21825"/>
                  <a:gd name="T1" fmla="*/ 0 h 28497"/>
                  <a:gd name="T2" fmla="*/ 2147483646 w 21825"/>
                  <a:gd name="T3" fmla="*/ 2147483646 h 28497"/>
                  <a:gd name="T4" fmla="*/ 1191406250 w 21825"/>
                  <a:gd name="T5" fmla="*/ 2147483646 h 28497"/>
                  <a:gd name="T6" fmla="*/ 2147483646 w 21825"/>
                  <a:gd name="T7" fmla="*/ 2147483646 h 28497"/>
                  <a:gd name="T8" fmla="*/ 2147483646 w 21825"/>
                  <a:gd name="T9" fmla="*/ 2147483646 h 28497"/>
                  <a:gd name="T10" fmla="*/ 2147483646 w 21825"/>
                  <a:gd name="T11" fmla="*/ 2147483646 h 28497"/>
                  <a:gd name="T12" fmla="*/ 2147483646 w 21825"/>
                  <a:gd name="T13" fmla="*/ 2147483646 h 28497"/>
                  <a:gd name="T14" fmla="*/ 2147483646 w 21825"/>
                  <a:gd name="T15" fmla="*/ 2147483646 h 28497"/>
                  <a:gd name="T16" fmla="*/ 2147483646 w 21825"/>
                  <a:gd name="T17" fmla="*/ 0 h 284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8" name="Google Shape;1953;p13"/>
              <p:cNvSpPr>
                <a:spLocks/>
              </p:cNvSpPr>
              <p:nvPr/>
            </p:nvSpPr>
            <p:spPr bwMode="auto">
              <a:xfrm>
                <a:off x="5321875" y="4092000"/>
                <a:ext cx="395100" cy="76300"/>
              </a:xfrm>
              <a:custGeom>
                <a:avLst/>
                <a:gdLst>
                  <a:gd name="T0" fmla="*/ 1953125000 w 15804"/>
                  <a:gd name="T1" fmla="*/ 0 h 3052"/>
                  <a:gd name="T2" fmla="*/ 2050781250 w 15804"/>
                  <a:gd name="T3" fmla="*/ 2147483646 h 3052"/>
                  <a:gd name="T4" fmla="*/ 2147483646 w 15804"/>
                  <a:gd name="T5" fmla="*/ 2147483646 h 3052"/>
                  <a:gd name="T6" fmla="*/ 2147483646 w 15804"/>
                  <a:gd name="T7" fmla="*/ 2147483646 h 3052"/>
                  <a:gd name="T8" fmla="*/ 2147483646 w 15804"/>
                  <a:gd name="T9" fmla="*/ 2147483646 h 3052"/>
                  <a:gd name="T10" fmla="*/ 2147483646 w 15804"/>
                  <a:gd name="T11" fmla="*/ 2147483646 h 3052"/>
                  <a:gd name="T12" fmla="*/ 2147483646 w 15804"/>
                  <a:gd name="T13" fmla="*/ 117187500 h 3052"/>
                  <a:gd name="T14" fmla="*/ 1953125000 w 15804"/>
                  <a:gd name="T15" fmla="*/ 0 h 30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9" name="Google Shape;1954;p13"/>
              <p:cNvSpPr>
                <a:spLocks/>
              </p:cNvSpPr>
              <p:nvPr/>
            </p:nvSpPr>
            <p:spPr bwMode="auto">
              <a:xfrm>
                <a:off x="5391250" y="3766950"/>
                <a:ext cx="353425" cy="350900"/>
              </a:xfrm>
              <a:custGeom>
                <a:avLst/>
                <a:gdLst>
                  <a:gd name="T0" fmla="*/ 810546875 w 14137"/>
                  <a:gd name="T1" fmla="*/ 9765625 h 14036"/>
                  <a:gd name="T2" fmla="*/ 1074218750 w 14137"/>
                  <a:gd name="T3" fmla="*/ 2147483646 h 14036"/>
                  <a:gd name="T4" fmla="*/ 2147483646 w 14137"/>
                  <a:gd name="T5" fmla="*/ 2147483646 h 14036"/>
                  <a:gd name="T6" fmla="*/ 2147483646 w 14137"/>
                  <a:gd name="T7" fmla="*/ 2147483646 h 14036"/>
                  <a:gd name="T8" fmla="*/ 2147483646 w 14137"/>
                  <a:gd name="T9" fmla="*/ 2147483646 h 14036"/>
                  <a:gd name="T10" fmla="*/ 2147483646 w 14137"/>
                  <a:gd name="T11" fmla="*/ 2147483646 h 14036"/>
                  <a:gd name="T12" fmla="*/ 2147483646 w 14137"/>
                  <a:gd name="T13" fmla="*/ 2147483646 h 14036"/>
                  <a:gd name="T14" fmla="*/ 2147483646 w 14137"/>
                  <a:gd name="T15" fmla="*/ 1533203125 h 14036"/>
                  <a:gd name="T16" fmla="*/ 810546875 w 14137"/>
                  <a:gd name="T17" fmla="*/ 9765625 h 140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0" name="Google Shape;1955;p13"/>
              <p:cNvSpPr>
                <a:spLocks/>
              </p:cNvSpPr>
              <p:nvPr/>
            </p:nvSpPr>
            <p:spPr bwMode="auto">
              <a:xfrm>
                <a:off x="5581650" y="3830675"/>
                <a:ext cx="158800" cy="235050"/>
              </a:xfrm>
              <a:custGeom>
                <a:avLst/>
                <a:gdLst>
                  <a:gd name="T0" fmla="*/ 1230468750 w 6352"/>
                  <a:gd name="T1" fmla="*/ 0 h 9402"/>
                  <a:gd name="T2" fmla="*/ 605468750 w 6352"/>
                  <a:gd name="T3" fmla="*/ 1875000000 h 9402"/>
                  <a:gd name="T4" fmla="*/ 2147483646 w 6352"/>
                  <a:gd name="T5" fmla="*/ 2147483646 h 9402"/>
                  <a:gd name="T6" fmla="*/ 2147483646 w 6352"/>
                  <a:gd name="T7" fmla="*/ 2147483646 h 9402"/>
                  <a:gd name="T8" fmla="*/ 2147483646 w 6352"/>
                  <a:gd name="T9" fmla="*/ 2147483646 h 9402"/>
                  <a:gd name="T10" fmla="*/ 2147483646 w 6352"/>
                  <a:gd name="T11" fmla="*/ 683593750 h 9402"/>
                  <a:gd name="T12" fmla="*/ 1230468750 w 6352"/>
                  <a:gd name="T13" fmla="*/ 0 h 94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1" name="Google Shape;1956;p13"/>
              <p:cNvSpPr>
                <a:spLocks/>
              </p:cNvSpPr>
              <p:nvPr/>
            </p:nvSpPr>
            <p:spPr bwMode="auto">
              <a:xfrm>
                <a:off x="5743325" y="3634375"/>
                <a:ext cx="127050" cy="529300"/>
              </a:xfrm>
              <a:custGeom>
                <a:avLst/>
                <a:gdLst>
                  <a:gd name="T0" fmla="*/ 2147483646 w 5082"/>
                  <a:gd name="T1" fmla="*/ 0 h 21172"/>
                  <a:gd name="T2" fmla="*/ 2147483646 w 5082"/>
                  <a:gd name="T3" fmla="*/ 2147483646 h 21172"/>
                  <a:gd name="T4" fmla="*/ 2147483646 w 5082"/>
                  <a:gd name="T5" fmla="*/ 2147483646 h 21172"/>
                  <a:gd name="T6" fmla="*/ 2147483646 w 5082"/>
                  <a:gd name="T7" fmla="*/ 2147483646 h 21172"/>
                  <a:gd name="T8" fmla="*/ 2147483646 w 5082"/>
                  <a:gd name="T9" fmla="*/ 2147483646 h 21172"/>
                  <a:gd name="T10" fmla="*/ 2147483646 w 5082"/>
                  <a:gd name="T11" fmla="*/ 2147483646 h 21172"/>
                  <a:gd name="T12" fmla="*/ 2147483646 w 5082"/>
                  <a:gd name="T13" fmla="*/ 2147483646 h 21172"/>
                  <a:gd name="T14" fmla="*/ 2147483646 w 5082"/>
                  <a:gd name="T15" fmla="*/ 2147483646 h 21172"/>
                  <a:gd name="T16" fmla="*/ 2147483646 w 5082"/>
                  <a:gd name="T17" fmla="*/ 2147483646 h 21172"/>
                  <a:gd name="T18" fmla="*/ 2147483646 w 5082"/>
                  <a:gd name="T19" fmla="*/ 2147483646 h 21172"/>
                  <a:gd name="T20" fmla="*/ 2147483646 w 5082"/>
                  <a:gd name="T21" fmla="*/ 2147483646 h 21172"/>
                  <a:gd name="T22" fmla="*/ 2147483646 w 5082"/>
                  <a:gd name="T23" fmla="*/ 2147483646 h 21172"/>
                  <a:gd name="T24" fmla="*/ 2147483646 w 5082"/>
                  <a:gd name="T25" fmla="*/ 2147483646 h 21172"/>
                  <a:gd name="T26" fmla="*/ 2147483646 w 5082"/>
                  <a:gd name="T27" fmla="*/ 2147483646 h 21172"/>
                  <a:gd name="T28" fmla="*/ 2147483646 w 5082"/>
                  <a:gd name="T29" fmla="*/ 1972656250 h 21172"/>
                  <a:gd name="T30" fmla="*/ 2147483646 w 5082"/>
                  <a:gd name="T31" fmla="*/ 0 h 211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2" name="Google Shape;1957;p13"/>
              <p:cNvSpPr>
                <a:spLocks/>
              </p:cNvSpPr>
              <p:nvPr/>
            </p:nvSpPr>
            <p:spPr bwMode="auto">
              <a:xfrm>
                <a:off x="5606000" y="4010000"/>
                <a:ext cx="286500" cy="221450"/>
              </a:xfrm>
              <a:custGeom>
                <a:avLst/>
                <a:gdLst>
                  <a:gd name="T0" fmla="*/ 2147483646 w 11460"/>
                  <a:gd name="T1" fmla="*/ 9765625 h 8858"/>
                  <a:gd name="T2" fmla="*/ 2147483646 w 11460"/>
                  <a:gd name="T3" fmla="*/ 390625000 h 8858"/>
                  <a:gd name="T4" fmla="*/ 2147483646 w 11460"/>
                  <a:gd name="T5" fmla="*/ 2147483646 h 8858"/>
                  <a:gd name="T6" fmla="*/ 2147483646 w 11460"/>
                  <a:gd name="T7" fmla="*/ 2147483646 h 8858"/>
                  <a:gd name="T8" fmla="*/ 2147483646 w 11460"/>
                  <a:gd name="T9" fmla="*/ 2147483646 h 8858"/>
                  <a:gd name="T10" fmla="*/ 1484375000 w 11460"/>
                  <a:gd name="T11" fmla="*/ 2147483646 h 8858"/>
                  <a:gd name="T12" fmla="*/ 2147483646 w 11460"/>
                  <a:gd name="T13" fmla="*/ 2147483646 h 8858"/>
                  <a:gd name="T14" fmla="*/ 2147483646 w 11460"/>
                  <a:gd name="T15" fmla="*/ 2147483646 h 8858"/>
                  <a:gd name="T16" fmla="*/ 2147483646 w 11460"/>
                  <a:gd name="T17" fmla="*/ 2147483646 h 8858"/>
                  <a:gd name="T18" fmla="*/ 2147483646 w 11460"/>
                  <a:gd name="T19" fmla="*/ 2147483646 h 8858"/>
                  <a:gd name="T20" fmla="*/ 2147483646 w 11460"/>
                  <a:gd name="T21" fmla="*/ 2147483646 h 8858"/>
                  <a:gd name="T22" fmla="*/ 2147483646 w 11460"/>
                  <a:gd name="T23" fmla="*/ 2147483646 h 8858"/>
                  <a:gd name="T24" fmla="*/ 2147483646 w 11460"/>
                  <a:gd name="T25" fmla="*/ 2147483646 h 8858"/>
                  <a:gd name="T26" fmla="*/ 2147483646 w 11460"/>
                  <a:gd name="T27" fmla="*/ 2147483646 h 8858"/>
                  <a:gd name="T28" fmla="*/ 2147483646 w 11460"/>
                  <a:gd name="T29" fmla="*/ 2147483646 h 8858"/>
                  <a:gd name="T30" fmla="*/ 2147483646 w 11460"/>
                  <a:gd name="T31" fmla="*/ 9765625 h 88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0" name="Google Shape;1958;p13"/>
            <p:cNvGrpSpPr>
              <a:grpSpLocks/>
            </p:cNvGrpSpPr>
            <p:nvPr/>
          </p:nvGrpSpPr>
          <p:grpSpPr bwMode="auto"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21" name="Google Shape;1959;p13"/>
              <p:cNvSpPr>
                <a:spLocks/>
              </p:cNvSpPr>
              <p:nvPr/>
            </p:nvSpPr>
            <p:spPr bwMode="auto">
              <a:xfrm>
                <a:off x="6730125" y="2278575"/>
                <a:ext cx="240650" cy="2797175"/>
              </a:xfrm>
              <a:custGeom>
                <a:avLst/>
                <a:gdLst>
                  <a:gd name="T0" fmla="*/ 2147483646 w 9626"/>
                  <a:gd name="T1" fmla="*/ 9765625 h 111887"/>
                  <a:gd name="T2" fmla="*/ 2147483646 w 9626"/>
                  <a:gd name="T3" fmla="*/ 2147483646 h 111887"/>
                  <a:gd name="T4" fmla="*/ 2147483646 w 9626"/>
                  <a:gd name="T5" fmla="*/ 2147483646 h 111887"/>
                  <a:gd name="T6" fmla="*/ 2147483646 w 9626"/>
                  <a:gd name="T7" fmla="*/ 2147483646 h 111887"/>
                  <a:gd name="T8" fmla="*/ 2147483646 w 9626"/>
                  <a:gd name="T9" fmla="*/ 2147483646 h 111887"/>
                  <a:gd name="T10" fmla="*/ 2147483646 w 9626"/>
                  <a:gd name="T11" fmla="*/ 2147483646 h 111887"/>
                  <a:gd name="T12" fmla="*/ 2147483646 w 9626"/>
                  <a:gd name="T13" fmla="*/ 2147483646 h 111887"/>
                  <a:gd name="T14" fmla="*/ 2147483646 w 9626"/>
                  <a:gd name="T15" fmla="*/ 2147483646 h 111887"/>
                  <a:gd name="T16" fmla="*/ 2147483646 w 9626"/>
                  <a:gd name="T17" fmla="*/ 2147483646 h 111887"/>
                  <a:gd name="T18" fmla="*/ 2147483646 w 9626"/>
                  <a:gd name="T19" fmla="*/ 2147483646 h 111887"/>
                  <a:gd name="T20" fmla="*/ 2147483646 w 9626"/>
                  <a:gd name="T21" fmla="*/ 2147483646 h 111887"/>
                  <a:gd name="T22" fmla="*/ 2147483646 w 9626"/>
                  <a:gd name="T23" fmla="*/ 2147483646 h 111887"/>
                  <a:gd name="T24" fmla="*/ 2147483646 w 9626"/>
                  <a:gd name="T25" fmla="*/ 9765625 h 1118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2" name="Google Shape;1960;p13"/>
              <p:cNvSpPr>
                <a:spLocks/>
              </p:cNvSpPr>
              <p:nvPr/>
            </p:nvSpPr>
            <p:spPr bwMode="auto">
              <a:xfrm>
                <a:off x="6748975" y="2826575"/>
                <a:ext cx="324400" cy="153775"/>
              </a:xfrm>
              <a:custGeom>
                <a:avLst/>
                <a:gdLst>
                  <a:gd name="T0" fmla="*/ 2147483646 w 12976"/>
                  <a:gd name="T1" fmla="*/ 9765625 h 6151"/>
                  <a:gd name="T2" fmla="*/ 2147483646 w 12976"/>
                  <a:gd name="T3" fmla="*/ 791015625 h 6151"/>
                  <a:gd name="T4" fmla="*/ 2147483646 w 12976"/>
                  <a:gd name="T5" fmla="*/ 2147483646 h 6151"/>
                  <a:gd name="T6" fmla="*/ 2147483646 w 12976"/>
                  <a:gd name="T7" fmla="*/ 2147483646 h 6151"/>
                  <a:gd name="T8" fmla="*/ 2147483646 w 12976"/>
                  <a:gd name="T9" fmla="*/ 2147483646 h 6151"/>
                  <a:gd name="T10" fmla="*/ 2147483646 w 12976"/>
                  <a:gd name="T11" fmla="*/ 2147483646 h 6151"/>
                  <a:gd name="T12" fmla="*/ 2147483646 w 12976"/>
                  <a:gd name="T13" fmla="*/ 2147483646 h 6151"/>
                  <a:gd name="T14" fmla="*/ 2147483646 w 12976"/>
                  <a:gd name="T15" fmla="*/ 2147483646 h 6151"/>
                  <a:gd name="T16" fmla="*/ 2147483646 w 12976"/>
                  <a:gd name="T17" fmla="*/ 2147483646 h 6151"/>
                  <a:gd name="T18" fmla="*/ 2147483646 w 12976"/>
                  <a:gd name="T19" fmla="*/ 2147483646 h 6151"/>
                  <a:gd name="T20" fmla="*/ 2147483646 w 12976"/>
                  <a:gd name="T21" fmla="*/ 2147483646 h 6151"/>
                  <a:gd name="T22" fmla="*/ 2147483646 w 12976"/>
                  <a:gd name="T23" fmla="*/ 2147483646 h 6151"/>
                  <a:gd name="T24" fmla="*/ 2147483646 w 12976"/>
                  <a:gd name="T25" fmla="*/ 2147483646 h 6151"/>
                  <a:gd name="T26" fmla="*/ 2147483646 w 12976"/>
                  <a:gd name="T27" fmla="*/ 2147483646 h 6151"/>
                  <a:gd name="T28" fmla="*/ 2147483646 w 12976"/>
                  <a:gd name="T29" fmla="*/ 2147483646 h 6151"/>
                  <a:gd name="T30" fmla="*/ 2147483646 w 12976"/>
                  <a:gd name="T31" fmla="*/ 2147483646 h 6151"/>
                  <a:gd name="T32" fmla="*/ 2147483646 w 12976"/>
                  <a:gd name="T33" fmla="*/ 2147483646 h 6151"/>
                  <a:gd name="T34" fmla="*/ 2147483646 w 12976"/>
                  <a:gd name="T35" fmla="*/ 2147483646 h 6151"/>
                  <a:gd name="T36" fmla="*/ 2147483646 w 12976"/>
                  <a:gd name="T37" fmla="*/ 9765625 h 615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3" name="Google Shape;1961;p13"/>
              <p:cNvSpPr>
                <a:spLocks/>
              </p:cNvSpPr>
              <p:nvPr/>
            </p:nvSpPr>
            <p:spPr bwMode="auto">
              <a:xfrm>
                <a:off x="6990350" y="2757900"/>
                <a:ext cx="140675" cy="99450"/>
              </a:xfrm>
              <a:custGeom>
                <a:avLst/>
                <a:gdLst>
                  <a:gd name="T0" fmla="*/ 2147483646 w 5627"/>
                  <a:gd name="T1" fmla="*/ 0 h 3978"/>
                  <a:gd name="T2" fmla="*/ 2147483646 w 5627"/>
                  <a:gd name="T3" fmla="*/ 908203125 h 3978"/>
                  <a:gd name="T4" fmla="*/ 2147483646 w 5627"/>
                  <a:gd name="T5" fmla="*/ 2147483646 h 3978"/>
                  <a:gd name="T6" fmla="*/ 2147483646 w 5627"/>
                  <a:gd name="T7" fmla="*/ 2147483646 h 3978"/>
                  <a:gd name="T8" fmla="*/ 2147483646 w 5627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4" name="Google Shape;1962;p13"/>
              <p:cNvSpPr>
                <a:spLocks/>
              </p:cNvSpPr>
              <p:nvPr/>
            </p:nvSpPr>
            <p:spPr bwMode="auto">
              <a:xfrm>
                <a:off x="6732175" y="2235275"/>
                <a:ext cx="388325" cy="596925"/>
              </a:xfrm>
              <a:custGeom>
                <a:avLst/>
                <a:gdLst>
                  <a:gd name="T0" fmla="*/ 2147483646 w 15533"/>
                  <a:gd name="T1" fmla="*/ 2147483646 h 23877"/>
                  <a:gd name="T2" fmla="*/ 2147483646 w 15533"/>
                  <a:gd name="T3" fmla="*/ 2147483646 h 23877"/>
                  <a:gd name="T4" fmla="*/ 2147483646 w 15533"/>
                  <a:gd name="T5" fmla="*/ 2147483646 h 23877"/>
                  <a:gd name="T6" fmla="*/ 2147483646 w 15533"/>
                  <a:gd name="T7" fmla="*/ 2147483646 h 23877"/>
                  <a:gd name="T8" fmla="*/ 2147483646 w 15533"/>
                  <a:gd name="T9" fmla="*/ 2147483646 h 23877"/>
                  <a:gd name="T10" fmla="*/ 2147483646 w 15533"/>
                  <a:gd name="T11" fmla="*/ 2147483646 h 23877"/>
                  <a:gd name="T12" fmla="*/ 2147483646 w 15533"/>
                  <a:gd name="T13" fmla="*/ 2147483646 h 23877"/>
                  <a:gd name="T14" fmla="*/ 2147483646 w 15533"/>
                  <a:gd name="T15" fmla="*/ 0 h 23877"/>
                  <a:gd name="T16" fmla="*/ 2147483646 w 15533"/>
                  <a:gd name="T17" fmla="*/ 2147483646 h 23877"/>
                  <a:gd name="T18" fmla="*/ 2147483646 w 15533"/>
                  <a:gd name="T19" fmla="*/ 2147483646 h 23877"/>
                  <a:gd name="T20" fmla="*/ 2147483646 w 15533"/>
                  <a:gd name="T21" fmla="*/ 2147483646 h 23877"/>
                  <a:gd name="T22" fmla="*/ 2147483646 w 15533"/>
                  <a:gd name="T23" fmla="*/ 2147483646 h 23877"/>
                  <a:gd name="T24" fmla="*/ 2147483646 w 15533"/>
                  <a:gd name="T25" fmla="*/ 2147483646 h 23877"/>
                  <a:gd name="T26" fmla="*/ 2147483646 w 15533"/>
                  <a:gd name="T27" fmla="*/ 2147483646 h 23877"/>
                  <a:gd name="T28" fmla="*/ 2147483646 w 15533"/>
                  <a:gd name="T29" fmla="*/ 2147483646 h 23877"/>
                  <a:gd name="T30" fmla="*/ 2147483646 w 15533"/>
                  <a:gd name="T31" fmla="*/ 2147483646 h 23877"/>
                  <a:gd name="T32" fmla="*/ 2147483646 w 15533"/>
                  <a:gd name="T33" fmla="*/ 2147483646 h 23877"/>
                  <a:gd name="T34" fmla="*/ 2147483646 w 15533"/>
                  <a:gd name="T35" fmla="*/ 2147483646 h 23877"/>
                  <a:gd name="T36" fmla="*/ 2147483646 w 15533"/>
                  <a:gd name="T37" fmla="*/ 2147483646 h 23877"/>
                  <a:gd name="T38" fmla="*/ 2147483646 w 15533"/>
                  <a:gd name="T39" fmla="*/ 2147483646 h 23877"/>
                  <a:gd name="T40" fmla="*/ 2147483646 w 15533"/>
                  <a:gd name="T41" fmla="*/ 2147483646 h 23877"/>
                  <a:gd name="T42" fmla="*/ 2147483646 w 15533"/>
                  <a:gd name="T43" fmla="*/ 2147483646 h 23877"/>
                  <a:gd name="T44" fmla="*/ 2147483646 w 15533"/>
                  <a:gd name="T45" fmla="*/ 2147483646 h 23877"/>
                  <a:gd name="T46" fmla="*/ 2147483646 w 15533"/>
                  <a:gd name="T47" fmla="*/ 2147483646 h 23877"/>
                  <a:gd name="T48" fmla="*/ 2147483646 w 15533"/>
                  <a:gd name="T49" fmla="*/ 2147483646 h 23877"/>
                  <a:gd name="T50" fmla="*/ 2147483646 w 15533"/>
                  <a:gd name="T51" fmla="*/ 2147483646 h 23877"/>
                  <a:gd name="T52" fmla="*/ 2147483646 w 15533"/>
                  <a:gd name="T53" fmla="*/ 2147483646 h 23877"/>
                  <a:gd name="T54" fmla="*/ 2147483646 w 15533"/>
                  <a:gd name="T55" fmla="*/ 2147483646 h 23877"/>
                  <a:gd name="T56" fmla="*/ 2147483646 w 15533"/>
                  <a:gd name="T57" fmla="*/ 2147483646 h 23877"/>
                  <a:gd name="T58" fmla="*/ 2147483646 w 15533"/>
                  <a:gd name="T59" fmla="*/ 2147483646 h 23877"/>
                  <a:gd name="T60" fmla="*/ 2147483646 w 15533"/>
                  <a:gd name="T61" fmla="*/ 2147483646 h 23877"/>
                  <a:gd name="T62" fmla="*/ 2147483646 w 15533"/>
                  <a:gd name="T63" fmla="*/ 2147483646 h 23877"/>
                  <a:gd name="T64" fmla="*/ 2147483646 w 15533"/>
                  <a:gd name="T65" fmla="*/ 0 h 238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5" name="Google Shape;1963;p13"/>
              <p:cNvSpPr>
                <a:spLocks/>
              </p:cNvSpPr>
              <p:nvPr/>
            </p:nvSpPr>
            <p:spPr bwMode="auto">
              <a:xfrm>
                <a:off x="6732750" y="2127175"/>
                <a:ext cx="140750" cy="99475"/>
              </a:xfrm>
              <a:custGeom>
                <a:avLst/>
                <a:gdLst>
                  <a:gd name="T0" fmla="*/ 2147483646 w 5630"/>
                  <a:gd name="T1" fmla="*/ 9765625 h 3979"/>
                  <a:gd name="T2" fmla="*/ 2147483646 w 5630"/>
                  <a:gd name="T3" fmla="*/ 917968750 h 3979"/>
                  <a:gd name="T4" fmla="*/ 2147483646 w 5630"/>
                  <a:gd name="T5" fmla="*/ 2147483646 h 3979"/>
                  <a:gd name="T6" fmla="*/ 2147483646 w 5630"/>
                  <a:gd name="T7" fmla="*/ 2147483646 h 3979"/>
                  <a:gd name="T8" fmla="*/ 2147483646 w 5630"/>
                  <a:gd name="T9" fmla="*/ 9765625 h 3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1964;p13"/>
              <p:cNvSpPr>
                <a:spLocks/>
              </p:cNvSpPr>
              <p:nvPr/>
            </p:nvSpPr>
            <p:spPr bwMode="auto">
              <a:xfrm>
                <a:off x="6704600" y="1982675"/>
                <a:ext cx="146950" cy="130100"/>
              </a:xfrm>
              <a:custGeom>
                <a:avLst/>
                <a:gdLst>
                  <a:gd name="T0" fmla="*/ 2147483646 w 5878"/>
                  <a:gd name="T1" fmla="*/ 9765625 h 5204"/>
                  <a:gd name="T2" fmla="*/ 2147483646 w 5878"/>
                  <a:gd name="T3" fmla="*/ 957031250 h 5204"/>
                  <a:gd name="T4" fmla="*/ 2147483646 w 5878"/>
                  <a:gd name="T5" fmla="*/ 2147483646 h 5204"/>
                  <a:gd name="T6" fmla="*/ 2147483646 w 5878"/>
                  <a:gd name="T7" fmla="*/ 2147483646 h 5204"/>
                  <a:gd name="T8" fmla="*/ 2147483646 w 5878"/>
                  <a:gd name="T9" fmla="*/ 2147483646 h 5204"/>
                  <a:gd name="T10" fmla="*/ 2147483646 w 5878"/>
                  <a:gd name="T11" fmla="*/ 2147483646 h 5204"/>
                  <a:gd name="T12" fmla="*/ 2147483646 w 5878"/>
                  <a:gd name="T13" fmla="*/ 9765625 h 52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7" name="Google Shape;1965;p13"/>
              <p:cNvSpPr>
                <a:spLocks/>
              </p:cNvSpPr>
              <p:nvPr/>
            </p:nvSpPr>
            <p:spPr bwMode="auto">
              <a:xfrm>
                <a:off x="6862125" y="2055925"/>
                <a:ext cx="140750" cy="99475"/>
              </a:xfrm>
              <a:custGeom>
                <a:avLst/>
                <a:gdLst>
                  <a:gd name="T0" fmla="*/ 2147483646 w 5630"/>
                  <a:gd name="T1" fmla="*/ 9765625 h 3979"/>
                  <a:gd name="T2" fmla="*/ 2147483646 w 5630"/>
                  <a:gd name="T3" fmla="*/ 839843750 h 3979"/>
                  <a:gd name="T4" fmla="*/ 2147483646 w 5630"/>
                  <a:gd name="T5" fmla="*/ 2147483646 h 3979"/>
                  <a:gd name="T6" fmla="*/ 2147483646 w 5630"/>
                  <a:gd name="T7" fmla="*/ 2147483646 h 3979"/>
                  <a:gd name="T8" fmla="*/ 2147483646 w 5630"/>
                  <a:gd name="T9" fmla="*/ 9765625 h 3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1966;p13"/>
              <p:cNvSpPr>
                <a:spLocks/>
              </p:cNvSpPr>
              <p:nvPr/>
            </p:nvSpPr>
            <p:spPr bwMode="auto">
              <a:xfrm>
                <a:off x="6893350" y="2163250"/>
                <a:ext cx="140175" cy="99300"/>
              </a:xfrm>
              <a:custGeom>
                <a:avLst/>
                <a:gdLst>
                  <a:gd name="T0" fmla="*/ 2147483646 w 5607"/>
                  <a:gd name="T1" fmla="*/ 9765625 h 3972"/>
                  <a:gd name="T2" fmla="*/ 2147483646 w 5607"/>
                  <a:gd name="T3" fmla="*/ 771484375 h 3972"/>
                  <a:gd name="T4" fmla="*/ 2147483646 w 5607"/>
                  <a:gd name="T5" fmla="*/ 2147483646 h 3972"/>
                  <a:gd name="T6" fmla="*/ 2147483646 w 5607"/>
                  <a:gd name="T7" fmla="*/ 2147483646 h 3972"/>
                  <a:gd name="T8" fmla="*/ 2147483646 w 5607"/>
                  <a:gd name="T9" fmla="*/ 9765625 h 39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1967;p13"/>
              <p:cNvSpPr>
                <a:spLocks/>
              </p:cNvSpPr>
              <p:nvPr/>
            </p:nvSpPr>
            <p:spPr bwMode="auto">
              <a:xfrm>
                <a:off x="6930525" y="2293025"/>
                <a:ext cx="140775" cy="99450"/>
              </a:xfrm>
              <a:custGeom>
                <a:avLst/>
                <a:gdLst>
                  <a:gd name="T0" fmla="*/ 2147483646 w 5631"/>
                  <a:gd name="T1" fmla="*/ 9765625 h 3978"/>
                  <a:gd name="T2" fmla="*/ 2147483646 w 5631"/>
                  <a:gd name="T3" fmla="*/ 839843750 h 3978"/>
                  <a:gd name="T4" fmla="*/ 2147483646 w 5631"/>
                  <a:gd name="T5" fmla="*/ 2147483646 h 3978"/>
                  <a:gd name="T6" fmla="*/ 2147483646 w 5631"/>
                  <a:gd name="T7" fmla="*/ 2147483646 h 3978"/>
                  <a:gd name="T8" fmla="*/ 2147483646 w 5631"/>
                  <a:gd name="T9" fmla="*/ 9765625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0" name="Google Shape;1968;p13"/>
              <p:cNvSpPr>
                <a:spLocks/>
              </p:cNvSpPr>
              <p:nvPr/>
            </p:nvSpPr>
            <p:spPr bwMode="auto">
              <a:xfrm>
                <a:off x="6974525" y="2439500"/>
                <a:ext cx="138400" cy="99650"/>
              </a:xfrm>
              <a:custGeom>
                <a:avLst/>
                <a:gdLst>
                  <a:gd name="T0" fmla="*/ 2147483646 w 5536"/>
                  <a:gd name="T1" fmla="*/ 9765625 h 3986"/>
                  <a:gd name="T2" fmla="*/ 2147483646 w 5536"/>
                  <a:gd name="T3" fmla="*/ 908203125 h 3986"/>
                  <a:gd name="T4" fmla="*/ 2147483646 w 5536"/>
                  <a:gd name="T5" fmla="*/ 2147483646 h 3986"/>
                  <a:gd name="T6" fmla="*/ 2147483646 w 5536"/>
                  <a:gd name="T7" fmla="*/ 2147483646 h 3986"/>
                  <a:gd name="T8" fmla="*/ 2147483646 w 5536"/>
                  <a:gd name="T9" fmla="*/ 9765625 h 39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1" name="Google Shape;1969;p13"/>
              <p:cNvSpPr>
                <a:spLocks/>
              </p:cNvSpPr>
              <p:nvPr/>
            </p:nvSpPr>
            <p:spPr bwMode="auto">
              <a:xfrm>
                <a:off x="7000975" y="2564125"/>
                <a:ext cx="140000" cy="99450"/>
              </a:xfrm>
              <a:custGeom>
                <a:avLst/>
                <a:gdLst>
                  <a:gd name="T0" fmla="*/ 2147483646 w 5600"/>
                  <a:gd name="T1" fmla="*/ 0 h 3978"/>
                  <a:gd name="T2" fmla="*/ 2147483646 w 5600"/>
                  <a:gd name="T3" fmla="*/ 908203125 h 3978"/>
                  <a:gd name="T4" fmla="*/ 2147483646 w 5600"/>
                  <a:gd name="T5" fmla="*/ 2147483646 h 3978"/>
                  <a:gd name="T6" fmla="*/ 2147483646 w 5600"/>
                  <a:gd name="T7" fmla="*/ 2147483646 h 3978"/>
                  <a:gd name="T8" fmla="*/ 2147483646 w 5600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2" name="Google Shape;1970;p13"/>
              <p:cNvSpPr>
                <a:spLocks/>
              </p:cNvSpPr>
              <p:nvPr/>
            </p:nvSpPr>
            <p:spPr bwMode="auto">
              <a:xfrm>
                <a:off x="6919950" y="2428900"/>
                <a:ext cx="140550" cy="99600"/>
              </a:xfrm>
              <a:custGeom>
                <a:avLst/>
                <a:gdLst>
                  <a:gd name="T0" fmla="*/ 2147483646 w 5622"/>
                  <a:gd name="T1" fmla="*/ 0 h 3984"/>
                  <a:gd name="T2" fmla="*/ 2147483646 w 5622"/>
                  <a:gd name="T3" fmla="*/ 898437500 h 3984"/>
                  <a:gd name="T4" fmla="*/ 2147483646 w 5622"/>
                  <a:gd name="T5" fmla="*/ 2147483646 h 3984"/>
                  <a:gd name="T6" fmla="*/ 2147483646 w 5622"/>
                  <a:gd name="T7" fmla="*/ 2147483646 h 3984"/>
                  <a:gd name="T8" fmla="*/ 2147483646 w 5622"/>
                  <a:gd name="T9" fmla="*/ 0 h 39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3" name="Google Shape;1971;p13"/>
              <p:cNvSpPr>
                <a:spLocks/>
              </p:cNvSpPr>
              <p:nvPr/>
            </p:nvSpPr>
            <p:spPr bwMode="auto">
              <a:xfrm>
                <a:off x="6906950" y="2383300"/>
                <a:ext cx="140575" cy="99600"/>
              </a:xfrm>
              <a:custGeom>
                <a:avLst/>
                <a:gdLst>
                  <a:gd name="T0" fmla="*/ 2147483646 w 5623"/>
                  <a:gd name="T1" fmla="*/ 9765625 h 3984"/>
                  <a:gd name="T2" fmla="*/ 2147483646 w 5623"/>
                  <a:gd name="T3" fmla="*/ 898437500 h 3984"/>
                  <a:gd name="T4" fmla="*/ 2147483646 w 5623"/>
                  <a:gd name="T5" fmla="*/ 2147483646 h 3984"/>
                  <a:gd name="T6" fmla="*/ 2147483646 w 5623"/>
                  <a:gd name="T7" fmla="*/ 2147483646 h 3984"/>
                  <a:gd name="T8" fmla="*/ 2147483646 w 5623"/>
                  <a:gd name="T9" fmla="*/ 9765625 h 39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4" name="Google Shape;1972;p13"/>
              <p:cNvSpPr>
                <a:spLocks/>
              </p:cNvSpPr>
              <p:nvPr/>
            </p:nvSpPr>
            <p:spPr bwMode="auto">
              <a:xfrm>
                <a:off x="6868200" y="2220250"/>
                <a:ext cx="140200" cy="99275"/>
              </a:xfrm>
              <a:custGeom>
                <a:avLst/>
                <a:gdLst>
                  <a:gd name="T0" fmla="*/ 2147483646 w 5608"/>
                  <a:gd name="T1" fmla="*/ 0 h 3971"/>
                  <a:gd name="T2" fmla="*/ 2147483646 w 5608"/>
                  <a:gd name="T3" fmla="*/ 771484375 h 3971"/>
                  <a:gd name="T4" fmla="*/ 2147483646 w 5608"/>
                  <a:gd name="T5" fmla="*/ 2147483646 h 3971"/>
                  <a:gd name="T6" fmla="*/ 2147483646 w 5608"/>
                  <a:gd name="T7" fmla="*/ 2147483646 h 3971"/>
                  <a:gd name="T8" fmla="*/ 2147483646 w 5608"/>
                  <a:gd name="T9" fmla="*/ 0 h 39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5" name="Google Shape;1973;p13"/>
              <p:cNvSpPr>
                <a:spLocks/>
              </p:cNvSpPr>
              <p:nvPr/>
            </p:nvSpPr>
            <p:spPr bwMode="auto">
              <a:xfrm>
                <a:off x="6854525" y="2174325"/>
                <a:ext cx="140625" cy="99625"/>
              </a:xfrm>
              <a:custGeom>
                <a:avLst/>
                <a:gdLst>
                  <a:gd name="T0" fmla="*/ 2147483646 w 5625"/>
                  <a:gd name="T1" fmla="*/ 9765625 h 3985"/>
                  <a:gd name="T2" fmla="*/ 2147483646 w 5625"/>
                  <a:gd name="T3" fmla="*/ 898437500 h 3985"/>
                  <a:gd name="T4" fmla="*/ 2147483646 w 5625"/>
                  <a:gd name="T5" fmla="*/ 2147483646 h 3985"/>
                  <a:gd name="T6" fmla="*/ 2147483646 w 5625"/>
                  <a:gd name="T7" fmla="*/ 2147483646 h 3985"/>
                  <a:gd name="T8" fmla="*/ 2147483646 w 5625"/>
                  <a:gd name="T9" fmla="*/ 9765625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6" name="Google Shape;1974;p13"/>
              <p:cNvSpPr>
                <a:spLocks/>
              </p:cNvSpPr>
              <p:nvPr/>
            </p:nvSpPr>
            <p:spPr bwMode="auto">
              <a:xfrm>
                <a:off x="6818800" y="2135550"/>
                <a:ext cx="139800" cy="99625"/>
              </a:xfrm>
              <a:custGeom>
                <a:avLst/>
                <a:gdLst>
                  <a:gd name="T0" fmla="*/ 2147483646 w 5592"/>
                  <a:gd name="T1" fmla="*/ 0 h 3985"/>
                  <a:gd name="T2" fmla="*/ 2147483646 w 5592"/>
                  <a:gd name="T3" fmla="*/ 908203125 h 3985"/>
                  <a:gd name="T4" fmla="*/ 2147483646 w 5592"/>
                  <a:gd name="T5" fmla="*/ 2147483646 h 3985"/>
                  <a:gd name="T6" fmla="*/ 2147483646 w 5592"/>
                  <a:gd name="T7" fmla="*/ 2147483646 h 3985"/>
                  <a:gd name="T8" fmla="*/ 2147483646 w 5592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7" name="Google Shape;1975;p13"/>
              <p:cNvSpPr>
                <a:spLocks/>
              </p:cNvSpPr>
              <p:nvPr/>
            </p:nvSpPr>
            <p:spPr bwMode="auto">
              <a:xfrm>
                <a:off x="6777775" y="2080275"/>
                <a:ext cx="140725" cy="99450"/>
              </a:xfrm>
              <a:custGeom>
                <a:avLst/>
                <a:gdLst>
                  <a:gd name="T0" fmla="*/ 2147483646 w 5629"/>
                  <a:gd name="T1" fmla="*/ 0 h 3978"/>
                  <a:gd name="T2" fmla="*/ 2147483646 w 5629"/>
                  <a:gd name="T3" fmla="*/ 830078125 h 3978"/>
                  <a:gd name="T4" fmla="*/ 2147483646 w 5629"/>
                  <a:gd name="T5" fmla="*/ 2147483646 h 3978"/>
                  <a:gd name="T6" fmla="*/ 2147483646 w 5629"/>
                  <a:gd name="T7" fmla="*/ 2147483646 h 3978"/>
                  <a:gd name="T8" fmla="*/ 2147483646 w 5629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8" name="Google Shape;1976;p13"/>
              <p:cNvSpPr>
                <a:spLocks/>
              </p:cNvSpPr>
              <p:nvPr/>
            </p:nvSpPr>
            <p:spPr bwMode="auto">
              <a:xfrm>
                <a:off x="6763950" y="2093000"/>
                <a:ext cx="140725" cy="99450"/>
              </a:xfrm>
              <a:custGeom>
                <a:avLst/>
                <a:gdLst>
                  <a:gd name="T0" fmla="*/ 2147483646 w 5629"/>
                  <a:gd name="T1" fmla="*/ 9765625 h 3978"/>
                  <a:gd name="T2" fmla="*/ 2147483646 w 5629"/>
                  <a:gd name="T3" fmla="*/ 908203125 h 3978"/>
                  <a:gd name="T4" fmla="*/ 2147483646 w 5629"/>
                  <a:gd name="T5" fmla="*/ 2147483646 h 3978"/>
                  <a:gd name="T6" fmla="*/ 2147483646 w 5629"/>
                  <a:gd name="T7" fmla="*/ 2147483646 h 3978"/>
                  <a:gd name="T8" fmla="*/ 2147483646 w 5629"/>
                  <a:gd name="T9" fmla="*/ 9765625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9" name="Google Shape;1977;p13"/>
              <p:cNvSpPr>
                <a:spLocks/>
              </p:cNvSpPr>
              <p:nvPr/>
            </p:nvSpPr>
            <p:spPr bwMode="auto">
              <a:xfrm>
                <a:off x="6744350" y="2023425"/>
                <a:ext cx="140950" cy="99300"/>
              </a:xfrm>
              <a:custGeom>
                <a:avLst/>
                <a:gdLst>
                  <a:gd name="T0" fmla="*/ 2147483646 w 5638"/>
                  <a:gd name="T1" fmla="*/ 9765625 h 3972"/>
                  <a:gd name="T2" fmla="*/ 2147483646 w 5638"/>
                  <a:gd name="T3" fmla="*/ 771484375 h 3972"/>
                  <a:gd name="T4" fmla="*/ 2147483646 w 5638"/>
                  <a:gd name="T5" fmla="*/ 2147483646 h 3972"/>
                  <a:gd name="T6" fmla="*/ 2147483646 w 5638"/>
                  <a:gd name="T7" fmla="*/ 2147483646 h 3972"/>
                  <a:gd name="T8" fmla="*/ 2147483646 w 5638"/>
                  <a:gd name="T9" fmla="*/ 9765625 h 39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0" name="Google Shape;1978;p13"/>
              <p:cNvSpPr>
                <a:spLocks/>
              </p:cNvSpPr>
              <p:nvPr/>
            </p:nvSpPr>
            <p:spPr bwMode="auto">
              <a:xfrm>
                <a:off x="6686600" y="1966275"/>
                <a:ext cx="140675" cy="99450"/>
              </a:xfrm>
              <a:custGeom>
                <a:avLst/>
                <a:gdLst>
                  <a:gd name="T0" fmla="*/ 2147483646 w 5627"/>
                  <a:gd name="T1" fmla="*/ 0 h 3978"/>
                  <a:gd name="T2" fmla="*/ 2147483646 w 5627"/>
                  <a:gd name="T3" fmla="*/ 839843750 h 3978"/>
                  <a:gd name="T4" fmla="*/ 2147483646 w 5627"/>
                  <a:gd name="T5" fmla="*/ 2147483646 h 3978"/>
                  <a:gd name="T6" fmla="*/ 2147483646 w 5627"/>
                  <a:gd name="T7" fmla="*/ 2147483646 h 3978"/>
                  <a:gd name="T8" fmla="*/ 2147483646 w 5627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1" name="Google Shape;1979;p13"/>
              <p:cNvSpPr>
                <a:spLocks/>
              </p:cNvSpPr>
              <p:nvPr/>
            </p:nvSpPr>
            <p:spPr bwMode="auto">
              <a:xfrm>
                <a:off x="6650175" y="1926600"/>
                <a:ext cx="140525" cy="99625"/>
              </a:xfrm>
              <a:custGeom>
                <a:avLst/>
                <a:gdLst>
                  <a:gd name="T0" fmla="*/ 2147483646 w 5621"/>
                  <a:gd name="T1" fmla="*/ 0 h 3985"/>
                  <a:gd name="T2" fmla="*/ 2147483646 w 5621"/>
                  <a:gd name="T3" fmla="*/ 898437500 h 3985"/>
                  <a:gd name="T4" fmla="*/ 2147483646 w 5621"/>
                  <a:gd name="T5" fmla="*/ 2147483646 h 3985"/>
                  <a:gd name="T6" fmla="*/ 2147483646 w 5621"/>
                  <a:gd name="T7" fmla="*/ 2147483646 h 3985"/>
                  <a:gd name="T8" fmla="*/ 2147483646 w 5621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2" name="Google Shape;1980;p13"/>
              <p:cNvSpPr>
                <a:spLocks/>
              </p:cNvSpPr>
              <p:nvPr/>
            </p:nvSpPr>
            <p:spPr bwMode="auto">
              <a:xfrm>
                <a:off x="6611150" y="1880250"/>
                <a:ext cx="140800" cy="99425"/>
              </a:xfrm>
              <a:custGeom>
                <a:avLst/>
                <a:gdLst>
                  <a:gd name="T0" fmla="*/ 2147483646 w 5632"/>
                  <a:gd name="T1" fmla="*/ 0 h 3977"/>
                  <a:gd name="T2" fmla="*/ 2147483646 w 5632"/>
                  <a:gd name="T3" fmla="*/ 898437500 h 3977"/>
                  <a:gd name="T4" fmla="*/ 2147483646 w 5632"/>
                  <a:gd name="T5" fmla="*/ 2147483646 h 3977"/>
                  <a:gd name="T6" fmla="*/ 2147483646 w 5632"/>
                  <a:gd name="T7" fmla="*/ 2147483646 h 3977"/>
                  <a:gd name="T8" fmla="*/ 2147483646 w 5632"/>
                  <a:gd name="T9" fmla="*/ 0 h 39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3" name="Google Shape;1981;p13"/>
              <p:cNvSpPr>
                <a:spLocks/>
              </p:cNvSpPr>
              <p:nvPr/>
            </p:nvSpPr>
            <p:spPr bwMode="auto">
              <a:xfrm>
                <a:off x="6716975" y="2098350"/>
                <a:ext cx="140575" cy="99600"/>
              </a:xfrm>
              <a:custGeom>
                <a:avLst/>
                <a:gdLst>
                  <a:gd name="T0" fmla="*/ 2147483646 w 5623"/>
                  <a:gd name="T1" fmla="*/ 0 h 3984"/>
                  <a:gd name="T2" fmla="*/ 2147483646 w 5623"/>
                  <a:gd name="T3" fmla="*/ 898437500 h 3984"/>
                  <a:gd name="T4" fmla="*/ 2147483646 w 5623"/>
                  <a:gd name="T5" fmla="*/ 2147483646 h 3984"/>
                  <a:gd name="T6" fmla="*/ 2147483646 w 5623"/>
                  <a:gd name="T7" fmla="*/ 2147483646 h 3984"/>
                  <a:gd name="T8" fmla="*/ 2147483646 w 5623"/>
                  <a:gd name="T9" fmla="*/ 0 h 39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4" name="Google Shape;1982;p13"/>
              <p:cNvSpPr>
                <a:spLocks/>
              </p:cNvSpPr>
              <p:nvPr/>
            </p:nvSpPr>
            <p:spPr bwMode="auto">
              <a:xfrm>
                <a:off x="6773975" y="2380425"/>
                <a:ext cx="139325" cy="99450"/>
              </a:xfrm>
              <a:custGeom>
                <a:avLst/>
                <a:gdLst>
                  <a:gd name="T0" fmla="*/ 2147483646 w 5573"/>
                  <a:gd name="T1" fmla="*/ 0 h 3978"/>
                  <a:gd name="T2" fmla="*/ 2147483646 w 5573"/>
                  <a:gd name="T3" fmla="*/ 830078125 h 3978"/>
                  <a:gd name="T4" fmla="*/ 2147483646 w 5573"/>
                  <a:gd name="T5" fmla="*/ 2147483646 h 3978"/>
                  <a:gd name="T6" fmla="*/ 2147483646 w 5573"/>
                  <a:gd name="T7" fmla="*/ 2147483646 h 3978"/>
                  <a:gd name="T8" fmla="*/ 2147483646 w 5573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5" name="Google Shape;1983;p13"/>
              <p:cNvSpPr>
                <a:spLocks/>
              </p:cNvSpPr>
              <p:nvPr/>
            </p:nvSpPr>
            <p:spPr bwMode="auto">
              <a:xfrm>
                <a:off x="6873525" y="2467800"/>
                <a:ext cx="140750" cy="99450"/>
              </a:xfrm>
              <a:custGeom>
                <a:avLst/>
                <a:gdLst>
                  <a:gd name="T0" fmla="*/ 2147483646 w 5630"/>
                  <a:gd name="T1" fmla="*/ 0 h 3978"/>
                  <a:gd name="T2" fmla="*/ 2147483646 w 5630"/>
                  <a:gd name="T3" fmla="*/ 839843750 h 3978"/>
                  <a:gd name="T4" fmla="*/ 2147483646 w 5630"/>
                  <a:gd name="T5" fmla="*/ 2147483646 h 3978"/>
                  <a:gd name="T6" fmla="*/ 2147483646 w 5630"/>
                  <a:gd name="T7" fmla="*/ 2147483646 h 3978"/>
                  <a:gd name="T8" fmla="*/ 2147483646 w 5630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6" name="Google Shape;1984;p13"/>
              <p:cNvSpPr>
                <a:spLocks/>
              </p:cNvSpPr>
              <p:nvPr/>
            </p:nvSpPr>
            <p:spPr bwMode="auto">
              <a:xfrm>
                <a:off x="6910750" y="2539975"/>
                <a:ext cx="140700" cy="99475"/>
              </a:xfrm>
              <a:custGeom>
                <a:avLst/>
                <a:gdLst>
                  <a:gd name="T0" fmla="*/ 2147483646 w 5628"/>
                  <a:gd name="T1" fmla="*/ 9765625 h 3979"/>
                  <a:gd name="T2" fmla="*/ 2147483646 w 5628"/>
                  <a:gd name="T3" fmla="*/ 839843750 h 3979"/>
                  <a:gd name="T4" fmla="*/ 2147483646 w 5628"/>
                  <a:gd name="T5" fmla="*/ 2147483646 h 3979"/>
                  <a:gd name="T6" fmla="*/ 2147483646 w 5628"/>
                  <a:gd name="T7" fmla="*/ 2147483646 h 3979"/>
                  <a:gd name="T8" fmla="*/ 2147483646 w 5628"/>
                  <a:gd name="T9" fmla="*/ 9765625 h 3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7" name="Google Shape;1985;p13"/>
              <p:cNvSpPr>
                <a:spLocks/>
              </p:cNvSpPr>
              <p:nvPr/>
            </p:nvSpPr>
            <p:spPr bwMode="auto">
              <a:xfrm>
                <a:off x="6911525" y="2656075"/>
                <a:ext cx="140550" cy="99625"/>
              </a:xfrm>
              <a:custGeom>
                <a:avLst/>
                <a:gdLst>
                  <a:gd name="T0" fmla="*/ 2147483646 w 5622"/>
                  <a:gd name="T1" fmla="*/ 0 h 3985"/>
                  <a:gd name="T2" fmla="*/ 2147483646 w 5622"/>
                  <a:gd name="T3" fmla="*/ 908203125 h 3985"/>
                  <a:gd name="T4" fmla="*/ 2147483646 w 5622"/>
                  <a:gd name="T5" fmla="*/ 2147483646 h 3985"/>
                  <a:gd name="T6" fmla="*/ 2147483646 w 5622"/>
                  <a:gd name="T7" fmla="*/ 2147483646 h 3985"/>
                  <a:gd name="T8" fmla="*/ 2147483646 w 5622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8" name="Google Shape;1986;p13"/>
              <p:cNvSpPr>
                <a:spLocks/>
              </p:cNvSpPr>
              <p:nvPr/>
            </p:nvSpPr>
            <p:spPr bwMode="auto">
              <a:xfrm>
                <a:off x="6748775" y="2495750"/>
                <a:ext cx="140025" cy="99450"/>
              </a:xfrm>
              <a:custGeom>
                <a:avLst/>
                <a:gdLst>
                  <a:gd name="T0" fmla="*/ 2147483646 w 5601"/>
                  <a:gd name="T1" fmla="*/ 0 h 3978"/>
                  <a:gd name="T2" fmla="*/ 2147483646 w 5601"/>
                  <a:gd name="T3" fmla="*/ 898437500 h 3978"/>
                  <a:gd name="T4" fmla="*/ 2147483646 w 5601"/>
                  <a:gd name="T5" fmla="*/ 2147483646 h 3978"/>
                  <a:gd name="T6" fmla="*/ 2147483646 w 5601"/>
                  <a:gd name="T7" fmla="*/ 2147483646 h 3978"/>
                  <a:gd name="T8" fmla="*/ 2147483646 w 5601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9" name="Google Shape;1987;p13"/>
              <p:cNvSpPr>
                <a:spLocks/>
              </p:cNvSpPr>
              <p:nvPr/>
            </p:nvSpPr>
            <p:spPr bwMode="auto">
              <a:xfrm>
                <a:off x="6745175" y="2338625"/>
                <a:ext cx="140025" cy="99450"/>
              </a:xfrm>
              <a:custGeom>
                <a:avLst/>
                <a:gdLst>
                  <a:gd name="T0" fmla="*/ 2147483646 w 5601"/>
                  <a:gd name="T1" fmla="*/ 9765625 h 3978"/>
                  <a:gd name="T2" fmla="*/ 2147483646 w 5601"/>
                  <a:gd name="T3" fmla="*/ 839843750 h 3978"/>
                  <a:gd name="T4" fmla="*/ 2147483646 w 5601"/>
                  <a:gd name="T5" fmla="*/ 2147483646 h 3978"/>
                  <a:gd name="T6" fmla="*/ 2147483646 w 5601"/>
                  <a:gd name="T7" fmla="*/ 2147483646 h 3978"/>
                  <a:gd name="T8" fmla="*/ 2147483646 w 5601"/>
                  <a:gd name="T9" fmla="*/ 9765625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0" name="Google Shape;1988;p13"/>
              <p:cNvSpPr>
                <a:spLocks/>
              </p:cNvSpPr>
              <p:nvPr/>
            </p:nvSpPr>
            <p:spPr bwMode="auto">
              <a:xfrm>
                <a:off x="6674425" y="2152450"/>
                <a:ext cx="140000" cy="99450"/>
              </a:xfrm>
              <a:custGeom>
                <a:avLst/>
                <a:gdLst>
                  <a:gd name="T0" fmla="*/ 2147483646 w 5600"/>
                  <a:gd name="T1" fmla="*/ 0 h 3978"/>
                  <a:gd name="T2" fmla="*/ 2147483646 w 5600"/>
                  <a:gd name="T3" fmla="*/ 839843750 h 3978"/>
                  <a:gd name="T4" fmla="*/ 2147483646 w 5600"/>
                  <a:gd name="T5" fmla="*/ 2147483646 h 3978"/>
                  <a:gd name="T6" fmla="*/ 2147483646 w 5600"/>
                  <a:gd name="T7" fmla="*/ 2147483646 h 3978"/>
                  <a:gd name="T8" fmla="*/ 2147483646 w 5600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1" name="Google Shape;1989;p13"/>
              <p:cNvSpPr>
                <a:spLocks/>
              </p:cNvSpPr>
              <p:nvPr/>
            </p:nvSpPr>
            <p:spPr bwMode="auto">
              <a:xfrm>
                <a:off x="6710150" y="2249550"/>
                <a:ext cx="140575" cy="99625"/>
              </a:xfrm>
              <a:custGeom>
                <a:avLst/>
                <a:gdLst>
                  <a:gd name="T0" fmla="*/ 2147483646 w 5623"/>
                  <a:gd name="T1" fmla="*/ 0 h 3985"/>
                  <a:gd name="T2" fmla="*/ 2147483646 w 5623"/>
                  <a:gd name="T3" fmla="*/ 898437500 h 3985"/>
                  <a:gd name="T4" fmla="*/ 2147483646 w 5623"/>
                  <a:gd name="T5" fmla="*/ 2147483646 h 3985"/>
                  <a:gd name="T6" fmla="*/ 2147483646 w 5623"/>
                  <a:gd name="T7" fmla="*/ 2147483646 h 3985"/>
                  <a:gd name="T8" fmla="*/ 2147483646 w 5623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2" name="Google Shape;1990;p13"/>
              <p:cNvSpPr>
                <a:spLocks/>
              </p:cNvSpPr>
              <p:nvPr/>
            </p:nvSpPr>
            <p:spPr bwMode="auto">
              <a:xfrm>
                <a:off x="6702550" y="2508675"/>
                <a:ext cx="140625" cy="99625"/>
              </a:xfrm>
              <a:custGeom>
                <a:avLst/>
                <a:gdLst>
                  <a:gd name="T0" fmla="*/ 2147483646 w 5625"/>
                  <a:gd name="T1" fmla="*/ 9765625 h 3985"/>
                  <a:gd name="T2" fmla="*/ 2147483646 w 5625"/>
                  <a:gd name="T3" fmla="*/ 898437500 h 3985"/>
                  <a:gd name="T4" fmla="*/ 2147483646 w 5625"/>
                  <a:gd name="T5" fmla="*/ 2147483646 h 3985"/>
                  <a:gd name="T6" fmla="*/ 2147483646 w 5625"/>
                  <a:gd name="T7" fmla="*/ 2147483646 h 3985"/>
                  <a:gd name="T8" fmla="*/ 2147483646 w 5625"/>
                  <a:gd name="T9" fmla="*/ 9765625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3" name="Google Shape;1991;p13"/>
              <p:cNvSpPr>
                <a:spLocks/>
              </p:cNvSpPr>
              <p:nvPr/>
            </p:nvSpPr>
            <p:spPr bwMode="auto">
              <a:xfrm>
                <a:off x="6694200" y="2735850"/>
                <a:ext cx="140475" cy="99650"/>
              </a:xfrm>
              <a:custGeom>
                <a:avLst/>
                <a:gdLst>
                  <a:gd name="T0" fmla="*/ 2147483646 w 5619"/>
                  <a:gd name="T1" fmla="*/ 9765625 h 3986"/>
                  <a:gd name="T2" fmla="*/ 2147483646 w 5619"/>
                  <a:gd name="T3" fmla="*/ 908203125 h 3986"/>
                  <a:gd name="T4" fmla="*/ 2147483646 w 5619"/>
                  <a:gd name="T5" fmla="*/ 2147483646 h 3986"/>
                  <a:gd name="T6" fmla="*/ 2147483646 w 5619"/>
                  <a:gd name="T7" fmla="*/ 2147483646 h 3986"/>
                  <a:gd name="T8" fmla="*/ 2147483646 w 5619"/>
                  <a:gd name="T9" fmla="*/ 9765625 h 39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4" name="Google Shape;1992;p13"/>
              <p:cNvSpPr>
                <a:spLocks/>
              </p:cNvSpPr>
              <p:nvPr/>
            </p:nvSpPr>
            <p:spPr bwMode="auto">
              <a:xfrm>
                <a:off x="6940400" y="2638950"/>
                <a:ext cx="140175" cy="99275"/>
              </a:xfrm>
              <a:custGeom>
                <a:avLst/>
                <a:gdLst>
                  <a:gd name="T0" fmla="*/ 2147483646 w 5607"/>
                  <a:gd name="T1" fmla="*/ 0 h 3971"/>
                  <a:gd name="T2" fmla="*/ 2147483646 w 5607"/>
                  <a:gd name="T3" fmla="*/ 771484375 h 3971"/>
                  <a:gd name="T4" fmla="*/ 2147483646 w 5607"/>
                  <a:gd name="T5" fmla="*/ 2147483646 h 3971"/>
                  <a:gd name="T6" fmla="*/ 2147483646 w 5607"/>
                  <a:gd name="T7" fmla="*/ 2147483646 h 3971"/>
                  <a:gd name="T8" fmla="*/ 2147483646 w 5607"/>
                  <a:gd name="T9" fmla="*/ 0 h 39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5" name="Google Shape;1993;p13"/>
              <p:cNvSpPr>
                <a:spLocks/>
              </p:cNvSpPr>
              <p:nvPr/>
            </p:nvSpPr>
            <p:spPr bwMode="auto">
              <a:xfrm>
                <a:off x="6913800" y="2862350"/>
                <a:ext cx="140200" cy="99300"/>
              </a:xfrm>
              <a:custGeom>
                <a:avLst/>
                <a:gdLst>
                  <a:gd name="T0" fmla="*/ 2147483646 w 5608"/>
                  <a:gd name="T1" fmla="*/ 0 h 3972"/>
                  <a:gd name="T2" fmla="*/ 2147483646 w 5608"/>
                  <a:gd name="T3" fmla="*/ 771484375 h 3972"/>
                  <a:gd name="T4" fmla="*/ 2147483646 w 5608"/>
                  <a:gd name="T5" fmla="*/ 2147483646 h 3972"/>
                  <a:gd name="T6" fmla="*/ 2147483646 w 5608"/>
                  <a:gd name="T7" fmla="*/ 2147483646 h 3972"/>
                  <a:gd name="T8" fmla="*/ 2147483646 w 5608"/>
                  <a:gd name="T9" fmla="*/ 0 h 39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6" name="Google Shape;1994;p13"/>
              <p:cNvSpPr>
                <a:spLocks/>
              </p:cNvSpPr>
              <p:nvPr/>
            </p:nvSpPr>
            <p:spPr bwMode="auto">
              <a:xfrm>
                <a:off x="6786750" y="2799700"/>
                <a:ext cx="140725" cy="99450"/>
              </a:xfrm>
              <a:custGeom>
                <a:avLst/>
                <a:gdLst>
                  <a:gd name="T0" fmla="*/ 2147483646 w 5629"/>
                  <a:gd name="T1" fmla="*/ 9765625 h 3978"/>
                  <a:gd name="T2" fmla="*/ 2147483646 w 5629"/>
                  <a:gd name="T3" fmla="*/ 908203125 h 3978"/>
                  <a:gd name="T4" fmla="*/ 2147483646 w 5629"/>
                  <a:gd name="T5" fmla="*/ 2147483646 h 3978"/>
                  <a:gd name="T6" fmla="*/ 2147483646 w 5629"/>
                  <a:gd name="T7" fmla="*/ 2147483646 h 3978"/>
                  <a:gd name="T8" fmla="*/ 2147483646 w 5629"/>
                  <a:gd name="T9" fmla="*/ 9765625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7" name="Google Shape;1995;p13"/>
              <p:cNvSpPr>
                <a:spLocks/>
              </p:cNvSpPr>
              <p:nvPr/>
            </p:nvSpPr>
            <p:spPr bwMode="auto">
              <a:xfrm>
                <a:off x="6832550" y="2927550"/>
                <a:ext cx="140725" cy="99450"/>
              </a:xfrm>
              <a:custGeom>
                <a:avLst/>
                <a:gdLst>
                  <a:gd name="T0" fmla="*/ 2147483646 w 5629"/>
                  <a:gd name="T1" fmla="*/ 0 h 3978"/>
                  <a:gd name="T2" fmla="*/ 2147483646 w 5629"/>
                  <a:gd name="T3" fmla="*/ 830078125 h 3978"/>
                  <a:gd name="T4" fmla="*/ 2147483646 w 5629"/>
                  <a:gd name="T5" fmla="*/ 2147483646 h 3978"/>
                  <a:gd name="T6" fmla="*/ 2147483646 w 5629"/>
                  <a:gd name="T7" fmla="*/ 2147483646 h 3978"/>
                  <a:gd name="T8" fmla="*/ 2147483646 w 5629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8" name="Google Shape;1996;p13"/>
              <p:cNvSpPr>
                <a:spLocks/>
              </p:cNvSpPr>
              <p:nvPr/>
            </p:nvSpPr>
            <p:spPr bwMode="auto">
              <a:xfrm>
                <a:off x="6993575" y="2881000"/>
                <a:ext cx="139800" cy="99625"/>
              </a:xfrm>
              <a:custGeom>
                <a:avLst/>
                <a:gdLst>
                  <a:gd name="T0" fmla="*/ 2147483646 w 5592"/>
                  <a:gd name="T1" fmla="*/ 0 h 3985"/>
                  <a:gd name="T2" fmla="*/ 2147483646 w 5592"/>
                  <a:gd name="T3" fmla="*/ 908203125 h 3985"/>
                  <a:gd name="T4" fmla="*/ 2147483646 w 5592"/>
                  <a:gd name="T5" fmla="*/ 2147483646 h 3985"/>
                  <a:gd name="T6" fmla="*/ 2147483646 w 5592"/>
                  <a:gd name="T7" fmla="*/ 2147483646 h 3985"/>
                  <a:gd name="T8" fmla="*/ 2147483646 w 5592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9" name="Google Shape;1997;p13"/>
              <p:cNvSpPr>
                <a:spLocks/>
              </p:cNvSpPr>
              <p:nvPr/>
            </p:nvSpPr>
            <p:spPr bwMode="auto">
              <a:xfrm>
                <a:off x="7039175" y="2809750"/>
                <a:ext cx="140000" cy="99450"/>
              </a:xfrm>
              <a:custGeom>
                <a:avLst/>
                <a:gdLst>
                  <a:gd name="T0" fmla="*/ 2147483646 w 5600"/>
                  <a:gd name="T1" fmla="*/ 0 h 3978"/>
                  <a:gd name="T2" fmla="*/ 2147483646 w 5600"/>
                  <a:gd name="T3" fmla="*/ 839843750 h 3978"/>
                  <a:gd name="T4" fmla="*/ 2147483646 w 5600"/>
                  <a:gd name="T5" fmla="*/ 2147483646 h 3978"/>
                  <a:gd name="T6" fmla="*/ 2147483646 w 5600"/>
                  <a:gd name="T7" fmla="*/ 2147483646 h 3978"/>
                  <a:gd name="T8" fmla="*/ 2147483646 w 5600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0" name="Google Shape;1998;p13"/>
              <p:cNvSpPr>
                <a:spLocks/>
              </p:cNvSpPr>
              <p:nvPr/>
            </p:nvSpPr>
            <p:spPr bwMode="auto">
              <a:xfrm>
                <a:off x="7044300" y="2659100"/>
                <a:ext cx="140750" cy="99475"/>
              </a:xfrm>
              <a:custGeom>
                <a:avLst/>
                <a:gdLst>
                  <a:gd name="T0" fmla="*/ 2147483646 w 5630"/>
                  <a:gd name="T1" fmla="*/ 9765625 h 3979"/>
                  <a:gd name="T2" fmla="*/ 2147483646 w 5630"/>
                  <a:gd name="T3" fmla="*/ 908203125 h 3979"/>
                  <a:gd name="T4" fmla="*/ 2147483646 w 5630"/>
                  <a:gd name="T5" fmla="*/ 2147483646 h 3979"/>
                  <a:gd name="T6" fmla="*/ 2147483646 w 5630"/>
                  <a:gd name="T7" fmla="*/ 2147483646 h 3979"/>
                  <a:gd name="T8" fmla="*/ 2147483646 w 5630"/>
                  <a:gd name="T9" fmla="*/ 9765625 h 3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1" name="Google Shape;1999;p13"/>
              <p:cNvSpPr>
                <a:spLocks/>
              </p:cNvSpPr>
              <p:nvPr/>
            </p:nvSpPr>
            <p:spPr bwMode="auto">
              <a:xfrm>
                <a:off x="7022525" y="2581800"/>
                <a:ext cx="140725" cy="99450"/>
              </a:xfrm>
              <a:custGeom>
                <a:avLst/>
                <a:gdLst>
                  <a:gd name="T0" fmla="*/ 2147483646 w 5629"/>
                  <a:gd name="T1" fmla="*/ 0 h 3978"/>
                  <a:gd name="T2" fmla="*/ 2147483646 w 5629"/>
                  <a:gd name="T3" fmla="*/ 830078125 h 3978"/>
                  <a:gd name="T4" fmla="*/ 2147483646 w 5629"/>
                  <a:gd name="T5" fmla="*/ 2147483646 h 3978"/>
                  <a:gd name="T6" fmla="*/ 2147483646 w 5629"/>
                  <a:gd name="T7" fmla="*/ 2147483646 h 3978"/>
                  <a:gd name="T8" fmla="*/ 2147483646 w 5629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2" name="Google Shape;2000;p13"/>
              <p:cNvSpPr>
                <a:spLocks/>
              </p:cNvSpPr>
              <p:nvPr/>
            </p:nvSpPr>
            <p:spPr bwMode="auto">
              <a:xfrm>
                <a:off x="6960900" y="2367500"/>
                <a:ext cx="140075" cy="99450"/>
              </a:xfrm>
              <a:custGeom>
                <a:avLst/>
                <a:gdLst>
                  <a:gd name="T0" fmla="*/ 2147483646 w 5603"/>
                  <a:gd name="T1" fmla="*/ 0 h 3978"/>
                  <a:gd name="T2" fmla="*/ 2147483646 w 5603"/>
                  <a:gd name="T3" fmla="*/ 839843750 h 3978"/>
                  <a:gd name="T4" fmla="*/ 2147483646 w 5603"/>
                  <a:gd name="T5" fmla="*/ 2147483646 h 3978"/>
                  <a:gd name="T6" fmla="*/ 2147483646 w 5603"/>
                  <a:gd name="T7" fmla="*/ 2147483646 h 3978"/>
                  <a:gd name="T8" fmla="*/ 2147483646 w 5603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3" name="Google Shape;2001;p13"/>
              <p:cNvSpPr>
                <a:spLocks/>
              </p:cNvSpPr>
              <p:nvPr/>
            </p:nvSpPr>
            <p:spPr bwMode="auto">
              <a:xfrm>
                <a:off x="6883400" y="2357025"/>
                <a:ext cx="140200" cy="99300"/>
              </a:xfrm>
              <a:custGeom>
                <a:avLst/>
                <a:gdLst>
                  <a:gd name="T0" fmla="*/ 2147483646 w 5608"/>
                  <a:gd name="T1" fmla="*/ 0 h 3972"/>
                  <a:gd name="T2" fmla="*/ 2147483646 w 5608"/>
                  <a:gd name="T3" fmla="*/ 771484375 h 3972"/>
                  <a:gd name="T4" fmla="*/ 2147483646 w 5608"/>
                  <a:gd name="T5" fmla="*/ 2147483646 h 3972"/>
                  <a:gd name="T6" fmla="*/ 2147483646 w 5608"/>
                  <a:gd name="T7" fmla="*/ 2147483646 h 3972"/>
                  <a:gd name="T8" fmla="*/ 2147483646 w 5608"/>
                  <a:gd name="T9" fmla="*/ 0 h 39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4" name="Google Shape;2002;p13"/>
              <p:cNvSpPr>
                <a:spLocks/>
              </p:cNvSpPr>
              <p:nvPr/>
            </p:nvSpPr>
            <p:spPr bwMode="auto">
              <a:xfrm>
                <a:off x="6773025" y="2206975"/>
                <a:ext cx="139975" cy="99450"/>
              </a:xfrm>
              <a:custGeom>
                <a:avLst/>
                <a:gdLst>
                  <a:gd name="T0" fmla="*/ 2147483646 w 5599"/>
                  <a:gd name="T1" fmla="*/ 9765625 h 3978"/>
                  <a:gd name="T2" fmla="*/ 2147483646 w 5599"/>
                  <a:gd name="T3" fmla="*/ 908203125 h 3978"/>
                  <a:gd name="T4" fmla="*/ 2147483646 w 5599"/>
                  <a:gd name="T5" fmla="*/ 2147483646 h 3978"/>
                  <a:gd name="T6" fmla="*/ 2147483646 w 5599"/>
                  <a:gd name="T7" fmla="*/ 2147483646 h 3978"/>
                  <a:gd name="T8" fmla="*/ 2147483646 w 5599"/>
                  <a:gd name="T9" fmla="*/ 9765625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5" name="Google Shape;2003;p13"/>
              <p:cNvSpPr>
                <a:spLocks/>
              </p:cNvSpPr>
              <p:nvPr/>
            </p:nvSpPr>
            <p:spPr bwMode="auto">
              <a:xfrm>
                <a:off x="6875800" y="2616150"/>
                <a:ext cx="139500" cy="99275"/>
              </a:xfrm>
              <a:custGeom>
                <a:avLst/>
                <a:gdLst>
                  <a:gd name="T0" fmla="*/ 2147483646 w 5580"/>
                  <a:gd name="T1" fmla="*/ 0 h 3971"/>
                  <a:gd name="T2" fmla="*/ 2147483646 w 5580"/>
                  <a:gd name="T3" fmla="*/ 771484375 h 3971"/>
                  <a:gd name="T4" fmla="*/ 2147483646 w 5580"/>
                  <a:gd name="T5" fmla="*/ 2147483646 h 3971"/>
                  <a:gd name="T6" fmla="*/ 2147483646 w 5580"/>
                  <a:gd name="T7" fmla="*/ 2147483646 h 3971"/>
                  <a:gd name="T8" fmla="*/ 2147483646 w 5580"/>
                  <a:gd name="T9" fmla="*/ 0 h 39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6" name="Google Shape;2004;p13"/>
              <p:cNvSpPr>
                <a:spLocks/>
              </p:cNvSpPr>
              <p:nvPr/>
            </p:nvSpPr>
            <p:spPr bwMode="auto">
              <a:xfrm>
                <a:off x="6915950" y="2845300"/>
                <a:ext cx="140700" cy="99450"/>
              </a:xfrm>
              <a:custGeom>
                <a:avLst/>
                <a:gdLst>
                  <a:gd name="T0" fmla="*/ 2147483646 w 5628"/>
                  <a:gd name="T1" fmla="*/ 0 h 3978"/>
                  <a:gd name="T2" fmla="*/ 2147483646 w 5628"/>
                  <a:gd name="T3" fmla="*/ 898437500 h 3978"/>
                  <a:gd name="T4" fmla="*/ 2147483646 w 5628"/>
                  <a:gd name="T5" fmla="*/ 2147483646 h 3978"/>
                  <a:gd name="T6" fmla="*/ 2147483646 w 5628"/>
                  <a:gd name="T7" fmla="*/ 2147483646 h 3978"/>
                  <a:gd name="T8" fmla="*/ 2147483646 w 5628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7" name="Google Shape;2005;p13"/>
              <p:cNvSpPr>
                <a:spLocks/>
              </p:cNvSpPr>
              <p:nvPr/>
            </p:nvSpPr>
            <p:spPr bwMode="auto">
              <a:xfrm>
                <a:off x="6946550" y="2720650"/>
                <a:ext cx="140475" cy="99650"/>
              </a:xfrm>
              <a:custGeom>
                <a:avLst/>
                <a:gdLst>
                  <a:gd name="T0" fmla="*/ 2147483646 w 5619"/>
                  <a:gd name="T1" fmla="*/ 9765625 h 3986"/>
                  <a:gd name="T2" fmla="*/ 2147483646 w 5619"/>
                  <a:gd name="T3" fmla="*/ 908203125 h 3986"/>
                  <a:gd name="T4" fmla="*/ 2147483646 w 5619"/>
                  <a:gd name="T5" fmla="*/ 2147483646 h 3986"/>
                  <a:gd name="T6" fmla="*/ 2147483646 w 5619"/>
                  <a:gd name="T7" fmla="*/ 2147483646 h 3986"/>
                  <a:gd name="T8" fmla="*/ 2147483646 w 5619"/>
                  <a:gd name="T9" fmla="*/ 9765625 h 39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8" name="Google Shape;2006;p13"/>
              <p:cNvSpPr>
                <a:spLocks/>
              </p:cNvSpPr>
              <p:nvPr/>
            </p:nvSpPr>
            <p:spPr bwMode="auto">
              <a:xfrm>
                <a:off x="7005750" y="2694850"/>
                <a:ext cx="140550" cy="99625"/>
              </a:xfrm>
              <a:custGeom>
                <a:avLst/>
                <a:gdLst>
                  <a:gd name="T0" fmla="*/ 2147483646 w 5622"/>
                  <a:gd name="T1" fmla="*/ 9765625 h 3985"/>
                  <a:gd name="T2" fmla="*/ 2147483646 w 5622"/>
                  <a:gd name="T3" fmla="*/ 898437500 h 3985"/>
                  <a:gd name="T4" fmla="*/ 2147483646 w 5622"/>
                  <a:gd name="T5" fmla="*/ 2147483646 h 3985"/>
                  <a:gd name="T6" fmla="*/ 2147483646 w 5622"/>
                  <a:gd name="T7" fmla="*/ 2147483646 h 3985"/>
                  <a:gd name="T8" fmla="*/ 2147483646 w 5622"/>
                  <a:gd name="T9" fmla="*/ 9765625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9" name="Google Shape;2007;p13"/>
              <p:cNvSpPr>
                <a:spLocks/>
              </p:cNvSpPr>
              <p:nvPr/>
            </p:nvSpPr>
            <p:spPr bwMode="auto">
              <a:xfrm>
                <a:off x="6834775" y="1989225"/>
                <a:ext cx="140875" cy="99300"/>
              </a:xfrm>
              <a:custGeom>
                <a:avLst/>
                <a:gdLst>
                  <a:gd name="T0" fmla="*/ 2147483646 w 5635"/>
                  <a:gd name="T1" fmla="*/ 9765625 h 3972"/>
                  <a:gd name="T2" fmla="*/ 2147483646 w 5635"/>
                  <a:gd name="T3" fmla="*/ 781250000 h 3972"/>
                  <a:gd name="T4" fmla="*/ 2147483646 w 5635"/>
                  <a:gd name="T5" fmla="*/ 2147483646 h 3972"/>
                  <a:gd name="T6" fmla="*/ 2147483646 w 5635"/>
                  <a:gd name="T7" fmla="*/ 2147483646 h 3972"/>
                  <a:gd name="T8" fmla="*/ 2147483646 w 5635"/>
                  <a:gd name="T9" fmla="*/ 9765625 h 39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0" name="Google Shape;2008;p13"/>
              <p:cNvSpPr>
                <a:spLocks/>
              </p:cNvSpPr>
              <p:nvPr/>
            </p:nvSpPr>
            <p:spPr bwMode="auto">
              <a:xfrm>
                <a:off x="6674225" y="2036175"/>
                <a:ext cx="139500" cy="99275"/>
              </a:xfrm>
              <a:custGeom>
                <a:avLst/>
                <a:gdLst>
                  <a:gd name="T0" fmla="*/ 2147483646 w 5580"/>
                  <a:gd name="T1" fmla="*/ 9765625 h 3971"/>
                  <a:gd name="T2" fmla="*/ 2147483646 w 5580"/>
                  <a:gd name="T3" fmla="*/ 839843750 h 3971"/>
                  <a:gd name="T4" fmla="*/ 2147483646 w 5580"/>
                  <a:gd name="T5" fmla="*/ 2147483646 h 3971"/>
                  <a:gd name="T6" fmla="*/ 2147483646 w 5580"/>
                  <a:gd name="T7" fmla="*/ 2147483646 h 3971"/>
                  <a:gd name="T8" fmla="*/ 2147483646 w 5580"/>
                  <a:gd name="T9" fmla="*/ 9765625 h 39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1" name="Google Shape;2009;p13"/>
              <p:cNvSpPr>
                <a:spLocks/>
              </p:cNvSpPr>
              <p:nvPr/>
            </p:nvSpPr>
            <p:spPr bwMode="auto">
              <a:xfrm>
                <a:off x="6691975" y="1897900"/>
                <a:ext cx="140025" cy="99450"/>
              </a:xfrm>
              <a:custGeom>
                <a:avLst/>
                <a:gdLst>
                  <a:gd name="T0" fmla="*/ 2147483646 w 5601"/>
                  <a:gd name="T1" fmla="*/ 0 h 3978"/>
                  <a:gd name="T2" fmla="*/ 2147483646 w 5601"/>
                  <a:gd name="T3" fmla="*/ 830078125 h 3978"/>
                  <a:gd name="T4" fmla="*/ 2147483646 w 5601"/>
                  <a:gd name="T5" fmla="*/ 2147483646 h 3978"/>
                  <a:gd name="T6" fmla="*/ 2147483646 w 5601"/>
                  <a:gd name="T7" fmla="*/ 2147483646 h 3978"/>
                  <a:gd name="T8" fmla="*/ 2147483646 w 5601"/>
                  <a:gd name="T9" fmla="*/ 0 h 3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2" name="Google Shape;2010;p13"/>
              <p:cNvSpPr>
                <a:spLocks/>
              </p:cNvSpPr>
              <p:nvPr/>
            </p:nvSpPr>
            <p:spPr bwMode="auto">
              <a:xfrm>
                <a:off x="6765625" y="1951250"/>
                <a:ext cx="140175" cy="99275"/>
              </a:xfrm>
              <a:custGeom>
                <a:avLst/>
                <a:gdLst>
                  <a:gd name="T0" fmla="*/ 2147483646 w 5607"/>
                  <a:gd name="T1" fmla="*/ 0 h 3971"/>
                  <a:gd name="T2" fmla="*/ 2147483646 w 5607"/>
                  <a:gd name="T3" fmla="*/ 771484375 h 3971"/>
                  <a:gd name="T4" fmla="*/ 2147483646 w 5607"/>
                  <a:gd name="T5" fmla="*/ 2147483646 h 3971"/>
                  <a:gd name="T6" fmla="*/ 2147483646 w 5607"/>
                  <a:gd name="T7" fmla="*/ 2147483646 h 3971"/>
                  <a:gd name="T8" fmla="*/ 2147483646 w 5607"/>
                  <a:gd name="T9" fmla="*/ 0 h 39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3" name="Google Shape;2011;p13"/>
              <p:cNvSpPr>
                <a:spLocks/>
              </p:cNvSpPr>
              <p:nvPr/>
            </p:nvSpPr>
            <p:spPr bwMode="auto">
              <a:xfrm>
                <a:off x="6739025" y="2431925"/>
                <a:ext cx="139825" cy="99625"/>
              </a:xfrm>
              <a:custGeom>
                <a:avLst/>
                <a:gdLst>
                  <a:gd name="T0" fmla="*/ 2147483646 w 5593"/>
                  <a:gd name="T1" fmla="*/ 0 h 3985"/>
                  <a:gd name="T2" fmla="*/ 2147483646 w 5593"/>
                  <a:gd name="T3" fmla="*/ 898437500 h 3985"/>
                  <a:gd name="T4" fmla="*/ 2147483646 w 5593"/>
                  <a:gd name="T5" fmla="*/ 2147483646 h 3985"/>
                  <a:gd name="T6" fmla="*/ 2147483646 w 5593"/>
                  <a:gd name="T7" fmla="*/ 2147483646 h 3985"/>
                  <a:gd name="T8" fmla="*/ 2147483646 w 5593"/>
                  <a:gd name="T9" fmla="*/ 0 h 39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1" name="Google Shape;2012;p13"/>
            <p:cNvGrpSpPr>
              <a:grpSpLocks/>
            </p:cNvGrpSpPr>
            <p:nvPr/>
          </p:nvGrpSpPr>
          <p:grpSpPr bwMode="auto"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68" name="Google Shape;2013;p13"/>
              <p:cNvSpPr>
                <a:spLocks/>
              </p:cNvSpPr>
              <p:nvPr/>
            </p:nvSpPr>
            <p:spPr bwMode="auto">
              <a:xfrm>
                <a:off x="5940925" y="2883650"/>
                <a:ext cx="842975" cy="1868000"/>
              </a:xfrm>
              <a:custGeom>
                <a:avLst/>
                <a:gdLst>
                  <a:gd name="T0" fmla="*/ 888671875 w 33719"/>
                  <a:gd name="T1" fmla="*/ 9765625 h 74720"/>
                  <a:gd name="T2" fmla="*/ 1259765625 w 33719"/>
                  <a:gd name="T3" fmla="*/ 2147483646 h 74720"/>
                  <a:gd name="T4" fmla="*/ 2147483646 w 33719"/>
                  <a:gd name="T5" fmla="*/ 2147483646 h 74720"/>
                  <a:gd name="T6" fmla="*/ 2147483646 w 33719"/>
                  <a:gd name="T7" fmla="*/ 2147483646 h 74720"/>
                  <a:gd name="T8" fmla="*/ 2147483646 w 33719"/>
                  <a:gd name="T9" fmla="*/ 2147483646 h 74720"/>
                  <a:gd name="T10" fmla="*/ 2147483646 w 33719"/>
                  <a:gd name="T11" fmla="*/ 2147483646 h 74720"/>
                  <a:gd name="T12" fmla="*/ 2147483646 w 33719"/>
                  <a:gd name="T13" fmla="*/ 2147483646 h 74720"/>
                  <a:gd name="T14" fmla="*/ 2147483646 w 33719"/>
                  <a:gd name="T15" fmla="*/ 2147483646 h 74720"/>
                  <a:gd name="T16" fmla="*/ 2147483646 w 33719"/>
                  <a:gd name="T17" fmla="*/ 2147483646 h 74720"/>
                  <a:gd name="T18" fmla="*/ 2147483646 w 33719"/>
                  <a:gd name="T19" fmla="*/ 2147483646 h 74720"/>
                  <a:gd name="T20" fmla="*/ 2147483646 w 33719"/>
                  <a:gd name="T21" fmla="*/ 2147483646 h 74720"/>
                  <a:gd name="T22" fmla="*/ 888671875 w 33719"/>
                  <a:gd name="T23" fmla="*/ 9765625 h 747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2014;p13"/>
              <p:cNvSpPr>
                <a:spLocks/>
              </p:cNvSpPr>
              <p:nvPr/>
            </p:nvSpPr>
            <p:spPr bwMode="auto">
              <a:xfrm>
                <a:off x="6050300" y="3209575"/>
                <a:ext cx="239575" cy="127075"/>
              </a:xfrm>
              <a:custGeom>
                <a:avLst/>
                <a:gdLst>
                  <a:gd name="T0" fmla="*/ 2147483646 w 9583"/>
                  <a:gd name="T1" fmla="*/ 9765625 h 5083"/>
                  <a:gd name="T2" fmla="*/ 2147483646 w 9583"/>
                  <a:gd name="T3" fmla="*/ 2147483646 h 5083"/>
                  <a:gd name="T4" fmla="*/ 2147483646 w 9583"/>
                  <a:gd name="T5" fmla="*/ 2147483646 h 5083"/>
                  <a:gd name="T6" fmla="*/ 2147483646 w 9583"/>
                  <a:gd name="T7" fmla="*/ 2147483646 h 5083"/>
                  <a:gd name="T8" fmla="*/ 2147483646 w 9583"/>
                  <a:gd name="T9" fmla="*/ 2147483646 h 5083"/>
                  <a:gd name="T10" fmla="*/ 2147483646 w 9583"/>
                  <a:gd name="T11" fmla="*/ 2147483646 h 5083"/>
                  <a:gd name="T12" fmla="*/ 2147483646 w 9583"/>
                  <a:gd name="T13" fmla="*/ 2147483646 h 5083"/>
                  <a:gd name="T14" fmla="*/ 2147483646 w 9583"/>
                  <a:gd name="T15" fmla="*/ 2147483646 h 5083"/>
                  <a:gd name="T16" fmla="*/ 2147483646 w 9583"/>
                  <a:gd name="T17" fmla="*/ 2147483646 h 5083"/>
                  <a:gd name="T18" fmla="*/ 2147483646 w 9583"/>
                  <a:gd name="T19" fmla="*/ 2147483646 h 5083"/>
                  <a:gd name="T20" fmla="*/ 2147483646 w 9583"/>
                  <a:gd name="T21" fmla="*/ 2147483646 h 5083"/>
                  <a:gd name="T22" fmla="*/ 2147483646 w 9583"/>
                  <a:gd name="T23" fmla="*/ 2147483646 h 5083"/>
                  <a:gd name="T24" fmla="*/ 2147483646 w 9583"/>
                  <a:gd name="T25" fmla="*/ 2147483646 h 5083"/>
                  <a:gd name="T26" fmla="*/ 2147483646 w 9583"/>
                  <a:gd name="T27" fmla="*/ 2147483646 h 5083"/>
                  <a:gd name="T28" fmla="*/ 2147483646 w 9583"/>
                  <a:gd name="T29" fmla="*/ 2147483646 h 5083"/>
                  <a:gd name="T30" fmla="*/ 2147483646 w 9583"/>
                  <a:gd name="T31" fmla="*/ 2147483646 h 5083"/>
                  <a:gd name="T32" fmla="*/ 2147483646 w 9583"/>
                  <a:gd name="T33" fmla="*/ 2147483646 h 5083"/>
                  <a:gd name="T34" fmla="*/ 2147483646 w 9583"/>
                  <a:gd name="T35" fmla="*/ 2147483646 h 5083"/>
                  <a:gd name="T36" fmla="*/ 2147483646 w 9583"/>
                  <a:gd name="T37" fmla="*/ 2147483646 h 5083"/>
                  <a:gd name="T38" fmla="*/ 2147483646 w 9583"/>
                  <a:gd name="T39" fmla="*/ 2147483646 h 5083"/>
                  <a:gd name="T40" fmla="*/ 2147483646 w 9583"/>
                  <a:gd name="T41" fmla="*/ 2147483646 h 5083"/>
                  <a:gd name="T42" fmla="*/ 2147483646 w 9583"/>
                  <a:gd name="T43" fmla="*/ 9765625 h 508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2015;p13"/>
              <p:cNvSpPr>
                <a:spLocks/>
              </p:cNvSpPr>
              <p:nvPr/>
            </p:nvSpPr>
            <p:spPr bwMode="auto">
              <a:xfrm>
                <a:off x="6181100" y="3132600"/>
                <a:ext cx="102925" cy="72975"/>
              </a:xfrm>
              <a:custGeom>
                <a:avLst/>
                <a:gdLst>
                  <a:gd name="T0" fmla="*/ 2147483646 w 4117"/>
                  <a:gd name="T1" fmla="*/ 0 h 2919"/>
                  <a:gd name="T2" fmla="*/ 2147483646 w 4117"/>
                  <a:gd name="T3" fmla="*/ 2147483646 h 2919"/>
                  <a:gd name="T4" fmla="*/ 2147483646 w 4117"/>
                  <a:gd name="T5" fmla="*/ 2147483646 h 2919"/>
                  <a:gd name="T6" fmla="*/ 2147483646 w 4117"/>
                  <a:gd name="T7" fmla="*/ 2147483646 h 2919"/>
                  <a:gd name="T8" fmla="*/ 2147483646 w 4117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2016;p13"/>
              <p:cNvSpPr>
                <a:spLocks/>
              </p:cNvSpPr>
              <p:nvPr/>
            </p:nvSpPr>
            <p:spPr bwMode="auto">
              <a:xfrm>
                <a:off x="5859775" y="2867550"/>
                <a:ext cx="376600" cy="374575"/>
              </a:xfrm>
              <a:custGeom>
                <a:avLst/>
                <a:gdLst>
                  <a:gd name="T0" fmla="*/ 2147483646 w 15064"/>
                  <a:gd name="T1" fmla="*/ 2147483646 h 14983"/>
                  <a:gd name="T2" fmla="*/ 2147483646 w 15064"/>
                  <a:gd name="T3" fmla="*/ 2147483646 h 14983"/>
                  <a:gd name="T4" fmla="*/ 2147483646 w 15064"/>
                  <a:gd name="T5" fmla="*/ 2147483646 h 14983"/>
                  <a:gd name="T6" fmla="*/ 2147483646 w 15064"/>
                  <a:gd name="T7" fmla="*/ 2147483646 h 14983"/>
                  <a:gd name="T8" fmla="*/ 2147483646 w 15064"/>
                  <a:gd name="T9" fmla="*/ 2147483646 h 14983"/>
                  <a:gd name="T10" fmla="*/ 2147483646 w 15064"/>
                  <a:gd name="T11" fmla="*/ 2147483646 h 14983"/>
                  <a:gd name="T12" fmla="*/ 2147483646 w 15064"/>
                  <a:gd name="T13" fmla="*/ 2147483646 h 14983"/>
                  <a:gd name="T14" fmla="*/ 2147483646 w 15064"/>
                  <a:gd name="T15" fmla="*/ 2147483646 h 14983"/>
                  <a:gd name="T16" fmla="*/ 2147483646 w 15064"/>
                  <a:gd name="T17" fmla="*/ 2147483646 h 14983"/>
                  <a:gd name="T18" fmla="*/ 2147483646 w 15064"/>
                  <a:gd name="T19" fmla="*/ 2147483646 h 14983"/>
                  <a:gd name="T20" fmla="*/ 2147483646 w 15064"/>
                  <a:gd name="T21" fmla="*/ 2147483646 h 14983"/>
                  <a:gd name="T22" fmla="*/ 2147483646 w 15064"/>
                  <a:gd name="T23" fmla="*/ 2147483646 h 14983"/>
                  <a:gd name="T24" fmla="*/ 2147483646 w 15064"/>
                  <a:gd name="T25" fmla="*/ 2147483646 h 14983"/>
                  <a:gd name="T26" fmla="*/ 2147483646 w 15064"/>
                  <a:gd name="T27" fmla="*/ 2147483646 h 14983"/>
                  <a:gd name="T28" fmla="*/ 2147483646 w 15064"/>
                  <a:gd name="T29" fmla="*/ 2147483646 h 14983"/>
                  <a:gd name="T30" fmla="*/ 2147483646 w 15064"/>
                  <a:gd name="T31" fmla="*/ 2147483646 h 14983"/>
                  <a:gd name="T32" fmla="*/ 2147483646 w 15064"/>
                  <a:gd name="T33" fmla="*/ 2147483646 h 14983"/>
                  <a:gd name="T34" fmla="*/ 2147483646 w 15064"/>
                  <a:gd name="T35" fmla="*/ 2147483646 h 14983"/>
                  <a:gd name="T36" fmla="*/ 2147483646 w 15064"/>
                  <a:gd name="T37" fmla="*/ 2147483646 h 14983"/>
                  <a:gd name="T38" fmla="*/ 2147483646 w 15064"/>
                  <a:gd name="T39" fmla="*/ 2147483646 h 14983"/>
                  <a:gd name="T40" fmla="*/ 2147483646 w 15064"/>
                  <a:gd name="T41" fmla="*/ 2147483646 h 14983"/>
                  <a:gd name="T42" fmla="*/ 2147483646 w 15064"/>
                  <a:gd name="T43" fmla="*/ 2147483646 h 14983"/>
                  <a:gd name="T44" fmla="*/ 2147483646 w 15064"/>
                  <a:gd name="T45" fmla="*/ 2147483646 h 14983"/>
                  <a:gd name="T46" fmla="*/ 2147483646 w 15064"/>
                  <a:gd name="T47" fmla="*/ 2147483646 h 14983"/>
                  <a:gd name="T48" fmla="*/ 2147483646 w 15064"/>
                  <a:gd name="T49" fmla="*/ 2147483646 h 14983"/>
                  <a:gd name="T50" fmla="*/ 2147483646 w 15064"/>
                  <a:gd name="T51" fmla="*/ 2147483646 h 14983"/>
                  <a:gd name="T52" fmla="*/ 2147483646 w 15064"/>
                  <a:gd name="T53" fmla="*/ 2147483646 h 14983"/>
                  <a:gd name="T54" fmla="*/ 2147483646 w 15064"/>
                  <a:gd name="T55" fmla="*/ 2147483646 h 14983"/>
                  <a:gd name="T56" fmla="*/ 2147483646 w 15064"/>
                  <a:gd name="T57" fmla="*/ 2147483646 h 14983"/>
                  <a:gd name="T58" fmla="*/ 2147483646 w 15064"/>
                  <a:gd name="T59" fmla="*/ 2147483646 h 14983"/>
                  <a:gd name="T60" fmla="*/ 2147483646 w 15064"/>
                  <a:gd name="T61" fmla="*/ 2147483646 h 14983"/>
                  <a:gd name="T62" fmla="*/ 2147483646 w 15064"/>
                  <a:gd name="T63" fmla="*/ 9765625 h 149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2017;p13"/>
              <p:cNvSpPr>
                <a:spLocks/>
              </p:cNvSpPr>
              <p:nvPr/>
            </p:nvSpPr>
            <p:spPr bwMode="auto">
              <a:xfrm>
                <a:off x="5803400" y="2808875"/>
                <a:ext cx="102950" cy="72675"/>
              </a:xfrm>
              <a:custGeom>
                <a:avLst/>
                <a:gdLst>
                  <a:gd name="T0" fmla="*/ 2147483646 w 4118"/>
                  <a:gd name="T1" fmla="*/ 9765625 h 2907"/>
                  <a:gd name="T2" fmla="*/ 2147483646 w 4118"/>
                  <a:gd name="T3" fmla="*/ 2147483646 h 2907"/>
                  <a:gd name="T4" fmla="*/ 2147483646 w 4118"/>
                  <a:gd name="T5" fmla="*/ 2147483646 h 2907"/>
                  <a:gd name="T6" fmla="*/ 2147483646 w 4118"/>
                  <a:gd name="T7" fmla="*/ 2147483646 h 2907"/>
                  <a:gd name="T8" fmla="*/ 2147483646 w 4118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2018;p13"/>
              <p:cNvSpPr>
                <a:spLocks/>
              </p:cNvSpPr>
              <p:nvPr/>
            </p:nvSpPr>
            <p:spPr bwMode="auto">
              <a:xfrm>
                <a:off x="5750950" y="2720325"/>
                <a:ext cx="88725" cy="97275"/>
              </a:xfrm>
              <a:custGeom>
                <a:avLst/>
                <a:gdLst>
                  <a:gd name="T0" fmla="*/ 2147483646 w 3549"/>
                  <a:gd name="T1" fmla="*/ 0 h 3891"/>
                  <a:gd name="T2" fmla="*/ 2147483646 w 3549"/>
                  <a:gd name="T3" fmla="*/ 2147483646 h 3891"/>
                  <a:gd name="T4" fmla="*/ 2147483646 w 3549"/>
                  <a:gd name="T5" fmla="*/ 2147483646 h 3891"/>
                  <a:gd name="T6" fmla="*/ 2147483646 w 3549"/>
                  <a:gd name="T7" fmla="*/ 2147483646 h 3891"/>
                  <a:gd name="T8" fmla="*/ 2147483646 w 3549"/>
                  <a:gd name="T9" fmla="*/ 2147483646 h 3891"/>
                  <a:gd name="T10" fmla="*/ 2147483646 w 3549"/>
                  <a:gd name="T11" fmla="*/ 2147483646 h 3891"/>
                  <a:gd name="T12" fmla="*/ 2147483646 w 3549"/>
                  <a:gd name="T13" fmla="*/ 0 h 38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2019;p13"/>
              <p:cNvSpPr>
                <a:spLocks/>
              </p:cNvSpPr>
              <p:nvPr/>
            </p:nvSpPr>
            <p:spPr bwMode="auto">
              <a:xfrm>
                <a:off x="5863350" y="2719900"/>
                <a:ext cx="103575" cy="72675"/>
              </a:xfrm>
              <a:custGeom>
                <a:avLst/>
                <a:gdLst>
                  <a:gd name="T0" fmla="*/ 2147483646 w 4143"/>
                  <a:gd name="T1" fmla="*/ 0 h 2907"/>
                  <a:gd name="T2" fmla="*/ 2147483646 w 4143"/>
                  <a:gd name="T3" fmla="*/ 2147483646 h 2907"/>
                  <a:gd name="T4" fmla="*/ 2147483646 w 4143"/>
                  <a:gd name="T5" fmla="*/ 2147483646 h 2907"/>
                  <a:gd name="T6" fmla="*/ 2147483646 w 4143"/>
                  <a:gd name="T7" fmla="*/ 2147483646 h 2907"/>
                  <a:gd name="T8" fmla="*/ 2147483646 w 4143"/>
                  <a:gd name="T9" fmla="*/ 0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2020;p13"/>
              <p:cNvSpPr>
                <a:spLocks/>
              </p:cNvSpPr>
              <p:nvPr/>
            </p:nvSpPr>
            <p:spPr bwMode="auto">
              <a:xfrm>
                <a:off x="5918950" y="2779250"/>
                <a:ext cx="102900" cy="72975"/>
              </a:xfrm>
              <a:custGeom>
                <a:avLst/>
                <a:gdLst>
                  <a:gd name="T0" fmla="*/ 2147483646 w 4116"/>
                  <a:gd name="T1" fmla="*/ 0 h 2919"/>
                  <a:gd name="T2" fmla="*/ 2147483646 w 4116"/>
                  <a:gd name="T3" fmla="*/ 2147483646 h 2919"/>
                  <a:gd name="T4" fmla="*/ 2147483646 w 4116"/>
                  <a:gd name="T5" fmla="*/ 2147483646 h 2919"/>
                  <a:gd name="T6" fmla="*/ 2147483646 w 4116"/>
                  <a:gd name="T7" fmla="*/ 2147483646 h 2919"/>
                  <a:gd name="T8" fmla="*/ 2147483646 w 4116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2021;p13"/>
              <p:cNvSpPr>
                <a:spLocks/>
              </p:cNvSpPr>
              <p:nvPr/>
            </p:nvSpPr>
            <p:spPr bwMode="auto">
              <a:xfrm>
                <a:off x="5987275" y="2851350"/>
                <a:ext cx="102925" cy="72775"/>
              </a:xfrm>
              <a:custGeom>
                <a:avLst/>
                <a:gdLst>
                  <a:gd name="T0" fmla="*/ 2147483646 w 4117"/>
                  <a:gd name="T1" fmla="*/ 0 h 2911"/>
                  <a:gd name="T2" fmla="*/ 2147483646 w 4117"/>
                  <a:gd name="T3" fmla="*/ 2147483646 h 2911"/>
                  <a:gd name="T4" fmla="*/ 2147483646 w 4117"/>
                  <a:gd name="T5" fmla="*/ 2147483646 h 2911"/>
                  <a:gd name="T6" fmla="*/ 2147483646 w 4117"/>
                  <a:gd name="T7" fmla="*/ 2147483646 h 2911"/>
                  <a:gd name="T8" fmla="*/ 2147483646 w 4117"/>
                  <a:gd name="T9" fmla="*/ 0 h 29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2022;p13"/>
              <p:cNvSpPr>
                <a:spLocks/>
              </p:cNvSpPr>
              <p:nvPr/>
            </p:nvSpPr>
            <p:spPr bwMode="auto">
              <a:xfrm>
                <a:off x="6063450" y="2931525"/>
                <a:ext cx="102850" cy="72325"/>
              </a:xfrm>
              <a:custGeom>
                <a:avLst/>
                <a:gdLst>
                  <a:gd name="T0" fmla="*/ 2147483646 w 4114"/>
                  <a:gd name="T1" fmla="*/ 0 h 2893"/>
                  <a:gd name="T2" fmla="*/ 2147483646 w 4114"/>
                  <a:gd name="T3" fmla="*/ 2147483646 h 2893"/>
                  <a:gd name="T4" fmla="*/ 2147483646 w 4114"/>
                  <a:gd name="T5" fmla="*/ 2147483646 h 2893"/>
                  <a:gd name="T6" fmla="*/ 2147483646 w 4114"/>
                  <a:gd name="T7" fmla="*/ 2147483646 h 2893"/>
                  <a:gd name="T8" fmla="*/ 2147483646 w 4114"/>
                  <a:gd name="T9" fmla="*/ 0 h 2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2023;p13"/>
              <p:cNvSpPr>
                <a:spLocks/>
              </p:cNvSpPr>
              <p:nvPr/>
            </p:nvSpPr>
            <p:spPr bwMode="auto">
              <a:xfrm>
                <a:off x="6123300" y="3003325"/>
                <a:ext cx="102900" cy="72775"/>
              </a:xfrm>
              <a:custGeom>
                <a:avLst/>
                <a:gdLst>
                  <a:gd name="T0" fmla="*/ 2147483646 w 4116"/>
                  <a:gd name="T1" fmla="*/ 9765625 h 2911"/>
                  <a:gd name="T2" fmla="*/ 2147483646 w 4116"/>
                  <a:gd name="T3" fmla="*/ 2147483646 h 2911"/>
                  <a:gd name="T4" fmla="*/ 2147483646 w 4116"/>
                  <a:gd name="T5" fmla="*/ 2147483646 h 2911"/>
                  <a:gd name="T6" fmla="*/ 2147483646 w 4116"/>
                  <a:gd name="T7" fmla="*/ 2147483646 h 2911"/>
                  <a:gd name="T8" fmla="*/ 2147483646 w 4116"/>
                  <a:gd name="T9" fmla="*/ 9765625 h 29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2024;p13"/>
              <p:cNvSpPr>
                <a:spLocks/>
              </p:cNvSpPr>
              <p:nvPr/>
            </p:nvSpPr>
            <p:spPr bwMode="auto">
              <a:xfrm>
                <a:off x="6025325" y="2942625"/>
                <a:ext cx="104100" cy="72975"/>
              </a:xfrm>
              <a:custGeom>
                <a:avLst/>
                <a:gdLst>
                  <a:gd name="T0" fmla="*/ 2147483646 w 4164"/>
                  <a:gd name="T1" fmla="*/ 0 h 2919"/>
                  <a:gd name="T2" fmla="*/ 2147483646 w 4164"/>
                  <a:gd name="T3" fmla="*/ 2147483646 h 2919"/>
                  <a:gd name="T4" fmla="*/ 2147483646 w 4164"/>
                  <a:gd name="T5" fmla="*/ 2147483646 h 2919"/>
                  <a:gd name="T6" fmla="*/ 2147483646 w 4164"/>
                  <a:gd name="T7" fmla="*/ 2147483646 h 2919"/>
                  <a:gd name="T8" fmla="*/ 2147483646 w 4164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2025;p13"/>
              <p:cNvSpPr>
                <a:spLocks/>
              </p:cNvSpPr>
              <p:nvPr/>
            </p:nvSpPr>
            <p:spPr bwMode="auto">
              <a:xfrm>
                <a:off x="6001650" y="2917450"/>
                <a:ext cx="102975" cy="72700"/>
              </a:xfrm>
              <a:custGeom>
                <a:avLst/>
                <a:gdLst>
                  <a:gd name="T0" fmla="*/ 2147483646 w 4119"/>
                  <a:gd name="T1" fmla="*/ 9765625 h 2908"/>
                  <a:gd name="T2" fmla="*/ 2147483646 w 4119"/>
                  <a:gd name="T3" fmla="*/ 2147483646 h 2908"/>
                  <a:gd name="T4" fmla="*/ 2147483646 w 4119"/>
                  <a:gd name="T5" fmla="*/ 2147483646 h 2908"/>
                  <a:gd name="T6" fmla="*/ 2147483646 w 4119"/>
                  <a:gd name="T7" fmla="*/ 2147483646 h 2908"/>
                  <a:gd name="T8" fmla="*/ 2147483646 w 4119"/>
                  <a:gd name="T9" fmla="*/ 9765625 h 29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2026;p13"/>
              <p:cNvSpPr>
                <a:spLocks/>
              </p:cNvSpPr>
              <p:nvPr/>
            </p:nvSpPr>
            <p:spPr bwMode="auto">
              <a:xfrm>
                <a:off x="5922000" y="2824750"/>
                <a:ext cx="102850" cy="73075"/>
              </a:xfrm>
              <a:custGeom>
                <a:avLst/>
                <a:gdLst>
                  <a:gd name="T0" fmla="*/ 2147483646 w 4114"/>
                  <a:gd name="T1" fmla="*/ 9765625 h 2923"/>
                  <a:gd name="T2" fmla="*/ 2147483646 w 4114"/>
                  <a:gd name="T3" fmla="*/ 2147483646 h 2923"/>
                  <a:gd name="T4" fmla="*/ 2147483646 w 4114"/>
                  <a:gd name="T5" fmla="*/ 2147483646 h 2923"/>
                  <a:gd name="T6" fmla="*/ 2147483646 w 4114"/>
                  <a:gd name="T7" fmla="*/ 2147483646 h 2923"/>
                  <a:gd name="T8" fmla="*/ 2147483646 w 4114"/>
                  <a:gd name="T9" fmla="*/ 9765625 h 29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2027;p13"/>
              <p:cNvSpPr>
                <a:spLocks/>
              </p:cNvSpPr>
              <p:nvPr/>
            </p:nvSpPr>
            <p:spPr bwMode="auto">
              <a:xfrm>
                <a:off x="5898300" y="2799375"/>
                <a:ext cx="102925" cy="72975"/>
              </a:xfrm>
              <a:custGeom>
                <a:avLst/>
                <a:gdLst>
                  <a:gd name="T0" fmla="*/ 2147483646 w 4117"/>
                  <a:gd name="T1" fmla="*/ 0 h 2919"/>
                  <a:gd name="T2" fmla="*/ 2147483646 w 4117"/>
                  <a:gd name="T3" fmla="*/ 2147483646 h 2919"/>
                  <a:gd name="T4" fmla="*/ 2147483646 w 4117"/>
                  <a:gd name="T5" fmla="*/ 2147483646 h 2919"/>
                  <a:gd name="T6" fmla="*/ 2147483646 w 4117"/>
                  <a:gd name="T7" fmla="*/ 2147483646 h 2919"/>
                  <a:gd name="T8" fmla="*/ 2147483646 w 4117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2028;p13"/>
              <p:cNvSpPr>
                <a:spLocks/>
              </p:cNvSpPr>
              <p:nvPr/>
            </p:nvSpPr>
            <p:spPr bwMode="auto">
              <a:xfrm>
                <a:off x="5861150" y="2786075"/>
                <a:ext cx="103550" cy="72700"/>
              </a:xfrm>
              <a:custGeom>
                <a:avLst/>
                <a:gdLst>
                  <a:gd name="T0" fmla="*/ 2147483646 w 4142"/>
                  <a:gd name="T1" fmla="*/ 9765625 h 2908"/>
                  <a:gd name="T2" fmla="*/ 2147483646 w 4142"/>
                  <a:gd name="T3" fmla="*/ 2147483646 h 2908"/>
                  <a:gd name="T4" fmla="*/ 2147483646 w 4142"/>
                  <a:gd name="T5" fmla="*/ 2147483646 h 2908"/>
                  <a:gd name="T6" fmla="*/ 2147483646 w 4142"/>
                  <a:gd name="T7" fmla="*/ 2147483646 h 2908"/>
                  <a:gd name="T8" fmla="*/ 2147483646 w 4142"/>
                  <a:gd name="T9" fmla="*/ 9765625 h 29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2029;p13"/>
              <p:cNvSpPr>
                <a:spLocks/>
              </p:cNvSpPr>
              <p:nvPr/>
            </p:nvSpPr>
            <p:spPr bwMode="auto">
              <a:xfrm>
                <a:off x="5816375" y="2764050"/>
                <a:ext cx="104100" cy="72975"/>
              </a:xfrm>
              <a:custGeom>
                <a:avLst/>
                <a:gdLst>
                  <a:gd name="T0" fmla="*/ 2147483646 w 4164"/>
                  <a:gd name="T1" fmla="*/ 0 h 2919"/>
                  <a:gd name="T2" fmla="*/ 2147483646 w 4164"/>
                  <a:gd name="T3" fmla="*/ 2147483646 h 2919"/>
                  <a:gd name="T4" fmla="*/ 2147483646 w 4164"/>
                  <a:gd name="T5" fmla="*/ 2147483646 h 2919"/>
                  <a:gd name="T6" fmla="*/ 2147483646 w 4164"/>
                  <a:gd name="T7" fmla="*/ 2147483646 h 2919"/>
                  <a:gd name="T8" fmla="*/ 2147483646 w 4164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2030;p13"/>
              <p:cNvSpPr>
                <a:spLocks/>
              </p:cNvSpPr>
              <p:nvPr/>
            </p:nvSpPr>
            <p:spPr bwMode="auto">
              <a:xfrm>
                <a:off x="5812450" y="2776500"/>
                <a:ext cx="102850" cy="73050"/>
              </a:xfrm>
              <a:custGeom>
                <a:avLst/>
                <a:gdLst>
                  <a:gd name="T0" fmla="*/ 2147483646 w 4114"/>
                  <a:gd name="T1" fmla="*/ 0 h 2922"/>
                  <a:gd name="T2" fmla="*/ 2147483646 w 4114"/>
                  <a:gd name="T3" fmla="*/ 2147483646 h 2922"/>
                  <a:gd name="T4" fmla="*/ 2147483646 w 4114"/>
                  <a:gd name="T5" fmla="*/ 2147483646 h 2922"/>
                  <a:gd name="T6" fmla="*/ 2147483646 w 4114"/>
                  <a:gd name="T7" fmla="*/ 2147483646 h 2922"/>
                  <a:gd name="T8" fmla="*/ 2147483646 w 4114"/>
                  <a:gd name="T9" fmla="*/ 0 h 29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2031;p13"/>
              <p:cNvSpPr>
                <a:spLocks/>
              </p:cNvSpPr>
              <p:nvPr/>
            </p:nvSpPr>
            <p:spPr bwMode="auto">
              <a:xfrm>
                <a:off x="5776725" y="2738500"/>
                <a:ext cx="102850" cy="73075"/>
              </a:xfrm>
              <a:custGeom>
                <a:avLst/>
                <a:gdLst>
                  <a:gd name="T0" fmla="*/ 2147483646 w 4114"/>
                  <a:gd name="T1" fmla="*/ 0 h 2923"/>
                  <a:gd name="T2" fmla="*/ 2147483646 w 4114"/>
                  <a:gd name="T3" fmla="*/ 2147483646 h 2923"/>
                  <a:gd name="T4" fmla="*/ 2147483646 w 4114"/>
                  <a:gd name="T5" fmla="*/ 2147483646 h 2923"/>
                  <a:gd name="T6" fmla="*/ 2147483646 w 4114"/>
                  <a:gd name="T7" fmla="*/ 2147483646 h 2923"/>
                  <a:gd name="T8" fmla="*/ 2147483646 w 4114"/>
                  <a:gd name="T9" fmla="*/ 0 h 29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2032;p13"/>
              <p:cNvSpPr>
                <a:spLocks/>
              </p:cNvSpPr>
              <p:nvPr/>
            </p:nvSpPr>
            <p:spPr bwMode="auto">
              <a:xfrm>
                <a:off x="5719750" y="2719900"/>
                <a:ext cx="102950" cy="72675"/>
              </a:xfrm>
              <a:custGeom>
                <a:avLst/>
                <a:gdLst>
                  <a:gd name="T0" fmla="*/ 2147483646 w 4118"/>
                  <a:gd name="T1" fmla="*/ 0 h 2907"/>
                  <a:gd name="T2" fmla="*/ 2147483646 w 4118"/>
                  <a:gd name="T3" fmla="*/ 2147483646 h 2907"/>
                  <a:gd name="T4" fmla="*/ 2147483646 w 4118"/>
                  <a:gd name="T5" fmla="*/ 2147483646 h 2907"/>
                  <a:gd name="T6" fmla="*/ 2147483646 w 4118"/>
                  <a:gd name="T7" fmla="*/ 2147483646 h 2907"/>
                  <a:gd name="T8" fmla="*/ 2147483646 w 4118"/>
                  <a:gd name="T9" fmla="*/ 0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2033;p13"/>
              <p:cNvSpPr>
                <a:spLocks/>
              </p:cNvSpPr>
              <p:nvPr/>
            </p:nvSpPr>
            <p:spPr bwMode="auto">
              <a:xfrm>
                <a:off x="5682575" y="2706600"/>
                <a:ext cx="103025" cy="72375"/>
              </a:xfrm>
              <a:custGeom>
                <a:avLst/>
                <a:gdLst>
                  <a:gd name="T0" fmla="*/ 2147483646 w 4121"/>
                  <a:gd name="T1" fmla="*/ 0 h 2895"/>
                  <a:gd name="T2" fmla="*/ 2147483646 w 4121"/>
                  <a:gd name="T3" fmla="*/ 2147483646 h 2895"/>
                  <a:gd name="T4" fmla="*/ 2147483646 w 4121"/>
                  <a:gd name="T5" fmla="*/ 2147483646 h 2895"/>
                  <a:gd name="T6" fmla="*/ 2147483646 w 4121"/>
                  <a:gd name="T7" fmla="*/ 2147483646 h 2895"/>
                  <a:gd name="T8" fmla="*/ 2147483646 w 4121"/>
                  <a:gd name="T9" fmla="*/ 0 h 28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2034;p13"/>
              <p:cNvSpPr>
                <a:spLocks/>
              </p:cNvSpPr>
              <p:nvPr/>
            </p:nvSpPr>
            <p:spPr bwMode="auto">
              <a:xfrm>
                <a:off x="5641475" y="2689200"/>
                <a:ext cx="102900" cy="72975"/>
              </a:xfrm>
              <a:custGeom>
                <a:avLst/>
                <a:gdLst>
                  <a:gd name="T0" fmla="*/ 2147483646 w 4116"/>
                  <a:gd name="T1" fmla="*/ 0 h 2919"/>
                  <a:gd name="T2" fmla="*/ 2147483646 w 4116"/>
                  <a:gd name="T3" fmla="*/ 2147483646 h 2919"/>
                  <a:gd name="T4" fmla="*/ 2147483646 w 4116"/>
                  <a:gd name="T5" fmla="*/ 2147483646 h 2919"/>
                  <a:gd name="T6" fmla="*/ 2147483646 w 4116"/>
                  <a:gd name="T7" fmla="*/ 2147483646 h 2919"/>
                  <a:gd name="T8" fmla="*/ 2147483646 w 4116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2035;p13"/>
              <p:cNvSpPr>
                <a:spLocks/>
              </p:cNvSpPr>
              <p:nvPr/>
            </p:nvSpPr>
            <p:spPr bwMode="auto">
              <a:xfrm>
                <a:off x="5783575" y="2795875"/>
                <a:ext cx="102975" cy="72675"/>
              </a:xfrm>
              <a:custGeom>
                <a:avLst/>
                <a:gdLst>
                  <a:gd name="T0" fmla="*/ 2147483646 w 4119"/>
                  <a:gd name="T1" fmla="*/ 9765625 h 2907"/>
                  <a:gd name="T2" fmla="*/ 2147483646 w 4119"/>
                  <a:gd name="T3" fmla="*/ 2147483646 h 2907"/>
                  <a:gd name="T4" fmla="*/ 2147483646 w 4119"/>
                  <a:gd name="T5" fmla="*/ 2147483646 h 2907"/>
                  <a:gd name="T6" fmla="*/ 2147483646 w 4119"/>
                  <a:gd name="T7" fmla="*/ 2147483646 h 2907"/>
                  <a:gd name="T8" fmla="*/ 2147483646 w 4119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2036;p13"/>
              <p:cNvSpPr>
                <a:spLocks/>
              </p:cNvSpPr>
              <p:nvPr/>
            </p:nvSpPr>
            <p:spPr bwMode="auto">
              <a:xfrm>
                <a:off x="5914275" y="2960325"/>
                <a:ext cx="103025" cy="72375"/>
              </a:xfrm>
              <a:custGeom>
                <a:avLst/>
                <a:gdLst>
                  <a:gd name="T0" fmla="*/ 2147483646 w 4121"/>
                  <a:gd name="T1" fmla="*/ 0 h 2895"/>
                  <a:gd name="T2" fmla="*/ 2147483646 w 4121"/>
                  <a:gd name="T3" fmla="*/ 2147483646 h 2895"/>
                  <a:gd name="T4" fmla="*/ 2147483646 w 4121"/>
                  <a:gd name="T5" fmla="*/ 2147483646 h 2895"/>
                  <a:gd name="T6" fmla="*/ 2147483646 w 4121"/>
                  <a:gd name="T7" fmla="*/ 2147483646 h 2895"/>
                  <a:gd name="T8" fmla="*/ 2147483646 w 4121"/>
                  <a:gd name="T9" fmla="*/ 0 h 28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2037;p13"/>
              <p:cNvSpPr>
                <a:spLocks/>
              </p:cNvSpPr>
              <p:nvPr/>
            </p:nvSpPr>
            <p:spPr bwMode="auto">
              <a:xfrm>
                <a:off x="6008550" y="2983650"/>
                <a:ext cx="102975" cy="72675"/>
              </a:xfrm>
              <a:custGeom>
                <a:avLst/>
                <a:gdLst>
                  <a:gd name="T0" fmla="*/ 2147483646 w 4119"/>
                  <a:gd name="T1" fmla="*/ 9765625 h 2907"/>
                  <a:gd name="T2" fmla="*/ 2147483646 w 4119"/>
                  <a:gd name="T3" fmla="*/ 2147483646 h 2907"/>
                  <a:gd name="T4" fmla="*/ 2147483646 w 4119"/>
                  <a:gd name="T5" fmla="*/ 2147483646 h 2907"/>
                  <a:gd name="T6" fmla="*/ 2147483646 w 4119"/>
                  <a:gd name="T7" fmla="*/ 2147483646 h 2907"/>
                  <a:gd name="T8" fmla="*/ 2147483646 w 4119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2038;p13"/>
              <p:cNvSpPr>
                <a:spLocks/>
              </p:cNvSpPr>
              <p:nvPr/>
            </p:nvSpPr>
            <p:spPr bwMode="auto">
              <a:xfrm>
                <a:off x="6056525" y="3017775"/>
                <a:ext cx="103575" cy="72675"/>
              </a:xfrm>
              <a:custGeom>
                <a:avLst/>
                <a:gdLst>
                  <a:gd name="T0" fmla="*/ 2147483646 w 4143"/>
                  <a:gd name="T1" fmla="*/ 0 h 2907"/>
                  <a:gd name="T2" fmla="*/ 2147483646 w 4143"/>
                  <a:gd name="T3" fmla="*/ 2147483646 h 2907"/>
                  <a:gd name="T4" fmla="*/ 2147483646 w 4143"/>
                  <a:gd name="T5" fmla="*/ 2147483646 h 2907"/>
                  <a:gd name="T6" fmla="*/ 2147483646 w 4143"/>
                  <a:gd name="T7" fmla="*/ 2147483646 h 2907"/>
                  <a:gd name="T8" fmla="*/ 2147483646 w 4143"/>
                  <a:gd name="T9" fmla="*/ 0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2039;p13"/>
              <p:cNvSpPr>
                <a:spLocks/>
              </p:cNvSpPr>
              <p:nvPr/>
            </p:nvSpPr>
            <p:spPr bwMode="auto">
              <a:xfrm>
                <a:off x="6095875" y="3092700"/>
                <a:ext cx="102925" cy="72975"/>
              </a:xfrm>
              <a:custGeom>
                <a:avLst/>
                <a:gdLst>
                  <a:gd name="T0" fmla="*/ 2147483646 w 4117"/>
                  <a:gd name="T1" fmla="*/ 0 h 2919"/>
                  <a:gd name="T2" fmla="*/ 2147483646 w 4117"/>
                  <a:gd name="T3" fmla="*/ 2147483646 h 2919"/>
                  <a:gd name="T4" fmla="*/ 2147483646 w 4117"/>
                  <a:gd name="T5" fmla="*/ 2147483646 h 2919"/>
                  <a:gd name="T6" fmla="*/ 2147483646 w 4117"/>
                  <a:gd name="T7" fmla="*/ 2147483646 h 2919"/>
                  <a:gd name="T8" fmla="*/ 2147483646 w 4117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2040;p13"/>
              <p:cNvSpPr>
                <a:spLocks/>
              </p:cNvSpPr>
              <p:nvPr/>
            </p:nvSpPr>
            <p:spPr bwMode="auto">
              <a:xfrm>
                <a:off x="5936300" y="3043300"/>
                <a:ext cx="103525" cy="72975"/>
              </a:xfrm>
              <a:custGeom>
                <a:avLst/>
                <a:gdLst>
                  <a:gd name="T0" fmla="*/ 2147483646 w 4141"/>
                  <a:gd name="T1" fmla="*/ 0 h 2919"/>
                  <a:gd name="T2" fmla="*/ 2147483646 w 4141"/>
                  <a:gd name="T3" fmla="*/ 2147483646 h 2919"/>
                  <a:gd name="T4" fmla="*/ 2147483646 w 4141"/>
                  <a:gd name="T5" fmla="*/ 2147483646 h 2919"/>
                  <a:gd name="T6" fmla="*/ 2147483646 w 4141"/>
                  <a:gd name="T7" fmla="*/ 2147483646 h 2919"/>
                  <a:gd name="T8" fmla="*/ 2147483646 w 4141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2041;p13"/>
              <p:cNvSpPr>
                <a:spLocks/>
              </p:cNvSpPr>
              <p:nvPr/>
            </p:nvSpPr>
            <p:spPr bwMode="auto">
              <a:xfrm>
                <a:off x="5882475" y="2942625"/>
                <a:ext cx="102325" cy="72975"/>
              </a:xfrm>
              <a:custGeom>
                <a:avLst/>
                <a:gdLst>
                  <a:gd name="T0" fmla="*/ 2147483646 w 4093"/>
                  <a:gd name="T1" fmla="*/ 0 h 2919"/>
                  <a:gd name="T2" fmla="*/ 2147483646 w 4093"/>
                  <a:gd name="T3" fmla="*/ 2147483646 h 2919"/>
                  <a:gd name="T4" fmla="*/ 2147483646 w 4093"/>
                  <a:gd name="T5" fmla="*/ 2147483646 h 2919"/>
                  <a:gd name="T6" fmla="*/ 2147483646 w 4093"/>
                  <a:gd name="T7" fmla="*/ 2147483646 h 2919"/>
                  <a:gd name="T8" fmla="*/ 2147483646 w 4093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2042;p13"/>
              <p:cNvSpPr>
                <a:spLocks/>
              </p:cNvSpPr>
              <p:nvPr/>
            </p:nvSpPr>
            <p:spPr bwMode="auto">
              <a:xfrm>
                <a:off x="5773700" y="2844975"/>
                <a:ext cx="102900" cy="72975"/>
              </a:xfrm>
              <a:custGeom>
                <a:avLst/>
                <a:gdLst>
                  <a:gd name="T0" fmla="*/ 2147483646 w 4116"/>
                  <a:gd name="T1" fmla="*/ 0 h 2919"/>
                  <a:gd name="T2" fmla="*/ 2147483646 w 4116"/>
                  <a:gd name="T3" fmla="*/ 2147483646 h 2919"/>
                  <a:gd name="T4" fmla="*/ 2147483646 w 4116"/>
                  <a:gd name="T5" fmla="*/ 2147483646 h 2919"/>
                  <a:gd name="T6" fmla="*/ 2147483646 w 4116"/>
                  <a:gd name="T7" fmla="*/ 2147483646 h 2919"/>
                  <a:gd name="T8" fmla="*/ 2147483646 w 4116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2043;p13"/>
              <p:cNvSpPr>
                <a:spLocks/>
              </p:cNvSpPr>
              <p:nvPr/>
            </p:nvSpPr>
            <p:spPr bwMode="auto">
              <a:xfrm>
                <a:off x="5829925" y="2896275"/>
                <a:ext cx="103025" cy="72600"/>
              </a:xfrm>
              <a:custGeom>
                <a:avLst/>
                <a:gdLst>
                  <a:gd name="T0" fmla="*/ 2147483646 w 4121"/>
                  <a:gd name="T1" fmla="*/ 0 h 2904"/>
                  <a:gd name="T2" fmla="*/ 2147483646 w 4121"/>
                  <a:gd name="T3" fmla="*/ 2147483646 h 2904"/>
                  <a:gd name="T4" fmla="*/ 2147483646 w 4121"/>
                  <a:gd name="T5" fmla="*/ 2147483646 h 2904"/>
                  <a:gd name="T6" fmla="*/ 2147483646 w 4121"/>
                  <a:gd name="T7" fmla="*/ 2147483646 h 2904"/>
                  <a:gd name="T8" fmla="*/ 2147483646 w 4121"/>
                  <a:gd name="T9" fmla="*/ 0 h 29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2044;p13"/>
              <p:cNvSpPr>
                <a:spLocks/>
              </p:cNvSpPr>
              <p:nvPr/>
            </p:nvSpPr>
            <p:spPr bwMode="auto">
              <a:xfrm>
                <a:off x="5911225" y="3067250"/>
                <a:ext cx="103050" cy="72600"/>
              </a:xfrm>
              <a:custGeom>
                <a:avLst/>
                <a:gdLst>
                  <a:gd name="T0" fmla="*/ 2147483646 w 4122"/>
                  <a:gd name="T1" fmla="*/ 0 h 2904"/>
                  <a:gd name="T2" fmla="*/ 2147483646 w 4122"/>
                  <a:gd name="T3" fmla="*/ 2147483646 h 2904"/>
                  <a:gd name="T4" fmla="*/ 2147483646 w 4122"/>
                  <a:gd name="T5" fmla="*/ 2147483646 h 2904"/>
                  <a:gd name="T6" fmla="*/ 2147483646 w 4122"/>
                  <a:gd name="T7" fmla="*/ 2147483646 h 2904"/>
                  <a:gd name="T8" fmla="*/ 2147483646 w 4122"/>
                  <a:gd name="T9" fmla="*/ 0 h 29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2045;p13"/>
              <p:cNvSpPr>
                <a:spLocks/>
              </p:cNvSpPr>
              <p:nvPr/>
            </p:nvSpPr>
            <p:spPr bwMode="auto">
              <a:xfrm>
                <a:off x="5980550" y="3217300"/>
                <a:ext cx="103500" cy="73000"/>
              </a:xfrm>
              <a:custGeom>
                <a:avLst/>
                <a:gdLst>
                  <a:gd name="T0" fmla="*/ 2147483646 w 4140"/>
                  <a:gd name="T1" fmla="*/ 9765625 h 2920"/>
                  <a:gd name="T2" fmla="*/ 2147483646 w 4140"/>
                  <a:gd name="T3" fmla="*/ 2147483646 h 2920"/>
                  <a:gd name="T4" fmla="*/ 2147483646 w 4140"/>
                  <a:gd name="T5" fmla="*/ 2147483646 h 2920"/>
                  <a:gd name="T6" fmla="*/ 2147483646 w 4140"/>
                  <a:gd name="T7" fmla="*/ 2147483646 h 2920"/>
                  <a:gd name="T8" fmla="*/ 2147483646 w 4140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2046;p13"/>
              <p:cNvSpPr>
                <a:spLocks/>
              </p:cNvSpPr>
              <p:nvPr/>
            </p:nvSpPr>
            <p:spPr bwMode="auto">
              <a:xfrm>
                <a:off x="6108800" y="3072925"/>
                <a:ext cx="102925" cy="73000"/>
              </a:xfrm>
              <a:custGeom>
                <a:avLst/>
                <a:gdLst>
                  <a:gd name="T0" fmla="*/ 2147483646 w 4117"/>
                  <a:gd name="T1" fmla="*/ 9765625 h 2920"/>
                  <a:gd name="T2" fmla="*/ 2147483646 w 4117"/>
                  <a:gd name="T3" fmla="*/ 2147483646 h 2920"/>
                  <a:gd name="T4" fmla="*/ 2147483646 w 4117"/>
                  <a:gd name="T5" fmla="*/ 2147483646 h 2920"/>
                  <a:gd name="T6" fmla="*/ 2147483646 w 4117"/>
                  <a:gd name="T7" fmla="*/ 2147483646 h 2920"/>
                  <a:gd name="T8" fmla="*/ 2147483646 w 4117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2047;p13"/>
              <p:cNvSpPr>
                <a:spLocks/>
              </p:cNvSpPr>
              <p:nvPr/>
            </p:nvSpPr>
            <p:spPr bwMode="auto">
              <a:xfrm>
                <a:off x="6165800" y="3226725"/>
                <a:ext cx="102975" cy="72700"/>
              </a:xfrm>
              <a:custGeom>
                <a:avLst/>
                <a:gdLst>
                  <a:gd name="T0" fmla="*/ 2147483646 w 4119"/>
                  <a:gd name="T1" fmla="*/ 9765625 h 2908"/>
                  <a:gd name="T2" fmla="*/ 2147483646 w 4119"/>
                  <a:gd name="T3" fmla="*/ 2147483646 h 2908"/>
                  <a:gd name="T4" fmla="*/ 2147483646 w 4119"/>
                  <a:gd name="T5" fmla="*/ 2147483646 h 2908"/>
                  <a:gd name="T6" fmla="*/ 2147483646 w 4119"/>
                  <a:gd name="T7" fmla="*/ 2147483646 h 2908"/>
                  <a:gd name="T8" fmla="*/ 2147483646 w 4119"/>
                  <a:gd name="T9" fmla="*/ 9765625 h 29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2048;p13"/>
              <p:cNvSpPr>
                <a:spLocks/>
              </p:cNvSpPr>
              <p:nvPr/>
            </p:nvSpPr>
            <p:spPr bwMode="auto">
              <a:xfrm>
                <a:off x="6063325" y="3227575"/>
                <a:ext cx="102925" cy="72975"/>
              </a:xfrm>
              <a:custGeom>
                <a:avLst/>
                <a:gdLst>
                  <a:gd name="T0" fmla="*/ 2147483646 w 4117"/>
                  <a:gd name="T1" fmla="*/ 9765625 h 2919"/>
                  <a:gd name="T2" fmla="*/ 2147483646 w 4117"/>
                  <a:gd name="T3" fmla="*/ 2147483646 h 2919"/>
                  <a:gd name="T4" fmla="*/ 2147483646 w 4117"/>
                  <a:gd name="T5" fmla="*/ 2147483646 h 2919"/>
                  <a:gd name="T6" fmla="*/ 2147483646 w 4117"/>
                  <a:gd name="T7" fmla="*/ 2147483646 h 2919"/>
                  <a:gd name="T8" fmla="*/ 2147483646 w 4117"/>
                  <a:gd name="T9" fmla="*/ 9765625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2049;p13"/>
              <p:cNvSpPr>
                <a:spLocks/>
              </p:cNvSpPr>
              <p:nvPr/>
            </p:nvSpPr>
            <p:spPr bwMode="auto">
              <a:xfrm>
                <a:off x="6135450" y="3295975"/>
                <a:ext cx="102975" cy="72675"/>
              </a:xfrm>
              <a:custGeom>
                <a:avLst/>
                <a:gdLst>
                  <a:gd name="T0" fmla="*/ 2147483646 w 4119"/>
                  <a:gd name="T1" fmla="*/ 0 h 2907"/>
                  <a:gd name="T2" fmla="*/ 2147483646 w 4119"/>
                  <a:gd name="T3" fmla="*/ 2147483646 h 2907"/>
                  <a:gd name="T4" fmla="*/ 2147483646 w 4119"/>
                  <a:gd name="T5" fmla="*/ 2147483646 h 2907"/>
                  <a:gd name="T6" fmla="*/ 2147483646 w 4119"/>
                  <a:gd name="T7" fmla="*/ 2147483646 h 2907"/>
                  <a:gd name="T8" fmla="*/ 2147483646 w 4119"/>
                  <a:gd name="T9" fmla="*/ 0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2050;p13"/>
              <p:cNvSpPr>
                <a:spLocks/>
              </p:cNvSpPr>
              <p:nvPr/>
            </p:nvSpPr>
            <p:spPr bwMode="auto">
              <a:xfrm>
                <a:off x="6224375" y="3211925"/>
                <a:ext cx="102425" cy="72375"/>
              </a:xfrm>
              <a:custGeom>
                <a:avLst/>
                <a:gdLst>
                  <a:gd name="T0" fmla="*/ 2147483646 w 4097"/>
                  <a:gd name="T1" fmla="*/ 0 h 2895"/>
                  <a:gd name="T2" fmla="*/ 2147483646 w 4097"/>
                  <a:gd name="T3" fmla="*/ 2147483646 h 2895"/>
                  <a:gd name="T4" fmla="*/ 2147483646 w 4097"/>
                  <a:gd name="T5" fmla="*/ 2147483646 h 2895"/>
                  <a:gd name="T6" fmla="*/ 2147483646 w 4097"/>
                  <a:gd name="T7" fmla="*/ 2147483646 h 2895"/>
                  <a:gd name="T8" fmla="*/ 2147483646 w 4097"/>
                  <a:gd name="T9" fmla="*/ 0 h 28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2051;p13"/>
              <p:cNvSpPr>
                <a:spLocks/>
              </p:cNvSpPr>
              <p:nvPr/>
            </p:nvSpPr>
            <p:spPr bwMode="auto">
              <a:xfrm>
                <a:off x="6229625" y="3150650"/>
                <a:ext cx="103500" cy="72775"/>
              </a:xfrm>
              <a:custGeom>
                <a:avLst/>
                <a:gdLst>
                  <a:gd name="T0" fmla="*/ 2147483646 w 4140"/>
                  <a:gd name="T1" fmla="*/ 9765625 h 2911"/>
                  <a:gd name="T2" fmla="*/ 2147483646 w 4140"/>
                  <a:gd name="T3" fmla="*/ 2147483646 h 2911"/>
                  <a:gd name="T4" fmla="*/ 2147483646 w 4140"/>
                  <a:gd name="T5" fmla="*/ 2147483646 h 2911"/>
                  <a:gd name="T6" fmla="*/ 2147483646 w 4140"/>
                  <a:gd name="T7" fmla="*/ 2147483646 h 2911"/>
                  <a:gd name="T8" fmla="*/ 2147483646 w 4140"/>
                  <a:gd name="T9" fmla="*/ 9765625 h 29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2052;p13"/>
              <p:cNvSpPr>
                <a:spLocks/>
              </p:cNvSpPr>
              <p:nvPr/>
            </p:nvSpPr>
            <p:spPr bwMode="auto">
              <a:xfrm>
                <a:off x="6183275" y="3050125"/>
                <a:ext cx="103500" cy="73000"/>
              </a:xfrm>
              <a:custGeom>
                <a:avLst/>
                <a:gdLst>
                  <a:gd name="T0" fmla="*/ 2147483646 w 4140"/>
                  <a:gd name="T1" fmla="*/ 9765625 h 2920"/>
                  <a:gd name="T2" fmla="*/ 2147483646 w 4140"/>
                  <a:gd name="T3" fmla="*/ 2147483646 h 2920"/>
                  <a:gd name="T4" fmla="*/ 2147483646 w 4140"/>
                  <a:gd name="T5" fmla="*/ 2147483646 h 2920"/>
                  <a:gd name="T6" fmla="*/ 2147483646 w 4140"/>
                  <a:gd name="T7" fmla="*/ 2147483646 h 2920"/>
                  <a:gd name="T8" fmla="*/ 2147483646 w 4140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2053;p13"/>
              <p:cNvSpPr>
                <a:spLocks/>
              </p:cNvSpPr>
              <p:nvPr/>
            </p:nvSpPr>
            <p:spPr bwMode="auto">
              <a:xfrm>
                <a:off x="6143000" y="3008250"/>
                <a:ext cx="102850" cy="73075"/>
              </a:xfrm>
              <a:custGeom>
                <a:avLst/>
                <a:gdLst>
                  <a:gd name="T0" fmla="*/ 2147483646 w 4114"/>
                  <a:gd name="T1" fmla="*/ 9765625 h 2923"/>
                  <a:gd name="T2" fmla="*/ 2147483646 w 4114"/>
                  <a:gd name="T3" fmla="*/ 2147483646 h 2923"/>
                  <a:gd name="T4" fmla="*/ 2147483646 w 4114"/>
                  <a:gd name="T5" fmla="*/ 2147483646 h 2923"/>
                  <a:gd name="T6" fmla="*/ 2147483646 w 4114"/>
                  <a:gd name="T7" fmla="*/ 2147483646 h 2923"/>
                  <a:gd name="T8" fmla="*/ 2147483646 w 4114"/>
                  <a:gd name="T9" fmla="*/ 9765625 h 29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2054;p13"/>
              <p:cNvSpPr>
                <a:spLocks/>
              </p:cNvSpPr>
              <p:nvPr/>
            </p:nvSpPr>
            <p:spPr bwMode="auto">
              <a:xfrm>
                <a:off x="6031350" y="2889425"/>
                <a:ext cx="103575" cy="72675"/>
              </a:xfrm>
              <a:custGeom>
                <a:avLst/>
                <a:gdLst>
                  <a:gd name="T0" fmla="*/ 2147483646 w 4143"/>
                  <a:gd name="T1" fmla="*/ 9765625 h 2907"/>
                  <a:gd name="T2" fmla="*/ 2147483646 w 4143"/>
                  <a:gd name="T3" fmla="*/ 2147483646 h 2907"/>
                  <a:gd name="T4" fmla="*/ 2147483646 w 4143"/>
                  <a:gd name="T5" fmla="*/ 2147483646 h 2907"/>
                  <a:gd name="T6" fmla="*/ 2147483646 w 4143"/>
                  <a:gd name="T7" fmla="*/ 2147483646 h 2907"/>
                  <a:gd name="T8" fmla="*/ 2147483646 w 4143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0" name="Google Shape;2055;p13"/>
              <p:cNvSpPr>
                <a:spLocks/>
              </p:cNvSpPr>
              <p:nvPr/>
            </p:nvSpPr>
            <p:spPr bwMode="auto">
              <a:xfrm>
                <a:off x="5977400" y="2908425"/>
                <a:ext cx="103575" cy="72675"/>
              </a:xfrm>
              <a:custGeom>
                <a:avLst/>
                <a:gdLst>
                  <a:gd name="T0" fmla="*/ 2147483646 w 4143"/>
                  <a:gd name="T1" fmla="*/ 9765625 h 2907"/>
                  <a:gd name="T2" fmla="*/ 2147483646 w 4143"/>
                  <a:gd name="T3" fmla="*/ 2147483646 h 2907"/>
                  <a:gd name="T4" fmla="*/ 2147483646 w 4143"/>
                  <a:gd name="T5" fmla="*/ 2147483646 h 2907"/>
                  <a:gd name="T6" fmla="*/ 2147483646 w 4143"/>
                  <a:gd name="T7" fmla="*/ 2147483646 h 2907"/>
                  <a:gd name="T8" fmla="*/ 2147483646 w 4143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1" name="Google Shape;2056;p13"/>
              <p:cNvSpPr>
                <a:spLocks/>
              </p:cNvSpPr>
              <p:nvPr/>
            </p:nvSpPr>
            <p:spPr bwMode="auto">
              <a:xfrm>
                <a:off x="5855875" y="2847550"/>
                <a:ext cx="102850" cy="73075"/>
              </a:xfrm>
              <a:custGeom>
                <a:avLst/>
                <a:gdLst>
                  <a:gd name="T0" fmla="*/ 2147483646 w 4114"/>
                  <a:gd name="T1" fmla="*/ 0 h 2923"/>
                  <a:gd name="T2" fmla="*/ 2147483646 w 4114"/>
                  <a:gd name="T3" fmla="*/ 2147483646 h 2923"/>
                  <a:gd name="T4" fmla="*/ 2147483646 w 4114"/>
                  <a:gd name="T5" fmla="*/ 2147483646 h 2923"/>
                  <a:gd name="T6" fmla="*/ 2147483646 w 4114"/>
                  <a:gd name="T7" fmla="*/ 2147483646 h 2923"/>
                  <a:gd name="T8" fmla="*/ 2147483646 w 4114"/>
                  <a:gd name="T9" fmla="*/ 0 h 29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2057;p13"/>
              <p:cNvSpPr>
                <a:spLocks/>
              </p:cNvSpPr>
              <p:nvPr/>
            </p:nvSpPr>
            <p:spPr bwMode="auto">
              <a:xfrm>
                <a:off x="6058700" y="3079400"/>
                <a:ext cx="103575" cy="72675"/>
              </a:xfrm>
              <a:custGeom>
                <a:avLst/>
                <a:gdLst>
                  <a:gd name="T0" fmla="*/ 2147483646 w 4143"/>
                  <a:gd name="T1" fmla="*/ 9765625 h 2907"/>
                  <a:gd name="T2" fmla="*/ 2147483646 w 4143"/>
                  <a:gd name="T3" fmla="*/ 2147483646 h 2907"/>
                  <a:gd name="T4" fmla="*/ 2147483646 w 4143"/>
                  <a:gd name="T5" fmla="*/ 2147483646 h 2907"/>
                  <a:gd name="T6" fmla="*/ 2147483646 w 4143"/>
                  <a:gd name="T7" fmla="*/ 2147483646 h 2907"/>
                  <a:gd name="T8" fmla="*/ 2147483646 w 4143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2058;p13"/>
              <p:cNvSpPr>
                <a:spLocks/>
              </p:cNvSpPr>
              <p:nvPr/>
            </p:nvSpPr>
            <p:spPr bwMode="auto">
              <a:xfrm>
                <a:off x="6162000" y="3214275"/>
                <a:ext cx="102900" cy="72975"/>
              </a:xfrm>
              <a:custGeom>
                <a:avLst/>
                <a:gdLst>
                  <a:gd name="T0" fmla="*/ 2147483646 w 4116"/>
                  <a:gd name="T1" fmla="*/ 0 h 2919"/>
                  <a:gd name="T2" fmla="*/ 2147483646 w 4116"/>
                  <a:gd name="T3" fmla="*/ 2147483646 h 2919"/>
                  <a:gd name="T4" fmla="*/ 2147483646 w 4116"/>
                  <a:gd name="T5" fmla="*/ 2147483646 h 2919"/>
                  <a:gd name="T6" fmla="*/ 2147483646 w 4116"/>
                  <a:gd name="T7" fmla="*/ 2147483646 h 2919"/>
                  <a:gd name="T8" fmla="*/ 2147483646 w 4116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2059;p13"/>
              <p:cNvSpPr>
                <a:spLocks/>
              </p:cNvSpPr>
              <p:nvPr/>
            </p:nvSpPr>
            <p:spPr bwMode="auto">
              <a:xfrm>
                <a:off x="6140725" y="3123075"/>
                <a:ext cx="102900" cy="73000"/>
              </a:xfrm>
              <a:custGeom>
                <a:avLst/>
                <a:gdLst>
                  <a:gd name="T0" fmla="*/ 2147483646 w 4116"/>
                  <a:gd name="T1" fmla="*/ 9765625 h 2920"/>
                  <a:gd name="T2" fmla="*/ 2147483646 w 4116"/>
                  <a:gd name="T3" fmla="*/ 2147483646 h 2920"/>
                  <a:gd name="T4" fmla="*/ 2147483646 w 4116"/>
                  <a:gd name="T5" fmla="*/ 2147483646 h 2920"/>
                  <a:gd name="T6" fmla="*/ 2147483646 w 4116"/>
                  <a:gd name="T7" fmla="*/ 2147483646 h 2920"/>
                  <a:gd name="T8" fmla="*/ 2147483646 w 4116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5" name="Google Shape;2060;p13"/>
              <p:cNvSpPr>
                <a:spLocks/>
              </p:cNvSpPr>
              <p:nvPr/>
            </p:nvSpPr>
            <p:spPr bwMode="auto">
              <a:xfrm>
                <a:off x="6169650" y="3087000"/>
                <a:ext cx="102975" cy="72675"/>
              </a:xfrm>
              <a:custGeom>
                <a:avLst/>
                <a:gdLst>
                  <a:gd name="T0" fmla="*/ 2147483646 w 4119"/>
                  <a:gd name="T1" fmla="*/ 0 h 2907"/>
                  <a:gd name="T2" fmla="*/ 2147483646 w 4119"/>
                  <a:gd name="T3" fmla="*/ 2147483646 h 2907"/>
                  <a:gd name="T4" fmla="*/ 2147483646 w 4119"/>
                  <a:gd name="T5" fmla="*/ 2147483646 h 2907"/>
                  <a:gd name="T6" fmla="*/ 2147483646 w 4119"/>
                  <a:gd name="T7" fmla="*/ 2147483646 h 2907"/>
                  <a:gd name="T8" fmla="*/ 2147483646 w 4119"/>
                  <a:gd name="T9" fmla="*/ 0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2061;p13"/>
              <p:cNvSpPr>
                <a:spLocks/>
              </p:cNvSpPr>
              <p:nvPr/>
            </p:nvSpPr>
            <p:spPr bwMode="auto">
              <a:xfrm>
                <a:off x="5823075" y="2686050"/>
                <a:ext cx="102850" cy="73075"/>
              </a:xfrm>
              <a:custGeom>
                <a:avLst/>
                <a:gdLst>
                  <a:gd name="T0" fmla="*/ 2147483646 w 4114"/>
                  <a:gd name="T1" fmla="*/ 9765625 h 2923"/>
                  <a:gd name="T2" fmla="*/ 2147483646 w 4114"/>
                  <a:gd name="T3" fmla="*/ 2147483646 h 2923"/>
                  <a:gd name="T4" fmla="*/ 2147483646 w 4114"/>
                  <a:gd name="T5" fmla="*/ 2147483646 h 2923"/>
                  <a:gd name="T6" fmla="*/ 2147483646 w 4114"/>
                  <a:gd name="T7" fmla="*/ 2147483646 h 2923"/>
                  <a:gd name="T8" fmla="*/ 2147483646 w 4114"/>
                  <a:gd name="T9" fmla="*/ 9765625 h 29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2062;p13"/>
              <p:cNvSpPr>
                <a:spLocks/>
              </p:cNvSpPr>
              <p:nvPr/>
            </p:nvSpPr>
            <p:spPr bwMode="auto">
              <a:xfrm>
                <a:off x="5733575" y="2769725"/>
                <a:ext cx="104100" cy="73000"/>
              </a:xfrm>
              <a:custGeom>
                <a:avLst/>
                <a:gdLst>
                  <a:gd name="T0" fmla="*/ 2147483646 w 4164"/>
                  <a:gd name="T1" fmla="*/ 9765625 h 2920"/>
                  <a:gd name="T2" fmla="*/ 2147483646 w 4164"/>
                  <a:gd name="T3" fmla="*/ 2147483646 h 2920"/>
                  <a:gd name="T4" fmla="*/ 2147483646 w 4164"/>
                  <a:gd name="T5" fmla="*/ 2147483646 h 2920"/>
                  <a:gd name="T6" fmla="*/ 2147483646 w 4164"/>
                  <a:gd name="T7" fmla="*/ 2147483646 h 2920"/>
                  <a:gd name="T8" fmla="*/ 2147483646 w 4164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2063;p13"/>
              <p:cNvSpPr>
                <a:spLocks/>
              </p:cNvSpPr>
              <p:nvPr/>
            </p:nvSpPr>
            <p:spPr bwMode="auto">
              <a:xfrm>
                <a:off x="5699225" y="2674000"/>
                <a:ext cx="103675" cy="72975"/>
              </a:xfrm>
              <a:custGeom>
                <a:avLst/>
                <a:gdLst>
                  <a:gd name="T0" fmla="*/ 2147483646 w 4147"/>
                  <a:gd name="T1" fmla="*/ 0 h 2919"/>
                  <a:gd name="T2" fmla="*/ 2147483646 w 4147"/>
                  <a:gd name="T3" fmla="*/ 2147483646 h 2919"/>
                  <a:gd name="T4" fmla="*/ 2147483646 w 4147"/>
                  <a:gd name="T5" fmla="*/ 2147483646 h 2919"/>
                  <a:gd name="T6" fmla="*/ 2147483646 w 4147"/>
                  <a:gd name="T7" fmla="*/ 2147483646 h 2919"/>
                  <a:gd name="T8" fmla="*/ 2147483646 w 4147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2064;p13"/>
              <p:cNvSpPr>
                <a:spLocks/>
              </p:cNvSpPr>
              <p:nvPr/>
            </p:nvSpPr>
            <p:spPr bwMode="auto">
              <a:xfrm>
                <a:off x="5765450" y="2684250"/>
                <a:ext cx="103500" cy="73000"/>
              </a:xfrm>
              <a:custGeom>
                <a:avLst/>
                <a:gdLst>
                  <a:gd name="T0" fmla="*/ 2147483646 w 4140"/>
                  <a:gd name="T1" fmla="*/ 9765625 h 2920"/>
                  <a:gd name="T2" fmla="*/ 2147483646 w 4140"/>
                  <a:gd name="T3" fmla="*/ 2147483646 h 2920"/>
                  <a:gd name="T4" fmla="*/ 2147483646 w 4140"/>
                  <a:gd name="T5" fmla="*/ 2147483646 h 2920"/>
                  <a:gd name="T6" fmla="*/ 2147483646 w 4140"/>
                  <a:gd name="T7" fmla="*/ 2147483646 h 2920"/>
                  <a:gd name="T8" fmla="*/ 2147483646 w 4140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0" name="Google Shape;2065;p13"/>
              <p:cNvSpPr>
                <a:spLocks/>
              </p:cNvSpPr>
              <p:nvPr/>
            </p:nvSpPr>
            <p:spPr bwMode="auto">
              <a:xfrm>
                <a:off x="5908200" y="3005300"/>
                <a:ext cx="103675" cy="73000"/>
              </a:xfrm>
              <a:custGeom>
                <a:avLst/>
                <a:gdLst>
                  <a:gd name="T0" fmla="*/ 2147483646 w 4147"/>
                  <a:gd name="T1" fmla="*/ 9765625 h 2920"/>
                  <a:gd name="T2" fmla="*/ 2147483646 w 4147"/>
                  <a:gd name="T3" fmla="*/ 2147483646 h 2920"/>
                  <a:gd name="T4" fmla="*/ 2147483646 w 4147"/>
                  <a:gd name="T5" fmla="*/ 2147483646 h 2920"/>
                  <a:gd name="T6" fmla="*/ 2147483646 w 4147"/>
                  <a:gd name="T7" fmla="*/ 2147483646 h 2920"/>
                  <a:gd name="T8" fmla="*/ 2147483646 w 4147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2" name="Google Shape;2066;p13"/>
            <p:cNvGrpSpPr>
              <a:grpSpLocks/>
            </p:cNvGrpSpPr>
            <p:nvPr/>
          </p:nvGrpSpPr>
          <p:grpSpPr bwMode="auto"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66" name="Google Shape;2067;p13"/>
              <p:cNvSpPr/>
              <p:nvPr/>
            </p:nvSpPr>
            <p:spPr>
              <a:xfrm>
                <a:off x="4976101" y="4611116"/>
                <a:ext cx="1657049" cy="852681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2068;p13"/>
              <p:cNvSpPr/>
              <p:nvPr/>
            </p:nvSpPr>
            <p:spPr>
              <a:xfrm>
                <a:off x="5064189" y="4747412"/>
                <a:ext cx="1577272" cy="505293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3" name="Google Shape;2069;p13"/>
            <p:cNvGrpSpPr>
              <a:grpSpLocks/>
            </p:cNvGrpSpPr>
            <p:nvPr/>
          </p:nvGrpSpPr>
          <p:grpSpPr bwMode="auto"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56" name="Google Shape;2070;p13"/>
              <p:cNvSpPr>
                <a:spLocks/>
              </p:cNvSpPr>
              <p:nvPr/>
            </p:nvSpPr>
            <p:spPr bwMode="auto">
              <a:xfrm>
                <a:off x="6555100" y="3229575"/>
                <a:ext cx="209750" cy="523075"/>
              </a:xfrm>
              <a:custGeom>
                <a:avLst/>
                <a:gdLst>
                  <a:gd name="T0" fmla="*/ 2147483646 w 8390"/>
                  <a:gd name="T1" fmla="*/ 9765625 h 20923"/>
                  <a:gd name="T2" fmla="*/ 2147483646 w 8390"/>
                  <a:gd name="T3" fmla="*/ 2147483646 h 20923"/>
                  <a:gd name="T4" fmla="*/ 2147483646 w 8390"/>
                  <a:gd name="T5" fmla="*/ 2147483646 h 20923"/>
                  <a:gd name="T6" fmla="*/ 2147483646 w 8390"/>
                  <a:gd name="T7" fmla="*/ 2147483646 h 20923"/>
                  <a:gd name="T8" fmla="*/ 2147483646 w 8390"/>
                  <a:gd name="T9" fmla="*/ 2147483646 h 20923"/>
                  <a:gd name="T10" fmla="*/ 2147483646 w 8390"/>
                  <a:gd name="T11" fmla="*/ 97656250 h 20923"/>
                  <a:gd name="T12" fmla="*/ 2147483646 w 8390"/>
                  <a:gd name="T13" fmla="*/ 9765625 h 209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2071;p13"/>
              <p:cNvSpPr>
                <a:spLocks/>
              </p:cNvSpPr>
              <p:nvPr/>
            </p:nvSpPr>
            <p:spPr bwMode="auto">
              <a:xfrm>
                <a:off x="6240500" y="3477250"/>
                <a:ext cx="491675" cy="276150"/>
              </a:xfrm>
              <a:custGeom>
                <a:avLst/>
                <a:gdLst>
                  <a:gd name="T0" fmla="*/ 2147483646 w 19667"/>
                  <a:gd name="T1" fmla="*/ 9765625 h 11046"/>
                  <a:gd name="T2" fmla="*/ 2147483646 w 19667"/>
                  <a:gd name="T3" fmla="*/ 712890625 h 11046"/>
                  <a:gd name="T4" fmla="*/ 2147483646 w 19667"/>
                  <a:gd name="T5" fmla="*/ 2147483646 h 11046"/>
                  <a:gd name="T6" fmla="*/ 2147483646 w 19667"/>
                  <a:gd name="T7" fmla="*/ 2147483646 h 11046"/>
                  <a:gd name="T8" fmla="*/ 2147483646 w 19667"/>
                  <a:gd name="T9" fmla="*/ 2147483646 h 11046"/>
                  <a:gd name="T10" fmla="*/ 2147483646 w 19667"/>
                  <a:gd name="T11" fmla="*/ 2147483646 h 11046"/>
                  <a:gd name="T12" fmla="*/ 2147483646 w 19667"/>
                  <a:gd name="T13" fmla="*/ 2147483646 h 11046"/>
                  <a:gd name="T14" fmla="*/ 2147483646 w 19667"/>
                  <a:gd name="T15" fmla="*/ 9765625 h 110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2072;p13"/>
              <p:cNvSpPr>
                <a:spLocks/>
              </p:cNvSpPr>
              <p:nvPr/>
            </p:nvSpPr>
            <p:spPr bwMode="auto">
              <a:xfrm>
                <a:off x="6281550" y="3741175"/>
                <a:ext cx="455950" cy="307250"/>
              </a:xfrm>
              <a:custGeom>
                <a:avLst/>
                <a:gdLst>
                  <a:gd name="T0" fmla="*/ 2147483646 w 18238"/>
                  <a:gd name="T1" fmla="*/ 9765625 h 12290"/>
                  <a:gd name="T2" fmla="*/ 2147483646 w 18238"/>
                  <a:gd name="T3" fmla="*/ 29296875 h 12290"/>
                  <a:gd name="T4" fmla="*/ 2147483646 w 18238"/>
                  <a:gd name="T5" fmla="*/ 2147483646 h 12290"/>
                  <a:gd name="T6" fmla="*/ 888671875 w 18238"/>
                  <a:gd name="T7" fmla="*/ 2147483646 h 12290"/>
                  <a:gd name="T8" fmla="*/ 2147483646 w 18238"/>
                  <a:gd name="T9" fmla="*/ 2147483646 h 12290"/>
                  <a:gd name="T10" fmla="*/ 2147483646 w 18238"/>
                  <a:gd name="T11" fmla="*/ 2147483646 h 12290"/>
                  <a:gd name="T12" fmla="*/ 2147483646 w 18238"/>
                  <a:gd name="T13" fmla="*/ 2147483646 h 12290"/>
                  <a:gd name="T14" fmla="*/ 2147483646 w 18238"/>
                  <a:gd name="T15" fmla="*/ 2147483646 h 12290"/>
                  <a:gd name="T16" fmla="*/ 2147483646 w 18238"/>
                  <a:gd name="T17" fmla="*/ 9765625 h 122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2073;p13"/>
              <p:cNvSpPr>
                <a:spLocks/>
              </p:cNvSpPr>
              <p:nvPr/>
            </p:nvSpPr>
            <p:spPr bwMode="auto">
              <a:xfrm>
                <a:off x="6541425" y="3754150"/>
                <a:ext cx="190750" cy="504600"/>
              </a:xfrm>
              <a:custGeom>
                <a:avLst/>
                <a:gdLst>
                  <a:gd name="T0" fmla="*/ 2147483646 w 7630"/>
                  <a:gd name="T1" fmla="*/ 0 h 20184"/>
                  <a:gd name="T2" fmla="*/ 2147483646 w 7630"/>
                  <a:gd name="T3" fmla="*/ 0 h 20184"/>
                  <a:gd name="T4" fmla="*/ 2147483646 w 7630"/>
                  <a:gd name="T5" fmla="*/ 2147483646 h 20184"/>
                  <a:gd name="T6" fmla="*/ 2147483646 w 7630"/>
                  <a:gd name="T7" fmla="*/ 2147483646 h 20184"/>
                  <a:gd name="T8" fmla="*/ 2147483646 w 7630"/>
                  <a:gd name="T9" fmla="*/ 2147483646 h 20184"/>
                  <a:gd name="T10" fmla="*/ 2147483646 w 7630"/>
                  <a:gd name="T11" fmla="*/ 2147483646 h 20184"/>
                  <a:gd name="T12" fmla="*/ 2147483646 w 7630"/>
                  <a:gd name="T13" fmla="*/ 2147483646 h 20184"/>
                  <a:gd name="T14" fmla="*/ 2147483646 w 7630"/>
                  <a:gd name="T15" fmla="*/ 2147483646 h 20184"/>
                  <a:gd name="T16" fmla="*/ 2147483646 w 7630"/>
                  <a:gd name="T17" fmla="*/ 0 h 201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2074;p13"/>
              <p:cNvSpPr>
                <a:spLocks/>
              </p:cNvSpPr>
              <p:nvPr/>
            </p:nvSpPr>
            <p:spPr bwMode="auto">
              <a:xfrm>
                <a:off x="6723025" y="3754150"/>
                <a:ext cx="332100" cy="409750"/>
              </a:xfrm>
              <a:custGeom>
                <a:avLst/>
                <a:gdLst>
                  <a:gd name="T0" fmla="*/ 2147483646 w 13284"/>
                  <a:gd name="T1" fmla="*/ 0 h 16390"/>
                  <a:gd name="T2" fmla="*/ 2147483646 w 13284"/>
                  <a:gd name="T3" fmla="*/ 0 h 16390"/>
                  <a:gd name="T4" fmla="*/ 2147483646 w 13284"/>
                  <a:gd name="T5" fmla="*/ 2147483646 h 16390"/>
                  <a:gd name="T6" fmla="*/ 2147483646 w 13284"/>
                  <a:gd name="T7" fmla="*/ 2147483646 h 16390"/>
                  <a:gd name="T8" fmla="*/ 2147483646 w 13284"/>
                  <a:gd name="T9" fmla="*/ 2147483646 h 16390"/>
                  <a:gd name="T10" fmla="*/ 2147483646 w 13284"/>
                  <a:gd name="T11" fmla="*/ 2147483646 h 16390"/>
                  <a:gd name="T12" fmla="*/ 2147483646 w 13284"/>
                  <a:gd name="T13" fmla="*/ 2147483646 h 16390"/>
                  <a:gd name="T14" fmla="*/ 2147483646 w 13284"/>
                  <a:gd name="T15" fmla="*/ 2147483646 h 16390"/>
                  <a:gd name="T16" fmla="*/ 2147483646 w 13284"/>
                  <a:gd name="T17" fmla="*/ 0 h 163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2075;p13"/>
              <p:cNvSpPr>
                <a:spLocks/>
              </p:cNvSpPr>
              <p:nvPr/>
            </p:nvSpPr>
            <p:spPr bwMode="auto">
              <a:xfrm>
                <a:off x="6733675" y="3289300"/>
                <a:ext cx="313100" cy="475500"/>
              </a:xfrm>
              <a:custGeom>
                <a:avLst/>
                <a:gdLst>
                  <a:gd name="T0" fmla="*/ 2147483646 w 12524"/>
                  <a:gd name="T1" fmla="*/ 0 h 19020"/>
                  <a:gd name="T2" fmla="*/ 2147483646 w 12524"/>
                  <a:gd name="T3" fmla="*/ 2147483646 h 19020"/>
                  <a:gd name="T4" fmla="*/ 898437500 w 12524"/>
                  <a:gd name="T5" fmla="*/ 2147483646 h 19020"/>
                  <a:gd name="T6" fmla="*/ 2147483646 w 12524"/>
                  <a:gd name="T7" fmla="*/ 2147483646 h 19020"/>
                  <a:gd name="T8" fmla="*/ 2147483646 w 12524"/>
                  <a:gd name="T9" fmla="*/ 2147483646 h 19020"/>
                  <a:gd name="T10" fmla="*/ 2147483646 w 12524"/>
                  <a:gd name="T11" fmla="*/ 224609375 h 19020"/>
                  <a:gd name="T12" fmla="*/ 2147483646 w 12524"/>
                  <a:gd name="T13" fmla="*/ 0 h 190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2076;p13"/>
              <p:cNvSpPr>
                <a:spLocks/>
              </p:cNvSpPr>
              <p:nvPr/>
            </p:nvSpPr>
            <p:spPr bwMode="auto">
              <a:xfrm>
                <a:off x="6730625" y="3492200"/>
                <a:ext cx="459000" cy="271850"/>
              </a:xfrm>
              <a:custGeom>
                <a:avLst/>
                <a:gdLst>
                  <a:gd name="T0" fmla="*/ 2147483646 w 18360"/>
                  <a:gd name="T1" fmla="*/ 9765625 h 10874"/>
                  <a:gd name="T2" fmla="*/ 2147483646 w 18360"/>
                  <a:gd name="T3" fmla="*/ 2147483646 h 10874"/>
                  <a:gd name="T4" fmla="*/ 9765625 w 18360"/>
                  <a:gd name="T5" fmla="*/ 2147483646 h 10874"/>
                  <a:gd name="T6" fmla="*/ 2147483646 w 18360"/>
                  <a:gd name="T7" fmla="*/ 2147483646 h 10874"/>
                  <a:gd name="T8" fmla="*/ 2147483646 w 18360"/>
                  <a:gd name="T9" fmla="*/ 2147483646 h 10874"/>
                  <a:gd name="T10" fmla="*/ 2147483646 w 18360"/>
                  <a:gd name="T11" fmla="*/ 2147483646 h 10874"/>
                  <a:gd name="T12" fmla="*/ 2147483646 w 18360"/>
                  <a:gd name="T13" fmla="*/ 1699218750 h 10874"/>
                  <a:gd name="T14" fmla="*/ 2147483646 w 18360"/>
                  <a:gd name="T15" fmla="*/ 9765625 h 108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2077;p13"/>
              <p:cNvSpPr>
                <a:spLocks/>
              </p:cNvSpPr>
              <p:nvPr/>
            </p:nvSpPr>
            <p:spPr bwMode="auto">
              <a:xfrm>
                <a:off x="6739750" y="3713400"/>
                <a:ext cx="497750" cy="217850"/>
              </a:xfrm>
              <a:custGeom>
                <a:avLst/>
                <a:gdLst>
                  <a:gd name="T0" fmla="*/ 2147483646 w 19910"/>
                  <a:gd name="T1" fmla="*/ 9765625 h 8714"/>
                  <a:gd name="T2" fmla="*/ 9765625 w 19910"/>
                  <a:gd name="T3" fmla="*/ 2147483646 h 8714"/>
                  <a:gd name="T4" fmla="*/ 2147483646 w 19910"/>
                  <a:gd name="T5" fmla="*/ 2147483646 h 8714"/>
                  <a:gd name="T6" fmla="*/ 2147483646 w 19910"/>
                  <a:gd name="T7" fmla="*/ 2147483646 h 8714"/>
                  <a:gd name="T8" fmla="*/ 2147483646 w 19910"/>
                  <a:gd name="T9" fmla="*/ 2147483646 h 8714"/>
                  <a:gd name="T10" fmla="*/ 2147483646 w 19910"/>
                  <a:gd name="T11" fmla="*/ 2147483646 h 8714"/>
                  <a:gd name="T12" fmla="*/ 2147483646 w 19910"/>
                  <a:gd name="T13" fmla="*/ 2147483646 h 8714"/>
                  <a:gd name="T14" fmla="*/ 2147483646 w 19910"/>
                  <a:gd name="T15" fmla="*/ 2147483646 h 8714"/>
                  <a:gd name="T16" fmla="*/ 2147483646 w 19910"/>
                  <a:gd name="T17" fmla="*/ 9765625 h 87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2078;p13"/>
              <p:cNvSpPr/>
              <p:nvPr/>
            </p:nvSpPr>
            <p:spPr>
              <a:xfrm>
                <a:off x="6466946" y="3412708"/>
                <a:ext cx="626588" cy="659873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2079;p13"/>
              <p:cNvSpPr>
                <a:spLocks/>
              </p:cNvSpPr>
              <p:nvPr/>
            </p:nvSpPr>
            <p:spPr bwMode="auto">
              <a:xfrm>
                <a:off x="6659975" y="3677650"/>
                <a:ext cx="173275" cy="168950"/>
              </a:xfrm>
              <a:custGeom>
                <a:avLst/>
                <a:gdLst>
                  <a:gd name="T0" fmla="*/ 2147483646 w 6931"/>
                  <a:gd name="T1" fmla="*/ 9765625 h 6758"/>
                  <a:gd name="T2" fmla="*/ 2147483646 w 6931"/>
                  <a:gd name="T3" fmla="*/ 1689453125 h 6758"/>
                  <a:gd name="T4" fmla="*/ 2080078125 w 6931"/>
                  <a:gd name="T5" fmla="*/ 2147483646 h 6758"/>
                  <a:gd name="T6" fmla="*/ 2147483646 w 6931"/>
                  <a:gd name="T7" fmla="*/ 2147483646 h 6758"/>
                  <a:gd name="T8" fmla="*/ 2147483646 w 6931"/>
                  <a:gd name="T9" fmla="*/ 2147483646 h 6758"/>
                  <a:gd name="T10" fmla="*/ 2147483646 w 6931"/>
                  <a:gd name="T11" fmla="*/ 2147483646 h 6758"/>
                  <a:gd name="T12" fmla="*/ 2147483646 w 6931"/>
                  <a:gd name="T13" fmla="*/ 2147483646 h 6758"/>
                  <a:gd name="T14" fmla="*/ 2147483646 w 6931"/>
                  <a:gd name="T15" fmla="*/ 9765625 h 67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4" name="Google Shape;2080;p13"/>
            <p:cNvGrpSpPr>
              <a:grpSpLocks/>
            </p:cNvGrpSpPr>
            <p:nvPr/>
          </p:nvGrpSpPr>
          <p:grpSpPr bwMode="auto"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8" name="Google Shape;2081;p13"/>
              <p:cNvSpPr>
                <a:spLocks/>
              </p:cNvSpPr>
              <p:nvPr/>
            </p:nvSpPr>
            <p:spPr bwMode="auto">
              <a:xfrm>
                <a:off x="975200" y="682150"/>
                <a:ext cx="409625" cy="659775"/>
              </a:xfrm>
              <a:custGeom>
                <a:avLst/>
                <a:gdLst>
                  <a:gd name="T0" fmla="*/ 2147483646 w 16385"/>
                  <a:gd name="T1" fmla="*/ 9765625 h 26391"/>
                  <a:gd name="T2" fmla="*/ 2147483646 w 16385"/>
                  <a:gd name="T3" fmla="*/ 2147483646 h 26391"/>
                  <a:gd name="T4" fmla="*/ 2147483646 w 16385"/>
                  <a:gd name="T5" fmla="*/ 2147483646 h 26391"/>
                  <a:gd name="T6" fmla="*/ 2147483646 w 16385"/>
                  <a:gd name="T7" fmla="*/ 2147483646 h 26391"/>
                  <a:gd name="T8" fmla="*/ 2147483646 w 16385"/>
                  <a:gd name="T9" fmla="*/ 2147483646 h 26391"/>
                  <a:gd name="T10" fmla="*/ 2147483646 w 16385"/>
                  <a:gd name="T11" fmla="*/ 2147483646 h 26391"/>
                  <a:gd name="T12" fmla="*/ 2147483646 w 16385"/>
                  <a:gd name="T13" fmla="*/ 2147483646 h 26391"/>
                  <a:gd name="T14" fmla="*/ 2147483646 w 16385"/>
                  <a:gd name="T15" fmla="*/ 2147483646 h 26391"/>
                  <a:gd name="T16" fmla="*/ 2147483646 w 16385"/>
                  <a:gd name="T17" fmla="*/ 2147483646 h 26391"/>
                  <a:gd name="T18" fmla="*/ 2147483646 w 16385"/>
                  <a:gd name="T19" fmla="*/ 2147483646 h 26391"/>
                  <a:gd name="T20" fmla="*/ 2147483646 w 16385"/>
                  <a:gd name="T21" fmla="*/ 2147483646 h 26391"/>
                  <a:gd name="T22" fmla="*/ 2147483646 w 16385"/>
                  <a:gd name="T23" fmla="*/ 9765625 h 2639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2082;p13"/>
              <p:cNvSpPr>
                <a:spLocks/>
              </p:cNvSpPr>
              <p:nvPr/>
            </p:nvSpPr>
            <p:spPr bwMode="auto">
              <a:xfrm>
                <a:off x="582350" y="1004750"/>
                <a:ext cx="701400" cy="434125"/>
              </a:xfrm>
              <a:custGeom>
                <a:avLst/>
                <a:gdLst>
                  <a:gd name="T0" fmla="*/ 2147483646 w 28056"/>
                  <a:gd name="T1" fmla="*/ 9765625 h 17365"/>
                  <a:gd name="T2" fmla="*/ 2147483646 w 28056"/>
                  <a:gd name="T3" fmla="*/ 2147483646 h 17365"/>
                  <a:gd name="T4" fmla="*/ 2147483646 w 28056"/>
                  <a:gd name="T5" fmla="*/ 2147483646 h 17365"/>
                  <a:gd name="T6" fmla="*/ 2147483646 w 28056"/>
                  <a:gd name="T7" fmla="*/ 2147483646 h 17365"/>
                  <a:gd name="T8" fmla="*/ 2147483646 w 28056"/>
                  <a:gd name="T9" fmla="*/ 2147483646 h 17365"/>
                  <a:gd name="T10" fmla="*/ 2147483646 w 28056"/>
                  <a:gd name="T11" fmla="*/ 2147483646 h 17365"/>
                  <a:gd name="T12" fmla="*/ 2147483646 w 28056"/>
                  <a:gd name="T13" fmla="*/ 2147483646 h 17365"/>
                  <a:gd name="T14" fmla="*/ 2147483646 w 28056"/>
                  <a:gd name="T15" fmla="*/ 2147483646 h 17365"/>
                  <a:gd name="T16" fmla="*/ 2147483646 w 28056"/>
                  <a:gd name="T17" fmla="*/ 2147483646 h 17365"/>
                  <a:gd name="T18" fmla="*/ 2147483646 w 28056"/>
                  <a:gd name="T19" fmla="*/ 2147483646 h 17365"/>
                  <a:gd name="T20" fmla="*/ 2147483646 w 28056"/>
                  <a:gd name="T21" fmla="*/ 9765625 h 1736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2083;p13"/>
              <p:cNvSpPr>
                <a:spLocks/>
              </p:cNvSpPr>
              <p:nvPr/>
            </p:nvSpPr>
            <p:spPr bwMode="auto">
              <a:xfrm>
                <a:off x="755600" y="1406350"/>
                <a:ext cx="546375" cy="465075"/>
              </a:xfrm>
              <a:custGeom>
                <a:avLst/>
                <a:gdLst>
                  <a:gd name="T0" fmla="*/ 2147483646 w 21855"/>
                  <a:gd name="T1" fmla="*/ 0 h 18603"/>
                  <a:gd name="T2" fmla="*/ 2147483646 w 21855"/>
                  <a:gd name="T3" fmla="*/ 2147483646 h 18603"/>
                  <a:gd name="T4" fmla="*/ 2147483646 w 21855"/>
                  <a:gd name="T5" fmla="*/ 2147483646 h 18603"/>
                  <a:gd name="T6" fmla="*/ 2147483646 w 21855"/>
                  <a:gd name="T7" fmla="*/ 2147483646 h 18603"/>
                  <a:gd name="T8" fmla="*/ 2147483646 w 21855"/>
                  <a:gd name="T9" fmla="*/ 2147483646 h 18603"/>
                  <a:gd name="T10" fmla="*/ 2147483646 w 21855"/>
                  <a:gd name="T11" fmla="*/ 2147483646 h 18603"/>
                  <a:gd name="T12" fmla="*/ 2147483646 w 21855"/>
                  <a:gd name="T13" fmla="*/ 2147483646 h 18603"/>
                  <a:gd name="T14" fmla="*/ 2147483646 w 21855"/>
                  <a:gd name="T15" fmla="*/ 2147483646 h 18603"/>
                  <a:gd name="T16" fmla="*/ 2147483646 w 21855"/>
                  <a:gd name="T17" fmla="*/ 2147483646 h 18603"/>
                  <a:gd name="T18" fmla="*/ 2147483646 w 21855"/>
                  <a:gd name="T19" fmla="*/ 2147483646 h 18603"/>
                  <a:gd name="T20" fmla="*/ 2147483646 w 21855"/>
                  <a:gd name="T21" fmla="*/ 0 h 1860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2084;p13"/>
              <p:cNvSpPr>
                <a:spLocks/>
              </p:cNvSpPr>
              <p:nvPr/>
            </p:nvSpPr>
            <p:spPr bwMode="auto">
              <a:xfrm>
                <a:off x="1206975" y="1420700"/>
                <a:ext cx="335150" cy="648375"/>
              </a:xfrm>
              <a:custGeom>
                <a:avLst/>
                <a:gdLst>
                  <a:gd name="T0" fmla="*/ 2147483646 w 13406"/>
                  <a:gd name="T1" fmla="*/ 0 h 25935"/>
                  <a:gd name="T2" fmla="*/ 2147483646 w 13406"/>
                  <a:gd name="T3" fmla="*/ 2147483646 h 25935"/>
                  <a:gd name="T4" fmla="*/ 302734375 w 13406"/>
                  <a:gd name="T5" fmla="*/ 2147483646 h 25935"/>
                  <a:gd name="T6" fmla="*/ 2147483646 w 13406"/>
                  <a:gd name="T7" fmla="*/ 2147483646 h 25935"/>
                  <a:gd name="T8" fmla="*/ 2147483646 w 13406"/>
                  <a:gd name="T9" fmla="*/ 2147483646 h 25935"/>
                  <a:gd name="T10" fmla="*/ 2147483646 w 13406"/>
                  <a:gd name="T11" fmla="*/ 2147483646 h 25935"/>
                  <a:gd name="T12" fmla="*/ 2147483646 w 13406"/>
                  <a:gd name="T13" fmla="*/ 2147483646 h 25935"/>
                  <a:gd name="T14" fmla="*/ 2147483646 w 13406"/>
                  <a:gd name="T15" fmla="*/ 2147483646 h 25935"/>
                  <a:gd name="T16" fmla="*/ 2147483646 w 13406"/>
                  <a:gd name="T17" fmla="*/ 2147483646 h 25935"/>
                  <a:gd name="T18" fmla="*/ 2147483646 w 13406"/>
                  <a:gd name="T19" fmla="*/ 2147483646 h 25935"/>
                  <a:gd name="T20" fmla="*/ 2147483646 w 13406"/>
                  <a:gd name="T21" fmla="*/ 0 h 259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2085;p13"/>
              <p:cNvSpPr>
                <a:spLocks/>
              </p:cNvSpPr>
              <p:nvPr/>
            </p:nvSpPr>
            <p:spPr bwMode="auto">
              <a:xfrm>
                <a:off x="1324000" y="791250"/>
                <a:ext cx="503075" cy="549950"/>
              </a:xfrm>
              <a:custGeom>
                <a:avLst/>
                <a:gdLst>
                  <a:gd name="T0" fmla="*/ 2147483646 w 20123"/>
                  <a:gd name="T1" fmla="*/ 9765625 h 21998"/>
                  <a:gd name="T2" fmla="*/ 2147483646 w 20123"/>
                  <a:gd name="T3" fmla="*/ 2147483646 h 21998"/>
                  <a:gd name="T4" fmla="*/ 2147483646 w 20123"/>
                  <a:gd name="T5" fmla="*/ 2147483646 h 21998"/>
                  <a:gd name="T6" fmla="*/ 2147483646 w 20123"/>
                  <a:gd name="T7" fmla="*/ 2147483646 h 21998"/>
                  <a:gd name="T8" fmla="*/ 2147483646 w 20123"/>
                  <a:gd name="T9" fmla="*/ 2147483646 h 21998"/>
                  <a:gd name="T10" fmla="*/ 2147483646 w 20123"/>
                  <a:gd name="T11" fmla="*/ 2147483646 h 21998"/>
                  <a:gd name="T12" fmla="*/ 2147483646 w 20123"/>
                  <a:gd name="T13" fmla="*/ 2147483646 h 21998"/>
                  <a:gd name="T14" fmla="*/ 2147483646 w 20123"/>
                  <a:gd name="T15" fmla="*/ 2147483646 h 21998"/>
                  <a:gd name="T16" fmla="*/ 2147483646 w 20123"/>
                  <a:gd name="T17" fmla="*/ 2147483646 h 21998"/>
                  <a:gd name="T18" fmla="*/ 2147483646 w 20123"/>
                  <a:gd name="T19" fmla="*/ 9765625 h 219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2086;p13"/>
              <p:cNvSpPr>
                <a:spLocks/>
              </p:cNvSpPr>
              <p:nvPr/>
            </p:nvSpPr>
            <p:spPr bwMode="auto">
              <a:xfrm>
                <a:off x="1301950" y="1287625"/>
                <a:ext cx="630750" cy="358275"/>
              </a:xfrm>
              <a:custGeom>
                <a:avLst/>
                <a:gdLst>
                  <a:gd name="T0" fmla="*/ 2147483646 w 25230"/>
                  <a:gd name="T1" fmla="*/ 0 h 14331"/>
                  <a:gd name="T2" fmla="*/ 2147483646 w 25230"/>
                  <a:gd name="T3" fmla="*/ 2147483646 h 14331"/>
                  <a:gd name="T4" fmla="*/ 2147483646 w 25230"/>
                  <a:gd name="T5" fmla="*/ 2147483646 h 14331"/>
                  <a:gd name="T6" fmla="*/ 2147483646 w 25230"/>
                  <a:gd name="T7" fmla="*/ 2147483646 h 14331"/>
                  <a:gd name="T8" fmla="*/ 2147483646 w 25230"/>
                  <a:gd name="T9" fmla="*/ 2147483646 h 14331"/>
                  <a:gd name="T10" fmla="*/ 2147483646 w 25230"/>
                  <a:gd name="T11" fmla="*/ 2147483646 h 14331"/>
                  <a:gd name="T12" fmla="*/ 2147483646 w 25230"/>
                  <a:gd name="T13" fmla="*/ 2147483646 h 14331"/>
                  <a:gd name="T14" fmla="*/ 2147483646 w 25230"/>
                  <a:gd name="T15" fmla="*/ 2147483646 h 14331"/>
                  <a:gd name="T16" fmla="*/ 2147483646 w 25230"/>
                  <a:gd name="T17" fmla="*/ 2147483646 h 14331"/>
                  <a:gd name="T18" fmla="*/ 2147483646 w 25230"/>
                  <a:gd name="T19" fmla="*/ 2147483646 h 14331"/>
                  <a:gd name="T20" fmla="*/ 2147483646 w 25230"/>
                  <a:gd name="T21" fmla="*/ 0 h 143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2087;p13"/>
              <p:cNvSpPr/>
              <p:nvPr/>
            </p:nvSpPr>
            <p:spPr>
              <a:xfrm>
                <a:off x="1259575" y="1457406"/>
                <a:ext cx="127976" cy="437144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2088;p13"/>
              <p:cNvSpPr/>
              <p:nvPr/>
            </p:nvSpPr>
            <p:spPr>
              <a:xfrm>
                <a:off x="1279520" y="1437461"/>
                <a:ext cx="169528" cy="373982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2089;p13"/>
              <p:cNvSpPr/>
              <p:nvPr/>
            </p:nvSpPr>
            <p:spPr>
              <a:xfrm>
                <a:off x="1256251" y="1484001"/>
                <a:ext cx="69805" cy="373982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2090;p13"/>
              <p:cNvSpPr/>
              <p:nvPr/>
            </p:nvSpPr>
            <p:spPr>
              <a:xfrm>
                <a:off x="987002" y="1442446"/>
                <a:ext cx="299166" cy="242673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2091;p13"/>
              <p:cNvSpPr/>
              <p:nvPr/>
            </p:nvSpPr>
            <p:spPr>
              <a:xfrm>
                <a:off x="1126613" y="1425825"/>
                <a:ext cx="211078" cy="231039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2092;p13"/>
              <p:cNvSpPr/>
              <p:nvPr/>
            </p:nvSpPr>
            <p:spPr>
              <a:xfrm>
                <a:off x="873983" y="1410866"/>
                <a:ext cx="413846" cy="217741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2093;p13"/>
              <p:cNvSpPr>
                <a:spLocks/>
              </p:cNvSpPr>
              <p:nvPr/>
            </p:nvSpPr>
            <p:spPr bwMode="auto">
              <a:xfrm>
                <a:off x="980400" y="1404150"/>
                <a:ext cx="289450" cy="134325"/>
              </a:xfrm>
              <a:custGeom>
                <a:avLst/>
                <a:gdLst>
                  <a:gd name="T0" fmla="*/ 2147483646 w 11578"/>
                  <a:gd name="T1" fmla="*/ 0 h 5373"/>
                  <a:gd name="T2" fmla="*/ 2147483646 w 11578"/>
                  <a:gd name="T3" fmla="*/ 2147483646 h 5373"/>
                  <a:gd name="T4" fmla="*/ 947265625 w 11578"/>
                  <a:gd name="T5" fmla="*/ 2147483646 h 5373"/>
                  <a:gd name="T6" fmla="*/ 2147483646 w 11578"/>
                  <a:gd name="T7" fmla="*/ 2147483646 h 5373"/>
                  <a:gd name="T8" fmla="*/ 2147483646 w 11578"/>
                  <a:gd name="T9" fmla="*/ 2147483646 h 5373"/>
                  <a:gd name="T10" fmla="*/ 2147483646 w 11578"/>
                  <a:gd name="T11" fmla="*/ 2147483646 h 5373"/>
                  <a:gd name="T12" fmla="*/ 2147483646 w 11578"/>
                  <a:gd name="T13" fmla="*/ 2147483646 h 5373"/>
                  <a:gd name="T14" fmla="*/ 2147483646 w 11578"/>
                  <a:gd name="T15" fmla="*/ 2147483646 h 5373"/>
                  <a:gd name="T16" fmla="*/ 2147483646 w 11578"/>
                  <a:gd name="T17" fmla="*/ 2147483646 h 5373"/>
                  <a:gd name="T18" fmla="*/ 2147483646 w 11578"/>
                  <a:gd name="T19" fmla="*/ 166015625 h 5373"/>
                  <a:gd name="T20" fmla="*/ 2147483646 w 11578"/>
                  <a:gd name="T21" fmla="*/ 0 h 53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2094;p13"/>
              <p:cNvSpPr/>
              <p:nvPr/>
            </p:nvSpPr>
            <p:spPr>
              <a:xfrm>
                <a:off x="789219" y="1324435"/>
                <a:ext cx="491962" cy="121336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2095;p13"/>
              <p:cNvSpPr/>
              <p:nvPr/>
            </p:nvSpPr>
            <p:spPr>
              <a:xfrm>
                <a:off x="982015" y="1249638"/>
                <a:ext cx="327421" cy="181174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2096;p13"/>
              <p:cNvSpPr/>
              <p:nvPr/>
            </p:nvSpPr>
            <p:spPr>
              <a:xfrm>
                <a:off x="973705" y="1174841"/>
                <a:ext cx="357337" cy="239349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2097;p13"/>
              <p:cNvSpPr/>
              <p:nvPr/>
            </p:nvSpPr>
            <p:spPr>
              <a:xfrm>
                <a:off x="1138246" y="950451"/>
                <a:ext cx="179500" cy="462077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2098;p13"/>
              <p:cNvSpPr/>
              <p:nvPr/>
            </p:nvSpPr>
            <p:spPr>
              <a:xfrm>
                <a:off x="1214700" y="977046"/>
                <a:ext cx="139611" cy="452104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2099;p13"/>
              <p:cNvSpPr/>
              <p:nvPr/>
            </p:nvSpPr>
            <p:spPr>
              <a:xfrm>
                <a:off x="1287830" y="1008627"/>
                <a:ext cx="84764" cy="412212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2100;p13"/>
              <p:cNvSpPr/>
              <p:nvPr/>
            </p:nvSpPr>
            <p:spPr>
              <a:xfrm>
                <a:off x="1309436" y="1001978"/>
                <a:ext cx="275898" cy="378969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2101;p13"/>
              <p:cNvSpPr/>
              <p:nvPr/>
            </p:nvSpPr>
            <p:spPr>
              <a:xfrm>
                <a:off x="1297802" y="1111680"/>
                <a:ext cx="319111" cy="324118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2102;p13"/>
              <p:cNvSpPr/>
              <p:nvPr/>
            </p:nvSpPr>
            <p:spPr>
              <a:xfrm>
                <a:off x="1281181" y="1174841"/>
                <a:ext cx="354014" cy="262619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2103;p13"/>
              <p:cNvSpPr/>
              <p:nvPr/>
            </p:nvSpPr>
            <p:spPr>
              <a:xfrm>
                <a:off x="1291154" y="1351029"/>
                <a:ext cx="465371" cy="88093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2104;p13"/>
              <p:cNvSpPr/>
              <p:nvPr/>
            </p:nvSpPr>
            <p:spPr>
              <a:xfrm>
                <a:off x="1302788" y="1429149"/>
                <a:ext cx="402212" cy="68149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2105;p13"/>
              <p:cNvSpPr/>
              <p:nvPr/>
            </p:nvSpPr>
            <p:spPr>
              <a:xfrm>
                <a:off x="1296140" y="1387596"/>
                <a:ext cx="344041" cy="74796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2106;p13"/>
              <p:cNvSpPr/>
              <p:nvPr/>
            </p:nvSpPr>
            <p:spPr>
              <a:xfrm>
                <a:off x="1276196" y="1444109"/>
                <a:ext cx="344041" cy="106377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2107;p13"/>
              <p:cNvSpPr>
                <a:spLocks/>
              </p:cNvSpPr>
              <p:nvPr/>
            </p:nvSpPr>
            <p:spPr bwMode="auto">
              <a:xfrm>
                <a:off x="1137825" y="1157600"/>
                <a:ext cx="342175" cy="387200"/>
              </a:xfrm>
              <a:custGeom>
                <a:avLst/>
                <a:gdLst>
                  <a:gd name="T0" fmla="*/ 2147483646 w 13687"/>
                  <a:gd name="T1" fmla="*/ 2147483646 h 15488"/>
                  <a:gd name="T2" fmla="*/ 2147483646 w 13687"/>
                  <a:gd name="T3" fmla="*/ 2147483646 h 15488"/>
                  <a:gd name="T4" fmla="*/ 2147483646 w 13687"/>
                  <a:gd name="T5" fmla="*/ 2147483646 h 15488"/>
                  <a:gd name="T6" fmla="*/ 2147483646 w 13687"/>
                  <a:gd name="T7" fmla="*/ 2147483646 h 15488"/>
                  <a:gd name="T8" fmla="*/ 2147483646 w 13687"/>
                  <a:gd name="T9" fmla="*/ 2147483646 h 15488"/>
                  <a:gd name="T10" fmla="*/ 2147483646 w 13687"/>
                  <a:gd name="T11" fmla="*/ 2147483646 h 15488"/>
                  <a:gd name="T12" fmla="*/ 2147483646 w 13687"/>
                  <a:gd name="T13" fmla="*/ 2147483646 h 15488"/>
                  <a:gd name="T14" fmla="*/ 2147483646 w 13687"/>
                  <a:gd name="T15" fmla="*/ 2147483646 h 15488"/>
                  <a:gd name="T16" fmla="*/ 2147483646 w 13687"/>
                  <a:gd name="T17" fmla="*/ 2147483646 h 15488"/>
                  <a:gd name="T18" fmla="*/ 2147483646 w 13687"/>
                  <a:gd name="T19" fmla="*/ 2147483646 h 15488"/>
                  <a:gd name="T20" fmla="*/ 2147483646 w 13687"/>
                  <a:gd name="T21" fmla="*/ 2147483646 h 15488"/>
                  <a:gd name="T22" fmla="*/ 2147483646 w 13687"/>
                  <a:gd name="T23" fmla="*/ 2147483646 h 15488"/>
                  <a:gd name="T24" fmla="*/ 2147483646 w 13687"/>
                  <a:gd name="T25" fmla="*/ 2147483646 h 15488"/>
                  <a:gd name="T26" fmla="*/ 2147483646 w 13687"/>
                  <a:gd name="T27" fmla="*/ 2147483646 h 15488"/>
                  <a:gd name="T28" fmla="*/ 2147483646 w 13687"/>
                  <a:gd name="T29" fmla="*/ 2147483646 h 15488"/>
                  <a:gd name="T30" fmla="*/ 2147483646 w 13687"/>
                  <a:gd name="T31" fmla="*/ 2147483646 h 15488"/>
                  <a:gd name="T32" fmla="*/ 2147483646 w 13687"/>
                  <a:gd name="T33" fmla="*/ 2147483646 h 15488"/>
                  <a:gd name="T34" fmla="*/ 2147483646 w 13687"/>
                  <a:gd name="T35" fmla="*/ 2147483646 h 15488"/>
                  <a:gd name="T36" fmla="*/ 2147483646 w 13687"/>
                  <a:gd name="T37" fmla="*/ 2147483646 h 15488"/>
                  <a:gd name="T38" fmla="*/ 2147483646 w 13687"/>
                  <a:gd name="T39" fmla="*/ 2147483646 h 15488"/>
                  <a:gd name="T40" fmla="*/ 2147483646 w 13687"/>
                  <a:gd name="T41" fmla="*/ 2147483646 h 15488"/>
                  <a:gd name="T42" fmla="*/ 2147483646 w 13687"/>
                  <a:gd name="T43" fmla="*/ 2147483646 h 15488"/>
                  <a:gd name="T44" fmla="*/ 2147483646 w 13687"/>
                  <a:gd name="T45" fmla="*/ 2147483646 h 15488"/>
                  <a:gd name="T46" fmla="*/ 2147483646 w 13687"/>
                  <a:gd name="T47" fmla="*/ 2147483646 h 15488"/>
                  <a:gd name="T48" fmla="*/ 2147483646 w 13687"/>
                  <a:gd name="T49" fmla="*/ 2147483646 h 15488"/>
                  <a:gd name="T50" fmla="*/ 2147483646 w 13687"/>
                  <a:gd name="T51" fmla="*/ 2147483646 h 15488"/>
                  <a:gd name="T52" fmla="*/ 2147483646 w 13687"/>
                  <a:gd name="T53" fmla="*/ 2147483646 h 15488"/>
                  <a:gd name="T54" fmla="*/ 2147483646 w 13687"/>
                  <a:gd name="T55" fmla="*/ 2147483646 h 15488"/>
                  <a:gd name="T56" fmla="*/ 2147483646 w 13687"/>
                  <a:gd name="T57" fmla="*/ 2147483646 h 15488"/>
                  <a:gd name="T58" fmla="*/ 2147483646 w 13687"/>
                  <a:gd name="T59" fmla="*/ 2147483646 h 15488"/>
                  <a:gd name="T60" fmla="*/ 2147483646 w 13687"/>
                  <a:gd name="T61" fmla="*/ 2147483646 h 15488"/>
                  <a:gd name="T62" fmla="*/ 2147483646 w 13687"/>
                  <a:gd name="T63" fmla="*/ 9765625 h 154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2108;p13"/>
              <p:cNvSpPr>
                <a:spLocks/>
              </p:cNvSpPr>
              <p:nvPr/>
            </p:nvSpPr>
            <p:spPr bwMode="auto">
              <a:xfrm>
                <a:off x="1239650" y="1283750"/>
                <a:ext cx="136800" cy="139925"/>
              </a:xfrm>
              <a:custGeom>
                <a:avLst/>
                <a:gdLst>
                  <a:gd name="T0" fmla="*/ 2147483646 w 5472"/>
                  <a:gd name="T1" fmla="*/ 0 h 5597"/>
                  <a:gd name="T2" fmla="*/ 2147483646 w 5472"/>
                  <a:gd name="T3" fmla="*/ 888671875 h 5597"/>
                  <a:gd name="T4" fmla="*/ 2147483646 w 5472"/>
                  <a:gd name="T5" fmla="*/ 2147483646 h 5597"/>
                  <a:gd name="T6" fmla="*/ 1494140625 w 5472"/>
                  <a:gd name="T7" fmla="*/ 2147483646 h 5597"/>
                  <a:gd name="T8" fmla="*/ 2147483646 w 5472"/>
                  <a:gd name="T9" fmla="*/ 2147483646 h 5597"/>
                  <a:gd name="T10" fmla="*/ 2147483646 w 5472"/>
                  <a:gd name="T11" fmla="*/ 2147483646 h 5597"/>
                  <a:gd name="T12" fmla="*/ 2147483646 w 5472"/>
                  <a:gd name="T13" fmla="*/ 2147483646 h 5597"/>
                  <a:gd name="T14" fmla="*/ 2147483646 w 5472"/>
                  <a:gd name="T15" fmla="*/ 2147483646 h 5597"/>
                  <a:gd name="T16" fmla="*/ 2147483646 w 5472"/>
                  <a:gd name="T17" fmla="*/ 2147483646 h 5597"/>
                  <a:gd name="T18" fmla="*/ 2147483646 w 5472"/>
                  <a:gd name="T19" fmla="*/ 2147483646 h 5597"/>
                  <a:gd name="T20" fmla="*/ 2147483646 w 5472"/>
                  <a:gd name="T21" fmla="*/ 2147483646 h 5597"/>
                  <a:gd name="T22" fmla="*/ 2147483646 w 5472"/>
                  <a:gd name="T23" fmla="*/ 2147483646 h 5597"/>
                  <a:gd name="T24" fmla="*/ 2147483646 w 5472"/>
                  <a:gd name="T25" fmla="*/ 2147483646 h 5597"/>
                  <a:gd name="T26" fmla="*/ 2147483646 w 5472"/>
                  <a:gd name="T27" fmla="*/ 2147483646 h 5597"/>
                  <a:gd name="T28" fmla="*/ 2147483646 w 5472"/>
                  <a:gd name="T29" fmla="*/ 1914062500 h 5597"/>
                  <a:gd name="T30" fmla="*/ 2147483646 w 5472"/>
                  <a:gd name="T31" fmla="*/ 2147483646 h 5597"/>
                  <a:gd name="T32" fmla="*/ 2147483646 w 5472"/>
                  <a:gd name="T33" fmla="*/ 0 h 559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25" name="Google Shape;2109;p13"/>
            <p:cNvSpPr>
              <a:spLocks/>
            </p:cNvSpPr>
            <p:nvPr/>
          </p:nvSpPr>
          <p:spPr bwMode="auto">
            <a:xfrm flipH="1">
              <a:off x="1170791" y="2634203"/>
              <a:ext cx="630603" cy="311054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1095907991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6" name="Google Shape;2110;p13"/>
            <p:cNvSpPr>
              <a:spLocks/>
            </p:cNvSpPr>
            <p:nvPr/>
          </p:nvSpPr>
          <p:spPr bwMode="auto">
            <a:xfrm>
              <a:off x="1733772" y="2945244"/>
              <a:ext cx="377384" cy="186151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1445025277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25569707 w 19748"/>
                <a:gd name="T35" fmla="*/ 2147483646 h 9741"/>
                <a:gd name="T36" fmla="*/ 680426734 w 19748"/>
                <a:gd name="T37" fmla="*/ 2147483646 h 9741"/>
                <a:gd name="T38" fmla="*/ 84150364 w 19748"/>
                <a:gd name="T39" fmla="*/ 2147483646 h 9741"/>
                <a:gd name="T40" fmla="*/ 170708433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680433521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7" name="Google Shape;2111;p13"/>
            <p:cNvSpPr>
              <a:spLocks/>
            </p:cNvSpPr>
            <p:nvPr/>
          </p:nvSpPr>
          <p:spPr bwMode="auto">
            <a:xfrm flipH="1">
              <a:off x="8015403" y="206504"/>
              <a:ext cx="1461448" cy="813167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2147483646 w 30756"/>
                <a:gd name="T51" fmla="*/ 2147483646 h 17113"/>
                <a:gd name="T52" fmla="*/ 2147483646 w 30756"/>
                <a:gd name="T53" fmla="*/ 2147483646 h 17113"/>
                <a:gd name="T54" fmla="*/ 2147483646 w 30756"/>
                <a:gd name="T55" fmla="*/ 2147483646 h 17113"/>
                <a:gd name="T56" fmla="*/ 2147483646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anchor="ctr"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anchor="ctr"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anchor="ctr"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anchor="ctr"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178533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2126;p14"/>
          <p:cNvGrpSpPr>
            <a:grpSpLocks/>
          </p:cNvGrpSpPr>
          <p:nvPr/>
        </p:nvGrpSpPr>
        <p:grpSpPr bwMode="auto">
          <a:xfrm>
            <a:off x="-269875" y="155575"/>
            <a:ext cx="12726988" cy="6980238"/>
            <a:chOff x="-202790" y="116561"/>
            <a:chExt cx="9545220" cy="5235159"/>
          </a:xfrm>
        </p:grpSpPr>
        <p:sp>
          <p:nvSpPr>
            <p:cNvPr id="6" name="Google Shape;2127;p14"/>
            <p:cNvSpPr>
              <a:spLocks/>
            </p:cNvSpPr>
            <p:nvPr/>
          </p:nvSpPr>
          <p:spPr bwMode="auto">
            <a:xfrm flipH="1">
              <a:off x="-65450" y="3697900"/>
              <a:ext cx="9209436" cy="1484501"/>
            </a:xfrm>
            <a:custGeom>
              <a:avLst/>
              <a:gdLst>
                <a:gd name="T0" fmla="*/ 2147483646 w 75622"/>
                <a:gd name="T1" fmla="*/ 512617 h 107378"/>
                <a:gd name="T2" fmla="*/ 2147483646 w 75622"/>
                <a:gd name="T3" fmla="*/ 67692557 h 107378"/>
                <a:gd name="T4" fmla="*/ 2147483646 w 75622"/>
                <a:gd name="T5" fmla="*/ 724736518 h 107378"/>
                <a:gd name="T6" fmla="*/ 2147483646 w 75622"/>
                <a:gd name="T7" fmla="*/ 1583798699 h 107378"/>
                <a:gd name="T8" fmla="*/ 2147483646 w 75622"/>
                <a:gd name="T9" fmla="*/ 2147483646 h 107378"/>
                <a:gd name="T10" fmla="*/ 2147483646 w 75622"/>
                <a:gd name="T11" fmla="*/ 2147483646 h 107378"/>
                <a:gd name="T12" fmla="*/ 2147483646 w 75622"/>
                <a:gd name="T13" fmla="*/ 2147483646 h 107378"/>
                <a:gd name="T14" fmla="*/ 2147483646 w 75622"/>
                <a:gd name="T15" fmla="*/ 2147483646 h 107378"/>
                <a:gd name="T16" fmla="*/ 2147483646 w 75622"/>
                <a:gd name="T17" fmla="*/ 2147483646 h 107378"/>
                <a:gd name="T18" fmla="*/ 2147483646 w 75622"/>
                <a:gd name="T19" fmla="*/ 2147483646 h 107378"/>
                <a:gd name="T20" fmla="*/ 2147483646 w 75622"/>
                <a:gd name="T21" fmla="*/ 2147483646 h 107378"/>
                <a:gd name="T22" fmla="*/ 2147483646 w 75622"/>
                <a:gd name="T23" fmla="*/ 2147483646 h 107378"/>
                <a:gd name="T24" fmla="*/ 2147483646 w 75622"/>
                <a:gd name="T25" fmla="*/ 2147483646 h 107378"/>
                <a:gd name="T26" fmla="*/ 2147483646 w 75622"/>
                <a:gd name="T27" fmla="*/ 2147483646 h 107378"/>
                <a:gd name="T28" fmla="*/ 2147483646 w 75622"/>
                <a:gd name="T29" fmla="*/ 2147483646 h 107378"/>
                <a:gd name="T30" fmla="*/ 2147483646 w 75622"/>
                <a:gd name="T31" fmla="*/ 2147483646 h 107378"/>
                <a:gd name="T32" fmla="*/ 2147483646 w 75622"/>
                <a:gd name="T33" fmla="*/ 2147483646 h 107378"/>
                <a:gd name="T34" fmla="*/ 2147483646 w 75622"/>
                <a:gd name="T35" fmla="*/ 2147483646 h 107378"/>
                <a:gd name="T36" fmla="*/ 2147483646 w 75622"/>
                <a:gd name="T37" fmla="*/ 2147483646 h 107378"/>
                <a:gd name="T38" fmla="*/ 2147483646 w 75622"/>
                <a:gd name="T39" fmla="*/ 2147483646 h 107378"/>
                <a:gd name="T40" fmla="*/ 2147483646 w 75622"/>
                <a:gd name="T41" fmla="*/ 2147483646 h 107378"/>
                <a:gd name="T42" fmla="*/ 2147483646 w 75622"/>
                <a:gd name="T43" fmla="*/ 2147483646 h 107378"/>
                <a:gd name="T44" fmla="*/ 2147483646 w 75622"/>
                <a:gd name="T45" fmla="*/ 2147483646 h 107378"/>
                <a:gd name="T46" fmla="*/ 2147483646 w 75622"/>
                <a:gd name="T47" fmla="*/ 2147483646 h 107378"/>
                <a:gd name="T48" fmla="*/ 2147483646 w 75622"/>
                <a:gd name="T49" fmla="*/ 2147483646 h 107378"/>
                <a:gd name="T50" fmla="*/ 2147483646 w 75622"/>
                <a:gd name="T51" fmla="*/ 2147483646 h 107378"/>
                <a:gd name="T52" fmla="*/ 2147483646 w 75622"/>
                <a:gd name="T53" fmla="*/ 2123177465 h 107378"/>
                <a:gd name="T54" fmla="*/ 2147483646 w 75622"/>
                <a:gd name="T55" fmla="*/ 2004999653 h 107378"/>
                <a:gd name="T56" fmla="*/ 2147483646 w 75622"/>
                <a:gd name="T57" fmla="*/ 2004999653 h 107378"/>
                <a:gd name="T58" fmla="*/ 2147483646 w 75622"/>
                <a:gd name="T59" fmla="*/ 2147483646 h 107378"/>
                <a:gd name="T60" fmla="*/ 2147483646 w 75622"/>
                <a:gd name="T61" fmla="*/ 2147483646 h 107378"/>
                <a:gd name="T62" fmla="*/ 2147483646 w 75622"/>
                <a:gd name="T63" fmla="*/ 2147483646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147483646 h 107378"/>
                <a:gd name="T74" fmla="*/ 2147483646 w 75622"/>
                <a:gd name="T75" fmla="*/ 2147483646 h 107378"/>
                <a:gd name="T76" fmla="*/ 2147483646 w 75622"/>
                <a:gd name="T77" fmla="*/ 512617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7" name="Google Shape;2128;p14"/>
            <p:cNvSpPr>
              <a:spLocks/>
            </p:cNvSpPr>
            <p:nvPr/>
          </p:nvSpPr>
          <p:spPr bwMode="auto">
            <a:xfrm flipH="1">
              <a:off x="-38772" y="3988074"/>
              <a:ext cx="9209483" cy="1194062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2147483646 h 81492"/>
                <a:gd name="T4" fmla="*/ 2147483646 w 75655"/>
                <a:gd name="T5" fmla="*/ 2147483646 h 81492"/>
                <a:gd name="T6" fmla="*/ 2147483646 w 75655"/>
                <a:gd name="T7" fmla="*/ 2147483646 h 81492"/>
                <a:gd name="T8" fmla="*/ 2147483646 w 75655"/>
                <a:gd name="T9" fmla="*/ 2147483646 h 81492"/>
                <a:gd name="T10" fmla="*/ 2147483646 w 75655"/>
                <a:gd name="T11" fmla="*/ 2147483646 h 81492"/>
                <a:gd name="T12" fmla="*/ 2147483646 w 75655"/>
                <a:gd name="T13" fmla="*/ 2147483646 h 81492"/>
                <a:gd name="T14" fmla="*/ 2147483646 w 75655"/>
                <a:gd name="T15" fmla="*/ 2147483646 h 81492"/>
                <a:gd name="T16" fmla="*/ 2147483646 w 75655"/>
                <a:gd name="T17" fmla="*/ 2147483646 h 81492"/>
                <a:gd name="T18" fmla="*/ 2147483646 w 75655"/>
                <a:gd name="T19" fmla="*/ 2147483646 h 81492"/>
                <a:gd name="T20" fmla="*/ 2147483646 w 75655"/>
                <a:gd name="T21" fmla="*/ 2147483646 h 81492"/>
                <a:gd name="T22" fmla="*/ 2147483646 w 75655"/>
                <a:gd name="T23" fmla="*/ 2147483646 h 81492"/>
                <a:gd name="T24" fmla="*/ 2147483646 w 75655"/>
                <a:gd name="T25" fmla="*/ 2147483646 h 81492"/>
                <a:gd name="T26" fmla="*/ 2147483646 w 75655"/>
                <a:gd name="T27" fmla="*/ 2147483646 h 81492"/>
                <a:gd name="T28" fmla="*/ 2147483646 w 75655"/>
                <a:gd name="T29" fmla="*/ 2147483646 h 81492"/>
                <a:gd name="T30" fmla="*/ 2147483646 w 75655"/>
                <a:gd name="T31" fmla="*/ 2147483646 h 81492"/>
                <a:gd name="T32" fmla="*/ 2147483646 w 75655"/>
                <a:gd name="T33" fmla="*/ 2147483646 h 81492"/>
                <a:gd name="T34" fmla="*/ 2147483646 w 75655"/>
                <a:gd name="T35" fmla="*/ 2147483646 h 81492"/>
                <a:gd name="T36" fmla="*/ 2147483646 w 75655"/>
                <a:gd name="T37" fmla="*/ 2147483646 h 81492"/>
                <a:gd name="T38" fmla="*/ 2147483646 w 75655"/>
                <a:gd name="T39" fmla="*/ 2147483646 h 81492"/>
                <a:gd name="T40" fmla="*/ 2147483646 w 75655"/>
                <a:gd name="T41" fmla="*/ 2147483646 h 81492"/>
                <a:gd name="T42" fmla="*/ 2147483646 w 75655"/>
                <a:gd name="T43" fmla="*/ 2147483646 h 81492"/>
                <a:gd name="T44" fmla="*/ 2147483646 w 75655"/>
                <a:gd name="T45" fmla="*/ 2147483646 h 81492"/>
                <a:gd name="T46" fmla="*/ 2147483646 w 75655"/>
                <a:gd name="T47" fmla="*/ 2147483646 h 81492"/>
                <a:gd name="T48" fmla="*/ 2147483646 w 75655"/>
                <a:gd name="T49" fmla="*/ 1464278383 h 81492"/>
                <a:gd name="T50" fmla="*/ 2147483646 w 75655"/>
                <a:gd name="T51" fmla="*/ 293112975 h 81492"/>
                <a:gd name="T52" fmla="*/ 2147483646 w 75655"/>
                <a:gd name="T53" fmla="*/ 45265415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8" name="Google Shape;2129;p14"/>
            <p:cNvGrpSpPr>
              <a:grpSpLocks/>
            </p:cNvGrpSpPr>
            <p:nvPr/>
          </p:nvGrpSpPr>
          <p:grpSpPr bwMode="auto"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89" name="Google Shape;2130;p14"/>
              <p:cNvSpPr>
                <a:spLocks/>
              </p:cNvSpPr>
              <p:nvPr/>
            </p:nvSpPr>
            <p:spPr bwMode="auto">
              <a:xfrm>
                <a:off x="528600" y="2234875"/>
                <a:ext cx="191400" cy="173775"/>
              </a:xfrm>
              <a:custGeom>
                <a:avLst/>
                <a:gdLst>
                  <a:gd name="T0" fmla="*/ 2147483646 w 7656"/>
                  <a:gd name="T1" fmla="*/ 2147483646 h 6951"/>
                  <a:gd name="T2" fmla="*/ 2147483646 w 7656"/>
                  <a:gd name="T3" fmla="*/ 2147483646 h 6951"/>
                  <a:gd name="T4" fmla="*/ 2147483646 w 7656"/>
                  <a:gd name="T5" fmla="*/ 2147483646 h 6951"/>
                  <a:gd name="T6" fmla="*/ 2147483646 w 7656"/>
                  <a:gd name="T7" fmla="*/ 2147483646 h 6951"/>
                  <a:gd name="T8" fmla="*/ 2147483646 w 7656"/>
                  <a:gd name="T9" fmla="*/ 2147483646 h 6951"/>
                  <a:gd name="T10" fmla="*/ 2147483646 w 7656"/>
                  <a:gd name="T11" fmla="*/ 2147483646 h 6951"/>
                  <a:gd name="T12" fmla="*/ 2147483646 w 7656"/>
                  <a:gd name="T13" fmla="*/ 2147483646 h 6951"/>
                  <a:gd name="T14" fmla="*/ 2147483646 w 7656"/>
                  <a:gd name="T15" fmla="*/ 2147483646 h 6951"/>
                  <a:gd name="T16" fmla="*/ 2147483646 w 7656"/>
                  <a:gd name="T17" fmla="*/ 2147483646 h 6951"/>
                  <a:gd name="T18" fmla="*/ 2147483646 w 7656"/>
                  <a:gd name="T19" fmla="*/ 2147483646 h 6951"/>
                  <a:gd name="T20" fmla="*/ 2147483646 w 7656"/>
                  <a:gd name="T21" fmla="*/ 2147483646 h 6951"/>
                  <a:gd name="T22" fmla="*/ 2147483646 w 7656"/>
                  <a:gd name="T23" fmla="*/ 2147483646 h 6951"/>
                  <a:gd name="T24" fmla="*/ 2147483646 w 7656"/>
                  <a:gd name="T25" fmla="*/ 2147483646 h 6951"/>
                  <a:gd name="T26" fmla="*/ 2147483646 w 7656"/>
                  <a:gd name="T27" fmla="*/ 2147483646 h 6951"/>
                  <a:gd name="T28" fmla="*/ 2147483646 w 7656"/>
                  <a:gd name="T29" fmla="*/ 2147483646 h 6951"/>
                  <a:gd name="T30" fmla="*/ 2147483646 w 7656"/>
                  <a:gd name="T31" fmla="*/ 2147483646 h 6951"/>
                  <a:gd name="T32" fmla="*/ 2147483646 w 7656"/>
                  <a:gd name="T33" fmla="*/ 2147483646 h 6951"/>
                  <a:gd name="T34" fmla="*/ 2147483646 w 7656"/>
                  <a:gd name="T35" fmla="*/ 2147483646 h 6951"/>
                  <a:gd name="T36" fmla="*/ 2147483646 w 7656"/>
                  <a:gd name="T37" fmla="*/ 2147483646 h 6951"/>
                  <a:gd name="T38" fmla="*/ 2147483646 w 7656"/>
                  <a:gd name="T39" fmla="*/ 2147483646 h 6951"/>
                  <a:gd name="T40" fmla="*/ 2147483646 w 7656"/>
                  <a:gd name="T41" fmla="*/ 2147483646 h 6951"/>
                  <a:gd name="T42" fmla="*/ 2147483646 w 7656"/>
                  <a:gd name="T43" fmla="*/ 2147483646 h 6951"/>
                  <a:gd name="T44" fmla="*/ 2147483646 w 7656"/>
                  <a:gd name="T45" fmla="*/ 2147483646 h 6951"/>
                  <a:gd name="T46" fmla="*/ 2147483646 w 7656"/>
                  <a:gd name="T47" fmla="*/ 2147483646 h 6951"/>
                  <a:gd name="T48" fmla="*/ 2147483646 w 7656"/>
                  <a:gd name="T49" fmla="*/ 2147483646 h 6951"/>
                  <a:gd name="T50" fmla="*/ 2147483646 w 7656"/>
                  <a:gd name="T51" fmla="*/ 2147483646 h 6951"/>
                  <a:gd name="T52" fmla="*/ 2147483646 w 7656"/>
                  <a:gd name="T53" fmla="*/ 2147483646 h 6951"/>
                  <a:gd name="T54" fmla="*/ 2147483646 w 7656"/>
                  <a:gd name="T55" fmla="*/ 2147483646 h 6951"/>
                  <a:gd name="T56" fmla="*/ 2147483646 w 7656"/>
                  <a:gd name="T57" fmla="*/ 2147483646 h 6951"/>
                  <a:gd name="T58" fmla="*/ 2147483646 w 7656"/>
                  <a:gd name="T59" fmla="*/ 2147483646 h 6951"/>
                  <a:gd name="T60" fmla="*/ 2147483646 w 7656"/>
                  <a:gd name="T61" fmla="*/ 2147483646 h 6951"/>
                  <a:gd name="T62" fmla="*/ 2147483646 w 7656"/>
                  <a:gd name="T63" fmla="*/ 2147483646 h 6951"/>
                  <a:gd name="T64" fmla="*/ 2147483646 w 7656"/>
                  <a:gd name="T65" fmla="*/ 2147483646 h 6951"/>
                  <a:gd name="T66" fmla="*/ 2147483646 w 7656"/>
                  <a:gd name="T67" fmla="*/ 2147483646 h 6951"/>
                  <a:gd name="T68" fmla="*/ 2147483646 w 7656"/>
                  <a:gd name="T69" fmla="*/ 2147483646 h 6951"/>
                  <a:gd name="T70" fmla="*/ 2147483646 w 7656"/>
                  <a:gd name="T71" fmla="*/ 2147483646 h 6951"/>
                  <a:gd name="T72" fmla="*/ 2147483646 w 7656"/>
                  <a:gd name="T73" fmla="*/ 2147483646 h 6951"/>
                  <a:gd name="T74" fmla="*/ 2147483646 w 7656"/>
                  <a:gd name="T75" fmla="*/ 0 h 695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0" name="Google Shape;2131;p14"/>
              <p:cNvSpPr>
                <a:spLocks/>
              </p:cNvSpPr>
              <p:nvPr/>
            </p:nvSpPr>
            <p:spPr bwMode="auto">
              <a:xfrm>
                <a:off x="8590775" y="1881650"/>
                <a:ext cx="275700" cy="247825"/>
              </a:xfrm>
              <a:custGeom>
                <a:avLst/>
                <a:gdLst>
                  <a:gd name="T0" fmla="*/ 2147483646 w 11028"/>
                  <a:gd name="T1" fmla="*/ 2147483646 h 9913"/>
                  <a:gd name="T2" fmla="*/ 2147483646 w 11028"/>
                  <a:gd name="T3" fmla="*/ 2147483646 h 9913"/>
                  <a:gd name="T4" fmla="*/ 2147483646 w 11028"/>
                  <a:gd name="T5" fmla="*/ 2147483646 h 9913"/>
                  <a:gd name="T6" fmla="*/ 2147483646 w 11028"/>
                  <a:gd name="T7" fmla="*/ 2147483646 h 9913"/>
                  <a:gd name="T8" fmla="*/ 2147483646 w 11028"/>
                  <a:gd name="T9" fmla="*/ 2147483646 h 9913"/>
                  <a:gd name="T10" fmla="*/ 2147483646 w 11028"/>
                  <a:gd name="T11" fmla="*/ 2147483646 h 9913"/>
                  <a:gd name="T12" fmla="*/ 2147483646 w 11028"/>
                  <a:gd name="T13" fmla="*/ 2147483646 h 9913"/>
                  <a:gd name="T14" fmla="*/ 2147483646 w 11028"/>
                  <a:gd name="T15" fmla="*/ 2147483646 h 9913"/>
                  <a:gd name="T16" fmla="*/ 2147483646 w 11028"/>
                  <a:gd name="T17" fmla="*/ 2147483646 h 9913"/>
                  <a:gd name="T18" fmla="*/ 2147483646 w 11028"/>
                  <a:gd name="T19" fmla="*/ 2147483646 h 9913"/>
                  <a:gd name="T20" fmla="*/ 2147483646 w 11028"/>
                  <a:gd name="T21" fmla="*/ 2147483646 h 9913"/>
                  <a:gd name="T22" fmla="*/ 2147483646 w 11028"/>
                  <a:gd name="T23" fmla="*/ 2147483646 h 9913"/>
                  <a:gd name="T24" fmla="*/ 2147483646 w 11028"/>
                  <a:gd name="T25" fmla="*/ 2147483646 h 9913"/>
                  <a:gd name="T26" fmla="*/ 2147483646 w 11028"/>
                  <a:gd name="T27" fmla="*/ 2147483646 h 9913"/>
                  <a:gd name="T28" fmla="*/ 2147483646 w 11028"/>
                  <a:gd name="T29" fmla="*/ 2147483646 h 9913"/>
                  <a:gd name="T30" fmla="*/ 2147483646 w 11028"/>
                  <a:gd name="T31" fmla="*/ 2147483646 h 9913"/>
                  <a:gd name="T32" fmla="*/ 2147483646 w 11028"/>
                  <a:gd name="T33" fmla="*/ 2147483646 h 9913"/>
                  <a:gd name="T34" fmla="*/ 2147483646 w 11028"/>
                  <a:gd name="T35" fmla="*/ 2147483646 h 9913"/>
                  <a:gd name="T36" fmla="*/ 2147483646 w 11028"/>
                  <a:gd name="T37" fmla="*/ 2147483646 h 9913"/>
                  <a:gd name="T38" fmla="*/ 2147483646 w 11028"/>
                  <a:gd name="T39" fmla="*/ 2147483646 h 9913"/>
                  <a:gd name="T40" fmla="*/ 2147483646 w 11028"/>
                  <a:gd name="T41" fmla="*/ 2147483646 h 9913"/>
                  <a:gd name="T42" fmla="*/ 2147483646 w 11028"/>
                  <a:gd name="T43" fmla="*/ 2147483646 h 9913"/>
                  <a:gd name="T44" fmla="*/ 2147483646 w 11028"/>
                  <a:gd name="T45" fmla="*/ 2147483646 h 9913"/>
                  <a:gd name="T46" fmla="*/ 2147483646 w 11028"/>
                  <a:gd name="T47" fmla="*/ 2147483646 h 9913"/>
                  <a:gd name="T48" fmla="*/ 2147483646 w 11028"/>
                  <a:gd name="T49" fmla="*/ 2147483646 h 9913"/>
                  <a:gd name="T50" fmla="*/ 2147483646 w 11028"/>
                  <a:gd name="T51" fmla="*/ 2147483646 h 9913"/>
                  <a:gd name="T52" fmla="*/ 2147483646 w 11028"/>
                  <a:gd name="T53" fmla="*/ 2147483646 h 9913"/>
                  <a:gd name="T54" fmla="*/ 2147483646 w 11028"/>
                  <a:gd name="T55" fmla="*/ 2147483646 h 9913"/>
                  <a:gd name="T56" fmla="*/ 2147483646 w 11028"/>
                  <a:gd name="T57" fmla="*/ 2147483646 h 9913"/>
                  <a:gd name="T58" fmla="*/ 2147483646 w 11028"/>
                  <a:gd name="T59" fmla="*/ 2147483646 h 9913"/>
                  <a:gd name="T60" fmla="*/ 2147483646 w 11028"/>
                  <a:gd name="T61" fmla="*/ 2147483646 h 9913"/>
                  <a:gd name="T62" fmla="*/ 2147483646 w 11028"/>
                  <a:gd name="T63" fmla="*/ 2147483646 h 9913"/>
                  <a:gd name="T64" fmla="*/ 2147483646 w 11028"/>
                  <a:gd name="T65" fmla="*/ 2147483646 h 9913"/>
                  <a:gd name="T66" fmla="*/ 2147483646 w 11028"/>
                  <a:gd name="T67" fmla="*/ 2147483646 h 9913"/>
                  <a:gd name="T68" fmla="*/ 2147483646 w 11028"/>
                  <a:gd name="T69" fmla="*/ 2147483646 h 9913"/>
                  <a:gd name="T70" fmla="*/ 2147483646 w 11028"/>
                  <a:gd name="T71" fmla="*/ 2147483646 h 9913"/>
                  <a:gd name="T72" fmla="*/ 2147483646 w 11028"/>
                  <a:gd name="T73" fmla="*/ 2147483646 h 9913"/>
                  <a:gd name="T74" fmla="*/ 2147483646 w 11028"/>
                  <a:gd name="T75" fmla="*/ 9765625 h 99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1" name="Google Shape;2132;p14"/>
              <p:cNvSpPr>
                <a:spLocks/>
              </p:cNvSpPr>
              <p:nvPr/>
            </p:nvSpPr>
            <p:spPr bwMode="auto">
              <a:xfrm>
                <a:off x="150917" y="306400"/>
                <a:ext cx="1138176" cy="561447"/>
              </a:xfrm>
              <a:custGeom>
                <a:avLst/>
                <a:gdLst>
                  <a:gd name="T0" fmla="*/ 2147483646 w 19748"/>
                  <a:gd name="T1" fmla="*/ 0 h 9741"/>
                  <a:gd name="T2" fmla="*/ 2147483646 w 19748"/>
                  <a:gd name="T3" fmla="*/ 2147483646 h 9741"/>
                  <a:gd name="T4" fmla="*/ 2147483646 w 19748"/>
                  <a:gd name="T5" fmla="*/ 2147483646 h 9741"/>
                  <a:gd name="T6" fmla="*/ 2147483646 w 19748"/>
                  <a:gd name="T7" fmla="*/ 2147483646 h 9741"/>
                  <a:gd name="T8" fmla="*/ 2147483646 w 19748"/>
                  <a:gd name="T9" fmla="*/ 2147483646 h 9741"/>
                  <a:gd name="T10" fmla="*/ 2147483646 w 19748"/>
                  <a:gd name="T11" fmla="*/ 2147483646 h 9741"/>
                  <a:gd name="T12" fmla="*/ 2147483646 w 19748"/>
                  <a:gd name="T13" fmla="*/ 2147483646 h 9741"/>
                  <a:gd name="T14" fmla="*/ 2147483646 w 19748"/>
                  <a:gd name="T15" fmla="*/ 2147483646 h 9741"/>
                  <a:gd name="T16" fmla="*/ 2147483646 w 19748"/>
                  <a:gd name="T17" fmla="*/ 2147483646 h 9741"/>
                  <a:gd name="T18" fmla="*/ 2147483646 w 19748"/>
                  <a:gd name="T19" fmla="*/ 2147483646 h 9741"/>
                  <a:gd name="T20" fmla="*/ 2147483646 w 19748"/>
                  <a:gd name="T21" fmla="*/ 2147483646 h 9741"/>
                  <a:gd name="T22" fmla="*/ 2147483646 w 19748"/>
                  <a:gd name="T23" fmla="*/ 2147483646 h 9741"/>
                  <a:gd name="T24" fmla="*/ 2147483646 w 19748"/>
                  <a:gd name="T25" fmla="*/ 2147483646 h 9741"/>
                  <a:gd name="T26" fmla="*/ 2147483646 w 19748"/>
                  <a:gd name="T27" fmla="*/ 2147483646 h 9741"/>
                  <a:gd name="T28" fmla="*/ 2147483646 w 19748"/>
                  <a:gd name="T29" fmla="*/ 2147483646 h 9741"/>
                  <a:gd name="T30" fmla="*/ 2147483646 w 19748"/>
                  <a:gd name="T31" fmla="*/ 2147483646 h 9741"/>
                  <a:gd name="T32" fmla="*/ 2147483646 w 19748"/>
                  <a:gd name="T33" fmla="*/ 2147483646 h 9741"/>
                  <a:gd name="T34" fmla="*/ 2147483646 w 19748"/>
                  <a:gd name="T35" fmla="*/ 2147483646 h 9741"/>
                  <a:gd name="T36" fmla="*/ 2147483646 w 19748"/>
                  <a:gd name="T37" fmla="*/ 2147483646 h 9741"/>
                  <a:gd name="T38" fmla="*/ 2147483646 w 19748"/>
                  <a:gd name="T39" fmla="*/ 2147483646 h 9741"/>
                  <a:gd name="T40" fmla="*/ 2147483646 w 19748"/>
                  <a:gd name="T41" fmla="*/ 2147483646 h 9741"/>
                  <a:gd name="T42" fmla="*/ 2147483646 w 19748"/>
                  <a:gd name="T43" fmla="*/ 2147483646 h 9741"/>
                  <a:gd name="T44" fmla="*/ 2147483646 w 19748"/>
                  <a:gd name="T45" fmla="*/ 2147483646 h 9741"/>
                  <a:gd name="T46" fmla="*/ 2147483646 w 19748"/>
                  <a:gd name="T47" fmla="*/ 2147483646 h 9741"/>
                  <a:gd name="T48" fmla="*/ 2147483646 w 19748"/>
                  <a:gd name="T49" fmla="*/ 2147483646 h 9741"/>
                  <a:gd name="T50" fmla="*/ 2147483646 w 19748"/>
                  <a:gd name="T51" fmla="*/ 2147483646 h 9741"/>
                  <a:gd name="T52" fmla="*/ 2147483646 w 19748"/>
                  <a:gd name="T53" fmla="*/ 2147483646 h 9741"/>
                  <a:gd name="T54" fmla="*/ 2147483646 w 19748"/>
                  <a:gd name="T55" fmla="*/ 2147483646 h 9741"/>
                  <a:gd name="T56" fmla="*/ 2147483646 w 19748"/>
                  <a:gd name="T57" fmla="*/ 2147483646 h 9741"/>
                  <a:gd name="T58" fmla="*/ 2147483646 w 19748"/>
                  <a:gd name="T59" fmla="*/ 2147483646 h 9741"/>
                  <a:gd name="T60" fmla="*/ 2147483646 w 19748"/>
                  <a:gd name="T61" fmla="*/ 2147483646 h 9741"/>
                  <a:gd name="T62" fmla="*/ 2147483646 w 19748"/>
                  <a:gd name="T63" fmla="*/ 0 h 9741"/>
                  <a:gd name="T64" fmla="*/ 2147483646 w 19748"/>
                  <a:gd name="T65" fmla="*/ 0 h 97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lnTo>
                      <a:pt x="13943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2" name="Google Shape;2133;p14"/>
              <p:cNvSpPr>
                <a:spLocks/>
              </p:cNvSpPr>
              <p:nvPr/>
            </p:nvSpPr>
            <p:spPr bwMode="auto">
              <a:xfrm>
                <a:off x="8181699" y="722222"/>
                <a:ext cx="592207" cy="329511"/>
              </a:xfrm>
              <a:custGeom>
                <a:avLst/>
                <a:gdLst>
                  <a:gd name="T0" fmla="*/ 2147483646 w 30756"/>
                  <a:gd name="T1" fmla="*/ 0 h 17113"/>
                  <a:gd name="T2" fmla="*/ 2147483646 w 30756"/>
                  <a:gd name="T3" fmla="*/ 2147483646 h 17113"/>
                  <a:gd name="T4" fmla="*/ 2147483646 w 30756"/>
                  <a:gd name="T5" fmla="*/ 2147483646 h 17113"/>
                  <a:gd name="T6" fmla="*/ 2147483646 w 30756"/>
                  <a:gd name="T7" fmla="*/ 2147483646 h 17113"/>
                  <a:gd name="T8" fmla="*/ 2147483646 w 30756"/>
                  <a:gd name="T9" fmla="*/ 2147483646 h 17113"/>
                  <a:gd name="T10" fmla="*/ 2147483646 w 30756"/>
                  <a:gd name="T11" fmla="*/ 2147483646 h 17113"/>
                  <a:gd name="T12" fmla="*/ 2147483646 w 30756"/>
                  <a:gd name="T13" fmla="*/ 2147483646 h 17113"/>
                  <a:gd name="T14" fmla="*/ 2147483646 w 30756"/>
                  <a:gd name="T15" fmla="*/ 2147483646 h 17113"/>
                  <a:gd name="T16" fmla="*/ 2147483646 w 30756"/>
                  <a:gd name="T17" fmla="*/ 2147483646 h 17113"/>
                  <a:gd name="T18" fmla="*/ 2147483646 w 30756"/>
                  <a:gd name="T19" fmla="*/ 2147483646 h 17113"/>
                  <a:gd name="T20" fmla="*/ 2147483646 w 30756"/>
                  <a:gd name="T21" fmla="*/ 2147483646 h 17113"/>
                  <a:gd name="T22" fmla="*/ 2147483646 w 30756"/>
                  <a:gd name="T23" fmla="*/ 2147483646 h 17113"/>
                  <a:gd name="T24" fmla="*/ 2147483646 w 30756"/>
                  <a:gd name="T25" fmla="*/ 2147483646 h 17113"/>
                  <a:gd name="T26" fmla="*/ 2147483646 w 30756"/>
                  <a:gd name="T27" fmla="*/ 2147483646 h 17113"/>
                  <a:gd name="T28" fmla="*/ 2147483646 w 30756"/>
                  <a:gd name="T29" fmla="*/ 2147483646 h 17113"/>
                  <a:gd name="T30" fmla="*/ 2147483646 w 30756"/>
                  <a:gd name="T31" fmla="*/ 2147483646 h 17113"/>
                  <a:gd name="T32" fmla="*/ 2147483646 w 30756"/>
                  <a:gd name="T33" fmla="*/ 2147483646 h 17113"/>
                  <a:gd name="T34" fmla="*/ 2147483646 w 30756"/>
                  <a:gd name="T35" fmla="*/ 2147483646 h 17113"/>
                  <a:gd name="T36" fmla="*/ 2147483646 w 30756"/>
                  <a:gd name="T37" fmla="*/ 2147483646 h 17113"/>
                  <a:gd name="T38" fmla="*/ 2147483646 w 30756"/>
                  <a:gd name="T39" fmla="*/ 2147483646 h 17113"/>
                  <a:gd name="T40" fmla="*/ 2147483646 w 30756"/>
                  <a:gd name="T41" fmla="*/ 2147483646 h 17113"/>
                  <a:gd name="T42" fmla="*/ 2147483646 w 30756"/>
                  <a:gd name="T43" fmla="*/ 2147483646 h 17113"/>
                  <a:gd name="T44" fmla="*/ 2147483646 w 30756"/>
                  <a:gd name="T45" fmla="*/ 2147483646 h 17113"/>
                  <a:gd name="T46" fmla="*/ 2147483646 w 30756"/>
                  <a:gd name="T47" fmla="*/ 2147483646 h 17113"/>
                  <a:gd name="T48" fmla="*/ 2147483646 w 30756"/>
                  <a:gd name="T49" fmla="*/ 2147483646 h 17113"/>
                  <a:gd name="T50" fmla="*/ 794102239 w 30756"/>
                  <a:gd name="T51" fmla="*/ 2147483646 h 17113"/>
                  <a:gd name="T52" fmla="*/ 354645981 w 30756"/>
                  <a:gd name="T53" fmla="*/ 2147483646 h 17113"/>
                  <a:gd name="T54" fmla="*/ 177323000 w 30756"/>
                  <a:gd name="T55" fmla="*/ 2147483646 h 17113"/>
                  <a:gd name="T56" fmla="*/ 264745970 w 30756"/>
                  <a:gd name="T57" fmla="*/ 2147483646 h 17113"/>
                  <a:gd name="T58" fmla="*/ 2147483646 w 30756"/>
                  <a:gd name="T59" fmla="*/ 2147483646 h 17113"/>
                  <a:gd name="T60" fmla="*/ 2147483646 w 30756"/>
                  <a:gd name="T61" fmla="*/ 2147483646 h 17113"/>
                  <a:gd name="T62" fmla="*/ 2147483646 w 30756"/>
                  <a:gd name="T63" fmla="*/ 2147483646 h 17113"/>
                  <a:gd name="T64" fmla="*/ 2147483646 w 30756"/>
                  <a:gd name="T65" fmla="*/ 2147483646 h 17113"/>
                  <a:gd name="T66" fmla="*/ 2147483646 w 30756"/>
                  <a:gd name="T67" fmla="*/ 2147483646 h 17113"/>
                  <a:gd name="T68" fmla="*/ 2147483646 w 30756"/>
                  <a:gd name="T69" fmla="*/ 2147483646 h 17113"/>
                  <a:gd name="T70" fmla="*/ 2147483646 w 30756"/>
                  <a:gd name="T71" fmla="*/ 2147483646 h 17113"/>
                  <a:gd name="T72" fmla="*/ 2147483646 w 30756"/>
                  <a:gd name="T73" fmla="*/ 2147483646 h 17113"/>
                  <a:gd name="T74" fmla="*/ 2147483646 w 30756"/>
                  <a:gd name="T75" fmla="*/ 2147483646 h 17113"/>
                  <a:gd name="T76" fmla="*/ 2147483646 w 30756"/>
                  <a:gd name="T77" fmla="*/ 2147483646 h 17113"/>
                  <a:gd name="T78" fmla="*/ 2147483646 w 30756"/>
                  <a:gd name="T79" fmla="*/ 2147483646 h 17113"/>
                  <a:gd name="T80" fmla="*/ 2147483646 w 30756"/>
                  <a:gd name="T81" fmla="*/ 0 h 17113"/>
                  <a:gd name="T82" fmla="*/ 2147483646 w 30756"/>
                  <a:gd name="T83" fmla="*/ 0 h 1711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lnTo>
                      <a:pt x="21949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3" name="Google Shape;2134;p14"/>
              <p:cNvSpPr>
                <a:spLocks/>
              </p:cNvSpPr>
              <p:nvPr/>
            </p:nvSpPr>
            <p:spPr bwMode="auto">
              <a:xfrm>
                <a:off x="5034800" y="116561"/>
                <a:ext cx="762227" cy="372918"/>
              </a:xfrm>
              <a:custGeom>
                <a:avLst/>
                <a:gdLst>
                  <a:gd name="T0" fmla="*/ 2147483646 w 26320"/>
                  <a:gd name="T1" fmla="*/ 0 h 12877"/>
                  <a:gd name="T2" fmla="*/ 2147483646 w 26320"/>
                  <a:gd name="T3" fmla="*/ 2147483646 h 12877"/>
                  <a:gd name="T4" fmla="*/ 2147483646 w 26320"/>
                  <a:gd name="T5" fmla="*/ 2147483646 h 12877"/>
                  <a:gd name="T6" fmla="*/ 2147483646 w 26320"/>
                  <a:gd name="T7" fmla="*/ 2147483646 h 12877"/>
                  <a:gd name="T8" fmla="*/ 2147483646 w 26320"/>
                  <a:gd name="T9" fmla="*/ 2147483646 h 12877"/>
                  <a:gd name="T10" fmla="*/ 2147483646 w 26320"/>
                  <a:gd name="T11" fmla="*/ 2147483646 h 12877"/>
                  <a:gd name="T12" fmla="*/ 2147483646 w 26320"/>
                  <a:gd name="T13" fmla="*/ 2147483646 h 12877"/>
                  <a:gd name="T14" fmla="*/ 2147483646 w 26320"/>
                  <a:gd name="T15" fmla="*/ 2147483646 h 12877"/>
                  <a:gd name="T16" fmla="*/ 2147483646 w 26320"/>
                  <a:gd name="T17" fmla="*/ 2147483646 h 12877"/>
                  <a:gd name="T18" fmla="*/ 692845403 w 26320"/>
                  <a:gd name="T19" fmla="*/ 2147483646 h 12877"/>
                  <a:gd name="T20" fmla="*/ 0 w 26320"/>
                  <a:gd name="T21" fmla="*/ 2147483646 h 12877"/>
                  <a:gd name="T22" fmla="*/ 692845403 w 26320"/>
                  <a:gd name="T23" fmla="*/ 2147483646 h 12877"/>
                  <a:gd name="T24" fmla="*/ 2147483646 w 26320"/>
                  <a:gd name="T25" fmla="*/ 2147483646 h 12877"/>
                  <a:gd name="T26" fmla="*/ 2147483646 w 26320"/>
                  <a:gd name="T27" fmla="*/ 2147483646 h 12877"/>
                  <a:gd name="T28" fmla="*/ 2147483646 w 26320"/>
                  <a:gd name="T29" fmla="*/ 2147483646 h 12877"/>
                  <a:gd name="T30" fmla="*/ 2147483646 w 26320"/>
                  <a:gd name="T31" fmla="*/ 2147483646 h 12877"/>
                  <a:gd name="T32" fmla="*/ 2147483646 w 26320"/>
                  <a:gd name="T33" fmla="*/ 2147483646 h 12877"/>
                  <a:gd name="T34" fmla="*/ 2147483646 w 26320"/>
                  <a:gd name="T35" fmla="*/ 2147483646 h 12877"/>
                  <a:gd name="T36" fmla="*/ 2147483646 w 26320"/>
                  <a:gd name="T37" fmla="*/ 2147483646 h 12877"/>
                  <a:gd name="T38" fmla="*/ 2147483646 w 26320"/>
                  <a:gd name="T39" fmla="*/ 2147483646 h 12877"/>
                  <a:gd name="T40" fmla="*/ 2147483646 w 26320"/>
                  <a:gd name="T41" fmla="*/ 2147483646 h 12877"/>
                  <a:gd name="T42" fmla="*/ 2147483646 w 26320"/>
                  <a:gd name="T43" fmla="*/ 2147483646 h 12877"/>
                  <a:gd name="T44" fmla="*/ 2147483646 w 26320"/>
                  <a:gd name="T45" fmla="*/ 2147483646 h 12877"/>
                  <a:gd name="T46" fmla="*/ 2147483646 w 26320"/>
                  <a:gd name="T47" fmla="*/ 2147483646 h 12877"/>
                  <a:gd name="T48" fmla="*/ 2147483646 w 26320"/>
                  <a:gd name="T49" fmla="*/ 2147483646 h 12877"/>
                  <a:gd name="T50" fmla="*/ 2147483646 w 26320"/>
                  <a:gd name="T51" fmla="*/ 2147483646 h 12877"/>
                  <a:gd name="T52" fmla="*/ 2147483646 w 26320"/>
                  <a:gd name="T53" fmla="*/ 2147483646 h 12877"/>
                  <a:gd name="T54" fmla="*/ 2147483646 w 26320"/>
                  <a:gd name="T55" fmla="*/ 2147483646 h 12877"/>
                  <a:gd name="T56" fmla="*/ 2147483646 w 26320"/>
                  <a:gd name="T57" fmla="*/ 2147483646 h 12877"/>
                  <a:gd name="T58" fmla="*/ 2147483646 w 26320"/>
                  <a:gd name="T59" fmla="*/ 2147483646 h 12877"/>
                  <a:gd name="T60" fmla="*/ 2147483646 w 26320"/>
                  <a:gd name="T61" fmla="*/ 2147483646 h 12877"/>
                  <a:gd name="T62" fmla="*/ 2147483646 w 26320"/>
                  <a:gd name="T63" fmla="*/ 2147483646 h 12877"/>
                  <a:gd name="T64" fmla="*/ 2147483646 w 26320"/>
                  <a:gd name="T65" fmla="*/ 2147483646 h 12877"/>
                  <a:gd name="T66" fmla="*/ 2147483646 w 26320"/>
                  <a:gd name="T67" fmla="*/ 2147483646 h 12877"/>
                  <a:gd name="T68" fmla="*/ 2147483646 w 26320"/>
                  <a:gd name="T69" fmla="*/ 2147483646 h 12877"/>
                  <a:gd name="T70" fmla="*/ 2147483646 w 26320"/>
                  <a:gd name="T71" fmla="*/ 2147483646 h 12877"/>
                  <a:gd name="T72" fmla="*/ 2147483646 w 26320"/>
                  <a:gd name="T73" fmla="*/ 2147483646 h 12877"/>
                  <a:gd name="T74" fmla="*/ 2147483646 w 26320"/>
                  <a:gd name="T75" fmla="*/ 2147483646 h 12877"/>
                  <a:gd name="T76" fmla="*/ 2147483646 w 26320"/>
                  <a:gd name="T77" fmla="*/ 2147483646 h 12877"/>
                  <a:gd name="T78" fmla="*/ 2147483646 w 26320"/>
                  <a:gd name="T79" fmla="*/ 2147483646 h 12877"/>
                  <a:gd name="T80" fmla="*/ 2147483646 w 26320"/>
                  <a:gd name="T81" fmla="*/ 2147483646 h 12877"/>
                  <a:gd name="T82" fmla="*/ 2147483646 w 26320"/>
                  <a:gd name="T83" fmla="*/ 2147483646 h 12877"/>
                  <a:gd name="T84" fmla="*/ 2147483646 w 26320"/>
                  <a:gd name="T85" fmla="*/ 2147483646 h 12877"/>
                  <a:gd name="T86" fmla="*/ 2147483646 w 26320"/>
                  <a:gd name="T87" fmla="*/ 0 h 12877"/>
                  <a:gd name="T88" fmla="*/ 2147483646 w 26320"/>
                  <a:gd name="T89" fmla="*/ 0 h 1287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lnTo>
                      <a:pt x="9173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9" name="Google Shape;2135;p14"/>
            <p:cNvGrpSpPr>
              <a:grpSpLocks/>
            </p:cNvGrpSpPr>
            <p:nvPr/>
          </p:nvGrpSpPr>
          <p:grpSpPr bwMode="auto"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131" name="Google Shape;2136;p14"/>
              <p:cNvGrpSpPr>
                <a:grpSpLocks/>
              </p:cNvGrpSpPr>
              <p:nvPr/>
            </p:nvGrpSpPr>
            <p:grpSpPr bwMode="auto"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83" name="Google Shape;2137;p14"/>
                <p:cNvSpPr>
                  <a:spLocks/>
                </p:cNvSpPr>
                <p:nvPr/>
              </p:nvSpPr>
              <p:spPr bwMode="auto">
                <a:xfrm>
                  <a:off x="5465300" y="376500"/>
                  <a:ext cx="1468900" cy="885025"/>
                </a:xfrm>
                <a:custGeom>
                  <a:avLst/>
                  <a:gdLst>
                    <a:gd name="T0" fmla="*/ 2147483646 w 58756"/>
                    <a:gd name="T1" fmla="*/ 9765625 h 35401"/>
                    <a:gd name="T2" fmla="*/ 2147483646 w 58756"/>
                    <a:gd name="T3" fmla="*/ 2147483646 h 35401"/>
                    <a:gd name="T4" fmla="*/ 0 w 58756"/>
                    <a:gd name="T5" fmla="*/ 2147483646 h 35401"/>
                    <a:gd name="T6" fmla="*/ 2147483646 w 58756"/>
                    <a:gd name="T7" fmla="*/ 2147483646 h 35401"/>
                    <a:gd name="T8" fmla="*/ 2147483646 w 58756"/>
                    <a:gd name="T9" fmla="*/ 2147483646 h 35401"/>
                    <a:gd name="T10" fmla="*/ 2147483646 w 58756"/>
                    <a:gd name="T11" fmla="*/ 2147483646 h 35401"/>
                    <a:gd name="T12" fmla="*/ 2147483646 w 58756"/>
                    <a:gd name="T13" fmla="*/ 2147483646 h 35401"/>
                    <a:gd name="T14" fmla="*/ 2147483646 w 58756"/>
                    <a:gd name="T15" fmla="*/ 2147483646 h 35401"/>
                    <a:gd name="T16" fmla="*/ 2147483646 w 58756"/>
                    <a:gd name="T17" fmla="*/ 2147483646 h 35401"/>
                    <a:gd name="T18" fmla="*/ 2147483646 w 58756"/>
                    <a:gd name="T19" fmla="*/ 2147483646 h 35401"/>
                    <a:gd name="T20" fmla="*/ 2147483646 w 58756"/>
                    <a:gd name="T21" fmla="*/ 2147483646 h 35401"/>
                    <a:gd name="T22" fmla="*/ 2147483646 w 58756"/>
                    <a:gd name="T23" fmla="*/ 2147483646 h 35401"/>
                    <a:gd name="T24" fmla="*/ 2147483646 w 58756"/>
                    <a:gd name="T25" fmla="*/ 2147483646 h 35401"/>
                    <a:gd name="T26" fmla="*/ 2147483646 w 58756"/>
                    <a:gd name="T27" fmla="*/ 2147483646 h 35401"/>
                    <a:gd name="T28" fmla="*/ 2147483646 w 58756"/>
                    <a:gd name="T29" fmla="*/ 2147483646 h 35401"/>
                    <a:gd name="T30" fmla="*/ 2147483646 w 58756"/>
                    <a:gd name="T31" fmla="*/ 2147483646 h 35401"/>
                    <a:gd name="T32" fmla="*/ 2147483646 w 58756"/>
                    <a:gd name="T33" fmla="*/ 2147483646 h 35401"/>
                    <a:gd name="T34" fmla="*/ 2147483646 w 58756"/>
                    <a:gd name="T35" fmla="*/ 2147483646 h 35401"/>
                    <a:gd name="T36" fmla="*/ 2147483646 w 58756"/>
                    <a:gd name="T37" fmla="*/ 2147483646 h 35401"/>
                    <a:gd name="T38" fmla="*/ 2147483646 w 58756"/>
                    <a:gd name="T39" fmla="*/ 2147483646 h 35401"/>
                    <a:gd name="T40" fmla="*/ 2147483646 w 58756"/>
                    <a:gd name="T41" fmla="*/ 2147483646 h 35401"/>
                    <a:gd name="T42" fmla="*/ 2147483646 w 58756"/>
                    <a:gd name="T43" fmla="*/ 2147483646 h 35401"/>
                    <a:gd name="T44" fmla="*/ 2147483646 w 58756"/>
                    <a:gd name="T45" fmla="*/ 2147483646 h 35401"/>
                    <a:gd name="T46" fmla="*/ 2147483646 w 58756"/>
                    <a:gd name="T47" fmla="*/ 2147483646 h 35401"/>
                    <a:gd name="T48" fmla="*/ 2147483646 w 58756"/>
                    <a:gd name="T49" fmla="*/ 2147483646 h 35401"/>
                    <a:gd name="T50" fmla="*/ 2147483646 w 58756"/>
                    <a:gd name="T51" fmla="*/ 2147483646 h 35401"/>
                    <a:gd name="T52" fmla="*/ 2147483646 w 58756"/>
                    <a:gd name="T53" fmla="*/ 2147483646 h 35401"/>
                    <a:gd name="T54" fmla="*/ 2147483646 w 58756"/>
                    <a:gd name="T55" fmla="*/ 9765625 h 3540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4" name="Google Shape;2138;p14"/>
                <p:cNvSpPr>
                  <a:spLocks/>
                </p:cNvSpPr>
                <p:nvPr/>
              </p:nvSpPr>
              <p:spPr bwMode="auto">
                <a:xfrm>
                  <a:off x="5306650" y="567150"/>
                  <a:ext cx="1550450" cy="431325"/>
                </a:xfrm>
                <a:custGeom>
                  <a:avLst/>
                  <a:gdLst>
                    <a:gd name="T0" fmla="*/ 2147483646 w 62018"/>
                    <a:gd name="T1" fmla="*/ 9765625 h 17253"/>
                    <a:gd name="T2" fmla="*/ 2147483646 w 62018"/>
                    <a:gd name="T3" fmla="*/ 2147483646 h 17253"/>
                    <a:gd name="T4" fmla="*/ 2147483646 w 62018"/>
                    <a:gd name="T5" fmla="*/ 2147483646 h 17253"/>
                    <a:gd name="T6" fmla="*/ 2147483646 w 62018"/>
                    <a:gd name="T7" fmla="*/ 2147483646 h 17253"/>
                    <a:gd name="T8" fmla="*/ 2147483646 w 62018"/>
                    <a:gd name="T9" fmla="*/ 2147483646 h 17253"/>
                    <a:gd name="T10" fmla="*/ 2147483646 w 62018"/>
                    <a:gd name="T11" fmla="*/ 2147483646 h 17253"/>
                    <a:gd name="T12" fmla="*/ 2147483646 w 62018"/>
                    <a:gd name="T13" fmla="*/ 2147483646 h 17253"/>
                    <a:gd name="T14" fmla="*/ 2147483646 w 62018"/>
                    <a:gd name="T15" fmla="*/ 9765625 h 172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5" name="Google Shape;2139;p14"/>
                <p:cNvSpPr>
                  <a:spLocks/>
                </p:cNvSpPr>
                <p:nvPr/>
              </p:nvSpPr>
              <p:spPr bwMode="auto">
                <a:xfrm>
                  <a:off x="5989850" y="686650"/>
                  <a:ext cx="415500" cy="362775"/>
                </a:xfrm>
                <a:custGeom>
                  <a:avLst/>
                  <a:gdLst>
                    <a:gd name="T0" fmla="*/ 2147483646 w 16620"/>
                    <a:gd name="T1" fmla="*/ 9765625 h 14511"/>
                    <a:gd name="T2" fmla="*/ 2147483646 w 16620"/>
                    <a:gd name="T3" fmla="*/ 2147483646 h 14511"/>
                    <a:gd name="T4" fmla="*/ 2147483646 w 16620"/>
                    <a:gd name="T5" fmla="*/ 2147483646 h 14511"/>
                    <a:gd name="T6" fmla="*/ 2147483646 w 16620"/>
                    <a:gd name="T7" fmla="*/ 2147483646 h 14511"/>
                    <a:gd name="T8" fmla="*/ 2147483646 w 16620"/>
                    <a:gd name="T9" fmla="*/ 2147483646 h 14511"/>
                    <a:gd name="T10" fmla="*/ 2147483646 w 16620"/>
                    <a:gd name="T11" fmla="*/ 2147483646 h 14511"/>
                    <a:gd name="T12" fmla="*/ 2147483646 w 16620"/>
                    <a:gd name="T13" fmla="*/ 9765625 h 1451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6" name="Google Shape;2140;p14"/>
                <p:cNvSpPr>
                  <a:spLocks/>
                </p:cNvSpPr>
                <p:nvPr/>
              </p:nvSpPr>
              <p:spPr bwMode="auto">
                <a:xfrm>
                  <a:off x="6117575" y="673600"/>
                  <a:ext cx="407025" cy="64175"/>
                </a:xfrm>
                <a:custGeom>
                  <a:avLst/>
                  <a:gdLst>
                    <a:gd name="T0" fmla="*/ 2147483646 w 16281"/>
                    <a:gd name="T1" fmla="*/ 0 h 2567"/>
                    <a:gd name="T2" fmla="*/ 2147483646 w 16281"/>
                    <a:gd name="T3" fmla="*/ 2147483646 h 2567"/>
                    <a:gd name="T4" fmla="*/ 2147483646 w 16281"/>
                    <a:gd name="T5" fmla="*/ 2147483646 h 2567"/>
                    <a:gd name="T6" fmla="*/ 2147483646 w 16281"/>
                    <a:gd name="T7" fmla="*/ 2147483646 h 2567"/>
                    <a:gd name="T8" fmla="*/ 2147483646 w 16281"/>
                    <a:gd name="T9" fmla="*/ 2147483646 h 2567"/>
                    <a:gd name="T10" fmla="*/ 2147483646 w 16281"/>
                    <a:gd name="T11" fmla="*/ 2147483646 h 2567"/>
                    <a:gd name="T12" fmla="*/ 2147483646 w 16281"/>
                    <a:gd name="T13" fmla="*/ 2147483646 h 2567"/>
                    <a:gd name="T14" fmla="*/ 2147483646 w 16281"/>
                    <a:gd name="T15" fmla="*/ 2147483646 h 2567"/>
                    <a:gd name="T16" fmla="*/ 2147483646 w 16281"/>
                    <a:gd name="T17" fmla="*/ 0 h 256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7" name="Google Shape;2141;p14"/>
                <p:cNvSpPr>
                  <a:spLocks/>
                </p:cNvSpPr>
                <p:nvPr/>
              </p:nvSpPr>
              <p:spPr bwMode="auto">
                <a:xfrm>
                  <a:off x="5671425" y="497500"/>
                  <a:ext cx="468675" cy="122275"/>
                </a:xfrm>
                <a:custGeom>
                  <a:avLst/>
                  <a:gdLst>
                    <a:gd name="T0" fmla="*/ 2147483646 w 18747"/>
                    <a:gd name="T1" fmla="*/ 0 h 4891"/>
                    <a:gd name="T2" fmla="*/ 2147483646 w 18747"/>
                    <a:gd name="T3" fmla="*/ 2147483646 h 4891"/>
                    <a:gd name="T4" fmla="*/ 2147483646 w 18747"/>
                    <a:gd name="T5" fmla="*/ 2147483646 h 4891"/>
                    <a:gd name="T6" fmla="*/ 2147483646 w 18747"/>
                    <a:gd name="T7" fmla="*/ 2147483646 h 4891"/>
                    <a:gd name="T8" fmla="*/ 2147483646 w 18747"/>
                    <a:gd name="T9" fmla="*/ 2147483646 h 4891"/>
                    <a:gd name="T10" fmla="*/ 2147483646 w 18747"/>
                    <a:gd name="T11" fmla="*/ 1992187500 h 4891"/>
                    <a:gd name="T12" fmla="*/ 2147483646 w 18747"/>
                    <a:gd name="T13" fmla="*/ 205078125 h 4891"/>
                    <a:gd name="T14" fmla="*/ 2147483646 w 18747"/>
                    <a:gd name="T15" fmla="*/ 0 h 48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8" name="Google Shape;2142;p14"/>
                <p:cNvSpPr>
                  <a:spLocks/>
                </p:cNvSpPr>
                <p:nvPr/>
              </p:nvSpPr>
              <p:spPr bwMode="auto">
                <a:xfrm>
                  <a:off x="5582375" y="614150"/>
                  <a:ext cx="365800" cy="430475"/>
                </a:xfrm>
                <a:custGeom>
                  <a:avLst/>
                  <a:gdLst>
                    <a:gd name="T0" fmla="*/ 2147483646 w 14632"/>
                    <a:gd name="T1" fmla="*/ 0 h 17219"/>
                    <a:gd name="T2" fmla="*/ 2147483646 w 14632"/>
                    <a:gd name="T3" fmla="*/ 2147483646 h 17219"/>
                    <a:gd name="T4" fmla="*/ 2147483646 w 14632"/>
                    <a:gd name="T5" fmla="*/ 2147483646 h 17219"/>
                    <a:gd name="T6" fmla="*/ 2147483646 w 14632"/>
                    <a:gd name="T7" fmla="*/ 2147483646 h 17219"/>
                    <a:gd name="T8" fmla="*/ 2147483646 w 14632"/>
                    <a:gd name="T9" fmla="*/ 2147483646 h 17219"/>
                    <a:gd name="T10" fmla="*/ 2147483646 w 14632"/>
                    <a:gd name="T11" fmla="*/ 2147483646 h 17219"/>
                    <a:gd name="T12" fmla="*/ 2147483646 w 14632"/>
                    <a:gd name="T13" fmla="*/ 2147483646 h 17219"/>
                    <a:gd name="T14" fmla="*/ 2147483646 w 14632"/>
                    <a:gd name="T15" fmla="*/ 0 h 172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2" name="Google Shape;2143;p14"/>
              <p:cNvGrpSpPr>
                <a:grpSpLocks/>
              </p:cNvGrpSpPr>
              <p:nvPr/>
            </p:nvGrpSpPr>
            <p:grpSpPr bwMode="auto"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75" name="Google Shape;2144;p14"/>
                <p:cNvSpPr/>
                <p:nvPr/>
              </p:nvSpPr>
              <p:spPr>
                <a:xfrm>
                  <a:off x="2672845" y="2247951"/>
                  <a:ext cx="194510" cy="63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6" name="Google Shape;2145;p14"/>
                <p:cNvSpPr/>
                <p:nvPr/>
              </p:nvSpPr>
              <p:spPr>
                <a:xfrm>
                  <a:off x="2672845" y="2127766"/>
                  <a:ext cx="113860" cy="167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7" name="Google Shape;2146;p14"/>
                <p:cNvSpPr/>
                <p:nvPr/>
              </p:nvSpPr>
              <p:spPr>
                <a:xfrm>
                  <a:off x="2577962" y="2126184"/>
                  <a:ext cx="107534" cy="170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8" name="Google Shape;2147;p14"/>
                <p:cNvSpPr/>
                <p:nvPr/>
              </p:nvSpPr>
              <p:spPr>
                <a:xfrm>
                  <a:off x="2494148" y="2221067"/>
                  <a:ext cx="178697" cy="7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9" name="Google Shape;2148;p14"/>
                <p:cNvSpPr/>
                <p:nvPr/>
              </p:nvSpPr>
              <p:spPr>
                <a:xfrm>
                  <a:off x="2514707" y="2293810"/>
                  <a:ext cx="158138" cy="104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0" name="Google Shape;2149;p14"/>
                <p:cNvSpPr/>
                <p:nvPr/>
              </p:nvSpPr>
              <p:spPr>
                <a:xfrm>
                  <a:off x="2668101" y="2296973"/>
                  <a:ext cx="164464" cy="123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1" name="Google Shape;2150;p14"/>
                <p:cNvSpPr/>
                <p:nvPr/>
              </p:nvSpPr>
              <p:spPr>
                <a:xfrm>
                  <a:off x="2669683" y="2293810"/>
                  <a:ext cx="85395" cy="169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2" name="Google Shape;2151;p14"/>
                <p:cNvSpPr/>
                <p:nvPr/>
              </p:nvSpPr>
              <p:spPr>
                <a:xfrm>
                  <a:off x="2592194" y="2298555"/>
                  <a:ext cx="98046" cy="172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3" name="Google Shape;2152;p14"/>
              <p:cNvGrpSpPr>
                <a:grpSpLocks/>
              </p:cNvGrpSpPr>
              <p:nvPr/>
            </p:nvGrpSpPr>
            <p:grpSpPr bwMode="auto"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66" name="Google Shape;2153;p14"/>
                <p:cNvSpPr>
                  <a:spLocks/>
                </p:cNvSpPr>
                <p:nvPr/>
              </p:nvSpPr>
              <p:spPr bwMode="auto">
                <a:xfrm>
                  <a:off x="1496500" y="3472875"/>
                  <a:ext cx="500400" cy="2154175"/>
                </a:xfrm>
                <a:custGeom>
                  <a:avLst/>
                  <a:gdLst>
                    <a:gd name="T0" fmla="*/ 2147483646 w 20016"/>
                    <a:gd name="T1" fmla="*/ 9765625 h 86167"/>
                    <a:gd name="T2" fmla="*/ 2147483646 w 20016"/>
                    <a:gd name="T3" fmla="*/ 2147483646 h 86167"/>
                    <a:gd name="T4" fmla="*/ 2147483646 w 20016"/>
                    <a:gd name="T5" fmla="*/ 2147483646 h 86167"/>
                    <a:gd name="T6" fmla="*/ 2147483646 w 20016"/>
                    <a:gd name="T7" fmla="*/ 2147483646 h 86167"/>
                    <a:gd name="T8" fmla="*/ 2147483646 w 20016"/>
                    <a:gd name="T9" fmla="*/ 2147483646 h 86167"/>
                    <a:gd name="T10" fmla="*/ 2147483646 w 20016"/>
                    <a:gd name="T11" fmla="*/ 2147483646 h 86167"/>
                    <a:gd name="T12" fmla="*/ 2147483646 w 20016"/>
                    <a:gd name="T13" fmla="*/ 2147483646 h 86167"/>
                    <a:gd name="T14" fmla="*/ 2147483646 w 20016"/>
                    <a:gd name="T15" fmla="*/ 2147483646 h 86167"/>
                    <a:gd name="T16" fmla="*/ 2147483646 w 20016"/>
                    <a:gd name="T17" fmla="*/ 2147483646 h 86167"/>
                    <a:gd name="T18" fmla="*/ 2147483646 w 20016"/>
                    <a:gd name="T19" fmla="*/ 2147483646 h 86167"/>
                    <a:gd name="T20" fmla="*/ 2147483646 w 20016"/>
                    <a:gd name="T21" fmla="*/ 2147483646 h 86167"/>
                    <a:gd name="T22" fmla="*/ 2147483646 w 20016"/>
                    <a:gd name="T23" fmla="*/ 2147483646 h 86167"/>
                    <a:gd name="T24" fmla="*/ 2147483646 w 20016"/>
                    <a:gd name="T25" fmla="*/ 2147483646 h 86167"/>
                    <a:gd name="T26" fmla="*/ 2147483646 w 20016"/>
                    <a:gd name="T27" fmla="*/ 2147483646 h 86167"/>
                    <a:gd name="T28" fmla="*/ 2147483646 w 20016"/>
                    <a:gd name="T29" fmla="*/ 2147483646 h 86167"/>
                    <a:gd name="T30" fmla="*/ 2147483646 w 20016"/>
                    <a:gd name="T31" fmla="*/ 2147483646 h 86167"/>
                    <a:gd name="T32" fmla="*/ 2147483646 w 20016"/>
                    <a:gd name="T33" fmla="*/ 2147483646 h 86167"/>
                    <a:gd name="T34" fmla="*/ 2147483646 w 20016"/>
                    <a:gd name="T35" fmla="*/ 9765625 h 8616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7" name="Google Shape;2154;p14"/>
                <p:cNvSpPr/>
                <p:nvPr/>
              </p:nvSpPr>
              <p:spPr>
                <a:xfrm>
                  <a:off x="1455507" y="2843914"/>
                  <a:ext cx="385866" cy="860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8" name="Google Shape;2155;p14"/>
                <p:cNvSpPr/>
                <p:nvPr/>
              </p:nvSpPr>
              <p:spPr>
                <a:xfrm>
                  <a:off x="1843537" y="3212599"/>
                  <a:ext cx="817593" cy="50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9" name="Google Shape;2156;p14"/>
                <p:cNvSpPr/>
                <p:nvPr/>
              </p:nvSpPr>
              <p:spPr>
                <a:xfrm>
                  <a:off x="1843595" y="2700245"/>
                  <a:ext cx="555078" cy="1004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0" name="Google Shape;2157;p14"/>
                <p:cNvSpPr>
                  <a:spLocks/>
                </p:cNvSpPr>
                <p:nvPr/>
              </p:nvSpPr>
              <p:spPr bwMode="auto">
                <a:xfrm>
                  <a:off x="1622175" y="3178400"/>
                  <a:ext cx="191775" cy="467700"/>
                </a:xfrm>
                <a:custGeom>
                  <a:avLst/>
                  <a:gdLst>
                    <a:gd name="T0" fmla="*/ 1240234375 w 7671"/>
                    <a:gd name="T1" fmla="*/ 9765625 h 18708"/>
                    <a:gd name="T2" fmla="*/ 478515625 w 7671"/>
                    <a:gd name="T3" fmla="*/ 2147483646 h 18708"/>
                    <a:gd name="T4" fmla="*/ 2147483646 w 7671"/>
                    <a:gd name="T5" fmla="*/ 2147483646 h 18708"/>
                    <a:gd name="T6" fmla="*/ 2147483646 w 7671"/>
                    <a:gd name="T7" fmla="*/ 2147483646 h 18708"/>
                    <a:gd name="T8" fmla="*/ 2147483646 w 7671"/>
                    <a:gd name="T9" fmla="*/ 2147483646 h 18708"/>
                    <a:gd name="T10" fmla="*/ 2147483646 w 7671"/>
                    <a:gd name="T11" fmla="*/ 2147483646 h 18708"/>
                    <a:gd name="T12" fmla="*/ 2147483646 w 7671"/>
                    <a:gd name="T13" fmla="*/ 2147483646 h 18708"/>
                    <a:gd name="T14" fmla="*/ 2147483646 w 7671"/>
                    <a:gd name="T15" fmla="*/ 2147483646 h 18708"/>
                    <a:gd name="T16" fmla="*/ 1240234375 w 7671"/>
                    <a:gd name="T17" fmla="*/ 9765625 h 187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1" name="Google Shape;2158;p14"/>
                <p:cNvSpPr>
                  <a:spLocks/>
                </p:cNvSpPr>
                <p:nvPr/>
              </p:nvSpPr>
              <p:spPr bwMode="auto">
                <a:xfrm>
                  <a:off x="1840300" y="3049625"/>
                  <a:ext cx="196325" cy="607200"/>
                </a:xfrm>
                <a:custGeom>
                  <a:avLst/>
                  <a:gdLst>
                    <a:gd name="T0" fmla="*/ 2147483646 w 7853"/>
                    <a:gd name="T1" fmla="*/ 9765625 h 24288"/>
                    <a:gd name="T2" fmla="*/ 2147483646 w 7853"/>
                    <a:gd name="T3" fmla="*/ 2147483646 h 24288"/>
                    <a:gd name="T4" fmla="*/ 2147483646 w 7853"/>
                    <a:gd name="T5" fmla="*/ 2147483646 h 24288"/>
                    <a:gd name="T6" fmla="*/ 1660156250 w 7853"/>
                    <a:gd name="T7" fmla="*/ 2147483646 h 24288"/>
                    <a:gd name="T8" fmla="*/ 2147483646 w 7853"/>
                    <a:gd name="T9" fmla="*/ 2147483646 h 24288"/>
                    <a:gd name="T10" fmla="*/ 2147483646 w 7853"/>
                    <a:gd name="T11" fmla="*/ 2147483646 h 24288"/>
                    <a:gd name="T12" fmla="*/ 2147483646 w 7853"/>
                    <a:gd name="T13" fmla="*/ 2147483646 h 24288"/>
                    <a:gd name="T14" fmla="*/ 2147483646 w 7853"/>
                    <a:gd name="T15" fmla="*/ 2147483646 h 24288"/>
                    <a:gd name="T16" fmla="*/ 2147483646 w 7853"/>
                    <a:gd name="T17" fmla="*/ 9765625 h 2428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2" name="Google Shape;2159;p14"/>
                <p:cNvSpPr>
                  <a:spLocks/>
                </p:cNvSpPr>
                <p:nvPr/>
              </p:nvSpPr>
              <p:spPr bwMode="auto">
                <a:xfrm>
                  <a:off x="1895325" y="3305875"/>
                  <a:ext cx="190450" cy="311450"/>
                </a:xfrm>
                <a:custGeom>
                  <a:avLst/>
                  <a:gdLst>
                    <a:gd name="T0" fmla="*/ 2147483646 w 7618"/>
                    <a:gd name="T1" fmla="*/ 0 h 12458"/>
                    <a:gd name="T2" fmla="*/ 2147483646 w 7618"/>
                    <a:gd name="T3" fmla="*/ 1162109375 h 12458"/>
                    <a:gd name="T4" fmla="*/ 2147483646 w 7618"/>
                    <a:gd name="T5" fmla="*/ 2147483646 h 12458"/>
                    <a:gd name="T6" fmla="*/ 2147483646 w 7618"/>
                    <a:gd name="T7" fmla="*/ 2147483646 h 12458"/>
                    <a:gd name="T8" fmla="*/ 2147483646 w 7618"/>
                    <a:gd name="T9" fmla="*/ 2147483646 h 12458"/>
                    <a:gd name="T10" fmla="*/ 2147483646 w 7618"/>
                    <a:gd name="T11" fmla="*/ 2147483646 h 12458"/>
                    <a:gd name="T12" fmla="*/ 2147483646 w 7618"/>
                    <a:gd name="T13" fmla="*/ 0 h 124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3" name="Google Shape;2160;p14"/>
                <p:cNvSpPr>
                  <a:spLocks/>
                </p:cNvSpPr>
                <p:nvPr/>
              </p:nvSpPr>
              <p:spPr bwMode="auto">
                <a:xfrm>
                  <a:off x="1811100" y="3396375"/>
                  <a:ext cx="613400" cy="344950"/>
                </a:xfrm>
                <a:custGeom>
                  <a:avLst/>
                  <a:gdLst>
                    <a:gd name="T0" fmla="*/ 2147483646 w 24536"/>
                    <a:gd name="T1" fmla="*/ 0 h 13798"/>
                    <a:gd name="T2" fmla="*/ 2147483646 w 24536"/>
                    <a:gd name="T3" fmla="*/ 839843750 h 13798"/>
                    <a:gd name="T4" fmla="*/ 2147483646 w 24536"/>
                    <a:gd name="T5" fmla="*/ 2147483646 h 13798"/>
                    <a:gd name="T6" fmla="*/ 2147483646 w 24536"/>
                    <a:gd name="T7" fmla="*/ 2147483646 h 13798"/>
                    <a:gd name="T8" fmla="*/ 2147483646 w 24536"/>
                    <a:gd name="T9" fmla="*/ 2147483646 h 13798"/>
                    <a:gd name="T10" fmla="*/ 2147483646 w 24536"/>
                    <a:gd name="T11" fmla="*/ 2147483646 h 13798"/>
                    <a:gd name="T12" fmla="*/ 2147483646 w 24536"/>
                    <a:gd name="T13" fmla="*/ 2147483646 h 13798"/>
                    <a:gd name="T14" fmla="*/ 2147483646 w 24536"/>
                    <a:gd name="T15" fmla="*/ 2147483646 h 13798"/>
                    <a:gd name="T16" fmla="*/ 2147483646 w 24536"/>
                    <a:gd name="T17" fmla="*/ 2147483646 h 13798"/>
                    <a:gd name="T18" fmla="*/ 2147483646 w 24536"/>
                    <a:gd name="T19" fmla="*/ 2147483646 h 13798"/>
                    <a:gd name="T20" fmla="*/ 2147483646 w 24536"/>
                    <a:gd name="T21" fmla="*/ 2147483646 h 13798"/>
                    <a:gd name="T22" fmla="*/ 2147483646 w 24536"/>
                    <a:gd name="T23" fmla="*/ 2147483646 h 13798"/>
                    <a:gd name="T24" fmla="*/ 2147483646 w 24536"/>
                    <a:gd name="T25" fmla="*/ 2147483646 h 13798"/>
                    <a:gd name="T26" fmla="*/ 2147483646 w 24536"/>
                    <a:gd name="T27" fmla="*/ 0 h 1379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4" name="Google Shape;2161;p14"/>
                <p:cNvSpPr>
                  <a:spLocks/>
                </p:cNvSpPr>
                <p:nvPr/>
              </p:nvSpPr>
              <p:spPr bwMode="auto">
                <a:xfrm>
                  <a:off x="1661400" y="3547725"/>
                  <a:ext cx="382250" cy="258150"/>
                </a:xfrm>
                <a:custGeom>
                  <a:avLst/>
                  <a:gdLst>
                    <a:gd name="T0" fmla="*/ 2147483646 w 15290"/>
                    <a:gd name="T1" fmla="*/ 9765625 h 10326"/>
                    <a:gd name="T2" fmla="*/ 2147483646 w 15290"/>
                    <a:gd name="T3" fmla="*/ 488281250 h 10326"/>
                    <a:gd name="T4" fmla="*/ 2147483646 w 15290"/>
                    <a:gd name="T5" fmla="*/ 2147483646 h 10326"/>
                    <a:gd name="T6" fmla="*/ 2147483646 w 15290"/>
                    <a:gd name="T7" fmla="*/ 2147483646 h 10326"/>
                    <a:gd name="T8" fmla="*/ 2147483646 w 15290"/>
                    <a:gd name="T9" fmla="*/ 2147483646 h 10326"/>
                    <a:gd name="T10" fmla="*/ 2147483646 w 15290"/>
                    <a:gd name="T11" fmla="*/ 2147483646 h 10326"/>
                    <a:gd name="T12" fmla="*/ 2147483646 w 15290"/>
                    <a:gd name="T13" fmla="*/ 2147483646 h 10326"/>
                    <a:gd name="T14" fmla="*/ 2147483646 w 15290"/>
                    <a:gd name="T15" fmla="*/ 2147483646 h 10326"/>
                    <a:gd name="T16" fmla="*/ 2147483646 w 15290"/>
                    <a:gd name="T17" fmla="*/ 2147483646 h 10326"/>
                    <a:gd name="T18" fmla="*/ 2147483646 w 15290"/>
                    <a:gd name="T19" fmla="*/ 2147483646 h 10326"/>
                    <a:gd name="T20" fmla="*/ 2147483646 w 15290"/>
                    <a:gd name="T21" fmla="*/ 2147483646 h 10326"/>
                    <a:gd name="T22" fmla="*/ 2147483646 w 15290"/>
                    <a:gd name="T23" fmla="*/ 2147483646 h 10326"/>
                    <a:gd name="T24" fmla="*/ 2147483646 w 15290"/>
                    <a:gd name="T25" fmla="*/ 2147483646 h 10326"/>
                    <a:gd name="T26" fmla="*/ 2147483646 w 15290"/>
                    <a:gd name="T27" fmla="*/ 2147483646 h 10326"/>
                    <a:gd name="T28" fmla="*/ 2147483646 w 15290"/>
                    <a:gd name="T29" fmla="*/ 2147483646 h 10326"/>
                    <a:gd name="T30" fmla="*/ 2147483646 w 15290"/>
                    <a:gd name="T31" fmla="*/ 2147483646 h 10326"/>
                    <a:gd name="T32" fmla="*/ 2147483646 w 15290"/>
                    <a:gd name="T33" fmla="*/ 9765625 h 1032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4" name="Google Shape;2162;p14"/>
              <p:cNvGrpSpPr>
                <a:grpSpLocks/>
              </p:cNvGrpSpPr>
              <p:nvPr/>
            </p:nvGrpSpPr>
            <p:grpSpPr bwMode="auto"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51" name="Google Shape;2163;p14"/>
                <p:cNvSpPr>
                  <a:spLocks/>
                </p:cNvSpPr>
                <p:nvPr/>
              </p:nvSpPr>
              <p:spPr bwMode="auto">
                <a:xfrm flipH="1">
                  <a:off x="8230874" y="3911051"/>
                  <a:ext cx="394218" cy="285086"/>
                </a:xfrm>
                <a:custGeom>
                  <a:avLst/>
                  <a:gdLst>
                    <a:gd name="T0" fmla="*/ 2147483646 w 20944"/>
                    <a:gd name="T1" fmla="*/ 2387186 h 15146"/>
                    <a:gd name="T2" fmla="*/ 2147483646 w 20944"/>
                    <a:gd name="T3" fmla="*/ 2147483646 h 15146"/>
                    <a:gd name="T4" fmla="*/ 2387180 w 20944"/>
                    <a:gd name="T5" fmla="*/ 2147483646 h 15146"/>
                    <a:gd name="T6" fmla="*/ 2147483646 w 20944"/>
                    <a:gd name="T7" fmla="*/ 2147483646 h 15146"/>
                    <a:gd name="T8" fmla="*/ 2147483646 w 20944"/>
                    <a:gd name="T9" fmla="*/ 2147483646 h 15146"/>
                    <a:gd name="T10" fmla="*/ 2147483646 w 20944"/>
                    <a:gd name="T11" fmla="*/ 85104477 h 15146"/>
                    <a:gd name="T12" fmla="*/ 2147483646 w 20944"/>
                    <a:gd name="T13" fmla="*/ 2387186 h 1514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grpSp>
              <p:nvGrpSpPr>
                <p:cNvPr id="252" name="Google Shape;2164;p14"/>
                <p:cNvGrpSpPr>
                  <a:grpSpLocks/>
                </p:cNvGrpSpPr>
                <p:nvPr/>
              </p:nvGrpSpPr>
              <p:grpSpPr bwMode="auto"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53" name="Google Shape;2165;p14"/>
                  <p:cNvSpPr>
                    <a:spLocks/>
                  </p:cNvSpPr>
                  <p:nvPr/>
                </p:nvSpPr>
                <p:spPr bwMode="auto">
                  <a:xfrm>
                    <a:off x="916700" y="2276150"/>
                    <a:ext cx="289550" cy="661150"/>
                  </a:xfrm>
                  <a:custGeom>
                    <a:avLst/>
                    <a:gdLst>
                      <a:gd name="T0" fmla="*/ 2147483646 w 11582"/>
                      <a:gd name="T1" fmla="*/ 9765625 h 26446"/>
                      <a:gd name="T2" fmla="*/ 2147483646 w 11582"/>
                      <a:gd name="T3" fmla="*/ 2147483646 h 26446"/>
                      <a:gd name="T4" fmla="*/ 2147483646 w 11582"/>
                      <a:gd name="T5" fmla="*/ 2147483646 h 26446"/>
                      <a:gd name="T6" fmla="*/ 2147483646 w 11582"/>
                      <a:gd name="T7" fmla="*/ 2147483646 h 26446"/>
                      <a:gd name="T8" fmla="*/ 2147483646 w 11582"/>
                      <a:gd name="T9" fmla="*/ 9765625 h 2644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4" name="Google Shape;2166;p14"/>
                  <p:cNvSpPr>
                    <a:spLocks/>
                  </p:cNvSpPr>
                  <p:nvPr/>
                </p:nvSpPr>
                <p:spPr bwMode="auto">
                  <a:xfrm>
                    <a:off x="249500" y="3548225"/>
                    <a:ext cx="383775" cy="487100"/>
                  </a:xfrm>
                  <a:custGeom>
                    <a:avLst/>
                    <a:gdLst>
                      <a:gd name="T0" fmla="*/ 2147483646 w 15351"/>
                      <a:gd name="T1" fmla="*/ 0 h 19484"/>
                      <a:gd name="T2" fmla="*/ 2147483646 w 15351"/>
                      <a:gd name="T3" fmla="*/ 2147483646 h 19484"/>
                      <a:gd name="T4" fmla="*/ 2147483646 w 15351"/>
                      <a:gd name="T5" fmla="*/ 2147483646 h 19484"/>
                      <a:gd name="T6" fmla="*/ 2147483646 w 15351"/>
                      <a:gd name="T7" fmla="*/ 2147483646 h 19484"/>
                      <a:gd name="T8" fmla="*/ 2147483646 w 15351"/>
                      <a:gd name="T9" fmla="*/ 0 h 194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5" name="Google Shape;2167;p14"/>
                  <p:cNvSpPr>
                    <a:spLocks/>
                  </p:cNvSpPr>
                  <p:nvPr/>
                </p:nvSpPr>
                <p:spPr bwMode="auto">
                  <a:xfrm>
                    <a:off x="765475" y="3687275"/>
                    <a:ext cx="476475" cy="386675"/>
                  </a:xfrm>
                  <a:custGeom>
                    <a:avLst/>
                    <a:gdLst>
                      <a:gd name="T0" fmla="*/ 2147483646 w 19059"/>
                      <a:gd name="T1" fmla="*/ 0 h 15467"/>
                      <a:gd name="T2" fmla="*/ 2147483646 w 19059"/>
                      <a:gd name="T3" fmla="*/ 2147483646 h 15467"/>
                      <a:gd name="T4" fmla="*/ 9765625 w 19059"/>
                      <a:gd name="T5" fmla="*/ 2147483646 h 15467"/>
                      <a:gd name="T6" fmla="*/ 2147483646 w 19059"/>
                      <a:gd name="T7" fmla="*/ 2147483646 h 15467"/>
                      <a:gd name="T8" fmla="*/ 2147483646 w 19059"/>
                      <a:gd name="T9" fmla="*/ 2147483646 h 15467"/>
                      <a:gd name="T10" fmla="*/ 2147483646 w 19059"/>
                      <a:gd name="T11" fmla="*/ 0 h 1546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6" name="Google Shape;2168;p14"/>
                  <p:cNvSpPr>
                    <a:spLocks/>
                  </p:cNvSpPr>
                  <p:nvPr/>
                </p:nvSpPr>
                <p:spPr bwMode="auto">
                  <a:xfrm>
                    <a:off x="371100" y="3007175"/>
                    <a:ext cx="448350" cy="604125"/>
                  </a:xfrm>
                  <a:custGeom>
                    <a:avLst/>
                    <a:gdLst>
                      <a:gd name="T0" fmla="*/ 2147483646 w 17934"/>
                      <a:gd name="T1" fmla="*/ 0 h 24165"/>
                      <a:gd name="T2" fmla="*/ 2147483646 w 17934"/>
                      <a:gd name="T3" fmla="*/ 0 h 24165"/>
                      <a:gd name="T4" fmla="*/ 2147483646 w 17934"/>
                      <a:gd name="T5" fmla="*/ 2147483646 h 24165"/>
                      <a:gd name="T6" fmla="*/ 2147483646 w 17934"/>
                      <a:gd name="T7" fmla="*/ 2147483646 h 24165"/>
                      <a:gd name="T8" fmla="*/ 2147483646 w 17934"/>
                      <a:gd name="T9" fmla="*/ 2147483646 h 24165"/>
                      <a:gd name="T10" fmla="*/ 2147483646 w 17934"/>
                      <a:gd name="T11" fmla="*/ 0 h 2416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7" name="Google Shape;2169;p14"/>
                  <p:cNvSpPr>
                    <a:spLocks/>
                  </p:cNvSpPr>
                  <p:nvPr/>
                </p:nvSpPr>
                <p:spPr bwMode="auto">
                  <a:xfrm>
                    <a:off x="469875" y="2689550"/>
                    <a:ext cx="405800" cy="396850"/>
                  </a:xfrm>
                  <a:custGeom>
                    <a:avLst/>
                    <a:gdLst>
                      <a:gd name="T0" fmla="*/ 2147483646 w 16232"/>
                      <a:gd name="T1" fmla="*/ 0 h 15874"/>
                      <a:gd name="T2" fmla="*/ 2147483646 w 16232"/>
                      <a:gd name="T3" fmla="*/ 0 h 15874"/>
                      <a:gd name="T4" fmla="*/ 2147483646 w 16232"/>
                      <a:gd name="T5" fmla="*/ 2147483646 h 15874"/>
                      <a:gd name="T6" fmla="*/ 2147483646 w 16232"/>
                      <a:gd name="T7" fmla="*/ 2147483646 h 15874"/>
                      <a:gd name="T8" fmla="*/ 2147483646 w 16232"/>
                      <a:gd name="T9" fmla="*/ 2147483646 h 15874"/>
                      <a:gd name="T10" fmla="*/ 2147483646 w 16232"/>
                      <a:gd name="T11" fmla="*/ 2147483646 h 15874"/>
                      <a:gd name="T12" fmla="*/ 2147483646 w 16232"/>
                      <a:gd name="T13" fmla="*/ 0 h 1587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8" name="Google Shape;2170;p14"/>
                  <p:cNvSpPr>
                    <a:spLocks/>
                  </p:cNvSpPr>
                  <p:nvPr/>
                </p:nvSpPr>
                <p:spPr bwMode="auto">
                  <a:xfrm>
                    <a:off x="1035250" y="2811925"/>
                    <a:ext cx="471900" cy="332850"/>
                  </a:xfrm>
                  <a:custGeom>
                    <a:avLst/>
                    <a:gdLst>
                      <a:gd name="T0" fmla="*/ 2147483646 w 18876"/>
                      <a:gd name="T1" fmla="*/ 0 h 13314"/>
                      <a:gd name="T2" fmla="*/ 2147483646 w 18876"/>
                      <a:gd name="T3" fmla="*/ 2147483646 h 13314"/>
                      <a:gd name="T4" fmla="*/ 1484375000 w 18876"/>
                      <a:gd name="T5" fmla="*/ 2147483646 h 13314"/>
                      <a:gd name="T6" fmla="*/ 2147483646 w 18876"/>
                      <a:gd name="T7" fmla="*/ 2147483646 h 13314"/>
                      <a:gd name="T8" fmla="*/ 2147483646 w 18876"/>
                      <a:gd name="T9" fmla="*/ 2147483646 h 13314"/>
                      <a:gd name="T10" fmla="*/ 2147483646 w 18876"/>
                      <a:gd name="T11" fmla="*/ 585937500 h 13314"/>
                      <a:gd name="T12" fmla="*/ 2147483646 w 18876"/>
                      <a:gd name="T13" fmla="*/ 0 h 1331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9" name="Google Shape;2171;p14"/>
                  <p:cNvSpPr>
                    <a:spLocks/>
                  </p:cNvSpPr>
                  <p:nvPr/>
                </p:nvSpPr>
                <p:spPr bwMode="auto">
                  <a:xfrm>
                    <a:off x="511675" y="2502600"/>
                    <a:ext cx="588950" cy="2074525"/>
                  </a:xfrm>
                  <a:custGeom>
                    <a:avLst/>
                    <a:gdLst>
                      <a:gd name="T0" fmla="*/ 2147483646 w 23558"/>
                      <a:gd name="T1" fmla="*/ 9765625 h 82981"/>
                      <a:gd name="T2" fmla="*/ 2147483646 w 23558"/>
                      <a:gd name="T3" fmla="*/ 605468750 h 82981"/>
                      <a:gd name="T4" fmla="*/ 2147483646 w 23558"/>
                      <a:gd name="T5" fmla="*/ 2147483646 h 82981"/>
                      <a:gd name="T6" fmla="*/ 2147483646 w 23558"/>
                      <a:gd name="T7" fmla="*/ 2147483646 h 82981"/>
                      <a:gd name="T8" fmla="*/ 2147483646 w 23558"/>
                      <a:gd name="T9" fmla="*/ 2147483646 h 82981"/>
                      <a:gd name="T10" fmla="*/ 2147483646 w 23558"/>
                      <a:gd name="T11" fmla="*/ 2147483646 h 82981"/>
                      <a:gd name="T12" fmla="*/ 0 w 23558"/>
                      <a:gd name="T13" fmla="*/ 2147483646 h 82981"/>
                      <a:gd name="T14" fmla="*/ 302734375 w 23558"/>
                      <a:gd name="T15" fmla="*/ 2147483646 h 82981"/>
                      <a:gd name="T16" fmla="*/ 1484375000 w 23558"/>
                      <a:gd name="T17" fmla="*/ 2147483646 h 82981"/>
                      <a:gd name="T18" fmla="*/ 2147483646 w 23558"/>
                      <a:gd name="T19" fmla="*/ 2147483646 h 82981"/>
                      <a:gd name="T20" fmla="*/ 2147483646 w 23558"/>
                      <a:gd name="T21" fmla="*/ 2147483646 h 82981"/>
                      <a:gd name="T22" fmla="*/ 2147483646 w 23558"/>
                      <a:gd name="T23" fmla="*/ 2147483646 h 82981"/>
                      <a:gd name="T24" fmla="*/ 2147483646 w 23558"/>
                      <a:gd name="T25" fmla="*/ 2147483646 h 82981"/>
                      <a:gd name="T26" fmla="*/ 2147483646 w 23558"/>
                      <a:gd name="T27" fmla="*/ 2147483646 h 82981"/>
                      <a:gd name="T28" fmla="*/ 2147483646 w 23558"/>
                      <a:gd name="T29" fmla="*/ 605468750 h 82981"/>
                      <a:gd name="T30" fmla="*/ 2147483646 w 23558"/>
                      <a:gd name="T31" fmla="*/ 9765625 h 82981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60" name="Google Shape;2172;p14"/>
                  <p:cNvSpPr>
                    <a:spLocks/>
                  </p:cNvSpPr>
                  <p:nvPr/>
                </p:nvSpPr>
                <p:spPr bwMode="auto">
                  <a:xfrm>
                    <a:off x="564875" y="2794400"/>
                    <a:ext cx="880725" cy="403775"/>
                  </a:xfrm>
                  <a:custGeom>
                    <a:avLst/>
                    <a:gdLst>
                      <a:gd name="T0" fmla="*/ 0 w 35229"/>
                      <a:gd name="T1" fmla="*/ 9765625 h 16151"/>
                      <a:gd name="T2" fmla="*/ 0 w 35229"/>
                      <a:gd name="T3" fmla="*/ 302734375 h 16151"/>
                      <a:gd name="T4" fmla="*/ 2147483646 w 35229"/>
                      <a:gd name="T5" fmla="*/ 2147483646 h 16151"/>
                      <a:gd name="T6" fmla="*/ 2147483646 w 35229"/>
                      <a:gd name="T7" fmla="*/ 2147483646 h 16151"/>
                      <a:gd name="T8" fmla="*/ 2147483646 w 35229"/>
                      <a:gd name="T9" fmla="*/ 2147483646 h 16151"/>
                      <a:gd name="T10" fmla="*/ 2147483646 w 35229"/>
                      <a:gd name="T11" fmla="*/ 2147483646 h 16151"/>
                      <a:gd name="T12" fmla="*/ 2147483646 w 35229"/>
                      <a:gd name="T13" fmla="*/ 2147483646 h 16151"/>
                      <a:gd name="T14" fmla="*/ 2147483646 w 35229"/>
                      <a:gd name="T15" fmla="*/ 2147483646 h 16151"/>
                      <a:gd name="T16" fmla="*/ 2147483646 w 35229"/>
                      <a:gd name="T17" fmla="*/ 2147483646 h 16151"/>
                      <a:gd name="T18" fmla="*/ 2147483646 w 35229"/>
                      <a:gd name="T19" fmla="*/ 2147483646 h 16151"/>
                      <a:gd name="T20" fmla="*/ 2147483646 w 35229"/>
                      <a:gd name="T21" fmla="*/ 2147483646 h 16151"/>
                      <a:gd name="T22" fmla="*/ 2147483646 w 35229"/>
                      <a:gd name="T23" fmla="*/ 2147483646 h 16151"/>
                      <a:gd name="T24" fmla="*/ 2147483646 w 35229"/>
                      <a:gd name="T25" fmla="*/ 2147483646 h 16151"/>
                      <a:gd name="T26" fmla="*/ 2147483646 w 35229"/>
                      <a:gd name="T27" fmla="*/ 2147483646 h 16151"/>
                      <a:gd name="T28" fmla="*/ 2147483646 w 35229"/>
                      <a:gd name="T29" fmla="*/ 2147483646 h 16151"/>
                      <a:gd name="T30" fmla="*/ 302734375 w 35229"/>
                      <a:gd name="T31" fmla="*/ 9765625 h 16151"/>
                      <a:gd name="T32" fmla="*/ 0 w 35229"/>
                      <a:gd name="T33" fmla="*/ 9765625 h 161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61" name="Google Shape;2173;p14"/>
                  <p:cNvSpPr>
                    <a:spLocks/>
                  </p:cNvSpPr>
                  <p:nvPr/>
                </p:nvSpPr>
                <p:spPr bwMode="auto">
                  <a:xfrm>
                    <a:off x="504825" y="3130275"/>
                    <a:ext cx="867825" cy="596275"/>
                  </a:xfrm>
                  <a:custGeom>
                    <a:avLst/>
                    <a:gdLst>
                      <a:gd name="T0" fmla="*/ 898437500 w 34713"/>
                      <a:gd name="T1" fmla="*/ 9765625 h 23851"/>
                      <a:gd name="T2" fmla="*/ 9765625 w 34713"/>
                      <a:gd name="T3" fmla="*/ 302734375 h 23851"/>
                      <a:gd name="T4" fmla="*/ 2147483646 w 34713"/>
                      <a:gd name="T5" fmla="*/ 2147483646 h 23851"/>
                      <a:gd name="T6" fmla="*/ 2147483646 w 34713"/>
                      <a:gd name="T7" fmla="*/ 2147483646 h 23851"/>
                      <a:gd name="T8" fmla="*/ 2147483646 w 34713"/>
                      <a:gd name="T9" fmla="*/ 2147483646 h 23851"/>
                      <a:gd name="T10" fmla="*/ 2147483646 w 34713"/>
                      <a:gd name="T11" fmla="*/ 2147483646 h 23851"/>
                      <a:gd name="T12" fmla="*/ 2147483646 w 34713"/>
                      <a:gd name="T13" fmla="*/ 2147483646 h 23851"/>
                      <a:gd name="T14" fmla="*/ 2147483646 w 34713"/>
                      <a:gd name="T15" fmla="*/ 2147483646 h 23851"/>
                      <a:gd name="T16" fmla="*/ 2147483646 w 34713"/>
                      <a:gd name="T17" fmla="*/ 2147483646 h 23851"/>
                      <a:gd name="T18" fmla="*/ 2147483646 w 34713"/>
                      <a:gd name="T19" fmla="*/ 2147483646 h 23851"/>
                      <a:gd name="T20" fmla="*/ 2147483646 w 34713"/>
                      <a:gd name="T21" fmla="*/ 2147483646 h 23851"/>
                      <a:gd name="T22" fmla="*/ 2147483646 w 34713"/>
                      <a:gd name="T23" fmla="*/ 2147483646 h 23851"/>
                      <a:gd name="T24" fmla="*/ 2147483646 w 34713"/>
                      <a:gd name="T25" fmla="*/ 2147483646 h 23851"/>
                      <a:gd name="T26" fmla="*/ 2147483646 w 34713"/>
                      <a:gd name="T27" fmla="*/ 2147483646 h 23851"/>
                      <a:gd name="T28" fmla="*/ 2147483646 w 34713"/>
                      <a:gd name="T29" fmla="*/ 2147483646 h 23851"/>
                      <a:gd name="T30" fmla="*/ 2147483646 w 34713"/>
                      <a:gd name="T31" fmla="*/ 2147483646 h 23851"/>
                      <a:gd name="T32" fmla="*/ 2147483646 w 34713"/>
                      <a:gd name="T33" fmla="*/ 2147483646 h 23851"/>
                      <a:gd name="T34" fmla="*/ 2147483646 w 34713"/>
                      <a:gd name="T35" fmla="*/ 2147483646 h 23851"/>
                      <a:gd name="T36" fmla="*/ 2147483646 w 34713"/>
                      <a:gd name="T37" fmla="*/ 2147483646 h 23851"/>
                      <a:gd name="T38" fmla="*/ 2147483646 w 34713"/>
                      <a:gd name="T39" fmla="*/ 2147483646 h 23851"/>
                      <a:gd name="T40" fmla="*/ 2147483646 w 34713"/>
                      <a:gd name="T41" fmla="*/ 2147483646 h 23851"/>
                      <a:gd name="T42" fmla="*/ 2147483646 w 34713"/>
                      <a:gd name="T43" fmla="*/ 2147483646 h 23851"/>
                      <a:gd name="T44" fmla="*/ 2147483646 w 34713"/>
                      <a:gd name="T45" fmla="*/ 2147483646 h 23851"/>
                      <a:gd name="T46" fmla="*/ 898437500 w 34713"/>
                      <a:gd name="T47" fmla="*/ 9765625 h 2385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62" name="Google Shape;2174;p14"/>
                  <p:cNvSpPr>
                    <a:spLocks/>
                  </p:cNvSpPr>
                  <p:nvPr/>
                </p:nvSpPr>
                <p:spPr bwMode="auto">
                  <a:xfrm>
                    <a:off x="281425" y="3558850"/>
                    <a:ext cx="949125" cy="562050"/>
                  </a:xfrm>
                  <a:custGeom>
                    <a:avLst/>
                    <a:gdLst>
                      <a:gd name="T0" fmla="*/ 898437500 w 37965"/>
                      <a:gd name="T1" fmla="*/ 9765625 h 22482"/>
                      <a:gd name="T2" fmla="*/ 9765625 w 37965"/>
                      <a:gd name="T3" fmla="*/ 302734375 h 22482"/>
                      <a:gd name="T4" fmla="*/ 2147483646 w 37965"/>
                      <a:gd name="T5" fmla="*/ 2147483646 h 22482"/>
                      <a:gd name="T6" fmla="*/ 2147483646 w 37965"/>
                      <a:gd name="T7" fmla="*/ 2147483646 h 22482"/>
                      <a:gd name="T8" fmla="*/ 2147483646 w 37965"/>
                      <a:gd name="T9" fmla="*/ 2147483646 h 22482"/>
                      <a:gd name="T10" fmla="*/ 2147483646 w 37965"/>
                      <a:gd name="T11" fmla="*/ 2147483646 h 22482"/>
                      <a:gd name="T12" fmla="*/ 2147483646 w 37965"/>
                      <a:gd name="T13" fmla="*/ 2147483646 h 22482"/>
                      <a:gd name="T14" fmla="*/ 2147483646 w 37965"/>
                      <a:gd name="T15" fmla="*/ 2147483646 h 22482"/>
                      <a:gd name="T16" fmla="*/ 2147483646 w 37965"/>
                      <a:gd name="T17" fmla="*/ 2147483646 h 22482"/>
                      <a:gd name="T18" fmla="*/ 2147483646 w 37965"/>
                      <a:gd name="T19" fmla="*/ 2147483646 h 22482"/>
                      <a:gd name="T20" fmla="*/ 2147483646 w 37965"/>
                      <a:gd name="T21" fmla="*/ 2147483646 h 22482"/>
                      <a:gd name="T22" fmla="*/ 2147483646 w 37965"/>
                      <a:gd name="T23" fmla="*/ 2147483646 h 22482"/>
                      <a:gd name="T24" fmla="*/ 2147483646 w 37965"/>
                      <a:gd name="T25" fmla="*/ 2147483646 h 22482"/>
                      <a:gd name="T26" fmla="*/ 2147483646 w 37965"/>
                      <a:gd name="T27" fmla="*/ 2147483646 h 22482"/>
                      <a:gd name="T28" fmla="*/ 2147483646 w 37965"/>
                      <a:gd name="T29" fmla="*/ 2147483646 h 22482"/>
                      <a:gd name="T30" fmla="*/ 2147483646 w 37965"/>
                      <a:gd name="T31" fmla="*/ 2147483646 h 22482"/>
                      <a:gd name="T32" fmla="*/ 898437500 w 37965"/>
                      <a:gd name="T33" fmla="*/ 9765625 h 2248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63" name="Google Shape;2175;p14"/>
                  <p:cNvSpPr>
                    <a:spLocks/>
                  </p:cNvSpPr>
                  <p:nvPr/>
                </p:nvSpPr>
                <p:spPr bwMode="auto">
                  <a:xfrm>
                    <a:off x="207725" y="3847600"/>
                    <a:ext cx="327525" cy="539550"/>
                  </a:xfrm>
                  <a:custGeom>
                    <a:avLst/>
                    <a:gdLst>
                      <a:gd name="T0" fmla="*/ 2147483646 w 13101"/>
                      <a:gd name="T1" fmla="*/ 9765625 h 21582"/>
                      <a:gd name="T2" fmla="*/ 2147483646 w 13101"/>
                      <a:gd name="T3" fmla="*/ 2147483646 h 21582"/>
                      <a:gd name="T4" fmla="*/ 2147483646 w 13101"/>
                      <a:gd name="T5" fmla="*/ 2147483646 h 21582"/>
                      <a:gd name="T6" fmla="*/ 2147483646 w 13101"/>
                      <a:gd name="T7" fmla="*/ 2147483646 h 21582"/>
                      <a:gd name="T8" fmla="*/ 2147483646 w 13101"/>
                      <a:gd name="T9" fmla="*/ 9765625 h 2158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64" name="Google Shape;2176;p14"/>
                  <p:cNvSpPr>
                    <a:spLocks/>
                  </p:cNvSpPr>
                  <p:nvPr/>
                </p:nvSpPr>
                <p:spPr bwMode="auto">
                  <a:xfrm>
                    <a:off x="639325" y="4151400"/>
                    <a:ext cx="539550" cy="316675"/>
                  </a:xfrm>
                  <a:custGeom>
                    <a:avLst/>
                    <a:gdLst>
                      <a:gd name="T0" fmla="*/ 2147483646 w 21582"/>
                      <a:gd name="T1" fmla="*/ 9765625 h 12667"/>
                      <a:gd name="T2" fmla="*/ 2147483646 w 21582"/>
                      <a:gd name="T3" fmla="*/ 2147483646 h 12667"/>
                      <a:gd name="T4" fmla="*/ 9765625 w 21582"/>
                      <a:gd name="T5" fmla="*/ 2147483646 h 12667"/>
                      <a:gd name="T6" fmla="*/ 2147483646 w 21582"/>
                      <a:gd name="T7" fmla="*/ 2147483646 h 12667"/>
                      <a:gd name="T8" fmla="*/ 2147483646 w 21582"/>
                      <a:gd name="T9" fmla="*/ 2147483646 h 12667"/>
                      <a:gd name="T10" fmla="*/ 2147483646 w 21582"/>
                      <a:gd name="T11" fmla="*/ 2147483646 h 12667"/>
                      <a:gd name="T12" fmla="*/ 2147483646 w 21582"/>
                      <a:gd name="T13" fmla="*/ 9765625 h 1266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65" name="Google Shape;2177;p14"/>
                  <p:cNvSpPr>
                    <a:spLocks/>
                  </p:cNvSpPr>
                  <p:nvPr/>
                </p:nvSpPr>
                <p:spPr bwMode="auto">
                  <a:xfrm>
                    <a:off x="257875" y="3856725"/>
                    <a:ext cx="911125" cy="627575"/>
                  </a:xfrm>
                  <a:custGeom>
                    <a:avLst/>
                    <a:gdLst>
                      <a:gd name="T0" fmla="*/ 888671875 w 36445"/>
                      <a:gd name="T1" fmla="*/ 9765625 h 25103"/>
                      <a:gd name="T2" fmla="*/ 595703125 w 36445"/>
                      <a:gd name="T3" fmla="*/ 595703125 h 25103"/>
                      <a:gd name="T4" fmla="*/ 2147483646 w 36445"/>
                      <a:gd name="T5" fmla="*/ 2147483646 h 25103"/>
                      <a:gd name="T6" fmla="*/ 2147483646 w 36445"/>
                      <a:gd name="T7" fmla="*/ 2147483646 h 25103"/>
                      <a:gd name="T8" fmla="*/ 2147483646 w 36445"/>
                      <a:gd name="T9" fmla="*/ 2147483646 h 25103"/>
                      <a:gd name="T10" fmla="*/ 2147483646 w 36445"/>
                      <a:gd name="T11" fmla="*/ 2147483646 h 25103"/>
                      <a:gd name="T12" fmla="*/ 2147483646 w 36445"/>
                      <a:gd name="T13" fmla="*/ 2147483646 h 25103"/>
                      <a:gd name="T14" fmla="*/ 2147483646 w 36445"/>
                      <a:gd name="T15" fmla="*/ 2147483646 h 25103"/>
                      <a:gd name="T16" fmla="*/ 2147483646 w 36445"/>
                      <a:gd name="T17" fmla="*/ 2147483646 h 25103"/>
                      <a:gd name="T18" fmla="*/ 2147483646 w 36445"/>
                      <a:gd name="T19" fmla="*/ 2147483646 h 25103"/>
                      <a:gd name="T20" fmla="*/ 2147483646 w 36445"/>
                      <a:gd name="T21" fmla="*/ 2147483646 h 25103"/>
                      <a:gd name="T22" fmla="*/ 2147483646 w 36445"/>
                      <a:gd name="T23" fmla="*/ 2147483646 h 25103"/>
                      <a:gd name="T24" fmla="*/ 2147483646 w 36445"/>
                      <a:gd name="T25" fmla="*/ 2147483646 h 25103"/>
                      <a:gd name="T26" fmla="*/ 2147483646 w 36445"/>
                      <a:gd name="T27" fmla="*/ 2147483646 h 25103"/>
                      <a:gd name="T28" fmla="*/ 2147483646 w 36445"/>
                      <a:gd name="T29" fmla="*/ 2147483646 h 25103"/>
                      <a:gd name="T30" fmla="*/ 2147483646 w 36445"/>
                      <a:gd name="T31" fmla="*/ 2147483646 h 25103"/>
                      <a:gd name="T32" fmla="*/ 888671875 w 36445"/>
                      <a:gd name="T33" fmla="*/ 9765625 h 2510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</p:grpSp>
          <p:grpSp>
            <p:nvGrpSpPr>
              <p:cNvPr id="135" name="Google Shape;2178;p14"/>
              <p:cNvGrpSpPr>
                <a:grpSpLocks/>
              </p:cNvGrpSpPr>
              <p:nvPr/>
            </p:nvGrpSpPr>
            <p:grpSpPr bwMode="auto"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45" name="Google Shape;2179;p14"/>
                <p:cNvSpPr>
                  <a:spLocks/>
                </p:cNvSpPr>
                <p:nvPr/>
              </p:nvSpPr>
              <p:spPr bwMode="auto">
                <a:xfrm>
                  <a:off x="-142600" y="4343675"/>
                  <a:ext cx="1137600" cy="1070850"/>
                </a:xfrm>
                <a:custGeom>
                  <a:avLst/>
                  <a:gdLst>
                    <a:gd name="T0" fmla="*/ 2147483646 w 45504"/>
                    <a:gd name="T1" fmla="*/ 0 h 42834"/>
                    <a:gd name="T2" fmla="*/ 2147483646 w 45504"/>
                    <a:gd name="T3" fmla="*/ 2147483646 h 42834"/>
                    <a:gd name="T4" fmla="*/ 2147483646 w 45504"/>
                    <a:gd name="T5" fmla="*/ 2147483646 h 42834"/>
                    <a:gd name="T6" fmla="*/ 2147483646 w 45504"/>
                    <a:gd name="T7" fmla="*/ 2147483646 h 42834"/>
                    <a:gd name="T8" fmla="*/ 2147483646 w 45504"/>
                    <a:gd name="T9" fmla="*/ 2147483646 h 42834"/>
                    <a:gd name="T10" fmla="*/ 2147483646 w 45504"/>
                    <a:gd name="T11" fmla="*/ 2147483646 h 42834"/>
                    <a:gd name="T12" fmla="*/ 2147483646 w 45504"/>
                    <a:gd name="T13" fmla="*/ 2147483646 h 42834"/>
                    <a:gd name="T14" fmla="*/ 2147483646 w 45504"/>
                    <a:gd name="T15" fmla="*/ 2147483646 h 42834"/>
                    <a:gd name="T16" fmla="*/ 2147483646 w 45504"/>
                    <a:gd name="T17" fmla="*/ 2147483646 h 42834"/>
                    <a:gd name="T18" fmla="*/ 2147483646 w 45504"/>
                    <a:gd name="T19" fmla="*/ 2147483646 h 42834"/>
                    <a:gd name="T20" fmla="*/ 2147483646 w 45504"/>
                    <a:gd name="T21" fmla="*/ 2147483646 h 42834"/>
                    <a:gd name="T22" fmla="*/ 2147483646 w 45504"/>
                    <a:gd name="T23" fmla="*/ 2147483646 h 42834"/>
                    <a:gd name="T24" fmla="*/ 2147483646 w 45504"/>
                    <a:gd name="T25" fmla="*/ 2147483646 h 42834"/>
                    <a:gd name="T26" fmla="*/ 2147483646 w 45504"/>
                    <a:gd name="T27" fmla="*/ 2147483646 h 42834"/>
                    <a:gd name="T28" fmla="*/ 2147483646 w 45504"/>
                    <a:gd name="T29" fmla="*/ 2147483646 h 42834"/>
                    <a:gd name="T30" fmla="*/ 2147483646 w 45504"/>
                    <a:gd name="T31" fmla="*/ 2147483646 h 42834"/>
                    <a:gd name="T32" fmla="*/ 2147483646 w 45504"/>
                    <a:gd name="T33" fmla="*/ 2147483646 h 42834"/>
                    <a:gd name="T34" fmla="*/ 2147483646 w 45504"/>
                    <a:gd name="T35" fmla="*/ 2147483646 h 42834"/>
                    <a:gd name="T36" fmla="*/ 2147483646 w 45504"/>
                    <a:gd name="T37" fmla="*/ 2147483646 h 42834"/>
                    <a:gd name="T38" fmla="*/ 2147483646 w 45504"/>
                    <a:gd name="T39" fmla="*/ 2147483646 h 42834"/>
                    <a:gd name="T40" fmla="*/ 2147483646 w 45504"/>
                    <a:gd name="T41" fmla="*/ 2147483646 h 42834"/>
                    <a:gd name="T42" fmla="*/ 2147483646 w 45504"/>
                    <a:gd name="T43" fmla="*/ 2147483646 h 42834"/>
                    <a:gd name="T44" fmla="*/ 2147483646 w 45504"/>
                    <a:gd name="T45" fmla="*/ 2147483646 h 42834"/>
                    <a:gd name="T46" fmla="*/ 2147483646 w 45504"/>
                    <a:gd name="T47" fmla="*/ 2147483646 h 42834"/>
                    <a:gd name="T48" fmla="*/ 2147483646 w 45504"/>
                    <a:gd name="T49" fmla="*/ 2138671875 h 42834"/>
                    <a:gd name="T50" fmla="*/ 2147483646 w 45504"/>
                    <a:gd name="T51" fmla="*/ 0 h 4283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6" name="Google Shape;2180;p14"/>
                <p:cNvSpPr>
                  <a:spLocks/>
                </p:cNvSpPr>
                <p:nvPr/>
              </p:nvSpPr>
              <p:spPr bwMode="auto">
                <a:xfrm>
                  <a:off x="-39150" y="4392300"/>
                  <a:ext cx="1116400" cy="1127500"/>
                </a:xfrm>
                <a:custGeom>
                  <a:avLst/>
                  <a:gdLst>
                    <a:gd name="T0" fmla="*/ 791015625 w 44656"/>
                    <a:gd name="T1" fmla="*/ 0 h 45100"/>
                    <a:gd name="T2" fmla="*/ 2147483646 w 44656"/>
                    <a:gd name="T3" fmla="*/ 2147483646 h 45100"/>
                    <a:gd name="T4" fmla="*/ 2147483646 w 44656"/>
                    <a:gd name="T5" fmla="*/ 2147483646 h 45100"/>
                    <a:gd name="T6" fmla="*/ 2147483646 w 44656"/>
                    <a:gd name="T7" fmla="*/ 2147483646 h 45100"/>
                    <a:gd name="T8" fmla="*/ 2147483646 w 44656"/>
                    <a:gd name="T9" fmla="*/ 2147483646 h 45100"/>
                    <a:gd name="T10" fmla="*/ 2147483646 w 44656"/>
                    <a:gd name="T11" fmla="*/ 2147483646 h 45100"/>
                    <a:gd name="T12" fmla="*/ 2147483646 w 44656"/>
                    <a:gd name="T13" fmla="*/ 2147483646 h 45100"/>
                    <a:gd name="T14" fmla="*/ 791015625 w 44656"/>
                    <a:gd name="T15" fmla="*/ 0 h 4510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7" name="Google Shape;2181;p14"/>
                <p:cNvSpPr>
                  <a:spLocks/>
                </p:cNvSpPr>
                <p:nvPr/>
              </p:nvSpPr>
              <p:spPr bwMode="auto">
                <a:xfrm>
                  <a:off x="132700" y="4811575"/>
                  <a:ext cx="526200" cy="190100"/>
                </a:xfrm>
                <a:custGeom>
                  <a:avLst/>
                  <a:gdLst>
                    <a:gd name="T0" fmla="*/ 1523437500 w 21048"/>
                    <a:gd name="T1" fmla="*/ 0 h 7604"/>
                    <a:gd name="T2" fmla="*/ 2147483646 w 21048"/>
                    <a:gd name="T3" fmla="*/ 2147483646 h 7604"/>
                    <a:gd name="T4" fmla="*/ 2147483646 w 21048"/>
                    <a:gd name="T5" fmla="*/ 2147483646 h 7604"/>
                    <a:gd name="T6" fmla="*/ 2147483646 w 21048"/>
                    <a:gd name="T7" fmla="*/ 2147483646 h 7604"/>
                    <a:gd name="T8" fmla="*/ 2147483646 w 21048"/>
                    <a:gd name="T9" fmla="*/ 2147483646 h 7604"/>
                    <a:gd name="T10" fmla="*/ 2147483646 w 21048"/>
                    <a:gd name="T11" fmla="*/ 429687500 h 7604"/>
                    <a:gd name="T12" fmla="*/ 1523437500 w 21048"/>
                    <a:gd name="T13" fmla="*/ 0 h 76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8" name="Google Shape;2182;p14"/>
                <p:cNvSpPr>
                  <a:spLocks/>
                </p:cNvSpPr>
                <p:nvPr/>
              </p:nvSpPr>
              <p:spPr bwMode="auto">
                <a:xfrm>
                  <a:off x="395375" y="4531200"/>
                  <a:ext cx="166350" cy="369350"/>
                </a:xfrm>
                <a:custGeom>
                  <a:avLst/>
                  <a:gdLst>
                    <a:gd name="T0" fmla="*/ 830078125 w 6654"/>
                    <a:gd name="T1" fmla="*/ 0 h 14774"/>
                    <a:gd name="T2" fmla="*/ 908203125 w 6654"/>
                    <a:gd name="T3" fmla="*/ 2147483646 h 14774"/>
                    <a:gd name="T4" fmla="*/ 2147483646 w 6654"/>
                    <a:gd name="T5" fmla="*/ 2147483646 h 14774"/>
                    <a:gd name="T6" fmla="*/ 2147483646 w 6654"/>
                    <a:gd name="T7" fmla="*/ 2147483646 h 14774"/>
                    <a:gd name="T8" fmla="*/ 2147483646 w 6654"/>
                    <a:gd name="T9" fmla="*/ 2147483646 h 14774"/>
                    <a:gd name="T10" fmla="*/ 2147483646 w 6654"/>
                    <a:gd name="T11" fmla="*/ 2147483646 h 14774"/>
                    <a:gd name="T12" fmla="*/ 2147483646 w 6654"/>
                    <a:gd name="T13" fmla="*/ 1318359375 h 14774"/>
                    <a:gd name="T14" fmla="*/ 830078125 w 6654"/>
                    <a:gd name="T15" fmla="*/ 0 h 147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9" name="Google Shape;2183;p14"/>
                <p:cNvSpPr>
                  <a:spLocks/>
                </p:cNvSpPr>
                <p:nvPr/>
              </p:nvSpPr>
              <p:spPr bwMode="auto">
                <a:xfrm>
                  <a:off x="742025" y="4779100"/>
                  <a:ext cx="136825" cy="456825"/>
                </a:xfrm>
                <a:custGeom>
                  <a:avLst/>
                  <a:gdLst>
                    <a:gd name="T0" fmla="*/ 673828125 w 5473"/>
                    <a:gd name="T1" fmla="*/ 9765625 h 18273"/>
                    <a:gd name="T2" fmla="*/ 859375000 w 5473"/>
                    <a:gd name="T3" fmla="*/ 2147483646 h 18273"/>
                    <a:gd name="T4" fmla="*/ 2147483646 w 5473"/>
                    <a:gd name="T5" fmla="*/ 2147483646 h 18273"/>
                    <a:gd name="T6" fmla="*/ 2147483646 w 5473"/>
                    <a:gd name="T7" fmla="*/ 2147483646 h 18273"/>
                    <a:gd name="T8" fmla="*/ 2147483646 w 5473"/>
                    <a:gd name="T9" fmla="*/ 2147483646 h 18273"/>
                    <a:gd name="T10" fmla="*/ 2147483646 w 5473"/>
                    <a:gd name="T11" fmla="*/ 2147483646 h 18273"/>
                    <a:gd name="T12" fmla="*/ 2147483646 w 5473"/>
                    <a:gd name="T13" fmla="*/ 1835937500 h 18273"/>
                    <a:gd name="T14" fmla="*/ 673828125 w 5473"/>
                    <a:gd name="T15" fmla="*/ 9765625 h 182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0" name="Google Shape;2184;p14"/>
                <p:cNvSpPr>
                  <a:spLocks/>
                </p:cNvSpPr>
                <p:nvPr/>
              </p:nvSpPr>
              <p:spPr bwMode="auto">
                <a:xfrm>
                  <a:off x="357325" y="5209750"/>
                  <a:ext cx="567750" cy="121425"/>
                </a:xfrm>
                <a:custGeom>
                  <a:avLst/>
                  <a:gdLst>
                    <a:gd name="T0" fmla="*/ 1601562500 w 22710"/>
                    <a:gd name="T1" fmla="*/ 0 h 4857"/>
                    <a:gd name="T2" fmla="*/ 2147483646 w 22710"/>
                    <a:gd name="T3" fmla="*/ 2147483646 h 4857"/>
                    <a:gd name="T4" fmla="*/ 2147483646 w 22710"/>
                    <a:gd name="T5" fmla="*/ 2147483646 h 4857"/>
                    <a:gd name="T6" fmla="*/ 2147483646 w 22710"/>
                    <a:gd name="T7" fmla="*/ 2147483646 h 4857"/>
                    <a:gd name="T8" fmla="*/ 2147483646 w 22710"/>
                    <a:gd name="T9" fmla="*/ 2147483646 h 4857"/>
                    <a:gd name="T10" fmla="*/ 2147483646 w 22710"/>
                    <a:gd name="T11" fmla="*/ 2147483646 h 4857"/>
                    <a:gd name="T12" fmla="*/ 2147483646 w 22710"/>
                    <a:gd name="T13" fmla="*/ 439453125 h 4857"/>
                    <a:gd name="T14" fmla="*/ 1601562500 w 22710"/>
                    <a:gd name="T15" fmla="*/ 0 h 485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6" name="Google Shape;2185;p14"/>
              <p:cNvGrpSpPr>
                <a:grpSpLocks/>
              </p:cNvGrpSpPr>
              <p:nvPr/>
            </p:nvGrpSpPr>
            <p:grpSpPr bwMode="auto">
              <a:xfrm rot="20363057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29" name="Google Shape;2186;p14"/>
                <p:cNvSpPr>
                  <a:spLocks/>
                </p:cNvSpPr>
                <p:nvPr/>
              </p:nvSpPr>
              <p:spPr bwMode="auto">
                <a:xfrm>
                  <a:off x="2614300" y="4307350"/>
                  <a:ext cx="123125" cy="1432400"/>
                </a:xfrm>
                <a:custGeom>
                  <a:avLst/>
                  <a:gdLst>
                    <a:gd name="T0" fmla="*/ 2147483646 w 4925"/>
                    <a:gd name="T1" fmla="*/ 0 h 57296"/>
                    <a:gd name="T2" fmla="*/ 2147483646 w 4925"/>
                    <a:gd name="T3" fmla="*/ 2147483646 h 57296"/>
                    <a:gd name="T4" fmla="*/ 2147483646 w 4925"/>
                    <a:gd name="T5" fmla="*/ 2147483646 h 57296"/>
                    <a:gd name="T6" fmla="*/ 2147483646 w 4925"/>
                    <a:gd name="T7" fmla="*/ 2147483646 h 57296"/>
                    <a:gd name="T8" fmla="*/ 2147483646 w 4925"/>
                    <a:gd name="T9" fmla="*/ 2147483646 h 57296"/>
                    <a:gd name="T10" fmla="*/ 2147483646 w 4925"/>
                    <a:gd name="T11" fmla="*/ 2147483646 h 57296"/>
                    <a:gd name="T12" fmla="*/ 2147483646 w 4925"/>
                    <a:gd name="T13" fmla="*/ 2147483646 h 57296"/>
                    <a:gd name="T14" fmla="*/ 0 w 4925"/>
                    <a:gd name="T15" fmla="*/ 2147483646 h 57296"/>
                    <a:gd name="T16" fmla="*/ 1191406250 w 4925"/>
                    <a:gd name="T17" fmla="*/ 2147483646 h 57296"/>
                    <a:gd name="T18" fmla="*/ 2147483646 w 4925"/>
                    <a:gd name="T19" fmla="*/ 2147483646 h 57296"/>
                    <a:gd name="T20" fmla="*/ 2147483646 w 4925"/>
                    <a:gd name="T21" fmla="*/ 2147483646 h 57296"/>
                    <a:gd name="T22" fmla="*/ 2147483646 w 4925"/>
                    <a:gd name="T23" fmla="*/ 2147483646 h 57296"/>
                    <a:gd name="T24" fmla="*/ 2147483646 w 4925"/>
                    <a:gd name="T25" fmla="*/ 2147483646 h 57296"/>
                    <a:gd name="T26" fmla="*/ 2147483646 w 4925"/>
                    <a:gd name="T27" fmla="*/ 2147483646 h 57296"/>
                    <a:gd name="T28" fmla="*/ 2147483646 w 4925"/>
                    <a:gd name="T29" fmla="*/ 2147483646 h 57296"/>
                    <a:gd name="T30" fmla="*/ 2147483646 w 4925"/>
                    <a:gd name="T31" fmla="*/ 0 h 57296"/>
                    <a:gd name="T32" fmla="*/ 2147483646 w 4925"/>
                    <a:gd name="T33" fmla="*/ 0 h 5729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lnTo>
                        <a:pt x="225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0" name="Google Shape;2187;p14"/>
                <p:cNvSpPr>
                  <a:spLocks/>
                </p:cNvSpPr>
                <p:nvPr/>
              </p:nvSpPr>
              <p:spPr bwMode="auto">
                <a:xfrm>
                  <a:off x="2729050" y="4204750"/>
                  <a:ext cx="503075" cy="679375"/>
                </a:xfrm>
                <a:custGeom>
                  <a:avLst/>
                  <a:gdLst>
                    <a:gd name="T0" fmla="*/ 2147483646 w 20123"/>
                    <a:gd name="T1" fmla="*/ 9765625 h 27175"/>
                    <a:gd name="T2" fmla="*/ 0 w 20123"/>
                    <a:gd name="T3" fmla="*/ 2147483646 h 27175"/>
                    <a:gd name="T4" fmla="*/ 2147483646 w 20123"/>
                    <a:gd name="T5" fmla="*/ 2147483646 h 27175"/>
                    <a:gd name="T6" fmla="*/ 2147483646 w 20123"/>
                    <a:gd name="T7" fmla="*/ 9765625 h 2717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1" name="Google Shape;2188;p14"/>
                <p:cNvSpPr>
                  <a:spLocks/>
                </p:cNvSpPr>
                <p:nvPr/>
              </p:nvSpPr>
              <p:spPr bwMode="auto">
                <a:xfrm>
                  <a:off x="2722200" y="4206275"/>
                  <a:ext cx="506125" cy="674050"/>
                </a:xfrm>
                <a:custGeom>
                  <a:avLst/>
                  <a:gdLst>
                    <a:gd name="T0" fmla="*/ 2147483646 w 20245"/>
                    <a:gd name="T1" fmla="*/ 9765625 h 26962"/>
                    <a:gd name="T2" fmla="*/ 2147483646 w 20245"/>
                    <a:gd name="T3" fmla="*/ 2147483646 h 26962"/>
                    <a:gd name="T4" fmla="*/ 2147483646 w 20245"/>
                    <a:gd name="T5" fmla="*/ 2147483646 h 26962"/>
                    <a:gd name="T6" fmla="*/ 2147483646 w 20245"/>
                    <a:gd name="T7" fmla="*/ 2147483646 h 26962"/>
                    <a:gd name="T8" fmla="*/ 2147483646 w 20245"/>
                    <a:gd name="T9" fmla="*/ 2147483646 h 26962"/>
                    <a:gd name="T10" fmla="*/ 2147483646 w 20245"/>
                    <a:gd name="T11" fmla="*/ 2147483646 h 26962"/>
                    <a:gd name="T12" fmla="*/ 9765625 w 20245"/>
                    <a:gd name="T13" fmla="*/ 2147483646 h 26962"/>
                    <a:gd name="T14" fmla="*/ 2147483646 w 20245"/>
                    <a:gd name="T15" fmla="*/ 2147483646 h 26962"/>
                    <a:gd name="T16" fmla="*/ 2147483646 w 20245"/>
                    <a:gd name="T17" fmla="*/ 2147483646 h 26962"/>
                    <a:gd name="T18" fmla="*/ 2147483646 w 20245"/>
                    <a:gd name="T19" fmla="*/ 2147483646 h 26962"/>
                    <a:gd name="T20" fmla="*/ 2147483646 w 20245"/>
                    <a:gd name="T21" fmla="*/ 2147483646 h 26962"/>
                    <a:gd name="T22" fmla="*/ 2147483646 w 20245"/>
                    <a:gd name="T23" fmla="*/ 2147483646 h 26962"/>
                    <a:gd name="T24" fmla="*/ 2147483646 w 20245"/>
                    <a:gd name="T25" fmla="*/ 9765625 h 26962"/>
                    <a:gd name="T26" fmla="*/ 2147483646 w 20245"/>
                    <a:gd name="T27" fmla="*/ 9765625 h 2696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lnTo>
                        <a:pt x="20214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2" name="Google Shape;2189;p14"/>
                <p:cNvSpPr>
                  <a:spLocks/>
                </p:cNvSpPr>
                <p:nvPr/>
              </p:nvSpPr>
              <p:spPr bwMode="auto">
                <a:xfrm>
                  <a:off x="2877975" y="4523925"/>
                  <a:ext cx="12950" cy="212775"/>
                </a:xfrm>
                <a:custGeom>
                  <a:avLst/>
                  <a:gdLst>
                    <a:gd name="T0" fmla="*/ 2147483646 w 518"/>
                    <a:gd name="T1" fmla="*/ 0 h 8511"/>
                    <a:gd name="T2" fmla="*/ 1494140625 w 518"/>
                    <a:gd name="T3" fmla="*/ 2147483646 h 8511"/>
                    <a:gd name="T4" fmla="*/ 9765625 w 518"/>
                    <a:gd name="T5" fmla="*/ 2147483646 h 8511"/>
                    <a:gd name="T6" fmla="*/ 302734375 w 518"/>
                    <a:gd name="T7" fmla="*/ 2147483646 h 8511"/>
                    <a:gd name="T8" fmla="*/ 2147483646 w 518"/>
                    <a:gd name="T9" fmla="*/ 2147483646 h 8511"/>
                    <a:gd name="T10" fmla="*/ 2147483646 w 518"/>
                    <a:gd name="T11" fmla="*/ 2147483646 h 8511"/>
                    <a:gd name="T12" fmla="*/ 2147483646 w 518"/>
                    <a:gd name="T13" fmla="*/ 0 h 8511"/>
                    <a:gd name="T14" fmla="*/ 2147483646 w 518"/>
                    <a:gd name="T15" fmla="*/ 0 h 851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lnTo>
                        <a:pt x="48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3" name="Google Shape;2190;p14"/>
                <p:cNvSpPr>
                  <a:spLocks/>
                </p:cNvSpPr>
                <p:nvPr/>
              </p:nvSpPr>
              <p:spPr bwMode="auto">
                <a:xfrm>
                  <a:off x="2991200" y="4406125"/>
                  <a:ext cx="26625" cy="202925"/>
                </a:xfrm>
                <a:custGeom>
                  <a:avLst/>
                  <a:gdLst>
                    <a:gd name="T0" fmla="*/ 2147483646 w 1065"/>
                    <a:gd name="T1" fmla="*/ 9765625 h 8117"/>
                    <a:gd name="T2" fmla="*/ 2147483646 w 1065"/>
                    <a:gd name="T3" fmla="*/ 2147483646 h 8117"/>
                    <a:gd name="T4" fmla="*/ 898437500 w 1065"/>
                    <a:gd name="T5" fmla="*/ 2147483646 h 8117"/>
                    <a:gd name="T6" fmla="*/ 9765625 w 1065"/>
                    <a:gd name="T7" fmla="*/ 2147483646 h 8117"/>
                    <a:gd name="T8" fmla="*/ 2147483646 w 1065"/>
                    <a:gd name="T9" fmla="*/ 2147483646 h 8117"/>
                    <a:gd name="T10" fmla="*/ 2147483646 w 1065"/>
                    <a:gd name="T11" fmla="*/ 2147483646 h 8117"/>
                    <a:gd name="T12" fmla="*/ 2147483646 w 1065"/>
                    <a:gd name="T13" fmla="*/ 9765625 h 8117"/>
                    <a:gd name="T14" fmla="*/ 2147483646 w 1065"/>
                    <a:gd name="T15" fmla="*/ 9765625 h 811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lnTo>
                        <a:pt x="1004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4" name="Google Shape;2191;p14"/>
                <p:cNvSpPr>
                  <a:spLocks/>
                </p:cNvSpPr>
                <p:nvPr/>
              </p:nvSpPr>
              <p:spPr bwMode="auto">
                <a:xfrm>
                  <a:off x="3087700" y="4289875"/>
                  <a:ext cx="31950" cy="180100"/>
                </a:xfrm>
                <a:custGeom>
                  <a:avLst/>
                  <a:gdLst>
                    <a:gd name="T0" fmla="*/ 2147483646 w 1278"/>
                    <a:gd name="T1" fmla="*/ 0 h 7204"/>
                    <a:gd name="T2" fmla="*/ 2147483646 w 1278"/>
                    <a:gd name="T3" fmla="*/ 2147483646 h 7204"/>
                    <a:gd name="T4" fmla="*/ 1494140625 w 1278"/>
                    <a:gd name="T5" fmla="*/ 2147483646 h 7204"/>
                    <a:gd name="T6" fmla="*/ 9765625 w 1278"/>
                    <a:gd name="T7" fmla="*/ 2147483646 h 7204"/>
                    <a:gd name="T8" fmla="*/ 2147483646 w 1278"/>
                    <a:gd name="T9" fmla="*/ 2147483646 h 7204"/>
                    <a:gd name="T10" fmla="*/ 2147483646 w 1278"/>
                    <a:gd name="T11" fmla="*/ 2147483646 h 7204"/>
                    <a:gd name="T12" fmla="*/ 2147483646 w 1278"/>
                    <a:gd name="T13" fmla="*/ 0 h 7204"/>
                    <a:gd name="T14" fmla="*/ 2147483646 w 1278"/>
                    <a:gd name="T15" fmla="*/ 0 h 720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lnTo>
                        <a:pt x="124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5" name="Google Shape;2192;p14"/>
                <p:cNvSpPr>
                  <a:spLocks/>
                </p:cNvSpPr>
                <p:nvPr/>
              </p:nvSpPr>
              <p:spPr bwMode="auto">
                <a:xfrm>
                  <a:off x="3021600" y="4495800"/>
                  <a:ext cx="119325" cy="63100"/>
                </a:xfrm>
                <a:custGeom>
                  <a:avLst/>
                  <a:gdLst>
                    <a:gd name="T0" fmla="*/ 2147483646 w 4773"/>
                    <a:gd name="T1" fmla="*/ 0 h 2524"/>
                    <a:gd name="T2" fmla="*/ 2147483646 w 4773"/>
                    <a:gd name="T3" fmla="*/ 2147483646 h 2524"/>
                    <a:gd name="T4" fmla="*/ 2147483646 w 4773"/>
                    <a:gd name="T5" fmla="*/ 2147483646 h 2524"/>
                    <a:gd name="T6" fmla="*/ 0 w 4773"/>
                    <a:gd name="T7" fmla="*/ 2147483646 h 2524"/>
                    <a:gd name="T8" fmla="*/ 2147483646 w 4773"/>
                    <a:gd name="T9" fmla="*/ 2147483646 h 2524"/>
                    <a:gd name="T10" fmla="*/ 2147483646 w 4773"/>
                    <a:gd name="T11" fmla="*/ 2147483646 h 2524"/>
                    <a:gd name="T12" fmla="*/ 2147483646 w 4773"/>
                    <a:gd name="T13" fmla="*/ 595703125 h 2524"/>
                    <a:gd name="T14" fmla="*/ 2147483646 w 4773"/>
                    <a:gd name="T15" fmla="*/ 0 h 252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6" name="Google Shape;2193;p14"/>
                <p:cNvSpPr>
                  <a:spLocks/>
                </p:cNvSpPr>
                <p:nvPr/>
              </p:nvSpPr>
              <p:spPr bwMode="auto">
                <a:xfrm>
                  <a:off x="3124950" y="4343050"/>
                  <a:ext cx="75250" cy="63875"/>
                </a:xfrm>
                <a:custGeom>
                  <a:avLst/>
                  <a:gdLst>
                    <a:gd name="T0" fmla="*/ 2147483646 w 3010"/>
                    <a:gd name="T1" fmla="*/ 9765625 h 2555"/>
                    <a:gd name="T2" fmla="*/ 2147483646 w 3010"/>
                    <a:gd name="T3" fmla="*/ 2147483646 h 2555"/>
                    <a:gd name="T4" fmla="*/ 2147483646 w 3010"/>
                    <a:gd name="T5" fmla="*/ 2147483646 h 2555"/>
                    <a:gd name="T6" fmla="*/ 0 w 3010"/>
                    <a:gd name="T7" fmla="*/ 2147483646 h 2555"/>
                    <a:gd name="T8" fmla="*/ 2147483646 w 3010"/>
                    <a:gd name="T9" fmla="*/ 2147483646 h 2555"/>
                    <a:gd name="T10" fmla="*/ 2147483646 w 3010"/>
                    <a:gd name="T11" fmla="*/ 2147483646 h 2555"/>
                    <a:gd name="T12" fmla="*/ 2147483646 w 3010"/>
                    <a:gd name="T13" fmla="*/ 302734375 h 2555"/>
                    <a:gd name="T14" fmla="*/ 2147483646 w 3010"/>
                    <a:gd name="T15" fmla="*/ 9765625 h 25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7" name="Google Shape;2194;p14"/>
                <p:cNvSpPr>
                  <a:spLocks/>
                </p:cNvSpPr>
                <p:nvPr/>
              </p:nvSpPr>
              <p:spPr bwMode="auto">
                <a:xfrm>
                  <a:off x="2912175" y="4653100"/>
                  <a:ext cx="129200" cy="45325"/>
                </a:xfrm>
                <a:custGeom>
                  <a:avLst/>
                  <a:gdLst>
                    <a:gd name="T0" fmla="*/ 2147483646 w 5168"/>
                    <a:gd name="T1" fmla="*/ 0 h 1813"/>
                    <a:gd name="T2" fmla="*/ 2147483646 w 5168"/>
                    <a:gd name="T3" fmla="*/ 2147483646 h 1813"/>
                    <a:gd name="T4" fmla="*/ 2147483646 w 5168"/>
                    <a:gd name="T5" fmla="*/ 2147483646 h 1813"/>
                    <a:gd name="T6" fmla="*/ 0 w 5168"/>
                    <a:gd name="T7" fmla="*/ 2147483646 h 1813"/>
                    <a:gd name="T8" fmla="*/ 2147483646 w 5168"/>
                    <a:gd name="T9" fmla="*/ 2147483646 h 1813"/>
                    <a:gd name="T10" fmla="*/ 2147483646 w 5168"/>
                    <a:gd name="T11" fmla="*/ 2147483646 h 1813"/>
                    <a:gd name="T12" fmla="*/ 2147483646 w 5168"/>
                    <a:gd name="T13" fmla="*/ 2147483646 h 1813"/>
                    <a:gd name="T14" fmla="*/ 2147483646 w 5168"/>
                    <a:gd name="T15" fmla="*/ 302734375 h 1813"/>
                    <a:gd name="T16" fmla="*/ 2147483646 w 5168"/>
                    <a:gd name="T17" fmla="*/ 0 h 18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8" name="Google Shape;2195;p14"/>
                <p:cNvSpPr>
                  <a:spLocks/>
                </p:cNvSpPr>
                <p:nvPr/>
              </p:nvSpPr>
              <p:spPr bwMode="auto">
                <a:xfrm>
                  <a:off x="2069450" y="4653675"/>
                  <a:ext cx="659625" cy="478450"/>
                </a:xfrm>
                <a:custGeom>
                  <a:avLst/>
                  <a:gdLst>
                    <a:gd name="T0" fmla="*/ 2147483646 w 26385"/>
                    <a:gd name="T1" fmla="*/ 0 h 19138"/>
                    <a:gd name="T2" fmla="*/ 9765625 w 26385"/>
                    <a:gd name="T3" fmla="*/ 2147483646 h 19138"/>
                    <a:gd name="T4" fmla="*/ 2147483646 w 26385"/>
                    <a:gd name="T5" fmla="*/ 2147483646 h 19138"/>
                    <a:gd name="T6" fmla="*/ 2147483646 w 26385"/>
                    <a:gd name="T7" fmla="*/ 2147483646 h 19138"/>
                    <a:gd name="T8" fmla="*/ 2147483646 w 26385"/>
                    <a:gd name="T9" fmla="*/ 2147483646 h 19138"/>
                    <a:gd name="T10" fmla="*/ 2147483646 w 26385"/>
                    <a:gd name="T11" fmla="*/ 2147483646 h 19138"/>
                    <a:gd name="T12" fmla="*/ 2147483646 w 26385"/>
                    <a:gd name="T13" fmla="*/ 0 h 1913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9" name="Google Shape;2196;p14"/>
                <p:cNvSpPr>
                  <a:spLocks/>
                </p:cNvSpPr>
                <p:nvPr/>
              </p:nvSpPr>
              <p:spPr bwMode="auto">
                <a:xfrm>
                  <a:off x="2077800" y="4656125"/>
                  <a:ext cx="640625" cy="469650"/>
                </a:xfrm>
                <a:custGeom>
                  <a:avLst/>
                  <a:gdLst>
                    <a:gd name="T0" fmla="*/ 9765625 w 25625"/>
                    <a:gd name="T1" fmla="*/ 9765625 h 18786"/>
                    <a:gd name="T2" fmla="*/ 2147483646 w 25625"/>
                    <a:gd name="T3" fmla="*/ 2147483646 h 18786"/>
                    <a:gd name="T4" fmla="*/ 2147483646 w 25625"/>
                    <a:gd name="T5" fmla="*/ 2147483646 h 18786"/>
                    <a:gd name="T6" fmla="*/ 2147483646 w 25625"/>
                    <a:gd name="T7" fmla="*/ 2147483646 h 18786"/>
                    <a:gd name="T8" fmla="*/ 2147483646 w 25625"/>
                    <a:gd name="T9" fmla="*/ 2147483646 h 18786"/>
                    <a:gd name="T10" fmla="*/ 2147483646 w 25625"/>
                    <a:gd name="T11" fmla="*/ 2147483646 h 18786"/>
                    <a:gd name="T12" fmla="*/ 2147483646 w 25625"/>
                    <a:gd name="T13" fmla="*/ 2147483646 h 18786"/>
                    <a:gd name="T14" fmla="*/ 9765625 w 25625"/>
                    <a:gd name="T15" fmla="*/ 9765625 h 187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0" name="Google Shape;2197;p14"/>
                <p:cNvSpPr>
                  <a:spLocks/>
                </p:cNvSpPr>
                <p:nvPr/>
              </p:nvSpPr>
              <p:spPr bwMode="auto">
                <a:xfrm>
                  <a:off x="2294375" y="4780000"/>
                  <a:ext cx="173275" cy="140600"/>
                </a:xfrm>
                <a:custGeom>
                  <a:avLst/>
                  <a:gdLst>
                    <a:gd name="T0" fmla="*/ 2147483646 w 6931"/>
                    <a:gd name="T1" fmla="*/ 0 h 5624"/>
                    <a:gd name="T2" fmla="*/ 2147483646 w 6931"/>
                    <a:gd name="T3" fmla="*/ 2147483646 h 5624"/>
                    <a:gd name="T4" fmla="*/ 2147483646 w 6931"/>
                    <a:gd name="T5" fmla="*/ 2147483646 h 5624"/>
                    <a:gd name="T6" fmla="*/ 2147483646 w 6931"/>
                    <a:gd name="T7" fmla="*/ 2147483646 h 5624"/>
                    <a:gd name="T8" fmla="*/ 2147483646 w 6931"/>
                    <a:gd name="T9" fmla="*/ 2147483646 h 5624"/>
                    <a:gd name="T10" fmla="*/ 9765625 w 6931"/>
                    <a:gd name="T11" fmla="*/ 2147483646 h 5624"/>
                    <a:gd name="T12" fmla="*/ 2147483646 w 6931"/>
                    <a:gd name="T13" fmla="*/ 2147483646 h 5624"/>
                    <a:gd name="T14" fmla="*/ 2147483646 w 6931"/>
                    <a:gd name="T15" fmla="*/ 2147483646 h 5624"/>
                    <a:gd name="T16" fmla="*/ 2147483646 w 6931"/>
                    <a:gd name="T17" fmla="*/ 2147483646 h 5624"/>
                    <a:gd name="T18" fmla="*/ 2147483646 w 6931"/>
                    <a:gd name="T19" fmla="*/ 2147483646 h 5624"/>
                    <a:gd name="T20" fmla="*/ 2147483646 w 6931"/>
                    <a:gd name="T21" fmla="*/ 2147483646 h 5624"/>
                    <a:gd name="T22" fmla="*/ 2147483646 w 6931"/>
                    <a:gd name="T23" fmla="*/ 0 h 5624"/>
                    <a:gd name="T24" fmla="*/ 2147483646 w 6931"/>
                    <a:gd name="T25" fmla="*/ 0 h 562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lnTo>
                        <a:pt x="601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1" name="Google Shape;2198;p14"/>
                <p:cNvSpPr>
                  <a:spLocks/>
                </p:cNvSpPr>
                <p:nvPr/>
              </p:nvSpPr>
              <p:spPr bwMode="auto">
                <a:xfrm>
                  <a:off x="2415975" y="4988200"/>
                  <a:ext cx="159600" cy="32700"/>
                </a:xfrm>
                <a:custGeom>
                  <a:avLst/>
                  <a:gdLst>
                    <a:gd name="T0" fmla="*/ 2147483646 w 6384"/>
                    <a:gd name="T1" fmla="*/ 9765625 h 1308"/>
                    <a:gd name="T2" fmla="*/ 2147483646 w 6384"/>
                    <a:gd name="T3" fmla="*/ 2147483646 h 1308"/>
                    <a:gd name="T4" fmla="*/ 2147483646 w 6384"/>
                    <a:gd name="T5" fmla="*/ 2147483646 h 1308"/>
                    <a:gd name="T6" fmla="*/ 0 w 6384"/>
                    <a:gd name="T7" fmla="*/ 2147483646 h 1308"/>
                    <a:gd name="T8" fmla="*/ 2147483646 w 6384"/>
                    <a:gd name="T9" fmla="*/ 2147483646 h 1308"/>
                    <a:gd name="T10" fmla="*/ 2147483646 w 6384"/>
                    <a:gd name="T11" fmla="*/ 2147483646 h 1308"/>
                    <a:gd name="T12" fmla="*/ 2147483646 w 6384"/>
                    <a:gd name="T13" fmla="*/ 302734375 h 1308"/>
                    <a:gd name="T14" fmla="*/ 2147483646 w 6384"/>
                    <a:gd name="T15" fmla="*/ 9765625 h 130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2" name="Google Shape;2199;p14"/>
                <p:cNvSpPr>
                  <a:spLocks/>
                </p:cNvSpPr>
                <p:nvPr/>
              </p:nvSpPr>
              <p:spPr bwMode="auto">
                <a:xfrm>
                  <a:off x="2569475" y="4872700"/>
                  <a:ext cx="49400" cy="152000"/>
                </a:xfrm>
                <a:custGeom>
                  <a:avLst/>
                  <a:gdLst>
                    <a:gd name="T0" fmla="*/ 0 w 1976"/>
                    <a:gd name="T1" fmla="*/ 9765625 h 6080"/>
                    <a:gd name="T2" fmla="*/ 2147483646 w 1976"/>
                    <a:gd name="T3" fmla="*/ 2147483646 h 6080"/>
                    <a:gd name="T4" fmla="*/ 2147483646 w 1976"/>
                    <a:gd name="T5" fmla="*/ 2147483646 h 6080"/>
                    <a:gd name="T6" fmla="*/ 2147483646 w 1976"/>
                    <a:gd name="T7" fmla="*/ 2147483646 h 6080"/>
                    <a:gd name="T8" fmla="*/ 2147483646 w 1976"/>
                    <a:gd name="T9" fmla="*/ 2147483646 h 6080"/>
                    <a:gd name="T10" fmla="*/ 2147483646 w 1976"/>
                    <a:gd name="T11" fmla="*/ 2147483646 h 6080"/>
                    <a:gd name="T12" fmla="*/ 292968750 w 1976"/>
                    <a:gd name="T13" fmla="*/ 9765625 h 6080"/>
                    <a:gd name="T14" fmla="*/ 0 w 1976"/>
                    <a:gd name="T15" fmla="*/ 9765625 h 60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3" name="Google Shape;2200;p14"/>
                <p:cNvSpPr>
                  <a:spLocks/>
                </p:cNvSpPr>
                <p:nvPr/>
              </p:nvSpPr>
              <p:spPr bwMode="auto">
                <a:xfrm>
                  <a:off x="2180400" y="3516525"/>
                  <a:ext cx="824500" cy="901500"/>
                </a:xfrm>
                <a:custGeom>
                  <a:avLst/>
                  <a:gdLst>
                    <a:gd name="T0" fmla="*/ 2147483646 w 32980"/>
                    <a:gd name="T1" fmla="*/ 9765625 h 36060"/>
                    <a:gd name="T2" fmla="*/ 2147483646 w 32980"/>
                    <a:gd name="T3" fmla="*/ 2147483646 h 36060"/>
                    <a:gd name="T4" fmla="*/ 2147483646 w 32980"/>
                    <a:gd name="T5" fmla="*/ 2147483646 h 36060"/>
                    <a:gd name="T6" fmla="*/ 2147483646 w 32980"/>
                    <a:gd name="T7" fmla="*/ 2147483646 h 36060"/>
                    <a:gd name="T8" fmla="*/ 2147483646 w 32980"/>
                    <a:gd name="T9" fmla="*/ 2147483646 h 36060"/>
                    <a:gd name="T10" fmla="*/ 2147483646 w 32980"/>
                    <a:gd name="T11" fmla="*/ 2147483646 h 36060"/>
                    <a:gd name="T12" fmla="*/ 2147483646 w 32980"/>
                    <a:gd name="T13" fmla="*/ 2147483646 h 36060"/>
                    <a:gd name="T14" fmla="*/ 2147483646 w 32980"/>
                    <a:gd name="T15" fmla="*/ 2147483646 h 36060"/>
                    <a:gd name="T16" fmla="*/ 2147483646 w 32980"/>
                    <a:gd name="T17" fmla="*/ 2147483646 h 36060"/>
                    <a:gd name="T18" fmla="*/ 2147483646 w 32980"/>
                    <a:gd name="T19" fmla="*/ 2147483646 h 36060"/>
                    <a:gd name="T20" fmla="*/ 2147483646 w 32980"/>
                    <a:gd name="T21" fmla="*/ 2147483646 h 36060"/>
                    <a:gd name="T22" fmla="*/ 2147483646 w 32980"/>
                    <a:gd name="T23" fmla="*/ 2147483646 h 36060"/>
                    <a:gd name="T24" fmla="*/ 2147483646 w 32980"/>
                    <a:gd name="T25" fmla="*/ 2147483646 h 36060"/>
                    <a:gd name="T26" fmla="*/ 2147483646 w 32980"/>
                    <a:gd name="T27" fmla="*/ 2147483646 h 36060"/>
                    <a:gd name="T28" fmla="*/ 2147483646 w 32980"/>
                    <a:gd name="T29" fmla="*/ 2147483646 h 36060"/>
                    <a:gd name="T30" fmla="*/ 2147483646 w 32980"/>
                    <a:gd name="T31" fmla="*/ 2147483646 h 36060"/>
                    <a:gd name="T32" fmla="*/ 2147483646 w 32980"/>
                    <a:gd name="T33" fmla="*/ 2147483646 h 36060"/>
                    <a:gd name="T34" fmla="*/ 2147483646 w 32980"/>
                    <a:gd name="T35" fmla="*/ 2147483646 h 36060"/>
                    <a:gd name="T36" fmla="*/ 2147483646 w 32980"/>
                    <a:gd name="T37" fmla="*/ 507812500 h 36060"/>
                    <a:gd name="T38" fmla="*/ 2147483646 w 32980"/>
                    <a:gd name="T39" fmla="*/ 9765625 h 3606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4" name="Google Shape;2201;p14"/>
                <p:cNvSpPr/>
                <p:nvPr/>
              </p:nvSpPr>
              <p:spPr>
                <a:xfrm>
                  <a:off x="2411485" y="3875046"/>
                  <a:ext cx="463336" cy="51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7" name="Google Shape;2202;p14"/>
              <p:cNvGrpSpPr>
                <a:grpSpLocks/>
              </p:cNvGrpSpPr>
              <p:nvPr/>
            </p:nvGrpSpPr>
            <p:grpSpPr bwMode="auto"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180" name="Google Shape;2203;p14"/>
                <p:cNvSpPr/>
                <p:nvPr/>
              </p:nvSpPr>
              <p:spPr>
                <a:xfrm>
                  <a:off x="2245247" y="4078824"/>
                  <a:ext cx="1053701" cy="740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1" name="Google Shape;2204;p14"/>
                <p:cNvSpPr>
                  <a:spLocks/>
                </p:cNvSpPr>
                <p:nvPr/>
              </p:nvSpPr>
              <p:spPr bwMode="auto">
                <a:xfrm>
                  <a:off x="2653550" y="4150925"/>
                  <a:ext cx="249375" cy="403625"/>
                </a:xfrm>
                <a:custGeom>
                  <a:avLst/>
                  <a:gdLst>
                    <a:gd name="T0" fmla="*/ 2147483646 w 9975"/>
                    <a:gd name="T1" fmla="*/ 0 h 16145"/>
                    <a:gd name="T2" fmla="*/ 2147483646 w 9975"/>
                    <a:gd name="T3" fmla="*/ 976562500 h 16145"/>
                    <a:gd name="T4" fmla="*/ 9765625 w 9975"/>
                    <a:gd name="T5" fmla="*/ 2147483646 h 16145"/>
                    <a:gd name="T6" fmla="*/ 2147483646 w 9975"/>
                    <a:gd name="T7" fmla="*/ 2147483646 h 16145"/>
                    <a:gd name="T8" fmla="*/ 2147483646 w 9975"/>
                    <a:gd name="T9" fmla="*/ 2147483646 h 16145"/>
                    <a:gd name="T10" fmla="*/ 2147483646 w 9975"/>
                    <a:gd name="T11" fmla="*/ 2147483646 h 16145"/>
                    <a:gd name="T12" fmla="*/ 2147483646 w 9975"/>
                    <a:gd name="T13" fmla="*/ 2147483646 h 16145"/>
                    <a:gd name="T14" fmla="*/ 2147483646 w 9975"/>
                    <a:gd name="T15" fmla="*/ 2147483646 h 16145"/>
                    <a:gd name="T16" fmla="*/ 2147483646 w 9975"/>
                    <a:gd name="T17" fmla="*/ 2147483646 h 16145"/>
                    <a:gd name="T18" fmla="*/ 2147483646 w 9975"/>
                    <a:gd name="T19" fmla="*/ 2147483646 h 16145"/>
                    <a:gd name="T20" fmla="*/ 2147483646 w 9975"/>
                    <a:gd name="T21" fmla="*/ 2147483646 h 16145"/>
                    <a:gd name="T22" fmla="*/ 2147483646 w 9975"/>
                    <a:gd name="T23" fmla="*/ 2147483646 h 16145"/>
                    <a:gd name="T24" fmla="*/ 2147483646 w 9975"/>
                    <a:gd name="T25" fmla="*/ 2147483646 h 16145"/>
                    <a:gd name="T26" fmla="*/ 2147483646 w 9975"/>
                    <a:gd name="T27" fmla="*/ 2147483646 h 16145"/>
                    <a:gd name="T28" fmla="*/ 2147483646 w 9975"/>
                    <a:gd name="T29" fmla="*/ 2147483646 h 16145"/>
                    <a:gd name="T30" fmla="*/ 2147483646 w 9975"/>
                    <a:gd name="T31" fmla="*/ 2147483646 h 16145"/>
                    <a:gd name="T32" fmla="*/ 2147483646 w 9975"/>
                    <a:gd name="T33" fmla="*/ 2147483646 h 16145"/>
                    <a:gd name="T34" fmla="*/ 2147483646 w 9975"/>
                    <a:gd name="T35" fmla="*/ 2147483646 h 16145"/>
                    <a:gd name="T36" fmla="*/ 2147483646 w 9975"/>
                    <a:gd name="T37" fmla="*/ 2147483646 h 16145"/>
                    <a:gd name="T38" fmla="*/ 2147483646 w 9975"/>
                    <a:gd name="T39" fmla="*/ 2147483646 h 16145"/>
                    <a:gd name="T40" fmla="*/ 2147483646 w 9975"/>
                    <a:gd name="T41" fmla="*/ 2147483646 h 16145"/>
                    <a:gd name="T42" fmla="*/ 2147483646 w 9975"/>
                    <a:gd name="T43" fmla="*/ 2147483646 h 16145"/>
                    <a:gd name="T44" fmla="*/ 2147483646 w 9975"/>
                    <a:gd name="T45" fmla="*/ 2147483646 h 16145"/>
                    <a:gd name="T46" fmla="*/ 2147483646 w 9975"/>
                    <a:gd name="T47" fmla="*/ 2147483646 h 16145"/>
                    <a:gd name="T48" fmla="*/ 2147483646 w 9975"/>
                    <a:gd name="T49" fmla="*/ 2147483646 h 16145"/>
                    <a:gd name="T50" fmla="*/ 2147483646 w 9975"/>
                    <a:gd name="T51" fmla="*/ 2147483646 h 16145"/>
                    <a:gd name="T52" fmla="*/ 2147483646 w 9975"/>
                    <a:gd name="T53" fmla="*/ 2147483646 h 16145"/>
                    <a:gd name="T54" fmla="*/ 2147483646 w 9975"/>
                    <a:gd name="T55" fmla="*/ 2147483646 h 16145"/>
                    <a:gd name="T56" fmla="*/ 2147483646 w 9975"/>
                    <a:gd name="T57" fmla="*/ 2147483646 h 16145"/>
                    <a:gd name="T58" fmla="*/ 2147483646 w 9975"/>
                    <a:gd name="T59" fmla="*/ 2147483646 h 16145"/>
                    <a:gd name="T60" fmla="*/ 2147483646 w 9975"/>
                    <a:gd name="T61" fmla="*/ 2147483646 h 16145"/>
                    <a:gd name="T62" fmla="*/ 2147483646 w 9975"/>
                    <a:gd name="T63" fmla="*/ 2147483646 h 16145"/>
                    <a:gd name="T64" fmla="*/ 2147483646 w 9975"/>
                    <a:gd name="T65" fmla="*/ 2147483646 h 16145"/>
                    <a:gd name="T66" fmla="*/ 2147483646 w 9975"/>
                    <a:gd name="T67" fmla="*/ 2147483646 h 16145"/>
                    <a:gd name="T68" fmla="*/ 2147483646 w 9975"/>
                    <a:gd name="T69" fmla="*/ 2147483646 h 16145"/>
                    <a:gd name="T70" fmla="*/ 2147483646 w 9975"/>
                    <a:gd name="T71" fmla="*/ 2147483646 h 16145"/>
                    <a:gd name="T72" fmla="*/ 2147483646 w 9975"/>
                    <a:gd name="T73" fmla="*/ 2147483646 h 16145"/>
                    <a:gd name="T74" fmla="*/ 2147483646 w 9975"/>
                    <a:gd name="T75" fmla="*/ 2147483646 h 16145"/>
                    <a:gd name="T76" fmla="*/ 2147483646 w 9975"/>
                    <a:gd name="T77" fmla="*/ 2147483646 h 16145"/>
                    <a:gd name="T78" fmla="*/ 2147483646 w 9975"/>
                    <a:gd name="T79" fmla="*/ 2147483646 h 16145"/>
                    <a:gd name="T80" fmla="*/ 2147483646 w 9975"/>
                    <a:gd name="T81" fmla="*/ 2147483646 h 16145"/>
                    <a:gd name="T82" fmla="*/ 2147483646 w 9975"/>
                    <a:gd name="T83" fmla="*/ 2147483646 h 16145"/>
                    <a:gd name="T84" fmla="*/ 2147483646 w 9975"/>
                    <a:gd name="T85" fmla="*/ 2147483646 h 16145"/>
                    <a:gd name="T86" fmla="*/ 2147483646 w 9975"/>
                    <a:gd name="T87" fmla="*/ 2147483646 h 16145"/>
                    <a:gd name="T88" fmla="*/ 2147483646 w 9975"/>
                    <a:gd name="T89" fmla="*/ 2147483646 h 16145"/>
                    <a:gd name="T90" fmla="*/ 2147483646 w 9975"/>
                    <a:gd name="T91" fmla="*/ 2147483646 h 16145"/>
                    <a:gd name="T92" fmla="*/ 2147483646 w 9975"/>
                    <a:gd name="T93" fmla="*/ 2147483646 h 16145"/>
                    <a:gd name="T94" fmla="*/ 2147483646 w 9975"/>
                    <a:gd name="T95" fmla="*/ 2147483646 h 16145"/>
                    <a:gd name="T96" fmla="*/ 2147483646 w 9975"/>
                    <a:gd name="T97" fmla="*/ 2147483646 h 16145"/>
                    <a:gd name="T98" fmla="*/ 2147483646 w 9975"/>
                    <a:gd name="T99" fmla="*/ 2147483646 h 16145"/>
                    <a:gd name="T100" fmla="*/ 2147483646 w 9975"/>
                    <a:gd name="T101" fmla="*/ 2147483646 h 16145"/>
                    <a:gd name="T102" fmla="*/ 2147483646 w 9975"/>
                    <a:gd name="T103" fmla="*/ 1953125000 h 16145"/>
                    <a:gd name="T104" fmla="*/ 2147483646 w 9975"/>
                    <a:gd name="T105" fmla="*/ 0 h 1614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2205;p14"/>
                <p:cNvSpPr>
                  <a:spLocks/>
                </p:cNvSpPr>
                <p:nvPr/>
              </p:nvSpPr>
              <p:spPr bwMode="auto">
                <a:xfrm>
                  <a:off x="2914575" y="4129225"/>
                  <a:ext cx="381975" cy="384475"/>
                </a:xfrm>
                <a:custGeom>
                  <a:avLst/>
                  <a:gdLst>
                    <a:gd name="T0" fmla="*/ 2147483646 w 15279"/>
                    <a:gd name="T1" fmla="*/ 9765625 h 15379"/>
                    <a:gd name="T2" fmla="*/ 2147483646 w 15279"/>
                    <a:gd name="T3" fmla="*/ 595703125 h 15379"/>
                    <a:gd name="T4" fmla="*/ 2147483646 w 15279"/>
                    <a:gd name="T5" fmla="*/ 595703125 h 15379"/>
                    <a:gd name="T6" fmla="*/ 2147483646 w 15279"/>
                    <a:gd name="T7" fmla="*/ 9765625 h 15379"/>
                    <a:gd name="T8" fmla="*/ 2147483646 w 15279"/>
                    <a:gd name="T9" fmla="*/ 595703125 h 15379"/>
                    <a:gd name="T10" fmla="*/ 2147483646 w 15279"/>
                    <a:gd name="T11" fmla="*/ 751953125 h 15379"/>
                    <a:gd name="T12" fmla="*/ 2147483646 w 15279"/>
                    <a:gd name="T13" fmla="*/ 751953125 h 15379"/>
                    <a:gd name="T14" fmla="*/ 2147483646 w 15279"/>
                    <a:gd name="T15" fmla="*/ 654296875 h 15379"/>
                    <a:gd name="T16" fmla="*/ 2147483646 w 15279"/>
                    <a:gd name="T17" fmla="*/ 595703125 h 15379"/>
                    <a:gd name="T18" fmla="*/ 2147483646 w 15279"/>
                    <a:gd name="T19" fmla="*/ 751953125 h 15379"/>
                    <a:gd name="T20" fmla="*/ 2147483646 w 15279"/>
                    <a:gd name="T21" fmla="*/ 2147483646 h 15379"/>
                    <a:gd name="T22" fmla="*/ 2147483646 w 15279"/>
                    <a:gd name="T23" fmla="*/ 2147483646 h 15379"/>
                    <a:gd name="T24" fmla="*/ 2147483646 w 15279"/>
                    <a:gd name="T25" fmla="*/ 2147483646 h 15379"/>
                    <a:gd name="T26" fmla="*/ 2147483646 w 15279"/>
                    <a:gd name="T27" fmla="*/ 2147483646 h 15379"/>
                    <a:gd name="T28" fmla="*/ 2147483646 w 15279"/>
                    <a:gd name="T29" fmla="*/ 2147483646 h 15379"/>
                    <a:gd name="T30" fmla="*/ 2147483646 w 15279"/>
                    <a:gd name="T31" fmla="*/ 2147483646 h 15379"/>
                    <a:gd name="T32" fmla="*/ 2147483646 w 15279"/>
                    <a:gd name="T33" fmla="*/ 2147483646 h 15379"/>
                    <a:gd name="T34" fmla="*/ 2147483646 w 15279"/>
                    <a:gd name="T35" fmla="*/ 2147483646 h 15379"/>
                    <a:gd name="T36" fmla="*/ 2147483646 w 15279"/>
                    <a:gd name="T37" fmla="*/ 2147483646 h 15379"/>
                    <a:gd name="T38" fmla="*/ 2147483646 w 15279"/>
                    <a:gd name="T39" fmla="*/ 2147483646 h 15379"/>
                    <a:gd name="T40" fmla="*/ 2147483646 w 15279"/>
                    <a:gd name="T41" fmla="*/ 2147483646 h 15379"/>
                    <a:gd name="T42" fmla="*/ 2147483646 w 15279"/>
                    <a:gd name="T43" fmla="*/ 2147483646 h 15379"/>
                    <a:gd name="T44" fmla="*/ 2147483646 w 15279"/>
                    <a:gd name="T45" fmla="*/ 2147483646 h 15379"/>
                    <a:gd name="T46" fmla="*/ 2147483646 w 15279"/>
                    <a:gd name="T47" fmla="*/ 2147483646 h 15379"/>
                    <a:gd name="T48" fmla="*/ 2147483646 w 15279"/>
                    <a:gd name="T49" fmla="*/ 2147483646 h 15379"/>
                    <a:gd name="T50" fmla="*/ 986328125 w 15279"/>
                    <a:gd name="T51" fmla="*/ 2147483646 h 15379"/>
                    <a:gd name="T52" fmla="*/ 9765625 w 15279"/>
                    <a:gd name="T53" fmla="*/ 2147483646 h 15379"/>
                    <a:gd name="T54" fmla="*/ 2147483646 w 15279"/>
                    <a:gd name="T55" fmla="*/ 2147483646 h 15379"/>
                    <a:gd name="T56" fmla="*/ 2147483646 w 15279"/>
                    <a:gd name="T57" fmla="*/ 2147483646 h 15379"/>
                    <a:gd name="T58" fmla="*/ 2147483646 w 15279"/>
                    <a:gd name="T59" fmla="*/ 2147483646 h 15379"/>
                    <a:gd name="T60" fmla="*/ 2147483646 w 15279"/>
                    <a:gd name="T61" fmla="*/ 2147483646 h 15379"/>
                    <a:gd name="T62" fmla="*/ 2147483646 w 15279"/>
                    <a:gd name="T63" fmla="*/ 2147483646 h 15379"/>
                    <a:gd name="T64" fmla="*/ 2147483646 w 15279"/>
                    <a:gd name="T65" fmla="*/ 2147483646 h 15379"/>
                    <a:gd name="T66" fmla="*/ 2147483646 w 15279"/>
                    <a:gd name="T67" fmla="*/ 2147483646 h 15379"/>
                    <a:gd name="T68" fmla="*/ 2147483646 w 15279"/>
                    <a:gd name="T69" fmla="*/ 2147483646 h 15379"/>
                    <a:gd name="T70" fmla="*/ 2147483646 w 15279"/>
                    <a:gd name="T71" fmla="*/ 2147483646 h 15379"/>
                    <a:gd name="T72" fmla="*/ 2147483646 w 15279"/>
                    <a:gd name="T73" fmla="*/ 2147483646 h 15379"/>
                    <a:gd name="T74" fmla="*/ 2147483646 w 15279"/>
                    <a:gd name="T75" fmla="*/ 751953125 h 1537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2206;p14"/>
                <p:cNvSpPr>
                  <a:spLocks/>
                </p:cNvSpPr>
                <p:nvPr/>
              </p:nvSpPr>
              <p:spPr bwMode="auto">
                <a:xfrm>
                  <a:off x="2244925" y="4531175"/>
                  <a:ext cx="525400" cy="288575"/>
                </a:xfrm>
                <a:custGeom>
                  <a:avLst/>
                  <a:gdLst>
                    <a:gd name="T0" fmla="*/ 2147483646 w 21016"/>
                    <a:gd name="T1" fmla="*/ 9765625 h 11543"/>
                    <a:gd name="T2" fmla="*/ 2147483646 w 21016"/>
                    <a:gd name="T3" fmla="*/ 2147483646 h 11543"/>
                    <a:gd name="T4" fmla="*/ 664062500 w 21016"/>
                    <a:gd name="T5" fmla="*/ 2147483646 h 11543"/>
                    <a:gd name="T6" fmla="*/ 2147483646 w 21016"/>
                    <a:gd name="T7" fmla="*/ 2147483646 h 11543"/>
                    <a:gd name="T8" fmla="*/ 2147483646 w 21016"/>
                    <a:gd name="T9" fmla="*/ 2147483646 h 11543"/>
                    <a:gd name="T10" fmla="*/ 2147483646 w 21016"/>
                    <a:gd name="T11" fmla="*/ 2147483646 h 11543"/>
                    <a:gd name="T12" fmla="*/ 2147483646 w 21016"/>
                    <a:gd name="T13" fmla="*/ 2147483646 h 11543"/>
                    <a:gd name="T14" fmla="*/ 2147483646 w 21016"/>
                    <a:gd name="T15" fmla="*/ 2147483646 h 11543"/>
                    <a:gd name="T16" fmla="*/ 2147483646 w 21016"/>
                    <a:gd name="T17" fmla="*/ 2147483646 h 11543"/>
                    <a:gd name="T18" fmla="*/ 2147483646 w 21016"/>
                    <a:gd name="T19" fmla="*/ 2147483646 h 11543"/>
                    <a:gd name="T20" fmla="*/ 2147483646 w 21016"/>
                    <a:gd name="T21" fmla="*/ 2147483646 h 11543"/>
                    <a:gd name="T22" fmla="*/ 2147483646 w 21016"/>
                    <a:gd name="T23" fmla="*/ 2147483646 h 11543"/>
                    <a:gd name="T24" fmla="*/ 2147483646 w 21016"/>
                    <a:gd name="T25" fmla="*/ 2147483646 h 11543"/>
                    <a:gd name="T26" fmla="*/ 2147483646 w 21016"/>
                    <a:gd name="T27" fmla="*/ 2147483646 h 11543"/>
                    <a:gd name="T28" fmla="*/ 2147483646 w 21016"/>
                    <a:gd name="T29" fmla="*/ 2147483646 h 11543"/>
                    <a:gd name="T30" fmla="*/ 2147483646 w 21016"/>
                    <a:gd name="T31" fmla="*/ 2147483646 h 11543"/>
                    <a:gd name="T32" fmla="*/ 2147483646 w 21016"/>
                    <a:gd name="T33" fmla="*/ 2147483646 h 11543"/>
                    <a:gd name="T34" fmla="*/ 2147483646 w 21016"/>
                    <a:gd name="T35" fmla="*/ 2147483646 h 11543"/>
                    <a:gd name="T36" fmla="*/ 2147483646 w 21016"/>
                    <a:gd name="T37" fmla="*/ 2147483646 h 11543"/>
                    <a:gd name="T38" fmla="*/ 2147483646 w 21016"/>
                    <a:gd name="T39" fmla="*/ 2147483646 h 11543"/>
                    <a:gd name="T40" fmla="*/ 2147483646 w 21016"/>
                    <a:gd name="T41" fmla="*/ 2147483646 h 11543"/>
                    <a:gd name="T42" fmla="*/ 2147483646 w 21016"/>
                    <a:gd name="T43" fmla="*/ 2147483646 h 11543"/>
                    <a:gd name="T44" fmla="*/ 2147483646 w 21016"/>
                    <a:gd name="T45" fmla="*/ 2147483646 h 11543"/>
                    <a:gd name="T46" fmla="*/ 2147483646 w 21016"/>
                    <a:gd name="T47" fmla="*/ 2147483646 h 11543"/>
                    <a:gd name="T48" fmla="*/ 2147483646 w 21016"/>
                    <a:gd name="T49" fmla="*/ 2147483646 h 11543"/>
                    <a:gd name="T50" fmla="*/ 2147483646 w 21016"/>
                    <a:gd name="T51" fmla="*/ 2147483646 h 11543"/>
                    <a:gd name="T52" fmla="*/ 2147483646 w 21016"/>
                    <a:gd name="T53" fmla="*/ 2147483646 h 11543"/>
                    <a:gd name="T54" fmla="*/ 2147483646 w 21016"/>
                    <a:gd name="T55" fmla="*/ 2147483646 h 11543"/>
                    <a:gd name="T56" fmla="*/ 2147483646 w 21016"/>
                    <a:gd name="T57" fmla="*/ 2147483646 h 11543"/>
                    <a:gd name="T58" fmla="*/ 2147483646 w 21016"/>
                    <a:gd name="T59" fmla="*/ 2147483646 h 11543"/>
                    <a:gd name="T60" fmla="*/ 2147483646 w 21016"/>
                    <a:gd name="T61" fmla="*/ 2147483646 h 11543"/>
                    <a:gd name="T62" fmla="*/ 2147483646 w 21016"/>
                    <a:gd name="T63" fmla="*/ 2147483646 h 11543"/>
                    <a:gd name="T64" fmla="*/ 2147483646 w 21016"/>
                    <a:gd name="T65" fmla="*/ 2147483646 h 11543"/>
                    <a:gd name="T66" fmla="*/ 2147483646 w 21016"/>
                    <a:gd name="T67" fmla="*/ 2147483646 h 11543"/>
                    <a:gd name="T68" fmla="*/ 2147483646 w 21016"/>
                    <a:gd name="T69" fmla="*/ 2147483646 h 11543"/>
                    <a:gd name="T70" fmla="*/ 2147483646 w 21016"/>
                    <a:gd name="T71" fmla="*/ 2147483646 h 11543"/>
                    <a:gd name="T72" fmla="*/ 2147483646 w 21016"/>
                    <a:gd name="T73" fmla="*/ 2147483646 h 11543"/>
                    <a:gd name="T74" fmla="*/ 2147483646 w 21016"/>
                    <a:gd name="T75" fmla="*/ 2147483646 h 11543"/>
                    <a:gd name="T76" fmla="*/ 2147483646 w 21016"/>
                    <a:gd name="T77" fmla="*/ 2147483646 h 11543"/>
                    <a:gd name="T78" fmla="*/ 2147483646 w 21016"/>
                    <a:gd name="T79" fmla="*/ 2147483646 h 11543"/>
                    <a:gd name="T80" fmla="*/ 2147483646 w 21016"/>
                    <a:gd name="T81" fmla="*/ 2147483646 h 11543"/>
                    <a:gd name="T82" fmla="*/ 2147483646 w 21016"/>
                    <a:gd name="T83" fmla="*/ 2147483646 h 11543"/>
                    <a:gd name="T84" fmla="*/ 2147483646 w 21016"/>
                    <a:gd name="T85" fmla="*/ 2147483646 h 11543"/>
                    <a:gd name="T86" fmla="*/ 2147483646 w 21016"/>
                    <a:gd name="T87" fmla="*/ 2147483646 h 11543"/>
                    <a:gd name="T88" fmla="*/ 2147483646 w 21016"/>
                    <a:gd name="T89" fmla="*/ 2147483646 h 11543"/>
                    <a:gd name="T90" fmla="*/ 2147483646 w 21016"/>
                    <a:gd name="T91" fmla="*/ 9765625 h 1154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2207;p14"/>
                <p:cNvSpPr>
                  <a:spLocks/>
                </p:cNvSpPr>
                <p:nvPr/>
              </p:nvSpPr>
              <p:spPr bwMode="auto">
                <a:xfrm>
                  <a:off x="2907075" y="4150925"/>
                  <a:ext cx="97600" cy="249475"/>
                </a:xfrm>
                <a:custGeom>
                  <a:avLst/>
                  <a:gdLst>
                    <a:gd name="T0" fmla="*/ 2147483646 w 3904"/>
                    <a:gd name="T1" fmla="*/ 2147483646 h 9979"/>
                    <a:gd name="T2" fmla="*/ 2147483646 w 3904"/>
                    <a:gd name="T3" fmla="*/ 2147483646 h 9979"/>
                    <a:gd name="T4" fmla="*/ 2147483646 w 3904"/>
                    <a:gd name="T5" fmla="*/ 2147483646 h 9979"/>
                    <a:gd name="T6" fmla="*/ 2147483646 w 3904"/>
                    <a:gd name="T7" fmla="*/ 2147483646 h 9979"/>
                    <a:gd name="T8" fmla="*/ 2147483646 w 3904"/>
                    <a:gd name="T9" fmla="*/ 2147483646 h 9979"/>
                    <a:gd name="T10" fmla="*/ 2147483646 w 3904"/>
                    <a:gd name="T11" fmla="*/ 0 h 9979"/>
                    <a:gd name="T12" fmla="*/ 2147483646 w 3904"/>
                    <a:gd name="T13" fmla="*/ 322265625 h 9979"/>
                    <a:gd name="T14" fmla="*/ 2147483646 w 3904"/>
                    <a:gd name="T15" fmla="*/ 2147483646 h 9979"/>
                    <a:gd name="T16" fmla="*/ 2147483646 w 3904"/>
                    <a:gd name="T17" fmla="*/ 2147483646 h 9979"/>
                    <a:gd name="T18" fmla="*/ 2147483646 w 3904"/>
                    <a:gd name="T19" fmla="*/ 2147483646 h 9979"/>
                    <a:gd name="T20" fmla="*/ 2147483646 w 3904"/>
                    <a:gd name="T21" fmla="*/ 2147483646 h 9979"/>
                    <a:gd name="T22" fmla="*/ 2147483646 w 3904"/>
                    <a:gd name="T23" fmla="*/ 2147483646 h 9979"/>
                    <a:gd name="T24" fmla="*/ 1308593750 w 3904"/>
                    <a:gd name="T25" fmla="*/ 2147483646 h 9979"/>
                    <a:gd name="T26" fmla="*/ 9765625 w 3904"/>
                    <a:gd name="T27" fmla="*/ 2147483646 h 9979"/>
                    <a:gd name="T28" fmla="*/ 654296875 w 3904"/>
                    <a:gd name="T29" fmla="*/ 2147483646 h 9979"/>
                    <a:gd name="T30" fmla="*/ 2147483646 w 3904"/>
                    <a:gd name="T31" fmla="*/ 2147483646 h 9979"/>
                    <a:gd name="T32" fmla="*/ 2147483646 w 3904"/>
                    <a:gd name="T33" fmla="*/ 2147483646 h 9979"/>
                    <a:gd name="T34" fmla="*/ 2147483646 w 3904"/>
                    <a:gd name="T35" fmla="*/ 2147483646 h 9979"/>
                    <a:gd name="T36" fmla="*/ 2147483646 w 3904"/>
                    <a:gd name="T37" fmla="*/ 2147483646 h 9979"/>
                    <a:gd name="T38" fmla="*/ 2147483646 w 3904"/>
                    <a:gd name="T39" fmla="*/ 2147483646 h 9979"/>
                    <a:gd name="T40" fmla="*/ 2147483646 w 3904"/>
                    <a:gd name="T41" fmla="*/ 2147483646 h 9979"/>
                    <a:gd name="T42" fmla="*/ 2147483646 w 3904"/>
                    <a:gd name="T43" fmla="*/ 2147483646 h 9979"/>
                    <a:gd name="T44" fmla="*/ 2147483646 w 3904"/>
                    <a:gd name="T45" fmla="*/ 2147483646 h 9979"/>
                    <a:gd name="T46" fmla="*/ 2147483646 w 3904"/>
                    <a:gd name="T47" fmla="*/ 2147483646 h 9979"/>
                    <a:gd name="T48" fmla="*/ 2147483646 w 3904"/>
                    <a:gd name="T49" fmla="*/ 2147483646 h 9979"/>
                    <a:gd name="T50" fmla="*/ 2147483646 w 3904"/>
                    <a:gd name="T51" fmla="*/ 2147483646 h 9979"/>
                    <a:gd name="T52" fmla="*/ 2147483646 w 3904"/>
                    <a:gd name="T53" fmla="*/ 2147483646 h 9979"/>
                    <a:gd name="T54" fmla="*/ 2147483646 w 3904"/>
                    <a:gd name="T55" fmla="*/ 1298828125 h 9979"/>
                    <a:gd name="T56" fmla="*/ 2147483646 w 3904"/>
                    <a:gd name="T57" fmla="*/ 0 h 9979"/>
                    <a:gd name="T58" fmla="*/ 2147483646 w 3904"/>
                    <a:gd name="T59" fmla="*/ 0 h 997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lnTo>
                        <a:pt x="3803" y="0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5" name="Google Shape;2208;p14"/>
                <p:cNvSpPr>
                  <a:spLocks/>
                </p:cNvSpPr>
                <p:nvPr/>
              </p:nvSpPr>
              <p:spPr bwMode="auto">
                <a:xfrm>
                  <a:off x="2958775" y="4183725"/>
                  <a:ext cx="165150" cy="244500"/>
                </a:xfrm>
                <a:custGeom>
                  <a:avLst/>
                  <a:gdLst>
                    <a:gd name="T0" fmla="*/ 2147483646 w 6606"/>
                    <a:gd name="T1" fmla="*/ 0 h 9780"/>
                    <a:gd name="T2" fmla="*/ 2147483646 w 6606"/>
                    <a:gd name="T3" fmla="*/ 214843750 h 9780"/>
                    <a:gd name="T4" fmla="*/ 2147483646 w 6606"/>
                    <a:gd name="T5" fmla="*/ 2147483646 h 9780"/>
                    <a:gd name="T6" fmla="*/ 2147483646 w 6606"/>
                    <a:gd name="T7" fmla="*/ 2147483646 h 9780"/>
                    <a:gd name="T8" fmla="*/ 2147483646 w 6606"/>
                    <a:gd name="T9" fmla="*/ 2147483646 h 9780"/>
                    <a:gd name="T10" fmla="*/ 2147483646 w 6606"/>
                    <a:gd name="T11" fmla="*/ 2147483646 h 9780"/>
                    <a:gd name="T12" fmla="*/ 2147483646 w 6606"/>
                    <a:gd name="T13" fmla="*/ 2147483646 h 9780"/>
                    <a:gd name="T14" fmla="*/ 1308593750 w 6606"/>
                    <a:gd name="T15" fmla="*/ 2147483646 h 9780"/>
                    <a:gd name="T16" fmla="*/ 9765625 w 6606"/>
                    <a:gd name="T17" fmla="*/ 2147483646 h 9780"/>
                    <a:gd name="T18" fmla="*/ 2147483646 w 6606"/>
                    <a:gd name="T19" fmla="*/ 2147483646 h 9780"/>
                    <a:gd name="T20" fmla="*/ 2147483646 w 6606"/>
                    <a:gd name="T21" fmla="*/ 2147483646 h 9780"/>
                    <a:gd name="T22" fmla="*/ 2147483646 w 6606"/>
                    <a:gd name="T23" fmla="*/ 2147483646 h 9780"/>
                    <a:gd name="T24" fmla="*/ 2147483646 w 6606"/>
                    <a:gd name="T25" fmla="*/ 2147483646 h 9780"/>
                    <a:gd name="T26" fmla="*/ 2147483646 w 6606"/>
                    <a:gd name="T27" fmla="*/ 2147483646 h 9780"/>
                    <a:gd name="T28" fmla="*/ 2147483646 w 6606"/>
                    <a:gd name="T29" fmla="*/ 2147483646 h 9780"/>
                    <a:gd name="T30" fmla="*/ 2147483646 w 6606"/>
                    <a:gd name="T31" fmla="*/ 2147483646 h 9780"/>
                    <a:gd name="T32" fmla="*/ 2147483646 w 6606"/>
                    <a:gd name="T33" fmla="*/ 2147483646 h 9780"/>
                    <a:gd name="T34" fmla="*/ 2147483646 w 6606"/>
                    <a:gd name="T35" fmla="*/ 2147483646 h 9780"/>
                    <a:gd name="T36" fmla="*/ 2147483646 w 6606"/>
                    <a:gd name="T37" fmla="*/ 2147483646 h 9780"/>
                    <a:gd name="T38" fmla="*/ 2147483646 w 6606"/>
                    <a:gd name="T39" fmla="*/ 2147483646 h 9780"/>
                    <a:gd name="T40" fmla="*/ 2147483646 w 6606"/>
                    <a:gd name="T41" fmla="*/ 1191406250 h 9780"/>
                    <a:gd name="T42" fmla="*/ 2147483646 w 6606"/>
                    <a:gd name="T43" fmla="*/ 546875000 h 9780"/>
                    <a:gd name="T44" fmla="*/ 2147483646 w 6606"/>
                    <a:gd name="T45" fmla="*/ 0 h 978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2209;p14"/>
                <p:cNvSpPr>
                  <a:spLocks/>
                </p:cNvSpPr>
                <p:nvPr/>
              </p:nvSpPr>
              <p:spPr bwMode="auto">
                <a:xfrm>
                  <a:off x="2586850" y="4331875"/>
                  <a:ext cx="166800" cy="151600"/>
                </a:xfrm>
                <a:custGeom>
                  <a:avLst/>
                  <a:gdLst>
                    <a:gd name="T0" fmla="*/ 2147483646 w 6672"/>
                    <a:gd name="T1" fmla="*/ 9765625 h 6064"/>
                    <a:gd name="T2" fmla="*/ 332031250 w 6672"/>
                    <a:gd name="T3" fmla="*/ 1308593750 h 6064"/>
                    <a:gd name="T4" fmla="*/ 1308593750 w 6672"/>
                    <a:gd name="T5" fmla="*/ 2147483646 h 6064"/>
                    <a:gd name="T6" fmla="*/ 2147483646 w 6672"/>
                    <a:gd name="T7" fmla="*/ 2147483646 h 6064"/>
                    <a:gd name="T8" fmla="*/ 2147483646 w 6672"/>
                    <a:gd name="T9" fmla="*/ 2147483646 h 6064"/>
                    <a:gd name="T10" fmla="*/ 2147483646 w 6672"/>
                    <a:gd name="T11" fmla="*/ 2147483646 h 6064"/>
                    <a:gd name="T12" fmla="*/ 2147483646 w 6672"/>
                    <a:gd name="T13" fmla="*/ 2147483646 h 6064"/>
                    <a:gd name="T14" fmla="*/ 2147483646 w 6672"/>
                    <a:gd name="T15" fmla="*/ 2147483646 h 6064"/>
                    <a:gd name="T16" fmla="*/ 2147483646 w 6672"/>
                    <a:gd name="T17" fmla="*/ 2147483646 h 6064"/>
                    <a:gd name="T18" fmla="*/ 2147483646 w 6672"/>
                    <a:gd name="T19" fmla="*/ 2147483646 h 6064"/>
                    <a:gd name="T20" fmla="*/ 2147483646 w 6672"/>
                    <a:gd name="T21" fmla="*/ 2147483646 h 6064"/>
                    <a:gd name="T22" fmla="*/ 2147483646 w 6672"/>
                    <a:gd name="T23" fmla="*/ 2147483646 h 6064"/>
                    <a:gd name="T24" fmla="*/ 2147483646 w 6672"/>
                    <a:gd name="T25" fmla="*/ 2147483646 h 6064"/>
                    <a:gd name="T26" fmla="*/ 2147483646 w 6672"/>
                    <a:gd name="T27" fmla="*/ 2147483646 h 6064"/>
                    <a:gd name="T28" fmla="*/ 2147483646 w 6672"/>
                    <a:gd name="T29" fmla="*/ 2147483646 h 6064"/>
                    <a:gd name="T30" fmla="*/ 2147483646 w 6672"/>
                    <a:gd name="T31" fmla="*/ 2147483646 h 6064"/>
                    <a:gd name="T32" fmla="*/ 2147483646 w 6672"/>
                    <a:gd name="T33" fmla="*/ 2147483646 h 6064"/>
                    <a:gd name="T34" fmla="*/ 2147483646 w 6672"/>
                    <a:gd name="T35" fmla="*/ 2147483646 h 6064"/>
                    <a:gd name="T36" fmla="*/ 2147483646 w 6672"/>
                    <a:gd name="T37" fmla="*/ 2147483646 h 6064"/>
                    <a:gd name="T38" fmla="*/ 2147483646 w 6672"/>
                    <a:gd name="T39" fmla="*/ 9765625 h 6064"/>
                    <a:gd name="T40" fmla="*/ 2147483646 w 6672"/>
                    <a:gd name="T41" fmla="*/ 9765625 h 60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lnTo>
                        <a:pt x="267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7" name="Google Shape;2210;p14"/>
                <p:cNvSpPr>
                  <a:spLocks/>
                </p:cNvSpPr>
                <p:nvPr/>
              </p:nvSpPr>
              <p:spPr bwMode="auto">
                <a:xfrm>
                  <a:off x="2694425" y="4319375"/>
                  <a:ext cx="77575" cy="104925"/>
                </a:xfrm>
                <a:custGeom>
                  <a:avLst/>
                  <a:gdLst>
                    <a:gd name="T0" fmla="*/ 1962890625 w 3103"/>
                    <a:gd name="T1" fmla="*/ 0 h 4197"/>
                    <a:gd name="T2" fmla="*/ 332031250 w 3103"/>
                    <a:gd name="T3" fmla="*/ 976562500 h 4197"/>
                    <a:gd name="T4" fmla="*/ 654296875 w 3103"/>
                    <a:gd name="T5" fmla="*/ 2147483646 h 4197"/>
                    <a:gd name="T6" fmla="*/ 2147483646 w 3103"/>
                    <a:gd name="T7" fmla="*/ 2147483646 h 4197"/>
                    <a:gd name="T8" fmla="*/ 2147483646 w 3103"/>
                    <a:gd name="T9" fmla="*/ 2147483646 h 4197"/>
                    <a:gd name="T10" fmla="*/ 2147483646 w 3103"/>
                    <a:gd name="T11" fmla="*/ 2147483646 h 4197"/>
                    <a:gd name="T12" fmla="*/ 2147483646 w 3103"/>
                    <a:gd name="T13" fmla="*/ 2147483646 h 4197"/>
                    <a:gd name="T14" fmla="*/ 2147483646 w 3103"/>
                    <a:gd name="T15" fmla="*/ 2147483646 h 4197"/>
                    <a:gd name="T16" fmla="*/ 2147483646 w 3103"/>
                    <a:gd name="T17" fmla="*/ 2147483646 h 4197"/>
                    <a:gd name="T18" fmla="*/ 2147483646 w 3103"/>
                    <a:gd name="T19" fmla="*/ 2147483646 h 4197"/>
                    <a:gd name="T20" fmla="*/ 2147483646 w 3103"/>
                    <a:gd name="T21" fmla="*/ 2147483646 h 4197"/>
                    <a:gd name="T22" fmla="*/ 2147483646 w 3103"/>
                    <a:gd name="T23" fmla="*/ 2147483646 h 4197"/>
                    <a:gd name="T24" fmla="*/ 2147483646 w 3103"/>
                    <a:gd name="T25" fmla="*/ 2147483646 h 4197"/>
                    <a:gd name="T26" fmla="*/ 2147483646 w 3103"/>
                    <a:gd name="T27" fmla="*/ 2147483646 h 4197"/>
                    <a:gd name="T28" fmla="*/ 2147483646 w 3103"/>
                    <a:gd name="T29" fmla="*/ 2147483646 h 4197"/>
                    <a:gd name="T30" fmla="*/ 2147483646 w 3103"/>
                    <a:gd name="T31" fmla="*/ 654296875 h 4197"/>
                    <a:gd name="T32" fmla="*/ 1962890625 w 3103"/>
                    <a:gd name="T33" fmla="*/ 0 h 419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2211;p14"/>
                <p:cNvSpPr>
                  <a:spLocks/>
                </p:cNvSpPr>
                <p:nvPr/>
              </p:nvSpPr>
              <p:spPr bwMode="auto">
                <a:xfrm>
                  <a:off x="2756125" y="4220125"/>
                  <a:ext cx="60900" cy="211025"/>
                </a:xfrm>
                <a:custGeom>
                  <a:avLst/>
                  <a:gdLst>
                    <a:gd name="T0" fmla="*/ 986328125 w 2436"/>
                    <a:gd name="T1" fmla="*/ 9765625 h 8441"/>
                    <a:gd name="T2" fmla="*/ 332031250 w 2436"/>
                    <a:gd name="T3" fmla="*/ 2147483646 h 8441"/>
                    <a:gd name="T4" fmla="*/ 2147483646 w 2436"/>
                    <a:gd name="T5" fmla="*/ 2147483646 h 8441"/>
                    <a:gd name="T6" fmla="*/ 2147483646 w 2436"/>
                    <a:gd name="T7" fmla="*/ 2147483646 h 8441"/>
                    <a:gd name="T8" fmla="*/ 2147483646 w 2436"/>
                    <a:gd name="T9" fmla="*/ 2147483646 h 8441"/>
                    <a:gd name="T10" fmla="*/ 2147483646 w 2436"/>
                    <a:gd name="T11" fmla="*/ 2147483646 h 8441"/>
                    <a:gd name="T12" fmla="*/ 2147483646 w 2436"/>
                    <a:gd name="T13" fmla="*/ 2147483646 h 8441"/>
                    <a:gd name="T14" fmla="*/ 2147483646 w 2436"/>
                    <a:gd name="T15" fmla="*/ 2147483646 h 8441"/>
                    <a:gd name="T16" fmla="*/ 2147483646 w 2436"/>
                    <a:gd name="T17" fmla="*/ 2147483646 h 8441"/>
                    <a:gd name="T18" fmla="*/ 2147483646 w 2436"/>
                    <a:gd name="T19" fmla="*/ 2147483646 h 8441"/>
                    <a:gd name="T20" fmla="*/ 2147483646 w 2436"/>
                    <a:gd name="T21" fmla="*/ 2147483646 h 8441"/>
                    <a:gd name="T22" fmla="*/ 2147483646 w 2436"/>
                    <a:gd name="T23" fmla="*/ 2147483646 h 8441"/>
                    <a:gd name="T24" fmla="*/ 2147483646 w 2436"/>
                    <a:gd name="T25" fmla="*/ 2147483646 h 8441"/>
                    <a:gd name="T26" fmla="*/ 2147483646 w 2436"/>
                    <a:gd name="T27" fmla="*/ 1962890625 h 8441"/>
                    <a:gd name="T28" fmla="*/ 1962890625 w 2436"/>
                    <a:gd name="T29" fmla="*/ 986328125 h 8441"/>
                    <a:gd name="T30" fmla="*/ 986328125 w 2436"/>
                    <a:gd name="T31" fmla="*/ 9765625 h 844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2212;p14"/>
                <p:cNvSpPr>
                  <a:spLocks/>
                </p:cNvSpPr>
                <p:nvPr/>
              </p:nvSpPr>
              <p:spPr bwMode="auto">
                <a:xfrm>
                  <a:off x="2407550" y="4510350"/>
                  <a:ext cx="290225" cy="59375"/>
                </a:xfrm>
                <a:custGeom>
                  <a:avLst/>
                  <a:gdLst>
                    <a:gd name="T0" fmla="*/ 2147483646 w 11609"/>
                    <a:gd name="T1" fmla="*/ 0 h 2375"/>
                    <a:gd name="T2" fmla="*/ 2147483646 w 11609"/>
                    <a:gd name="T3" fmla="*/ 654296875 h 2375"/>
                    <a:gd name="T4" fmla="*/ 2147483646 w 11609"/>
                    <a:gd name="T5" fmla="*/ 1630859375 h 2375"/>
                    <a:gd name="T6" fmla="*/ 986328125 w 11609"/>
                    <a:gd name="T7" fmla="*/ 2147483646 h 2375"/>
                    <a:gd name="T8" fmla="*/ 9765625 w 11609"/>
                    <a:gd name="T9" fmla="*/ 2147483646 h 2375"/>
                    <a:gd name="T10" fmla="*/ 986328125 w 11609"/>
                    <a:gd name="T11" fmla="*/ 2147483646 h 2375"/>
                    <a:gd name="T12" fmla="*/ 2147483646 w 11609"/>
                    <a:gd name="T13" fmla="*/ 2147483646 h 2375"/>
                    <a:gd name="T14" fmla="*/ 2147483646 w 11609"/>
                    <a:gd name="T15" fmla="*/ 2147483646 h 2375"/>
                    <a:gd name="T16" fmla="*/ 2147483646 w 11609"/>
                    <a:gd name="T17" fmla="*/ 2147483646 h 2375"/>
                    <a:gd name="T18" fmla="*/ 2147483646 w 11609"/>
                    <a:gd name="T19" fmla="*/ 2147483646 h 2375"/>
                    <a:gd name="T20" fmla="*/ 2147483646 w 11609"/>
                    <a:gd name="T21" fmla="*/ 2147483646 h 2375"/>
                    <a:gd name="T22" fmla="*/ 2147483646 w 11609"/>
                    <a:gd name="T23" fmla="*/ 2147483646 h 2375"/>
                    <a:gd name="T24" fmla="*/ 2147483646 w 11609"/>
                    <a:gd name="T25" fmla="*/ 2147483646 h 2375"/>
                    <a:gd name="T26" fmla="*/ 2147483646 w 11609"/>
                    <a:gd name="T27" fmla="*/ 2147483646 h 2375"/>
                    <a:gd name="T28" fmla="*/ 2147483646 w 11609"/>
                    <a:gd name="T29" fmla="*/ 2147483646 h 2375"/>
                    <a:gd name="T30" fmla="*/ 2147483646 w 11609"/>
                    <a:gd name="T31" fmla="*/ 2147483646 h 2375"/>
                    <a:gd name="T32" fmla="*/ 2147483646 w 11609"/>
                    <a:gd name="T33" fmla="*/ 2147483646 h 2375"/>
                    <a:gd name="T34" fmla="*/ 2147483646 w 11609"/>
                    <a:gd name="T35" fmla="*/ 2147483646 h 2375"/>
                    <a:gd name="T36" fmla="*/ 2147483646 w 11609"/>
                    <a:gd name="T37" fmla="*/ 2147483646 h 2375"/>
                    <a:gd name="T38" fmla="*/ 2147483646 w 11609"/>
                    <a:gd name="T39" fmla="*/ 1298828125 h 2375"/>
                    <a:gd name="T40" fmla="*/ 2147483646 w 11609"/>
                    <a:gd name="T41" fmla="*/ 0 h 237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2213;p14"/>
                <p:cNvSpPr>
                  <a:spLocks/>
                </p:cNvSpPr>
                <p:nvPr/>
              </p:nvSpPr>
              <p:spPr bwMode="auto">
                <a:xfrm>
                  <a:off x="2518475" y="4446950"/>
                  <a:ext cx="173475" cy="94725"/>
                </a:xfrm>
                <a:custGeom>
                  <a:avLst/>
                  <a:gdLst>
                    <a:gd name="T0" fmla="*/ 976562500 w 6939"/>
                    <a:gd name="T1" fmla="*/ 9765625 h 3789"/>
                    <a:gd name="T2" fmla="*/ 322265625 w 6939"/>
                    <a:gd name="T3" fmla="*/ 986328125 h 3789"/>
                    <a:gd name="T4" fmla="*/ 976562500 w 6939"/>
                    <a:gd name="T5" fmla="*/ 2147483646 h 3789"/>
                    <a:gd name="T6" fmla="*/ 2147483646 w 6939"/>
                    <a:gd name="T7" fmla="*/ 2147483646 h 3789"/>
                    <a:gd name="T8" fmla="*/ 2147483646 w 6939"/>
                    <a:gd name="T9" fmla="*/ 2147483646 h 3789"/>
                    <a:gd name="T10" fmla="*/ 2147483646 w 6939"/>
                    <a:gd name="T11" fmla="*/ 2147483646 h 3789"/>
                    <a:gd name="T12" fmla="*/ 2147483646 w 6939"/>
                    <a:gd name="T13" fmla="*/ 2147483646 h 3789"/>
                    <a:gd name="T14" fmla="*/ 2147483646 w 6939"/>
                    <a:gd name="T15" fmla="*/ 2147483646 h 3789"/>
                    <a:gd name="T16" fmla="*/ 2147483646 w 6939"/>
                    <a:gd name="T17" fmla="*/ 2147483646 h 3789"/>
                    <a:gd name="T18" fmla="*/ 2147483646 w 6939"/>
                    <a:gd name="T19" fmla="*/ 2147483646 h 3789"/>
                    <a:gd name="T20" fmla="*/ 2147483646 w 6939"/>
                    <a:gd name="T21" fmla="*/ 2147483646 h 3789"/>
                    <a:gd name="T22" fmla="*/ 2147483646 w 6939"/>
                    <a:gd name="T23" fmla="*/ 2147483646 h 3789"/>
                    <a:gd name="T24" fmla="*/ 2147483646 w 6939"/>
                    <a:gd name="T25" fmla="*/ 2147483646 h 3789"/>
                    <a:gd name="T26" fmla="*/ 2147483646 w 6939"/>
                    <a:gd name="T27" fmla="*/ 9765625 h 3789"/>
                    <a:gd name="T28" fmla="*/ 976562500 w 6939"/>
                    <a:gd name="T29" fmla="*/ 9765625 h 378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lnTo>
                        <a:pt x="100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1" name="Google Shape;2214;p14"/>
                <p:cNvSpPr>
                  <a:spLocks/>
                </p:cNvSpPr>
                <p:nvPr/>
              </p:nvSpPr>
              <p:spPr bwMode="auto">
                <a:xfrm>
                  <a:off x="2604350" y="4345225"/>
                  <a:ext cx="515400" cy="428650"/>
                </a:xfrm>
                <a:custGeom>
                  <a:avLst/>
                  <a:gdLst>
                    <a:gd name="T0" fmla="*/ 2147483646 w 20616"/>
                    <a:gd name="T1" fmla="*/ 0 h 17146"/>
                    <a:gd name="T2" fmla="*/ 2147483646 w 20616"/>
                    <a:gd name="T3" fmla="*/ 2147483646 h 17146"/>
                    <a:gd name="T4" fmla="*/ 2147483646 w 20616"/>
                    <a:gd name="T5" fmla="*/ 2147483646 h 17146"/>
                    <a:gd name="T6" fmla="*/ 2147483646 w 20616"/>
                    <a:gd name="T7" fmla="*/ 2147483646 h 17146"/>
                    <a:gd name="T8" fmla="*/ 2147483646 w 20616"/>
                    <a:gd name="T9" fmla="*/ 2147483646 h 17146"/>
                    <a:gd name="T10" fmla="*/ 2147483646 w 20616"/>
                    <a:gd name="T11" fmla="*/ 2147483646 h 17146"/>
                    <a:gd name="T12" fmla="*/ 2147483646 w 20616"/>
                    <a:gd name="T13" fmla="*/ 2147483646 h 17146"/>
                    <a:gd name="T14" fmla="*/ 2147483646 w 20616"/>
                    <a:gd name="T15" fmla="*/ 2147483646 h 17146"/>
                    <a:gd name="T16" fmla="*/ 664062500 w 20616"/>
                    <a:gd name="T17" fmla="*/ 2147483646 h 17146"/>
                    <a:gd name="T18" fmla="*/ 2147483646 w 20616"/>
                    <a:gd name="T19" fmla="*/ 2147483646 h 17146"/>
                    <a:gd name="T20" fmla="*/ 2147483646 w 20616"/>
                    <a:gd name="T21" fmla="*/ 2147483646 h 17146"/>
                    <a:gd name="T22" fmla="*/ 2147483646 w 20616"/>
                    <a:gd name="T23" fmla="*/ 2147483646 h 17146"/>
                    <a:gd name="T24" fmla="*/ 2147483646 w 20616"/>
                    <a:gd name="T25" fmla="*/ 2147483646 h 17146"/>
                    <a:gd name="T26" fmla="*/ 2147483646 w 20616"/>
                    <a:gd name="T27" fmla="*/ 2147483646 h 17146"/>
                    <a:gd name="T28" fmla="*/ 2147483646 w 20616"/>
                    <a:gd name="T29" fmla="*/ 2147483646 h 17146"/>
                    <a:gd name="T30" fmla="*/ 2147483646 w 20616"/>
                    <a:gd name="T31" fmla="*/ 2147483646 h 17146"/>
                    <a:gd name="T32" fmla="*/ 2147483646 w 20616"/>
                    <a:gd name="T33" fmla="*/ 2147483646 h 17146"/>
                    <a:gd name="T34" fmla="*/ 2147483646 w 20616"/>
                    <a:gd name="T35" fmla="*/ 2147483646 h 17146"/>
                    <a:gd name="T36" fmla="*/ 2147483646 w 20616"/>
                    <a:gd name="T37" fmla="*/ 2147483646 h 17146"/>
                    <a:gd name="T38" fmla="*/ 2147483646 w 20616"/>
                    <a:gd name="T39" fmla="*/ 2147483646 h 17146"/>
                    <a:gd name="T40" fmla="*/ 2147483646 w 20616"/>
                    <a:gd name="T41" fmla="*/ 2147483646 h 17146"/>
                    <a:gd name="T42" fmla="*/ 2147483646 w 20616"/>
                    <a:gd name="T43" fmla="*/ 2147483646 h 17146"/>
                    <a:gd name="T44" fmla="*/ 2147483646 w 20616"/>
                    <a:gd name="T45" fmla="*/ 2147483646 h 17146"/>
                    <a:gd name="T46" fmla="*/ 2147483646 w 20616"/>
                    <a:gd name="T47" fmla="*/ 2147483646 h 17146"/>
                    <a:gd name="T48" fmla="*/ 2147483646 w 20616"/>
                    <a:gd name="T49" fmla="*/ 2147483646 h 17146"/>
                    <a:gd name="T50" fmla="*/ 2147483646 w 20616"/>
                    <a:gd name="T51" fmla="*/ 0 h 1714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2" name="Google Shape;2215;p14"/>
                <p:cNvSpPr>
                  <a:spLocks/>
                </p:cNvSpPr>
                <p:nvPr/>
              </p:nvSpPr>
              <p:spPr bwMode="auto">
                <a:xfrm>
                  <a:off x="2604350" y="4345225"/>
                  <a:ext cx="512900" cy="429500"/>
                </a:xfrm>
                <a:custGeom>
                  <a:avLst/>
                  <a:gdLst>
                    <a:gd name="T0" fmla="*/ 2147483646 w 20516"/>
                    <a:gd name="T1" fmla="*/ 0 h 17180"/>
                    <a:gd name="T2" fmla="*/ 2147483646 w 20516"/>
                    <a:gd name="T3" fmla="*/ 1630859375 h 17180"/>
                    <a:gd name="T4" fmla="*/ 2147483646 w 20516"/>
                    <a:gd name="T5" fmla="*/ 2147483646 h 17180"/>
                    <a:gd name="T6" fmla="*/ 2147483646 w 20516"/>
                    <a:gd name="T7" fmla="*/ 2147483646 h 17180"/>
                    <a:gd name="T8" fmla="*/ 2147483646 w 20516"/>
                    <a:gd name="T9" fmla="*/ 2147483646 h 17180"/>
                    <a:gd name="T10" fmla="*/ 2147483646 w 20516"/>
                    <a:gd name="T11" fmla="*/ 2147483646 h 17180"/>
                    <a:gd name="T12" fmla="*/ 2147483646 w 20516"/>
                    <a:gd name="T13" fmla="*/ 2147483646 h 17180"/>
                    <a:gd name="T14" fmla="*/ 2147483646 w 20516"/>
                    <a:gd name="T15" fmla="*/ 2147483646 h 17180"/>
                    <a:gd name="T16" fmla="*/ 2147483646 w 20516"/>
                    <a:gd name="T17" fmla="*/ 2147483646 h 17180"/>
                    <a:gd name="T18" fmla="*/ 2147483646 w 20516"/>
                    <a:gd name="T19" fmla="*/ 2147483646 h 17180"/>
                    <a:gd name="T20" fmla="*/ 2147483646 w 20516"/>
                    <a:gd name="T21" fmla="*/ 2147483646 h 17180"/>
                    <a:gd name="T22" fmla="*/ 2147483646 w 20516"/>
                    <a:gd name="T23" fmla="*/ 2147483646 h 17180"/>
                    <a:gd name="T24" fmla="*/ 2147483646 w 20516"/>
                    <a:gd name="T25" fmla="*/ 2147483646 h 17180"/>
                    <a:gd name="T26" fmla="*/ 2147483646 w 20516"/>
                    <a:gd name="T27" fmla="*/ 2147483646 h 17180"/>
                    <a:gd name="T28" fmla="*/ 9765625 w 20516"/>
                    <a:gd name="T29" fmla="*/ 2147483646 h 17180"/>
                    <a:gd name="T30" fmla="*/ 9765625 w 20516"/>
                    <a:gd name="T31" fmla="*/ 2147483646 h 17180"/>
                    <a:gd name="T32" fmla="*/ 2147483646 w 20516"/>
                    <a:gd name="T33" fmla="*/ 2147483646 h 17180"/>
                    <a:gd name="T34" fmla="*/ 2147483646 w 20516"/>
                    <a:gd name="T35" fmla="*/ 2147483646 h 17180"/>
                    <a:gd name="T36" fmla="*/ 2147483646 w 20516"/>
                    <a:gd name="T37" fmla="*/ 2147483646 h 17180"/>
                    <a:gd name="T38" fmla="*/ 2147483646 w 20516"/>
                    <a:gd name="T39" fmla="*/ 2147483646 h 17180"/>
                    <a:gd name="T40" fmla="*/ 2147483646 w 20516"/>
                    <a:gd name="T41" fmla="*/ 2147483646 h 17180"/>
                    <a:gd name="T42" fmla="*/ 2147483646 w 20516"/>
                    <a:gd name="T43" fmla="*/ 2147483646 h 17180"/>
                    <a:gd name="T44" fmla="*/ 2147483646 w 20516"/>
                    <a:gd name="T45" fmla="*/ 2147483646 h 17180"/>
                    <a:gd name="T46" fmla="*/ 2147483646 w 20516"/>
                    <a:gd name="T47" fmla="*/ 2147483646 h 17180"/>
                    <a:gd name="T48" fmla="*/ 2147483646 w 20516"/>
                    <a:gd name="T49" fmla="*/ 2147483646 h 17180"/>
                    <a:gd name="T50" fmla="*/ 2147483646 w 20516"/>
                    <a:gd name="T51" fmla="*/ 2147483646 h 17180"/>
                    <a:gd name="T52" fmla="*/ 2147483646 w 20516"/>
                    <a:gd name="T53" fmla="*/ 2147483646 h 17180"/>
                    <a:gd name="T54" fmla="*/ 2147483646 w 20516"/>
                    <a:gd name="T55" fmla="*/ 2147483646 h 17180"/>
                    <a:gd name="T56" fmla="*/ 2147483646 w 20516"/>
                    <a:gd name="T57" fmla="*/ 2147483646 h 17180"/>
                    <a:gd name="T58" fmla="*/ 2147483646 w 20516"/>
                    <a:gd name="T59" fmla="*/ 2147483646 h 17180"/>
                    <a:gd name="T60" fmla="*/ 2147483646 w 20516"/>
                    <a:gd name="T61" fmla="*/ 2147483646 h 17180"/>
                    <a:gd name="T62" fmla="*/ 2147483646 w 20516"/>
                    <a:gd name="T63" fmla="*/ 2147483646 h 17180"/>
                    <a:gd name="T64" fmla="*/ 2147483646 w 20516"/>
                    <a:gd name="T65" fmla="*/ 0 h 1718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3" name="Google Shape;2216;p14"/>
                <p:cNvSpPr/>
                <p:nvPr/>
              </p:nvSpPr>
              <p:spPr>
                <a:xfrm>
                  <a:off x="2275013" y="4309805"/>
                  <a:ext cx="1133473" cy="851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4" name="Google Shape;2217;p14"/>
                <p:cNvSpPr>
                  <a:spLocks/>
                </p:cNvSpPr>
                <p:nvPr/>
              </p:nvSpPr>
              <p:spPr bwMode="auto">
                <a:xfrm>
                  <a:off x="2660225" y="4549525"/>
                  <a:ext cx="29225" cy="29225"/>
                </a:xfrm>
                <a:custGeom>
                  <a:avLst/>
                  <a:gdLst>
                    <a:gd name="T0" fmla="*/ 2147483646 w 1169"/>
                    <a:gd name="T1" fmla="*/ 9765625 h 1169"/>
                    <a:gd name="T2" fmla="*/ 9765625 w 1169"/>
                    <a:gd name="T3" fmla="*/ 2147483646 h 1169"/>
                    <a:gd name="T4" fmla="*/ 2147483646 w 1169"/>
                    <a:gd name="T5" fmla="*/ 2147483646 h 1169"/>
                    <a:gd name="T6" fmla="*/ 2147483646 w 1169"/>
                    <a:gd name="T7" fmla="*/ 2147483646 h 1169"/>
                    <a:gd name="T8" fmla="*/ 2147483646 w 1169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5" name="Google Shape;2218;p14"/>
                <p:cNvSpPr>
                  <a:spLocks/>
                </p:cNvSpPr>
                <p:nvPr/>
              </p:nvSpPr>
              <p:spPr bwMode="auto">
                <a:xfrm>
                  <a:off x="2736950" y="4517850"/>
                  <a:ext cx="20875" cy="20875"/>
                </a:xfrm>
                <a:custGeom>
                  <a:avLst/>
                  <a:gdLst>
                    <a:gd name="T0" fmla="*/ 2147483646 w 835"/>
                    <a:gd name="T1" fmla="*/ 0 h 835"/>
                    <a:gd name="T2" fmla="*/ 9765625 w 835"/>
                    <a:gd name="T3" fmla="*/ 2147483646 h 835"/>
                    <a:gd name="T4" fmla="*/ 2147483646 w 835"/>
                    <a:gd name="T5" fmla="*/ 2147483646 h 835"/>
                    <a:gd name="T6" fmla="*/ 2147483646 w 835"/>
                    <a:gd name="T7" fmla="*/ 2147483646 h 835"/>
                    <a:gd name="T8" fmla="*/ 2147483646 w 835"/>
                    <a:gd name="T9" fmla="*/ 0 h 8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6" name="Google Shape;2219;p14"/>
                <p:cNvSpPr>
                  <a:spLocks/>
                </p:cNvSpPr>
                <p:nvPr/>
              </p:nvSpPr>
              <p:spPr bwMode="auto">
                <a:xfrm>
                  <a:off x="2873725" y="4400250"/>
                  <a:ext cx="29200" cy="29225"/>
                </a:xfrm>
                <a:custGeom>
                  <a:avLst/>
                  <a:gdLst>
                    <a:gd name="T0" fmla="*/ 2147483646 w 1168"/>
                    <a:gd name="T1" fmla="*/ 9765625 h 1169"/>
                    <a:gd name="T2" fmla="*/ 0 w 1168"/>
                    <a:gd name="T3" fmla="*/ 2147483646 h 1169"/>
                    <a:gd name="T4" fmla="*/ 2147483646 w 1168"/>
                    <a:gd name="T5" fmla="*/ 2147483646 h 1169"/>
                    <a:gd name="T6" fmla="*/ 2147483646 w 1168"/>
                    <a:gd name="T7" fmla="*/ 2147483646 h 1169"/>
                    <a:gd name="T8" fmla="*/ 2147483646 w 1168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7" name="Google Shape;2220;p14"/>
                <p:cNvSpPr>
                  <a:spLocks/>
                </p:cNvSpPr>
                <p:nvPr/>
              </p:nvSpPr>
              <p:spPr bwMode="auto">
                <a:xfrm>
                  <a:off x="2815350" y="4470300"/>
                  <a:ext cx="14200" cy="14200"/>
                </a:xfrm>
                <a:custGeom>
                  <a:avLst/>
                  <a:gdLst>
                    <a:gd name="T0" fmla="*/ 2147483646 w 568"/>
                    <a:gd name="T1" fmla="*/ 9765625 h 568"/>
                    <a:gd name="T2" fmla="*/ 0 w 568"/>
                    <a:gd name="T3" fmla="*/ 2147483646 h 568"/>
                    <a:gd name="T4" fmla="*/ 2147483646 w 568"/>
                    <a:gd name="T5" fmla="*/ 2147483646 h 568"/>
                    <a:gd name="T6" fmla="*/ 2147483646 w 568"/>
                    <a:gd name="T7" fmla="*/ 2147483646 h 568"/>
                    <a:gd name="T8" fmla="*/ 2147483646 w 568"/>
                    <a:gd name="T9" fmla="*/ 9765625 h 5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8" name="Google Shape;2221;p14"/>
                <p:cNvSpPr>
                  <a:spLocks/>
                </p:cNvSpPr>
                <p:nvPr/>
              </p:nvSpPr>
              <p:spPr bwMode="auto">
                <a:xfrm>
                  <a:off x="2840350" y="4518675"/>
                  <a:ext cx="14225" cy="15025"/>
                </a:xfrm>
                <a:custGeom>
                  <a:avLst/>
                  <a:gdLst>
                    <a:gd name="T0" fmla="*/ 2147483646 w 569"/>
                    <a:gd name="T1" fmla="*/ 9765625 h 601"/>
                    <a:gd name="T2" fmla="*/ 9765625 w 569"/>
                    <a:gd name="T3" fmla="*/ 2147483646 h 601"/>
                    <a:gd name="T4" fmla="*/ 2147483646 w 569"/>
                    <a:gd name="T5" fmla="*/ 2147483646 h 601"/>
                    <a:gd name="T6" fmla="*/ 2147483646 w 569"/>
                    <a:gd name="T7" fmla="*/ 2147483646 h 601"/>
                    <a:gd name="T8" fmla="*/ 2147483646 w 569"/>
                    <a:gd name="T9" fmla="*/ 9765625 h 6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9" name="Google Shape;2222;p14"/>
                <p:cNvSpPr>
                  <a:spLocks/>
                </p:cNvSpPr>
                <p:nvPr/>
              </p:nvSpPr>
              <p:spPr bwMode="auto">
                <a:xfrm>
                  <a:off x="2782825" y="4562875"/>
                  <a:ext cx="29200" cy="29200"/>
                </a:xfrm>
                <a:custGeom>
                  <a:avLst/>
                  <a:gdLst>
                    <a:gd name="T0" fmla="*/ 2147483646 w 1168"/>
                    <a:gd name="T1" fmla="*/ 9765625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9765625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0" name="Google Shape;2223;p14"/>
                <p:cNvSpPr>
                  <a:spLocks/>
                </p:cNvSpPr>
                <p:nvPr/>
              </p:nvSpPr>
              <p:spPr bwMode="auto">
                <a:xfrm>
                  <a:off x="2718600" y="4606250"/>
                  <a:ext cx="25050" cy="25025"/>
                </a:xfrm>
                <a:custGeom>
                  <a:avLst/>
                  <a:gdLst>
                    <a:gd name="T0" fmla="*/ 2147483646 w 1002"/>
                    <a:gd name="T1" fmla="*/ 0 h 1001"/>
                    <a:gd name="T2" fmla="*/ 9765625 w 1002"/>
                    <a:gd name="T3" fmla="*/ 2147483646 h 1001"/>
                    <a:gd name="T4" fmla="*/ 2147483646 w 1002"/>
                    <a:gd name="T5" fmla="*/ 2147483646 h 1001"/>
                    <a:gd name="T6" fmla="*/ 2147483646 w 1002"/>
                    <a:gd name="T7" fmla="*/ 2147483646 h 1001"/>
                    <a:gd name="T8" fmla="*/ 2147483646 w 1002"/>
                    <a:gd name="T9" fmla="*/ 0 h 10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1" name="Google Shape;2224;p14"/>
                <p:cNvSpPr>
                  <a:spLocks/>
                </p:cNvSpPr>
                <p:nvPr/>
              </p:nvSpPr>
              <p:spPr bwMode="auto">
                <a:xfrm>
                  <a:off x="2791150" y="4505325"/>
                  <a:ext cx="16725" cy="16700"/>
                </a:xfrm>
                <a:custGeom>
                  <a:avLst/>
                  <a:gdLst>
                    <a:gd name="T0" fmla="*/ 2147483646 w 669"/>
                    <a:gd name="T1" fmla="*/ 9765625 h 668"/>
                    <a:gd name="T2" fmla="*/ 9765625 w 669"/>
                    <a:gd name="T3" fmla="*/ 2147483646 h 668"/>
                    <a:gd name="T4" fmla="*/ 2147483646 w 669"/>
                    <a:gd name="T5" fmla="*/ 2147483646 h 668"/>
                    <a:gd name="T6" fmla="*/ 2147483646 w 669"/>
                    <a:gd name="T7" fmla="*/ 2147483646 h 668"/>
                    <a:gd name="T8" fmla="*/ 2147483646 w 669"/>
                    <a:gd name="T9" fmla="*/ 9765625 h 6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2" name="Google Shape;2225;p14"/>
                <p:cNvSpPr>
                  <a:spLocks/>
                </p:cNvSpPr>
                <p:nvPr/>
              </p:nvSpPr>
              <p:spPr bwMode="auto">
                <a:xfrm>
                  <a:off x="2740300" y="4470300"/>
                  <a:ext cx="5850" cy="5875"/>
                </a:xfrm>
                <a:custGeom>
                  <a:avLst/>
                  <a:gdLst>
                    <a:gd name="T0" fmla="*/ 1308593750 w 234"/>
                    <a:gd name="T1" fmla="*/ 9765625 h 235"/>
                    <a:gd name="T2" fmla="*/ 0 w 234"/>
                    <a:gd name="T3" fmla="*/ 986328125 h 235"/>
                    <a:gd name="T4" fmla="*/ 1308593750 w 234"/>
                    <a:gd name="T5" fmla="*/ 2147483646 h 235"/>
                    <a:gd name="T6" fmla="*/ 2147483646 w 234"/>
                    <a:gd name="T7" fmla="*/ 986328125 h 235"/>
                    <a:gd name="T8" fmla="*/ 1308593750 w 234"/>
                    <a:gd name="T9" fmla="*/ 9765625 h 2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3" name="Google Shape;2226;p14"/>
                <p:cNvSpPr>
                  <a:spLocks/>
                </p:cNvSpPr>
                <p:nvPr/>
              </p:nvSpPr>
              <p:spPr bwMode="auto">
                <a:xfrm>
                  <a:off x="2781150" y="4383575"/>
                  <a:ext cx="29225" cy="29225"/>
                </a:xfrm>
                <a:custGeom>
                  <a:avLst/>
                  <a:gdLst>
                    <a:gd name="T0" fmla="*/ 2147483646 w 1169"/>
                    <a:gd name="T1" fmla="*/ 9765625 h 1169"/>
                    <a:gd name="T2" fmla="*/ 9765625 w 1169"/>
                    <a:gd name="T3" fmla="*/ 2147483646 h 1169"/>
                    <a:gd name="T4" fmla="*/ 2147483646 w 1169"/>
                    <a:gd name="T5" fmla="*/ 2147483646 h 1169"/>
                    <a:gd name="T6" fmla="*/ 2147483646 w 1169"/>
                    <a:gd name="T7" fmla="*/ 2147483646 h 1169"/>
                    <a:gd name="T8" fmla="*/ 2147483646 w 1169"/>
                    <a:gd name="T9" fmla="*/ 9765625 h 1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4" name="Google Shape;2227;p14"/>
                <p:cNvSpPr>
                  <a:spLocks/>
                </p:cNvSpPr>
                <p:nvPr/>
              </p:nvSpPr>
              <p:spPr bwMode="auto">
                <a:xfrm>
                  <a:off x="2899575" y="4446125"/>
                  <a:ext cx="29200" cy="29200"/>
                </a:xfrm>
                <a:custGeom>
                  <a:avLst/>
                  <a:gdLst>
                    <a:gd name="T0" fmla="*/ 2147483646 w 1168"/>
                    <a:gd name="T1" fmla="*/ 0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0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5" name="Google Shape;2228;p14"/>
                <p:cNvSpPr>
                  <a:spLocks/>
                </p:cNvSpPr>
                <p:nvPr/>
              </p:nvSpPr>
              <p:spPr bwMode="auto">
                <a:xfrm>
                  <a:off x="2875375" y="4508675"/>
                  <a:ext cx="19225" cy="18375"/>
                </a:xfrm>
                <a:custGeom>
                  <a:avLst/>
                  <a:gdLst>
                    <a:gd name="T0" fmla="*/ 2147483646 w 769"/>
                    <a:gd name="T1" fmla="*/ 0 h 735"/>
                    <a:gd name="T2" fmla="*/ 9765625 w 769"/>
                    <a:gd name="T3" fmla="*/ 2147483646 h 735"/>
                    <a:gd name="T4" fmla="*/ 2147483646 w 769"/>
                    <a:gd name="T5" fmla="*/ 2147483646 h 735"/>
                    <a:gd name="T6" fmla="*/ 2147483646 w 769"/>
                    <a:gd name="T7" fmla="*/ 2147483646 h 735"/>
                    <a:gd name="T8" fmla="*/ 2147483646 w 769"/>
                    <a:gd name="T9" fmla="*/ 0 h 7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6" name="Google Shape;2229;p14"/>
                <p:cNvSpPr>
                  <a:spLocks/>
                </p:cNvSpPr>
                <p:nvPr/>
              </p:nvSpPr>
              <p:spPr bwMode="auto">
                <a:xfrm>
                  <a:off x="2833700" y="4422775"/>
                  <a:ext cx="15025" cy="15025"/>
                </a:xfrm>
                <a:custGeom>
                  <a:avLst/>
                  <a:gdLst>
                    <a:gd name="T0" fmla="*/ 2147483646 w 601"/>
                    <a:gd name="T1" fmla="*/ 0 h 601"/>
                    <a:gd name="T2" fmla="*/ 0 w 601"/>
                    <a:gd name="T3" fmla="*/ 2147483646 h 601"/>
                    <a:gd name="T4" fmla="*/ 2147483646 w 601"/>
                    <a:gd name="T5" fmla="*/ 2147483646 h 601"/>
                    <a:gd name="T6" fmla="*/ 2147483646 w 601"/>
                    <a:gd name="T7" fmla="*/ 2147483646 h 601"/>
                    <a:gd name="T8" fmla="*/ 2147483646 w 601"/>
                    <a:gd name="T9" fmla="*/ 0 h 6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7" name="Google Shape;2230;p14"/>
                <p:cNvSpPr>
                  <a:spLocks/>
                </p:cNvSpPr>
                <p:nvPr/>
              </p:nvSpPr>
              <p:spPr bwMode="auto">
                <a:xfrm>
                  <a:off x="2921250" y="4405250"/>
                  <a:ext cx="16700" cy="16725"/>
                </a:xfrm>
                <a:custGeom>
                  <a:avLst/>
                  <a:gdLst>
                    <a:gd name="T0" fmla="*/ 2147483646 w 668"/>
                    <a:gd name="T1" fmla="*/ 9765625 h 669"/>
                    <a:gd name="T2" fmla="*/ 9765625 w 668"/>
                    <a:gd name="T3" fmla="*/ 2147483646 h 669"/>
                    <a:gd name="T4" fmla="*/ 2147483646 w 668"/>
                    <a:gd name="T5" fmla="*/ 2147483646 h 669"/>
                    <a:gd name="T6" fmla="*/ 2147483646 w 668"/>
                    <a:gd name="T7" fmla="*/ 2147483646 h 669"/>
                    <a:gd name="T8" fmla="*/ 2147483646 w 668"/>
                    <a:gd name="T9" fmla="*/ 9765625 h 6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8" name="Google Shape;2231;p14"/>
                <p:cNvSpPr>
                  <a:spLocks/>
                </p:cNvSpPr>
                <p:nvPr/>
              </p:nvSpPr>
              <p:spPr bwMode="auto">
                <a:xfrm>
                  <a:off x="2679425" y="4510350"/>
                  <a:ext cx="29200" cy="29200"/>
                </a:xfrm>
                <a:custGeom>
                  <a:avLst/>
                  <a:gdLst>
                    <a:gd name="T0" fmla="*/ 2147483646 w 1168"/>
                    <a:gd name="T1" fmla="*/ 0 h 1168"/>
                    <a:gd name="T2" fmla="*/ 0 w 1168"/>
                    <a:gd name="T3" fmla="*/ 2147483646 h 1168"/>
                    <a:gd name="T4" fmla="*/ 2147483646 w 1168"/>
                    <a:gd name="T5" fmla="*/ 2147483646 h 1168"/>
                    <a:gd name="T6" fmla="*/ 2147483646 w 1168"/>
                    <a:gd name="T7" fmla="*/ 2147483646 h 1168"/>
                    <a:gd name="T8" fmla="*/ 2147483646 w 1168"/>
                    <a:gd name="T9" fmla="*/ 0 h 1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9" name="Google Shape;2232;p14"/>
                <p:cNvSpPr>
                  <a:spLocks/>
                </p:cNvSpPr>
                <p:nvPr/>
              </p:nvSpPr>
              <p:spPr bwMode="auto">
                <a:xfrm>
                  <a:off x="3025500" y="4308525"/>
                  <a:ext cx="386950" cy="408650"/>
                </a:xfrm>
                <a:custGeom>
                  <a:avLst/>
                  <a:gdLst>
                    <a:gd name="T0" fmla="*/ 2147483646 w 15478"/>
                    <a:gd name="T1" fmla="*/ 9765625 h 16346"/>
                    <a:gd name="T2" fmla="*/ 2147483646 w 15478"/>
                    <a:gd name="T3" fmla="*/ 2147483646 h 16346"/>
                    <a:gd name="T4" fmla="*/ 2147483646 w 15478"/>
                    <a:gd name="T5" fmla="*/ 2147483646 h 16346"/>
                    <a:gd name="T6" fmla="*/ 2147483646 w 15478"/>
                    <a:gd name="T7" fmla="*/ 2147483646 h 16346"/>
                    <a:gd name="T8" fmla="*/ 2147483646 w 15478"/>
                    <a:gd name="T9" fmla="*/ 2147483646 h 16346"/>
                    <a:gd name="T10" fmla="*/ 2147483646 w 15478"/>
                    <a:gd name="T11" fmla="*/ 2147483646 h 16346"/>
                    <a:gd name="T12" fmla="*/ 2147483646 w 15478"/>
                    <a:gd name="T13" fmla="*/ 2147483646 h 16346"/>
                    <a:gd name="T14" fmla="*/ 1630859375 w 15478"/>
                    <a:gd name="T15" fmla="*/ 2147483646 h 16346"/>
                    <a:gd name="T16" fmla="*/ 0 w 15478"/>
                    <a:gd name="T17" fmla="*/ 2147483646 h 16346"/>
                    <a:gd name="T18" fmla="*/ 2147483646 w 15478"/>
                    <a:gd name="T19" fmla="*/ 2147483646 h 16346"/>
                    <a:gd name="T20" fmla="*/ 2147483646 w 15478"/>
                    <a:gd name="T21" fmla="*/ 2147483646 h 16346"/>
                    <a:gd name="T22" fmla="*/ 2147483646 w 15478"/>
                    <a:gd name="T23" fmla="*/ 2147483646 h 16346"/>
                    <a:gd name="T24" fmla="*/ 2147483646 w 15478"/>
                    <a:gd name="T25" fmla="*/ 2147483646 h 16346"/>
                    <a:gd name="T26" fmla="*/ 2147483646 w 15478"/>
                    <a:gd name="T27" fmla="*/ 2147483646 h 16346"/>
                    <a:gd name="T28" fmla="*/ 2147483646 w 15478"/>
                    <a:gd name="T29" fmla="*/ 2147483646 h 16346"/>
                    <a:gd name="T30" fmla="*/ 2147483646 w 15478"/>
                    <a:gd name="T31" fmla="*/ 2147483646 h 16346"/>
                    <a:gd name="T32" fmla="*/ 2147483646 w 15478"/>
                    <a:gd name="T33" fmla="*/ 2147483646 h 16346"/>
                    <a:gd name="T34" fmla="*/ 2147483646 w 15478"/>
                    <a:gd name="T35" fmla="*/ 2147483646 h 16346"/>
                    <a:gd name="T36" fmla="*/ 2147483646 w 15478"/>
                    <a:gd name="T37" fmla="*/ 2147483646 h 16346"/>
                    <a:gd name="T38" fmla="*/ 2147483646 w 15478"/>
                    <a:gd name="T39" fmla="*/ 2147483646 h 16346"/>
                    <a:gd name="T40" fmla="*/ 2147483646 w 15478"/>
                    <a:gd name="T41" fmla="*/ 2147483646 h 16346"/>
                    <a:gd name="T42" fmla="*/ 2147483646 w 15478"/>
                    <a:gd name="T43" fmla="*/ 2147483646 h 16346"/>
                    <a:gd name="T44" fmla="*/ 2147483646 w 15478"/>
                    <a:gd name="T45" fmla="*/ 2147483646 h 16346"/>
                    <a:gd name="T46" fmla="*/ 2147483646 w 15478"/>
                    <a:gd name="T47" fmla="*/ 2147483646 h 16346"/>
                    <a:gd name="T48" fmla="*/ 2147483646 w 15478"/>
                    <a:gd name="T49" fmla="*/ 2147483646 h 16346"/>
                    <a:gd name="T50" fmla="*/ 2147483646 w 15478"/>
                    <a:gd name="T51" fmla="*/ 2147483646 h 16346"/>
                    <a:gd name="T52" fmla="*/ 2147483646 w 15478"/>
                    <a:gd name="T53" fmla="*/ 2147483646 h 16346"/>
                    <a:gd name="T54" fmla="*/ 2147483646 w 15478"/>
                    <a:gd name="T55" fmla="*/ 2147483646 h 16346"/>
                    <a:gd name="T56" fmla="*/ 2147483646 w 15478"/>
                    <a:gd name="T57" fmla="*/ 2147483646 h 16346"/>
                    <a:gd name="T58" fmla="*/ 2147483646 w 15478"/>
                    <a:gd name="T59" fmla="*/ 2147483646 h 16346"/>
                    <a:gd name="T60" fmla="*/ 2147483646 w 15478"/>
                    <a:gd name="T61" fmla="*/ 2147483646 h 16346"/>
                    <a:gd name="T62" fmla="*/ 2147483646 w 15478"/>
                    <a:gd name="T63" fmla="*/ 2147483646 h 16346"/>
                    <a:gd name="T64" fmla="*/ 2147483646 w 15478"/>
                    <a:gd name="T65" fmla="*/ 1630859375 h 16346"/>
                    <a:gd name="T66" fmla="*/ 2147483646 w 15478"/>
                    <a:gd name="T67" fmla="*/ 332031250 h 16346"/>
                    <a:gd name="T68" fmla="*/ 2147483646 w 15478"/>
                    <a:gd name="T69" fmla="*/ 9765625 h 163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0" name="Google Shape;2233;p14"/>
                <p:cNvSpPr>
                  <a:spLocks/>
                </p:cNvSpPr>
                <p:nvPr/>
              </p:nvSpPr>
              <p:spPr bwMode="auto">
                <a:xfrm>
                  <a:off x="2843700" y="4550375"/>
                  <a:ext cx="433675" cy="607950"/>
                </a:xfrm>
                <a:custGeom>
                  <a:avLst/>
                  <a:gdLst>
                    <a:gd name="T0" fmla="*/ 2147483646 w 17347"/>
                    <a:gd name="T1" fmla="*/ 1630859375 h 24318"/>
                    <a:gd name="T2" fmla="*/ 2147483646 w 17347"/>
                    <a:gd name="T3" fmla="*/ 2147483646 h 24318"/>
                    <a:gd name="T4" fmla="*/ 2147483646 w 17347"/>
                    <a:gd name="T5" fmla="*/ 2147483646 h 24318"/>
                    <a:gd name="T6" fmla="*/ 2147483646 w 17347"/>
                    <a:gd name="T7" fmla="*/ 2147483646 h 24318"/>
                    <a:gd name="T8" fmla="*/ 2147483646 w 17347"/>
                    <a:gd name="T9" fmla="*/ 2147483646 h 24318"/>
                    <a:gd name="T10" fmla="*/ 1962890625 w 17347"/>
                    <a:gd name="T11" fmla="*/ 2147483646 h 24318"/>
                    <a:gd name="T12" fmla="*/ 2147483646 w 17347"/>
                    <a:gd name="T13" fmla="*/ 2147483646 h 24318"/>
                    <a:gd name="T14" fmla="*/ 2147483646 w 17347"/>
                    <a:gd name="T15" fmla="*/ 2147483646 h 24318"/>
                    <a:gd name="T16" fmla="*/ 2147483646 w 17347"/>
                    <a:gd name="T17" fmla="*/ 2147483646 h 24318"/>
                    <a:gd name="T18" fmla="*/ 2147483646 w 17347"/>
                    <a:gd name="T19" fmla="*/ 2147483646 h 24318"/>
                    <a:gd name="T20" fmla="*/ 2147483646 w 17347"/>
                    <a:gd name="T21" fmla="*/ 2147483646 h 24318"/>
                    <a:gd name="T22" fmla="*/ 2147483646 w 17347"/>
                    <a:gd name="T23" fmla="*/ 2147483646 h 24318"/>
                    <a:gd name="T24" fmla="*/ 2147483646 w 17347"/>
                    <a:gd name="T25" fmla="*/ 2147483646 h 24318"/>
                    <a:gd name="T26" fmla="*/ 2147483646 w 17347"/>
                    <a:gd name="T27" fmla="*/ 2147483646 h 24318"/>
                    <a:gd name="T28" fmla="*/ 2147483646 w 17347"/>
                    <a:gd name="T29" fmla="*/ 2147483646 h 24318"/>
                    <a:gd name="T30" fmla="*/ 2147483646 w 17347"/>
                    <a:gd name="T31" fmla="*/ 2147483646 h 24318"/>
                    <a:gd name="T32" fmla="*/ 2147483646 w 17347"/>
                    <a:gd name="T33" fmla="*/ 2147483646 h 24318"/>
                    <a:gd name="T34" fmla="*/ 2147483646 w 17347"/>
                    <a:gd name="T35" fmla="*/ 2147483646 h 24318"/>
                    <a:gd name="T36" fmla="*/ 2147483646 w 17347"/>
                    <a:gd name="T37" fmla="*/ 2147483646 h 24318"/>
                    <a:gd name="T38" fmla="*/ 2147483646 w 17347"/>
                    <a:gd name="T39" fmla="*/ 2147483646 h 24318"/>
                    <a:gd name="T40" fmla="*/ 2147483646 w 17347"/>
                    <a:gd name="T41" fmla="*/ 2147483646 h 24318"/>
                    <a:gd name="T42" fmla="*/ 2147483646 w 17347"/>
                    <a:gd name="T43" fmla="*/ 2147483646 h 24318"/>
                    <a:gd name="T44" fmla="*/ 2147483646 w 17347"/>
                    <a:gd name="T45" fmla="*/ 2147483646 h 24318"/>
                    <a:gd name="T46" fmla="*/ 2147483646 w 17347"/>
                    <a:gd name="T47" fmla="*/ 2147483646 h 24318"/>
                    <a:gd name="T48" fmla="*/ 2147483646 w 17347"/>
                    <a:gd name="T49" fmla="*/ 2147483646 h 24318"/>
                    <a:gd name="T50" fmla="*/ 2147483646 w 17347"/>
                    <a:gd name="T51" fmla="*/ 2147483646 h 24318"/>
                    <a:gd name="T52" fmla="*/ 2147483646 w 17347"/>
                    <a:gd name="T53" fmla="*/ 2147483646 h 24318"/>
                    <a:gd name="T54" fmla="*/ 2147483646 w 17347"/>
                    <a:gd name="T55" fmla="*/ 2147483646 h 24318"/>
                    <a:gd name="T56" fmla="*/ 2147483646 w 17347"/>
                    <a:gd name="T57" fmla="*/ 2147483646 h 24318"/>
                    <a:gd name="T58" fmla="*/ 2147483646 w 17347"/>
                    <a:gd name="T59" fmla="*/ 2147483646 h 24318"/>
                    <a:gd name="T60" fmla="*/ 2147483646 w 17347"/>
                    <a:gd name="T61" fmla="*/ 2147483646 h 24318"/>
                    <a:gd name="T62" fmla="*/ 2147483646 w 17347"/>
                    <a:gd name="T63" fmla="*/ 2147483646 h 24318"/>
                    <a:gd name="T64" fmla="*/ 2147483646 w 17347"/>
                    <a:gd name="T65" fmla="*/ 2147483646 h 24318"/>
                    <a:gd name="T66" fmla="*/ 2147483646 w 17347"/>
                    <a:gd name="T67" fmla="*/ 2147483646 h 24318"/>
                    <a:gd name="T68" fmla="*/ 2147483646 w 17347"/>
                    <a:gd name="T69" fmla="*/ 2147483646 h 24318"/>
                    <a:gd name="T70" fmla="*/ 2147483646 w 17347"/>
                    <a:gd name="T71" fmla="*/ 2147483646 h 24318"/>
                    <a:gd name="T72" fmla="*/ 2147483646 w 17347"/>
                    <a:gd name="T73" fmla="*/ 2147483646 h 24318"/>
                    <a:gd name="T74" fmla="*/ 2147483646 w 17347"/>
                    <a:gd name="T75" fmla="*/ 2147483646 h 24318"/>
                    <a:gd name="T76" fmla="*/ 2147483646 w 17347"/>
                    <a:gd name="T77" fmla="*/ 2147483646 h 24318"/>
                    <a:gd name="T78" fmla="*/ 2147483646 w 17347"/>
                    <a:gd name="T79" fmla="*/ 2147483646 h 24318"/>
                    <a:gd name="T80" fmla="*/ 2147483646 w 17347"/>
                    <a:gd name="T81" fmla="*/ 2147483646 h 24318"/>
                    <a:gd name="T82" fmla="*/ 2147483646 w 17347"/>
                    <a:gd name="T83" fmla="*/ 2147483646 h 24318"/>
                    <a:gd name="T84" fmla="*/ 2147483646 w 17347"/>
                    <a:gd name="T85" fmla="*/ 2147483646 h 24318"/>
                    <a:gd name="T86" fmla="*/ 2147483646 w 17347"/>
                    <a:gd name="T87" fmla="*/ 1953125000 h 24318"/>
                    <a:gd name="T88" fmla="*/ 2147483646 w 17347"/>
                    <a:gd name="T89" fmla="*/ 1308593750 h 24318"/>
                    <a:gd name="T90" fmla="*/ 2147483646 w 17347"/>
                    <a:gd name="T91" fmla="*/ 0 h 2431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lnTo>
                        <a:pt x="5604" y="0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1" name="Google Shape;2234;p14"/>
                <p:cNvSpPr>
                  <a:spLocks/>
                </p:cNvSpPr>
                <p:nvPr/>
              </p:nvSpPr>
              <p:spPr bwMode="auto">
                <a:xfrm>
                  <a:off x="2343350" y="4648775"/>
                  <a:ext cx="421975" cy="479525"/>
                </a:xfrm>
                <a:custGeom>
                  <a:avLst/>
                  <a:gdLst>
                    <a:gd name="T0" fmla="*/ 0 w 16879"/>
                    <a:gd name="T1" fmla="*/ 2147483646 h 19181"/>
                    <a:gd name="T2" fmla="*/ 322265625 w 16879"/>
                    <a:gd name="T3" fmla="*/ 2147483646 h 19181"/>
                    <a:gd name="T4" fmla="*/ 1191406250 w 16879"/>
                    <a:gd name="T5" fmla="*/ 2147483646 h 19181"/>
                    <a:gd name="T6" fmla="*/ 1191406250 w 16879"/>
                    <a:gd name="T7" fmla="*/ 2147483646 h 19181"/>
                    <a:gd name="T8" fmla="*/ 0 w 16879"/>
                    <a:gd name="T9" fmla="*/ 2147483646 h 19181"/>
                    <a:gd name="T10" fmla="*/ 2147483646 w 16879"/>
                    <a:gd name="T11" fmla="*/ 0 h 19181"/>
                    <a:gd name="T12" fmla="*/ 2147483646 w 16879"/>
                    <a:gd name="T13" fmla="*/ 1308593750 h 19181"/>
                    <a:gd name="T14" fmla="*/ 2147483646 w 16879"/>
                    <a:gd name="T15" fmla="*/ 2147483646 h 19181"/>
                    <a:gd name="T16" fmla="*/ 2147483646 w 16879"/>
                    <a:gd name="T17" fmla="*/ 2147483646 h 19181"/>
                    <a:gd name="T18" fmla="*/ 2147483646 w 16879"/>
                    <a:gd name="T19" fmla="*/ 2147483646 h 19181"/>
                    <a:gd name="T20" fmla="*/ 2147483646 w 16879"/>
                    <a:gd name="T21" fmla="*/ 2147483646 h 19181"/>
                    <a:gd name="T22" fmla="*/ 2147483646 w 16879"/>
                    <a:gd name="T23" fmla="*/ 2147483646 h 19181"/>
                    <a:gd name="T24" fmla="*/ 2147483646 w 16879"/>
                    <a:gd name="T25" fmla="*/ 2147483646 h 19181"/>
                    <a:gd name="T26" fmla="*/ 2147483646 w 16879"/>
                    <a:gd name="T27" fmla="*/ 2147483646 h 19181"/>
                    <a:gd name="T28" fmla="*/ 2147483646 w 16879"/>
                    <a:gd name="T29" fmla="*/ 2147483646 h 19181"/>
                    <a:gd name="T30" fmla="*/ 2147483646 w 16879"/>
                    <a:gd name="T31" fmla="*/ 2147483646 h 19181"/>
                    <a:gd name="T32" fmla="*/ 2147483646 w 16879"/>
                    <a:gd name="T33" fmla="*/ 2147483646 h 19181"/>
                    <a:gd name="T34" fmla="*/ 2147483646 w 16879"/>
                    <a:gd name="T35" fmla="*/ 2147483646 h 19181"/>
                    <a:gd name="T36" fmla="*/ 2147483646 w 16879"/>
                    <a:gd name="T37" fmla="*/ 2147483646 h 19181"/>
                    <a:gd name="T38" fmla="*/ 2147483646 w 16879"/>
                    <a:gd name="T39" fmla="*/ 2147483646 h 19181"/>
                    <a:gd name="T40" fmla="*/ 2147483646 w 16879"/>
                    <a:gd name="T41" fmla="*/ 2147483646 h 19181"/>
                    <a:gd name="T42" fmla="*/ 2147483646 w 16879"/>
                    <a:gd name="T43" fmla="*/ 2147483646 h 19181"/>
                    <a:gd name="T44" fmla="*/ 1191406250 w 16879"/>
                    <a:gd name="T45" fmla="*/ 2147483646 h 19181"/>
                    <a:gd name="T46" fmla="*/ 1191406250 w 16879"/>
                    <a:gd name="T47" fmla="*/ 2147483646 h 19181"/>
                    <a:gd name="T48" fmla="*/ 2147483646 w 16879"/>
                    <a:gd name="T49" fmla="*/ 2147483646 h 19181"/>
                    <a:gd name="T50" fmla="*/ 2147483646 w 16879"/>
                    <a:gd name="T51" fmla="*/ 2147483646 h 19181"/>
                    <a:gd name="T52" fmla="*/ 2147483646 w 16879"/>
                    <a:gd name="T53" fmla="*/ 2147483646 h 19181"/>
                    <a:gd name="T54" fmla="*/ 2147483646 w 16879"/>
                    <a:gd name="T55" fmla="*/ 2147483646 h 19181"/>
                    <a:gd name="T56" fmla="*/ 2147483646 w 16879"/>
                    <a:gd name="T57" fmla="*/ 2147483646 h 19181"/>
                    <a:gd name="T58" fmla="*/ 2147483646 w 16879"/>
                    <a:gd name="T59" fmla="*/ 2147483646 h 19181"/>
                    <a:gd name="T60" fmla="*/ 2147483646 w 16879"/>
                    <a:gd name="T61" fmla="*/ 2147483646 h 19181"/>
                    <a:gd name="T62" fmla="*/ 2147483646 w 16879"/>
                    <a:gd name="T63" fmla="*/ 2147483646 h 19181"/>
                    <a:gd name="T64" fmla="*/ 2147483646 w 16879"/>
                    <a:gd name="T65" fmla="*/ 2147483646 h 19181"/>
                    <a:gd name="T66" fmla="*/ 2147483646 w 16879"/>
                    <a:gd name="T67" fmla="*/ 2147483646 h 19181"/>
                    <a:gd name="T68" fmla="*/ 2147483646 w 16879"/>
                    <a:gd name="T69" fmla="*/ 2147483646 h 19181"/>
                    <a:gd name="T70" fmla="*/ 2147483646 w 16879"/>
                    <a:gd name="T71" fmla="*/ 2147483646 h 19181"/>
                    <a:gd name="T72" fmla="*/ 2147483646 w 16879"/>
                    <a:gd name="T73" fmla="*/ 2147483646 h 19181"/>
                    <a:gd name="T74" fmla="*/ 2147483646 w 16879"/>
                    <a:gd name="T75" fmla="*/ 2147483646 h 19181"/>
                    <a:gd name="T76" fmla="*/ 2147483646 w 16879"/>
                    <a:gd name="T77" fmla="*/ 2147483646 h 19181"/>
                    <a:gd name="T78" fmla="*/ 2147483646 w 16879"/>
                    <a:gd name="T79" fmla="*/ 2147483646 h 19181"/>
                    <a:gd name="T80" fmla="*/ 2147483646 w 16879"/>
                    <a:gd name="T81" fmla="*/ 2147483646 h 19181"/>
                    <a:gd name="T82" fmla="*/ 2147483646 w 16879"/>
                    <a:gd name="T83" fmla="*/ 2147483646 h 19181"/>
                    <a:gd name="T84" fmla="*/ 2147483646 w 16879"/>
                    <a:gd name="T85" fmla="*/ 2147483646 h 19181"/>
                    <a:gd name="T86" fmla="*/ 2147483646 w 16879"/>
                    <a:gd name="T87" fmla="*/ 2147483646 h 19181"/>
                    <a:gd name="T88" fmla="*/ 2147483646 w 16879"/>
                    <a:gd name="T89" fmla="*/ 2147483646 h 19181"/>
                    <a:gd name="T90" fmla="*/ 2147483646 w 16879"/>
                    <a:gd name="T91" fmla="*/ 654296875 h 19181"/>
                    <a:gd name="T92" fmla="*/ 2147483646 w 16879"/>
                    <a:gd name="T93" fmla="*/ 0 h 191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2" name="Google Shape;2235;p14"/>
                <p:cNvSpPr>
                  <a:spLocks/>
                </p:cNvSpPr>
                <p:nvPr/>
              </p:nvSpPr>
              <p:spPr bwMode="auto">
                <a:xfrm>
                  <a:off x="2416725" y="4616250"/>
                  <a:ext cx="219350" cy="187250"/>
                </a:xfrm>
                <a:custGeom>
                  <a:avLst/>
                  <a:gdLst>
                    <a:gd name="T0" fmla="*/ 2147483646 w 8774"/>
                    <a:gd name="T1" fmla="*/ 0 h 7490"/>
                    <a:gd name="T2" fmla="*/ 2147483646 w 8774"/>
                    <a:gd name="T3" fmla="*/ 2147483646 h 7490"/>
                    <a:gd name="T4" fmla="*/ 2147483646 w 8774"/>
                    <a:gd name="T5" fmla="*/ 2147483646 h 7490"/>
                    <a:gd name="T6" fmla="*/ 2147483646 w 8774"/>
                    <a:gd name="T7" fmla="*/ 2147483646 h 7490"/>
                    <a:gd name="T8" fmla="*/ 2147483646 w 8774"/>
                    <a:gd name="T9" fmla="*/ 2147483646 h 7490"/>
                    <a:gd name="T10" fmla="*/ 2147483646 w 8774"/>
                    <a:gd name="T11" fmla="*/ 2147483646 h 7490"/>
                    <a:gd name="T12" fmla="*/ 2147483646 w 8774"/>
                    <a:gd name="T13" fmla="*/ 2147483646 h 7490"/>
                    <a:gd name="T14" fmla="*/ 986328125 w 8774"/>
                    <a:gd name="T15" fmla="*/ 2147483646 h 7490"/>
                    <a:gd name="T16" fmla="*/ 9765625 w 8774"/>
                    <a:gd name="T17" fmla="*/ 2147483646 h 7490"/>
                    <a:gd name="T18" fmla="*/ 9765625 w 8774"/>
                    <a:gd name="T19" fmla="*/ 2147483646 h 7490"/>
                    <a:gd name="T20" fmla="*/ 2147483646 w 8774"/>
                    <a:gd name="T21" fmla="*/ 2147483646 h 7490"/>
                    <a:gd name="T22" fmla="*/ 2147483646 w 8774"/>
                    <a:gd name="T23" fmla="*/ 2147483646 h 7490"/>
                    <a:gd name="T24" fmla="*/ 2147483646 w 8774"/>
                    <a:gd name="T25" fmla="*/ 2147483646 h 7490"/>
                    <a:gd name="T26" fmla="*/ 2147483646 w 8774"/>
                    <a:gd name="T27" fmla="*/ 2147483646 h 7490"/>
                    <a:gd name="T28" fmla="*/ 2147483646 w 8774"/>
                    <a:gd name="T29" fmla="*/ 2147483646 h 7490"/>
                    <a:gd name="T30" fmla="*/ 2147483646 w 8774"/>
                    <a:gd name="T31" fmla="*/ 2147483646 h 7490"/>
                    <a:gd name="T32" fmla="*/ 2147483646 w 8774"/>
                    <a:gd name="T33" fmla="*/ 2147483646 h 7490"/>
                    <a:gd name="T34" fmla="*/ 2147483646 w 8774"/>
                    <a:gd name="T35" fmla="*/ 2147483646 h 7490"/>
                    <a:gd name="T36" fmla="*/ 2147483646 w 8774"/>
                    <a:gd name="T37" fmla="*/ 2147483646 h 7490"/>
                    <a:gd name="T38" fmla="*/ 2147483646 w 8774"/>
                    <a:gd name="T39" fmla="*/ 2147483646 h 7490"/>
                    <a:gd name="T40" fmla="*/ 2147483646 w 8774"/>
                    <a:gd name="T41" fmla="*/ 2147483646 h 7490"/>
                    <a:gd name="T42" fmla="*/ 2147483646 w 8774"/>
                    <a:gd name="T43" fmla="*/ 2147483646 h 7490"/>
                    <a:gd name="T44" fmla="*/ 2147483646 w 8774"/>
                    <a:gd name="T45" fmla="*/ 1962890625 h 7490"/>
                    <a:gd name="T46" fmla="*/ 2147483646 w 8774"/>
                    <a:gd name="T47" fmla="*/ 332031250 h 7490"/>
                    <a:gd name="T48" fmla="*/ 2147483646 w 8774"/>
                    <a:gd name="T49" fmla="*/ 332031250 h 7490"/>
                    <a:gd name="T50" fmla="*/ 2147483646 w 8774"/>
                    <a:gd name="T51" fmla="*/ 419921875 h 7490"/>
                    <a:gd name="T52" fmla="*/ 2147483646 w 8774"/>
                    <a:gd name="T53" fmla="*/ 0 h 749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3" name="Google Shape;2236;p14"/>
                <p:cNvSpPr>
                  <a:spLocks/>
                </p:cNvSpPr>
                <p:nvPr/>
              </p:nvSpPr>
              <p:spPr bwMode="auto">
                <a:xfrm>
                  <a:off x="2529300" y="4642925"/>
                  <a:ext cx="133450" cy="232800"/>
                </a:xfrm>
                <a:custGeom>
                  <a:avLst/>
                  <a:gdLst>
                    <a:gd name="T0" fmla="*/ 2147483646 w 5338"/>
                    <a:gd name="T1" fmla="*/ 9765625 h 9312"/>
                    <a:gd name="T2" fmla="*/ 2147483646 w 5338"/>
                    <a:gd name="T3" fmla="*/ 986328125 h 9312"/>
                    <a:gd name="T4" fmla="*/ 2147483646 w 5338"/>
                    <a:gd name="T5" fmla="*/ 2147483646 h 9312"/>
                    <a:gd name="T6" fmla="*/ 2147483646 w 5338"/>
                    <a:gd name="T7" fmla="*/ 2147483646 h 9312"/>
                    <a:gd name="T8" fmla="*/ 2147483646 w 5338"/>
                    <a:gd name="T9" fmla="*/ 2147483646 h 9312"/>
                    <a:gd name="T10" fmla="*/ 2147483646 w 5338"/>
                    <a:gd name="T11" fmla="*/ 2147483646 h 9312"/>
                    <a:gd name="T12" fmla="*/ 2147483646 w 5338"/>
                    <a:gd name="T13" fmla="*/ 2147483646 h 9312"/>
                    <a:gd name="T14" fmla="*/ 2147483646 w 5338"/>
                    <a:gd name="T15" fmla="*/ 2147483646 h 9312"/>
                    <a:gd name="T16" fmla="*/ 2147483646 w 5338"/>
                    <a:gd name="T17" fmla="*/ 2147483646 h 9312"/>
                    <a:gd name="T18" fmla="*/ 654296875 w 5338"/>
                    <a:gd name="T19" fmla="*/ 2147483646 h 9312"/>
                    <a:gd name="T20" fmla="*/ 2147483646 w 5338"/>
                    <a:gd name="T21" fmla="*/ 2147483646 h 9312"/>
                    <a:gd name="T22" fmla="*/ 2147483646 w 5338"/>
                    <a:gd name="T23" fmla="*/ 2147483646 h 9312"/>
                    <a:gd name="T24" fmla="*/ 2147483646 w 5338"/>
                    <a:gd name="T25" fmla="*/ 2147483646 h 9312"/>
                    <a:gd name="T26" fmla="*/ 2147483646 w 5338"/>
                    <a:gd name="T27" fmla="*/ 2147483646 h 9312"/>
                    <a:gd name="T28" fmla="*/ 2147483646 w 5338"/>
                    <a:gd name="T29" fmla="*/ 2147483646 h 9312"/>
                    <a:gd name="T30" fmla="*/ 2147483646 w 5338"/>
                    <a:gd name="T31" fmla="*/ 2147483646 h 9312"/>
                    <a:gd name="T32" fmla="*/ 2147483646 w 5338"/>
                    <a:gd name="T33" fmla="*/ 2147483646 h 9312"/>
                    <a:gd name="T34" fmla="*/ 2147483646 w 5338"/>
                    <a:gd name="T35" fmla="*/ 2147483646 h 9312"/>
                    <a:gd name="T36" fmla="*/ 2147483646 w 5338"/>
                    <a:gd name="T37" fmla="*/ 2147483646 h 9312"/>
                    <a:gd name="T38" fmla="*/ 2147483646 w 5338"/>
                    <a:gd name="T39" fmla="*/ 2147483646 h 9312"/>
                    <a:gd name="T40" fmla="*/ 2147483646 w 5338"/>
                    <a:gd name="T41" fmla="*/ 2147483646 h 9312"/>
                    <a:gd name="T42" fmla="*/ 2147483646 w 5338"/>
                    <a:gd name="T43" fmla="*/ 2147483646 h 9312"/>
                    <a:gd name="T44" fmla="*/ 2147483646 w 5338"/>
                    <a:gd name="T45" fmla="*/ 986328125 h 9312"/>
                    <a:gd name="T46" fmla="*/ 2147483646 w 5338"/>
                    <a:gd name="T47" fmla="*/ 9765625 h 931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4" name="Google Shape;2237;p14"/>
                <p:cNvSpPr>
                  <a:spLocks/>
                </p:cNvSpPr>
                <p:nvPr/>
              </p:nvSpPr>
              <p:spPr bwMode="auto">
                <a:xfrm>
                  <a:off x="2827850" y="4659300"/>
                  <a:ext cx="52575" cy="242500"/>
                </a:xfrm>
                <a:custGeom>
                  <a:avLst/>
                  <a:gdLst>
                    <a:gd name="T0" fmla="*/ 2147483646 w 2103"/>
                    <a:gd name="T1" fmla="*/ 0 h 9700"/>
                    <a:gd name="T2" fmla="*/ 2147483646 w 2103"/>
                    <a:gd name="T3" fmla="*/ 1103515625 h 9700"/>
                    <a:gd name="T4" fmla="*/ 2147483646 w 2103"/>
                    <a:gd name="T5" fmla="*/ 2147483646 h 9700"/>
                    <a:gd name="T6" fmla="*/ 1630859375 w 2103"/>
                    <a:gd name="T7" fmla="*/ 2147483646 h 9700"/>
                    <a:gd name="T8" fmla="*/ 9765625 w 2103"/>
                    <a:gd name="T9" fmla="*/ 2147483646 h 9700"/>
                    <a:gd name="T10" fmla="*/ 2147483646 w 2103"/>
                    <a:gd name="T11" fmla="*/ 2147483646 h 9700"/>
                    <a:gd name="T12" fmla="*/ 2147483646 w 2103"/>
                    <a:gd name="T13" fmla="*/ 2147483646 h 9700"/>
                    <a:gd name="T14" fmla="*/ 2147483646 w 2103"/>
                    <a:gd name="T15" fmla="*/ 2147483646 h 9700"/>
                    <a:gd name="T16" fmla="*/ 2147483646 w 2103"/>
                    <a:gd name="T17" fmla="*/ 2147483646 h 9700"/>
                    <a:gd name="T18" fmla="*/ 2147483646 w 2103"/>
                    <a:gd name="T19" fmla="*/ 2147483646 h 9700"/>
                    <a:gd name="T20" fmla="*/ 2147483646 w 2103"/>
                    <a:gd name="T21" fmla="*/ 2147483646 h 9700"/>
                    <a:gd name="T22" fmla="*/ 2147483646 w 2103"/>
                    <a:gd name="T23" fmla="*/ 2147483646 h 9700"/>
                    <a:gd name="T24" fmla="*/ 2147483646 w 2103"/>
                    <a:gd name="T25" fmla="*/ 2147483646 h 9700"/>
                    <a:gd name="T26" fmla="*/ 2147483646 w 2103"/>
                    <a:gd name="T27" fmla="*/ 2147483646 h 9700"/>
                    <a:gd name="T28" fmla="*/ 2147483646 w 2103"/>
                    <a:gd name="T29" fmla="*/ 2147483646 h 9700"/>
                    <a:gd name="T30" fmla="*/ 2147483646 w 2103"/>
                    <a:gd name="T31" fmla="*/ 2147483646 h 9700"/>
                    <a:gd name="T32" fmla="*/ 2147483646 w 2103"/>
                    <a:gd name="T33" fmla="*/ 2147483646 h 9700"/>
                    <a:gd name="T34" fmla="*/ 2147483646 w 2103"/>
                    <a:gd name="T35" fmla="*/ 2147483646 h 9700"/>
                    <a:gd name="T36" fmla="*/ 2147483646 w 2103"/>
                    <a:gd name="T37" fmla="*/ 2147483646 h 9700"/>
                    <a:gd name="T38" fmla="*/ 2147483646 w 2103"/>
                    <a:gd name="T39" fmla="*/ 2147483646 h 9700"/>
                    <a:gd name="T40" fmla="*/ 2147483646 w 2103"/>
                    <a:gd name="T41" fmla="*/ 1757812500 h 9700"/>
                    <a:gd name="T42" fmla="*/ 2147483646 w 2103"/>
                    <a:gd name="T43" fmla="*/ 126953125 h 9700"/>
                    <a:gd name="T44" fmla="*/ 2147483646 w 2103"/>
                    <a:gd name="T45" fmla="*/ 126953125 h 9700"/>
                    <a:gd name="T46" fmla="*/ 2147483646 w 2103"/>
                    <a:gd name="T47" fmla="*/ 0 h 970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5" name="Google Shape;2238;p14"/>
                <p:cNvSpPr>
                  <a:spLocks/>
                </p:cNvSpPr>
                <p:nvPr/>
              </p:nvSpPr>
              <p:spPr bwMode="auto">
                <a:xfrm>
                  <a:off x="2946275" y="4622075"/>
                  <a:ext cx="164300" cy="179100"/>
                </a:xfrm>
                <a:custGeom>
                  <a:avLst/>
                  <a:gdLst>
                    <a:gd name="T0" fmla="*/ 2147483646 w 6572"/>
                    <a:gd name="T1" fmla="*/ 9765625 h 7164"/>
                    <a:gd name="T2" fmla="*/ 654296875 w 6572"/>
                    <a:gd name="T3" fmla="*/ 1640625000 h 7164"/>
                    <a:gd name="T4" fmla="*/ 2147483646 w 6572"/>
                    <a:gd name="T5" fmla="*/ 2147483646 h 7164"/>
                    <a:gd name="T6" fmla="*/ 2147483646 w 6572"/>
                    <a:gd name="T7" fmla="*/ 2147483646 h 7164"/>
                    <a:gd name="T8" fmla="*/ 2147483646 w 6572"/>
                    <a:gd name="T9" fmla="*/ 2147483646 h 7164"/>
                    <a:gd name="T10" fmla="*/ 2147483646 w 6572"/>
                    <a:gd name="T11" fmla="*/ 2147483646 h 7164"/>
                    <a:gd name="T12" fmla="*/ 2147483646 w 6572"/>
                    <a:gd name="T13" fmla="*/ 2147483646 h 7164"/>
                    <a:gd name="T14" fmla="*/ 2147483646 w 6572"/>
                    <a:gd name="T15" fmla="*/ 2147483646 h 7164"/>
                    <a:gd name="T16" fmla="*/ 2147483646 w 6572"/>
                    <a:gd name="T17" fmla="*/ 2147483646 h 7164"/>
                    <a:gd name="T18" fmla="*/ 2147483646 w 6572"/>
                    <a:gd name="T19" fmla="*/ 2147483646 h 7164"/>
                    <a:gd name="T20" fmla="*/ 2147483646 w 6572"/>
                    <a:gd name="T21" fmla="*/ 2147483646 h 7164"/>
                    <a:gd name="T22" fmla="*/ 2147483646 w 6572"/>
                    <a:gd name="T23" fmla="*/ 2147483646 h 7164"/>
                    <a:gd name="T24" fmla="*/ 2147483646 w 6572"/>
                    <a:gd name="T25" fmla="*/ 2147483646 h 7164"/>
                    <a:gd name="T26" fmla="*/ 2147483646 w 6572"/>
                    <a:gd name="T27" fmla="*/ 2147483646 h 7164"/>
                    <a:gd name="T28" fmla="*/ 2147483646 w 6572"/>
                    <a:gd name="T29" fmla="*/ 2147483646 h 7164"/>
                    <a:gd name="T30" fmla="*/ 2147483646 w 6572"/>
                    <a:gd name="T31" fmla="*/ 2147483646 h 7164"/>
                    <a:gd name="T32" fmla="*/ 2147483646 w 6572"/>
                    <a:gd name="T33" fmla="*/ 2147483646 h 7164"/>
                    <a:gd name="T34" fmla="*/ 2147483646 w 6572"/>
                    <a:gd name="T35" fmla="*/ 1640625000 h 7164"/>
                    <a:gd name="T36" fmla="*/ 2147483646 w 6572"/>
                    <a:gd name="T37" fmla="*/ 1640625000 h 7164"/>
                    <a:gd name="T38" fmla="*/ 2147483646 w 6572"/>
                    <a:gd name="T39" fmla="*/ 9765625 h 7164"/>
                    <a:gd name="T40" fmla="*/ 2147483646 w 6572"/>
                    <a:gd name="T41" fmla="*/ 9765625 h 71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lnTo>
                        <a:pt x="267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6" name="Google Shape;2239;p14"/>
                <p:cNvSpPr>
                  <a:spLocks/>
                </p:cNvSpPr>
                <p:nvPr/>
              </p:nvSpPr>
              <p:spPr bwMode="auto">
                <a:xfrm>
                  <a:off x="2902075" y="4654050"/>
                  <a:ext cx="83425" cy="157175"/>
                </a:xfrm>
                <a:custGeom>
                  <a:avLst/>
                  <a:gdLst>
                    <a:gd name="T0" fmla="*/ 2080078125 w 3337"/>
                    <a:gd name="T1" fmla="*/ 9765625 h 6287"/>
                    <a:gd name="T2" fmla="*/ 1630859375 w 3337"/>
                    <a:gd name="T3" fmla="*/ 224609375 h 6287"/>
                    <a:gd name="T4" fmla="*/ 654296875 w 3337"/>
                    <a:gd name="T5" fmla="*/ 2147483646 h 6287"/>
                    <a:gd name="T6" fmla="*/ 2147483646 w 3337"/>
                    <a:gd name="T7" fmla="*/ 2147483646 h 6287"/>
                    <a:gd name="T8" fmla="*/ 2147483646 w 3337"/>
                    <a:gd name="T9" fmla="*/ 2147483646 h 6287"/>
                    <a:gd name="T10" fmla="*/ 2147483646 w 3337"/>
                    <a:gd name="T11" fmla="*/ 2147483646 h 6287"/>
                    <a:gd name="T12" fmla="*/ 2147483646 w 3337"/>
                    <a:gd name="T13" fmla="*/ 2147483646 h 6287"/>
                    <a:gd name="T14" fmla="*/ 2147483646 w 3337"/>
                    <a:gd name="T15" fmla="*/ 2147483646 h 6287"/>
                    <a:gd name="T16" fmla="*/ 2147483646 w 3337"/>
                    <a:gd name="T17" fmla="*/ 2147483646 h 6287"/>
                    <a:gd name="T18" fmla="*/ 2147483646 w 3337"/>
                    <a:gd name="T19" fmla="*/ 2147483646 h 6287"/>
                    <a:gd name="T20" fmla="*/ 2147483646 w 3337"/>
                    <a:gd name="T21" fmla="*/ 2147483646 h 6287"/>
                    <a:gd name="T22" fmla="*/ 2147483646 w 3337"/>
                    <a:gd name="T23" fmla="*/ 2147483646 h 6287"/>
                    <a:gd name="T24" fmla="*/ 2147483646 w 3337"/>
                    <a:gd name="T25" fmla="*/ 2147483646 h 6287"/>
                    <a:gd name="T26" fmla="*/ 2147483646 w 3337"/>
                    <a:gd name="T27" fmla="*/ 1855468750 h 6287"/>
                    <a:gd name="T28" fmla="*/ 2147483646 w 3337"/>
                    <a:gd name="T29" fmla="*/ 546875000 h 6287"/>
                    <a:gd name="T30" fmla="*/ 2080078125 w 3337"/>
                    <a:gd name="T31" fmla="*/ 9765625 h 628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7" name="Google Shape;2240;p14"/>
                <p:cNvSpPr>
                  <a:spLocks/>
                </p:cNvSpPr>
                <p:nvPr/>
              </p:nvSpPr>
              <p:spPr bwMode="auto">
                <a:xfrm>
                  <a:off x="3053025" y="4406100"/>
                  <a:ext cx="250200" cy="57550"/>
                </a:xfrm>
                <a:custGeom>
                  <a:avLst/>
                  <a:gdLst>
                    <a:gd name="T0" fmla="*/ 2147483646 w 10008"/>
                    <a:gd name="T1" fmla="*/ 2147483646 h 2302"/>
                    <a:gd name="T2" fmla="*/ 2147483646 w 10008"/>
                    <a:gd name="T3" fmla="*/ 2147483646 h 2302"/>
                    <a:gd name="T4" fmla="*/ 2147483646 w 10008"/>
                    <a:gd name="T5" fmla="*/ 2147483646 h 2302"/>
                    <a:gd name="T6" fmla="*/ 2147483646 w 10008"/>
                    <a:gd name="T7" fmla="*/ 0 h 2302"/>
                    <a:gd name="T8" fmla="*/ 2147483646 w 10008"/>
                    <a:gd name="T9" fmla="*/ 2147483646 h 2302"/>
                    <a:gd name="T10" fmla="*/ 1298828125 w 10008"/>
                    <a:gd name="T11" fmla="*/ 2147483646 h 2302"/>
                    <a:gd name="T12" fmla="*/ 322265625 w 10008"/>
                    <a:gd name="T13" fmla="*/ 2147483646 h 2302"/>
                    <a:gd name="T14" fmla="*/ 2147483646 w 10008"/>
                    <a:gd name="T15" fmla="*/ 2147483646 h 2302"/>
                    <a:gd name="T16" fmla="*/ 2147483646 w 10008"/>
                    <a:gd name="T17" fmla="*/ 2147483646 h 2302"/>
                    <a:gd name="T18" fmla="*/ 2147483646 w 10008"/>
                    <a:gd name="T19" fmla="*/ 2147483646 h 2302"/>
                    <a:gd name="T20" fmla="*/ 2147483646 w 10008"/>
                    <a:gd name="T21" fmla="*/ 2147483646 h 2302"/>
                    <a:gd name="T22" fmla="*/ 2147483646 w 10008"/>
                    <a:gd name="T23" fmla="*/ 2147483646 h 2302"/>
                    <a:gd name="T24" fmla="*/ 2147483646 w 10008"/>
                    <a:gd name="T25" fmla="*/ 2147483646 h 2302"/>
                    <a:gd name="T26" fmla="*/ 2147483646 w 10008"/>
                    <a:gd name="T27" fmla="*/ 2147483646 h 2302"/>
                    <a:gd name="T28" fmla="*/ 2147483646 w 10008"/>
                    <a:gd name="T29" fmla="*/ 2147483646 h 2302"/>
                    <a:gd name="T30" fmla="*/ 2147483646 w 10008"/>
                    <a:gd name="T31" fmla="*/ 2147483646 h 2302"/>
                    <a:gd name="T32" fmla="*/ 2147483646 w 10008"/>
                    <a:gd name="T33" fmla="*/ 2147483646 h 2302"/>
                    <a:gd name="T34" fmla="*/ 2147483646 w 10008"/>
                    <a:gd name="T35" fmla="*/ 2147483646 h 2302"/>
                    <a:gd name="T36" fmla="*/ 2147483646 w 10008"/>
                    <a:gd name="T37" fmla="*/ 2147483646 h 2302"/>
                    <a:gd name="T38" fmla="*/ 2147483646 w 10008"/>
                    <a:gd name="T39" fmla="*/ 2147483646 h 2302"/>
                    <a:gd name="T40" fmla="*/ 2147483646 w 10008"/>
                    <a:gd name="T41" fmla="*/ 2147483646 h 2302"/>
                    <a:gd name="T42" fmla="*/ 2147483646 w 10008"/>
                    <a:gd name="T43" fmla="*/ 2147483646 h 2302"/>
                    <a:gd name="T44" fmla="*/ 2147483646 w 10008"/>
                    <a:gd name="T45" fmla="*/ 2147483646 h 2302"/>
                    <a:gd name="T46" fmla="*/ 2147483646 w 10008"/>
                    <a:gd name="T47" fmla="*/ 2147483646 h 2302"/>
                    <a:gd name="T48" fmla="*/ 2147483646 w 10008"/>
                    <a:gd name="T49" fmla="*/ 332031250 h 2302"/>
                    <a:gd name="T50" fmla="*/ 2147483646 w 10008"/>
                    <a:gd name="T51" fmla="*/ 0 h 230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8" name="Google Shape;2241;p14"/>
                <p:cNvSpPr>
                  <a:spLocks/>
                </p:cNvSpPr>
                <p:nvPr/>
              </p:nvSpPr>
              <p:spPr bwMode="auto">
                <a:xfrm>
                  <a:off x="3048000" y="4484475"/>
                  <a:ext cx="181000" cy="73050"/>
                </a:xfrm>
                <a:custGeom>
                  <a:avLst/>
                  <a:gdLst>
                    <a:gd name="T0" fmla="*/ 2147483646 w 7240"/>
                    <a:gd name="T1" fmla="*/ 2147483646 h 2922"/>
                    <a:gd name="T2" fmla="*/ 2147483646 w 7240"/>
                    <a:gd name="T3" fmla="*/ 2147483646 h 2922"/>
                    <a:gd name="T4" fmla="*/ 2147483646 w 7240"/>
                    <a:gd name="T5" fmla="*/ 2147483646 h 2922"/>
                    <a:gd name="T6" fmla="*/ 2147483646 w 7240"/>
                    <a:gd name="T7" fmla="*/ 9765625 h 2922"/>
                    <a:gd name="T8" fmla="*/ 2147483646 w 7240"/>
                    <a:gd name="T9" fmla="*/ 332031250 h 2922"/>
                    <a:gd name="T10" fmla="*/ 664062500 w 7240"/>
                    <a:gd name="T11" fmla="*/ 986328125 h 2922"/>
                    <a:gd name="T12" fmla="*/ 9765625 w 7240"/>
                    <a:gd name="T13" fmla="*/ 1962890625 h 2922"/>
                    <a:gd name="T14" fmla="*/ 986328125 w 7240"/>
                    <a:gd name="T15" fmla="*/ 2147483646 h 2922"/>
                    <a:gd name="T16" fmla="*/ 2147483646 w 7240"/>
                    <a:gd name="T17" fmla="*/ 2147483646 h 2922"/>
                    <a:gd name="T18" fmla="*/ 2147483646 w 7240"/>
                    <a:gd name="T19" fmla="*/ 2147483646 h 2922"/>
                    <a:gd name="T20" fmla="*/ 2147483646 w 7240"/>
                    <a:gd name="T21" fmla="*/ 2147483646 h 2922"/>
                    <a:gd name="T22" fmla="*/ 2147483646 w 7240"/>
                    <a:gd name="T23" fmla="*/ 2147483646 h 2922"/>
                    <a:gd name="T24" fmla="*/ 2147483646 w 7240"/>
                    <a:gd name="T25" fmla="*/ 2147483646 h 2922"/>
                    <a:gd name="T26" fmla="*/ 2147483646 w 7240"/>
                    <a:gd name="T27" fmla="*/ 2147483646 h 2922"/>
                    <a:gd name="T28" fmla="*/ 2147483646 w 7240"/>
                    <a:gd name="T29" fmla="*/ 2147483646 h 2922"/>
                    <a:gd name="T30" fmla="*/ 2147483646 w 7240"/>
                    <a:gd name="T31" fmla="*/ 2147483646 h 2922"/>
                    <a:gd name="T32" fmla="*/ 2147483646 w 7240"/>
                    <a:gd name="T33" fmla="*/ 2147483646 h 2922"/>
                    <a:gd name="T34" fmla="*/ 2147483646 w 7240"/>
                    <a:gd name="T35" fmla="*/ 2147483646 h 2922"/>
                    <a:gd name="T36" fmla="*/ 2147483646 w 7240"/>
                    <a:gd name="T37" fmla="*/ 2147483646 h 2922"/>
                    <a:gd name="T38" fmla="*/ 2147483646 w 7240"/>
                    <a:gd name="T39" fmla="*/ 2147483646 h 2922"/>
                    <a:gd name="T40" fmla="*/ 2147483646 w 7240"/>
                    <a:gd name="T41" fmla="*/ 2147483646 h 2922"/>
                    <a:gd name="T42" fmla="*/ 2147483646 w 7240"/>
                    <a:gd name="T43" fmla="*/ 2147483646 h 2922"/>
                    <a:gd name="T44" fmla="*/ 2147483646 w 7240"/>
                    <a:gd name="T45" fmla="*/ 2147483646 h 2922"/>
                    <a:gd name="T46" fmla="*/ 2147483646 w 7240"/>
                    <a:gd name="T47" fmla="*/ 2147483646 h 2922"/>
                    <a:gd name="T48" fmla="*/ 2147483646 w 7240"/>
                    <a:gd name="T49" fmla="*/ 664062500 h 2922"/>
                    <a:gd name="T50" fmla="*/ 2147483646 w 7240"/>
                    <a:gd name="T51" fmla="*/ 9765625 h 2922"/>
                    <a:gd name="T52" fmla="*/ 2147483646 w 7240"/>
                    <a:gd name="T53" fmla="*/ 9765625 h 292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cubicBezTo>
                        <a:pt x="5510" y="1912"/>
                        <a:pt x="5505" y="1896"/>
                        <a:pt x="5505" y="1869"/>
                      </a:cubicBez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lnTo>
                        <a:pt x="93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9" name="Google Shape;2242;p14"/>
                <p:cNvSpPr>
                  <a:spLocks/>
                </p:cNvSpPr>
                <p:nvPr/>
              </p:nvSpPr>
              <p:spPr bwMode="auto">
                <a:xfrm>
                  <a:off x="2822850" y="4101700"/>
                  <a:ext cx="85075" cy="290250"/>
                </a:xfrm>
                <a:custGeom>
                  <a:avLst/>
                  <a:gdLst>
                    <a:gd name="T0" fmla="*/ 2147483646 w 3403"/>
                    <a:gd name="T1" fmla="*/ 9765625 h 11610"/>
                    <a:gd name="T2" fmla="*/ 654296875 w 3403"/>
                    <a:gd name="T3" fmla="*/ 986328125 h 11610"/>
                    <a:gd name="T4" fmla="*/ 654296875 w 3403"/>
                    <a:gd name="T5" fmla="*/ 2147483646 h 11610"/>
                    <a:gd name="T6" fmla="*/ 2147483646 w 3403"/>
                    <a:gd name="T7" fmla="*/ 2147483646 h 11610"/>
                    <a:gd name="T8" fmla="*/ 2147483646 w 3403"/>
                    <a:gd name="T9" fmla="*/ 2147483646 h 11610"/>
                    <a:gd name="T10" fmla="*/ 2147483646 w 3403"/>
                    <a:gd name="T11" fmla="*/ 2147483646 h 11610"/>
                    <a:gd name="T12" fmla="*/ 2147483646 w 3403"/>
                    <a:gd name="T13" fmla="*/ 2147483646 h 11610"/>
                    <a:gd name="T14" fmla="*/ 2147483646 w 3403"/>
                    <a:gd name="T15" fmla="*/ 2147483646 h 11610"/>
                    <a:gd name="T16" fmla="*/ 2147483646 w 3403"/>
                    <a:gd name="T17" fmla="*/ 2147483646 h 11610"/>
                    <a:gd name="T18" fmla="*/ 2147483646 w 3403"/>
                    <a:gd name="T19" fmla="*/ 2147483646 h 11610"/>
                    <a:gd name="T20" fmla="*/ 2147483646 w 3403"/>
                    <a:gd name="T21" fmla="*/ 2147483646 h 11610"/>
                    <a:gd name="T22" fmla="*/ 2147483646 w 3403"/>
                    <a:gd name="T23" fmla="*/ 2147483646 h 11610"/>
                    <a:gd name="T24" fmla="*/ 2147483646 w 3403"/>
                    <a:gd name="T25" fmla="*/ 2147483646 h 11610"/>
                    <a:gd name="T26" fmla="*/ 2147483646 w 3403"/>
                    <a:gd name="T27" fmla="*/ 2147483646 h 11610"/>
                    <a:gd name="T28" fmla="*/ 2147483646 w 3403"/>
                    <a:gd name="T29" fmla="*/ 2147483646 h 11610"/>
                    <a:gd name="T30" fmla="*/ 2147483646 w 3403"/>
                    <a:gd name="T31" fmla="*/ 2147483646 h 11610"/>
                    <a:gd name="T32" fmla="*/ 2147483646 w 3403"/>
                    <a:gd name="T33" fmla="*/ 2147483646 h 11610"/>
                    <a:gd name="T34" fmla="*/ 2147483646 w 3403"/>
                    <a:gd name="T35" fmla="*/ 2147483646 h 11610"/>
                    <a:gd name="T36" fmla="*/ 2147483646 w 3403"/>
                    <a:gd name="T37" fmla="*/ 2147483646 h 11610"/>
                    <a:gd name="T38" fmla="*/ 2147483646 w 3403"/>
                    <a:gd name="T39" fmla="*/ 664062500 h 11610"/>
                    <a:gd name="T40" fmla="*/ 2147483646 w 3403"/>
                    <a:gd name="T41" fmla="*/ 9765625 h 116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0" name="Google Shape;2243;p14"/>
                <p:cNvSpPr>
                  <a:spLocks/>
                </p:cNvSpPr>
                <p:nvPr/>
              </p:nvSpPr>
              <p:spPr bwMode="auto">
                <a:xfrm>
                  <a:off x="2956275" y="4031650"/>
                  <a:ext cx="56725" cy="353125"/>
                </a:xfrm>
                <a:custGeom>
                  <a:avLst/>
                  <a:gdLst>
                    <a:gd name="T0" fmla="*/ 2147483646 w 2269"/>
                    <a:gd name="T1" fmla="*/ 9765625 h 14125"/>
                    <a:gd name="T2" fmla="*/ 2147483646 w 2269"/>
                    <a:gd name="T3" fmla="*/ 986328125 h 14125"/>
                    <a:gd name="T4" fmla="*/ 2147483646 w 2269"/>
                    <a:gd name="T5" fmla="*/ 2147483646 h 14125"/>
                    <a:gd name="T6" fmla="*/ 2147483646 w 2269"/>
                    <a:gd name="T7" fmla="*/ 2147483646 h 14125"/>
                    <a:gd name="T8" fmla="*/ 2147483646 w 2269"/>
                    <a:gd name="T9" fmla="*/ 2147483646 h 14125"/>
                    <a:gd name="T10" fmla="*/ 2147483646 w 2269"/>
                    <a:gd name="T11" fmla="*/ 2147483646 h 14125"/>
                    <a:gd name="T12" fmla="*/ 2147483646 w 2269"/>
                    <a:gd name="T13" fmla="*/ 2147483646 h 14125"/>
                    <a:gd name="T14" fmla="*/ 2147483646 w 2269"/>
                    <a:gd name="T15" fmla="*/ 2147483646 h 14125"/>
                    <a:gd name="T16" fmla="*/ 2147483646 w 2269"/>
                    <a:gd name="T17" fmla="*/ 2147483646 h 14125"/>
                    <a:gd name="T18" fmla="*/ 2147483646 w 2269"/>
                    <a:gd name="T19" fmla="*/ 2147483646 h 14125"/>
                    <a:gd name="T20" fmla="*/ 332031250 w 2269"/>
                    <a:gd name="T21" fmla="*/ 2147483646 h 14125"/>
                    <a:gd name="T22" fmla="*/ 654296875 w 2269"/>
                    <a:gd name="T23" fmla="*/ 2147483646 h 14125"/>
                    <a:gd name="T24" fmla="*/ 2147483646 w 2269"/>
                    <a:gd name="T25" fmla="*/ 2147483646 h 14125"/>
                    <a:gd name="T26" fmla="*/ 2147483646 w 2269"/>
                    <a:gd name="T27" fmla="*/ 2147483646 h 14125"/>
                    <a:gd name="T28" fmla="*/ 2147483646 w 2269"/>
                    <a:gd name="T29" fmla="*/ 2147483646 h 14125"/>
                    <a:gd name="T30" fmla="*/ 2147483646 w 2269"/>
                    <a:gd name="T31" fmla="*/ 2147483646 h 14125"/>
                    <a:gd name="T32" fmla="*/ 2147483646 w 2269"/>
                    <a:gd name="T33" fmla="*/ 2147483646 h 14125"/>
                    <a:gd name="T34" fmla="*/ 2147483646 w 2269"/>
                    <a:gd name="T35" fmla="*/ 2147483646 h 14125"/>
                    <a:gd name="T36" fmla="*/ 2147483646 w 2269"/>
                    <a:gd name="T37" fmla="*/ 2147483646 h 14125"/>
                    <a:gd name="T38" fmla="*/ 2147483646 w 2269"/>
                    <a:gd name="T39" fmla="*/ 2147483646 h 14125"/>
                    <a:gd name="T40" fmla="*/ 2147483646 w 2269"/>
                    <a:gd name="T41" fmla="*/ 2147483646 h 14125"/>
                    <a:gd name="T42" fmla="*/ 2147483646 w 2269"/>
                    <a:gd name="T43" fmla="*/ 2147483646 h 14125"/>
                    <a:gd name="T44" fmla="*/ 2147483646 w 2269"/>
                    <a:gd name="T45" fmla="*/ 1308593750 h 14125"/>
                    <a:gd name="T46" fmla="*/ 2147483646 w 2269"/>
                    <a:gd name="T47" fmla="*/ 9765625 h 141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1" name="Google Shape;2244;p14"/>
                <p:cNvSpPr>
                  <a:spLocks/>
                </p:cNvSpPr>
                <p:nvPr/>
              </p:nvSpPr>
              <p:spPr bwMode="auto">
                <a:xfrm>
                  <a:off x="2606850" y="4172600"/>
                  <a:ext cx="174325" cy="272200"/>
                </a:xfrm>
                <a:custGeom>
                  <a:avLst/>
                  <a:gdLst>
                    <a:gd name="T0" fmla="*/ 1962890625 w 6973"/>
                    <a:gd name="T1" fmla="*/ 0 h 10888"/>
                    <a:gd name="T2" fmla="*/ 664062500 w 6973"/>
                    <a:gd name="T3" fmla="*/ 654296875 h 10888"/>
                    <a:gd name="T4" fmla="*/ 664062500 w 6973"/>
                    <a:gd name="T5" fmla="*/ 2147483646 h 10888"/>
                    <a:gd name="T6" fmla="*/ 2147483646 w 6973"/>
                    <a:gd name="T7" fmla="*/ 2147483646 h 10888"/>
                    <a:gd name="T8" fmla="*/ 2147483646 w 6973"/>
                    <a:gd name="T9" fmla="*/ 2147483646 h 10888"/>
                    <a:gd name="T10" fmla="*/ 2147483646 w 6973"/>
                    <a:gd name="T11" fmla="*/ 2147483646 h 10888"/>
                    <a:gd name="T12" fmla="*/ 2147483646 w 6973"/>
                    <a:gd name="T13" fmla="*/ 2147483646 h 10888"/>
                    <a:gd name="T14" fmla="*/ 2147483646 w 6973"/>
                    <a:gd name="T15" fmla="*/ 2147483646 h 10888"/>
                    <a:gd name="T16" fmla="*/ 2147483646 w 6973"/>
                    <a:gd name="T17" fmla="*/ 2147483646 h 10888"/>
                    <a:gd name="T18" fmla="*/ 2147483646 w 6973"/>
                    <a:gd name="T19" fmla="*/ 2147483646 h 10888"/>
                    <a:gd name="T20" fmla="*/ 2147483646 w 6973"/>
                    <a:gd name="T21" fmla="*/ 2147483646 h 10888"/>
                    <a:gd name="T22" fmla="*/ 2147483646 w 6973"/>
                    <a:gd name="T23" fmla="*/ 2147483646 h 10888"/>
                    <a:gd name="T24" fmla="*/ 2147483646 w 6973"/>
                    <a:gd name="T25" fmla="*/ 2147483646 h 10888"/>
                    <a:gd name="T26" fmla="*/ 2147483646 w 6973"/>
                    <a:gd name="T27" fmla="*/ 2147483646 h 10888"/>
                    <a:gd name="T28" fmla="*/ 2147483646 w 6973"/>
                    <a:gd name="T29" fmla="*/ 2147483646 h 10888"/>
                    <a:gd name="T30" fmla="*/ 2147483646 w 6973"/>
                    <a:gd name="T31" fmla="*/ 2147483646 h 10888"/>
                    <a:gd name="T32" fmla="*/ 2147483646 w 6973"/>
                    <a:gd name="T33" fmla="*/ 2147483646 h 10888"/>
                    <a:gd name="T34" fmla="*/ 2147483646 w 6973"/>
                    <a:gd name="T35" fmla="*/ 654296875 h 10888"/>
                    <a:gd name="T36" fmla="*/ 1962890625 w 6973"/>
                    <a:gd name="T37" fmla="*/ 0 h 1088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2" name="Google Shape;2245;p14"/>
                <p:cNvSpPr>
                  <a:spLocks/>
                </p:cNvSpPr>
                <p:nvPr/>
              </p:nvSpPr>
              <p:spPr bwMode="auto">
                <a:xfrm>
                  <a:off x="2460925" y="4312700"/>
                  <a:ext cx="257700" cy="186450"/>
                </a:xfrm>
                <a:custGeom>
                  <a:avLst/>
                  <a:gdLst>
                    <a:gd name="T0" fmla="*/ 2147483646 w 10308"/>
                    <a:gd name="T1" fmla="*/ 0 h 7458"/>
                    <a:gd name="T2" fmla="*/ 332031250 w 10308"/>
                    <a:gd name="T3" fmla="*/ 654296875 h 7458"/>
                    <a:gd name="T4" fmla="*/ 1630859375 w 10308"/>
                    <a:gd name="T5" fmla="*/ 2147483646 h 7458"/>
                    <a:gd name="T6" fmla="*/ 2147483646 w 10308"/>
                    <a:gd name="T7" fmla="*/ 2147483646 h 7458"/>
                    <a:gd name="T8" fmla="*/ 2147483646 w 10308"/>
                    <a:gd name="T9" fmla="*/ 2147483646 h 7458"/>
                    <a:gd name="T10" fmla="*/ 2147483646 w 10308"/>
                    <a:gd name="T11" fmla="*/ 2147483646 h 7458"/>
                    <a:gd name="T12" fmla="*/ 2147483646 w 10308"/>
                    <a:gd name="T13" fmla="*/ 2147483646 h 7458"/>
                    <a:gd name="T14" fmla="*/ 2147483646 w 10308"/>
                    <a:gd name="T15" fmla="*/ 2147483646 h 7458"/>
                    <a:gd name="T16" fmla="*/ 2147483646 w 10308"/>
                    <a:gd name="T17" fmla="*/ 2147483646 h 7458"/>
                    <a:gd name="T18" fmla="*/ 2147483646 w 10308"/>
                    <a:gd name="T19" fmla="*/ 2147483646 h 7458"/>
                    <a:gd name="T20" fmla="*/ 2147483646 w 10308"/>
                    <a:gd name="T21" fmla="*/ 2147483646 h 7458"/>
                    <a:gd name="T22" fmla="*/ 2147483646 w 10308"/>
                    <a:gd name="T23" fmla="*/ 2147483646 h 7458"/>
                    <a:gd name="T24" fmla="*/ 2147483646 w 10308"/>
                    <a:gd name="T25" fmla="*/ 2147483646 h 7458"/>
                    <a:gd name="T26" fmla="*/ 2147483646 w 10308"/>
                    <a:gd name="T27" fmla="*/ 2147483646 h 7458"/>
                    <a:gd name="T28" fmla="*/ 2147483646 w 10308"/>
                    <a:gd name="T29" fmla="*/ 2147483646 h 7458"/>
                    <a:gd name="T30" fmla="*/ 2147483646 w 10308"/>
                    <a:gd name="T31" fmla="*/ 2147483646 h 7458"/>
                    <a:gd name="T32" fmla="*/ 2147483646 w 10308"/>
                    <a:gd name="T33" fmla="*/ 2147483646 h 7458"/>
                    <a:gd name="T34" fmla="*/ 2147483646 w 10308"/>
                    <a:gd name="T35" fmla="*/ 2147483646 h 7458"/>
                    <a:gd name="T36" fmla="*/ 2147483646 w 10308"/>
                    <a:gd name="T37" fmla="*/ 2147483646 h 7458"/>
                    <a:gd name="T38" fmla="*/ 2147483646 w 10308"/>
                    <a:gd name="T39" fmla="*/ 2147483646 h 7458"/>
                    <a:gd name="T40" fmla="*/ 2147483646 w 10308"/>
                    <a:gd name="T41" fmla="*/ 0 h 7458"/>
                    <a:gd name="T42" fmla="*/ 2147483646 w 10308"/>
                    <a:gd name="T43" fmla="*/ 0 h 74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lnTo>
                        <a:pt x="301" y="0"/>
                      </a:ln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3" name="Google Shape;2246;p14"/>
                <p:cNvSpPr>
                  <a:spLocks/>
                </p:cNvSpPr>
                <p:nvPr/>
              </p:nvSpPr>
              <p:spPr bwMode="auto">
                <a:xfrm>
                  <a:off x="2358350" y="4471975"/>
                  <a:ext cx="303575" cy="120425"/>
                </a:xfrm>
                <a:custGeom>
                  <a:avLst/>
                  <a:gdLst>
                    <a:gd name="T0" fmla="*/ 2147483646 w 12143"/>
                    <a:gd name="T1" fmla="*/ 9765625 h 4817"/>
                    <a:gd name="T2" fmla="*/ 1308593750 w 12143"/>
                    <a:gd name="T3" fmla="*/ 1308593750 h 4817"/>
                    <a:gd name="T4" fmla="*/ 1630859375 w 12143"/>
                    <a:gd name="T5" fmla="*/ 2147483646 h 4817"/>
                    <a:gd name="T6" fmla="*/ 2147483646 w 12143"/>
                    <a:gd name="T7" fmla="*/ 2147483646 h 4817"/>
                    <a:gd name="T8" fmla="*/ 2147483646 w 12143"/>
                    <a:gd name="T9" fmla="*/ 2147483646 h 4817"/>
                    <a:gd name="T10" fmla="*/ 2147483646 w 12143"/>
                    <a:gd name="T11" fmla="*/ 2147483646 h 4817"/>
                    <a:gd name="T12" fmla="*/ 2147483646 w 12143"/>
                    <a:gd name="T13" fmla="*/ 2147483646 h 4817"/>
                    <a:gd name="T14" fmla="*/ 2147483646 w 12143"/>
                    <a:gd name="T15" fmla="*/ 2147483646 h 4817"/>
                    <a:gd name="T16" fmla="*/ 2147483646 w 12143"/>
                    <a:gd name="T17" fmla="*/ 2147483646 h 4817"/>
                    <a:gd name="T18" fmla="*/ 2147483646 w 12143"/>
                    <a:gd name="T19" fmla="*/ 2147483646 h 4817"/>
                    <a:gd name="T20" fmla="*/ 2147483646 w 12143"/>
                    <a:gd name="T21" fmla="*/ 2147483646 h 4817"/>
                    <a:gd name="T22" fmla="*/ 2147483646 w 12143"/>
                    <a:gd name="T23" fmla="*/ 2147483646 h 4817"/>
                    <a:gd name="T24" fmla="*/ 2147483646 w 12143"/>
                    <a:gd name="T25" fmla="*/ 2147483646 h 4817"/>
                    <a:gd name="T26" fmla="*/ 2147483646 w 12143"/>
                    <a:gd name="T27" fmla="*/ 2147483646 h 4817"/>
                    <a:gd name="T28" fmla="*/ 2147483646 w 12143"/>
                    <a:gd name="T29" fmla="*/ 2147483646 h 4817"/>
                    <a:gd name="T30" fmla="*/ 2147483646 w 12143"/>
                    <a:gd name="T31" fmla="*/ 2147483646 h 4817"/>
                    <a:gd name="T32" fmla="*/ 2147483646 w 12143"/>
                    <a:gd name="T33" fmla="*/ 2147483646 h 4817"/>
                    <a:gd name="T34" fmla="*/ 2147483646 w 12143"/>
                    <a:gd name="T35" fmla="*/ 2147483646 h 4817"/>
                    <a:gd name="T36" fmla="*/ 2147483646 w 12143"/>
                    <a:gd name="T37" fmla="*/ 2147483646 h 4817"/>
                    <a:gd name="T38" fmla="*/ 2147483646 w 12143"/>
                    <a:gd name="T39" fmla="*/ 1630859375 h 4817"/>
                    <a:gd name="T40" fmla="*/ 2147483646 w 12143"/>
                    <a:gd name="T41" fmla="*/ 9765625 h 4817"/>
                    <a:gd name="T42" fmla="*/ 2147483646 w 12143"/>
                    <a:gd name="T43" fmla="*/ 9765625 h 481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lnTo>
                        <a:pt x="1402" y="1"/>
                      </a:ln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4" name="Google Shape;2247;p14"/>
                <p:cNvSpPr>
                  <a:spLocks/>
                </p:cNvSpPr>
                <p:nvPr/>
              </p:nvSpPr>
              <p:spPr bwMode="auto">
                <a:xfrm>
                  <a:off x="2320000" y="4446125"/>
                  <a:ext cx="68400" cy="66750"/>
                </a:xfrm>
                <a:custGeom>
                  <a:avLst/>
                  <a:gdLst>
                    <a:gd name="T0" fmla="*/ 2147483646 w 2736"/>
                    <a:gd name="T1" fmla="*/ 0 h 2670"/>
                    <a:gd name="T2" fmla="*/ 2147483646 w 2736"/>
                    <a:gd name="T3" fmla="*/ 2147483646 h 2670"/>
                    <a:gd name="T4" fmla="*/ 322265625 w 2736"/>
                    <a:gd name="T5" fmla="*/ 2147483646 h 2670"/>
                    <a:gd name="T6" fmla="*/ 2147483646 w 2736"/>
                    <a:gd name="T7" fmla="*/ 2147483646 h 2670"/>
                    <a:gd name="T8" fmla="*/ 2147483646 w 2736"/>
                    <a:gd name="T9" fmla="*/ 2147483646 h 2670"/>
                    <a:gd name="T10" fmla="*/ 2147483646 w 2736"/>
                    <a:gd name="T11" fmla="*/ 2147483646 h 2670"/>
                    <a:gd name="T12" fmla="*/ 2147483646 w 2736"/>
                    <a:gd name="T13" fmla="*/ 2147483646 h 2670"/>
                    <a:gd name="T14" fmla="*/ 2147483646 w 2736"/>
                    <a:gd name="T15" fmla="*/ 2147483646 h 2670"/>
                    <a:gd name="T16" fmla="*/ 2147483646 w 2736"/>
                    <a:gd name="T17" fmla="*/ 0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5" name="Google Shape;2248;p14"/>
                <p:cNvSpPr>
                  <a:spLocks/>
                </p:cNvSpPr>
                <p:nvPr/>
              </p:nvSpPr>
              <p:spPr bwMode="auto">
                <a:xfrm>
                  <a:off x="2418400" y="4275175"/>
                  <a:ext cx="68400" cy="66725"/>
                </a:xfrm>
                <a:custGeom>
                  <a:avLst/>
                  <a:gdLst>
                    <a:gd name="T0" fmla="*/ 2147483646 w 2736"/>
                    <a:gd name="T1" fmla="*/ 0 h 2669"/>
                    <a:gd name="T2" fmla="*/ 2147483646 w 2736"/>
                    <a:gd name="T3" fmla="*/ 2147483646 h 2669"/>
                    <a:gd name="T4" fmla="*/ 332031250 w 2736"/>
                    <a:gd name="T5" fmla="*/ 2147483646 h 2669"/>
                    <a:gd name="T6" fmla="*/ 2147483646 w 2736"/>
                    <a:gd name="T7" fmla="*/ 2147483646 h 2669"/>
                    <a:gd name="T8" fmla="*/ 2147483646 w 2736"/>
                    <a:gd name="T9" fmla="*/ 2147483646 h 2669"/>
                    <a:gd name="T10" fmla="*/ 2147483646 w 2736"/>
                    <a:gd name="T11" fmla="*/ 2147483646 h 2669"/>
                    <a:gd name="T12" fmla="*/ 2147483646 w 2736"/>
                    <a:gd name="T13" fmla="*/ 2147483646 h 2669"/>
                    <a:gd name="T14" fmla="*/ 2147483646 w 2736"/>
                    <a:gd name="T15" fmla="*/ 2147483646 h 2669"/>
                    <a:gd name="T16" fmla="*/ 2147483646 w 2736"/>
                    <a:gd name="T17" fmla="*/ 0 h 266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6" name="Google Shape;2249;p14"/>
                <p:cNvSpPr>
                  <a:spLocks/>
                </p:cNvSpPr>
                <p:nvPr/>
              </p:nvSpPr>
              <p:spPr bwMode="auto">
                <a:xfrm>
                  <a:off x="2568500" y="4127775"/>
                  <a:ext cx="63400" cy="61525"/>
                </a:xfrm>
                <a:custGeom>
                  <a:avLst/>
                  <a:gdLst>
                    <a:gd name="T0" fmla="*/ 2147483646 w 2536"/>
                    <a:gd name="T1" fmla="*/ 9765625 h 2461"/>
                    <a:gd name="T2" fmla="*/ 2147483646 w 2536"/>
                    <a:gd name="T3" fmla="*/ 2147483646 h 2461"/>
                    <a:gd name="T4" fmla="*/ 332031250 w 2536"/>
                    <a:gd name="T5" fmla="*/ 2147483646 h 2461"/>
                    <a:gd name="T6" fmla="*/ 2147483646 w 2536"/>
                    <a:gd name="T7" fmla="*/ 2147483646 h 2461"/>
                    <a:gd name="T8" fmla="*/ 2147483646 w 2536"/>
                    <a:gd name="T9" fmla="*/ 2147483646 h 2461"/>
                    <a:gd name="T10" fmla="*/ 2147483646 w 2536"/>
                    <a:gd name="T11" fmla="*/ 2147483646 h 2461"/>
                    <a:gd name="T12" fmla="*/ 2147483646 w 2536"/>
                    <a:gd name="T13" fmla="*/ 2147483646 h 2461"/>
                    <a:gd name="T14" fmla="*/ 2147483646 w 2536"/>
                    <a:gd name="T15" fmla="*/ 2147483646 h 2461"/>
                    <a:gd name="T16" fmla="*/ 2147483646 w 2536"/>
                    <a:gd name="T17" fmla="*/ 244140625 h 2461"/>
                    <a:gd name="T18" fmla="*/ 2147483646 w 2536"/>
                    <a:gd name="T19" fmla="*/ 9765625 h 246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7" name="Google Shape;2250;p14"/>
                <p:cNvSpPr>
                  <a:spLocks/>
                </p:cNvSpPr>
                <p:nvPr/>
              </p:nvSpPr>
              <p:spPr bwMode="auto">
                <a:xfrm>
                  <a:off x="2781975" y="4064175"/>
                  <a:ext cx="68425" cy="66750"/>
                </a:xfrm>
                <a:custGeom>
                  <a:avLst/>
                  <a:gdLst>
                    <a:gd name="T0" fmla="*/ 2147483646 w 2737"/>
                    <a:gd name="T1" fmla="*/ 9765625 h 2670"/>
                    <a:gd name="T2" fmla="*/ 2147483646 w 2737"/>
                    <a:gd name="T3" fmla="*/ 2147483646 h 2670"/>
                    <a:gd name="T4" fmla="*/ 332031250 w 2737"/>
                    <a:gd name="T5" fmla="*/ 2147483646 h 2670"/>
                    <a:gd name="T6" fmla="*/ 2147483646 w 2737"/>
                    <a:gd name="T7" fmla="*/ 2147483646 h 2670"/>
                    <a:gd name="T8" fmla="*/ 2147483646 w 2737"/>
                    <a:gd name="T9" fmla="*/ 2147483646 h 2670"/>
                    <a:gd name="T10" fmla="*/ 2147483646 w 2737"/>
                    <a:gd name="T11" fmla="*/ 2147483646 h 2670"/>
                    <a:gd name="T12" fmla="*/ 2147483646 w 2737"/>
                    <a:gd name="T13" fmla="*/ 2147483646 h 2670"/>
                    <a:gd name="T14" fmla="*/ 2147483646 w 2737"/>
                    <a:gd name="T15" fmla="*/ 2147483646 h 2670"/>
                    <a:gd name="T16" fmla="*/ 2147483646 w 2737"/>
                    <a:gd name="T17" fmla="*/ 9765625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8" name="Google Shape;2251;p14"/>
                <p:cNvSpPr>
                  <a:spLocks/>
                </p:cNvSpPr>
                <p:nvPr/>
              </p:nvSpPr>
              <p:spPr bwMode="auto">
                <a:xfrm>
                  <a:off x="2939600" y="3993300"/>
                  <a:ext cx="68400" cy="66750"/>
                </a:xfrm>
                <a:custGeom>
                  <a:avLst/>
                  <a:gdLst>
                    <a:gd name="T0" fmla="*/ 2147483646 w 2736"/>
                    <a:gd name="T1" fmla="*/ 9765625 h 2670"/>
                    <a:gd name="T2" fmla="*/ 2147483646 w 2736"/>
                    <a:gd name="T3" fmla="*/ 2147483646 h 2670"/>
                    <a:gd name="T4" fmla="*/ 332031250 w 2736"/>
                    <a:gd name="T5" fmla="*/ 2147483646 h 2670"/>
                    <a:gd name="T6" fmla="*/ 2147483646 w 2736"/>
                    <a:gd name="T7" fmla="*/ 2147483646 h 2670"/>
                    <a:gd name="T8" fmla="*/ 2147483646 w 2736"/>
                    <a:gd name="T9" fmla="*/ 2147483646 h 2670"/>
                    <a:gd name="T10" fmla="*/ 2147483646 w 2736"/>
                    <a:gd name="T11" fmla="*/ 2147483646 h 2670"/>
                    <a:gd name="T12" fmla="*/ 2147483646 w 2736"/>
                    <a:gd name="T13" fmla="*/ 2147483646 h 2670"/>
                    <a:gd name="T14" fmla="*/ 2147483646 w 2736"/>
                    <a:gd name="T15" fmla="*/ 2147483646 h 2670"/>
                    <a:gd name="T16" fmla="*/ 2147483646 w 2736"/>
                    <a:gd name="T17" fmla="*/ 9765625 h 2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8" name="Google Shape;2252;p14"/>
              <p:cNvGrpSpPr>
                <a:grpSpLocks/>
              </p:cNvGrpSpPr>
              <p:nvPr/>
            </p:nvGrpSpPr>
            <p:grpSpPr bwMode="auto"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147" name="Google Shape;2253;p14"/>
                <p:cNvSpPr/>
                <p:nvPr/>
              </p:nvSpPr>
              <p:spPr>
                <a:xfrm>
                  <a:off x="6245186" y="668257"/>
                  <a:ext cx="353614" cy="5298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8" name="Google Shape;2254;p14"/>
                <p:cNvSpPr/>
                <p:nvPr/>
              </p:nvSpPr>
              <p:spPr>
                <a:xfrm>
                  <a:off x="6384488" y="677782"/>
                  <a:ext cx="527446" cy="377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9" name="Google Shape;2255;p14"/>
                <p:cNvSpPr/>
                <p:nvPr/>
              </p:nvSpPr>
              <p:spPr>
                <a:xfrm>
                  <a:off x="6366629" y="344408"/>
                  <a:ext cx="507205" cy="394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0" name="Google Shape;2256;p14"/>
                <p:cNvSpPr/>
                <p:nvPr/>
              </p:nvSpPr>
              <p:spPr>
                <a:xfrm>
                  <a:off x="6236851" y="226536"/>
                  <a:ext cx="353615" cy="5298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1" name="Google Shape;2257;p14"/>
                <p:cNvSpPr/>
                <p:nvPr/>
              </p:nvSpPr>
              <p:spPr>
                <a:xfrm>
                  <a:off x="5924908" y="368220"/>
                  <a:ext cx="527446" cy="377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2" name="Google Shape;2258;p14"/>
                <p:cNvSpPr/>
                <p:nvPr/>
              </p:nvSpPr>
              <p:spPr>
                <a:xfrm>
                  <a:off x="5955864" y="678972"/>
                  <a:ext cx="506015" cy="392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3" name="Google Shape;2259;p14"/>
                <p:cNvSpPr>
                  <a:spLocks/>
                </p:cNvSpPr>
                <p:nvPr/>
              </p:nvSpPr>
              <p:spPr bwMode="auto">
                <a:xfrm>
                  <a:off x="6405150" y="447525"/>
                  <a:ext cx="82350" cy="228425"/>
                </a:xfrm>
                <a:custGeom>
                  <a:avLst/>
                  <a:gdLst>
                    <a:gd name="T0" fmla="*/ 2147483646 w 3294"/>
                    <a:gd name="T1" fmla="*/ 9765625 h 9137"/>
                    <a:gd name="T2" fmla="*/ 2147483646 w 3294"/>
                    <a:gd name="T3" fmla="*/ 136718750 h 9137"/>
                    <a:gd name="T4" fmla="*/ 2147483646 w 3294"/>
                    <a:gd name="T5" fmla="*/ 2147483646 h 9137"/>
                    <a:gd name="T6" fmla="*/ 1289062500 w 3294"/>
                    <a:gd name="T7" fmla="*/ 2147483646 h 9137"/>
                    <a:gd name="T8" fmla="*/ 2147483646 w 3294"/>
                    <a:gd name="T9" fmla="*/ 2147483646 h 9137"/>
                    <a:gd name="T10" fmla="*/ 2147483646 w 3294"/>
                    <a:gd name="T11" fmla="*/ 2147483646 h 9137"/>
                    <a:gd name="T12" fmla="*/ 2147483646 w 3294"/>
                    <a:gd name="T13" fmla="*/ 2147483646 h 9137"/>
                    <a:gd name="T14" fmla="*/ 2147483646 w 3294"/>
                    <a:gd name="T15" fmla="*/ 136718750 h 9137"/>
                    <a:gd name="T16" fmla="*/ 2147483646 w 3294"/>
                    <a:gd name="T17" fmla="*/ 9765625 h 913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4" name="Google Shape;2260;p14"/>
                <p:cNvSpPr>
                  <a:spLocks/>
                </p:cNvSpPr>
                <p:nvPr/>
              </p:nvSpPr>
              <p:spPr bwMode="auto">
                <a:xfrm>
                  <a:off x="6380325" y="479025"/>
                  <a:ext cx="67650" cy="193475"/>
                </a:xfrm>
                <a:custGeom>
                  <a:avLst/>
                  <a:gdLst>
                    <a:gd name="T0" fmla="*/ 898437500 w 2706"/>
                    <a:gd name="T1" fmla="*/ 0 h 7739"/>
                    <a:gd name="T2" fmla="*/ 0 w 2706"/>
                    <a:gd name="T3" fmla="*/ 595703125 h 7739"/>
                    <a:gd name="T4" fmla="*/ 2147483646 w 2706"/>
                    <a:gd name="T5" fmla="*/ 2147483646 h 7739"/>
                    <a:gd name="T6" fmla="*/ 2147483646 w 2706"/>
                    <a:gd name="T7" fmla="*/ 2147483646 h 7739"/>
                    <a:gd name="T8" fmla="*/ 2147483646 w 2706"/>
                    <a:gd name="T9" fmla="*/ 2147483646 h 7739"/>
                    <a:gd name="T10" fmla="*/ 2147483646 w 2706"/>
                    <a:gd name="T11" fmla="*/ 2147483646 h 7739"/>
                    <a:gd name="T12" fmla="*/ 898437500 w 2706"/>
                    <a:gd name="T13" fmla="*/ 0 h 77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5" name="Google Shape;2261;p14"/>
                <p:cNvSpPr>
                  <a:spLocks/>
                </p:cNvSpPr>
                <p:nvPr/>
              </p:nvSpPr>
              <p:spPr bwMode="auto">
                <a:xfrm>
                  <a:off x="6319525" y="517025"/>
                  <a:ext cx="102400" cy="151125"/>
                </a:xfrm>
                <a:custGeom>
                  <a:avLst/>
                  <a:gdLst>
                    <a:gd name="T0" fmla="*/ 898437500 w 4096"/>
                    <a:gd name="T1" fmla="*/ 0 h 6045"/>
                    <a:gd name="T2" fmla="*/ 9765625 w 4096"/>
                    <a:gd name="T3" fmla="*/ 595703125 h 6045"/>
                    <a:gd name="T4" fmla="*/ 2147483646 w 4096"/>
                    <a:gd name="T5" fmla="*/ 2147483646 h 6045"/>
                    <a:gd name="T6" fmla="*/ 2147483646 w 4096"/>
                    <a:gd name="T7" fmla="*/ 2147483646 h 6045"/>
                    <a:gd name="T8" fmla="*/ 2147483646 w 4096"/>
                    <a:gd name="T9" fmla="*/ 2147483646 h 6045"/>
                    <a:gd name="T10" fmla="*/ 898437500 w 4096"/>
                    <a:gd name="T11" fmla="*/ 0 h 60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6" name="Google Shape;2262;p14"/>
                <p:cNvSpPr>
                  <a:spLocks/>
                </p:cNvSpPr>
                <p:nvPr/>
              </p:nvSpPr>
              <p:spPr bwMode="auto">
                <a:xfrm>
                  <a:off x="6257225" y="604400"/>
                  <a:ext cx="146525" cy="102775"/>
                </a:xfrm>
                <a:custGeom>
                  <a:avLst/>
                  <a:gdLst>
                    <a:gd name="T0" fmla="*/ 898437500 w 5861"/>
                    <a:gd name="T1" fmla="*/ 9765625 h 4111"/>
                    <a:gd name="T2" fmla="*/ 0 w 5861"/>
                    <a:gd name="T3" fmla="*/ 898437500 h 4111"/>
                    <a:gd name="T4" fmla="*/ 2147483646 w 5861"/>
                    <a:gd name="T5" fmla="*/ 2147483646 h 4111"/>
                    <a:gd name="T6" fmla="*/ 2147483646 w 5861"/>
                    <a:gd name="T7" fmla="*/ 2147483646 h 4111"/>
                    <a:gd name="T8" fmla="*/ 2147483646 w 5861"/>
                    <a:gd name="T9" fmla="*/ 2147483646 h 4111"/>
                    <a:gd name="T10" fmla="*/ 898437500 w 5861"/>
                    <a:gd name="T11" fmla="*/ 9765625 h 411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7" name="Google Shape;2263;p14"/>
                <p:cNvSpPr>
                  <a:spLocks/>
                </p:cNvSpPr>
                <p:nvPr/>
              </p:nvSpPr>
              <p:spPr bwMode="auto">
                <a:xfrm>
                  <a:off x="6195675" y="661400"/>
                  <a:ext cx="188475" cy="64425"/>
                </a:xfrm>
                <a:custGeom>
                  <a:avLst/>
                  <a:gdLst>
                    <a:gd name="T0" fmla="*/ 2147483646 w 7539"/>
                    <a:gd name="T1" fmla="*/ 0 h 2577"/>
                    <a:gd name="T2" fmla="*/ 302734375 w 7539"/>
                    <a:gd name="T3" fmla="*/ 2147483646 h 2577"/>
                    <a:gd name="T4" fmla="*/ 302734375 w 7539"/>
                    <a:gd name="T5" fmla="*/ 2147483646 h 2577"/>
                    <a:gd name="T6" fmla="*/ 2147483646 w 7539"/>
                    <a:gd name="T7" fmla="*/ 2147483646 h 2577"/>
                    <a:gd name="T8" fmla="*/ 2147483646 w 7539"/>
                    <a:gd name="T9" fmla="*/ 2147483646 h 2577"/>
                    <a:gd name="T10" fmla="*/ 2147483646 w 7539"/>
                    <a:gd name="T11" fmla="*/ 0 h 25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8" name="Google Shape;2264;p14"/>
                <p:cNvSpPr>
                  <a:spLocks/>
                </p:cNvSpPr>
                <p:nvPr/>
              </p:nvSpPr>
              <p:spPr bwMode="auto">
                <a:xfrm>
                  <a:off x="6190350" y="686075"/>
                  <a:ext cx="208625" cy="109500"/>
                </a:xfrm>
                <a:custGeom>
                  <a:avLst/>
                  <a:gdLst>
                    <a:gd name="T0" fmla="*/ 2147483646 w 8345"/>
                    <a:gd name="T1" fmla="*/ 0 h 4380"/>
                    <a:gd name="T2" fmla="*/ 2147483646 w 8345"/>
                    <a:gd name="T3" fmla="*/ 156250000 h 4380"/>
                    <a:gd name="T4" fmla="*/ 2147483646 w 8345"/>
                    <a:gd name="T5" fmla="*/ 2147483646 h 4380"/>
                    <a:gd name="T6" fmla="*/ 9765625 w 8345"/>
                    <a:gd name="T7" fmla="*/ 2147483646 h 4380"/>
                    <a:gd name="T8" fmla="*/ 9765625 w 8345"/>
                    <a:gd name="T9" fmla="*/ 2147483646 h 4380"/>
                    <a:gd name="T10" fmla="*/ 2147483646 w 8345"/>
                    <a:gd name="T11" fmla="*/ 2147483646 h 4380"/>
                    <a:gd name="T12" fmla="*/ 2147483646 w 8345"/>
                    <a:gd name="T13" fmla="*/ 2147483646 h 4380"/>
                    <a:gd name="T14" fmla="*/ 2147483646 w 8345"/>
                    <a:gd name="T15" fmla="*/ 2147483646 h 4380"/>
                    <a:gd name="T16" fmla="*/ 2147483646 w 8345"/>
                    <a:gd name="T17" fmla="*/ 0 h 438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9" name="Google Shape;2265;p14"/>
                <p:cNvSpPr>
                  <a:spLocks/>
                </p:cNvSpPr>
                <p:nvPr/>
              </p:nvSpPr>
              <p:spPr bwMode="auto">
                <a:xfrm>
                  <a:off x="6306625" y="713950"/>
                  <a:ext cx="102600" cy="156450"/>
                </a:xfrm>
                <a:custGeom>
                  <a:avLst/>
                  <a:gdLst>
                    <a:gd name="T0" fmla="*/ 2147483646 w 4104"/>
                    <a:gd name="T1" fmla="*/ 9765625 h 6258"/>
                    <a:gd name="T2" fmla="*/ 2147483646 w 4104"/>
                    <a:gd name="T3" fmla="*/ 1445312500 h 6258"/>
                    <a:gd name="T4" fmla="*/ 2147483646 w 4104"/>
                    <a:gd name="T5" fmla="*/ 2147483646 h 6258"/>
                    <a:gd name="T6" fmla="*/ 0 w 4104"/>
                    <a:gd name="T7" fmla="*/ 2147483646 h 6258"/>
                    <a:gd name="T8" fmla="*/ 888671875 w 4104"/>
                    <a:gd name="T9" fmla="*/ 2147483646 h 6258"/>
                    <a:gd name="T10" fmla="*/ 2147483646 w 4104"/>
                    <a:gd name="T11" fmla="*/ 2147483646 h 6258"/>
                    <a:gd name="T12" fmla="*/ 2147483646 w 4104"/>
                    <a:gd name="T13" fmla="*/ 2147483646 h 6258"/>
                    <a:gd name="T14" fmla="*/ 2147483646 w 4104"/>
                    <a:gd name="T15" fmla="*/ 9765625 h 62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0" name="Google Shape;2266;p14"/>
                <p:cNvSpPr>
                  <a:spLocks/>
                </p:cNvSpPr>
                <p:nvPr/>
              </p:nvSpPr>
              <p:spPr bwMode="auto">
                <a:xfrm>
                  <a:off x="6374250" y="736525"/>
                  <a:ext cx="67650" cy="189675"/>
                </a:xfrm>
                <a:custGeom>
                  <a:avLst/>
                  <a:gdLst>
                    <a:gd name="T0" fmla="*/ 2147483646 w 2706"/>
                    <a:gd name="T1" fmla="*/ 0 h 7587"/>
                    <a:gd name="T2" fmla="*/ 302734375 w 2706"/>
                    <a:gd name="T3" fmla="*/ 2147483646 h 7587"/>
                    <a:gd name="T4" fmla="*/ 2147483646 w 2706"/>
                    <a:gd name="T5" fmla="*/ 2147483646 h 7587"/>
                    <a:gd name="T6" fmla="*/ 2147483646 w 2706"/>
                    <a:gd name="T7" fmla="*/ 2147483646 h 7587"/>
                    <a:gd name="T8" fmla="*/ 2147483646 w 2706"/>
                    <a:gd name="T9" fmla="*/ 2147483646 h 7587"/>
                    <a:gd name="T10" fmla="*/ 2147483646 w 2706"/>
                    <a:gd name="T11" fmla="*/ 1523437500 h 7587"/>
                    <a:gd name="T12" fmla="*/ 2147483646 w 2706"/>
                    <a:gd name="T13" fmla="*/ 0 h 758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1" name="Google Shape;2267;p14"/>
                <p:cNvSpPr>
                  <a:spLocks/>
                </p:cNvSpPr>
                <p:nvPr/>
              </p:nvSpPr>
              <p:spPr bwMode="auto">
                <a:xfrm>
                  <a:off x="6406125" y="711225"/>
                  <a:ext cx="112525" cy="200400"/>
                </a:xfrm>
                <a:custGeom>
                  <a:avLst/>
                  <a:gdLst>
                    <a:gd name="T0" fmla="*/ 2147483646 w 4501"/>
                    <a:gd name="T1" fmla="*/ 9765625 h 8016"/>
                    <a:gd name="T2" fmla="*/ 908203125 w 4501"/>
                    <a:gd name="T3" fmla="*/ 2147483646 h 8016"/>
                    <a:gd name="T4" fmla="*/ 2147483646 w 4501"/>
                    <a:gd name="T5" fmla="*/ 2147483646 h 8016"/>
                    <a:gd name="T6" fmla="*/ 2147483646 w 4501"/>
                    <a:gd name="T7" fmla="*/ 2147483646 h 8016"/>
                    <a:gd name="T8" fmla="*/ 2147483646 w 4501"/>
                    <a:gd name="T9" fmla="*/ 2147483646 h 8016"/>
                    <a:gd name="T10" fmla="*/ 2147483646 w 4501"/>
                    <a:gd name="T11" fmla="*/ 2147483646 h 8016"/>
                    <a:gd name="T12" fmla="*/ 2147483646 w 4501"/>
                    <a:gd name="T13" fmla="*/ 1025390625 h 8016"/>
                    <a:gd name="T14" fmla="*/ 2147483646 w 4501"/>
                    <a:gd name="T15" fmla="*/ 9765625 h 80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2" name="Google Shape;2268;p14"/>
                <p:cNvSpPr>
                  <a:spLocks/>
                </p:cNvSpPr>
                <p:nvPr/>
              </p:nvSpPr>
              <p:spPr bwMode="auto">
                <a:xfrm>
                  <a:off x="6424650" y="702925"/>
                  <a:ext cx="183675" cy="102875"/>
                </a:xfrm>
                <a:custGeom>
                  <a:avLst/>
                  <a:gdLst>
                    <a:gd name="T0" fmla="*/ 2147483646 w 7347"/>
                    <a:gd name="T1" fmla="*/ 9765625 h 4115"/>
                    <a:gd name="T2" fmla="*/ 1982421875 w 7347"/>
                    <a:gd name="T3" fmla="*/ 2147483646 h 4115"/>
                    <a:gd name="T4" fmla="*/ 2147483646 w 7347"/>
                    <a:gd name="T5" fmla="*/ 2147483646 h 4115"/>
                    <a:gd name="T6" fmla="*/ 2147483646 w 7347"/>
                    <a:gd name="T7" fmla="*/ 2147483646 h 4115"/>
                    <a:gd name="T8" fmla="*/ 2147483646 w 7347"/>
                    <a:gd name="T9" fmla="*/ 2147483646 h 4115"/>
                    <a:gd name="T10" fmla="*/ 2147483646 w 7347"/>
                    <a:gd name="T11" fmla="*/ 2147483646 h 4115"/>
                    <a:gd name="T12" fmla="*/ 2147483646 w 7347"/>
                    <a:gd name="T13" fmla="*/ 107421875 h 4115"/>
                    <a:gd name="T14" fmla="*/ 2147483646 w 7347"/>
                    <a:gd name="T15" fmla="*/ 9765625 h 41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3" name="Google Shape;2269;p14"/>
                <p:cNvSpPr>
                  <a:spLocks/>
                </p:cNvSpPr>
                <p:nvPr/>
              </p:nvSpPr>
              <p:spPr bwMode="auto">
                <a:xfrm>
                  <a:off x="6470050" y="659875"/>
                  <a:ext cx="201350" cy="61975"/>
                </a:xfrm>
                <a:custGeom>
                  <a:avLst/>
                  <a:gdLst>
                    <a:gd name="T0" fmla="*/ 2147483646 w 8054"/>
                    <a:gd name="T1" fmla="*/ 0 h 2479"/>
                    <a:gd name="T2" fmla="*/ 2147483646 w 8054"/>
                    <a:gd name="T3" fmla="*/ 2147483646 h 2479"/>
                    <a:gd name="T4" fmla="*/ 2147483646 w 8054"/>
                    <a:gd name="T5" fmla="*/ 2147483646 h 2479"/>
                    <a:gd name="T6" fmla="*/ 2147483646 w 8054"/>
                    <a:gd name="T7" fmla="*/ 2147483646 h 2479"/>
                    <a:gd name="T8" fmla="*/ 2147483646 w 8054"/>
                    <a:gd name="T9" fmla="*/ 2147483646 h 2479"/>
                    <a:gd name="T10" fmla="*/ 2147483646 w 8054"/>
                    <a:gd name="T11" fmla="*/ 2147483646 h 2479"/>
                    <a:gd name="T12" fmla="*/ 2147483646 w 8054"/>
                    <a:gd name="T13" fmla="*/ 2147483646 h 2479"/>
                    <a:gd name="T14" fmla="*/ 2147483646 w 8054"/>
                    <a:gd name="T15" fmla="*/ 2147483646 h 2479"/>
                    <a:gd name="T16" fmla="*/ 2147483646 w 8054"/>
                    <a:gd name="T17" fmla="*/ 0 h 2479"/>
                    <a:gd name="T18" fmla="*/ 2147483646 w 8054"/>
                    <a:gd name="T19" fmla="*/ 0 h 247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4" name="Google Shape;2270;p14"/>
                <p:cNvSpPr>
                  <a:spLocks/>
                </p:cNvSpPr>
                <p:nvPr/>
              </p:nvSpPr>
              <p:spPr bwMode="auto">
                <a:xfrm>
                  <a:off x="6449775" y="572500"/>
                  <a:ext cx="216300" cy="133975"/>
                </a:xfrm>
                <a:custGeom>
                  <a:avLst/>
                  <a:gdLst>
                    <a:gd name="T0" fmla="*/ 2147483646 w 8652"/>
                    <a:gd name="T1" fmla="*/ 0 h 5359"/>
                    <a:gd name="T2" fmla="*/ 2147483646 w 8652"/>
                    <a:gd name="T3" fmla="*/ 2147483646 h 5359"/>
                    <a:gd name="T4" fmla="*/ 2147483646 w 8652"/>
                    <a:gd name="T5" fmla="*/ 2147483646 h 5359"/>
                    <a:gd name="T6" fmla="*/ 2147483646 w 8652"/>
                    <a:gd name="T7" fmla="*/ 2147483646 h 5359"/>
                    <a:gd name="T8" fmla="*/ 2147483646 w 8652"/>
                    <a:gd name="T9" fmla="*/ 1191406250 h 5359"/>
                    <a:gd name="T10" fmla="*/ 2147483646 w 8652"/>
                    <a:gd name="T11" fmla="*/ 0 h 535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5" name="Google Shape;2271;p14"/>
                <p:cNvSpPr>
                  <a:spLocks/>
                </p:cNvSpPr>
                <p:nvPr/>
              </p:nvSpPr>
              <p:spPr bwMode="auto">
                <a:xfrm>
                  <a:off x="6388975" y="545125"/>
                  <a:ext cx="160075" cy="166175"/>
                </a:xfrm>
                <a:custGeom>
                  <a:avLst/>
                  <a:gdLst>
                    <a:gd name="T0" fmla="*/ 2147483646 w 6403"/>
                    <a:gd name="T1" fmla="*/ 9765625 h 6647"/>
                    <a:gd name="T2" fmla="*/ 1669921875 w 6403"/>
                    <a:gd name="T3" fmla="*/ 2147483646 h 6647"/>
                    <a:gd name="T4" fmla="*/ 2147483646 w 6403"/>
                    <a:gd name="T5" fmla="*/ 2147483646 h 6647"/>
                    <a:gd name="T6" fmla="*/ 2147483646 w 6403"/>
                    <a:gd name="T7" fmla="*/ 2147483646 h 6647"/>
                    <a:gd name="T8" fmla="*/ 2147483646 w 6403"/>
                    <a:gd name="T9" fmla="*/ 605468750 h 6647"/>
                    <a:gd name="T10" fmla="*/ 2147483646 w 6403"/>
                    <a:gd name="T11" fmla="*/ 9765625 h 66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6" name="Google Shape;2272;p14"/>
                <p:cNvSpPr>
                  <a:spLocks/>
                </p:cNvSpPr>
                <p:nvPr/>
              </p:nvSpPr>
              <p:spPr bwMode="auto">
                <a:xfrm>
                  <a:off x="6112075" y="592125"/>
                  <a:ext cx="278850" cy="117175"/>
                </a:xfrm>
                <a:custGeom>
                  <a:avLst/>
                  <a:gdLst>
                    <a:gd name="T0" fmla="*/ 498046875 w 11154"/>
                    <a:gd name="T1" fmla="*/ 0 h 4687"/>
                    <a:gd name="T2" fmla="*/ 9765625 w 11154"/>
                    <a:gd name="T3" fmla="*/ 937500000 h 4687"/>
                    <a:gd name="T4" fmla="*/ 2147483646 w 11154"/>
                    <a:gd name="T5" fmla="*/ 2147483646 h 4687"/>
                    <a:gd name="T6" fmla="*/ 2147483646 w 11154"/>
                    <a:gd name="T7" fmla="*/ 2147483646 h 4687"/>
                    <a:gd name="T8" fmla="*/ 2147483646 w 11154"/>
                    <a:gd name="T9" fmla="*/ 2147483646 h 4687"/>
                    <a:gd name="T10" fmla="*/ 2147483646 w 11154"/>
                    <a:gd name="T11" fmla="*/ 2147483646 h 4687"/>
                    <a:gd name="T12" fmla="*/ 2147483646 w 11154"/>
                    <a:gd name="T13" fmla="*/ 2147483646 h 4687"/>
                    <a:gd name="T14" fmla="*/ 605468750 w 11154"/>
                    <a:gd name="T15" fmla="*/ 48828125 h 4687"/>
                    <a:gd name="T16" fmla="*/ 498046875 w 11154"/>
                    <a:gd name="T17" fmla="*/ 0 h 468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7" name="Google Shape;2273;p14"/>
                <p:cNvSpPr>
                  <a:spLocks/>
                </p:cNvSpPr>
                <p:nvPr/>
              </p:nvSpPr>
              <p:spPr bwMode="auto">
                <a:xfrm>
                  <a:off x="6238525" y="482900"/>
                  <a:ext cx="147275" cy="186375"/>
                </a:xfrm>
                <a:custGeom>
                  <a:avLst/>
                  <a:gdLst>
                    <a:gd name="T0" fmla="*/ 1240234375 w 5891"/>
                    <a:gd name="T1" fmla="*/ 0 h 7455"/>
                    <a:gd name="T2" fmla="*/ 185546875 w 5891"/>
                    <a:gd name="T3" fmla="*/ 1455078125 h 7455"/>
                    <a:gd name="T4" fmla="*/ 2147483646 w 5891"/>
                    <a:gd name="T5" fmla="*/ 2147483646 h 7455"/>
                    <a:gd name="T6" fmla="*/ 2147483646 w 5891"/>
                    <a:gd name="T7" fmla="*/ 2147483646 h 7455"/>
                    <a:gd name="T8" fmla="*/ 2147483646 w 5891"/>
                    <a:gd name="T9" fmla="*/ 2147483646 h 7455"/>
                    <a:gd name="T10" fmla="*/ 2147483646 w 5891"/>
                    <a:gd name="T11" fmla="*/ 2147483646 h 7455"/>
                    <a:gd name="T12" fmla="*/ 2147483646 w 5891"/>
                    <a:gd name="T13" fmla="*/ 2147483646 h 7455"/>
                    <a:gd name="T14" fmla="*/ 2147483646 w 5891"/>
                    <a:gd name="T15" fmla="*/ 869140625 h 7455"/>
                    <a:gd name="T16" fmla="*/ 1240234375 w 5891"/>
                    <a:gd name="T17" fmla="*/ 0 h 745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8" name="Google Shape;2274;p14"/>
                <p:cNvSpPr>
                  <a:spLocks/>
                </p:cNvSpPr>
                <p:nvPr/>
              </p:nvSpPr>
              <p:spPr bwMode="auto">
                <a:xfrm>
                  <a:off x="6327025" y="446450"/>
                  <a:ext cx="158200" cy="263400"/>
                </a:xfrm>
                <a:custGeom>
                  <a:avLst/>
                  <a:gdLst>
                    <a:gd name="T0" fmla="*/ 1347656250 w 6328"/>
                    <a:gd name="T1" fmla="*/ 9765625 h 10536"/>
                    <a:gd name="T2" fmla="*/ 341796875 w 6328"/>
                    <a:gd name="T3" fmla="*/ 2041015625 h 10536"/>
                    <a:gd name="T4" fmla="*/ 2147483646 w 6328"/>
                    <a:gd name="T5" fmla="*/ 2147483646 h 10536"/>
                    <a:gd name="T6" fmla="*/ 2147483646 w 6328"/>
                    <a:gd name="T7" fmla="*/ 2147483646 h 10536"/>
                    <a:gd name="T8" fmla="*/ 2147483646 w 6328"/>
                    <a:gd name="T9" fmla="*/ 2147483646 h 10536"/>
                    <a:gd name="T10" fmla="*/ 2147483646 w 6328"/>
                    <a:gd name="T11" fmla="*/ 2147483646 h 10536"/>
                    <a:gd name="T12" fmla="*/ 2147483646 w 6328"/>
                    <a:gd name="T13" fmla="*/ 2147483646 h 10536"/>
                    <a:gd name="T14" fmla="*/ 2147483646 w 6328"/>
                    <a:gd name="T15" fmla="*/ 2147483646 h 10536"/>
                    <a:gd name="T16" fmla="*/ 2147483646 w 6328"/>
                    <a:gd name="T17" fmla="*/ 1152343750 h 10536"/>
                    <a:gd name="T18" fmla="*/ 1347656250 w 6328"/>
                    <a:gd name="T19" fmla="*/ 9765625 h 10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9" name="Google Shape;2275;p14"/>
                <p:cNvSpPr>
                  <a:spLocks/>
                </p:cNvSpPr>
                <p:nvPr/>
              </p:nvSpPr>
              <p:spPr bwMode="auto">
                <a:xfrm>
                  <a:off x="6431725" y="472450"/>
                  <a:ext cx="117850" cy="192075"/>
                </a:xfrm>
                <a:custGeom>
                  <a:avLst/>
                  <a:gdLst>
                    <a:gd name="T0" fmla="*/ 2147483646 w 4714"/>
                    <a:gd name="T1" fmla="*/ 0 h 7683"/>
                    <a:gd name="T2" fmla="*/ 2147483646 w 4714"/>
                    <a:gd name="T3" fmla="*/ 498046875 h 7683"/>
                    <a:gd name="T4" fmla="*/ 1005859375 w 4714"/>
                    <a:gd name="T5" fmla="*/ 2147483646 h 7683"/>
                    <a:gd name="T6" fmla="*/ 2147483646 w 4714"/>
                    <a:gd name="T7" fmla="*/ 2147483646 h 7683"/>
                    <a:gd name="T8" fmla="*/ 2147483646 w 4714"/>
                    <a:gd name="T9" fmla="*/ 2147483646 h 7683"/>
                    <a:gd name="T10" fmla="*/ 2147483646 w 4714"/>
                    <a:gd name="T11" fmla="*/ 1679687500 h 7683"/>
                    <a:gd name="T12" fmla="*/ 2147483646 w 4714"/>
                    <a:gd name="T13" fmla="*/ 0 h 76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0" name="Google Shape;2276;p14"/>
                <p:cNvSpPr>
                  <a:spLocks/>
                </p:cNvSpPr>
                <p:nvPr/>
              </p:nvSpPr>
              <p:spPr bwMode="auto">
                <a:xfrm>
                  <a:off x="6435025" y="702700"/>
                  <a:ext cx="152775" cy="52300"/>
                </a:xfrm>
                <a:custGeom>
                  <a:avLst/>
                  <a:gdLst>
                    <a:gd name="T0" fmla="*/ 2147483646 w 6111"/>
                    <a:gd name="T1" fmla="*/ 9765625 h 2092"/>
                    <a:gd name="T2" fmla="*/ 2147483646 w 6111"/>
                    <a:gd name="T3" fmla="*/ 195312500 h 2092"/>
                    <a:gd name="T4" fmla="*/ 2147483646 w 6111"/>
                    <a:gd name="T5" fmla="*/ 2147483646 h 2092"/>
                    <a:gd name="T6" fmla="*/ 2147483646 w 6111"/>
                    <a:gd name="T7" fmla="*/ 2147483646 h 2092"/>
                    <a:gd name="T8" fmla="*/ 2147483646 w 6111"/>
                    <a:gd name="T9" fmla="*/ 2147483646 h 2092"/>
                    <a:gd name="T10" fmla="*/ 2147483646 w 6111"/>
                    <a:gd name="T11" fmla="*/ 2147483646 h 2092"/>
                    <a:gd name="T12" fmla="*/ 2147483646 w 6111"/>
                    <a:gd name="T13" fmla="*/ 2147483646 h 2092"/>
                    <a:gd name="T14" fmla="*/ 2147483646 w 6111"/>
                    <a:gd name="T15" fmla="*/ 2147483646 h 2092"/>
                    <a:gd name="T16" fmla="*/ 2147483646 w 6111"/>
                    <a:gd name="T17" fmla="*/ 9765625 h 20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1" name="Google Shape;2277;p14"/>
                <p:cNvSpPr>
                  <a:spLocks/>
                </p:cNvSpPr>
                <p:nvPr/>
              </p:nvSpPr>
              <p:spPr bwMode="auto">
                <a:xfrm>
                  <a:off x="6407950" y="722650"/>
                  <a:ext cx="177650" cy="190350"/>
                </a:xfrm>
                <a:custGeom>
                  <a:avLst/>
                  <a:gdLst>
                    <a:gd name="T0" fmla="*/ 2147483646 w 7106"/>
                    <a:gd name="T1" fmla="*/ 9765625 h 7614"/>
                    <a:gd name="T2" fmla="*/ 2147483646 w 7106"/>
                    <a:gd name="T3" fmla="*/ 2147483646 h 7614"/>
                    <a:gd name="T4" fmla="*/ 2147483646 w 7106"/>
                    <a:gd name="T5" fmla="*/ 2147483646 h 7614"/>
                    <a:gd name="T6" fmla="*/ 2147483646 w 7106"/>
                    <a:gd name="T7" fmla="*/ 2147483646 h 7614"/>
                    <a:gd name="T8" fmla="*/ 2147483646 w 7106"/>
                    <a:gd name="T9" fmla="*/ 2147483646 h 7614"/>
                    <a:gd name="T10" fmla="*/ 2147483646 w 7106"/>
                    <a:gd name="T11" fmla="*/ 1308593750 h 7614"/>
                    <a:gd name="T12" fmla="*/ 2147483646 w 7106"/>
                    <a:gd name="T13" fmla="*/ 9765625 h 76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2" name="Google Shape;2278;p14"/>
                <p:cNvSpPr>
                  <a:spLocks/>
                </p:cNvSpPr>
                <p:nvPr/>
              </p:nvSpPr>
              <p:spPr bwMode="auto">
                <a:xfrm>
                  <a:off x="6241475" y="716325"/>
                  <a:ext cx="136600" cy="126025"/>
                </a:xfrm>
                <a:custGeom>
                  <a:avLst/>
                  <a:gdLst>
                    <a:gd name="T0" fmla="*/ 2147483646 w 5464"/>
                    <a:gd name="T1" fmla="*/ 0 h 5041"/>
                    <a:gd name="T2" fmla="*/ 2147483646 w 5464"/>
                    <a:gd name="T3" fmla="*/ 2147483646 h 5041"/>
                    <a:gd name="T4" fmla="*/ 2147483646 w 5464"/>
                    <a:gd name="T5" fmla="*/ 2147483646 h 5041"/>
                    <a:gd name="T6" fmla="*/ 1113281250 w 5464"/>
                    <a:gd name="T7" fmla="*/ 2147483646 h 5041"/>
                    <a:gd name="T8" fmla="*/ 1523437500 w 5464"/>
                    <a:gd name="T9" fmla="*/ 2147483646 h 5041"/>
                    <a:gd name="T10" fmla="*/ 1699218750 w 5464"/>
                    <a:gd name="T11" fmla="*/ 2147483646 h 5041"/>
                    <a:gd name="T12" fmla="*/ 2147483646 w 5464"/>
                    <a:gd name="T13" fmla="*/ 2147483646 h 5041"/>
                    <a:gd name="T14" fmla="*/ 2147483646 w 5464"/>
                    <a:gd name="T15" fmla="*/ 2147483646 h 5041"/>
                    <a:gd name="T16" fmla="*/ 2147483646 w 5464"/>
                    <a:gd name="T17" fmla="*/ 2147483646 h 5041"/>
                    <a:gd name="T18" fmla="*/ 2147483646 w 5464"/>
                    <a:gd name="T19" fmla="*/ 2147483646 h 5041"/>
                    <a:gd name="T20" fmla="*/ 2147483646 w 5464"/>
                    <a:gd name="T21" fmla="*/ 517578125 h 5041"/>
                    <a:gd name="T22" fmla="*/ 2147483646 w 5464"/>
                    <a:gd name="T23" fmla="*/ 0 h 504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3" name="Google Shape;2279;p14"/>
                <p:cNvSpPr/>
                <p:nvPr/>
              </p:nvSpPr>
              <p:spPr>
                <a:xfrm>
                  <a:off x="6404729" y="696832"/>
                  <a:ext cx="109537" cy="88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4" name="Google Shape;2280;p14"/>
                <p:cNvSpPr/>
                <p:nvPr/>
              </p:nvSpPr>
              <p:spPr>
                <a:xfrm>
                  <a:off x="6401157" y="639682"/>
                  <a:ext cx="111918" cy="82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5" name="Google Shape;2281;p14"/>
                <p:cNvSpPr/>
                <p:nvPr/>
              </p:nvSpPr>
              <p:spPr>
                <a:xfrm>
                  <a:off x="6384488" y="605153"/>
                  <a:ext cx="79772" cy="115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6" name="Google Shape;2282;p14"/>
                <p:cNvSpPr/>
                <p:nvPr/>
              </p:nvSpPr>
              <p:spPr>
                <a:xfrm>
                  <a:off x="6308289" y="624203"/>
                  <a:ext cx="109537" cy="88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7" name="Google Shape;2283;p14"/>
                <p:cNvSpPr/>
                <p:nvPr/>
              </p:nvSpPr>
              <p:spPr>
                <a:xfrm>
                  <a:off x="6316623" y="701594"/>
                  <a:ext cx="110727" cy="82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8" name="Google Shape;2284;p14"/>
                <p:cNvSpPr/>
                <p:nvPr/>
              </p:nvSpPr>
              <p:spPr>
                <a:xfrm>
                  <a:off x="6372582" y="695641"/>
                  <a:ext cx="79772" cy="116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9" name="Google Shape;2285;p14"/>
                <p:cNvSpPr/>
                <p:nvPr/>
              </p:nvSpPr>
              <p:spPr>
                <a:xfrm>
                  <a:off x="6363057" y="657541"/>
                  <a:ext cx="108347" cy="108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9" name="Google Shape;2286;p14"/>
              <p:cNvGrpSpPr>
                <a:grpSpLocks/>
              </p:cNvGrpSpPr>
              <p:nvPr/>
            </p:nvGrpSpPr>
            <p:grpSpPr bwMode="auto"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140" name="Google Shape;2287;p14"/>
                <p:cNvSpPr>
                  <a:spLocks/>
                </p:cNvSpPr>
                <p:nvPr/>
              </p:nvSpPr>
              <p:spPr bwMode="auto">
                <a:xfrm>
                  <a:off x="5318975" y="1933800"/>
                  <a:ext cx="916500" cy="914225"/>
                </a:xfrm>
                <a:custGeom>
                  <a:avLst/>
                  <a:gdLst>
                    <a:gd name="T0" fmla="*/ 2147483646 w 36660"/>
                    <a:gd name="T1" fmla="*/ 9765625 h 36569"/>
                    <a:gd name="T2" fmla="*/ 2147483646 w 36660"/>
                    <a:gd name="T3" fmla="*/ 2147483646 h 36569"/>
                    <a:gd name="T4" fmla="*/ 2147483646 w 36660"/>
                    <a:gd name="T5" fmla="*/ 2147483646 h 36569"/>
                    <a:gd name="T6" fmla="*/ 2147483646 w 36660"/>
                    <a:gd name="T7" fmla="*/ 2147483646 h 36569"/>
                    <a:gd name="T8" fmla="*/ 2147483646 w 36660"/>
                    <a:gd name="T9" fmla="*/ 2147483646 h 36569"/>
                    <a:gd name="T10" fmla="*/ 2147483646 w 36660"/>
                    <a:gd name="T11" fmla="*/ 2147483646 h 36569"/>
                    <a:gd name="T12" fmla="*/ 2147483646 w 36660"/>
                    <a:gd name="T13" fmla="*/ 2147483646 h 36569"/>
                    <a:gd name="T14" fmla="*/ 2147483646 w 36660"/>
                    <a:gd name="T15" fmla="*/ 2147483646 h 36569"/>
                    <a:gd name="T16" fmla="*/ 2147483646 w 36660"/>
                    <a:gd name="T17" fmla="*/ 2147483646 h 36569"/>
                    <a:gd name="T18" fmla="*/ 2147483646 w 36660"/>
                    <a:gd name="T19" fmla="*/ 2147483646 h 36569"/>
                    <a:gd name="T20" fmla="*/ 2147483646 w 36660"/>
                    <a:gd name="T21" fmla="*/ 2147483646 h 36569"/>
                    <a:gd name="T22" fmla="*/ 2147483646 w 36660"/>
                    <a:gd name="T23" fmla="*/ 2147483646 h 36569"/>
                    <a:gd name="T24" fmla="*/ 2147483646 w 36660"/>
                    <a:gd name="T25" fmla="*/ 2147483646 h 36569"/>
                    <a:gd name="T26" fmla="*/ 2147483646 w 36660"/>
                    <a:gd name="T27" fmla="*/ 2147483646 h 36569"/>
                    <a:gd name="T28" fmla="*/ 2147483646 w 36660"/>
                    <a:gd name="T29" fmla="*/ 2147483646 h 36569"/>
                    <a:gd name="T30" fmla="*/ 2147483646 w 36660"/>
                    <a:gd name="T31" fmla="*/ 2147483646 h 36569"/>
                    <a:gd name="T32" fmla="*/ 2147483646 w 36660"/>
                    <a:gd name="T33" fmla="*/ 2147483646 h 36569"/>
                    <a:gd name="T34" fmla="*/ 2147483646 w 36660"/>
                    <a:gd name="T35" fmla="*/ 2147483646 h 36569"/>
                    <a:gd name="T36" fmla="*/ 2147483646 w 36660"/>
                    <a:gd name="T37" fmla="*/ 2147483646 h 36569"/>
                    <a:gd name="T38" fmla="*/ 2147483646 w 36660"/>
                    <a:gd name="T39" fmla="*/ 2147483646 h 36569"/>
                    <a:gd name="T40" fmla="*/ 2147483646 w 36660"/>
                    <a:gd name="T41" fmla="*/ 2147483646 h 36569"/>
                    <a:gd name="T42" fmla="*/ 2147483646 w 36660"/>
                    <a:gd name="T43" fmla="*/ 2147483646 h 36569"/>
                    <a:gd name="T44" fmla="*/ 2147483646 w 36660"/>
                    <a:gd name="T45" fmla="*/ 2147483646 h 36569"/>
                    <a:gd name="T46" fmla="*/ 2147483646 w 36660"/>
                    <a:gd name="T47" fmla="*/ 2147483646 h 36569"/>
                    <a:gd name="T48" fmla="*/ 2147483646 w 36660"/>
                    <a:gd name="T49" fmla="*/ 2147483646 h 36569"/>
                    <a:gd name="T50" fmla="*/ 2147483646 w 36660"/>
                    <a:gd name="T51" fmla="*/ 2147483646 h 36569"/>
                    <a:gd name="T52" fmla="*/ 2147483646 w 36660"/>
                    <a:gd name="T53" fmla="*/ 2147483646 h 36569"/>
                    <a:gd name="T54" fmla="*/ 2147483646 w 36660"/>
                    <a:gd name="T55" fmla="*/ 2147483646 h 36569"/>
                    <a:gd name="T56" fmla="*/ 2147483646 w 36660"/>
                    <a:gd name="T57" fmla="*/ 2147483646 h 36569"/>
                    <a:gd name="T58" fmla="*/ 2147483646 w 36660"/>
                    <a:gd name="T59" fmla="*/ 2147483646 h 36569"/>
                    <a:gd name="T60" fmla="*/ 2147483646 w 36660"/>
                    <a:gd name="T61" fmla="*/ 537109375 h 36569"/>
                    <a:gd name="T62" fmla="*/ 2147483646 w 36660"/>
                    <a:gd name="T63" fmla="*/ 9765625 h 3656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1" name="Google Shape;2288;p14"/>
                <p:cNvSpPr>
                  <a:spLocks/>
                </p:cNvSpPr>
                <p:nvPr/>
              </p:nvSpPr>
              <p:spPr bwMode="auto">
                <a:xfrm>
                  <a:off x="5583325" y="2316375"/>
                  <a:ext cx="68250" cy="357875"/>
                </a:xfrm>
                <a:custGeom>
                  <a:avLst/>
                  <a:gdLst>
                    <a:gd name="T0" fmla="*/ 2147483646 w 2730"/>
                    <a:gd name="T1" fmla="*/ 9765625 h 14315"/>
                    <a:gd name="T2" fmla="*/ 2147483646 w 2730"/>
                    <a:gd name="T3" fmla="*/ 2147483646 h 14315"/>
                    <a:gd name="T4" fmla="*/ 1962890625 w 2730"/>
                    <a:gd name="T5" fmla="*/ 2147483646 h 14315"/>
                    <a:gd name="T6" fmla="*/ 2147483646 w 2730"/>
                    <a:gd name="T7" fmla="*/ 2147483646 h 14315"/>
                    <a:gd name="T8" fmla="*/ 2147483646 w 2730"/>
                    <a:gd name="T9" fmla="*/ 2147483646 h 14315"/>
                    <a:gd name="T10" fmla="*/ 2147483646 w 2730"/>
                    <a:gd name="T11" fmla="*/ 2147483646 h 14315"/>
                    <a:gd name="T12" fmla="*/ 2147483646 w 2730"/>
                    <a:gd name="T13" fmla="*/ 9765625 h 143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2" name="Google Shape;2289;p14"/>
                <p:cNvSpPr>
                  <a:spLocks/>
                </p:cNvSpPr>
                <p:nvPr/>
              </p:nvSpPr>
              <p:spPr bwMode="auto">
                <a:xfrm>
                  <a:off x="5659300" y="2299700"/>
                  <a:ext cx="195575" cy="318400"/>
                </a:xfrm>
                <a:custGeom>
                  <a:avLst/>
                  <a:gdLst>
                    <a:gd name="T0" fmla="*/ 2147483646 w 7823"/>
                    <a:gd name="T1" fmla="*/ 9765625 h 12736"/>
                    <a:gd name="T2" fmla="*/ 2147483646 w 7823"/>
                    <a:gd name="T3" fmla="*/ 2147483646 h 12736"/>
                    <a:gd name="T4" fmla="*/ 2147483646 w 7823"/>
                    <a:gd name="T5" fmla="*/ 2147483646 h 12736"/>
                    <a:gd name="T6" fmla="*/ 2147483646 w 7823"/>
                    <a:gd name="T7" fmla="*/ 2147483646 h 12736"/>
                    <a:gd name="T8" fmla="*/ 2147483646 w 7823"/>
                    <a:gd name="T9" fmla="*/ 2147483646 h 12736"/>
                    <a:gd name="T10" fmla="*/ 2147483646 w 7823"/>
                    <a:gd name="T11" fmla="*/ 2147483646 h 12736"/>
                    <a:gd name="T12" fmla="*/ 2147483646 w 7823"/>
                    <a:gd name="T13" fmla="*/ 9765625 h 127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3" name="Google Shape;2290;p14"/>
                <p:cNvSpPr>
                  <a:spLocks/>
                </p:cNvSpPr>
                <p:nvPr/>
              </p:nvSpPr>
              <p:spPr bwMode="auto">
                <a:xfrm>
                  <a:off x="5720925" y="2246800"/>
                  <a:ext cx="366575" cy="121300"/>
                </a:xfrm>
                <a:custGeom>
                  <a:avLst/>
                  <a:gdLst>
                    <a:gd name="T0" fmla="*/ 2147483646 w 14663"/>
                    <a:gd name="T1" fmla="*/ 9765625 h 4852"/>
                    <a:gd name="T2" fmla="*/ 2147483646 w 14663"/>
                    <a:gd name="T3" fmla="*/ 2147483646 h 4852"/>
                    <a:gd name="T4" fmla="*/ 2147483646 w 14663"/>
                    <a:gd name="T5" fmla="*/ 2147483646 h 4852"/>
                    <a:gd name="T6" fmla="*/ 2147483646 w 14663"/>
                    <a:gd name="T7" fmla="*/ 2147483646 h 4852"/>
                    <a:gd name="T8" fmla="*/ 2147483646 w 14663"/>
                    <a:gd name="T9" fmla="*/ 2147483646 h 4852"/>
                    <a:gd name="T10" fmla="*/ 2147483646 w 14663"/>
                    <a:gd name="T11" fmla="*/ 429687500 h 4852"/>
                    <a:gd name="T12" fmla="*/ 2147483646 w 14663"/>
                    <a:gd name="T13" fmla="*/ 9765625 h 48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4" name="Google Shape;2291;p14"/>
                <p:cNvSpPr>
                  <a:spLocks/>
                </p:cNvSpPr>
                <p:nvPr/>
              </p:nvSpPr>
              <p:spPr bwMode="auto">
                <a:xfrm>
                  <a:off x="5747025" y="2039300"/>
                  <a:ext cx="338325" cy="140700"/>
                </a:xfrm>
                <a:custGeom>
                  <a:avLst/>
                  <a:gdLst>
                    <a:gd name="T0" fmla="*/ 2147483646 w 13533"/>
                    <a:gd name="T1" fmla="*/ 9765625 h 5628"/>
                    <a:gd name="T2" fmla="*/ 2147483646 w 13533"/>
                    <a:gd name="T3" fmla="*/ 48828125 h 5628"/>
                    <a:gd name="T4" fmla="*/ 2147483646 w 13533"/>
                    <a:gd name="T5" fmla="*/ 2147483646 h 5628"/>
                    <a:gd name="T6" fmla="*/ 2147483646 w 13533"/>
                    <a:gd name="T7" fmla="*/ 2147483646 h 5628"/>
                    <a:gd name="T8" fmla="*/ 2147483646 w 13533"/>
                    <a:gd name="T9" fmla="*/ 2147483646 h 5628"/>
                    <a:gd name="T10" fmla="*/ 2147483646 w 13533"/>
                    <a:gd name="T11" fmla="*/ 2001953125 h 5628"/>
                    <a:gd name="T12" fmla="*/ 2147483646 w 13533"/>
                    <a:gd name="T13" fmla="*/ 9765625 h 56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5" name="Google Shape;2292;p14"/>
                <p:cNvSpPr>
                  <a:spLocks/>
                </p:cNvSpPr>
                <p:nvPr/>
              </p:nvSpPr>
              <p:spPr bwMode="auto">
                <a:xfrm>
                  <a:off x="5421825" y="2272875"/>
                  <a:ext cx="174650" cy="195575"/>
                </a:xfrm>
                <a:custGeom>
                  <a:avLst/>
                  <a:gdLst>
                    <a:gd name="T0" fmla="*/ 2147483646 w 6986"/>
                    <a:gd name="T1" fmla="*/ 0 h 7823"/>
                    <a:gd name="T2" fmla="*/ 2147483646 w 6986"/>
                    <a:gd name="T3" fmla="*/ 1640625000 h 7823"/>
                    <a:gd name="T4" fmla="*/ 224609375 w 6986"/>
                    <a:gd name="T5" fmla="*/ 2147483646 h 7823"/>
                    <a:gd name="T6" fmla="*/ 1308593750 w 6986"/>
                    <a:gd name="T7" fmla="*/ 2147483646 h 7823"/>
                    <a:gd name="T8" fmla="*/ 2147483646 w 6986"/>
                    <a:gd name="T9" fmla="*/ 2147483646 h 7823"/>
                    <a:gd name="T10" fmla="*/ 2147483646 w 6986"/>
                    <a:gd name="T11" fmla="*/ 2147483646 h 7823"/>
                    <a:gd name="T12" fmla="*/ 2147483646 w 6986"/>
                    <a:gd name="T13" fmla="*/ 0 h 78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6" name="Google Shape;2293;p14"/>
                <p:cNvSpPr/>
                <p:nvPr/>
              </p:nvSpPr>
              <p:spPr>
                <a:xfrm>
                  <a:off x="5491160" y="1939108"/>
                  <a:ext cx="367903" cy="421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10" name="Google Shape;2294;p14"/>
            <p:cNvGrpSpPr>
              <a:grpSpLocks/>
            </p:cNvGrpSpPr>
            <p:nvPr/>
          </p:nvGrpSpPr>
          <p:grpSpPr bwMode="auto"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11" name="Google Shape;2295;p14"/>
              <p:cNvGrpSpPr>
                <a:grpSpLocks/>
              </p:cNvGrpSpPr>
              <p:nvPr/>
            </p:nvGrpSpPr>
            <p:grpSpPr bwMode="auto"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123" name="Google Shape;2296;p14"/>
                <p:cNvSpPr>
                  <a:spLocks/>
                </p:cNvSpPr>
                <p:nvPr/>
              </p:nvSpPr>
              <p:spPr bwMode="auto">
                <a:xfrm>
                  <a:off x="6070300" y="1794275"/>
                  <a:ext cx="159600" cy="329925"/>
                </a:xfrm>
                <a:custGeom>
                  <a:avLst/>
                  <a:gdLst>
                    <a:gd name="T0" fmla="*/ 2147483646 w 6384"/>
                    <a:gd name="T1" fmla="*/ 0 h 13197"/>
                    <a:gd name="T2" fmla="*/ 2147483646 w 6384"/>
                    <a:gd name="T3" fmla="*/ 2147483646 h 13197"/>
                    <a:gd name="T4" fmla="*/ 2147483646 w 6384"/>
                    <a:gd name="T5" fmla="*/ 2147483646 h 13197"/>
                    <a:gd name="T6" fmla="*/ 2147483646 w 6384"/>
                    <a:gd name="T7" fmla="*/ 2147483646 h 13197"/>
                    <a:gd name="T8" fmla="*/ 2147483646 w 6384"/>
                    <a:gd name="T9" fmla="*/ 2147483646 h 13197"/>
                    <a:gd name="T10" fmla="*/ 2147483646 w 6384"/>
                    <a:gd name="T11" fmla="*/ 2147483646 h 13197"/>
                    <a:gd name="T12" fmla="*/ 2147483646 w 6384"/>
                    <a:gd name="T13" fmla="*/ 0 h 1319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4" name="Google Shape;2297;p14"/>
                <p:cNvSpPr>
                  <a:spLocks/>
                </p:cNvSpPr>
                <p:nvPr/>
              </p:nvSpPr>
              <p:spPr bwMode="auto">
                <a:xfrm>
                  <a:off x="5886238" y="1844175"/>
                  <a:ext cx="229525" cy="278500"/>
                </a:xfrm>
                <a:custGeom>
                  <a:avLst/>
                  <a:gdLst>
                    <a:gd name="T0" fmla="*/ 2147483646 w 9181"/>
                    <a:gd name="T1" fmla="*/ 0 h 11140"/>
                    <a:gd name="T2" fmla="*/ 2147483646 w 9181"/>
                    <a:gd name="T3" fmla="*/ 2147483646 h 11140"/>
                    <a:gd name="T4" fmla="*/ 2147483646 w 9181"/>
                    <a:gd name="T5" fmla="*/ 2147483646 h 11140"/>
                    <a:gd name="T6" fmla="*/ 2147483646 w 9181"/>
                    <a:gd name="T7" fmla="*/ 2147483646 h 11140"/>
                    <a:gd name="T8" fmla="*/ 2147483646 w 9181"/>
                    <a:gd name="T9" fmla="*/ 2147483646 h 11140"/>
                    <a:gd name="T10" fmla="*/ 2147483646 w 9181"/>
                    <a:gd name="T11" fmla="*/ 2147483646 h 11140"/>
                    <a:gd name="T12" fmla="*/ 2147483646 w 9181"/>
                    <a:gd name="T13" fmla="*/ 1630859375 h 11140"/>
                    <a:gd name="T14" fmla="*/ 2147483646 w 9181"/>
                    <a:gd name="T15" fmla="*/ 0 h 111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5" name="Google Shape;2298;p14"/>
                <p:cNvSpPr>
                  <a:spLocks/>
                </p:cNvSpPr>
                <p:nvPr/>
              </p:nvSpPr>
              <p:spPr bwMode="auto">
                <a:xfrm>
                  <a:off x="5797738" y="2035525"/>
                  <a:ext cx="329075" cy="153300"/>
                </a:xfrm>
                <a:custGeom>
                  <a:avLst/>
                  <a:gdLst>
                    <a:gd name="T0" fmla="*/ 2147483646 w 13163"/>
                    <a:gd name="T1" fmla="*/ 0 h 6132"/>
                    <a:gd name="T2" fmla="*/ 2147483646 w 13163"/>
                    <a:gd name="T3" fmla="*/ 205078125 h 6132"/>
                    <a:gd name="T4" fmla="*/ 2147483646 w 13163"/>
                    <a:gd name="T5" fmla="*/ 2147483646 h 6132"/>
                    <a:gd name="T6" fmla="*/ 2147483646 w 13163"/>
                    <a:gd name="T7" fmla="*/ 2147483646 h 6132"/>
                    <a:gd name="T8" fmla="*/ 2147483646 w 13163"/>
                    <a:gd name="T9" fmla="*/ 2147483646 h 6132"/>
                    <a:gd name="T10" fmla="*/ 2147483646 w 13163"/>
                    <a:gd name="T11" fmla="*/ 2147483646 h 6132"/>
                    <a:gd name="T12" fmla="*/ 2147483646 w 13163"/>
                    <a:gd name="T13" fmla="*/ 2147483646 h 6132"/>
                    <a:gd name="T14" fmla="*/ 2147483646 w 13163"/>
                    <a:gd name="T15" fmla="*/ 2147483646 h 6132"/>
                    <a:gd name="T16" fmla="*/ 2147483646 w 13163"/>
                    <a:gd name="T17" fmla="*/ 0 h 61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6" name="Google Shape;2299;p14"/>
                <p:cNvSpPr>
                  <a:spLocks/>
                </p:cNvSpPr>
                <p:nvPr/>
              </p:nvSpPr>
              <p:spPr bwMode="auto">
                <a:xfrm>
                  <a:off x="5891563" y="2122650"/>
                  <a:ext cx="223425" cy="264875"/>
                </a:xfrm>
                <a:custGeom>
                  <a:avLst/>
                  <a:gdLst>
                    <a:gd name="T0" fmla="*/ 2147483646 w 8937"/>
                    <a:gd name="T1" fmla="*/ 9765625 h 10595"/>
                    <a:gd name="T2" fmla="*/ 2147483646 w 8937"/>
                    <a:gd name="T3" fmla="*/ 9765625 h 10595"/>
                    <a:gd name="T4" fmla="*/ 2147483646 w 8937"/>
                    <a:gd name="T5" fmla="*/ 2147483646 h 10595"/>
                    <a:gd name="T6" fmla="*/ 898437500 w 8937"/>
                    <a:gd name="T7" fmla="*/ 2147483646 h 10595"/>
                    <a:gd name="T8" fmla="*/ 2147483646 w 8937"/>
                    <a:gd name="T9" fmla="*/ 2147483646 h 10595"/>
                    <a:gd name="T10" fmla="*/ 2147483646 w 8937"/>
                    <a:gd name="T11" fmla="*/ 2147483646 h 10595"/>
                    <a:gd name="T12" fmla="*/ 2147483646 w 8937"/>
                    <a:gd name="T13" fmla="*/ 2147483646 h 10595"/>
                    <a:gd name="T14" fmla="*/ 2147483646 w 8937"/>
                    <a:gd name="T15" fmla="*/ 2147483646 h 10595"/>
                    <a:gd name="T16" fmla="*/ 2147483646 w 8937"/>
                    <a:gd name="T17" fmla="*/ 9765625 h 10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7" name="Google Shape;2300;p14"/>
                <p:cNvSpPr>
                  <a:spLocks/>
                </p:cNvSpPr>
                <p:nvPr/>
              </p:nvSpPr>
              <p:spPr bwMode="auto">
                <a:xfrm>
                  <a:off x="6044450" y="2124175"/>
                  <a:ext cx="158850" cy="305525"/>
                </a:xfrm>
                <a:custGeom>
                  <a:avLst/>
                  <a:gdLst>
                    <a:gd name="T0" fmla="*/ 2147483646 w 6354"/>
                    <a:gd name="T1" fmla="*/ 9765625 h 12221"/>
                    <a:gd name="T2" fmla="*/ 2147483646 w 6354"/>
                    <a:gd name="T3" fmla="*/ 2147483646 h 12221"/>
                    <a:gd name="T4" fmla="*/ 2147483646 w 6354"/>
                    <a:gd name="T5" fmla="*/ 2147483646 h 12221"/>
                    <a:gd name="T6" fmla="*/ 2147483646 w 6354"/>
                    <a:gd name="T7" fmla="*/ 2147483646 h 12221"/>
                    <a:gd name="T8" fmla="*/ 2147483646 w 6354"/>
                    <a:gd name="T9" fmla="*/ 2147483646 h 12221"/>
                    <a:gd name="T10" fmla="*/ 2147483646 w 6354"/>
                    <a:gd name="T11" fmla="*/ 2147483646 h 12221"/>
                    <a:gd name="T12" fmla="*/ 2147483646 w 6354"/>
                    <a:gd name="T13" fmla="*/ 2147483646 h 12221"/>
                    <a:gd name="T14" fmla="*/ 2147483646 w 6354"/>
                    <a:gd name="T15" fmla="*/ 9765625 h 122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8" name="Google Shape;2301;p14"/>
                <p:cNvSpPr>
                  <a:spLocks/>
                </p:cNvSpPr>
                <p:nvPr/>
              </p:nvSpPr>
              <p:spPr bwMode="auto">
                <a:xfrm>
                  <a:off x="6100675" y="1920625"/>
                  <a:ext cx="300200" cy="209650"/>
                </a:xfrm>
                <a:custGeom>
                  <a:avLst/>
                  <a:gdLst>
                    <a:gd name="T0" fmla="*/ 2147483646 w 12008"/>
                    <a:gd name="T1" fmla="*/ 0 h 8386"/>
                    <a:gd name="T2" fmla="*/ 2147483646 w 12008"/>
                    <a:gd name="T3" fmla="*/ 2147483646 h 8386"/>
                    <a:gd name="T4" fmla="*/ 9765625 w 12008"/>
                    <a:gd name="T5" fmla="*/ 2147483646 h 8386"/>
                    <a:gd name="T6" fmla="*/ 2147483646 w 12008"/>
                    <a:gd name="T7" fmla="*/ 2147483646 h 8386"/>
                    <a:gd name="T8" fmla="*/ 2147483646 w 12008"/>
                    <a:gd name="T9" fmla="*/ 2147483646 h 8386"/>
                    <a:gd name="T10" fmla="*/ 2147483646 w 12008"/>
                    <a:gd name="T11" fmla="*/ 2147483646 h 8386"/>
                    <a:gd name="T12" fmla="*/ 2147483646 w 12008"/>
                    <a:gd name="T13" fmla="*/ 0 h 83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9" name="Google Shape;2302;p14"/>
                <p:cNvSpPr>
                  <a:spLocks/>
                </p:cNvSpPr>
                <p:nvPr/>
              </p:nvSpPr>
              <p:spPr bwMode="auto">
                <a:xfrm>
                  <a:off x="6097650" y="2065425"/>
                  <a:ext cx="323725" cy="136075"/>
                </a:xfrm>
                <a:custGeom>
                  <a:avLst/>
                  <a:gdLst>
                    <a:gd name="T0" fmla="*/ 2147483646 w 12949"/>
                    <a:gd name="T1" fmla="*/ 0 h 5443"/>
                    <a:gd name="T2" fmla="*/ 0 w 12949"/>
                    <a:gd name="T3" fmla="*/ 2147483646 h 5443"/>
                    <a:gd name="T4" fmla="*/ 2147483646 w 12949"/>
                    <a:gd name="T5" fmla="*/ 2147483646 h 5443"/>
                    <a:gd name="T6" fmla="*/ 2147483646 w 12949"/>
                    <a:gd name="T7" fmla="*/ 2147483646 h 5443"/>
                    <a:gd name="T8" fmla="*/ 2147483646 w 12949"/>
                    <a:gd name="T9" fmla="*/ 2147483646 h 5443"/>
                    <a:gd name="T10" fmla="*/ 2147483646 w 12949"/>
                    <a:gd name="T11" fmla="*/ 2147483646 h 5443"/>
                    <a:gd name="T12" fmla="*/ 2147483646 w 12949"/>
                    <a:gd name="T13" fmla="*/ 2147483646 h 5443"/>
                    <a:gd name="T14" fmla="*/ 2147483646 w 12949"/>
                    <a:gd name="T15" fmla="*/ 1884765625 h 5443"/>
                    <a:gd name="T16" fmla="*/ 2147483646 w 12949"/>
                    <a:gd name="T17" fmla="*/ 0 h 544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0" name="Google Shape;2303;p14"/>
                <p:cNvSpPr>
                  <a:spLocks/>
                </p:cNvSpPr>
                <p:nvPr/>
              </p:nvSpPr>
              <p:spPr bwMode="auto">
                <a:xfrm>
                  <a:off x="6102975" y="2129825"/>
                  <a:ext cx="259900" cy="221800"/>
                </a:xfrm>
                <a:custGeom>
                  <a:avLst/>
                  <a:gdLst>
                    <a:gd name="T0" fmla="*/ 2147483646 w 10396"/>
                    <a:gd name="T1" fmla="*/ 0 h 8872"/>
                    <a:gd name="T2" fmla="*/ 0 w 10396"/>
                    <a:gd name="T3" fmla="*/ 468750000 h 8872"/>
                    <a:gd name="T4" fmla="*/ 2147483646 w 10396"/>
                    <a:gd name="T5" fmla="*/ 2147483646 h 8872"/>
                    <a:gd name="T6" fmla="*/ 2147483646 w 10396"/>
                    <a:gd name="T7" fmla="*/ 2147483646 h 8872"/>
                    <a:gd name="T8" fmla="*/ 2147483646 w 10396"/>
                    <a:gd name="T9" fmla="*/ 2147483646 h 8872"/>
                    <a:gd name="T10" fmla="*/ 2147483646 w 10396"/>
                    <a:gd name="T11" fmla="*/ 2147483646 h 8872"/>
                    <a:gd name="T12" fmla="*/ 2147483646 w 10396"/>
                    <a:gd name="T13" fmla="*/ 2147483646 h 8872"/>
                    <a:gd name="T14" fmla="*/ 2147483646 w 10396"/>
                    <a:gd name="T15" fmla="*/ 2147483646 h 8872"/>
                    <a:gd name="T16" fmla="*/ 2147483646 w 10396"/>
                    <a:gd name="T17" fmla="*/ 0 h 88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2" name="Google Shape;2304;p14"/>
              <p:cNvGrpSpPr>
                <a:grpSpLocks/>
              </p:cNvGrpSpPr>
              <p:nvPr/>
            </p:nvGrpSpPr>
            <p:grpSpPr bwMode="auto"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121" name="Google Shape;2305;p14"/>
                <p:cNvSpPr/>
                <p:nvPr/>
              </p:nvSpPr>
              <p:spPr>
                <a:xfrm>
                  <a:off x="8108248" y="1122538"/>
                  <a:ext cx="531614" cy="535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2" name="Google Shape;2306;p14"/>
                <p:cNvSpPr/>
                <p:nvPr/>
              </p:nvSpPr>
              <p:spPr>
                <a:xfrm>
                  <a:off x="8299629" y="1354514"/>
                  <a:ext cx="108256" cy="94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" name="Google Shape;2307;p14"/>
              <p:cNvGrpSpPr>
                <a:grpSpLocks/>
              </p:cNvGrpSpPr>
              <p:nvPr/>
            </p:nvGrpSpPr>
            <p:grpSpPr bwMode="auto"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105" name="Google Shape;2308;p14"/>
                <p:cNvSpPr>
                  <a:spLocks/>
                </p:cNvSpPr>
                <p:nvPr/>
              </p:nvSpPr>
              <p:spPr bwMode="auto">
                <a:xfrm>
                  <a:off x="1734750" y="627100"/>
                  <a:ext cx="127600" cy="161425"/>
                </a:xfrm>
                <a:custGeom>
                  <a:avLst/>
                  <a:gdLst>
                    <a:gd name="T0" fmla="*/ 2147483646 w 5104"/>
                    <a:gd name="T1" fmla="*/ 0 h 6457"/>
                    <a:gd name="T2" fmla="*/ 2147483646 w 5104"/>
                    <a:gd name="T3" fmla="*/ 2147483646 h 6457"/>
                    <a:gd name="T4" fmla="*/ 2147483646 w 5104"/>
                    <a:gd name="T5" fmla="*/ 2147483646 h 6457"/>
                    <a:gd name="T6" fmla="*/ 2147483646 w 5104"/>
                    <a:gd name="T7" fmla="*/ 2147483646 h 6457"/>
                    <a:gd name="T8" fmla="*/ 2147483646 w 5104"/>
                    <a:gd name="T9" fmla="*/ 2147483646 h 6457"/>
                    <a:gd name="T10" fmla="*/ 2147483646 w 5104"/>
                    <a:gd name="T11" fmla="*/ 2147483646 h 6457"/>
                    <a:gd name="T12" fmla="*/ 2147483646 w 5104"/>
                    <a:gd name="T13" fmla="*/ 0 h 64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2309;p14"/>
                <p:cNvSpPr>
                  <a:spLocks/>
                </p:cNvSpPr>
                <p:nvPr/>
              </p:nvSpPr>
              <p:spPr bwMode="auto">
                <a:xfrm>
                  <a:off x="1865675" y="683675"/>
                  <a:ext cx="165975" cy="101750"/>
                </a:xfrm>
                <a:custGeom>
                  <a:avLst/>
                  <a:gdLst>
                    <a:gd name="T0" fmla="*/ 2147483646 w 6639"/>
                    <a:gd name="T1" fmla="*/ 0 h 4070"/>
                    <a:gd name="T2" fmla="*/ 2147483646 w 6639"/>
                    <a:gd name="T3" fmla="*/ 2147483646 h 4070"/>
                    <a:gd name="T4" fmla="*/ 0 w 6639"/>
                    <a:gd name="T5" fmla="*/ 2147483646 h 4070"/>
                    <a:gd name="T6" fmla="*/ 2147483646 w 6639"/>
                    <a:gd name="T7" fmla="*/ 2147483646 h 4070"/>
                    <a:gd name="T8" fmla="*/ 2147483646 w 6639"/>
                    <a:gd name="T9" fmla="*/ 2147483646 h 4070"/>
                    <a:gd name="T10" fmla="*/ 2147483646 w 6639"/>
                    <a:gd name="T11" fmla="*/ 2147483646 h 4070"/>
                    <a:gd name="T12" fmla="*/ 2147483646 w 6639"/>
                    <a:gd name="T13" fmla="*/ 2147483646 h 4070"/>
                    <a:gd name="T14" fmla="*/ 2147483646 w 6639"/>
                    <a:gd name="T15" fmla="*/ 234375000 h 4070"/>
                    <a:gd name="T16" fmla="*/ 2147483646 w 6639"/>
                    <a:gd name="T17" fmla="*/ 0 h 40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2310;p14"/>
                <p:cNvSpPr>
                  <a:spLocks/>
                </p:cNvSpPr>
                <p:nvPr/>
              </p:nvSpPr>
              <p:spPr bwMode="auto">
                <a:xfrm>
                  <a:off x="1664700" y="736275"/>
                  <a:ext cx="171800" cy="159825"/>
                </a:xfrm>
                <a:custGeom>
                  <a:avLst/>
                  <a:gdLst>
                    <a:gd name="T0" fmla="*/ 2147483646 w 6872"/>
                    <a:gd name="T1" fmla="*/ 0 h 6393"/>
                    <a:gd name="T2" fmla="*/ 2147483646 w 6872"/>
                    <a:gd name="T3" fmla="*/ 214843750 h 6393"/>
                    <a:gd name="T4" fmla="*/ 332031250 w 6872"/>
                    <a:gd name="T5" fmla="*/ 2147483646 h 6393"/>
                    <a:gd name="T6" fmla="*/ 2147483646 w 6872"/>
                    <a:gd name="T7" fmla="*/ 2147483646 h 6393"/>
                    <a:gd name="T8" fmla="*/ 2147483646 w 6872"/>
                    <a:gd name="T9" fmla="*/ 2147483646 h 6393"/>
                    <a:gd name="T10" fmla="*/ 2147483646 w 6872"/>
                    <a:gd name="T11" fmla="*/ 2147483646 h 6393"/>
                    <a:gd name="T12" fmla="*/ 2147483646 w 6872"/>
                    <a:gd name="T13" fmla="*/ 2147483646 h 6393"/>
                    <a:gd name="T14" fmla="*/ 2147483646 w 6872"/>
                    <a:gd name="T15" fmla="*/ 0 h 639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2311;p14"/>
                <p:cNvSpPr>
                  <a:spLocks/>
                </p:cNvSpPr>
                <p:nvPr/>
              </p:nvSpPr>
              <p:spPr bwMode="auto">
                <a:xfrm>
                  <a:off x="1832325" y="796850"/>
                  <a:ext cx="227675" cy="101800"/>
                </a:xfrm>
                <a:custGeom>
                  <a:avLst/>
                  <a:gdLst>
                    <a:gd name="T0" fmla="*/ 2147483646 w 9107"/>
                    <a:gd name="T1" fmla="*/ 0 h 4072"/>
                    <a:gd name="T2" fmla="*/ 2147483646 w 9107"/>
                    <a:gd name="T3" fmla="*/ 2147483646 h 4072"/>
                    <a:gd name="T4" fmla="*/ 0 w 9107"/>
                    <a:gd name="T5" fmla="*/ 2147483646 h 4072"/>
                    <a:gd name="T6" fmla="*/ 2147483646 w 9107"/>
                    <a:gd name="T7" fmla="*/ 2147483646 h 4072"/>
                    <a:gd name="T8" fmla="*/ 2147483646 w 9107"/>
                    <a:gd name="T9" fmla="*/ 2147483646 h 4072"/>
                    <a:gd name="T10" fmla="*/ 2147483646 w 9107"/>
                    <a:gd name="T11" fmla="*/ 2147483646 h 4072"/>
                    <a:gd name="T12" fmla="*/ 2147483646 w 9107"/>
                    <a:gd name="T13" fmla="*/ 2147483646 h 4072"/>
                    <a:gd name="T14" fmla="*/ 2147483646 w 9107"/>
                    <a:gd name="T15" fmla="*/ 2147483646 h 4072"/>
                    <a:gd name="T16" fmla="*/ 2147483646 w 9107"/>
                    <a:gd name="T17" fmla="*/ 0 h 40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2312;p14"/>
                <p:cNvSpPr>
                  <a:spLocks/>
                </p:cNvSpPr>
                <p:nvPr/>
              </p:nvSpPr>
              <p:spPr bwMode="auto">
                <a:xfrm>
                  <a:off x="1611325" y="872625"/>
                  <a:ext cx="204325" cy="129400"/>
                </a:xfrm>
                <a:custGeom>
                  <a:avLst/>
                  <a:gdLst>
                    <a:gd name="T0" fmla="*/ 2147483646 w 8173"/>
                    <a:gd name="T1" fmla="*/ 9765625 h 5176"/>
                    <a:gd name="T2" fmla="*/ 2147483646 w 8173"/>
                    <a:gd name="T3" fmla="*/ 48828125 h 5176"/>
                    <a:gd name="T4" fmla="*/ 2147483646 w 8173"/>
                    <a:gd name="T5" fmla="*/ 2147483646 h 5176"/>
                    <a:gd name="T6" fmla="*/ 1630859375 w 8173"/>
                    <a:gd name="T7" fmla="*/ 2147483646 h 5176"/>
                    <a:gd name="T8" fmla="*/ 2147483646 w 8173"/>
                    <a:gd name="T9" fmla="*/ 2147483646 h 5176"/>
                    <a:gd name="T10" fmla="*/ 2147483646 w 8173"/>
                    <a:gd name="T11" fmla="*/ 2147483646 h 5176"/>
                    <a:gd name="T12" fmla="*/ 2147483646 w 8173"/>
                    <a:gd name="T13" fmla="*/ 2147483646 h 5176"/>
                    <a:gd name="T14" fmla="*/ 2147483646 w 8173"/>
                    <a:gd name="T15" fmla="*/ 9765625 h 51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2313;p14"/>
                <p:cNvSpPr>
                  <a:spLocks/>
                </p:cNvSpPr>
                <p:nvPr/>
              </p:nvSpPr>
              <p:spPr bwMode="auto">
                <a:xfrm>
                  <a:off x="1814800" y="929450"/>
                  <a:ext cx="210175" cy="82125"/>
                </a:xfrm>
                <a:custGeom>
                  <a:avLst/>
                  <a:gdLst>
                    <a:gd name="T0" fmla="*/ 2147483646 w 8407"/>
                    <a:gd name="T1" fmla="*/ 0 h 3285"/>
                    <a:gd name="T2" fmla="*/ 2147483646 w 8407"/>
                    <a:gd name="T3" fmla="*/ 2147483646 h 3285"/>
                    <a:gd name="T4" fmla="*/ 9765625 w 8407"/>
                    <a:gd name="T5" fmla="*/ 2147483646 h 3285"/>
                    <a:gd name="T6" fmla="*/ 2147483646 w 8407"/>
                    <a:gd name="T7" fmla="*/ 2147483646 h 3285"/>
                    <a:gd name="T8" fmla="*/ 2147483646 w 8407"/>
                    <a:gd name="T9" fmla="*/ 2147483646 h 3285"/>
                    <a:gd name="T10" fmla="*/ 2147483646 w 8407"/>
                    <a:gd name="T11" fmla="*/ 2147483646 h 3285"/>
                    <a:gd name="T12" fmla="*/ 2147483646 w 8407"/>
                    <a:gd name="T13" fmla="*/ 2147483646 h 3285"/>
                    <a:gd name="T14" fmla="*/ 2147483646 w 8407"/>
                    <a:gd name="T15" fmla="*/ 2147483646 h 3285"/>
                    <a:gd name="T16" fmla="*/ 2147483646 w 8407"/>
                    <a:gd name="T17" fmla="*/ 1953125000 h 3285"/>
                    <a:gd name="T18" fmla="*/ 2147483646 w 8407"/>
                    <a:gd name="T19" fmla="*/ 0 h 328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2314;p14"/>
                <p:cNvSpPr>
                  <a:spLocks/>
                </p:cNvSpPr>
                <p:nvPr/>
              </p:nvSpPr>
              <p:spPr bwMode="auto">
                <a:xfrm>
                  <a:off x="1587150" y="996275"/>
                  <a:ext cx="219325" cy="80125"/>
                </a:xfrm>
                <a:custGeom>
                  <a:avLst/>
                  <a:gdLst>
                    <a:gd name="T0" fmla="*/ 2147483646 w 8773"/>
                    <a:gd name="T1" fmla="*/ 0 h 3205"/>
                    <a:gd name="T2" fmla="*/ 2147483646 w 8773"/>
                    <a:gd name="T3" fmla="*/ 605468750 h 3205"/>
                    <a:gd name="T4" fmla="*/ 2147483646 w 8773"/>
                    <a:gd name="T5" fmla="*/ 2147483646 h 3205"/>
                    <a:gd name="T6" fmla="*/ 2147483646 w 8773"/>
                    <a:gd name="T7" fmla="*/ 2147483646 h 3205"/>
                    <a:gd name="T8" fmla="*/ 2147483646 w 8773"/>
                    <a:gd name="T9" fmla="*/ 2147483646 h 3205"/>
                    <a:gd name="T10" fmla="*/ 2147483646 w 8773"/>
                    <a:gd name="T11" fmla="*/ 2147483646 h 3205"/>
                    <a:gd name="T12" fmla="*/ 2147483646 w 8773"/>
                    <a:gd name="T13" fmla="*/ 2147483646 h 3205"/>
                    <a:gd name="T14" fmla="*/ 2147483646 w 8773"/>
                    <a:gd name="T15" fmla="*/ 2147483646 h 3205"/>
                    <a:gd name="T16" fmla="*/ 2147483646 w 8773"/>
                    <a:gd name="T17" fmla="*/ 0 h 320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2315;p14"/>
                <p:cNvSpPr>
                  <a:spLocks/>
                </p:cNvSpPr>
                <p:nvPr/>
              </p:nvSpPr>
              <p:spPr bwMode="auto">
                <a:xfrm>
                  <a:off x="1806450" y="1034700"/>
                  <a:ext cx="196000" cy="64950"/>
                </a:xfrm>
                <a:custGeom>
                  <a:avLst/>
                  <a:gdLst>
                    <a:gd name="T0" fmla="*/ 2147483646 w 7840"/>
                    <a:gd name="T1" fmla="*/ 9765625 h 2598"/>
                    <a:gd name="T2" fmla="*/ 9765625 w 7840"/>
                    <a:gd name="T3" fmla="*/ 2147483646 h 2598"/>
                    <a:gd name="T4" fmla="*/ 2147483646 w 7840"/>
                    <a:gd name="T5" fmla="*/ 2147483646 h 2598"/>
                    <a:gd name="T6" fmla="*/ 2147483646 w 7840"/>
                    <a:gd name="T7" fmla="*/ 2147483646 h 2598"/>
                    <a:gd name="T8" fmla="*/ 2147483646 w 7840"/>
                    <a:gd name="T9" fmla="*/ 2147483646 h 2598"/>
                    <a:gd name="T10" fmla="*/ 2147483646 w 7840"/>
                    <a:gd name="T11" fmla="*/ 2147483646 h 2598"/>
                    <a:gd name="T12" fmla="*/ 2147483646 w 7840"/>
                    <a:gd name="T13" fmla="*/ 2147483646 h 2598"/>
                    <a:gd name="T14" fmla="*/ 2147483646 w 7840"/>
                    <a:gd name="T15" fmla="*/ 9765625 h 259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3" name="Google Shape;2316;p14"/>
                <p:cNvSpPr>
                  <a:spLocks/>
                </p:cNvSpPr>
                <p:nvPr/>
              </p:nvSpPr>
              <p:spPr bwMode="auto">
                <a:xfrm>
                  <a:off x="1574625" y="1125475"/>
                  <a:ext cx="221025" cy="83125"/>
                </a:xfrm>
                <a:custGeom>
                  <a:avLst/>
                  <a:gdLst>
                    <a:gd name="T0" fmla="*/ 2147483646 w 8841"/>
                    <a:gd name="T1" fmla="*/ 9765625 h 3325"/>
                    <a:gd name="T2" fmla="*/ 2147483646 w 8841"/>
                    <a:gd name="T3" fmla="*/ 1611328125 h 3325"/>
                    <a:gd name="T4" fmla="*/ 654296875 w 8841"/>
                    <a:gd name="T5" fmla="*/ 2147483646 h 3325"/>
                    <a:gd name="T6" fmla="*/ 2147483646 w 8841"/>
                    <a:gd name="T7" fmla="*/ 2147483646 h 3325"/>
                    <a:gd name="T8" fmla="*/ 2147483646 w 8841"/>
                    <a:gd name="T9" fmla="*/ 2147483646 h 3325"/>
                    <a:gd name="T10" fmla="*/ 2147483646 w 8841"/>
                    <a:gd name="T11" fmla="*/ 2147483646 h 3325"/>
                    <a:gd name="T12" fmla="*/ 2147483646 w 8841"/>
                    <a:gd name="T13" fmla="*/ 2147483646 h 3325"/>
                    <a:gd name="T14" fmla="*/ 2147483646 w 8841"/>
                    <a:gd name="T15" fmla="*/ 2147483646 h 3325"/>
                    <a:gd name="T16" fmla="*/ 2147483646 w 8841"/>
                    <a:gd name="T17" fmla="*/ 9765625 h 33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4" name="Google Shape;2317;p14"/>
                <p:cNvSpPr>
                  <a:spLocks/>
                </p:cNvSpPr>
                <p:nvPr/>
              </p:nvSpPr>
              <p:spPr bwMode="auto">
                <a:xfrm>
                  <a:off x="1798125" y="1125650"/>
                  <a:ext cx="245200" cy="92000"/>
                </a:xfrm>
                <a:custGeom>
                  <a:avLst/>
                  <a:gdLst>
                    <a:gd name="T0" fmla="*/ 2147483646 w 9808"/>
                    <a:gd name="T1" fmla="*/ 0 h 3680"/>
                    <a:gd name="T2" fmla="*/ 0 w 9808"/>
                    <a:gd name="T3" fmla="*/ 2147483646 h 3680"/>
                    <a:gd name="T4" fmla="*/ 2147483646 w 9808"/>
                    <a:gd name="T5" fmla="*/ 2147483646 h 3680"/>
                    <a:gd name="T6" fmla="*/ 2147483646 w 9808"/>
                    <a:gd name="T7" fmla="*/ 2147483646 h 3680"/>
                    <a:gd name="T8" fmla="*/ 2147483646 w 9808"/>
                    <a:gd name="T9" fmla="*/ 2147483646 h 3680"/>
                    <a:gd name="T10" fmla="*/ 2147483646 w 9808"/>
                    <a:gd name="T11" fmla="*/ 2147483646 h 3680"/>
                    <a:gd name="T12" fmla="*/ 2147483646 w 9808"/>
                    <a:gd name="T13" fmla="*/ 566406250 h 3680"/>
                    <a:gd name="T14" fmla="*/ 2147483646 w 9808"/>
                    <a:gd name="T15" fmla="*/ 0 h 36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5" name="Google Shape;2318;p14"/>
                <p:cNvSpPr>
                  <a:spLocks/>
                </p:cNvSpPr>
                <p:nvPr/>
              </p:nvSpPr>
              <p:spPr bwMode="auto">
                <a:xfrm>
                  <a:off x="1544600" y="1233400"/>
                  <a:ext cx="248550" cy="105475"/>
                </a:xfrm>
                <a:custGeom>
                  <a:avLst/>
                  <a:gdLst>
                    <a:gd name="T0" fmla="*/ 2147483646 w 9942"/>
                    <a:gd name="T1" fmla="*/ 0 h 4219"/>
                    <a:gd name="T2" fmla="*/ 2147483646 w 9942"/>
                    <a:gd name="T3" fmla="*/ 2128906250 h 4219"/>
                    <a:gd name="T4" fmla="*/ 9765625 w 9942"/>
                    <a:gd name="T5" fmla="*/ 2147483646 h 4219"/>
                    <a:gd name="T6" fmla="*/ 2147483646 w 9942"/>
                    <a:gd name="T7" fmla="*/ 2147483646 h 4219"/>
                    <a:gd name="T8" fmla="*/ 2147483646 w 9942"/>
                    <a:gd name="T9" fmla="*/ 2147483646 h 4219"/>
                    <a:gd name="T10" fmla="*/ 2147483646 w 9942"/>
                    <a:gd name="T11" fmla="*/ 2147483646 h 4219"/>
                    <a:gd name="T12" fmla="*/ 2147483646 w 9942"/>
                    <a:gd name="T13" fmla="*/ 2147483646 h 4219"/>
                    <a:gd name="T14" fmla="*/ 2147483646 w 9942"/>
                    <a:gd name="T15" fmla="*/ 0 h 42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6" name="Google Shape;2319;p14"/>
                <p:cNvSpPr>
                  <a:spLocks/>
                </p:cNvSpPr>
                <p:nvPr/>
              </p:nvSpPr>
              <p:spPr bwMode="auto">
                <a:xfrm>
                  <a:off x="1793125" y="1242675"/>
                  <a:ext cx="243525" cy="91350"/>
                </a:xfrm>
                <a:custGeom>
                  <a:avLst/>
                  <a:gdLst>
                    <a:gd name="T0" fmla="*/ 2147483646 w 9741"/>
                    <a:gd name="T1" fmla="*/ 0 h 3654"/>
                    <a:gd name="T2" fmla="*/ 0 w 9741"/>
                    <a:gd name="T3" fmla="*/ 2147483646 h 3654"/>
                    <a:gd name="T4" fmla="*/ 2147483646 w 9741"/>
                    <a:gd name="T5" fmla="*/ 2147483646 h 3654"/>
                    <a:gd name="T6" fmla="*/ 2147483646 w 9741"/>
                    <a:gd name="T7" fmla="*/ 2147483646 h 3654"/>
                    <a:gd name="T8" fmla="*/ 2147483646 w 9741"/>
                    <a:gd name="T9" fmla="*/ 2147483646 h 3654"/>
                    <a:gd name="T10" fmla="*/ 2147483646 w 9741"/>
                    <a:gd name="T11" fmla="*/ 2147483646 h 3654"/>
                    <a:gd name="T12" fmla="*/ 2147483646 w 9741"/>
                    <a:gd name="T13" fmla="*/ 2147483646 h 3654"/>
                    <a:gd name="T14" fmla="*/ 2147483646 w 9741"/>
                    <a:gd name="T15" fmla="*/ 2147483646 h 3654"/>
                    <a:gd name="T16" fmla="*/ 2147483646 w 9741"/>
                    <a:gd name="T17" fmla="*/ 126953125 h 3654"/>
                    <a:gd name="T18" fmla="*/ 2147483646 w 9741"/>
                    <a:gd name="T19" fmla="*/ 0 h 3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7" name="Google Shape;2320;p14"/>
                <p:cNvSpPr>
                  <a:spLocks/>
                </p:cNvSpPr>
                <p:nvPr/>
              </p:nvSpPr>
              <p:spPr bwMode="auto">
                <a:xfrm>
                  <a:off x="1535425" y="1378150"/>
                  <a:ext cx="262725" cy="104800"/>
                </a:xfrm>
                <a:custGeom>
                  <a:avLst/>
                  <a:gdLst>
                    <a:gd name="T0" fmla="*/ 2147483646 w 10509"/>
                    <a:gd name="T1" fmla="*/ 9765625 h 4192"/>
                    <a:gd name="T2" fmla="*/ 2147483646 w 10509"/>
                    <a:gd name="T3" fmla="*/ 2147483646 h 4192"/>
                    <a:gd name="T4" fmla="*/ 9765625 w 10509"/>
                    <a:gd name="T5" fmla="*/ 2147483646 h 4192"/>
                    <a:gd name="T6" fmla="*/ 2147483646 w 10509"/>
                    <a:gd name="T7" fmla="*/ 2147483646 h 4192"/>
                    <a:gd name="T8" fmla="*/ 2147483646 w 10509"/>
                    <a:gd name="T9" fmla="*/ 2147483646 h 4192"/>
                    <a:gd name="T10" fmla="*/ 2147483646 w 10509"/>
                    <a:gd name="T11" fmla="*/ 2147483646 h 4192"/>
                    <a:gd name="T12" fmla="*/ 2147483646 w 10509"/>
                    <a:gd name="T13" fmla="*/ 2147483646 h 4192"/>
                    <a:gd name="T14" fmla="*/ 2147483646 w 10509"/>
                    <a:gd name="T15" fmla="*/ 9765625 h 419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8" name="Google Shape;2321;p14"/>
                <p:cNvSpPr>
                  <a:spLocks/>
                </p:cNvSpPr>
                <p:nvPr/>
              </p:nvSpPr>
              <p:spPr bwMode="auto">
                <a:xfrm>
                  <a:off x="1795625" y="1351125"/>
                  <a:ext cx="249375" cy="118975"/>
                </a:xfrm>
                <a:custGeom>
                  <a:avLst/>
                  <a:gdLst>
                    <a:gd name="T0" fmla="*/ 2147483646 w 9975"/>
                    <a:gd name="T1" fmla="*/ 0 h 4759"/>
                    <a:gd name="T2" fmla="*/ 2147483646 w 9975"/>
                    <a:gd name="T3" fmla="*/ 117187500 h 4759"/>
                    <a:gd name="T4" fmla="*/ 0 w 9975"/>
                    <a:gd name="T5" fmla="*/ 2147483646 h 4759"/>
                    <a:gd name="T6" fmla="*/ 2147483646 w 9975"/>
                    <a:gd name="T7" fmla="*/ 2147483646 h 4759"/>
                    <a:gd name="T8" fmla="*/ 2147483646 w 9975"/>
                    <a:gd name="T9" fmla="*/ 2147483646 h 4759"/>
                    <a:gd name="T10" fmla="*/ 2147483646 w 9975"/>
                    <a:gd name="T11" fmla="*/ 2147483646 h 4759"/>
                    <a:gd name="T12" fmla="*/ 2147483646 w 9975"/>
                    <a:gd name="T13" fmla="*/ 2147483646 h 4759"/>
                    <a:gd name="T14" fmla="*/ 2147483646 w 9975"/>
                    <a:gd name="T15" fmla="*/ 0 h 47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9" name="Google Shape;2322;p14"/>
                <p:cNvSpPr>
                  <a:spLocks/>
                </p:cNvSpPr>
                <p:nvPr/>
              </p:nvSpPr>
              <p:spPr bwMode="auto">
                <a:xfrm>
                  <a:off x="1781450" y="589500"/>
                  <a:ext cx="139275" cy="1178200"/>
                </a:xfrm>
                <a:custGeom>
                  <a:avLst/>
                  <a:gdLst>
                    <a:gd name="T0" fmla="*/ 2147483646 w 5571"/>
                    <a:gd name="T1" fmla="*/ 0 h 47128"/>
                    <a:gd name="T2" fmla="*/ 2147483646 w 5571"/>
                    <a:gd name="T3" fmla="*/ 859375000 h 47128"/>
                    <a:gd name="T4" fmla="*/ 2147483646 w 5571"/>
                    <a:gd name="T5" fmla="*/ 2147483646 h 47128"/>
                    <a:gd name="T6" fmla="*/ 2147483646 w 5571"/>
                    <a:gd name="T7" fmla="*/ 2147483646 h 47128"/>
                    <a:gd name="T8" fmla="*/ 2147483646 w 5571"/>
                    <a:gd name="T9" fmla="*/ 2147483646 h 47128"/>
                    <a:gd name="T10" fmla="*/ 2147483646 w 5571"/>
                    <a:gd name="T11" fmla="*/ 2147483646 h 47128"/>
                    <a:gd name="T12" fmla="*/ 2147483646 w 5571"/>
                    <a:gd name="T13" fmla="*/ 2147483646 h 47128"/>
                    <a:gd name="T14" fmla="*/ 2147483646 w 5571"/>
                    <a:gd name="T15" fmla="*/ 2147483646 h 47128"/>
                    <a:gd name="T16" fmla="*/ 2147483646 w 5571"/>
                    <a:gd name="T17" fmla="*/ 2147483646 h 47128"/>
                    <a:gd name="T18" fmla="*/ 2147483646 w 5571"/>
                    <a:gd name="T19" fmla="*/ 2147483646 h 47128"/>
                    <a:gd name="T20" fmla="*/ 2147483646 w 5571"/>
                    <a:gd name="T21" fmla="*/ 2147483646 h 47128"/>
                    <a:gd name="T22" fmla="*/ 2147483646 w 5571"/>
                    <a:gd name="T23" fmla="*/ 2147483646 h 47128"/>
                    <a:gd name="T24" fmla="*/ 2147483646 w 5571"/>
                    <a:gd name="T25" fmla="*/ 859375000 h 47128"/>
                    <a:gd name="T26" fmla="*/ 2147483646 w 5571"/>
                    <a:gd name="T27" fmla="*/ 0 h 4712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0" name="Google Shape;2323;p14"/>
                <p:cNvSpPr>
                  <a:spLocks/>
                </p:cNvSpPr>
                <p:nvPr/>
              </p:nvSpPr>
              <p:spPr bwMode="auto">
                <a:xfrm>
                  <a:off x="1879850" y="492925"/>
                  <a:ext cx="124275" cy="185525"/>
                </a:xfrm>
                <a:custGeom>
                  <a:avLst/>
                  <a:gdLst>
                    <a:gd name="T0" fmla="*/ 2147483646 w 4971"/>
                    <a:gd name="T1" fmla="*/ 9765625 h 7421"/>
                    <a:gd name="T2" fmla="*/ 2147483646 w 4971"/>
                    <a:gd name="T3" fmla="*/ 1777343750 h 7421"/>
                    <a:gd name="T4" fmla="*/ 2147483646 w 4971"/>
                    <a:gd name="T5" fmla="*/ 2147483646 h 7421"/>
                    <a:gd name="T6" fmla="*/ 2147483646 w 4971"/>
                    <a:gd name="T7" fmla="*/ 2147483646 h 7421"/>
                    <a:gd name="T8" fmla="*/ 2147483646 w 4971"/>
                    <a:gd name="T9" fmla="*/ 2147483646 h 7421"/>
                    <a:gd name="T10" fmla="*/ 2147483646 w 4971"/>
                    <a:gd name="T11" fmla="*/ 2147483646 h 7421"/>
                    <a:gd name="T12" fmla="*/ 2147483646 w 4971"/>
                    <a:gd name="T13" fmla="*/ 1455078125 h 7421"/>
                    <a:gd name="T14" fmla="*/ 2147483646 w 4971"/>
                    <a:gd name="T15" fmla="*/ 9765625 h 74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4" name="Google Shape;2324;p14"/>
              <p:cNvGrpSpPr>
                <a:grpSpLocks/>
              </p:cNvGrpSpPr>
              <p:nvPr/>
            </p:nvGrpSpPr>
            <p:grpSpPr bwMode="auto"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77" name="Google Shape;2325;p14"/>
                <p:cNvSpPr>
                  <a:spLocks/>
                </p:cNvSpPr>
                <p:nvPr/>
              </p:nvSpPr>
              <p:spPr bwMode="auto">
                <a:xfrm>
                  <a:off x="1655525" y="1865675"/>
                  <a:ext cx="306900" cy="499075"/>
                </a:xfrm>
                <a:custGeom>
                  <a:avLst/>
                  <a:gdLst>
                    <a:gd name="T0" fmla="*/ 2147483646 w 12276"/>
                    <a:gd name="T1" fmla="*/ 0 h 19963"/>
                    <a:gd name="T2" fmla="*/ 2147483646 w 12276"/>
                    <a:gd name="T3" fmla="*/ 2147483646 h 19963"/>
                    <a:gd name="T4" fmla="*/ 2147483646 w 12276"/>
                    <a:gd name="T5" fmla="*/ 2147483646 h 19963"/>
                    <a:gd name="T6" fmla="*/ 2147483646 w 12276"/>
                    <a:gd name="T7" fmla="*/ 2147483646 h 19963"/>
                    <a:gd name="T8" fmla="*/ 2147483646 w 12276"/>
                    <a:gd name="T9" fmla="*/ 2147483646 h 19963"/>
                    <a:gd name="T10" fmla="*/ 2147483646 w 12276"/>
                    <a:gd name="T11" fmla="*/ 2147483646 h 19963"/>
                    <a:gd name="T12" fmla="*/ 2147483646 w 12276"/>
                    <a:gd name="T13" fmla="*/ 2147483646 h 19963"/>
                    <a:gd name="T14" fmla="*/ 2147483646 w 12276"/>
                    <a:gd name="T15" fmla="*/ 2147483646 h 19963"/>
                    <a:gd name="T16" fmla="*/ 2147483646 w 12276"/>
                    <a:gd name="T17" fmla="*/ 2147483646 h 19963"/>
                    <a:gd name="T18" fmla="*/ 2147483646 w 12276"/>
                    <a:gd name="T19" fmla="*/ 2147483646 h 19963"/>
                    <a:gd name="T20" fmla="*/ 2147483646 w 12276"/>
                    <a:gd name="T21" fmla="*/ 2147483646 h 19963"/>
                    <a:gd name="T22" fmla="*/ 2147483646 w 12276"/>
                    <a:gd name="T23" fmla="*/ 0 h 1996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8" name="Google Shape;2326;p14"/>
                <p:cNvSpPr>
                  <a:spLocks/>
                </p:cNvSpPr>
                <p:nvPr/>
              </p:nvSpPr>
              <p:spPr bwMode="auto">
                <a:xfrm>
                  <a:off x="1356975" y="2109675"/>
                  <a:ext cx="530400" cy="328125"/>
                </a:xfrm>
                <a:custGeom>
                  <a:avLst/>
                  <a:gdLst>
                    <a:gd name="T0" fmla="*/ 2147483646 w 21216"/>
                    <a:gd name="T1" fmla="*/ 9765625 h 13125"/>
                    <a:gd name="T2" fmla="*/ 2147483646 w 21216"/>
                    <a:gd name="T3" fmla="*/ 2147483646 h 13125"/>
                    <a:gd name="T4" fmla="*/ 2147483646 w 21216"/>
                    <a:gd name="T5" fmla="*/ 2147483646 h 13125"/>
                    <a:gd name="T6" fmla="*/ 2147483646 w 21216"/>
                    <a:gd name="T7" fmla="*/ 2147483646 h 13125"/>
                    <a:gd name="T8" fmla="*/ 2147483646 w 21216"/>
                    <a:gd name="T9" fmla="*/ 2147483646 h 13125"/>
                    <a:gd name="T10" fmla="*/ 2147483646 w 21216"/>
                    <a:gd name="T11" fmla="*/ 2147483646 h 13125"/>
                    <a:gd name="T12" fmla="*/ 2147483646 w 21216"/>
                    <a:gd name="T13" fmla="*/ 2147483646 h 13125"/>
                    <a:gd name="T14" fmla="*/ 2147483646 w 21216"/>
                    <a:gd name="T15" fmla="*/ 2147483646 h 13125"/>
                    <a:gd name="T16" fmla="*/ 2147483646 w 21216"/>
                    <a:gd name="T17" fmla="*/ 2147483646 h 13125"/>
                    <a:gd name="T18" fmla="*/ 2147483646 w 21216"/>
                    <a:gd name="T19" fmla="*/ 2147483646 h 13125"/>
                    <a:gd name="T20" fmla="*/ 2147483646 w 21216"/>
                    <a:gd name="T21" fmla="*/ 9765625 h 131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9" name="Google Shape;2327;p14"/>
                <p:cNvSpPr>
                  <a:spLocks/>
                </p:cNvSpPr>
                <p:nvPr/>
              </p:nvSpPr>
              <p:spPr bwMode="auto">
                <a:xfrm>
                  <a:off x="1488725" y="2413475"/>
                  <a:ext cx="412825" cy="350875"/>
                </a:xfrm>
                <a:custGeom>
                  <a:avLst/>
                  <a:gdLst>
                    <a:gd name="T0" fmla="*/ 2147483646 w 16513"/>
                    <a:gd name="T1" fmla="*/ 0 h 14035"/>
                    <a:gd name="T2" fmla="*/ 2147483646 w 16513"/>
                    <a:gd name="T3" fmla="*/ 2147483646 h 14035"/>
                    <a:gd name="T4" fmla="*/ 2147483646 w 16513"/>
                    <a:gd name="T5" fmla="*/ 2147483646 h 14035"/>
                    <a:gd name="T6" fmla="*/ 2147483646 w 16513"/>
                    <a:gd name="T7" fmla="*/ 2147483646 h 14035"/>
                    <a:gd name="T8" fmla="*/ 2147483646 w 16513"/>
                    <a:gd name="T9" fmla="*/ 2147483646 h 14035"/>
                    <a:gd name="T10" fmla="*/ 2147483646 w 16513"/>
                    <a:gd name="T11" fmla="*/ 2147483646 h 14035"/>
                    <a:gd name="T12" fmla="*/ 2147483646 w 16513"/>
                    <a:gd name="T13" fmla="*/ 2147483646 h 14035"/>
                    <a:gd name="T14" fmla="*/ 2147483646 w 16513"/>
                    <a:gd name="T15" fmla="*/ 2147483646 h 14035"/>
                    <a:gd name="T16" fmla="*/ 2147483646 w 16513"/>
                    <a:gd name="T17" fmla="*/ 2147483646 h 14035"/>
                    <a:gd name="T18" fmla="*/ 2147483646 w 16513"/>
                    <a:gd name="T19" fmla="*/ 1777343750 h 14035"/>
                    <a:gd name="T20" fmla="*/ 2147483646 w 16513"/>
                    <a:gd name="T21" fmla="*/ 0 h 140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0" name="Google Shape;2328;p14"/>
                <p:cNvSpPr>
                  <a:spLocks/>
                </p:cNvSpPr>
                <p:nvPr/>
              </p:nvSpPr>
              <p:spPr bwMode="auto">
                <a:xfrm>
                  <a:off x="1830650" y="2424000"/>
                  <a:ext cx="252700" cy="489175"/>
                </a:xfrm>
                <a:custGeom>
                  <a:avLst/>
                  <a:gdLst>
                    <a:gd name="T0" fmla="*/ 2147483646 w 10108"/>
                    <a:gd name="T1" fmla="*/ 9765625 h 19567"/>
                    <a:gd name="T2" fmla="*/ 2147483646 w 10108"/>
                    <a:gd name="T3" fmla="*/ 2147483646 h 19567"/>
                    <a:gd name="T4" fmla="*/ 332031250 w 10108"/>
                    <a:gd name="T5" fmla="*/ 2147483646 h 19567"/>
                    <a:gd name="T6" fmla="*/ 2147483646 w 10108"/>
                    <a:gd name="T7" fmla="*/ 2147483646 h 19567"/>
                    <a:gd name="T8" fmla="*/ 2147483646 w 10108"/>
                    <a:gd name="T9" fmla="*/ 2147483646 h 19567"/>
                    <a:gd name="T10" fmla="*/ 2147483646 w 10108"/>
                    <a:gd name="T11" fmla="*/ 2147483646 h 19567"/>
                    <a:gd name="T12" fmla="*/ 2147483646 w 10108"/>
                    <a:gd name="T13" fmla="*/ 2147483646 h 19567"/>
                    <a:gd name="T14" fmla="*/ 2147483646 w 10108"/>
                    <a:gd name="T15" fmla="*/ 2147483646 h 19567"/>
                    <a:gd name="T16" fmla="*/ 2147483646 w 10108"/>
                    <a:gd name="T17" fmla="*/ 2147483646 h 19567"/>
                    <a:gd name="T18" fmla="*/ 2147483646 w 10108"/>
                    <a:gd name="T19" fmla="*/ 1572265625 h 19567"/>
                    <a:gd name="T20" fmla="*/ 2147483646 w 10108"/>
                    <a:gd name="T21" fmla="*/ 9765625 h 195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1" name="Google Shape;2329;p14"/>
                <p:cNvSpPr>
                  <a:spLocks/>
                </p:cNvSpPr>
                <p:nvPr/>
              </p:nvSpPr>
              <p:spPr bwMode="auto">
                <a:xfrm>
                  <a:off x="1918200" y="1947800"/>
                  <a:ext cx="381975" cy="416350"/>
                </a:xfrm>
                <a:custGeom>
                  <a:avLst/>
                  <a:gdLst>
                    <a:gd name="T0" fmla="*/ 2147483646 w 15279"/>
                    <a:gd name="T1" fmla="*/ 0 h 16654"/>
                    <a:gd name="T2" fmla="*/ 2147483646 w 15279"/>
                    <a:gd name="T3" fmla="*/ 2147483646 h 16654"/>
                    <a:gd name="T4" fmla="*/ 2147483646 w 15279"/>
                    <a:gd name="T5" fmla="*/ 2147483646 h 16654"/>
                    <a:gd name="T6" fmla="*/ 2147483646 w 15279"/>
                    <a:gd name="T7" fmla="*/ 2147483646 h 16654"/>
                    <a:gd name="T8" fmla="*/ 2147483646 w 15279"/>
                    <a:gd name="T9" fmla="*/ 2147483646 h 16654"/>
                    <a:gd name="T10" fmla="*/ 2147483646 w 15279"/>
                    <a:gd name="T11" fmla="*/ 2147483646 h 16654"/>
                    <a:gd name="T12" fmla="*/ 2147483646 w 15279"/>
                    <a:gd name="T13" fmla="*/ 2147483646 h 16654"/>
                    <a:gd name="T14" fmla="*/ 2147483646 w 15279"/>
                    <a:gd name="T15" fmla="*/ 2147483646 h 16654"/>
                    <a:gd name="T16" fmla="*/ 2147483646 w 15279"/>
                    <a:gd name="T17" fmla="*/ 2147483646 h 16654"/>
                    <a:gd name="T18" fmla="*/ 2147483646 w 15279"/>
                    <a:gd name="T19" fmla="*/ 0 h 16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2" name="Google Shape;2330;p14"/>
                <p:cNvSpPr>
                  <a:spLocks/>
                </p:cNvSpPr>
                <p:nvPr/>
              </p:nvSpPr>
              <p:spPr bwMode="auto">
                <a:xfrm>
                  <a:off x="1902375" y="2322900"/>
                  <a:ext cx="478700" cy="270975"/>
                </a:xfrm>
                <a:custGeom>
                  <a:avLst/>
                  <a:gdLst>
                    <a:gd name="T0" fmla="*/ 2147483646 w 19148"/>
                    <a:gd name="T1" fmla="*/ 0 h 10839"/>
                    <a:gd name="T2" fmla="*/ 2147483646 w 19148"/>
                    <a:gd name="T3" fmla="*/ 2147483646 h 10839"/>
                    <a:gd name="T4" fmla="*/ 2147483646 w 19148"/>
                    <a:gd name="T5" fmla="*/ 2147483646 h 10839"/>
                    <a:gd name="T6" fmla="*/ 2147483646 w 19148"/>
                    <a:gd name="T7" fmla="*/ 2147483646 h 10839"/>
                    <a:gd name="T8" fmla="*/ 2147483646 w 19148"/>
                    <a:gd name="T9" fmla="*/ 2147483646 h 10839"/>
                    <a:gd name="T10" fmla="*/ 2147483646 w 19148"/>
                    <a:gd name="T11" fmla="*/ 2147483646 h 10839"/>
                    <a:gd name="T12" fmla="*/ 2147483646 w 19148"/>
                    <a:gd name="T13" fmla="*/ 2147483646 h 10839"/>
                    <a:gd name="T14" fmla="*/ 2147483646 w 19148"/>
                    <a:gd name="T15" fmla="*/ 2147483646 h 10839"/>
                    <a:gd name="T16" fmla="*/ 2147483646 w 19148"/>
                    <a:gd name="T17" fmla="*/ 2147483646 h 10839"/>
                    <a:gd name="T18" fmla="*/ 2147483646 w 19148"/>
                    <a:gd name="T19" fmla="*/ 1972656250 h 10839"/>
                    <a:gd name="T20" fmla="*/ 2147483646 w 19148"/>
                    <a:gd name="T21" fmla="*/ 0 h 108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3" name="Google Shape;2331;p14"/>
                <p:cNvSpPr>
                  <a:spLocks/>
                </p:cNvSpPr>
                <p:nvPr/>
              </p:nvSpPr>
              <p:spPr bwMode="auto">
                <a:xfrm>
                  <a:off x="1869700" y="2451250"/>
                  <a:ext cx="96075" cy="331825"/>
                </a:xfrm>
                <a:custGeom>
                  <a:avLst/>
                  <a:gdLst>
                    <a:gd name="T0" fmla="*/ 2147483646 w 3843"/>
                    <a:gd name="T1" fmla="*/ 0 h 13273"/>
                    <a:gd name="T2" fmla="*/ 2147483646 w 3843"/>
                    <a:gd name="T3" fmla="*/ 2147483646 h 13273"/>
                    <a:gd name="T4" fmla="*/ 2147483646 w 3843"/>
                    <a:gd name="T5" fmla="*/ 2147483646 h 13273"/>
                    <a:gd name="T6" fmla="*/ 2147483646 w 3843"/>
                    <a:gd name="T7" fmla="*/ 2147483646 h 13273"/>
                    <a:gd name="T8" fmla="*/ 2147483646 w 3843"/>
                    <a:gd name="T9" fmla="*/ 2147483646 h 13273"/>
                    <a:gd name="T10" fmla="*/ 2147483646 w 3843"/>
                    <a:gd name="T11" fmla="*/ 2147483646 h 13273"/>
                    <a:gd name="T12" fmla="*/ 2147483646 w 3843"/>
                    <a:gd name="T13" fmla="*/ 0 h 1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4" name="Google Shape;2332;p14"/>
                <p:cNvSpPr>
                  <a:spLocks/>
                </p:cNvSpPr>
                <p:nvPr/>
              </p:nvSpPr>
              <p:spPr bwMode="auto">
                <a:xfrm>
                  <a:off x="1883925" y="2435975"/>
                  <a:ext cx="127700" cy="283850"/>
                </a:xfrm>
                <a:custGeom>
                  <a:avLst/>
                  <a:gdLst>
                    <a:gd name="T0" fmla="*/ 2147483646 w 5108"/>
                    <a:gd name="T1" fmla="*/ 9765625 h 11354"/>
                    <a:gd name="T2" fmla="*/ 2147483646 w 5108"/>
                    <a:gd name="T3" fmla="*/ 2147483646 h 11354"/>
                    <a:gd name="T4" fmla="*/ 2147483646 w 5108"/>
                    <a:gd name="T5" fmla="*/ 2147483646 h 11354"/>
                    <a:gd name="T6" fmla="*/ 2147483646 w 5108"/>
                    <a:gd name="T7" fmla="*/ 2147483646 h 11354"/>
                    <a:gd name="T8" fmla="*/ 2147483646 w 5108"/>
                    <a:gd name="T9" fmla="*/ 2147483646 h 11354"/>
                    <a:gd name="T10" fmla="*/ 2147483646 w 5108"/>
                    <a:gd name="T11" fmla="*/ 2147483646 h 11354"/>
                    <a:gd name="T12" fmla="*/ 2147483646 w 5108"/>
                    <a:gd name="T13" fmla="*/ 9765625 h 1135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5" name="Google Shape;2333;p14"/>
                <p:cNvSpPr>
                  <a:spLocks/>
                </p:cNvSpPr>
                <p:nvPr/>
              </p:nvSpPr>
              <p:spPr bwMode="auto">
                <a:xfrm>
                  <a:off x="1866925" y="2472000"/>
                  <a:ext cx="52150" cy="281900"/>
                </a:xfrm>
                <a:custGeom>
                  <a:avLst/>
                  <a:gdLst>
                    <a:gd name="T0" fmla="*/ 2147483646 w 2086"/>
                    <a:gd name="T1" fmla="*/ 9765625 h 11276"/>
                    <a:gd name="T2" fmla="*/ 488281250 w 2086"/>
                    <a:gd name="T3" fmla="*/ 2147483646 h 11276"/>
                    <a:gd name="T4" fmla="*/ 2147483646 w 2086"/>
                    <a:gd name="T5" fmla="*/ 2147483646 h 11276"/>
                    <a:gd name="T6" fmla="*/ 2147483646 w 2086"/>
                    <a:gd name="T7" fmla="*/ 2147483646 h 11276"/>
                    <a:gd name="T8" fmla="*/ 2147483646 w 2086"/>
                    <a:gd name="T9" fmla="*/ 2147483646 h 11276"/>
                    <a:gd name="T10" fmla="*/ 2147483646 w 2086"/>
                    <a:gd name="T11" fmla="*/ 2147483646 h 11276"/>
                    <a:gd name="T12" fmla="*/ 2147483646 w 2086"/>
                    <a:gd name="T13" fmla="*/ 9765625 h 1127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2334;p14"/>
                <p:cNvSpPr>
                  <a:spLocks/>
                </p:cNvSpPr>
                <p:nvPr/>
              </p:nvSpPr>
              <p:spPr bwMode="auto">
                <a:xfrm>
                  <a:off x="1662925" y="2440750"/>
                  <a:ext cx="226250" cy="182975"/>
                </a:xfrm>
                <a:custGeom>
                  <a:avLst/>
                  <a:gdLst>
                    <a:gd name="T0" fmla="*/ 2147483646 w 9050"/>
                    <a:gd name="T1" fmla="*/ 0 h 7319"/>
                    <a:gd name="T2" fmla="*/ 2147483646 w 9050"/>
                    <a:gd name="T3" fmla="*/ 566406250 h 7319"/>
                    <a:gd name="T4" fmla="*/ 693359375 w 9050"/>
                    <a:gd name="T5" fmla="*/ 2147483646 h 7319"/>
                    <a:gd name="T6" fmla="*/ 1777343750 w 9050"/>
                    <a:gd name="T7" fmla="*/ 2147483646 h 7319"/>
                    <a:gd name="T8" fmla="*/ 2147483646 w 9050"/>
                    <a:gd name="T9" fmla="*/ 2147483646 h 7319"/>
                    <a:gd name="T10" fmla="*/ 2147483646 w 9050"/>
                    <a:gd name="T11" fmla="*/ 2147483646 h 7319"/>
                    <a:gd name="T12" fmla="*/ 2147483646 w 9050"/>
                    <a:gd name="T13" fmla="*/ 0 h 73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2335;p14"/>
                <p:cNvSpPr>
                  <a:spLocks/>
                </p:cNvSpPr>
                <p:nvPr/>
              </p:nvSpPr>
              <p:spPr bwMode="auto">
                <a:xfrm>
                  <a:off x="1766975" y="2428350"/>
                  <a:ext cx="161400" cy="174750"/>
                </a:xfrm>
                <a:custGeom>
                  <a:avLst/>
                  <a:gdLst>
                    <a:gd name="T0" fmla="*/ 2147483646 w 6456"/>
                    <a:gd name="T1" fmla="*/ 0 h 6990"/>
                    <a:gd name="T2" fmla="*/ 2147483646 w 6456"/>
                    <a:gd name="T3" fmla="*/ 2147483646 h 6990"/>
                    <a:gd name="T4" fmla="*/ 771484375 w 6456"/>
                    <a:gd name="T5" fmla="*/ 2147483646 h 6990"/>
                    <a:gd name="T6" fmla="*/ 2119140625 w 6456"/>
                    <a:gd name="T7" fmla="*/ 2147483646 h 6990"/>
                    <a:gd name="T8" fmla="*/ 2147483646 w 6456"/>
                    <a:gd name="T9" fmla="*/ 2147483646 h 6990"/>
                    <a:gd name="T10" fmla="*/ 2147483646 w 6456"/>
                    <a:gd name="T11" fmla="*/ 2147483646 h 6990"/>
                    <a:gd name="T12" fmla="*/ 2147483646 w 6456"/>
                    <a:gd name="T13" fmla="*/ 0 h 699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2336;p14"/>
                <p:cNvSpPr>
                  <a:spLocks/>
                </p:cNvSpPr>
                <p:nvPr/>
              </p:nvSpPr>
              <p:spPr bwMode="auto">
                <a:xfrm>
                  <a:off x="1576750" y="2416975"/>
                  <a:ext cx="313875" cy="164950"/>
                </a:xfrm>
                <a:custGeom>
                  <a:avLst/>
                  <a:gdLst>
                    <a:gd name="T0" fmla="*/ 2147483646 w 12555"/>
                    <a:gd name="T1" fmla="*/ 0 h 6598"/>
                    <a:gd name="T2" fmla="*/ 2147483646 w 12555"/>
                    <a:gd name="T3" fmla="*/ 732421875 h 6598"/>
                    <a:gd name="T4" fmla="*/ 800781250 w 12555"/>
                    <a:gd name="T5" fmla="*/ 2147483646 h 6598"/>
                    <a:gd name="T6" fmla="*/ 1611328125 w 12555"/>
                    <a:gd name="T7" fmla="*/ 2147483646 h 6598"/>
                    <a:gd name="T8" fmla="*/ 2147483646 w 12555"/>
                    <a:gd name="T9" fmla="*/ 2147483646 h 6598"/>
                    <a:gd name="T10" fmla="*/ 2147483646 w 12555"/>
                    <a:gd name="T11" fmla="*/ 2147483646 h 6598"/>
                    <a:gd name="T12" fmla="*/ 2147483646 w 12555"/>
                    <a:gd name="T13" fmla="*/ 0 h 659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2337;p14"/>
                <p:cNvSpPr>
                  <a:spLocks/>
                </p:cNvSpPr>
                <p:nvPr/>
              </p:nvSpPr>
              <p:spPr bwMode="auto">
                <a:xfrm>
                  <a:off x="1658575" y="2411150"/>
                  <a:ext cx="218875" cy="101050"/>
                </a:xfrm>
                <a:custGeom>
                  <a:avLst/>
                  <a:gdLst>
                    <a:gd name="T0" fmla="*/ 2147483646 w 8755"/>
                    <a:gd name="T1" fmla="*/ 9765625 h 4042"/>
                    <a:gd name="T2" fmla="*/ 2147483646 w 8755"/>
                    <a:gd name="T3" fmla="*/ 2147483646 h 4042"/>
                    <a:gd name="T4" fmla="*/ 761718750 w 8755"/>
                    <a:gd name="T5" fmla="*/ 2147483646 h 4042"/>
                    <a:gd name="T6" fmla="*/ 1982421875 w 8755"/>
                    <a:gd name="T7" fmla="*/ 2147483646 h 4042"/>
                    <a:gd name="T8" fmla="*/ 2147483646 w 8755"/>
                    <a:gd name="T9" fmla="*/ 2147483646 h 4042"/>
                    <a:gd name="T10" fmla="*/ 2147483646 w 8755"/>
                    <a:gd name="T11" fmla="*/ 2147483646 h 4042"/>
                    <a:gd name="T12" fmla="*/ 2147483646 w 8755"/>
                    <a:gd name="T13" fmla="*/ 2147483646 h 4042"/>
                    <a:gd name="T14" fmla="*/ 2147483646 w 8755"/>
                    <a:gd name="T15" fmla="*/ 2147483646 h 4042"/>
                    <a:gd name="T16" fmla="*/ 2147483646 w 8755"/>
                    <a:gd name="T17" fmla="*/ 2147483646 h 4042"/>
                    <a:gd name="T18" fmla="*/ 2147483646 w 8755"/>
                    <a:gd name="T19" fmla="*/ 78125000 h 4042"/>
                    <a:gd name="T20" fmla="*/ 2147483646 w 8755"/>
                    <a:gd name="T21" fmla="*/ 9765625 h 404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2338;p14"/>
                <p:cNvSpPr>
                  <a:spLocks/>
                </p:cNvSpPr>
                <p:nvPr/>
              </p:nvSpPr>
              <p:spPr bwMode="auto">
                <a:xfrm>
                  <a:off x="1513750" y="2351700"/>
                  <a:ext cx="371700" cy="91375"/>
                </a:xfrm>
                <a:custGeom>
                  <a:avLst/>
                  <a:gdLst>
                    <a:gd name="T0" fmla="*/ 2147483646 w 14868"/>
                    <a:gd name="T1" fmla="*/ 9765625 h 3655"/>
                    <a:gd name="T2" fmla="*/ 1962890625 w 14868"/>
                    <a:gd name="T3" fmla="*/ 1796875000 h 3655"/>
                    <a:gd name="T4" fmla="*/ 1962890625 w 14868"/>
                    <a:gd name="T5" fmla="*/ 2147483646 h 3655"/>
                    <a:gd name="T6" fmla="*/ 2147483646 w 14868"/>
                    <a:gd name="T7" fmla="*/ 2147483646 h 3655"/>
                    <a:gd name="T8" fmla="*/ 2147483646 w 14868"/>
                    <a:gd name="T9" fmla="*/ 2147483646 h 3655"/>
                    <a:gd name="T10" fmla="*/ 2147483646 w 14868"/>
                    <a:gd name="T11" fmla="*/ 2147483646 h 3655"/>
                    <a:gd name="T12" fmla="*/ 2147483646 w 14868"/>
                    <a:gd name="T13" fmla="*/ 9765625 h 365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2339;p14"/>
                <p:cNvSpPr>
                  <a:spLocks/>
                </p:cNvSpPr>
                <p:nvPr/>
              </p:nvSpPr>
              <p:spPr bwMode="auto">
                <a:xfrm>
                  <a:off x="1658275" y="2294500"/>
                  <a:ext cx="248700" cy="137250"/>
                </a:xfrm>
                <a:custGeom>
                  <a:avLst/>
                  <a:gdLst>
                    <a:gd name="T0" fmla="*/ 1894531250 w 9948"/>
                    <a:gd name="T1" fmla="*/ 0 h 5490"/>
                    <a:gd name="T2" fmla="*/ 1210937500 w 9948"/>
                    <a:gd name="T3" fmla="*/ 2147483646 h 5490"/>
                    <a:gd name="T4" fmla="*/ 2147483646 w 9948"/>
                    <a:gd name="T5" fmla="*/ 2147483646 h 5490"/>
                    <a:gd name="T6" fmla="*/ 2147483646 w 9948"/>
                    <a:gd name="T7" fmla="*/ 2147483646 h 5490"/>
                    <a:gd name="T8" fmla="*/ 2147483646 w 9948"/>
                    <a:gd name="T9" fmla="*/ 2147483646 h 5490"/>
                    <a:gd name="T10" fmla="*/ 2147483646 w 9948"/>
                    <a:gd name="T11" fmla="*/ 39062500 h 5490"/>
                    <a:gd name="T12" fmla="*/ 1894531250 w 9948"/>
                    <a:gd name="T13" fmla="*/ 0 h 549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2340;p14"/>
                <p:cNvSpPr>
                  <a:spLocks/>
                </p:cNvSpPr>
                <p:nvPr/>
              </p:nvSpPr>
              <p:spPr bwMode="auto">
                <a:xfrm>
                  <a:off x="1654425" y="2238100"/>
                  <a:ext cx="269025" cy="181900"/>
                </a:xfrm>
                <a:custGeom>
                  <a:avLst/>
                  <a:gdLst>
                    <a:gd name="T0" fmla="*/ 1621093750 w 10761"/>
                    <a:gd name="T1" fmla="*/ 9765625 h 7276"/>
                    <a:gd name="T2" fmla="*/ 1083984375 w 10761"/>
                    <a:gd name="T3" fmla="*/ 2147483646 h 7276"/>
                    <a:gd name="T4" fmla="*/ 2147483646 w 10761"/>
                    <a:gd name="T5" fmla="*/ 2147483646 h 7276"/>
                    <a:gd name="T6" fmla="*/ 2147483646 w 10761"/>
                    <a:gd name="T7" fmla="*/ 2147483646 h 7276"/>
                    <a:gd name="T8" fmla="*/ 2147483646 w 10761"/>
                    <a:gd name="T9" fmla="*/ 2147483646 h 7276"/>
                    <a:gd name="T10" fmla="*/ 2147483646 w 10761"/>
                    <a:gd name="T11" fmla="*/ 244140625 h 7276"/>
                    <a:gd name="T12" fmla="*/ 1621093750 w 10761"/>
                    <a:gd name="T13" fmla="*/ 9765625 h 727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3" name="Google Shape;2341;p14"/>
                <p:cNvSpPr>
                  <a:spLocks/>
                </p:cNvSpPr>
                <p:nvPr/>
              </p:nvSpPr>
              <p:spPr bwMode="auto">
                <a:xfrm>
                  <a:off x="1776825" y="2068350"/>
                  <a:ext cx="136275" cy="348800"/>
                </a:xfrm>
                <a:custGeom>
                  <a:avLst/>
                  <a:gdLst>
                    <a:gd name="T0" fmla="*/ 1250000000 w 5451"/>
                    <a:gd name="T1" fmla="*/ 9765625 h 13952"/>
                    <a:gd name="T2" fmla="*/ 175781250 w 5451"/>
                    <a:gd name="T3" fmla="*/ 1406250000 h 13952"/>
                    <a:gd name="T4" fmla="*/ 2147483646 w 5451"/>
                    <a:gd name="T5" fmla="*/ 2147483646 h 13952"/>
                    <a:gd name="T6" fmla="*/ 2147483646 w 5451"/>
                    <a:gd name="T7" fmla="*/ 2147483646 h 13952"/>
                    <a:gd name="T8" fmla="*/ 2147483646 w 5451"/>
                    <a:gd name="T9" fmla="*/ 2147483646 h 13952"/>
                    <a:gd name="T10" fmla="*/ 2147483646 w 5451"/>
                    <a:gd name="T11" fmla="*/ 1074218750 h 13952"/>
                    <a:gd name="T12" fmla="*/ 1250000000 w 5451"/>
                    <a:gd name="T13" fmla="*/ 9765625 h 139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2342;p14"/>
                <p:cNvSpPr>
                  <a:spLocks/>
                </p:cNvSpPr>
                <p:nvPr/>
              </p:nvSpPr>
              <p:spPr bwMode="auto">
                <a:xfrm>
                  <a:off x="1835175" y="2088850"/>
                  <a:ext cx="105500" cy="340575"/>
                </a:xfrm>
                <a:custGeom>
                  <a:avLst/>
                  <a:gdLst>
                    <a:gd name="T0" fmla="*/ 1318359375 w 4220"/>
                    <a:gd name="T1" fmla="*/ 9765625 h 13623"/>
                    <a:gd name="T2" fmla="*/ 185546875 w 4220"/>
                    <a:gd name="T3" fmla="*/ 1533203125 h 13623"/>
                    <a:gd name="T4" fmla="*/ 2147483646 w 4220"/>
                    <a:gd name="T5" fmla="*/ 2147483646 h 13623"/>
                    <a:gd name="T6" fmla="*/ 2147483646 w 4220"/>
                    <a:gd name="T7" fmla="*/ 2147483646 h 13623"/>
                    <a:gd name="T8" fmla="*/ 2147483646 w 4220"/>
                    <a:gd name="T9" fmla="*/ 2147483646 h 13623"/>
                    <a:gd name="T10" fmla="*/ 2147483646 w 4220"/>
                    <a:gd name="T11" fmla="*/ 1210937500 h 13623"/>
                    <a:gd name="T12" fmla="*/ 1318359375 w 4220"/>
                    <a:gd name="T13" fmla="*/ 9765625 h 136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5" name="Google Shape;2343;p14"/>
                <p:cNvSpPr>
                  <a:spLocks/>
                </p:cNvSpPr>
                <p:nvPr/>
              </p:nvSpPr>
              <p:spPr bwMode="auto">
                <a:xfrm>
                  <a:off x="1890150" y="2113150"/>
                  <a:ext cx="64750" cy="310975"/>
                </a:xfrm>
                <a:custGeom>
                  <a:avLst/>
                  <a:gdLst>
                    <a:gd name="T0" fmla="*/ 1679687500 w 2590"/>
                    <a:gd name="T1" fmla="*/ 0 h 12439"/>
                    <a:gd name="T2" fmla="*/ 214843750 w 2590"/>
                    <a:gd name="T3" fmla="*/ 1816406250 h 12439"/>
                    <a:gd name="T4" fmla="*/ 2147483646 w 2590"/>
                    <a:gd name="T5" fmla="*/ 2147483646 h 12439"/>
                    <a:gd name="T6" fmla="*/ 2147483646 w 2590"/>
                    <a:gd name="T7" fmla="*/ 2147483646 h 12439"/>
                    <a:gd name="T8" fmla="*/ 2147483646 w 2590"/>
                    <a:gd name="T9" fmla="*/ 2147483646 h 12439"/>
                    <a:gd name="T10" fmla="*/ 2147483646 w 2590"/>
                    <a:gd name="T11" fmla="*/ 839843750 h 12439"/>
                    <a:gd name="T12" fmla="*/ 1679687500 w 2590"/>
                    <a:gd name="T13" fmla="*/ 0 h 124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2344;p14"/>
                <p:cNvSpPr>
                  <a:spLocks/>
                </p:cNvSpPr>
                <p:nvPr/>
              </p:nvSpPr>
              <p:spPr bwMode="auto">
                <a:xfrm>
                  <a:off x="1906050" y="2108375"/>
                  <a:ext cx="209275" cy="286675"/>
                </a:xfrm>
                <a:custGeom>
                  <a:avLst/>
                  <a:gdLst>
                    <a:gd name="T0" fmla="*/ 2147483646 w 8371"/>
                    <a:gd name="T1" fmla="*/ 0 h 11467"/>
                    <a:gd name="T2" fmla="*/ 2147483646 w 8371"/>
                    <a:gd name="T3" fmla="*/ 751953125 h 11467"/>
                    <a:gd name="T4" fmla="*/ 2147483646 w 8371"/>
                    <a:gd name="T5" fmla="*/ 2147483646 h 11467"/>
                    <a:gd name="T6" fmla="*/ 2147483646 w 8371"/>
                    <a:gd name="T7" fmla="*/ 2147483646 h 11467"/>
                    <a:gd name="T8" fmla="*/ 2147483646 w 8371"/>
                    <a:gd name="T9" fmla="*/ 2147483646 h 11467"/>
                    <a:gd name="T10" fmla="*/ 2147483646 w 8371"/>
                    <a:gd name="T11" fmla="*/ 2050781250 h 11467"/>
                    <a:gd name="T12" fmla="*/ 2147483646 w 8371"/>
                    <a:gd name="T13" fmla="*/ 0 h 1146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2345;p14"/>
                <p:cNvSpPr>
                  <a:spLocks/>
                </p:cNvSpPr>
                <p:nvPr/>
              </p:nvSpPr>
              <p:spPr bwMode="auto">
                <a:xfrm>
                  <a:off x="1897500" y="2189475"/>
                  <a:ext cx="242575" cy="246475"/>
                </a:xfrm>
                <a:custGeom>
                  <a:avLst/>
                  <a:gdLst>
                    <a:gd name="T0" fmla="*/ 2147483646 w 9703"/>
                    <a:gd name="T1" fmla="*/ 0 h 9859"/>
                    <a:gd name="T2" fmla="*/ 2147483646 w 9703"/>
                    <a:gd name="T3" fmla="*/ 341796875 h 9859"/>
                    <a:gd name="T4" fmla="*/ 2147483646 w 9703"/>
                    <a:gd name="T5" fmla="*/ 2147483646 h 9859"/>
                    <a:gd name="T6" fmla="*/ 2147483646 w 9703"/>
                    <a:gd name="T7" fmla="*/ 2147483646 h 9859"/>
                    <a:gd name="T8" fmla="*/ 2147483646 w 9703"/>
                    <a:gd name="T9" fmla="*/ 2147483646 h 9859"/>
                    <a:gd name="T10" fmla="*/ 2147483646 w 9703"/>
                    <a:gd name="T11" fmla="*/ 1972656250 h 9859"/>
                    <a:gd name="T12" fmla="*/ 2147483646 w 9703"/>
                    <a:gd name="T13" fmla="*/ 0 h 98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2346;p14"/>
                <p:cNvSpPr>
                  <a:spLocks/>
                </p:cNvSpPr>
                <p:nvPr/>
              </p:nvSpPr>
              <p:spPr bwMode="auto">
                <a:xfrm>
                  <a:off x="1886375" y="2237950"/>
                  <a:ext cx="267325" cy="198325"/>
                </a:xfrm>
                <a:custGeom>
                  <a:avLst/>
                  <a:gdLst>
                    <a:gd name="T0" fmla="*/ 2147483646 w 10693"/>
                    <a:gd name="T1" fmla="*/ 0 h 7933"/>
                    <a:gd name="T2" fmla="*/ 2147483646 w 10693"/>
                    <a:gd name="T3" fmla="*/ 302734375 h 7933"/>
                    <a:gd name="T4" fmla="*/ 2147483646 w 10693"/>
                    <a:gd name="T5" fmla="*/ 2147483646 h 7933"/>
                    <a:gd name="T6" fmla="*/ 2147483646 w 10693"/>
                    <a:gd name="T7" fmla="*/ 2147483646 h 7933"/>
                    <a:gd name="T8" fmla="*/ 2147483646 w 10693"/>
                    <a:gd name="T9" fmla="*/ 2147483646 h 7933"/>
                    <a:gd name="T10" fmla="*/ 2147483646 w 10693"/>
                    <a:gd name="T11" fmla="*/ 2147483646 h 7933"/>
                    <a:gd name="T12" fmla="*/ 2147483646 w 10693"/>
                    <a:gd name="T13" fmla="*/ 0 h 79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2347;p14"/>
                <p:cNvSpPr>
                  <a:spLocks/>
                </p:cNvSpPr>
                <p:nvPr/>
              </p:nvSpPr>
              <p:spPr bwMode="auto">
                <a:xfrm>
                  <a:off x="1892725" y="2371875"/>
                  <a:ext cx="352400" cy="66200"/>
                </a:xfrm>
                <a:custGeom>
                  <a:avLst/>
                  <a:gdLst>
                    <a:gd name="T0" fmla="*/ 2147483646 w 14096"/>
                    <a:gd name="T1" fmla="*/ 9765625 h 2648"/>
                    <a:gd name="T2" fmla="*/ 2147483646 w 14096"/>
                    <a:gd name="T3" fmla="*/ 2147483646 h 2648"/>
                    <a:gd name="T4" fmla="*/ 2147483646 w 14096"/>
                    <a:gd name="T5" fmla="*/ 2147483646 h 2648"/>
                    <a:gd name="T6" fmla="*/ 2147483646 w 14096"/>
                    <a:gd name="T7" fmla="*/ 2147483646 h 2648"/>
                    <a:gd name="T8" fmla="*/ 2147483646 w 14096"/>
                    <a:gd name="T9" fmla="*/ 2147483646 h 2648"/>
                    <a:gd name="T10" fmla="*/ 2147483646 w 14096"/>
                    <a:gd name="T11" fmla="*/ 2147483646 h 2648"/>
                    <a:gd name="T12" fmla="*/ 2147483646 w 14096"/>
                    <a:gd name="T13" fmla="*/ 2147483646 h 2648"/>
                    <a:gd name="T14" fmla="*/ 2147483646 w 14096"/>
                    <a:gd name="T15" fmla="*/ 9765625 h 264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2348;p14"/>
                <p:cNvSpPr>
                  <a:spLocks/>
                </p:cNvSpPr>
                <p:nvPr/>
              </p:nvSpPr>
              <p:spPr bwMode="auto">
                <a:xfrm>
                  <a:off x="1903150" y="2430675"/>
                  <a:ext cx="303625" cy="52000"/>
                </a:xfrm>
                <a:custGeom>
                  <a:avLst/>
                  <a:gdLst>
                    <a:gd name="T0" fmla="*/ 2147483646 w 12145"/>
                    <a:gd name="T1" fmla="*/ 9765625 h 2080"/>
                    <a:gd name="T2" fmla="*/ 2147483646 w 12145"/>
                    <a:gd name="T3" fmla="*/ 263671875 h 2080"/>
                    <a:gd name="T4" fmla="*/ 2147483646 w 12145"/>
                    <a:gd name="T5" fmla="*/ 2147483646 h 2080"/>
                    <a:gd name="T6" fmla="*/ 2147483646 w 12145"/>
                    <a:gd name="T7" fmla="*/ 2147483646 h 2080"/>
                    <a:gd name="T8" fmla="*/ 2147483646 w 12145"/>
                    <a:gd name="T9" fmla="*/ 2147483646 h 2080"/>
                    <a:gd name="T10" fmla="*/ 2147483646 w 12145"/>
                    <a:gd name="T11" fmla="*/ 2147483646 h 2080"/>
                    <a:gd name="T12" fmla="*/ 2147483646 w 12145"/>
                    <a:gd name="T13" fmla="*/ 2147483646 h 2080"/>
                    <a:gd name="T14" fmla="*/ 2147483646 w 12145"/>
                    <a:gd name="T15" fmla="*/ 9765625 h 20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2349;p14"/>
                <p:cNvSpPr>
                  <a:spLocks/>
                </p:cNvSpPr>
                <p:nvPr/>
              </p:nvSpPr>
              <p:spPr bwMode="auto">
                <a:xfrm>
                  <a:off x="1896500" y="2399750"/>
                  <a:ext cx="261075" cy="55550"/>
                </a:xfrm>
                <a:custGeom>
                  <a:avLst/>
                  <a:gdLst>
                    <a:gd name="T0" fmla="*/ 2147483646 w 10443"/>
                    <a:gd name="T1" fmla="*/ 0 h 2222"/>
                    <a:gd name="T2" fmla="*/ 2147483646 w 10443"/>
                    <a:gd name="T3" fmla="*/ 2147483646 h 2222"/>
                    <a:gd name="T4" fmla="*/ 2147483646 w 10443"/>
                    <a:gd name="T5" fmla="*/ 2147483646 h 2222"/>
                    <a:gd name="T6" fmla="*/ 2147483646 w 10443"/>
                    <a:gd name="T7" fmla="*/ 2147483646 h 2222"/>
                    <a:gd name="T8" fmla="*/ 2147483646 w 10443"/>
                    <a:gd name="T9" fmla="*/ 2147483646 h 2222"/>
                    <a:gd name="T10" fmla="*/ 2147483646 w 10443"/>
                    <a:gd name="T11" fmla="*/ 2147483646 h 2222"/>
                    <a:gd name="T12" fmla="*/ 2147483646 w 10443"/>
                    <a:gd name="T13" fmla="*/ 2147483646 h 2222"/>
                    <a:gd name="T14" fmla="*/ 2147483646 w 10443"/>
                    <a:gd name="T15" fmla="*/ 0 h 222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2350;p14"/>
                <p:cNvSpPr>
                  <a:spLocks/>
                </p:cNvSpPr>
                <p:nvPr/>
              </p:nvSpPr>
              <p:spPr bwMode="auto">
                <a:xfrm>
                  <a:off x="1881150" y="2440525"/>
                  <a:ext cx="262825" cy="81850"/>
                </a:xfrm>
                <a:custGeom>
                  <a:avLst/>
                  <a:gdLst>
                    <a:gd name="T0" fmla="*/ 2147483646 w 10513"/>
                    <a:gd name="T1" fmla="*/ 0 h 3274"/>
                    <a:gd name="T2" fmla="*/ 2147483646 w 10513"/>
                    <a:gd name="T3" fmla="*/ 2147483646 h 3274"/>
                    <a:gd name="T4" fmla="*/ 2147483646 w 10513"/>
                    <a:gd name="T5" fmla="*/ 2147483646 h 3274"/>
                    <a:gd name="T6" fmla="*/ 2147483646 w 10513"/>
                    <a:gd name="T7" fmla="*/ 2147483646 h 3274"/>
                    <a:gd name="T8" fmla="*/ 2147483646 w 10513"/>
                    <a:gd name="T9" fmla="*/ 2147483646 h 3274"/>
                    <a:gd name="T10" fmla="*/ 2147483646 w 10513"/>
                    <a:gd name="T11" fmla="*/ 2147483646 h 3274"/>
                    <a:gd name="T12" fmla="*/ 2147483646 w 10513"/>
                    <a:gd name="T13" fmla="*/ 2147483646 h 3274"/>
                    <a:gd name="T14" fmla="*/ 2147483646 w 10513"/>
                    <a:gd name="T15" fmla="*/ 0 h 3274"/>
                    <a:gd name="T16" fmla="*/ 2147483646 w 10513"/>
                    <a:gd name="T17" fmla="*/ 0 h 32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2351;p14"/>
                <p:cNvSpPr>
                  <a:spLocks/>
                </p:cNvSpPr>
                <p:nvPr/>
              </p:nvSpPr>
              <p:spPr bwMode="auto">
                <a:xfrm>
                  <a:off x="1778950" y="2225375"/>
                  <a:ext cx="256250" cy="292100"/>
                </a:xfrm>
                <a:custGeom>
                  <a:avLst/>
                  <a:gdLst>
                    <a:gd name="T0" fmla="*/ 2147483646 w 10250"/>
                    <a:gd name="T1" fmla="*/ 2147483646 h 11684"/>
                    <a:gd name="T2" fmla="*/ 2147483646 w 10250"/>
                    <a:gd name="T3" fmla="*/ 2147483646 h 11684"/>
                    <a:gd name="T4" fmla="*/ 2147483646 w 10250"/>
                    <a:gd name="T5" fmla="*/ 2147483646 h 11684"/>
                    <a:gd name="T6" fmla="*/ 2147483646 w 10250"/>
                    <a:gd name="T7" fmla="*/ 2147483646 h 11684"/>
                    <a:gd name="T8" fmla="*/ 2147483646 w 10250"/>
                    <a:gd name="T9" fmla="*/ 2147483646 h 11684"/>
                    <a:gd name="T10" fmla="*/ 2147483646 w 10250"/>
                    <a:gd name="T11" fmla="*/ 2147483646 h 11684"/>
                    <a:gd name="T12" fmla="*/ 2147483646 w 10250"/>
                    <a:gd name="T13" fmla="*/ 2147483646 h 11684"/>
                    <a:gd name="T14" fmla="*/ 2147483646 w 10250"/>
                    <a:gd name="T15" fmla="*/ 2147483646 h 11684"/>
                    <a:gd name="T16" fmla="*/ 2147483646 w 10250"/>
                    <a:gd name="T17" fmla="*/ 2147483646 h 11684"/>
                    <a:gd name="T18" fmla="*/ 2147483646 w 10250"/>
                    <a:gd name="T19" fmla="*/ 2147483646 h 11684"/>
                    <a:gd name="T20" fmla="*/ 2147483646 w 10250"/>
                    <a:gd name="T21" fmla="*/ 2147483646 h 11684"/>
                    <a:gd name="T22" fmla="*/ 2147483646 w 10250"/>
                    <a:gd name="T23" fmla="*/ 2147483646 h 11684"/>
                    <a:gd name="T24" fmla="*/ 2147483646 w 10250"/>
                    <a:gd name="T25" fmla="*/ 2147483646 h 11684"/>
                    <a:gd name="T26" fmla="*/ 2147483646 w 10250"/>
                    <a:gd name="T27" fmla="*/ 2147483646 h 11684"/>
                    <a:gd name="T28" fmla="*/ 2147483646 w 10250"/>
                    <a:gd name="T29" fmla="*/ 2147483646 h 11684"/>
                    <a:gd name="T30" fmla="*/ 2147483646 w 10250"/>
                    <a:gd name="T31" fmla="*/ 2147483646 h 11684"/>
                    <a:gd name="T32" fmla="*/ 2147483646 w 10250"/>
                    <a:gd name="T33" fmla="*/ 2147483646 h 11684"/>
                    <a:gd name="T34" fmla="*/ 2147483646 w 10250"/>
                    <a:gd name="T35" fmla="*/ 2147483646 h 11684"/>
                    <a:gd name="T36" fmla="*/ 2147483646 w 10250"/>
                    <a:gd name="T37" fmla="*/ 2147483646 h 11684"/>
                    <a:gd name="T38" fmla="*/ 2147483646 w 10250"/>
                    <a:gd name="T39" fmla="*/ 2147483646 h 11684"/>
                    <a:gd name="T40" fmla="*/ 2147483646 w 10250"/>
                    <a:gd name="T41" fmla="*/ 2147483646 h 11684"/>
                    <a:gd name="T42" fmla="*/ 2147483646 w 10250"/>
                    <a:gd name="T43" fmla="*/ 2147483646 h 11684"/>
                    <a:gd name="T44" fmla="*/ 2147483646 w 10250"/>
                    <a:gd name="T45" fmla="*/ 2147483646 h 11684"/>
                    <a:gd name="T46" fmla="*/ 2147483646 w 10250"/>
                    <a:gd name="T47" fmla="*/ 2147483646 h 11684"/>
                    <a:gd name="T48" fmla="*/ 2147483646 w 10250"/>
                    <a:gd name="T49" fmla="*/ 2147483646 h 11684"/>
                    <a:gd name="T50" fmla="*/ 2147483646 w 10250"/>
                    <a:gd name="T51" fmla="*/ 2147483646 h 11684"/>
                    <a:gd name="T52" fmla="*/ 2147483646 w 10250"/>
                    <a:gd name="T53" fmla="*/ 2147483646 h 11684"/>
                    <a:gd name="T54" fmla="*/ 2147483646 w 10250"/>
                    <a:gd name="T55" fmla="*/ 2147483646 h 11684"/>
                    <a:gd name="T56" fmla="*/ 2147483646 w 10250"/>
                    <a:gd name="T57" fmla="*/ 2147483646 h 11684"/>
                    <a:gd name="T58" fmla="*/ 2147483646 w 10250"/>
                    <a:gd name="T59" fmla="*/ 2147483646 h 11684"/>
                    <a:gd name="T60" fmla="*/ 2147483646 w 10250"/>
                    <a:gd name="T61" fmla="*/ 2147483646 h 11684"/>
                    <a:gd name="T62" fmla="*/ 2147483646 w 10250"/>
                    <a:gd name="T63" fmla="*/ 0 h 1168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2352;p14"/>
                <p:cNvSpPr>
                  <a:spLocks/>
                </p:cNvSpPr>
                <p:nvPr/>
              </p:nvSpPr>
              <p:spPr bwMode="auto">
                <a:xfrm>
                  <a:off x="1854000" y="2320150"/>
                  <a:ext cx="101750" cy="105950"/>
                </a:xfrm>
                <a:custGeom>
                  <a:avLst/>
                  <a:gdLst>
                    <a:gd name="T0" fmla="*/ 2147483646 w 4070"/>
                    <a:gd name="T1" fmla="*/ 9765625 h 4238"/>
                    <a:gd name="T2" fmla="*/ 2147483646 w 4070"/>
                    <a:gd name="T3" fmla="*/ 771484375 h 4238"/>
                    <a:gd name="T4" fmla="*/ 2147483646 w 4070"/>
                    <a:gd name="T5" fmla="*/ 2147483646 h 4238"/>
                    <a:gd name="T6" fmla="*/ 1308593750 w 4070"/>
                    <a:gd name="T7" fmla="*/ 2147483646 h 4238"/>
                    <a:gd name="T8" fmla="*/ 2147483646 w 4070"/>
                    <a:gd name="T9" fmla="*/ 2147483646 h 4238"/>
                    <a:gd name="T10" fmla="*/ 2147483646 w 4070"/>
                    <a:gd name="T11" fmla="*/ 2147483646 h 4238"/>
                    <a:gd name="T12" fmla="*/ 2147483646 w 4070"/>
                    <a:gd name="T13" fmla="*/ 2147483646 h 4238"/>
                    <a:gd name="T14" fmla="*/ 2147483646 w 4070"/>
                    <a:gd name="T15" fmla="*/ 2147483646 h 4238"/>
                    <a:gd name="T16" fmla="*/ 2147483646 w 4070"/>
                    <a:gd name="T17" fmla="*/ 2147483646 h 4238"/>
                    <a:gd name="T18" fmla="*/ 2147483646 w 4070"/>
                    <a:gd name="T19" fmla="*/ 2147483646 h 4238"/>
                    <a:gd name="T20" fmla="*/ 2147483646 w 4070"/>
                    <a:gd name="T21" fmla="*/ 2147483646 h 4238"/>
                    <a:gd name="T22" fmla="*/ 2147483646 w 4070"/>
                    <a:gd name="T23" fmla="*/ 2147483646 h 4238"/>
                    <a:gd name="T24" fmla="*/ 2147483646 w 4070"/>
                    <a:gd name="T25" fmla="*/ 2147483646 h 4238"/>
                    <a:gd name="T26" fmla="*/ 2147483646 w 4070"/>
                    <a:gd name="T27" fmla="*/ 2147483646 h 4238"/>
                    <a:gd name="T28" fmla="*/ 2147483646 w 4070"/>
                    <a:gd name="T29" fmla="*/ 1640625000 h 4238"/>
                    <a:gd name="T30" fmla="*/ 2147483646 w 4070"/>
                    <a:gd name="T31" fmla="*/ 2070312500 h 4238"/>
                    <a:gd name="T32" fmla="*/ 2147483646 w 4070"/>
                    <a:gd name="T33" fmla="*/ 9765625 h 42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5" name="Google Shape;2353;p14"/>
              <p:cNvGrpSpPr>
                <a:grpSpLocks/>
              </p:cNvGrpSpPr>
              <p:nvPr/>
            </p:nvGrpSpPr>
            <p:grpSpPr bwMode="auto"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43" name="Google Shape;2354;p14"/>
                <p:cNvSpPr/>
                <p:nvPr/>
              </p:nvSpPr>
              <p:spPr>
                <a:xfrm>
                  <a:off x="2736225" y="1964520"/>
                  <a:ext cx="443410" cy="773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4" name="Google Shape;2355;p14"/>
                <p:cNvSpPr/>
                <p:nvPr/>
              </p:nvSpPr>
              <p:spPr>
                <a:xfrm>
                  <a:off x="3071203" y="1973233"/>
                  <a:ext cx="527638" cy="772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5" name="Google Shape;2356;p14"/>
                <p:cNvSpPr/>
                <p:nvPr/>
              </p:nvSpPr>
              <p:spPr>
                <a:xfrm>
                  <a:off x="3091534" y="2259803"/>
                  <a:ext cx="620580" cy="498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" name="Google Shape;2357;p14"/>
                <p:cNvSpPr/>
                <p:nvPr/>
              </p:nvSpPr>
              <p:spPr>
                <a:xfrm>
                  <a:off x="2612303" y="2254962"/>
                  <a:ext cx="463740" cy="487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" name="Google Shape;2358;p14"/>
                <p:cNvSpPr/>
                <p:nvPr/>
              </p:nvSpPr>
              <p:spPr>
                <a:xfrm>
                  <a:off x="2690722" y="2429228"/>
                  <a:ext cx="322392" cy="245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" name="Google Shape;2359;p14"/>
                <p:cNvSpPr/>
                <p:nvPr/>
              </p:nvSpPr>
              <p:spPr>
                <a:xfrm>
                  <a:off x="2740098" y="2412769"/>
                  <a:ext cx="272048" cy="237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" name="Google Shape;2360;p14"/>
                <p:cNvSpPr/>
                <p:nvPr/>
              </p:nvSpPr>
              <p:spPr>
                <a:xfrm>
                  <a:off x="2825295" y="2378884"/>
                  <a:ext cx="224609" cy="2768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0" name="Google Shape;2361;p14"/>
                <p:cNvSpPr/>
                <p:nvPr/>
              </p:nvSpPr>
              <p:spPr>
                <a:xfrm>
                  <a:off x="2877574" y="2190097"/>
                  <a:ext cx="168457" cy="500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1" name="Google Shape;2362;p14"/>
                <p:cNvSpPr/>
                <p:nvPr/>
              </p:nvSpPr>
              <p:spPr>
                <a:xfrm>
                  <a:off x="2950185" y="2129104"/>
                  <a:ext cx="133604" cy="547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2" name="Google Shape;2363;p14"/>
                <p:cNvSpPr/>
                <p:nvPr/>
              </p:nvSpPr>
              <p:spPr>
                <a:xfrm>
                  <a:off x="3035381" y="2149435"/>
                  <a:ext cx="66802" cy="526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3" name="Google Shape;2364;p14"/>
                <p:cNvSpPr/>
                <p:nvPr/>
              </p:nvSpPr>
              <p:spPr>
                <a:xfrm>
                  <a:off x="3046031" y="2091346"/>
                  <a:ext cx="209119" cy="588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4" name="Google Shape;2365;p14"/>
                <p:cNvSpPr/>
                <p:nvPr/>
              </p:nvSpPr>
              <p:spPr>
                <a:xfrm>
                  <a:off x="3056681" y="2132976"/>
                  <a:ext cx="260431" cy="5508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5" name="Google Shape;2366;p14"/>
                <p:cNvSpPr/>
                <p:nvPr/>
              </p:nvSpPr>
              <p:spPr>
                <a:xfrm>
                  <a:off x="3065394" y="2230759"/>
                  <a:ext cx="263335" cy="446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6" name="Google Shape;2367;p14"/>
                <p:cNvSpPr/>
                <p:nvPr/>
              </p:nvSpPr>
              <p:spPr>
                <a:xfrm>
                  <a:off x="3100247" y="2345000"/>
                  <a:ext cx="319487" cy="376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7" name="Google Shape;2368;p14"/>
                <p:cNvSpPr/>
                <p:nvPr/>
              </p:nvSpPr>
              <p:spPr>
                <a:xfrm>
                  <a:off x="3101215" y="2448590"/>
                  <a:ext cx="375640" cy="28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8" name="Google Shape;2369;p14"/>
                <p:cNvSpPr/>
                <p:nvPr/>
              </p:nvSpPr>
              <p:spPr>
                <a:xfrm>
                  <a:off x="3116706" y="2533787"/>
                  <a:ext cx="390162" cy="183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9" name="Google Shape;2370;p14"/>
                <p:cNvSpPr/>
                <p:nvPr/>
              </p:nvSpPr>
              <p:spPr>
                <a:xfrm>
                  <a:off x="3110897" y="2442782"/>
                  <a:ext cx="263335" cy="245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0" name="Google Shape;2371;p14"/>
                <p:cNvSpPr/>
                <p:nvPr/>
              </p:nvSpPr>
              <p:spPr>
                <a:xfrm>
                  <a:off x="3116706" y="2583162"/>
                  <a:ext cx="324328" cy="1336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1" name="Google Shape;2372;p14"/>
                <p:cNvSpPr>
                  <a:spLocks/>
                </p:cNvSpPr>
                <p:nvPr/>
              </p:nvSpPr>
              <p:spPr bwMode="auto">
                <a:xfrm>
                  <a:off x="3042350" y="2200350"/>
                  <a:ext cx="62575" cy="497050"/>
                </a:xfrm>
                <a:custGeom>
                  <a:avLst/>
                  <a:gdLst>
                    <a:gd name="T0" fmla="*/ 1630859375 w 2503"/>
                    <a:gd name="T1" fmla="*/ 9765625 h 19882"/>
                    <a:gd name="T2" fmla="*/ 0 w 2503"/>
                    <a:gd name="T3" fmla="*/ 332031250 h 19882"/>
                    <a:gd name="T4" fmla="*/ 2147483646 w 2503"/>
                    <a:gd name="T5" fmla="*/ 2147483646 h 19882"/>
                    <a:gd name="T6" fmla="*/ 2147483646 w 2503"/>
                    <a:gd name="T7" fmla="*/ 2147483646 h 19882"/>
                    <a:gd name="T8" fmla="*/ 1630859375 w 2503"/>
                    <a:gd name="T9" fmla="*/ 9765625 h 198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2" name="Google Shape;2373;p14"/>
                <p:cNvSpPr>
                  <a:spLocks/>
                </p:cNvSpPr>
                <p:nvPr/>
              </p:nvSpPr>
              <p:spPr bwMode="auto">
                <a:xfrm>
                  <a:off x="3060700" y="2276250"/>
                  <a:ext cx="77575" cy="434500"/>
                </a:xfrm>
                <a:custGeom>
                  <a:avLst/>
                  <a:gdLst>
                    <a:gd name="T0" fmla="*/ 2147483646 w 3103"/>
                    <a:gd name="T1" fmla="*/ 0 h 17380"/>
                    <a:gd name="T2" fmla="*/ 0 w 3103"/>
                    <a:gd name="T3" fmla="*/ 2147483646 h 17380"/>
                    <a:gd name="T4" fmla="*/ 1630859375 w 3103"/>
                    <a:gd name="T5" fmla="*/ 2147483646 h 17380"/>
                    <a:gd name="T6" fmla="*/ 2147483646 w 3103"/>
                    <a:gd name="T7" fmla="*/ 0 h 17380"/>
                    <a:gd name="T8" fmla="*/ 2147483646 w 3103"/>
                    <a:gd name="T9" fmla="*/ 0 h 1738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lnTo>
                        <a:pt x="2235" y="0"/>
                      </a:ln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2374;p14"/>
                <p:cNvSpPr/>
                <p:nvPr/>
              </p:nvSpPr>
              <p:spPr>
                <a:xfrm>
                  <a:off x="3036350" y="2297560"/>
                  <a:ext cx="34853" cy="3930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2375;p14"/>
                <p:cNvSpPr>
                  <a:spLocks/>
                </p:cNvSpPr>
                <p:nvPr/>
              </p:nvSpPr>
              <p:spPr bwMode="auto">
                <a:xfrm>
                  <a:off x="3085700" y="2226200"/>
                  <a:ext cx="105100" cy="455350"/>
                </a:xfrm>
                <a:custGeom>
                  <a:avLst/>
                  <a:gdLst>
                    <a:gd name="T0" fmla="*/ 2147483646 w 4204"/>
                    <a:gd name="T1" fmla="*/ 9765625 h 18214"/>
                    <a:gd name="T2" fmla="*/ 9765625 w 4204"/>
                    <a:gd name="T3" fmla="*/ 2147483646 h 18214"/>
                    <a:gd name="T4" fmla="*/ 1640625000 w 4204"/>
                    <a:gd name="T5" fmla="*/ 2147483646 h 18214"/>
                    <a:gd name="T6" fmla="*/ 2147483646 w 4204"/>
                    <a:gd name="T7" fmla="*/ 9765625 h 18214"/>
                    <a:gd name="T8" fmla="*/ 2147483646 w 4204"/>
                    <a:gd name="T9" fmla="*/ 9765625 h 182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lnTo>
                        <a:pt x="3970" y="1"/>
                      </a:ln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5" name="Google Shape;2376;p14"/>
                <p:cNvSpPr>
                  <a:spLocks/>
                </p:cNvSpPr>
                <p:nvPr/>
              </p:nvSpPr>
              <p:spPr bwMode="auto">
                <a:xfrm>
                  <a:off x="3087375" y="2293750"/>
                  <a:ext cx="161800" cy="425325"/>
                </a:xfrm>
                <a:custGeom>
                  <a:avLst/>
                  <a:gdLst>
                    <a:gd name="T0" fmla="*/ 2147483646 w 6472"/>
                    <a:gd name="T1" fmla="*/ 9765625 h 17013"/>
                    <a:gd name="T2" fmla="*/ 9765625 w 6472"/>
                    <a:gd name="T3" fmla="*/ 2147483646 h 17013"/>
                    <a:gd name="T4" fmla="*/ 1308593750 w 6472"/>
                    <a:gd name="T5" fmla="*/ 2147483646 h 17013"/>
                    <a:gd name="T6" fmla="*/ 2147483646 w 6472"/>
                    <a:gd name="T7" fmla="*/ 9765625 h 17013"/>
                    <a:gd name="T8" fmla="*/ 2147483646 w 6472"/>
                    <a:gd name="T9" fmla="*/ 9765625 h 170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lnTo>
                        <a:pt x="6305" y="1"/>
                      </a:ln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6" name="Google Shape;2377;p14"/>
                <p:cNvSpPr>
                  <a:spLocks/>
                </p:cNvSpPr>
                <p:nvPr/>
              </p:nvSpPr>
              <p:spPr bwMode="auto">
                <a:xfrm>
                  <a:off x="3095725" y="2172825"/>
                  <a:ext cx="140125" cy="516225"/>
                </a:xfrm>
                <a:custGeom>
                  <a:avLst/>
                  <a:gdLst>
                    <a:gd name="T0" fmla="*/ 2147483646 w 5605"/>
                    <a:gd name="T1" fmla="*/ 9765625 h 20649"/>
                    <a:gd name="T2" fmla="*/ 0 w 5605"/>
                    <a:gd name="T3" fmla="*/ 2147483646 h 20649"/>
                    <a:gd name="T4" fmla="*/ 1308593750 w 5605"/>
                    <a:gd name="T5" fmla="*/ 2147483646 h 20649"/>
                    <a:gd name="T6" fmla="*/ 2147483646 w 5605"/>
                    <a:gd name="T7" fmla="*/ 9765625 h 20649"/>
                    <a:gd name="T8" fmla="*/ 2147483646 w 5605"/>
                    <a:gd name="T9" fmla="*/ 9765625 h 206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lnTo>
                        <a:pt x="5237" y="1"/>
                      </a:ln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7" name="Google Shape;2378;p14"/>
                <p:cNvSpPr>
                  <a:spLocks/>
                </p:cNvSpPr>
                <p:nvPr/>
              </p:nvSpPr>
              <p:spPr bwMode="auto">
                <a:xfrm>
                  <a:off x="3095725" y="2163650"/>
                  <a:ext cx="65050" cy="492875"/>
                </a:xfrm>
                <a:custGeom>
                  <a:avLst/>
                  <a:gdLst>
                    <a:gd name="T0" fmla="*/ 2147483646 w 2602"/>
                    <a:gd name="T1" fmla="*/ 9765625 h 19715"/>
                    <a:gd name="T2" fmla="*/ 2147483646 w 2602"/>
                    <a:gd name="T3" fmla="*/ 332031250 h 19715"/>
                    <a:gd name="T4" fmla="*/ 0 w 2602"/>
                    <a:gd name="T5" fmla="*/ 2147483646 h 19715"/>
                    <a:gd name="T6" fmla="*/ 1630859375 w 2602"/>
                    <a:gd name="T7" fmla="*/ 2147483646 h 19715"/>
                    <a:gd name="T8" fmla="*/ 2147483646 w 2602"/>
                    <a:gd name="T9" fmla="*/ 9765625 h 197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8" name="Google Shape;2379;p14"/>
                <p:cNvSpPr>
                  <a:spLocks/>
                </p:cNvSpPr>
                <p:nvPr/>
              </p:nvSpPr>
              <p:spPr bwMode="auto">
                <a:xfrm>
                  <a:off x="2964800" y="2518900"/>
                  <a:ext cx="154300" cy="291900"/>
                </a:xfrm>
                <a:custGeom>
                  <a:avLst/>
                  <a:gdLst>
                    <a:gd name="T0" fmla="*/ 2147483646 w 6172"/>
                    <a:gd name="T1" fmla="*/ 9765625 h 11676"/>
                    <a:gd name="T2" fmla="*/ 2147483646 w 6172"/>
                    <a:gd name="T3" fmla="*/ 2147483646 h 11676"/>
                    <a:gd name="T4" fmla="*/ 2147483646 w 6172"/>
                    <a:gd name="T5" fmla="*/ 2147483646 h 11676"/>
                    <a:gd name="T6" fmla="*/ 2147483646 w 6172"/>
                    <a:gd name="T7" fmla="*/ 9765625 h 1167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2380;p14"/>
                <p:cNvSpPr>
                  <a:spLocks/>
                </p:cNvSpPr>
                <p:nvPr/>
              </p:nvSpPr>
              <p:spPr bwMode="auto">
                <a:xfrm>
                  <a:off x="3061525" y="2502225"/>
                  <a:ext cx="196825" cy="313600"/>
                </a:xfrm>
                <a:custGeom>
                  <a:avLst/>
                  <a:gdLst>
                    <a:gd name="T0" fmla="*/ 2147483646 w 7873"/>
                    <a:gd name="T1" fmla="*/ 9765625 h 12544"/>
                    <a:gd name="T2" fmla="*/ 2147483646 w 7873"/>
                    <a:gd name="T3" fmla="*/ 9765625 h 12544"/>
                    <a:gd name="T4" fmla="*/ 2147483646 w 7873"/>
                    <a:gd name="T5" fmla="*/ 2147483646 h 12544"/>
                    <a:gd name="T6" fmla="*/ 2147483646 w 7873"/>
                    <a:gd name="T7" fmla="*/ 2147483646 h 12544"/>
                    <a:gd name="T8" fmla="*/ 2147483646 w 7873"/>
                    <a:gd name="T9" fmla="*/ 9765625 h 1254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0" name="Google Shape;2381;p14"/>
                <p:cNvSpPr>
                  <a:spLocks/>
                </p:cNvSpPr>
                <p:nvPr/>
              </p:nvSpPr>
              <p:spPr bwMode="auto">
                <a:xfrm>
                  <a:off x="3013150" y="2179500"/>
                  <a:ext cx="52575" cy="40050"/>
                </a:xfrm>
                <a:custGeom>
                  <a:avLst/>
                  <a:gdLst>
                    <a:gd name="T0" fmla="*/ 2147483646 w 2103"/>
                    <a:gd name="T1" fmla="*/ 9765625 h 1602"/>
                    <a:gd name="T2" fmla="*/ 2147483646 w 2103"/>
                    <a:gd name="T3" fmla="*/ 2147483646 h 1602"/>
                    <a:gd name="T4" fmla="*/ 2147483646 w 2103"/>
                    <a:gd name="T5" fmla="*/ 9765625 h 160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2382;p14"/>
                <p:cNvSpPr>
                  <a:spLocks/>
                </p:cNvSpPr>
                <p:nvPr/>
              </p:nvSpPr>
              <p:spPr bwMode="auto">
                <a:xfrm>
                  <a:off x="3099050" y="2143650"/>
                  <a:ext cx="51725" cy="40875"/>
                </a:xfrm>
                <a:custGeom>
                  <a:avLst/>
                  <a:gdLst>
                    <a:gd name="T0" fmla="*/ 2147483646 w 2069"/>
                    <a:gd name="T1" fmla="*/ 0 h 1635"/>
                    <a:gd name="T2" fmla="*/ 2147483646 w 2069"/>
                    <a:gd name="T3" fmla="*/ 2147483646 h 1635"/>
                    <a:gd name="T4" fmla="*/ 2147483646 w 2069"/>
                    <a:gd name="T5" fmla="*/ 0 h 16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2383;p14"/>
                <p:cNvSpPr>
                  <a:spLocks/>
                </p:cNvSpPr>
                <p:nvPr/>
              </p:nvSpPr>
              <p:spPr bwMode="auto">
                <a:xfrm>
                  <a:off x="3161600" y="2212850"/>
                  <a:ext cx="51725" cy="40075"/>
                </a:xfrm>
                <a:custGeom>
                  <a:avLst/>
                  <a:gdLst>
                    <a:gd name="T0" fmla="*/ 2147483646 w 2069"/>
                    <a:gd name="T1" fmla="*/ 9765625 h 1603"/>
                    <a:gd name="T2" fmla="*/ 2147483646 w 2069"/>
                    <a:gd name="T3" fmla="*/ 2147483646 h 1603"/>
                    <a:gd name="T4" fmla="*/ 2147483646 w 2069"/>
                    <a:gd name="T5" fmla="*/ 9765625 h 160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2384;p14"/>
                <p:cNvSpPr>
                  <a:spLocks/>
                </p:cNvSpPr>
                <p:nvPr/>
              </p:nvSpPr>
              <p:spPr bwMode="auto">
                <a:xfrm>
                  <a:off x="3092375" y="2248725"/>
                  <a:ext cx="52575" cy="40875"/>
                </a:xfrm>
                <a:custGeom>
                  <a:avLst/>
                  <a:gdLst>
                    <a:gd name="T0" fmla="*/ 2147483646 w 2103"/>
                    <a:gd name="T1" fmla="*/ 0 h 1635"/>
                    <a:gd name="T2" fmla="*/ 2147483646 w 2103"/>
                    <a:gd name="T3" fmla="*/ 2147483646 h 1635"/>
                    <a:gd name="T4" fmla="*/ 2147483646 w 2103"/>
                    <a:gd name="T5" fmla="*/ 0 h 16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4" name="Google Shape;2385;p14"/>
                <p:cNvSpPr>
                  <a:spLocks/>
                </p:cNvSpPr>
                <p:nvPr/>
              </p:nvSpPr>
              <p:spPr bwMode="auto">
                <a:xfrm>
                  <a:off x="3200800" y="2155325"/>
                  <a:ext cx="52550" cy="40875"/>
                </a:xfrm>
                <a:custGeom>
                  <a:avLst/>
                  <a:gdLst>
                    <a:gd name="T0" fmla="*/ 2147483646 w 2102"/>
                    <a:gd name="T1" fmla="*/ 0 h 1635"/>
                    <a:gd name="T2" fmla="*/ 2147483646 w 2102"/>
                    <a:gd name="T3" fmla="*/ 2147483646 h 1635"/>
                    <a:gd name="T4" fmla="*/ 2147483646 w 2102"/>
                    <a:gd name="T5" fmla="*/ 0 h 16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5" name="Google Shape;2386;p14"/>
                <p:cNvSpPr>
                  <a:spLocks/>
                </p:cNvSpPr>
                <p:nvPr/>
              </p:nvSpPr>
              <p:spPr bwMode="auto">
                <a:xfrm>
                  <a:off x="3221650" y="2269575"/>
                  <a:ext cx="52550" cy="40875"/>
                </a:xfrm>
                <a:custGeom>
                  <a:avLst/>
                  <a:gdLst>
                    <a:gd name="T0" fmla="*/ 2147483646 w 2102"/>
                    <a:gd name="T1" fmla="*/ 0 h 1635"/>
                    <a:gd name="T2" fmla="*/ 2147483646 w 2102"/>
                    <a:gd name="T3" fmla="*/ 2147483646 h 1635"/>
                    <a:gd name="T4" fmla="*/ 2147483646 w 2102"/>
                    <a:gd name="T5" fmla="*/ 0 h 16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6" name="Google Shape;2387;p14"/>
                <p:cNvSpPr>
                  <a:spLocks/>
                </p:cNvSpPr>
                <p:nvPr/>
              </p:nvSpPr>
              <p:spPr bwMode="auto">
                <a:xfrm>
                  <a:off x="3013150" y="2269575"/>
                  <a:ext cx="52575" cy="40875"/>
                </a:xfrm>
                <a:custGeom>
                  <a:avLst/>
                  <a:gdLst>
                    <a:gd name="T0" fmla="*/ 2147483646 w 2103"/>
                    <a:gd name="T1" fmla="*/ 0 h 1635"/>
                    <a:gd name="T2" fmla="*/ 2147483646 w 2103"/>
                    <a:gd name="T3" fmla="*/ 2147483646 h 1635"/>
                    <a:gd name="T4" fmla="*/ 2147483646 w 2103"/>
                    <a:gd name="T5" fmla="*/ 0 h 163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6" name="Google Shape;2388;p14"/>
              <p:cNvGrpSpPr>
                <a:grpSpLocks/>
              </p:cNvGrpSpPr>
              <p:nvPr/>
            </p:nvGrpSpPr>
            <p:grpSpPr bwMode="auto"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17" name="Google Shape;2389;p14"/>
                <p:cNvSpPr>
                  <a:spLocks/>
                </p:cNvSpPr>
                <p:nvPr/>
              </p:nvSpPr>
              <p:spPr bwMode="auto">
                <a:xfrm>
                  <a:off x="3081550" y="3541300"/>
                  <a:ext cx="165125" cy="525850"/>
                </a:xfrm>
                <a:custGeom>
                  <a:avLst/>
                  <a:gdLst>
                    <a:gd name="T0" fmla="*/ 2147483646 w 6605"/>
                    <a:gd name="T1" fmla="*/ 9765625 h 21034"/>
                    <a:gd name="T2" fmla="*/ 2147483646 w 6605"/>
                    <a:gd name="T3" fmla="*/ 2147483646 h 21034"/>
                    <a:gd name="T4" fmla="*/ 2147483646 w 6605"/>
                    <a:gd name="T5" fmla="*/ 2147483646 h 21034"/>
                    <a:gd name="T6" fmla="*/ 2147483646 w 6605"/>
                    <a:gd name="T7" fmla="*/ 2147483646 h 21034"/>
                    <a:gd name="T8" fmla="*/ 2147483646 w 6605"/>
                    <a:gd name="T9" fmla="*/ 2147483646 h 21034"/>
                    <a:gd name="T10" fmla="*/ 2147483646 w 6605"/>
                    <a:gd name="T11" fmla="*/ 2147483646 h 21034"/>
                    <a:gd name="T12" fmla="*/ 2147483646 w 6605"/>
                    <a:gd name="T13" fmla="*/ 9765625 h 210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" name="Google Shape;2390;p14"/>
                <p:cNvSpPr>
                  <a:spLocks/>
                </p:cNvSpPr>
                <p:nvPr/>
              </p:nvSpPr>
              <p:spPr bwMode="auto">
                <a:xfrm>
                  <a:off x="2843875" y="3551325"/>
                  <a:ext cx="333600" cy="431525"/>
                </a:xfrm>
                <a:custGeom>
                  <a:avLst/>
                  <a:gdLst>
                    <a:gd name="T0" fmla="*/ 2147483646 w 13344"/>
                    <a:gd name="T1" fmla="*/ 0 h 17261"/>
                    <a:gd name="T2" fmla="*/ 2147483646 w 13344"/>
                    <a:gd name="T3" fmla="*/ 0 h 17261"/>
                    <a:gd name="T4" fmla="*/ 2147483646 w 13344"/>
                    <a:gd name="T5" fmla="*/ 2147483646 h 17261"/>
                    <a:gd name="T6" fmla="*/ 2147483646 w 13344"/>
                    <a:gd name="T7" fmla="*/ 2147483646 h 17261"/>
                    <a:gd name="T8" fmla="*/ 2147483646 w 13344"/>
                    <a:gd name="T9" fmla="*/ 2147483646 h 17261"/>
                    <a:gd name="T10" fmla="*/ 2147483646 w 13344"/>
                    <a:gd name="T11" fmla="*/ 2147483646 h 17261"/>
                    <a:gd name="T12" fmla="*/ 2147483646 w 13344"/>
                    <a:gd name="T13" fmla="*/ 2147483646 h 17261"/>
                    <a:gd name="T14" fmla="*/ 2147483646 w 13344"/>
                    <a:gd name="T15" fmla="*/ 0 h 1726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" name="Google Shape;2391;p14"/>
                <p:cNvSpPr>
                  <a:spLocks/>
                </p:cNvSpPr>
                <p:nvPr/>
              </p:nvSpPr>
              <p:spPr bwMode="auto">
                <a:xfrm>
                  <a:off x="2679575" y="3559250"/>
                  <a:ext cx="496225" cy="219875"/>
                </a:xfrm>
                <a:custGeom>
                  <a:avLst/>
                  <a:gdLst>
                    <a:gd name="T0" fmla="*/ 2147483646 w 19849"/>
                    <a:gd name="T1" fmla="*/ 9765625 h 8795"/>
                    <a:gd name="T2" fmla="*/ 2147483646 w 19849"/>
                    <a:gd name="T3" fmla="*/ 2147483646 h 8795"/>
                    <a:gd name="T4" fmla="*/ 664062500 w 19849"/>
                    <a:gd name="T5" fmla="*/ 2147483646 h 8795"/>
                    <a:gd name="T6" fmla="*/ 2147483646 w 19849"/>
                    <a:gd name="T7" fmla="*/ 2147483646 h 8795"/>
                    <a:gd name="T8" fmla="*/ 2147483646 w 19849"/>
                    <a:gd name="T9" fmla="*/ 2147483646 h 8795"/>
                    <a:gd name="T10" fmla="*/ 2147483646 w 19849"/>
                    <a:gd name="T11" fmla="*/ 2147483646 h 8795"/>
                    <a:gd name="T12" fmla="*/ 2147483646 w 19849"/>
                    <a:gd name="T13" fmla="*/ 488281250 h 8795"/>
                    <a:gd name="T14" fmla="*/ 2147483646 w 19849"/>
                    <a:gd name="T15" fmla="*/ 9765625 h 879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" name="Google Shape;2392;p14"/>
                <p:cNvSpPr>
                  <a:spLocks/>
                </p:cNvSpPr>
                <p:nvPr/>
              </p:nvSpPr>
              <p:spPr bwMode="auto">
                <a:xfrm>
                  <a:off x="2649575" y="3426550"/>
                  <a:ext cx="521225" cy="167325"/>
                </a:xfrm>
                <a:custGeom>
                  <a:avLst/>
                  <a:gdLst>
                    <a:gd name="T0" fmla="*/ 2147483646 w 20849"/>
                    <a:gd name="T1" fmla="*/ 9765625 h 6693"/>
                    <a:gd name="T2" fmla="*/ 2147483646 w 20849"/>
                    <a:gd name="T3" fmla="*/ 2147483646 h 6693"/>
                    <a:gd name="T4" fmla="*/ 2147483646 w 20849"/>
                    <a:gd name="T5" fmla="*/ 2147483646 h 6693"/>
                    <a:gd name="T6" fmla="*/ 2147483646 w 20849"/>
                    <a:gd name="T7" fmla="*/ 2147483646 h 6693"/>
                    <a:gd name="T8" fmla="*/ 2147483646 w 20849"/>
                    <a:gd name="T9" fmla="*/ 2147483646 h 6693"/>
                    <a:gd name="T10" fmla="*/ 2147483646 w 20849"/>
                    <a:gd name="T11" fmla="*/ 2147483646 h 6693"/>
                    <a:gd name="T12" fmla="*/ 2147483646 w 20849"/>
                    <a:gd name="T13" fmla="*/ 205078125 h 6693"/>
                    <a:gd name="T14" fmla="*/ 2147483646 w 20849"/>
                    <a:gd name="T15" fmla="*/ 9765625 h 669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" name="Google Shape;2393;p14"/>
                <p:cNvSpPr>
                  <a:spLocks/>
                </p:cNvSpPr>
                <p:nvPr/>
              </p:nvSpPr>
              <p:spPr bwMode="auto">
                <a:xfrm>
                  <a:off x="2773825" y="3191800"/>
                  <a:ext cx="387800" cy="381225"/>
                </a:xfrm>
                <a:custGeom>
                  <a:avLst/>
                  <a:gdLst>
                    <a:gd name="T0" fmla="*/ 2147483646 w 15512"/>
                    <a:gd name="T1" fmla="*/ 9765625 h 15249"/>
                    <a:gd name="T2" fmla="*/ 2147483646 w 15512"/>
                    <a:gd name="T3" fmla="*/ 1015625000 h 15249"/>
                    <a:gd name="T4" fmla="*/ 332031250 w 15512"/>
                    <a:gd name="T5" fmla="*/ 2147483646 h 15249"/>
                    <a:gd name="T6" fmla="*/ 2147483646 w 15512"/>
                    <a:gd name="T7" fmla="*/ 2147483646 h 15249"/>
                    <a:gd name="T8" fmla="*/ 2147483646 w 15512"/>
                    <a:gd name="T9" fmla="*/ 2147483646 h 15249"/>
                    <a:gd name="T10" fmla="*/ 2147483646 w 15512"/>
                    <a:gd name="T11" fmla="*/ 2147483646 h 15249"/>
                    <a:gd name="T12" fmla="*/ 2147483646 w 15512"/>
                    <a:gd name="T13" fmla="*/ 9765625 h 152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" name="Google Shape;2394;p14"/>
                <p:cNvSpPr>
                  <a:spLocks/>
                </p:cNvSpPr>
                <p:nvPr/>
              </p:nvSpPr>
              <p:spPr bwMode="auto">
                <a:xfrm>
                  <a:off x="2991475" y="3055425"/>
                  <a:ext cx="198500" cy="515100"/>
                </a:xfrm>
                <a:custGeom>
                  <a:avLst/>
                  <a:gdLst>
                    <a:gd name="T0" fmla="*/ 2147483646 w 7940"/>
                    <a:gd name="T1" fmla="*/ 0 h 20604"/>
                    <a:gd name="T2" fmla="*/ 2147483646 w 7940"/>
                    <a:gd name="T3" fmla="*/ 2147483646 h 20604"/>
                    <a:gd name="T4" fmla="*/ 986328125 w 7940"/>
                    <a:gd name="T5" fmla="*/ 2147483646 h 20604"/>
                    <a:gd name="T6" fmla="*/ 2147483646 w 7940"/>
                    <a:gd name="T7" fmla="*/ 2147483646 h 20604"/>
                    <a:gd name="T8" fmla="*/ 2147483646 w 7940"/>
                    <a:gd name="T9" fmla="*/ 2147483646 h 20604"/>
                    <a:gd name="T10" fmla="*/ 2147483646 w 7940"/>
                    <a:gd name="T11" fmla="*/ 214843750 h 20604"/>
                    <a:gd name="T12" fmla="*/ 2147483646 w 7940"/>
                    <a:gd name="T13" fmla="*/ 0 h 206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" name="Google Shape;2395;p14"/>
                <p:cNvSpPr>
                  <a:spLocks/>
                </p:cNvSpPr>
                <p:nvPr/>
              </p:nvSpPr>
              <p:spPr bwMode="auto">
                <a:xfrm>
                  <a:off x="3121575" y="3068225"/>
                  <a:ext cx="232675" cy="496450"/>
                </a:xfrm>
                <a:custGeom>
                  <a:avLst/>
                  <a:gdLst>
                    <a:gd name="T0" fmla="*/ 2147483646 w 9307"/>
                    <a:gd name="T1" fmla="*/ 0 h 19858"/>
                    <a:gd name="T2" fmla="*/ 2147483646 w 9307"/>
                    <a:gd name="T3" fmla="*/ 2147483646 h 19858"/>
                    <a:gd name="T4" fmla="*/ 2147483646 w 9307"/>
                    <a:gd name="T5" fmla="*/ 2147483646 h 19858"/>
                    <a:gd name="T6" fmla="*/ 2147483646 w 9307"/>
                    <a:gd name="T7" fmla="*/ 2147483646 h 19858"/>
                    <a:gd name="T8" fmla="*/ 2147483646 w 9307"/>
                    <a:gd name="T9" fmla="*/ 2147483646 h 19858"/>
                    <a:gd name="T10" fmla="*/ 2147483646 w 9307"/>
                    <a:gd name="T11" fmla="*/ 2147483646 h 19858"/>
                    <a:gd name="T12" fmla="*/ 2147483646 w 9307"/>
                    <a:gd name="T13" fmla="*/ 0 h 198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" name="Google Shape;2396;p14"/>
                <p:cNvSpPr>
                  <a:spLocks/>
                </p:cNvSpPr>
                <p:nvPr/>
              </p:nvSpPr>
              <p:spPr bwMode="auto">
                <a:xfrm>
                  <a:off x="3140750" y="3217500"/>
                  <a:ext cx="432825" cy="336350"/>
                </a:xfrm>
                <a:custGeom>
                  <a:avLst/>
                  <a:gdLst>
                    <a:gd name="T0" fmla="*/ 2147483646 w 17313"/>
                    <a:gd name="T1" fmla="*/ 9765625 h 13454"/>
                    <a:gd name="T2" fmla="*/ 2147483646 w 17313"/>
                    <a:gd name="T3" fmla="*/ 2147483646 h 13454"/>
                    <a:gd name="T4" fmla="*/ 0 w 17313"/>
                    <a:gd name="T5" fmla="*/ 2147483646 h 13454"/>
                    <a:gd name="T6" fmla="*/ 2147483646 w 17313"/>
                    <a:gd name="T7" fmla="*/ 2147483646 h 13454"/>
                    <a:gd name="T8" fmla="*/ 2147483646 w 17313"/>
                    <a:gd name="T9" fmla="*/ 2147483646 h 13454"/>
                    <a:gd name="T10" fmla="*/ 2147483646 w 17313"/>
                    <a:gd name="T11" fmla="*/ 97656250 h 13454"/>
                    <a:gd name="T12" fmla="*/ 2147483646 w 17313"/>
                    <a:gd name="T13" fmla="*/ 9765625 h 1345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" name="Google Shape;2397;p14"/>
                <p:cNvSpPr>
                  <a:spLocks/>
                </p:cNvSpPr>
                <p:nvPr/>
              </p:nvSpPr>
              <p:spPr bwMode="auto">
                <a:xfrm>
                  <a:off x="3144075" y="3443550"/>
                  <a:ext cx="529575" cy="142150"/>
                </a:xfrm>
                <a:custGeom>
                  <a:avLst/>
                  <a:gdLst>
                    <a:gd name="T0" fmla="*/ 2147483646 w 21183"/>
                    <a:gd name="T1" fmla="*/ 9765625 h 5686"/>
                    <a:gd name="T2" fmla="*/ 9765625 w 21183"/>
                    <a:gd name="T3" fmla="*/ 2147483646 h 5686"/>
                    <a:gd name="T4" fmla="*/ 2147483646 w 21183"/>
                    <a:gd name="T5" fmla="*/ 2147483646 h 5686"/>
                    <a:gd name="T6" fmla="*/ 2147483646 w 21183"/>
                    <a:gd name="T7" fmla="*/ 2147483646 h 5686"/>
                    <a:gd name="T8" fmla="*/ 2147483646 w 21183"/>
                    <a:gd name="T9" fmla="*/ 2147483646 h 5686"/>
                    <a:gd name="T10" fmla="*/ 2147483646 w 21183"/>
                    <a:gd name="T11" fmla="*/ 2147483646 h 5686"/>
                    <a:gd name="T12" fmla="*/ 2147483646 w 21183"/>
                    <a:gd name="T13" fmla="*/ 2147483646 h 5686"/>
                    <a:gd name="T14" fmla="*/ 2147483646 w 21183"/>
                    <a:gd name="T15" fmla="*/ 9765625 h 56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" name="Google Shape;2398;p14"/>
                <p:cNvSpPr>
                  <a:spLocks/>
                </p:cNvSpPr>
                <p:nvPr/>
              </p:nvSpPr>
              <p:spPr bwMode="auto">
                <a:xfrm>
                  <a:off x="3152425" y="3538800"/>
                  <a:ext cx="472025" cy="269300"/>
                </a:xfrm>
                <a:custGeom>
                  <a:avLst/>
                  <a:gdLst>
                    <a:gd name="T0" fmla="*/ 0 w 18881"/>
                    <a:gd name="T1" fmla="*/ 9765625 h 10772"/>
                    <a:gd name="T2" fmla="*/ 0 w 18881"/>
                    <a:gd name="T3" fmla="*/ 9765625 h 10772"/>
                    <a:gd name="T4" fmla="*/ 2147483646 w 18881"/>
                    <a:gd name="T5" fmla="*/ 2147483646 h 10772"/>
                    <a:gd name="T6" fmla="*/ 2147483646 w 18881"/>
                    <a:gd name="T7" fmla="*/ 2147483646 h 10772"/>
                    <a:gd name="T8" fmla="*/ 2147483646 w 18881"/>
                    <a:gd name="T9" fmla="*/ 2147483646 h 10772"/>
                    <a:gd name="T10" fmla="*/ 2147483646 w 18881"/>
                    <a:gd name="T11" fmla="*/ 2147483646 h 10772"/>
                    <a:gd name="T12" fmla="*/ 2147483646 w 18881"/>
                    <a:gd name="T13" fmla="*/ 2147483646 h 10772"/>
                    <a:gd name="T14" fmla="*/ 0 w 18881"/>
                    <a:gd name="T15" fmla="*/ 9765625 h 107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" name="Google Shape;2399;p14"/>
                <p:cNvSpPr>
                  <a:spLocks/>
                </p:cNvSpPr>
                <p:nvPr/>
              </p:nvSpPr>
              <p:spPr bwMode="auto">
                <a:xfrm>
                  <a:off x="3162425" y="3537150"/>
                  <a:ext cx="282725" cy="465450"/>
                </a:xfrm>
                <a:custGeom>
                  <a:avLst/>
                  <a:gdLst>
                    <a:gd name="T0" fmla="*/ 9765625 w 11309"/>
                    <a:gd name="T1" fmla="*/ 0 h 18618"/>
                    <a:gd name="T2" fmla="*/ 9765625 w 11309"/>
                    <a:gd name="T3" fmla="*/ 0 h 18618"/>
                    <a:gd name="T4" fmla="*/ 2147483646 w 11309"/>
                    <a:gd name="T5" fmla="*/ 2147483646 h 18618"/>
                    <a:gd name="T6" fmla="*/ 2147483646 w 11309"/>
                    <a:gd name="T7" fmla="*/ 2147483646 h 18618"/>
                    <a:gd name="T8" fmla="*/ 2147483646 w 11309"/>
                    <a:gd name="T9" fmla="*/ 2147483646 h 18618"/>
                    <a:gd name="T10" fmla="*/ 2147483646 w 11309"/>
                    <a:gd name="T11" fmla="*/ 2147483646 h 18618"/>
                    <a:gd name="T12" fmla="*/ 2147483646 w 11309"/>
                    <a:gd name="T13" fmla="*/ 2147483646 h 18618"/>
                    <a:gd name="T14" fmla="*/ 9765625 w 11309"/>
                    <a:gd name="T15" fmla="*/ 0 h 1861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" name="Google Shape;2400;p14"/>
                <p:cNvSpPr>
                  <a:spLocks/>
                </p:cNvSpPr>
                <p:nvPr/>
              </p:nvSpPr>
              <p:spPr bwMode="auto">
                <a:xfrm>
                  <a:off x="3061900" y="3244800"/>
                  <a:ext cx="97875" cy="234325"/>
                </a:xfrm>
                <a:custGeom>
                  <a:avLst/>
                  <a:gdLst>
                    <a:gd name="T0" fmla="*/ 908203125 w 3915"/>
                    <a:gd name="T1" fmla="*/ 9765625 h 9373"/>
                    <a:gd name="T2" fmla="*/ 185546875 w 3915"/>
                    <a:gd name="T3" fmla="*/ 1162109375 h 9373"/>
                    <a:gd name="T4" fmla="*/ 2147483646 w 3915"/>
                    <a:gd name="T5" fmla="*/ 2147483646 h 9373"/>
                    <a:gd name="T6" fmla="*/ 2147483646 w 3915"/>
                    <a:gd name="T7" fmla="*/ 2147483646 h 9373"/>
                    <a:gd name="T8" fmla="*/ 2147483646 w 3915"/>
                    <a:gd name="T9" fmla="*/ 2147483646 h 9373"/>
                    <a:gd name="T10" fmla="*/ 1816406250 w 3915"/>
                    <a:gd name="T11" fmla="*/ 839843750 h 9373"/>
                    <a:gd name="T12" fmla="*/ 908203125 w 3915"/>
                    <a:gd name="T13" fmla="*/ 9765625 h 93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" name="Google Shape;2401;p14"/>
                <p:cNvSpPr>
                  <a:spLocks/>
                </p:cNvSpPr>
                <p:nvPr/>
              </p:nvSpPr>
              <p:spPr bwMode="auto">
                <a:xfrm>
                  <a:off x="3173475" y="3254825"/>
                  <a:ext cx="78300" cy="257575"/>
                </a:xfrm>
                <a:custGeom>
                  <a:avLst/>
                  <a:gdLst>
                    <a:gd name="T0" fmla="*/ 2147483646 w 3132"/>
                    <a:gd name="T1" fmla="*/ 0 h 10303"/>
                    <a:gd name="T2" fmla="*/ 2147483646 w 3132"/>
                    <a:gd name="T3" fmla="*/ 830078125 h 10303"/>
                    <a:gd name="T4" fmla="*/ 1875000000 w 3132"/>
                    <a:gd name="T5" fmla="*/ 2147483646 h 10303"/>
                    <a:gd name="T6" fmla="*/ 2147483646 w 3132"/>
                    <a:gd name="T7" fmla="*/ 2147483646 h 10303"/>
                    <a:gd name="T8" fmla="*/ 2147483646 w 3132"/>
                    <a:gd name="T9" fmla="*/ 2147483646 h 10303"/>
                    <a:gd name="T10" fmla="*/ 2147483646 w 3132"/>
                    <a:gd name="T11" fmla="*/ 1152343750 h 10303"/>
                    <a:gd name="T12" fmla="*/ 2147483646 w 3132"/>
                    <a:gd name="T13" fmla="*/ 0 h 1030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0" name="Google Shape;2402;p14"/>
                <p:cNvSpPr>
                  <a:spLocks/>
                </p:cNvSpPr>
                <p:nvPr/>
              </p:nvSpPr>
              <p:spPr bwMode="auto">
                <a:xfrm>
                  <a:off x="3218425" y="3324350"/>
                  <a:ext cx="211450" cy="178725"/>
                </a:xfrm>
                <a:custGeom>
                  <a:avLst/>
                  <a:gdLst>
                    <a:gd name="T0" fmla="*/ 2147483646 w 8458"/>
                    <a:gd name="T1" fmla="*/ 9765625 h 7149"/>
                    <a:gd name="T2" fmla="*/ 2147483646 w 8458"/>
                    <a:gd name="T3" fmla="*/ 58593750 h 7149"/>
                    <a:gd name="T4" fmla="*/ 2147483646 w 8458"/>
                    <a:gd name="T5" fmla="*/ 2147483646 h 7149"/>
                    <a:gd name="T6" fmla="*/ 2147483646 w 8458"/>
                    <a:gd name="T7" fmla="*/ 2147483646 h 7149"/>
                    <a:gd name="T8" fmla="*/ 2147483646 w 8458"/>
                    <a:gd name="T9" fmla="*/ 2147483646 h 7149"/>
                    <a:gd name="T10" fmla="*/ 2147483646 w 8458"/>
                    <a:gd name="T11" fmla="*/ 1689453125 h 7149"/>
                    <a:gd name="T12" fmla="*/ 2147483646 w 8458"/>
                    <a:gd name="T13" fmla="*/ 9765625 h 7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2403;p14"/>
                <p:cNvSpPr>
                  <a:spLocks/>
                </p:cNvSpPr>
                <p:nvPr/>
              </p:nvSpPr>
              <p:spPr bwMode="auto">
                <a:xfrm>
                  <a:off x="3242325" y="3488625"/>
                  <a:ext cx="317075" cy="73725"/>
                </a:xfrm>
                <a:custGeom>
                  <a:avLst/>
                  <a:gdLst>
                    <a:gd name="T0" fmla="*/ 2147483646 w 12683"/>
                    <a:gd name="T1" fmla="*/ 0 h 2949"/>
                    <a:gd name="T2" fmla="*/ 2147483646 w 12683"/>
                    <a:gd name="T3" fmla="*/ 2147483646 h 2949"/>
                    <a:gd name="T4" fmla="*/ 2147483646 w 12683"/>
                    <a:gd name="T5" fmla="*/ 2147483646 h 2949"/>
                    <a:gd name="T6" fmla="*/ 2147483646 w 12683"/>
                    <a:gd name="T7" fmla="*/ 2147483646 h 2949"/>
                    <a:gd name="T8" fmla="*/ 2147483646 w 12683"/>
                    <a:gd name="T9" fmla="*/ 1689453125 h 2949"/>
                    <a:gd name="T10" fmla="*/ 2147483646 w 12683"/>
                    <a:gd name="T11" fmla="*/ 58593750 h 2949"/>
                    <a:gd name="T12" fmla="*/ 2147483646 w 12683"/>
                    <a:gd name="T13" fmla="*/ 0 h 29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2404;p14"/>
                <p:cNvSpPr>
                  <a:spLocks/>
                </p:cNvSpPr>
                <p:nvPr/>
              </p:nvSpPr>
              <p:spPr bwMode="auto">
                <a:xfrm>
                  <a:off x="3212700" y="3586550"/>
                  <a:ext cx="254600" cy="120450"/>
                </a:xfrm>
                <a:custGeom>
                  <a:avLst/>
                  <a:gdLst>
                    <a:gd name="T0" fmla="*/ 2147483646 w 10184"/>
                    <a:gd name="T1" fmla="*/ 0 h 4818"/>
                    <a:gd name="T2" fmla="*/ 2147483646 w 10184"/>
                    <a:gd name="T3" fmla="*/ 2147483646 h 4818"/>
                    <a:gd name="T4" fmla="*/ 2147483646 w 10184"/>
                    <a:gd name="T5" fmla="*/ 2147483646 h 4818"/>
                    <a:gd name="T6" fmla="*/ 2147483646 w 10184"/>
                    <a:gd name="T7" fmla="*/ 2147483646 h 4818"/>
                    <a:gd name="T8" fmla="*/ 2147483646 w 10184"/>
                    <a:gd name="T9" fmla="*/ 2147483646 h 4818"/>
                    <a:gd name="T10" fmla="*/ 2147483646 w 10184"/>
                    <a:gd name="T11" fmla="*/ 253906250 h 4818"/>
                    <a:gd name="T12" fmla="*/ 2147483646 w 10184"/>
                    <a:gd name="T13" fmla="*/ 0 h 48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2405;p14"/>
                <p:cNvSpPr>
                  <a:spLocks/>
                </p:cNvSpPr>
                <p:nvPr/>
              </p:nvSpPr>
              <p:spPr bwMode="auto">
                <a:xfrm>
                  <a:off x="3207075" y="3638900"/>
                  <a:ext cx="178125" cy="255425"/>
                </a:xfrm>
                <a:custGeom>
                  <a:avLst/>
                  <a:gdLst>
                    <a:gd name="T0" fmla="*/ 2147483646 w 7125"/>
                    <a:gd name="T1" fmla="*/ 9765625 h 10217"/>
                    <a:gd name="T2" fmla="*/ 2147483646 w 7125"/>
                    <a:gd name="T3" fmla="*/ 2147483646 h 10217"/>
                    <a:gd name="T4" fmla="*/ 2147483646 w 7125"/>
                    <a:gd name="T5" fmla="*/ 2147483646 h 10217"/>
                    <a:gd name="T6" fmla="*/ 2147483646 w 7125"/>
                    <a:gd name="T7" fmla="*/ 2147483646 h 10217"/>
                    <a:gd name="T8" fmla="*/ 2147483646 w 7125"/>
                    <a:gd name="T9" fmla="*/ 2147483646 h 10217"/>
                    <a:gd name="T10" fmla="*/ 2147483646 w 7125"/>
                    <a:gd name="T11" fmla="*/ 2147483646 h 10217"/>
                    <a:gd name="T12" fmla="*/ 2147483646 w 7125"/>
                    <a:gd name="T13" fmla="*/ 9765625 h 102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2406;p14"/>
                <p:cNvSpPr>
                  <a:spLocks/>
                </p:cNvSpPr>
                <p:nvPr/>
              </p:nvSpPr>
              <p:spPr bwMode="auto">
                <a:xfrm>
                  <a:off x="3139000" y="3619550"/>
                  <a:ext cx="35975" cy="281825"/>
                </a:xfrm>
                <a:custGeom>
                  <a:avLst/>
                  <a:gdLst>
                    <a:gd name="T0" fmla="*/ 2147483646 w 1439"/>
                    <a:gd name="T1" fmla="*/ 0 h 11273"/>
                    <a:gd name="T2" fmla="*/ 683593750 w 1439"/>
                    <a:gd name="T3" fmla="*/ 2147483646 h 11273"/>
                    <a:gd name="T4" fmla="*/ 2147483646 w 1439"/>
                    <a:gd name="T5" fmla="*/ 2147483646 h 11273"/>
                    <a:gd name="T6" fmla="*/ 2147483646 w 1439"/>
                    <a:gd name="T7" fmla="*/ 2147483646 h 11273"/>
                    <a:gd name="T8" fmla="*/ 2147483646 w 1439"/>
                    <a:gd name="T9" fmla="*/ 2147483646 h 11273"/>
                    <a:gd name="T10" fmla="*/ 2147483646 w 1439"/>
                    <a:gd name="T11" fmla="*/ 2147483646 h 11273"/>
                    <a:gd name="T12" fmla="*/ 2147483646 w 1439"/>
                    <a:gd name="T13" fmla="*/ 0 h 11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5" name="Google Shape;2407;p14"/>
                <p:cNvSpPr>
                  <a:spLocks/>
                </p:cNvSpPr>
                <p:nvPr/>
              </p:nvSpPr>
              <p:spPr bwMode="auto">
                <a:xfrm>
                  <a:off x="2934800" y="3625600"/>
                  <a:ext cx="189250" cy="245900"/>
                </a:xfrm>
                <a:custGeom>
                  <a:avLst/>
                  <a:gdLst>
                    <a:gd name="T0" fmla="*/ 2147483646 w 7570"/>
                    <a:gd name="T1" fmla="*/ 0 h 9836"/>
                    <a:gd name="T2" fmla="*/ 2147483646 w 7570"/>
                    <a:gd name="T3" fmla="*/ 2147483646 h 9836"/>
                    <a:gd name="T4" fmla="*/ 644531250 w 7570"/>
                    <a:gd name="T5" fmla="*/ 2147483646 h 9836"/>
                    <a:gd name="T6" fmla="*/ 1015625000 w 7570"/>
                    <a:gd name="T7" fmla="*/ 2147483646 h 9836"/>
                    <a:gd name="T8" fmla="*/ 2147483646 w 7570"/>
                    <a:gd name="T9" fmla="*/ 2147483646 h 9836"/>
                    <a:gd name="T10" fmla="*/ 2147483646 w 7570"/>
                    <a:gd name="T11" fmla="*/ 2147483646 h 9836"/>
                    <a:gd name="T12" fmla="*/ 2147483646 w 7570"/>
                    <a:gd name="T13" fmla="*/ 0 h 98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6" name="Google Shape;2408;p14"/>
                <p:cNvSpPr>
                  <a:spLocks/>
                </p:cNvSpPr>
                <p:nvPr/>
              </p:nvSpPr>
              <p:spPr bwMode="auto">
                <a:xfrm>
                  <a:off x="2804400" y="3591025"/>
                  <a:ext cx="317225" cy="128925"/>
                </a:xfrm>
                <a:custGeom>
                  <a:avLst/>
                  <a:gdLst>
                    <a:gd name="T0" fmla="*/ 2147483646 w 12689"/>
                    <a:gd name="T1" fmla="*/ 9765625 h 5157"/>
                    <a:gd name="T2" fmla="*/ 2147483646 w 12689"/>
                    <a:gd name="T3" fmla="*/ 781250000 h 5157"/>
                    <a:gd name="T4" fmla="*/ 1416015625 w 12689"/>
                    <a:gd name="T5" fmla="*/ 2147483646 h 5157"/>
                    <a:gd name="T6" fmla="*/ 1562500000 w 12689"/>
                    <a:gd name="T7" fmla="*/ 2147483646 h 5157"/>
                    <a:gd name="T8" fmla="*/ 2070312500 w 12689"/>
                    <a:gd name="T9" fmla="*/ 2147483646 h 5157"/>
                    <a:gd name="T10" fmla="*/ 2147483646 w 12689"/>
                    <a:gd name="T11" fmla="*/ 2147483646 h 5157"/>
                    <a:gd name="T12" fmla="*/ 2147483646 w 12689"/>
                    <a:gd name="T13" fmla="*/ 9765625 h 51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7" name="Google Shape;2409;p14"/>
                <p:cNvSpPr>
                  <a:spLocks/>
                </p:cNvSpPr>
                <p:nvPr/>
              </p:nvSpPr>
              <p:spPr bwMode="auto">
                <a:xfrm>
                  <a:off x="2797175" y="3512125"/>
                  <a:ext cx="315125" cy="67125"/>
                </a:xfrm>
                <a:custGeom>
                  <a:avLst/>
                  <a:gdLst>
                    <a:gd name="T0" fmla="*/ 1953125000 w 12605"/>
                    <a:gd name="T1" fmla="*/ 0 h 2685"/>
                    <a:gd name="T2" fmla="*/ 1953125000 w 12605"/>
                    <a:gd name="T3" fmla="*/ 1630859375 h 2685"/>
                    <a:gd name="T4" fmla="*/ 2147483646 w 12605"/>
                    <a:gd name="T5" fmla="*/ 2147483646 h 2685"/>
                    <a:gd name="T6" fmla="*/ 2147483646 w 12605"/>
                    <a:gd name="T7" fmla="*/ 2147483646 h 2685"/>
                    <a:gd name="T8" fmla="*/ 2147483646 w 12605"/>
                    <a:gd name="T9" fmla="*/ 2147483646 h 2685"/>
                    <a:gd name="T10" fmla="*/ 1953125000 w 12605"/>
                    <a:gd name="T11" fmla="*/ 0 h 268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8" name="Google Shape;2410;p14"/>
                <p:cNvSpPr>
                  <a:spLocks/>
                </p:cNvSpPr>
                <p:nvPr/>
              </p:nvSpPr>
              <p:spPr bwMode="auto">
                <a:xfrm>
                  <a:off x="2900125" y="3324375"/>
                  <a:ext cx="230050" cy="205750"/>
                </a:xfrm>
                <a:custGeom>
                  <a:avLst/>
                  <a:gdLst>
                    <a:gd name="T0" fmla="*/ 888671875 w 9202"/>
                    <a:gd name="T1" fmla="*/ 9765625 h 8230"/>
                    <a:gd name="T2" fmla="*/ 830078125 w 9202"/>
                    <a:gd name="T3" fmla="*/ 1679687500 h 8230"/>
                    <a:gd name="T4" fmla="*/ 2147483646 w 9202"/>
                    <a:gd name="T5" fmla="*/ 2147483646 h 8230"/>
                    <a:gd name="T6" fmla="*/ 2147483646 w 9202"/>
                    <a:gd name="T7" fmla="*/ 2147483646 h 8230"/>
                    <a:gd name="T8" fmla="*/ 2147483646 w 9202"/>
                    <a:gd name="T9" fmla="*/ 2147483646 h 8230"/>
                    <a:gd name="T10" fmla="*/ 1806640625 w 9202"/>
                    <a:gd name="T11" fmla="*/ 703125000 h 8230"/>
                    <a:gd name="T12" fmla="*/ 888671875 w 9202"/>
                    <a:gd name="T13" fmla="*/ 9765625 h 82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9" name="Google Shape;2411;p14"/>
                <p:cNvSpPr>
                  <a:spLocks/>
                </p:cNvSpPr>
                <p:nvPr/>
              </p:nvSpPr>
              <p:spPr bwMode="auto">
                <a:xfrm>
                  <a:off x="3013150" y="3408875"/>
                  <a:ext cx="325275" cy="303675"/>
                </a:xfrm>
                <a:custGeom>
                  <a:avLst/>
                  <a:gdLst>
                    <a:gd name="T0" fmla="*/ 2147483646 w 13011"/>
                    <a:gd name="T1" fmla="*/ 9765625 h 12147"/>
                    <a:gd name="T2" fmla="*/ 2147483646 w 13011"/>
                    <a:gd name="T3" fmla="*/ 2147483646 h 12147"/>
                    <a:gd name="T4" fmla="*/ 2147483646 w 13011"/>
                    <a:gd name="T5" fmla="*/ 2147483646 h 12147"/>
                    <a:gd name="T6" fmla="*/ 2147483646 w 13011"/>
                    <a:gd name="T7" fmla="*/ 2147483646 h 12147"/>
                    <a:gd name="T8" fmla="*/ 2147483646 w 13011"/>
                    <a:gd name="T9" fmla="*/ 2147483646 h 12147"/>
                    <a:gd name="T10" fmla="*/ 2147483646 w 13011"/>
                    <a:gd name="T11" fmla="*/ 2147483646 h 12147"/>
                    <a:gd name="T12" fmla="*/ 2147483646 w 13011"/>
                    <a:gd name="T13" fmla="*/ 2147483646 h 12147"/>
                    <a:gd name="T14" fmla="*/ 2147483646 w 13011"/>
                    <a:gd name="T15" fmla="*/ 2147483646 h 12147"/>
                    <a:gd name="T16" fmla="*/ 9765625 w 13011"/>
                    <a:gd name="T17" fmla="*/ 2147483646 h 12147"/>
                    <a:gd name="T18" fmla="*/ 2147483646 w 13011"/>
                    <a:gd name="T19" fmla="*/ 2147483646 h 12147"/>
                    <a:gd name="T20" fmla="*/ 2147483646 w 13011"/>
                    <a:gd name="T21" fmla="*/ 2147483646 h 12147"/>
                    <a:gd name="T22" fmla="*/ 2147483646 w 13011"/>
                    <a:gd name="T23" fmla="*/ 2147483646 h 12147"/>
                    <a:gd name="T24" fmla="*/ 2147483646 w 13011"/>
                    <a:gd name="T25" fmla="*/ 2147483646 h 12147"/>
                    <a:gd name="T26" fmla="*/ 2147483646 w 13011"/>
                    <a:gd name="T27" fmla="*/ 2147483646 h 12147"/>
                    <a:gd name="T28" fmla="*/ 2147483646 w 13011"/>
                    <a:gd name="T29" fmla="*/ 2147483646 h 12147"/>
                    <a:gd name="T30" fmla="*/ 2147483646 w 13011"/>
                    <a:gd name="T31" fmla="*/ 2147483646 h 12147"/>
                    <a:gd name="T32" fmla="*/ 2147483646 w 13011"/>
                    <a:gd name="T33" fmla="*/ 2147483646 h 12147"/>
                    <a:gd name="T34" fmla="*/ 2147483646 w 13011"/>
                    <a:gd name="T35" fmla="*/ 2147483646 h 12147"/>
                    <a:gd name="T36" fmla="*/ 2147483646 w 13011"/>
                    <a:gd name="T37" fmla="*/ 2147483646 h 12147"/>
                    <a:gd name="T38" fmla="*/ 2147483646 w 13011"/>
                    <a:gd name="T39" fmla="*/ 2147483646 h 12147"/>
                    <a:gd name="T40" fmla="*/ 2147483646 w 13011"/>
                    <a:gd name="T41" fmla="*/ 2147483646 h 12147"/>
                    <a:gd name="T42" fmla="*/ 2147483646 w 13011"/>
                    <a:gd name="T43" fmla="*/ 2147483646 h 12147"/>
                    <a:gd name="T44" fmla="*/ 2147483646 w 13011"/>
                    <a:gd name="T45" fmla="*/ 2147483646 h 12147"/>
                    <a:gd name="T46" fmla="*/ 2147483646 w 13011"/>
                    <a:gd name="T47" fmla="*/ 2147483646 h 12147"/>
                    <a:gd name="T48" fmla="*/ 2147483646 w 13011"/>
                    <a:gd name="T49" fmla="*/ 2147483646 h 12147"/>
                    <a:gd name="T50" fmla="*/ 2147483646 w 13011"/>
                    <a:gd name="T51" fmla="*/ 2147483646 h 12147"/>
                    <a:gd name="T52" fmla="*/ 2147483646 w 13011"/>
                    <a:gd name="T53" fmla="*/ 2147483646 h 12147"/>
                    <a:gd name="T54" fmla="*/ 2147483646 w 13011"/>
                    <a:gd name="T55" fmla="*/ 2147483646 h 12147"/>
                    <a:gd name="T56" fmla="*/ 2147483646 w 13011"/>
                    <a:gd name="T57" fmla="*/ 2147483646 h 12147"/>
                    <a:gd name="T58" fmla="*/ 2147483646 w 13011"/>
                    <a:gd name="T59" fmla="*/ 2147483646 h 12147"/>
                    <a:gd name="T60" fmla="*/ 2147483646 w 13011"/>
                    <a:gd name="T61" fmla="*/ 2147483646 h 12147"/>
                    <a:gd name="T62" fmla="*/ 2147483646 w 13011"/>
                    <a:gd name="T63" fmla="*/ 9765625 h 1214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0" name="Google Shape;2412;p14"/>
                <p:cNvSpPr>
                  <a:spLocks/>
                </p:cNvSpPr>
                <p:nvPr/>
              </p:nvSpPr>
              <p:spPr bwMode="auto">
                <a:xfrm>
                  <a:off x="3113225" y="3510450"/>
                  <a:ext cx="153475" cy="140125"/>
                </a:xfrm>
                <a:custGeom>
                  <a:avLst/>
                  <a:gdLst>
                    <a:gd name="T0" fmla="*/ 2147483646 w 6139"/>
                    <a:gd name="T1" fmla="*/ 2147483646 h 5605"/>
                    <a:gd name="T2" fmla="*/ 2147483646 w 6139"/>
                    <a:gd name="T3" fmla="*/ 2147483646 h 5605"/>
                    <a:gd name="T4" fmla="*/ 2147483646 w 6139"/>
                    <a:gd name="T5" fmla="*/ 2147483646 h 5605"/>
                    <a:gd name="T6" fmla="*/ 2147483646 w 6139"/>
                    <a:gd name="T7" fmla="*/ 2147483646 h 5605"/>
                    <a:gd name="T8" fmla="*/ 2147483646 w 6139"/>
                    <a:gd name="T9" fmla="*/ 2147483646 h 5605"/>
                    <a:gd name="T10" fmla="*/ 2147483646 w 6139"/>
                    <a:gd name="T11" fmla="*/ 2147483646 h 5605"/>
                    <a:gd name="T12" fmla="*/ 2147483646 w 6139"/>
                    <a:gd name="T13" fmla="*/ 9765625 h 5605"/>
                    <a:gd name="T14" fmla="*/ 2147483646 w 6139"/>
                    <a:gd name="T15" fmla="*/ 654296875 h 5605"/>
                    <a:gd name="T16" fmla="*/ 2147483646 w 6139"/>
                    <a:gd name="T17" fmla="*/ 2147483646 h 5605"/>
                    <a:gd name="T18" fmla="*/ 2147483646 w 6139"/>
                    <a:gd name="T19" fmla="*/ 2147483646 h 5605"/>
                    <a:gd name="T20" fmla="*/ 2147483646 w 6139"/>
                    <a:gd name="T21" fmla="*/ 2147483646 h 5605"/>
                    <a:gd name="T22" fmla="*/ 2147483646 w 6139"/>
                    <a:gd name="T23" fmla="*/ 2147483646 h 5605"/>
                    <a:gd name="T24" fmla="*/ 2147483646 w 6139"/>
                    <a:gd name="T25" fmla="*/ 2147483646 h 5605"/>
                    <a:gd name="T26" fmla="*/ 2147483646 w 6139"/>
                    <a:gd name="T27" fmla="*/ 2147483646 h 5605"/>
                    <a:gd name="T28" fmla="*/ 2147483646 w 6139"/>
                    <a:gd name="T29" fmla="*/ 2147483646 h 5605"/>
                    <a:gd name="T30" fmla="*/ 2147483646 w 6139"/>
                    <a:gd name="T31" fmla="*/ 2147483646 h 5605"/>
                    <a:gd name="T32" fmla="*/ 2147483646 w 6139"/>
                    <a:gd name="T33" fmla="*/ 2147483646 h 5605"/>
                    <a:gd name="T34" fmla="*/ 2147483646 w 6139"/>
                    <a:gd name="T35" fmla="*/ 2147483646 h 5605"/>
                    <a:gd name="T36" fmla="*/ 2147483646 w 6139"/>
                    <a:gd name="T37" fmla="*/ 2147483646 h 5605"/>
                    <a:gd name="T38" fmla="*/ 2147483646 w 6139"/>
                    <a:gd name="T39" fmla="*/ 2147483646 h 5605"/>
                    <a:gd name="T40" fmla="*/ 2147483646 w 6139"/>
                    <a:gd name="T41" fmla="*/ 2147483646 h 5605"/>
                    <a:gd name="T42" fmla="*/ 2147483646 w 6139"/>
                    <a:gd name="T43" fmla="*/ 2147483646 h 5605"/>
                    <a:gd name="T44" fmla="*/ 2147483646 w 6139"/>
                    <a:gd name="T45" fmla="*/ 2147483646 h 5605"/>
                    <a:gd name="T46" fmla="*/ 2147483646 w 6139"/>
                    <a:gd name="T47" fmla="*/ 2147483646 h 5605"/>
                    <a:gd name="T48" fmla="*/ 2147483646 w 6139"/>
                    <a:gd name="T49" fmla="*/ 2147483646 h 5605"/>
                    <a:gd name="T50" fmla="*/ 2147483646 w 6139"/>
                    <a:gd name="T51" fmla="*/ 2147483646 h 5605"/>
                    <a:gd name="T52" fmla="*/ 2147483646 w 6139"/>
                    <a:gd name="T53" fmla="*/ 2147483646 h 5605"/>
                    <a:gd name="T54" fmla="*/ 2147483646 w 6139"/>
                    <a:gd name="T55" fmla="*/ 2147483646 h 5605"/>
                    <a:gd name="T56" fmla="*/ 2147483646 w 6139"/>
                    <a:gd name="T57" fmla="*/ 2147483646 h 5605"/>
                    <a:gd name="T58" fmla="*/ 2147483646 w 6139"/>
                    <a:gd name="T59" fmla="*/ 2147483646 h 5605"/>
                    <a:gd name="T60" fmla="*/ 2147483646 w 6139"/>
                    <a:gd name="T61" fmla="*/ 2147483646 h 5605"/>
                    <a:gd name="T62" fmla="*/ 2147483646 w 6139"/>
                    <a:gd name="T63" fmla="*/ 2147483646 h 5605"/>
                    <a:gd name="T64" fmla="*/ 2147483646 w 6139"/>
                    <a:gd name="T65" fmla="*/ 2147483646 h 5605"/>
                    <a:gd name="T66" fmla="*/ 2147483646 w 6139"/>
                    <a:gd name="T67" fmla="*/ 2147483646 h 5605"/>
                    <a:gd name="T68" fmla="*/ 2147483646 w 6139"/>
                    <a:gd name="T69" fmla="*/ 2147483646 h 5605"/>
                    <a:gd name="T70" fmla="*/ 2147483646 w 6139"/>
                    <a:gd name="T71" fmla="*/ 2147483646 h 5605"/>
                    <a:gd name="T72" fmla="*/ 2147483646 w 6139"/>
                    <a:gd name="T73" fmla="*/ 1308593750 h 5605"/>
                    <a:gd name="T74" fmla="*/ 2147483646 w 6139"/>
                    <a:gd name="T75" fmla="*/ 9765625 h 5605"/>
                    <a:gd name="T76" fmla="*/ 2147483646 w 6139"/>
                    <a:gd name="T77" fmla="*/ 9765625 h 560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lnTo>
                        <a:pt x="2803" y="1"/>
                      </a:ln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1" name="Google Shape;2413;p14"/>
                <p:cNvSpPr>
                  <a:spLocks/>
                </p:cNvSpPr>
                <p:nvPr/>
              </p:nvSpPr>
              <p:spPr bwMode="auto">
                <a:xfrm>
                  <a:off x="3089875" y="3573825"/>
                  <a:ext cx="54225" cy="41725"/>
                </a:xfrm>
                <a:custGeom>
                  <a:avLst/>
                  <a:gdLst>
                    <a:gd name="T0" fmla="*/ 2147483646 w 2169"/>
                    <a:gd name="T1" fmla="*/ 9765625 h 1669"/>
                    <a:gd name="T2" fmla="*/ 2147483646 w 2169"/>
                    <a:gd name="T3" fmla="*/ 2147483646 h 1669"/>
                    <a:gd name="T4" fmla="*/ 2147483646 w 2169"/>
                    <a:gd name="T5" fmla="*/ 9765625 h 166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2" name="Google Shape;2414;p14"/>
                <p:cNvSpPr>
                  <a:spLocks/>
                </p:cNvSpPr>
                <p:nvPr/>
              </p:nvSpPr>
              <p:spPr bwMode="auto">
                <a:xfrm>
                  <a:off x="3220800" y="3544650"/>
                  <a:ext cx="53400" cy="41725"/>
                </a:xfrm>
                <a:custGeom>
                  <a:avLst/>
                  <a:gdLst>
                    <a:gd name="T0" fmla="*/ 2147483646 w 2136"/>
                    <a:gd name="T1" fmla="*/ 0 h 1669"/>
                    <a:gd name="T2" fmla="*/ 2147483646 w 2136"/>
                    <a:gd name="T3" fmla="*/ 2147483646 h 1669"/>
                    <a:gd name="T4" fmla="*/ 2147483646 w 2136"/>
                    <a:gd name="T5" fmla="*/ 0 h 166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anchor="ctr"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953881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19;p15"/>
          <p:cNvGrpSpPr>
            <a:grpSpLocks/>
          </p:cNvGrpSpPr>
          <p:nvPr/>
        </p:nvGrpSpPr>
        <p:grpSpPr bwMode="auto">
          <a:xfrm>
            <a:off x="-261938" y="330200"/>
            <a:ext cx="12488863" cy="6580188"/>
            <a:chOff x="-196300" y="247150"/>
            <a:chExt cx="9367011" cy="4935251"/>
          </a:xfrm>
        </p:grpSpPr>
        <p:grpSp>
          <p:nvGrpSpPr>
            <p:cNvPr id="5" name="Google Shape;2420;p15"/>
            <p:cNvGrpSpPr>
              <a:grpSpLocks/>
            </p:cNvGrpSpPr>
            <p:nvPr/>
          </p:nvGrpSpPr>
          <p:grpSpPr bwMode="auto"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7" name="Google Shape;2421;p15"/>
              <p:cNvSpPr>
                <a:spLocks/>
              </p:cNvSpPr>
              <p:nvPr/>
            </p:nvSpPr>
            <p:spPr bwMode="auto">
              <a:xfrm>
                <a:off x="-38725" y="3697900"/>
                <a:ext cx="9209436" cy="1484501"/>
              </a:xfrm>
              <a:custGeom>
                <a:avLst/>
                <a:gdLst>
                  <a:gd name="T0" fmla="*/ 2147483646 w 75622"/>
                  <a:gd name="T1" fmla="*/ 512617 h 107378"/>
                  <a:gd name="T2" fmla="*/ 2147483646 w 75622"/>
                  <a:gd name="T3" fmla="*/ 67692557 h 107378"/>
                  <a:gd name="T4" fmla="*/ 2147483646 w 75622"/>
                  <a:gd name="T5" fmla="*/ 724736518 h 107378"/>
                  <a:gd name="T6" fmla="*/ 2147483646 w 75622"/>
                  <a:gd name="T7" fmla="*/ 1583798699 h 107378"/>
                  <a:gd name="T8" fmla="*/ 2147483646 w 75622"/>
                  <a:gd name="T9" fmla="*/ 2147483646 h 107378"/>
                  <a:gd name="T10" fmla="*/ 2147483646 w 75622"/>
                  <a:gd name="T11" fmla="*/ 2147483646 h 107378"/>
                  <a:gd name="T12" fmla="*/ 2147483646 w 75622"/>
                  <a:gd name="T13" fmla="*/ 2147483646 h 107378"/>
                  <a:gd name="T14" fmla="*/ 2147483646 w 75622"/>
                  <a:gd name="T15" fmla="*/ 2147483646 h 107378"/>
                  <a:gd name="T16" fmla="*/ 2147483646 w 75622"/>
                  <a:gd name="T17" fmla="*/ 2147483646 h 107378"/>
                  <a:gd name="T18" fmla="*/ 2147483646 w 75622"/>
                  <a:gd name="T19" fmla="*/ 2147483646 h 107378"/>
                  <a:gd name="T20" fmla="*/ 2147483646 w 75622"/>
                  <a:gd name="T21" fmla="*/ 2147483646 h 107378"/>
                  <a:gd name="T22" fmla="*/ 2147483646 w 75622"/>
                  <a:gd name="T23" fmla="*/ 2147483646 h 107378"/>
                  <a:gd name="T24" fmla="*/ 2147483646 w 75622"/>
                  <a:gd name="T25" fmla="*/ 2147483646 h 107378"/>
                  <a:gd name="T26" fmla="*/ 2147483646 w 75622"/>
                  <a:gd name="T27" fmla="*/ 2147483646 h 107378"/>
                  <a:gd name="T28" fmla="*/ 2147483646 w 75622"/>
                  <a:gd name="T29" fmla="*/ 2147483646 h 107378"/>
                  <a:gd name="T30" fmla="*/ 2147483646 w 75622"/>
                  <a:gd name="T31" fmla="*/ 2147483646 h 107378"/>
                  <a:gd name="T32" fmla="*/ 2147483646 w 75622"/>
                  <a:gd name="T33" fmla="*/ 2147483646 h 107378"/>
                  <a:gd name="T34" fmla="*/ 2147483646 w 75622"/>
                  <a:gd name="T35" fmla="*/ 2147483646 h 107378"/>
                  <a:gd name="T36" fmla="*/ 2147483646 w 75622"/>
                  <a:gd name="T37" fmla="*/ 2147483646 h 107378"/>
                  <a:gd name="T38" fmla="*/ 2147483646 w 75622"/>
                  <a:gd name="T39" fmla="*/ 2147483646 h 107378"/>
                  <a:gd name="T40" fmla="*/ 2147483646 w 75622"/>
                  <a:gd name="T41" fmla="*/ 2147483646 h 107378"/>
                  <a:gd name="T42" fmla="*/ 2147483646 w 75622"/>
                  <a:gd name="T43" fmla="*/ 2147483646 h 107378"/>
                  <a:gd name="T44" fmla="*/ 2147483646 w 75622"/>
                  <a:gd name="T45" fmla="*/ 2147483646 h 107378"/>
                  <a:gd name="T46" fmla="*/ 2147483646 w 75622"/>
                  <a:gd name="T47" fmla="*/ 2147483646 h 107378"/>
                  <a:gd name="T48" fmla="*/ 2147483646 w 75622"/>
                  <a:gd name="T49" fmla="*/ 2147483646 h 107378"/>
                  <a:gd name="T50" fmla="*/ 2147483646 w 75622"/>
                  <a:gd name="T51" fmla="*/ 2147483646 h 107378"/>
                  <a:gd name="T52" fmla="*/ 2147483646 w 75622"/>
                  <a:gd name="T53" fmla="*/ 2123177465 h 107378"/>
                  <a:gd name="T54" fmla="*/ 2147483646 w 75622"/>
                  <a:gd name="T55" fmla="*/ 2004999653 h 107378"/>
                  <a:gd name="T56" fmla="*/ 2147483646 w 75622"/>
                  <a:gd name="T57" fmla="*/ 2004999653 h 107378"/>
                  <a:gd name="T58" fmla="*/ 2147483646 w 75622"/>
                  <a:gd name="T59" fmla="*/ 2147483646 h 107378"/>
                  <a:gd name="T60" fmla="*/ 2147483646 w 75622"/>
                  <a:gd name="T61" fmla="*/ 2147483646 h 107378"/>
                  <a:gd name="T62" fmla="*/ 2147483646 w 75622"/>
                  <a:gd name="T63" fmla="*/ 2147483646 h 107378"/>
                  <a:gd name="T64" fmla="*/ 2147483646 w 75622"/>
                  <a:gd name="T65" fmla="*/ 2147483646 h 107378"/>
                  <a:gd name="T66" fmla="*/ 2147483646 w 75622"/>
                  <a:gd name="T67" fmla="*/ 2147483646 h 107378"/>
                  <a:gd name="T68" fmla="*/ 2147483646 w 75622"/>
                  <a:gd name="T69" fmla="*/ 2147483646 h 107378"/>
                  <a:gd name="T70" fmla="*/ 2147483646 w 75622"/>
                  <a:gd name="T71" fmla="*/ 2147483646 h 107378"/>
                  <a:gd name="T72" fmla="*/ 2147483646 w 75622"/>
                  <a:gd name="T73" fmla="*/ 2147483646 h 107378"/>
                  <a:gd name="T74" fmla="*/ 2147483646 w 75622"/>
                  <a:gd name="T75" fmla="*/ 2147483646 h 107378"/>
                  <a:gd name="T76" fmla="*/ 2147483646 w 75622"/>
                  <a:gd name="T77" fmla="*/ 512617 h 10737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" name="Google Shape;2422;p15"/>
              <p:cNvSpPr>
                <a:spLocks/>
              </p:cNvSpPr>
              <p:nvPr/>
            </p:nvSpPr>
            <p:spPr bwMode="auto">
              <a:xfrm>
                <a:off x="-65450" y="3988074"/>
                <a:ext cx="9209483" cy="1194062"/>
              </a:xfrm>
              <a:custGeom>
                <a:avLst/>
                <a:gdLst>
                  <a:gd name="T0" fmla="*/ 2147483646 w 75655"/>
                  <a:gd name="T1" fmla="*/ 0 h 81492"/>
                  <a:gd name="T2" fmla="*/ 2147483646 w 75655"/>
                  <a:gd name="T3" fmla="*/ 2147483646 h 81492"/>
                  <a:gd name="T4" fmla="*/ 2147483646 w 75655"/>
                  <a:gd name="T5" fmla="*/ 2147483646 h 81492"/>
                  <a:gd name="T6" fmla="*/ 2147483646 w 75655"/>
                  <a:gd name="T7" fmla="*/ 2147483646 h 81492"/>
                  <a:gd name="T8" fmla="*/ 2147483646 w 75655"/>
                  <a:gd name="T9" fmla="*/ 2147483646 h 81492"/>
                  <a:gd name="T10" fmla="*/ 2147483646 w 75655"/>
                  <a:gd name="T11" fmla="*/ 2147483646 h 81492"/>
                  <a:gd name="T12" fmla="*/ 2147483646 w 75655"/>
                  <a:gd name="T13" fmla="*/ 2147483646 h 81492"/>
                  <a:gd name="T14" fmla="*/ 2147483646 w 75655"/>
                  <a:gd name="T15" fmla="*/ 2147483646 h 81492"/>
                  <a:gd name="T16" fmla="*/ 2147483646 w 75655"/>
                  <a:gd name="T17" fmla="*/ 2147483646 h 81492"/>
                  <a:gd name="T18" fmla="*/ 2147483646 w 75655"/>
                  <a:gd name="T19" fmla="*/ 2147483646 h 81492"/>
                  <a:gd name="T20" fmla="*/ 2147483646 w 75655"/>
                  <a:gd name="T21" fmla="*/ 2147483646 h 81492"/>
                  <a:gd name="T22" fmla="*/ 2147483646 w 75655"/>
                  <a:gd name="T23" fmla="*/ 2147483646 h 81492"/>
                  <a:gd name="T24" fmla="*/ 2147483646 w 75655"/>
                  <a:gd name="T25" fmla="*/ 2147483646 h 81492"/>
                  <a:gd name="T26" fmla="*/ 2147483646 w 75655"/>
                  <a:gd name="T27" fmla="*/ 2147483646 h 81492"/>
                  <a:gd name="T28" fmla="*/ 2147483646 w 75655"/>
                  <a:gd name="T29" fmla="*/ 2147483646 h 81492"/>
                  <a:gd name="T30" fmla="*/ 2147483646 w 75655"/>
                  <a:gd name="T31" fmla="*/ 2147483646 h 81492"/>
                  <a:gd name="T32" fmla="*/ 2147483646 w 75655"/>
                  <a:gd name="T33" fmla="*/ 2147483646 h 81492"/>
                  <a:gd name="T34" fmla="*/ 2147483646 w 75655"/>
                  <a:gd name="T35" fmla="*/ 2147483646 h 81492"/>
                  <a:gd name="T36" fmla="*/ 2147483646 w 75655"/>
                  <a:gd name="T37" fmla="*/ 2147483646 h 81492"/>
                  <a:gd name="T38" fmla="*/ 2147483646 w 75655"/>
                  <a:gd name="T39" fmla="*/ 2147483646 h 81492"/>
                  <a:gd name="T40" fmla="*/ 2147483646 w 75655"/>
                  <a:gd name="T41" fmla="*/ 2147483646 h 81492"/>
                  <a:gd name="T42" fmla="*/ 2147483646 w 75655"/>
                  <a:gd name="T43" fmla="*/ 2147483646 h 81492"/>
                  <a:gd name="T44" fmla="*/ 2147483646 w 75655"/>
                  <a:gd name="T45" fmla="*/ 2147483646 h 81492"/>
                  <a:gd name="T46" fmla="*/ 2147483646 w 75655"/>
                  <a:gd name="T47" fmla="*/ 2147483646 h 81492"/>
                  <a:gd name="T48" fmla="*/ 2147483646 w 75655"/>
                  <a:gd name="T49" fmla="*/ 1464278383 h 81492"/>
                  <a:gd name="T50" fmla="*/ 2147483646 w 75655"/>
                  <a:gd name="T51" fmla="*/ 293112975 h 81492"/>
                  <a:gd name="T52" fmla="*/ 2147483646 w 75655"/>
                  <a:gd name="T53" fmla="*/ 45265415 h 81492"/>
                  <a:gd name="T54" fmla="*/ 2147483646 w 75655"/>
                  <a:gd name="T55" fmla="*/ 0 h 8149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9" name="Google Shape;2423;p15"/>
              <p:cNvGrpSpPr>
                <a:grpSpLocks/>
              </p:cNvGrpSpPr>
              <p:nvPr/>
            </p:nvGrpSpPr>
            <p:grpSpPr bwMode="auto"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15" name="Google Shape;2424;p15"/>
                <p:cNvGrpSpPr>
                  <a:grpSpLocks/>
                </p:cNvGrpSpPr>
                <p:nvPr/>
              </p:nvGrpSpPr>
              <p:grpSpPr bwMode="auto"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152" name="Google Shape;2425;p15"/>
                  <p:cNvSpPr/>
                  <p:nvPr/>
                </p:nvSpPr>
                <p:spPr>
                  <a:xfrm>
                    <a:off x="6059994" y="1804183"/>
                    <a:ext cx="160582" cy="329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3" name="Google Shape;2426;p15"/>
                  <p:cNvSpPr/>
                  <p:nvPr/>
                </p:nvSpPr>
                <p:spPr>
                  <a:xfrm>
                    <a:off x="5852084" y="1844750"/>
                    <a:ext cx="229885" cy="2772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4" name="Google Shape;2427;p15"/>
                  <p:cNvSpPr/>
                  <p:nvPr/>
                </p:nvSpPr>
                <p:spPr>
                  <a:xfrm>
                    <a:off x="5764187" y="2035754"/>
                    <a:ext cx="329614" cy="1521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5" name="Google Shape;2428;p15"/>
                  <p:cNvSpPr/>
                  <p:nvPr/>
                </p:nvSpPr>
                <p:spPr>
                  <a:xfrm>
                    <a:off x="5857154" y="2132102"/>
                    <a:ext cx="223124" cy="2653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6" name="Google Shape;2429;p15"/>
                  <p:cNvSpPr/>
                  <p:nvPr/>
                </p:nvSpPr>
                <p:spPr>
                  <a:xfrm>
                    <a:off x="6024498" y="2133792"/>
                    <a:ext cx="158891" cy="3059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7" name="Google Shape;2430;p15"/>
                  <p:cNvSpPr/>
                  <p:nvPr/>
                </p:nvSpPr>
                <p:spPr>
                  <a:xfrm>
                    <a:off x="6080278" y="1920813"/>
                    <a:ext cx="300879" cy="2095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8" name="Google Shape;2431;p15"/>
                  <p:cNvSpPr/>
                  <p:nvPr/>
                </p:nvSpPr>
                <p:spPr>
                  <a:xfrm>
                    <a:off x="6088730" y="2074632"/>
                    <a:ext cx="322853" cy="13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9" name="Google Shape;2432;p15"/>
                  <p:cNvSpPr/>
                  <p:nvPr/>
                </p:nvSpPr>
                <p:spPr>
                  <a:xfrm>
                    <a:off x="6093801" y="2140553"/>
                    <a:ext cx="258621" cy="2214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</p:grpSp>
            <p:grpSp>
              <p:nvGrpSpPr>
                <p:cNvPr id="16" name="Google Shape;2433;p15"/>
                <p:cNvGrpSpPr>
                  <a:grpSpLocks/>
                </p:cNvGrpSpPr>
                <p:nvPr/>
              </p:nvGrpSpPr>
              <p:grpSpPr bwMode="auto"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99" name="Google Shape;2434;p15"/>
                  <p:cNvSpPr/>
                  <p:nvPr/>
                </p:nvSpPr>
                <p:spPr>
                  <a:xfrm>
                    <a:off x="4653637" y="717316"/>
                    <a:ext cx="899258" cy="1220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0" name="Google Shape;2435;p15"/>
                  <p:cNvSpPr>
                    <a:spLocks/>
                  </p:cNvSpPr>
                  <p:nvPr/>
                </p:nvSpPr>
                <p:spPr bwMode="auto">
                  <a:xfrm>
                    <a:off x="4771875" y="1591075"/>
                    <a:ext cx="143675" cy="129975"/>
                  </a:xfrm>
                  <a:custGeom>
                    <a:avLst/>
                    <a:gdLst>
                      <a:gd name="T0" fmla="*/ 2147483646 w 5747"/>
                      <a:gd name="T1" fmla="*/ 0 h 5199"/>
                      <a:gd name="T2" fmla="*/ 2147483646 w 5747"/>
                      <a:gd name="T3" fmla="*/ 2147483646 h 5199"/>
                      <a:gd name="T4" fmla="*/ 2147483646 w 5747"/>
                      <a:gd name="T5" fmla="*/ 2147483646 h 5199"/>
                      <a:gd name="T6" fmla="*/ 2147483646 w 5747"/>
                      <a:gd name="T7" fmla="*/ 2147483646 h 5199"/>
                      <a:gd name="T8" fmla="*/ 2147483646 w 5747"/>
                      <a:gd name="T9" fmla="*/ 2147483646 h 5199"/>
                      <a:gd name="T10" fmla="*/ 2147483646 w 5747"/>
                      <a:gd name="T11" fmla="*/ 2147483646 h 5199"/>
                      <a:gd name="T12" fmla="*/ 2147483646 w 5747"/>
                      <a:gd name="T13" fmla="*/ 2147483646 h 5199"/>
                      <a:gd name="T14" fmla="*/ 2147483646 w 5747"/>
                      <a:gd name="T15" fmla="*/ 2147483646 h 5199"/>
                      <a:gd name="T16" fmla="*/ 2147483646 w 5747"/>
                      <a:gd name="T17" fmla="*/ 2147483646 h 5199"/>
                      <a:gd name="T18" fmla="*/ 2147483646 w 5747"/>
                      <a:gd name="T19" fmla="*/ 2147483646 h 5199"/>
                      <a:gd name="T20" fmla="*/ 2147483646 w 5747"/>
                      <a:gd name="T21" fmla="*/ 2147483646 h 5199"/>
                      <a:gd name="T22" fmla="*/ 2147483646 w 5747"/>
                      <a:gd name="T23" fmla="*/ 2147483646 h 5199"/>
                      <a:gd name="T24" fmla="*/ 2147483646 w 5747"/>
                      <a:gd name="T25" fmla="*/ 2147483646 h 5199"/>
                      <a:gd name="T26" fmla="*/ 2147483646 w 5747"/>
                      <a:gd name="T27" fmla="*/ 2147483646 h 5199"/>
                      <a:gd name="T28" fmla="*/ 2147483646 w 5747"/>
                      <a:gd name="T29" fmla="*/ 2147483646 h 5199"/>
                      <a:gd name="T30" fmla="*/ 2147483646 w 5747"/>
                      <a:gd name="T31" fmla="*/ 468750000 h 5199"/>
                      <a:gd name="T32" fmla="*/ 2147483646 w 5747"/>
                      <a:gd name="T33" fmla="*/ 0 h 519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1" name="Google Shape;2436;p15"/>
                  <p:cNvSpPr>
                    <a:spLocks/>
                  </p:cNvSpPr>
                  <p:nvPr/>
                </p:nvSpPr>
                <p:spPr bwMode="auto">
                  <a:xfrm>
                    <a:off x="4707600" y="1631275"/>
                    <a:ext cx="75525" cy="53475"/>
                  </a:xfrm>
                  <a:custGeom>
                    <a:avLst/>
                    <a:gdLst>
                      <a:gd name="T0" fmla="*/ 2147483646 w 3021"/>
                      <a:gd name="T1" fmla="*/ 9765625 h 2139"/>
                      <a:gd name="T2" fmla="*/ 2147483646 w 3021"/>
                      <a:gd name="T3" fmla="*/ 2147483646 h 2139"/>
                      <a:gd name="T4" fmla="*/ 2147483646 w 3021"/>
                      <a:gd name="T5" fmla="*/ 2147483646 h 2139"/>
                      <a:gd name="T6" fmla="*/ 2147483646 w 3021"/>
                      <a:gd name="T7" fmla="*/ 498046875 h 2139"/>
                      <a:gd name="T8" fmla="*/ 2147483646 w 3021"/>
                      <a:gd name="T9" fmla="*/ 9765625 h 213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2" name="Google Shape;2437;p15"/>
                  <p:cNvSpPr>
                    <a:spLocks/>
                  </p:cNvSpPr>
                  <p:nvPr/>
                </p:nvSpPr>
                <p:spPr bwMode="auto">
                  <a:xfrm>
                    <a:off x="4648100" y="1682375"/>
                    <a:ext cx="213100" cy="304675"/>
                  </a:xfrm>
                  <a:custGeom>
                    <a:avLst/>
                    <a:gdLst>
                      <a:gd name="T0" fmla="*/ 2147483646 w 8524"/>
                      <a:gd name="T1" fmla="*/ 2147483646 h 12187"/>
                      <a:gd name="T2" fmla="*/ 2147483646 w 8524"/>
                      <a:gd name="T3" fmla="*/ 2147483646 h 12187"/>
                      <a:gd name="T4" fmla="*/ 2147483646 w 8524"/>
                      <a:gd name="T5" fmla="*/ 2147483646 h 12187"/>
                      <a:gd name="T6" fmla="*/ 2147483646 w 8524"/>
                      <a:gd name="T7" fmla="*/ 2147483646 h 12187"/>
                      <a:gd name="T8" fmla="*/ 2147483646 w 8524"/>
                      <a:gd name="T9" fmla="*/ 2147483646 h 12187"/>
                      <a:gd name="T10" fmla="*/ 2147483646 w 8524"/>
                      <a:gd name="T11" fmla="*/ 2147483646 h 12187"/>
                      <a:gd name="T12" fmla="*/ 2147483646 w 8524"/>
                      <a:gd name="T13" fmla="*/ 2147483646 h 12187"/>
                      <a:gd name="T14" fmla="*/ 2147483646 w 8524"/>
                      <a:gd name="T15" fmla="*/ 2147483646 h 12187"/>
                      <a:gd name="T16" fmla="*/ 2147483646 w 8524"/>
                      <a:gd name="T17" fmla="*/ 2147483646 h 12187"/>
                      <a:gd name="T18" fmla="*/ 2147483646 w 8524"/>
                      <a:gd name="T19" fmla="*/ 2147483646 h 12187"/>
                      <a:gd name="T20" fmla="*/ 2147483646 w 8524"/>
                      <a:gd name="T21" fmla="*/ 2147483646 h 12187"/>
                      <a:gd name="T22" fmla="*/ 2147483646 w 8524"/>
                      <a:gd name="T23" fmla="*/ 2147483646 h 12187"/>
                      <a:gd name="T24" fmla="*/ 2147483646 w 8524"/>
                      <a:gd name="T25" fmla="*/ 0 h 12187"/>
                      <a:gd name="T26" fmla="*/ 2147483646 w 8524"/>
                      <a:gd name="T27" fmla="*/ 2147483646 h 12187"/>
                      <a:gd name="T28" fmla="*/ 2147483646 w 8524"/>
                      <a:gd name="T29" fmla="*/ 2147483646 h 12187"/>
                      <a:gd name="T30" fmla="*/ 2147483646 w 8524"/>
                      <a:gd name="T31" fmla="*/ 2147483646 h 12187"/>
                      <a:gd name="T32" fmla="*/ 2147483646 w 8524"/>
                      <a:gd name="T33" fmla="*/ 2147483646 h 12187"/>
                      <a:gd name="T34" fmla="*/ 2147483646 w 8524"/>
                      <a:gd name="T35" fmla="*/ 2147483646 h 12187"/>
                      <a:gd name="T36" fmla="*/ 2147483646 w 8524"/>
                      <a:gd name="T37" fmla="*/ 2147483646 h 12187"/>
                      <a:gd name="T38" fmla="*/ 2147483646 w 8524"/>
                      <a:gd name="T39" fmla="*/ 2147483646 h 12187"/>
                      <a:gd name="T40" fmla="*/ 2147483646 w 8524"/>
                      <a:gd name="T41" fmla="*/ 2147483646 h 12187"/>
                      <a:gd name="T42" fmla="*/ 2147483646 w 8524"/>
                      <a:gd name="T43" fmla="*/ 2147483646 h 12187"/>
                      <a:gd name="T44" fmla="*/ 2147483646 w 8524"/>
                      <a:gd name="T45" fmla="*/ 2147483646 h 12187"/>
                      <a:gd name="T46" fmla="*/ 2147483646 w 8524"/>
                      <a:gd name="T47" fmla="*/ 2147483646 h 12187"/>
                      <a:gd name="T48" fmla="*/ 2147483646 w 8524"/>
                      <a:gd name="T49" fmla="*/ 2147483646 h 12187"/>
                      <a:gd name="T50" fmla="*/ 2147483646 w 8524"/>
                      <a:gd name="T51" fmla="*/ 2147483646 h 12187"/>
                      <a:gd name="T52" fmla="*/ 2147483646 w 8524"/>
                      <a:gd name="T53" fmla="*/ 2147483646 h 12187"/>
                      <a:gd name="T54" fmla="*/ 2147483646 w 8524"/>
                      <a:gd name="T55" fmla="*/ 2147483646 h 12187"/>
                      <a:gd name="T56" fmla="*/ 2147483646 w 8524"/>
                      <a:gd name="T57" fmla="*/ 2147483646 h 12187"/>
                      <a:gd name="T58" fmla="*/ 2147483646 w 8524"/>
                      <a:gd name="T59" fmla="*/ 2147483646 h 12187"/>
                      <a:gd name="T60" fmla="*/ 2147483646 w 8524"/>
                      <a:gd name="T61" fmla="*/ 2147483646 h 12187"/>
                      <a:gd name="T62" fmla="*/ 2147483646 w 8524"/>
                      <a:gd name="T63" fmla="*/ 2147483646 h 12187"/>
                      <a:gd name="T64" fmla="*/ 2147483646 w 8524"/>
                      <a:gd name="T65" fmla="*/ 2147483646 h 12187"/>
                      <a:gd name="T66" fmla="*/ 2147483646 w 8524"/>
                      <a:gd name="T67" fmla="*/ 2147483646 h 12187"/>
                      <a:gd name="T68" fmla="*/ 2147483646 w 8524"/>
                      <a:gd name="T69" fmla="*/ 2147483646 h 12187"/>
                      <a:gd name="T70" fmla="*/ 2147483646 w 8524"/>
                      <a:gd name="T71" fmla="*/ 2147483646 h 12187"/>
                      <a:gd name="T72" fmla="*/ 2147483646 w 8524"/>
                      <a:gd name="T73" fmla="*/ 2147483646 h 12187"/>
                      <a:gd name="T74" fmla="*/ 2147483646 w 8524"/>
                      <a:gd name="T75" fmla="*/ 2147483646 h 12187"/>
                      <a:gd name="T76" fmla="*/ 2147483646 w 8524"/>
                      <a:gd name="T77" fmla="*/ 2147483646 h 12187"/>
                      <a:gd name="T78" fmla="*/ 2147483646 w 8524"/>
                      <a:gd name="T79" fmla="*/ 2147483646 h 12187"/>
                      <a:gd name="T80" fmla="*/ 2147483646 w 8524"/>
                      <a:gd name="T81" fmla="*/ 2147483646 h 12187"/>
                      <a:gd name="T82" fmla="*/ 2147483646 w 8524"/>
                      <a:gd name="T83" fmla="*/ 2147483646 h 12187"/>
                      <a:gd name="T84" fmla="*/ 2147483646 w 8524"/>
                      <a:gd name="T85" fmla="*/ 2147483646 h 12187"/>
                      <a:gd name="T86" fmla="*/ 2147483646 w 8524"/>
                      <a:gd name="T87" fmla="*/ 2147483646 h 12187"/>
                      <a:gd name="T88" fmla="*/ 2147483646 w 8524"/>
                      <a:gd name="T89" fmla="*/ 2147483646 h 12187"/>
                      <a:gd name="T90" fmla="*/ 2147483646 w 8524"/>
                      <a:gd name="T91" fmla="*/ 2147483646 h 12187"/>
                      <a:gd name="T92" fmla="*/ 2147483646 w 8524"/>
                      <a:gd name="T93" fmla="*/ 2147483646 h 12187"/>
                      <a:gd name="T94" fmla="*/ 2147483646 w 8524"/>
                      <a:gd name="T95" fmla="*/ 2147483646 h 12187"/>
                      <a:gd name="T96" fmla="*/ 2147483646 w 8524"/>
                      <a:gd name="T97" fmla="*/ 2147483646 h 12187"/>
                      <a:gd name="T98" fmla="*/ 2147483646 w 8524"/>
                      <a:gd name="T99" fmla="*/ 2147483646 h 12187"/>
                      <a:gd name="T100" fmla="*/ 2147483646 w 8524"/>
                      <a:gd name="T101" fmla="*/ 2147483646 h 12187"/>
                      <a:gd name="T102" fmla="*/ 2147483646 w 8524"/>
                      <a:gd name="T103" fmla="*/ 2147483646 h 12187"/>
                      <a:gd name="T104" fmla="*/ 2147483646 w 8524"/>
                      <a:gd name="T105" fmla="*/ 1611328125 h 12187"/>
                      <a:gd name="T106" fmla="*/ 2147483646 w 8524"/>
                      <a:gd name="T107" fmla="*/ 1152343750 h 12187"/>
                      <a:gd name="T108" fmla="*/ 2147483646 w 8524"/>
                      <a:gd name="T109" fmla="*/ 2147483646 h 12187"/>
                      <a:gd name="T110" fmla="*/ 2147483646 w 8524"/>
                      <a:gd name="T111" fmla="*/ 419921875 h 12187"/>
                      <a:gd name="T112" fmla="*/ 2147483646 w 8524"/>
                      <a:gd name="T113" fmla="*/ 0 h 12187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0" t="0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3" name="Google Shape;2438;p15"/>
                  <p:cNvSpPr>
                    <a:spLocks/>
                  </p:cNvSpPr>
                  <p:nvPr/>
                </p:nvSpPr>
                <p:spPr bwMode="auto">
                  <a:xfrm>
                    <a:off x="4639000" y="1990875"/>
                    <a:ext cx="75775" cy="54050"/>
                  </a:xfrm>
                  <a:custGeom>
                    <a:avLst/>
                    <a:gdLst>
                      <a:gd name="T0" fmla="*/ 2147483646 w 3031"/>
                      <a:gd name="T1" fmla="*/ 9765625 h 2162"/>
                      <a:gd name="T2" fmla="*/ 2147483646 w 3031"/>
                      <a:gd name="T3" fmla="*/ 2147483646 h 2162"/>
                      <a:gd name="T4" fmla="*/ 2147483646 w 3031"/>
                      <a:gd name="T5" fmla="*/ 2147483646 h 2162"/>
                      <a:gd name="T6" fmla="*/ 2147483646 w 3031"/>
                      <a:gd name="T7" fmla="*/ 429687500 h 2162"/>
                      <a:gd name="T8" fmla="*/ 2147483646 w 3031"/>
                      <a:gd name="T9" fmla="*/ 9765625 h 21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4" name="Google Shape;2439;p15"/>
                  <p:cNvSpPr>
                    <a:spLocks/>
                  </p:cNvSpPr>
                  <p:nvPr/>
                </p:nvSpPr>
                <p:spPr bwMode="auto">
                  <a:xfrm>
                    <a:off x="4605975" y="2052900"/>
                    <a:ext cx="89700" cy="62700"/>
                  </a:xfrm>
                  <a:custGeom>
                    <a:avLst/>
                    <a:gdLst>
                      <a:gd name="T0" fmla="*/ 2147483646 w 3588"/>
                      <a:gd name="T1" fmla="*/ 0 h 2508"/>
                      <a:gd name="T2" fmla="*/ 2147483646 w 3588"/>
                      <a:gd name="T3" fmla="*/ 2147483646 h 2508"/>
                      <a:gd name="T4" fmla="*/ 2147483646 w 3588"/>
                      <a:gd name="T5" fmla="*/ 2147483646 h 2508"/>
                      <a:gd name="T6" fmla="*/ 2147483646 w 3588"/>
                      <a:gd name="T7" fmla="*/ 2147483646 h 2508"/>
                      <a:gd name="T8" fmla="*/ 2147483646 w 3588"/>
                      <a:gd name="T9" fmla="*/ 2147483646 h 2508"/>
                      <a:gd name="T10" fmla="*/ 2147483646 w 3588"/>
                      <a:gd name="T11" fmla="*/ 537109375 h 2508"/>
                      <a:gd name="T12" fmla="*/ 2147483646 w 3588"/>
                      <a:gd name="T13" fmla="*/ 0 h 2508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5" name="Google Shape;2440;p15"/>
                  <p:cNvSpPr>
                    <a:spLocks/>
                  </p:cNvSpPr>
                  <p:nvPr/>
                </p:nvSpPr>
                <p:spPr bwMode="auto">
                  <a:xfrm>
                    <a:off x="4560075" y="1985550"/>
                    <a:ext cx="75900" cy="53900"/>
                  </a:xfrm>
                  <a:custGeom>
                    <a:avLst/>
                    <a:gdLst>
                      <a:gd name="T0" fmla="*/ 2147483646 w 3036"/>
                      <a:gd name="T1" fmla="*/ 9765625 h 2156"/>
                      <a:gd name="T2" fmla="*/ 2147483646 w 3036"/>
                      <a:gd name="T3" fmla="*/ 2147483646 h 2156"/>
                      <a:gd name="T4" fmla="*/ 2147483646 w 3036"/>
                      <a:gd name="T5" fmla="*/ 2147483646 h 2156"/>
                      <a:gd name="T6" fmla="*/ 2147483646 w 3036"/>
                      <a:gd name="T7" fmla="*/ 429687500 h 2156"/>
                      <a:gd name="T8" fmla="*/ 2147483646 w 3036"/>
                      <a:gd name="T9" fmla="*/ 9765625 h 21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6" name="Google Shape;2441;p15"/>
                  <p:cNvSpPr>
                    <a:spLocks/>
                  </p:cNvSpPr>
                  <p:nvPr/>
                </p:nvSpPr>
                <p:spPr bwMode="auto">
                  <a:xfrm>
                    <a:off x="4577150" y="1928225"/>
                    <a:ext cx="76250" cy="54225"/>
                  </a:xfrm>
                  <a:custGeom>
                    <a:avLst/>
                    <a:gdLst>
                      <a:gd name="T0" fmla="*/ 2147483646 w 3050"/>
                      <a:gd name="T1" fmla="*/ 0 h 2169"/>
                      <a:gd name="T2" fmla="*/ 2147483646 w 3050"/>
                      <a:gd name="T3" fmla="*/ 2147483646 h 2169"/>
                      <a:gd name="T4" fmla="*/ 2147483646 w 3050"/>
                      <a:gd name="T5" fmla="*/ 2147483646 h 2169"/>
                      <a:gd name="T6" fmla="*/ 2147483646 w 3050"/>
                      <a:gd name="T7" fmla="*/ 566406250 h 2169"/>
                      <a:gd name="T8" fmla="*/ 2147483646 w 3050"/>
                      <a:gd name="T9" fmla="*/ 0 h 216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7" name="Google Shape;2442;p15"/>
                  <p:cNvSpPr>
                    <a:spLocks/>
                  </p:cNvSpPr>
                  <p:nvPr/>
                </p:nvSpPr>
                <p:spPr bwMode="auto">
                  <a:xfrm>
                    <a:off x="4598725" y="1857900"/>
                    <a:ext cx="75075" cy="54050"/>
                  </a:xfrm>
                  <a:custGeom>
                    <a:avLst/>
                    <a:gdLst>
                      <a:gd name="T0" fmla="*/ 2147483646 w 3003"/>
                      <a:gd name="T1" fmla="*/ 9765625 h 2162"/>
                      <a:gd name="T2" fmla="*/ 2147483646 w 3003"/>
                      <a:gd name="T3" fmla="*/ 2147483646 h 2162"/>
                      <a:gd name="T4" fmla="*/ 2147483646 w 3003"/>
                      <a:gd name="T5" fmla="*/ 2147483646 h 2162"/>
                      <a:gd name="T6" fmla="*/ 2147483646 w 3003"/>
                      <a:gd name="T7" fmla="*/ 429687500 h 2162"/>
                      <a:gd name="T8" fmla="*/ 2147483646 w 3003"/>
                      <a:gd name="T9" fmla="*/ 9765625 h 21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8" name="Google Shape;2443;p15"/>
                  <p:cNvSpPr>
                    <a:spLocks/>
                  </p:cNvSpPr>
                  <p:nvPr/>
                </p:nvSpPr>
                <p:spPr bwMode="auto">
                  <a:xfrm>
                    <a:off x="4622325" y="1780375"/>
                    <a:ext cx="75900" cy="53900"/>
                  </a:xfrm>
                  <a:custGeom>
                    <a:avLst/>
                    <a:gdLst>
                      <a:gd name="T0" fmla="*/ 2147483646 w 3036"/>
                      <a:gd name="T1" fmla="*/ 9765625 h 2156"/>
                      <a:gd name="T2" fmla="*/ 2147483646 w 3036"/>
                      <a:gd name="T3" fmla="*/ 2147483646 h 2156"/>
                      <a:gd name="T4" fmla="*/ 2147483646 w 3036"/>
                      <a:gd name="T5" fmla="*/ 2147483646 h 2156"/>
                      <a:gd name="T6" fmla="*/ 2147483646 w 3036"/>
                      <a:gd name="T7" fmla="*/ 429687500 h 2156"/>
                      <a:gd name="T8" fmla="*/ 2147483646 w 3036"/>
                      <a:gd name="T9" fmla="*/ 9765625 h 21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9" name="Google Shape;2444;p15"/>
                  <p:cNvSpPr>
                    <a:spLocks/>
                  </p:cNvSpPr>
                  <p:nvPr/>
                </p:nvSpPr>
                <p:spPr bwMode="auto">
                  <a:xfrm>
                    <a:off x="4645350" y="1715625"/>
                    <a:ext cx="76425" cy="54050"/>
                  </a:xfrm>
                  <a:custGeom>
                    <a:avLst/>
                    <a:gdLst>
                      <a:gd name="T0" fmla="*/ 2147483646 w 3057"/>
                      <a:gd name="T1" fmla="*/ 9765625 h 2162"/>
                      <a:gd name="T2" fmla="*/ 2147483646 w 3057"/>
                      <a:gd name="T3" fmla="*/ 2147483646 h 2162"/>
                      <a:gd name="T4" fmla="*/ 2147483646 w 3057"/>
                      <a:gd name="T5" fmla="*/ 2147483646 h 2162"/>
                      <a:gd name="T6" fmla="*/ 2147483646 w 3057"/>
                      <a:gd name="T7" fmla="*/ 498046875 h 2162"/>
                      <a:gd name="T8" fmla="*/ 2147483646 w 3057"/>
                      <a:gd name="T9" fmla="*/ 9765625 h 21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0" name="Google Shape;2445;p15"/>
                  <p:cNvSpPr>
                    <a:spLocks/>
                  </p:cNvSpPr>
                  <p:nvPr/>
                </p:nvSpPr>
                <p:spPr bwMode="auto">
                  <a:xfrm>
                    <a:off x="4642875" y="1800125"/>
                    <a:ext cx="75875" cy="53900"/>
                  </a:xfrm>
                  <a:custGeom>
                    <a:avLst/>
                    <a:gdLst>
                      <a:gd name="T0" fmla="*/ 2147483646 w 3035"/>
                      <a:gd name="T1" fmla="*/ 9765625 h 2156"/>
                      <a:gd name="T2" fmla="*/ 2147483646 w 3035"/>
                      <a:gd name="T3" fmla="*/ 2147483646 h 2156"/>
                      <a:gd name="T4" fmla="*/ 2147483646 w 3035"/>
                      <a:gd name="T5" fmla="*/ 2147483646 h 2156"/>
                      <a:gd name="T6" fmla="*/ 2147483646 w 3035"/>
                      <a:gd name="T7" fmla="*/ 439453125 h 2156"/>
                      <a:gd name="T8" fmla="*/ 2147483646 w 3035"/>
                      <a:gd name="T9" fmla="*/ 9765625 h 21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1" name="Google Shape;2446;p15"/>
                  <p:cNvSpPr>
                    <a:spLocks/>
                  </p:cNvSpPr>
                  <p:nvPr/>
                </p:nvSpPr>
                <p:spPr bwMode="auto">
                  <a:xfrm>
                    <a:off x="4636275" y="1824875"/>
                    <a:ext cx="74700" cy="53625"/>
                  </a:xfrm>
                  <a:custGeom>
                    <a:avLst/>
                    <a:gdLst>
                      <a:gd name="T0" fmla="*/ 2147483646 w 2988"/>
                      <a:gd name="T1" fmla="*/ 0 h 2145"/>
                      <a:gd name="T2" fmla="*/ 2147483646 w 2988"/>
                      <a:gd name="T3" fmla="*/ 2147483646 h 2145"/>
                      <a:gd name="T4" fmla="*/ 2147483646 w 2988"/>
                      <a:gd name="T5" fmla="*/ 2147483646 h 2145"/>
                      <a:gd name="T6" fmla="*/ 2147483646 w 2988"/>
                      <a:gd name="T7" fmla="*/ 566406250 h 2145"/>
                      <a:gd name="T8" fmla="*/ 2147483646 w 2988"/>
                      <a:gd name="T9" fmla="*/ 0 h 214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2" name="Google Shape;2447;p15"/>
                  <p:cNvSpPr>
                    <a:spLocks/>
                  </p:cNvSpPr>
                  <p:nvPr/>
                </p:nvSpPr>
                <p:spPr bwMode="auto">
                  <a:xfrm>
                    <a:off x="4605650" y="1909575"/>
                    <a:ext cx="75925" cy="53875"/>
                  </a:xfrm>
                  <a:custGeom>
                    <a:avLst/>
                    <a:gdLst>
                      <a:gd name="T0" fmla="*/ 2147483646 w 3037"/>
                      <a:gd name="T1" fmla="*/ 0 h 2155"/>
                      <a:gd name="T2" fmla="*/ 2147483646 w 3037"/>
                      <a:gd name="T3" fmla="*/ 2147483646 h 2155"/>
                      <a:gd name="T4" fmla="*/ 2147483646 w 3037"/>
                      <a:gd name="T5" fmla="*/ 2147483646 h 2155"/>
                      <a:gd name="T6" fmla="*/ 2147483646 w 3037"/>
                      <a:gd name="T7" fmla="*/ 429687500 h 2155"/>
                      <a:gd name="T8" fmla="*/ 2147483646 w 3037"/>
                      <a:gd name="T9" fmla="*/ 0 h 21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3" name="Google Shape;2448;p15"/>
                  <p:cNvSpPr>
                    <a:spLocks/>
                  </p:cNvSpPr>
                  <p:nvPr/>
                </p:nvSpPr>
                <p:spPr bwMode="auto">
                  <a:xfrm>
                    <a:off x="4598025" y="1933900"/>
                    <a:ext cx="75775" cy="54025"/>
                  </a:xfrm>
                  <a:custGeom>
                    <a:avLst/>
                    <a:gdLst>
                      <a:gd name="T0" fmla="*/ 2147483646 w 3031"/>
                      <a:gd name="T1" fmla="*/ 0 h 2161"/>
                      <a:gd name="T2" fmla="*/ 2147483646 w 3031"/>
                      <a:gd name="T3" fmla="*/ 2147483646 h 2161"/>
                      <a:gd name="T4" fmla="*/ 2147483646 w 3031"/>
                      <a:gd name="T5" fmla="*/ 2147483646 h 2161"/>
                      <a:gd name="T6" fmla="*/ 2147483646 w 3031"/>
                      <a:gd name="T7" fmla="*/ 419921875 h 2161"/>
                      <a:gd name="T8" fmla="*/ 2147483646 w 3031"/>
                      <a:gd name="T9" fmla="*/ 0 h 216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4" name="Google Shape;2449;p15"/>
                  <p:cNvSpPr>
                    <a:spLocks/>
                  </p:cNvSpPr>
                  <p:nvPr/>
                </p:nvSpPr>
                <p:spPr bwMode="auto">
                  <a:xfrm>
                    <a:off x="4602800" y="1962600"/>
                    <a:ext cx="76425" cy="54050"/>
                  </a:xfrm>
                  <a:custGeom>
                    <a:avLst/>
                    <a:gdLst>
                      <a:gd name="T0" fmla="*/ 2147483646 w 3057"/>
                      <a:gd name="T1" fmla="*/ 0 h 2162"/>
                      <a:gd name="T2" fmla="*/ 2147483646 w 3057"/>
                      <a:gd name="T3" fmla="*/ 2147483646 h 2162"/>
                      <a:gd name="T4" fmla="*/ 2147483646 w 3057"/>
                      <a:gd name="T5" fmla="*/ 2147483646 h 2162"/>
                      <a:gd name="T6" fmla="*/ 2147483646 w 3057"/>
                      <a:gd name="T7" fmla="*/ 488281250 h 2162"/>
                      <a:gd name="T8" fmla="*/ 2147483646 w 3057"/>
                      <a:gd name="T9" fmla="*/ 0 h 21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5" name="Google Shape;2450;p15"/>
                  <p:cNvSpPr>
                    <a:spLocks/>
                  </p:cNvSpPr>
                  <p:nvPr/>
                </p:nvSpPr>
                <p:spPr bwMode="auto">
                  <a:xfrm>
                    <a:off x="4606025" y="1999650"/>
                    <a:ext cx="75375" cy="53625"/>
                  </a:xfrm>
                  <a:custGeom>
                    <a:avLst/>
                    <a:gdLst>
                      <a:gd name="T0" fmla="*/ 2147483646 w 3015"/>
                      <a:gd name="T1" fmla="*/ 0 h 2145"/>
                      <a:gd name="T2" fmla="*/ 2147483646 w 3015"/>
                      <a:gd name="T3" fmla="*/ 2147483646 h 2145"/>
                      <a:gd name="T4" fmla="*/ 2147483646 w 3015"/>
                      <a:gd name="T5" fmla="*/ 2147483646 h 2145"/>
                      <a:gd name="T6" fmla="*/ 2147483646 w 3015"/>
                      <a:gd name="T7" fmla="*/ 566406250 h 2145"/>
                      <a:gd name="T8" fmla="*/ 2147483646 w 3015"/>
                      <a:gd name="T9" fmla="*/ 0 h 214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6" name="Google Shape;2451;p15"/>
                  <p:cNvSpPr>
                    <a:spLocks/>
                  </p:cNvSpPr>
                  <p:nvPr/>
                </p:nvSpPr>
                <p:spPr bwMode="auto">
                  <a:xfrm>
                    <a:off x="4614925" y="1997525"/>
                    <a:ext cx="75700" cy="54075"/>
                  </a:xfrm>
                  <a:custGeom>
                    <a:avLst/>
                    <a:gdLst>
                      <a:gd name="T0" fmla="*/ 2147483646 w 3028"/>
                      <a:gd name="T1" fmla="*/ 9765625 h 2163"/>
                      <a:gd name="T2" fmla="*/ 2147483646 w 3028"/>
                      <a:gd name="T3" fmla="*/ 2147483646 h 2163"/>
                      <a:gd name="T4" fmla="*/ 2147483646 w 3028"/>
                      <a:gd name="T5" fmla="*/ 2147483646 h 2163"/>
                      <a:gd name="T6" fmla="*/ 2147483646 w 3028"/>
                      <a:gd name="T7" fmla="*/ 507812500 h 2163"/>
                      <a:gd name="T8" fmla="*/ 2147483646 w 3028"/>
                      <a:gd name="T9" fmla="*/ 9765625 h 21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7" name="Google Shape;2452;p15"/>
                  <p:cNvSpPr>
                    <a:spLocks/>
                  </p:cNvSpPr>
                  <p:nvPr/>
                </p:nvSpPr>
                <p:spPr bwMode="auto">
                  <a:xfrm>
                    <a:off x="4603750" y="2034600"/>
                    <a:ext cx="76225" cy="54225"/>
                  </a:xfrm>
                  <a:custGeom>
                    <a:avLst/>
                    <a:gdLst>
                      <a:gd name="T0" fmla="*/ 2147483646 w 3049"/>
                      <a:gd name="T1" fmla="*/ 9765625 h 2169"/>
                      <a:gd name="T2" fmla="*/ 2147483646 w 3049"/>
                      <a:gd name="T3" fmla="*/ 2147483646 h 2169"/>
                      <a:gd name="T4" fmla="*/ 2147483646 w 3049"/>
                      <a:gd name="T5" fmla="*/ 2147483646 h 2169"/>
                      <a:gd name="T6" fmla="*/ 2147483646 w 3049"/>
                      <a:gd name="T7" fmla="*/ 566406250 h 2169"/>
                      <a:gd name="T8" fmla="*/ 2147483646 w 3049"/>
                      <a:gd name="T9" fmla="*/ 9765625 h 216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8" name="Google Shape;2453;p15"/>
                  <p:cNvSpPr>
                    <a:spLocks/>
                  </p:cNvSpPr>
                  <p:nvPr/>
                </p:nvSpPr>
                <p:spPr bwMode="auto">
                  <a:xfrm>
                    <a:off x="4613250" y="2077500"/>
                    <a:ext cx="75925" cy="53900"/>
                  </a:xfrm>
                  <a:custGeom>
                    <a:avLst/>
                    <a:gdLst>
                      <a:gd name="T0" fmla="*/ 2147483646 w 3037"/>
                      <a:gd name="T1" fmla="*/ 9765625 h 2156"/>
                      <a:gd name="T2" fmla="*/ 2147483646 w 3037"/>
                      <a:gd name="T3" fmla="*/ 2147483646 h 2156"/>
                      <a:gd name="T4" fmla="*/ 2147483646 w 3037"/>
                      <a:gd name="T5" fmla="*/ 2147483646 h 2156"/>
                      <a:gd name="T6" fmla="*/ 2147483646 w 3037"/>
                      <a:gd name="T7" fmla="*/ 429687500 h 2156"/>
                      <a:gd name="T8" fmla="*/ 2147483646 w 3037"/>
                      <a:gd name="T9" fmla="*/ 9765625 h 21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9" name="Google Shape;2454;p15"/>
                  <p:cNvSpPr>
                    <a:spLocks/>
                  </p:cNvSpPr>
                  <p:nvPr/>
                </p:nvSpPr>
                <p:spPr bwMode="auto">
                  <a:xfrm>
                    <a:off x="4618000" y="2106225"/>
                    <a:ext cx="76250" cy="53450"/>
                  </a:xfrm>
                  <a:custGeom>
                    <a:avLst/>
                    <a:gdLst>
                      <a:gd name="T0" fmla="*/ 2147483646 w 3050"/>
                      <a:gd name="T1" fmla="*/ 0 h 2138"/>
                      <a:gd name="T2" fmla="*/ 2147483646 w 3050"/>
                      <a:gd name="T3" fmla="*/ 2147483646 h 2138"/>
                      <a:gd name="T4" fmla="*/ 2147483646 w 3050"/>
                      <a:gd name="T5" fmla="*/ 2147483646 h 2138"/>
                      <a:gd name="T6" fmla="*/ 2147483646 w 3050"/>
                      <a:gd name="T7" fmla="*/ 488281250 h 2138"/>
                      <a:gd name="T8" fmla="*/ 2147483646 w 3050"/>
                      <a:gd name="T9" fmla="*/ 0 h 21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0" name="Google Shape;2455;p15"/>
                  <p:cNvSpPr>
                    <a:spLocks/>
                  </p:cNvSpPr>
                  <p:nvPr/>
                </p:nvSpPr>
                <p:spPr bwMode="auto">
                  <a:xfrm>
                    <a:off x="4621625" y="2138300"/>
                    <a:ext cx="76600" cy="53875"/>
                  </a:xfrm>
                  <a:custGeom>
                    <a:avLst/>
                    <a:gdLst>
                      <a:gd name="T0" fmla="*/ 2147483646 w 3064"/>
                      <a:gd name="T1" fmla="*/ 0 h 2155"/>
                      <a:gd name="T2" fmla="*/ 2147483646 w 3064"/>
                      <a:gd name="T3" fmla="*/ 2147483646 h 2155"/>
                      <a:gd name="T4" fmla="*/ 2147483646 w 3064"/>
                      <a:gd name="T5" fmla="*/ 2147483646 h 2155"/>
                      <a:gd name="T6" fmla="*/ 2147483646 w 3064"/>
                      <a:gd name="T7" fmla="*/ 429687500 h 2155"/>
                      <a:gd name="T8" fmla="*/ 2147483646 w 3064"/>
                      <a:gd name="T9" fmla="*/ 0 h 21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1" name="Google Shape;2456;p15"/>
                  <p:cNvSpPr>
                    <a:spLocks/>
                  </p:cNvSpPr>
                  <p:nvPr/>
                </p:nvSpPr>
                <p:spPr bwMode="auto">
                  <a:xfrm>
                    <a:off x="4637625" y="2009100"/>
                    <a:ext cx="76550" cy="53900"/>
                  </a:xfrm>
                  <a:custGeom>
                    <a:avLst/>
                    <a:gdLst>
                      <a:gd name="T0" fmla="*/ 2147483646 w 3062"/>
                      <a:gd name="T1" fmla="*/ 0 h 2156"/>
                      <a:gd name="T2" fmla="*/ 2147483646 w 3062"/>
                      <a:gd name="T3" fmla="*/ 2147483646 h 2156"/>
                      <a:gd name="T4" fmla="*/ 2147483646 w 3062"/>
                      <a:gd name="T5" fmla="*/ 2147483646 h 2156"/>
                      <a:gd name="T6" fmla="*/ 2147483646 w 3062"/>
                      <a:gd name="T7" fmla="*/ 429687500 h 2156"/>
                      <a:gd name="T8" fmla="*/ 2147483646 w 3062"/>
                      <a:gd name="T9" fmla="*/ 0 h 21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2" name="Google Shape;2457;p15"/>
                  <p:cNvSpPr>
                    <a:spLocks/>
                  </p:cNvSpPr>
                  <p:nvPr/>
                </p:nvSpPr>
                <p:spPr bwMode="auto">
                  <a:xfrm>
                    <a:off x="4694575" y="1864725"/>
                    <a:ext cx="76600" cy="53900"/>
                  </a:xfrm>
                  <a:custGeom>
                    <a:avLst/>
                    <a:gdLst>
                      <a:gd name="T0" fmla="*/ 2147483646 w 3064"/>
                      <a:gd name="T1" fmla="*/ 9765625 h 2156"/>
                      <a:gd name="T2" fmla="*/ 2147483646 w 3064"/>
                      <a:gd name="T3" fmla="*/ 2147483646 h 2156"/>
                      <a:gd name="T4" fmla="*/ 2147483646 w 3064"/>
                      <a:gd name="T5" fmla="*/ 2147483646 h 2156"/>
                      <a:gd name="T6" fmla="*/ 2147483646 w 3064"/>
                      <a:gd name="T7" fmla="*/ 429687500 h 2156"/>
                      <a:gd name="T8" fmla="*/ 2147483646 w 3064"/>
                      <a:gd name="T9" fmla="*/ 9765625 h 21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3" name="Google Shape;2458;p15"/>
                  <p:cNvSpPr>
                    <a:spLocks/>
                  </p:cNvSpPr>
                  <p:nvPr/>
                </p:nvSpPr>
                <p:spPr bwMode="auto">
                  <a:xfrm>
                    <a:off x="4675500" y="1796350"/>
                    <a:ext cx="75925" cy="53875"/>
                  </a:xfrm>
                  <a:custGeom>
                    <a:avLst/>
                    <a:gdLst>
                      <a:gd name="T0" fmla="*/ 2147483646 w 3037"/>
                      <a:gd name="T1" fmla="*/ 0 h 2155"/>
                      <a:gd name="T2" fmla="*/ 2147483646 w 3037"/>
                      <a:gd name="T3" fmla="*/ 2147483646 h 2155"/>
                      <a:gd name="T4" fmla="*/ 2147483646 w 3037"/>
                      <a:gd name="T5" fmla="*/ 2147483646 h 2155"/>
                      <a:gd name="T6" fmla="*/ 2147483646 w 3037"/>
                      <a:gd name="T7" fmla="*/ 429687500 h 2155"/>
                      <a:gd name="T8" fmla="*/ 2147483646 w 3037"/>
                      <a:gd name="T9" fmla="*/ 0 h 21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4" name="Google Shape;2459;p15"/>
                  <p:cNvSpPr>
                    <a:spLocks/>
                  </p:cNvSpPr>
                  <p:nvPr/>
                </p:nvSpPr>
                <p:spPr bwMode="auto">
                  <a:xfrm>
                    <a:off x="4679550" y="1752875"/>
                    <a:ext cx="76250" cy="53450"/>
                  </a:xfrm>
                  <a:custGeom>
                    <a:avLst/>
                    <a:gdLst>
                      <a:gd name="T0" fmla="*/ 2147483646 w 3050"/>
                      <a:gd name="T1" fmla="*/ 0 h 2138"/>
                      <a:gd name="T2" fmla="*/ 2147483646 w 3050"/>
                      <a:gd name="T3" fmla="*/ 2147483646 h 2138"/>
                      <a:gd name="T4" fmla="*/ 2147483646 w 3050"/>
                      <a:gd name="T5" fmla="*/ 2147483646 h 2138"/>
                      <a:gd name="T6" fmla="*/ 2147483646 w 3050"/>
                      <a:gd name="T7" fmla="*/ 488281250 h 2138"/>
                      <a:gd name="T8" fmla="*/ 2147483646 w 3050"/>
                      <a:gd name="T9" fmla="*/ 0 h 21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5" name="Google Shape;2460;p15"/>
                  <p:cNvSpPr>
                    <a:spLocks/>
                  </p:cNvSpPr>
                  <p:nvPr/>
                </p:nvSpPr>
                <p:spPr bwMode="auto">
                  <a:xfrm>
                    <a:off x="4713175" y="1700250"/>
                    <a:ext cx="76225" cy="54225"/>
                  </a:xfrm>
                  <a:custGeom>
                    <a:avLst/>
                    <a:gdLst>
                      <a:gd name="T0" fmla="*/ 2147483646 w 3049"/>
                      <a:gd name="T1" fmla="*/ 0 h 2169"/>
                      <a:gd name="T2" fmla="*/ 2147483646 w 3049"/>
                      <a:gd name="T3" fmla="*/ 2147483646 h 2169"/>
                      <a:gd name="T4" fmla="*/ 2147483646 w 3049"/>
                      <a:gd name="T5" fmla="*/ 2147483646 h 2169"/>
                      <a:gd name="T6" fmla="*/ 2147483646 w 3049"/>
                      <a:gd name="T7" fmla="*/ 566406250 h 2169"/>
                      <a:gd name="T8" fmla="*/ 2147483646 w 3049"/>
                      <a:gd name="T9" fmla="*/ 0 h 216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6" name="Google Shape;2461;p15"/>
                  <p:cNvSpPr>
                    <a:spLocks/>
                  </p:cNvSpPr>
                  <p:nvPr/>
                </p:nvSpPr>
                <p:spPr bwMode="auto">
                  <a:xfrm>
                    <a:off x="4739375" y="1819900"/>
                    <a:ext cx="76475" cy="54050"/>
                  </a:xfrm>
                  <a:custGeom>
                    <a:avLst/>
                    <a:gdLst>
                      <a:gd name="T0" fmla="*/ 2147483646 w 3059"/>
                      <a:gd name="T1" fmla="*/ 9765625 h 2162"/>
                      <a:gd name="T2" fmla="*/ 2147483646 w 3059"/>
                      <a:gd name="T3" fmla="*/ 2147483646 h 2162"/>
                      <a:gd name="T4" fmla="*/ 2147483646 w 3059"/>
                      <a:gd name="T5" fmla="*/ 2147483646 h 2162"/>
                      <a:gd name="T6" fmla="*/ 2147483646 w 3059"/>
                      <a:gd name="T7" fmla="*/ 429687500 h 2162"/>
                      <a:gd name="T8" fmla="*/ 2147483646 w 3059"/>
                      <a:gd name="T9" fmla="*/ 9765625 h 21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7" name="Google Shape;2462;p15"/>
                  <p:cNvSpPr>
                    <a:spLocks/>
                  </p:cNvSpPr>
                  <p:nvPr/>
                </p:nvSpPr>
                <p:spPr bwMode="auto">
                  <a:xfrm>
                    <a:off x="4696225" y="1891900"/>
                    <a:ext cx="75700" cy="54075"/>
                  </a:xfrm>
                  <a:custGeom>
                    <a:avLst/>
                    <a:gdLst>
                      <a:gd name="T0" fmla="*/ 2147483646 w 3028"/>
                      <a:gd name="T1" fmla="*/ 9765625 h 2163"/>
                      <a:gd name="T2" fmla="*/ 2147483646 w 3028"/>
                      <a:gd name="T3" fmla="*/ 2147483646 h 2163"/>
                      <a:gd name="T4" fmla="*/ 2147483646 w 3028"/>
                      <a:gd name="T5" fmla="*/ 2147483646 h 2163"/>
                      <a:gd name="T6" fmla="*/ 2147483646 w 3028"/>
                      <a:gd name="T7" fmla="*/ 507812500 h 2163"/>
                      <a:gd name="T8" fmla="*/ 2147483646 w 3028"/>
                      <a:gd name="T9" fmla="*/ 9765625 h 21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8" name="Google Shape;2463;p15"/>
                  <p:cNvSpPr>
                    <a:spLocks/>
                  </p:cNvSpPr>
                  <p:nvPr/>
                </p:nvSpPr>
                <p:spPr bwMode="auto">
                  <a:xfrm>
                    <a:off x="4673225" y="1996950"/>
                    <a:ext cx="75900" cy="53900"/>
                  </a:xfrm>
                  <a:custGeom>
                    <a:avLst/>
                    <a:gdLst>
                      <a:gd name="T0" fmla="*/ 2147483646 w 3036"/>
                      <a:gd name="T1" fmla="*/ 9765625 h 2156"/>
                      <a:gd name="T2" fmla="*/ 2147483646 w 3036"/>
                      <a:gd name="T3" fmla="*/ 2147483646 h 2156"/>
                      <a:gd name="T4" fmla="*/ 2147483646 w 3036"/>
                      <a:gd name="T5" fmla="*/ 2147483646 h 2156"/>
                      <a:gd name="T6" fmla="*/ 2147483646 w 3036"/>
                      <a:gd name="T7" fmla="*/ 429687500 h 2156"/>
                      <a:gd name="T8" fmla="*/ 2147483646 w 3036"/>
                      <a:gd name="T9" fmla="*/ 9765625 h 21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9" name="Google Shape;2464;p15"/>
                  <p:cNvSpPr>
                    <a:spLocks/>
                  </p:cNvSpPr>
                  <p:nvPr/>
                </p:nvSpPr>
                <p:spPr bwMode="auto">
                  <a:xfrm>
                    <a:off x="4685525" y="1942825"/>
                    <a:ext cx="74850" cy="53475"/>
                  </a:xfrm>
                  <a:custGeom>
                    <a:avLst/>
                    <a:gdLst>
                      <a:gd name="T0" fmla="*/ 2147483646 w 2994"/>
                      <a:gd name="T1" fmla="*/ 0 h 2139"/>
                      <a:gd name="T2" fmla="*/ 2147483646 w 2994"/>
                      <a:gd name="T3" fmla="*/ 2147483646 h 2139"/>
                      <a:gd name="T4" fmla="*/ 2147483646 w 2994"/>
                      <a:gd name="T5" fmla="*/ 2147483646 h 2139"/>
                      <a:gd name="T6" fmla="*/ 2147483646 w 2994"/>
                      <a:gd name="T7" fmla="*/ 498046875 h 2139"/>
                      <a:gd name="T8" fmla="*/ 2147483646 w 2994"/>
                      <a:gd name="T9" fmla="*/ 0 h 213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0" name="Google Shape;2465;p15"/>
                  <p:cNvSpPr>
                    <a:spLocks/>
                  </p:cNvSpPr>
                  <p:nvPr/>
                </p:nvSpPr>
                <p:spPr bwMode="auto">
                  <a:xfrm>
                    <a:off x="4764650" y="1828075"/>
                    <a:ext cx="75500" cy="53475"/>
                  </a:xfrm>
                  <a:custGeom>
                    <a:avLst/>
                    <a:gdLst>
                      <a:gd name="T0" fmla="*/ 2147483646 w 3020"/>
                      <a:gd name="T1" fmla="*/ 0 h 2139"/>
                      <a:gd name="T2" fmla="*/ 2147483646 w 3020"/>
                      <a:gd name="T3" fmla="*/ 2147483646 h 2139"/>
                      <a:gd name="T4" fmla="*/ 2147483646 w 3020"/>
                      <a:gd name="T5" fmla="*/ 2147483646 h 2139"/>
                      <a:gd name="T6" fmla="*/ 2147483646 w 3020"/>
                      <a:gd name="T7" fmla="*/ 498046875 h 2139"/>
                      <a:gd name="T8" fmla="*/ 2147483646 w 3020"/>
                      <a:gd name="T9" fmla="*/ 0 h 213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1" name="Google Shape;2466;p15"/>
                  <p:cNvSpPr>
                    <a:spLocks/>
                  </p:cNvSpPr>
                  <p:nvPr/>
                </p:nvSpPr>
                <p:spPr bwMode="auto">
                  <a:xfrm>
                    <a:off x="4834425" y="1727925"/>
                    <a:ext cx="76575" cy="53925"/>
                  </a:xfrm>
                  <a:custGeom>
                    <a:avLst/>
                    <a:gdLst>
                      <a:gd name="T0" fmla="*/ 2147483646 w 3063"/>
                      <a:gd name="T1" fmla="*/ 9765625 h 2157"/>
                      <a:gd name="T2" fmla="*/ 2147483646 w 3063"/>
                      <a:gd name="T3" fmla="*/ 2147483646 h 2157"/>
                      <a:gd name="T4" fmla="*/ 2147483646 w 3063"/>
                      <a:gd name="T5" fmla="*/ 2147483646 h 2157"/>
                      <a:gd name="T6" fmla="*/ 2147483646 w 3063"/>
                      <a:gd name="T7" fmla="*/ 439453125 h 2157"/>
                      <a:gd name="T8" fmla="*/ 2147483646 w 3063"/>
                      <a:gd name="T9" fmla="*/ 9765625 h 215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2" name="Google Shape;2467;p15"/>
                  <p:cNvSpPr>
                    <a:spLocks/>
                  </p:cNvSpPr>
                  <p:nvPr/>
                </p:nvSpPr>
                <p:spPr bwMode="auto">
                  <a:xfrm>
                    <a:off x="4696225" y="1699650"/>
                    <a:ext cx="75500" cy="53500"/>
                  </a:xfrm>
                  <a:custGeom>
                    <a:avLst/>
                    <a:gdLst>
                      <a:gd name="T0" fmla="*/ 2147483646 w 3020"/>
                      <a:gd name="T1" fmla="*/ 9765625 h 2140"/>
                      <a:gd name="T2" fmla="*/ 2147483646 w 3020"/>
                      <a:gd name="T3" fmla="*/ 2147483646 h 2140"/>
                      <a:gd name="T4" fmla="*/ 2147483646 w 3020"/>
                      <a:gd name="T5" fmla="*/ 2147483646 h 2140"/>
                      <a:gd name="T6" fmla="*/ 2147483646 w 3020"/>
                      <a:gd name="T7" fmla="*/ 498046875 h 2140"/>
                      <a:gd name="T8" fmla="*/ 2147483646 w 3020"/>
                      <a:gd name="T9" fmla="*/ 9765625 h 21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3" name="Google Shape;2468;p15"/>
                  <p:cNvSpPr>
                    <a:spLocks/>
                  </p:cNvSpPr>
                  <p:nvPr/>
                </p:nvSpPr>
                <p:spPr bwMode="auto">
                  <a:xfrm>
                    <a:off x="4772875" y="1606350"/>
                    <a:ext cx="75875" cy="53900"/>
                  </a:xfrm>
                  <a:custGeom>
                    <a:avLst/>
                    <a:gdLst>
                      <a:gd name="T0" fmla="*/ 2147483646 w 3035"/>
                      <a:gd name="T1" fmla="*/ 9765625 h 2156"/>
                      <a:gd name="T2" fmla="*/ 2147483646 w 3035"/>
                      <a:gd name="T3" fmla="*/ 2147483646 h 2156"/>
                      <a:gd name="T4" fmla="*/ 2147483646 w 3035"/>
                      <a:gd name="T5" fmla="*/ 2147483646 h 2156"/>
                      <a:gd name="T6" fmla="*/ 2147483646 w 3035"/>
                      <a:gd name="T7" fmla="*/ 439453125 h 2156"/>
                      <a:gd name="T8" fmla="*/ 2147483646 w 3035"/>
                      <a:gd name="T9" fmla="*/ 9765625 h 21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4" name="Google Shape;2469;p15"/>
                  <p:cNvSpPr>
                    <a:spLocks/>
                  </p:cNvSpPr>
                  <p:nvPr/>
                </p:nvSpPr>
                <p:spPr bwMode="auto">
                  <a:xfrm>
                    <a:off x="4812000" y="1672125"/>
                    <a:ext cx="76025" cy="53650"/>
                  </a:xfrm>
                  <a:custGeom>
                    <a:avLst/>
                    <a:gdLst>
                      <a:gd name="T0" fmla="*/ 2147483646 w 3041"/>
                      <a:gd name="T1" fmla="*/ 0 h 2146"/>
                      <a:gd name="T2" fmla="*/ 2147483646 w 3041"/>
                      <a:gd name="T3" fmla="*/ 2147483646 h 2146"/>
                      <a:gd name="T4" fmla="*/ 2147483646 w 3041"/>
                      <a:gd name="T5" fmla="*/ 2147483646 h 2146"/>
                      <a:gd name="T6" fmla="*/ 2147483646 w 3041"/>
                      <a:gd name="T7" fmla="*/ 566406250 h 2146"/>
                      <a:gd name="T8" fmla="*/ 2147483646 w 3041"/>
                      <a:gd name="T9" fmla="*/ 0 h 214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5" name="Google Shape;2470;p15"/>
                  <p:cNvSpPr>
                    <a:spLocks/>
                  </p:cNvSpPr>
                  <p:nvPr/>
                </p:nvSpPr>
                <p:spPr bwMode="auto">
                  <a:xfrm>
                    <a:off x="4829150" y="1600875"/>
                    <a:ext cx="74800" cy="53475"/>
                  </a:xfrm>
                  <a:custGeom>
                    <a:avLst/>
                    <a:gdLst>
                      <a:gd name="T0" fmla="*/ 2147483646 w 2992"/>
                      <a:gd name="T1" fmla="*/ 0 h 2139"/>
                      <a:gd name="T2" fmla="*/ 2147483646 w 2992"/>
                      <a:gd name="T3" fmla="*/ 2147483646 h 2139"/>
                      <a:gd name="T4" fmla="*/ 2147483646 w 2992"/>
                      <a:gd name="T5" fmla="*/ 2147483646 h 2139"/>
                      <a:gd name="T6" fmla="*/ 2147483646 w 2992"/>
                      <a:gd name="T7" fmla="*/ 498046875 h 2139"/>
                      <a:gd name="T8" fmla="*/ 2147483646 w 2992"/>
                      <a:gd name="T9" fmla="*/ 0 h 213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6" name="Google Shape;2471;p15"/>
                  <p:cNvSpPr>
                    <a:spLocks/>
                  </p:cNvSpPr>
                  <p:nvPr/>
                </p:nvSpPr>
                <p:spPr bwMode="auto">
                  <a:xfrm>
                    <a:off x="4742800" y="1574875"/>
                    <a:ext cx="75550" cy="54225"/>
                  </a:xfrm>
                  <a:custGeom>
                    <a:avLst/>
                    <a:gdLst>
                      <a:gd name="T0" fmla="*/ 2147483646 w 3022"/>
                      <a:gd name="T1" fmla="*/ 0 h 2169"/>
                      <a:gd name="T2" fmla="*/ 2147483646 w 3022"/>
                      <a:gd name="T3" fmla="*/ 2147483646 h 2169"/>
                      <a:gd name="T4" fmla="*/ 2147483646 w 3022"/>
                      <a:gd name="T5" fmla="*/ 2147483646 h 2169"/>
                      <a:gd name="T6" fmla="*/ 2147483646 w 3022"/>
                      <a:gd name="T7" fmla="*/ 566406250 h 2169"/>
                      <a:gd name="T8" fmla="*/ 2147483646 w 3022"/>
                      <a:gd name="T9" fmla="*/ 0 h 216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7" name="Google Shape;2472;p15"/>
                  <p:cNvSpPr>
                    <a:spLocks/>
                  </p:cNvSpPr>
                  <p:nvPr/>
                </p:nvSpPr>
                <p:spPr bwMode="auto">
                  <a:xfrm>
                    <a:off x="4700825" y="1593300"/>
                    <a:ext cx="75525" cy="53450"/>
                  </a:xfrm>
                  <a:custGeom>
                    <a:avLst/>
                    <a:gdLst>
                      <a:gd name="T0" fmla="*/ 2147483646 w 3021"/>
                      <a:gd name="T1" fmla="*/ 0 h 2138"/>
                      <a:gd name="T2" fmla="*/ 2147483646 w 3021"/>
                      <a:gd name="T3" fmla="*/ 2147483646 h 2138"/>
                      <a:gd name="T4" fmla="*/ 2147483646 w 3021"/>
                      <a:gd name="T5" fmla="*/ 2147483646 h 2138"/>
                      <a:gd name="T6" fmla="*/ 2147483646 w 3021"/>
                      <a:gd name="T7" fmla="*/ 488281250 h 2138"/>
                      <a:gd name="T8" fmla="*/ 2147483646 w 3021"/>
                      <a:gd name="T9" fmla="*/ 0 h 21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8" name="Google Shape;2473;p15"/>
                  <p:cNvSpPr>
                    <a:spLocks/>
                  </p:cNvSpPr>
                  <p:nvPr/>
                </p:nvSpPr>
                <p:spPr bwMode="auto">
                  <a:xfrm>
                    <a:off x="4654175" y="1659550"/>
                    <a:ext cx="75200" cy="53900"/>
                  </a:xfrm>
                  <a:custGeom>
                    <a:avLst/>
                    <a:gdLst>
                      <a:gd name="T0" fmla="*/ 2147483646 w 3008"/>
                      <a:gd name="T1" fmla="*/ 9765625 h 2156"/>
                      <a:gd name="T2" fmla="*/ 2147483646 w 3008"/>
                      <a:gd name="T3" fmla="*/ 2147483646 h 2156"/>
                      <a:gd name="T4" fmla="*/ 2147483646 w 3008"/>
                      <a:gd name="T5" fmla="*/ 2147483646 h 2156"/>
                      <a:gd name="T6" fmla="*/ 2147483646 w 3008"/>
                      <a:gd name="T7" fmla="*/ 429687500 h 2156"/>
                      <a:gd name="T8" fmla="*/ 2147483646 w 3008"/>
                      <a:gd name="T9" fmla="*/ 9765625 h 21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39" name="Google Shape;2474;p15"/>
                  <p:cNvSpPr>
                    <a:spLocks/>
                  </p:cNvSpPr>
                  <p:nvPr/>
                </p:nvSpPr>
                <p:spPr bwMode="auto">
                  <a:xfrm>
                    <a:off x="4641525" y="1701175"/>
                    <a:ext cx="75700" cy="54075"/>
                  </a:xfrm>
                  <a:custGeom>
                    <a:avLst/>
                    <a:gdLst>
                      <a:gd name="T0" fmla="*/ 2147483646 w 3028"/>
                      <a:gd name="T1" fmla="*/ 9765625 h 2163"/>
                      <a:gd name="T2" fmla="*/ 2147483646 w 3028"/>
                      <a:gd name="T3" fmla="*/ 2147483646 h 2163"/>
                      <a:gd name="T4" fmla="*/ 2147483646 w 3028"/>
                      <a:gd name="T5" fmla="*/ 2147483646 h 2163"/>
                      <a:gd name="T6" fmla="*/ 2147483646 w 3028"/>
                      <a:gd name="T7" fmla="*/ 498046875 h 2163"/>
                      <a:gd name="T8" fmla="*/ 2147483646 w 3028"/>
                      <a:gd name="T9" fmla="*/ 9765625 h 21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0" name="Google Shape;2475;p15"/>
                  <p:cNvSpPr>
                    <a:spLocks/>
                  </p:cNvSpPr>
                  <p:nvPr/>
                </p:nvSpPr>
                <p:spPr bwMode="auto">
                  <a:xfrm>
                    <a:off x="4606625" y="1815925"/>
                    <a:ext cx="76400" cy="54050"/>
                  </a:xfrm>
                  <a:custGeom>
                    <a:avLst/>
                    <a:gdLst>
                      <a:gd name="T0" fmla="*/ 2147483646 w 3056"/>
                      <a:gd name="T1" fmla="*/ 0 h 2162"/>
                      <a:gd name="T2" fmla="*/ 2147483646 w 3056"/>
                      <a:gd name="T3" fmla="*/ 2147483646 h 2162"/>
                      <a:gd name="T4" fmla="*/ 2147483646 w 3056"/>
                      <a:gd name="T5" fmla="*/ 2147483646 h 2162"/>
                      <a:gd name="T6" fmla="*/ 2147483646 w 3056"/>
                      <a:gd name="T7" fmla="*/ 498046875 h 2162"/>
                      <a:gd name="T8" fmla="*/ 2147483646 w 3056"/>
                      <a:gd name="T9" fmla="*/ 0 h 21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1" name="Google Shape;2476;p15"/>
                  <p:cNvSpPr>
                    <a:spLocks/>
                  </p:cNvSpPr>
                  <p:nvPr/>
                </p:nvSpPr>
                <p:spPr bwMode="auto">
                  <a:xfrm>
                    <a:off x="4639400" y="1843875"/>
                    <a:ext cx="75375" cy="53625"/>
                  </a:xfrm>
                  <a:custGeom>
                    <a:avLst/>
                    <a:gdLst>
                      <a:gd name="T0" fmla="*/ 2147483646 w 3015"/>
                      <a:gd name="T1" fmla="*/ 0 h 2145"/>
                      <a:gd name="T2" fmla="*/ 2147483646 w 3015"/>
                      <a:gd name="T3" fmla="*/ 2147483646 h 2145"/>
                      <a:gd name="T4" fmla="*/ 2147483646 w 3015"/>
                      <a:gd name="T5" fmla="*/ 2147483646 h 2145"/>
                      <a:gd name="T6" fmla="*/ 2147483646 w 3015"/>
                      <a:gd name="T7" fmla="*/ 566406250 h 2145"/>
                      <a:gd name="T8" fmla="*/ 2147483646 w 3015"/>
                      <a:gd name="T9" fmla="*/ 0 h 214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2" name="Google Shape;2477;p15"/>
                  <p:cNvSpPr>
                    <a:spLocks/>
                  </p:cNvSpPr>
                  <p:nvPr/>
                </p:nvSpPr>
                <p:spPr bwMode="auto">
                  <a:xfrm>
                    <a:off x="4644575" y="1943600"/>
                    <a:ext cx="76450" cy="54050"/>
                  </a:xfrm>
                  <a:custGeom>
                    <a:avLst/>
                    <a:gdLst>
                      <a:gd name="T0" fmla="*/ 2147483646 w 3058"/>
                      <a:gd name="T1" fmla="*/ 0 h 2162"/>
                      <a:gd name="T2" fmla="*/ 2147483646 w 3058"/>
                      <a:gd name="T3" fmla="*/ 2147483646 h 2162"/>
                      <a:gd name="T4" fmla="*/ 2147483646 w 3058"/>
                      <a:gd name="T5" fmla="*/ 2147483646 h 2162"/>
                      <a:gd name="T6" fmla="*/ 2147483646 w 3058"/>
                      <a:gd name="T7" fmla="*/ 488281250 h 2162"/>
                      <a:gd name="T8" fmla="*/ 2147483646 w 3058"/>
                      <a:gd name="T9" fmla="*/ 0 h 21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3" name="Google Shape;2478;p15"/>
                  <p:cNvSpPr>
                    <a:spLocks/>
                  </p:cNvSpPr>
                  <p:nvPr/>
                </p:nvSpPr>
                <p:spPr bwMode="auto">
                  <a:xfrm>
                    <a:off x="4719150" y="1729100"/>
                    <a:ext cx="74650" cy="53650"/>
                  </a:xfrm>
                  <a:custGeom>
                    <a:avLst/>
                    <a:gdLst>
                      <a:gd name="T0" fmla="*/ 2147483646 w 2986"/>
                      <a:gd name="T1" fmla="*/ 9765625 h 2146"/>
                      <a:gd name="T2" fmla="*/ 2147483646 w 2986"/>
                      <a:gd name="T3" fmla="*/ 2147483646 h 2146"/>
                      <a:gd name="T4" fmla="*/ 2147483646 w 2986"/>
                      <a:gd name="T5" fmla="*/ 2147483646 h 2146"/>
                      <a:gd name="T6" fmla="*/ 2147483646 w 2986"/>
                      <a:gd name="T7" fmla="*/ 576171875 h 2146"/>
                      <a:gd name="T8" fmla="*/ 2147483646 w 2986"/>
                      <a:gd name="T9" fmla="*/ 9765625 h 214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4" name="Google Shape;2479;p15"/>
                  <p:cNvSpPr>
                    <a:spLocks/>
                  </p:cNvSpPr>
                  <p:nvPr/>
                </p:nvSpPr>
                <p:spPr bwMode="auto">
                  <a:xfrm>
                    <a:off x="4766000" y="1613200"/>
                    <a:ext cx="76600" cy="53900"/>
                  </a:xfrm>
                  <a:custGeom>
                    <a:avLst/>
                    <a:gdLst>
                      <a:gd name="T0" fmla="*/ 2147483646 w 3064"/>
                      <a:gd name="T1" fmla="*/ 9765625 h 2156"/>
                      <a:gd name="T2" fmla="*/ 2147483646 w 3064"/>
                      <a:gd name="T3" fmla="*/ 2147483646 h 2156"/>
                      <a:gd name="T4" fmla="*/ 2147483646 w 3064"/>
                      <a:gd name="T5" fmla="*/ 2147483646 h 2156"/>
                      <a:gd name="T6" fmla="*/ 2147483646 w 3064"/>
                      <a:gd name="T7" fmla="*/ 429687500 h 2156"/>
                      <a:gd name="T8" fmla="*/ 2147483646 w 3064"/>
                      <a:gd name="T9" fmla="*/ 9765625 h 21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5" name="Google Shape;2480;p15"/>
                  <p:cNvSpPr>
                    <a:spLocks/>
                  </p:cNvSpPr>
                  <p:nvPr/>
                </p:nvSpPr>
                <p:spPr bwMode="auto">
                  <a:xfrm>
                    <a:off x="4716025" y="1660925"/>
                    <a:ext cx="75575" cy="53450"/>
                  </a:xfrm>
                  <a:custGeom>
                    <a:avLst/>
                    <a:gdLst>
                      <a:gd name="T0" fmla="*/ 2147483646 w 3023"/>
                      <a:gd name="T1" fmla="*/ 0 h 2138"/>
                      <a:gd name="T2" fmla="*/ 2147483646 w 3023"/>
                      <a:gd name="T3" fmla="*/ 2147483646 h 2138"/>
                      <a:gd name="T4" fmla="*/ 2147483646 w 3023"/>
                      <a:gd name="T5" fmla="*/ 2147483646 h 2138"/>
                      <a:gd name="T6" fmla="*/ 2147483646 w 3023"/>
                      <a:gd name="T7" fmla="*/ 488281250 h 2138"/>
                      <a:gd name="T8" fmla="*/ 2147483646 w 3023"/>
                      <a:gd name="T9" fmla="*/ 0 h 21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6" name="Google Shape;2481;p15"/>
                  <p:cNvSpPr>
                    <a:spLocks/>
                  </p:cNvSpPr>
                  <p:nvPr/>
                </p:nvSpPr>
                <p:spPr bwMode="auto">
                  <a:xfrm>
                    <a:off x="4682350" y="1655000"/>
                    <a:ext cx="75000" cy="53300"/>
                  </a:xfrm>
                  <a:custGeom>
                    <a:avLst/>
                    <a:gdLst>
                      <a:gd name="T0" fmla="*/ 2147483646 w 3000"/>
                      <a:gd name="T1" fmla="*/ 9765625 h 2132"/>
                      <a:gd name="T2" fmla="*/ 2147483646 w 3000"/>
                      <a:gd name="T3" fmla="*/ 2147483646 h 2132"/>
                      <a:gd name="T4" fmla="*/ 2147483646 w 3000"/>
                      <a:gd name="T5" fmla="*/ 2147483646 h 2132"/>
                      <a:gd name="T6" fmla="*/ 2147483646 w 3000"/>
                      <a:gd name="T7" fmla="*/ 429687500 h 2132"/>
                      <a:gd name="T8" fmla="*/ 2147483646 w 3000"/>
                      <a:gd name="T9" fmla="*/ 9765625 h 213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7" name="Google Shape;2482;p15"/>
                  <p:cNvSpPr>
                    <a:spLocks/>
                  </p:cNvSpPr>
                  <p:nvPr/>
                </p:nvSpPr>
                <p:spPr bwMode="auto">
                  <a:xfrm>
                    <a:off x="4553225" y="2023550"/>
                    <a:ext cx="76600" cy="53875"/>
                  </a:xfrm>
                  <a:custGeom>
                    <a:avLst/>
                    <a:gdLst>
                      <a:gd name="T0" fmla="*/ 2147483646 w 3064"/>
                      <a:gd name="T1" fmla="*/ 0 h 2155"/>
                      <a:gd name="T2" fmla="*/ 2147483646 w 3064"/>
                      <a:gd name="T3" fmla="*/ 2147483646 h 2155"/>
                      <a:gd name="T4" fmla="*/ 2147483646 w 3064"/>
                      <a:gd name="T5" fmla="*/ 2147483646 h 2155"/>
                      <a:gd name="T6" fmla="*/ 2147483646 w 3064"/>
                      <a:gd name="T7" fmla="*/ 429687500 h 2155"/>
                      <a:gd name="T8" fmla="*/ 2147483646 w 3064"/>
                      <a:gd name="T9" fmla="*/ 0 h 21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8" name="Google Shape;2483;p15"/>
                  <p:cNvSpPr>
                    <a:spLocks/>
                  </p:cNvSpPr>
                  <p:nvPr/>
                </p:nvSpPr>
                <p:spPr bwMode="auto">
                  <a:xfrm>
                    <a:off x="4640075" y="2049800"/>
                    <a:ext cx="74875" cy="54225"/>
                  </a:xfrm>
                  <a:custGeom>
                    <a:avLst/>
                    <a:gdLst>
                      <a:gd name="T0" fmla="*/ 2147483646 w 2995"/>
                      <a:gd name="T1" fmla="*/ 0 h 2169"/>
                      <a:gd name="T2" fmla="*/ 2147483646 w 2995"/>
                      <a:gd name="T3" fmla="*/ 2147483646 h 2169"/>
                      <a:gd name="T4" fmla="*/ 2147483646 w 2995"/>
                      <a:gd name="T5" fmla="*/ 2147483646 h 2169"/>
                      <a:gd name="T6" fmla="*/ 2147483646 w 2995"/>
                      <a:gd name="T7" fmla="*/ 566406250 h 2169"/>
                      <a:gd name="T8" fmla="*/ 2147483646 w 2995"/>
                      <a:gd name="T9" fmla="*/ 0 h 216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49" name="Google Shape;2484;p15"/>
                  <p:cNvSpPr>
                    <a:spLocks/>
                  </p:cNvSpPr>
                  <p:nvPr/>
                </p:nvSpPr>
                <p:spPr bwMode="auto">
                  <a:xfrm>
                    <a:off x="4591525" y="2106800"/>
                    <a:ext cx="74850" cy="54225"/>
                  </a:xfrm>
                  <a:custGeom>
                    <a:avLst/>
                    <a:gdLst>
                      <a:gd name="T0" fmla="*/ 2147483646 w 2994"/>
                      <a:gd name="T1" fmla="*/ 0 h 2169"/>
                      <a:gd name="T2" fmla="*/ 2147483646 w 2994"/>
                      <a:gd name="T3" fmla="*/ 2147483646 h 2169"/>
                      <a:gd name="T4" fmla="*/ 2147483646 w 2994"/>
                      <a:gd name="T5" fmla="*/ 2147483646 h 2169"/>
                      <a:gd name="T6" fmla="*/ 2147483646 w 2994"/>
                      <a:gd name="T7" fmla="*/ 556640625 h 2169"/>
                      <a:gd name="T8" fmla="*/ 2147483646 w 2994"/>
                      <a:gd name="T9" fmla="*/ 0 h 216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0" name="Google Shape;2485;p15"/>
                  <p:cNvSpPr>
                    <a:spLocks/>
                  </p:cNvSpPr>
                  <p:nvPr/>
                </p:nvSpPr>
                <p:spPr bwMode="auto">
                  <a:xfrm>
                    <a:off x="4573350" y="2061200"/>
                    <a:ext cx="76250" cy="54225"/>
                  </a:xfrm>
                  <a:custGeom>
                    <a:avLst/>
                    <a:gdLst>
                      <a:gd name="T0" fmla="*/ 2147483646 w 3050"/>
                      <a:gd name="T1" fmla="*/ 0 h 2169"/>
                      <a:gd name="T2" fmla="*/ 2147483646 w 3050"/>
                      <a:gd name="T3" fmla="*/ 2147483646 h 2169"/>
                      <a:gd name="T4" fmla="*/ 2147483646 w 3050"/>
                      <a:gd name="T5" fmla="*/ 2147483646 h 2169"/>
                      <a:gd name="T6" fmla="*/ 2147483646 w 3050"/>
                      <a:gd name="T7" fmla="*/ 566406250 h 2169"/>
                      <a:gd name="T8" fmla="*/ 2147483646 w 3050"/>
                      <a:gd name="T9" fmla="*/ 0 h 216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51" name="Google Shape;2486;p15"/>
                  <p:cNvSpPr>
                    <a:spLocks/>
                  </p:cNvSpPr>
                  <p:nvPr/>
                </p:nvSpPr>
                <p:spPr bwMode="auto">
                  <a:xfrm>
                    <a:off x="4726525" y="1851650"/>
                    <a:ext cx="74825" cy="53475"/>
                  </a:xfrm>
                  <a:custGeom>
                    <a:avLst/>
                    <a:gdLst>
                      <a:gd name="T0" fmla="*/ 2147483646 w 2993"/>
                      <a:gd name="T1" fmla="*/ 9765625 h 2139"/>
                      <a:gd name="T2" fmla="*/ 2147483646 w 2993"/>
                      <a:gd name="T3" fmla="*/ 2147483646 h 2139"/>
                      <a:gd name="T4" fmla="*/ 2147483646 w 2993"/>
                      <a:gd name="T5" fmla="*/ 2147483646 h 2139"/>
                      <a:gd name="T6" fmla="*/ 2147483646 w 2993"/>
                      <a:gd name="T7" fmla="*/ 498046875 h 2139"/>
                      <a:gd name="T8" fmla="*/ 2147483646 w 2993"/>
                      <a:gd name="T9" fmla="*/ 9765625 h 213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  <p:grpSp>
              <p:nvGrpSpPr>
                <p:cNvPr id="17" name="Google Shape;2487;p15"/>
                <p:cNvGrpSpPr>
                  <a:grpSpLocks/>
                </p:cNvGrpSpPr>
                <p:nvPr/>
              </p:nvGrpSpPr>
              <p:grpSpPr bwMode="auto"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93" name="Google Shape;2488;p15"/>
                  <p:cNvSpPr>
                    <a:spLocks/>
                  </p:cNvSpPr>
                  <p:nvPr/>
                </p:nvSpPr>
                <p:spPr bwMode="auto">
                  <a:xfrm>
                    <a:off x="6874250" y="1681775"/>
                    <a:ext cx="605675" cy="281950"/>
                  </a:xfrm>
                  <a:custGeom>
                    <a:avLst/>
                    <a:gdLst>
                      <a:gd name="T0" fmla="*/ 2147483646 w 24227"/>
                      <a:gd name="T1" fmla="*/ 0 h 11278"/>
                      <a:gd name="T2" fmla="*/ 9765625 w 24227"/>
                      <a:gd name="T3" fmla="*/ 2147483646 h 11278"/>
                      <a:gd name="T4" fmla="*/ 2147483646 w 24227"/>
                      <a:gd name="T5" fmla="*/ 2147483646 h 11278"/>
                      <a:gd name="T6" fmla="*/ 2147483646 w 24227"/>
                      <a:gd name="T7" fmla="*/ 2147483646 h 11278"/>
                      <a:gd name="T8" fmla="*/ 2147483646 w 24227"/>
                      <a:gd name="T9" fmla="*/ 2147483646 h 11278"/>
                      <a:gd name="T10" fmla="*/ 2147483646 w 24227"/>
                      <a:gd name="T11" fmla="*/ 2147483646 h 11278"/>
                      <a:gd name="T12" fmla="*/ 2147483646 w 24227"/>
                      <a:gd name="T13" fmla="*/ 0 h 11278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4" name="Google Shape;2489;p15"/>
                  <p:cNvSpPr>
                    <a:spLocks/>
                  </p:cNvSpPr>
                  <p:nvPr/>
                </p:nvSpPr>
                <p:spPr bwMode="auto">
                  <a:xfrm>
                    <a:off x="6475725" y="1079125"/>
                    <a:ext cx="510250" cy="322750"/>
                  </a:xfrm>
                  <a:custGeom>
                    <a:avLst/>
                    <a:gdLst>
                      <a:gd name="T0" fmla="*/ 2147483646 w 20410"/>
                      <a:gd name="T1" fmla="*/ 0 h 12910"/>
                      <a:gd name="T2" fmla="*/ 2147483646 w 20410"/>
                      <a:gd name="T3" fmla="*/ 2147483646 h 12910"/>
                      <a:gd name="T4" fmla="*/ 2147483646 w 20410"/>
                      <a:gd name="T5" fmla="*/ 2147483646 h 12910"/>
                      <a:gd name="T6" fmla="*/ 2147483646 w 20410"/>
                      <a:gd name="T7" fmla="*/ 2147483646 h 12910"/>
                      <a:gd name="T8" fmla="*/ 2147483646 w 20410"/>
                      <a:gd name="T9" fmla="*/ 2147483646 h 12910"/>
                      <a:gd name="T10" fmla="*/ 2147483646 w 20410"/>
                      <a:gd name="T11" fmla="*/ 2147483646 h 12910"/>
                      <a:gd name="T12" fmla="*/ 2147483646 w 20410"/>
                      <a:gd name="T13" fmla="*/ 2147483646 h 12910"/>
                      <a:gd name="T14" fmla="*/ 2147483646 w 20410"/>
                      <a:gd name="T15" fmla="*/ 0 h 1291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5" name="Google Shape;2490;p15"/>
                  <p:cNvSpPr>
                    <a:spLocks/>
                  </p:cNvSpPr>
                  <p:nvPr/>
                </p:nvSpPr>
                <p:spPr bwMode="auto">
                  <a:xfrm>
                    <a:off x="6640975" y="1966125"/>
                    <a:ext cx="237875" cy="424050"/>
                  </a:xfrm>
                  <a:custGeom>
                    <a:avLst/>
                    <a:gdLst>
                      <a:gd name="T0" fmla="*/ 2147483646 w 9515"/>
                      <a:gd name="T1" fmla="*/ 0 h 16962"/>
                      <a:gd name="T2" fmla="*/ 2147483646 w 9515"/>
                      <a:gd name="T3" fmla="*/ 2147483646 h 16962"/>
                      <a:gd name="T4" fmla="*/ 2147483646 w 9515"/>
                      <a:gd name="T5" fmla="*/ 2147483646 h 16962"/>
                      <a:gd name="T6" fmla="*/ 2147483646 w 9515"/>
                      <a:gd name="T7" fmla="*/ 2147483646 h 16962"/>
                      <a:gd name="T8" fmla="*/ 2147483646 w 9515"/>
                      <a:gd name="T9" fmla="*/ 0 h 169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6" name="Google Shape;2491;p15"/>
                  <p:cNvSpPr>
                    <a:spLocks/>
                  </p:cNvSpPr>
                  <p:nvPr/>
                </p:nvSpPr>
                <p:spPr bwMode="auto">
                  <a:xfrm>
                    <a:off x="7102225" y="2064275"/>
                    <a:ext cx="492425" cy="230950"/>
                  </a:xfrm>
                  <a:custGeom>
                    <a:avLst/>
                    <a:gdLst>
                      <a:gd name="T0" fmla="*/ 2147483646 w 19697"/>
                      <a:gd name="T1" fmla="*/ 0 h 9238"/>
                      <a:gd name="T2" fmla="*/ 0 w 19697"/>
                      <a:gd name="T3" fmla="*/ 2147483646 h 9238"/>
                      <a:gd name="T4" fmla="*/ 2147483646 w 19697"/>
                      <a:gd name="T5" fmla="*/ 2147483646 h 9238"/>
                      <a:gd name="T6" fmla="*/ 2147483646 w 19697"/>
                      <a:gd name="T7" fmla="*/ 2147483646 h 9238"/>
                      <a:gd name="T8" fmla="*/ 2147483646 w 19697"/>
                      <a:gd name="T9" fmla="*/ 2147483646 h 9238"/>
                      <a:gd name="T10" fmla="*/ 2147483646 w 19697"/>
                      <a:gd name="T11" fmla="*/ 1142578125 h 9238"/>
                      <a:gd name="T12" fmla="*/ 2147483646 w 19697"/>
                      <a:gd name="T13" fmla="*/ 0 h 9238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7" name="Google Shape;2492;p15"/>
                  <p:cNvSpPr>
                    <a:spLocks/>
                  </p:cNvSpPr>
                  <p:nvPr/>
                </p:nvSpPr>
                <p:spPr bwMode="auto">
                  <a:xfrm>
                    <a:off x="7012550" y="2202450"/>
                    <a:ext cx="299425" cy="277375"/>
                  </a:xfrm>
                  <a:custGeom>
                    <a:avLst/>
                    <a:gdLst>
                      <a:gd name="T0" fmla="*/ 2147483646 w 11977"/>
                      <a:gd name="T1" fmla="*/ 9765625 h 11095"/>
                      <a:gd name="T2" fmla="*/ 2147483646 w 11977"/>
                      <a:gd name="T3" fmla="*/ 9765625 h 11095"/>
                      <a:gd name="T4" fmla="*/ 2147483646 w 11977"/>
                      <a:gd name="T5" fmla="*/ 2147483646 h 11095"/>
                      <a:gd name="T6" fmla="*/ 2147483646 w 11977"/>
                      <a:gd name="T7" fmla="*/ 2147483646 h 11095"/>
                      <a:gd name="T8" fmla="*/ 2147483646 w 11977"/>
                      <a:gd name="T9" fmla="*/ 2147483646 h 11095"/>
                      <a:gd name="T10" fmla="*/ 2147483646 w 11977"/>
                      <a:gd name="T11" fmla="*/ 2147483646 h 11095"/>
                      <a:gd name="T12" fmla="*/ 2147483646 w 11977"/>
                      <a:gd name="T13" fmla="*/ 2147483646 h 11095"/>
                      <a:gd name="T14" fmla="*/ 2147483646 w 11977"/>
                      <a:gd name="T15" fmla="*/ 9765625 h 1109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8" name="Google Shape;2493;p15"/>
                  <p:cNvSpPr/>
                  <p:nvPr/>
                </p:nvSpPr>
                <p:spPr>
                  <a:xfrm>
                    <a:off x="6212124" y="629421"/>
                    <a:ext cx="1260989" cy="16987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</p:grpSp>
            <p:grpSp>
              <p:nvGrpSpPr>
                <p:cNvPr id="18" name="Google Shape;2494;p15"/>
                <p:cNvGrpSpPr>
                  <a:grpSpLocks/>
                </p:cNvGrpSpPr>
                <p:nvPr/>
              </p:nvGrpSpPr>
              <p:grpSpPr bwMode="auto"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78" name="Google Shape;2495;p15"/>
                  <p:cNvSpPr>
                    <a:spLocks/>
                  </p:cNvSpPr>
                  <p:nvPr/>
                </p:nvSpPr>
                <p:spPr bwMode="auto">
                  <a:xfrm>
                    <a:off x="5374225" y="2061100"/>
                    <a:ext cx="140600" cy="285125"/>
                  </a:xfrm>
                  <a:custGeom>
                    <a:avLst/>
                    <a:gdLst>
                      <a:gd name="T0" fmla="*/ 2147483646 w 5624"/>
                      <a:gd name="T1" fmla="*/ 9765625 h 11405"/>
                      <a:gd name="T2" fmla="*/ 595703125 w 5624"/>
                      <a:gd name="T3" fmla="*/ 2147483646 h 11405"/>
                      <a:gd name="T4" fmla="*/ 2147483646 w 5624"/>
                      <a:gd name="T5" fmla="*/ 2147483646 h 11405"/>
                      <a:gd name="T6" fmla="*/ 2147483646 w 5624"/>
                      <a:gd name="T7" fmla="*/ 2147483646 h 11405"/>
                      <a:gd name="T8" fmla="*/ 2147483646 w 5624"/>
                      <a:gd name="T9" fmla="*/ 2147483646 h 11405"/>
                      <a:gd name="T10" fmla="*/ 2147483646 w 5624"/>
                      <a:gd name="T11" fmla="*/ 2147483646 h 11405"/>
                      <a:gd name="T12" fmla="*/ 2147483646 w 5624"/>
                      <a:gd name="T13" fmla="*/ 9765625 h 1140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79" name="Google Shape;2496;p15"/>
                  <p:cNvSpPr>
                    <a:spLocks/>
                  </p:cNvSpPr>
                  <p:nvPr/>
                </p:nvSpPr>
                <p:spPr bwMode="auto">
                  <a:xfrm>
                    <a:off x="5146250" y="1992725"/>
                    <a:ext cx="267525" cy="137575"/>
                  </a:xfrm>
                  <a:custGeom>
                    <a:avLst/>
                    <a:gdLst>
                      <a:gd name="T0" fmla="*/ 2147483646 w 10701"/>
                      <a:gd name="T1" fmla="*/ 0 h 5503"/>
                      <a:gd name="T2" fmla="*/ 2147483646 w 10701"/>
                      <a:gd name="T3" fmla="*/ 1787109375 h 5503"/>
                      <a:gd name="T4" fmla="*/ 1191406250 w 10701"/>
                      <a:gd name="T5" fmla="*/ 2147483646 h 5503"/>
                      <a:gd name="T6" fmla="*/ 2147483646 w 10701"/>
                      <a:gd name="T7" fmla="*/ 2147483646 h 5503"/>
                      <a:gd name="T8" fmla="*/ 2147483646 w 10701"/>
                      <a:gd name="T9" fmla="*/ 2147483646 h 5503"/>
                      <a:gd name="T10" fmla="*/ 2147483646 w 10701"/>
                      <a:gd name="T11" fmla="*/ 2147483646 h 5503"/>
                      <a:gd name="T12" fmla="*/ 2147483646 w 10701"/>
                      <a:gd name="T13" fmla="*/ 2147483646 h 5503"/>
                      <a:gd name="T14" fmla="*/ 2147483646 w 10701"/>
                      <a:gd name="T15" fmla="*/ 898437500 h 5503"/>
                      <a:gd name="T16" fmla="*/ 2147483646 w 10701"/>
                      <a:gd name="T17" fmla="*/ 0 h 550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80" name="Google Shape;2497;p15"/>
                  <p:cNvSpPr>
                    <a:spLocks/>
                  </p:cNvSpPr>
                  <p:nvPr/>
                </p:nvSpPr>
                <p:spPr bwMode="auto">
                  <a:xfrm>
                    <a:off x="5530775" y="1934200"/>
                    <a:ext cx="154275" cy="321450"/>
                  </a:xfrm>
                  <a:custGeom>
                    <a:avLst/>
                    <a:gdLst>
                      <a:gd name="T0" fmla="*/ 0 w 6171"/>
                      <a:gd name="T1" fmla="*/ 9765625 h 12858"/>
                      <a:gd name="T2" fmla="*/ 0 w 6171"/>
                      <a:gd name="T3" fmla="*/ 9765625 h 12858"/>
                      <a:gd name="T4" fmla="*/ 2147483646 w 6171"/>
                      <a:gd name="T5" fmla="*/ 2147483646 h 12858"/>
                      <a:gd name="T6" fmla="*/ 2147483646 w 6171"/>
                      <a:gd name="T7" fmla="*/ 2147483646 h 12858"/>
                      <a:gd name="T8" fmla="*/ 2147483646 w 6171"/>
                      <a:gd name="T9" fmla="*/ 2147483646 h 12858"/>
                      <a:gd name="T10" fmla="*/ 2147483646 w 6171"/>
                      <a:gd name="T11" fmla="*/ 2147483646 h 12858"/>
                      <a:gd name="T12" fmla="*/ 2147483646 w 6171"/>
                      <a:gd name="T13" fmla="*/ 2147483646 h 12858"/>
                      <a:gd name="T14" fmla="*/ 2147483646 w 6171"/>
                      <a:gd name="T15" fmla="*/ 2147483646 h 12858"/>
                      <a:gd name="T16" fmla="*/ 0 w 6171"/>
                      <a:gd name="T17" fmla="*/ 9765625 h 1285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81" name="Google Shape;2498;p15"/>
                  <p:cNvSpPr>
                    <a:spLocks/>
                  </p:cNvSpPr>
                  <p:nvPr/>
                </p:nvSpPr>
                <p:spPr bwMode="auto">
                  <a:xfrm>
                    <a:off x="5178175" y="1835325"/>
                    <a:ext cx="357925" cy="141350"/>
                  </a:xfrm>
                  <a:custGeom>
                    <a:avLst/>
                    <a:gdLst>
                      <a:gd name="T0" fmla="*/ 2147483646 w 14317"/>
                      <a:gd name="T1" fmla="*/ 9765625 h 5654"/>
                      <a:gd name="T2" fmla="*/ 2147483646 w 14317"/>
                      <a:gd name="T3" fmla="*/ 341796875 h 5654"/>
                      <a:gd name="T4" fmla="*/ 2147483646 w 14317"/>
                      <a:gd name="T5" fmla="*/ 2147483646 h 5654"/>
                      <a:gd name="T6" fmla="*/ 898437500 w 14317"/>
                      <a:gd name="T7" fmla="*/ 2147483646 h 5654"/>
                      <a:gd name="T8" fmla="*/ 2147483646 w 14317"/>
                      <a:gd name="T9" fmla="*/ 2147483646 h 5654"/>
                      <a:gd name="T10" fmla="*/ 2147483646 w 14317"/>
                      <a:gd name="T11" fmla="*/ 2147483646 h 5654"/>
                      <a:gd name="T12" fmla="*/ 2147483646 w 14317"/>
                      <a:gd name="T13" fmla="*/ 2147483646 h 5654"/>
                      <a:gd name="T14" fmla="*/ 2147483646 w 14317"/>
                      <a:gd name="T15" fmla="*/ 2147483646 h 5654"/>
                      <a:gd name="T16" fmla="*/ 2147483646 w 14317"/>
                      <a:gd name="T17" fmla="*/ 2147483646 h 5654"/>
                      <a:gd name="T18" fmla="*/ 2147483646 w 14317"/>
                      <a:gd name="T19" fmla="*/ 9765625 h 565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82" name="Google Shape;2499;p15"/>
                  <p:cNvSpPr>
                    <a:spLocks/>
                  </p:cNvSpPr>
                  <p:nvPr/>
                </p:nvSpPr>
                <p:spPr bwMode="auto">
                  <a:xfrm>
                    <a:off x="5631075" y="1804275"/>
                    <a:ext cx="212025" cy="300300"/>
                  </a:xfrm>
                  <a:custGeom>
                    <a:avLst/>
                    <a:gdLst>
                      <a:gd name="T0" fmla="*/ 0 w 8481"/>
                      <a:gd name="T1" fmla="*/ 0 h 12012"/>
                      <a:gd name="T2" fmla="*/ 2147483646 w 8481"/>
                      <a:gd name="T3" fmla="*/ 2147483646 h 12012"/>
                      <a:gd name="T4" fmla="*/ 2147483646 w 8481"/>
                      <a:gd name="T5" fmla="*/ 2147483646 h 12012"/>
                      <a:gd name="T6" fmla="*/ 2147483646 w 8481"/>
                      <a:gd name="T7" fmla="*/ 2147483646 h 12012"/>
                      <a:gd name="T8" fmla="*/ 2147483646 w 8481"/>
                      <a:gd name="T9" fmla="*/ 2147483646 h 12012"/>
                      <a:gd name="T10" fmla="*/ 2147483646 w 8481"/>
                      <a:gd name="T11" fmla="*/ 2147483646 h 12012"/>
                      <a:gd name="T12" fmla="*/ 2147483646 w 8481"/>
                      <a:gd name="T13" fmla="*/ 2147483646 h 12012"/>
                      <a:gd name="T14" fmla="*/ 0 w 8481"/>
                      <a:gd name="T15" fmla="*/ 0 h 1201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83" name="Google Shape;2500;p15"/>
                  <p:cNvSpPr>
                    <a:spLocks/>
                  </p:cNvSpPr>
                  <p:nvPr/>
                </p:nvSpPr>
                <p:spPr bwMode="auto">
                  <a:xfrm>
                    <a:off x="5310400" y="1690475"/>
                    <a:ext cx="322975" cy="141825"/>
                  </a:xfrm>
                  <a:custGeom>
                    <a:avLst/>
                    <a:gdLst>
                      <a:gd name="T0" fmla="*/ 2147483646 w 12919"/>
                      <a:gd name="T1" fmla="*/ 9765625 h 5673"/>
                      <a:gd name="T2" fmla="*/ 2147483646 w 12919"/>
                      <a:gd name="T3" fmla="*/ 1708984375 h 5673"/>
                      <a:gd name="T4" fmla="*/ 2147483646 w 12919"/>
                      <a:gd name="T5" fmla="*/ 2147483646 h 5673"/>
                      <a:gd name="T6" fmla="*/ 2147483646 w 12919"/>
                      <a:gd name="T7" fmla="*/ 2147483646 h 5673"/>
                      <a:gd name="T8" fmla="*/ 2147483646 w 12919"/>
                      <a:gd name="T9" fmla="*/ 2147483646 h 5673"/>
                      <a:gd name="T10" fmla="*/ 2147483646 w 12919"/>
                      <a:gd name="T11" fmla="*/ 2147483646 h 5673"/>
                      <a:gd name="T12" fmla="*/ 2147483646 w 12919"/>
                      <a:gd name="T13" fmla="*/ 2147483646 h 5673"/>
                      <a:gd name="T14" fmla="*/ 2147483646 w 12919"/>
                      <a:gd name="T15" fmla="*/ 2147483646 h 5673"/>
                      <a:gd name="T16" fmla="*/ 2147483646 w 12919"/>
                      <a:gd name="T17" fmla="*/ 2147483646 h 5673"/>
                      <a:gd name="T18" fmla="*/ 2147483646 w 12919"/>
                      <a:gd name="T19" fmla="*/ 1416015625 h 5673"/>
                      <a:gd name="T20" fmla="*/ 2147483646 w 12919"/>
                      <a:gd name="T21" fmla="*/ 9765625 h 5673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84" name="Google Shape;2501;p15"/>
                  <p:cNvSpPr>
                    <a:spLocks/>
                  </p:cNvSpPr>
                  <p:nvPr/>
                </p:nvSpPr>
                <p:spPr bwMode="auto">
                  <a:xfrm>
                    <a:off x="5693375" y="1715350"/>
                    <a:ext cx="266000" cy="234300"/>
                  </a:xfrm>
                  <a:custGeom>
                    <a:avLst/>
                    <a:gdLst>
                      <a:gd name="T0" fmla="*/ 9765625 w 10640"/>
                      <a:gd name="T1" fmla="*/ 9765625 h 9372"/>
                      <a:gd name="T2" fmla="*/ 2147483646 w 10640"/>
                      <a:gd name="T3" fmla="*/ 2147483646 h 9372"/>
                      <a:gd name="T4" fmla="*/ 2147483646 w 10640"/>
                      <a:gd name="T5" fmla="*/ 2147483646 h 9372"/>
                      <a:gd name="T6" fmla="*/ 2147483646 w 10640"/>
                      <a:gd name="T7" fmla="*/ 2147483646 h 9372"/>
                      <a:gd name="T8" fmla="*/ 2147483646 w 10640"/>
                      <a:gd name="T9" fmla="*/ 2147483646 h 9372"/>
                      <a:gd name="T10" fmla="*/ 2147483646 w 10640"/>
                      <a:gd name="T11" fmla="*/ 2147483646 h 9372"/>
                      <a:gd name="T12" fmla="*/ 2147483646 w 10640"/>
                      <a:gd name="T13" fmla="*/ 2147483646 h 9372"/>
                      <a:gd name="T14" fmla="*/ 9765625 w 10640"/>
                      <a:gd name="T15" fmla="*/ 9765625 h 937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85" name="Google Shape;2502;p15"/>
                  <p:cNvSpPr>
                    <a:spLocks/>
                  </p:cNvSpPr>
                  <p:nvPr/>
                </p:nvSpPr>
                <p:spPr bwMode="auto">
                  <a:xfrm>
                    <a:off x="5420575" y="1564075"/>
                    <a:ext cx="273600" cy="154475"/>
                  </a:xfrm>
                  <a:custGeom>
                    <a:avLst/>
                    <a:gdLst>
                      <a:gd name="T0" fmla="*/ 2147483646 w 10944"/>
                      <a:gd name="T1" fmla="*/ 9765625 h 6179"/>
                      <a:gd name="T2" fmla="*/ 2147483646 w 10944"/>
                      <a:gd name="T3" fmla="*/ 29296875 h 6179"/>
                      <a:gd name="T4" fmla="*/ 1787109375 w 10944"/>
                      <a:gd name="T5" fmla="*/ 2147483646 h 6179"/>
                      <a:gd name="T6" fmla="*/ 2147483646 w 10944"/>
                      <a:gd name="T7" fmla="*/ 2147483646 h 6179"/>
                      <a:gd name="T8" fmla="*/ 2147483646 w 10944"/>
                      <a:gd name="T9" fmla="*/ 2147483646 h 6179"/>
                      <a:gd name="T10" fmla="*/ 2147483646 w 10944"/>
                      <a:gd name="T11" fmla="*/ 2147483646 h 6179"/>
                      <a:gd name="T12" fmla="*/ 2147483646 w 10944"/>
                      <a:gd name="T13" fmla="*/ 2147483646 h 6179"/>
                      <a:gd name="T14" fmla="*/ 2147483646 w 10944"/>
                      <a:gd name="T15" fmla="*/ 9765625 h 6179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86" name="Google Shape;2503;p15"/>
                  <p:cNvSpPr>
                    <a:spLocks/>
                  </p:cNvSpPr>
                  <p:nvPr/>
                </p:nvSpPr>
                <p:spPr bwMode="auto">
                  <a:xfrm>
                    <a:off x="5777725" y="1584875"/>
                    <a:ext cx="294875" cy="192925"/>
                  </a:xfrm>
                  <a:custGeom>
                    <a:avLst/>
                    <a:gdLst>
                      <a:gd name="T0" fmla="*/ 2147483646 w 11795"/>
                      <a:gd name="T1" fmla="*/ 0 h 7717"/>
                      <a:gd name="T2" fmla="*/ 9765625 w 11795"/>
                      <a:gd name="T3" fmla="*/ 517578125 h 7717"/>
                      <a:gd name="T4" fmla="*/ 2147483646 w 11795"/>
                      <a:gd name="T5" fmla="*/ 2147483646 h 7717"/>
                      <a:gd name="T6" fmla="*/ 2147483646 w 11795"/>
                      <a:gd name="T7" fmla="*/ 2147483646 h 7717"/>
                      <a:gd name="T8" fmla="*/ 2147483646 w 11795"/>
                      <a:gd name="T9" fmla="*/ 2147483646 h 7717"/>
                      <a:gd name="T10" fmla="*/ 2147483646 w 11795"/>
                      <a:gd name="T11" fmla="*/ 2147483646 h 7717"/>
                      <a:gd name="T12" fmla="*/ 2147483646 w 11795"/>
                      <a:gd name="T13" fmla="*/ 2147483646 h 7717"/>
                      <a:gd name="T14" fmla="*/ 2147483646 w 11795"/>
                      <a:gd name="T15" fmla="*/ 2147483646 h 7717"/>
                      <a:gd name="T16" fmla="*/ 2147483646 w 11795"/>
                      <a:gd name="T17" fmla="*/ 0 h 77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87" name="Google Shape;2504;p15"/>
                  <p:cNvSpPr>
                    <a:spLocks/>
                  </p:cNvSpPr>
                  <p:nvPr/>
                </p:nvSpPr>
                <p:spPr bwMode="auto">
                  <a:xfrm>
                    <a:off x="5435775" y="1398300"/>
                    <a:ext cx="340450" cy="187500"/>
                  </a:xfrm>
                  <a:custGeom>
                    <a:avLst/>
                    <a:gdLst>
                      <a:gd name="T0" fmla="*/ 2147483646 w 13618"/>
                      <a:gd name="T1" fmla="*/ 9765625 h 7500"/>
                      <a:gd name="T2" fmla="*/ 2147483646 w 13618"/>
                      <a:gd name="T3" fmla="*/ 673828125 h 7500"/>
                      <a:gd name="T4" fmla="*/ 898437500 w 13618"/>
                      <a:gd name="T5" fmla="*/ 2147483646 h 7500"/>
                      <a:gd name="T6" fmla="*/ 2147483646 w 13618"/>
                      <a:gd name="T7" fmla="*/ 2147483646 h 7500"/>
                      <a:gd name="T8" fmla="*/ 2147483646 w 13618"/>
                      <a:gd name="T9" fmla="*/ 2147483646 h 7500"/>
                      <a:gd name="T10" fmla="*/ 2147483646 w 13618"/>
                      <a:gd name="T11" fmla="*/ 2147483646 h 7500"/>
                      <a:gd name="T12" fmla="*/ 2147483646 w 13618"/>
                      <a:gd name="T13" fmla="*/ 2147483646 h 7500"/>
                      <a:gd name="T14" fmla="*/ 2147483646 w 13618"/>
                      <a:gd name="T15" fmla="*/ 9765625 h 750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88" name="Google Shape;2505;p15"/>
                  <p:cNvSpPr>
                    <a:spLocks/>
                  </p:cNvSpPr>
                  <p:nvPr/>
                </p:nvSpPr>
                <p:spPr bwMode="auto">
                  <a:xfrm>
                    <a:off x="5860550" y="1426400"/>
                    <a:ext cx="346550" cy="217750"/>
                  </a:xfrm>
                  <a:custGeom>
                    <a:avLst/>
                    <a:gdLst>
                      <a:gd name="T0" fmla="*/ 2147483646 w 13862"/>
                      <a:gd name="T1" fmla="*/ 0 h 8710"/>
                      <a:gd name="T2" fmla="*/ 9765625 w 13862"/>
                      <a:gd name="T3" fmla="*/ 2147483646 h 8710"/>
                      <a:gd name="T4" fmla="*/ 2147483646 w 13862"/>
                      <a:gd name="T5" fmla="*/ 2147483646 h 8710"/>
                      <a:gd name="T6" fmla="*/ 2147483646 w 13862"/>
                      <a:gd name="T7" fmla="*/ 2147483646 h 8710"/>
                      <a:gd name="T8" fmla="*/ 2147483646 w 13862"/>
                      <a:gd name="T9" fmla="*/ 2147483646 h 8710"/>
                      <a:gd name="T10" fmla="*/ 2147483646 w 13862"/>
                      <a:gd name="T11" fmla="*/ 2147483646 h 8710"/>
                      <a:gd name="T12" fmla="*/ 2147483646 w 13862"/>
                      <a:gd name="T13" fmla="*/ 2147483646 h 8710"/>
                      <a:gd name="T14" fmla="*/ 2147483646 w 13862"/>
                      <a:gd name="T15" fmla="*/ 0 h 871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89" name="Google Shape;2506;p15"/>
                  <p:cNvSpPr>
                    <a:spLocks/>
                  </p:cNvSpPr>
                  <p:nvPr/>
                </p:nvSpPr>
                <p:spPr bwMode="auto">
                  <a:xfrm>
                    <a:off x="5943375" y="1246900"/>
                    <a:ext cx="374675" cy="198650"/>
                  </a:xfrm>
                  <a:custGeom>
                    <a:avLst/>
                    <a:gdLst>
                      <a:gd name="T0" fmla="*/ 2147483646 w 14987"/>
                      <a:gd name="T1" fmla="*/ 0 h 7946"/>
                      <a:gd name="T2" fmla="*/ 9765625 w 14987"/>
                      <a:gd name="T3" fmla="*/ 2147483646 h 7946"/>
                      <a:gd name="T4" fmla="*/ 2147483646 w 14987"/>
                      <a:gd name="T5" fmla="*/ 2147483646 h 7946"/>
                      <a:gd name="T6" fmla="*/ 2147483646 w 14987"/>
                      <a:gd name="T7" fmla="*/ 2147483646 h 7946"/>
                      <a:gd name="T8" fmla="*/ 2147483646 w 14987"/>
                      <a:gd name="T9" fmla="*/ 2147483646 h 7946"/>
                      <a:gd name="T10" fmla="*/ 2147483646 w 14987"/>
                      <a:gd name="T11" fmla="*/ 2147483646 h 7946"/>
                      <a:gd name="T12" fmla="*/ 2147483646 w 14987"/>
                      <a:gd name="T13" fmla="*/ 2147483646 h 7946"/>
                      <a:gd name="T14" fmla="*/ 2147483646 w 14987"/>
                      <a:gd name="T15" fmla="*/ 0 h 794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0" name="Google Shape;2507;p15"/>
                  <p:cNvSpPr>
                    <a:spLocks/>
                  </p:cNvSpPr>
                  <p:nvPr/>
                </p:nvSpPr>
                <p:spPr bwMode="auto">
                  <a:xfrm>
                    <a:off x="5593825" y="1062325"/>
                    <a:ext cx="354150" cy="203100"/>
                  </a:xfrm>
                  <a:custGeom>
                    <a:avLst/>
                    <a:gdLst>
                      <a:gd name="T0" fmla="*/ 2147483646 w 14166"/>
                      <a:gd name="T1" fmla="*/ 9765625 h 8124"/>
                      <a:gd name="T2" fmla="*/ 2147483646 w 14166"/>
                      <a:gd name="T3" fmla="*/ 2147483646 h 8124"/>
                      <a:gd name="T4" fmla="*/ 302734375 w 14166"/>
                      <a:gd name="T5" fmla="*/ 2147483646 h 8124"/>
                      <a:gd name="T6" fmla="*/ 2147483646 w 14166"/>
                      <a:gd name="T7" fmla="*/ 2147483646 h 8124"/>
                      <a:gd name="T8" fmla="*/ 2147483646 w 14166"/>
                      <a:gd name="T9" fmla="*/ 2147483646 h 8124"/>
                      <a:gd name="T10" fmla="*/ 2147483646 w 14166"/>
                      <a:gd name="T11" fmla="*/ 2147483646 h 8124"/>
                      <a:gd name="T12" fmla="*/ 2147483646 w 14166"/>
                      <a:gd name="T13" fmla="*/ 2147483646 h 8124"/>
                      <a:gd name="T14" fmla="*/ 2147483646 w 14166"/>
                      <a:gd name="T15" fmla="*/ 9765625 h 812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1" name="Google Shape;2508;p15"/>
                  <p:cNvSpPr>
                    <a:spLocks/>
                  </p:cNvSpPr>
                  <p:nvPr/>
                </p:nvSpPr>
                <p:spPr bwMode="auto">
                  <a:xfrm>
                    <a:off x="5204575" y="742850"/>
                    <a:ext cx="918500" cy="1547425"/>
                  </a:xfrm>
                  <a:custGeom>
                    <a:avLst/>
                    <a:gdLst>
                      <a:gd name="T0" fmla="*/ 2147483646 w 36740"/>
                      <a:gd name="T1" fmla="*/ 9765625 h 61897"/>
                      <a:gd name="T2" fmla="*/ 2147483646 w 36740"/>
                      <a:gd name="T3" fmla="*/ 2147483646 h 61897"/>
                      <a:gd name="T4" fmla="*/ 2147483646 w 36740"/>
                      <a:gd name="T5" fmla="*/ 2147483646 h 61897"/>
                      <a:gd name="T6" fmla="*/ 2147483646 w 36740"/>
                      <a:gd name="T7" fmla="*/ 2147483646 h 61897"/>
                      <a:gd name="T8" fmla="*/ 673828125 w 36740"/>
                      <a:gd name="T9" fmla="*/ 2147483646 h 61897"/>
                      <a:gd name="T10" fmla="*/ 673828125 w 36740"/>
                      <a:gd name="T11" fmla="*/ 2147483646 h 61897"/>
                      <a:gd name="T12" fmla="*/ 2147483646 w 36740"/>
                      <a:gd name="T13" fmla="*/ 2147483646 h 61897"/>
                      <a:gd name="T14" fmla="*/ 2147483646 w 36740"/>
                      <a:gd name="T15" fmla="*/ 2147483646 h 61897"/>
                      <a:gd name="T16" fmla="*/ 2147483646 w 36740"/>
                      <a:gd name="T17" fmla="*/ 2147483646 h 61897"/>
                      <a:gd name="T18" fmla="*/ 2147483646 w 36740"/>
                      <a:gd name="T19" fmla="*/ 2147483646 h 61897"/>
                      <a:gd name="T20" fmla="*/ 2147483646 w 36740"/>
                      <a:gd name="T21" fmla="*/ 2147483646 h 61897"/>
                      <a:gd name="T22" fmla="*/ 2147483646 w 36740"/>
                      <a:gd name="T23" fmla="*/ 2147483646 h 61897"/>
                      <a:gd name="T24" fmla="*/ 2147483646 w 36740"/>
                      <a:gd name="T25" fmla="*/ 2147483646 h 61897"/>
                      <a:gd name="T26" fmla="*/ 2147483646 w 36740"/>
                      <a:gd name="T27" fmla="*/ 9765625 h 61897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2" name="Google Shape;2509;p15"/>
                  <p:cNvSpPr>
                    <a:spLocks/>
                  </p:cNvSpPr>
                  <p:nvPr/>
                </p:nvSpPr>
                <p:spPr bwMode="auto">
                  <a:xfrm>
                    <a:off x="5037600" y="2187250"/>
                    <a:ext cx="262175" cy="205950"/>
                  </a:xfrm>
                  <a:custGeom>
                    <a:avLst/>
                    <a:gdLst>
                      <a:gd name="T0" fmla="*/ 2147483646 w 10487"/>
                      <a:gd name="T1" fmla="*/ 9765625 h 8238"/>
                      <a:gd name="T2" fmla="*/ 2147483646 w 10487"/>
                      <a:gd name="T3" fmla="*/ 9765625 h 8238"/>
                      <a:gd name="T4" fmla="*/ 2147483646 w 10487"/>
                      <a:gd name="T5" fmla="*/ 2147483646 h 8238"/>
                      <a:gd name="T6" fmla="*/ 2147483646 w 10487"/>
                      <a:gd name="T7" fmla="*/ 2147483646 h 8238"/>
                      <a:gd name="T8" fmla="*/ 2147483646 w 10487"/>
                      <a:gd name="T9" fmla="*/ 2147483646 h 8238"/>
                      <a:gd name="T10" fmla="*/ 2147483646 w 10487"/>
                      <a:gd name="T11" fmla="*/ 2147483646 h 8238"/>
                      <a:gd name="T12" fmla="*/ 2147483646 w 10487"/>
                      <a:gd name="T13" fmla="*/ 2147483646 h 8238"/>
                      <a:gd name="T14" fmla="*/ 2147483646 w 10487"/>
                      <a:gd name="T15" fmla="*/ 9765625 h 823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  <p:grpSp>
              <p:nvGrpSpPr>
                <p:cNvPr id="19" name="Google Shape;2510;p15"/>
                <p:cNvGrpSpPr>
                  <a:grpSpLocks/>
                </p:cNvGrpSpPr>
                <p:nvPr/>
              </p:nvGrpSpPr>
              <p:grpSpPr bwMode="auto"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72" name="Google Shape;2511;p15"/>
                  <p:cNvSpPr>
                    <a:spLocks/>
                  </p:cNvSpPr>
                  <p:nvPr/>
                </p:nvSpPr>
                <p:spPr bwMode="auto">
                  <a:xfrm rot="10800000">
                    <a:off x="7028929" y="4259327"/>
                    <a:ext cx="1041121" cy="618833"/>
                  </a:xfrm>
                  <a:custGeom>
                    <a:avLst/>
                    <a:gdLst>
                      <a:gd name="T0" fmla="*/ 2147483646 w 59121"/>
                      <a:gd name="T1" fmla="*/ 0 h 35141"/>
                      <a:gd name="T2" fmla="*/ 2147483646 w 59121"/>
                      <a:gd name="T3" fmla="*/ 389483727 h 35141"/>
                      <a:gd name="T4" fmla="*/ 2147483646 w 59121"/>
                      <a:gd name="T5" fmla="*/ 2147483646 h 35141"/>
                      <a:gd name="T6" fmla="*/ 2147483646 w 59121"/>
                      <a:gd name="T7" fmla="*/ 2147483646 h 35141"/>
                      <a:gd name="T8" fmla="*/ 2147483646 w 59121"/>
                      <a:gd name="T9" fmla="*/ 2147483646 h 35141"/>
                      <a:gd name="T10" fmla="*/ 2147483646 w 59121"/>
                      <a:gd name="T11" fmla="*/ 2147483646 h 35141"/>
                      <a:gd name="T12" fmla="*/ 2147483646 w 59121"/>
                      <a:gd name="T13" fmla="*/ 2147483646 h 35141"/>
                      <a:gd name="T14" fmla="*/ 2147483646 w 59121"/>
                      <a:gd name="T15" fmla="*/ 2147483646 h 35141"/>
                      <a:gd name="T16" fmla="*/ 2147483646 w 59121"/>
                      <a:gd name="T17" fmla="*/ 2147483646 h 35141"/>
                      <a:gd name="T18" fmla="*/ 2147483646 w 59121"/>
                      <a:gd name="T19" fmla="*/ 2147483646 h 35141"/>
                      <a:gd name="T20" fmla="*/ 2147483646 w 59121"/>
                      <a:gd name="T21" fmla="*/ 2147483646 h 35141"/>
                      <a:gd name="T22" fmla="*/ 2147483646 w 59121"/>
                      <a:gd name="T23" fmla="*/ 2147483646 h 35141"/>
                      <a:gd name="T24" fmla="*/ 1647863729 w 59121"/>
                      <a:gd name="T25" fmla="*/ 2147483646 h 35141"/>
                      <a:gd name="T26" fmla="*/ 2147483646 w 59121"/>
                      <a:gd name="T27" fmla="*/ 2147483646 h 35141"/>
                      <a:gd name="T28" fmla="*/ 2147483646 w 59121"/>
                      <a:gd name="T29" fmla="*/ 2147483646 h 35141"/>
                      <a:gd name="T30" fmla="*/ 2147483646 w 59121"/>
                      <a:gd name="T31" fmla="*/ 2147483646 h 35141"/>
                      <a:gd name="T32" fmla="*/ 2147483646 w 59121"/>
                      <a:gd name="T33" fmla="*/ 2147483646 h 35141"/>
                      <a:gd name="T34" fmla="*/ 2147483646 w 59121"/>
                      <a:gd name="T35" fmla="*/ 2147483646 h 35141"/>
                      <a:gd name="T36" fmla="*/ 2147483646 w 59121"/>
                      <a:gd name="T37" fmla="*/ 2147483646 h 35141"/>
                      <a:gd name="T38" fmla="*/ 2147483646 w 59121"/>
                      <a:gd name="T39" fmla="*/ 2147483646 h 35141"/>
                      <a:gd name="T40" fmla="*/ 2147483646 w 59121"/>
                      <a:gd name="T41" fmla="*/ 2147483646 h 35141"/>
                      <a:gd name="T42" fmla="*/ 2147483646 w 59121"/>
                      <a:gd name="T43" fmla="*/ 2147483646 h 35141"/>
                      <a:gd name="T44" fmla="*/ 2147483646 w 59121"/>
                      <a:gd name="T45" fmla="*/ 2147483646 h 35141"/>
                      <a:gd name="T46" fmla="*/ 2147483646 w 59121"/>
                      <a:gd name="T47" fmla="*/ 2147483646 h 35141"/>
                      <a:gd name="T48" fmla="*/ 2147483646 w 59121"/>
                      <a:gd name="T49" fmla="*/ 2147483646 h 35141"/>
                      <a:gd name="T50" fmla="*/ 2147483646 w 59121"/>
                      <a:gd name="T51" fmla="*/ 2147483646 h 35141"/>
                      <a:gd name="T52" fmla="*/ 2147483646 w 59121"/>
                      <a:gd name="T53" fmla="*/ 2147483646 h 35141"/>
                      <a:gd name="T54" fmla="*/ 2147483646 w 59121"/>
                      <a:gd name="T55" fmla="*/ 2147483646 h 35141"/>
                      <a:gd name="T56" fmla="*/ 2147483646 w 59121"/>
                      <a:gd name="T57" fmla="*/ 750220380 h 35141"/>
                      <a:gd name="T58" fmla="*/ 2147483646 w 59121"/>
                      <a:gd name="T59" fmla="*/ 0 h 35141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73" name="Google Shape;2512;p15"/>
                  <p:cNvSpPr>
                    <a:spLocks/>
                  </p:cNvSpPr>
                  <p:nvPr/>
                </p:nvSpPr>
                <p:spPr bwMode="auto">
                  <a:xfrm rot="10800000">
                    <a:off x="6916683" y="4448969"/>
                    <a:ext cx="1097050" cy="285687"/>
                  </a:xfrm>
                  <a:custGeom>
                    <a:avLst/>
                    <a:gdLst>
                      <a:gd name="T0" fmla="*/ 2147483646 w 62297"/>
                      <a:gd name="T1" fmla="*/ 0 h 16223"/>
                      <a:gd name="T2" fmla="*/ 2147483646 w 62297"/>
                      <a:gd name="T3" fmla="*/ 487772119 h 16223"/>
                      <a:gd name="T4" fmla="*/ 1380225730 w 62297"/>
                      <a:gd name="T5" fmla="*/ 2147483646 h 16223"/>
                      <a:gd name="T6" fmla="*/ 225230932 w 62297"/>
                      <a:gd name="T7" fmla="*/ 2147483646 h 16223"/>
                      <a:gd name="T8" fmla="*/ 1534386446 w 62297"/>
                      <a:gd name="T9" fmla="*/ 2147483646 h 16223"/>
                      <a:gd name="T10" fmla="*/ 2147483646 w 62297"/>
                      <a:gd name="T11" fmla="*/ 2147483646 h 16223"/>
                      <a:gd name="T12" fmla="*/ 2147483646 w 62297"/>
                      <a:gd name="T13" fmla="*/ 2147483646 h 16223"/>
                      <a:gd name="T14" fmla="*/ 2147483646 w 62297"/>
                      <a:gd name="T15" fmla="*/ 0 h 1622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74" name="Google Shape;2513;p15"/>
                  <p:cNvSpPr>
                    <a:spLocks/>
                  </p:cNvSpPr>
                  <p:nvPr/>
                </p:nvSpPr>
                <p:spPr bwMode="auto">
                  <a:xfrm rot="10800000">
                    <a:off x="7400007" y="4407726"/>
                    <a:ext cx="297186" cy="251031"/>
                  </a:xfrm>
                  <a:custGeom>
                    <a:avLst/>
                    <a:gdLst>
                      <a:gd name="T0" fmla="*/ 2147483646 w 16876"/>
                      <a:gd name="T1" fmla="*/ 0 h 14255"/>
                      <a:gd name="T2" fmla="*/ 2147483646 w 16876"/>
                      <a:gd name="T3" fmla="*/ 1476791670 h 14255"/>
                      <a:gd name="T4" fmla="*/ 382754313 w 16876"/>
                      <a:gd name="T5" fmla="*/ 2147483646 h 14255"/>
                      <a:gd name="T6" fmla="*/ 127040517 w 16876"/>
                      <a:gd name="T7" fmla="*/ 2147483646 h 14255"/>
                      <a:gd name="T8" fmla="*/ 538547434 w 16876"/>
                      <a:gd name="T9" fmla="*/ 2147483646 h 14255"/>
                      <a:gd name="T10" fmla="*/ 2147483646 w 16876"/>
                      <a:gd name="T11" fmla="*/ 2147483646 h 14255"/>
                      <a:gd name="T12" fmla="*/ 2147483646 w 16876"/>
                      <a:gd name="T13" fmla="*/ 0 h 1425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75" name="Google Shape;2514;p15"/>
                  <p:cNvSpPr>
                    <a:spLocks/>
                  </p:cNvSpPr>
                  <p:nvPr/>
                </p:nvSpPr>
                <p:spPr bwMode="auto">
                  <a:xfrm rot="10800000">
                    <a:off x="7490769" y="4624241"/>
                    <a:ext cx="286479" cy="49290"/>
                  </a:xfrm>
                  <a:custGeom>
                    <a:avLst/>
                    <a:gdLst>
                      <a:gd name="T0" fmla="*/ 2147483646 w 16268"/>
                      <a:gd name="T1" fmla="*/ 0 h 2799"/>
                      <a:gd name="T2" fmla="*/ 514790876 w 16268"/>
                      <a:gd name="T3" fmla="*/ 477565069 h 2799"/>
                      <a:gd name="T4" fmla="*/ 514790876 w 16268"/>
                      <a:gd name="T5" fmla="*/ 785775351 h 2799"/>
                      <a:gd name="T6" fmla="*/ 1063533318 w 16268"/>
                      <a:gd name="T7" fmla="*/ 782411304 h 2799"/>
                      <a:gd name="T8" fmla="*/ 2147483646 w 16268"/>
                      <a:gd name="T9" fmla="*/ 2072772594 h 2799"/>
                      <a:gd name="T10" fmla="*/ 2147483646 w 16268"/>
                      <a:gd name="T11" fmla="*/ 2147483646 h 2799"/>
                      <a:gd name="T12" fmla="*/ 2147483646 w 16268"/>
                      <a:gd name="T13" fmla="*/ 2147483646 h 2799"/>
                      <a:gd name="T14" fmla="*/ 2147483646 w 16268"/>
                      <a:gd name="T15" fmla="*/ 2147483646 h 2799"/>
                      <a:gd name="T16" fmla="*/ 2147483646 w 16268"/>
                      <a:gd name="T17" fmla="*/ 0 h 279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76" name="Google Shape;2515;p15"/>
                  <p:cNvSpPr>
                    <a:spLocks/>
                  </p:cNvSpPr>
                  <p:nvPr/>
                </p:nvSpPr>
                <p:spPr bwMode="auto">
                  <a:xfrm rot="10800000">
                    <a:off x="7175215" y="4701355"/>
                    <a:ext cx="329043" cy="91449"/>
                  </a:xfrm>
                  <a:custGeom>
                    <a:avLst/>
                    <a:gdLst>
                      <a:gd name="T0" fmla="*/ 1366668363 w 18685"/>
                      <a:gd name="T1" fmla="*/ 1731051 h 5193"/>
                      <a:gd name="T2" fmla="*/ 618178024 w 18685"/>
                      <a:gd name="T3" fmla="*/ 5095169 h 5193"/>
                      <a:gd name="T4" fmla="*/ 618178024 w 18685"/>
                      <a:gd name="T5" fmla="*/ 365835200 h 5193"/>
                      <a:gd name="T6" fmla="*/ 2147483646 w 18685"/>
                      <a:gd name="T7" fmla="*/ 2147483646 h 5193"/>
                      <a:gd name="T8" fmla="*/ 2147483646 w 18685"/>
                      <a:gd name="T9" fmla="*/ 2147483646 h 5193"/>
                      <a:gd name="T10" fmla="*/ 2147483646 w 18685"/>
                      <a:gd name="T11" fmla="*/ 2147483646 h 5193"/>
                      <a:gd name="T12" fmla="*/ 2147483646 w 18685"/>
                      <a:gd name="T13" fmla="*/ 2147483646 h 5193"/>
                      <a:gd name="T14" fmla="*/ 1366668363 w 18685"/>
                      <a:gd name="T15" fmla="*/ 1731051 h 519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77" name="Google Shape;2516;p15"/>
                  <p:cNvSpPr>
                    <a:spLocks/>
                  </p:cNvSpPr>
                  <p:nvPr/>
                </p:nvSpPr>
                <p:spPr bwMode="auto">
                  <a:xfrm rot="10800000">
                    <a:off x="7112154" y="4405578"/>
                    <a:ext cx="262600" cy="298983"/>
                  </a:xfrm>
                  <a:custGeom>
                    <a:avLst/>
                    <a:gdLst>
                      <a:gd name="T0" fmla="*/ 2147483646 w 14912"/>
                      <a:gd name="T1" fmla="*/ 0 h 16978"/>
                      <a:gd name="T2" fmla="*/ 2147483646 w 14912"/>
                      <a:gd name="T3" fmla="*/ 2147483646 h 16978"/>
                      <a:gd name="T4" fmla="*/ 364093984 w 14912"/>
                      <a:gd name="T5" fmla="*/ 2147483646 h 16978"/>
                      <a:gd name="T6" fmla="*/ 142233190 w 14912"/>
                      <a:gd name="T7" fmla="*/ 2147483646 h 16978"/>
                      <a:gd name="T8" fmla="*/ 569031060 w 14912"/>
                      <a:gd name="T9" fmla="*/ 2147483646 h 16978"/>
                      <a:gd name="T10" fmla="*/ 2147483646 w 14912"/>
                      <a:gd name="T11" fmla="*/ 2147483646 h 16978"/>
                      <a:gd name="T12" fmla="*/ 2147483646 w 14912"/>
                      <a:gd name="T13" fmla="*/ 2147483646 h 16978"/>
                      <a:gd name="T14" fmla="*/ 2147483646 w 14912"/>
                      <a:gd name="T15" fmla="*/ 0 h 1697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  <p:grpSp>
              <p:nvGrpSpPr>
                <p:cNvPr id="20" name="Google Shape;2517;p15"/>
                <p:cNvGrpSpPr>
                  <a:grpSpLocks/>
                </p:cNvGrpSpPr>
                <p:nvPr/>
              </p:nvGrpSpPr>
              <p:grpSpPr bwMode="auto"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66" name="Google Shape;2518;p15"/>
                  <p:cNvSpPr>
                    <a:spLocks/>
                  </p:cNvSpPr>
                  <p:nvPr/>
                </p:nvSpPr>
                <p:spPr bwMode="auto">
                  <a:xfrm>
                    <a:off x="6608300" y="376500"/>
                    <a:ext cx="1468900" cy="885025"/>
                  </a:xfrm>
                  <a:custGeom>
                    <a:avLst/>
                    <a:gdLst>
                      <a:gd name="T0" fmla="*/ 2147483646 w 58756"/>
                      <a:gd name="T1" fmla="*/ 9765625 h 35401"/>
                      <a:gd name="T2" fmla="*/ 2147483646 w 58756"/>
                      <a:gd name="T3" fmla="*/ 2147483646 h 35401"/>
                      <a:gd name="T4" fmla="*/ 0 w 58756"/>
                      <a:gd name="T5" fmla="*/ 2147483646 h 35401"/>
                      <a:gd name="T6" fmla="*/ 2147483646 w 58756"/>
                      <a:gd name="T7" fmla="*/ 2147483646 h 35401"/>
                      <a:gd name="T8" fmla="*/ 2147483646 w 58756"/>
                      <a:gd name="T9" fmla="*/ 2147483646 h 35401"/>
                      <a:gd name="T10" fmla="*/ 2147483646 w 58756"/>
                      <a:gd name="T11" fmla="*/ 2147483646 h 35401"/>
                      <a:gd name="T12" fmla="*/ 2147483646 w 58756"/>
                      <a:gd name="T13" fmla="*/ 2147483646 h 35401"/>
                      <a:gd name="T14" fmla="*/ 2147483646 w 58756"/>
                      <a:gd name="T15" fmla="*/ 2147483646 h 35401"/>
                      <a:gd name="T16" fmla="*/ 2147483646 w 58756"/>
                      <a:gd name="T17" fmla="*/ 2147483646 h 35401"/>
                      <a:gd name="T18" fmla="*/ 2147483646 w 58756"/>
                      <a:gd name="T19" fmla="*/ 2147483646 h 35401"/>
                      <a:gd name="T20" fmla="*/ 2147483646 w 58756"/>
                      <a:gd name="T21" fmla="*/ 2147483646 h 35401"/>
                      <a:gd name="T22" fmla="*/ 2147483646 w 58756"/>
                      <a:gd name="T23" fmla="*/ 2147483646 h 35401"/>
                      <a:gd name="T24" fmla="*/ 2147483646 w 58756"/>
                      <a:gd name="T25" fmla="*/ 2147483646 h 35401"/>
                      <a:gd name="T26" fmla="*/ 2147483646 w 58756"/>
                      <a:gd name="T27" fmla="*/ 2147483646 h 35401"/>
                      <a:gd name="T28" fmla="*/ 2147483646 w 58756"/>
                      <a:gd name="T29" fmla="*/ 2147483646 h 35401"/>
                      <a:gd name="T30" fmla="*/ 2147483646 w 58756"/>
                      <a:gd name="T31" fmla="*/ 2147483646 h 35401"/>
                      <a:gd name="T32" fmla="*/ 2147483646 w 58756"/>
                      <a:gd name="T33" fmla="*/ 2147483646 h 35401"/>
                      <a:gd name="T34" fmla="*/ 2147483646 w 58756"/>
                      <a:gd name="T35" fmla="*/ 2147483646 h 35401"/>
                      <a:gd name="T36" fmla="*/ 2147483646 w 58756"/>
                      <a:gd name="T37" fmla="*/ 2147483646 h 35401"/>
                      <a:gd name="T38" fmla="*/ 2147483646 w 58756"/>
                      <a:gd name="T39" fmla="*/ 2147483646 h 35401"/>
                      <a:gd name="T40" fmla="*/ 2147483646 w 58756"/>
                      <a:gd name="T41" fmla="*/ 2147483646 h 35401"/>
                      <a:gd name="T42" fmla="*/ 2147483646 w 58756"/>
                      <a:gd name="T43" fmla="*/ 2147483646 h 35401"/>
                      <a:gd name="T44" fmla="*/ 2147483646 w 58756"/>
                      <a:gd name="T45" fmla="*/ 2147483646 h 35401"/>
                      <a:gd name="T46" fmla="*/ 2147483646 w 58756"/>
                      <a:gd name="T47" fmla="*/ 2147483646 h 35401"/>
                      <a:gd name="T48" fmla="*/ 2147483646 w 58756"/>
                      <a:gd name="T49" fmla="*/ 2147483646 h 35401"/>
                      <a:gd name="T50" fmla="*/ 2147483646 w 58756"/>
                      <a:gd name="T51" fmla="*/ 2147483646 h 35401"/>
                      <a:gd name="T52" fmla="*/ 2147483646 w 58756"/>
                      <a:gd name="T53" fmla="*/ 2147483646 h 35401"/>
                      <a:gd name="T54" fmla="*/ 2147483646 w 58756"/>
                      <a:gd name="T55" fmla="*/ 9765625 h 35401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67" name="Google Shape;2519;p15"/>
                  <p:cNvSpPr>
                    <a:spLocks/>
                  </p:cNvSpPr>
                  <p:nvPr/>
                </p:nvSpPr>
                <p:spPr bwMode="auto">
                  <a:xfrm>
                    <a:off x="6449650" y="567150"/>
                    <a:ext cx="1550450" cy="431325"/>
                  </a:xfrm>
                  <a:custGeom>
                    <a:avLst/>
                    <a:gdLst>
                      <a:gd name="T0" fmla="*/ 2147483646 w 62018"/>
                      <a:gd name="T1" fmla="*/ 9765625 h 17253"/>
                      <a:gd name="T2" fmla="*/ 2147483646 w 62018"/>
                      <a:gd name="T3" fmla="*/ 2147483646 h 17253"/>
                      <a:gd name="T4" fmla="*/ 2147483646 w 62018"/>
                      <a:gd name="T5" fmla="*/ 2147483646 h 17253"/>
                      <a:gd name="T6" fmla="*/ 2147483646 w 62018"/>
                      <a:gd name="T7" fmla="*/ 2147483646 h 17253"/>
                      <a:gd name="T8" fmla="*/ 2147483646 w 62018"/>
                      <a:gd name="T9" fmla="*/ 2147483646 h 17253"/>
                      <a:gd name="T10" fmla="*/ 2147483646 w 62018"/>
                      <a:gd name="T11" fmla="*/ 2147483646 h 17253"/>
                      <a:gd name="T12" fmla="*/ 2147483646 w 62018"/>
                      <a:gd name="T13" fmla="*/ 2147483646 h 17253"/>
                      <a:gd name="T14" fmla="*/ 2147483646 w 62018"/>
                      <a:gd name="T15" fmla="*/ 9765625 h 1725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68" name="Google Shape;2520;p15"/>
                  <p:cNvSpPr>
                    <a:spLocks/>
                  </p:cNvSpPr>
                  <p:nvPr/>
                </p:nvSpPr>
                <p:spPr bwMode="auto">
                  <a:xfrm>
                    <a:off x="7132850" y="686650"/>
                    <a:ext cx="415500" cy="362775"/>
                  </a:xfrm>
                  <a:custGeom>
                    <a:avLst/>
                    <a:gdLst>
                      <a:gd name="T0" fmla="*/ 2147483646 w 16620"/>
                      <a:gd name="T1" fmla="*/ 9765625 h 14511"/>
                      <a:gd name="T2" fmla="*/ 2147483646 w 16620"/>
                      <a:gd name="T3" fmla="*/ 2147483646 h 14511"/>
                      <a:gd name="T4" fmla="*/ 2147483646 w 16620"/>
                      <a:gd name="T5" fmla="*/ 2147483646 h 14511"/>
                      <a:gd name="T6" fmla="*/ 2147483646 w 16620"/>
                      <a:gd name="T7" fmla="*/ 2147483646 h 14511"/>
                      <a:gd name="T8" fmla="*/ 2147483646 w 16620"/>
                      <a:gd name="T9" fmla="*/ 2147483646 h 14511"/>
                      <a:gd name="T10" fmla="*/ 2147483646 w 16620"/>
                      <a:gd name="T11" fmla="*/ 2147483646 h 14511"/>
                      <a:gd name="T12" fmla="*/ 2147483646 w 16620"/>
                      <a:gd name="T13" fmla="*/ 9765625 h 1451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69" name="Google Shape;2521;p15"/>
                  <p:cNvSpPr>
                    <a:spLocks/>
                  </p:cNvSpPr>
                  <p:nvPr/>
                </p:nvSpPr>
                <p:spPr bwMode="auto">
                  <a:xfrm>
                    <a:off x="7260575" y="673600"/>
                    <a:ext cx="407025" cy="64175"/>
                  </a:xfrm>
                  <a:custGeom>
                    <a:avLst/>
                    <a:gdLst>
                      <a:gd name="T0" fmla="*/ 2147483646 w 16281"/>
                      <a:gd name="T1" fmla="*/ 0 h 2567"/>
                      <a:gd name="T2" fmla="*/ 2147483646 w 16281"/>
                      <a:gd name="T3" fmla="*/ 2147483646 h 2567"/>
                      <a:gd name="T4" fmla="*/ 2147483646 w 16281"/>
                      <a:gd name="T5" fmla="*/ 2147483646 h 2567"/>
                      <a:gd name="T6" fmla="*/ 2147483646 w 16281"/>
                      <a:gd name="T7" fmla="*/ 2147483646 h 2567"/>
                      <a:gd name="T8" fmla="*/ 2147483646 w 16281"/>
                      <a:gd name="T9" fmla="*/ 2147483646 h 2567"/>
                      <a:gd name="T10" fmla="*/ 2147483646 w 16281"/>
                      <a:gd name="T11" fmla="*/ 2147483646 h 2567"/>
                      <a:gd name="T12" fmla="*/ 2147483646 w 16281"/>
                      <a:gd name="T13" fmla="*/ 2147483646 h 2567"/>
                      <a:gd name="T14" fmla="*/ 2147483646 w 16281"/>
                      <a:gd name="T15" fmla="*/ 2147483646 h 2567"/>
                      <a:gd name="T16" fmla="*/ 2147483646 w 16281"/>
                      <a:gd name="T17" fmla="*/ 0 h 256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70" name="Google Shape;2522;p15"/>
                  <p:cNvSpPr>
                    <a:spLocks/>
                  </p:cNvSpPr>
                  <p:nvPr/>
                </p:nvSpPr>
                <p:spPr bwMode="auto">
                  <a:xfrm>
                    <a:off x="6814425" y="497500"/>
                    <a:ext cx="468675" cy="122275"/>
                  </a:xfrm>
                  <a:custGeom>
                    <a:avLst/>
                    <a:gdLst>
                      <a:gd name="T0" fmla="*/ 2147483646 w 18747"/>
                      <a:gd name="T1" fmla="*/ 0 h 4891"/>
                      <a:gd name="T2" fmla="*/ 2147483646 w 18747"/>
                      <a:gd name="T3" fmla="*/ 2147483646 h 4891"/>
                      <a:gd name="T4" fmla="*/ 2147483646 w 18747"/>
                      <a:gd name="T5" fmla="*/ 2147483646 h 4891"/>
                      <a:gd name="T6" fmla="*/ 2147483646 w 18747"/>
                      <a:gd name="T7" fmla="*/ 2147483646 h 4891"/>
                      <a:gd name="T8" fmla="*/ 2147483646 w 18747"/>
                      <a:gd name="T9" fmla="*/ 2147483646 h 4891"/>
                      <a:gd name="T10" fmla="*/ 2147483646 w 18747"/>
                      <a:gd name="T11" fmla="*/ 1992187500 h 4891"/>
                      <a:gd name="T12" fmla="*/ 2147483646 w 18747"/>
                      <a:gd name="T13" fmla="*/ 205078125 h 4891"/>
                      <a:gd name="T14" fmla="*/ 2147483646 w 18747"/>
                      <a:gd name="T15" fmla="*/ 0 h 489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71" name="Google Shape;2523;p15"/>
                  <p:cNvSpPr>
                    <a:spLocks/>
                  </p:cNvSpPr>
                  <p:nvPr/>
                </p:nvSpPr>
                <p:spPr bwMode="auto">
                  <a:xfrm>
                    <a:off x="6725375" y="614150"/>
                    <a:ext cx="365800" cy="430475"/>
                  </a:xfrm>
                  <a:custGeom>
                    <a:avLst/>
                    <a:gdLst>
                      <a:gd name="T0" fmla="*/ 2147483646 w 14632"/>
                      <a:gd name="T1" fmla="*/ 0 h 17219"/>
                      <a:gd name="T2" fmla="*/ 2147483646 w 14632"/>
                      <a:gd name="T3" fmla="*/ 2147483646 h 17219"/>
                      <a:gd name="T4" fmla="*/ 2147483646 w 14632"/>
                      <a:gd name="T5" fmla="*/ 2147483646 h 17219"/>
                      <a:gd name="T6" fmla="*/ 2147483646 w 14632"/>
                      <a:gd name="T7" fmla="*/ 2147483646 h 17219"/>
                      <a:gd name="T8" fmla="*/ 2147483646 w 14632"/>
                      <a:gd name="T9" fmla="*/ 2147483646 h 17219"/>
                      <a:gd name="T10" fmla="*/ 2147483646 w 14632"/>
                      <a:gd name="T11" fmla="*/ 2147483646 h 17219"/>
                      <a:gd name="T12" fmla="*/ 2147483646 w 14632"/>
                      <a:gd name="T13" fmla="*/ 2147483646 h 17219"/>
                      <a:gd name="T14" fmla="*/ 2147483646 w 14632"/>
                      <a:gd name="T15" fmla="*/ 0 h 17219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  <p:grpSp>
              <p:nvGrpSpPr>
                <p:cNvPr id="21" name="Google Shape;2524;p15"/>
                <p:cNvGrpSpPr>
                  <a:grpSpLocks/>
                </p:cNvGrpSpPr>
                <p:nvPr/>
              </p:nvGrpSpPr>
              <p:grpSpPr bwMode="auto"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56" name="Google Shape;2525;p15"/>
                  <p:cNvSpPr/>
                  <p:nvPr/>
                </p:nvSpPr>
                <p:spPr>
                  <a:xfrm>
                    <a:off x="5167502" y="130780"/>
                    <a:ext cx="299190" cy="7437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57" name="Google Shape;2526;p15"/>
                  <p:cNvSpPr/>
                  <p:nvPr/>
                </p:nvSpPr>
                <p:spPr>
                  <a:xfrm>
                    <a:off x="4719565" y="492506"/>
                    <a:ext cx="701488" cy="3938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58" name="Google Shape;2527;p15"/>
                  <p:cNvSpPr/>
                  <p:nvPr/>
                </p:nvSpPr>
                <p:spPr>
                  <a:xfrm>
                    <a:off x="4787178" y="859302"/>
                    <a:ext cx="650778" cy="4360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59" name="Google Shape;2528;p15"/>
                  <p:cNvSpPr/>
                  <p:nvPr/>
                </p:nvSpPr>
                <p:spPr>
                  <a:xfrm>
                    <a:off x="5147218" y="888038"/>
                    <a:ext cx="273834" cy="7183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60" name="Google Shape;2529;p15"/>
                  <p:cNvSpPr/>
                  <p:nvPr/>
                </p:nvSpPr>
                <p:spPr>
                  <a:xfrm>
                    <a:off x="5407530" y="877896"/>
                    <a:ext cx="473293" cy="5814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61" name="Google Shape;2530;p15"/>
                  <p:cNvSpPr/>
                  <p:nvPr/>
                </p:nvSpPr>
                <p:spPr>
                  <a:xfrm>
                    <a:off x="5412601" y="216986"/>
                    <a:ext cx="446248" cy="67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62" name="Google Shape;2531;p15"/>
                  <p:cNvSpPr/>
                  <p:nvPr/>
                </p:nvSpPr>
                <p:spPr>
                  <a:xfrm>
                    <a:off x="5409221" y="504338"/>
                    <a:ext cx="652469" cy="3853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63" name="Google Shape;2532;p15"/>
                  <p:cNvSpPr/>
                  <p:nvPr/>
                </p:nvSpPr>
                <p:spPr>
                  <a:xfrm>
                    <a:off x="5431195" y="818735"/>
                    <a:ext cx="706560" cy="3110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64" name="Google Shape;2533;p15"/>
                  <p:cNvSpPr/>
                  <p:nvPr/>
                </p:nvSpPr>
                <p:spPr>
                  <a:xfrm>
                    <a:off x="5042418" y="402919"/>
                    <a:ext cx="889116" cy="941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65" name="Google Shape;2534;p15"/>
                  <p:cNvSpPr/>
                  <p:nvPr/>
                </p:nvSpPr>
                <p:spPr>
                  <a:xfrm>
                    <a:off x="5292587" y="742672"/>
                    <a:ext cx="245099" cy="2417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</p:grpSp>
            <p:grpSp>
              <p:nvGrpSpPr>
                <p:cNvPr id="22" name="Google Shape;2535;p15"/>
                <p:cNvGrpSpPr>
                  <a:grpSpLocks/>
                </p:cNvGrpSpPr>
                <p:nvPr/>
              </p:nvGrpSpPr>
              <p:grpSpPr bwMode="auto"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3" name="Google Shape;2536;p15"/>
                  <p:cNvSpPr>
                    <a:spLocks/>
                  </p:cNvSpPr>
                  <p:nvPr/>
                </p:nvSpPr>
                <p:spPr bwMode="auto">
                  <a:xfrm>
                    <a:off x="6238225" y="660625"/>
                    <a:ext cx="353375" cy="530550"/>
                  </a:xfrm>
                  <a:custGeom>
                    <a:avLst/>
                    <a:gdLst>
                      <a:gd name="T0" fmla="*/ 2147483646 w 14135"/>
                      <a:gd name="T1" fmla="*/ 9765625 h 21222"/>
                      <a:gd name="T2" fmla="*/ 1484375000 w 14135"/>
                      <a:gd name="T3" fmla="*/ 2147483646 h 21222"/>
                      <a:gd name="T4" fmla="*/ 2147483646 w 14135"/>
                      <a:gd name="T5" fmla="*/ 2147483646 h 21222"/>
                      <a:gd name="T6" fmla="*/ 2147483646 w 14135"/>
                      <a:gd name="T7" fmla="*/ 2147483646 h 21222"/>
                      <a:gd name="T8" fmla="*/ 2147483646 w 14135"/>
                      <a:gd name="T9" fmla="*/ 2147483646 h 21222"/>
                      <a:gd name="T10" fmla="*/ 2147483646 w 14135"/>
                      <a:gd name="T11" fmla="*/ 2147483646 h 21222"/>
                      <a:gd name="T12" fmla="*/ 2147483646 w 14135"/>
                      <a:gd name="T13" fmla="*/ 2147483646 h 21222"/>
                      <a:gd name="T14" fmla="*/ 2147483646 w 14135"/>
                      <a:gd name="T15" fmla="*/ 2147483646 h 21222"/>
                      <a:gd name="T16" fmla="*/ 2147483646 w 14135"/>
                      <a:gd name="T17" fmla="*/ 2147483646 h 21222"/>
                      <a:gd name="T18" fmla="*/ 2147483646 w 14135"/>
                      <a:gd name="T19" fmla="*/ 2147483646 h 21222"/>
                      <a:gd name="T20" fmla="*/ 2147483646 w 14135"/>
                      <a:gd name="T21" fmla="*/ 2147483646 h 21222"/>
                      <a:gd name="T22" fmla="*/ 2147483646 w 14135"/>
                      <a:gd name="T23" fmla="*/ 9765625 h 21222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4" name="Google Shape;2537;p15"/>
                  <p:cNvSpPr>
                    <a:spLocks/>
                  </p:cNvSpPr>
                  <p:nvPr/>
                </p:nvSpPr>
                <p:spPr bwMode="auto">
                  <a:xfrm>
                    <a:off x="6378050" y="670500"/>
                    <a:ext cx="526625" cy="378175"/>
                  </a:xfrm>
                  <a:custGeom>
                    <a:avLst/>
                    <a:gdLst>
                      <a:gd name="T0" fmla="*/ 2147483646 w 21065"/>
                      <a:gd name="T1" fmla="*/ 9765625 h 15127"/>
                      <a:gd name="T2" fmla="*/ 0 w 21065"/>
                      <a:gd name="T3" fmla="*/ 898437500 h 15127"/>
                      <a:gd name="T4" fmla="*/ 2147483646 w 21065"/>
                      <a:gd name="T5" fmla="*/ 2147483646 h 15127"/>
                      <a:gd name="T6" fmla="*/ 2147483646 w 21065"/>
                      <a:gd name="T7" fmla="*/ 2147483646 h 15127"/>
                      <a:gd name="T8" fmla="*/ 2147483646 w 21065"/>
                      <a:gd name="T9" fmla="*/ 2147483646 h 15127"/>
                      <a:gd name="T10" fmla="*/ 2147483646 w 21065"/>
                      <a:gd name="T11" fmla="*/ 2147483646 h 15127"/>
                      <a:gd name="T12" fmla="*/ 2147483646 w 21065"/>
                      <a:gd name="T13" fmla="*/ 2147483646 h 15127"/>
                      <a:gd name="T14" fmla="*/ 2147483646 w 21065"/>
                      <a:gd name="T15" fmla="*/ 2147483646 h 15127"/>
                      <a:gd name="T16" fmla="*/ 2147483646 w 21065"/>
                      <a:gd name="T17" fmla="*/ 2147483646 h 15127"/>
                      <a:gd name="T18" fmla="*/ 2147483646 w 21065"/>
                      <a:gd name="T19" fmla="*/ 2147483646 h 15127"/>
                      <a:gd name="T20" fmla="*/ 2147483646 w 21065"/>
                      <a:gd name="T21" fmla="*/ 2147483646 h 15127"/>
                      <a:gd name="T22" fmla="*/ 2147483646 w 21065"/>
                      <a:gd name="T23" fmla="*/ 2147483646 h 15127"/>
                      <a:gd name="T24" fmla="*/ 2147483646 w 21065"/>
                      <a:gd name="T25" fmla="*/ 2147483646 h 15127"/>
                      <a:gd name="T26" fmla="*/ 2147483646 w 21065"/>
                      <a:gd name="T27" fmla="*/ 9765625 h 15127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5" name="Google Shape;2538;p15"/>
                  <p:cNvSpPr>
                    <a:spLocks/>
                  </p:cNvSpPr>
                  <p:nvPr/>
                </p:nvSpPr>
                <p:spPr bwMode="auto">
                  <a:xfrm>
                    <a:off x="6367400" y="337075"/>
                    <a:ext cx="506875" cy="394325"/>
                  </a:xfrm>
                  <a:custGeom>
                    <a:avLst/>
                    <a:gdLst>
                      <a:gd name="T0" fmla="*/ 2147483646 w 20275"/>
                      <a:gd name="T1" fmla="*/ 9765625 h 15773"/>
                      <a:gd name="T2" fmla="*/ 2147483646 w 20275"/>
                      <a:gd name="T3" fmla="*/ 2147483646 h 15773"/>
                      <a:gd name="T4" fmla="*/ 9765625 w 20275"/>
                      <a:gd name="T5" fmla="*/ 2147483646 h 15773"/>
                      <a:gd name="T6" fmla="*/ 2147483646 w 20275"/>
                      <a:gd name="T7" fmla="*/ 2147483646 h 15773"/>
                      <a:gd name="T8" fmla="*/ 2147483646 w 20275"/>
                      <a:gd name="T9" fmla="*/ 2147483646 h 15773"/>
                      <a:gd name="T10" fmla="*/ 2147483646 w 20275"/>
                      <a:gd name="T11" fmla="*/ 2147483646 h 15773"/>
                      <a:gd name="T12" fmla="*/ 2147483646 w 20275"/>
                      <a:gd name="T13" fmla="*/ 2147483646 h 15773"/>
                      <a:gd name="T14" fmla="*/ 2147483646 w 20275"/>
                      <a:gd name="T15" fmla="*/ 2147483646 h 15773"/>
                      <a:gd name="T16" fmla="*/ 2147483646 w 20275"/>
                      <a:gd name="T17" fmla="*/ 2147483646 h 15773"/>
                      <a:gd name="T18" fmla="*/ 2147483646 w 20275"/>
                      <a:gd name="T19" fmla="*/ 2147483646 h 15773"/>
                      <a:gd name="T20" fmla="*/ 2147483646 w 20275"/>
                      <a:gd name="T21" fmla="*/ 2147483646 h 15773"/>
                      <a:gd name="T22" fmla="*/ 2147483646 w 20275"/>
                      <a:gd name="T23" fmla="*/ 537109375 h 15773"/>
                      <a:gd name="T24" fmla="*/ 2147483646 w 20275"/>
                      <a:gd name="T25" fmla="*/ 9765625 h 1577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0" t="0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6" name="Google Shape;2539;p15"/>
                  <p:cNvSpPr>
                    <a:spLocks/>
                  </p:cNvSpPr>
                  <p:nvPr/>
                </p:nvSpPr>
                <p:spPr bwMode="auto">
                  <a:xfrm>
                    <a:off x="6230625" y="218850"/>
                    <a:ext cx="353375" cy="529950"/>
                  </a:xfrm>
                  <a:custGeom>
                    <a:avLst/>
                    <a:gdLst>
                      <a:gd name="T0" fmla="*/ 2147483646 w 14135"/>
                      <a:gd name="T1" fmla="*/ 9765625 h 21198"/>
                      <a:gd name="T2" fmla="*/ 2147483646 w 14135"/>
                      <a:gd name="T3" fmla="*/ 2147483646 h 21198"/>
                      <a:gd name="T4" fmla="*/ 2147483646 w 14135"/>
                      <a:gd name="T5" fmla="*/ 2147483646 h 21198"/>
                      <a:gd name="T6" fmla="*/ 2147483646 w 14135"/>
                      <a:gd name="T7" fmla="*/ 2147483646 h 21198"/>
                      <a:gd name="T8" fmla="*/ 2147483646 w 14135"/>
                      <a:gd name="T9" fmla="*/ 2147483646 h 21198"/>
                      <a:gd name="T10" fmla="*/ 2147483646 w 14135"/>
                      <a:gd name="T11" fmla="*/ 2147483646 h 21198"/>
                      <a:gd name="T12" fmla="*/ 2147483646 w 14135"/>
                      <a:gd name="T13" fmla="*/ 2147483646 h 21198"/>
                      <a:gd name="T14" fmla="*/ 2147483646 w 14135"/>
                      <a:gd name="T15" fmla="*/ 2147483646 h 21198"/>
                      <a:gd name="T16" fmla="*/ 2147483646 w 14135"/>
                      <a:gd name="T17" fmla="*/ 2147483646 h 21198"/>
                      <a:gd name="T18" fmla="*/ 2147483646 w 14135"/>
                      <a:gd name="T19" fmla="*/ 2147483646 h 21198"/>
                      <a:gd name="T20" fmla="*/ 2147483646 w 14135"/>
                      <a:gd name="T21" fmla="*/ 2147483646 h 21198"/>
                      <a:gd name="T22" fmla="*/ 2147483646 w 14135"/>
                      <a:gd name="T23" fmla="*/ 9765625 h 2119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7" name="Google Shape;2540;p15"/>
                  <p:cNvSpPr>
                    <a:spLocks/>
                  </p:cNvSpPr>
                  <p:nvPr/>
                </p:nvSpPr>
                <p:spPr bwMode="auto">
                  <a:xfrm>
                    <a:off x="5918300" y="360750"/>
                    <a:ext cx="526650" cy="378175"/>
                  </a:xfrm>
                  <a:custGeom>
                    <a:avLst/>
                    <a:gdLst>
                      <a:gd name="T0" fmla="*/ 2147483646 w 21066"/>
                      <a:gd name="T1" fmla="*/ 9765625 h 15127"/>
                      <a:gd name="T2" fmla="*/ 2147483646 w 21066"/>
                      <a:gd name="T3" fmla="*/ 2147483646 h 15127"/>
                      <a:gd name="T4" fmla="*/ 2147483646 w 21066"/>
                      <a:gd name="T5" fmla="*/ 2147483646 h 15127"/>
                      <a:gd name="T6" fmla="*/ 2147483646 w 21066"/>
                      <a:gd name="T7" fmla="*/ 2147483646 h 15127"/>
                      <a:gd name="T8" fmla="*/ 2147483646 w 21066"/>
                      <a:gd name="T9" fmla="*/ 2147483646 h 15127"/>
                      <a:gd name="T10" fmla="*/ 2147483646 w 21066"/>
                      <a:gd name="T11" fmla="*/ 2147483646 h 15127"/>
                      <a:gd name="T12" fmla="*/ 2147483646 w 21066"/>
                      <a:gd name="T13" fmla="*/ 2147483646 h 15127"/>
                      <a:gd name="T14" fmla="*/ 2147483646 w 21066"/>
                      <a:gd name="T15" fmla="*/ 2147483646 h 15127"/>
                      <a:gd name="T16" fmla="*/ 2147483646 w 21066"/>
                      <a:gd name="T17" fmla="*/ 2147483646 h 15127"/>
                      <a:gd name="T18" fmla="*/ 2147483646 w 21066"/>
                      <a:gd name="T19" fmla="*/ 2147483646 h 15127"/>
                      <a:gd name="T20" fmla="*/ 2147483646 w 21066"/>
                      <a:gd name="T21" fmla="*/ 2147483646 h 15127"/>
                      <a:gd name="T22" fmla="*/ 2147483646 w 21066"/>
                      <a:gd name="T23" fmla="*/ 195312500 h 15127"/>
                      <a:gd name="T24" fmla="*/ 2147483646 w 21066"/>
                      <a:gd name="T25" fmla="*/ 9765625 h 15127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0" t="0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8" name="Google Shape;2541;p15"/>
                  <p:cNvSpPr>
                    <a:spLocks/>
                  </p:cNvSpPr>
                  <p:nvPr/>
                </p:nvSpPr>
                <p:spPr bwMode="auto">
                  <a:xfrm>
                    <a:off x="5948700" y="678300"/>
                    <a:ext cx="506125" cy="394075"/>
                  </a:xfrm>
                  <a:custGeom>
                    <a:avLst/>
                    <a:gdLst>
                      <a:gd name="T0" fmla="*/ 2147483646 w 20245"/>
                      <a:gd name="T1" fmla="*/ 0 h 15763"/>
                      <a:gd name="T2" fmla="*/ 2147483646 w 20245"/>
                      <a:gd name="T3" fmla="*/ 2147483646 h 15763"/>
                      <a:gd name="T4" fmla="*/ 2147483646 w 20245"/>
                      <a:gd name="T5" fmla="*/ 2147483646 h 15763"/>
                      <a:gd name="T6" fmla="*/ 2147483646 w 20245"/>
                      <a:gd name="T7" fmla="*/ 2147483646 h 15763"/>
                      <a:gd name="T8" fmla="*/ 2147483646 w 20245"/>
                      <a:gd name="T9" fmla="*/ 2147483646 h 15763"/>
                      <a:gd name="T10" fmla="*/ 2147483646 w 20245"/>
                      <a:gd name="T11" fmla="*/ 2147483646 h 15763"/>
                      <a:gd name="T12" fmla="*/ 2147483646 w 20245"/>
                      <a:gd name="T13" fmla="*/ 2147483646 h 15763"/>
                      <a:gd name="T14" fmla="*/ 2147483646 w 20245"/>
                      <a:gd name="T15" fmla="*/ 2147483646 h 15763"/>
                      <a:gd name="T16" fmla="*/ 2147483646 w 20245"/>
                      <a:gd name="T17" fmla="*/ 2147483646 h 15763"/>
                      <a:gd name="T18" fmla="*/ 2147483646 w 20245"/>
                      <a:gd name="T19" fmla="*/ 2147483646 h 15763"/>
                      <a:gd name="T20" fmla="*/ 2147483646 w 20245"/>
                      <a:gd name="T21" fmla="*/ 2147483646 h 15763"/>
                      <a:gd name="T22" fmla="*/ 2147483646 w 20245"/>
                      <a:gd name="T23" fmla="*/ 2147483646 h 15763"/>
                      <a:gd name="T24" fmla="*/ 2147483646 w 20245"/>
                      <a:gd name="T25" fmla="*/ 2147483646 h 15763"/>
                      <a:gd name="T26" fmla="*/ 2147483646 w 20245"/>
                      <a:gd name="T27" fmla="*/ 0 h 15763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9" name="Google Shape;2542;p15"/>
                  <p:cNvSpPr>
                    <a:spLocks/>
                  </p:cNvSpPr>
                  <p:nvPr/>
                </p:nvSpPr>
                <p:spPr bwMode="auto">
                  <a:xfrm>
                    <a:off x="6405150" y="447525"/>
                    <a:ext cx="82350" cy="228425"/>
                  </a:xfrm>
                  <a:custGeom>
                    <a:avLst/>
                    <a:gdLst>
                      <a:gd name="T0" fmla="*/ 2147483646 w 3294"/>
                      <a:gd name="T1" fmla="*/ 9765625 h 9137"/>
                      <a:gd name="T2" fmla="*/ 2147483646 w 3294"/>
                      <a:gd name="T3" fmla="*/ 136718750 h 9137"/>
                      <a:gd name="T4" fmla="*/ 2147483646 w 3294"/>
                      <a:gd name="T5" fmla="*/ 2147483646 h 9137"/>
                      <a:gd name="T6" fmla="*/ 1289062500 w 3294"/>
                      <a:gd name="T7" fmla="*/ 2147483646 h 9137"/>
                      <a:gd name="T8" fmla="*/ 2147483646 w 3294"/>
                      <a:gd name="T9" fmla="*/ 2147483646 h 9137"/>
                      <a:gd name="T10" fmla="*/ 2147483646 w 3294"/>
                      <a:gd name="T11" fmla="*/ 2147483646 h 9137"/>
                      <a:gd name="T12" fmla="*/ 2147483646 w 3294"/>
                      <a:gd name="T13" fmla="*/ 2147483646 h 9137"/>
                      <a:gd name="T14" fmla="*/ 2147483646 w 3294"/>
                      <a:gd name="T15" fmla="*/ 136718750 h 9137"/>
                      <a:gd name="T16" fmla="*/ 2147483646 w 3294"/>
                      <a:gd name="T17" fmla="*/ 9765625 h 913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30" name="Google Shape;2543;p15"/>
                  <p:cNvSpPr>
                    <a:spLocks/>
                  </p:cNvSpPr>
                  <p:nvPr/>
                </p:nvSpPr>
                <p:spPr bwMode="auto">
                  <a:xfrm>
                    <a:off x="6380325" y="479025"/>
                    <a:ext cx="67650" cy="193475"/>
                  </a:xfrm>
                  <a:custGeom>
                    <a:avLst/>
                    <a:gdLst>
                      <a:gd name="T0" fmla="*/ 898437500 w 2706"/>
                      <a:gd name="T1" fmla="*/ 0 h 7739"/>
                      <a:gd name="T2" fmla="*/ 0 w 2706"/>
                      <a:gd name="T3" fmla="*/ 595703125 h 7739"/>
                      <a:gd name="T4" fmla="*/ 2147483646 w 2706"/>
                      <a:gd name="T5" fmla="*/ 2147483646 h 7739"/>
                      <a:gd name="T6" fmla="*/ 2147483646 w 2706"/>
                      <a:gd name="T7" fmla="*/ 2147483646 h 7739"/>
                      <a:gd name="T8" fmla="*/ 2147483646 w 2706"/>
                      <a:gd name="T9" fmla="*/ 2147483646 h 7739"/>
                      <a:gd name="T10" fmla="*/ 2147483646 w 2706"/>
                      <a:gd name="T11" fmla="*/ 2147483646 h 7739"/>
                      <a:gd name="T12" fmla="*/ 898437500 w 2706"/>
                      <a:gd name="T13" fmla="*/ 0 h 77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31" name="Google Shape;2544;p15"/>
                  <p:cNvSpPr>
                    <a:spLocks/>
                  </p:cNvSpPr>
                  <p:nvPr/>
                </p:nvSpPr>
                <p:spPr bwMode="auto">
                  <a:xfrm>
                    <a:off x="6319525" y="517025"/>
                    <a:ext cx="102400" cy="151125"/>
                  </a:xfrm>
                  <a:custGeom>
                    <a:avLst/>
                    <a:gdLst>
                      <a:gd name="T0" fmla="*/ 898437500 w 4096"/>
                      <a:gd name="T1" fmla="*/ 0 h 6045"/>
                      <a:gd name="T2" fmla="*/ 9765625 w 4096"/>
                      <a:gd name="T3" fmla="*/ 595703125 h 6045"/>
                      <a:gd name="T4" fmla="*/ 2147483646 w 4096"/>
                      <a:gd name="T5" fmla="*/ 2147483646 h 6045"/>
                      <a:gd name="T6" fmla="*/ 2147483646 w 4096"/>
                      <a:gd name="T7" fmla="*/ 2147483646 h 6045"/>
                      <a:gd name="T8" fmla="*/ 2147483646 w 4096"/>
                      <a:gd name="T9" fmla="*/ 2147483646 h 6045"/>
                      <a:gd name="T10" fmla="*/ 898437500 w 4096"/>
                      <a:gd name="T11" fmla="*/ 0 h 604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32" name="Google Shape;2545;p15"/>
                  <p:cNvSpPr>
                    <a:spLocks/>
                  </p:cNvSpPr>
                  <p:nvPr/>
                </p:nvSpPr>
                <p:spPr bwMode="auto">
                  <a:xfrm>
                    <a:off x="6257225" y="604400"/>
                    <a:ext cx="146525" cy="102775"/>
                  </a:xfrm>
                  <a:custGeom>
                    <a:avLst/>
                    <a:gdLst>
                      <a:gd name="T0" fmla="*/ 898437500 w 5861"/>
                      <a:gd name="T1" fmla="*/ 9765625 h 4111"/>
                      <a:gd name="T2" fmla="*/ 0 w 5861"/>
                      <a:gd name="T3" fmla="*/ 898437500 h 4111"/>
                      <a:gd name="T4" fmla="*/ 2147483646 w 5861"/>
                      <a:gd name="T5" fmla="*/ 2147483646 h 4111"/>
                      <a:gd name="T6" fmla="*/ 2147483646 w 5861"/>
                      <a:gd name="T7" fmla="*/ 2147483646 h 4111"/>
                      <a:gd name="T8" fmla="*/ 2147483646 w 5861"/>
                      <a:gd name="T9" fmla="*/ 2147483646 h 4111"/>
                      <a:gd name="T10" fmla="*/ 898437500 w 5861"/>
                      <a:gd name="T11" fmla="*/ 9765625 h 411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33" name="Google Shape;2546;p15"/>
                  <p:cNvSpPr>
                    <a:spLocks/>
                  </p:cNvSpPr>
                  <p:nvPr/>
                </p:nvSpPr>
                <p:spPr bwMode="auto">
                  <a:xfrm>
                    <a:off x="6195675" y="661400"/>
                    <a:ext cx="188475" cy="64425"/>
                  </a:xfrm>
                  <a:custGeom>
                    <a:avLst/>
                    <a:gdLst>
                      <a:gd name="T0" fmla="*/ 2147483646 w 7539"/>
                      <a:gd name="T1" fmla="*/ 0 h 2577"/>
                      <a:gd name="T2" fmla="*/ 302734375 w 7539"/>
                      <a:gd name="T3" fmla="*/ 2147483646 h 2577"/>
                      <a:gd name="T4" fmla="*/ 302734375 w 7539"/>
                      <a:gd name="T5" fmla="*/ 2147483646 h 2577"/>
                      <a:gd name="T6" fmla="*/ 2147483646 w 7539"/>
                      <a:gd name="T7" fmla="*/ 2147483646 h 2577"/>
                      <a:gd name="T8" fmla="*/ 2147483646 w 7539"/>
                      <a:gd name="T9" fmla="*/ 2147483646 h 2577"/>
                      <a:gd name="T10" fmla="*/ 2147483646 w 7539"/>
                      <a:gd name="T11" fmla="*/ 0 h 257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34" name="Google Shape;2547;p15"/>
                  <p:cNvSpPr>
                    <a:spLocks/>
                  </p:cNvSpPr>
                  <p:nvPr/>
                </p:nvSpPr>
                <p:spPr bwMode="auto">
                  <a:xfrm>
                    <a:off x="6190350" y="686075"/>
                    <a:ext cx="208625" cy="109500"/>
                  </a:xfrm>
                  <a:custGeom>
                    <a:avLst/>
                    <a:gdLst>
                      <a:gd name="T0" fmla="*/ 2147483646 w 8345"/>
                      <a:gd name="T1" fmla="*/ 0 h 4380"/>
                      <a:gd name="T2" fmla="*/ 2147483646 w 8345"/>
                      <a:gd name="T3" fmla="*/ 156250000 h 4380"/>
                      <a:gd name="T4" fmla="*/ 2147483646 w 8345"/>
                      <a:gd name="T5" fmla="*/ 2147483646 h 4380"/>
                      <a:gd name="T6" fmla="*/ 9765625 w 8345"/>
                      <a:gd name="T7" fmla="*/ 2147483646 h 4380"/>
                      <a:gd name="T8" fmla="*/ 9765625 w 8345"/>
                      <a:gd name="T9" fmla="*/ 2147483646 h 4380"/>
                      <a:gd name="T10" fmla="*/ 2147483646 w 8345"/>
                      <a:gd name="T11" fmla="*/ 2147483646 h 4380"/>
                      <a:gd name="T12" fmla="*/ 2147483646 w 8345"/>
                      <a:gd name="T13" fmla="*/ 2147483646 h 4380"/>
                      <a:gd name="T14" fmla="*/ 2147483646 w 8345"/>
                      <a:gd name="T15" fmla="*/ 2147483646 h 4380"/>
                      <a:gd name="T16" fmla="*/ 2147483646 w 8345"/>
                      <a:gd name="T17" fmla="*/ 0 h 438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35" name="Google Shape;2548;p15"/>
                  <p:cNvSpPr>
                    <a:spLocks/>
                  </p:cNvSpPr>
                  <p:nvPr/>
                </p:nvSpPr>
                <p:spPr bwMode="auto">
                  <a:xfrm>
                    <a:off x="6306625" y="713950"/>
                    <a:ext cx="102600" cy="156450"/>
                  </a:xfrm>
                  <a:custGeom>
                    <a:avLst/>
                    <a:gdLst>
                      <a:gd name="T0" fmla="*/ 2147483646 w 4104"/>
                      <a:gd name="T1" fmla="*/ 9765625 h 6258"/>
                      <a:gd name="T2" fmla="*/ 2147483646 w 4104"/>
                      <a:gd name="T3" fmla="*/ 1445312500 h 6258"/>
                      <a:gd name="T4" fmla="*/ 2147483646 w 4104"/>
                      <a:gd name="T5" fmla="*/ 2147483646 h 6258"/>
                      <a:gd name="T6" fmla="*/ 0 w 4104"/>
                      <a:gd name="T7" fmla="*/ 2147483646 h 6258"/>
                      <a:gd name="T8" fmla="*/ 888671875 w 4104"/>
                      <a:gd name="T9" fmla="*/ 2147483646 h 6258"/>
                      <a:gd name="T10" fmla="*/ 2147483646 w 4104"/>
                      <a:gd name="T11" fmla="*/ 2147483646 h 6258"/>
                      <a:gd name="T12" fmla="*/ 2147483646 w 4104"/>
                      <a:gd name="T13" fmla="*/ 2147483646 h 6258"/>
                      <a:gd name="T14" fmla="*/ 2147483646 w 4104"/>
                      <a:gd name="T15" fmla="*/ 9765625 h 625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36" name="Google Shape;2549;p15"/>
                  <p:cNvSpPr>
                    <a:spLocks/>
                  </p:cNvSpPr>
                  <p:nvPr/>
                </p:nvSpPr>
                <p:spPr bwMode="auto">
                  <a:xfrm>
                    <a:off x="6374250" y="736525"/>
                    <a:ext cx="67650" cy="189675"/>
                  </a:xfrm>
                  <a:custGeom>
                    <a:avLst/>
                    <a:gdLst>
                      <a:gd name="T0" fmla="*/ 2147483646 w 2706"/>
                      <a:gd name="T1" fmla="*/ 0 h 7587"/>
                      <a:gd name="T2" fmla="*/ 302734375 w 2706"/>
                      <a:gd name="T3" fmla="*/ 2147483646 h 7587"/>
                      <a:gd name="T4" fmla="*/ 2147483646 w 2706"/>
                      <a:gd name="T5" fmla="*/ 2147483646 h 7587"/>
                      <a:gd name="T6" fmla="*/ 2147483646 w 2706"/>
                      <a:gd name="T7" fmla="*/ 2147483646 h 7587"/>
                      <a:gd name="T8" fmla="*/ 2147483646 w 2706"/>
                      <a:gd name="T9" fmla="*/ 2147483646 h 7587"/>
                      <a:gd name="T10" fmla="*/ 2147483646 w 2706"/>
                      <a:gd name="T11" fmla="*/ 1523437500 h 7587"/>
                      <a:gd name="T12" fmla="*/ 2147483646 w 2706"/>
                      <a:gd name="T13" fmla="*/ 0 h 758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37" name="Google Shape;2550;p15"/>
                  <p:cNvSpPr>
                    <a:spLocks/>
                  </p:cNvSpPr>
                  <p:nvPr/>
                </p:nvSpPr>
                <p:spPr bwMode="auto">
                  <a:xfrm>
                    <a:off x="6406125" y="711225"/>
                    <a:ext cx="112525" cy="200400"/>
                  </a:xfrm>
                  <a:custGeom>
                    <a:avLst/>
                    <a:gdLst>
                      <a:gd name="T0" fmla="*/ 2147483646 w 4501"/>
                      <a:gd name="T1" fmla="*/ 9765625 h 8016"/>
                      <a:gd name="T2" fmla="*/ 908203125 w 4501"/>
                      <a:gd name="T3" fmla="*/ 2147483646 h 8016"/>
                      <a:gd name="T4" fmla="*/ 2147483646 w 4501"/>
                      <a:gd name="T5" fmla="*/ 2147483646 h 8016"/>
                      <a:gd name="T6" fmla="*/ 2147483646 w 4501"/>
                      <a:gd name="T7" fmla="*/ 2147483646 h 8016"/>
                      <a:gd name="T8" fmla="*/ 2147483646 w 4501"/>
                      <a:gd name="T9" fmla="*/ 2147483646 h 8016"/>
                      <a:gd name="T10" fmla="*/ 2147483646 w 4501"/>
                      <a:gd name="T11" fmla="*/ 2147483646 h 8016"/>
                      <a:gd name="T12" fmla="*/ 2147483646 w 4501"/>
                      <a:gd name="T13" fmla="*/ 1025390625 h 8016"/>
                      <a:gd name="T14" fmla="*/ 2147483646 w 4501"/>
                      <a:gd name="T15" fmla="*/ 9765625 h 801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38" name="Google Shape;2551;p15"/>
                  <p:cNvSpPr>
                    <a:spLocks/>
                  </p:cNvSpPr>
                  <p:nvPr/>
                </p:nvSpPr>
                <p:spPr bwMode="auto">
                  <a:xfrm>
                    <a:off x="6424650" y="702925"/>
                    <a:ext cx="183675" cy="102875"/>
                  </a:xfrm>
                  <a:custGeom>
                    <a:avLst/>
                    <a:gdLst>
                      <a:gd name="T0" fmla="*/ 2147483646 w 7347"/>
                      <a:gd name="T1" fmla="*/ 9765625 h 4115"/>
                      <a:gd name="T2" fmla="*/ 1982421875 w 7347"/>
                      <a:gd name="T3" fmla="*/ 2147483646 h 4115"/>
                      <a:gd name="T4" fmla="*/ 2147483646 w 7347"/>
                      <a:gd name="T5" fmla="*/ 2147483646 h 4115"/>
                      <a:gd name="T6" fmla="*/ 2147483646 w 7347"/>
                      <a:gd name="T7" fmla="*/ 2147483646 h 4115"/>
                      <a:gd name="T8" fmla="*/ 2147483646 w 7347"/>
                      <a:gd name="T9" fmla="*/ 2147483646 h 4115"/>
                      <a:gd name="T10" fmla="*/ 2147483646 w 7347"/>
                      <a:gd name="T11" fmla="*/ 2147483646 h 4115"/>
                      <a:gd name="T12" fmla="*/ 2147483646 w 7347"/>
                      <a:gd name="T13" fmla="*/ 107421875 h 4115"/>
                      <a:gd name="T14" fmla="*/ 2147483646 w 7347"/>
                      <a:gd name="T15" fmla="*/ 9765625 h 411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39" name="Google Shape;2552;p15"/>
                  <p:cNvSpPr>
                    <a:spLocks/>
                  </p:cNvSpPr>
                  <p:nvPr/>
                </p:nvSpPr>
                <p:spPr bwMode="auto">
                  <a:xfrm>
                    <a:off x="6470050" y="659875"/>
                    <a:ext cx="201350" cy="61975"/>
                  </a:xfrm>
                  <a:custGeom>
                    <a:avLst/>
                    <a:gdLst>
                      <a:gd name="T0" fmla="*/ 2147483646 w 8054"/>
                      <a:gd name="T1" fmla="*/ 0 h 2479"/>
                      <a:gd name="T2" fmla="*/ 2147483646 w 8054"/>
                      <a:gd name="T3" fmla="*/ 2147483646 h 2479"/>
                      <a:gd name="T4" fmla="*/ 2147483646 w 8054"/>
                      <a:gd name="T5" fmla="*/ 2147483646 h 2479"/>
                      <a:gd name="T6" fmla="*/ 2147483646 w 8054"/>
                      <a:gd name="T7" fmla="*/ 2147483646 h 2479"/>
                      <a:gd name="T8" fmla="*/ 2147483646 w 8054"/>
                      <a:gd name="T9" fmla="*/ 2147483646 h 2479"/>
                      <a:gd name="T10" fmla="*/ 2147483646 w 8054"/>
                      <a:gd name="T11" fmla="*/ 2147483646 h 2479"/>
                      <a:gd name="T12" fmla="*/ 2147483646 w 8054"/>
                      <a:gd name="T13" fmla="*/ 2147483646 h 2479"/>
                      <a:gd name="T14" fmla="*/ 2147483646 w 8054"/>
                      <a:gd name="T15" fmla="*/ 2147483646 h 2479"/>
                      <a:gd name="T16" fmla="*/ 2147483646 w 8054"/>
                      <a:gd name="T17" fmla="*/ 0 h 2479"/>
                      <a:gd name="T18" fmla="*/ 2147483646 w 8054"/>
                      <a:gd name="T19" fmla="*/ 0 h 247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40" name="Google Shape;2553;p15"/>
                  <p:cNvSpPr>
                    <a:spLocks/>
                  </p:cNvSpPr>
                  <p:nvPr/>
                </p:nvSpPr>
                <p:spPr bwMode="auto">
                  <a:xfrm>
                    <a:off x="6449775" y="572500"/>
                    <a:ext cx="216300" cy="133975"/>
                  </a:xfrm>
                  <a:custGeom>
                    <a:avLst/>
                    <a:gdLst>
                      <a:gd name="T0" fmla="*/ 2147483646 w 8652"/>
                      <a:gd name="T1" fmla="*/ 0 h 5359"/>
                      <a:gd name="T2" fmla="*/ 2147483646 w 8652"/>
                      <a:gd name="T3" fmla="*/ 2147483646 h 5359"/>
                      <a:gd name="T4" fmla="*/ 2147483646 w 8652"/>
                      <a:gd name="T5" fmla="*/ 2147483646 h 5359"/>
                      <a:gd name="T6" fmla="*/ 2147483646 w 8652"/>
                      <a:gd name="T7" fmla="*/ 2147483646 h 5359"/>
                      <a:gd name="T8" fmla="*/ 2147483646 w 8652"/>
                      <a:gd name="T9" fmla="*/ 1191406250 h 5359"/>
                      <a:gd name="T10" fmla="*/ 2147483646 w 8652"/>
                      <a:gd name="T11" fmla="*/ 0 h 535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41" name="Google Shape;2554;p15"/>
                  <p:cNvSpPr>
                    <a:spLocks/>
                  </p:cNvSpPr>
                  <p:nvPr/>
                </p:nvSpPr>
                <p:spPr bwMode="auto">
                  <a:xfrm>
                    <a:off x="6388975" y="545125"/>
                    <a:ext cx="160075" cy="166175"/>
                  </a:xfrm>
                  <a:custGeom>
                    <a:avLst/>
                    <a:gdLst>
                      <a:gd name="T0" fmla="*/ 2147483646 w 6403"/>
                      <a:gd name="T1" fmla="*/ 9765625 h 6647"/>
                      <a:gd name="T2" fmla="*/ 1669921875 w 6403"/>
                      <a:gd name="T3" fmla="*/ 2147483646 h 6647"/>
                      <a:gd name="T4" fmla="*/ 2147483646 w 6403"/>
                      <a:gd name="T5" fmla="*/ 2147483646 h 6647"/>
                      <a:gd name="T6" fmla="*/ 2147483646 w 6403"/>
                      <a:gd name="T7" fmla="*/ 2147483646 h 6647"/>
                      <a:gd name="T8" fmla="*/ 2147483646 w 6403"/>
                      <a:gd name="T9" fmla="*/ 605468750 h 6647"/>
                      <a:gd name="T10" fmla="*/ 2147483646 w 6403"/>
                      <a:gd name="T11" fmla="*/ 9765625 h 664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42" name="Google Shape;2555;p15"/>
                  <p:cNvSpPr>
                    <a:spLocks/>
                  </p:cNvSpPr>
                  <p:nvPr/>
                </p:nvSpPr>
                <p:spPr bwMode="auto">
                  <a:xfrm>
                    <a:off x="6112075" y="592125"/>
                    <a:ext cx="278850" cy="117175"/>
                  </a:xfrm>
                  <a:custGeom>
                    <a:avLst/>
                    <a:gdLst>
                      <a:gd name="T0" fmla="*/ 498046875 w 11154"/>
                      <a:gd name="T1" fmla="*/ 0 h 4687"/>
                      <a:gd name="T2" fmla="*/ 9765625 w 11154"/>
                      <a:gd name="T3" fmla="*/ 937500000 h 4687"/>
                      <a:gd name="T4" fmla="*/ 2147483646 w 11154"/>
                      <a:gd name="T5" fmla="*/ 2147483646 h 4687"/>
                      <a:gd name="T6" fmla="*/ 2147483646 w 11154"/>
                      <a:gd name="T7" fmla="*/ 2147483646 h 4687"/>
                      <a:gd name="T8" fmla="*/ 2147483646 w 11154"/>
                      <a:gd name="T9" fmla="*/ 2147483646 h 4687"/>
                      <a:gd name="T10" fmla="*/ 2147483646 w 11154"/>
                      <a:gd name="T11" fmla="*/ 2147483646 h 4687"/>
                      <a:gd name="T12" fmla="*/ 2147483646 w 11154"/>
                      <a:gd name="T13" fmla="*/ 2147483646 h 4687"/>
                      <a:gd name="T14" fmla="*/ 605468750 w 11154"/>
                      <a:gd name="T15" fmla="*/ 48828125 h 4687"/>
                      <a:gd name="T16" fmla="*/ 498046875 w 11154"/>
                      <a:gd name="T17" fmla="*/ 0 h 468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43" name="Google Shape;2556;p15"/>
                  <p:cNvSpPr>
                    <a:spLocks/>
                  </p:cNvSpPr>
                  <p:nvPr/>
                </p:nvSpPr>
                <p:spPr bwMode="auto">
                  <a:xfrm>
                    <a:off x="6238525" y="482900"/>
                    <a:ext cx="147275" cy="186375"/>
                  </a:xfrm>
                  <a:custGeom>
                    <a:avLst/>
                    <a:gdLst>
                      <a:gd name="T0" fmla="*/ 1240234375 w 5891"/>
                      <a:gd name="T1" fmla="*/ 0 h 7455"/>
                      <a:gd name="T2" fmla="*/ 185546875 w 5891"/>
                      <a:gd name="T3" fmla="*/ 1455078125 h 7455"/>
                      <a:gd name="T4" fmla="*/ 2147483646 w 5891"/>
                      <a:gd name="T5" fmla="*/ 2147483646 h 7455"/>
                      <a:gd name="T6" fmla="*/ 2147483646 w 5891"/>
                      <a:gd name="T7" fmla="*/ 2147483646 h 7455"/>
                      <a:gd name="T8" fmla="*/ 2147483646 w 5891"/>
                      <a:gd name="T9" fmla="*/ 2147483646 h 7455"/>
                      <a:gd name="T10" fmla="*/ 2147483646 w 5891"/>
                      <a:gd name="T11" fmla="*/ 2147483646 h 7455"/>
                      <a:gd name="T12" fmla="*/ 2147483646 w 5891"/>
                      <a:gd name="T13" fmla="*/ 2147483646 h 7455"/>
                      <a:gd name="T14" fmla="*/ 2147483646 w 5891"/>
                      <a:gd name="T15" fmla="*/ 869140625 h 7455"/>
                      <a:gd name="T16" fmla="*/ 1240234375 w 5891"/>
                      <a:gd name="T17" fmla="*/ 0 h 745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44" name="Google Shape;2557;p15"/>
                  <p:cNvSpPr>
                    <a:spLocks/>
                  </p:cNvSpPr>
                  <p:nvPr/>
                </p:nvSpPr>
                <p:spPr bwMode="auto">
                  <a:xfrm>
                    <a:off x="6327025" y="446450"/>
                    <a:ext cx="158200" cy="263400"/>
                  </a:xfrm>
                  <a:custGeom>
                    <a:avLst/>
                    <a:gdLst>
                      <a:gd name="T0" fmla="*/ 1347656250 w 6328"/>
                      <a:gd name="T1" fmla="*/ 9765625 h 10536"/>
                      <a:gd name="T2" fmla="*/ 341796875 w 6328"/>
                      <a:gd name="T3" fmla="*/ 2041015625 h 10536"/>
                      <a:gd name="T4" fmla="*/ 2147483646 w 6328"/>
                      <a:gd name="T5" fmla="*/ 2147483646 h 10536"/>
                      <a:gd name="T6" fmla="*/ 2147483646 w 6328"/>
                      <a:gd name="T7" fmla="*/ 2147483646 h 10536"/>
                      <a:gd name="T8" fmla="*/ 2147483646 w 6328"/>
                      <a:gd name="T9" fmla="*/ 2147483646 h 10536"/>
                      <a:gd name="T10" fmla="*/ 2147483646 w 6328"/>
                      <a:gd name="T11" fmla="*/ 2147483646 h 10536"/>
                      <a:gd name="T12" fmla="*/ 2147483646 w 6328"/>
                      <a:gd name="T13" fmla="*/ 2147483646 h 10536"/>
                      <a:gd name="T14" fmla="*/ 2147483646 w 6328"/>
                      <a:gd name="T15" fmla="*/ 2147483646 h 10536"/>
                      <a:gd name="T16" fmla="*/ 2147483646 w 6328"/>
                      <a:gd name="T17" fmla="*/ 1152343750 h 10536"/>
                      <a:gd name="T18" fmla="*/ 1347656250 w 6328"/>
                      <a:gd name="T19" fmla="*/ 9765625 h 10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45" name="Google Shape;2558;p15"/>
                  <p:cNvSpPr>
                    <a:spLocks/>
                  </p:cNvSpPr>
                  <p:nvPr/>
                </p:nvSpPr>
                <p:spPr bwMode="auto">
                  <a:xfrm>
                    <a:off x="6431725" y="472450"/>
                    <a:ext cx="117850" cy="192075"/>
                  </a:xfrm>
                  <a:custGeom>
                    <a:avLst/>
                    <a:gdLst>
                      <a:gd name="T0" fmla="*/ 2147483646 w 4714"/>
                      <a:gd name="T1" fmla="*/ 0 h 7683"/>
                      <a:gd name="T2" fmla="*/ 2147483646 w 4714"/>
                      <a:gd name="T3" fmla="*/ 498046875 h 7683"/>
                      <a:gd name="T4" fmla="*/ 1005859375 w 4714"/>
                      <a:gd name="T5" fmla="*/ 2147483646 h 7683"/>
                      <a:gd name="T6" fmla="*/ 2147483646 w 4714"/>
                      <a:gd name="T7" fmla="*/ 2147483646 h 7683"/>
                      <a:gd name="T8" fmla="*/ 2147483646 w 4714"/>
                      <a:gd name="T9" fmla="*/ 2147483646 h 7683"/>
                      <a:gd name="T10" fmla="*/ 2147483646 w 4714"/>
                      <a:gd name="T11" fmla="*/ 1679687500 h 7683"/>
                      <a:gd name="T12" fmla="*/ 2147483646 w 4714"/>
                      <a:gd name="T13" fmla="*/ 0 h 768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46" name="Google Shape;2559;p15"/>
                  <p:cNvSpPr>
                    <a:spLocks/>
                  </p:cNvSpPr>
                  <p:nvPr/>
                </p:nvSpPr>
                <p:spPr bwMode="auto">
                  <a:xfrm>
                    <a:off x="6435025" y="702700"/>
                    <a:ext cx="152775" cy="52300"/>
                  </a:xfrm>
                  <a:custGeom>
                    <a:avLst/>
                    <a:gdLst>
                      <a:gd name="T0" fmla="*/ 2147483646 w 6111"/>
                      <a:gd name="T1" fmla="*/ 9765625 h 2092"/>
                      <a:gd name="T2" fmla="*/ 2147483646 w 6111"/>
                      <a:gd name="T3" fmla="*/ 195312500 h 2092"/>
                      <a:gd name="T4" fmla="*/ 2147483646 w 6111"/>
                      <a:gd name="T5" fmla="*/ 2147483646 h 2092"/>
                      <a:gd name="T6" fmla="*/ 2147483646 w 6111"/>
                      <a:gd name="T7" fmla="*/ 2147483646 h 2092"/>
                      <a:gd name="T8" fmla="*/ 2147483646 w 6111"/>
                      <a:gd name="T9" fmla="*/ 2147483646 h 2092"/>
                      <a:gd name="T10" fmla="*/ 2147483646 w 6111"/>
                      <a:gd name="T11" fmla="*/ 2147483646 h 2092"/>
                      <a:gd name="T12" fmla="*/ 2147483646 w 6111"/>
                      <a:gd name="T13" fmla="*/ 2147483646 h 2092"/>
                      <a:gd name="T14" fmla="*/ 2147483646 w 6111"/>
                      <a:gd name="T15" fmla="*/ 2147483646 h 2092"/>
                      <a:gd name="T16" fmla="*/ 2147483646 w 6111"/>
                      <a:gd name="T17" fmla="*/ 9765625 h 209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47" name="Google Shape;2560;p15"/>
                  <p:cNvSpPr>
                    <a:spLocks/>
                  </p:cNvSpPr>
                  <p:nvPr/>
                </p:nvSpPr>
                <p:spPr bwMode="auto">
                  <a:xfrm>
                    <a:off x="6407950" y="722650"/>
                    <a:ext cx="177650" cy="190350"/>
                  </a:xfrm>
                  <a:custGeom>
                    <a:avLst/>
                    <a:gdLst>
                      <a:gd name="T0" fmla="*/ 2147483646 w 7106"/>
                      <a:gd name="T1" fmla="*/ 9765625 h 7614"/>
                      <a:gd name="T2" fmla="*/ 2147483646 w 7106"/>
                      <a:gd name="T3" fmla="*/ 2147483646 h 7614"/>
                      <a:gd name="T4" fmla="*/ 2147483646 w 7106"/>
                      <a:gd name="T5" fmla="*/ 2147483646 h 7614"/>
                      <a:gd name="T6" fmla="*/ 2147483646 w 7106"/>
                      <a:gd name="T7" fmla="*/ 2147483646 h 7614"/>
                      <a:gd name="T8" fmla="*/ 2147483646 w 7106"/>
                      <a:gd name="T9" fmla="*/ 2147483646 h 7614"/>
                      <a:gd name="T10" fmla="*/ 2147483646 w 7106"/>
                      <a:gd name="T11" fmla="*/ 1308593750 h 7614"/>
                      <a:gd name="T12" fmla="*/ 2147483646 w 7106"/>
                      <a:gd name="T13" fmla="*/ 9765625 h 761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48" name="Google Shape;2561;p15"/>
                  <p:cNvSpPr>
                    <a:spLocks/>
                  </p:cNvSpPr>
                  <p:nvPr/>
                </p:nvSpPr>
                <p:spPr bwMode="auto">
                  <a:xfrm>
                    <a:off x="6241475" y="716325"/>
                    <a:ext cx="136600" cy="126025"/>
                  </a:xfrm>
                  <a:custGeom>
                    <a:avLst/>
                    <a:gdLst>
                      <a:gd name="T0" fmla="*/ 2147483646 w 5464"/>
                      <a:gd name="T1" fmla="*/ 0 h 5041"/>
                      <a:gd name="T2" fmla="*/ 2147483646 w 5464"/>
                      <a:gd name="T3" fmla="*/ 2147483646 h 5041"/>
                      <a:gd name="T4" fmla="*/ 2147483646 w 5464"/>
                      <a:gd name="T5" fmla="*/ 2147483646 h 5041"/>
                      <a:gd name="T6" fmla="*/ 1113281250 w 5464"/>
                      <a:gd name="T7" fmla="*/ 2147483646 h 5041"/>
                      <a:gd name="T8" fmla="*/ 1523437500 w 5464"/>
                      <a:gd name="T9" fmla="*/ 2147483646 h 5041"/>
                      <a:gd name="T10" fmla="*/ 1699218750 w 5464"/>
                      <a:gd name="T11" fmla="*/ 2147483646 h 5041"/>
                      <a:gd name="T12" fmla="*/ 2147483646 w 5464"/>
                      <a:gd name="T13" fmla="*/ 2147483646 h 5041"/>
                      <a:gd name="T14" fmla="*/ 2147483646 w 5464"/>
                      <a:gd name="T15" fmla="*/ 2147483646 h 5041"/>
                      <a:gd name="T16" fmla="*/ 2147483646 w 5464"/>
                      <a:gd name="T17" fmla="*/ 2147483646 h 5041"/>
                      <a:gd name="T18" fmla="*/ 2147483646 w 5464"/>
                      <a:gd name="T19" fmla="*/ 2147483646 h 5041"/>
                      <a:gd name="T20" fmla="*/ 2147483646 w 5464"/>
                      <a:gd name="T21" fmla="*/ 517578125 h 5041"/>
                      <a:gd name="T22" fmla="*/ 2147483646 w 5464"/>
                      <a:gd name="T23" fmla="*/ 0 h 504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49" name="Google Shape;2562;p15"/>
                  <p:cNvSpPr>
                    <a:spLocks/>
                  </p:cNvSpPr>
                  <p:nvPr/>
                </p:nvSpPr>
                <p:spPr bwMode="auto">
                  <a:xfrm>
                    <a:off x="6404650" y="697100"/>
                    <a:ext cx="109450" cy="87675"/>
                  </a:xfrm>
                  <a:custGeom>
                    <a:avLst/>
                    <a:gdLst>
                      <a:gd name="T0" fmla="*/ 0 w 4378"/>
                      <a:gd name="T1" fmla="*/ 9765625 h 3507"/>
                      <a:gd name="T2" fmla="*/ 2147483646 w 4378"/>
                      <a:gd name="T3" fmla="*/ 2147483646 h 3507"/>
                      <a:gd name="T4" fmla="*/ 2147483646 w 4378"/>
                      <a:gd name="T5" fmla="*/ 2147483646 h 3507"/>
                      <a:gd name="T6" fmla="*/ 2147483646 w 4378"/>
                      <a:gd name="T7" fmla="*/ 2147483646 h 3507"/>
                      <a:gd name="T8" fmla="*/ 2147483646 w 4378"/>
                      <a:gd name="T9" fmla="*/ 2147483646 h 3507"/>
                      <a:gd name="T10" fmla="*/ 2147483646 w 4378"/>
                      <a:gd name="T11" fmla="*/ 2147483646 h 3507"/>
                      <a:gd name="T12" fmla="*/ 2147483646 w 4378"/>
                      <a:gd name="T13" fmla="*/ 2147483646 h 3507"/>
                      <a:gd name="T14" fmla="*/ 2147483646 w 4378"/>
                      <a:gd name="T15" fmla="*/ 2147483646 h 3507"/>
                      <a:gd name="T16" fmla="*/ 2147483646 w 4378"/>
                      <a:gd name="T17" fmla="*/ 2147483646 h 3507"/>
                      <a:gd name="T18" fmla="*/ 2147483646 w 4378"/>
                      <a:gd name="T19" fmla="*/ 2147483646 h 3507"/>
                      <a:gd name="T20" fmla="*/ 2147483646 w 4378"/>
                      <a:gd name="T21" fmla="*/ 2147483646 h 3507"/>
                      <a:gd name="T22" fmla="*/ 2147483646 w 4378"/>
                      <a:gd name="T23" fmla="*/ 2147483646 h 3507"/>
                      <a:gd name="T24" fmla="*/ 0 w 4378"/>
                      <a:gd name="T25" fmla="*/ 9765625 h 3507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0" t="0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50" name="Google Shape;2563;p15"/>
                  <p:cNvSpPr>
                    <a:spLocks/>
                  </p:cNvSpPr>
                  <p:nvPr/>
                </p:nvSpPr>
                <p:spPr bwMode="auto">
                  <a:xfrm>
                    <a:off x="6401600" y="632625"/>
                    <a:ext cx="111725" cy="81700"/>
                  </a:xfrm>
                  <a:custGeom>
                    <a:avLst/>
                    <a:gdLst>
                      <a:gd name="T0" fmla="*/ 2147483646 w 4469"/>
                      <a:gd name="T1" fmla="*/ 9765625 h 3268"/>
                      <a:gd name="T2" fmla="*/ 2147483646 w 4469"/>
                      <a:gd name="T3" fmla="*/ 556640625 h 3268"/>
                      <a:gd name="T4" fmla="*/ 9765625 w 4469"/>
                      <a:gd name="T5" fmla="*/ 2147483646 h 3268"/>
                      <a:gd name="T6" fmla="*/ 2147483646 w 4469"/>
                      <a:gd name="T7" fmla="*/ 2147483646 h 3268"/>
                      <a:gd name="T8" fmla="*/ 2147483646 w 4469"/>
                      <a:gd name="T9" fmla="*/ 2147483646 h 3268"/>
                      <a:gd name="T10" fmla="*/ 2147483646 w 4469"/>
                      <a:gd name="T11" fmla="*/ 2147483646 h 3268"/>
                      <a:gd name="T12" fmla="*/ 2147483646 w 4469"/>
                      <a:gd name="T13" fmla="*/ 2147483646 h 3268"/>
                      <a:gd name="T14" fmla="*/ 2147483646 w 4469"/>
                      <a:gd name="T15" fmla="*/ 2147483646 h 3268"/>
                      <a:gd name="T16" fmla="*/ 2147483646 w 4469"/>
                      <a:gd name="T17" fmla="*/ 2147483646 h 3268"/>
                      <a:gd name="T18" fmla="*/ 2147483646 w 4469"/>
                      <a:gd name="T19" fmla="*/ 2147483646 h 3268"/>
                      <a:gd name="T20" fmla="*/ 2147483646 w 4469"/>
                      <a:gd name="T21" fmla="*/ 263671875 h 3268"/>
                      <a:gd name="T22" fmla="*/ 2147483646 w 4469"/>
                      <a:gd name="T23" fmla="*/ 9765625 h 326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51" name="Google Shape;2564;p15"/>
                  <p:cNvSpPr>
                    <a:spLocks/>
                  </p:cNvSpPr>
                  <p:nvPr/>
                </p:nvSpPr>
                <p:spPr bwMode="auto">
                  <a:xfrm>
                    <a:off x="6378050" y="597475"/>
                    <a:ext cx="79050" cy="116375"/>
                  </a:xfrm>
                  <a:custGeom>
                    <a:avLst/>
                    <a:gdLst>
                      <a:gd name="T0" fmla="*/ 2147483646 w 3162"/>
                      <a:gd name="T1" fmla="*/ 0 h 4655"/>
                      <a:gd name="T2" fmla="*/ 2147483646 w 3162"/>
                      <a:gd name="T3" fmla="*/ 927734375 h 4655"/>
                      <a:gd name="T4" fmla="*/ 2147483646 w 3162"/>
                      <a:gd name="T5" fmla="*/ 2147483646 h 4655"/>
                      <a:gd name="T6" fmla="*/ 2147483646 w 3162"/>
                      <a:gd name="T7" fmla="*/ 2147483646 h 4655"/>
                      <a:gd name="T8" fmla="*/ 2147483646 w 3162"/>
                      <a:gd name="T9" fmla="*/ 2147483646 h 4655"/>
                      <a:gd name="T10" fmla="*/ 2147483646 w 3162"/>
                      <a:gd name="T11" fmla="*/ 2147483646 h 4655"/>
                      <a:gd name="T12" fmla="*/ 2147483646 w 3162"/>
                      <a:gd name="T13" fmla="*/ 2147483646 h 4655"/>
                      <a:gd name="T14" fmla="*/ 2147483646 w 3162"/>
                      <a:gd name="T15" fmla="*/ 2147483646 h 4655"/>
                      <a:gd name="T16" fmla="*/ 2147483646 w 3162"/>
                      <a:gd name="T17" fmla="*/ 2147483646 h 4655"/>
                      <a:gd name="T18" fmla="*/ 2147483646 w 3162"/>
                      <a:gd name="T19" fmla="*/ 2147483646 h 4655"/>
                      <a:gd name="T20" fmla="*/ 2147483646 w 3162"/>
                      <a:gd name="T21" fmla="*/ 2147483646 h 4655"/>
                      <a:gd name="T22" fmla="*/ 2147483646 w 3162"/>
                      <a:gd name="T23" fmla="*/ 0 h 465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52" name="Google Shape;2565;p15"/>
                  <p:cNvSpPr>
                    <a:spLocks/>
                  </p:cNvSpPr>
                  <p:nvPr/>
                </p:nvSpPr>
                <p:spPr bwMode="auto">
                  <a:xfrm>
                    <a:off x="6308900" y="623925"/>
                    <a:ext cx="109450" cy="88400"/>
                  </a:xfrm>
                  <a:custGeom>
                    <a:avLst/>
                    <a:gdLst>
                      <a:gd name="T0" fmla="*/ 2147483646 w 4378"/>
                      <a:gd name="T1" fmla="*/ 0 h 3536"/>
                      <a:gd name="T2" fmla="*/ 2147483646 w 4378"/>
                      <a:gd name="T3" fmla="*/ 2147483646 h 3536"/>
                      <a:gd name="T4" fmla="*/ 2147483646 w 4378"/>
                      <a:gd name="T5" fmla="*/ 2147483646 h 3536"/>
                      <a:gd name="T6" fmla="*/ 2147483646 w 4378"/>
                      <a:gd name="T7" fmla="*/ 2147483646 h 3536"/>
                      <a:gd name="T8" fmla="*/ 2147483646 w 4378"/>
                      <a:gd name="T9" fmla="*/ 2147483646 h 3536"/>
                      <a:gd name="T10" fmla="*/ 2147483646 w 4378"/>
                      <a:gd name="T11" fmla="*/ 2147483646 h 3536"/>
                      <a:gd name="T12" fmla="*/ 302734375 w 4378"/>
                      <a:gd name="T13" fmla="*/ 2147483646 h 3536"/>
                      <a:gd name="T14" fmla="*/ 2147483646 w 4378"/>
                      <a:gd name="T15" fmla="*/ 2147483646 h 3536"/>
                      <a:gd name="T16" fmla="*/ 2147483646 w 4378"/>
                      <a:gd name="T17" fmla="*/ 2147483646 h 3536"/>
                      <a:gd name="T18" fmla="*/ 2147483646 w 4378"/>
                      <a:gd name="T19" fmla="*/ 2147483646 h 3536"/>
                      <a:gd name="T20" fmla="*/ 2147483646 w 4378"/>
                      <a:gd name="T21" fmla="*/ 97656250 h 3536"/>
                      <a:gd name="T22" fmla="*/ 2147483646 w 4378"/>
                      <a:gd name="T23" fmla="*/ 0 h 3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53" name="Google Shape;2566;p15"/>
                  <p:cNvSpPr>
                    <a:spLocks/>
                  </p:cNvSpPr>
                  <p:nvPr/>
                </p:nvSpPr>
                <p:spPr bwMode="auto">
                  <a:xfrm>
                    <a:off x="6309650" y="694350"/>
                    <a:ext cx="110975" cy="81700"/>
                  </a:xfrm>
                  <a:custGeom>
                    <a:avLst/>
                    <a:gdLst>
                      <a:gd name="T0" fmla="*/ 2147483646 w 4439"/>
                      <a:gd name="T1" fmla="*/ 9765625 h 3268"/>
                      <a:gd name="T2" fmla="*/ 2147483646 w 4439"/>
                      <a:gd name="T3" fmla="*/ 1679687500 h 3268"/>
                      <a:gd name="T4" fmla="*/ 2147483646 w 4439"/>
                      <a:gd name="T5" fmla="*/ 2147483646 h 3268"/>
                      <a:gd name="T6" fmla="*/ 898437500 w 4439"/>
                      <a:gd name="T7" fmla="*/ 2147483646 h 3268"/>
                      <a:gd name="T8" fmla="*/ 2147483646 w 4439"/>
                      <a:gd name="T9" fmla="*/ 2147483646 h 3268"/>
                      <a:gd name="T10" fmla="*/ 2147483646 w 4439"/>
                      <a:gd name="T11" fmla="*/ 2147483646 h 3268"/>
                      <a:gd name="T12" fmla="*/ 2147483646 w 4439"/>
                      <a:gd name="T13" fmla="*/ 2147483646 h 3268"/>
                      <a:gd name="T14" fmla="*/ 2147483646 w 4439"/>
                      <a:gd name="T15" fmla="*/ 2147483646 h 3268"/>
                      <a:gd name="T16" fmla="*/ 2147483646 w 4439"/>
                      <a:gd name="T17" fmla="*/ 2147483646 h 3268"/>
                      <a:gd name="T18" fmla="*/ 2147483646 w 4439"/>
                      <a:gd name="T19" fmla="*/ 2147483646 h 3268"/>
                      <a:gd name="T20" fmla="*/ 2147483646 w 4439"/>
                      <a:gd name="T21" fmla="*/ 2147483646 h 3268"/>
                      <a:gd name="T22" fmla="*/ 2147483646 w 4439"/>
                      <a:gd name="T23" fmla="*/ 9765625 h 326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54" name="Google Shape;2567;p15"/>
                  <p:cNvSpPr>
                    <a:spLocks/>
                  </p:cNvSpPr>
                  <p:nvPr/>
                </p:nvSpPr>
                <p:spPr bwMode="auto">
                  <a:xfrm>
                    <a:off x="6365875" y="695600"/>
                    <a:ext cx="79075" cy="116375"/>
                  </a:xfrm>
                  <a:custGeom>
                    <a:avLst/>
                    <a:gdLst>
                      <a:gd name="T0" fmla="*/ 2147483646 w 3163"/>
                      <a:gd name="T1" fmla="*/ 0 h 4655"/>
                      <a:gd name="T2" fmla="*/ 605468750 w 3163"/>
                      <a:gd name="T3" fmla="*/ 2147483646 h 4655"/>
                      <a:gd name="T4" fmla="*/ 605468750 w 3163"/>
                      <a:gd name="T5" fmla="*/ 2147483646 h 4655"/>
                      <a:gd name="T6" fmla="*/ 2147483646 w 3163"/>
                      <a:gd name="T7" fmla="*/ 2147483646 h 4655"/>
                      <a:gd name="T8" fmla="*/ 2147483646 w 3163"/>
                      <a:gd name="T9" fmla="*/ 2147483646 h 4655"/>
                      <a:gd name="T10" fmla="*/ 2147483646 w 3163"/>
                      <a:gd name="T11" fmla="*/ 2147483646 h 4655"/>
                      <a:gd name="T12" fmla="*/ 2147483646 w 3163"/>
                      <a:gd name="T13" fmla="*/ 2147483646 h 4655"/>
                      <a:gd name="T14" fmla="*/ 2147483646 w 3163"/>
                      <a:gd name="T15" fmla="*/ 2147483646 h 4655"/>
                      <a:gd name="T16" fmla="*/ 2147483646 w 3163"/>
                      <a:gd name="T17" fmla="*/ 2147483646 h 4655"/>
                      <a:gd name="T18" fmla="*/ 2147483646 w 3163"/>
                      <a:gd name="T19" fmla="*/ 2147483646 h 4655"/>
                      <a:gd name="T20" fmla="*/ 2147483646 w 3163"/>
                      <a:gd name="T21" fmla="*/ 2147483646 h 4655"/>
                      <a:gd name="T22" fmla="*/ 2147483646 w 3163"/>
                      <a:gd name="T23" fmla="*/ 0 h 465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55" name="Google Shape;2568;p15"/>
                  <p:cNvSpPr>
                    <a:spLocks/>
                  </p:cNvSpPr>
                  <p:nvPr/>
                </p:nvSpPr>
                <p:spPr bwMode="auto">
                  <a:xfrm>
                    <a:off x="6357525" y="650000"/>
                    <a:ext cx="107925" cy="108675"/>
                  </a:xfrm>
                  <a:custGeom>
                    <a:avLst/>
                    <a:gdLst>
                      <a:gd name="T0" fmla="*/ 2147483646 w 4317"/>
                      <a:gd name="T1" fmla="*/ 0 h 4347"/>
                      <a:gd name="T2" fmla="*/ 9765625 w 4317"/>
                      <a:gd name="T3" fmla="*/ 2147483646 h 4347"/>
                      <a:gd name="T4" fmla="*/ 2147483646 w 4317"/>
                      <a:gd name="T5" fmla="*/ 2147483646 h 4347"/>
                      <a:gd name="T6" fmla="*/ 2147483646 w 4317"/>
                      <a:gd name="T7" fmla="*/ 2147483646 h 4347"/>
                      <a:gd name="T8" fmla="*/ 2147483646 w 4317"/>
                      <a:gd name="T9" fmla="*/ 0 h 43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</p:grpSp>
          <p:sp>
            <p:nvSpPr>
              <p:cNvPr id="10" name="Google Shape;2569;p15"/>
              <p:cNvSpPr>
                <a:spLocks/>
              </p:cNvSpPr>
              <p:nvPr/>
            </p:nvSpPr>
            <p:spPr bwMode="auto">
              <a:xfrm flipH="1">
                <a:off x="1320752" y="247150"/>
                <a:ext cx="668025" cy="329514"/>
              </a:xfrm>
              <a:custGeom>
                <a:avLst/>
                <a:gdLst>
                  <a:gd name="T0" fmla="*/ 2147483646 w 19748"/>
                  <a:gd name="T1" fmla="*/ 0 h 9741"/>
                  <a:gd name="T2" fmla="*/ 2147483646 w 19748"/>
                  <a:gd name="T3" fmla="*/ 2147483646 h 9741"/>
                  <a:gd name="T4" fmla="*/ 2147483646 w 19748"/>
                  <a:gd name="T5" fmla="*/ 2147483646 h 9741"/>
                  <a:gd name="T6" fmla="*/ 2147483646 w 19748"/>
                  <a:gd name="T7" fmla="*/ 2147483646 h 9741"/>
                  <a:gd name="T8" fmla="*/ 2147483646 w 19748"/>
                  <a:gd name="T9" fmla="*/ 2147483646 h 9741"/>
                  <a:gd name="T10" fmla="*/ 2147483646 w 19748"/>
                  <a:gd name="T11" fmla="*/ 2147483646 h 9741"/>
                  <a:gd name="T12" fmla="*/ 2147483646 w 19748"/>
                  <a:gd name="T13" fmla="*/ 2147483646 h 9741"/>
                  <a:gd name="T14" fmla="*/ 2147483646 w 19748"/>
                  <a:gd name="T15" fmla="*/ 2147483646 h 9741"/>
                  <a:gd name="T16" fmla="*/ 2147483646 w 19748"/>
                  <a:gd name="T17" fmla="*/ 2147483646 h 9741"/>
                  <a:gd name="T18" fmla="*/ 2147483646 w 19748"/>
                  <a:gd name="T19" fmla="*/ 2147483646 h 9741"/>
                  <a:gd name="T20" fmla="*/ 2147483646 w 19748"/>
                  <a:gd name="T21" fmla="*/ 2147483646 h 9741"/>
                  <a:gd name="T22" fmla="*/ 2147483646 w 19748"/>
                  <a:gd name="T23" fmla="*/ 2147483646 h 9741"/>
                  <a:gd name="T24" fmla="*/ 2147483646 w 19748"/>
                  <a:gd name="T25" fmla="*/ 2147483646 h 9741"/>
                  <a:gd name="T26" fmla="*/ 2147483646 w 19748"/>
                  <a:gd name="T27" fmla="*/ 2147483646 h 9741"/>
                  <a:gd name="T28" fmla="*/ 2147483646 w 19748"/>
                  <a:gd name="T29" fmla="*/ 2147483646 h 9741"/>
                  <a:gd name="T30" fmla="*/ 2147483646 w 19748"/>
                  <a:gd name="T31" fmla="*/ 2147483646 h 9741"/>
                  <a:gd name="T32" fmla="*/ 2147483646 w 19748"/>
                  <a:gd name="T33" fmla="*/ 2147483646 h 9741"/>
                  <a:gd name="T34" fmla="*/ 2147483646 w 19748"/>
                  <a:gd name="T35" fmla="*/ 2147483646 h 9741"/>
                  <a:gd name="T36" fmla="*/ 2147483646 w 19748"/>
                  <a:gd name="T37" fmla="*/ 2147483646 h 9741"/>
                  <a:gd name="T38" fmla="*/ 1461292746 w 19748"/>
                  <a:gd name="T39" fmla="*/ 2147483646 h 9741"/>
                  <a:gd name="T40" fmla="*/ 2147483646 w 19748"/>
                  <a:gd name="T41" fmla="*/ 2147483646 h 9741"/>
                  <a:gd name="T42" fmla="*/ 2147483646 w 19748"/>
                  <a:gd name="T43" fmla="*/ 2147483646 h 9741"/>
                  <a:gd name="T44" fmla="*/ 2147483646 w 19748"/>
                  <a:gd name="T45" fmla="*/ 2147483646 h 9741"/>
                  <a:gd name="T46" fmla="*/ 2147483646 w 19748"/>
                  <a:gd name="T47" fmla="*/ 2147483646 h 9741"/>
                  <a:gd name="T48" fmla="*/ 2147483646 w 19748"/>
                  <a:gd name="T49" fmla="*/ 2147483646 h 9741"/>
                  <a:gd name="T50" fmla="*/ 2147483646 w 19748"/>
                  <a:gd name="T51" fmla="*/ 2147483646 h 9741"/>
                  <a:gd name="T52" fmla="*/ 2147483646 w 19748"/>
                  <a:gd name="T53" fmla="*/ 2147483646 h 9741"/>
                  <a:gd name="T54" fmla="*/ 2147483646 w 19748"/>
                  <a:gd name="T55" fmla="*/ 2147483646 h 9741"/>
                  <a:gd name="T56" fmla="*/ 2147483646 w 19748"/>
                  <a:gd name="T57" fmla="*/ 2147483646 h 9741"/>
                  <a:gd name="T58" fmla="*/ 2147483646 w 19748"/>
                  <a:gd name="T59" fmla="*/ 2147483646 h 9741"/>
                  <a:gd name="T60" fmla="*/ 2147483646 w 19748"/>
                  <a:gd name="T61" fmla="*/ 2147483646 h 9741"/>
                  <a:gd name="T62" fmla="*/ 2147483646 w 19748"/>
                  <a:gd name="T63" fmla="*/ 0 h 9741"/>
                  <a:gd name="T64" fmla="*/ 2147483646 w 19748"/>
                  <a:gd name="T65" fmla="*/ 0 h 97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lnTo>
                      <a:pt x="13943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" name="Google Shape;2570;p15"/>
              <p:cNvSpPr>
                <a:spLocks/>
              </p:cNvSpPr>
              <p:nvPr/>
            </p:nvSpPr>
            <p:spPr bwMode="auto">
              <a:xfrm flipH="1">
                <a:off x="8116681" y="1734886"/>
                <a:ext cx="890340" cy="435597"/>
              </a:xfrm>
              <a:custGeom>
                <a:avLst/>
                <a:gdLst>
                  <a:gd name="T0" fmla="*/ 2147483646 w 26320"/>
                  <a:gd name="T1" fmla="*/ 0 h 12877"/>
                  <a:gd name="T2" fmla="*/ 2147483646 w 26320"/>
                  <a:gd name="T3" fmla="*/ 2147483646 h 12877"/>
                  <a:gd name="T4" fmla="*/ 2147483646 w 26320"/>
                  <a:gd name="T5" fmla="*/ 2147483646 h 12877"/>
                  <a:gd name="T6" fmla="*/ 2147483646 w 26320"/>
                  <a:gd name="T7" fmla="*/ 2147483646 h 12877"/>
                  <a:gd name="T8" fmla="*/ 2147483646 w 26320"/>
                  <a:gd name="T9" fmla="*/ 2147483646 h 12877"/>
                  <a:gd name="T10" fmla="*/ 2147483646 w 26320"/>
                  <a:gd name="T11" fmla="*/ 2147483646 h 12877"/>
                  <a:gd name="T12" fmla="*/ 2147483646 w 26320"/>
                  <a:gd name="T13" fmla="*/ 2147483646 h 12877"/>
                  <a:gd name="T14" fmla="*/ 2147483646 w 26320"/>
                  <a:gd name="T15" fmla="*/ 2147483646 h 12877"/>
                  <a:gd name="T16" fmla="*/ 2147483646 w 26320"/>
                  <a:gd name="T17" fmla="*/ 2147483646 h 12877"/>
                  <a:gd name="T18" fmla="*/ 1505851087 w 26320"/>
                  <a:gd name="T19" fmla="*/ 2147483646 h 12877"/>
                  <a:gd name="T20" fmla="*/ 0 w 26320"/>
                  <a:gd name="T21" fmla="*/ 2147483646 h 12877"/>
                  <a:gd name="T22" fmla="*/ 1505851087 w 26320"/>
                  <a:gd name="T23" fmla="*/ 2147483646 h 12877"/>
                  <a:gd name="T24" fmla="*/ 2147483646 w 26320"/>
                  <a:gd name="T25" fmla="*/ 2147483646 h 12877"/>
                  <a:gd name="T26" fmla="*/ 2147483646 w 26320"/>
                  <a:gd name="T27" fmla="*/ 2147483646 h 12877"/>
                  <a:gd name="T28" fmla="*/ 2147483646 w 26320"/>
                  <a:gd name="T29" fmla="*/ 2147483646 h 12877"/>
                  <a:gd name="T30" fmla="*/ 2147483646 w 26320"/>
                  <a:gd name="T31" fmla="*/ 2147483646 h 12877"/>
                  <a:gd name="T32" fmla="*/ 2147483646 w 26320"/>
                  <a:gd name="T33" fmla="*/ 2147483646 h 12877"/>
                  <a:gd name="T34" fmla="*/ 2147483646 w 26320"/>
                  <a:gd name="T35" fmla="*/ 2147483646 h 12877"/>
                  <a:gd name="T36" fmla="*/ 2147483646 w 26320"/>
                  <a:gd name="T37" fmla="*/ 2147483646 h 12877"/>
                  <a:gd name="T38" fmla="*/ 2147483646 w 26320"/>
                  <a:gd name="T39" fmla="*/ 2147483646 h 12877"/>
                  <a:gd name="T40" fmla="*/ 2147483646 w 26320"/>
                  <a:gd name="T41" fmla="*/ 2147483646 h 12877"/>
                  <a:gd name="T42" fmla="*/ 2147483646 w 26320"/>
                  <a:gd name="T43" fmla="*/ 2147483646 h 12877"/>
                  <a:gd name="T44" fmla="*/ 2147483646 w 26320"/>
                  <a:gd name="T45" fmla="*/ 2147483646 h 12877"/>
                  <a:gd name="T46" fmla="*/ 2147483646 w 26320"/>
                  <a:gd name="T47" fmla="*/ 2147483646 h 12877"/>
                  <a:gd name="T48" fmla="*/ 2147483646 w 26320"/>
                  <a:gd name="T49" fmla="*/ 2147483646 h 12877"/>
                  <a:gd name="T50" fmla="*/ 2147483646 w 26320"/>
                  <a:gd name="T51" fmla="*/ 2147483646 h 12877"/>
                  <a:gd name="T52" fmla="*/ 2147483646 w 26320"/>
                  <a:gd name="T53" fmla="*/ 2147483646 h 12877"/>
                  <a:gd name="T54" fmla="*/ 2147483646 w 26320"/>
                  <a:gd name="T55" fmla="*/ 2147483646 h 12877"/>
                  <a:gd name="T56" fmla="*/ 2147483646 w 26320"/>
                  <a:gd name="T57" fmla="*/ 2147483646 h 12877"/>
                  <a:gd name="T58" fmla="*/ 2147483646 w 26320"/>
                  <a:gd name="T59" fmla="*/ 2147483646 h 12877"/>
                  <a:gd name="T60" fmla="*/ 2147483646 w 26320"/>
                  <a:gd name="T61" fmla="*/ 2147483646 h 12877"/>
                  <a:gd name="T62" fmla="*/ 2147483646 w 26320"/>
                  <a:gd name="T63" fmla="*/ 2147483646 h 12877"/>
                  <a:gd name="T64" fmla="*/ 2147483646 w 26320"/>
                  <a:gd name="T65" fmla="*/ 2147483646 h 12877"/>
                  <a:gd name="T66" fmla="*/ 2147483646 w 26320"/>
                  <a:gd name="T67" fmla="*/ 2147483646 h 12877"/>
                  <a:gd name="T68" fmla="*/ 2147483646 w 26320"/>
                  <a:gd name="T69" fmla="*/ 2147483646 h 12877"/>
                  <a:gd name="T70" fmla="*/ 2147483646 w 26320"/>
                  <a:gd name="T71" fmla="*/ 2147483646 h 12877"/>
                  <a:gd name="T72" fmla="*/ 2147483646 w 26320"/>
                  <a:gd name="T73" fmla="*/ 2147483646 h 12877"/>
                  <a:gd name="T74" fmla="*/ 2147483646 w 26320"/>
                  <a:gd name="T75" fmla="*/ 2147483646 h 12877"/>
                  <a:gd name="T76" fmla="*/ 2147483646 w 26320"/>
                  <a:gd name="T77" fmla="*/ 2147483646 h 12877"/>
                  <a:gd name="T78" fmla="*/ 2147483646 w 26320"/>
                  <a:gd name="T79" fmla="*/ 2147483646 h 12877"/>
                  <a:gd name="T80" fmla="*/ 2147483646 w 26320"/>
                  <a:gd name="T81" fmla="*/ 2147483646 h 12877"/>
                  <a:gd name="T82" fmla="*/ 2147483646 w 26320"/>
                  <a:gd name="T83" fmla="*/ 2147483646 h 12877"/>
                  <a:gd name="T84" fmla="*/ 2147483646 w 26320"/>
                  <a:gd name="T85" fmla="*/ 2147483646 h 12877"/>
                  <a:gd name="T86" fmla="*/ 2147483646 w 26320"/>
                  <a:gd name="T87" fmla="*/ 0 h 12877"/>
                  <a:gd name="T88" fmla="*/ 2147483646 w 26320"/>
                  <a:gd name="T89" fmla="*/ 0 h 1287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lnTo>
                      <a:pt x="9173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" name="Google Shape;2571;p15"/>
              <p:cNvSpPr>
                <a:spLocks/>
              </p:cNvSpPr>
              <p:nvPr/>
            </p:nvSpPr>
            <p:spPr bwMode="auto">
              <a:xfrm>
                <a:off x="7476725" y="3291300"/>
                <a:ext cx="191400" cy="173775"/>
              </a:xfrm>
              <a:custGeom>
                <a:avLst/>
                <a:gdLst>
                  <a:gd name="T0" fmla="*/ 2147483646 w 7656"/>
                  <a:gd name="T1" fmla="*/ 2147483646 h 6951"/>
                  <a:gd name="T2" fmla="*/ 2147483646 w 7656"/>
                  <a:gd name="T3" fmla="*/ 2147483646 h 6951"/>
                  <a:gd name="T4" fmla="*/ 2147483646 w 7656"/>
                  <a:gd name="T5" fmla="*/ 2147483646 h 6951"/>
                  <a:gd name="T6" fmla="*/ 2147483646 w 7656"/>
                  <a:gd name="T7" fmla="*/ 2147483646 h 6951"/>
                  <a:gd name="T8" fmla="*/ 2147483646 w 7656"/>
                  <a:gd name="T9" fmla="*/ 2147483646 h 6951"/>
                  <a:gd name="T10" fmla="*/ 2147483646 w 7656"/>
                  <a:gd name="T11" fmla="*/ 2147483646 h 6951"/>
                  <a:gd name="T12" fmla="*/ 2147483646 w 7656"/>
                  <a:gd name="T13" fmla="*/ 2147483646 h 6951"/>
                  <a:gd name="T14" fmla="*/ 2147483646 w 7656"/>
                  <a:gd name="T15" fmla="*/ 2147483646 h 6951"/>
                  <a:gd name="T16" fmla="*/ 2147483646 w 7656"/>
                  <a:gd name="T17" fmla="*/ 2147483646 h 6951"/>
                  <a:gd name="T18" fmla="*/ 2147483646 w 7656"/>
                  <a:gd name="T19" fmla="*/ 2147483646 h 6951"/>
                  <a:gd name="T20" fmla="*/ 2147483646 w 7656"/>
                  <a:gd name="T21" fmla="*/ 2147483646 h 6951"/>
                  <a:gd name="T22" fmla="*/ 2147483646 w 7656"/>
                  <a:gd name="T23" fmla="*/ 2147483646 h 6951"/>
                  <a:gd name="T24" fmla="*/ 2147483646 w 7656"/>
                  <a:gd name="T25" fmla="*/ 2147483646 h 6951"/>
                  <a:gd name="T26" fmla="*/ 2147483646 w 7656"/>
                  <a:gd name="T27" fmla="*/ 2147483646 h 6951"/>
                  <a:gd name="T28" fmla="*/ 2147483646 w 7656"/>
                  <a:gd name="T29" fmla="*/ 2147483646 h 6951"/>
                  <a:gd name="T30" fmla="*/ 2147483646 w 7656"/>
                  <a:gd name="T31" fmla="*/ 2147483646 h 6951"/>
                  <a:gd name="T32" fmla="*/ 2147483646 w 7656"/>
                  <a:gd name="T33" fmla="*/ 2147483646 h 6951"/>
                  <a:gd name="T34" fmla="*/ 2147483646 w 7656"/>
                  <a:gd name="T35" fmla="*/ 2147483646 h 6951"/>
                  <a:gd name="T36" fmla="*/ 2147483646 w 7656"/>
                  <a:gd name="T37" fmla="*/ 2147483646 h 6951"/>
                  <a:gd name="T38" fmla="*/ 2147483646 w 7656"/>
                  <a:gd name="T39" fmla="*/ 2147483646 h 6951"/>
                  <a:gd name="T40" fmla="*/ 2147483646 w 7656"/>
                  <a:gd name="T41" fmla="*/ 2147483646 h 6951"/>
                  <a:gd name="T42" fmla="*/ 2147483646 w 7656"/>
                  <a:gd name="T43" fmla="*/ 2147483646 h 6951"/>
                  <a:gd name="T44" fmla="*/ 2147483646 w 7656"/>
                  <a:gd name="T45" fmla="*/ 2147483646 h 6951"/>
                  <a:gd name="T46" fmla="*/ 2147483646 w 7656"/>
                  <a:gd name="T47" fmla="*/ 2147483646 h 6951"/>
                  <a:gd name="T48" fmla="*/ 2147483646 w 7656"/>
                  <a:gd name="T49" fmla="*/ 2147483646 h 6951"/>
                  <a:gd name="T50" fmla="*/ 2147483646 w 7656"/>
                  <a:gd name="T51" fmla="*/ 2147483646 h 6951"/>
                  <a:gd name="T52" fmla="*/ 2147483646 w 7656"/>
                  <a:gd name="T53" fmla="*/ 2147483646 h 6951"/>
                  <a:gd name="T54" fmla="*/ 2147483646 w 7656"/>
                  <a:gd name="T55" fmla="*/ 2147483646 h 6951"/>
                  <a:gd name="T56" fmla="*/ 2147483646 w 7656"/>
                  <a:gd name="T57" fmla="*/ 2147483646 h 6951"/>
                  <a:gd name="T58" fmla="*/ 2147483646 w 7656"/>
                  <a:gd name="T59" fmla="*/ 2147483646 h 6951"/>
                  <a:gd name="T60" fmla="*/ 2147483646 w 7656"/>
                  <a:gd name="T61" fmla="*/ 2147483646 h 6951"/>
                  <a:gd name="T62" fmla="*/ 2147483646 w 7656"/>
                  <a:gd name="T63" fmla="*/ 2147483646 h 6951"/>
                  <a:gd name="T64" fmla="*/ 2147483646 w 7656"/>
                  <a:gd name="T65" fmla="*/ 2147483646 h 6951"/>
                  <a:gd name="T66" fmla="*/ 2147483646 w 7656"/>
                  <a:gd name="T67" fmla="*/ 2147483646 h 6951"/>
                  <a:gd name="T68" fmla="*/ 2147483646 w 7656"/>
                  <a:gd name="T69" fmla="*/ 2147483646 h 6951"/>
                  <a:gd name="T70" fmla="*/ 2147483646 w 7656"/>
                  <a:gd name="T71" fmla="*/ 2147483646 h 6951"/>
                  <a:gd name="T72" fmla="*/ 2147483646 w 7656"/>
                  <a:gd name="T73" fmla="*/ 2147483646 h 6951"/>
                  <a:gd name="T74" fmla="*/ 2147483646 w 7656"/>
                  <a:gd name="T75" fmla="*/ 0 h 695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" name="Google Shape;2572;p15"/>
              <p:cNvSpPr>
                <a:spLocks/>
              </p:cNvSpPr>
              <p:nvPr/>
            </p:nvSpPr>
            <p:spPr bwMode="auto">
              <a:xfrm>
                <a:off x="8424000" y="2810275"/>
                <a:ext cx="275700" cy="247825"/>
              </a:xfrm>
              <a:custGeom>
                <a:avLst/>
                <a:gdLst>
                  <a:gd name="T0" fmla="*/ 2147483646 w 11028"/>
                  <a:gd name="T1" fmla="*/ 2147483646 h 9913"/>
                  <a:gd name="T2" fmla="*/ 2147483646 w 11028"/>
                  <a:gd name="T3" fmla="*/ 2147483646 h 9913"/>
                  <a:gd name="T4" fmla="*/ 2147483646 w 11028"/>
                  <a:gd name="T5" fmla="*/ 2147483646 h 9913"/>
                  <a:gd name="T6" fmla="*/ 2147483646 w 11028"/>
                  <a:gd name="T7" fmla="*/ 2147483646 h 9913"/>
                  <a:gd name="T8" fmla="*/ 2147483646 w 11028"/>
                  <a:gd name="T9" fmla="*/ 2147483646 h 9913"/>
                  <a:gd name="T10" fmla="*/ 2147483646 w 11028"/>
                  <a:gd name="T11" fmla="*/ 2147483646 h 9913"/>
                  <a:gd name="T12" fmla="*/ 2147483646 w 11028"/>
                  <a:gd name="T13" fmla="*/ 2147483646 h 9913"/>
                  <a:gd name="T14" fmla="*/ 2147483646 w 11028"/>
                  <a:gd name="T15" fmla="*/ 2147483646 h 9913"/>
                  <a:gd name="T16" fmla="*/ 2147483646 w 11028"/>
                  <a:gd name="T17" fmla="*/ 2147483646 h 9913"/>
                  <a:gd name="T18" fmla="*/ 2147483646 w 11028"/>
                  <a:gd name="T19" fmla="*/ 2147483646 h 9913"/>
                  <a:gd name="T20" fmla="*/ 2147483646 w 11028"/>
                  <a:gd name="T21" fmla="*/ 2147483646 h 9913"/>
                  <a:gd name="T22" fmla="*/ 2147483646 w 11028"/>
                  <a:gd name="T23" fmla="*/ 2147483646 h 9913"/>
                  <a:gd name="T24" fmla="*/ 2147483646 w 11028"/>
                  <a:gd name="T25" fmla="*/ 2147483646 h 9913"/>
                  <a:gd name="T26" fmla="*/ 2147483646 w 11028"/>
                  <a:gd name="T27" fmla="*/ 2147483646 h 9913"/>
                  <a:gd name="T28" fmla="*/ 2147483646 w 11028"/>
                  <a:gd name="T29" fmla="*/ 2147483646 h 9913"/>
                  <a:gd name="T30" fmla="*/ 2147483646 w 11028"/>
                  <a:gd name="T31" fmla="*/ 2147483646 h 9913"/>
                  <a:gd name="T32" fmla="*/ 2147483646 w 11028"/>
                  <a:gd name="T33" fmla="*/ 2147483646 h 9913"/>
                  <a:gd name="T34" fmla="*/ 2147483646 w 11028"/>
                  <a:gd name="T35" fmla="*/ 2147483646 h 9913"/>
                  <a:gd name="T36" fmla="*/ 2147483646 w 11028"/>
                  <a:gd name="T37" fmla="*/ 2147483646 h 9913"/>
                  <a:gd name="T38" fmla="*/ 2147483646 w 11028"/>
                  <a:gd name="T39" fmla="*/ 2147483646 h 9913"/>
                  <a:gd name="T40" fmla="*/ 2147483646 w 11028"/>
                  <a:gd name="T41" fmla="*/ 2147483646 h 9913"/>
                  <a:gd name="T42" fmla="*/ 2147483646 w 11028"/>
                  <a:gd name="T43" fmla="*/ 2147483646 h 9913"/>
                  <a:gd name="T44" fmla="*/ 2147483646 w 11028"/>
                  <a:gd name="T45" fmla="*/ 2147483646 h 9913"/>
                  <a:gd name="T46" fmla="*/ 2147483646 w 11028"/>
                  <a:gd name="T47" fmla="*/ 2147483646 h 9913"/>
                  <a:gd name="T48" fmla="*/ 2147483646 w 11028"/>
                  <a:gd name="T49" fmla="*/ 2147483646 h 9913"/>
                  <a:gd name="T50" fmla="*/ 2147483646 w 11028"/>
                  <a:gd name="T51" fmla="*/ 2147483646 h 9913"/>
                  <a:gd name="T52" fmla="*/ 2147483646 w 11028"/>
                  <a:gd name="T53" fmla="*/ 2147483646 h 9913"/>
                  <a:gd name="T54" fmla="*/ 2147483646 w 11028"/>
                  <a:gd name="T55" fmla="*/ 2147483646 h 9913"/>
                  <a:gd name="T56" fmla="*/ 2147483646 w 11028"/>
                  <a:gd name="T57" fmla="*/ 2147483646 h 9913"/>
                  <a:gd name="T58" fmla="*/ 2147483646 w 11028"/>
                  <a:gd name="T59" fmla="*/ 2147483646 h 9913"/>
                  <a:gd name="T60" fmla="*/ 2147483646 w 11028"/>
                  <a:gd name="T61" fmla="*/ 2147483646 h 9913"/>
                  <a:gd name="T62" fmla="*/ 2147483646 w 11028"/>
                  <a:gd name="T63" fmla="*/ 2147483646 h 9913"/>
                  <a:gd name="T64" fmla="*/ 2147483646 w 11028"/>
                  <a:gd name="T65" fmla="*/ 2147483646 h 9913"/>
                  <a:gd name="T66" fmla="*/ 2147483646 w 11028"/>
                  <a:gd name="T67" fmla="*/ 2147483646 h 9913"/>
                  <a:gd name="T68" fmla="*/ 2147483646 w 11028"/>
                  <a:gd name="T69" fmla="*/ 2147483646 h 9913"/>
                  <a:gd name="T70" fmla="*/ 2147483646 w 11028"/>
                  <a:gd name="T71" fmla="*/ 2147483646 h 9913"/>
                  <a:gd name="T72" fmla="*/ 2147483646 w 11028"/>
                  <a:gd name="T73" fmla="*/ 2147483646 h 9913"/>
                  <a:gd name="T74" fmla="*/ 2147483646 w 11028"/>
                  <a:gd name="T75" fmla="*/ 9765625 h 99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" name="Google Shape;2573;p15"/>
              <p:cNvSpPr>
                <a:spLocks/>
              </p:cNvSpPr>
              <p:nvPr/>
            </p:nvSpPr>
            <p:spPr bwMode="auto">
              <a:xfrm flipH="1">
                <a:off x="-196300" y="2594966"/>
                <a:ext cx="1040399" cy="578890"/>
              </a:xfrm>
              <a:custGeom>
                <a:avLst/>
                <a:gdLst>
                  <a:gd name="T0" fmla="*/ 2147483646 w 30756"/>
                  <a:gd name="T1" fmla="*/ 0 h 17113"/>
                  <a:gd name="T2" fmla="*/ 2147483646 w 30756"/>
                  <a:gd name="T3" fmla="*/ 2147483646 h 17113"/>
                  <a:gd name="T4" fmla="*/ 2147483646 w 30756"/>
                  <a:gd name="T5" fmla="*/ 2147483646 h 17113"/>
                  <a:gd name="T6" fmla="*/ 2147483646 w 30756"/>
                  <a:gd name="T7" fmla="*/ 2147483646 h 17113"/>
                  <a:gd name="T8" fmla="*/ 2147483646 w 30756"/>
                  <a:gd name="T9" fmla="*/ 2147483646 h 17113"/>
                  <a:gd name="T10" fmla="*/ 2147483646 w 30756"/>
                  <a:gd name="T11" fmla="*/ 2147483646 h 17113"/>
                  <a:gd name="T12" fmla="*/ 2147483646 w 30756"/>
                  <a:gd name="T13" fmla="*/ 2147483646 h 17113"/>
                  <a:gd name="T14" fmla="*/ 2147483646 w 30756"/>
                  <a:gd name="T15" fmla="*/ 2147483646 h 17113"/>
                  <a:gd name="T16" fmla="*/ 2147483646 w 30756"/>
                  <a:gd name="T17" fmla="*/ 2147483646 h 17113"/>
                  <a:gd name="T18" fmla="*/ 2147483646 w 30756"/>
                  <a:gd name="T19" fmla="*/ 2147483646 h 17113"/>
                  <a:gd name="T20" fmla="*/ 2147483646 w 30756"/>
                  <a:gd name="T21" fmla="*/ 2147483646 h 17113"/>
                  <a:gd name="T22" fmla="*/ 2147483646 w 30756"/>
                  <a:gd name="T23" fmla="*/ 2147483646 h 17113"/>
                  <a:gd name="T24" fmla="*/ 2147483646 w 30756"/>
                  <a:gd name="T25" fmla="*/ 2147483646 h 17113"/>
                  <a:gd name="T26" fmla="*/ 2147483646 w 30756"/>
                  <a:gd name="T27" fmla="*/ 2147483646 h 17113"/>
                  <a:gd name="T28" fmla="*/ 2147483646 w 30756"/>
                  <a:gd name="T29" fmla="*/ 2147483646 h 17113"/>
                  <a:gd name="T30" fmla="*/ 2147483646 w 30756"/>
                  <a:gd name="T31" fmla="*/ 2147483646 h 17113"/>
                  <a:gd name="T32" fmla="*/ 2147483646 w 30756"/>
                  <a:gd name="T33" fmla="*/ 2147483646 h 17113"/>
                  <a:gd name="T34" fmla="*/ 2147483646 w 30756"/>
                  <a:gd name="T35" fmla="*/ 2147483646 h 17113"/>
                  <a:gd name="T36" fmla="*/ 2147483646 w 30756"/>
                  <a:gd name="T37" fmla="*/ 2147483646 h 17113"/>
                  <a:gd name="T38" fmla="*/ 2147483646 w 30756"/>
                  <a:gd name="T39" fmla="*/ 2147483646 h 17113"/>
                  <a:gd name="T40" fmla="*/ 2147483646 w 30756"/>
                  <a:gd name="T41" fmla="*/ 2147483646 h 17113"/>
                  <a:gd name="T42" fmla="*/ 2147483646 w 30756"/>
                  <a:gd name="T43" fmla="*/ 2147483646 h 17113"/>
                  <a:gd name="T44" fmla="*/ 2147483646 w 30756"/>
                  <a:gd name="T45" fmla="*/ 2147483646 h 17113"/>
                  <a:gd name="T46" fmla="*/ 2147483646 w 30756"/>
                  <a:gd name="T47" fmla="*/ 2147483646 h 17113"/>
                  <a:gd name="T48" fmla="*/ 2147483646 w 30756"/>
                  <a:gd name="T49" fmla="*/ 2147483646 h 17113"/>
                  <a:gd name="T50" fmla="*/ 2147483646 w 30756"/>
                  <a:gd name="T51" fmla="*/ 2147483646 h 17113"/>
                  <a:gd name="T52" fmla="*/ 2147483646 w 30756"/>
                  <a:gd name="T53" fmla="*/ 2147483646 h 17113"/>
                  <a:gd name="T54" fmla="*/ 2147483646 w 30756"/>
                  <a:gd name="T55" fmla="*/ 2147483646 h 17113"/>
                  <a:gd name="T56" fmla="*/ 2147483646 w 30756"/>
                  <a:gd name="T57" fmla="*/ 2147483646 h 17113"/>
                  <a:gd name="T58" fmla="*/ 2147483646 w 30756"/>
                  <a:gd name="T59" fmla="*/ 2147483646 h 17113"/>
                  <a:gd name="T60" fmla="*/ 2147483646 w 30756"/>
                  <a:gd name="T61" fmla="*/ 2147483646 h 17113"/>
                  <a:gd name="T62" fmla="*/ 2147483646 w 30756"/>
                  <a:gd name="T63" fmla="*/ 2147483646 h 17113"/>
                  <a:gd name="T64" fmla="*/ 2147483646 w 30756"/>
                  <a:gd name="T65" fmla="*/ 2147483646 h 17113"/>
                  <a:gd name="T66" fmla="*/ 2147483646 w 30756"/>
                  <a:gd name="T67" fmla="*/ 2147483646 h 17113"/>
                  <a:gd name="T68" fmla="*/ 2147483646 w 30756"/>
                  <a:gd name="T69" fmla="*/ 2147483646 h 17113"/>
                  <a:gd name="T70" fmla="*/ 2147483646 w 30756"/>
                  <a:gd name="T71" fmla="*/ 2147483646 h 17113"/>
                  <a:gd name="T72" fmla="*/ 2147483646 w 30756"/>
                  <a:gd name="T73" fmla="*/ 2147483646 h 17113"/>
                  <a:gd name="T74" fmla="*/ 2147483646 w 30756"/>
                  <a:gd name="T75" fmla="*/ 2147483646 h 17113"/>
                  <a:gd name="T76" fmla="*/ 2147483646 w 30756"/>
                  <a:gd name="T77" fmla="*/ 2147483646 h 17113"/>
                  <a:gd name="T78" fmla="*/ 2147483646 w 30756"/>
                  <a:gd name="T79" fmla="*/ 2147483646 h 17113"/>
                  <a:gd name="T80" fmla="*/ 2147483646 w 30756"/>
                  <a:gd name="T81" fmla="*/ 0 h 17113"/>
                  <a:gd name="T82" fmla="*/ 2147483646 w 30756"/>
                  <a:gd name="T83" fmla="*/ 0 h 1711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lnTo>
                      <a:pt x="21949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6" name="Google Shape;2574;p15"/>
            <p:cNvSpPr>
              <a:spLocks/>
            </p:cNvSpPr>
            <p:nvPr/>
          </p:nvSpPr>
          <p:spPr bwMode="auto">
            <a:xfrm rot="10800000">
              <a:off x="6294542" y="3709374"/>
              <a:ext cx="163280" cy="357043"/>
            </a:xfrm>
            <a:custGeom>
              <a:avLst/>
              <a:gdLst>
                <a:gd name="T0" fmla="*/ 2147483646 w 9272"/>
                <a:gd name="T1" fmla="*/ 1731047 h 20275"/>
                <a:gd name="T2" fmla="*/ 1288771646 w 9272"/>
                <a:gd name="T3" fmla="*/ 2147483646 h 20275"/>
                <a:gd name="T4" fmla="*/ 2147483646 w 9272"/>
                <a:gd name="T5" fmla="*/ 2147483646 h 20275"/>
                <a:gd name="T6" fmla="*/ 2147483646 w 9272"/>
                <a:gd name="T7" fmla="*/ 2147483646 h 20275"/>
                <a:gd name="T8" fmla="*/ 2147483646 w 9272"/>
                <a:gd name="T9" fmla="*/ 1731047 h 202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anchor="ctr"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201021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578;p16"/>
          <p:cNvGrpSpPr>
            <a:grpSpLocks/>
          </p:cNvGrpSpPr>
          <p:nvPr/>
        </p:nvGrpSpPr>
        <p:grpSpPr bwMode="auto">
          <a:xfrm>
            <a:off x="-87313" y="346075"/>
            <a:ext cx="12314238" cy="7110413"/>
            <a:chOff x="-65450" y="259275"/>
            <a:chExt cx="9236161" cy="5332754"/>
          </a:xfrm>
        </p:grpSpPr>
        <p:grpSp>
          <p:nvGrpSpPr>
            <p:cNvPr id="5" name="Google Shape;2579;p16"/>
            <p:cNvGrpSpPr>
              <a:grpSpLocks/>
            </p:cNvGrpSpPr>
            <p:nvPr/>
          </p:nvGrpSpPr>
          <p:grpSpPr bwMode="auto"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118" name="Google Shape;2580;p16"/>
              <p:cNvSpPr>
                <a:spLocks/>
              </p:cNvSpPr>
              <p:nvPr/>
            </p:nvSpPr>
            <p:spPr bwMode="auto">
              <a:xfrm flipH="1">
                <a:off x="-65450" y="3968951"/>
                <a:ext cx="9209436" cy="1213371"/>
              </a:xfrm>
              <a:custGeom>
                <a:avLst/>
                <a:gdLst>
                  <a:gd name="T0" fmla="*/ 2147483646 w 75622"/>
                  <a:gd name="T1" fmla="*/ 178890 h 107378"/>
                  <a:gd name="T2" fmla="*/ 2147483646 w 75622"/>
                  <a:gd name="T3" fmla="*/ 24685011 h 107378"/>
                  <a:gd name="T4" fmla="*/ 2147483646 w 75622"/>
                  <a:gd name="T5" fmla="*/ 264380306 h 107378"/>
                  <a:gd name="T6" fmla="*/ 2147483646 w 75622"/>
                  <a:gd name="T7" fmla="*/ 577790234 h 107378"/>
                  <a:gd name="T8" fmla="*/ 2147483646 w 75622"/>
                  <a:gd name="T9" fmla="*/ 1346084496 h 107378"/>
                  <a:gd name="T10" fmla="*/ 2147483646 w 75622"/>
                  <a:gd name="T11" fmla="*/ 1432124385 h 107378"/>
                  <a:gd name="T12" fmla="*/ 2147483646 w 75622"/>
                  <a:gd name="T13" fmla="*/ 1450548633 h 107378"/>
                  <a:gd name="T14" fmla="*/ 2147483646 w 75622"/>
                  <a:gd name="T15" fmla="*/ 1542849285 h 107378"/>
                  <a:gd name="T16" fmla="*/ 2147483646 w 75622"/>
                  <a:gd name="T17" fmla="*/ 1757859445 h 107378"/>
                  <a:gd name="T18" fmla="*/ 2147483646 w 75622"/>
                  <a:gd name="T19" fmla="*/ 2138884878 h 107378"/>
                  <a:gd name="T20" fmla="*/ 2147483646 w 75622"/>
                  <a:gd name="T21" fmla="*/ 2147483646 h 107378"/>
                  <a:gd name="T22" fmla="*/ 2147483646 w 75622"/>
                  <a:gd name="T23" fmla="*/ 2147483646 h 107378"/>
                  <a:gd name="T24" fmla="*/ 2147483646 w 75622"/>
                  <a:gd name="T25" fmla="*/ 2147483646 h 107378"/>
                  <a:gd name="T26" fmla="*/ 2147483646 w 75622"/>
                  <a:gd name="T27" fmla="*/ 2147483646 h 107378"/>
                  <a:gd name="T28" fmla="*/ 2147483646 w 75622"/>
                  <a:gd name="T29" fmla="*/ 2147483646 h 107378"/>
                  <a:gd name="T30" fmla="*/ 2147483646 w 75622"/>
                  <a:gd name="T31" fmla="*/ 2147483646 h 107378"/>
                  <a:gd name="T32" fmla="*/ 2147483646 w 75622"/>
                  <a:gd name="T33" fmla="*/ 2147483646 h 107378"/>
                  <a:gd name="T34" fmla="*/ 2147483646 w 75622"/>
                  <a:gd name="T35" fmla="*/ 2147483646 h 107378"/>
                  <a:gd name="T36" fmla="*/ 2147483646 w 75622"/>
                  <a:gd name="T37" fmla="*/ 2147483646 h 107378"/>
                  <a:gd name="T38" fmla="*/ 2147483646 w 75622"/>
                  <a:gd name="T39" fmla="*/ 2147483646 h 107378"/>
                  <a:gd name="T40" fmla="*/ 2147483646 w 75622"/>
                  <a:gd name="T41" fmla="*/ 2147483646 h 107378"/>
                  <a:gd name="T42" fmla="*/ 2147483646 w 75622"/>
                  <a:gd name="T43" fmla="*/ 2065187613 h 107378"/>
                  <a:gd name="T44" fmla="*/ 2147483646 w 75622"/>
                  <a:gd name="T45" fmla="*/ 1893092003 h 107378"/>
                  <a:gd name="T46" fmla="*/ 2147483646 w 75622"/>
                  <a:gd name="T47" fmla="*/ 1512082401 h 107378"/>
                  <a:gd name="T48" fmla="*/ 2147483646 w 75622"/>
                  <a:gd name="T49" fmla="*/ 1192429090 h 107378"/>
                  <a:gd name="T50" fmla="*/ 2147483646 w 75622"/>
                  <a:gd name="T51" fmla="*/ 928210430 h 107378"/>
                  <a:gd name="T52" fmla="*/ 2147483646 w 75622"/>
                  <a:gd name="T53" fmla="*/ 774555024 h 107378"/>
                  <a:gd name="T54" fmla="*/ 2147483646 w 75622"/>
                  <a:gd name="T55" fmla="*/ 731445629 h 107378"/>
                  <a:gd name="T56" fmla="*/ 2147483646 w 75622"/>
                  <a:gd name="T57" fmla="*/ 731445629 h 107378"/>
                  <a:gd name="T58" fmla="*/ 2147483646 w 75622"/>
                  <a:gd name="T59" fmla="*/ 792979273 h 107378"/>
                  <a:gd name="T60" fmla="*/ 2147483646 w 75622"/>
                  <a:gd name="T61" fmla="*/ 860594913 h 107378"/>
                  <a:gd name="T62" fmla="*/ 2147483646 w 75622"/>
                  <a:gd name="T63" fmla="*/ 2147483646 h 107378"/>
                  <a:gd name="T64" fmla="*/ 2147483646 w 75622"/>
                  <a:gd name="T65" fmla="*/ 2147483646 h 107378"/>
                  <a:gd name="T66" fmla="*/ 2147483646 w 75622"/>
                  <a:gd name="T67" fmla="*/ 2147483646 h 107378"/>
                  <a:gd name="T68" fmla="*/ 2147483646 w 75622"/>
                  <a:gd name="T69" fmla="*/ 2147483646 h 107378"/>
                  <a:gd name="T70" fmla="*/ 2147483646 w 75622"/>
                  <a:gd name="T71" fmla="*/ 2147483646 h 107378"/>
                  <a:gd name="T72" fmla="*/ 2147483646 w 75622"/>
                  <a:gd name="T73" fmla="*/ 2147483646 h 107378"/>
                  <a:gd name="T74" fmla="*/ 2147483646 w 75622"/>
                  <a:gd name="T75" fmla="*/ 2147483646 h 107378"/>
                  <a:gd name="T76" fmla="*/ 2147483646 w 75622"/>
                  <a:gd name="T77" fmla="*/ 178890 h 10737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2581;p16"/>
              <p:cNvSpPr>
                <a:spLocks/>
              </p:cNvSpPr>
              <p:nvPr/>
            </p:nvSpPr>
            <p:spPr bwMode="auto">
              <a:xfrm flipH="1">
                <a:off x="-38772" y="4286502"/>
                <a:ext cx="9209483" cy="895801"/>
              </a:xfrm>
              <a:custGeom>
                <a:avLst/>
                <a:gdLst>
                  <a:gd name="T0" fmla="*/ 2147483646 w 75655"/>
                  <a:gd name="T1" fmla="*/ 0 h 81492"/>
                  <a:gd name="T2" fmla="*/ 2147483646 w 75655"/>
                  <a:gd name="T3" fmla="*/ 2147483646 h 81492"/>
                  <a:gd name="T4" fmla="*/ 2147483646 w 75655"/>
                  <a:gd name="T5" fmla="*/ 2147483646 h 81492"/>
                  <a:gd name="T6" fmla="*/ 2147483646 w 75655"/>
                  <a:gd name="T7" fmla="*/ 2147483646 h 81492"/>
                  <a:gd name="T8" fmla="*/ 2147483646 w 75655"/>
                  <a:gd name="T9" fmla="*/ 2147483646 h 81492"/>
                  <a:gd name="T10" fmla="*/ 2147483646 w 75655"/>
                  <a:gd name="T11" fmla="*/ 2147483646 h 81492"/>
                  <a:gd name="T12" fmla="*/ 2147483646 w 75655"/>
                  <a:gd name="T13" fmla="*/ 2147483646 h 81492"/>
                  <a:gd name="T14" fmla="*/ 2147483646 w 75655"/>
                  <a:gd name="T15" fmla="*/ 2147483646 h 81492"/>
                  <a:gd name="T16" fmla="*/ 2147483646 w 75655"/>
                  <a:gd name="T17" fmla="*/ 2147483646 h 81492"/>
                  <a:gd name="T18" fmla="*/ 2147483646 w 75655"/>
                  <a:gd name="T19" fmla="*/ 2147483646 h 81492"/>
                  <a:gd name="T20" fmla="*/ 2147483646 w 75655"/>
                  <a:gd name="T21" fmla="*/ 2147483646 h 81492"/>
                  <a:gd name="T22" fmla="*/ 2147483646 w 75655"/>
                  <a:gd name="T23" fmla="*/ 2147483646 h 81492"/>
                  <a:gd name="T24" fmla="*/ 2147483646 w 75655"/>
                  <a:gd name="T25" fmla="*/ 2147483646 h 81492"/>
                  <a:gd name="T26" fmla="*/ 2147483646 w 75655"/>
                  <a:gd name="T27" fmla="*/ 2147483646 h 81492"/>
                  <a:gd name="T28" fmla="*/ 2147483646 w 75655"/>
                  <a:gd name="T29" fmla="*/ 2147483646 h 81492"/>
                  <a:gd name="T30" fmla="*/ 2147483646 w 75655"/>
                  <a:gd name="T31" fmla="*/ 2147483646 h 81492"/>
                  <a:gd name="T32" fmla="*/ 2147483646 w 75655"/>
                  <a:gd name="T33" fmla="*/ 2147483646 h 81492"/>
                  <a:gd name="T34" fmla="*/ 2147483646 w 75655"/>
                  <a:gd name="T35" fmla="*/ 2147483646 h 81492"/>
                  <a:gd name="T36" fmla="*/ 2147483646 w 75655"/>
                  <a:gd name="T37" fmla="*/ 1681100673 h 81492"/>
                  <a:gd name="T38" fmla="*/ 2147483646 w 75655"/>
                  <a:gd name="T39" fmla="*/ 1333140387 h 81492"/>
                  <a:gd name="T40" fmla="*/ 2147483646 w 75655"/>
                  <a:gd name="T41" fmla="*/ 1156423271 h 81492"/>
                  <a:gd name="T42" fmla="*/ 2147483646 w 75655"/>
                  <a:gd name="T43" fmla="*/ 1145823619 h 81492"/>
                  <a:gd name="T44" fmla="*/ 2147483646 w 75655"/>
                  <a:gd name="T45" fmla="*/ 1124316183 h 81492"/>
                  <a:gd name="T46" fmla="*/ 2147483646 w 75655"/>
                  <a:gd name="T47" fmla="*/ 979706276 h 81492"/>
                  <a:gd name="T48" fmla="*/ 2147483646 w 75655"/>
                  <a:gd name="T49" fmla="*/ 347973575 h 81492"/>
                  <a:gd name="T50" fmla="*/ 2147483646 w 75655"/>
                  <a:gd name="T51" fmla="*/ 69661686 h 81492"/>
                  <a:gd name="T52" fmla="*/ 2147483646 w 75655"/>
                  <a:gd name="T53" fmla="*/ 10745743 h 81492"/>
                  <a:gd name="T54" fmla="*/ 2147483646 w 75655"/>
                  <a:gd name="T55" fmla="*/ 0 h 8149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6" name="Google Shape;2582;p16"/>
            <p:cNvSpPr>
              <a:spLocks/>
            </p:cNvSpPr>
            <p:nvPr/>
          </p:nvSpPr>
          <p:spPr bwMode="auto">
            <a:xfrm>
              <a:off x="6888279" y="259275"/>
              <a:ext cx="1138176" cy="56144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7" name="Google Shape;2583;p16"/>
            <p:cNvSpPr>
              <a:spLocks/>
            </p:cNvSpPr>
            <p:nvPr/>
          </p:nvSpPr>
          <p:spPr bwMode="auto">
            <a:xfrm>
              <a:off x="8319849" y="2897897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8" name="Google Shape;2584;p16"/>
            <p:cNvSpPr>
              <a:spLocks/>
            </p:cNvSpPr>
            <p:nvPr/>
          </p:nvSpPr>
          <p:spPr bwMode="auto">
            <a:xfrm>
              <a:off x="4484350" y="10300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9" name="Google Shape;2585;p16"/>
            <p:cNvGrpSpPr>
              <a:grpSpLocks/>
            </p:cNvGrpSpPr>
            <p:nvPr/>
          </p:nvGrpSpPr>
          <p:grpSpPr bwMode="auto"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10" name="Google Shape;2586;p16"/>
              <p:cNvGrpSpPr>
                <a:grpSpLocks/>
              </p:cNvGrpSpPr>
              <p:nvPr/>
            </p:nvGrpSpPr>
            <p:grpSpPr bwMode="auto"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02" name="Google Shape;2587;p16"/>
                <p:cNvSpPr>
                  <a:spLocks/>
                </p:cNvSpPr>
                <p:nvPr/>
              </p:nvSpPr>
              <p:spPr bwMode="auto">
                <a:xfrm>
                  <a:off x="1734750" y="627100"/>
                  <a:ext cx="127600" cy="161425"/>
                </a:xfrm>
                <a:custGeom>
                  <a:avLst/>
                  <a:gdLst>
                    <a:gd name="T0" fmla="*/ 2147483646 w 5104"/>
                    <a:gd name="T1" fmla="*/ 0 h 6457"/>
                    <a:gd name="T2" fmla="*/ 2147483646 w 5104"/>
                    <a:gd name="T3" fmla="*/ 2147483646 h 6457"/>
                    <a:gd name="T4" fmla="*/ 2147483646 w 5104"/>
                    <a:gd name="T5" fmla="*/ 2147483646 h 6457"/>
                    <a:gd name="T6" fmla="*/ 2147483646 w 5104"/>
                    <a:gd name="T7" fmla="*/ 2147483646 h 6457"/>
                    <a:gd name="T8" fmla="*/ 2147483646 w 5104"/>
                    <a:gd name="T9" fmla="*/ 2147483646 h 6457"/>
                    <a:gd name="T10" fmla="*/ 2147483646 w 5104"/>
                    <a:gd name="T11" fmla="*/ 2147483646 h 6457"/>
                    <a:gd name="T12" fmla="*/ 2147483646 w 5104"/>
                    <a:gd name="T13" fmla="*/ 0 h 64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2588;p16"/>
                <p:cNvSpPr>
                  <a:spLocks/>
                </p:cNvSpPr>
                <p:nvPr/>
              </p:nvSpPr>
              <p:spPr bwMode="auto">
                <a:xfrm>
                  <a:off x="1865675" y="683675"/>
                  <a:ext cx="165975" cy="101750"/>
                </a:xfrm>
                <a:custGeom>
                  <a:avLst/>
                  <a:gdLst>
                    <a:gd name="T0" fmla="*/ 2147483646 w 6639"/>
                    <a:gd name="T1" fmla="*/ 0 h 4070"/>
                    <a:gd name="T2" fmla="*/ 2147483646 w 6639"/>
                    <a:gd name="T3" fmla="*/ 2147483646 h 4070"/>
                    <a:gd name="T4" fmla="*/ 0 w 6639"/>
                    <a:gd name="T5" fmla="*/ 2147483646 h 4070"/>
                    <a:gd name="T6" fmla="*/ 2147483646 w 6639"/>
                    <a:gd name="T7" fmla="*/ 2147483646 h 4070"/>
                    <a:gd name="T8" fmla="*/ 2147483646 w 6639"/>
                    <a:gd name="T9" fmla="*/ 2147483646 h 4070"/>
                    <a:gd name="T10" fmla="*/ 2147483646 w 6639"/>
                    <a:gd name="T11" fmla="*/ 2147483646 h 4070"/>
                    <a:gd name="T12" fmla="*/ 2147483646 w 6639"/>
                    <a:gd name="T13" fmla="*/ 2147483646 h 4070"/>
                    <a:gd name="T14" fmla="*/ 2147483646 w 6639"/>
                    <a:gd name="T15" fmla="*/ 234375000 h 4070"/>
                    <a:gd name="T16" fmla="*/ 2147483646 w 6639"/>
                    <a:gd name="T17" fmla="*/ 0 h 40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2589;p16"/>
                <p:cNvSpPr>
                  <a:spLocks/>
                </p:cNvSpPr>
                <p:nvPr/>
              </p:nvSpPr>
              <p:spPr bwMode="auto">
                <a:xfrm>
                  <a:off x="1664700" y="736275"/>
                  <a:ext cx="171800" cy="159825"/>
                </a:xfrm>
                <a:custGeom>
                  <a:avLst/>
                  <a:gdLst>
                    <a:gd name="T0" fmla="*/ 2147483646 w 6872"/>
                    <a:gd name="T1" fmla="*/ 0 h 6393"/>
                    <a:gd name="T2" fmla="*/ 2147483646 w 6872"/>
                    <a:gd name="T3" fmla="*/ 214843750 h 6393"/>
                    <a:gd name="T4" fmla="*/ 332031250 w 6872"/>
                    <a:gd name="T5" fmla="*/ 2147483646 h 6393"/>
                    <a:gd name="T6" fmla="*/ 2147483646 w 6872"/>
                    <a:gd name="T7" fmla="*/ 2147483646 h 6393"/>
                    <a:gd name="T8" fmla="*/ 2147483646 w 6872"/>
                    <a:gd name="T9" fmla="*/ 2147483646 h 6393"/>
                    <a:gd name="T10" fmla="*/ 2147483646 w 6872"/>
                    <a:gd name="T11" fmla="*/ 2147483646 h 6393"/>
                    <a:gd name="T12" fmla="*/ 2147483646 w 6872"/>
                    <a:gd name="T13" fmla="*/ 2147483646 h 6393"/>
                    <a:gd name="T14" fmla="*/ 2147483646 w 6872"/>
                    <a:gd name="T15" fmla="*/ 0 h 639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2590;p16"/>
                <p:cNvSpPr>
                  <a:spLocks/>
                </p:cNvSpPr>
                <p:nvPr/>
              </p:nvSpPr>
              <p:spPr bwMode="auto">
                <a:xfrm>
                  <a:off x="1832325" y="796850"/>
                  <a:ext cx="227675" cy="101800"/>
                </a:xfrm>
                <a:custGeom>
                  <a:avLst/>
                  <a:gdLst>
                    <a:gd name="T0" fmla="*/ 2147483646 w 9107"/>
                    <a:gd name="T1" fmla="*/ 0 h 4072"/>
                    <a:gd name="T2" fmla="*/ 2147483646 w 9107"/>
                    <a:gd name="T3" fmla="*/ 2147483646 h 4072"/>
                    <a:gd name="T4" fmla="*/ 0 w 9107"/>
                    <a:gd name="T5" fmla="*/ 2147483646 h 4072"/>
                    <a:gd name="T6" fmla="*/ 2147483646 w 9107"/>
                    <a:gd name="T7" fmla="*/ 2147483646 h 4072"/>
                    <a:gd name="T8" fmla="*/ 2147483646 w 9107"/>
                    <a:gd name="T9" fmla="*/ 2147483646 h 4072"/>
                    <a:gd name="T10" fmla="*/ 2147483646 w 9107"/>
                    <a:gd name="T11" fmla="*/ 2147483646 h 4072"/>
                    <a:gd name="T12" fmla="*/ 2147483646 w 9107"/>
                    <a:gd name="T13" fmla="*/ 2147483646 h 4072"/>
                    <a:gd name="T14" fmla="*/ 2147483646 w 9107"/>
                    <a:gd name="T15" fmla="*/ 2147483646 h 4072"/>
                    <a:gd name="T16" fmla="*/ 2147483646 w 9107"/>
                    <a:gd name="T17" fmla="*/ 0 h 40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2591;p16"/>
                <p:cNvSpPr>
                  <a:spLocks/>
                </p:cNvSpPr>
                <p:nvPr/>
              </p:nvSpPr>
              <p:spPr bwMode="auto">
                <a:xfrm>
                  <a:off x="1611325" y="872625"/>
                  <a:ext cx="204325" cy="129400"/>
                </a:xfrm>
                <a:custGeom>
                  <a:avLst/>
                  <a:gdLst>
                    <a:gd name="T0" fmla="*/ 2147483646 w 8173"/>
                    <a:gd name="T1" fmla="*/ 9765625 h 5176"/>
                    <a:gd name="T2" fmla="*/ 2147483646 w 8173"/>
                    <a:gd name="T3" fmla="*/ 48828125 h 5176"/>
                    <a:gd name="T4" fmla="*/ 2147483646 w 8173"/>
                    <a:gd name="T5" fmla="*/ 2147483646 h 5176"/>
                    <a:gd name="T6" fmla="*/ 1630859375 w 8173"/>
                    <a:gd name="T7" fmla="*/ 2147483646 h 5176"/>
                    <a:gd name="T8" fmla="*/ 2147483646 w 8173"/>
                    <a:gd name="T9" fmla="*/ 2147483646 h 5176"/>
                    <a:gd name="T10" fmla="*/ 2147483646 w 8173"/>
                    <a:gd name="T11" fmla="*/ 2147483646 h 5176"/>
                    <a:gd name="T12" fmla="*/ 2147483646 w 8173"/>
                    <a:gd name="T13" fmla="*/ 2147483646 h 5176"/>
                    <a:gd name="T14" fmla="*/ 2147483646 w 8173"/>
                    <a:gd name="T15" fmla="*/ 9765625 h 51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2592;p16"/>
                <p:cNvSpPr>
                  <a:spLocks/>
                </p:cNvSpPr>
                <p:nvPr/>
              </p:nvSpPr>
              <p:spPr bwMode="auto">
                <a:xfrm>
                  <a:off x="1814800" y="929450"/>
                  <a:ext cx="210175" cy="82125"/>
                </a:xfrm>
                <a:custGeom>
                  <a:avLst/>
                  <a:gdLst>
                    <a:gd name="T0" fmla="*/ 2147483646 w 8407"/>
                    <a:gd name="T1" fmla="*/ 0 h 3285"/>
                    <a:gd name="T2" fmla="*/ 2147483646 w 8407"/>
                    <a:gd name="T3" fmla="*/ 2147483646 h 3285"/>
                    <a:gd name="T4" fmla="*/ 9765625 w 8407"/>
                    <a:gd name="T5" fmla="*/ 2147483646 h 3285"/>
                    <a:gd name="T6" fmla="*/ 2147483646 w 8407"/>
                    <a:gd name="T7" fmla="*/ 2147483646 h 3285"/>
                    <a:gd name="T8" fmla="*/ 2147483646 w 8407"/>
                    <a:gd name="T9" fmla="*/ 2147483646 h 3285"/>
                    <a:gd name="T10" fmla="*/ 2147483646 w 8407"/>
                    <a:gd name="T11" fmla="*/ 2147483646 h 3285"/>
                    <a:gd name="T12" fmla="*/ 2147483646 w 8407"/>
                    <a:gd name="T13" fmla="*/ 2147483646 h 3285"/>
                    <a:gd name="T14" fmla="*/ 2147483646 w 8407"/>
                    <a:gd name="T15" fmla="*/ 2147483646 h 3285"/>
                    <a:gd name="T16" fmla="*/ 2147483646 w 8407"/>
                    <a:gd name="T17" fmla="*/ 1953125000 h 3285"/>
                    <a:gd name="T18" fmla="*/ 2147483646 w 8407"/>
                    <a:gd name="T19" fmla="*/ 0 h 328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2593;p16"/>
                <p:cNvSpPr>
                  <a:spLocks/>
                </p:cNvSpPr>
                <p:nvPr/>
              </p:nvSpPr>
              <p:spPr bwMode="auto">
                <a:xfrm>
                  <a:off x="1587150" y="996275"/>
                  <a:ext cx="219325" cy="80125"/>
                </a:xfrm>
                <a:custGeom>
                  <a:avLst/>
                  <a:gdLst>
                    <a:gd name="T0" fmla="*/ 2147483646 w 8773"/>
                    <a:gd name="T1" fmla="*/ 0 h 3205"/>
                    <a:gd name="T2" fmla="*/ 2147483646 w 8773"/>
                    <a:gd name="T3" fmla="*/ 605468750 h 3205"/>
                    <a:gd name="T4" fmla="*/ 2147483646 w 8773"/>
                    <a:gd name="T5" fmla="*/ 2147483646 h 3205"/>
                    <a:gd name="T6" fmla="*/ 2147483646 w 8773"/>
                    <a:gd name="T7" fmla="*/ 2147483646 h 3205"/>
                    <a:gd name="T8" fmla="*/ 2147483646 w 8773"/>
                    <a:gd name="T9" fmla="*/ 2147483646 h 3205"/>
                    <a:gd name="T10" fmla="*/ 2147483646 w 8773"/>
                    <a:gd name="T11" fmla="*/ 2147483646 h 3205"/>
                    <a:gd name="T12" fmla="*/ 2147483646 w 8773"/>
                    <a:gd name="T13" fmla="*/ 2147483646 h 3205"/>
                    <a:gd name="T14" fmla="*/ 2147483646 w 8773"/>
                    <a:gd name="T15" fmla="*/ 2147483646 h 3205"/>
                    <a:gd name="T16" fmla="*/ 2147483646 w 8773"/>
                    <a:gd name="T17" fmla="*/ 0 h 320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2594;p16"/>
                <p:cNvSpPr>
                  <a:spLocks/>
                </p:cNvSpPr>
                <p:nvPr/>
              </p:nvSpPr>
              <p:spPr bwMode="auto">
                <a:xfrm>
                  <a:off x="1806450" y="1034700"/>
                  <a:ext cx="196000" cy="64950"/>
                </a:xfrm>
                <a:custGeom>
                  <a:avLst/>
                  <a:gdLst>
                    <a:gd name="T0" fmla="*/ 2147483646 w 7840"/>
                    <a:gd name="T1" fmla="*/ 9765625 h 2598"/>
                    <a:gd name="T2" fmla="*/ 9765625 w 7840"/>
                    <a:gd name="T3" fmla="*/ 2147483646 h 2598"/>
                    <a:gd name="T4" fmla="*/ 2147483646 w 7840"/>
                    <a:gd name="T5" fmla="*/ 2147483646 h 2598"/>
                    <a:gd name="T6" fmla="*/ 2147483646 w 7840"/>
                    <a:gd name="T7" fmla="*/ 2147483646 h 2598"/>
                    <a:gd name="T8" fmla="*/ 2147483646 w 7840"/>
                    <a:gd name="T9" fmla="*/ 2147483646 h 2598"/>
                    <a:gd name="T10" fmla="*/ 2147483646 w 7840"/>
                    <a:gd name="T11" fmla="*/ 2147483646 h 2598"/>
                    <a:gd name="T12" fmla="*/ 2147483646 w 7840"/>
                    <a:gd name="T13" fmla="*/ 2147483646 h 2598"/>
                    <a:gd name="T14" fmla="*/ 2147483646 w 7840"/>
                    <a:gd name="T15" fmla="*/ 9765625 h 259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2595;p16"/>
                <p:cNvSpPr>
                  <a:spLocks/>
                </p:cNvSpPr>
                <p:nvPr/>
              </p:nvSpPr>
              <p:spPr bwMode="auto">
                <a:xfrm>
                  <a:off x="1574625" y="1125475"/>
                  <a:ext cx="221025" cy="83125"/>
                </a:xfrm>
                <a:custGeom>
                  <a:avLst/>
                  <a:gdLst>
                    <a:gd name="T0" fmla="*/ 2147483646 w 8841"/>
                    <a:gd name="T1" fmla="*/ 9765625 h 3325"/>
                    <a:gd name="T2" fmla="*/ 2147483646 w 8841"/>
                    <a:gd name="T3" fmla="*/ 1611328125 h 3325"/>
                    <a:gd name="T4" fmla="*/ 654296875 w 8841"/>
                    <a:gd name="T5" fmla="*/ 2147483646 h 3325"/>
                    <a:gd name="T6" fmla="*/ 2147483646 w 8841"/>
                    <a:gd name="T7" fmla="*/ 2147483646 h 3325"/>
                    <a:gd name="T8" fmla="*/ 2147483646 w 8841"/>
                    <a:gd name="T9" fmla="*/ 2147483646 h 3325"/>
                    <a:gd name="T10" fmla="*/ 2147483646 w 8841"/>
                    <a:gd name="T11" fmla="*/ 2147483646 h 3325"/>
                    <a:gd name="T12" fmla="*/ 2147483646 w 8841"/>
                    <a:gd name="T13" fmla="*/ 2147483646 h 3325"/>
                    <a:gd name="T14" fmla="*/ 2147483646 w 8841"/>
                    <a:gd name="T15" fmla="*/ 2147483646 h 3325"/>
                    <a:gd name="T16" fmla="*/ 2147483646 w 8841"/>
                    <a:gd name="T17" fmla="*/ 9765625 h 33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2596;p16"/>
                <p:cNvSpPr>
                  <a:spLocks/>
                </p:cNvSpPr>
                <p:nvPr/>
              </p:nvSpPr>
              <p:spPr bwMode="auto">
                <a:xfrm>
                  <a:off x="1798125" y="1125650"/>
                  <a:ext cx="245200" cy="92000"/>
                </a:xfrm>
                <a:custGeom>
                  <a:avLst/>
                  <a:gdLst>
                    <a:gd name="T0" fmla="*/ 2147483646 w 9808"/>
                    <a:gd name="T1" fmla="*/ 0 h 3680"/>
                    <a:gd name="T2" fmla="*/ 0 w 9808"/>
                    <a:gd name="T3" fmla="*/ 2147483646 h 3680"/>
                    <a:gd name="T4" fmla="*/ 2147483646 w 9808"/>
                    <a:gd name="T5" fmla="*/ 2147483646 h 3680"/>
                    <a:gd name="T6" fmla="*/ 2147483646 w 9808"/>
                    <a:gd name="T7" fmla="*/ 2147483646 h 3680"/>
                    <a:gd name="T8" fmla="*/ 2147483646 w 9808"/>
                    <a:gd name="T9" fmla="*/ 2147483646 h 3680"/>
                    <a:gd name="T10" fmla="*/ 2147483646 w 9808"/>
                    <a:gd name="T11" fmla="*/ 2147483646 h 3680"/>
                    <a:gd name="T12" fmla="*/ 2147483646 w 9808"/>
                    <a:gd name="T13" fmla="*/ 566406250 h 3680"/>
                    <a:gd name="T14" fmla="*/ 2147483646 w 9808"/>
                    <a:gd name="T15" fmla="*/ 0 h 36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2597;p16"/>
                <p:cNvSpPr>
                  <a:spLocks/>
                </p:cNvSpPr>
                <p:nvPr/>
              </p:nvSpPr>
              <p:spPr bwMode="auto">
                <a:xfrm>
                  <a:off x="1544600" y="1233400"/>
                  <a:ext cx="248550" cy="105475"/>
                </a:xfrm>
                <a:custGeom>
                  <a:avLst/>
                  <a:gdLst>
                    <a:gd name="T0" fmla="*/ 2147483646 w 9942"/>
                    <a:gd name="T1" fmla="*/ 0 h 4219"/>
                    <a:gd name="T2" fmla="*/ 2147483646 w 9942"/>
                    <a:gd name="T3" fmla="*/ 2128906250 h 4219"/>
                    <a:gd name="T4" fmla="*/ 9765625 w 9942"/>
                    <a:gd name="T5" fmla="*/ 2147483646 h 4219"/>
                    <a:gd name="T6" fmla="*/ 2147483646 w 9942"/>
                    <a:gd name="T7" fmla="*/ 2147483646 h 4219"/>
                    <a:gd name="T8" fmla="*/ 2147483646 w 9942"/>
                    <a:gd name="T9" fmla="*/ 2147483646 h 4219"/>
                    <a:gd name="T10" fmla="*/ 2147483646 w 9942"/>
                    <a:gd name="T11" fmla="*/ 2147483646 h 4219"/>
                    <a:gd name="T12" fmla="*/ 2147483646 w 9942"/>
                    <a:gd name="T13" fmla="*/ 2147483646 h 4219"/>
                    <a:gd name="T14" fmla="*/ 2147483646 w 9942"/>
                    <a:gd name="T15" fmla="*/ 0 h 42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3" name="Google Shape;2598;p16"/>
                <p:cNvSpPr>
                  <a:spLocks/>
                </p:cNvSpPr>
                <p:nvPr/>
              </p:nvSpPr>
              <p:spPr bwMode="auto">
                <a:xfrm>
                  <a:off x="1793125" y="1242675"/>
                  <a:ext cx="243525" cy="91350"/>
                </a:xfrm>
                <a:custGeom>
                  <a:avLst/>
                  <a:gdLst>
                    <a:gd name="T0" fmla="*/ 2147483646 w 9741"/>
                    <a:gd name="T1" fmla="*/ 0 h 3654"/>
                    <a:gd name="T2" fmla="*/ 0 w 9741"/>
                    <a:gd name="T3" fmla="*/ 2147483646 h 3654"/>
                    <a:gd name="T4" fmla="*/ 2147483646 w 9741"/>
                    <a:gd name="T5" fmla="*/ 2147483646 h 3654"/>
                    <a:gd name="T6" fmla="*/ 2147483646 w 9741"/>
                    <a:gd name="T7" fmla="*/ 2147483646 h 3654"/>
                    <a:gd name="T8" fmla="*/ 2147483646 w 9741"/>
                    <a:gd name="T9" fmla="*/ 2147483646 h 3654"/>
                    <a:gd name="T10" fmla="*/ 2147483646 w 9741"/>
                    <a:gd name="T11" fmla="*/ 2147483646 h 3654"/>
                    <a:gd name="T12" fmla="*/ 2147483646 w 9741"/>
                    <a:gd name="T13" fmla="*/ 2147483646 h 3654"/>
                    <a:gd name="T14" fmla="*/ 2147483646 w 9741"/>
                    <a:gd name="T15" fmla="*/ 2147483646 h 3654"/>
                    <a:gd name="T16" fmla="*/ 2147483646 w 9741"/>
                    <a:gd name="T17" fmla="*/ 126953125 h 3654"/>
                    <a:gd name="T18" fmla="*/ 2147483646 w 9741"/>
                    <a:gd name="T19" fmla="*/ 0 h 3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4" name="Google Shape;2599;p16"/>
                <p:cNvSpPr>
                  <a:spLocks/>
                </p:cNvSpPr>
                <p:nvPr/>
              </p:nvSpPr>
              <p:spPr bwMode="auto">
                <a:xfrm>
                  <a:off x="1535425" y="1378150"/>
                  <a:ext cx="262725" cy="104800"/>
                </a:xfrm>
                <a:custGeom>
                  <a:avLst/>
                  <a:gdLst>
                    <a:gd name="T0" fmla="*/ 2147483646 w 10509"/>
                    <a:gd name="T1" fmla="*/ 9765625 h 4192"/>
                    <a:gd name="T2" fmla="*/ 2147483646 w 10509"/>
                    <a:gd name="T3" fmla="*/ 2147483646 h 4192"/>
                    <a:gd name="T4" fmla="*/ 9765625 w 10509"/>
                    <a:gd name="T5" fmla="*/ 2147483646 h 4192"/>
                    <a:gd name="T6" fmla="*/ 2147483646 w 10509"/>
                    <a:gd name="T7" fmla="*/ 2147483646 h 4192"/>
                    <a:gd name="T8" fmla="*/ 2147483646 w 10509"/>
                    <a:gd name="T9" fmla="*/ 2147483646 h 4192"/>
                    <a:gd name="T10" fmla="*/ 2147483646 w 10509"/>
                    <a:gd name="T11" fmla="*/ 2147483646 h 4192"/>
                    <a:gd name="T12" fmla="*/ 2147483646 w 10509"/>
                    <a:gd name="T13" fmla="*/ 2147483646 h 4192"/>
                    <a:gd name="T14" fmla="*/ 2147483646 w 10509"/>
                    <a:gd name="T15" fmla="*/ 9765625 h 419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5" name="Google Shape;2600;p16"/>
                <p:cNvSpPr>
                  <a:spLocks/>
                </p:cNvSpPr>
                <p:nvPr/>
              </p:nvSpPr>
              <p:spPr bwMode="auto">
                <a:xfrm>
                  <a:off x="1795625" y="1351125"/>
                  <a:ext cx="249375" cy="118975"/>
                </a:xfrm>
                <a:custGeom>
                  <a:avLst/>
                  <a:gdLst>
                    <a:gd name="T0" fmla="*/ 2147483646 w 9975"/>
                    <a:gd name="T1" fmla="*/ 0 h 4759"/>
                    <a:gd name="T2" fmla="*/ 2147483646 w 9975"/>
                    <a:gd name="T3" fmla="*/ 117187500 h 4759"/>
                    <a:gd name="T4" fmla="*/ 0 w 9975"/>
                    <a:gd name="T5" fmla="*/ 2147483646 h 4759"/>
                    <a:gd name="T6" fmla="*/ 2147483646 w 9975"/>
                    <a:gd name="T7" fmla="*/ 2147483646 h 4759"/>
                    <a:gd name="T8" fmla="*/ 2147483646 w 9975"/>
                    <a:gd name="T9" fmla="*/ 2147483646 h 4759"/>
                    <a:gd name="T10" fmla="*/ 2147483646 w 9975"/>
                    <a:gd name="T11" fmla="*/ 2147483646 h 4759"/>
                    <a:gd name="T12" fmla="*/ 2147483646 w 9975"/>
                    <a:gd name="T13" fmla="*/ 2147483646 h 4759"/>
                    <a:gd name="T14" fmla="*/ 2147483646 w 9975"/>
                    <a:gd name="T15" fmla="*/ 0 h 47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6" name="Google Shape;2601;p16"/>
                <p:cNvSpPr>
                  <a:spLocks/>
                </p:cNvSpPr>
                <p:nvPr/>
              </p:nvSpPr>
              <p:spPr bwMode="auto">
                <a:xfrm>
                  <a:off x="1781450" y="589500"/>
                  <a:ext cx="139275" cy="1178200"/>
                </a:xfrm>
                <a:custGeom>
                  <a:avLst/>
                  <a:gdLst>
                    <a:gd name="T0" fmla="*/ 2147483646 w 5571"/>
                    <a:gd name="T1" fmla="*/ 0 h 47128"/>
                    <a:gd name="T2" fmla="*/ 2147483646 w 5571"/>
                    <a:gd name="T3" fmla="*/ 859375000 h 47128"/>
                    <a:gd name="T4" fmla="*/ 2147483646 w 5571"/>
                    <a:gd name="T5" fmla="*/ 2147483646 h 47128"/>
                    <a:gd name="T6" fmla="*/ 2147483646 w 5571"/>
                    <a:gd name="T7" fmla="*/ 2147483646 h 47128"/>
                    <a:gd name="T8" fmla="*/ 2147483646 w 5571"/>
                    <a:gd name="T9" fmla="*/ 2147483646 h 47128"/>
                    <a:gd name="T10" fmla="*/ 2147483646 w 5571"/>
                    <a:gd name="T11" fmla="*/ 2147483646 h 47128"/>
                    <a:gd name="T12" fmla="*/ 2147483646 w 5571"/>
                    <a:gd name="T13" fmla="*/ 2147483646 h 47128"/>
                    <a:gd name="T14" fmla="*/ 2147483646 w 5571"/>
                    <a:gd name="T15" fmla="*/ 2147483646 h 47128"/>
                    <a:gd name="T16" fmla="*/ 2147483646 w 5571"/>
                    <a:gd name="T17" fmla="*/ 2147483646 h 47128"/>
                    <a:gd name="T18" fmla="*/ 2147483646 w 5571"/>
                    <a:gd name="T19" fmla="*/ 2147483646 h 47128"/>
                    <a:gd name="T20" fmla="*/ 2147483646 w 5571"/>
                    <a:gd name="T21" fmla="*/ 2147483646 h 47128"/>
                    <a:gd name="T22" fmla="*/ 2147483646 w 5571"/>
                    <a:gd name="T23" fmla="*/ 2147483646 h 47128"/>
                    <a:gd name="T24" fmla="*/ 2147483646 w 5571"/>
                    <a:gd name="T25" fmla="*/ 859375000 h 47128"/>
                    <a:gd name="T26" fmla="*/ 2147483646 w 5571"/>
                    <a:gd name="T27" fmla="*/ 0 h 4712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7" name="Google Shape;2602;p16"/>
                <p:cNvSpPr>
                  <a:spLocks/>
                </p:cNvSpPr>
                <p:nvPr/>
              </p:nvSpPr>
              <p:spPr bwMode="auto">
                <a:xfrm>
                  <a:off x="1879850" y="492925"/>
                  <a:ext cx="124275" cy="185525"/>
                </a:xfrm>
                <a:custGeom>
                  <a:avLst/>
                  <a:gdLst>
                    <a:gd name="T0" fmla="*/ 2147483646 w 4971"/>
                    <a:gd name="T1" fmla="*/ 9765625 h 7421"/>
                    <a:gd name="T2" fmla="*/ 2147483646 w 4971"/>
                    <a:gd name="T3" fmla="*/ 1777343750 h 7421"/>
                    <a:gd name="T4" fmla="*/ 2147483646 w 4971"/>
                    <a:gd name="T5" fmla="*/ 2147483646 h 7421"/>
                    <a:gd name="T6" fmla="*/ 2147483646 w 4971"/>
                    <a:gd name="T7" fmla="*/ 2147483646 h 7421"/>
                    <a:gd name="T8" fmla="*/ 2147483646 w 4971"/>
                    <a:gd name="T9" fmla="*/ 2147483646 h 7421"/>
                    <a:gd name="T10" fmla="*/ 2147483646 w 4971"/>
                    <a:gd name="T11" fmla="*/ 2147483646 h 7421"/>
                    <a:gd name="T12" fmla="*/ 2147483646 w 4971"/>
                    <a:gd name="T13" fmla="*/ 1455078125 h 7421"/>
                    <a:gd name="T14" fmla="*/ 2147483646 w 4971"/>
                    <a:gd name="T15" fmla="*/ 9765625 h 74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1" name="Google Shape;2603;p16"/>
              <p:cNvGrpSpPr>
                <a:grpSpLocks/>
              </p:cNvGrpSpPr>
              <p:nvPr/>
            </p:nvGrpSpPr>
            <p:grpSpPr bwMode="auto"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93" name="Google Shape;2604;p16"/>
                <p:cNvSpPr>
                  <a:spLocks/>
                </p:cNvSpPr>
                <p:nvPr/>
              </p:nvSpPr>
              <p:spPr bwMode="auto">
                <a:xfrm>
                  <a:off x="2235100" y="548200"/>
                  <a:ext cx="759725" cy="1100125"/>
                </a:xfrm>
                <a:custGeom>
                  <a:avLst/>
                  <a:gdLst>
                    <a:gd name="T0" fmla="*/ 2147483646 w 30389"/>
                    <a:gd name="T1" fmla="*/ 0 h 44005"/>
                    <a:gd name="T2" fmla="*/ 2147483646 w 30389"/>
                    <a:gd name="T3" fmla="*/ 2147483646 h 44005"/>
                    <a:gd name="T4" fmla="*/ 2147483646 w 30389"/>
                    <a:gd name="T5" fmla="*/ 2147483646 h 44005"/>
                    <a:gd name="T6" fmla="*/ 2147483646 w 30389"/>
                    <a:gd name="T7" fmla="*/ 2147483646 h 44005"/>
                    <a:gd name="T8" fmla="*/ 2147483646 w 30389"/>
                    <a:gd name="T9" fmla="*/ 2147483646 h 44005"/>
                    <a:gd name="T10" fmla="*/ 2147483646 w 30389"/>
                    <a:gd name="T11" fmla="*/ 2147483646 h 44005"/>
                    <a:gd name="T12" fmla="*/ 2147483646 w 30389"/>
                    <a:gd name="T13" fmla="*/ 2147483646 h 44005"/>
                    <a:gd name="T14" fmla="*/ 2147483646 w 30389"/>
                    <a:gd name="T15" fmla="*/ 2147483646 h 44005"/>
                    <a:gd name="T16" fmla="*/ 2147483646 w 30389"/>
                    <a:gd name="T17" fmla="*/ 2147483646 h 44005"/>
                    <a:gd name="T18" fmla="*/ 2147483646 w 30389"/>
                    <a:gd name="T19" fmla="*/ 2147483646 h 44005"/>
                    <a:gd name="T20" fmla="*/ 2147483646 w 30389"/>
                    <a:gd name="T21" fmla="*/ 2147483646 h 44005"/>
                    <a:gd name="T22" fmla="*/ 2147483646 w 30389"/>
                    <a:gd name="T23" fmla="*/ 2147483646 h 44005"/>
                    <a:gd name="T24" fmla="*/ 2147483646 w 30389"/>
                    <a:gd name="T25" fmla="*/ 2147483646 h 44005"/>
                    <a:gd name="T26" fmla="*/ 2147483646 w 30389"/>
                    <a:gd name="T27" fmla="*/ 2147483646 h 44005"/>
                    <a:gd name="T28" fmla="*/ 2147483646 w 30389"/>
                    <a:gd name="T29" fmla="*/ 2147483646 h 44005"/>
                    <a:gd name="T30" fmla="*/ 2147483646 w 30389"/>
                    <a:gd name="T31" fmla="*/ 2147483646 h 44005"/>
                    <a:gd name="T32" fmla="*/ 2147483646 w 30389"/>
                    <a:gd name="T33" fmla="*/ 2147483646 h 44005"/>
                    <a:gd name="T34" fmla="*/ 2147483646 w 30389"/>
                    <a:gd name="T35" fmla="*/ 2147483646 h 44005"/>
                    <a:gd name="T36" fmla="*/ 2147483646 w 30389"/>
                    <a:gd name="T37" fmla="*/ 2147483646 h 44005"/>
                    <a:gd name="T38" fmla="*/ 2147483646 w 30389"/>
                    <a:gd name="T39" fmla="*/ 2147483646 h 44005"/>
                    <a:gd name="T40" fmla="*/ 2147483646 w 30389"/>
                    <a:gd name="T41" fmla="*/ 2147483646 h 44005"/>
                    <a:gd name="T42" fmla="*/ 2147483646 w 30389"/>
                    <a:gd name="T43" fmla="*/ 380859375 h 44005"/>
                    <a:gd name="T44" fmla="*/ 2147483646 w 30389"/>
                    <a:gd name="T45" fmla="*/ 0 h 4400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2605;p16"/>
                <p:cNvSpPr>
                  <a:spLocks/>
                </p:cNvSpPr>
                <p:nvPr/>
              </p:nvSpPr>
              <p:spPr bwMode="auto">
                <a:xfrm>
                  <a:off x="2559150" y="599000"/>
                  <a:ext cx="64575" cy="1113975"/>
                </a:xfrm>
                <a:custGeom>
                  <a:avLst/>
                  <a:gdLst>
                    <a:gd name="T0" fmla="*/ 2147483646 w 2583"/>
                    <a:gd name="T1" fmla="*/ 0 h 44559"/>
                    <a:gd name="T2" fmla="*/ 2147483646 w 2583"/>
                    <a:gd name="T3" fmla="*/ 2147483646 h 44559"/>
                    <a:gd name="T4" fmla="*/ 2147483646 w 2583"/>
                    <a:gd name="T5" fmla="*/ 2147483646 h 44559"/>
                    <a:gd name="T6" fmla="*/ 1933593750 w 2583"/>
                    <a:gd name="T7" fmla="*/ 2147483646 h 44559"/>
                    <a:gd name="T8" fmla="*/ 2147483646 w 2583"/>
                    <a:gd name="T9" fmla="*/ 2147483646 h 44559"/>
                    <a:gd name="T10" fmla="*/ 2147483646 w 2583"/>
                    <a:gd name="T11" fmla="*/ 2147483646 h 44559"/>
                    <a:gd name="T12" fmla="*/ 2147483646 w 2583"/>
                    <a:gd name="T13" fmla="*/ 2147483646 h 44559"/>
                    <a:gd name="T14" fmla="*/ 2147483646 w 2583"/>
                    <a:gd name="T15" fmla="*/ 0 h 445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5" name="Google Shape;2606;p16"/>
                <p:cNvSpPr>
                  <a:spLocks/>
                </p:cNvSpPr>
                <p:nvPr/>
              </p:nvSpPr>
              <p:spPr bwMode="auto">
                <a:xfrm>
                  <a:off x="2369175" y="1333150"/>
                  <a:ext cx="223000" cy="194875"/>
                </a:xfrm>
                <a:custGeom>
                  <a:avLst/>
                  <a:gdLst>
                    <a:gd name="T0" fmla="*/ 507812500 w 8920"/>
                    <a:gd name="T1" fmla="*/ 9765625 h 7795"/>
                    <a:gd name="T2" fmla="*/ 732421875 w 8920"/>
                    <a:gd name="T3" fmla="*/ 1601562500 h 7795"/>
                    <a:gd name="T4" fmla="*/ 2147483646 w 8920"/>
                    <a:gd name="T5" fmla="*/ 2147483646 h 7795"/>
                    <a:gd name="T6" fmla="*/ 2147483646 w 8920"/>
                    <a:gd name="T7" fmla="*/ 2147483646 h 7795"/>
                    <a:gd name="T8" fmla="*/ 2147483646 w 8920"/>
                    <a:gd name="T9" fmla="*/ 2147483646 h 7795"/>
                    <a:gd name="T10" fmla="*/ 1708984375 w 8920"/>
                    <a:gd name="T11" fmla="*/ 625000000 h 7795"/>
                    <a:gd name="T12" fmla="*/ 507812500 w 8920"/>
                    <a:gd name="T13" fmla="*/ 9765625 h 77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2607;p16"/>
                <p:cNvSpPr>
                  <a:spLocks/>
                </p:cNvSpPr>
                <p:nvPr/>
              </p:nvSpPr>
              <p:spPr bwMode="auto">
                <a:xfrm>
                  <a:off x="2415400" y="1090275"/>
                  <a:ext cx="197975" cy="265900"/>
                </a:xfrm>
                <a:custGeom>
                  <a:avLst/>
                  <a:gdLst>
                    <a:gd name="T0" fmla="*/ 351562500 w 7919"/>
                    <a:gd name="T1" fmla="*/ 9765625 h 10636"/>
                    <a:gd name="T2" fmla="*/ 585937500 w 7919"/>
                    <a:gd name="T3" fmla="*/ 2001953125 h 10636"/>
                    <a:gd name="T4" fmla="*/ 2147483646 w 7919"/>
                    <a:gd name="T5" fmla="*/ 2147483646 h 10636"/>
                    <a:gd name="T6" fmla="*/ 2147483646 w 7919"/>
                    <a:gd name="T7" fmla="*/ 2147483646 h 10636"/>
                    <a:gd name="T8" fmla="*/ 2147483646 w 7919"/>
                    <a:gd name="T9" fmla="*/ 2147483646 h 10636"/>
                    <a:gd name="T10" fmla="*/ 1562500000 w 7919"/>
                    <a:gd name="T11" fmla="*/ 1025390625 h 10636"/>
                    <a:gd name="T12" fmla="*/ 351562500 w 7919"/>
                    <a:gd name="T13" fmla="*/ 9765625 h 106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2608;p16"/>
                <p:cNvSpPr>
                  <a:spLocks/>
                </p:cNvSpPr>
                <p:nvPr/>
              </p:nvSpPr>
              <p:spPr bwMode="auto">
                <a:xfrm>
                  <a:off x="2583300" y="1281200"/>
                  <a:ext cx="207250" cy="197150"/>
                </a:xfrm>
                <a:custGeom>
                  <a:avLst/>
                  <a:gdLst>
                    <a:gd name="T0" fmla="*/ 2147483646 w 8290"/>
                    <a:gd name="T1" fmla="*/ 9765625 h 7886"/>
                    <a:gd name="T2" fmla="*/ 2147483646 w 8290"/>
                    <a:gd name="T3" fmla="*/ 722656250 h 7886"/>
                    <a:gd name="T4" fmla="*/ 2147483646 w 8290"/>
                    <a:gd name="T5" fmla="*/ 2147483646 h 7886"/>
                    <a:gd name="T6" fmla="*/ 2147483646 w 8290"/>
                    <a:gd name="T7" fmla="*/ 2147483646 h 7886"/>
                    <a:gd name="T8" fmla="*/ 2147483646 w 8290"/>
                    <a:gd name="T9" fmla="*/ 2147483646 h 7886"/>
                    <a:gd name="T10" fmla="*/ 2147483646 w 8290"/>
                    <a:gd name="T11" fmla="*/ 1367187500 h 7886"/>
                    <a:gd name="T12" fmla="*/ 2147483646 w 8290"/>
                    <a:gd name="T13" fmla="*/ 9765625 h 78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2609;p16"/>
                <p:cNvSpPr>
                  <a:spLocks/>
                </p:cNvSpPr>
                <p:nvPr/>
              </p:nvSpPr>
              <p:spPr bwMode="auto">
                <a:xfrm>
                  <a:off x="2611650" y="1014125"/>
                  <a:ext cx="185275" cy="167600"/>
                </a:xfrm>
                <a:custGeom>
                  <a:avLst/>
                  <a:gdLst>
                    <a:gd name="T0" fmla="*/ 2147483646 w 7411"/>
                    <a:gd name="T1" fmla="*/ 9765625 h 6704"/>
                    <a:gd name="T2" fmla="*/ 2147483646 w 7411"/>
                    <a:gd name="T3" fmla="*/ 478515625 h 6704"/>
                    <a:gd name="T4" fmla="*/ 2147483646 w 7411"/>
                    <a:gd name="T5" fmla="*/ 2147483646 h 6704"/>
                    <a:gd name="T6" fmla="*/ 2147483646 w 7411"/>
                    <a:gd name="T7" fmla="*/ 2147483646 h 6704"/>
                    <a:gd name="T8" fmla="*/ 2147483646 w 7411"/>
                    <a:gd name="T9" fmla="*/ 2147483646 h 6704"/>
                    <a:gd name="T10" fmla="*/ 2147483646 w 7411"/>
                    <a:gd name="T11" fmla="*/ 1455078125 h 6704"/>
                    <a:gd name="T12" fmla="*/ 2147483646 w 7411"/>
                    <a:gd name="T13" fmla="*/ 9765625 h 67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2610;p16"/>
                <p:cNvSpPr>
                  <a:spLocks/>
                </p:cNvSpPr>
                <p:nvPr/>
              </p:nvSpPr>
              <p:spPr bwMode="auto">
                <a:xfrm>
                  <a:off x="2488650" y="948675"/>
                  <a:ext cx="125025" cy="152275"/>
                </a:xfrm>
                <a:custGeom>
                  <a:avLst/>
                  <a:gdLst>
                    <a:gd name="T0" fmla="*/ 595703125 w 5001"/>
                    <a:gd name="T1" fmla="*/ 9765625 h 6091"/>
                    <a:gd name="T2" fmla="*/ 644531250 w 5001"/>
                    <a:gd name="T3" fmla="*/ 1289062500 h 6091"/>
                    <a:gd name="T4" fmla="*/ 2147483646 w 5001"/>
                    <a:gd name="T5" fmla="*/ 2147483646 h 6091"/>
                    <a:gd name="T6" fmla="*/ 2147483646 w 5001"/>
                    <a:gd name="T7" fmla="*/ 2147483646 h 6091"/>
                    <a:gd name="T8" fmla="*/ 2147483646 w 5001"/>
                    <a:gd name="T9" fmla="*/ 2147483646 h 6091"/>
                    <a:gd name="T10" fmla="*/ 2147483646 w 5001"/>
                    <a:gd name="T11" fmla="*/ 2147483646 h 6091"/>
                    <a:gd name="T12" fmla="*/ 1298828125 w 5001"/>
                    <a:gd name="T13" fmla="*/ 634765625 h 6091"/>
                    <a:gd name="T14" fmla="*/ 595703125 w 5001"/>
                    <a:gd name="T15" fmla="*/ 9765625 h 60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2611;p16"/>
                <p:cNvSpPr>
                  <a:spLocks/>
                </p:cNvSpPr>
                <p:nvPr/>
              </p:nvSpPr>
              <p:spPr bwMode="auto">
                <a:xfrm>
                  <a:off x="2608050" y="818075"/>
                  <a:ext cx="101225" cy="166025"/>
                </a:xfrm>
                <a:custGeom>
                  <a:avLst/>
                  <a:gdLst>
                    <a:gd name="T0" fmla="*/ 2147483646 w 4049"/>
                    <a:gd name="T1" fmla="*/ 0 h 6641"/>
                    <a:gd name="T2" fmla="*/ 2147483646 w 4049"/>
                    <a:gd name="T3" fmla="*/ 830078125 h 6641"/>
                    <a:gd name="T4" fmla="*/ 2147483646 w 4049"/>
                    <a:gd name="T5" fmla="*/ 2147483646 h 6641"/>
                    <a:gd name="T6" fmla="*/ 2147483646 w 4049"/>
                    <a:gd name="T7" fmla="*/ 2147483646 h 6641"/>
                    <a:gd name="T8" fmla="*/ 2147483646 w 4049"/>
                    <a:gd name="T9" fmla="*/ 2147483646 h 6641"/>
                    <a:gd name="T10" fmla="*/ 2147483646 w 4049"/>
                    <a:gd name="T11" fmla="*/ 2147483646 h 6641"/>
                    <a:gd name="T12" fmla="*/ 2147483646 w 4049"/>
                    <a:gd name="T13" fmla="*/ 1162109375 h 6641"/>
                    <a:gd name="T14" fmla="*/ 2147483646 w 4049"/>
                    <a:gd name="T15" fmla="*/ 0 h 664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2612;p16"/>
                <p:cNvSpPr>
                  <a:spLocks/>
                </p:cNvSpPr>
                <p:nvPr/>
              </p:nvSpPr>
              <p:spPr bwMode="auto">
                <a:xfrm>
                  <a:off x="2523750" y="818350"/>
                  <a:ext cx="90075" cy="87075"/>
                </a:xfrm>
                <a:custGeom>
                  <a:avLst/>
                  <a:gdLst>
                    <a:gd name="T0" fmla="*/ 683593750 w 3603"/>
                    <a:gd name="T1" fmla="*/ 9765625 h 3483"/>
                    <a:gd name="T2" fmla="*/ 283203125 w 3603"/>
                    <a:gd name="T3" fmla="*/ 1054687500 h 3483"/>
                    <a:gd name="T4" fmla="*/ 2147483646 w 3603"/>
                    <a:gd name="T5" fmla="*/ 2147483646 h 3483"/>
                    <a:gd name="T6" fmla="*/ 2147483646 w 3603"/>
                    <a:gd name="T7" fmla="*/ 2147483646 h 3483"/>
                    <a:gd name="T8" fmla="*/ 2147483646 w 3603"/>
                    <a:gd name="T9" fmla="*/ 2147483646 h 3483"/>
                    <a:gd name="T10" fmla="*/ 937500000 w 3603"/>
                    <a:gd name="T11" fmla="*/ 78125000 h 3483"/>
                    <a:gd name="T12" fmla="*/ 683593750 w 3603"/>
                    <a:gd name="T13" fmla="*/ 9765625 h 34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2" name="Google Shape;2613;p16"/>
              <p:cNvGrpSpPr>
                <a:grpSpLocks/>
              </p:cNvGrpSpPr>
              <p:nvPr/>
            </p:nvGrpSpPr>
            <p:grpSpPr bwMode="auto"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66" name="Google Shape;2614;p16"/>
                <p:cNvSpPr>
                  <a:spLocks/>
                </p:cNvSpPr>
                <p:nvPr/>
              </p:nvSpPr>
              <p:spPr bwMode="auto">
                <a:xfrm>
                  <a:off x="4141725" y="3776050"/>
                  <a:ext cx="91500" cy="1337075"/>
                </a:xfrm>
                <a:custGeom>
                  <a:avLst/>
                  <a:gdLst>
                    <a:gd name="T0" fmla="*/ 2147483646 w 3660"/>
                    <a:gd name="T1" fmla="*/ 9765625 h 53483"/>
                    <a:gd name="T2" fmla="*/ 2147483646 w 3660"/>
                    <a:gd name="T3" fmla="*/ 2147483646 h 53483"/>
                    <a:gd name="T4" fmla="*/ 2147483646 w 3660"/>
                    <a:gd name="T5" fmla="*/ 2147483646 h 53483"/>
                    <a:gd name="T6" fmla="*/ 2147483646 w 3660"/>
                    <a:gd name="T7" fmla="*/ 2147483646 h 53483"/>
                    <a:gd name="T8" fmla="*/ 2147483646 w 3660"/>
                    <a:gd name="T9" fmla="*/ 2147483646 h 53483"/>
                    <a:gd name="T10" fmla="*/ 2147483646 w 3660"/>
                    <a:gd name="T11" fmla="*/ 2147483646 h 53483"/>
                    <a:gd name="T12" fmla="*/ 2147483646 w 3660"/>
                    <a:gd name="T13" fmla="*/ 2147483646 h 53483"/>
                    <a:gd name="T14" fmla="*/ 2147483646 w 3660"/>
                    <a:gd name="T15" fmla="*/ 2147483646 h 53483"/>
                    <a:gd name="T16" fmla="*/ 2147483646 w 3660"/>
                    <a:gd name="T17" fmla="*/ 9765625 h 534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7" name="Google Shape;2615;p16"/>
                <p:cNvSpPr>
                  <a:spLocks/>
                </p:cNvSpPr>
                <p:nvPr/>
              </p:nvSpPr>
              <p:spPr bwMode="auto">
                <a:xfrm>
                  <a:off x="4054725" y="3429350"/>
                  <a:ext cx="363625" cy="570675"/>
                </a:xfrm>
                <a:custGeom>
                  <a:avLst/>
                  <a:gdLst>
                    <a:gd name="T0" fmla="*/ 2147483646 w 14545"/>
                    <a:gd name="T1" fmla="*/ 0 h 22827"/>
                    <a:gd name="T2" fmla="*/ 2147483646 w 14545"/>
                    <a:gd name="T3" fmla="*/ 2147483646 h 22827"/>
                    <a:gd name="T4" fmla="*/ 2147483646 w 14545"/>
                    <a:gd name="T5" fmla="*/ 2147483646 h 22827"/>
                    <a:gd name="T6" fmla="*/ 2147483646 w 14545"/>
                    <a:gd name="T7" fmla="*/ 2147483646 h 22827"/>
                    <a:gd name="T8" fmla="*/ 2147483646 w 14545"/>
                    <a:gd name="T9" fmla="*/ 2147483646 h 22827"/>
                    <a:gd name="T10" fmla="*/ 2147483646 w 14545"/>
                    <a:gd name="T11" fmla="*/ 2147483646 h 22827"/>
                    <a:gd name="T12" fmla="*/ 2147483646 w 14545"/>
                    <a:gd name="T13" fmla="*/ 2147483646 h 22827"/>
                    <a:gd name="T14" fmla="*/ 2147483646 w 14545"/>
                    <a:gd name="T15" fmla="*/ 2147483646 h 22827"/>
                    <a:gd name="T16" fmla="*/ 2147483646 w 14545"/>
                    <a:gd name="T17" fmla="*/ 2147483646 h 22827"/>
                    <a:gd name="T18" fmla="*/ 2147483646 w 14545"/>
                    <a:gd name="T19" fmla="*/ 2147483646 h 22827"/>
                    <a:gd name="T20" fmla="*/ 2147483646 w 14545"/>
                    <a:gd name="T21" fmla="*/ 2147483646 h 22827"/>
                    <a:gd name="T22" fmla="*/ 2147483646 w 14545"/>
                    <a:gd name="T23" fmla="*/ 0 h 2282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8" name="Google Shape;2616;p16"/>
                <p:cNvSpPr/>
                <p:nvPr/>
              </p:nvSpPr>
              <p:spPr>
                <a:xfrm>
                  <a:off x="4082438" y="3486016"/>
                  <a:ext cx="109906" cy="434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2617;p16"/>
                <p:cNvSpPr/>
                <p:nvPr/>
              </p:nvSpPr>
              <p:spPr>
                <a:xfrm>
                  <a:off x="4154005" y="3491128"/>
                  <a:ext cx="62620" cy="462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0" name="Google Shape;2618;p16"/>
                <p:cNvSpPr/>
                <p:nvPr/>
              </p:nvSpPr>
              <p:spPr>
                <a:xfrm>
                  <a:off x="4214069" y="3483460"/>
                  <a:ext cx="54953" cy="468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2619;p16"/>
                <p:cNvSpPr/>
                <p:nvPr/>
              </p:nvSpPr>
              <p:spPr>
                <a:xfrm>
                  <a:off x="4260076" y="3488572"/>
                  <a:ext cx="76678" cy="44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2620;p16"/>
                <p:cNvSpPr/>
                <p:nvPr/>
              </p:nvSpPr>
              <p:spPr>
                <a:xfrm>
                  <a:off x="4293303" y="3500073"/>
                  <a:ext cx="70289" cy="4280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2621;p16"/>
                <p:cNvSpPr>
                  <a:spLocks/>
                </p:cNvSpPr>
                <p:nvPr/>
              </p:nvSpPr>
              <p:spPr bwMode="auto">
                <a:xfrm>
                  <a:off x="4153975" y="3297800"/>
                  <a:ext cx="189325" cy="159975"/>
                </a:xfrm>
                <a:custGeom>
                  <a:avLst/>
                  <a:gdLst>
                    <a:gd name="T0" fmla="*/ 2147483646 w 7573"/>
                    <a:gd name="T1" fmla="*/ 9765625 h 6399"/>
                    <a:gd name="T2" fmla="*/ 2147483646 w 7573"/>
                    <a:gd name="T3" fmla="*/ 2147483646 h 6399"/>
                    <a:gd name="T4" fmla="*/ 0 w 7573"/>
                    <a:gd name="T5" fmla="*/ 2147483646 h 6399"/>
                    <a:gd name="T6" fmla="*/ 0 w 7573"/>
                    <a:gd name="T7" fmla="*/ 2147483646 h 6399"/>
                    <a:gd name="T8" fmla="*/ 2147483646 w 7573"/>
                    <a:gd name="T9" fmla="*/ 2147483646 h 6399"/>
                    <a:gd name="T10" fmla="*/ 2147483646 w 7573"/>
                    <a:gd name="T11" fmla="*/ 2147483646 h 6399"/>
                    <a:gd name="T12" fmla="*/ 2147483646 w 7573"/>
                    <a:gd name="T13" fmla="*/ 2147483646 h 6399"/>
                    <a:gd name="T14" fmla="*/ 2147483646 w 7573"/>
                    <a:gd name="T15" fmla="*/ 2147483646 h 6399"/>
                    <a:gd name="T16" fmla="*/ 2147483646 w 7573"/>
                    <a:gd name="T17" fmla="*/ 2147483646 h 6399"/>
                    <a:gd name="T18" fmla="*/ 2147483646 w 7573"/>
                    <a:gd name="T19" fmla="*/ 2147483646 h 6399"/>
                    <a:gd name="T20" fmla="*/ 2147483646 w 7573"/>
                    <a:gd name="T21" fmla="*/ 2147483646 h 6399"/>
                    <a:gd name="T22" fmla="*/ 2147483646 w 7573"/>
                    <a:gd name="T23" fmla="*/ 2147483646 h 6399"/>
                    <a:gd name="T24" fmla="*/ 2147483646 w 7573"/>
                    <a:gd name="T25" fmla="*/ 9765625 h 639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4" name="Google Shape;2622;p16"/>
                <p:cNvSpPr>
                  <a:spLocks/>
                </p:cNvSpPr>
                <p:nvPr/>
              </p:nvSpPr>
              <p:spPr bwMode="auto">
                <a:xfrm>
                  <a:off x="4054725" y="3723025"/>
                  <a:ext cx="346125" cy="297675"/>
                </a:xfrm>
                <a:custGeom>
                  <a:avLst/>
                  <a:gdLst>
                    <a:gd name="T0" fmla="*/ 2147483646 w 13845"/>
                    <a:gd name="T1" fmla="*/ 9765625 h 11907"/>
                    <a:gd name="T2" fmla="*/ 2147483646 w 13845"/>
                    <a:gd name="T3" fmla="*/ 2147483646 h 11907"/>
                    <a:gd name="T4" fmla="*/ 2147483646 w 13845"/>
                    <a:gd name="T5" fmla="*/ 2147483646 h 11907"/>
                    <a:gd name="T6" fmla="*/ 2147483646 w 13845"/>
                    <a:gd name="T7" fmla="*/ 2147483646 h 11907"/>
                    <a:gd name="T8" fmla="*/ 2147483646 w 13845"/>
                    <a:gd name="T9" fmla="*/ 2147483646 h 11907"/>
                    <a:gd name="T10" fmla="*/ 2147483646 w 13845"/>
                    <a:gd name="T11" fmla="*/ 2147483646 h 11907"/>
                    <a:gd name="T12" fmla="*/ 2147483646 w 13845"/>
                    <a:gd name="T13" fmla="*/ 2147483646 h 11907"/>
                    <a:gd name="T14" fmla="*/ 2147483646 w 13845"/>
                    <a:gd name="T15" fmla="*/ 2147483646 h 11907"/>
                    <a:gd name="T16" fmla="*/ 2147483646 w 13845"/>
                    <a:gd name="T17" fmla="*/ 2147483646 h 11907"/>
                    <a:gd name="T18" fmla="*/ 2147483646 w 13845"/>
                    <a:gd name="T19" fmla="*/ 2147483646 h 11907"/>
                    <a:gd name="T20" fmla="*/ 2147483646 w 13845"/>
                    <a:gd name="T21" fmla="*/ 2147483646 h 11907"/>
                    <a:gd name="T22" fmla="*/ 2147483646 w 13845"/>
                    <a:gd name="T23" fmla="*/ 2147483646 h 11907"/>
                    <a:gd name="T24" fmla="*/ 986328125 w 13845"/>
                    <a:gd name="T25" fmla="*/ 2147483646 h 11907"/>
                    <a:gd name="T26" fmla="*/ 1308593750 w 13845"/>
                    <a:gd name="T27" fmla="*/ 2147483646 h 11907"/>
                    <a:gd name="T28" fmla="*/ 2147483646 w 13845"/>
                    <a:gd name="T29" fmla="*/ 2147483646 h 11907"/>
                    <a:gd name="T30" fmla="*/ 2147483646 w 13845"/>
                    <a:gd name="T31" fmla="*/ 2147483646 h 11907"/>
                    <a:gd name="T32" fmla="*/ 2147483646 w 13845"/>
                    <a:gd name="T33" fmla="*/ 2147483646 h 11907"/>
                    <a:gd name="T34" fmla="*/ 2147483646 w 13845"/>
                    <a:gd name="T35" fmla="*/ 2147483646 h 11907"/>
                    <a:gd name="T36" fmla="*/ 2147483646 w 13845"/>
                    <a:gd name="T37" fmla="*/ 2147483646 h 11907"/>
                    <a:gd name="T38" fmla="*/ 2147483646 w 13845"/>
                    <a:gd name="T39" fmla="*/ 2147483646 h 11907"/>
                    <a:gd name="T40" fmla="*/ 2147483646 w 13845"/>
                    <a:gd name="T41" fmla="*/ 2147483646 h 11907"/>
                    <a:gd name="T42" fmla="*/ 2147483646 w 13845"/>
                    <a:gd name="T43" fmla="*/ 2147483646 h 11907"/>
                    <a:gd name="T44" fmla="*/ 2147483646 w 13845"/>
                    <a:gd name="T45" fmla="*/ 2147483646 h 11907"/>
                    <a:gd name="T46" fmla="*/ 2147483646 w 13845"/>
                    <a:gd name="T47" fmla="*/ 2147483646 h 11907"/>
                    <a:gd name="T48" fmla="*/ 2147483646 w 13845"/>
                    <a:gd name="T49" fmla="*/ 2147483646 h 11907"/>
                    <a:gd name="T50" fmla="*/ 2147483646 w 13845"/>
                    <a:gd name="T51" fmla="*/ 2147483646 h 11907"/>
                    <a:gd name="T52" fmla="*/ 2147483646 w 13845"/>
                    <a:gd name="T53" fmla="*/ 2147483646 h 11907"/>
                    <a:gd name="T54" fmla="*/ 2147483646 w 13845"/>
                    <a:gd name="T55" fmla="*/ 2147483646 h 11907"/>
                    <a:gd name="T56" fmla="*/ 2147483646 w 13845"/>
                    <a:gd name="T57" fmla="*/ 2147483646 h 11907"/>
                    <a:gd name="T58" fmla="*/ 2147483646 w 13845"/>
                    <a:gd name="T59" fmla="*/ 2147483646 h 11907"/>
                    <a:gd name="T60" fmla="*/ 2147483646 w 13845"/>
                    <a:gd name="T61" fmla="*/ 2147483646 h 11907"/>
                    <a:gd name="T62" fmla="*/ 2147483646 w 13845"/>
                    <a:gd name="T63" fmla="*/ 2147483646 h 11907"/>
                    <a:gd name="T64" fmla="*/ 2147483646 w 13845"/>
                    <a:gd name="T65" fmla="*/ 2147483646 h 11907"/>
                    <a:gd name="T66" fmla="*/ 2147483646 w 13845"/>
                    <a:gd name="T67" fmla="*/ 2147483646 h 11907"/>
                    <a:gd name="T68" fmla="*/ 2147483646 w 13845"/>
                    <a:gd name="T69" fmla="*/ 39062500 h 11907"/>
                    <a:gd name="T70" fmla="*/ 2147483646 w 13845"/>
                    <a:gd name="T71" fmla="*/ 9765625 h 1190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5" name="Google Shape;2623;p16"/>
                <p:cNvSpPr>
                  <a:spLocks/>
                </p:cNvSpPr>
                <p:nvPr/>
              </p:nvSpPr>
              <p:spPr bwMode="auto">
                <a:xfrm>
                  <a:off x="4155475" y="4194475"/>
                  <a:ext cx="347150" cy="915125"/>
                </a:xfrm>
                <a:custGeom>
                  <a:avLst/>
                  <a:gdLst>
                    <a:gd name="T0" fmla="*/ 2147483646 w 13886"/>
                    <a:gd name="T1" fmla="*/ 9765625 h 36605"/>
                    <a:gd name="T2" fmla="*/ 2147483646 w 13886"/>
                    <a:gd name="T3" fmla="*/ 2147483646 h 36605"/>
                    <a:gd name="T4" fmla="*/ 2147483646 w 13886"/>
                    <a:gd name="T5" fmla="*/ 2147483646 h 36605"/>
                    <a:gd name="T6" fmla="*/ 2147483646 w 13886"/>
                    <a:gd name="T7" fmla="*/ 2147483646 h 36605"/>
                    <a:gd name="T8" fmla="*/ 2147483646 w 13886"/>
                    <a:gd name="T9" fmla="*/ 2147483646 h 36605"/>
                    <a:gd name="T10" fmla="*/ 2147483646 w 13886"/>
                    <a:gd name="T11" fmla="*/ 2147483646 h 36605"/>
                    <a:gd name="T12" fmla="*/ 2147483646 w 13886"/>
                    <a:gd name="T13" fmla="*/ 2147483646 h 36605"/>
                    <a:gd name="T14" fmla="*/ 2147483646 w 13886"/>
                    <a:gd name="T15" fmla="*/ 2147483646 h 36605"/>
                    <a:gd name="T16" fmla="*/ 2147483646 w 13886"/>
                    <a:gd name="T17" fmla="*/ 9765625 h 3660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6" name="Google Shape;2624;p16"/>
                <p:cNvSpPr>
                  <a:spLocks/>
                </p:cNvSpPr>
                <p:nvPr/>
              </p:nvSpPr>
              <p:spPr bwMode="auto">
                <a:xfrm>
                  <a:off x="4385800" y="3953375"/>
                  <a:ext cx="282725" cy="412225"/>
                </a:xfrm>
                <a:custGeom>
                  <a:avLst/>
                  <a:gdLst>
                    <a:gd name="T0" fmla="*/ 2147483646 w 11309"/>
                    <a:gd name="T1" fmla="*/ 0 h 16489"/>
                    <a:gd name="T2" fmla="*/ 2147483646 w 11309"/>
                    <a:gd name="T3" fmla="*/ 2147483646 h 16489"/>
                    <a:gd name="T4" fmla="*/ 2147483646 w 11309"/>
                    <a:gd name="T5" fmla="*/ 2147483646 h 16489"/>
                    <a:gd name="T6" fmla="*/ 2147483646 w 11309"/>
                    <a:gd name="T7" fmla="*/ 2147483646 h 16489"/>
                    <a:gd name="T8" fmla="*/ 2147483646 w 11309"/>
                    <a:gd name="T9" fmla="*/ 2147483646 h 16489"/>
                    <a:gd name="T10" fmla="*/ 2147483646 w 11309"/>
                    <a:gd name="T11" fmla="*/ 2147483646 h 16489"/>
                    <a:gd name="T12" fmla="*/ 2147483646 w 11309"/>
                    <a:gd name="T13" fmla="*/ 2147483646 h 16489"/>
                    <a:gd name="T14" fmla="*/ 2147483646 w 11309"/>
                    <a:gd name="T15" fmla="*/ 2147483646 h 16489"/>
                    <a:gd name="T16" fmla="*/ 2147483646 w 11309"/>
                    <a:gd name="T17" fmla="*/ 2147483646 h 16489"/>
                    <a:gd name="T18" fmla="*/ 2147483646 w 11309"/>
                    <a:gd name="T19" fmla="*/ 0 h 1648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7" name="Google Shape;2625;p16"/>
                <p:cNvSpPr/>
                <p:nvPr/>
              </p:nvSpPr>
              <p:spPr>
                <a:xfrm>
                  <a:off x="4401931" y="3986950"/>
                  <a:ext cx="144410" cy="290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8" name="Google Shape;2626;p16"/>
                <p:cNvSpPr/>
                <p:nvPr/>
              </p:nvSpPr>
              <p:spPr>
                <a:xfrm>
                  <a:off x="4432603" y="3994617"/>
                  <a:ext cx="130353" cy="314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9" name="Google Shape;2627;p16"/>
                <p:cNvSpPr/>
                <p:nvPr/>
              </p:nvSpPr>
              <p:spPr>
                <a:xfrm>
                  <a:off x="4459440" y="3995895"/>
                  <a:ext cx="125241" cy="319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0" name="Google Shape;2628;p16"/>
                <p:cNvSpPr/>
                <p:nvPr/>
              </p:nvSpPr>
              <p:spPr>
                <a:xfrm>
                  <a:off x="4495223" y="4006118"/>
                  <a:ext cx="118852" cy="3054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1" name="Google Shape;2629;p16"/>
                <p:cNvSpPr/>
                <p:nvPr/>
              </p:nvSpPr>
              <p:spPr>
                <a:xfrm>
                  <a:off x="4528450" y="4018897"/>
                  <a:ext cx="106072" cy="300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2" name="Google Shape;2630;p16"/>
                <p:cNvSpPr>
                  <a:spLocks/>
                </p:cNvSpPr>
                <p:nvPr/>
              </p:nvSpPr>
              <p:spPr bwMode="auto">
                <a:xfrm>
                  <a:off x="4546750" y="3859875"/>
                  <a:ext cx="133450" cy="118500"/>
                </a:xfrm>
                <a:custGeom>
                  <a:avLst/>
                  <a:gdLst>
                    <a:gd name="T0" fmla="*/ 2147483646 w 5338"/>
                    <a:gd name="T1" fmla="*/ 0 h 4740"/>
                    <a:gd name="T2" fmla="*/ 2147483646 w 5338"/>
                    <a:gd name="T3" fmla="*/ 2147483646 h 4740"/>
                    <a:gd name="T4" fmla="*/ 9765625 w 5338"/>
                    <a:gd name="T5" fmla="*/ 2147483646 h 4740"/>
                    <a:gd name="T6" fmla="*/ 9765625 w 5338"/>
                    <a:gd name="T7" fmla="*/ 2147483646 h 4740"/>
                    <a:gd name="T8" fmla="*/ 2147483646 w 5338"/>
                    <a:gd name="T9" fmla="*/ 2147483646 h 4740"/>
                    <a:gd name="T10" fmla="*/ 2147483646 w 5338"/>
                    <a:gd name="T11" fmla="*/ 2147483646 h 4740"/>
                    <a:gd name="T12" fmla="*/ 2147483646 w 5338"/>
                    <a:gd name="T13" fmla="*/ 2147483646 h 4740"/>
                    <a:gd name="T14" fmla="*/ 2147483646 w 5338"/>
                    <a:gd name="T15" fmla="*/ 2147483646 h 4740"/>
                    <a:gd name="T16" fmla="*/ 2147483646 w 5338"/>
                    <a:gd name="T17" fmla="*/ 2147483646 h 4740"/>
                    <a:gd name="T18" fmla="*/ 2147483646 w 5338"/>
                    <a:gd name="T19" fmla="*/ 2147483646 h 4740"/>
                    <a:gd name="T20" fmla="*/ 2147483646 w 5338"/>
                    <a:gd name="T21" fmla="*/ 2147483646 h 4740"/>
                    <a:gd name="T22" fmla="*/ 2147483646 w 5338"/>
                    <a:gd name="T23" fmla="*/ 2147483646 h 4740"/>
                    <a:gd name="T24" fmla="*/ 2147483646 w 5338"/>
                    <a:gd name="T25" fmla="*/ 0 h 474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3" name="Google Shape;2631;p16"/>
                <p:cNvSpPr>
                  <a:spLocks/>
                </p:cNvSpPr>
                <p:nvPr/>
              </p:nvSpPr>
              <p:spPr bwMode="auto">
                <a:xfrm>
                  <a:off x="4374950" y="4142975"/>
                  <a:ext cx="243550" cy="227225"/>
                </a:xfrm>
                <a:custGeom>
                  <a:avLst/>
                  <a:gdLst>
                    <a:gd name="T0" fmla="*/ 2147483646 w 9742"/>
                    <a:gd name="T1" fmla="*/ 0 h 9089"/>
                    <a:gd name="T2" fmla="*/ 2147483646 w 9742"/>
                    <a:gd name="T3" fmla="*/ 830078125 h 9089"/>
                    <a:gd name="T4" fmla="*/ 2147483646 w 9742"/>
                    <a:gd name="T5" fmla="*/ 2147483646 h 9089"/>
                    <a:gd name="T6" fmla="*/ 2147483646 w 9742"/>
                    <a:gd name="T7" fmla="*/ 2147483646 h 9089"/>
                    <a:gd name="T8" fmla="*/ 2147483646 w 9742"/>
                    <a:gd name="T9" fmla="*/ 2147483646 h 9089"/>
                    <a:gd name="T10" fmla="*/ 2147483646 w 9742"/>
                    <a:gd name="T11" fmla="*/ 2147483646 h 9089"/>
                    <a:gd name="T12" fmla="*/ 2147483646 w 9742"/>
                    <a:gd name="T13" fmla="*/ 2147483646 h 9089"/>
                    <a:gd name="T14" fmla="*/ 2147483646 w 9742"/>
                    <a:gd name="T15" fmla="*/ 2147483646 h 9089"/>
                    <a:gd name="T16" fmla="*/ 1962890625 w 9742"/>
                    <a:gd name="T17" fmla="*/ 2147483646 h 9089"/>
                    <a:gd name="T18" fmla="*/ 2147483646 w 9742"/>
                    <a:gd name="T19" fmla="*/ 2147483646 h 9089"/>
                    <a:gd name="T20" fmla="*/ 2147483646 w 9742"/>
                    <a:gd name="T21" fmla="*/ 2147483646 h 9089"/>
                    <a:gd name="T22" fmla="*/ 2147483646 w 9742"/>
                    <a:gd name="T23" fmla="*/ 2147483646 h 9089"/>
                    <a:gd name="T24" fmla="*/ 2147483646 w 9742"/>
                    <a:gd name="T25" fmla="*/ 2147483646 h 9089"/>
                    <a:gd name="T26" fmla="*/ 2147483646 w 9742"/>
                    <a:gd name="T27" fmla="*/ 2147483646 h 9089"/>
                    <a:gd name="T28" fmla="*/ 2147483646 w 9742"/>
                    <a:gd name="T29" fmla="*/ 2147483646 h 9089"/>
                    <a:gd name="T30" fmla="*/ 2147483646 w 9742"/>
                    <a:gd name="T31" fmla="*/ 2147483646 h 9089"/>
                    <a:gd name="T32" fmla="*/ 2147483646 w 9742"/>
                    <a:gd name="T33" fmla="*/ 2147483646 h 9089"/>
                    <a:gd name="T34" fmla="*/ 2147483646 w 9742"/>
                    <a:gd name="T35" fmla="*/ 2147483646 h 9089"/>
                    <a:gd name="T36" fmla="*/ 2147483646 w 9742"/>
                    <a:gd name="T37" fmla="*/ 2147483646 h 9089"/>
                    <a:gd name="T38" fmla="*/ 2147483646 w 9742"/>
                    <a:gd name="T39" fmla="*/ 2147483646 h 9089"/>
                    <a:gd name="T40" fmla="*/ 2147483646 w 9742"/>
                    <a:gd name="T41" fmla="*/ 2147483646 h 9089"/>
                    <a:gd name="T42" fmla="*/ 2147483646 w 9742"/>
                    <a:gd name="T43" fmla="*/ 2147483646 h 9089"/>
                    <a:gd name="T44" fmla="*/ 2147483646 w 9742"/>
                    <a:gd name="T45" fmla="*/ 2147483646 h 9089"/>
                    <a:gd name="T46" fmla="*/ 2147483646 w 9742"/>
                    <a:gd name="T47" fmla="*/ 2147483646 h 9089"/>
                    <a:gd name="T48" fmla="*/ 2147483646 w 9742"/>
                    <a:gd name="T49" fmla="*/ 2147483646 h 9089"/>
                    <a:gd name="T50" fmla="*/ 2147483646 w 9742"/>
                    <a:gd name="T51" fmla="*/ 2147483646 h 9089"/>
                    <a:gd name="T52" fmla="*/ 2147483646 w 9742"/>
                    <a:gd name="T53" fmla="*/ 2147483646 h 9089"/>
                    <a:gd name="T54" fmla="*/ 2147483646 w 9742"/>
                    <a:gd name="T55" fmla="*/ 2147483646 h 9089"/>
                    <a:gd name="T56" fmla="*/ 2147483646 w 9742"/>
                    <a:gd name="T57" fmla="*/ 2147483646 h 9089"/>
                    <a:gd name="T58" fmla="*/ 2147483646 w 9742"/>
                    <a:gd name="T59" fmla="*/ 2147483646 h 9089"/>
                    <a:gd name="T60" fmla="*/ 2147483646 w 9742"/>
                    <a:gd name="T61" fmla="*/ 2147483646 h 9089"/>
                    <a:gd name="T62" fmla="*/ 2147483646 w 9742"/>
                    <a:gd name="T63" fmla="*/ 2147483646 h 9089"/>
                    <a:gd name="T64" fmla="*/ 2147483646 w 9742"/>
                    <a:gd name="T65" fmla="*/ 2147483646 h 9089"/>
                    <a:gd name="T66" fmla="*/ 2147483646 w 9742"/>
                    <a:gd name="T67" fmla="*/ 2147483646 h 9089"/>
                    <a:gd name="T68" fmla="*/ 2147483646 w 9742"/>
                    <a:gd name="T69" fmla="*/ 498046875 h 9089"/>
                    <a:gd name="T70" fmla="*/ 2147483646 w 9742"/>
                    <a:gd name="T71" fmla="*/ 0 h 908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4" name="Google Shape;2632;p16"/>
                <p:cNvSpPr>
                  <a:spLocks/>
                </p:cNvSpPr>
                <p:nvPr/>
              </p:nvSpPr>
              <p:spPr bwMode="auto">
                <a:xfrm>
                  <a:off x="3989625" y="4147775"/>
                  <a:ext cx="192850" cy="957925"/>
                </a:xfrm>
                <a:custGeom>
                  <a:avLst/>
                  <a:gdLst>
                    <a:gd name="T0" fmla="*/ 556640625 w 7714"/>
                    <a:gd name="T1" fmla="*/ 9765625 h 38317"/>
                    <a:gd name="T2" fmla="*/ 683593750 w 7714"/>
                    <a:gd name="T3" fmla="*/ 2147483646 h 38317"/>
                    <a:gd name="T4" fmla="*/ 2147483646 w 7714"/>
                    <a:gd name="T5" fmla="*/ 2147483646 h 38317"/>
                    <a:gd name="T6" fmla="*/ 2147483646 w 7714"/>
                    <a:gd name="T7" fmla="*/ 2147483646 h 38317"/>
                    <a:gd name="T8" fmla="*/ 2147483646 w 7714"/>
                    <a:gd name="T9" fmla="*/ 2147483646 h 38317"/>
                    <a:gd name="T10" fmla="*/ 2147483646 w 7714"/>
                    <a:gd name="T11" fmla="*/ 2147483646 h 38317"/>
                    <a:gd name="T12" fmla="*/ 2147483646 w 7714"/>
                    <a:gd name="T13" fmla="*/ 2147483646 h 38317"/>
                    <a:gd name="T14" fmla="*/ 2147483646 w 7714"/>
                    <a:gd name="T15" fmla="*/ 2147483646 h 38317"/>
                    <a:gd name="T16" fmla="*/ 556640625 w 7714"/>
                    <a:gd name="T17" fmla="*/ 9765625 h 383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5" name="Google Shape;2633;p16"/>
                <p:cNvSpPr>
                  <a:spLocks/>
                </p:cNvSpPr>
                <p:nvPr/>
              </p:nvSpPr>
              <p:spPr bwMode="auto">
                <a:xfrm>
                  <a:off x="3862100" y="3895525"/>
                  <a:ext cx="258550" cy="423875"/>
                </a:xfrm>
                <a:custGeom>
                  <a:avLst/>
                  <a:gdLst>
                    <a:gd name="T0" fmla="*/ 2147483646 w 10342"/>
                    <a:gd name="T1" fmla="*/ 0 h 16955"/>
                    <a:gd name="T2" fmla="*/ 2147483646 w 10342"/>
                    <a:gd name="T3" fmla="*/ 2147483646 h 16955"/>
                    <a:gd name="T4" fmla="*/ 0 w 10342"/>
                    <a:gd name="T5" fmla="*/ 2147483646 h 16955"/>
                    <a:gd name="T6" fmla="*/ 2147483646 w 10342"/>
                    <a:gd name="T7" fmla="*/ 2147483646 h 16955"/>
                    <a:gd name="T8" fmla="*/ 2147483646 w 10342"/>
                    <a:gd name="T9" fmla="*/ 2147483646 h 16955"/>
                    <a:gd name="T10" fmla="*/ 2147483646 w 10342"/>
                    <a:gd name="T11" fmla="*/ 2147483646 h 16955"/>
                    <a:gd name="T12" fmla="*/ 2147483646 w 10342"/>
                    <a:gd name="T13" fmla="*/ 2147483646 h 16955"/>
                    <a:gd name="T14" fmla="*/ 2147483646 w 10342"/>
                    <a:gd name="T15" fmla="*/ 2147483646 h 16955"/>
                    <a:gd name="T16" fmla="*/ 2147483646 w 10342"/>
                    <a:gd name="T17" fmla="*/ 2147483646 h 16955"/>
                    <a:gd name="T18" fmla="*/ 2147483646 w 10342"/>
                    <a:gd name="T19" fmla="*/ 0 h 169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2634;p16"/>
                <p:cNvSpPr/>
                <p:nvPr/>
              </p:nvSpPr>
              <p:spPr>
                <a:xfrm>
                  <a:off x="3880519" y="3946058"/>
                  <a:ext cx="75400" cy="318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2635;p16"/>
                <p:cNvSpPr/>
                <p:nvPr/>
              </p:nvSpPr>
              <p:spPr>
                <a:xfrm>
                  <a:off x="3935471" y="3944779"/>
                  <a:ext cx="57509" cy="333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2636;p16"/>
                <p:cNvSpPr/>
                <p:nvPr/>
              </p:nvSpPr>
              <p:spPr>
                <a:xfrm>
                  <a:off x="3962309" y="3934556"/>
                  <a:ext cx="62620" cy="338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2637;p16"/>
                <p:cNvSpPr/>
                <p:nvPr/>
              </p:nvSpPr>
              <p:spPr>
                <a:xfrm>
                  <a:off x="3978922" y="3934556"/>
                  <a:ext cx="92014" cy="3169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2638;p16"/>
                <p:cNvSpPr/>
                <p:nvPr/>
              </p:nvSpPr>
              <p:spPr>
                <a:xfrm>
                  <a:off x="3996814" y="3937112"/>
                  <a:ext cx="94570" cy="3028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2639;p16"/>
                <p:cNvSpPr>
                  <a:spLocks/>
                </p:cNvSpPr>
                <p:nvPr/>
              </p:nvSpPr>
              <p:spPr bwMode="auto">
                <a:xfrm>
                  <a:off x="3875450" y="3808175"/>
                  <a:ext cx="130100" cy="110125"/>
                </a:xfrm>
                <a:custGeom>
                  <a:avLst/>
                  <a:gdLst>
                    <a:gd name="T0" fmla="*/ 2147483646 w 5204"/>
                    <a:gd name="T1" fmla="*/ 0 h 4405"/>
                    <a:gd name="T2" fmla="*/ 2147483646 w 5204"/>
                    <a:gd name="T3" fmla="*/ 2147483646 h 4405"/>
                    <a:gd name="T4" fmla="*/ 2147483646 w 5204"/>
                    <a:gd name="T5" fmla="*/ 0 h 4405"/>
                    <a:gd name="T6" fmla="*/ 2147483646 w 5204"/>
                    <a:gd name="T7" fmla="*/ 0 h 4405"/>
                    <a:gd name="T8" fmla="*/ 2147483646 w 5204"/>
                    <a:gd name="T9" fmla="*/ 2147483646 h 4405"/>
                    <a:gd name="T10" fmla="*/ 0 w 5204"/>
                    <a:gd name="T11" fmla="*/ 2147483646 h 4405"/>
                    <a:gd name="T12" fmla="*/ 0 w 5204"/>
                    <a:gd name="T13" fmla="*/ 2147483646 h 4405"/>
                    <a:gd name="T14" fmla="*/ 2147483646 w 5204"/>
                    <a:gd name="T15" fmla="*/ 2147483646 h 4405"/>
                    <a:gd name="T16" fmla="*/ 2147483646 w 5204"/>
                    <a:gd name="T17" fmla="*/ 2147483646 h 4405"/>
                    <a:gd name="T18" fmla="*/ 2147483646 w 5204"/>
                    <a:gd name="T19" fmla="*/ 2147483646 h 4405"/>
                    <a:gd name="T20" fmla="*/ 2147483646 w 5204"/>
                    <a:gd name="T21" fmla="*/ 2147483646 h 4405"/>
                    <a:gd name="T22" fmla="*/ 2147483646 w 5204"/>
                    <a:gd name="T23" fmla="*/ 2147483646 h 4405"/>
                    <a:gd name="T24" fmla="*/ 2147483646 w 5204"/>
                    <a:gd name="T25" fmla="*/ 0 h 440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2640;p16"/>
                <p:cNvSpPr>
                  <a:spLocks/>
                </p:cNvSpPr>
                <p:nvPr/>
              </p:nvSpPr>
              <p:spPr bwMode="auto">
                <a:xfrm>
                  <a:off x="3877950" y="4103975"/>
                  <a:ext cx="251850" cy="215550"/>
                </a:xfrm>
                <a:custGeom>
                  <a:avLst/>
                  <a:gdLst>
                    <a:gd name="T0" fmla="*/ 2147483646 w 10074"/>
                    <a:gd name="T1" fmla="*/ 9765625 h 8622"/>
                    <a:gd name="T2" fmla="*/ 2147483646 w 10074"/>
                    <a:gd name="T3" fmla="*/ 2147483646 h 8622"/>
                    <a:gd name="T4" fmla="*/ 2147483646 w 10074"/>
                    <a:gd name="T5" fmla="*/ 2147483646 h 8622"/>
                    <a:gd name="T6" fmla="*/ 2147483646 w 10074"/>
                    <a:gd name="T7" fmla="*/ 2147483646 h 8622"/>
                    <a:gd name="T8" fmla="*/ 2147483646 w 10074"/>
                    <a:gd name="T9" fmla="*/ 2147483646 h 8622"/>
                    <a:gd name="T10" fmla="*/ 2147483646 w 10074"/>
                    <a:gd name="T11" fmla="*/ 2147483646 h 8622"/>
                    <a:gd name="T12" fmla="*/ 2147483646 w 10074"/>
                    <a:gd name="T13" fmla="*/ 2147483646 h 8622"/>
                    <a:gd name="T14" fmla="*/ 2147483646 w 10074"/>
                    <a:gd name="T15" fmla="*/ 2147483646 h 8622"/>
                    <a:gd name="T16" fmla="*/ 2147483646 w 10074"/>
                    <a:gd name="T17" fmla="*/ 2147483646 h 8622"/>
                    <a:gd name="T18" fmla="*/ 2147483646 w 10074"/>
                    <a:gd name="T19" fmla="*/ 2147483646 h 8622"/>
                    <a:gd name="T20" fmla="*/ 2147483646 w 10074"/>
                    <a:gd name="T21" fmla="*/ 2147483646 h 8622"/>
                    <a:gd name="T22" fmla="*/ 2147483646 w 10074"/>
                    <a:gd name="T23" fmla="*/ 2147483646 h 8622"/>
                    <a:gd name="T24" fmla="*/ 2147483646 w 10074"/>
                    <a:gd name="T25" fmla="*/ 2147483646 h 8622"/>
                    <a:gd name="T26" fmla="*/ 2147483646 w 10074"/>
                    <a:gd name="T27" fmla="*/ 2147483646 h 8622"/>
                    <a:gd name="T28" fmla="*/ 2147483646 w 10074"/>
                    <a:gd name="T29" fmla="*/ 2147483646 h 8622"/>
                    <a:gd name="T30" fmla="*/ 2147483646 w 10074"/>
                    <a:gd name="T31" fmla="*/ 2147483646 h 8622"/>
                    <a:gd name="T32" fmla="*/ 0 w 10074"/>
                    <a:gd name="T33" fmla="*/ 2147483646 h 8622"/>
                    <a:gd name="T34" fmla="*/ 1630859375 w 10074"/>
                    <a:gd name="T35" fmla="*/ 2147483646 h 8622"/>
                    <a:gd name="T36" fmla="*/ 2147483646 w 10074"/>
                    <a:gd name="T37" fmla="*/ 2147483646 h 8622"/>
                    <a:gd name="T38" fmla="*/ 2147483646 w 10074"/>
                    <a:gd name="T39" fmla="*/ 2147483646 h 8622"/>
                    <a:gd name="T40" fmla="*/ 2147483646 w 10074"/>
                    <a:gd name="T41" fmla="*/ 2147483646 h 8622"/>
                    <a:gd name="T42" fmla="*/ 2147483646 w 10074"/>
                    <a:gd name="T43" fmla="*/ 2147483646 h 8622"/>
                    <a:gd name="T44" fmla="*/ 2147483646 w 10074"/>
                    <a:gd name="T45" fmla="*/ 2147483646 h 8622"/>
                    <a:gd name="T46" fmla="*/ 2147483646 w 10074"/>
                    <a:gd name="T47" fmla="*/ 2147483646 h 8622"/>
                    <a:gd name="T48" fmla="*/ 2147483646 w 10074"/>
                    <a:gd name="T49" fmla="*/ 2147483646 h 8622"/>
                    <a:gd name="T50" fmla="*/ 2147483646 w 10074"/>
                    <a:gd name="T51" fmla="*/ 2147483646 h 8622"/>
                    <a:gd name="T52" fmla="*/ 2147483646 w 10074"/>
                    <a:gd name="T53" fmla="*/ 2147483646 h 8622"/>
                    <a:gd name="T54" fmla="*/ 2147483646 w 10074"/>
                    <a:gd name="T55" fmla="*/ 2147483646 h 8622"/>
                    <a:gd name="T56" fmla="*/ 2147483646 w 10074"/>
                    <a:gd name="T57" fmla="*/ 2147483646 h 8622"/>
                    <a:gd name="T58" fmla="*/ 2147483646 w 10074"/>
                    <a:gd name="T59" fmla="*/ 2147483646 h 8622"/>
                    <a:gd name="T60" fmla="*/ 2147483646 w 10074"/>
                    <a:gd name="T61" fmla="*/ 2147483646 h 8622"/>
                    <a:gd name="T62" fmla="*/ 2147483646 w 10074"/>
                    <a:gd name="T63" fmla="*/ 2147483646 h 8622"/>
                    <a:gd name="T64" fmla="*/ 2147483646 w 10074"/>
                    <a:gd name="T65" fmla="*/ 2147483646 h 8622"/>
                    <a:gd name="T66" fmla="*/ 2147483646 w 10074"/>
                    <a:gd name="T67" fmla="*/ 97656250 h 8622"/>
                    <a:gd name="T68" fmla="*/ 2147483646 w 10074"/>
                    <a:gd name="T69" fmla="*/ 9765625 h 862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" name="Google Shape;2641;p16"/>
              <p:cNvGrpSpPr>
                <a:grpSpLocks/>
              </p:cNvGrpSpPr>
              <p:nvPr/>
            </p:nvGrpSpPr>
            <p:grpSpPr bwMode="auto"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" name="Google Shape;2642;p16"/>
                <p:cNvSpPr/>
                <p:nvPr/>
              </p:nvSpPr>
              <p:spPr>
                <a:xfrm>
                  <a:off x="4133109" y="1926788"/>
                  <a:ext cx="967426" cy="904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4" name="Google Shape;2643;p16"/>
                <p:cNvSpPr/>
                <p:nvPr/>
              </p:nvSpPr>
              <p:spPr>
                <a:xfrm>
                  <a:off x="4576566" y="2086524"/>
                  <a:ext cx="109906" cy="596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5" name="Google Shape;2644;p16"/>
                <p:cNvSpPr/>
                <p:nvPr/>
              </p:nvSpPr>
              <p:spPr>
                <a:xfrm>
                  <a:off x="4508833" y="1956179"/>
                  <a:ext cx="58787" cy="697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" name="Google Shape;2645;p16"/>
                <p:cNvSpPr/>
                <p:nvPr/>
              </p:nvSpPr>
              <p:spPr>
                <a:xfrm>
                  <a:off x="4542060" y="2076301"/>
                  <a:ext cx="98404" cy="572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" name="Google Shape;2646;p16"/>
                <p:cNvSpPr/>
                <p:nvPr/>
              </p:nvSpPr>
              <p:spPr>
                <a:xfrm>
                  <a:off x="4579122" y="2149141"/>
                  <a:ext cx="150801" cy="488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" name="Google Shape;2647;p16"/>
                <p:cNvSpPr/>
                <p:nvPr/>
              </p:nvSpPr>
              <p:spPr>
                <a:xfrm>
                  <a:off x="4529280" y="2045632"/>
                  <a:ext cx="88181" cy="613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" name="Google Shape;2648;p16"/>
                <p:cNvSpPr/>
                <p:nvPr/>
              </p:nvSpPr>
              <p:spPr>
                <a:xfrm>
                  <a:off x="4630241" y="2266708"/>
                  <a:ext cx="365500" cy="392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0" name="Google Shape;2649;p16"/>
                <p:cNvSpPr/>
                <p:nvPr/>
              </p:nvSpPr>
              <p:spPr>
                <a:xfrm>
                  <a:off x="4660912" y="2299933"/>
                  <a:ext cx="375724" cy="3475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1" name="Google Shape;2650;p16"/>
                <p:cNvSpPr/>
                <p:nvPr/>
              </p:nvSpPr>
              <p:spPr>
                <a:xfrm>
                  <a:off x="4645576" y="2237316"/>
                  <a:ext cx="299046" cy="36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2" name="Google Shape;2651;p16"/>
                <p:cNvSpPr/>
                <p:nvPr/>
              </p:nvSpPr>
              <p:spPr>
                <a:xfrm>
                  <a:off x="4048762" y="2086524"/>
                  <a:ext cx="879246" cy="745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3" name="Google Shape;2652;p16"/>
                <p:cNvSpPr/>
                <p:nvPr/>
              </p:nvSpPr>
              <p:spPr>
                <a:xfrm>
                  <a:off x="4521612" y="2260318"/>
                  <a:ext cx="255595" cy="567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4" name="Google Shape;2653;p16"/>
                <p:cNvSpPr/>
                <p:nvPr/>
              </p:nvSpPr>
              <p:spPr>
                <a:xfrm>
                  <a:off x="4188062" y="2421332"/>
                  <a:ext cx="368056" cy="411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5" name="Google Shape;2654;p16"/>
                <p:cNvSpPr/>
                <p:nvPr/>
              </p:nvSpPr>
              <p:spPr>
                <a:xfrm>
                  <a:off x="4562508" y="2469892"/>
                  <a:ext cx="546973" cy="352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6" name="Google Shape;2655;p16"/>
                <p:cNvSpPr/>
                <p:nvPr/>
              </p:nvSpPr>
              <p:spPr>
                <a:xfrm>
                  <a:off x="4556118" y="2449446"/>
                  <a:ext cx="43451" cy="292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7" name="Google Shape;2656;p16"/>
                <p:cNvSpPr/>
                <p:nvPr/>
              </p:nvSpPr>
              <p:spPr>
                <a:xfrm>
                  <a:off x="4566342" y="2436667"/>
                  <a:ext cx="113739" cy="314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8" name="Google Shape;2657;p16"/>
                <p:cNvSpPr/>
                <p:nvPr/>
              </p:nvSpPr>
              <p:spPr>
                <a:xfrm>
                  <a:off x="4584234" y="2558067"/>
                  <a:ext cx="104794" cy="1955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9" name="Google Shape;2658;p16"/>
                <p:cNvSpPr/>
                <p:nvPr/>
              </p:nvSpPr>
              <p:spPr>
                <a:xfrm>
                  <a:off x="4580399" y="2552956"/>
                  <a:ext cx="315660" cy="224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0" name="Google Shape;2659;p16"/>
                <p:cNvSpPr/>
                <p:nvPr/>
              </p:nvSpPr>
              <p:spPr>
                <a:xfrm>
                  <a:off x="4604681" y="2623239"/>
                  <a:ext cx="302879" cy="152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1" name="Google Shape;2660;p16"/>
                <p:cNvSpPr/>
                <p:nvPr/>
              </p:nvSpPr>
              <p:spPr>
                <a:xfrm>
                  <a:off x="4602125" y="2713970"/>
                  <a:ext cx="272208" cy="76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2" name="Google Shape;2661;p16"/>
                <p:cNvSpPr/>
                <p:nvPr/>
              </p:nvSpPr>
              <p:spPr>
                <a:xfrm>
                  <a:off x="4363144" y="2519730"/>
                  <a:ext cx="177639" cy="260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2662;p16"/>
                <p:cNvSpPr/>
                <p:nvPr/>
              </p:nvSpPr>
              <p:spPr>
                <a:xfrm>
                  <a:off x="4323527" y="2592570"/>
                  <a:ext cx="199364" cy="1980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2663;p16"/>
                <p:cNvSpPr/>
                <p:nvPr/>
              </p:nvSpPr>
              <p:spPr>
                <a:xfrm>
                  <a:off x="4280076" y="2644964"/>
                  <a:ext cx="228757" cy="14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5" name="Google Shape;2664;p16"/>
                <p:cNvSpPr>
                  <a:spLocks/>
                </p:cNvSpPr>
                <p:nvPr/>
              </p:nvSpPr>
              <p:spPr bwMode="auto">
                <a:xfrm>
                  <a:off x="4399081" y="2659390"/>
                  <a:ext cx="321900" cy="221075"/>
                </a:xfrm>
                <a:custGeom>
                  <a:avLst/>
                  <a:gdLst>
                    <a:gd name="T0" fmla="*/ 2147483646 w 12876"/>
                    <a:gd name="T1" fmla="*/ 9765625 h 8843"/>
                    <a:gd name="T2" fmla="*/ 2147483646 w 12876"/>
                    <a:gd name="T3" fmla="*/ 2147483646 h 8843"/>
                    <a:gd name="T4" fmla="*/ 2147483646 w 12876"/>
                    <a:gd name="T5" fmla="*/ 2147483646 h 8843"/>
                    <a:gd name="T6" fmla="*/ 2147483646 w 12876"/>
                    <a:gd name="T7" fmla="*/ 2147483646 h 8843"/>
                    <a:gd name="T8" fmla="*/ 2147483646 w 12876"/>
                    <a:gd name="T9" fmla="*/ 2147483646 h 8843"/>
                    <a:gd name="T10" fmla="*/ 2147483646 w 12876"/>
                    <a:gd name="T11" fmla="*/ 2147483646 h 8843"/>
                    <a:gd name="T12" fmla="*/ 2147483646 w 12876"/>
                    <a:gd name="T13" fmla="*/ 2147483646 h 8843"/>
                    <a:gd name="T14" fmla="*/ 2147483646 w 12876"/>
                    <a:gd name="T15" fmla="*/ 2147483646 h 8843"/>
                    <a:gd name="T16" fmla="*/ 2147483646 w 12876"/>
                    <a:gd name="T17" fmla="*/ 2147483646 h 8843"/>
                    <a:gd name="T18" fmla="*/ 2147483646 w 12876"/>
                    <a:gd name="T19" fmla="*/ 2147483646 h 8843"/>
                    <a:gd name="T20" fmla="*/ 2147483646 w 12876"/>
                    <a:gd name="T21" fmla="*/ 2147483646 h 8843"/>
                    <a:gd name="T22" fmla="*/ 2147483646 w 12876"/>
                    <a:gd name="T23" fmla="*/ 2147483646 h 8843"/>
                    <a:gd name="T24" fmla="*/ 2147483646 w 12876"/>
                    <a:gd name="T25" fmla="*/ 2147483646 h 8843"/>
                    <a:gd name="T26" fmla="*/ 2147483646 w 12876"/>
                    <a:gd name="T27" fmla="*/ 2147483646 h 8843"/>
                    <a:gd name="T28" fmla="*/ 2147483646 w 12876"/>
                    <a:gd name="T29" fmla="*/ 2147483646 h 8843"/>
                    <a:gd name="T30" fmla="*/ 2147483646 w 12876"/>
                    <a:gd name="T31" fmla="*/ 29296875 h 8843"/>
                    <a:gd name="T32" fmla="*/ 2147483646 w 12876"/>
                    <a:gd name="T33" fmla="*/ 9765625 h 88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4" name="Google Shape;2665;p16"/>
              <p:cNvGrpSpPr>
                <a:grpSpLocks/>
              </p:cNvGrpSpPr>
              <p:nvPr/>
            </p:nvGrpSpPr>
            <p:grpSpPr bwMode="auto"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5" name="Google Shape;2666;p16"/>
                <p:cNvSpPr>
                  <a:spLocks/>
                </p:cNvSpPr>
                <p:nvPr/>
              </p:nvSpPr>
              <p:spPr bwMode="auto">
                <a:xfrm>
                  <a:off x="1655525" y="1865675"/>
                  <a:ext cx="306900" cy="499075"/>
                </a:xfrm>
                <a:custGeom>
                  <a:avLst/>
                  <a:gdLst>
                    <a:gd name="T0" fmla="*/ 2147483646 w 12276"/>
                    <a:gd name="T1" fmla="*/ 0 h 19963"/>
                    <a:gd name="T2" fmla="*/ 2147483646 w 12276"/>
                    <a:gd name="T3" fmla="*/ 2147483646 h 19963"/>
                    <a:gd name="T4" fmla="*/ 2147483646 w 12276"/>
                    <a:gd name="T5" fmla="*/ 2147483646 h 19963"/>
                    <a:gd name="T6" fmla="*/ 2147483646 w 12276"/>
                    <a:gd name="T7" fmla="*/ 2147483646 h 19963"/>
                    <a:gd name="T8" fmla="*/ 2147483646 w 12276"/>
                    <a:gd name="T9" fmla="*/ 2147483646 h 19963"/>
                    <a:gd name="T10" fmla="*/ 2147483646 w 12276"/>
                    <a:gd name="T11" fmla="*/ 2147483646 h 19963"/>
                    <a:gd name="T12" fmla="*/ 2147483646 w 12276"/>
                    <a:gd name="T13" fmla="*/ 2147483646 h 19963"/>
                    <a:gd name="T14" fmla="*/ 2147483646 w 12276"/>
                    <a:gd name="T15" fmla="*/ 2147483646 h 19963"/>
                    <a:gd name="T16" fmla="*/ 2147483646 w 12276"/>
                    <a:gd name="T17" fmla="*/ 2147483646 h 19963"/>
                    <a:gd name="T18" fmla="*/ 2147483646 w 12276"/>
                    <a:gd name="T19" fmla="*/ 2147483646 h 19963"/>
                    <a:gd name="T20" fmla="*/ 2147483646 w 12276"/>
                    <a:gd name="T21" fmla="*/ 2147483646 h 19963"/>
                    <a:gd name="T22" fmla="*/ 2147483646 w 12276"/>
                    <a:gd name="T23" fmla="*/ 0 h 1996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" name="Google Shape;2667;p16"/>
                <p:cNvSpPr>
                  <a:spLocks/>
                </p:cNvSpPr>
                <p:nvPr/>
              </p:nvSpPr>
              <p:spPr bwMode="auto">
                <a:xfrm>
                  <a:off x="1356975" y="2109675"/>
                  <a:ext cx="530400" cy="328125"/>
                </a:xfrm>
                <a:custGeom>
                  <a:avLst/>
                  <a:gdLst>
                    <a:gd name="T0" fmla="*/ 2147483646 w 21216"/>
                    <a:gd name="T1" fmla="*/ 9765625 h 13125"/>
                    <a:gd name="T2" fmla="*/ 2147483646 w 21216"/>
                    <a:gd name="T3" fmla="*/ 2147483646 h 13125"/>
                    <a:gd name="T4" fmla="*/ 2147483646 w 21216"/>
                    <a:gd name="T5" fmla="*/ 2147483646 h 13125"/>
                    <a:gd name="T6" fmla="*/ 2147483646 w 21216"/>
                    <a:gd name="T7" fmla="*/ 2147483646 h 13125"/>
                    <a:gd name="T8" fmla="*/ 2147483646 w 21216"/>
                    <a:gd name="T9" fmla="*/ 2147483646 h 13125"/>
                    <a:gd name="T10" fmla="*/ 2147483646 w 21216"/>
                    <a:gd name="T11" fmla="*/ 2147483646 h 13125"/>
                    <a:gd name="T12" fmla="*/ 2147483646 w 21216"/>
                    <a:gd name="T13" fmla="*/ 2147483646 h 13125"/>
                    <a:gd name="T14" fmla="*/ 2147483646 w 21216"/>
                    <a:gd name="T15" fmla="*/ 2147483646 h 13125"/>
                    <a:gd name="T16" fmla="*/ 2147483646 w 21216"/>
                    <a:gd name="T17" fmla="*/ 2147483646 h 13125"/>
                    <a:gd name="T18" fmla="*/ 2147483646 w 21216"/>
                    <a:gd name="T19" fmla="*/ 2147483646 h 13125"/>
                    <a:gd name="T20" fmla="*/ 2147483646 w 21216"/>
                    <a:gd name="T21" fmla="*/ 9765625 h 131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" name="Google Shape;2668;p16"/>
                <p:cNvSpPr>
                  <a:spLocks/>
                </p:cNvSpPr>
                <p:nvPr/>
              </p:nvSpPr>
              <p:spPr bwMode="auto">
                <a:xfrm>
                  <a:off x="1488725" y="2413475"/>
                  <a:ext cx="412825" cy="350875"/>
                </a:xfrm>
                <a:custGeom>
                  <a:avLst/>
                  <a:gdLst>
                    <a:gd name="T0" fmla="*/ 2147483646 w 16513"/>
                    <a:gd name="T1" fmla="*/ 0 h 14035"/>
                    <a:gd name="T2" fmla="*/ 2147483646 w 16513"/>
                    <a:gd name="T3" fmla="*/ 2147483646 h 14035"/>
                    <a:gd name="T4" fmla="*/ 2147483646 w 16513"/>
                    <a:gd name="T5" fmla="*/ 2147483646 h 14035"/>
                    <a:gd name="T6" fmla="*/ 2147483646 w 16513"/>
                    <a:gd name="T7" fmla="*/ 2147483646 h 14035"/>
                    <a:gd name="T8" fmla="*/ 2147483646 w 16513"/>
                    <a:gd name="T9" fmla="*/ 2147483646 h 14035"/>
                    <a:gd name="T10" fmla="*/ 2147483646 w 16513"/>
                    <a:gd name="T11" fmla="*/ 2147483646 h 14035"/>
                    <a:gd name="T12" fmla="*/ 2147483646 w 16513"/>
                    <a:gd name="T13" fmla="*/ 2147483646 h 14035"/>
                    <a:gd name="T14" fmla="*/ 2147483646 w 16513"/>
                    <a:gd name="T15" fmla="*/ 2147483646 h 14035"/>
                    <a:gd name="T16" fmla="*/ 2147483646 w 16513"/>
                    <a:gd name="T17" fmla="*/ 2147483646 h 14035"/>
                    <a:gd name="T18" fmla="*/ 2147483646 w 16513"/>
                    <a:gd name="T19" fmla="*/ 1777343750 h 14035"/>
                    <a:gd name="T20" fmla="*/ 2147483646 w 16513"/>
                    <a:gd name="T21" fmla="*/ 0 h 140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" name="Google Shape;2669;p16"/>
                <p:cNvSpPr>
                  <a:spLocks/>
                </p:cNvSpPr>
                <p:nvPr/>
              </p:nvSpPr>
              <p:spPr bwMode="auto">
                <a:xfrm>
                  <a:off x="1830650" y="2424000"/>
                  <a:ext cx="252700" cy="489175"/>
                </a:xfrm>
                <a:custGeom>
                  <a:avLst/>
                  <a:gdLst>
                    <a:gd name="T0" fmla="*/ 2147483646 w 10108"/>
                    <a:gd name="T1" fmla="*/ 9765625 h 19567"/>
                    <a:gd name="T2" fmla="*/ 2147483646 w 10108"/>
                    <a:gd name="T3" fmla="*/ 2147483646 h 19567"/>
                    <a:gd name="T4" fmla="*/ 332031250 w 10108"/>
                    <a:gd name="T5" fmla="*/ 2147483646 h 19567"/>
                    <a:gd name="T6" fmla="*/ 2147483646 w 10108"/>
                    <a:gd name="T7" fmla="*/ 2147483646 h 19567"/>
                    <a:gd name="T8" fmla="*/ 2147483646 w 10108"/>
                    <a:gd name="T9" fmla="*/ 2147483646 h 19567"/>
                    <a:gd name="T10" fmla="*/ 2147483646 w 10108"/>
                    <a:gd name="T11" fmla="*/ 2147483646 h 19567"/>
                    <a:gd name="T12" fmla="*/ 2147483646 w 10108"/>
                    <a:gd name="T13" fmla="*/ 2147483646 h 19567"/>
                    <a:gd name="T14" fmla="*/ 2147483646 w 10108"/>
                    <a:gd name="T15" fmla="*/ 2147483646 h 19567"/>
                    <a:gd name="T16" fmla="*/ 2147483646 w 10108"/>
                    <a:gd name="T17" fmla="*/ 2147483646 h 19567"/>
                    <a:gd name="T18" fmla="*/ 2147483646 w 10108"/>
                    <a:gd name="T19" fmla="*/ 1572265625 h 19567"/>
                    <a:gd name="T20" fmla="*/ 2147483646 w 10108"/>
                    <a:gd name="T21" fmla="*/ 9765625 h 195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" name="Google Shape;2670;p16"/>
                <p:cNvSpPr>
                  <a:spLocks/>
                </p:cNvSpPr>
                <p:nvPr/>
              </p:nvSpPr>
              <p:spPr bwMode="auto">
                <a:xfrm>
                  <a:off x="1918200" y="1947800"/>
                  <a:ext cx="381975" cy="416350"/>
                </a:xfrm>
                <a:custGeom>
                  <a:avLst/>
                  <a:gdLst>
                    <a:gd name="T0" fmla="*/ 2147483646 w 15279"/>
                    <a:gd name="T1" fmla="*/ 0 h 16654"/>
                    <a:gd name="T2" fmla="*/ 2147483646 w 15279"/>
                    <a:gd name="T3" fmla="*/ 2147483646 h 16654"/>
                    <a:gd name="T4" fmla="*/ 2147483646 w 15279"/>
                    <a:gd name="T5" fmla="*/ 2147483646 h 16654"/>
                    <a:gd name="T6" fmla="*/ 2147483646 w 15279"/>
                    <a:gd name="T7" fmla="*/ 2147483646 h 16654"/>
                    <a:gd name="T8" fmla="*/ 2147483646 w 15279"/>
                    <a:gd name="T9" fmla="*/ 2147483646 h 16654"/>
                    <a:gd name="T10" fmla="*/ 2147483646 w 15279"/>
                    <a:gd name="T11" fmla="*/ 2147483646 h 16654"/>
                    <a:gd name="T12" fmla="*/ 2147483646 w 15279"/>
                    <a:gd name="T13" fmla="*/ 2147483646 h 16654"/>
                    <a:gd name="T14" fmla="*/ 2147483646 w 15279"/>
                    <a:gd name="T15" fmla="*/ 2147483646 h 16654"/>
                    <a:gd name="T16" fmla="*/ 2147483646 w 15279"/>
                    <a:gd name="T17" fmla="*/ 2147483646 h 16654"/>
                    <a:gd name="T18" fmla="*/ 2147483646 w 15279"/>
                    <a:gd name="T19" fmla="*/ 0 h 16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" name="Google Shape;2671;p16"/>
                <p:cNvSpPr>
                  <a:spLocks/>
                </p:cNvSpPr>
                <p:nvPr/>
              </p:nvSpPr>
              <p:spPr bwMode="auto">
                <a:xfrm>
                  <a:off x="1902375" y="2322900"/>
                  <a:ext cx="478700" cy="270975"/>
                </a:xfrm>
                <a:custGeom>
                  <a:avLst/>
                  <a:gdLst>
                    <a:gd name="T0" fmla="*/ 2147483646 w 19148"/>
                    <a:gd name="T1" fmla="*/ 0 h 10839"/>
                    <a:gd name="T2" fmla="*/ 2147483646 w 19148"/>
                    <a:gd name="T3" fmla="*/ 2147483646 h 10839"/>
                    <a:gd name="T4" fmla="*/ 2147483646 w 19148"/>
                    <a:gd name="T5" fmla="*/ 2147483646 h 10839"/>
                    <a:gd name="T6" fmla="*/ 2147483646 w 19148"/>
                    <a:gd name="T7" fmla="*/ 2147483646 h 10839"/>
                    <a:gd name="T8" fmla="*/ 2147483646 w 19148"/>
                    <a:gd name="T9" fmla="*/ 2147483646 h 10839"/>
                    <a:gd name="T10" fmla="*/ 2147483646 w 19148"/>
                    <a:gd name="T11" fmla="*/ 2147483646 h 10839"/>
                    <a:gd name="T12" fmla="*/ 2147483646 w 19148"/>
                    <a:gd name="T13" fmla="*/ 2147483646 h 10839"/>
                    <a:gd name="T14" fmla="*/ 2147483646 w 19148"/>
                    <a:gd name="T15" fmla="*/ 2147483646 h 10839"/>
                    <a:gd name="T16" fmla="*/ 2147483646 w 19148"/>
                    <a:gd name="T17" fmla="*/ 2147483646 h 10839"/>
                    <a:gd name="T18" fmla="*/ 2147483646 w 19148"/>
                    <a:gd name="T19" fmla="*/ 1972656250 h 10839"/>
                    <a:gd name="T20" fmla="*/ 2147483646 w 19148"/>
                    <a:gd name="T21" fmla="*/ 0 h 108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" name="Google Shape;2672;p16"/>
                <p:cNvSpPr/>
                <p:nvPr/>
              </p:nvSpPr>
              <p:spPr>
                <a:xfrm>
                  <a:off x="1869748" y="2451545"/>
                  <a:ext cx="95848" cy="33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" name="Google Shape;2673;p16"/>
                <p:cNvSpPr/>
                <p:nvPr/>
              </p:nvSpPr>
              <p:spPr>
                <a:xfrm>
                  <a:off x="1883806" y="2436211"/>
                  <a:ext cx="127797" cy="283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" name="Google Shape;2674;p16"/>
                <p:cNvSpPr/>
                <p:nvPr/>
              </p:nvSpPr>
              <p:spPr>
                <a:xfrm>
                  <a:off x="1867192" y="2471992"/>
                  <a:ext cx="52397" cy="281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" name="Google Shape;2675;p16"/>
                <p:cNvSpPr/>
                <p:nvPr/>
              </p:nvSpPr>
              <p:spPr>
                <a:xfrm>
                  <a:off x="1662716" y="2441322"/>
                  <a:ext cx="226202" cy="182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" name="Google Shape;2676;p16"/>
                <p:cNvSpPr/>
                <p:nvPr/>
              </p:nvSpPr>
              <p:spPr>
                <a:xfrm>
                  <a:off x="1767510" y="2428543"/>
                  <a:ext cx="161025" cy="175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" name="Google Shape;2677;p16"/>
                <p:cNvSpPr/>
                <p:nvPr/>
              </p:nvSpPr>
              <p:spPr>
                <a:xfrm>
                  <a:off x="1577092" y="2417043"/>
                  <a:ext cx="313103" cy="164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" name="Google Shape;2678;p16"/>
                <p:cNvSpPr/>
                <p:nvPr/>
              </p:nvSpPr>
              <p:spPr>
                <a:xfrm>
                  <a:off x="1658882" y="2410653"/>
                  <a:ext cx="218533" cy="1009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" name="Google Shape;2679;p16"/>
                <p:cNvSpPr/>
                <p:nvPr/>
              </p:nvSpPr>
              <p:spPr>
                <a:xfrm>
                  <a:off x="1514471" y="2351870"/>
                  <a:ext cx="370612" cy="907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" name="Google Shape;2680;p16"/>
                <p:cNvSpPr/>
                <p:nvPr/>
              </p:nvSpPr>
              <p:spPr>
                <a:xfrm>
                  <a:off x="1658882" y="2294365"/>
                  <a:ext cx="247927" cy="138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0" name="Google Shape;2681;p16"/>
                <p:cNvSpPr/>
                <p:nvPr/>
              </p:nvSpPr>
              <p:spPr>
                <a:xfrm>
                  <a:off x="1655048" y="2238138"/>
                  <a:ext cx="268374" cy="1814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2682;p16"/>
                <p:cNvSpPr/>
                <p:nvPr/>
              </p:nvSpPr>
              <p:spPr>
                <a:xfrm>
                  <a:off x="1776456" y="2068178"/>
                  <a:ext cx="136743" cy="348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2683;p16"/>
                <p:cNvSpPr/>
                <p:nvPr/>
              </p:nvSpPr>
              <p:spPr>
                <a:xfrm>
                  <a:off x="1835243" y="2088624"/>
                  <a:ext cx="106071" cy="341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2684;p16"/>
                <p:cNvSpPr/>
                <p:nvPr/>
              </p:nvSpPr>
              <p:spPr>
                <a:xfrm>
                  <a:off x="1890195" y="2112904"/>
                  <a:ext cx="65177" cy="311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2685;p16"/>
                <p:cNvSpPr/>
                <p:nvPr/>
              </p:nvSpPr>
              <p:spPr>
                <a:xfrm>
                  <a:off x="1905531" y="2109070"/>
                  <a:ext cx="209588" cy="286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5" name="Google Shape;2686;p16"/>
                <p:cNvSpPr/>
                <p:nvPr/>
              </p:nvSpPr>
              <p:spPr>
                <a:xfrm>
                  <a:off x="1897863" y="2189578"/>
                  <a:ext cx="242815" cy="24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6" name="Google Shape;2687;p16"/>
                <p:cNvSpPr/>
                <p:nvPr/>
              </p:nvSpPr>
              <p:spPr>
                <a:xfrm>
                  <a:off x="1886362" y="2238138"/>
                  <a:ext cx="267096" cy="198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7" name="Google Shape;2688;p16"/>
                <p:cNvSpPr/>
                <p:nvPr/>
              </p:nvSpPr>
              <p:spPr>
                <a:xfrm>
                  <a:off x="1892751" y="2372316"/>
                  <a:ext cx="35272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8" name="Google Shape;2689;p16"/>
                <p:cNvSpPr/>
                <p:nvPr/>
              </p:nvSpPr>
              <p:spPr>
                <a:xfrm>
                  <a:off x="1902975" y="2431099"/>
                  <a:ext cx="304157" cy="51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9" name="Google Shape;2690;p16"/>
                <p:cNvSpPr/>
                <p:nvPr/>
              </p:nvSpPr>
              <p:spPr>
                <a:xfrm>
                  <a:off x="1896585" y="2400430"/>
                  <a:ext cx="260706" cy="5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0" name="Google Shape;2691;p16"/>
                <p:cNvSpPr/>
                <p:nvPr/>
              </p:nvSpPr>
              <p:spPr>
                <a:xfrm>
                  <a:off x="1881250" y="2440045"/>
                  <a:ext cx="263262" cy="81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1" name="Google Shape;2692;p16"/>
                <p:cNvSpPr/>
                <p:nvPr/>
              </p:nvSpPr>
              <p:spPr>
                <a:xfrm>
                  <a:off x="1779012" y="2225359"/>
                  <a:ext cx="255595" cy="2926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2" name="Google Shape;2693;p16"/>
                <p:cNvSpPr>
                  <a:spLocks/>
                </p:cNvSpPr>
                <p:nvPr/>
              </p:nvSpPr>
              <p:spPr bwMode="auto">
                <a:xfrm>
                  <a:off x="1854000" y="2320150"/>
                  <a:ext cx="101750" cy="105950"/>
                </a:xfrm>
                <a:custGeom>
                  <a:avLst/>
                  <a:gdLst>
                    <a:gd name="T0" fmla="*/ 2147483646 w 4070"/>
                    <a:gd name="T1" fmla="*/ 9765625 h 4238"/>
                    <a:gd name="T2" fmla="*/ 2147483646 w 4070"/>
                    <a:gd name="T3" fmla="*/ 771484375 h 4238"/>
                    <a:gd name="T4" fmla="*/ 2147483646 w 4070"/>
                    <a:gd name="T5" fmla="*/ 2147483646 h 4238"/>
                    <a:gd name="T6" fmla="*/ 1308593750 w 4070"/>
                    <a:gd name="T7" fmla="*/ 2147483646 h 4238"/>
                    <a:gd name="T8" fmla="*/ 2147483646 w 4070"/>
                    <a:gd name="T9" fmla="*/ 2147483646 h 4238"/>
                    <a:gd name="T10" fmla="*/ 2147483646 w 4070"/>
                    <a:gd name="T11" fmla="*/ 2147483646 h 4238"/>
                    <a:gd name="T12" fmla="*/ 2147483646 w 4070"/>
                    <a:gd name="T13" fmla="*/ 2147483646 h 4238"/>
                    <a:gd name="T14" fmla="*/ 2147483646 w 4070"/>
                    <a:gd name="T15" fmla="*/ 2147483646 h 4238"/>
                    <a:gd name="T16" fmla="*/ 2147483646 w 4070"/>
                    <a:gd name="T17" fmla="*/ 2147483646 h 4238"/>
                    <a:gd name="T18" fmla="*/ 2147483646 w 4070"/>
                    <a:gd name="T19" fmla="*/ 2147483646 h 4238"/>
                    <a:gd name="T20" fmla="*/ 2147483646 w 4070"/>
                    <a:gd name="T21" fmla="*/ 2147483646 h 4238"/>
                    <a:gd name="T22" fmla="*/ 2147483646 w 4070"/>
                    <a:gd name="T23" fmla="*/ 2147483646 h 4238"/>
                    <a:gd name="T24" fmla="*/ 2147483646 w 4070"/>
                    <a:gd name="T25" fmla="*/ 2147483646 h 4238"/>
                    <a:gd name="T26" fmla="*/ 2147483646 w 4070"/>
                    <a:gd name="T27" fmla="*/ 2147483646 h 4238"/>
                    <a:gd name="T28" fmla="*/ 2147483646 w 4070"/>
                    <a:gd name="T29" fmla="*/ 1640625000 h 4238"/>
                    <a:gd name="T30" fmla="*/ 2147483646 w 4070"/>
                    <a:gd name="T31" fmla="*/ 2070312500 h 4238"/>
                    <a:gd name="T32" fmla="*/ 2147483646 w 4070"/>
                    <a:gd name="T33" fmla="*/ 9765625 h 42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anchor="ctr"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5676652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697;p17"/>
          <p:cNvGrpSpPr>
            <a:grpSpLocks/>
          </p:cNvGrpSpPr>
          <p:nvPr/>
        </p:nvGrpSpPr>
        <p:grpSpPr bwMode="auto">
          <a:xfrm>
            <a:off x="-430213" y="346075"/>
            <a:ext cx="12866688" cy="6843713"/>
            <a:chOff x="-322656" y="259275"/>
            <a:chExt cx="9649534" cy="5133144"/>
          </a:xfrm>
        </p:grpSpPr>
        <p:sp>
          <p:nvSpPr>
            <p:cNvPr id="5" name="Google Shape;2698;p17"/>
            <p:cNvSpPr>
              <a:spLocks/>
            </p:cNvSpPr>
            <p:nvPr/>
          </p:nvSpPr>
          <p:spPr bwMode="auto">
            <a:xfrm>
              <a:off x="-38725" y="3723725"/>
              <a:ext cx="9209436" cy="1458730"/>
            </a:xfrm>
            <a:custGeom>
              <a:avLst/>
              <a:gdLst>
                <a:gd name="T0" fmla="*/ 2147483646 w 75622"/>
                <a:gd name="T1" fmla="*/ 476331 h 107378"/>
                <a:gd name="T2" fmla="*/ 2147483646 w 75622"/>
                <a:gd name="T3" fmla="*/ 61989056 h 107378"/>
                <a:gd name="T4" fmla="*/ 2147483646 w 75622"/>
                <a:gd name="T5" fmla="*/ 663956220 h 107378"/>
                <a:gd name="T6" fmla="*/ 2147483646 w 75622"/>
                <a:gd name="T7" fmla="*/ 1451038106 h 107378"/>
                <a:gd name="T8" fmla="*/ 2147483646 w 75622"/>
                <a:gd name="T9" fmla="*/ 2147483646 h 107378"/>
                <a:gd name="T10" fmla="*/ 2147483646 w 75622"/>
                <a:gd name="T11" fmla="*/ 2147483646 h 107378"/>
                <a:gd name="T12" fmla="*/ 2147483646 w 75622"/>
                <a:gd name="T13" fmla="*/ 2147483646 h 107378"/>
                <a:gd name="T14" fmla="*/ 2147483646 w 75622"/>
                <a:gd name="T15" fmla="*/ 2147483646 h 107378"/>
                <a:gd name="T16" fmla="*/ 2147483646 w 75622"/>
                <a:gd name="T17" fmla="*/ 2147483646 h 107378"/>
                <a:gd name="T18" fmla="*/ 2147483646 w 75622"/>
                <a:gd name="T19" fmla="*/ 2147483646 h 107378"/>
                <a:gd name="T20" fmla="*/ 2147483646 w 75622"/>
                <a:gd name="T21" fmla="*/ 2147483646 h 107378"/>
                <a:gd name="T22" fmla="*/ 2147483646 w 75622"/>
                <a:gd name="T23" fmla="*/ 2147483646 h 107378"/>
                <a:gd name="T24" fmla="*/ 2147483646 w 75622"/>
                <a:gd name="T25" fmla="*/ 2147483646 h 107378"/>
                <a:gd name="T26" fmla="*/ 2147483646 w 75622"/>
                <a:gd name="T27" fmla="*/ 2147483646 h 107378"/>
                <a:gd name="T28" fmla="*/ 2147483646 w 75622"/>
                <a:gd name="T29" fmla="*/ 2147483646 h 107378"/>
                <a:gd name="T30" fmla="*/ 2147483646 w 75622"/>
                <a:gd name="T31" fmla="*/ 2147483646 h 107378"/>
                <a:gd name="T32" fmla="*/ 2147483646 w 75622"/>
                <a:gd name="T33" fmla="*/ 2147483646 h 107378"/>
                <a:gd name="T34" fmla="*/ 2147483646 w 75622"/>
                <a:gd name="T35" fmla="*/ 2147483646 h 107378"/>
                <a:gd name="T36" fmla="*/ 2147483646 w 75622"/>
                <a:gd name="T37" fmla="*/ 2147483646 h 107378"/>
                <a:gd name="T38" fmla="*/ 2147483646 w 75622"/>
                <a:gd name="T39" fmla="*/ 2147483646 h 107378"/>
                <a:gd name="T40" fmla="*/ 2147483646 w 75622"/>
                <a:gd name="T41" fmla="*/ 2147483646 h 107378"/>
                <a:gd name="T42" fmla="*/ 2147483646 w 75622"/>
                <a:gd name="T43" fmla="*/ 2147483646 h 107378"/>
                <a:gd name="T44" fmla="*/ 2147483646 w 75622"/>
                <a:gd name="T45" fmla="*/ 2147483646 h 107378"/>
                <a:gd name="T46" fmla="*/ 2147483646 w 75622"/>
                <a:gd name="T47" fmla="*/ 2147483646 h 107378"/>
                <a:gd name="T48" fmla="*/ 2147483646 w 75622"/>
                <a:gd name="T49" fmla="*/ 2147483646 h 107378"/>
                <a:gd name="T50" fmla="*/ 2147483646 w 75622"/>
                <a:gd name="T51" fmla="*/ 2147483646 h 107378"/>
                <a:gd name="T52" fmla="*/ 2147483646 w 75622"/>
                <a:gd name="T53" fmla="*/ 1945173092 h 107378"/>
                <a:gd name="T54" fmla="*/ 2147483646 w 75622"/>
                <a:gd name="T55" fmla="*/ 1836897241 h 107378"/>
                <a:gd name="T56" fmla="*/ 2147483646 w 75622"/>
                <a:gd name="T57" fmla="*/ 1836897241 h 107378"/>
                <a:gd name="T58" fmla="*/ 2147483646 w 75622"/>
                <a:gd name="T59" fmla="*/ 1991459886 h 107378"/>
                <a:gd name="T60" fmla="*/ 2147483646 w 75622"/>
                <a:gd name="T61" fmla="*/ 2147483646 h 107378"/>
                <a:gd name="T62" fmla="*/ 2147483646 w 75622"/>
                <a:gd name="T63" fmla="*/ 2147483646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147483646 h 107378"/>
                <a:gd name="T74" fmla="*/ 2147483646 w 75622"/>
                <a:gd name="T75" fmla="*/ 2147483646 h 107378"/>
                <a:gd name="T76" fmla="*/ 2147483646 w 75622"/>
                <a:gd name="T77" fmla="*/ 476331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6" name="Google Shape;2699;p17"/>
            <p:cNvSpPr>
              <a:spLocks/>
            </p:cNvSpPr>
            <p:nvPr/>
          </p:nvSpPr>
          <p:spPr bwMode="auto">
            <a:xfrm>
              <a:off x="-65450" y="3787133"/>
              <a:ext cx="9209483" cy="1394939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2147483646 h 81492"/>
                <a:gd name="T4" fmla="*/ 2147483646 w 75655"/>
                <a:gd name="T5" fmla="*/ 2147483646 h 81492"/>
                <a:gd name="T6" fmla="*/ 2147483646 w 75655"/>
                <a:gd name="T7" fmla="*/ 2147483646 h 81492"/>
                <a:gd name="T8" fmla="*/ 2147483646 w 75655"/>
                <a:gd name="T9" fmla="*/ 2147483646 h 81492"/>
                <a:gd name="T10" fmla="*/ 2147483646 w 75655"/>
                <a:gd name="T11" fmla="*/ 2147483646 h 81492"/>
                <a:gd name="T12" fmla="*/ 2147483646 w 75655"/>
                <a:gd name="T13" fmla="*/ 2147483646 h 81492"/>
                <a:gd name="T14" fmla="*/ 2147483646 w 75655"/>
                <a:gd name="T15" fmla="*/ 2147483646 h 81492"/>
                <a:gd name="T16" fmla="*/ 2147483646 w 75655"/>
                <a:gd name="T17" fmla="*/ 2147483646 h 81492"/>
                <a:gd name="T18" fmla="*/ 2147483646 w 75655"/>
                <a:gd name="T19" fmla="*/ 2147483646 h 81492"/>
                <a:gd name="T20" fmla="*/ 2147483646 w 75655"/>
                <a:gd name="T21" fmla="*/ 2147483646 h 81492"/>
                <a:gd name="T22" fmla="*/ 2147483646 w 75655"/>
                <a:gd name="T23" fmla="*/ 2147483646 h 81492"/>
                <a:gd name="T24" fmla="*/ 2147483646 w 75655"/>
                <a:gd name="T25" fmla="*/ 2147483646 h 81492"/>
                <a:gd name="T26" fmla="*/ 2147483646 w 75655"/>
                <a:gd name="T27" fmla="*/ 2147483646 h 81492"/>
                <a:gd name="T28" fmla="*/ 2147483646 w 75655"/>
                <a:gd name="T29" fmla="*/ 2147483646 h 81492"/>
                <a:gd name="T30" fmla="*/ 2147483646 w 75655"/>
                <a:gd name="T31" fmla="*/ 2147483646 h 81492"/>
                <a:gd name="T32" fmla="*/ 2147483646 w 75655"/>
                <a:gd name="T33" fmla="*/ 2147483646 h 81492"/>
                <a:gd name="T34" fmla="*/ 2147483646 w 75655"/>
                <a:gd name="T35" fmla="*/ 2147483646 h 81492"/>
                <a:gd name="T36" fmla="*/ 2147483646 w 75655"/>
                <a:gd name="T37" fmla="*/ 2147483646 h 81492"/>
                <a:gd name="T38" fmla="*/ 2147483646 w 75655"/>
                <a:gd name="T39" fmla="*/ 2147483646 h 81492"/>
                <a:gd name="T40" fmla="*/ 2147483646 w 75655"/>
                <a:gd name="T41" fmla="*/ 2147483646 h 81492"/>
                <a:gd name="T42" fmla="*/ 2147483646 w 75655"/>
                <a:gd name="T43" fmla="*/ 2147483646 h 81492"/>
                <a:gd name="T44" fmla="*/ 2147483646 w 75655"/>
                <a:gd name="T45" fmla="*/ 2147483646 h 81492"/>
                <a:gd name="T46" fmla="*/ 2147483646 w 75655"/>
                <a:gd name="T47" fmla="*/ 2147483646 h 81492"/>
                <a:gd name="T48" fmla="*/ 2147483646 w 75655"/>
                <a:gd name="T49" fmla="*/ 2147483646 h 81492"/>
                <a:gd name="T50" fmla="*/ 2147483646 w 75655"/>
                <a:gd name="T51" fmla="*/ 637810729 h 81492"/>
                <a:gd name="T52" fmla="*/ 2147483646 w 75655"/>
                <a:gd name="T53" fmla="*/ 98475826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7" name="Google Shape;2700;p17"/>
            <p:cNvGrpSpPr>
              <a:grpSpLocks/>
            </p:cNvGrpSpPr>
            <p:nvPr/>
          </p:nvGrpSpPr>
          <p:grpSpPr bwMode="auto"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82" name="Google Shape;2701;p17"/>
              <p:cNvGrpSpPr>
                <a:grpSpLocks/>
              </p:cNvGrpSpPr>
              <p:nvPr/>
            </p:nvGrpSpPr>
            <p:grpSpPr bwMode="auto"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23" name="Google Shape;2702;p17"/>
                <p:cNvSpPr/>
                <p:nvPr/>
              </p:nvSpPr>
              <p:spPr>
                <a:xfrm>
                  <a:off x="6153798" y="3575638"/>
                  <a:ext cx="260749" cy="538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4" name="Google Shape;2703;p17"/>
                <p:cNvSpPr/>
                <p:nvPr/>
              </p:nvSpPr>
              <p:spPr>
                <a:xfrm>
                  <a:off x="5832586" y="3656896"/>
                  <a:ext cx="374118" cy="453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5" name="Google Shape;2704;p17"/>
                <p:cNvSpPr/>
                <p:nvPr/>
              </p:nvSpPr>
              <p:spPr>
                <a:xfrm>
                  <a:off x="5671980" y="3968698"/>
                  <a:ext cx="534724" cy="24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6" name="Google Shape;2705;p17"/>
                <p:cNvSpPr/>
                <p:nvPr/>
              </p:nvSpPr>
              <p:spPr>
                <a:xfrm>
                  <a:off x="5842034" y="4110428"/>
                  <a:ext cx="360891" cy="432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7" name="Google Shape;2706;p17"/>
                <p:cNvSpPr/>
                <p:nvPr/>
              </p:nvSpPr>
              <p:spPr>
                <a:xfrm>
                  <a:off x="6110341" y="4114207"/>
                  <a:ext cx="258859" cy="496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8" name="Google Shape;2707;p17"/>
                <p:cNvSpPr/>
                <p:nvPr/>
              </p:nvSpPr>
              <p:spPr>
                <a:xfrm>
                  <a:off x="6202925" y="3783507"/>
                  <a:ext cx="489378" cy="340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9" name="Google Shape;2708;p17"/>
                <p:cNvSpPr/>
                <p:nvPr/>
              </p:nvSpPr>
              <p:spPr>
                <a:xfrm>
                  <a:off x="6199146" y="4017831"/>
                  <a:ext cx="527167" cy="219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0" name="Google Shape;2709;p17"/>
                <p:cNvSpPr/>
                <p:nvPr/>
              </p:nvSpPr>
              <p:spPr>
                <a:xfrm>
                  <a:off x="6206704" y="4123655"/>
                  <a:ext cx="423245" cy="359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83" name="Google Shape;2710;p17"/>
              <p:cNvGrpSpPr>
                <a:grpSpLocks/>
              </p:cNvGrpSpPr>
              <p:nvPr/>
            </p:nvGrpSpPr>
            <p:grpSpPr bwMode="auto"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170" name="Google Shape;2711;p17"/>
                <p:cNvSpPr/>
                <p:nvPr/>
              </p:nvSpPr>
              <p:spPr>
                <a:xfrm>
                  <a:off x="6730092" y="2279295"/>
                  <a:ext cx="239965" cy="279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1" name="Google Shape;2712;p17"/>
                <p:cNvSpPr>
                  <a:spLocks/>
                </p:cNvSpPr>
                <p:nvPr/>
              </p:nvSpPr>
              <p:spPr bwMode="auto">
                <a:xfrm>
                  <a:off x="6748975" y="2826575"/>
                  <a:ext cx="324400" cy="153775"/>
                </a:xfrm>
                <a:custGeom>
                  <a:avLst/>
                  <a:gdLst>
                    <a:gd name="T0" fmla="*/ 2147483646 w 12976"/>
                    <a:gd name="T1" fmla="*/ 9765625 h 6151"/>
                    <a:gd name="T2" fmla="*/ 2147483646 w 12976"/>
                    <a:gd name="T3" fmla="*/ 791015625 h 6151"/>
                    <a:gd name="T4" fmla="*/ 2147483646 w 12976"/>
                    <a:gd name="T5" fmla="*/ 2147483646 h 6151"/>
                    <a:gd name="T6" fmla="*/ 2147483646 w 12976"/>
                    <a:gd name="T7" fmla="*/ 2147483646 h 6151"/>
                    <a:gd name="T8" fmla="*/ 2147483646 w 12976"/>
                    <a:gd name="T9" fmla="*/ 2147483646 h 6151"/>
                    <a:gd name="T10" fmla="*/ 2147483646 w 12976"/>
                    <a:gd name="T11" fmla="*/ 2147483646 h 6151"/>
                    <a:gd name="T12" fmla="*/ 2147483646 w 12976"/>
                    <a:gd name="T13" fmla="*/ 2147483646 h 6151"/>
                    <a:gd name="T14" fmla="*/ 2147483646 w 12976"/>
                    <a:gd name="T15" fmla="*/ 2147483646 h 6151"/>
                    <a:gd name="T16" fmla="*/ 2147483646 w 12976"/>
                    <a:gd name="T17" fmla="*/ 2147483646 h 6151"/>
                    <a:gd name="T18" fmla="*/ 2147483646 w 12976"/>
                    <a:gd name="T19" fmla="*/ 2147483646 h 6151"/>
                    <a:gd name="T20" fmla="*/ 2147483646 w 12976"/>
                    <a:gd name="T21" fmla="*/ 2147483646 h 6151"/>
                    <a:gd name="T22" fmla="*/ 2147483646 w 12976"/>
                    <a:gd name="T23" fmla="*/ 2147483646 h 6151"/>
                    <a:gd name="T24" fmla="*/ 2147483646 w 12976"/>
                    <a:gd name="T25" fmla="*/ 2147483646 h 6151"/>
                    <a:gd name="T26" fmla="*/ 2147483646 w 12976"/>
                    <a:gd name="T27" fmla="*/ 2147483646 h 6151"/>
                    <a:gd name="T28" fmla="*/ 2147483646 w 12976"/>
                    <a:gd name="T29" fmla="*/ 2147483646 h 6151"/>
                    <a:gd name="T30" fmla="*/ 2147483646 w 12976"/>
                    <a:gd name="T31" fmla="*/ 2147483646 h 6151"/>
                    <a:gd name="T32" fmla="*/ 2147483646 w 12976"/>
                    <a:gd name="T33" fmla="*/ 2147483646 h 6151"/>
                    <a:gd name="T34" fmla="*/ 2147483646 w 12976"/>
                    <a:gd name="T35" fmla="*/ 2147483646 h 6151"/>
                    <a:gd name="T36" fmla="*/ 2147483646 w 12976"/>
                    <a:gd name="T37" fmla="*/ 9765625 h 61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2" name="Google Shape;2713;p17"/>
                <p:cNvSpPr>
                  <a:spLocks/>
                </p:cNvSpPr>
                <p:nvPr/>
              </p:nvSpPr>
              <p:spPr bwMode="auto">
                <a:xfrm>
                  <a:off x="6990350" y="2757900"/>
                  <a:ext cx="140675" cy="99450"/>
                </a:xfrm>
                <a:custGeom>
                  <a:avLst/>
                  <a:gdLst>
                    <a:gd name="T0" fmla="*/ 2147483646 w 5627"/>
                    <a:gd name="T1" fmla="*/ 0 h 3978"/>
                    <a:gd name="T2" fmla="*/ 2147483646 w 5627"/>
                    <a:gd name="T3" fmla="*/ 908203125 h 3978"/>
                    <a:gd name="T4" fmla="*/ 2147483646 w 5627"/>
                    <a:gd name="T5" fmla="*/ 2147483646 h 3978"/>
                    <a:gd name="T6" fmla="*/ 2147483646 w 5627"/>
                    <a:gd name="T7" fmla="*/ 2147483646 h 3978"/>
                    <a:gd name="T8" fmla="*/ 2147483646 w 5627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3" name="Google Shape;2714;p17"/>
                <p:cNvSpPr>
                  <a:spLocks/>
                </p:cNvSpPr>
                <p:nvPr/>
              </p:nvSpPr>
              <p:spPr bwMode="auto">
                <a:xfrm>
                  <a:off x="6732175" y="2235275"/>
                  <a:ext cx="388325" cy="596925"/>
                </a:xfrm>
                <a:custGeom>
                  <a:avLst/>
                  <a:gdLst>
                    <a:gd name="T0" fmla="*/ 2147483646 w 15533"/>
                    <a:gd name="T1" fmla="*/ 2147483646 h 23877"/>
                    <a:gd name="T2" fmla="*/ 2147483646 w 15533"/>
                    <a:gd name="T3" fmla="*/ 2147483646 h 23877"/>
                    <a:gd name="T4" fmla="*/ 2147483646 w 15533"/>
                    <a:gd name="T5" fmla="*/ 2147483646 h 23877"/>
                    <a:gd name="T6" fmla="*/ 2147483646 w 15533"/>
                    <a:gd name="T7" fmla="*/ 2147483646 h 23877"/>
                    <a:gd name="T8" fmla="*/ 2147483646 w 15533"/>
                    <a:gd name="T9" fmla="*/ 2147483646 h 23877"/>
                    <a:gd name="T10" fmla="*/ 2147483646 w 15533"/>
                    <a:gd name="T11" fmla="*/ 2147483646 h 23877"/>
                    <a:gd name="T12" fmla="*/ 2147483646 w 15533"/>
                    <a:gd name="T13" fmla="*/ 2147483646 h 23877"/>
                    <a:gd name="T14" fmla="*/ 2147483646 w 15533"/>
                    <a:gd name="T15" fmla="*/ 0 h 23877"/>
                    <a:gd name="T16" fmla="*/ 2147483646 w 15533"/>
                    <a:gd name="T17" fmla="*/ 2147483646 h 23877"/>
                    <a:gd name="T18" fmla="*/ 2147483646 w 15533"/>
                    <a:gd name="T19" fmla="*/ 2147483646 h 23877"/>
                    <a:gd name="T20" fmla="*/ 2147483646 w 15533"/>
                    <a:gd name="T21" fmla="*/ 2147483646 h 23877"/>
                    <a:gd name="T22" fmla="*/ 2147483646 w 15533"/>
                    <a:gd name="T23" fmla="*/ 2147483646 h 23877"/>
                    <a:gd name="T24" fmla="*/ 2147483646 w 15533"/>
                    <a:gd name="T25" fmla="*/ 2147483646 h 23877"/>
                    <a:gd name="T26" fmla="*/ 2147483646 w 15533"/>
                    <a:gd name="T27" fmla="*/ 2147483646 h 23877"/>
                    <a:gd name="T28" fmla="*/ 2147483646 w 15533"/>
                    <a:gd name="T29" fmla="*/ 2147483646 h 23877"/>
                    <a:gd name="T30" fmla="*/ 2147483646 w 15533"/>
                    <a:gd name="T31" fmla="*/ 2147483646 h 23877"/>
                    <a:gd name="T32" fmla="*/ 2147483646 w 15533"/>
                    <a:gd name="T33" fmla="*/ 2147483646 h 23877"/>
                    <a:gd name="T34" fmla="*/ 2147483646 w 15533"/>
                    <a:gd name="T35" fmla="*/ 2147483646 h 23877"/>
                    <a:gd name="T36" fmla="*/ 2147483646 w 15533"/>
                    <a:gd name="T37" fmla="*/ 2147483646 h 23877"/>
                    <a:gd name="T38" fmla="*/ 2147483646 w 15533"/>
                    <a:gd name="T39" fmla="*/ 2147483646 h 23877"/>
                    <a:gd name="T40" fmla="*/ 2147483646 w 15533"/>
                    <a:gd name="T41" fmla="*/ 2147483646 h 23877"/>
                    <a:gd name="T42" fmla="*/ 2147483646 w 15533"/>
                    <a:gd name="T43" fmla="*/ 2147483646 h 23877"/>
                    <a:gd name="T44" fmla="*/ 2147483646 w 15533"/>
                    <a:gd name="T45" fmla="*/ 2147483646 h 23877"/>
                    <a:gd name="T46" fmla="*/ 2147483646 w 15533"/>
                    <a:gd name="T47" fmla="*/ 2147483646 h 23877"/>
                    <a:gd name="T48" fmla="*/ 2147483646 w 15533"/>
                    <a:gd name="T49" fmla="*/ 2147483646 h 23877"/>
                    <a:gd name="T50" fmla="*/ 2147483646 w 15533"/>
                    <a:gd name="T51" fmla="*/ 2147483646 h 23877"/>
                    <a:gd name="T52" fmla="*/ 2147483646 w 15533"/>
                    <a:gd name="T53" fmla="*/ 2147483646 h 23877"/>
                    <a:gd name="T54" fmla="*/ 2147483646 w 15533"/>
                    <a:gd name="T55" fmla="*/ 2147483646 h 23877"/>
                    <a:gd name="T56" fmla="*/ 2147483646 w 15533"/>
                    <a:gd name="T57" fmla="*/ 2147483646 h 23877"/>
                    <a:gd name="T58" fmla="*/ 2147483646 w 15533"/>
                    <a:gd name="T59" fmla="*/ 2147483646 h 23877"/>
                    <a:gd name="T60" fmla="*/ 2147483646 w 15533"/>
                    <a:gd name="T61" fmla="*/ 2147483646 h 23877"/>
                    <a:gd name="T62" fmla="*/ 2147483646 w 15533"/>
                    <a:gd name="T63" fmla="*/ 2147483646 h 23877"/>
                    <a:gd name="T64" fmla="*/ 2147483646 w 15533"/>
                    <a:gd name="T65" fmla="*/ 0 h 238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4" name="Google Shape;2715;p17"/>
                <p:cNvSpPr>
                  <a:spLocks/>
                </p:cNvSpPr>
                <p:nvPr/>
              </p:nvSpPr>
              <p:spPr bwMode="auto">
                <a:xfrm>
                  <a:off x="6732750" y="2127175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917968750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5" name="Google Shape;2716;p17"/>
                <p:cNvSpPr>
                  <a:spLocks/>
                </p:cNvSpPr>
                <p:nvPr/>
              </p:nvSpPr>
              <p:spPr bwMode="auto">
                <a:xfrm>
                  <a:off x="6704600" y="1982675"/>
                  <a:ext cx="146950" cy="130100"/>
                </a:xfrm>
                <a:custGeom>
                  <a:avLst/>
                  <a:gdLst>
                    <a:gd name="T0" fmla="*/ 2147483646 w 5878"/>
                    <a:gd name="T1" fmla="*/ 9765625 h 5204"/>
                    <a:gd name="T2" fmla="*/ 2147483646 w 5878"/>
                    <a:gd name="T3" fmla="*/ 957031250 h 5204"/>
                    <a:gd name="T4" fmla="*/ 2147483646 w 5878"/>
                    <a:gd name="T5" fmla="*/ 2147483646 h 5204"/>
                    <a:gd name="T6" fmla="*/ 2147483646 w 5878"/>
                    <a:gd name="T7" fmla="*/ 2147483646 h 5204"/>
                    <a:gd name="T8" fmla="*/ 2147483646 w 5878"/>
                    <a:gd name="T9" fmla="*/ 2147483646 h 5204"/>
                    <a:gd name="T10" fmla="*/ 2147483646 w 5878"/>
                    <a:gd name="T11" fmla="*/ 2147483646 h 5204"/>
                    <a:gd name="T12" fmla="*/ 2147483646 w 5878"/>
                    <a:gd name="T13" fmla="*/ 9765625 h 52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6" name="Google Shape;2717;p17"/>
                <p:cNvSpPr>
                  <a:spLocks/>
                </p:cNvSpPr>
                <p:nvPr/>
              </p:nvSpPr>
              <p:spPr bwMode="auto">
                <a:xfrm>
                  <a:off x="6862125" y="2055925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839843750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7" name="Google Shape;2718;p17"/>
                <p:cNvSpPr>
                  <a:spLocks/>
                </p:cNvSpPr>
                <p:nvPr/>
              </p:nvSpPr>
              <p:spPr bwMode="auto">
                <a:xfrm>
                  <a:off x="6893350" y="2163250"/>
                  <a:ext cx="140175" cy="99300"/>
                </a:xfrm>
                <a:custGeom>
                  <a:avLst/>
                  <a:gdLst>
                    <a:gd name="T0" fmla="*/ 2147483646 w 5607"/>
                    <a:gd name="T1" fmla="*/ 9765625 h 3972"/>
                    <a:gd name="T2" fmla="*/ 2147483646 w 5607"/>
                    <a:gd name="T3" fmla="*/ 771484375 h 3972"/>
                    <a:gd name="T4" fmla="*/ 2147483646 w 5607"/>
                    <a:gd name="T5" fmla="*/ 2147483646 h 3972"/>
                    <a:gd name="T6" fmla="*/ 2147483646 w 5607"/>
                    <a:gd name="T7" fmla="*/ 2147483646 h 3972"/>
                    <a:gd name="T8" fmla="*/ 2147483646 w 5607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8" name="Google Shape;2719;p17"/>
                <p:cNvSpPr>
                  <a:spLocks/>
                </p:cNvSpPr>
                <p:nvPr/>
              </p:nvSpPr>
              <p:spPr bwMode="auto">
                <a:xfrm>
                  <a:off x="6930525" y="2293025"/>
                  <a:ext cx="140775" cy="99450"/>
                </a:xfrm>
                <a:custGeom>
                  <a:avLst/>
                  <a:gdLst>
                    <a:gd name="T0" fmla="*/ 2147483646 w 5631"/>
                    <a:gd name="T1" fmla="*/ 9765625 h 3978"/>
                    <a:gd name="T2" fmla="*/ 2147483646 w 5631"/>
                    <a:gd name="T3" fmla="*/ 839843750 h 3978"/>
                    <a:gd name="T4" fmla="*/ 2147483646 w 5631"/>
                    <a:gd name="T5" fmla="*/ 2147483646 h 3978"/>
                    <a:gd name="T6" fmla="*/ 2147483646 w 5631"/>
                    <a:gd name="T7" fmla="*/ 2147483646 h 3978"/>
                    <a:gd name="T8" fmla="*/ 2147483646 w 5631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9" name="Google Shape;2720;p17"/>
                <p:cNvSpPr>
                  <a:spLocks/>
                </p:cNvSpPr>
                <p:nvPr/>
              </p:nvSpPr>
              <p:spPr bwMode="auto">
                <a:xfrm>
                  <a:off x="6974525" y="2439500"/>
                  <a:ext cx="138400" cy="99650"/>
                </a:xfrm>
                <a:custGeom>
                  <a:avLst/>
                  <a:gdLst>
                    <a:gd name="T0" fmla="*/ 2147483646 w 5536"/>
                    <a:gd name="T1" fmla="*/ 9765625 h 3986"/>
                    <a:gd name="T2" fmla="*/ 2147483646 w 5536"/>
                    <a:gd name="T3" fmla="*/ 908203125 h 3986"/>
                    <a:gd name="T4" fmla="*/ 2147483646 w 5536"/>
                    <a:gd name="T5" fmla="*/ 2147483646 h 3986"/>
                    <a:gd name="T6" fmla="*/ 2147483646 w 5536"/>
                    <a:gd name="T7" fmla="*/ 2147483646 h 3986"/>
                    <a:gd name="T8" fmla="*/ 2147483646 w 5536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0" name="Google Shape;2721;p17"/>
                <p:cNvSpPr>
                  <a:spLocks/>
                </p:cNvSpPr>
                <p:nvPr/>
              </p:nvSpPr>
              <p:spPr bwMode="auto">
                <a:xfrm>
                  <a:off x="7000975" y="2564125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908203125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1" name="Google Shape;2722;p17"/>
                <p:cNvSpPr>
                  <a:spLocks/>
                </p:cNvSpPr>
                <p:nvPr/>
              </p:nvSpPr>
              <p:spPr bwMode="auto">
                <a:xfrm>
                  <a:off x="6919950" y="2428900"/>
                  <a:ext cx="140550" cy="99600"/>
                </a:xfrm>
                <a:custGeom>
                  <a:avLst/>
                  <a:gdLst>
                    <a:gd name="T0" fmla="*/ 2147483646 w 5622"/>
                    <a:gd name="T1" fmla="*/ 0 h 3984"/>
                    <a:gd name="T2" fmla="*/ 2147483646 w 5622"/>
                    <a:gd name="T3" fmla="*/ 898437500 h 3984"/>
                    <a:gd name="T4" fmla="*/ 2147483646 w 5622"/>
                    <a:gd name="T5" fmla="*/ 2147483646 h 3984"/>
                    <a:gd name="T6" fmla="*/ 2147483646 w 5622"/>
                    <a:gd name="T7" fmla="*/ 2147483646 h 3984"/>
                    <a:gd name="T8" fmla="*/ 2147483646 w 5622"/>
                    <a:gd name="T9" fmla="*/ 0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2723;p17"/>
                <p:cNvSpPr>
                  <a:spLocks/>
                </p:cNvSpPr>
                <p:nvPr/>
              </p:nvSpPr>
              <p:spPr bwMode="auto">
                <a:xfrm>
                  <a:off x="6906950" y="2383300"/>
                  <a:ext cx="140575" cy="99600"/>
                </a:xfrm>
                <a:custGeom>
                  <a:avLst/>
                  <a:gdLst>
                    <a:gd name="T0" fmla="*/ 2147483646 w 5623"/>
                    <a:gd name="T1" fmla="*/ 9765625 h 3984"/>
                    <a:gd name="T2" fmla="*/ 2147483646 w 5623"/>
                    <a:gd name="T3" fmla="*/ 898437500 h 3984"/>
                    <a:gd name="T4" fmla="*/ 2147483646 w 5623"/>
                    <a:gd name="T5" fmla="*/ 2147483646 h 3984"/>
                    <a:gd name="T6" fmla="*/ 2147483646 w 5623"/>
                    <a:gd name="T7" fmla="*/ 2147483646 h 3984"/>
                    <a:gd name="T8" fmla="*/ 2147483646 w 5623"/>
                    <a:gd name="T9" fmla="*/ 9765625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2724;p17"/>
                <p:cNvSpPr>
                  <a:spLocks/>
                </p:cNvSpPr>
                <p:nvPr/>
              </p:nvSpPr>
              <p:spPr bwMode="auto">
                <a:xfrm>
                  <a:off x="6868200" y="2220250"/>
                  <a:ext cx="140200" cy="99275"/>
                </a:xfrm>
                <a:custGeom>
                  <a:avLst/>
                  <a:gdLst>
                    <a:gd name="T0" fmla="*/ 2147483646 w 5608"/>
                    <a:gd name="T1" fmla="*/ 0 h 3971"/>
                    <a:gd name="T2" fmla="*/ 2147483646 w 5608"/>
                    <a:gd name="T3" fmla="*/ 771484375 h 3971"/>
                    <a:gd name="T4" fmla="*/ 2147483646 w 5608"/>
                    <a:gd name="T5" fmla="*/ 2147483646 h 3971"/>
                    <a:gd name="T6" fmla="*/ 2147483646 w 5608"/>
                    <a:gd name="T7" fmla="*/ 2147483646 h 3971"/>
                    <a:gd name="T8" fmla="*/ 2147483646 w 5608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2725;p17"/>
                <p:cNvSpPr>
                  <a:spLocks/>
                </p:cNvSpPr>
                <p:nvPr/>
              </p:nvSpPr>
              <p:spPr bwMode="auto">
                <a:xfrm>
                  <a:off x="6854525" y="2174325"/>
                  <a:ext cx="140625" cy="99625"/>
                </a:xfrm>
                <a:custGeom>
                  <a:avLst/>
                  <a:gdLst>
                    <a:gd name="T0" fmla="*/ 2147483646 w 5625"/>
                    <a:gd name="T1" fmla="*/ 9765625 h 3985"/>
                    <a:gd name="T2" fmla="*/ 2147483646 w 5625"/>
                    <a:gd name="T3" fmla="*/ 898437500 h 3985"/>
                    <a:gd name="T4" fmla="*/ 2147483646 w 5625"/>
                    <a:gd name="T5" fmla="*/ 2147483646 h 3985"/>
                    <a:gd name="T6" fmla="*/ 2147483646 w 5625"/>
                    <a:gd name="T7" fmla="*/ 2147483646 h 3985"/>
                    <a:gd name="T8" fmla="*/ 2147483646 w 5625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5" name="Google Shape;2726;p17"/>
                <p:cNvSpPr>
                  <a:spLocks/>
                </p:cNvSpPr>
                <p:nvPr/>
              </p:nvSpPr>
              <p:spPr bwMode="auto">
                <a:xfrm>
                  <a:off x="6818800" y="2135550"/>
                  <a:ext cx="139800" cy="99625"/>
                </a:xfrm>
                <a:custGeom>
                  <a:avLst/>
                  <a:gdLst>
                    <a:gd name="T0" fmla="*/ 2147483646 w 5592"/>
                    <a:gd name="T1" fmla="*/ 0 h 3985"/>
                    <a:gd name="T2" fmla="*/ 2147483646 w 5592"/>
                    <a:gd name="T3" fmla="*/ 908203125 h 3985"/>
                    <a:gd name="T4" fmla="*/ 2147483646 w 5592"/>
                    <a:gd name="T5" fmla="*/ 2147483646 h 3985"/>
                    <a:gd name="T6" fmla="*/ 2147483646 w 5592"/>
                    <a:gd name="T7" fmla="*/ 2147483646 h 3985"/>
                    <a:gd name="T8" fmla="*/ 2147483646 w 559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2727;p17"/>
                <p:cNvSpPr>
                  <a:spLocks/>
                </p:cNvSpPr>
                <p:nvPr/>
              </p:nvSpPr>
              <p:spPr bwMode="auto">
                <a:xfrm>
                  <a:off x="6777775" y="2080275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7" name="Google Shape;2728;p17"/>
                <p:cNvSpPr>
                  <a:spLocks/>
                </p:cNvSpPr>
                <p:nvPr/>
              </p:nvSpPr>
              <p:spPr bwMode="auto">
                <a:xfrm>
                  <a:off x="6763950" y="2093000"/>
                  <a:ext cx="140725" cy="99450"/>
                </a:xfrm>
                <a:custGeom>
                  <a:avLst/>
                  <a:gdLst>
                    <a:gd name="T0" fmla="*/ 2147483646 w 5629"/>
                    <a:gd name="T1" fmla="*/ 9765625 h 3978"/>
                    <a:gd name="T2" fmla="*/ 2147483646 w 5629"/>
                    <a:gd name="T3" fmla="*/ 908203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2729;p17"/>
                <p:cNvSpPr>
                  <a:spLocks/>
                </p:cNvSpPr>
                <p:nvPr/>
              </p:nvSpPr>
              <p:spPr bwMode="auto">
                <a:xfrm>
                  <a:off x="6744350" y="2023425"/>
                  <a:ext cx="140950" cy="99300"/>
                </a:xfrm>
                <a:custGeom>
                  <a:avLst/>
                  <a:gdLst>
                    <a:gd name="T0" fmla="*/ 2147483646 w 5638"/>
                    <a:gd name="T1" fmla="*/ 9765625 h 3972"/>
                    <a:gd name="T2" fmla="*/ 2147483646 w 5638"/>
                    <a:gd name="T3" fmla="*/ 771484375 h 3972"/>
                    <a:gd name="T4" fmla="*/ 2147483646 w 5638"/>
                    <a:gd name="T5" fmla="*/ 2147483646 h 3972"/>
                    <a:gd name="T6" fmla="*/ 2147483646 w 5638"/>
                    <a:gd name="T7" fmla="*/ 2147483646 h 3972"/>
                    <a:gd name="T8" fmla="*/ 2147483646 w 5638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2730;p17"/>
                <p:cNvSpPr>
                  <a:spLocks/>
                </p:cNvSpPr>
                <p:nvPr/>
              </p:nvSpPr>
              <p:spPr bwMode="auto">
                <a:xfrm>
                  <a:off x="6686600" y="1966275"/>
                  <a:ext cx="140675" cy="99450"/>
                </a:xfrm>
                <a:custGeom>
                  <a:avLst/>
                  <a:gdLst>
                    <a:gd name="T0" fmla="*/ 2147483646 w 5627"/>
                    <a:gd name="T1" fmla="*/ 0 h 3978"/>
                    <a:gd name="T2" fmla="*/ 2147483646 w 5627"/>
                    <a:gd name="T3" fmla="*/ 839843750 h 3978"/>
                    <a:gd name="T4" fmla="*/ 2147483646 w 5627"/>
                    <a:gd name="T5" fmla="*/ 2147483646 h 3978"/>
                    <a:gd name="T6" fmla="*/ 2147483646 w 5627"/>
                    <a:gd name="T7" fmla="*/ 2147483646 h 3978"/>
                    <a:gd name="T8" fmla="*/ 2147483646 w 5627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2731;p17"/>
                <p:cNvSpPr>
                  <a:spLocks/>
                </p:cNvSpPr>
                <p:nvPr/>
              </p:nvSpPr>
              <p:spPr bwMode="auto">
                <a:xfrm>
                  <a:off x="6650175" y="1926600"/>
                  <a:ext cx="140525" cy="99625"/>
                </a:xfrm>
                <a:custGeom>
                  <a:avLst/>
                  <a:gdLst>
                    <a:gd name="T0" fmla="*/ 2147483646 w 5621"/>
                    <a:gd name="T1" fmla="*/ 0 h 3985"/>
                    <a:gd name="T2" fmla="*/ 2147483646 w 5621"/>
                    <a:gd name="T3" fmla="*/ 898437500 h 3985"/>
                    <a:gd name="T4" fmla="*/ 2147483646 w 5621"/>
                    <a:gd name="T5" fmla="*/ 2147483646 h 3985"/>
                    <a:gd name="T6" fmla="*/ 2147483646 w 5621"/>
                    <a:gd name="T7" fmla="*/ 2147483646 h 3985"/>
                    <a:gd name="T8" fmla="*/ 2147483646 w 5621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1" name="Google Shape;2732;p17"/>
                <p:cNvSpPr>
                  <a:spLocks/>
                </p:cNvSpPr>
                <p:nvPr/>
              </p:nvSpPr>
              <p:spPr bwMode="auto">
                <a:xfrm>
                  <a:off x="6611150" y="1880250"/>
                  <a:ext cx="140800" cy="99425"/>
                </a:xfrm>
                <a:custGeom>
                  <a:avLst/>
                  <a:gdLst>
                    <a:gd name="T0" fmla="*/ 2147483646 w 5632"/>
                    <a:gd name="T1" fmla="*/ 0 h 3977"/>
                    <a:gd name="T2" fmla="*/ 2147483646 w 5632"/>
                    <a:gd name="T3" fmla="*/ 898437500 h 3977"/>
                    <a:gd name="T4" fmla="*/ 2147483646 w 5632"/>
                    <a:gd name="T5" fmla="*/ 2147483646 h 3977"/>
                    <a:gd name="T6" fmla="*/ 2147483646 w 5632"/>
                    <a:gd name="T7" fmla="*/ 2147483646 h 3977"/>
                    <a:gd name="T8" fmla="*/ 2147483646 w 5632"/>
                    <a:gd name="T9" fmla="*/ 0 h 39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2" name="Google Shape;2733;p17"/>
                <p:cNvSpPr>
                  <a:spLocks/>
                </p:cNvSpPr>
                <p:nvPr/>
              </p:nvSpPr>
              <p:spPr bwMode="auto">
                <a:xfrm>
                  <a:off x="6716975" y="2098350"/>
                  <a:ext cx="140575" cy="99600"/>
                </a:xfrm>
                <a:custGeom>
                  <a:avLst/>
                  <a:gdLst>
                    <a:gd name="T0" fmla="*/ 2147483646 w 5623"/>
                    <a:gd name="T1" fmla="*/ 0 h 3984"/>
                    <a:gd name="T2" fmla="*/ 2147483646 w 5623"/>
                    <a:gd name="T3" fmla="*/ 898437500 h 3984"/>
                    <a:gd name="T4" fmla="*/ 2147483646 w 5623"/>
                    <a:gd name="T5" fmla="*/ 2147483646 h 3984"/>
                    <a:gd name="T6" fmla="*/ 2147483646 w 5623"/>
                    <a:gd name="T7" fmla="*/ 2147483646 h 3984"/>
                    <a:gd name="T8" fmla="*/ 2147483646 w 5623"/>
                    <a:gd name="T9" fmla="*/ 0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3" name="Google Shape;2734;p17"/>
                <p:cNvSpPr>
                  <a:spLocks/>
                </p:cNvSpPr>
                <p:nvPr/>
              </p:nvSpPr>
              <p:spPr bwMode="auto">
                <a:xfrm>
                  <a:off x="6773975" y="2380425"/>
                  <a:ext cx="139325" cy="99450"/>
                </a:xfrm>
                <a:custGeom>
                  <a:avLst/>
                  <a:gdLst>
                    <a:gd name="T0" fmla="*/ 2147483646 w 5573"/>
                    <a:gd name="T1" fmla="*/ 0 h 3978"/>
                    <a:gd name="T2" fmla="*/ 2147483646 w 5573"/>
                    <a:gd name="T3" fmla="*/ 830078125 h 3978"/>
                    <a:gd name="T4" fmla="*/ 2147483646 w 5573"/>
                    <a:gd name="T5" fmla="*/ 2147483646 h 3978"/>
                    <a:gd name="T6" fmla="*/ 2147483646 w 5573"/>
                    <a:gd name="T7" fmla="*/ 2147483646 h 3978"/>
                    <a:gd name="T8" fmla="*/ 2147483646 w 5573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4" name="Google Shape;2735;p17"/>
                <p:cNvSpPr>
                  <a:spLocks/>
                </p:cNvSpPr>
                <p:nvPr/>
              </p:nvSpPr>
              <p:spPr bwMode="auto">
                <a:xfrm>
                  <a:off x="6873525" y="2467800"/>
                  <a:ext cx="140750" cy="99450"/>
                </a:xfrm>
                <a:custGeom>
                  <a:avLst/>
                  <a:gdLst>
                    <a:gd name="T0" fmla="*/ 2147483646 w 5630"/>
                    <a:gd name="T1" fmla="*/ 0 h 3978"/>
                    <a:gd name="T2" fmla="*/ 2147483646 w 5630"/>
                    <a:gd name="T3" fmla="*/ 839843750 h 3978"/>
                    <a:gd name="T4" fmla="*/ 2147483646 w 5630"/>
                    <a:gd name="T5" fmla="*/ 2147483646 h 3978"/>
                    <a:gd name="T6" fmla="*/ 2147483646 w 5630"/>
                    <a:gd name="T7" fmla="*/ 2147483646 h 3978"/>
                    <a:gd name="T8" fmla="*/ 2147483646 w 563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5" name="Google Shape;2736;p17"/>
                <p:cNvSpPr>
                  <a:spLocks/>
                </p:cNvSpPr>
                <p:nvPr/>
              </p:nvSpPr>
              <p:spPr bwMode="auto">
                <a:xfrm>
                  <a:off x="6910750" y="2539975"/>
                  <a:ext cx="140700" cy="99475"/>
                </a:xfrm>
                <a:custGeom>
                  <a:avLst/>
                  <a:gdLst>
                    <a:gd name="T0" fmla="*/ 2147483646 w 5628"/>
                    <a:gd name="T1" fmla="*/ 9765625 h 3979"/>
                    <a:gd name="T2" fmla="*/ 2147483646 w 5628"/>
                    <a:gd name="T3" fmla="*/ 839843750 h 3979"/>
                    <a:gd name="T4" fmla="*/ 2147483646 w 5628"/>
                    <a:gd name="T5" fmla="*/ 2147483646 h 3979"/>
                    <a:gd name="T6" fmla="*/ 2147483646 w 5628"/>
                    <a:gd name="T7" fmla="*/ 2147483646 h 3979"/>
                    <a:gd name="T8" fmla="*/ 2147483646 w 5628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6" name="Google Shape;2737;p17"/>
                <p:cNvSpPr>
                  <a:spLocks/>
                </p:cNvSpPr>
                <p:nvPr/>
              </p:nvSpPr>
              <p:spPr bwMode="auto">
                <a:xfrm>
                  <a:off x="6911525" y="2656075"/>
                  <a:ext cx="140550" cy="99625"/>
                </a:xfrm>
                <a:custGeom>
                  <a:avLst/>
                  <a:gdLst>
                    <a:gd name="T0" fmla="*/ 2147483646 w 5622"/>
                    <a:gd name="T1" fmla="*/ 0 h 3985"/>
                    <a:gd name="T2" fmla="*/ 2147483646 w 5622"/>
                    <a:gd name="T3" fmla="*/ 908203125 h 3985"/>
                    <a:gd name="T4" fmla="*/ 2147483646 w 5622"/>
                    <a:gd name="T5" fmla="*/ 2147483646 h 3985"/>
                    <a:gd name="T6" fmla="*/ 2147483646 w 5622"/>
                    <a:gd name="T7" fmla="*/ 2147483646 h 3985"/>
                    <a:gd name="T8" fmla="*/ 2147483646 w 562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7" name="Google Shape;2738;p17"/>
                <p:cNvSpPr>
                  <a:spLocks/>
                </p:cNvSpPr>
                <p:nvPr/>
              </p:nvSpPr>
              <p:spPr bwMode="auto">
                <a:xfrm>
                  <a:off x="6748775" y="2495750"/>
                  <a:ext cx="140025" cy="99450"/>
                </a:xfrm>
                <a:custGeom>
                  <a:avLst/>
                  <a:gdLst>
                    <a:gd name="T0" fmla="*/ 2147483646 w 5601"/>
                    <a:gd name="T1" fmla="*/ 0 h 3978"/>
                    <a:gd name="T2" fmla="*/ 2147483646 w 5601"/>
                    <a:gd name="T3" fmla="*/ 898437500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8" name="Google Shape;2739;p17"/>
                <p:cNvSpPr>
                  <a:spLocks/>
                </p:cNvSpPr>
                <p:nvPr/>
              </p:nvSpPr>
              <p:spPr bwMode="auto">
                <a:xfrm>
                  <a:off x="6745175" y="2338625"/>
                  <a:ext cx="140025" cy="99450"/>
                </a:xfrm>
                <a:custGeom>
                  <a:avLst/>
                  <a:gdLst>
                    <a:gd name="T0" fmla="*/ 2147483646 w 5601"/>
                    <a:gd name="T1" fmla="*/ 9765625 h 3978"/>
                    <a:gd name="T2" fmla="*/ 2147483646 w 5601"/>
                    <a:gd name="T3" fmla="*/ 839843750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9" name="Google Shape;2740;p17"/>
                <p:cNvSpPr>
                  <a:spLocks/>
                </p:cNvSpPr>
                <p:nvPr/>
              </p:nvSpPr>
              <p:spPr bwMode="auto">
                <a:xfrm>
                  <a:off x="6674425" y="2152450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839843750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0" name="Google Shape;2741;p17"/>
                <p:cNvSpPr>
                  <a:spLocks/>
                </p:cNvSpPr>
                <p:nvPr/>
              </p:nvSpPr>
              <p:spPr bwMode="auto">
                <a:xfrm>
                  <a:off x="6710150" y="2249550"/>
                  <a:ext cx="140575" cy="99625"/>
                </a:xfrm>
                <a:custGeom>
                  <a:avLst/>
                  <a:gdLst>
                    <a:gd name="T0" fmla="*/ 2147483646 w 5623"/>
                    <a:gd name="T1" fmla="*/ 0 h 3985"/>
                    <a:gd name="T2" fmla="*/ 2147483646 w 5623"/>
                    <a:gd name="T3" fmla="*/ 898437500 h 3985"/>
                    <a:gd name="T4" fmla="*/ 2147483646 w 5623"/>
                    <a:gd name="T5" fmla="*/ 2147483646 h 3985"/>
                    <a:gd name="T6" fmla="*/ 2147483646 w 5623"/>
                    <a:gd name="T7" fmla="*/ 2147483646 h 3985"/>
                    <a:gd name="T8" fmla="*/ 2147483646 w 5623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1" name="Google Shape;2742;p17"/>
                <p:cNvSpPr>
                  <a:spLocks/>
                </p:cNvSpPr>
                <p:nvPr/>
              </p:nvSpPr>
              <p:spPr bwMode="auto">
                <a:xfrm>
                  <a:off x="6702550" y="2508675"/>
                  <a:ext cx="140625" cy="99625"/>
                </a:xfrm>
                <a:custGeom>
                  <a:avLst/>
                  <a:gdLst>
                    <a:gd name="T0" fmla="*/ 2147483646 w 5625"/>
                    <a:gd name="T1" fmla="*/ 9765625 h 3985"/>
                    <a:gd name="T2" fmla="*/ 2147483646 w 5625"/>
                    <a:gd name="T3" fmla="*/ 898437500 h 3985"/>
                    <a:gd name="T4" fmla="*/ 2147483646 w 5625"/>
                    <a:gd name="T5" fmla="*/ 2147483646 h 3985"/>
                    <a:gd name="T6" fmla="*/ 2147483646 w 5625"/>
                    <a:gd name="T7" fmla="*/ 2147483646 h 3985"/>
                    <a:gd name="T8" fmla="*/ 2147483646 w 5625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2" name="Google Shape;2743;p17"/>
                <p:cNvSpPr>
                  <a:spLocks/>
                </p:cNvSpPr>
                <p:nvPr/>
              </p:nvSpPr>
              <p:spPr bwMode="auto">
                <a:xfrm>
                  <a:off x="6694200" y="2735850"/>
                  <a:ext cx="140475" cy="99650"/>
                </a:xfrm>
                <a:custGeom>
                  <a:avLst/>
                  <a:gdLst>
                    <a:gd name="T0" fmla="*/ 2147483646 w 5619"/>
                    <a:gd name="T1" fmla="*/ 9765625 h 3986"/>
                    <a:gd name="T2" fmla="*/ 2147483646 w 5619"/>
                    <a:gd name="T3" fmla="*/ 908203125 h 3986"/>
                    <a:gd name="T4" fmla="*/ 2147483646 w 5619"/>
                    <a:gd name="T5" fmla="*/ 2147483646 h 3986"/>
                    <a:gd name="T6" fmla="*/ 2147483646 w 5619"/>
                    <a:gd name="T7" fmla="*/ 2147483646 h 3986"/>
                    <a:gd name="T8" fmla="*/ 2147483646 w 5619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3" name="Google Shape;2744;p17"/>
                <p:cNvSpPr>
                  <a:spLocks/>
                </p:cNvSpPr>
                <p:nvPr/>
              </p:nvSpPr>
              <p:spPr bwMode="auto">
                <a:xfrm>
                  <a:off x="6940400" y="2638950"/>
                  <a:ext cx="140175" cy="99275"/>
                </a:xfrm>
                <a:custGeom>
                  <a:avLst/>
                  <a:gdLst>
                    <a:gd name="T0" fmla="*/ 2147483646 w 5607"/>
                    <a:gd name="T1" fmla="*/ 0 h 3971"/>
                    <a:gd name="T2" fmla="*/ 2147483646 w 5607"/>
                    <a:gd name="T3" fmla="*/ 771484375 h 3971"/>
                    <a:gd name="T4" fmla="*/ 2147483646 w 5607"/>
                    <a:gd name="T5" fmla="*/ 2147483646 h 3971"/>
                    <a:gd name="T6" fmla="*/ 2147483646 w 5607"/>
                    <a:gd name="T7" fmla="*/ 2147483646 h 3971"/>
                    <a:gd name="T8" fmla="*/ 2147483646 w 5607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4" name="Google Shape;2745;p17"/>
                <p:cNvSpPr>
                  <a:spLocks/>
                </p:cNvSpPr>
                <p:nvPr/>
              </p:nvSpPr>
              <p:spPr bwMode="auto">
                <a:xfrm>
                  <a:off x="6913800" y="2862350"/>
                  <a:ext cx="140200" cy="99300"/>
                </a:xfrm>
                <a:custGeom>
                  <a:avLst/>
                  <a:gdLst>
                    <a:gd name="T0" fmla="*/ 2147483646 w 5608"/>
                    <a:gd name="T1" fmla="*/ 0 h 3972"/>
                    <a:gd name="T2" fmla="*/ 2147483646 w 5608"/>
                    <a:gd name="T3" fmla="*/ 771484375 h 3972"/>
                    <a:gd name="T4" fmla="*/ 2147483646 w 5608"/>
                    <a:gd name="T5" fmla="*/ 2147483646 h 3972"/>
                    <a:gd name="T6" fmla="*/ 2147483646 w 5608"/>
                    <a:gd name="T7" fmla="*/ 2147483646 h 3972"/>
                    <a:gd name="T8" fmla="*/ 2147483646 w 5608"/>
                    <a:gd name="T9" fmla="*/ 0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5" name="Google Shape;2746;p17"/>
                <p:cNvSpPr>
                  <a:spLocks/>
                </p:cNvSpPr>
                <p:nvPr/>
              </p:nvSpPr>
              <p:spPr bwMode="auto">
                <a:xfrm>
                  <a:off x="6786750" y="2799700"/>
                  <a:ext cx="140725" cy="99450"/>
                </a:xfrm>
                <a:custGeom>
                  <a:avLst/>
                  <a:gdLst>
                    <a:gd name="T0" fmla="*/ 2147483646 w 5629"/>
                    <a:gd name="T1" fmla="*/ 9765625 h 3978"/>
                    <a:gd name="T2" fmla="*/ 2147483646 w 5629"/>
                    <a:gd name="T3" fmla="*/ 908203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6" name="Google Shape;2747;p17"/>
                <p:cNvSpPr>
                  <a:spLocks/>
                </p:cNvSpPr>
                <p:nvPr/>
              </p:nvSpPr>
              <p:spPr bwMode="auto">
                <a:xfrm>
                  <a:off x="6832550" y="2927550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7" name="Google Shape;2748;p17"/>
                <p:cNvSpPr>
                  <a:spLocks/>
                </p:cNvSpPr>
                <p:nvPr/>
              </p:nvSpPr>
              <p:spPr bwMode="auto">
                <a:xfrm>
                  <a:off x="6993575" y="2881000"/>
                  <a:ext cx="139800" cy="99625"/>
                </a:xfrm>
                <a:custGeom>
                  <a:avLst/>
                  <a:gdLst>
                    <a:gd name="T0" fmla="*/ 2147483646 w 5592"/>
                    <a:gd name="T1" fmla="*/ 0 h 3985"/>
                    <a:gd name="T2" fmla="*/ 2147483646 w 5592"/>
                    <a:gd name="T3" fmla="*/ 908203125 h 3985"/>
                    <a:gd name="T4" fmla="*/ 2147483646 w 5592"/>
                    <a:gd name="T5" fmla="*/ 2147483646 h 3985"/>
                    <a:gd name="T6" fmla="*/ 2147483646 w 5592"/>
                    <a:gd name="T7" fmla="*/ 2147483646 h 3985"/>
                    <a:gd name="T8" fmla="*/ 2147483646 w 559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8" name="Google Shape;2749;p17"/>
                <p:cNvSpPr>
                  <a:spLocks/>
                </p:cNvSpPr>
                <p:nvPr/>
              </p:nvSpPr>
              <p:spPr bwMode="auto">
                <a:xfrm>
                  <a:off x="7039175" y="2809750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839843750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9" name="Google Shape;2750;p17"/>
                <p:cNvSpPr>
                  <a:spLocks/>
                </p:cNvSpPr>
                <p:nvPr/>
              </p:nvSpPr>
              <p:spPr bwMode="auto">
                <a:xfrm>
                  <a:off x="7044300" y="2659100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908203125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0" name="Google Shape;2751;p17"/>
                <p:cNvSpPr>
                  <a:spLocks/>
                </p:cNvSpPr>
                <p:nvPr/>
              </p:nvSpPr>
              <p:spPr bwMode="auto">
                <a:xfrm>
                  <a:off x="7022525" y="2581800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1" name="Google Shape;2752;p17"/>
                <p:cNvSpPr>
                  <a:spLocks/>
                </p:cNvSpPr>
                <p:nvPr/>
              </p:nvSpPr>
              <p:spPr bwMode="auto">
                <a:xfrm>
                  <a:off x="6960900" y="2367500"/>
                  <a:ext cx="140075" cy="99450"/>
                </a:xfrm>
                <a:custGeom>
                  <a:avLst/>
                  <a:gdLst>
                    <a:gd name="T0" fmla="*/ 2147483646 w 5603"/>
                    <a:gd name="T1" fmla="*/ 0 h 3978"/>
                    <a:gd name="T2" fmla="*/ 2147483646 w 5603"/>
                    <a:gd name="T3" fmla="*/ 839843750 h 3978"/>
                    <a:gd name="T4" fmla="*/ 2147483646 w 5603"/>
                    <a:gd name="T5" fmla="*/ 2147483646 h 3978"/>
                    <a:gd name="T6" fmla="*/ 2147483646 w 5603"/>
                    <a:gd name="T7" fmla="*/ 2147483646 h 3978"/>
                    <a:gd name="T8" fmla="*/ 2147483646 w 5603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2" name="Google Shape;2753;p17"/>
                <p:cNvSpPr>
                  <a:spLocks/>
                </p:cNvSpPr>
                <p:nvPr/>
              </p:nvSpPr>
              <p:spPr bwMode="auto">
                <a:xfrm>
                  <a:off x="6883400" y="2357025"/>
                  <a:ext cx="140200" cy="99300"/>
                </a:xfrm>
                <a:custGeom>
                  <a:avLst/>
                  <a:gdLst>
                    <a:gd name="T0" fmla="*/ 2147483646 w 5608"/>
                    <a:gd name="T1" fmla="*/ 0 h 3972"/>
                    <a:gd name="T2" fmla="*/ 2147483646 w 5608"/>
                    <a:gd name="T3" fmla="*/ 771484375 h 3972"/>
                    <a:gd name="T4" fmla="*/ 2147483646 w 5608"/>
                    <a:gd name="T5" fmla="*/ 2147483646 h 3972"/>
                    <a:gd name="T6" fmla="*/ 2147483646 w 5608"/>
                    <a:gd name="T7" fmla="*/ 2147483646 h 3972"/>
                    <a:gd name="T8" fmla="*/ 2147483646 w 5608"/>
                    <a:gd name="T9" fmla="*/ 0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3" name="Google Shape;2754;p17"/>
                <p:cNvSpPr>
                  <a:spLocks/>
                </p:cNvSpPr>
                <p:nvPr/>
              </p:nvSpPr>
              <p:spPr bwMode="auto">
                <a:xfrm>
                  <a:off x="6773025" y="2206975"/>
                  <a:ext cx="139975" cy="99450"/>
                </a:xfrm>
                <a:custGeom>
                  <a:avLst/>
                  <a:gdLst>
                    <a:gd name="T0" fmla="*/ 2147483646 w 5599"/>
                    <a:gd name="T1" fmla="*/ 9765625 h 3978"/>
                    <a:gd name="T2" fmla="*/ 2147483646 w 5599"/>
                    <a:gd name="T3" fmla="*/ 908203125 h 3978"/>
                    <a:gd name="T4" fmla="*/ 2147483646 w 5599"/>
                    <a:gd name="T5" fmla="*/ 2147483646 h 3978"/>
                    <a:gd name="T6" fmla="*/ 2147483646 w 5599"/>
                    <a:gd name="T7" fmla="*/ 2147483646 h 3978"/>
                    <a:gd name="T8" fmla="*/ 2147483646 w 559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4" name="Google Shape;2755;p17"/>
                <p:cNvSpPr>
                  <a:spLocks/>
                </p:cNvSpPr>
                <p:nvPr/>
              </p:nvSpPr>
              <p:spPr bwMode="auto">
                <a:xfrm>
                  <a:off x="6875800" y="2616150"/>
                  <a:ext cx="139500" cy="99275"/>
                </a:xfrm>
                <a:custGeom>
                  <a:avLst/>
                  <a:gdLst>
                    <a:gd name="T0" fmla="*/ 2147483646 w 5580"/>
                    <a:gd name="T1" fmla="*/ 0 h 3971"/>
                    <a:gd name="T2" fmla="*/ 2147483646 w 5580"/>
                    <a:gd name="T3" fmla="*/ 771484375 h 3971"/>
                    <a:gd name="T4" fmla="*/ 2147483646 w 5580"/>
                    <a:gd name="T5" fmla="*/ 2147483646 h 3971"/>
                    <a:gd name="T6" fmla="*/ 2147483646 w 5580"/>
                    <a:gd name="T7" fmla="*/ 2147483646 h 3971"/>
                    <a:gd name="T8" fmla="*/ 2147483646 w 5580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5" name="Google Shape;2756;p17"/>
                <p:cNvSpPr>
                  <a:spLocks/>
                </p:cNvSpPr>
                <p:nvPr/>
              </p:nvSpPr>
              <p:spPr bwMode="auto">
                <a:xfrm>
                  <a:off x="6915950" y="2845300"/>
                  <a:ext cx="140700" cy="99450"/>
                </a:xfrm>
                <a:custGeom>
                  <a:avLst/>
                  <a:gdLst>
                    <a:gd name="T0" fmla="*/ 2147483646 w 5628"/>
                    <a:gd name="T1" fmla="*/ 0 h 3978"/>
                    <a:gd name="T2" fmla="*/ 2147483646 w 5628"/>
                    <a:gd name="T3" fmla="*/ 898437500 h 3978"/>
                    <a:gd name="T4" fmla="*/ 2147483646 w 5628"/>
                    <a:gd name="T5" fmla="*/ 2147483646 h 3978"/>
                    <a:gd name="T6" fmla="*/ 2147483646 w 5628"/>
                    <a:gd name="T7" fmla="*/ 2147483646 h 3978"/>
                    <a:gd name="T8" fmla="*/ 2147483646 w 5628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6" name="Google Shape;2757;p17"/>
                <p:cNvSpPr>
                  <a:spLocks/>
                </p:cNvSpPr>
                <p:nvPr/>
              </p:nvSpPr>
              <p:spPr bwMode="auto">
                <a:xfrm>
                  <a:off x="6946550" y="2720650"/>
                  <a:ext cx="140475" cy="99650"/>
                </a:xfrm>
                <a:custGeom>
                  <a:avLst/>
                  <a:gdLst>
                    <a:gd name="T0" fmla="*/ 2147483646 w 5619"/>
                    <a:gd name="T1" fmla="*/ 9765625 h 3986"/>
                    <a:gd name="T2" fmla="*/ 2147483646 w 5619"/>
                    <a:gd name="T3" fmla="*/ 908203125 h 3986"/>
                    <a:gd name="T4" fmla="*/ 2147483646 w 5619"/>
                    <a:gd name="T5" fmla="*/ 2147483646 h 3986"/>
                    <a:gd name="T6" fmla="*/ 2147483646 w 5619"/>
                    <a:gd name="T7" fmla="*/ 2147483646 h 3986"/>
                    <a:gd name="T8" fmla="*/ 2147483646 w 5619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7" name="Google Shape;2758;p17"/>
                <p:cNvSpPr>
                  <a:spLocks/>
                </p:cNvSpPr>
                <p:nvPr/>
              </p:nvSpPr>
              <p:spPr bwMode="auto">
                <a:xfrm>
                  <a:off x="7005750" y="2694850"/>
                  <a:ext cx="140550" cy="99625"/>
                </a:xfrm>
                <a:custGeom>
                  <a:avLst/>
                  <a:gdLst>
                    <a:gd name="T0" fmla="*/ 2147483646 w 5622"/>
                    <a:gd name="T1" fmla="*/ 9765625 h 3985"/>
                    <a:gd name="T2" fmla="*/ 2147483646 w 5622"/>
                    <a:gd name="T3" fmla="*/ 898437500 h 3985"/>
                    <a:gd name="T4" fmla="*/ 2147483646 w 5622"/>
                    <a:gd name="T5" fmla="*/ 2147483646 h 3985"/>
                    <a:gd name="T6" fmla="*/ 2147483646 w 5622"/>
                    <a:gd name="T7" fmla="*/ 2147483646 h 3985"/>
                    <a:gd name="T8" fmla="*/ 2147483646 w 5622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8" name="Google Shape;2759;p17"/>
                <p:cNvSpPr>
                  <a:spLocks/>
                </p:cNvSpPr>
                <p:nvPr/>
              </p:nvSpPr>
              <p:spPr bwMode="auto">
                <a:xfrm>
                  <a:off x="6834775" y="1989225"/>
                  <a:ext cx="140875" cy="99300"/>
                </a:xfrm>
                <a:custGeom>
                  <a:avLst/>
                  <a:gdLst>
                    <a:gd name="T0" fmla="*/ 2147483646 w 5635"/>
                    <a:gd name="T1" fmla="*/ 9765625 h 3972"/>
                    <a:gd name="T2" fmla="*/ 2147483646 w 5635"/>
                    <a:gd name="T3" fmla="*/ 781250000 h 3972"/>
                    <a:gd name="T4" fmla="*/ 2147483646 w 5635"/>
                    <a:gd name="T5" fmla="*/ 2147483646 h 3972"/>
                    <a:gd name="T6" fmla="*/ 2147483646 w 5635"/>
                    <a:gd name="T7" fmla="*/ 2147483646 h 3972"/>
                    <a:gd name="T8" fmla="*/ 2147483646 w 5635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9" name="Google Shape;2760;p17"/>
                <p:cNvSpPr>
                  <a:spLocks/>
                </p:cNvSpPr>
                <p:nvPr/>
              </p:nvSpPr>
              <p:spPr bwMode="auto">
                <a:xfrm>
                  <a:off x="6674225" y="2036175"/>
                  <a:ext cx="139500" cy="99275"/>
                </a:xfrm>
                <a:custGeom>
                  <a:avLst/>
                  <a:gdLst>
                    <a:gd name="T0" fmla="*/ 2147483646 w 5580"/>
                    <a:gd name="T1" fmla="*/ 9765625 h 3971"/>
                    <a:gd name="T2" fmla="*/ 2147483646 w 5580"/>
                    <a:gd name="T3" fmla="*/ 839843750 h 3971"/>
                    <a:gd name="T4" fmla="*/ 2147483646 w 5580"/>
                    <a:gd name="T5" fmla="*/ 2147483646 h 3971"/>
                    <a:gd name="T6" fmla="*/ 2147483646 w 5580"/>
                    <a:gd name="T7" fmla="*/ 2147483646 h 3971"/>
                    <a:gd name="T8" fmla="*/ 2147483646 w 5580"/>
                    <a:gd name="T9" fmla="*/ 9765625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0" name="Google Shape;2761;p17"/>
                <p:cNvSpPr>
                  <a:spLocks/>
                </p:cNvSpPr>
                <p:nvPr/>
              </p:nvSpPr>
              <p:spPr bwMode="auto">
                <a:xfrm>
                  <a:off x="6691975" y="1897900"/>
                  <a:ext cx="140025" cy="99450"/>
                </a:xfrm>
                <a:custGeom>
                  <a:avLst/>
                  <a:gdLst>
                    <a:gd name="T0" fmla="*/ 2147483646 w 5601"/>
                    <a:gd name="T1" fmla="*/ 0 h 3978"/>
                    <a:gd name="T2" fmla="*/ 2147483646 w 5601"/>
                    <a:gd name="T3" fmla="*/ 830078125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1" name="Google Shape;2762;p17"/>
                <p:cNvSpPr>
                  <a:spLocks/>
                </p:cNvSpPr>
                <p:nvPr/>
              </p:nvSpPr>
              <p:spPr bwMode="auto">
                <a:xfrm>
                  <a:off x="6765625" y="1951250"/>
                  <a:ext cx="140175" cy="99275"/>
                </a:xfrm>
                <a:custGeom>
                  <a:avLst/>
                  <a:gdLst>
                    <a:gd name="T0" fmla="*/ 2147483646 w 5607"/>
                    <a:gd name="T1" fmla="*/ 0 h 3971"/>
                    <a:gd name="T2" fmla="*/ 2147483646 w 5607"/>
                    <a:gd name="T3" fmla="*/ 771484375 h 3971"/>
                    <a:gd name="T4" fmla="*/ 2147483646 w 5607"/>
                    <a:gd name="T5" fmla="*/ 2147483646 h 3971"/>
                    <a:gd name="T6" fmla="*/ 2147483646 w 5607"/>
                    <a:gd name="T7" fmla="*/ 2147483646 h 3971"/>
                    <a:gd name="T8" fmla="*/ 2147483646 w 5607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2" name="Google Shape;2763;p17"/>
                <p:cNvSpPr>
                  <a:spLocks/>
                </p:cNvSpPr>
                <p:nvPr/>
              </p:nvSpPr>
              <p:spPr bwMode="auto">
                <a:xfrm>
                  <a:off x="6739025" y="2431925"/>
                  <a:ext cx="139825" cy="99625"/>
                </a:xfrm>
                <a:custGeom>
                  <a:avLst/>
                  <a:gdLst>
                    <a:gd name="T0" fmla="*/ 2147483646 w 5593"/>
                    <a:gd name="T1" fmla="*/ 0 h 3985"/>
                    <a:gd name="T2" fmla="*/ 2147483646 w 5593"/>
                    <a:gd name="T3" fmla="*/ 898437500 h 3985"/>
                    <a:gd name="T4" fmla="*/ 2147483646 w 5593"/>
                    <a:gd name="T5" fmla="*/ 2147483646 h 3985"/>
                    <a:gd name="T6" fmla="*/ 2147483646 w 5593"/>
                    <a:gd name="T7" fmla="*/ 2147483646 h 3985"/>
                    <a:gd name="T8" fmla="*/ 2147483646 w 5593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84" name="Google Shape;2764;p17"/>
              <p:cNvGrpSpPr>
                <a:grpSpLocks/>
              </p:cNvGrpSpPr>
              <p:nvPr/>
            </p:nvGrpSpPr>
            <p:grpSpPr bwMode="auto"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117" name="Google Shape;2765;p17"/>
                <p:cNvSpPr/>
                <p:nvPr/>
              </p:nvSpPr>
              <p:spPr>
                <a:xfrm>
                  <a:off x="5942175" y="2884004"/>
                  <a:ext cx="852159" cy="1867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8" name="Google Shape;2766;p17"/>
                <p:cNvSpPr>
                  <a:spLocks/>
                </p:cNvSpPr>
                <p:nvPr/>
              </p:nvSpPr>
              <p:spPr bwMode="auto">
                <a:xfrm>
                  <a:off x="6050300" y="3209575"/>
                  <a:ext cx="239575" cy="127075"/>
                </a:xfrm>
                <a:custGeom>
                  <a:avLst/>
                  <a:gdLst>
                    <a:gd name="T0" fmla="*/ 2147483646 w 9583"/>
                    <a:gd name="T1" fmla="*/ 9765625 h 5083"/>
                    <a:gd name="T2" fmla="*/ 2147483646 w 9583"/>
                    <a:gd name="T3" fmla="*/ 2147483646 h 5083"/>
                    <a:gd name="T4" fmla="*/ 2147483646 w 9583"/>
                    <a:gd name="T5" fmla="*/ 2147483646 h 5083"/>
                    <a:gd name="T6" fmla="*/ 2147483646 w 9583"/>
                    <a:gd name="T7" fmla="*/ 2147483646 h 5083"/>
                    <a:gd name="T8" fmla="*/ 2147483646 w 9583"/>
                    <a:gd name="T9" fmla="*/ 2147483646 h 5083"/>
                    <a:gd name="T10" fmla="*/ 2147483646 w 9583"/>
                    <a:gd name="T11" fmla="*/ 2147483646 h 5083"/>
                    <a:gd name="T12" fmla="*/ 2147483646 w 9583"/>
                    <a:gd name="T13" fmla="*/ 2147483646 h 5083"/>
                    <a:gd name="T14" fmla="*/ 2147483646 w 9583"/>
                    <a:gd name="T15" fmla="*/ 2147483646 h 5083"/>
                    <a:gd name="T16" fmla="*/ 2147483646 w 9583"/>
                    <a:gd name="T17" fmla="*/ 2147483646 h 5083"/>
                    <a:gd name="T18" fmla="*/ 2147483646 w 9583"/>
                    <a:gd name="T19" fmla="*/ 2147483646 h 5083"/>
                    <a:gd name="T20" fmla="*/ 2147483646 w 9583"/>
                    <a:gd name="T21" fmla="*/ 2147483646 h 5083"/>
                    <a:gd name="T22" fmla="*/ 2147483646 w 9583"/>
                    <a:gd name="T23" fmla="*/ 2147483646 h 5083"/>
                    <a:gd name="T24" fmla="*/ 2147483646 w 9583"/>
                    <a:gd name="T25" fmla="*/ 2147483646 h 5083"/>
                    <a:gd name="T26" fmla="*/ 2147483646 w 9583"/>
                    <a:gd name="T27" fmla="*/ 2147483646 h 5083"/>
                    <a:gd name="T28" fmla="*/ 2147483646 w 9583"/>
                    <a:gd name="T29" fmla="*/ 2147483646 h 5083"/>
                    <a:gd name="T30" fmla="*/ 2147483646 w 9583"/>
                    <a:gd name="T31" fmla="*/ 2147483646 h 5083"/>
                    <a:gd name="T32" fmla="*/ 2147483646 w 9583"/>
                    <a:gd name="T33" fmla="*/ 2147483646 h 5083"/>
                    <a:gd name="T34" fmla="*/ 2147483646 w 9583"/>
                    <a:gd name="T35" fmla="*/ 2147483646 h 5083"/>
                    <a:gd name="T36" fmla="*/ 2147483646 w 9583"/>
                    <a:gd name="T37" fmla="*/ 2147483646 h 5083"/>
                    <a:gd name="T38" fmla="*/ 2147483646 w 9583"/>
                    <a:gd name="T39" fmla="*/ 2147483646 h 5083"/>
                    <a:gd name="T40" fmla="*/ 2147483646 w 9583"/>
                    <a:gd name="T41" fmla="*/ 2147483646 h 5083"/>
                    <a:gd name="T42" fmla="*/ 2147483646 w 9583"/>
                    <a:gd name="T43" fmla="*/ 9765625 h 508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9" name="Google Shape;2767;p17"/>
                <p:cNvSpPr>
                  <a:spLocks/>
                </p:cNvSpPr>
                <p:nvPr/>
              </p:nvSpPr>
              <p:spPr bwMode="auto">
                <a:xfrm>
                  <a:off x="6181100" y="3132600"/>
                  <a:ext cx="102925" cy="72975"/>
                </a:xfrm>
                <a:custGeom>
                  <a:avLst/>
                  <a:gdLst>
                    <a:gd name="T0" fmla="*/ 2147483646 w 4117"/>
                    <a:gd name="T1" fmla="*/ 0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0" name="Google Shape;2768;p17"/>
                <p:cNvSpPr>
                  <a:spLocks/>
                </p:cNvSpPr>
                <p:nvPr/>
              </p:nvSpPr>
              <p:spPr bwMode="auto">
                <a:xfrm>
                  <a:off x="5859775" y="2867550"/>
                  <a:ext cx="376600" cy="374575"/>
                </a:xfrm>
                <a:custGeom>
                  <a:avLst/>
                  <a:gdLst>
                    <a:gd name="T0" fmla="*/ 2147483646 w 15064"/>
                    <a:gd name="T1" fmla="*/ 2147483646 h 14983"/>
                    <a:gd name="T2" fmla="*/ 2147483646 w 15064"/>
                    <a:gd name="T3" fmla="*/ 2147483646 h 14983"/>
                    <a:gd name="T4" fmla="*/ 2147483646 w 15064"/>
                    <a:gd name="T5" fmla="*/ 2147483646 h 14983"/>
                    <a:gd name="T6" fmla="*/ 2147483646 w 15064"/>
                    <a:gd name="T7" fmla="*/ 2147483646 h 14983"/>
                    <a:gd name="T8" fmla="*/ 2147483646 w 15064"/>
                    <a:gd name="T9" fmla="*/ 2147483646 h 14983"/>
                    <a:gd name="T10" fmla="*/ 2147483646 w 15064"/>
                    <a:gd name="T11" fmla="*/ 2147483646 h 14983"/>
                    <a:gd name="T12" fmla="*/ 2147483646 w 15064"/>
                    <a:gd name="T13" fmla="*/ 2147483646 h 14983"/>
                    <a:gd name="T14" fmla="*/ 2147483646 w 15064"/>
                    <a:gd name="T15" fmla="*/ 2147483646 h 14983"/>
                    <a:gd name="T16" fmla="*/ 2147483646 w 15064"/>
                    <a:gd name="T17" fmla="*/ 2147483646 h 14983"/>
                    <a:gd name="T18" fmla="*/ 2147483646 w 15064"/>
                    <a:gd name="T19" fmla="*/ 2147483646 h 14983"/>
                    <a:gd name="T20" fmla="*/ 2147483646 w 15064"/>
                    <a:gd name="T21" fmla="*/ 2147483646 h 14983"/>
                    <a:gd name="T22" fmla="*/ 2147483646 w 15064"/>
                    <a:gd name="T23" fmla="*/ 2147483646 h 14983"/>
                    <a:gd name="T24" fmla="*/ 2147483646 w 15064"/>
                    <a:gd name="T25" fmla="*/ 2147483646 h 14983"/>
                    <a:gd name="T26" fmla="*/ 2147483646 w 15064"/>
                    <a:gd name="T27" fmla="*/ 2147483646 h 14983"/>
                    <a:gd name="T28" fmla="*/ 2147483646 w 15064"/>
                    <a:gd name="T29" fmla="*/ 2147483646 h 14983"/>
                    <a:gd name="T30" fmla="*/ 2147483646 w 15064"/>
                    <a:gd name="T31" fmla="*/ 2147483646 h 14983"/>
                    <a:gd name="T32" fmla="*/ 2147483646 w 15064"/>
                    <a:gd name="T33" fmla="*/ 2147483646 h 14983"/>
                    <a:gd name="T34" fmla="*/ 2147483646 w 15064"/>
                    <a:gd name="T35" fmla="*/ 2147483646 h 14983"/>
                    <a:gd name="T36" fmla="*/ 2147483646 w 15064"/>
                    <a:gd name="T37" fmla="*/ 2147483646 h 14983"/>
                    <a:gd name="T38" fmla="*/ 2147483646 w 15064"/>
                    <a:gd name="T39" fmla="*/ 2147483646 h 14983"/>
                    <a:gd name="T40" fmla="*/ 2147483646 w 15064"/>
                    <a:gd name="T41" fmla="*/ 2147483646 h 14983"/>
                    <a:gd name="T42" fmla="*/ 2147483646 w 15064"/>
                    <a:gd name="T43" fmla="*/ 2147483646 h 14983"/>
                    <a:gd name="T44" fmla="*/ 2147483646 w 15064"/>
                    <a:gd name="T45" fmla="*/ 2147483646 h 14983"/>
                    <a:gd name="T46" fmla="*/ 2147483646 w 15064"/>
                    <a:gd name="T47" fmla="*/ 2147483646 h 14983"/>
                    <a:gd name="T48" fmla="*/ 2147483646 w 15064"/>
                    <a:gd name="T49" fmla="*/ 2147483646 h 14983"/>
                    <a:gd name="T50" fmla="*/ 2147483646 w 15064"/>
                    <a:gd name="T51" fmla="*/ 2147483646 h 14983"/>
                    <a:gd name="T52" fmla="*/ 2147483646 w 15064"/>
                    <a:gd name="T53" fmla="*/ 2147483646 h 14983"/>
                    <a:gd name="T54" fmla="*/ 2147483646 w 15064"/>
                    <a:gd name="T55" fmla="*/ 2147483646 h 14983"/>
                    <a:gd name="T56" fmla="*/ 2147483646 w 15064"/>
                    <a:gd name="T57" fmla="*/ 2147483646 h 14983"/>
                    <a:gd name="T58" fmla="*/ 2147483646 w 15064"/>
                    <a:gd name="T59" fmla="*/ 2147483646 h 14983"/>
                    <a:gd name="T60" fmla="*/ 2147483646 w 15064"/>
                    <a:gd name="T61" fmla="*/ 2147483646 h 14983"/>
                    <a:gd name="T62" fmla="*/ 2147483646 w 15064"/>
                    <a:gd name="T63" fmla="*/ 9765625 h 149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1" name="Google Shape;2769;p17"/>
                <p:cNvSpPr>
                  <a:spLocks/>
                </p:cNvSpPr>
                <p:nvPr/>
              </p:nvSpPr>
              <p:spPr bwMode="auto">
                <a:xfrm>
                  <a:off x="5803400" y="2808875"/>
                  <a:ext cx="102950" cy="72675"/>
                </a:xfrm>
                <a:custGeom>
                  <a:avLst/>
                  <a:gdLst>
                    <a:gd name="T0" fmla="*/ 2147483646 w 4118"/>
                    <a:gd name="T1" fmla="*/ 9765625 h 2907"/>
                    <a:gd name="T2" fmla="*/ 2147483646 w 4118"/>
                    <a:gd name="T3" fmla="*/ 2147483646 h 2907"/>
                    <a:gd name="T4" fmla="*/ 2147483646 w 4118"/>
                    <a:gd name="T5" fmla="*/ 2147483646 h 2907"/>
                    <a:gd name="T6" fmla="*/ 2147483646 w 4118"/>
                    <a:gd name="T7" fmla="*/ 2147483646 h 2907"/>
                    <a:gd name="T8" fmla="*/ 2147483646 w 4118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2" name="Google Shape;2770;p17"/>
                <p:cNvSpPr>
                  <a:spLocks/>
                </p:cNvSpPr>
                <p:nvPr/>
              </p:nvSpPr>
              <p:spPr bwMode="auto">
                <a:xfrm>
                  <a:off x="5750950" y="2720325"/>
                  <a:ext cx="88725" cy="97275"/>
                </a:xfrm>
                <a:custGeom>
                  <a:avLst/>
                  <a:gdLst>
                    <a:gd name="T0" fmla="*/ 2147483646 w 3549"/>
                    <a:gd name="T1" fmla="*/ 0 h 3891"/>
                    <a:gd name="T2" fmla="*/ 2147483646 w 3549"/>
                    <a:gd name="T3" fmla="*/ 2147483646 h 3891"/>
                    <a:gd name="T4" fmla="*/ 2147483646 w 3549"/>
                    <a:gd name="T5" fmla="*/ 2147483646 h 3891"/>
                    <a:gd name="T6" fmla="*/ 2147483646 w 3549"/>
                    <a:gd name="T7" fmla="*/ 2147483646 h 3891"/>
                    <a:gd name="T8" fmla="*/ 2147483646 w 3549"/>
                    <a:gd name="T9" fmla="*/ 2147483646 h 3891"/>
                    <a:gd name="T10" fmla="*/ 2147483646 w 3549"/>
                    <a:gd name="T11" fmla="*/ 2147483646 h 3891"/>
                    <a:gd name="T12" fmla="*/ 2147483646 w 3549"/>
                    <a:gd name="T13" fmla="*/ 0 h 389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3" name="Google Shape;2771;p17"/>
                <p:cNvSpPr>
                  <a:spLocks/>
                </p:cNvSpPr>
                <p:nvPr/>
              </p:nvSpPr>
              <p:spPr bwMode="auto">
                <a:xfrm>
                  <a:off x="5863350" y="2719900"/>
                  <a:ext cx="103575" cy="72675"/>
                </a:xfrm>
                <a:custGeom>
                  <a:avLst/>
                  <a:gdLst>
                    <a:gd name="T0" fmla="*/ 2147483646 w 4143"/>
                    <a:gd name="T1" fmla="*/ 0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4" name="Google Shape;2772;p17"/>
                <p:cNvSpPr>
                  <a:spLocks/>
                </p:cNvSpPr>
                <p:nvPr/>
              </p:nvSpPr>
              <p:spPr bwMode="auto">
                <a:xfrm>
                  <a:off x="5918950" y="2779250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5" name="Google Shape;2773;p17"/>
                <p:cNvSpPr>
                  <a:spLocks/>
                </p:cNvSpPr>
                <p:nvPr/>
              </p:nvSpPr>
              <p:spPr bwMode="auto">
                <a:xfrm>
                  <a:off x="5987275" y="2851350"/>
                  <a:ext cx="102925" cy="72775"/>
                </a:xfrm>
                <a:custGeom>
                  <a:avLst/>
                  <a:gdLst>
                    <a:gd name="T0" fmla="*/ 2147483646 w 4117"/>
                    <a:gd name="T1" fmla="*/ 0 h 2911"/>
                    <a:gd name="T2" fmla="*/ 2147483646 w 4117"/>
                    <a:gd name="T3" fmla="*/ 2147483646 h 2911"/>
                    <a:gd name="T4" fmla="*/ 2147483646 w 4117"/>
                    <a:gd name="T5" fmla="*/ 2147483646 h 2911"/>
                    <a:gd name="T6" fmla="*/ 2147483646 w 4117"/>
                    <a:gd name="T7" fmla="*/ 2147483646 h 2911"/>
                    <a:gd name="T8" fmla="*/ 2147483646 w 4117"/>
                    <a:gd name="T9" fmla="*/ 0 h 29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6" name="Google Shape;2774;p17"/>
                <p:cNvSpPr>
                  <a:spLocks/>
                </p:cNvSpPr>
                <p:nvPr/>
              </p:nvSpPr>
              <p:spPr bwMode="auto">
                <a:xfrm>
                  <a:off x="6063450" y="2931525"/>
                  <a:ext cx="102850" cy="72325"/>
                </a:xfrm>
                <a:custGeom>
                  <a:avLst/>
                  <a:gdLst>
                    <a:gd name="T0" fmla="*/ 2147483646 w 4114"/>
                    <a:gd name="T1" fmla="*/ 0 h 2893"/>
                    <a:gd name="T2" fmla="*/ 2147483646 w 4114"/>
                    <a:gd name="T3" fmla="*/ 2147483646 h 2893"/>
                    <a:gd name="T4" fmla="*/ 2147483646 w 4114"/>
                    <a:gd name="T5" fmla="*/ 2147483646 h 2893"/>
                    <a:gd name="T6" fmla="*/ 2147483646 w 4114"/>
                    <a:gd name="T7" fmla="*/ 2147483646 h 2893"/>
                    <a:gd name="T8" fmla="*/ 2147483646 w 4114"/>
                    <a:gd name="T9" fmla="*/ 0 h 2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7" name="Google Shape;2775;p17"/>
                <p:cNvSpPr>
                  <a:spLocks/>
                </p:cNvSpPr>
                <p:nvPr/>
              </p:nvSpPr>
              <p:spPr bwMode="auto">
                <a:xfrm>
                  <a:off x="6123300" y="3003325"/>
                  <a:ext cx="102900" cy="72775"/>
                </a:xfrm>
                <a:custGeom>
                  <a:avLst/>
                  <a:gdLst>
                    <a:gd name="T0" fmla="*/ 2147483646 w 4116"/>
                    <a:gd name="T1" fmla="*/ 9765625 h 2911"/>
                    <a:gd name="T2" fmla="*/ 2147483646 w 4116"/>
                    <a:gd name="T3" fmla="*/ 2147483646 h 2911"/>
                    <a:gd name="T4" fmla="*/ 2147483646 w 4116"/>
                    <a:gd name="T5" fmla="*/ 2147483646 h 2911"/>
                    <a:gd name="T6" fmla="*/ 2147483646 w 4116"/>
                    <a:gd name="T7" fmla="*/ 2147483646 h 2911"/>
                    <a:gd name="T8" fmla="*/ 2147483646 w 4116"/>
                    <a:gd name="T9" fmla="*/ 9765625 h 29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8" name="Google Shape;2776;p17"/>
                <p:cNvSpPr>
                  <a:spLocks/>
                </p:cNvSpPr>
                <p:nvPr/>
              </p:nvSpPr>
              <p:spPr bwMode="auto">
                <a:xfrm>
                  <a:off x="6025325" y="2942625"/>
                  <a:ext cx="104100" cy="72975"/>
                </a:xfrm>
                <a:custGeom>
                  <a:avLst/>
                  <a:gdLst>
                    <a:gd name="T0" fmla="*/ 2147483646 w 4164"/>
                    <a:gd name="T1" fmla="*/ 0 h 2919"/>
                    <a:gd name="T2" fmla="*/ 2147483646 w 4164"/>
                    <a:gd name="T3" fmla="*/ 2147483646 h 2919"/>
                    <a:gd name="T4" fmla="*/ 2147483646 w 4164"/>
                    <a:gd name="T5" fmla="*/ 2147483646 h 2919"/>
                    <a:gd name="T6" fmla="*/ 2147483646 w 4164"/>
                    <a:gd name="T7" fmla="*/ 2147483646 h 2919"/>
                    <a:gd name="T8" fmla="*/ 2147483646 w 4164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9" name="Google Shape;2777;p17"/>
                <p:cNvSpPr>
                  <a:spLocks/>
                </p:cNvSpPr>
                <p:nvPr/>
              </p:nvSpPr>
              <p:spPr bwMode="auto">
                <a:xfrm>
                  <a:off x="6001650" y="2917450"/>
                  <a:ext cx="102975" cy="72700"/>
                </a:xfrm>
                <a:custGeom>
                  <a:avLst/>
                  <a:gdLst>
                    <a:gd name="T0" fmla="*/ 2147483646 w 4119"/>
                    <a:gd name="T1" fmla="*/ 9765625 h 2908"/>
                    <a:gd name="T2" fmla="*/ 2147483646 w 4119"/>
                    <a:gd name="T3" fmla="*/ 2147483646 h 2908"/>
                    <a:gd name="T4" fmla="*/ 2147483646 w 4119"/>
                    <a:gd name="T5" fmla="*/ 2147483646 h 2908"/>
                    <a:gd name="T6" fmla="*/ 2147483646 w 4119"/>
                    <a:gd name="T7" fmla="*/ 2147483646 h 2908"/>
                    <a:gd name="T8" fmla="*/ 2147483646 w 4119"/>
                    <a:gd name="T9" fmla="*/ 9765625 h 29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0" name="Google Shape;2778;p17"/>
                <p:cNvSpPr>
                  <a:spLocks/>
                </p:cNvSpPr>
                <p:nvPr/>
              </p:nvSpPr>
              <p:spPr bwMode="auto">
                <a:xfrm>
                  <a:off x="5922000" y="2824750"/>
                  <a:ext cx="102850" cy="73075"/>
                </a:xfrm>
                <a:custGeom>
                  <a:avLst/>
                  <a:gdLst>
                    <a:gd name="T0" fmla="*/ 2147483646 w 4114"/>
                    <a:gd name="T1" fmla="*/ 9765625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9765625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1" name="Google Shape;2779;p17"/>
                <p:cNvSpPr>
                  <a:spLocks/>
                </p:cNvSpPr>
                <p:nvPr/>
              </p:nvSpPr>
              <p:spPr bwMode="auto">
                <a:xfrm>
                  <a:off x="5898300" y="2799375"/>
                  <a:ext cx="102925" cy="72975"/>
                </a:xfrm>
                <a:custGeom>
                  <a:avLst/>
                  <a:gdLst>
                    <a:gd name="T0" fmla="*/ 2147483646 w 4117"/>
                    <a:gd name="T1" fmla="*/ 0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2" name="Google Shape;2780;p17"/>
                <p:cNvSpPr>
                  <a:spLocks/>
                </p:cNvSpPr>
                <p:nvPr/>
              </p:nvSpPr>
              <p:spPr bwMode="auto">
                <a:xfrm>
                  <a:off x="5861150" y="2786075"/>
                  <a:ext cx="103550" cy="72700"/>
                </a:xfrm>
                <a:custGeom>
                  <a:avLst/>
                  <a:gdLst>
                    <a:gd name="T0" fmla="*/ 2147483646 w 4142"/>
                    <a:gd name="T1" fmla="*/ 9765625 h 2908"/>
                    <a:gd name="T2" fmla="*/ 2147483646 w 4142"/>
                    <a:gd name="T3" fmla="*/ 2147483646 h 2908"/>
                    <a:gd name="T4" fmla="*/ 2147483646 w 4142"/>
                    <a:gd name="T5" fmla="*/ 2147483646 h 2908"/>
                    <a:gd name="T6" fmla="*/ 2147483646 w 4142"/>
                    <a:gd name="T7" fmla="*/ 2147483646 h 2908"/>
                    <a:gd name="T8" fmla="*/ 2147483646 w 4142"/>
                    <a:gd name="T9" fmla="*/ 9765625 h 29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3" name="Google Shape;2781;p17"/>
                <p:cNvSpPr>
                  <a:spLocks/>
                </p:cNvSpPr>
                <p:nvPr/>
              </p:nvSpPr>
              <p:spPr bwMode="auto">
                <a:xfrm>
                  <a:off x="5816375" y="2764050"/>
                  <a:ext cx="104100" cy="72975"/>
                </a:xfrm>
                <a:custGeom>
                  <a:avLst/>
                  <a:gdLst>
                    <a:gd name="T0" fmla="*/ 2147483646 w 4164"/>
                    <a:gd name="T1" fmla="*/ 0 h 2919"/>
                    <a:gd name="T2" fmla="*/ 2147483646 w 4164"/>
                    <a:gd name="T3" fmla="*/ 2147483646 h 2919"/>
                    <a:gd name="T4" fmla="*/ 2147483646 w 4164"/>
                    <a:gd name="T5" fmla="*/ 2147483646 h 2919"/>
                    <a:gd name="T6" fmla="*/ 2147483646 w 4164"/>
                    <a:gd name="T7" fmla="*/ 2147483646 h 2919"/>
                    <a:gd name="T8" fmla="*/ 2147483646 w 4164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4" name="Google Shape;2782;p17"/>
                <p:cNvSpPr>
                  <a:spLocks/>
                </p:cNvSpPr>
                <p:nvPr/>
              </p:nvSpPr>
              <p:spPr bwMode="auto">
                <a:xfrm>
                  <a:off x="5812450" y="2776500"/>
                  <a:ext cx="102850" cy="73050"/>
                </a:xfrm>
                <a:custGeom>
                  <a:avLst/>
                  <a:gdLst>
                    <a:gd name="T0" fmla="*/ 2147483646 w 4114"/>
                    <a:gd name="T1" fmla="*/ 0 h 2922"/>
                    <a:gd name="T2" fmla="*/ 2147483646 w 4114"/>
                    <a:gd name="T3" fmla="*/ 2147483646 h 2922"/>
                    <a:gd name="T4" fmla="*/ 2147483646 w 4114"/>
                    <a:gd name="T5" fmla="*/ 2147483646 h 2922"/>
                    <a:gd name="T6" fmla="*/ 2147483646 w 4114"/>
                    <a:gd name="T7" fmla="*/ 2147483646 h 2922"/>
                    <a:gd name="T8" fmla="*/ 2147483646 w 4114"/>
                    <a:gd name="T9" fmla="*/ 0 h 29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5" name="Google Shape;2783;p17"/>
                <p:cNvSpPr>
                  <a:spLocks/>
                </p:cNvSpPr>
                <p:nvPr/>
              </p:nvSpPr>
              <p:spPr bwMode="auto">
                <a:xfrm>
                  <a:off x="5776725" y="2738500"/>
                  <a:ext cx="102850" cy="73075"/>
                </a:xfrm>
                <a:custGeom>
                  <a:avLst/>
                  <a:gdLst>
                    <a:gd name="T0" fmla="*/ 2147483646 w 4114"/>
                    <a:gd name="T1" fmla="*/ 0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0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6" name="Google Shape;2784;p17"/>
                <p:cNvSpPr>
                  <a:spLocks/>
                </p:cNvSpPr>
                <p:nvPr/>
              </p:nvSpPr>
              <p:spPr bwMode="auto">
                <a:xfrm>
                  <a:off x="5719750" y="2719900"/>
                  <a:ext cx="102950" cy="72675"/>
                </a:xfrm>
                <a:custGeom>
                  <a:avLst/>
                  <a:gdLst>
                    <a:gd name="T0" fmla="*/ 2147483646 w 4118"/>
                    <a:gd name="T1" fmla="*/ 0 h 2907"/>
                    <a:gd name="T2" fmla="*/ 2147483646 w 4118"/>
                    <a:gd name="T3" fmla="*/ 2147483646 h 2907"/>
                    <a:gd name="T4" fmla="*/ 2147483646 w 4118"/>
                    <a:gd name="T5" fmla="*/ 2147483646 h 2907"/>
                    <a:gd name="T6" fmla="*/ 2147483646 w 4118"/>
                    <a:gd name="T7" fmla="*/ 2147483646 h 2907"/>
                    <a:gd name="T8" fmla="*/ 2147483646 w 4118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7" name="Google Shape;2785;p17"/>
                <p:cNvSpPr>
                  <a:spLocks/>
                </p:cNvSpPr>
                <p:nvPr/>
              </p:nvSpPr>
              <p:spPr bwMode="auto">
                <a:xfrm>
                  <a:off x="5682575" y="2706600"/>
                  <a:ext cx="103025" cy="72375"/>
                </a:xfrm>
                <a:custGeom>
                  <a:avLst/>
                  <a:gdLst>
                    <a:gd name="T0" fmla="*/ 2147483646 w 4121"/>
                    <a:gd name="T1" fmla="*/ 0 h 2895"/>
                    <a:gd name="T2" fmla="*/ 2147483646 w 4121"/>
                    <a:gd name="T3" fmla="*/ 2147483646 h 2895"/>
                    <a:gd name="T4" fmla="*/ 2147483646 w 4121"/>
                    <a:gd name="T5" fmla="*/ 2147483646 h 2895"/>
                    <a:gd name="T6" fmla="*/ 2147483646 w 4121"/>
                    <a:gd name="T7" fmla="*/ 2147483646 h 2895"/>
                    <a:gd name="T8" fmla="*/ 2147483646 w 4121"/>
                    <a:gd name="T9" fmla="*/ 0 h 289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8" name="Google Shape;2786;p17"/>
                <p:cNvSpPr>
                  <a:spLocks/>
                </p:cNvSpPr>
                <p:nvPr/>
              </p:nvSpPr>
              <p:spPr bwMode="auto">
                <a:xfrm>
                  <a:off x="5641475" y="2689200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9" name="Google Shape;2787;p17"/>
                <p:cNvSpPr>
                  <a:spLocks/>
                </p:cNvSpPr>
                <p:nvPr/>
              </p:nvSpPr>
              <p:spPr bwMode="auto">
                <a:xfrm>
                  <a:off x="5783575" y="2795875"/>
                  <a:ext cx="102975" cy="72675"/>
                </a:xfrm>
                <a:custGeom>
                  <a:avLst/>
                  <a:gdLst>
                    <a:gd name="T0" fmla="*/ 2147483646 w 4119"/>
                    <a:gd name="T1" fmla="*/ 9765625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0" name="Google Shape;2788;p17"/>
                <p:cNvSpPr>
                  <a:spLocks/>
                </p:cNvSpPr>
                <p:nvPr/>
              </p:nvSpPr>
              <p:spPr bwMode="auto">
                <a:xfrm>
                  <a:off x="5914275" y="2960325"/>
                  <a:ext cx="103025" cy="72375"/>
                </a:xfrm>
                <a:custGeom>
                  <a:avLst/>
                  <a:gdLst>
                    <a:gd name="T0" fmla="*/ 2147483646 w 4121"/>
                    <a:gd name="T1" fmla="*/ 0 h 2895"/>
                    <a:gd name="T2" fmla="*/ 2147483646 w 4121"/>
                    <a:gd name="T3" fmla="*/ 2147483646 h 2895"/>
                    <a:gd name="T4" fmla="*/ 2147483646 w 4121"/>
                    <a:gd name="T5" fmla="*/ 2147483646 h 2895"/>
                    <a:gd name="T6" fmla="*/ 2147483646 w 4121"/>
                    <a:gd name="T7" fmla="*/ 2147483646 h 2895"/>
                    <a:gd name="T8" fmla="*/ 2147483646 w 4121"/>
                    <a:gd name="T9" fmla="*/ 0 h 289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1" name="Google Shape;2789;p17"/>
                <p:cNvSpPr>
                  <a:spLocks/>
                </p:cNvSpPr>
                <p:nvPr/>
              </p:nvSpPr>
              <p:spPr bwMode="auto">
                <a:xfrm>
                  <a:off x="6008550" y="2983650"/>
                  <a:ext cx="102975" cy="72675"/>
                </a:xfrm>
                <a:custGeom>
                  <a:avLst/>
                  <a:gdLst>
                    <a:gd name="T0" fmla="*/ 2147483646 w 4119"/>
                    <a:gd name="T1" fmla="*/ 9765625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2" name="Google Shape;2790;p17"/>
                <p:cNvSpPr>
                  <a:spLocks/>
                </p:cNvSpPr>
                <p:nvPr/>
              </p:nvSpPr>
              <p:spPr bwMode="auto">
                <a:xfrm>
                  <a:off x="6056525" y="3017775"/>
                  <a:ext cx="103575" cy="72675"/>
                </a:xfrm>
                <a:custGeom>
                  <a:avLst/>
                  <a:gdLst>
                    <a:gd name="T0" fmla="*/ 2147483646 w 4143"/>
                    <a:gd name="T1" fmla="*/ 0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3" name="Google Shape;2791;p17"/>
                <p:cNvSpPr>
                  <a:spLocks/>
                </p:cNvSpPr>
                <p:nvPr/>
              </p:nvSpPr>
              <p:spPr bwMode="auto">
                <a:xfrm>
                  <a:off x="6095875" y="3092700"/>
                  <a:ext cx="102925" cy="72975"/>
                </a:xfrm>
                <a:custGeom>
                  <a:avLst/>
                  <a:gdLst>
                    <a:gd name="T0" fmla="*/ 2147483646 w 4117"/>
                    <a:gd name="T1" fmla="*/ 0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4" name="Google Shape;2792;p17"/>
                <p:cNvSpPr>
                  <a:spLocks/>
                </p:cNvSpPr>
                <p:nvPr/>
              </p:nvSpPr>
              <p:spPr bwMode="auto">
                <a:xfrm>
                  <a:off x="5936300" y="3043300"/>
                  <a:ext cx="103525" cy="72975"/>
                </a:xfrm>
                <a:custGeom>
                  <a:avLst/>
                  <a:gdLst>
                    <a:gd name="T0" fmla="*/ 2147483646 w 4141"/>
                    <a:gd name="T1" fmla="*/ 0 h 2919"/>
                    <a:gd name="T2" fmla="*/ 2147483646 w 4141"/>
                    <a:gd name="T3" fmla="*/ 2147483646 h 2919"/>
                    <a:gd name="T4" fmla="*/ 2147483646 w 4141"/>
                    <a:gd name="T5" fmla="*/ 2147483646 h 2919"/>
                    <a:gd name="T6" fmla="*/ 2147483646 w 4141"/>
                    <a:gd name="T7" fmla="*/ 2147483646 h 2919"/>
                    <a:gd name="T8" fmla="*/ 2147483646 w 4141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5" name="Google Shape;2793;p17"/>
                <p:cNvSpPr>
                  <a:spLocks/>
                </p:cNvSpPr>
                <p:nvPr/>
              </p:nvSpPr>
              <p:spPr bwMode="auto">
                <a:xfrm>
                  <a:off x="5882475" y="2942625"/>
                  <a:ext cx="102325" cy="72975"/>
                </a:xfrm>
                <a:custGeom>
                  <a:avLst/>
                  <a:gdLst>
                    <a:gd name="T0" fmla="*/ 2147483646 w 4093"/>
                    <a:gd name="T1" fmla="*/ 0 h 2919"/>
                    <a:gd name="T2" fmla="*/ 2147483646 w 4093"/>
                    <a:gd name="T3" fmla="*/ 2147483646 h 2919"/>
                    <a:gd name="T4" fmla="*/ 2147483646 w 4093"/>
                    <a:gd name="T5" fmla="*/ 2147483646 h 2919"/>
                    <a:gd name="T6" fmla="*/ 2147483646 w 4093"/>
                    <a:gd name="T7" fmla="*/ 2147483646 h 2919"/>
                    <a:gd name="T8" fmla="*/ 2147483646 w 4093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6" name="Google Shape;2794;p17"/>
                <p:cNvSpPr>
                  <a:spLocks/>
                </p:cNvSpPr>
                <p:nvPr/>
              </p:nvSpPr>
              <p:spPr bwMode="auto">
                <a:xfrm>
                  <a:off x="5773700" y="2844975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7" name="Google Shape;2795;p17"/>
                <p:cNvSpPr>
                  <a:spLocks/>
                </p:cNvSpPr>
                <p:nvPr/>
              </p:nvSpPr>
              <p:spPr bwMode="auto">
                <a:xfrm>
                  <a:off x="5829925" y="2896275"/>
                  <a:ext cx="103025" cy="72600"/>
                </a:xfrm>
                <a:custGeom>
                  <a:avLst/>
                  <a:gdLst>
                    <a:gd name="T0" fmla="*/ 2147483646 w 4121"/>
                    <a:gd name="T1" fmla="*/ 0 h 2904"/>
                    <a:gd name="T2" fmla="*/ 2147483646 w 4121"/>
                    <a:gd name="T3" fmla="*/ 2147483646 h 2904"/>
                    <a:gd name="T4" fmla="*/ 2147483646 w 4121"/>
                    <a:gd name="T5" fmla="*/ 2147483646 h 2904"/>
                    <a:gd name="T6" fmla="*/ 2147483646 w 4121"/>
                    <a:gd name="T7" fmla="*/ 2147483646 h 2904"/>
                    <a:gd name="T8" fmla="*/ 2147483646 w 4121"/>
                    <a:gd name="T9" fmla="*/ 0 h 29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8" name="Google Shape;2796;p17"/>
                <p:cNvSpPr>
                  <a:spLocks/>
                </p:cNvSpPr>
                <p:nvPr/>
              </p:nvSpPr>
              <p:spPr bwMode="auto">
                <a:xfrm>
                  <a:off x="5911225" y="3067250"/>
                  <a:ext cx="103050" cy="72600"/>
                </a:xfrm>
                <a:custGeom>
                  <a:avLst/>
                  <a:gdLst>
                    <a:gd name="T0" fmla="*/ 2147483646 w 4122"/>
                    <a:gd name="T1" fmla="*/ 0 h 2904"/>
                    <a:gd name="T2" fmla="*/ 2147483646 w 4122"/>
                    <a:gd name="T3" fmla="*/ 2147483646 h 2904"/>
                    <a:gd name="T4" fmla="*/ 2147483646 w 4122"/>
                    <a:gd name="T5" fmla="*/ 2147483646 h 2904"/>
                    <a:gd name="T6" fmla="*/ 2147483646 w 4122"/>
                    <a:gd name="T7" fmla="*/ 2147483646 h 2904"/>
                    <a:gd name="T8" fmla="*/ 2147483646 w 4122"/>
                    <a:gd name="T9" fmla="*/ 0 h 29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9" name="Google Shape;2797;p17"/>
                <p:cNvSpPr>
                  <a:spLocks/>
                </p:cNvSpPr>
                <p:nvPr/>
              </p:nvSpPr>
              <p:spPr bwMode="auto">
                <a:xfrm>
                  <a:off x="5980550" y="3217300"/>
                  <a:ext cx="103500" cy="73000"/>
                </a:xfrm>
                <a:custGeom>
                  <a:avLst/>
                  <a:gdLst>
                    <a:gd name="T0" fmla="*/ 2147483646 w 4140"/>
                    <a:gd name="T1" fmla="*/ 9765625 h 2920"/>
                    <a:gd name="T2" fmla="*/ 2147483646 w 4140"/>
                    <a:gd name="T3" fmla="*/ 2147483646 h 2920"/>
                    <a:gd name="T4" fmla="*/ 2147483646 w 4140"/>
                    <a:gd name="T5" fmla="*/ 2147483646 h 2920"/>
                    <a:gd name="T6" fmla="*/ 2147483646 w 4140"/>
                    <a:gd name="T7" fmla="*/ 2147483646 h 2920"/>
                    <a:gd name="T8" fmla="*/ 2147483646 w 4140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0" name="Google Shape;2798;p17"/>
                <p:cNvSpPr>
                  <a:spLocks/>
                </p:cNvSpPr>
                <p:nvPr/>
              </p:nvSpPr>
              <p:spPr bwMode="auto">
                <a:xfrm>
                  <a:off x="6108800" y="3072925"/>
                  <a:ext cx="102925" cy="73000"/>
                </a:xfrm>
                <a:custGeom>
                  <a:avLst/>
                  <a:gdLst>
                    <a:gd name="T0" fmla="*/ 2147483646 w 4117"/>
                    <a:gd name="T1" fmla="*/ 9765625 h 2920"/>
                    <a:gd name="T2" fmla="*/ 2147483646 w 4117"/>
                    <a:gd name="T3" fmla="*/ 2147483646 h 2920"/>
                    <a:gd name="T4" fmla="*/ 2147483646 w 4117"/>
                    <a:gd name="T5" fmla="*/ 2147483646 h 2920"/>
                    <a:gd name="T6" fmla="*/ 2147483646 w 4117"/>
                    <a:gd name="T7" fmla="*/ 2147483646 h 2920"/>
                    <a:gd name="T8" fmla="*/ 2147483646 w 4117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1" name="Google Shape;2799;p17"/>
                <p:cNvSpPr>
                  <a:spLocks/>
                </p:cNvSpPr>
                <p:nvPr/>
              </p:nvSpPr>
              <p:spPr bwMode="auto">
                <a:xfrm>
                  <a:off x="6165800" y="3226725"/>
                  <a:ext cx="102975" cy="72700"/>
                </a:xfrm>
                <a:custGeom>
                  <a:avLst/>
                  <a:gdLst>
                    <a:gd name="T0" fmla="*/ 2147483646 w 4119"/>
                    <a:gd name="T1" fmla="*/ 9765625 h 2908"/>
                    <a:gd name="T2" fmla="*/ 2147483646 w 4119"/>
                    <a:gd name="T3" fmla="*/ 2147483646 h 2908"/>
                    <a:gd name="T4" fmla="*/ 2147483646 w 4119"/>
                    <a:gd name="T5" fmla="*/ 2147483646 h 2908"/>
                    <a:gd name="T6" fmla="*/ 2147483646 w 4119"/>
                    <a:gd name="T7" fmla="*/ 2147483646 h 2908"/>
                    <a:gd name="T8" fmla="*/ 2147483646 w 4119"/>
                    <a:gd name="T9" fmla="*/ 9765625 h 29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2" name="Google Shape;2800;p17"/>
                <p:cNvSpPr>
                  <a:spLocks/>
                </p:cNvSpPr>
                <p:nvPr/>
              </p:nvSpPr>
              <p:spPr bwMode="auto">
                <a:xfrm>
                  <a:off x="6063325" y="3227575"/>
                  <a:ext cx="102925" cy="72975"/>
                </a:xfrm>
                <a:custGeom>
                  <a:avLst/>
                  <a:gdLst>
                    <a:gd name="T0" fmla="*/ 2147483646 w 4117"/>
                    <a:gd name="T1" fmla="*/ 9765625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9765625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3" name="Google Shape;2801;p17"/>
                <p:cNvSpPr>
                  <a:spLocks/>
                </p:cNvSpPr>
                <p:nvPr/>
              </p:nvSpPr>
              <p:spPr bwMode="auto">
                <a:xfrm>
                  <a:off x="6135450" y="3295975"/>
                  <a:ext cx="102975" cy="72675"/>
                </a:xfrm>
                <a:custGeom>
                  <a:avLst/>
                  <a:gdLst>
                    <a:gd name="T0" fmla="*/ 2147483646 w 4119"/>
                    <a:gd name="T1" fmla="*/ 0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4" name="Google Shape;2802;p17"/>
                <p:cNvSpPr>
                  <a:spLocks/>
                </p:cNvSpPr>
                <p:nvPr/>
              </p:nvSpPr>
              <p:spPr bwMode="auto">
                <a:xfrm>
                  <a:off x="6224375" y="3211925"/>
                  <a:ext cx="102425" cy="72375"/>
                </a:xfrm>
                <a:custGeom>
                  <a:avLst/>
                  <a:gdLst>
                    <a:gd name="T0" fmla="*/ 2147483646 w 4097"/>
                    <a:gd name="T1" fmla="*/ 0 h 2895"/>
                    <a:gd name="T2" fmla="*/ 2147483646 w 4097"/>
                    <a:gd name="T3" fmla="*/ 2147483646 h 2895"/>
                    <a:gd name="T4" fmla="*/ 2147483646 w 4097"/>
                    <a:gd name="T5" fmla="*/ 2147483646 h 2895"/>
                    <a:gd name="T6" fmla="*/ 2147483646 w 4097"/>
                    <a:gd name="T7" fmla="*/ 2147483646 h 2895"/>
                    <a:gd name="T8" fmla="*/ 2147483646 w 4097"/>
                    <a:gd name="T9" fmla="*/ 0 h 289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5" name="Google Shape;2803;p17"/>
                <p:cNvSpPr>
                  <a:spLocks/>
                </p:cNvSpPr>
                <p:nvPr/>
              </p:nvSpPr>
              <p:spPr bwMode="auto">
                <a:xfrm>
                  <a:off x="6229625" y="3150650"/>
                  <a:ext cx="103500" cy="72775"/>
                </a:xfrm>
                <a:custGeom>
                  <a:avLst/>
                  <a:gdLst>
                    <a:gd name="T0" fmla="*/ 2147483646 w 4140"/>
                    <a:gd name="T1" fmla="*/ 9765625 h 2911"/>
                    <a:gd name="T2" fmla="*/ 2147483646 w 4140"/>
                    <a:gd name="T3" fmla="*/ 2147483646 h 2911"/>
                    <a:gd name="T4" fmla="*/ 2147483646 w 4140"/>
                    <a:gd name="T5" fmla="*/ 2147483646 h 2911"/>
                    <a:gd name="T6" fmla="*/ 2147483646 w 4140"/>
                    <a:gd name="T7" fmla="*/ 2147483646 h 2911"/>
                    <a:gd name="T8" fmla="*/ 2147483646 w 4140"/>
                    <a:gd name="T9" fmla="*/ 9765625 h 29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6" name="Google Shape;2804;p17"/>
                <p:cNvSpPr>
                  <a:spLocks/>
                </p:cNvSpPr>
                <p:nvPr/>
              </p:nvSpPr>
              <p:spPr bwMode="auto">
                <a:xfrm>
                  <a:off x="6183275" y="3050125"/>
                  <a:ext cx="103500" cy="73000"/>
                </a:xfrm>
                <a:custGeom>
                  <a:avLst/>
                  <a:gdLst>
                    <a:gd name="T0" fmla="*/ 2147483646 w 4140"/>
                    <a:gd name="T1" fmla="*/ 9765625 h 2920"/>
                    <a:gd name="T2" fmla="*/ 2147483646 w 4140"/>
                    <a:gd name="T3" fmla="*/ 2147483646 h 2920"/>
                    <a:gd name="T4" fmla="*/ 2147483646 w 4140"/>
                    <a:gd name="T5" fmla="*/ 2147483646 h 2920"/>
                    <a:gd name="T6" fmla="*/ 2147483646 w 4140"/>
                    <a:gd name="T7" fmla="*/ 2147483646 h 2920"/>
                    <a:gd name="T8" fmla="*/ 2147483646 w 4140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7" name="Google Shape;2805;p17"/>
                <p:cNvSpPr>
                  <a:spLocks/>
                </p:cNvSpPr>
                <p:nvPr/>
              </p:nvSpPr>
              <p:spPr bwMode="auto">
                <a:xfrm>
                  <a:off x="6143000" y="3008250"/>
                  <a:ext cx="102850" cy="73075"/>
                </a:xfrm>
                <a:custGeom>
                  <a:avLst/>
                  <a:gdLst>
                    <a:gd name="T0" fmla="*/ 2147483646 w 4114"/>
                    <a:gd name="T1" fmla="*/ 9765625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9765625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8" name="Google Shape;2806;p17"/>
                <p:cNvSpPr>
                  <a:spLocks/>
                </p:cNvSpPr>
                <p:nvPr/>
              </p:nvSpPr>
              <p:spPr bwMode="auto">
                <a:xfrm>
                  <a:off x="6031350" y="2889425"/>
                  <a:ext cx="103575" cy="72675"/>
                </a:xfrm>
                <a:custGeom>
                  <a:avLst/>
                  <a:gdLst>
                    <a:gd name="T0" fmla="*/ 2147483646 w 4143"/>
                    <a:gd name="T1" fmla="*/ 9765625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9" name="Google Shape;2807;p17"/>
                <p:cNvSpPr>
                  <a:spLocks/>
                </p:cNvSpPr>
                <p:nvPr/>
              </p:nvSpPr>
              <p:spPr bwMode="auto">
                <a:xfrm>
                  <a:off x="5977400" y="2908425"/>
                  <a:ext cx="103575" cy="72675"/>
                </a:xfrm>
                <a:custGeom>
                  <a:avLst/>
                  <a:gdLst>
                    <a:gd name="T0" fmla="*/ 2147483646 w 4143"/>
                    <a:gd name="T1" fmla="*/ 9765625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0" name="Google Shape;2808;p17"/>
                <p:cNvSpPr>
                  <a:spLocks/>
                </p:cNvSpPr>
                <p:nvPr/>
              </p:nvSpPr>
              <p:spPr bwMode="auto">
                <a:xfrm>
                  <a:off x="5855875" y="2847550"/>
                  <a:ext cx="102850" cy="73075"/>
                </a:xfrm>
                <a:custGeom>
                  <a:avLst/>
                  <a:gdLst>
                    <a:gd name="T0" fmla="*/ 2147483646 w 4114"/>
                    <a:gd name="T1" fmla="*/ 0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0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1" name="Google Shape;2809;p17"/>
                <p:cNvSpPr>
                  <a:spLocks/>
                </p:cNvSpPr>
                <p:nvPr/>
              </p:nvSpPr>
              <p:spPr bwMode="auto">
                <a:xfrm>
                  <a:off x="6058700" y="3079400"/>
                  <a:ext cx="103575" cy="72675"/>
                </a:xfrm>
                <a:custGeom>
                  <a:avLst/>
                  <a:gdLst>
                    <a:gd name="T0" fmla="*/ 2147483646 w 4143"/>
                    <a:gd name="T1" fmla="*/ 9765625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2" name="Google Shape;2810;p17"/>
                <p:cNvSpPr>
                  <a:spLocks/>
                </p:cNvSpPr>
                <p:nvPr/>
              </p:nvSpPr>
              <p:spPr bwMode="auto">
                <a:xfrm>
                  <a:off x="6162000" y="3214275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3" name="Google Shape;2811;p17"/>
                <p:cNvSpPr>
                  <a:spLocks/>
                </p:cNvSpPr>
                <p:nvPr/>
              </p:nvSpPr>
              <p:spPr bwMode="auto">
                <a:xfrm>
                  <a:off x="6140725" y="3123075"/>
                  <a:ext cx="102900" cy="73000"/>
                </a:xfrm>
                <a:custGeom>
                  <a:avLst/>
                  <a:gdLst>
                    <a:gd name="T0" fmla="*/ 2147483646 w 4116"/>
                    <a:gd name="T1" fmla="*/ 9765625 h 2920"/>
                    <a:gd name="T2" fmla="*/ 2147483646 w 4116"/>
                    <a:gd name="T3" fmla="*/ 2147483646 h 2920"/>
                    <a:gd name="T4" fmla="*/ 2147483646 w 4116"/>
                    <a:gd name="T5" fmla="*/ 2147483646 h 2920"/>
                    <a:gd name="T6" fmla="*/ 2147483646 w 4116"/>
                    <a:gd name="T7" fmla="*/ 2147483646 h 2920"/>
                    <a:gd name="T8" fmla="*/ 2147483646 w 4116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4" name="Google Shape;2812;p17"/>
                <p:cNvSpPr>
                  <a:spLocks/>
                </p:cNvSpPr>
                <p:nvPr/>
              </p:nvSpPr>
              <p:spPr bwMode="auto">
                <a:xfrm>
                  <a:off x="6169650" y="3087000"/>
                  <a:ext cx="102975" cy="72675"/>
                </a:xfrm>
                <a:custGeom>
                  <a:avLst/>
                  <a:gdLst>
                    <a:gd name="T0" fmla="*/ 2147483646 w 4119"/>
                    <a:gd name="T1" fmla="*/ 0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5" name="Google Shape;2813;p17"/>
                <p:cNvSpPr>
                  <a:spLocks/>
                </p:cNvSpPr>
                <p:nvPr/>
              </p:nvSpPr>
              <p:spPr bwMode="auto">
                <a:xfrm>
                  <a:off x="5823075" y="2686050"/>
                  <a:ext cx="102850" cy="73075"/>
                </a:xfrm>
                <a:custGeom>
                  <a:avLst/>
                  <a:gdLst>
                    <a:gd name="T0" fmla="*/ 2147483646 w 4114"/>
                    <a:gd name="T1" fmla="*/ 9765625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9765625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6" name="Google Shape;2814;p17"/>
                <p:cNvSpPr>
                  <a:spLocks/>
                </p:cNvSpPr>
                <p:nvPr/>
              </p:nvSpPr>
              <p:spPr bwMode="auto">
                <a:xfrm>
                  <a:off x="5733575" y="2769725"/>
                  <a:ext cx="104100" cy="73000"/>
                </a:xfrm>
                <a:custGeom>
                  <a:avLst/>
                  <a:gdLst>
                    <a:gd name="T0" fmla="*/ 2147483646 w 4164"/>
                    <a:gd name="T1" fmla="*/ 9765625 h 2920"/>
                    <a:gd name="T2" fmla="*/ 2147483646 w 4164"/>
                    <a:gd name="T3" fmla="*/ 2147483646 h 2920"/>
                    <a:gd name="T4" fmla="*/ 2147483646 w 4164"/>
                    <a:gd name="T5" fmla="*/ 2147483646 h 2920"/>
                    <a:gd name="T6" fmla="*/ 2147483646 w 4164"/>
                    <a:gd name="T7" fmla="*/ 2147483646 h 2920"/>
                    <a:gd name="T8" fmla="*/ 2147483646 w 4164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7" name="Google Shape;2815;p17"/>
                <p:cNvSpPr>
                  <a:spLocks/>
                </p:cNvSpPr>
                <p:nvPr/>
              </p:nvSpPr>
              <p:spPr bwMode="auto">
                <a:xfrm>
                  <a:off x="5699225" y="2674000"/>
                  <a:ext cx="103675" cy="72975"/>
                </a:xfrm>
                <a:custGeom>
                  <a:avLst/>
                  <a:gdLst>
                    <a:gd name="T0" fmla="*/ 2147483646 w 4147"/>
                    <a:gd name="T1" fmla="*/ 0 h 2919"/>
                    <a:gd name="T2" fmla="*/ 2147483646 w 4147"/>
                    <a:gd name="T3" fmla="*/ 2147483646 h 2919"/>
                    <a:gd name="T4" fmla="*/ 2147483646 w 4147"/>
                    <a:gd name="T5" fmla="*/ 2147483646 h 2919"/>
                    <a:gd name="T6" fmla="*/ 2147483646 w 4147"/>
                    <a:gd name="T7" fmla="*/ 2147483646 h 2919"/>
                    <a:gd name="T8" fmla="*/ 2147483646 w 414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8" name="Google Shape;2816;p17"/>
                <p:cNvSpPr>
                  <a:spLocks/>
                </p:cNvSpPr>
                <p:nvPr/>
              </p:nvSpPr>
              <p:spPr bwMode="auto">
                <a:xfrm>
                  <a:off x="5765450" y="2684250"/>
                  <a:ext cx="103500" cy="73000"/>
                </a:xfrm>
                <a:custGeom>
                  <a:avLst/>
                  <a:gdLst>
                    <a:gd name="T0" fmla="*/ 2147483646 w 4140"/>
                    <a:gd name="T1" fmla="*/ 9765625 h 2920"/>
                    <a:gd name="T2" fmla="*/ 2147483646 w 4140"/>
                    <a:gd name="T3" fmla="*/ 2147483646 h 2920"/>
                    <a:gd name="T4" fmla="*/ 2147483646 w 4140"/>
                    <a:gd name="T5" fmla="*/ 2147483646 h 2920"/>
                    <a:gd name="T6" fmla="*/ 2147483646 w 4140"/>
                    <a:gd name="T7" fmla="*/ 2147483646 h 2920"/>
                    <a:gd name="T8" fmla="*/ 2147483646 w 4140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9" name="Google Shape;2817;p17"/>
                <p:cNvSpPr>
                  <a:spLocks/>
                </p:cNvSpPr>
                <p:nvPr/>
              </p:nvSpPr>
              <p:spPr bwMode="auto">
                <a:xfrm>
                  <a:off x="5908200" y="3005300"/>
                  <a:ext cx="103675" cy="73000"/>
                </a:xfrm>
                <a:custGeom>
                  <a:avLst/>
                  <a:gdLst>
                    <a:gd name="T0" fmla="*/ 2147483646 w 4147"/>
                    <a:gd name="T1" fmla="*/ 9765625 h 2920"/>
                    <a:gd name="T2" fmla="*/ 2147483646 w 4147"/>
                    <a:gd name="T3" fmla="*/ 2147483646 h 2920"/>
                    <a:gd name="T4" fmla="*/ 2147483646 w 4147"/>
                    <a:gd name="T5" fmla="*/ 2147483646 h 2920"/>
                    <a:gd name="T6" fmla="*/ 2147483646 w 4147"/>
                    <a:gd name="T7" fmla="*/ 2147483646 h 2920"/>
                    <a:gd name="T8" fmla="*/ 2147483646 w 4147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85" name="Google Shape;2818;p17"/>
              <p:cNvGrpSpPr>
                <a:grpSpLocks/>
              </p:cNvGrpSpPr>
              <p:nvPr/>
            </p:nvGrpSpPr>
            <p:grpSpPr bwMode="auto"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115" name="Google Shape;2819;p17"/>
                <p:cNvSpPr>
                  <a:spLocks/>
                </p:cNvSpPr>
                <p:nvPr/>
              </p:nvSpPr>
              <p:spPr bwMode="auto">
                <a:xfrm>
                  <a:off x="4976050" y="4611525"/>
                  <a:ext cx="1656575" cy="852975"/>
                </a:xfrm>
                <a:custGeom>
                  <a:avLst/>
                  <a:gdLst>
                    <a:gd name="T0" fmla="*/ 2147483646 w 66263"/>
                    <a:gd name="T1" fmla="*/ 0 h 34119"/>
                    <a:gd name="T2" fmla="*/ 2147483646 w 66263"/>
                    <a:gd name="T3" fmla="*/ 2147483646 h 34119"/>
                    <a:gd name="T4" fmla="*/ 2147483646 w 66263"/>
                    <a:gd name="T5" fmla="*/ 2147483646 h 34119"/>
                    <a:gd name="T6" fmla="*/ 2147483646 w 66263"/>
                    <a:gd name="T7" fmla="*/ 2147483646 h 34119"/>
                    <a:gd name="T8" fmla="*/ 2147483646 w 66263"/>
                    <a:gd name="T9" fmla="*/ 2147483646 h 34119"/>
                    <a:gd name="T10" fmla="*/ 2147483646 w 66263"/>
                    <a:gd name="T11" fmla="*/ 2147483646 h 34119"/>
                    <a:gd name="T12" fmla="*/ 2147483646 w 66263"/>
                    <a:gd name="T13" fmla="*/ 2147483646 h 34119"/>
                    <a:gd name="T14" fmla="*/ 2147483646 w 66263"/>
                    <a:gd name="T15" fmla="*/ 2147483646 h 34119"/>
                    <a:gd name="T16" fmla="*/ 2147483646 w 66263"/>
                    <a:gd name="T17" fmla="*/ 2147483646 h 34119"/>
                    <a:gd name="T18" fmla="*/ 2147483646 w 66263"/>
                    <a:gd name="T19" fmla="*/ 2147483646 h 34119"/>
                    <a:gd name="T20" fmla="*/ 2147483646 w 66263"/>
                    <a:gd name="T21" fmla="*/ 2147483646 h 34119"/>
                    <a:gd name="T22" fmla="*/ 2147483646 w 66263"/>
                    <a:gd name="T23" fmla="*/ 2147483646 h 34119"/>
                    <a:gd name="T24" fmla="*/ 2147483646 w 66263"/>
                    <a:gd name="T25" fmla="*/ 2147483646 h 34119"/>
                    <a:gd name="T26" fmla="*/ 2147483646 w 66263"/>
                    <a:gd name="T27" fmla="*/ 2147483646 h 34119"/>
                    <a:gd name="T28" fmla="*/ 2147483646 w 66263"/>
                    <a:gd name="T29" fmla="*/ 2147483646 h 34119"/>
                    <a:gd name="T30" fmla="*/ 2147483646 w 66263"/>
                    <a:gd name="T31" fmla="*/ 2147483646 h 34119"/>
                    <a:gd name="T32" fmla="*/ 2147483646 w 66263"/>
                    <a:gd name="T33" fmla="*/ 2147483646 h 34119"/>
                    <a:gd name="T34" fmla="*/ 2147483646 w 66263"/>
                    <a:gd name="T35" fmla="*/ 2147483646 h 34119"/>
                    <a:gd name="T36" fmla="*/ 2147483646 w 66263"/>
                    <a:gd name="T37" fmla="*/ 2147483646 h 34119"/>
                    <a:gd name="T38" fmla="*/ 2147483646 w 66263"/>
                    <a:gd name="T39" fmla="*/ 2147483646 h 34119"/>
                    <a:gd name="T40" fmla="*/ 2147483646 w 66263"/>
                    <a:gd name="T41" fmla="*/ 2147483646 h 34119"/>
                    <a:gd name="T42" fmla="*/ 2147483646 w 66263"/>
                    <a:gd name="T43" fmla="*/ 2147483646 h 34119"/>
                    <a:gd name="T44" fmla="*/ 2147483646 w 66263"/>
                    <a:gd name="T45" fmla="*/ 2147483646 h 34119"/>
                    <a:gd name="T46" fmla="*/ 2147483646 w 66263"/>
                    <a:gd name="T47" fmla="*/ 2147483646 h 34119"/>
                    <a:gd name="T48" fmla="*/ 2147483646 w 66263"/>
                    <a:gd name="T49" fmla="*/ 2147483646 h 34119"/>
                    <a:gd name="T50" fmla="*/ 2147483646 w 66263"/>
                    <a:gd name="T51" fmla="*/ 2147483646 h 34119"/>
                    <a:gd name="T52" fmla="*/ 2147483646 w 66263"/>
                    <a:gd name="T53" fmla="*/ 507812500 h 34119"/>
                    <a:gd name="T54" fmla="*/ 2147483646 w 66263"/>
                    <a:gd name="T55" fmla="*/ 0 h 34119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6" name="Google Shape;2820;p17"/>
                <p:cNvSpPr>
                  <a:spLocks/>
                </p:cNvSpPr>
                <p:nvPr/>
              </p:nvSpPr>
              <p:spPr bwMode="auto">
                <a:xfrm>
                  <a:off x="5064200" y="4748075"/>
                  <a:ext cx="1576800" cy="504600"/>
                </a:xfrm>
                <a:custGeom>
                  <a:avLst/>
                  <a:gdLst>
                    <a:gd name="T0" fmla="*/ 2147483646 w 63072"/>
                    <a:gd name="T1" fmla="*/ 595703125 h 20184"/>
                    <a:gd name="T2" fmla="*/ 2147483646 w 63072"/>
                    <a:gd name="T3" fmla="*/ 2147483646 h 20184"/>
                    <a:gd name="T4" fmla="*/ 2147483646 w 63072"/>
                    <a:gd name="T5" fmla="*/ 2147483646 h 20184"/>
                    <a:gd name="T6" fmla="*/ 2147483646 w 63072"/>
                    <a:gd name="T7" fmla="*/ 2147483646 h 20184"/>
                    <a:gd name="T8" fmla="*/ 2147483646 w 63072"/>
                    <a:gd name="T9" fmla="*/ 2147483646 h 20184"/>
                    <a:gd name="T10" fmla="*/ 2147483646 w 63072"/>
                    <a:gd name="T11" fmla="*/ 2147483646 h 20184"/>
                    <a:gd name="T12" fmla="*/ 2147483646 w 63072"/>
                    <a:gd name="T13" fmla="*/ 2147483646 h 20184"/>
                    <a:gd name="T14" fmla="*/ 2147483646 w 63072"/>
                    <a:gd name="T15" fmla="*/ 2147483646 h 20184"/>
                    <a:gd name="T16" fmla="*/ 0 w 63072"/>
                    <a:gd name="T17" fmla="*/ 2147483646 h 20184"/>
                    <a:gd name="T18" fmla="*/ 2147483646 w 63072"/>
                    <a:gd name="T19" fmla="*/ 2147483646 h 20184"/>
                    <a:gd name="T20" fmla="*/ 2147483646 w 63072"/>
                    <a:gd name="T21" fmla="*/ 2147483646 h 20184"/>
                    <a:gd name="T22" fmla="*/ 2147483646 w 63072"/>
                    <a:gd name="T23" fmla="*/ 2147483646 h 20184"/>
                    <a:gd name="T24" fmla="*/ 2147483646 w 63072"/>
                    <a:gd name="T25" fmla="*/ 2147483646 h 20184"/>
                    <a:gd name="T26" fmla="*/ 2147483646 w 63072"/>
                    <a:gd name="T27" fmla="*/ 2147483646 h 20184"/>
                    <a:gd name="T28" fmla="*/ 2147483646 w 63072"/>
                    <a:gd name="T29" fmla="*/ 2147483646 h 20184"/>
                    <a:gd name="T30" fmla="*/ 2147483646 w 63072"/>
                    <a:gd name="T31" fmla="*/ 2147483646 h 20184"/>
                    <a:gd name="T32" fmla="*/ 2147483646 w 63072"/>
                    <a:gd name="T33" fmla="*/ 2147483646 h 20184"/>
                    <a:gd name="T34" fmla="*/ 2147483646 w 63072"/>
                    <a:gd name="T35" fmla="*/ 2147483646 h 20184"/>
                    <a:gd name="T36" fmla="*/ 2147483646 w 63072"/>
                    <a:gd name="T37" fmla="*/ 2147483646 h 20184"/>
                    <a:gd name="T38" fmla="*/ 2147483646 w 63072"/>
                    <a:gd name="T39" fmla="*/ 2147483646 h 20184"/>
                    <a:gd name="T40" fmla="*/ 2147483646 w 63072"/>
                    <a:gd name="T41" fmla="*/ 2147483646 h 20184"/>
                    <a:gd name="T42" fmla="*/ 2147483646 w 63072"/>
                    <a:gd name="T43" fmla="*/ 2147483646 h 20184"/>
                    <a:gd name="T44" fmla="*/ 2147483646 w 63072"/>
                    <a:gd name="T45" fmla="*/ 2147483646 h 20184"/>
                    <a:gd name="T46" fmla="*/ 2147483646 w 63072"/>
                    <a:gd name="T47" fmla="*/ 2147483646 h 20184"/>
                    <a:gd name="T48" fmla="*/ 2147483646 w 63072"/>
                    <a:gd name="T49" fmla="*/ 2147483646 h 20184"/>
                    <a:gd name="T50" fmla="*/ 2147483646 w 63072"/>
                    <a:gd name="T51" fmla="*/ 2147483646 h 20184"/>
                    <a:gd name="T52" fmla="*/ 2147483646 w 63072"/>
                    <a:gd name="T53" fmla="*/ 2147483646 h 20184"/>
                    <a:gd name="T54" fmla="*/ 2147483646 w 63072"/>
                    <a:gd name="T55" fmla="*/ 2147483646 h 20184"/>
                    <a:gd name="T56" fmla="*/ 2147483646 w 63072"/>
                    <a:gd name="T57" fmla="*/ 2147483646 h 20184"/>
                    <a:gd name="T58" fmla="*/ 2147483646 w 63072"/>
                    <a:gd name="T59" fmla="*/ 2147483646 h 20184"/>
                    <a:gd name="T60" fmla="*/ 2147483646 w 63072"/>
                    <a:gd name="T61" fmla="*/ 2147483646 h 20184"/>
                    <a:gd name="T62" fmla="*/ 2147483646 w 63072"/>
                    <a:gd name="T63" fmla="*/ 2147483646 h 20184"/>
                    <a:gd name="T64" fmla="*/ 2147483646 w 63072"/>
                    <a:gd name="T65" fmla="*/ 2147483646 h 20184"/>
                    <a:gd name="T66" fmla="*/ 2147483646 w 63072"/>
                    <a:gd name="T67" fmla="*/ 2147483646 h 20184"/>
                    <a:gd name="T68" fmla="*/ 2147483646 w 63072"/>
                    <a:gd name="T69" fmla="*/ 2147483646 h 20184"/>
                    <a:gd name="T70" fmla="*/ 2147483646 w 63072"/>
                    <a:gd name="T71" fmla="*/ 2147483646 h 2018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86" name="Google Shape;2821;p17"/>
              <p:cNvGrpSpPr>
                <a:grpSpLocks/>
              </p:cNvGrpSpPr>
              <p:nvPr/>
            </p:nvGrpSpPr>
            <p:grpSpPr bwMode="auto"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87" name="Google Shape;2822;p17"/>
                <p:cNvSpPr/>
                <p:nvPr/>
              </p:nvSpPr>
              <p:spPr>
                <a:xfrm>
                  <a:off x="974915" y="682035"/>
                  <a:ext cx="410698" cy="660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2823;p17"/>
                <p:cNvSpPr/>
                <p:nvPr/>
              </p:nvSpPr>
              <p:spPr>
                <a:xfrm>
                  <a:off x="582606" y="1005423"/>
                  <a:ext cx="701865" cy="433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2824;p17"/>
                <p:cNvSpPr/>
                <p:nvPr/>
              </p:nvSpPr>
              <p:spPr>
                <a:xfrm>
                  <a:off x="755773" y="1406974"/>
                  <a:ext cx="547087" cy="464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2825;p17"/>
                <p:cNvSpPr/>
                <p:nvPr/>
              </p:nvSpPr>
              <p:spPr>
                <a:xfrm>
                  <a:off x="1207848" y="1420768"/>
                  <a:ext cx="334075" cy="6483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2826;p17"/>
                <p:cNvSpPr/>
                <p:nvPr/>
              </p:nvSpPr>
              <p:spPr>
                <a:xfrm>
                  <a:off x="1324314" y="790853"/>
                  <a:ext cx="502646" cy="5502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2827;p17"/>
                <p:cNvSpPr/>
                <p:nvPr/>
              </p:nvSpPr>
              <p:spPr>
                <a:xfrm>
                  <a:off x="1301327" y="1287428"/>
                  <a:ext cx="631373" cy="35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3" name="Google Shape;2828;p17"/>
                <p:cNvSpPr>
                  <a:spLocks/>
                </p:cNvSpPr>
                <p:nvPr/>
              </p:nvSpPr>
              <p:spPr bwMode="auto">
                <a:xfrm>
                  <a:off x="1259250" y="1456575"/>
                  <a:ext cx="128600" cy="438325"/>
                </a:xfrm>
                <a:custGeom>
                  <a:avLst/>
                  <a:gdLst>
                    <a:gd name="T0" fmla="*/ 2147483646 w 5144"/>
                    <a:gd name="T1" fmla="*/ 0 h 17533"/>
                    <a:gd name="T2" fmla="*/ 2147483646 w 5144"/>
                    <a:gd name="T3" fmla="*/ 2147483646 h 17533"/>
                    <a:gd name="T4" fmla="*/ 2147483646 w 5144"/>
                    <a:gd name="T5" fmla="*/ 2147483646 h 17533"/>
                    <a:gd name="T6" fmla="*/ 2147483646 w 5144"/>
                    <a:gd name="T7" fmla="*/ 2147483646 h 17533"/>
                    <a:gd name="T8" fmla="*/ 2147483646 w 5144"/>
                    <a:gd name="T9" fmla="*/ 2147483646 h 17533"/>
                    <a:gd name="T10" fmla="*/ 2147483646 w 5144"/>
                    <a:gd name="T11" fmla="*/ 2147483646 h 17533"/>
                    <a:gd name="T12" fmla="*/ 2147483646 w 5144"/>
                    <a:gd name="T13" fmla="*/ 0 h 175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2829;p17"/>
                <p:cNvSpPr>
                  <a:spLocks/>
                </p:cNvSpPr>
                <p:nvPr/>
              </p:nvSpPr>
              <p:spPr bwMode="auto">
                <a:xfrm>
                  <a:off x="1278425" y="1436350"/>
                  <a:ext cx="170225" cy="375075"/>
                </a:xfrm>
                <a:custGeom>
                  <a:avLst/>
                  <a:gdLst>
                    <a:gd name="T0" fmla="*/ 2147483646 w 6809"/>
                    <a:gd name="T1" fmla="*/ 0 h 15003"/>
                    <a:gd name="T2" fmla="*/ 2147483646 w 6809"/>
                    <a:gd name="T3" fmla="*/ 2147483646 h 15003"/>
                    <a:gd name="T4" fmla="*/ 2147483646 w 6809"/>
                    <a:gd name="T5" fmla="*/ 2147483646 h 15003"/>
                    <a:gd name="T6" fmla="*/ 2147483646 w 6809"/>
                    <a:gd name="T7" fmla="*/ 2147483646 h 15003"/>
                    <a:gd name="T8" fmla="*/ 2147483646 w 6809"/>
                    <a:gd name="T9" fmla="*/ 2147483646 h 15003"/>
                    <a:gd name="T10" fmla="*/ 2147483646 w 6809"/>
                    <a:gd name="T11" fmla="*/ 2147483646 h 15003"/>
                    <a:gd name="T12" fmla="*/ 2147483646 w 6809"/>
                    <a:gd name="T13" fmla="*/ 0 h 1500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5" name="Google Shape;2830;p17"/>
                <p:cNvSpPr>
                  <a:spLocks/>
                </p:cNvSpPr>
                <p:nvPr/>
              </p:nvSpPr>
              <p:spPr bwMode="auto">
                <a:xfrm>
                  <a:off x="1256375" y="1484350"/>
                  <a:ext cx="69925" cy="372750"/>
                </a:xfrm>
                <a:custGeom>
                  <a:avLst/>
                  <a:gdLst>
                    <a:gd name="T0" fmla="*/ 2147483646 w 2797"/>
                    <a:gd name="T1" fmla="*/ 9765625 h 14910"/>
                    <a:gd name="T2" fmla="*/ 302734375 w 2797"/>
                    <a:gd name="T3" fmla="*/ 2147483646 h 14910"/>
                    <a:gd name="T4" fmla="*/ 2147483646 w 2797"/>
                    <a:gd name="T5" fmla="*/ 2147483646 h 14910"/>
                    <a:gd name="T6" fmla="*/ 2147483646 w 2797"/>
                    <a:gd name="T7" fmla="*/ 2147483646 h 14910"/>
                    <a:gd name="T8" fmla="*/ 2147483646 w 2797"/>
                    <a:gd name="T9" fmla="*/ 2147483646 h 14910"/>
                    <a:gd name="T10" fmla="*/ 2147483646 w 2797"/>
                    <a:gd name="T11" fmla="*/ 2147483646 h 14910"/>
                    <a:gd name="T12" fmla="*/ 2147483646 w 2797"/>
                    <a:gd name="T13" fmla="*/ 9765625 h 149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2831;p17"/>
                <p:cNvSpPr>
                  <a:spLocks/>
                </p:cNvSpPr>
                <p:nvPr/>
              </p:nvSpPr>
              <p:spPr bwMode="auto">
                <a:xfrm>
                  <a:off x="987250" y="1441975"/>
                  <a:ext cx="298650" cy="242300"/>
                </a:xfrm>
                <a:custGeom>
                  <a:avLst/>
                  <a:gdLst>
                    <a:gd name="T0" fmla="*/ 2147483646 w 11946"/>
                    <a:gd name="T1" fmla="*/ 9765625 h 9692"/>
                    <a:gd name="T2" fmla="*/ 2147483646 w 11946"/>
                    <a:gd name="T3" fmla="*/ 830078125 h 9692"/>
                    <a:gd name="T4" fmla="*/ 644531250 w 11946"/>
                    <a:gd name="T5" fmla="*/ 2147483646 h 9692"/>
                    <a:gd name="T6" fmla="*/ 2147483646 w 11946"/>
                    <a:gd name="T7" fmla="*/ 2147483646 h 9692"/>
                    <a:gd name="T8" fmla="*/ 2147483646 w 11946"/>
                    <a:gd name="T9" fmla="*/ 2147483646 h 9692"/>
                    <a:gd name="T10" fmla="*/ 2147483646 w 11946"/>
                    <a:gd name="T11" fmla="*/ 2147483646 h 9692"/>
                    <a:gd name="T12" fmla="*/ 2147483646 w 11946"/>
                    <a:gd name="T13" fmla="*/ 9765625 h 969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2832;p17"/>
                <p:cNvSpPr>
                  <a:spLocks/>
                </p:cNvSpPr>
                <p:nvPr/>
              </p:nvSpPr>
              <p:spPr bwMode="auto">
                <a:xfrm>
                  <a:off x="1125950" y="1425825"/>
                  <a:ext cx="212075" cy="231125"/>
                </a:xfrm>
                <a:custGeom>
                  <a:avLst/>
                  <a:gdLst>
                    <a:gd name="T0" fmla="*/ 2147483646 w 8483"/>
                    <a:gd name="T1" fmla="*/ 0 h 9245"/>
                    <a:gd name="T2" fmla="*/ 2147483646 w 8483"/>
                    <a:gd name="T3" fmla="*/ 2147483646 h 9245"/>
                    <a:gd name="T4" fmla="*/ 488281250 w 8483"/>
                    <a:gd name="T5" fmla="*/ 2147483646 h 9245"/>
                    <a:gd name="T6" fmla="*/ 2147483646 w 8483"/>
                    <a:gd name="T7" fmla="*/ 2147483646 h 9245"/>
                    <a:gd name="T8" fmla="*/ 2147483646 w 8483"/>
                    <a:gd name="T9" fmla="*/ 2147483646 h 9245"/>
                    <a:gd name="T10" fmla="*/ 2147483646 w 8483"/>
                    <a:gd name="T11" fmla="*/ 2147483646 h 9245"/>
                    <a:gd name="T12" fmla="*/ 2147483646 w 8483"/>
                    <a:gd name="T13" fmla="*/ 0 h 92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2833;p17"/>
                <p:cNvSpPr>
                  <a:spLocks/>
                </p:cNvSpPr>
                <p:nvPr/>
              </p:nvSpPr>
              <p:spPr bwMode="auto">
                <a:xfrm>
                  <a:off x="872725" y="1410800"/>
                  <a:ext cx="414450" cy="218025"/>
                </a:xfrm>
                <a:custGeom>
                  <a:avLst/>
                  <a:gdLst>
                    <a:gd name="T0" fmla="*/ 2147483646 w 16578"/>
                    <a:gd name="T1" fmla="*/ 0 h 8721"/>
                    <a:gd name="T2" fmla="*/ 2147483646 w 16578"/>
                    <a:gd name="T3" fmla="*/ 839843750 h 8721"/>
                    <a:gd name="T4" fmla="*/ 1445312500 w 16578"/>
                    <a:gd name="T5" fmla="*/ 2147483646 h 8721"/>
                    <a:gd name="T6" fmla="*/ 2147483646 w 16578"/>
                    <a:gd name="T7" fmla="*/ 2147483646 h 8721"/>
                    <a:gd name="T8" fmla="*/ 2147483646 w 16578"/>
                    <a:gd name="T9" fmla="*/ 2147483646 h 8721"/>
                    <a:gd name="T10" fmla="*/ 2147483646 w 16578"/>
                    <a:gd name="T11" fmla="*/ 2147483646 h 8721"/>
                    <a:gd name="T12" fmla="*/ 2147483646 w 16578"/>
                    <a:gd name="T13" fmla="*/ 0 h 87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2834;p17"/>
                <p:cNvSpPr>
                  <a:spLocks/>
                </p:cNvSpPr>
                <p:nvPr/>
              </p:nvSpPr>
              <p:spPr bwMode="auto">
                <a:xfrm>
                  <a:off x="980400" y="1404150"/>
                  <a:ext cx="289450" cy="134325"/>
                </a:xfrm>
                <a:custGeom>
                  <a:avLst/>
                  <a:gdLst>
                    <a:gd name="T0" fmla="*/ 2147483646 w 11578"/>
                    <a:gd name="T1" fmla="*/ 0 h 5373"/>
                    <a:gd name="T2" fmla="*/ 2147483646 w 11578"/>
                    <a:gd name="T3" fmla="*/ 2147483646 h 5373"/>
                    <a:gd name="T4" fmla="*/ 947265625 w 11578"/>
                    <a:gd name="T5" fmla="*/ 2147483646 h 5373"/>
                    <a:gd name="T6" fmla="*/ 2147483646 w 11578"/>
                    <a:gd name="T7" fmla="*/ 2147483646 h 5373"/>
                    <a:gd name="T8" fmla="*/ 2147483646 w 11578"/>
                    <a:gd name="T9" fmla="*/ 2147483646 h 5373"/>
                    <a:gd name="T10" fmla="*/ 2147483646 w 11578"/>
                    <a:gd name="T11" fmla="*/ 2147483646 h 5373"/>
                    <a:gd name="T12" fmla="*/ 2147483646 w 11578"/>
                    <a:gd name="T13" fmla="*/ 2147483646 h 5373"/>
                    <a:gd name="T14" fmla="*/ 2147483646 w 11578"/>
                    <a:gd name="T15" fmla="*/ 2147483646 h 5373"/>
                    <a:gd name="T16" fmla="*/ 2147483646 w 11578"/>
                    <a:gd name="T17" fmla="*/ 2147483646 h 5373"/>
                    <a:gd name="T18" fmla="*/ 2147483646 w 11578"/>
                    <a:gd name="T19" fmla="*/ 166015625 h 5373"/>
                    <a:gd name="T20" fmla="*/ 2147483646 w 11578"/>
                    <a:gd name="T21" fmla="*/ 0 h 537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2835;p17"/>
                <p:cNvSpPr>
                  <a:spLocks/>
                </p:cNvSpPr>
                <p:nvPr/>
              </p:nvSpPr>
              <p:spPr bwMode="auto">
                <a:xfrm>
                  <a:off x="789025" y="1324225"/>
                  <a:ext cx="491750" cy="121800"/>
                </a:xfrm>
                <a:custGeom>
                  <a:avLst/>
                  <a:gdLst>
                    <a:gd name="T0" fmla="*/ 2147483646 w 19670"/>
                    <a:gd name="T1" fmla="*/ 9765625 h 4872"/>
                    <a:gd name="T2" fmla="*/ 2147483646 w 19670"/>
                    <a:gd name="T3" fmla="*/ 2147483646 h 4872"/>
                    <a:gd name="T4" fmla="*/ 2147483646 w 19670"/>
                    <a:gd name="T5" fmla="*/ 2147483646 h 4872"/>
                    <a:gd name="T6" fmla="*/ 2147483646 w 19670"/>
                    <a:gd name="T7" fmla="*/ 2147483646 h 4872"/>
                    <a:gd name="T8" fmla="*/ 2147483646 w 19670"/>
                    <a:gd name="T9" fmla="*/ 2147483646 h 4872"/>
                    <a:gd name="T10" fmla="*/ 2147483646 w 19670"/>
                    <a:gd name="T11" fmla="*/ 2147483646 h 4872"/>
                    <a:gd name="T12" fmla="*/ 2147483646 w 19670"/>
                    <a:gd name="T13" fmla="*/ 9765625 h 48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2836;p17"/>
                <p:cNvSpPr>
                  <a:spLocks/>
                </p:cNvSpPr>
                <p:nvPr/>
              </p:nvSpPr>
              <p:spPr bwMode="auto">
                <a:xfrm>
                  <a:off x="981525" y="1249500"/>
                  <a:ext cx="328025" cy="181475"/>
                </a:xfrm>
                <a:custGeom>
                  <a:avLst/>
                  <a:gdLst>
                    <a:gd name="T0" fmla="*/ 2147483646 w 13121"/>
                    <a:gd name="T1" fmla="*/ 0 h 7259"/>
                    <a:gd name="T2" fmla="*/ 1689453125 w 13121"/>
                    <a:gd name="T3" fmla="*/ 2147483646 h 7259"/>
                    <a:gd name="T4" fmla="*/ 2147483646 w 13121"/>
                    <a:gd name="T5" fmla="*/ 2147483646 h 7259"/>
                    <a:gd name="T6" fmla="*/ 2147483646 w 13121"/>
                    <a:gd name="T7" fmla="*/ 2147483646 h 7259"/>
                    <a:gd name="T8" fmla="*/ 2147483646 w 13121"/>
                    <a:gd name="T9" fmla="*/ 2147483646 h 7259"/>
                    <a:gd name="T10" fmla="*/ 2147483646 w 13121"/>
                    <a:gd name="T11" fmla="*/ 19531250 h 7259"/>
                    <a:gd name="T12" fmla="*/ 2147483646 w 13121"/>
                    <a:gd name="T13" fmla="*/ 0 h 72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2837;p17"/>
                <p:cNvSpPr>
                  <a:spLocks/>
                </p:cNvSpPr>
                <p:nvPr/>
              </p:nvSpPr>
              <p:spPr bwMode="auto">
                <a:xfrm>
                  <a:off x="973500" y="1174075"/>
                  <a:ext cx="356800" cy="239800"/>
                </a:xfrm>
                <a:custGeom>
                  <a:avLst/>
                  <a:gdLst>
                    <a:gd name="T0" fmla="*/ 2147483646 w 14272"/>
                    <a:gd name="T1" fmla="*/ 9765625 h 9592"/>
                    <a:gd name="T2" fmla="*/ 1855468750 w 14272"/>
                    <a:gd name="T3" fmla="*/ 2147483646 h 9592"/>
                    <a:gd name="T4" fmla="*/ 2147483646 w 14272"/>
                    <a:gd name="T5" fmla="*/ 2147483646 h 9592"/>
                    <a:gd name="T6" fmla="*/ 2147483646 w 14272"/>
                    <a:gd name="T7" fmla="*/ 2147483646 h 9592"/>
                    <a:gd name="T8" fmla="*/ 2147483646 w 14272"/>
                    <a:gd name="T9" fmla="*/ 2147483646 h 9592"/>
                    <a:gd name="T10" fmla="*/ 2147483646 w 14272"/>
                    <a:gd name="T11" fmla="*/ 97656250 h 9592"/>
                    <a:gd name="T12" fmla="*/ 2147483646 w 14272"/>
                    <a:gd name="T13" fmla="*/ 9765625 h 959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2838;p17"/>
                <p:cNvSpPr>
                  <a:spLocks/>
                </p:cNvSpPr>
                <p:nvPr/>
              </p:nvSpPr>
              <p:spPr bwMode="auto">
                <a:xfrm>
                  <a:off x="1137400" y="950450"/>
                  <a:ext cx="180600" cy="461200"/>
                </a:xfrm>
                <a:custGeom>
                  <a:avLst/>
                  <a:gdLst>
                    <a:gd name="T0" fmla="*/ 1767578125 w 7224"/>
                    <a:gd name="T1" fmla="*/ 9765625 h 18448"/>
                    <a:gd name="T2" fmla="*/ 175781250 w 7224"/>
                    <a:gd name="T3" fmla="*/ 2147483646 h 18448"/>
                    <a:gd name="T4" fmla="*/ 2147483646 w 7224"/>
                    <a:gd name="T5" fmla="*/ 2147483646 h 18448"/>
                    <a:gd name="T6" fmla="*/ 2147483646 w 7224"/>
                    <a:gd name="T7" fmla="*/ 2147483646 h 18448"/>
                    <a:gd name="T8" fmla="*/ 2147483646 w 7224"/>
                    <a:gd name="T9" fmla="*/ 2147483646 h 18448"/>
                    <a:gd name="T10" fmla="*/ 2147483646 w 7224"/>
                    <a:gd name="T11" fmla="*/ 1376953125 h 18448"/>
                    <a:gd name="T12" fmla="*/ 1767578125 w 7224"/>
                    <a:gd name="T13" fmla="*/ 9765625 h 184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2839;p17"/>
                <p:cNvSpPr>
                  <a:spLocks/>
                </p:cNvSpPr>
                <p:nvPr/>
              </p:nvSpPr>
              <p:spPr bwMode="auto">
                <a:xfrm>
                  <a:off x="1214125" y="977300"/>
                  <a:ext cx="139375" cy="450850"/>
                </a:xfrm>
                <a:custGeom>
                  <a:avLst/>
                  <a:gdLst>
                    <a:gd name="T0" fmla="*/ 1865234375 w 5575"/>
                    <a:gd name="T1" fmla="*/ 0 h 18034"/>
                    <a:gd name="T2" fmla="*/ 175781250 w 5575"/>
                    <a:gd name="T3" fmla="*/ 2147483646 h 18034"/>
                    <a:gd name="T4" fmla="*/ 2147483646 w 5575"/>
                    <a:gd name="T5" fmla="*/ 2147483646 h 18034"/>
                    <a:gd name="T6" fmla="*/ 2147483646 w 5575"/>
                    <a:gd name="T7" fmla="*/ 2147483646 h 18034"/>
                    <a:gd name="T8" fmla="*/ 2147483646 w 5575"/>
                    <a:gd name="T9" fmla="*/ 2147483646 h 18034"/>
                    <a:gd name="T10" fmla="*/ 2147483646 w 5575"/>
                    <a:gd name="T11" fmla="*/ 1269531250 h 18034"/>
                    <a:gd name="T12" fmla="*/ 1865234375 w 5575"/>
                    <a:gd name="T13" fmla="*/ 0 h 180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2840;p17"/>
                <p:cNvSpPr>
                  <a:spLocks/>
                </p:cNvSpPr>
                <p:nvPr/>
              </p:nvSpPr>
              <p:spPr bwMode="auto">
                <a:xfrm>
                  <a:off x="1288100" y="1008875"/>
                  <a:ext cx="84550" cy="411475"/>
                </a:xfrm>
                <a:custGeom>
                  <a:avLst/>
                  <a:gdLst>
                    <a:gd name="T0" fmla="*/ 2050781250 w 3382"/>
                    <a:gd name="T1" fmla="*/ 9765625 h 16459"/>
                    <a:gd name="T2" fmla="*/ 371093750 w 3382"/>
                    <a:gd name="T3" fmla="*/ 2001953125 h 16459"/>
                    <a:gd name="T4" fmla="*/ 2147483646 w 3382"/>
                    <a:gd name="T5" fmla="*/ 2147483646 h 16459"/>
                    <a:gd name="T6" fmla="*/ 2147483646 w 3382"/>
                    <a:gd name="T7" fmla="*/ 2147483646 h 16459"/>
                    <a:gd name="T8" fmla="*/ 2147483646 w 3382"/>
                    <a:gd name="T9" fmla="*/ 2147483646 h 16459"/>
                    <a:gd name="T10" fmla="*/ 2147483646 w 3382"/>
                    <a:gd name="T11" fmla="*/ 1113281250 h 16459"/>
                    <a:gd name="T12" fmla="*/ 2050781250 w 3382"/>
                    <a:gd name="T13" fmla="*/ 9765625 h 164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2841;p17"/>
                <p:cNvSpPr>
                  <a:spLocks/>
                </p:cNvSpPr>
                <p:nvPr/>
              </p:nvSpPr>
              <p:spPr bwMode="auto">
                <a:xfrm>
                  <a:off x="1308525" y="1001450"/>
                  <a:ext cx="276000" cy="379950"/>
                </a:xfrm>
                <a:custGeom>
                  <a:avLst/>
                  <a:gdLst>
                    <a:gd name="T0" fmla="*/ 2147483646 w 11040"/>
                    <a:gd name="T1" fmla="*/ 9765625 h 15198"/>
                    <a:gd name="T2" fmla="*/ 2147483646 w 11040"/>
                    <a:gd name="T3" fmla="*/ 742187500 h 15198"/>
                    <a:gd name="T4" fmla="*/ 2147483646 w 11040"/>
                    <a:gd name="T5" fmla="*/ 2147483646 h 15198"/>
                    <a:gd name="T6" fmla="*/ 2147483646 w 11040"/>
                    <a:gd name="T7" fmla="*/ 2147483646 h 15198"/>
                    <a:gd name="T8" fmla="*/ 2147483646 w 11040"/>
                    <a:gd name="T9" fmla="*/ 2147483646 h 15198"/>
                    <a:gd name="T10" fmla="*/ 2147483646 w 11040"/>
                    <a:gd name="T11" fmla="*/ 2147483646 h 15198"/>
                    <a:gd name="T12" fmla="*/ 2147483646 w 11040"/>
                    <a:gd name="T13" fmla="*/ 9765625 h 1519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2842;p17"/>
                <p:cNvSpPr>
                  <a:spLocks/>
                </p:cNvSpPr>
                <p:nvPr/>
              </p:nvSpPr>
              <p:spPr bwMode="auto">
                <a:xfrm>
                  <a:off x="1296875" y="1110600"/>
                  <a:ext cx="319475" cy="325350"/>
                </a:xfrm>
                <a:custGeom>
                  <a:avLst/>
                  <a:gdLst>
                    <a:gd name="T0" fmla="*/ 2147483646 w 12779"/>
                    <a:gd name="T1" fmla="*/ 0 h 13014"/>
                    <a:gd name="T2" fmla="*/ 2147483646 w 12779"/>
                    <a:gd name="T3" fmla="*/ 556640625 h 13014"/>
                    <a:gd name="T4" fmla="*/ 2147483646 w 12779"/>
                    <a:gd name="T5" fmla="*/ 2147483646 h 13014"/>
                    <a:gd name="T6" fmla="*/ 2147483646 w 12779"/>
                    <a:gd name="T7" fmla="*/ 2147483646 h 13014"/>
                    <a:gd name="T8" fmla="*/ 2147483646 w 12779"/>
                    <a:gd name="T9" fmla="*/ 2147483646 h 13014"/>
                    <a:gd name="T10" fmla="*/ 2147483646 w 12779"/>
                    <a:gd name="T11" fmla="*/ 2147483646 h 13014"/>
                    <a:gd name="T12" fmla="*/ 2147483646 w 12779"/>
                    <a:gd name="T13" fmla="*/ 0 h 130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2843;p17"/>
                <p:cNvSpPr>
                  <a:spLocks/>
                </p:cNvSpPr>
                <p:nvPr/>
              </p:nvSpPr>
              <p:spPr bwMode="auto">
                <a:xfrm>
                  <a:off x="1281425" y="1174950"/>
                  <a:ext cx="353375" cy="261450"/>
                </a:xfrm>
                <a:custGeom>
                  <a:avLst/>
                  <a:gdLst>
                    <a:gd name="T0" fmla="*/ 2147483646 w 14135"/>
                    <a:gd name="T1" fmla="*/ 0 h 10458"/>
                    <a:gd name="T2" fmla="*/ 2147483646 w 14135"/>
                    <a:gd name="T3" fmla="*/ 351562500 h 10458"/>
                    <a:gd name="T4" fmla="*/ 2147483646 w 14135"/>
                    <a:gd name="T5" fmla="*/ 2147483646 h 10458"/>
                    <a:gd name="T6" fmla="*/ 2147483646 w 14135"/>
                    <a:gd name="T7" fmla="*/ 2147483646 h 10458"/>
                    <a:gd name="T8" fmla="*/ 2147483646 w 14135"/>
                    <a:gd name="T9" fmla="*/ 2147483646 h 10458"/>
                    <a:gd name="T10" fmla="*/ 2147483646 w 14135"/>
                    <a:gd name="T11" fmla="*/ 2147483646 h 10458"/>
                    <a:gd name="T12" fmla="*/ 2147483646 w 14135"/>
                    <a:gd name="T13" fmla="*/ 0 h 104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2844;p17"/>
                <p:cNvSpPr>
                  <a:spLocks/>
                </p:cNvSpPr>
                <p:nvPr/>
              </p:nvSpPr>
              <p:spPr bwMode="auto">
                <a:xfrm>
                  <a:off x="1290625" y="1350725"/>
                  <a:ext cx="465300" cy="87950"/>
                </a:xfrm>
                <a:custGeom>
                  <a:avLst/>
                  <a:gdLst>
                    <a:gd name="T0" fmla="*/ 2147483646 w 18612"/>
                    <a:gd name="T1" fmla="*/ 0 h 3518"/>
                    <a:gd name="T2" fmla="*/ 2147483646 w 18612"/>
                    <a:gd name="T3" fmla="*/ 2147483646 h 3518"/>
                    <a:gd name="T4" fmla="*/ 2147483646 w 18612"/>
                    <a:gd name="T5" fmla="*/ 2147483646 h 3518"/>
                    <a:gd name="T6" fmla="*/ 2147483646 w 18612"/>
                    <a:gd name="T7" fmla="*/ 2147483646 h 3518"/>
                    <a:gd name="T8" fmla="*/ 2147483646 w 18612"/>
                    <a:gd name="T9" fmla="*/ 2147483646 h 3518"/>
                    <a:gd name="T10" fmla="*/ 2147483646 w 18612"/>
                    <a:gd name="T11" fmla="*/ 2147483646 h 3518"/>
                    <a:gd name="T12" fmla="*/ 2147483646 w 18612"/>
                    <a:gd name="T13" fmla="*/ 2147483646 h 3518"/>
                    <a:gd name="T14" fmla="*/ 2147483646 w 18612"/>
                    <a:gd name="T15" fmla="*/ 2147483646 h 3518"/>
                    <a:gd name="T16" fmla="*/ 2147483646 w 18612"/>
                    <a:gd name="T17" fmla="*/ 0 h 35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2845;p17"/>
                <p:cNvSpPr>
                  <a:spLocks/>
                </p:cNvSpPr>
                <p:nvPr/>
              </p:nvSpPr>
              <p:spPr bwMode="auto">
                <a:xfrm>
                  <a:off x="1303125" y="1429000"/>
                  <a:ext cx="401400" cy="68750"/>
                </a:xfrm>
                <a:custGeom>
                  <a:avLst/>
                  <a:gdLst>
                    <a:gd name="T0" fmla="*/ 2147483646 w 16056"/>
                    <a:gd name="T1" fmla="*/ 9765625 h 2750"/>
                    <a:gd name="T2" fmla="*/ 2147483646 w 16056"/>
                    <a:gd name="T3" fmla="*/ 253906250 h 2750"/>
                    <a:gd name="T4" fmla="*/ 2147483646 w 16056"/>
                    <a:gd name="T5" fmla="*/ 2147483646 h 2750"/>
                    <a:gd name="T6" fmla="*/ 2147483646 w 16056"/>
                    <a:gd name="T7" fmla="*/ 2147483646 h 2750"/>
                    <a:gd name="T8" fmla="*/ 2147483646 w 16056"/>
                    <a:gd name="T9" fmla="*/ 2147483646 h 2750"/>
                    <a:gd name="T10" fmla="*/ 2147483646 w 16056"/>
                    <a:gd name="T11" fmla="*/ 2147483646 h 2750"/>
                    <a:gd name="T12" fmla="*/ 2147483646 w 16056"/>
                    <a:gd name="T13" fmla="*/ 2147483646 h 2750"/>
                    <a:gd name="T14" fmla="*/ 2147483646 w 16056"/>
                    <a:gd name="T15" fmla="*/ 2147483646 h 2750"/>
                    <a:gd name="T16" fmla="*/ 2147483646 w 16056"/>
                    <a:gd name="T17" fmla="*/ 9765625 h 275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2846;p17"/>
                <p:cNvSpPr>
                  <a:spLocks/>
                </p:cNvSpPr>
                <p:nvPr/>
              </p:nvSpPr>
              <p:spPr bwMode="auto">
                <a:xfrm>
                  <a:off x="1295700" y="1386875"/>
                  <a:ext cx="344450" cy="74750"/>
                </a:xfrm>
                <a:custGeom>
                  <a:avLst/>
                  <a:gdLst>
                    <a:gd name="T0" fmla="*/ 2147483646 w 13778"/>
                    <a:gd name="T1" fmla="*/ 0 h 2990"/>
                    <a:gd name="T2" fmla="*/ 2147483646 w 13778"/>
                    <a:gd name="T3" fmla="*/ 2147483646 h 2990"/>
                    <a:gd name="T4" fmla="*/ 2147483646 w 13778"/>
                    <a:gd name="T5" fmla="*/ 2147483646 h 2990"/>
                    <a:gd name="T6" fmla="*/ 2147483646 w 13778"/>
                    <a:gd name="T7" fmla="*/ 2147483646 h 2990"/>
                    <a:gd name="T8" fmla="*/ 2147483646 w 13778"/>
                    <a:gd name="T9" fmla="*/ 2147483646 h 2990"/>
                    <a:gd name="T10" fmla="*/ 2147483646 w 13778"/>
                    <a:gd name="T11" fmla="*/ 2147483646 h 2990"/>
                    <a:gd name="T12" fmla="*/ 2147483646 w 13778"/>
                    <a:gd name="T13" fmla="*/ 2147483646 h 2990"/>
                    <a:gd name="T14" fmla="*/ 2147483646 w 13778"/>
                    <a:gd name="T15" fmla="*/ 0 h 299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2847;p17"/>
                <p:cNvSpPr>
                  <a:spLocks/>
                </p:cNvSpPr>
                <p:nvPr/>
              </p:nvSpPr>
              <p:spPr bwMode="auto">
                <a:xfrm>
                  <a:off x="1275475" y="1444025"/>
                  <a:ext cx="345175" cy="106875"/>
                </a:xfrm>
                <a:custGeom>
                  <a:avLst/>
                  <a:gdLst>
                    <a:gd name="T0" fmla="*/ 2147483646 w 13807"/>
                    <a:gd name="T1" fmla="*/ 9765625 h 4275"/>
                    <a:gd name="T2" fmla="*/ 2147483646 w 13807"/>
                    <a:gd name="T3" fmla="*/ 2147483646 h 4275"/>
                    <a:gd name="T4" fmla="*/ 2147483646 w 13807"/>
                    <a:gd name="T5" fmla="*/ 2147483646 h 4275"/>
                    <a:gd name="T6" fmla="*/ 2147483646 w 13807"/>
                    <a:gd name="T7" fmla="*/ 2147483646 h 4275"/>
                    <a:gd name="T8" fmla="*/ 2147483646 w 13807"/>
                    <a:gd name="T9" fmla="*/ 2147483646 h 4275"/>
                    <a:gd name="T10" fmla="*/ 2147483646 w 13807"/>
                    <a:gd name="T11" fmla="*/ 2147483646 h 4275"/>
                    <a:gd name="T12" fmla="*/ 2147483646 w 13807"/>
                    <a:gd name="T13" fmla="*/ 2147483646 h 4275"/>
                    <a:gd name="T14" fmla="*/ 2147483646 w 13807"/>
                    <a:gd name="T15" fmla="*/ 29296875 h 4275"/>
                    <a:gd name="T16" fmla="*/ 2147483646 w 13807"/>
                    <a:gd name="T17" fmla="*/ 9765625 h 42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3" name="Google Shape;2848;p17"/>
                <p:cNvSpPr/>
                <p:nvPr/>
              </p:nvSpPr>
              <p:spPr>
                <a:xfrm>
                  <a:off x="1137355" y="1157154"/>
                  <a:ext cx="343270" cy="387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4" name="Google Shape;2849;p17"/>
                <p:cNvSpPr>
                  <a:spLocks/>
                </p:cNvSpPr>
                <p:nvPr/>
              </p:nvSpPr>
              <p:spPr bwMode="auto">
                <a:xfrm>
                  <a:off x="1239650" y="1283750"/>
                  <a:ext cx="136800" cy="139925"/>
                </a:xfrm>
                <a:custGeom>
                  <a:avLst/>
                  <a:gdLst>
                    <a:gd name="T0" fmla="*/ 2147483646 w 5472"/>
                    <a:gd name="T1" fmla="*/ 0 h 5597"/>
                    <a:gd name="T2" fmla="*/ 2147483646 w 5472"/>
                    <a:gd name="T3" fmla="*/ 888671875 h 5597"/>
                    <a:gd name="T4" fmla="*/ 2147483646 w 5472"/>
                    <a:gd name="T5" fmla="*/ 2147483646 h 5597"/>
                    <a:gd name="T6" fmla="*/ 1494140625 w 5472"/>
                    <a:gd name="T7" fmla="*/ 2147483646 h 5597"/>
                    <a:gd name="T8" fmla="*/ 2147483646 w 5472"/>
                    <a:gd name="T9" fmla="*/ 2147483646 h 5597"/>
                    <a:gd name="T10" fmla="*/ 2147483646 w 5472"/>
                    <a:gd name="T11" fmla="*/ 2147483646 h 5597"/>
                    <a:gd name="T12" fmla="*/ 2147483646 w 5472"/>
                    <a:gd name="T13" fmla="*/ 2147483646 h 5597"/>
                    <a:gd name="T14" fmla="*/ 2147483646 w 5472"/>
                    <a:gd name="T15" fmla="*/ 2147483646 h 5597"/>
                    <a:gd name="T16" fmla="*/ 2147483646 w 5472"/>
                    <a:gd name="T17" fmla="*/ 2147483646 h 5597"/>
                    <a:gd name="T18" fmla="*/ 2147483646 w 5472"/>
                    <a:gd name="T19" fmla="*/ 2147483646 h 5597"/>
                    <a:gd name="T20" fmla="*/ 2147483646 w 5472"/>
                    <a:gd name="T21" fmla="*/ 2147483646 h 5597"/>
                    <a:gd name="T22" fmla="*/ 2147483646 w 5472"/>
                    <a:gd name="T23" fmla="*/ 2147483646 h 5597"/>
                    <a:gd name="T24" fmla="*/ 2147483646 w 5472"/>
                    <a:gd name="T25" fmla="*/ 2147483646 h 5597"/>
                    <a:gd name="T26" fmla="*/ 2147483646 w 5472"/>
                    <a:gd name="T27" fmla="*/ 2147483646 h 5597"/>
                    <a:gd name="T28" fmla="*/ 2147483646 w 5472"/>
                    <a:gd name="T29" fmla="*/ 1914062500 h 5597"/>
                    <a:gd name="T30" fmla="*/ 2147483646 w 5472"/>
                    <a:gd name="T31" fmla="*/ 2147483646 h 5597"/>
                    <a:gd name="T32" fmla="*/ 2147483646 w 5472"/>
                    <a:gd name="T33" fmla="*/ 0 h 559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sp>
          <p:nvSpPr>
            <p:cNvPr id="8" name="Google Shape;2850;p17"/>
            <p:cNvSpPr>
              <a:spLocks/>
            </p:cNvSpPr>
            <p:nvPr/>
          </p:nvSpPr>
          <p:spPr bwMode="auto">
            <a:xfrm>
              <a:off x="3287854" y="259275"/>
              <a:ext cx="1138176" cy="56144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9" name="Google Shape;2851;p17"/>
            <p:cNvSpPr>
              <a:spLocks/>
            </p:cNvSpPr>
            <p:nvPr/>
          </p:nvSpPr>
          <p:spPr bwMode="auto">
            <a:xfrm>
              <a:off x="4295824" y="87832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0" name="Google Shape;2852;p17"/>
            <p:cNvSpPr>
              <a:spLocks/>
            </p:cNvSpPr>
            <p:nvPr/>
          </p:nvSpPr>
          <p:spPr bwMode="auto">
            <a:xfrm>
              <a:off x="8545550" y="3322825"/>
              <a:ext cx="191400" cy="173775"/>
            </a:xfrm>
            <a:custGeom>
              <a:avLst/>
              <a:gdLst>
                <a:gd name="T0" fmla="*/ 2147483646 w 7656"/>
                <a:gd name="T1" fmla="*/ 2147483646 h 6951"/>
                <a:gd name="T2" fmla="*/ 2147483646 w 7656"/>
                <a:gd name="T3" fmla="*/ 2147483646 h 6951"/>
                <a:gd name="T4" fmla="*/ 2147483646 w 7656"/>
                <a:gd name="T5" fmla="*/ 2147483646 h 6951"/>
                <a:gd name="T6" fmla="*/ 2147483646 w 7656"/>
                <a:gd name="T7" fmla="*/ 2147483646 h 6951"/>
                <a:gd name="T8" fmla="*/ 2147483646 w 7656"/>
                <a:gd name="T9" fmla="*/ 2147483646 h 6951"/>
                <a:gd name="T10" fmla="*/ 2147483646 w 7656"/>
                <a:gd name="T11" fmla="*/ 2147483646 h 6951"/>
                <a:gd name="T12" fmla="*/ 2147483646 w 7656"/>
                <a:gd name="T13" fmla="*/ 2147483646 h 6951"/>
                <a:gd name="T14" fmla="*/ 2147483646 w 7656"/>
                <a:gd name="T15" fmla="*/ 2147483646 h 6951"/>
                <a:gd name="T16" fmla="*/ 2147483646 w 7656"/>
                <a:gd name="T17" fmla="*/ 2147483646 h 6951"/>
                <a:gd name="T18" fmla="*/ 2147483646 w 7656"/>
                <a:gd name="T19" fmla="*/ 2147483646 h 6951"/>
                <a:gd name="T20" fmla="*/ 2147483646 w 7656"/>
                <a:gd name="T21" fmla="*/ 2147483646 h 6951"/>
                <a:gd name="T22" fmla="*/ 2147483646 w 7656"/>
                <a:gd name="T23" fmla="*/ 2147483646 h 6951"/>
                <a:gd name="T24" fmla="*/ 2147483646 w 7656"/>
                <a:gd name="T25" fmla="*/ 2147483646 h 6951"/>
                <a:gd name="T26" fmla="*/ 2147483646 w 7656"/>
                <a:gd name="T27" fmla="*/ 2147483646 h 6951"/>
                <a:gd name="T28" fmla="*/ 2147483646 w 7656"/>
                <a:gd name="T29" fmla="*/ 2147483646 h 6951"/>
                <a:gd name="T30" fmla="*/ 2147483646 w 7656"/>
                <a:gd name="T31" fmla="*/ 2147483646 h 6951"/>
                <a:gd name="T32" fmla="*/ 2147483646 w 7656"/>
                <a:gd name="T33" fmla="*/ 2147483646 h 6951"/>
                <a:gd name="T34" fmla="*/ 2147483646 w 7656"/>
                <a:gd name="T35" fmla="*/ 2147483646 h 6951"/>
                <a:gd name="T36" fmla="*/ 2147483646 w 7656"/>
                <a:gd name="T37" fmla="*/ 2147483646 h 6951"/>
                <a:gd name="T38" fmla="*/ 2147483646 w 7656"/>
                <a:gd name="T39" fmla="*/ 2147483646 h 6951"/>
                <a:gd name="T40" fmla="*/ 2147483646 w 7656"/>
                <a:gd name="T41" fmla="*/ 2147483646 h 6951"/>
                <a:gd name="T42" fmla="*/ 2147483646 w 7656"/>
                <a:gd name="T43" fmla="*/ 2147483646 h 6951"/>
                <a:gd name="T44" fmla="*/ 2147483646 w 7656"/>
                <a:gd name="T45" fmla="*/ 2147483646 h 6951"/>
                <a:gd name="T46" fmla="*/ 2147483646 w 7656"/>
                <a:gd name="T47" fmla="*/ 2147483646 h 6951"/>
                <a:gd name="T48" fmla="*/ 2147483646 w 7656"/>
                <a:gd name="T49" fmla="*/ 2147483646 h 6951"/>
                <a:gd name="T50" fmla="*/ 2147483646 w 7656"/>
                <a:gd name="T51" fmla="*/ 2147483646 h 6951"/>
                <a:gd name="T52" fmla="*/ 2147483646 w 7656"/>
                <a:gd name="T53" fmla="*/ 2147483646 h 6951"/>
                <a:gd name="T54" fmla="*/ 2147483646 w 7656"/>
                <a:gd name="T55" fmla="*/ 2147483646 h 6951"/>
                <a:gd name="T56" fmla="*/ 2147483646 w 7656"/>
                <a:gd name="T57" fmla="*/ 2147483646 h 6951"/>
                <a:gd name="T58" fmla="*/ 2147483646 w 7656"/>
                <a:gd name="T59" fmla="*/ 2147483646 h 6951"/>
                <a:gd name="T60" fmla="*/ 2147483646 w 7656"/>
                <a:gd name="T61" fmla="*/ 2147483646 h 6951"/>
                <a:gd name="T62" fmla="*/ 2147483646 w 7656"/>
                <a:gd name="T63" fmla="*/ 2147483646 h 6951"/>
                <a:gd name="T64" fmla="*/ 2147483646 w 7656"/>
                <a:gd name="T65" fmla="*/ 2147483646 h 6951"/>
                <a:gd name="T66" fmla="*/ 2147483646 w 7656"/>
                <a:gd name="T67" fmla="*/ 2147483646 h 6951"/>
                <a:gd name="T68" fmla="*/ 2147483646 w 7656"/>
                <a:gd name="T69" fmla="*/ 2147483646 h 6951"/>
                <a:gd name="T70" fmla="*/ 2147483646 w 7656"/>
                <a:gd name="T71" fmla="*/ 2147483646 h 6951"/>
                <a:gd name="T72" fmla="*/ 2147483646 w 7656"/>
                <a:gd name="T73" fmla="*/ 2147483646 h 6951"/>
                <a:gd name="T74" fmla="*/ 2147483646 w 7656"/>
                <a:gd name="T75" fmla="*/ 0 h 69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1" name="Google Shape;2853;p17"/>
            <p:cNvSpPr>
              <a:spLocks/>
            </p:cNvSpPr>
            <p:nvPr/>
          </p:nvSpPr>
          <p:spPr bwMode="auto">
            <a:xfrm>
              <a:off x="8656350" y="2784450"/>
              <a:ext cx="275700" cy="247825"/>
            </a:xfrm>
            <a:custGeom>
              <a:avLst/>
              <a:gdLst>
                <a:gd name="T0" fmla="*/ 2147483646 w 11028"/>
                <a:gd name="T1" fmla="*/ 2147483646 h 9913"/>
                <a:gd name="T2" fmla="*/ 2147483646 w 11028"/>
                <a:gd name="T3" fmla="*/ 2147483646 h 9913"/>
                <a:gd name="T4" fmla="*/ 2147483646 w 11028"/>
                <a:gd name="T5" fmla="*/ 2147483646 h 9913"/>
                <a:gd name="T6" fmla="*/ 2147483646 w 11028"/>
                <a:gd name="T7" fmla="*/ 2147483646 h 9913"/>
                <a:gd name="T8" fmla="*/ 2147483646 w 11028"/>
                <a:gd name="T9" fmla="*/ 2147483646 h 9913"/>
                <a:gd name="T10" fmla="*/ 2147483646 w 11028"/>
                <a:gd name="T11" fmla="*/ 2147483646 h 9913"/>
                <a:gd name="T12" fmla="*/ 2147483646 w 11028"/>
                <a:gd name="T13" fmla="*/ 2147483646 h 9913"/>
                <a:gd name="T14" fmla="*/ 2147483646 w 11028"/>
                <a:gd name="T15" fmla="*/ 2147483646 h 9913"/>
                <a:gd name="T16" fmla="*/ 2147483646 w 11028"/>
                <a:gd name="T17" fmla="*/ 2147483646 h 9913"/>
                <a:gd name="T18" fmla="*/ 2147483646 w 11028"/>
                <a:gd name="T19" fmla="*/ 2147483646 h 9913"/>
                <a:gd name="T20" fmla="*/ 2147483646 w 11028"/>
                <a:gd name="T21" fmla="*/ 2147483646 h 9913"/>
                <a:gd name="T22" fmla="*/ 2147483646 w 11028"/>
                <a:gd name="T23" fmla="*/ 2147483646 h 9913"/>
                <a:gd name="T24" fmla="*/ 2147483646 w 11028"/>
                <a:gd name="T25" fmla="*/ 2147483646 h 9913"/>
                <a:gd name="T26" fmla="*/ 2147483646 w 11028"/>
                <a:gd name="T27" fmla="*/ 2147483646 h 9913"/>
                <a:gd name="T28" fmla="*/ 2147483646 w 11028"/>
                <a:gd name="T29" fmla="*/ 2147483646 h 9913"/>
                <a:gd name="T30" fmla="*/ 2147483646 w 11028"/>
                <a:gd name="T31" fmla="*/ 2147483646 h 9913"/>
                <a:gd name="T32" fmla="*/ 2147483646 w 11028"/>
                <a:gd name="T33" fmla="*/ 2147483646 h 9913"/>
                <a:gd name="T34" fmla="*/ 2147483646 w 11028"/>
                <a:gd name="T35" fmla="*/ 2147483646 h 9913"/>
                <a:gd name="T36" fmla="*/ 2147483646 w 11028"/>
                <a:gd name="T37" fmla="*/ 2147483646 h 9913"/>
                <a:gd name="T38" fmla="*/ 2147483646 w 11028"/>
                <a:gd name="T39" fmla="*/ 2147483646 h 9913"/>
                <a:gd name="T40" fmla="*/ 2147483646 w 11028"/>
                <a:gd name="T41" fmla="*/ 2147483646 h 9913"/>
                <a:gd name="T42" fmla="*/ 2147483646 w 11028"/>
                <a:gd name="T43" fmla="*/ 2147483646 h 9913"/>
                <a:gd name="T44" fmla="*/ 2147483646 w 11028"/>
                <a:gd name="T45" fmla="*/ 2147483646 h 9913"/>
                <a:gd name="T46" fmla="*/ 2147483646 w 11028"/>
                <a:gd name="T47" fmla="*/ 2147483646 h 9913"/>
                <a:gd name="T48" fmla="*/ 2147483646 w 11028"/>
                <a:gd name="T49" fmla="*/ 2147483646 h 9913"/>
                <a:gd name="T50" fmla="*/ 2147483646 w 11028"/>
                <a:gd name="T51" fmla="*/ 2147483646 h 9913"/>
                <a:gd name="T52" fmla="*/ 2147483646 w 11028"/>
                <a:gd name="T53" fmla="*/ 2147483646 h 9913"/>
                <a:gd name="T54" fmla="*/ 2147483646 w 11028"/>
                <a:gd name="T55" fmla="*/ 2147483646 h 9913"/>
                <a:gd name="T56" fmla="*/ 2147483646 w 11028"/>
                <a:gd name="T57" fmla="*/ 2147483646 h 9913"/>
                <a:gd name="T58" fmla="*/ 2147483646 w 11028"/>
                <a:gd name="T59" fmla="*/ 2147483646 h 9913"/>
                <a:gd name="T60" fmla="*/ 2147483646 w 11028"/>
                <a:gd name="T61" fmla="*/ 2147483646 h 9913"/>
                <a:gd name="T62" fmla="*/ 2147483646 w 11028"/>
                <a:gd name="T63" fmla="*/ 2147483646 h 9913"/>
                <a:gd name="T64" fmla="*/ 2147483646 w 11028"/>
                <a:gd name="T65" fmla="*/ 2147483646 h 9913"/>
                <a:gd name="T66" fmla="*/ 2147483646 w 11028"/>
                <a:gd name="T67" fmla="*/ 2147483646 h 9913"/>
                <a:gd name="T68" fmla="*/ 2147483646 w 11028"/>
                <a:gd name="T69" fmla="*/ 2147483646 h 9913"/>
                <a:gd name="T70" fmla="*/ 2147483646 w 11028"/>
                <a:gd name="T71" fmla="*/ 2147483646 h 9913"/>
                <a:gd name="T72" fmla="*/ 2147483646 w 11028"/>
                <a:gd name="T73" fmla="*/ 2147483646 h 9913"/>
                <a:gd name="T74" fmla="*/ 2147483646 w 11028"/>
                <a:gd name="T75" fmla="*/ 9765625 h 99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2" name="Google Shape;2854;p17"/>
            <p:cNvSpPr>
              <a:spLocks/>
            </p:cNvSpPr>
            <p:nvPr/>
          </p:nvSpPr>
          <p:spPr bwMode="auto">
            <a:xfrm>
              <a:off x="-65450" y="385276"/>
              <a:ext cx="485341" cy="237452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1351748497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569211281 w 26320"/>
                <a:gd name="T17" fmla="*/ 2147483646 h 12877"/>
                <a:gd name="T18" fmla="*/ 72496244 w 26320"/>
                <a:gd name="T19" fmla="*/ 2147483646 h 12877"/>
                <a:gd name="T20" fmla="*/ 0 w 26320"/>
                <a:gd name="T21" fmla="*/ 2147483646 h 12877"/>
                <a:gd name="T22" fmla="*/ 72496244 w 26320"/>
                <a:gd name="T23" fmla="*/ 2147483646 h 12877"/>
                <a:gd name="T24" fmla="*/ 569211281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1707753161 h 12877"/>
                <a:gd name="T84" fmla="*/ 2147483646 w 26320"/>
                <a:gd name="T85" fmla="*/ 639625948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3" name="Google Shape;2855;p17"/>
            <p:cNvGrpSpPr>
              <a:grpSpLocks/>
            </p:cNvGrpSpPr>
            <p:nvPr/>
          </p:nvGrpSpPr>
          <p:grpSpPr bwMode="auto"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14" name="Google Shape;2856;p17"/>
              <p:cNvGrpSpPr>
                <a:grpSpLocks/>
              </p:cNvGrpSpPr>
              <p:nvPr/>
            </p:nvGrpSpPr>
            <p:grpSpPr bwMode="auto"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7" name="Google Shape;2857;p17"/>
                <p:cNvSpPr>
                  <a:spLocks/>
                </p:cNvSpPr>
                <p:nvPr/>
              </p:nvSpPr>
              <p:spPr bwMode="auto">
                <a:xfrm>
                  <a:off x="5374225" y="2061100"/>
                  <a:ext cx="140600" cy="285125"/>
                </a:xfrm>
                <a:custGeom>
                  <a:avLst/>
                  <a:gdLst>
                    <a:gd name="T0" fmla="*/ 2147483646 w 5624"/>
                    <a:gd name="T1" fmla="*/ 9765625 h 11405"/>
                    <a:gd name="T2" fmla="*/ 595703125 w 5624"/>
                    <a:gd name="T3" fmla="*/ 2147483646 h 11405"/>
                    <a:gd name="T4" fmla="*/ 2147483646 w 5624"/>
                    <a:gd name="T5" fmla="*/ 2147483646 h 11405"/>
                    <a:gd name="T6" fmla="*/ 2147483646 w 5624"/>
                    <a:gd name="T7" fmla="*/ 2147483646 h 11405"/>
                    <a:gd name="T8" fmla="*/ 2147483646 w 5624"/>
                    <a:gd name="T9" fmla="*/ 2147483646 h 11405"/>
                    <a:gd name="T10" fmla="*/ 2147483646 w 5624"/>
                    <a:gd name="T11" fmla="*/ 2147483646 h 11405"/>
                    <a:gd name="T12" fmla="*/ 2147483646 w 5624"/>
                    <a:gd name="T13" fmla="*/ 9765625 h 1140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8" name="Google Shape;2858;p17"/>
                <p:cNvSpPr>
                  <a:spLocks/>
                </p:cNvSpPr>
                <p:nvPr/>
              </p:nvSpPr>
              <p:spPr bwMode="auto">
                <a:xfrm>
                  <a:off x="5146250" y="1992725"/>
                  <a:ext cx="267525" cy="137575"/>
                </a:xfrm>
                <a:custGeom>
                  <a:avLst/>
                  <a:gdLst>
                    <a:gd name="T0" fmla="*/ 2147483646 w 10701"/>
                    <a:gd name="T1" fmla="*/ 0 h 5503"/>
                    <a:gd name="T2" fmla="*/ 2147483646 w 10701"/>
                    <a:gd name="T3" fmla="*/ 1787109375 h 5503"/>
                    <a:gd name="T4" fmla="*/ 1191406250 w 10701"/>
                    <a:gd name="T5" fmla="*/ 2147483646 h 5503"/>
                    <a:gd name="T6" fmla="*/ 2147483646 w 10701"/>
                    <a:gd name="T7" fmla="*/ 2147483646 h 5503"/>
                    <a:gd name="T8" fmla="*/ 2147483646 w 10701"/>
                    <a:gd name="T9" fmla="*/ 2147483646 h 5503"/>
                    <a:gd name="T10" fmla="*/ 2147483646 w 10701"/>
                    <a:gd name="T11" fmla="*/ 2147483646 h 5503"/>
                    <a:gd name="T12" fmla="*/ 2147483646 w 10701"/>
                    <a:gd name="T13" fmla="*/ 2147483646 h 5503"/>
                    <a:gd name="T14" fmla="*/ 2147483646 w 10701"/>
                    <a:gd name="T15" fmla="*/ 898437500 h 5503"/>
                    <a:gd name="T16" fmla="*/ 2147483646 w 10701"/>
                    <a:gd name="T17" fmla="*/ 0 h 550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2859;p17"/>
                <p:cNvSpPr>
                  <a:spLocks/>
                </p:cNvSpPr>
                <p:nvPr/>
              </p:nvSpPr>
              <p:spPr bwMode="auto">
                <a:xfrm>
                  <a:off x="5530775" y="1934200"/>
                  <a:ext cx="154275" cy="321450"/>
                </a:xfrm>
                <a:custGeom>
                  <a:avLst/>
                  <a:gdLst>
                    <a:gd name="T0" fmla="*/ 0 w 6171"/>
                    <a:gd name="T1" fmla="*/ 9765625 h 12858"/>
                    <a:gd name="T2" fmla="*/ 0 w 6171"/>
                    <a:gd name="T3" fmla="*/ 9765625 h 12858"/>
                    <a:gd name="T4" fmla="*/ 2147483646 w 6171"/>
                    <a:gd name="T5" fmla="*/ 2147483646 h 12858"/>
                    <a:gd name="T6" fmla="*/ 2147483646 w 6171"/>
                    <a:gd name="T7" fmla="*/ 2147483646 h 12858"/>
                    <a:gd name="T8" fmla="*/ 2147483646 w 6171"/>
                    <a:gd name="T9" fmla="*/ 2147483646 h 12858"/>
                    <a:gd name="T10" fmla="*/ 2147483646 w 6171"/>
                    <a:gd name="T11" fmla="*/ 2147483646 h 12858"/>
                    <a:gd name="T12" fmla="*/ 2147483646 w 6171"/>
                    <a:gd name="T13" fmla="*/ 2147483646 h 12858"/>
                    <a:gd name="T14" fmla="*/ 2147483646 w 6171"/>
                    <a:gd name="T15" fmla="*/ 2147483646 h 12858"/>
                    <a:gd name="T16" fmla="*/ 0 w 6171"/>
                    <a:gd name="T17" fmla="*/ 9765625 h 128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0" name="Google Shape;2860;p17"/>
                <p:cNvSpPr>
                  <a:spLocks/>
                </p:cNvSpPr>
                <p:nvPr/>
              </p:nvSpPr>
              <p:spPr bwMode="auto">
                <a:xfrm>
                  <a:off x="5178175" y="1835325"/>
                  <a:ext cx="357925" cy="141350"/>
                </a:xfrm>
                <a:custGeom>
                  <a:avLst/>
                  <a:gdLst>
                    <a:gd name="T0" fmla="*/ 2147483646 w 14317"/>
                    <a:gd name="T1" fmla="*/ 9765625 h 5654"/>
                    <a:gd name="T2" fmla="*/ 2147483646 w 14317"/>
                    <a:gd name="T3" fmla="*/ 341796875 h 5654"/>
                    <a:gd name="T4" fmla="*/ 2147483646 w 14317"/>
                    <a:gd name="T5" fmla="*/ 2147483646 h 5654"/>
                    <a:gd name="T6" fmla="*/ 898437500 w 14317"/>
                    <a:gd name="T7" fmla="*/ 2147483646 h 5654"/>
                    <a:gd name="T8" fmla="*/ 2147483646 w 14317"/>
                    <a:gd name="T9" fmla="*/ 2147483646 h 5654"/>
                    <a:gd name="T10" fmla="*/ 2147483646 w 14317"/>
                    <a:gd name="T11" fmla="*/ 2147483646 h 5654"/>
                    <a:gd name="T12" fmla="*/ 2147483646 w 14317"/>
                    <a:gd name="T13" fmla="*/ 2147483646 h 5654"/>
                    <a:gd name="T14" fmla="*/ 2147483646 w 14317"/>
                    <a:gd name="T15" fmla="*/ 2147483646 h 5654"/>
                    <a:gd name="T16" fmla="*/ 2147483646 w 14317"/>
                    <a:gd name="T17" fmla="*/ 2147483646 h 5654"/>
                    <a:gd name="T18" fmla="*/ 2147483646 w 14317"/>
                    <a:gd name="T19" fmla="*/ 9765625 h 5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2861;p17"/>
                <p:cNvSpPr>
                  <a:spLocks/>
                </p:cNvSpPr>
                <p:nvPr/>
              </p:nvSpPr>
              <p:spPr bwMode="auto">
                <a:xfrm>
                  <a:off x="5631075" y="1804275"/>
                  <a:ext cx="212025" cy="300300"/>
                </a:xfrm>
                <a:custGeom>
                  <a:avLst/>
                  <a:gdLst>
                    <a:gd name="T0" fmla="*/ 0 w 8481"/>
                    <a:gd name="T1" fmla="*/ 0 h 12012"/>
                    <a:gd name="T2" fmla="*/ 2147483646 w 8481"/>
                    <a:gd name="T3" fmla="*/ 2147483646 h 12012"/>
                    <a:gd name="T4" fmla="*/ 2147483646 w 8481"/>
                    <a:gd name="T5" fmla="*/ 2147483646 h 12012"/>
                    <a:gd name="T6" fmla="*/ 2147483646 w 8481"/>
                    <a:gd name="T7" fmla="*/ 2147483646 h 12012"/>
                    <a:gd name="T8" fmla="*/ 2147483646 w 8481"/>
                    <a:gd name="T9" fmla="*/ 2147483646 h 12012"/>
                    <a:gd name="T10" fmla="*/ 2147483646 w 8481"/>
                    <a:gd name="T11" fmla="*/ 2147483646 h 12012"/>
                    <a:gd name="T12" fmla="*/ 2147483646 w 8481"/>
                    <a:gd name="T13" fmla="*/ 2147483646 h 12012"/>
                    <a:gd name="T14" fmla="*/ 0 w 8481"/>
                    <a:gd name="T15" fmla="*/ 0 h 120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2862;p17"/>
                <p:cNvSpPr>
                  <a:spLocks/>
                </p:cNvSpPr>
                <p:nvPr/>
              </p:nvSpPr>
              <p:spPr bwMode="auto">
                <a:xfrm>
                  <a:off x="5310400" y="1690475"/>
                  <a:ext cx="322975" cy="141825"/>
                </a:xfrm>
                <a:custGeom>
                  <a:avLst/>
                  <a:gdLst>
                    <a:gd name="T0" fmla="*/ 2147483646 w 12919"/>
                    <a:gd name="T1" fmla="*/ 9765625 h 5673"/>
                    <a:gd name="T2" fmla="*/ 2147483646 w 12919"/>
                    <a:gd name="T3" fmla="*/ 1708984375 h 5673"/>
                    <a:gd name="T4" fmla="*/ 2147483646 w 12919"/>
                    <a:gd name="T5" fmla="*/ 2147483646 h 5673"/>
                    <a:gd name="T6" fmla="*/ 2147483646 w 12919"/>
                    <a:gd name="T7" fmla="*/ 2147483646 h 5673"/>
                    <a:gd name="T8" fmla="*/ 2147483646 w 12919"/>
                    <a:gd name="T9" fmla="*/ 2147483646 h 5673"/>
                    <a:gd name="T10" fmla="*/ 2147483646 w 12919"/>
                    <a:gd name="T11" fmla="*/ 2147483646 h 5673"/>
                    <a:gd name="T12" fmla="*/ 2147483646 w 12919"/>
                    <a:gd name="T13" fmla="*/ 2147483646 h 5673"/>
                    <a:gd name="T14" fmla="*/ 2147483646 w 12919"/>
                    <a:gd name="T15" fmla="*/ 2147483646 h 5673"/>
                    <a:gd name="T16" fmla="*/ 2147483646 w 12919"/>
                    <a:gd name="T17" fmla="*/ 2147483646 h 5673"/>
                    <a:gd name="T18" fmla="*/ 2147483646 w 12919"/>
                    <a:gd name="T19" fmla="*/ 1416015625 h 5673"/>
                    <a:gd name="T20" fmla="*/ 2147483646 w 12919"/>
                    <a:gd name="T21" fmla="*/ 9765625 h 567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2863;p17"/>
                <p:cNvSpPr>
                  <a:spLocks/>
                </p:cNvSpPr>
                <p:nvPr/>
              </p:nvSpPr>
              <p:spPr bwMode="auto">
                <a:xfrm>
                  <a:off x="5693375" y="1715350"/>
                  <a:ext cx="266000" cy="234300"/>
                </a:xfrm>
                <a:custGeom>
                  <a:avLst/>
                  <a:gdLst>
                    <a:gd name="T0" fmla="*/ 9765625 w 10640"/>
                    <a:gd name="T1" fmla="*/ 9765625 h 9372"/>
                    <a:gd name="T2" fmla="*/ 2147483646 w 10640"/>
                    <a:gd name="T3" fmla="*/ 2147483646 h 9372"/>
                    <a:gd name="T4" fmla="*/ 2147483646 w 10640"/>
                    <a:gd name="T5" fmla="*/ 2147483646 h 9372"/>
                    <a:gd name="T6" fmla="*/ 2147483646 w 10640"/>
                    <a:gd name="T7" fmla="*/ 2147483646 h 9372"/>
                    <a:gd name="T8" fmla="*/ 2147483646 w 10640"/>
                    <a:gd name="T9" fmla="*/ 2147483646 h 9372"/>
                    <a:gd name="T10" fmla="*/ 2147483646 w 10640"/>
                    <a:gd name="T11" fmla="*/ 2147483646 h 9372"/>
                    <a:gd name="T12" fmla="*/ 2147483646 w 10640"/>
                    <a:gd name="T13" fmla="*/ 2147483646 h 9372"/>
                    <a:gd name="T14" fmla="*/ 9765625 w 10640"/>
                    <a:gd name="T15" fmla="*/ 9765625 h 93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4" name="Google Shape;2864;p17"/>
                <p:cNvSpPr>
                  <a:spLocks/>
                </p:cNvSpPr>
                <p:nvPr/>
              </p:nvSpPr>
              <p:spPr bwMode="auto">
                <a:xfrm>
                  <a:off x="5420575" y="1564075"/>
                  <a:ext cx="273600" cy="154475"/>
                </a:xfrm>
                <a:custGeom>
                  <a:avLst/>
                  <a:gdLst>
                    <a:gd name="T0" fmla="*/ 2147483646 w 10944"/>
                    <a:gd name="T1" fmla="*/ 9765625 h 6179"/>
                    <a:gd name="T2" fmla="*/ 2147483646 w 10944"/>
                    <a:gd name="T3" fmla="*/ 29296875 h 6179"/>
                    <a:gd name="T4" fmla="*/ 1787109375 w 10944"/>
                    <a:gd name="T5" fmla="*/ 2147483646 h 6179"/>
                    <a:gd name="T6" fmla="*/ 2147483646 w 10944"/>
                    <a:gd name="T7" fmla="*/ 2147483646 h 6179"/>
                    <a:gd name="T8" fmla="*/ 2147483646 w 10944"/>
                    <a:gd name="T9" fmla="*/ 2147483646 h 6179"/>
                    <a:gd name="T10" fmla="*/ 2147483646 w 10944"/>
                    <a:gd name="T11" fmla="*/ 2147483646 h 6179"/>
                    <a:gd name="T12" fmla="*/ 2147483646 w 10944"/>
                    <a:gd name="T13" fmla="*/ 2147483646 h 6179"/>
                    <a:gd name="T14" fmla="*/ 2147483646 w 10944"/>
                    <a:gd name="T15" fmla="*/ 9765625 h 617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5" name="Google Shape;2865;p17"/>
                <p:cNvSpPr>
                  <a:spLocks/>
                </p:cNvSpPr>
                <p:nvPr/>
              </p:nvSpPr>
              <p:spPr bwMode="auto">
                <a:xfrm>
                  <a:off x="5777725" y="1584875"/>
                  <a:ext cx="294875" cy="192925"/>
                </a:xfrm>
                <a:custGeom>
                  <a:avLst/>
                  <a:gdLst>
                    <a:gd name="T0" fmla="*/ 2147483646 w 11795"/>
                    <a:gd name="T1" fmla="*/ 0 h 7717"/>
                    <a:gd name="T2" fmla="*/ 9765625 w 11795"/>
                    <a:gd name="T3" fmla="*/ 517578125 h 7717"/>
                    <a:gd name="T4" fmla="*/ 2147483646 w 11795"/>
                    <a:gd name="T5" fmla="*/ 2147483646 h 7717"/>
                    <a:gd name="T6" fmla="*/ 2147483646 w 11795"/>
                    <a:gd name="T7" fmla="*/ 2147483646 h 7717"/>
                    <a:gd name="T8" fmla="*/ 2147483646 w 11795"/>
                    <a:gd name="T9" fmla="*/ 2147483646 h 7717"/>
                    <a:gd name="T10" fmla="*/ 2147483646 w 11795"/>
                    <a:gd name="T11" fmla="*/ 2147483646 h 7717"/>
                    <a:gd name="T12" fmla="*/ 2147483646 w 11795"/>
                    <a:gd name="T13" fmla="*/ 2147483646 h 7717"/>
                    <a:gd name="T14" fmla="*/ 2147483646 w 11795"/>
                    <a:gd name="T15" fmla="*/ 2147483646 h 7717"/>
                    <a:gd name="T16" fmla="*/ 2147483646 w 11795"/>
                    <a:gd name="T17" fmla="*/ 0 h 77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6" name="Google Shape;2866;p17"/>
                <p:cNvSpPr>
                  <a:spLocks/>
                </p:cNvSpPr>
                <p:nvPr/>
              </p:nvSpPr>
              <p:spPr bwMode="auto">
                <a:xfrm>
                  <a:off x="5435775" y="1398300"/>
                  <a:ext cx="340450" cy="187500"/>
                </a:xfrm>
                <a:custGeom>
                  <a:avLst/>
                  <a:gdLst>
                    <a:gd name="T0" fmla="*/ 2147483646 w 13618"/>
                    <a:gd name="T1" fmla="*/ 9765625 h 7500"/>
                    <a:gd name="T2" fmla="*/ 2147483646 w 13618"/>
                    <a:gd name="T3" fmla="*/ 673828125 h 7500"/>
                    <a:gd name="T4" fmla="*/ 898437500 w 13618"/>
                    <a:gd name="T5" fmla="*/ 2147483646 h 7500"/>
                    <a:gd name="T6" fmla="*/ 2147483646 w 13618"/>
                    <a:gd name="T7" fmla="*/ 2147483646 h 7500"/>
                    <a:gd name="T8" fmla="*/ 2147483646 w 13618"/>
                    <a:gd name="T9" fmla="*/ 2147483646 h 7500"/>
                    <a:gd name="T10" fmla="*/ 2147483646 w 13618"/>
                    <a:gd name="T11" fmla="*/ 2147483646 h 7500"/>
                    <a:gd name="T12" fmla="*/ 2147483646 w 13618"/>
                    <a:gd name="T13" fmla="*/ 2147483646 h 7500"/>
                    <a:gd name="T14" fmla="*/ 2147483646 w 13618"/>
                    <a:gd name="T15" fmla="*/ 9765625 h 750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7" name="Google Shape;2867;p17"/>
                <p:cNvSpPr>
                  <a:spLocks/>
                </p:cNvSpPr>
                <p:nvPr/>
              </p:nvSpPr>
              <p:spPr bwMode="auto">
                <a:xfrm>
                  <a:off x="5860550" y="1426400"/>
                  <a:ext cx="346550" cy="217750"/>
                </a:xfrm>
                <a:custGeom>
                  <a:avLst/>
                  <a:gdLst>
                    <a:gd name="T0" fmla="*/ 2147483646 w 13862"/>
                    <a:gd name="T1" fmla="*/ 0 h 8710"/>
                    <a:gd name="T2" fmla="*/ 9765625 w 13862"/>
                    <a:gd name="T3" fmla="*/ 2147483646 h 8710"/>
                    <a:gd name="T4" fmla="*/ 2147483646 w 13862"/>
                    <a:gd name="T5" fmla="*/ 2147483646 h 8710"/>
                    <a:gd name="T6" fmla="*/ 2147483646 w 13862"/>
                    <a:gd name="T7" fmla="*/ 2147483646 h 8710"/>
                    <a:gd name="T8" fmla="*/ 2147483646 w 13862"/>
                    <a:gd name="T9" fmla="*/ 2147483646 h 8710"/>
                    <a:gd name="T10" fmla="*/ 2147483646 w 13862"/>
                    <a:gd name="T11" fmla="*/ 2147483646 h 8710"/>
                    <a:gd name="T12" fmla="*/ 2147483646 w 13862"/>
                    <a:gd name="T13" fmla="*/ 2147483646 h 8710"/>
                    <a:gd name="T14" fmla="*/ 2147483646 w 13862"/>
                    <a:gd name="T15" fmla="*/ 0 h 871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8" name="Google Shape;2868;p17"/>
                <p:cNvSpPr>
                  <a:spLocks/>
                </p:cNvSpPr>
                <p:nvPr/>
              </p:nvSpPr>
              <p:spPr bwMode="auto">
                <a:xfrm>
                  <a:off x="5943375" y="1246900"/>
                  <a:ext cx="374675" cy="198650"/>
                </a:xfrm>
                <a:custGeom>
                  <a:avLst/>
                  <a:gdLst>
                    <a:gd name="T0" fmla="*/ 2147483646 w 14987"/>
                    <a:gd name="T1" fmla="*/ 0 h 7946"/>
                    <a:gd name="T2" fmla="*/ 9765625 w 14987"/>
                    <a:gd name="T3" fmla="*/ 2147483646 h 7946"/>
                    <a:gd name="T4" fmla="*/ 2147483646 w 14987"/>
                    <a:gd name="T5" fmla="*/ 2147483646 h 7946"/>
                    <a:gd name="T6" fmla="*/ 2147483646 w 14987"/>
                    <a:gd name="T7" fmla="*/ 2147483646 h 7946"/>
                    <a:gd name="T8" fmla="*/ 2147483646 w 14987"/>
                    <a:gd name="T9" fmla="*/ 2147483646 h 7946"/>
                    <a:gd name="T10" fmla="*/ 2147483646 w 14987"/>
                    <a:gd name="T11" fmla="*/ 2147483646 h 7946"/>
                    <a:gd name="T12" fmla="*/ 2147483646 w 14987"/>
                    <a:gd name="T13" fmla="*/ 2147483646 h 7946"/>
                    <a:gd name="T14" fmla="*/ 2147483646 w 14987"/>
                    <a:gd name="T15" fmla="*/ 0 h 794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9" name="Google Shape;2869;p17"/>
                <p:cNvSpPr>
                  <a:spLocks/>
                </p:cNvSpPr>
                <p:nvPr/>
              </p:nvSpPr>
              <p:spPr bwMode="auto">
                <a:xfrm>
                  <a:off x="5593825" y="1062325"/>
                  <a:ext cx="354150" cy="203100"/>
                </a:xfrm>
                <a:custGeom>
                  <a:avLst/>
                  <a:gdLst>
                    <a:gd name="T0" fmla="*/ 2147483646 w 14166"/>
                    <a:gd name="T1" fmla="*/ 9765625 h 8124"/>
                    <a:gd name="T2" fmla="*/ 2147483646 w 14166"/>
                    <a:gd name="T3" fmla="*/ 2147483646 h 8124"/>
                    <a:gd name="T4" fmla="*/ 302734375 w 14166"/>
                    <a:gd name="T5" fmla="*/ 2147483646 h 8124"/>
                    <a:gd name="T6" fmla="*/ 2147483646 w 14166"/>
                    <a:gd name="T7" fmla="*/ 2147483646 h 8124"/>
                    <a:gd name="T8" fmla="*/ 2147483646 w 14166"/>
                    <a:gd name="T9" fmla="*/ 2147483646 h 8124"/>
                    <a:gd name="T10" fmla="*/ 2147483646 w 14166"/>
                    <a:gd name="T11" fmla="*/ 2147483646 h 8124"/>
                    <a:gd name="T12" fmla="*/ 2147483646 w 14166"/>
                    <a:gd name="T13" fmla="*/ 2147483646 h 8124"/>
                    <a:gd name="T14" fmla="*/ 2147483646 w 14166"/>
                    <a:gd name="T15" fmla="*/ 9765625 h 812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0" name="Google Shape;2870;p17"/>
                <p:cNvSpPr>
                  <a:spLocks/>
                </p:cNvSpPr>
                <p:nvPr/>
              </p:nvSpPr>
              <p:spPr bwMode="auto">
                <a:xfrm>
                  <a:off x="5204575" y="742850"/>
                  <a:ext cx="918500" cy="1547425"/>
                </a:xfrm>
                <a:custGeom>
                  <a:avLst/>
                  <a:gdLst>
                    <a:gd name="T0" fmla="*/ 2147483646 w 36740"/>
                    <a:gd name="T1" fmla="*/ 9765625 h 61897"/>
                    <a:gd name="T2" fmla="*/ 2147483646 w 36740"/>
                    <a:gd name="T3" fmla="*/ 2147483646 h 61897"/>
                    <a:gd name="T4" fmla="*/ 2147483646 w 36740"/>
                    <a:gd name="T5" fmla="*/ 2147483646 h 61897"/>
                    <a:gd name="T6" fmla="*/ 2147483646 w 36740"/>
                    <a:gd name="T7" fmla="*/ 2147483646 h 61897"/>
                    <a:gd name="T8" fmla="*/ 673828125 w 36740"/>
                    <a:gd name="T9" fmla="*/ 2147483646 h 61897"/>
                    <a:gd name="T10" fmla="*/ 673828125 w 36740"/>
                    <a:gd name="T11" fmla="*/ 2147483646 h 61897"/>
                    <a:gd name="T12" fmla="*/ 2147483646 w 36740"/>
                    <a:gd name="T13" fmla="*/ 2147483646 h 61897"/>
                    <a:gd name="T14" fmla="*/ 2147483646 w 36740"/>
                    <a:gd name="T15" fmla="*/ 2147483646 h 61897"/>
                    <a:gd name="T16" fmla="*/ 2147483646 w 36740"/>
                    <a:gd name="T17" fmla="*/ 2147483646 h 61897"/>
                    <a:gd name="T18" fmla="*/ 2147483646 w 36740"/>
                    <a:gd name="T19" fmla="*/ 2147483646 h 61897"/>
                    <a:gd name="T20" fmla="*/ 2147483646 w 36740"/>
                    <a:gd name="T21" fmla="*/ 2147483646 h 61897"/>
                    <a:gd name="T22" fmla="*/ 2147483646 w 36740"/>
                    <a:gd name="T23" fmla="*/ 2147483646 h 61897"/>
                    <a:gd name="T24" fmla="*/ 2147483646 w 36740"/>
                    <a:gd name="T25" fmla="*/ 2147483646 h 61897"/>
                    <a:gd name="T26" fmla="*/ 2147483646 w 36740"/>
                    <a:gd name="T27" fmla="*/ 9765625 h 6189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1" name="Google Shape;2871;p17"/>
                <p:cNvSpPr>
                  <a:spLocks/>
                </p:cNvSpPr>
                <p:nvPr/>
              </p:nvSpPr>
              <p:spPr bwMode="auto">
                <a:xfrm>
                  <a:off x="5037600" y="2187250"/>
                  <a:ext cx="262175" cy="205950"/>
                </a:xfrm>
                <a:custGeom>
                  <a:avLst/>
                  <a:gdLst>
                    <a:gd name="T0" fmla="*/ 2147483646 w 10487"/>
                    <a:gd name="T1" fmla="*/ 9765625 h 8238"/>
                    <a:gd name="T2" fmla="*/ 2147483646 w 10487"/>
                    <a:gd name="T3" fmla="*/ 9765625 h 8238"/>
                    <a:gd name="T4" fmla="*/ 2147483646 w 10487"/>
                    <a:gd name="T5" fmla="*/ 2147483646 h 8238"/>
                    <a:gd name="T6" fmla="*/ 2147483646 w 10487"/>
                    <a:gd name="T7" fmla="*/ 2147483646 h 8238"/>
                    <a:gd name="T8" fmla="*/ 2147483646 w 10487"/>
                    <a:gd name="T9" fmla="*/ 2147483646 h 8238"/>
                    <a:gd name="T10" fmla="*/ 2147483646 w 10487"/>
                    <a:gd name="T11" fmla="*/ 2147483646 h 8238"/>
                    <a:gd name="T12" fmla="*/ 2147483646 w 10487"/>
                    <a:gd name="T13" fmla="*/ 2147483646 h 8238"/>
                    <a:gd name="T14" fmla="*/ 2147483646 w 10487"/>
                    <a:gd name="T15" fmla="*/ 9765625 h 823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5" name="Google Shape;2872;p17"/>
              <p:cNvGrpSpPr>
                <a:grpSpLocks/>
              </p:cNvGrpSpPr>
              <p:nvPr/>
            </p:nvGrpSpPr>
            <p:grpSpPr bwMode="auto"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1" name="Google Shape;2873;p17"/>
                <p:cNvSpPr>
                  <a:spLocks/>
                </p:cNvSpPr>
                <p:nvPr/>
              </p:nvSpPr>
              <p:spPr bwMode="auto">
                <a:xfrm>
                  <a:off x="6608300" y="376500"/>
                  <a:ext cx="1468900" cy="885025"/>
                </a:xfrm>
                <a:custGeom>
                  <a:avLst/>
                  <a:gdLst>
                    <a:gd name="T0" fmla="*/ 2147483646 w 58756"/>
                    <a:gd name="T1" fmla="*/ 9765625 h 35401"/>
                    <a:gd name="T2" fmla="*/ 2147483646 w 58756"/>
                    <a:gd name="T3" fmla="*/ 2147483646 h 35401"/>
                    <a:gd name="T4" fmla="*/ 0 w 58756"/>
                    <a:gd name="T5" fmla="*/ 2147483646 h 35401"/>
                    <a:gd name="T6" fmla="*/ 2147483646 w 58756"/>
                    <a:gd name="T7" fmla="*/ 2147483646 h 35401"/>
                    <a:gd name="T8" fmla="*/ 2147483646 w 58756"/>
                    <a:gd name="T9" fmla="*/ 2147483646 h 35401"/>
                    <a:gd name="T10" fmla="*/ 2147483646 w 58756"/>
                    <a:gd name="T11" fmla="*/ 2147483646 h 35401"/>
                    <a:gd name="T12" fmla="*/ 2147483646 w 58756"/>
                    <a:gd name="T13" fmla="*/ 2147483646 h 35401"/>
                    <a:gd name="T14" fmla="*/ 2147483646 w 58756"/>
                    <a:gd name="T15" fmla="*/ 2147483646 h 35401"/>
                    <a:gd name="T16" fmla="*/ 2147483646 w 58756"/>
                    <a:gd name="T17" fmla="*/ 2147483646 h 35401"/>
                    <a:gd name="T18" fmla="*/ 2147483646 w 58756"/>
                    <a:gd name="T19" fmla="*/ 2147483646 h 35401"/>
                    <a:gd name="T20" fmla="*/ 2147483646 w 58756"/>
                    <a:gd name="T21" fmla="*/ 2147483646 h 35401"/>
                    <a:gd name="T22" fmla="*/ 2147483646 w 58756"/>
                    <a:gd name="T23" fmla="*/ 2147483646 h 35401"/>
                    <a:gd name="T24" fmla="*/ 2147483646 w 58756"/>
                    <a:gd name="T25" fmla="*/ 2147483646 h 35401"/>
                    <a:gd name="T26" fmla="*/ 2147483646 w 58756"/>
                    <a:gd name="T27" fmla="*/ 2147483646 h 35401"/>
                    <a:gd name="T28" fmla="*/ 2147483646 w 58756"/>
                    <a:gd name="T29" fmla="*/ 2147483646 h 35401"/>
                    <a:gd name="T30" fmla="*/ 2147483646 w 58756"/>
                    <a:gd name="T31" fmla="*/ 2147483646 h 35401"/>
                    <a:gd name="T32" fmla="*/ 2147483646 w 58756"/>
                    <a:gd name="T33" fmla="*/ 2147483646 h 35401"/>
                    <a:gd name="T34" fmla="*/ 2147483646 w 58756"/>
                    <a:gd name="T35" fmla="*/ 2147483646 h 35401"/>
                    <a:gd name="T36" fmla="*/ 2147483646 w 58756"/>
                    <a:gd name="T37" fmla="*/ 2147483646 h 35401"/>
                    <a:gd name="T38" fmla="*/ 2147483646 w 58756"/>
                    <a:gd name="T39" fmla="*/ 2147483646 h 35401"/>
                    <a:gd name="T40" fmla="*/ 2147483646 w 58756"/>
                    <a:gd name="T41" fmla="*/ 2147483646 h 35401"/>
                    <a:gd name="T42" fmla="*/ 2147483646 w 58756"/>
                    <a:gd name="T43" fmla="*/ 2147483646 h 35401"/>
                    <a:gd name="T44" fmla="*/ 2147483646 w 58756"/>
                    <a:gd name="T45" fmla="*/ 2147483646 h 35401"/>
                    <a:gd name="T46" fmla="*/ 2147483646 w 58756"/>
                    <a:gd name="T47" fmla="*/ 2147483646 h 35401"/>
                    <a:gd name="T48" fmla="*/ 2147483646 w 58756"/>
                    <a:gd name="T49" fmla="*/ 2147483646 h 35401"/>
                    <a:gd name="T50" fmla="*/ 2147483646 w 58756"/>
                    <a:gd name="T51" fmla="*/ 2147483646 h 35401"/>
                    <a:gd name="T52" fmla="*/ 2147483646 w 58756"/>
                    <a:gd name="T53" fmla="*/ 2147483646 h 35401"/>
                    <a:gd name="T54" fmla="*/ 2147483646 w 58756"/>
                    <a:gd name="T55" fmla="*/ 9765625 h 3540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2" name="Google Shape;2874;p17"/>
                <p:cNvSpPr>
                  <a:spLocks/>
                </p:cNvSpPr>
                <p:nvPr/>
              </p:nvSpPr>
              <p:spPr bwMode="auto">
                <a:xfrm>
                  <a:off x="6449650" y="567150"/>
                  <a:ext cx="1550450" cy="431325"/>
                </a:xfrm>
                <a:custGeom>
                  <a:avLst/>
                  <a:gdLst>
                    <a:gd name="T0" fmla="*/ 2147483646 w 62018"/>
                    <a:gd name="T1" fmla="*/ 9765625 h 17253"/>
                    <a:gd name="T2" fmla="*/ 2147483646 w 62018"/>
                    <a:gd name="T3" fmla="*/ 2147483646 h 17253"/>
                    <a:gd name="T4" fmla="*/ 2147483646 w 62018"/>
                    <a:gd name="T5" fmla="*/ 2147483646 h 17253"/>
                    <a:gd name="T6" fmla="*/ 2147483646 w 62018"/>
                    <a:gd name="T7" fmla="*/ 2147483646 h 17253"/>
                    <a:gd name="T8" fmla="*/ 2147483646 w 62018"/>
                    <a:gd name="T9" fmla="*/ 2147483646 h 17253"/>
                    <a:gd name="T10" fmla="*/ 2147483646 w 62018"/>
                    <a:gd name="T11" fmla="*/ 2147483646 h 17253"/>
                    <a:gd name="T12" fmla="*/ 2147483646 w 62018"/>
                    <a:gd name="T13" fmla="*/ 2147483646 h 17253"/>
                    <a:gd name="T14" fmla="*/ 2147483646 w 62018"/>
                    <a:gd name="T15" fmla="*/ 9765625 h 172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2875;p17"/>
                <p:cNvSpPr>
                  <a:spLocks/>
                </p:cNvSpPr>
                <p:nvPr/>
              </p:nvSpPr>
              <p:spPr bwMode="auto">
                <a:xfrm>
                  <a:off x="7132850" y="686650"/>
                  <a:ext cx="415500" cy="362775"/>
                </a:xfrm>
                <a:custGeom>
                  <a:avLst/>
                  <a:gdLst>
                    <a:gd name="T0" fmla="*/ 2147483646 w 16620"/>
                    <a:gd name="T1" fmla="*/ 9765625 h 14511"/>
                    <a:gd name="T2" fmla="*/ 2147483646 w 16620"/>
                    <a:gd name="T3" fmla="*/ 2147483646 h 14511"/>
                    <a:gd name="T4" fmla="*/ 2147483646 w 16620"/>
                    <a:gd name="T5" fmla="*/ 2147483646 h 14511"/>
                    <a:gd name="T6" fmla="*/ 2147483646 w 16620"/>
                    <a:gd name="T7" fmla="*/ 2147483646 h 14511"/>
                    <a:gd name="T8" fmla="*/ 2147483646 w 16620"/>
                    <a:gd name="T9" fmla="*/ 2147483646 h 14511"/>
                    <a:gd name="T10" fmla="*/ 2147483646 w 16620"/>
                    <a:gd name="T11" fmla="*/ 2147483646 h 14511"/>
                    <a:gd name="T12" fmla="*/ 2147483646 w 16620"/>
                    <a:gd name="T13" fmla="*/ 9765625 h 1451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2876;p17"/>
                <p:cNvSpPr>
                  <a:spLocks/>
                </p:cNvSpPr>
                <p:nvPr/>
              </p:nvSpPr>
              <p:spPr bwMode="auto">
                <a:xfrm>
                  <a:off x="7260575" y="673600"/>
                  <a:ext cx="407025" cy="64175"/>
                </a:xfrm>
                <a:custGeom>
                  <a:avLst/>
                  <a:gdLst>
                    <a:gd name="T0" fmla="*/ 2147483646 w 16281"/>
                    <a:gd name="T1" fmla="*/ 0 h 2567"/>
                    <a:gd name="T2" fmla="*/ 2147483646 w 16281"/>
                    <a:gd name="T3" fmla="*/ 2147483646 h 2567"/>
                    <a:gd name="T4" fmla="*/ 2147483646 w 16281"/>
                    <a:gd name="T5" fmla="*/ 2147483646 h 2567"/>
                    <a:gd name="T6" fmla="*/ 2147483646 w 16281"/>
                    <a:gd name="T7" fmla="*/ 2147483646 h 2567"/>
                    <a:gd name="T8" fmla="*/ 2147483646 w 16281"/>
                    <a:gd name="T9" fmla="*/ 2147483646 h 2567"/>
                    <a:gd name="T10" fmla="*/ 2147483646 w 16281"/>
                    <a:gd name="T11" fmla="*/ 2147483646 h 2567"/>
                    <a:gd name="T12" fmla="*/ 2147483646 w 16281"/>
                    <a:gd name="T13" fmla="*/ 2147483646 h 2567"/>
                    <a:gd name="T14" fmla="*/ 2147483646 w 16281"/>
                    <a:gd name="T15" fmla="*/ 2147483646 h 2567"/>
                    <a:gd name="T16" fmla="*/ 2147483646 w 16281"/>
                    <a:gd name="T17" fmla="*/ 0 h 256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5" name="Google Shape;2877;p17"/>
                <p:cNvSpPr>
                  <a:spLocks/>
                </p:cNvSpPr>
                <p:nvPr/>
              </p:nvSpPr>
              <p:spPr bwMode="auto">
                <a:xfrm>
                  <a:off x="6814425" y="497500"/>
                  <a:ext cx="468675" cy="122275"/>
                </a:xfrm>
                <a:custGeom>
                  <a:avLst/>
                  <a:gdLst>
                    <a:gd name="T0" fmla="*/ 2147483646 w 18747"/>
                    <a:gd name="T1" fmla="*/ 0 h 4891"/>
                    <a:gd name="T2" fmla="*/ 2147483646 w 18747"/>
                    <a:gd name="T3" fmla="*/ 2147483646 h 4891"/>
                    <a:gd name="T4" fmla="*/ 2147483646 w 18747"/>
                    <a:gd name="T5" fmla="*/ 2147483646 h 4891"/>
                    <a:gd name="T6" fmla="*/ 2147483646 w 18747"/>
                    <a:gd name="T7" fmla="*/ 2147483646 h 4891"/>
                    <a:gd name="T8" fmla="*/ 2147483646 w 18747"/>
                    <a:gd name="T9" fmla="*/ 2147483646 h 4891"/>
                    <a:gd name="T10" fmla="*/ 2147483646 w 18747"/>
                    <a:gd name="T11" fmla="*/ 1992187500 h 4891"/>
                    <a:gd name="T12" fmla="*/ 2147483646 w 18747"/>
                    <a:gd name="T13" fmla="*/ 205078125 h 4891"/>
                    <a:gd name="T14" fmla="*/ 2147483646 w 18747"/>
                    <a:gd name="T15" fmla="*/ 0 h 48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6" name="Google Shape;2878;p17"/>
                <p:cNvSpPr>
                  <a:spLocks/>
                </p:cNvSpPr>
                <p:nvPr/>
              </p:nvSpPr>
              <p:spPr bwMode="auto">
                <a:xfrm>
                  <a:off x="6725375" y="614150"/>
                  <a:ext cx="365800" cy="430475"/>
                </a:xfrm>
                <a:custGeom>
                  <a:avLst/>
                  <a:gdLst>
                    <a:gd name="T0" fmla="*/ 2147483646 w 14632"/>
                    <a:gd name="T1" fmla="*/ 0 h 17219"/>
                    <a:gd name="T2" fmla="*/ 2147483646 w 14632"/>
                    <a:gd name="T3" fmla="*/ 2147483646 h 17219"/>
                    <a:gd name="T4" fmla="*/ 2147483646 w 14632"/>
                    <a:gd name="T5" fmla="*/ 2147483646 h 17219"/>
                    <a:gd name="T6" fmla="*/ 2147483646 w 14632"/>
                    <a:gd name="T7" fmla="*/ 2147483646 h 17219"/>
                    <a:gd name="T8" fmla="*/ 2147483646 w 14632"/>
                    <a:gd name="T9" fmla="*/ 2147483646 h 17219"/>
                    <a:gd name="T10" fmla="*/ 2147483646 w 14632"/>
                    <a:gd name="T11" fmla="*/ 2147483646 h 17219"/>
                    <a:gd name="T12" fmla="*/ 2147483646 w 14632"/>
                    <a:gd name="T13" fmla="*/ 2147483646 h 17219"/>
                    <a:gd name="T14" fmla="*/ 2147483646 w 14632"/>
                    <a:gd name="T15" fmla="*/ 0 h 172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6" name="Google Shape;2879;p17"/>
              <p:cNvGrpSpPr>
                <a:grpSpLocks/>
              </p:cNvGrpSpPr>
              <p:nvPr/>
            </p:nvGrpSpPr>
            <p:grpSpPr bwMode="auto"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51" name="Google Shape;2880;p17"/>
                <p:cNvSpPr/>
                <p:nvPr/>
              </p:nvSpPr>
              <p:spPr>
                <a:xfrm>
                  <a:off x="5177989" y="141169"/>
                  <a:ext cx="299163" cy="743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2" name="Google Shape;2881;p17"/>
                <p:cNvSpPr/>
                <p:nvPr/>
              </p:nvSpPr>
              <p:spPr>
                <a:xfrm>
                  <a:off x="4730091" y="502912"/>
                  <a:ext cx="701426" cy="3938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3" name="Google Shape;2882;p17"/>
                <p:cNvSpPr/>
                <p:nvPr/>
              </p:nvSpPr>
              <p:spPr>
                <a:xfrm>
                  <a:off x="4787557" y="868036"/>
                  <a:ext cx="650720" cy="436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4" name="Google Shape;2883;p17"/>
                <p:cNvSpPr/>
                <p:nvPr/>
              </p:nvSpPr>
              <p:spPr>
                <a:xfrm>
                  <a:off x="5147566" y="893392"/>
                  <a:ext cx="273810" cy="708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5" name="Google Shape;2884;p17"/>
                <p:cNvSpPr/>
                <p:nvPr/>
              </p:nvSpPr>
              <p:spPr>
                <a:xfrm>
                  <a:off x="5407854" y="893392"/>
                  <a:ext cx="473252" cy="57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6" name="Google Shape;2885;p17"/>
                <p:cNvSpPr/>
                <p:nvPr/>
              </p:nvSpPr>
              <p:spPr>
                <a:xfrm>
                  <a:off x="5423067" y="227380"/>
                  <a:ext cx="446209" cy="676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7" name="Google Shape;2886;p17"/>
                <p:cNvSpPr/>
                <p:nvPr/>
              </p:nvSpPr>
              <p:spPr>
                <a:xfrm>
                  <a:off x="5417995" y="514745"/>
                  <a:ext cx="652411" cy="385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8" name="Google Shape;2887;p17"/>
                <p:cNvSpPr/>
                <p:nvPr/>
              </p:nvSpPr>
              <p:spPr>
                <a:xfrm>
                  <a:off x="5431517" y="839300"/>
                  <a:ext cx="706497" cy="309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9" name="Google Shape;2888;p17"/>
                <p:cNvSpPr/>
                <p:nvPr/>
              </p:nvSpPr>
              <p:spPr>
                <a:xfrm>
                  <a:off x="5042775" y="403180"/>
                  <a:ext cx="889037" cy="939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0" name="Google Shape;2889;p17"/>
                <p:cNvSpPr/>
                <p:nvPr/>
              </p:nvSpPr>
              <p:spPr>
                <a:xfrm>
                  <a:off x="5292922" y="742947"/>
                  <a:ext cx="245077" cy="240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7" name="Google Shape;2890;p17"/>
              <p:cNvGrpSpPr>
                <a:grpSpLocks/>
              </p:cNvGrpSpPr>
              <p:nvPr/>
            </p:nvGrpSpPr>
            <p:grpSpPr bwMode="auto"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18" name="Google Shape;2891;p17"/>
                <p:cNvSpPr>
                  <a:spLocks/>
                </p:cNvSpPr>
                <p:nvPr/>
              </p:nvSpPr>
              <p:spPr bwMode="auto">
                <a:xfrm>
                  <a:off x="6238225" y="660625"/>
                  <a:ext cx="353375" cy="530550"/>
                </a:xfrm>
                <a:custGeom>
                  <a:avLst/>
                  <a:gdLst>
                    <a:gd name="T0" fmla="*/ 2147483646 w 14135"/>
                    <a:gd name="T1" fmla="*/ 9765625 h 21222"/>
                    <a:gd name="T2" fmla="*/ 1484375000 w 14135"/>
                    <a:gd name="T3" fmla="*/ 2147483646 h 21222"/>
                    <a:gd name="T4" fmla="*/ 2147483646 w 14135"/>
                    <a:gd name="T5" fmla="*/ 2147483646 h 21222"/>
                    <a:gd name="T6" fmla="*/ 2147483646 w 14135"/>
                    <a:gd name="T7" fmla="*/ 2147483646 h 21222"/>
                    <a:gd name="T8" fmla="*/ 2147483646 w 14135"/>
                    <a:gd name="T9" fmla="*/ 2147483646 h 21222"/>
                    <a:gd name="T10" fmla="*/ 2147483646 w 14135"/>
                    <a:gd name="T11" fmla="*/ 2147483646 h 21222"/>
                    <a:gd name="T12" fmla="*/ 2147483646 w 14135"/>
                    <a:gd name="T13" fmla="*/ 2147483646 h 21222"/>
                    <a:gd name="T14" fmla="*/ 2147483646 w 14135"/>
                    <a:gd name="T15" fmla="*/ 2147483646 h 21222"/>
                    <a:gd name="T16" fmla="*/ 2147483646 w 14135"/>
                    <a:gd name="T17" fmla="*/ 2147483646 h 21222"/>
                    <a:gd name="T18" fmla="*/ 2147483646 w 14135"/>
                    <a:gd name="T19" fmla="*/ 2147483646 h 21222"/>
                    <a:gd name="T20" fmla="*/ 2147483646 w 14135"/>
                    <a:gd name="T21" fmla="*/ 2147483646 h 21222"/>
                    <a:gd name="T22" fmla="*/ 2147483646 w 14135"/>
                    <a:gd name="T23" fmla="*/ 9765625 h 2122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" name="Google Shape;2892;p17"/>
                <p:cNvSpPr>
                  <a:spLocks/>
                </p:cNvSpPr>
                <p:nvPr/>
              </p:nvSpPr>
              <p:spPr bwMode="auto">
                <a:xfrm>
                  <a:off x="6378050" y="670500"/>
                  <a:ext cx="526625" cy="378175"/>
                </a:xfrm>
                <a:custGeom>
                  <a:avLst/>
                  <a:gdLst>
                    <a:gd name="T0" fmla="*/ 2147483646 w 21065"/>
                    <a:gd name="T1" fmla="*/ 9765625 h 15127"/>
                    <a:gd name="T2" fmla="*/ 0 w 21065"/>
                    <a:gd name="T3" fmla="*/ 898437500 h 15127"/>
                    <a:gd name="T4" fmla="*/ 2147483646 w 21065"/>
                    <a:gd name="T5" fmla="*/ 2147483646 h 15127"/>
                    <a:gd name="T6" fmla="*/ 2147483646 w 21065"/>
                    <a:gd name="T7" fmla="*/ 2147483646 h 15127"/>
                    <a:gd name="T8" fmla="*/ 2147483646 w 21065"/>
                    <a:gd name="T9" fmla="*/ 2147483646 h 15127"/>
                    <a:gd name="T10" fmla="*/ 2147483646 w 21065"/>
                    <a:gd name="T11" fmla="*/ 2147483646 h 15127"/>
                    <a:gd name="T12" fmla="*/ 2147483646 w 21065"/>
                    <a:gd name="T13" fmla="*/ 2147483646 h 15127"/>
                    <a:gd name="T14" fmla="*/ 2147483646 w 21065"/>
                    <a:gd name="T15" fmla="*/ 2147483646 h 15127"/>
                    <a:gd name="T16" fmla="*/ 2147483646 w 21065"/>
                    <a:gd name="T17" fmla="*/ 2147483646 h 15127"/>
                    <a:gd name="T18" fmla="*/ 2147483646 w 21065"/>
                    <a:gd name="T19" fmla="*/ 2147483646 h 15127"/>
                    <a:gd name="T20" fmla="*/ 2147483646 w 21065"/>
                    <a:gd name="T21" fmla="*/ 2147483646 h 15127"/>
                    <a:gd name="T22" fmla="*/ 2147483646 w 21065"/>
                    <a:gd name="T23" fmla="*/ 2147483646 h 15127"/>
                    <a:gd name="T24" fmla="*/ 2147483646 w 21065"/>
                    <a:gd name="T25" fmla="*/ 2147483646 h 15127"/>
                    <a:gd name="T26" fmla="*/ 2147483646 w 21065"/>
                    <a:gd name="T27" fmla="*/ 9765625 h 151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" name="Google Shape;2893;p17"/>
                <p:cNvSpPr>
                  <a:spLocks/>
                </p:cNvSpPr>
                <p:nvPr/>
              </p:nvSpPr>
              <p:spPr bwMode="auto">
                <a:xfrm>
                  <a:off x="6367400" y="337075"/>
                  <a:ext cx="506875" cy="394325"/>
                </a:xfrm>
                <a:custGeom>
                  <a:avLst/>
                  <a:gdLst>
                    <a:gd name="T0" fmla="*/ 2147483646 w 20275"/>
                    <a:gd name="T1" fmla="*/ 9765625 h 15773"/>
                    <a:gd name="T2" fmla="*/ 2147483646 w 20275"/>
                    <a:gd name="T3" fmla="*/ 2147483646 h 15773"/>
                    <a:gd name="T4" fmla="*/ 9765625 w 20275"/>
                    <a:gd name="T5" fmla="*/ 2147483646 h 15773"/>
                    <a:gd name="T6" fmla="*/ 2147483646 w 20275"/>
                    <a:gd name="T7" fmla="*/ 2147483646 h 15773"/>
                    <a:gd name="T8" fmla="*/ 2147483646 w 20275"/>
                    <a:gd name="T9" fmla="*/ 2147483646 h 15773"/>
                    <a:gd name="T10" fmla="*/ 2147483646 w 20275"/>
                    <a:gd name="T11" fmla="*/ 2147483646 h 15773"/>
                    <a:gd name="T12" fmla="*/ 2147483646 w 20275"/>
                    <a:gd name="T13" fmla="*/ 2147483646 h 15773"/>
                    <a:gd name="T14" fmla="*/ 2147483646 w 20275"/>
                    <a:gd name="T15" fmla="*/ 2147483646 h 15773"/>
                    <a:gd name="T16" fmla="*/ 2147483646 w 20275"/>
                    <a:gd name="T17" fmla="*/ 2147483646 h 15773"/>
                    <a:gd name="T18" fmla="*/ 2147483646 w 20275"/>
                    <a:gd name="T19" fmla="*/ 2147483646 h 15773"/>
                    <a:gd name="T20" fmla="*/ 2147483646 w 20275"/>
                    <a:gd name="T21" fmla="*/ 2147483646 h 15773"/>
                    <a:gd name="T22" fmla="*/ 2147483646 w 20275"/>
                    <a:gd name="T23" fmla="*/ 537109375 h 15773"/>
                    <a:gd name="T24" fmla="*/ 2147483646 w 20275"/>
                    <a:gd name="T25" fmla="*/ 9765625 h 1577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" name="Google Shape;2894;p17"/>
                <p:cNvSpPr>
                  <a:spLocks/>
                </p:cNvSpPr>
                <p:nvPr/>
              </p:nvSpPr>
              <p:spPr bwMode="auto">
                <a:xfrm>
                  <a:off x="6230625" y="218850"/>
                  <a:ext cx="353375" cy="529950"/>
                </a:xfrm>
                <a:custGeom>
                  <a:avLst/>
                  <a:gdLst>
                    <a:gd name="T0" fmla="*/ 2147483646 w 14135"/>
                    <a:gd name="T1" fmla="*/ 9765625 h 21198"/>
                    <a:gd name="T2" fmla="*/ 2147483646 w 14135"/>
                    <a:gd name="T3" fmla="*/ 2147483646 h 21198"/>
                    <a:gd name="T4" fmla="*/ 2147483646 w 14135"/>
                    <a:gd name="T5" fmla="*/ 2147483646 h 21198"/>
                    <a:gd name="T6" fmla="*/ 2147483646 w 14135"/>
                    <a:gd name="T7" fmla="*/ 2147483646 h 21198"/>
                    <a:gd name="T8" fmla="*/ 2147483646 w 14135"/>
                    <a:gd name="T9" fmla="*/ 2147483646 h 21198"/>
                    <a:gd name="T10" fmla="*/ 2147483646 w 14135"/>
                    <a:gd name="T11" fmla="*/ 2147483646 h 21198"/>
                    <a:gd name="T12" fmla="*/ 2147483646 w 14135"/>
                    <a:gd name="T13" fmla="*/ 2147483646 h 21198"/>
                    <a:gd name="T14" fmla="*/ 2147483646 w 14135"/>
                    <a:gd name="T15" fmla="*/ 2147483646 h 21198"/>
                    <a:gd name="T16" fmla="*/ 2147483646 w 14135"/>
                    <a:gd name="T17" fmla="*/ 2147483646 h 21198"/>
                    <a:gd name="T18" fmla="*/ 2147483646 w 14135"/>
                    <a:gd name="T19" fmla="*/ 2147483646 h 21198"/>
                    <a:gd name="T20" fmla="*/ 2147483646 w 14135"/>
                    <a:gd name="T21" fmla="*/ 2147483646 h 21198"/>
                    <a:gd name="T22" fmla="*/ 2147483646 w 14135"/>
                    <a:gd name="T23" fmla="*/ 9765625 h 2119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" name="Google Shape;2895;p17"/>
                <p:cNvSpPr>
                  <a:spLocks/>
                </p:cNvSpPr>
                <p:nvPr/>
              </p:nvSpPr>
              <p:spPr bwMode="auto">
                <a:xfrm>
                  <a:off x="5918300" y="360750"/>
                  <a:ext cx="526650" cy="378175"/>
                </a:xfrm>
                <a:custGeom>
                  <a:avLst/>
                  <a:gdLst>
                    <a:gd name="T0" fmla="*/ 2147483646 w 21066"/>
                    <a:gd name="T1" fmla="*/ 9765625 h 15127"/>
                    <a:gd name="T2" fmla="*/ 2147483646 w 21066"/>
                    <a:gd name="T3" fmla="*/ 2147483646 h 15127"/>
                    <a:gd name="T4" fmla="*/ 2147483646 w 21066"/>
                    <a:gd name="T5" fmla="*/ 2147483646 h 15127"/>
                    <a:gd name="T6" fmla="*/ 2147483646 w 21066"/>
                    <a:gd name="T7" fmla="*/ 2147483646 h 15127"/>
                    <a:gd name="T8" fmla="*/ 2147483646 w 21066"/>
                    <a:gd name="T9" fmla="*/ 2147483646 h 15127"/>
                    <a:gd name="T10" fmla="*/ 2147483646 w 21066"/>
                    <a:gd name="T11" fmla="*/ 2147483646 h 15127"/>
                    <a:gd name="T12" fmla="*/ 2147483646 w 21066"/>
                    <a:gd name="T13" fmla="*/ 2147483646 h 15127"/>
                    <a:gd name="T14" fmla="*/ 2147483646 w 21066"/>
                    <a:gd name="T15" fmla="*/ 2147483646 h 15127"/>
                    <a:gd name="T16" fmla="*/ 2147483646 w 21066"/>
                    <a:gd name="T17" fmla="*/ 2147483646 h 15127"/>
                    <a:gd name="T18" fmla="*/ 2147483646 w 21066"/>
                    <a:gd name="T19" fmla="*/ 2147483646 h 15127"/>
                    <a:gd name="T20" fmla="*/ 2147483646 w 21066"/>
                    <a:gd name="T21" fmla="*/ 2147483646 h 15127"/>
                    <a:gd name="T22" fmla="*/ 2147483646 w 21066"/>
                    <a:gd name="T23" fmla="*/ 195312500 h 15127"/>
                    <a:gd name="T24" fmla="*/ 2147483646 w 21066"/>
                    <a:gd name="T25" fmla="*/ 9765625 h 1512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" name="Google Shape;2896;p17"/>
                <p:cNvSpPr>
                  <a:spLocks/>
                </p:cNvSpPr>
                <p:nvPr/>
              </p:nvSpPr>
              <p:spPr bwMode="auto">
                <a:xfrm>
                  <a:off x="5948700" y="678300"/>
                  <a:ext cx="506125" cy="394075"/>
                </a:xfrm>
                <a:custGeom>
                  <a:avLst/>
                  <a:gdLst>
                    <a:gd name="T0" fmla="*/ 2147483646 w 20245"/>
                    <a:gd name="T1" fmla="*/ 0 h 15763"/>
                    <a:gd name="T2" fmla="*/ 2147483646 w 20245"/>
                    <a:gd name="T3" fmla="*/ 2147483646 h 15763"/>
                    <a:gd name="T4" fmla="*/ 2147483646 w 20245"/>
                    <a:gd name="T5" fmla="*/ 2147483646 h 15763"/>
                    <a:gd name="T6" fmla="*/ 2147483646 w 20245"/>
                    <a:gd name="T7" fmla="*/ 2147483646 h 15763"/>
                    <a:gd name="T8" fmla="*/ 2147483646 w 20245"/>
                    <a:gd name="T9" fmla="*/ 2147483646 h 15763"/>
                    <a:gd name="T10" fmla="*/ 2147483646 w 20245"/>
                    <a:gd name="T11" fmla="*/ 2147483646 h 15763"/>
                    <a:gd name="T12" fmla="*/ 2147483646 w 20245"/>
                    <a:gd name="T13" fmla="*/ 2147483646 h 15763"/>
                    <a:gd name="T14" fmla="*/ 2147483646 w 20245"/>
                    <a:gd name="T15" fmla="*/ 2147483646 h 15763"/>
                    <a:gd name="T16" fmla="*/ 2147483646 w 20245"/>
                    <a:gd name="T17" fmla="*/ 2147483646 h 15763"/>
                    <a:gd name="T18" fmla="*/ 2147483646 w 20245"/>
                    <a:gd name="T19" fmla="*/ 2147483646 h 15763"/>
                    <a:gd name="T20" fmla="*/ 2147483646 w 20245"/>
                    <a:gd name="T21" fmla="*/ 2147483646 h 15763"/>
                    <a:gd name="T22" fmla="*/ 2147483646 w 20245"/>
                    <a:gd name="T23" fmla="*/ 2147483646 h 15763"/>
                    <a:gd name="T24" fmla="*/ 2147483646 w 20245"/>
                    <a:gd name="T25" fmla="*/ 2147483646 h 15763"/>
                    <a:gd name="T26" fmla="*/ 2147483646 w 20245"/>
                    <a:gd name="T27" fmla="*/ 0 h 1576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" name="Google Shape;2897;p17"/>
                <p:cNvSpPr>
                  <a:spLocks/>
                </p:cNvSpPr>
                <p:nvPr/>
              </p:nvSpPr>
              <p:spPr bwMode="auto">
                <a:xfrm>
                  <a:off x="6405150" y="447525"/>
                  <a:ext cx="82350" cy="228425"/>
                </a:xfrm>
                <a:custGeom>
                  <a:avLst/>
                  <a:gdLst>
                    <a:gd name="T0" fmla="*/ 2147483646 w 3294"/>
                    <a:gd name="T1" fmla="*/ 9765625 h 9137"/>
                    <a:gd name="T2" fmla="*/ 2147483646 w 3294"/>
                    <a:gd name="T3" fmla="*/ 136718750 h 9137"/>
                    <a:gd name="T4" fmla="*/ 2147483646 w 3294"/>
                    <a:gd name="T5" fmla="*/ 2147483646 h 9137"/>
                    <a:gd name="T6" fmla="*/ 1289062500 w 3294"/>
                    <a:gd name="T7" fmla="*/ 2147483646 h 9137"/>
                    <a:gd name="T8" fmla="*/ 2147483646 w 3294"/>
                    <a:gd name="T9" fmla="*/ 2147483646 h 9137"/>
                    <a:gd name="T10" fmla="*/ 2147483646 w 3294"/>
                    <a:gd name="T11" fmla="*/ 2147483646 h 9137"/>
                    <a:gd name="T12" fmla="*/ 2147483646 w 3294"/>
                    <a:gd name="T13" fmla="*/ 2147483646 h 9137"/>
                    <a:gd name="T14" fmla="*/ 2147483646 w 3294"/>
                    <a:gd name="T15" fmla="*/ 136718750 h 9137"/>
                    <a:gd name="T16" fmla="*/ 2147483646 w 3294"/>
                    <a:gd name="T17" fmla="*/ 9765625 h 913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" name="Google Shape;2898;p17"/>
                <p:cNvSpPr>
                  <a:spLocks/>
                </p:cNvSpPr>
                <p:nvPr/>
              </p:nvSpPr>
              <p:spPr bwMode="auto">
                <a:xfrm>
                  <a:off x="6380325" y="479025"/>
                  <a:ext cx="67650" cy="193475"/>
                </a:xfrm>
                <a:custGeom>
                  <a:avLst/>
                  <a:gdLst>
                    <a:gd name="T0" fmla="*/ 898437500 w 2706"/>
                    <a:gd name="T1" fmla="*/ 0 h 7739"/>
                    <a:gd name="T2" fmla="*/ 0 w 2706"/>
                    <a:gd name="T3" fmla="*/ 595703125 h 7739"/>
                    <a:gd name="T4" fmla="*/ 2147483646 w 2706"/>
                    <a:gd name="T5" fmla="*/ 2147483646 h 7739"/>
                    <a:gd name="T6" fmla="*/ 2147483646 w 2706"/>
                    <a:gd name="T7" fmla="*/ 2147483646 h 7739"/>
                    <a:gd name="T8" fmla="*/ 2147483646 w 2706"/>
                    <a:gd name="T9" fmla="*/ 2147483646 h 7739"/>
                    <a:gd name="T10" fmla="*/ 2147483646 w 2706"/>
                    <a:gd name="T11" fmla="*/ 2147483646 h 7739"/>
                    <a:gd name="T12" fmla="*/ 898437500 w 2706"/>
                    <a:gd name="T13" fmla="*/ 0 h 77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" name="Google Shape;2899;p17"/>
                <p:cNvSpPr>
                  <a:spLocks/>
                </p:cNvSpPr>
                <p:nvPr/>
              </p:nvSpPr>
              <p:spPr bwMode="auto">
                <a:xfrm>
                  <a:off x="6319525" y="517025"/>
                  <a:ext cx="102400" cy="151125"/>
                </a:xfrm>
                <a:custGeom>
                  <a:avLst/>
                  <a:gdLst>
                    <a:gd name="T0" fmla="*/ 898437500 w 4096"/>
                    <a:gd name="T1" fmla="*/ 0 h 6045"/>
                    <a:gd name="T2" fmla="*/ 9765625 w 4096"/>
                    <a:gd name="T3" fmla="*/ 595703125 h 6045"/>
                    <a:gd name="T4" fmla="*/ 2147483646 w 4096"/>
                    <a:gd name="T5" fmla="*/ 2147483646 h 6045"/>
                    <a:gd name="T6" fmla="*/ 2147483646 w 4096"/>
                    <a:gd name="T7" fmla="*/ 2147483646 h 6045"/>
                    <a:gd name="T8" fmla="*/ 2147483646 w 4096"/>
                    <a:gd name="T9" fmla="*/ 2147483646 h 6045"/>
                    <a:gd name="T10" fmla="*/ 898437500 w 4096"/>
                    <a:gd name="T11" fmla="*/ 0 h 60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" name="Google Shape;2900;p17"/>
                <p:cNvSpPr>
                  <a:spLocks/>
                </p:cNvSpPr>
                <p:nvPr/>
              </p:nvSpPr>
              <p:spPr bwMode="auto">
                <a:xfrm>
                  <a:off x="6257225" y="604400"/>
                  <a:ext cx="146525" cy="102775"/>
                </a:xfrm>
                <a:custGeom>
                  <a:avLst/>
                  <a:gdLst>
                    <a:gd name="T0" fmla="*/ 898437500 w 5861"/>
                    <a:gd name="T1" fmla="*/ 9765625 h 4111"/>
                    <a:gd name="T2" fmla="*/ 0 w 5861"/>
                    <a:gd name="T3" fmla="*/ 898437500 h 4111"/>
                    <a:gd name="T4" fmla="*/ 2147483646 w 5861"/>
                    <a:gd name="T5" fmla="*/ 2147483646 h 4111"/>
                    <a:gd name="T6" fmla="*/ 2147483646 w 5861"/>
                    <a:gd name="T7" fmla="*/ 2147483646 h 4111"/>
                    <a:gd name="T8" fmla="*/ 2147483646 w 5861"/>
                    <a:gd name="T9" fmla="*/ 2147483646 h 4111"/>
                    <a:gd name="T10" fmla="*/ 898437500 w 5861"/>
                    <a:gd name="T11" fmla="*/ 9765625 h 411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" name="Google Shape;2901;p17"/>
                <p:cNvSpPr>
                  <a:spLocks/>
                </p:cNvSpPr>
                <p:nvPr/>
              </p:nvSpPr>
              <p:spPr bwMode="auto">
                <a:xfrm>
                  <a:off x="6195675" y="661400"/>
                  <a:ext cx="188475" cy="64425"/>
                </a:xfrm>
                <a:custGeom>
                  <a:avLst/>
                  <a:gdLst>
                    <a:gd name="T0" fmla="*/ 2147483646 w 7539"/>
                    <a:gd name="T1" fmla="*/ 0 h 2577"/>
                    <a:gd name="T2" fmla="*/ 302734375 w 7539"/>
                    <a:gd name="T3" fmla="*/ 2147483646 h 2577"/>
                    <a:gd name="T4" fmla="*/ 302734375 w 7539"/>
                    <a:gd name="T5" fmla="*/ 2147483646 h 2577"/>
                    <a:gd name="T6" fmla="*/ 2147483646 w 7539"/>
                    <a:gd name="T7" fmla="*/ 2147483646 h 2577"/>
                    <a:gd name="T8" fmla="*/ 2147483646 w 7539"/>
                    <a:gd name="T9" fmla="*/ 2147483646 h 2577"/>
                    <a:gd name="T10" fmla="*/ 2147483646 w 7539"/>
                    <a:gd name="T11" fmla="*/ 0 h 25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" name="Google Shape;2902;p17"/>
                <p:cNvSpPr>
                  <a:spLocks/>
                </p:cNvSpPr>
                <p:nvPr/>
              </p:nvSpPr>
              <p:spPr bwMode="auto">
                <a:xfrm>
                  <a:off x="6190350" y="686075"/>
                  <a:ext cx="208625" cy="109500"/>
                </a:xfrm>
                <a:custGeom>
                  <a:avLst/>
                  <a:gdLst>
                    <a:gd name="T0" fmla="*/ 2147483646 w 8345"/>
                    <a:gd name="T1" fmla="*/ 0 h 4380"/>
                    <a:gd name="T2" fmla="*/ 2147483646 w 8345"/>
                    <a:gd name="T3" fmla="*/ 156250000 h 4380"/>
                    <a:gd name="T4" fmla="*/ 2147483646 w 8345"/>
                    <a:gd name="T5" fmla="*/ 2147483646 h 4380"/>
                    <a:gd name="T6" fmla="*/ 9765625 w 8345"/>
                    <a:gd name="T7" fmla="*/ 2147483646 h 4380"/>
                    <a:gd name="T8" fmla="*/ 9765625 w 8345"/>
                    <a:gd name="T9" fmla="*/ 2147483646 h 4380"/>
                    <a:gd name="T10" fmla="*/ 2147483646 w 8345"/>
                    <a:gd name="T11" fmla="*/ 2147483646 h 4380"/>
                    <a:gd name="T12" fmla="*/ 2147483646 w 8345"/>
                    <a:gd name="T13" fmla="*/ 2147483646 h 4380"/>
                    <a:gd name="T14" fmla="*/ 2147483646 w 8345"/>
                    <a:gd name="T15" fmla="*/ 2147483646 h 4380"/>
                    <a:gd name="T16" fmla="*/ 2147483646 w 8345"/>
                    <a:gd name="T17" fmla="*/ 0 h 438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0" name="Google Shape;2903;p17"/>
                <p:cNvSpPr>
                  <a:spLocks/>
                </p:cNvSpPr>
                <p:nvPr/>
              </p:nvSpPr>
              <p:spPr bwMode="auto">
                <a:xfrm>
                  <a:off x="6306625" y="713950"/>
                  <a:ext cx="102600" cy="156450"/>
                </a:xfrm>
                <a:custGeom>
                  <a:avLst/>
                  <a:gdLst>
                    <a:gd name="T0" fmla="*/ 2147483646 w 4104"/>
                    <a:gd name="T1" fmla="*/ 9765625 h 6258"/>
                    <a:gd name="T2" fmla="*/ 2147483646 w 4104"/>
                    <a:gd name="T3" fmla="*/ 1445312500 h 6258"/>
                    <a:gd name="T4" fmla="*/ 2147483646 w 4104"/>
                    <a:gd name="T5" fmla="*/ 2147483646 h 6258"/>
                    <a:gd name="T6" fmla="*/ 0 w 4104"/>
                    <a:gd name="T7" fmla="*/ 2147483646 h 6258"/>
                    <a:gd name="T8" fmla="*/ 888671875 w 4104"/>
                    <a:gd name="T9" fmla="*/ 2147483646 h 6258"/>
                    <a:gd name="T10" fmla="*/ 2147483646 w 4104"/>
                    <a:gd name="T11" fmla="*/ 2147483646 h 6258"/>
                    <a:gd name="T12" fmla="*/ 2147483646 w 4104"/>
                    <a:gd name="T13" fmla="*/ 2147483646 h 6258"/>
                    <a:gd name="T14" fmla="*/ 2147483646 w 4104"/>
                    <a:gd name="T15" fmla="*/ 9765625 h 62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2904;p17"/>
                <p:cNvSpPr>
                  <a:spLocks/>
                </p:cNvSpPr>
                <p:nvPr/>
              </p:nvSpPr>
              <p:spPr bwMode="auto">
                <a:xfrm>
                  <a:off x="6374250" y="736525"/>
                  <a:ext cx="67650" cy="189675"/>
                </a:xfrm>
                <a:custGeom>
                  <a:avLst/>
                  <a:gdLst>
                    <a:gd name="T0" fmla="*/ 2147483646 w 2706"/>
                    <a:gd name="T1" fmla="*/ 0 h 7587"/>
                    <a:gd name="T2" fmla="*/ 302734375 w 2706"/>
                    <a:gd name="T3" fmla="*/ 2147483646 h 7587"/>
                    <a:gd name="T4" fmla="*/ 2147483646 w 2706"/>
                    <a:gd name="T5" fmla="*/ 2147483646 h 7587"/>
                    <a:gd name="T6" fmla="*/ 2147483646 w 2706"/>
                    <a:gd name="T7" fmla="*/ 2147483646 h 7587"/>
                    <a:gd name="T8" fmla="*/ 2147483646 w 2706"/>
                    <a:gd name="T9" fmla="*/ 2147483646 h 7587"/>
                    <a:gd name="T10" fmla="*/ 2147483646 w 2706"/>
                    <a:gd name="T11" fmla="*/ 1523437500 h 7587"/>
                    <a:gd name="T12" fmla="*/ 2147483646 w 2706"/>
                    <a:gd name="T13" fmla="*/ 0 h 758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2905;p17"/>
                <p:cNvSpPr>
                  <a:spLocks/>
                </p:cNvSpPr>
                <p:nvPr/>
              </p:nvSpPr>
              <p:spPr bwMode="auto">
                <a:xfrm>
                  <a:off x="6406125" y="711225"/>
                  <a:ext cx="112525" cy="200400"/>
                </a:xfrm>
                <a:custGeom>
                  <a:avLst/>
                  <a:gdLst>
                    <a:gd name="T0" fmla="*/ 2147483646 w 4501"/>
                    <a:gd name="T1" fmla="*/ 9765625 h 8016"/>
                    <a:gd name="T2" fmla="*/ 908203125 w 4501"/>
                    <a:gd name="T3" fmla="*/ 2147483646 h 8016"/>
                    <a:gd name="T4" fmla="*/ 2147483646 w 4501"/>
                    <a:gd name="T5" fmla="*/ 2147483646 h 8016"/>
                    <a:gd name="T6" fmla="*/ 2147483646 w 4501"/>
                    <a:gd name="T7" fmla="*/ 2147483646 h 8016"/>
                    <a:gd name="T8" fmla="*/ 2147483646 w 4501"/>
                    <a:gd name="T9" fmla="*/ 2147483646 h 8016"/>
                    <a:gd name="T10" fmla="*/ 2147483646 w 4501"/>
                    <a:gd name="T11" fmla="*/ 2147483646 h 8016"/>
                    <a:gd name="T12" fmla="*/ 2147483646 w 4501"/>
                    <a:gd name="T13" fmla="*/ 1025390625 h 8016"/>
                    <a:gd name="T14" fmla="*/ 2147483646 w 4501"/>
                    <a:gd name="T15" fmla="*/ 9765625 h 80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2906;p17"/>
                <p:cNvSpPr>
                  <a:spLocks/>
                </p:cNvSpPr>
                <p:nvPr/>
              </p:nvSpPr>
              <p:spPr bwMode="auto">
                <a:xfrm>
                  <a:off x="6424650" y="702925"/>
                  <a:ext cx="183675" cy="102875"/>
                </a:xfrm>
                <a:custGeom>
                  <a:avLst/>
                  <a:gdLst>
                    <a:gd name="T0" fmla="*/ 2147483646 w 7347"/>
                    <a:gd name="T1" fmla="*/ 9765625 h 4115"/>
                    <a:gd name="T2" fmla="*/ 1982421875 w 7347"/>
                    <a:gd name="T3" fmla="*/ 2147483646 h 4115"/>
                    <a:gd name="T4" fmla="*/ 2147483646 w 7347"/>
                    <a:gd name="T5" fmla="*/ 2147483646 h 4115"/>
                    <a:gd name="T6" fmla="*/ 2147483646 w 7347"/>
                    <a:gd name="T7" fmla="*/ 2147483646 h 4115"/>
                    <a:gd name="T8" fmla="*/ 2147483646 w 7347"/>
                    <a:gd name="T9" fmla="*/ 2147483646 h 4115"/>
                    <a:gd name="T10" fmla="*/ 2147483646 w 7347"/>
                    <a:gd name="T11" fmla="*/ 2147483646 h 4115"/>
                    <a:gd name="T12" fmla="*/ 2147483646 w 7347"/>
                    <a:gd name="T13" fmla="*/ 107421875 h 4115"/>
                    <a:gd name="T14" fmla="*/ 2147483646 w 7347"/>
                    <a:gd name="T15" fmla="*/ 9765625 h 41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2907;p17"/>
                <p:cNvSpPr>
                  <a:spLocks/>
                </p:cNvSpPr>
                <p:nvPr/>
              </p:nvSpPr>
              <p:spPr bwMode="auto">
                <a:xfrm>
                  <a:off x="6470050" y="659875"/>
                  <a:ext cx="201350" cy="61975"/>
                </a:xfrm>
                <a:custGeom>
                  <a:avLst/>
                  <a:gdLst>
                    <a:gd name="T0" fmla="*/ 2147483646 w 8054"/>
                    <a:gd name="T1" fmla="*/ 0 h 2479"/>
                    <a:gd name="T2" fmla="*/ 2147483646 w 8054"/>
                    <a:gd name="T3" fmla="*/ 2147483646 h 2479"/>
                    <a:gd name="T4" fmla="*/ 2147483646 w 8054"/>
                    <a:gd name="T5" fmla="*/ 2147483646 h 2479"/>
                    <a:gd name="T6" fmla="*/ 2147483646 w 8054"/>
                    <a:gd name="T7" fmla="*/ 2147483646 h 2479"/>
                    <a:gd name="T8" fmla="*/ 2147483646 w 8054"/>
                    <a:gd name="T9" fmla="*/ 2147483646 h 2479"/>
                    <a:gd name="T10" fmla="*/ 2147483646 w 8054"/>
                    <a:gd name="T11" fmla="*/ 2147483646 h 2479"/>
                    <a:gd name="T12" fmla="*/ 2147483646 w 8054"/>
                    <a:gd name="T13" fmla="*/ 2147483646 h 2479"/>
                    <a:gd name="T14" fmla="*/ 2147483646 w 8054"/>
                    <a:gd name="T15" fmla="*/ 2147483646 h 2479"/>
                    <a:gd name="T16" fmla="*/ 2147483646 w 8054"/>
                    <a:gd name="T17" fmla="*/ 0 h 2479"/>
                    <a:gd name="T18" fmla="*/ 2147483646 w 8054"/>
                    <a:gd name="T19" fmla="*/ 0 h 247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5" name="Google Shape;2908;p17"/>
                <p:cNvSpPr>
                  <a:spLocks/>
                </p:cNvSpPr>
                <p:nvPr/>
              </p:nvSpPr>
              <p:spPr bwMode="auto">
                <a:xfrm>
                  <a:off x="6449775" y="572500"/>
                  <a:ext cx="216300" cy="133975"/>
                </a:xfrm>
                <a:custGeom>
                  <a:avLst/>
                  <a:gdLst>
                    <a:gd name="T0" fmla="*/ 2147483646 w 8652"/>
                    <a:gd name="T1" fmla="*/ 0 h 5359"/>
                    <a:gd name="T2" fmla="*/ 2147483646 w 8652"/>
                    <a:gd name="T3" fmla="*/ 2147483646 h 5359"/>
                    <a:gd name="T4" fmla="*/ 2147483646 w 8652"/>
                    <a:gd name="T5" fmla="*/ 2147483646 h 5359"/>
                    <a:gd name="T6" fmla="*/ 2147483646 w 8652"/>
                    <a:gd name="T7" fmla="*/ 2147483646 h 5359"/>
                    <a:gd name="T8" fmla="*/ 2147483646 w 8652"/>
                    <a:gd name="T9" fmla="*/ 1191406250 h 5359"/>
                    <a:gd name="T10" fmla="*/ 2147483646 w 8652"/>
                    <a:gd name="T11" fmla="*/ 0 h 535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6" name="Google Shape;2909;p17"/>
                <p:cNvSpPr>
                  <a:spLocks/>
                </p:cNvSpPr>
                <p:nvPr/>
              </p:nvSpPr>
              <p:spPr bwMode="auto">
                <a:xfrm>
                  <a:off x="6388975" y="545125"/>
                  <a:ext cx="160075" cy="166175"/>
                </a:xfrm>
                <a:custGeom>
                  <a:avLst/>
                  <a:gdLst>
                    <a:gd name="T0" fmla="*/ 2147483646 w 6403"/>
                    <a:gd name="T1" fmla="*/ 9765625 h 6647"/>
                    <a:gd name="T2" fmla="*/ 1669921875 w 6403"/>
                    <a:gd name="T3" fmla="*/ 2147483646 h 6647"/>
                    <a:gd name="T4" fmla="*/ 2147483646 w 6403"/>
                    <a:gd name="T5" fmla="*/ 2147483646 h 6647"/>
                    <a:gd name="T6" fmla="*/ 2147483646 w 6403"/>
                    <a:gd name="T7" fmla="*/ 2147483646 h 6647"/>
                    <a:gd name="T8" fmla="*/ 2147483646 w 6403"/>
                    <a:gd name="T9" fmla="*/ 605468750 h 6647"/>
                    <a:gd name="T10" fmla="*/ 2147483646 w 6403"/>
                    <a:gd name="T11" fmla="*/ 9765625 h 66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7" name="Google Shape;2910;p17"/>
                <p:cNvSpPr>
                  <a:spLocks/>
                </p:cNvSpPr>
                <p:nvPr/>
              </p:nvSpPr>
              <p:spPr bwMode="auto">
                <a:xfrm>
                  <a:off x="6112075" y="592125"/>
                  <a:ext cx="278850" cy="117175"/>
                </a:xfrm>
                <a:custGeom>
                  <a:avLst/>
                  <a:gdLst>
                    <a:gd name="T0" fmla="*/ 498046875 w 11154"/>
                    <a:gd name="T1" fmla="*/ 0 h 4687"/>
                    <a:gd name="T2" fmla="*/ 9765625 w 11154"/>
                    <a:gd name="T3" fmla="*/ 937500000 h 4687"/>
                    <a:gd name="T4" fmla="*/ 2147483646 w 11154"/>
                    <a:gd name="T5" fmla="*/ 2147483646 h 4687"/>
                    <a:gd name="T6" fmla="*/ 2147483646 w 11154"/>
                    <a:gd name="T7" fmla="*/ 2147483646 h 4687"/>
                    <a:gd name="T8" fmla="*/ 2147483646 w 11154"/>
                    <a:gd name="T9" fmla="*/ 2147483646 h 4687"/>
                    <a:gd name="T10" fmla="*/ 2147483646 w 11154"/>
                    <a:gd name="T11" fmla="*/ 2147483646 h 4687"/>
                    <a:gd name="T12" fmla="*/ 2147483646 w 11154"/>
                    <a:gd name="T13" fmla="*/ 2147483646 h 4687"/>
                    <a:gd name="T14" fmla="*/ 605468750 w 11154"/>
                    <a:gd name="T15" fmla="*/ 48828125 h 4687"/>
                    <a:gd name="T16" fmla="*/ 498046875 w 11154"/>
                    <a:gd name="T17" fmla="*/ 0 h 468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8" name="Google Shape;2911;p17"/>
                <p:cNvSpPr>
                  <a:spLocks/>
                </p:cNvSpPr>
                <p:nvPr/>
              </p:nvSpPr>
              <p:spPr bwMode="auto">
                <a:xfrm>
                  <a:off x="6238525" y="482900"/>
                  <a:ext cx="147275" cy="186375"/>
                </a:xfrm>
                <a:custGeom>
                  <a:avLst/>
                  <a:gdLst>
                    <a:gd name="T0" fmla="*/ 1240234375 w 5891"/>
                    <a:gd name="T1" fmla="*/ 0 h 7455"/>
                    <a:gd name="T2" fmla="*/ 185546875 w 5891"/>
                    <a:gd name="T3" fmla="*/ 1455078125 h 7455"/>
                    <a:gd name="T4" fmla="*/ 2147483646 w 5891"/>
                    <a:gd name="T5" fmla="*/ 2147483646 h 7455"/>
                    <a:gd name="T6" fmla="*/ 2147483646 w 5891"/>
                    <a:gd name="T7" fmla="*/ 2147483646 h 7455"/>
                    <a:gd name="T8" fmla="*/ 2147483646 w 5891"/>
                    <a:gd name="T9" fmla="*/ 2147483646 h 7455"/>
                    <a:gd name="T10" fmla="*/ 2147483646 w 5891"/>
                    <a:gd name="T11" fmla="*/ 2147483646 h 7455"/>
                    <a:gd name="T12" fmla="*/ 2147483646 w 5891"/>
                    <a:gd name="T13" fmla="*/ 2147483646 h 7455"/>
                    <a:gd name="T14" fmla="*/ 2147483646 w 5891"/>
                    <a:gd name="T15" fmla="*/ 869140625 h 7455"/>
                    <a:gd name="T16" fmla="*/ 1240234375 w 5891"/>
                    <a:gd name="T17" fmla="*/ 0 h 745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9" name="Google Shape;2912;p17"/>
                <p:cNvSpPr>
                  <a:spLocks/>
                </p:cNvSpPr>
                <p:nvPr/>
              </p:nvSpPr>
              <p:spPr bwMode="auto">
                <a:xfrm>
                  <a:off x="6327025" y="446450"/>
                  <a:ext cx="158200" cy="263400"/>
                </a:xfrm>
                <a:custGeom>
                  <a:avLst/>
                  <a:gdLst>
                    <a:gd name="T0" fmla="*/ 1347656250 w 6328"/>
                    <a:gd name="T1" fmla="*/ 9765625 h 10536"/>
                    <a:gd name="T2" fmla="*/ 341796875 w 6328"/>
                    <a:gd name="T3" fmla="*/ 2041015625 h 10536"/>
                    <a:gd name="T4" fmla="*/ 2147483646 w 6328"/>
                    <a:gd name="T5" fmla="*/ 2147483646 h 10536"/>
                    <a:gd name="T6" fmla="*/ 2147483646 w 6328"/>
                    <a:gd name="T7" fmla="*/ 2147483646 h 10536"/>
                    <a:gd name="T8" fmla="*/ 2147483646 w 6328"/>
                    <a:gd name="T9" fmla="*/ 2147483646 h 10536"/>
                    <a:gd name="T10" fmla="*/ 2147483646 w 6328"/>
                    <a:gd name="T11" fmla="*/ 2147483646 h 10536"/>
                    <a:gd name="T12" fmla="*/ 2147483646 w 6328"/>
                    <a:gd name="T13" fmla="*/ 2147483646 h 10536"/>
                    <a:gd name="T14" fmla="*/ 2147483646 w 6328"/>
                    <a:gd name="T15" fmla="*/ 2147483646 h 10536"/>
                    <a:gd name="T16" fmla="*/ 2147483646 w 6328"/>
                    <a:gd name="T17" fmla="*/ 1152343750 h 10536"/>
                    <a:gd name="T18" fmla="*/ 1347656250 w 6328"/>
                    <a:gd name="T19" fmla="*/ 9765625 h 10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0" name="Google Shape;2913;p17"/>
                <p:cNvSpPr>
                  <a:spLocks/>
                </p:cNvSpPr>
                <p:nvPr/>
              </p:nvSpPr>
              <p:spPr bwMode="auto">
                <a:xfrm>
                  <a:off x="6431725" y="472450"/>
                  <a:ext cx="117850" cy="192075"/>
                </a:xfrm>
                <a:custGeom>
                  <a:avLst/>
                  <a:gdLst>
                    <a:gd name="T0" fmla="*/ 2147483646 w 4714"/>
                    <a:gd name="T1" fmla="*/ 0 h 7683"/>
                    <a:gd name="T2" fmla="*/ 2147483646 w 4714"/>
                    <a:gd name="T3" fmla="*/ 498046875 h 7683"/>
                    <a:gd name="T4" fmla="*/ 1005859375 w 4714"/>
                    <a:gd name="T5" fmla="*/ 2147483646 h 7683"/>
                    <a:gd name="T6" fmla="*/ 2147483646 w 4714"/>
                    <a:gd name="T7" fmla="*/ 2147483646 h 7683"/>
                    <a:gd name="T8" fmla="*/ 2147483646 w 4714"/>
                    <a:gd name="T9" fmla="*/ 2147483646 h 7683"/>
                    <a:gd name="T10" fmla="*/ 2147483646 w 4714"/>
                    <a:gd name="T11" fmla="*/ 1679687500 h 7683"/>
                    <a:gd name="T12" fmla="*/ 2147483646 w 4714"/>
                    <a:gd name="T13" fmla="*/ 0 h 76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1" name="Google Shape;2914;p17"/>
                <p:cNvSpPr>
                  <a:spLocks/>
                </p:cNvSpPr>
                <p:nvPr/>
              </p:nvSpPr>
              <p:spPr bwMode="auto">
                <a:xfrm>
                  <a:off x="6435025" y="702700"/>
                  <a:ext cx="152775" cy="52300"/>
                </a:xfrm>
                <a:custGeom>
                  <a:avLst/>
                  <a:gdLst>
                    <a:gd name="T0" fmla="*/ 2147483646 w 6111"/>
                    <a:gd name="T1" fmla="*/ 9765625 h 2092"/>
                    <a:gd name="T2" fmla="*/ 2147483646 w 6111"/>
                    <a:gd name="T3" fmla="*/ 195312500 h 2092"/>
                    <a:gd name="T4" fmla="*/ 2147483646 w 6111"/>
                    <a:gd name="T5" fmla="*/ 2147483646 h 2092"/>
                    <a:gd name="T6" fmla="*/ 2147483646 w 6111"/>
                    <a:gd name="T7" fmla="*/ 2147483646 h 2092"/>
                    <a:gd name="T8" fmla="*/ 2147483646 w 6111"/>
                    <a:gd name="T9" fmla="*/ 2147483646 h 2092"/>
                    <a:gd name="T10" fmla="*/ 2147483646 w 6111"/>
                    <a:gd name="T11" fmla="*/ 2147483646 h 2092"/>
                    <a:gd name="T12" fmla="*/ 2147483646 w 6111"/>
                    <a:gd name="T13" fmla="*/ 2147483646 h 2092"/>
                    <a:gd name="T14" fmla="*/ 2147483646 w 6111"/>
                    <a:gd name="T15" fmla="*/ 2147483646 h 2092"/>
                    <a:gd name="T16" fmla="*/ 2147483646 w 6111"/>
                    <a:gd name="T17" fmla="*/ 9765625 h 20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2" name="Google Shape;2915;p17"/>
                <p:cNvSpPr>
                  <a:spLocks/>
                </p:cNvSpPr>
                <p:nvPr/>
              </p:nvSpPr>
              <p:spPr bwMode="auto">
                <a:xfrm>
                  <a:off x="6407950" y="722650"/>
                  <a:ext cx="177650" cy="190350"/>
                </a:xfrm>
                <a:custGeom>
                  <a:avLst/>
                  <a:gdLst>
                    <a:gd name="T0" fmla="*/ 2147483646 w 7106"/>
                    <a:gd name="T1" fmla="*/ 9765625 h 7614"/>
                    <a:gd name="T2" fmla="*/ 2147483646 w 7106"/>
                    <a:gd name="T3" fmla="*/ 2147483646 h 7614"/>
                    <a:gd name="T4" fmla="*/ 2147483646 w 7106"/>
                    <a:gd name="T5" fmla="*/ 2147483646 h 7614"/>
                    <a:gd name="T6" fmla="*/ 2147483646 w 7106"/>
                    <a:gd name="T7" fmla="*/ 2147483646 h 7614"/>
                    <a:gd name="T8" fmla="*/ 2147483646 w 7106"/>
                    <a:gd name="T9" fmla="*/ 2147483646 h 7614"/>
                    <a:gd name="T10" fmla="*/ 2147483646 w 7106"/>
                    <a:gd name="T11" fmla="*/ 1308593750 h 7614"/>
                    <a:gd name="T12" fmla="*/ 2147483646 w 7106"/>
                    <a:gd name="T13" fmla="*/ 9765625 h 76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3" name="Google Shape;2916;p17"/>
                <p:cNvSpPr>
                  <a:spLocks/>
                </p:cNvSpPr>
                <p:nvPr/>
              </p:nvSpPr>
              <p:spPr bwMode="auto">
                <a:xfrm>
                  <a:off x="6241475" y="716325"/>
                  <a:ext cx="136600" cy="126025"/>
                </a:xfrm>
                <a:custGeom>
                  <a:avLst/>
                  <a:gdLst>
                    <a:gd name="T0" fmla="*/ 2147483646 w 5464"/>
                    <a:gd name="T1" fmla="*/ 0 h 5041"/>
                    <a:gd name="T2" fmla="*/ 2147483646 w 5464"/>
                    <a:gd name="T3" fmla="*/ 2147483646 h 5041"/>
                    <a:gd name="T4" fmla="*/ 2147483646 w 5464"/>
                    <a:gd name="T5" fmla="*/ 2147483646 h 5041"/>
                    <a:gd name="T6" fmla="*/ 1113281250 w 5464"/>
                    <a:gd name="T7" fmla="*/ 2147483646 h 5041"/>
                    <a:gd name="T8" fmla="*/ 1523437500 w 5464"/>
                    <a:gd name="T9" fmla="*/ 2147483646 h 5041"/>
                    <a:gd name="T10" fmla="*/ 1699218750 w 5464"/>
                    <a:gd name="T11" fmla="*/ 2147483646 h 5041"/>
                    <a:gd name="T12" fmla="*/ 2147483646 w 5464"/>
                    <a:gd name="T13" fmla="*/ 2147483646 h 5041"/>
                    <a:gd name="T14" fmla="*/ 2147483646 w 5464"/>
                    <a:gd name="T15" fmla="*/ 2147483646 h 5041"/>
                    <a:gd name="T16" fmla="*/ 2147483646 w 5464"/>
                    <a:gd name="T17" fmla="*/ 2147483646 h 5041"/>
                    <a:gd name="T18" fmla="*/ 2147483646 w 5464"/>
                    <a:gd name="T19" fmla="*/ 2147483646 h 5041"/>
                    <a:gd name="T20" fmla="*/ 2147483646 w 5464"/>
                    <a:gd name="T21" fmla="*/ 517578125 h 5041"/>
                    <a:gd name="T22" fmla="*/ 2147483646 w 5464"/>
                    <a:gd name="T23" fmla="*/ 0 h 504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4" name="Google Shape;2917;p17"/>
                <p:cNvSpPr>
                  <a:spLocks/>
                </p:cNvSpPr>
                <p:nvPr/>
              </p:nvSpPr>
              <p:spPr bwMode="auto">
                <a:xfrm>
                  <a:off x="6404650" y="697100"/>
                  <a:ext cx="109450" cy="87675"/>
                </a:xfrm>
                <a:custGeom>
                  <a:avLst/>
                  <a:gdLst>
                    <a:gd name="T0" fmla="*/ 0 w 4378"/>
                    <a:gd name="T1" fmla="*/ 9765625 h 3507"/>
                    <a:gd name="T2" fmla="*/ 2147483646 w 4378"/>
                    <a:gd name="T3" fmla="*/ 2147483646 h 3507"/>
                    <a:gd name="T4" fmla="*/ 2147483646 w 4378"/>
                    <a:gd name="T5" fmla="*/ 2147483646 h 3507"/>
                    <a:gd name="T6" fmla="*/ 2147483646 w 4378"/>
                    <a:gd name="T7" fmla="*/ 2147483646 h 3507"/>
                    <a:gd name="T8" fmla="*/ 2147483646 w 4378"/>
                    <a:gd name="T9" fmla="*/ 2147483646 h 3507"/>
                    <a:gd name="T10" fmla="*/ 2147483646 w 4378"/>
                    <a:gd name="T11" fmla="*/ 2147483646 h 3507"/>
                    <a:gd name="T12" fmla="*/ 2147483646 w 4378"/>
                    <a:gd name="T13" fmla="*/ 2147483646 h 3507"/>
                    <a:gd name="T14" fmla="*/ 2147483646 w 4378"/>
                    <a:gd name="T15" fmla="*/ 2147483646 h 3507"/>
                    <a:gd name="T16" fmla="*/ 2147483646 w 4378"/>
                    <a:gd name="T17" fmla="*/ 2147483646 h 3507"/>
                    <a:gd name="T18" fmla="*/ 2147483646 w 4378"/>
                    <a:gd name="T19" fmla="*/ 2147483646 h 3507"/>
                    <a:gd name="T20" fmla="*/ 2147483646 w 4378"/>
                    <a:gd name="T21" fmla="*/ 2147483646 h 3507"/>
                    <a:gd name="T22" fmla="*/ 2147483646 w 4378"/>
                    <a:gd name="T23" fmla="*/ 2147483646 h 3507"/>
                    <a:gd name="T24" fmla="*/ 0 w 4378"/>
                    <a:gd name="T25" fmla="*/ 9765625 h 350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5" name="Google Shape;2918;p17"/>
                <p:cNvSpPr>
                  <a:spLocks/>
                </p:cNvSpPr>
                <p:nvPr/>
              </p:nvSpPr>
              <p:spPr bwMode="auto">
                <a:xfrm>
                  <a:off x="6401600" y="632625"/>
                  <a:ext cx="111725" cy="81700"/>
                </a:xfrm>
                <a:custGeom>
                  <a:avLst/>
                  <a:gdLst>
                    <a:gd name="T0" fmla="*/ 2147483646 w 4469"/>
                    <a:gd name="T1" fmla="*/ 9765625 h 3268"/>
                    <a:gd name="T2" fmla="*/ 2147483646 w 4469"/>
                    <a:gd name="T3" fmla="*/ 556640625 h 3268"/>
                    <a:gd name="T4" fmla="*/ 9765625 w 4469"/>
                    <a:gd name="T5" fmla="*/ 2147483646 h 3268"/>
                    <a:gd name="T6" fmla="*/ 2147483646 w 4469"/>
                    <a:gd name="T7" fmla="*/ 2147483646 h 3268"/>
                    <a:gd name="T8" fmla="*/ 2147483646 w 4469"/>
                    <a:gd name="T9" fmla="*/ 2147483646 h 3268"/>
                    <a:gd name="T10" fmla="*/ 2147483646 w 4469"/>
                    <a:gd name="T11" fmla="*/ 2147483646 h 3268"/>
                    <a:gd name="T12" fmla="*/ 2147483646 w 4469"/>
                    <a:gd name="T13" fmla="*/ 2147483646 h 3268"/>
                    <a:gd name="T14" fmla="*/ 2147483646 w 4469"/>
                    <a:gd name="T15" fmla="*/ 2147483646 h 3268"/>
                    <a:gd name="T16" fmla="*/ 2147483646 w 4469"/>
                    <a:gd name="T17" fmla="*/ 2147483646 h 3268"/>
                    <a:gd name="T18" fmla="*/ 2147483646 w 4469"/>
                    <a:gd name="T19" fmla="*/ 2147483646 h 3268"/>
                    <a:gd name="T20" fmla="*/ 2147483646 w 4469"/>
                    <a:gd name="T21" fmla="*/ 263671875 h 3268"/>
                    <a:gd name="T22" fmla="*/ 2147483646 w 4469"/>
                    <a:gd name="T23" fmla="*/ 9765625 h 326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" name="Google Shape;2919;p17"/>
                <p:cNvSpPr>
                  <a:spLocks/>
                </p:cNvSpPr>
                <p:nvPr/>
              </p:nvSpPr>
              <p:spPr bwMode="auto">
                <a:xfrm>
                  <a:off x="6378050" y="597475"/>
                  <a:ext cx="79050" cy="116375"/>
                </a:xfrm>
                <a:custGeom>
                  <a:avLst/>
                  <a:gdLst>
                    <a:gd name="T0" fmla="*/ 2147483646 w 3162"/>
                    <a:gd name="T1" fmla="*/ 0 h 4655"/>
                    <a:gd name="T2" fmla="*/ 2147483646 w 3162"/>
                    <a:gd name="T3" fmla="*/ 927734375 h 4655"/>
                    <a:gd name="T4" fmla="*/ 2147483646 w 3162"/>
                    <a:gd name="T5" fmla="*/ 2147483646 h 4655"/>
                    <a:gd name="T6" fmla="*/ 2147483646 w 3162"/>
                    <a:gd name="T7" fmla="*/ 2147483646 h 4655"/>
                    <a:gd name="T8" fmla="*/ 2147483646 w 3162"/>
                    <a:gd name="T9" fmla="*/ 2147483646 h 4655"/>
                    <a:gd name="T10" fmla="*/ 2147483646 w 3162"/>
                    <a:gd name="T11" fmla="*/ 2147483646 h 4655"/>
                    <a:gd name="T12" fmla="*/ 2147483646 w 3162"/>
                    <a:gd name="T13" fmla="*/ 2147483646 h 4655"/>
                    <a:gd name="T14" fmla="*/ 2147483646 w 3162"/>
                    <a:gd name="T15" fmla="*/ 2147483646 h 4655"/>
                    <a:gd name="T16" fmla="*/ 2147483646 w 3162"/>
                    <a:gd name="T17" fmla="*/ 2147483646 h 4655"/>
                    <a:gd name="T18" fmla="*/ 2147483646 w 3162"/>
                    <a:gd name="T19" fmla="*/ 2147483646 h 4655"/>
                    <a:gd name="T20" fmla="*/ 2147483646 w 3162"/>
                    <a:gd name="T21" fmla="*/ 2147483646 h 4655"/>
                    <a:gd name="T22" fmla="*/ 2147483646 w 3162"/>
                    <a:gd name="T23" fmla="*/ 0 h 465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" name="Google Shape;2920;p17"/>
                <p:cNvSpPr>
                  <a:spLocks/>
                </p:cNvSpPr>
                <p:nvPr/>
              </p:nvSpPr>
              <p:spPr bwMode="auto">
                <a:xfrm>
                  <a:off x="6308900" y="623925"/>
                  <a:ext cx="109450" cy="88400"/>
                </a:xfrm>
                <a:custGeom>
                  <a:avLst/>
                  <a:gdLst>
                    <a:gd name="T0" fmla="*/ 2147483646 w 4378"/>
                    <a:gd name="T1" fmla="*/ 0 h 3536"/>
                    <a:gd name="T2" fmla="*/ 2147483646 w 4378"/>
                    <a:gd name="T3" fmla="*/ 2147483646 h 3536"/>
                    <a:gd name="T4" fmla="*/ 2147483646 w 4378"/>
                    <a:gd name="T5" fmla="*/ 2147483646 h 3536"/>
                    <a:gd name="T6" fmla="*/ 2147483646 w 4378"/>
                    <a:gd name="T7" fmla="*/ 2147483646 h 3536"/>
                    <a:gd name="T8" fmla="*/ 2147483646 w 4378"/>
                    <a:gd name="T9" fmla="*/ 2147483646 h 3536"/>
                    <a:gd name="T10" fmla="*/ 2147483646 w 4378"/>
                    <a:gd name="T11" fmla="*/ 2147483646 h 3536"/>
                    <a:gd name="T12" fmla="*/ 302734375 w 4378"/>
                    <a:gd name="T13" fmla="*/ 2147483646 h 3536"/>
                    <a:gd name="T14" fmla="*/ 2147483646 w 4378"/>
                    <a:gd name="T15" fmla="*/ 2147483646 h 3536"/>
                    <a:gd name="T16" fmla="*/ 2147483646 w 4378"/>
                    <a:gd name="T17" fmla="*/ 2147483646 h 3536"/>
                    <a:gd name="T18" fmla="*/ 2147483646 w 4378"/>
                    <a:gd name="T19" fmla="*/ 2147483646 h 3536"/>
                    <a:gd name="T20" fmla="*/ 2147483646 w 4378"/>
                    <a:gd name="T21" fmla="*/ 97656250 h 3536"/>
                    <a:gd name="T22" fmla="*/ 2147483646 w 4378"/>
                    <a:gd name="T23" fmla="*/ 0 h 3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" name="Google Shape;2921;p17"/>
                <p:cNvSpPr>
                  <a:spLocks/>
                </p:cNvSpPr>
                <p:nvPr/>
              </p:nvSpPr>
              <p:spPr bwMode="auto">
                <a:xfrm>
                  <a:off x="6309650" y="694350"/>
                  <a:ext cx="110975" cy="81700"/>
                </a:xfrm>
                <a:custGeom>
                  <a:avLst/>
                  <a:gdLst>
                    <a:gd name="T0" fmla="*/ 2147483646 w 4439"/>
                    <a:gd name="T1" fmla="*/ 9765625 h 3268"/>
                    <a:gd name="T2" fmla="*/ 2147483646 w 4439"/>
                    <a:gd name="T3" fmla="*/ 1679687500 h 3268"/>
                    <a:gd name="T4" fmla="*/ 2147483646 w 4439"/>
                    <a:gd name="T5" fmla="*/ 2147483646 h 3268"/>
                    <a:gd name="T6" fmla="*/ 898437500 w 4439"/>
                    <a:gd name="T7" fmla="*/ 2147483646 h 3268"/>
                    <a:gd name="T8" fmla="*/ 2147483646 w 4439"/>
                    <a:gd name="T9" fmla="*/ 2147483646 h 3268"/>
                    <a:gd name="T10" fmla="*/ 2147483646 w 4439"/>
                    <a:gd name="T11" fmla="*/ 2147483646 h 3268"/>
                    <a:gd name="T12" fmla="*/ 2147483646 w 4439"/>
                    <a:gd name="T13" fmla="*/ 2147483646 h 3268"/>
                    <a:gd name="T14" fmla="*/ 2147483646 w 4439"/>
                    <a:gd name="T15" fmla="*/ 2147483646 h 3268"/>
                    <a:gd name="T16" fmla="*/ 2147483646 w 4439"/>
                    <a:gd name="T17" fmla="*/ 2147483646 h 3268"/>
                    <a:gd name="T18" fmla="*/ 2147483646 w 4439"/>
                    <a:gd name="T19" fmla="*/ 2147483646 h 3268"/>
                    <a:gd name="T20" fmla="*/ 2147483646 w 4439"/>
                    <a:gd name="T21" fmla="*/ 2147483646 h 3268"/>
                    <a:gd name="T22" fmla="*/ 2147483646 w 4439"/>
                    <a:gd name="T23" fmla="*/ 9765625 h 326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" name="Google Shape;2922;p17"/>
                <p:cNvSpPr>
                  <a:spLocks/>
                </p:cNvSpPr>
                <p:nvPr/>
              </p:nvSpPr>
              <p:spPr bwMode="auto">
                <a:xfrm>
                  <a:off x="6365875" y="695600"/>
                  <a:ext cx="79075" cy="116375"/>
                </a:xfrm>
                <a:custGeom>
                  <a:avLst/>
                  <a:gdLst>
                    <a:gd name="T0" fmla="*/ 2147483646 w 3163"/>
                    <a:gd name="T1" fmla="*/ 0 h 4655"/>
                    <a:gd name="T2" fmla="*/ 605468750 w 3163"/>
                    <a:gd name="T3" fmla="*/ 2147483646 h 4655"/>
                    <a:gd name="T4" fmla="*/ 605468750 w 3163"/>
                    <a:gd name="T5" fmla="*/ 2147483646 h 4655"/>
                    <a:gd name="T6" fmla="*/ 2147483646 w 3163"/>
                    <a:gd name="T7" fmla="*/ 2147483646 h 4655"/>
                    <a:gd name="T8" fmla="*/ 2147483646 w 3163"/>
                    <a:gd name="T9" fmla="*/ 2147483646 h 4655"/>
                    <a:gd name="T10" fmla="*/ 2147483646 w 3163"/>
                    <a:gd name="T11" fmla="*/ 2147483646 h 4655"/>
                    <a:gd name="T12" fmla="*/ 2147483646 w 3163"/>
                    <a:gd name="T13" fmla="*/ 2147483646 h 4655"/>
                    <a:gd name="T14" fmla="*/ 2147483646 w 3163"/>
                    <a:gd name="T15" fmla="*/ 2147483646 h 4655"/>
                    <a:gd name="T16" fmla="*/ 2147483646 w 3163"/>
                    <a:gd name="T17" fmla="*/ 2147483646 h 4655"/>
                    <a:gd name="T18" fmla="*/ 2147483646 w 3163"/>
                    <a:gd name="T19" fmla="*/ 2147483646 h 4655"/>
                    <a:gd name="T20" fmla="*/ 2147483646 w 3163"/>
                    <a:gd name="T21" fmla="*/ 2147483646 h 4655"/>
                    <a:gd name="T22" fmla="*/ 2147483646 w 3163"/>
                    <a:gd name="T23" fmla="*/ 0 h 465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0" name="Google Shape;2923;p17"/>
                <p:cNvSpPr>
                  <a:spLocks/>
                </p:cNvSpPr>
                <p:nvPr/>
              </p:nvSpPr>
              <p:spPr bwMode="auto">
                <a:xfrm>
                  <a:off x="6357525" y="650000"/>
                  <a:ext cx="107925" cy="108675"/>
                </a:xfrm>
                <a:custGeom>
                  <a:avLst/>
                  <a:gdLst>
                    <a:gd name="T0" fmla="*/ 2147483646 w 4317"/>
                    <a:gd name="T1" fmla="*/ 0 h 4347"/>
                    <a:gd name="T2" fmla="*/ 9765625 w 4317"/>
                    <a:gd name="T3" fmla="*/ 2147483646 h 4347"/>
                    <a:gd name="T4" fmla="*/ 2147483646 w 4317"/>
                    <a:gd name="T5" fmla="*/ 2147483646 h 4347"/>
                    <a:gd name="T6" fmla="*/ 2147483646 w 4317"/>
                    <a:gd name="T7" fmla="*/ 2147483646 h 4347"/>
                    <a:gd name="T8" fmla="*/ 2147483646 w 4317"/>
                    <a:gd name="T9" fmla="*/ 0 h 43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anchor="ctr"/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1456015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927;p18"/>
          <p:cNvGrpSpPr>
            <a:grpSpLocks/>
          </p:cNvGrpSpPr>
          <p:nvPr/>
        </p:nvGrpSpPr>
        <p:grpSpPr bwMode="auto">
          <a:xfrm>
            <a:off x="-269875" y="449263"/>
            <a:ext cx="12741275" cy="6753225"/>
            <a:chOff x="-202790" y="337199"/>
            <a:chExt cx="9556115" cy="5065151"/>
          </a:xfrm>
        </p:grpSpPr>
        <p:sp>
          <p:nvSpPr>
            <p:cNvPr id="5" name="Google Shape;2928;p18"/>
            <p:cNvSpPr>
              <a:spLocks/>
            </p:cNvSpPr>
            <p:nvPr/>
          </p:nvSpPr>
          <p:spPr bwMode="auto">
            <a:xfrm>
              <a:off x="-38725" y="4357527"/>
              <a:ext cx="9209436" cy="824931"/>
            </a:xfrm>
            <a:custGeom>
              <a:avLst/>
              <a:gdLst>
                <a:gd name="T0" fmla="*/ 2147483646 w 75622"/>
                <a:gd name="T1" fmla="*/ 27680 h 107378"/>
                <a:gd name="T2" fmla="*/ 2147483646 w 75622"/>
                <a:gd name="T3" fmla="*/ 3584330 h 107378"/>
                <a:gd name="T4" fmla="*/ 2147483646 w 75622"/>
                <a:gd name="T5" fmla="*/ 38401607 h 107378"/>
                <a:gd name="T6" fmla="*/ 2147483646 w 75622"/>
                <a:gd name="T7" fmla="*/ 83923358 h 107378"/>
                <a:gd name="T8" fmla="*/ 2147483646 w 75622"/>
                <a:gd name="T9" fmla="*/ 195518880 h 107378"/>
                <a:gd name="T10" fmla="*/ 2147483646 w 75622"/>
                <a:gd name="T11" fmla="*/ 208017586 h 107378"/>
                <a:gd name="T12" fmla="*/ 2147483646 w 75622"/>
                <a:gd name="T13" fmla="*/ 210692815 h 107378"/>
                <a:gd name="T14" fmla="*/ 2147483646 w 75622"/>
                <a:gd name="T15" fmla="*/ 224100613 h 107378"/>
                <a:gd name="T16" fmla="*/ 2147483646 w 75622"/>
                <a:gd name="T17" fmla="*/ 255333092 h 107378"/>
                <a:gd name="T18" fmla="*/ 2147483646 w 75622"/>
                <a:gd name="T19" fmla="*/ 310674709 h 107378"/>
                <a:gd name="T20" fmla="*/ 2147483646 w 75622"/>
                <a:gd name="T21" fmla="*/ 360665928 h 107378"/>
                <a:gd name="T22" fmla="*/ 2147483646 w 75622"/>
                <a:gd name="T23" fmla="*/ 406187203 h 107378"/>
                <a:gd name="T24" fmla="*/ 2147483646 w 75622"/>
                <a:gd name="T25" fmla="*/ 441004480 h 107378"/>
                <a:gd name="T26" fmla="*/ 2147483646 w 75622"/>
                <a:gd name="T27" fmla="*/ 476730850 h 107378"/>
                <a:gd name="T28" fmla="*/ 2147483646 w 75622"/>
                <a:gd name="T29" fmla="*/ 476730850 h 107378"/>
                <a:gd name="T30" fmla="*/ 2147483646 w 75622"/>
                <a:gd name="T31" fmla="*/ 467791982 h 107378"/>
                <a:gd name="T32" fmla="*/ 2147483646 w 75622"/>
                <a:gd name="T33" fmla="*/ 446383041 h 107378"/>
                <a:gd name="T34" fmla="*/ 2147483646 w 75622"/>
                <a:gd name="T35" fmla="*/ 419595002 h 107378"/>
                <a:gd name="T36" fmla="*/ 2147483646 w 75622"/>
                <a:gd name="T37" fmla="*/ 383893124 h 107378"/>
                <a:gd name="T38" fmla="*/ 2147483646 w 75622"/>
                <a:gd name="T39" fmla="*/ 360665928 h 107378"/>
                <a:gd name="T40" fmla="*/ 2147483646 w 75622"/>
                <a:gd name="T41" fmla="*/ 331202713 h 107378"/>
                <a:gd name="T42" fmla="*/ 2147483646 w 75622"/>
                <a:gd name="T43" fmla="*/ 299970242 h 107378"/>
                <a:gd name="T44" fmla="*/ 2147483646 w 75622"/>
                <a:gd name="T45" fmla="*/ 274976434 h 107378"/>
                <a:gd name="T46" fmla="*/ 2147483646 w 75622"/>
                <a:gd name="T47" fmla="*/ 219631214 h 107378"/>
                <a:gd name="T48" fmla="*/ 2147483646 w 75622"/>
                <a:gd name="T49" fmla="*/ 173200309 h 107378"/>
                <a:gd name="T50" fmla="*/ 2147483646 w 75622"/>
                <a:gd name="T51" fmla="*/ 134823194 h 107378"/>
                <a:gd name="T52" fmla="*/ 2147483646 w 75622"/>
                <a:gd name="T53" fmla="*/ 112505091 h 107378"/>
                <a:gd name="T54" fmla="*/ 2147483646 w 75622"/>
                <a:gd name="T55" fmla="*/ 106245117 h 107378"/>
                <a:gd name="T56" fmla="*/ 2147483646 w 75622"/>
                <a:gd name="T57" fmla="*/ 106245117 h 107378"/>
                <a:gd name="T58" fmla="*/ 2147483646 w 75622"/>
                <a:gd name="T59" fmla="*/ 115180328 h 107378"/>
                <a:gd name="T60" fmla="*/ 2147483646 w 75622"/>
                <a:gd name="T61" fmla="*/ 125003321 h 107378"/>
                <a:gd name="T62" fmla="*/ 2147483646 w 75622"/>
                <a:gd name="T63" fmla="*/ 1498861299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1986268536 h 107378"/>
                <a:gd name="T74" fmla="*/ 2147483646 w 75622"/>
                <a:gd name="T75" fmla="*/ 579387981 h 107378"/>
                <a:gd name="T76" fmla="*/ 2147483646 w 75622"/>
                <a:gd name="T77" fmla="*/ 27680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6" name="Google Shape;2929;p18"/>
            <p:cNvSpPr>
              <a:spLocks/>
            </p:cNvSpPr>
            <p:nvPr/>
          </p:nvSpPr>
          <p:spPr bwMode="auto">
            <a:xfrm>
              <a:off x="-65450" y="4573370"/>
              <a:ext cx="9209483" cy="608745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00624948 h 81492"/>
                <a:gd name="T4" fmla="*/ 2147483646 w 75655"/>
                <a:gd name="T5" fmla="*/ 700624948 h 81492"/>
                <a:gd name="T6" fmla="*/ 2147483646 w 75655"/>
                <a:gd name="T7" fmla="*/ 1895470765 h 81492"/>
                <a:gd name="T8" fmla="*/ 2147483646 w 75655"/>
                <a:gd name="T9" fmla="*/ 1895470765 h 81492"/>
                <a:gd name="T10" fmla="*/ 2147483646 w 75655"/>
                <a:gd name="T11" fmla="*/ 1124251544 h 81492"/>
                <a:gd name="T12" fmla="*/ 2147483646 w 75655"/>
                <a:gd name="T13" fmla="*/ 568720479 h 81492"/>
                <a:gd name="T14" fmla="*/ 2147483646 w 75655"/>
                <a:gd name="T15" fmla="*/ 575698659 h 81492"/>
                <a:gd name="T16" fmla="*/ 2147483646 w 75655"/>
                <a:gd name="T17" fmla="*/ 585002339 h 81492"/>
                <a:gd name="T18" fmla="*/ 2147483646 w 75655"/>
                <a:gd name="T19" fmla="*/ 588119427 h 81492"/>
                <a:gd name="T20" fmla="*/ 2147483646 w 75655"/>
                <a:gd name="T21" fmla="*/ 587349935 h 81492"/>
                <a:gd name="T22" fmla="*/ 2147483646 w 75655"/>
                <a:gd name="T23" fmla="*/ 581907400 h 81492"/>
                <a:gd name="T24" fmla="*/ 2147483646 w 75655"/>
                <a:gd name="T25" fmla="*/ 548552884 h 81492"/>
                <a:gd name="T26" fmla="*/ 2147483646 w 75655"/>
                <a:gd name="T27" fmla="*/ 523711790 h 81492"/>
                <a:gd name="T28" fmla="*/ 2147483646 w 75655"/>
                <a:gd name="T29" fmla="*/ 491126326 h 81492"/>
                <a:gd name="T30" fmla="*/ 2147483646 w 75655"/>
                <a:gd name="T31" fmla="*/ 412766019 h 81492"/>
                <a:gd name="T32" fmla="*/ 2147483646 w 75655"/>
                <a:gd name="T33" fmla="*/ 412766019 h 81492"/>
                <a:gd name="T34" fmla="*/ 2147483646 w 75655"/>
                <a:gd name="T35" fmla="*/ 335171858 h 81492"/>
                <a:gd name="T36" fmla="*/ 2147483646 w 75655"/>
                <a:gd name="T37" fmla="*/ 243621741 h 81492"/>
                <a:gd name="T38" fmla="*/ 2147483646 w 75655"/>
                <a:gd name="T39" fmla="*/ 193194674 h 81492"/>
                <a:gd name="T40" fmla="*/ 2147483646 w 75655"/>
                <a:gd name="T41" fmla="*/ 167584476 h 81492"/>
                <a:gd name="T42" fmla="*/ 2147483646 w 75655"/>
                <a:gd name="T43" fmla="*/ 166049287 h 81492"/>
                <a:gd name="T44" fmla="*/ 2147483646 w 75655"/>
                <a:gd name="T45" fmla="*/ 162932640 h 81492"/>
                <a:gd name="T46" fmla="*/ 2147483646 w 75655"/>
                <a:gd name="T47" fmla="*/ 141976796 h 81492"/>
                <a:gd name="T48" fmla="*/ 2147483646 w 75655"/>
                <a:gd name="T49" fmla="*/ 50427119 h 81492"/>
                <a:gd name="T50" fmla="*/ 2147483646 w 75655"/>
                <a:gd name="T51" fmla="*/ 10094820 h 81492"/>
                <a:gd name="T52" fmla="*/ 2147483646 w 75655"/>
                <a:gd name="T53" fmla="*/ 1556844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7" name="Google Shape;2930;p18"/>
            <p:cNvGrpSpPr>
              <a:grpSpLocks/>
            </p:cNvGrpSpPr>
            <p:nvPr/>
          </p:nvGrpSpPr>
          <p:grpSpPr bwMode="auto"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115" name="Google Shape;2931;p18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2932;p18"/>
              <p:cNvSpPr>
                <a:spLocks/>
              </p:cNvSpPr>
              <p:nvPr/>
            </p:nvSpPr>
            <p:spPr bwMode="auto">
              <a:xfrm>
                <a:off x="5064200" y="4748075"/>
                <a:ext cx="1576800" cy="504600"/>
              </a:xfrm>
              <a:custGeom>
                <a:avLst/>
                <a:gdLst>
                  <a:gd name="T0" fmla="*/ 2147483646 w 63072"/>
                  <a:gd name="T1" fmla="*/ 595703125 h 20184"/>
                  <a:gd name="T2" fmla="*/ 2147483646 w 63072"/>
                  <a:gd name="T3" fmla="*/ 2147483646 h 20184"/>
                  <a:gd name="T4" fmla="*/ 2147483646 w 63072"/>
                  <a:gd name="T5" fmla="*/ 2147483646 h 20184"/>
                  <a:gd name="T6" fmla="*/ 2147483646 w 63072"/>
                  <a:gd name="T7" fmla="*/ 2147483646 h 20184"/>
                  <a:gd name="T8" fmla="*/ 2147483646 w 63072"/>
                  <a:gd name="T9" fmla="*/ 2147483646 h 20184"/>
                  <a:gd name="T10" fmla="*/ 2147483646 w 63072"/>
                  <a:gd name="T11" fmla="*/ 2147483646 h 20184"/>
                  <a:gd name="T12" fmla="*/ 2147483646 w 63072"/>
                  <a:gd name="T13" fmla="*/ 2147483646 h 20184"/>
                  <a:gd name="T14" fmla="*/ 2147483646 w 63072"/>
                  <a:gd name="T15" fmla="*/ 2147483646 h 20184"/>
                  <a:gd name="T16" fmla="*/ 0 w 63072"/>
                  <a:gd name="T17" fmla="*/ 2147483646 h 20184"/>
                  <a:gd name="T18" fmla="*/ 2147483646 w 63072"/>
                  <a:gd name="T19" fmla="*/ 2147483646 h 20184"/>
                  <a:gd name="T20" fmla="*/ 2147483646 w 63072"/>
                  <a:gd name="T21" fmla="*/ 2147483646 h 20184"/>
                  <a:gd name="T22" fmla="*/ 2147483646 w 63072"/>
                  <a:gd name="T23" fmla="*/ 2147483646 h 20184"/>
                  <a:gd name="T24" fmla="*/ 2147483646 w 63072"/>
                  <a:gd name="T25" fmla="*/ 2147483646 h 20184"/>
                  <a:gd name="T26" fmla="*/ 2147483646 w 63072"/>
                  <a:gd name="T27" fmla="*/ 2147483646 h 20184"/>
                  <a:gd name="T28" fmla="*/ 2147483646 w 63072"/>
                  <a:gd name="T29" fmla="*/ 2147483646 h 20184"/>
                  <a:gd name="T30" fmla="*/ 2147483646 w 63072"/>
                  <a:gd name="T31" fmla="*/ 2147483646 h 20184"/>
                  <a:gd name="T32" fmla="*/ 2147483646 w 63072"/>
                  <a:gd name="T33" fmla="*/ 2147483646 h 20184"/>
                  <a:gd name="T34" fmla="*/ 2147483646 w 63072"/>
                  <a:gd name="T35" fmla="*/ 2147483646 h 20184"/>
                  <a:gd name="T36" fmla="*/ 2147483646 w 63072"/>
                  <a:gd name="T37" fmla="*/ 2147483646 h 20184"/>
                  <a:gd name="T38" fmla="*/ 2147483646 w 63072"/>
                  <a:gd name="T39" fmla="*/ 2147483646 h 20184"/>
                  <a:gd name="T40" fmla="*/ 2147483646 w 63072"/>
                  <a:gd name="T41" fmla="*/ 2147483646 h 20184"/>
                  <a:gd name="T42" fmla="*/ 2147483646 w 63072"/>
                  <a:gd name="T43" fmla="*/ 2147483646 h 20184"/>
                  <a:gd name="T44" fmla="*/ 2147483646 w 63072"/>
                  <a:gd name="T45" fmla="*/ 2147483646 h 20184"/>
                  <a:gd name="T46" fmla="*/ 2147483646 w 63072"/>
                  <a:gd name="T47" fmla="*/ 2147483646 h 20184"/>
                  <a:gd name="T48" fmla="*/ 2147483646 w 63072"/>
                  <a:gd name="T49" fmla="*/ 2147483646 h 20184"/>
                  <a:gd name="T50" fmla="*/ 2147483646 w 63072"/>
                  <a:gd name="T51" fmla="*/ 2147483646 h 20184"/>
                  <a:gd name="T52" fmla="*/ 2147483646 w 63072"/>
                  <a:gd name="T53" fmla="*/ 2147483646 h 20184"/>
                  <a:gd name="T54" fmla="*/ 2147483646 w 63072"/>
                  <a:gd name="T55" fmla="*/ 2147483646 h 20184"/>
                  <a:gd name="T56" fmla="*/ 2147483646 w 63072"/>
                  <a:gd name="T57" fmla="*/ 2147483646 h 20184"/>
                  <a:gd name="T58" fmla="*/ 2147483646 w 63072"/>
                  <a:gd name="T59" fmla="*/ 2147483646 h 20184"/>
                  <a:gd name="T60" fmla="*/ 2147483646 w 63072"/>
                  <a:gd name="T61" fmla="*/ 2147483646 h 20184"/>
                  <a:gd name="T62" fmla="*/ 2147483646 w 63072"/>
                  <a:gd name="T63" fmla="*/ 2147483646 h 20184"/>
                  <a:gd name="T64" fmla="*/ 2147483646 w 63072"/>
                  <a:gd name="T65" fmla="*/ 2147483646 h 20184"/>
                  <a:gd name="T66" fmla="*/ 2147483646 w 63072"/>
                  <a:gd name="T67" fmla="*/ 2147483646 h 20184"/>
                  <a:gd name="T68" fmla="*/ 2147483646 w 63072"/>
                  <a:gd name="T69" fmla="*/ 2147483646 h 20184"/>
                  <a:gd name="T70" fmla="*/ 2147483646 w 63072"/>
                  <a:gd name="T71" fmla="*/ 2147483646 h 201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8" name="Google Shape;2933;p18"/>
            <p:cNvGrpSpPr>
              <a:grpSpLocks/>
            </p:cNvGrpSpPr>
            <p:nvPr/>
          </p:nvGrpSpPr>
          <p:grpSpPr bwMode="auto"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87" name="Google Shape;2934;p18"/>
              <p:cNvSpPr>
                <a:spLocks/>
              </p:cNvSpPr>
              <p:nvPr/>
            </p:nvSpPr>
            <p:spPr bwMode="auto">
              <a:xfrm>
                <a:off x="975200" y="682150"/>
                <a:ext cx="409625" cy="659775"/>
              </a:xfrm>
              <a:custGeom>
                <a:avLst/>
                <a:gdLst>
                  <a:gd name="T0" fmla="*/ 2147483646 w 16385"/>
                  <a:gd name="T1" fmla="*/ 9765625 h 26391"/>
                  <a:gd name="T2" fmla="*/ 2147483646 w 16385"/>
                  <a:gd name="T3" fmla="*/ 2147483646 h 26391"/>
                  <a:gd name="T4" fmla="*/ 2147483646 w 16385"/>
                  <a:gd name="T5" fmla="*/ 2147483646 h 26391"/>
                  <a:gd name="T6" fmla="*/ 2147483646 w 16385"/>
                  <a:gd name="T7" fmla="*/ 2147483646 h 26391"/>
                  <a:gd name="T8" fmla="*/ 2147483646 w 16385"/>
                  <a:gd name="T9" fmla="*/ 2147483646 h 26391"/>
                  <a:gd name="T10" fmla="*/ 2147483646 w 16385"/>
                  <a:gd name="T11" fmla="*/ 2147483646 h 26391"/>
                  <a:gd name="T12" fmla="*/ 2147483646 w 16385"/>
                  <a:gd name="T13" fmla="*/ 2147483646 h 26391"/>
                  <a:gd name="T14" fmla="*/ 2147483646 w 16385"/>
                  <a:gd name="T15" fmla="*/ 2147483646 h 26391"/>
                  <a:gd name="T16" fmla="*/ 2147483646 w 16385"/>
                  <a:gd name="T17" fmla="*/ 2147483646 h 26391"/>
                  <a:gd name="T18" fmla="*/ 2147483646 w 16385"/>
                  <a:gd name="T19" fmla="*/ 2147483646 h 26391"/>
                  <a:gd name="T20" fmla="*/ 2147483646 w 16385"/>
                  <a:gd name="T21" fmla="*/ 2147483646 h 26391"/>
                  <a:gd name="T22" fmla="*/ 2147483646 w 16385"/>
                  <a:gd name="T23" fmla="*/ 9765625 h 2639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2935;p18"/>
              <p:cNvSpPr>
                <a:spLocks/>
              </p:cNvSpPr>
              <p:nvPr/>
            </p:nvSpPr>
            <p:spPr bwMode="auto">
              <a:xfrm>
                <a:off x="582350" y="1004750"/>
                <a:ext cx="701400" cy="434125"/>
              </a:xfrm>
              <a:custGeom>
                <a:avLst/>
                <a:gdLst>
                  <a:gd name="T0" fmla="*/ 2147483646 w 28056"/>
                  <a:gd name="T1" fmla="*/ 9765625 h 17365"/>
                  <a:gd name="T2" fmla="*/ 2147483646 w 28056"/>
                  <a:gd name="T3" fmla="*/ 2147483646 h 17365"/>
                  <a:gd name="T4" fmla="*/ 2147483646 w 28056"/>
                  <a:gd name="T5" fmla="*/ 2147483646 h 17365"/>
                  <a:gd name="T6" fmla="*/ 2147483646 w 28056"/>
                  <a:gd name="T7" fmla="*/ 2147483646 h 17365"/>
                  <a:gd name="T8" fmla="*/ 2147483646 w 28056"/>
                  <a:gd name="T9" fmla="*/ 2147483646 h 17365"/>
                  <a:gd name="T10" fmla="*/ 2147483646 w 28056"/>
                  <a:gd name="T11" fmla="*/ 2147483646 h 17365"/>
                  <a:gd name="T12" fmla="*/ 2147483646 w 28056"/>
                  <a:gd name="T13" fmla="*/ 2147483646 h 17365"/>
                  <a:gd name="T14" fmla="*/ 2147483646 w 28056"/>
                  <a:gd name="T15" fmla="*/ 2147483646 h 17365"/>
                  <a:gd name="T16" fmla="*/ 2147483646 w 28056"/>
                  <a:gd name="T17" fmla="*/ 2147483646 h 17365"/>
                  <a:gd name="T18" fmla="*/ 2147483646 w 28056"/>
                  <a:gd name="T19" fmla="*/ 2147483646 h 17365"/>
                  <a:gd name="T20" fmla="*/ 2147483646 w 28056"/>
                  <a:gd name="T21" fmla="*/ 9765625 h 1736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2936;p18"/>
              <p:cNvSpPr>
                <a:spLocks/>
              </p:cNvSpPr>
              <p:nvPr/>
            </p:nvSpPr>
            <p:spPr bwMode="auto">
              <a:xfrm>
                <a:off x="755600" y="1406350"/>
                <a:ext cx="546375" cy="465075"/>
              </a:xfrm>
              <a:custGeom>
                <a:avLst/>
                <a:gdLst>
                  <a:gd name="T0" fmla="*/ 2147483646 w 21855"/>
                  <a:gd name="T1" fmla="*/ 0 h 18603"/>
                  <a:gd name="T2" fmla="*/ 2147483646 w 21855"/>
                  <a:gd name="T3" fmla="*/ 2147483646 h 18603"/>
                  <a:gd name="T4" fmla="*/ 2147483646 w 21855"/>
                  <a:gd name="T5" fmla="*/ 2147483646 h 18603"/>
                  <a:gd name="T6" fmla="*/ 2147483646 w 21855"/>
                  <a:gd name="T7" fmla="*/ 2147483646 h 18603"/>
                  <a:gd name="T8" fmla="*/ 2147483646 w 21855"/>
                  <a:gd name="T9" fmla="*/ 2147483646 h 18603"/>
                  <a:gd name="T10" fmla="*/ 2147483646 w 21855"/>
                  <a:gd name="T11" fmla="*/ 2147483646 h 18603"/>
                  <a:gd name="T12" fmla="*/ 2147483646 w 21855"/>
                  <a:gd name="T13" fmla="*/ 2147483646 h 18603"/>
                  <a:gd name="T14" fmla="*/ 2147483646 w 21855"/>
                  <a:gd name="T15" fmla="*/ 2147483646 h 18603"/>
                  <a:gd name="T16" fmla="*/ 2147483646 w 21855"/>
                  <a:gd name="T17" fmla="*/ 2147483646 h 18603"/>
                  <a:gd name="T18" fmla="*/ 2147483646 w 21855"/>
                  <a:gd name="T19" fmla="*/ 2147483646 h 18603"/>
                  <a:gd name="T20" fmla="*/ 2147483646 w 21855"/>
                  <a:gd name="T21" fmla="*/ 0 h 1860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2937;p18"/>
              <p:cNvSpPr>
                <a:spLocks/>
              </p:cNvSpPr>
              <p:nvPr/>
            </p:nvSpPr>
            <p:spPr bwMode="auto">
              <a:xfrm>
                <a:off x="1206975" y="1420700"/>
                <a:ext cx="335150" cy="648375"/>
              </a:xfrm>
              <a:custGeom>
                <a:avLst/>
                <a:gdLst>
                  <a:gd name="T0" fmla="*/ 2147483646 w 13406"/>
                  <a:gd name="T1" fmla="*/ 0 h 25935"/>
                  <a:gd name="T2" fmla="*/ 2147483646 w 13406"/>
                  <a:gd name="T3" fmla="*/ 2147483646 h 25935"/>
                  <a:gd name="T4" fmla="*/ 302734375 w 13406"/>
                  <a:gd name="T5" fmla="*/ 2147483646 h 25935"/>
                  <a:gd name="T6" fmla="*/ 2147483646 w 13406"/>
                  <a:gd name="T7" fmla="*/ 2147483646 h 25935"/>
                  <a:gd name="T8" fmla="*/ 2147483646 w 13406"/>
                  <a:gd name="T9" fmla="*/ 2147483646 h 25935"/>
                  <a:gd name="T10" fmla="*/ 2147483646 w 13406"/>
                  <a:gd name="T11" fmla="*/ 2147483646 h 25935"/>
                  <a:gd name="T12" fmla="*/ 2147483646 w 13406"/>
                  <a:gd name="T13" fmla="*/ 2147483646 h 25935"/>
                  <a:gd name="T14" fmla="*/ 2147483646 w 13406"/>
                  <a:gd name="T15" fmla="*/ 2147483646 h 25935"/>
                  <a:gd name="T16" fmla="*/ 2147483646 w 13406"/>
                  <a:gd name="T17" fmla="*/ 2147483646 h 25935"/>
                  <a:gd name="T18" fmla="*/ 2147483646 w 13406"/>
                  <a:gd name="T19" fmla="*/ 2147483646 h 25935"/>
                  <a:gd name="T20" fmla="*/ 2147483646 w 13406"/>
                  <a:gd name="T21" fmla="*/ 0 h 259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2938;p18"/>
              <p:cNvSpPr>
                <a:spLocks/>
              </p:cNvSpPr>
              <p:nvPr/>
            </p:nvSpPr>
            <p:spPr bwMode="auto">
              <a:xfrm>
                <a:off x="1324000" y="791250"/>
                <a:ext cx="503075" cy="549950"/>
              </a:xfrm>
              <a:custGeom>
                <a:avLst/>
                <a:gdLst>
                  <a:gd name="T0" fmla="*/ 2147483646 w 20123"/>
                  <a:gd name="T1" fmla="*/ 9765625 h 21998"/>
                  <a:gd name="T2" fmla="*/ 2147483646 w 20123"/>
                  <a:gd name="T3" fmla="*/ 2147483646 h 21998"/>
                  <a:gd name="T4" fmla="*/ 2147483646 w 20123"/>
                  <a:gd name="T5" fmla="*/ 2147483646 h 21998"/>
                  <a:gd name="T6" fmla="*/ 2147483646 w 20123"/>
                  <a:gd name="T7" fmla="*/ 2147483646 h 21998"/>
                  <a:gd name="T8" fmla="*/ 2147483646 w 20123"/>
                  <a:gd name="T9" fmla="*/ 2147483646 h 21998"/>
                  <a:gd name="T10" fmla="*/ 2147483646 w 20123"/>
                  <a:gd name="T11" fmla="*/ 2147483646 h 21998"/>
                  <a:gd name="T12" fmla="*/ 2147483646 w 20123"/>
                  <a:gd name="T13" fmla="*/ 2147483646 h 21998"/>
                  <a:gd name="T14" fmla="*/ 2147483646 w 20123"/>
                  <a:gd name="T15" fmla="*/ 2147483646 h 21998"/>
                  <a:gd name="T16" fmla="*/ 2147483646 w 20123"/>
                  <a:gd name="T17" fmla="*/ 2147483646 h 21998"/>
                  <a:gd name="T18" fmla="*/ 2147483646 w 20123"/>
                  <a:gd name="T19" fmla="*/ 9765625 h 219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2939;p18"/>
              <p:cNvSpPr>
                <a:spLocks/>
              </p:cNvSpPr>
              <p:nvPr/>
            </p:nvSpPr>
            <p:spPr bwMode="auto">
              <a:xfrm>
                <a:off x="1301950" y="1287625"/>
                <a:ext cx="630750" cy="358275"/>
              </a:xfrm>
              <a:custGeom>
                <a:avLst/>
                <a:gdLst>
                  <a:gd name="T0" fmla="*/ 2147483646 w 25230"/>
                  <a:gd name="T1" fmla="*/ 0 h 14331"/>
                  <a:gd name="T2" fmla="*/ 2147483646 w 25230"/>
                  <a:gd name="T3" fmla="*/ 2147483646 h 14331"/>
                  <a:gd name="T4" fmla="*/ 2147483646 w 25230"/>
                  <a:gd name="T5" fmla="*/ 2147483646 h 14331"/>
                  <a:gd name="T6" fmla="*/ 2147483646 w 25230"/>
                  <a:gd name="T7" fmla="*/ 2147483646 h 14331"/>
                  <a:gd name="T8" fmla="*/ 2147483646 w 25230"/>
                  <a:gd name="T9" fmla="*/ 2147483646 h 14331"/>
                  <a:gd name="T10" fmla="*/ 2147483646 w 25230"/>
                  <a:gd name="T11" fmla="*/ 2147483646 h 14331"/>
                  <a:gd name="T12" fmla="*/ 2147483646 w 25230"/>
                  <a:gd name="T13" fmla="*/ 2147483646 h 14331"/>
                  <a:gd name="T14" fmla="*/ 2147483646 w 25230"/>
                  <a:gd name="T15" fmla="*/ 2147483646 h 14331"/>
                  <a:gd name="T16" fmla="*/ 2147483646 w 25230"/>
                  <a:gd name="T17" fmla="*/ 2147483646 h 14331"/>
                  <a:gd name="T18" fmla="*/ 2147483646 w 25230"/>
                  <a:gd name="T19" fmla="*/ 2147483646 h 14331"/>
                  <a:gd name="T20" fmla="*/ 2147483646 w 25230"/>
                  <a:gd name="T21" fmla="*/ 0 h 143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2940;p18"/>
              <p:cNvSpPr>
                <a:spLocks/>
              </p:cNvSpPr>
              <p:nvPr/>
            </p:nvSpPr>
            <p:spPr bwMode="auto">
              <a:xfrm>
                <a:off x="1259250" y="1456575"/>
                <a:ext cx="128600" cy="438325"/>
              </a:xfrm>
              <a:custGeom>
                <a:avLst/>
                <a:gdLst>
                  <a:gd name="T0" fmla="*/ 2147483646 w 5144"/>
                  <a:gd name="T1" fmla="*/ 0 h 17533"/>
                  <a:gd name="T2" fmla="*/ 2147483646 w 5144"/>
                  <a:gd name="T3" fmla="*/ 2147483646 h 17533"/>
                  <a:gd name="T4" fmla="*/ 2147483646 w 5144"/>
                  <a:gd name="T5" fmla="*/ 2147483646 h 17533"/>
                  <a:gd name="T6" fmla="*/ 2147483646 w 5144"/>
                  <a:gd name="T7" fmla="*/ 2147483646 h 17533"/>
                  <a:gd name="T8" fmla="*/ 2147483646 w 5144"/>
                  <a:gd name="T9" fmla="*/ 2147483646 h 17533"/>
                  <a:gd name="T10" fmla="*/ 2147483646 w 5144"/>
                  <a:gd name="T11" fmla="*/ 2147483646 h 17533"/>
                  <a:gd name="T12" fmla="*/ 2147483646 w 5144"/>
                  <a:gd name="T13" fmla="*/ 0 h 175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2941;p18"/>
              <p:cNvSpPr>
                <a:spLocks/>
              </p:cNvSpPr>
              <p:nvPr/>
            </p:nvSpPr>
            <p:spPr bwMode="auto">
              <a:xfrm>
                <a:off x="1278425" y="1436350"/>
                <a:ext cx="170225" cy="375075"/>
              </a:xfrm>
              <a:custGeom>
                <a:avLst/>
                <a:gdLst>
                  <a:gd name="T0" fmla="*/ 2147483646 w 6809"/>
                  <a:gd name="T1" fmla="*/ 0 h 15003"/>
                  <a:gd name="T2" fmla="*/ 2147483646 w 6809"/>
                  <a:gd name="T3" fmla="*/ 2147483646 h 15003"/>
                  <a:gd name="T4" fmla="*/ 2147483646 w 6809"/>
                  <a:gd name="T5" fmla="*/ 2147483646 h 15003"/>
                  <a:gd name="T6" fmla="*/ 2147483646 w 6809"/>
                  <a:gd name="T7" fmla="*/ 2147483646 h 15003"/>
                  <a:gd name="T8" fmla="*/ 2147483646 w 6809"/>
                  <a:gd name="T9" fmla="*/ 2147483646 h 15003"/>
                  <a:gd name="T10" fmla="*/ 2147483646 w 6809"/>
                  <a:gd name="T11" fmla="*/ 2147483646 h 15003"/>
                  <a:gd name="T12" fmla="*/ 2147483646 w 6809"/>
                  <a:gd name="T13" fmla="*/ 0 h 150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2942;p18"/>
              <p:cNvSpPr>
                <a:spLocks/>
              </p:cNvSpPr>
              <p:nvPr/>
            </p:nvSpPr>
            <p:spPr bwMode="auto">
              <a:xfrm>
                <a:off x="1256375" y="1484350"/>
                <a:ext cx="69925" cy="372750"/>
              </a:xfrm>
              <a:custGeom>
                <a:avLst/>
                <a:gdLst>
                  <a:gd name="T0" fmla="*/ 2147483646 w 2797"/>
                  <a:gd name="T1" fmla="*/ 9765625 h 14910"/>
                  <a:gd name="T2" fmla="*/ 302734375 w 2797"/>
                  <a:gd name="T3" fmla="*/ 2147483646 h 14910"/>
                  <a:gd name="T4" fmla="*/ 2147483646 w 2797"/>
                  <a:gd name="T5" fmla="*/ 2147483646 h 14910"/>
                  <a:gd name="T6" fmla="*/ 2147483646 w 2797"/>
                  <a:gd name="T7" fmla="*/ 2147483646 h 14910"/>
                  <a:gd name="T8" fmla="*/ 2147483646 w 2797"/>
                  <a:gd name="T9" fmla="*/ 2147483646 h 14910"/>
                  <a:gd name="T10" fmla="*/ 2147483646 w 2797"/>
                  <a:gd name="T11" fmla="*/ 2147483646 h 14910"/>
                  <a:gd name="T12" fmla="*/ 2147483646 w 2797"/>
                  <a:gd name="T13" fmla="*/ 9765625 h 149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2943;p18"/>
              <p:cNvSpPr>
                <a:spLocks/>
              </p:cNvSpPr>
              <p:nvPr/>
            </p:nvSpPr>
            <p:spPr bwMode="auto">
              <a:xfrm>
                <a:off x="987250" y="1441975"/>
                <a:ext cx="298650" cy="242300"/>
              </a:xfrm>
              <a:custGeom>
                <a:avLst/>
                <a:gdLst>
                  <a:gd name="T0" fmla="*/ 2147483646 w 11946"/>
                  <a:gd name="T1" fmla="*/ 9765625 h 9692"/>
                  <a:gd name="T2" fmla="*/ 2147483646 w 11946"/>
                  <a:gd name="T3" fmla="*/ 830078125 h 9692"/>
                  <a:gd name="T4" fmla="*/ 644531250 w 11946"/>
                  <a:gd name="T5" fmla="*/ 2147483646 h 9692"/>
                  <a:gd name="T6" fmla="*/ 2147483646 w 11946"/>
                  <a:gd name="T7" fmla="*/ 2147483646 h 9692"/>
                  <a:gd name="T8" fmla="*/ 2147483646 w 11946"/>
                  <a:gd name="T9" fmla="*/ 2147483646 h 9692"/>
                  <a:gd name="T10" fmla="*/ 2147483646 w 11946"/>
                  <a:gd name="T11" fmla="*/ 2147483646 h 9692"/>
                  <a:gd name="T12" fmla="*/ 2147483646 w 11946"/>
                  <a:gd name="T13" fmla="*/ 9765625 h 96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2944;p18"/>
              <p:cNvSpPr>
                <a:spLocks/>
              </p:cNvSpPr>
              <p:nvPr/>
            </p:nvSpPr>
            <p:spPr bwMode="auto">
              <a:xfrm>
                <a:off x="1125950" y="1425825"/>
                <a:ext cx="212075" cy="231125"/>
              </a:xfrm>
              <a:custGeom>
                <a:avLst/>
                <a:gdLst>
                  <a:gd name="T0" fmla="*/ 2147483646 w 8483"/>
                  <a:gd name="T1" fmla="*/ 0 h 9245"/>
                  <a:gd name="T2" fmla="*/ 2147483646 w 8483"/>
                  <a:gd name="T3" fmla="*/ 2147483646 h 9245"/>
                  <a:gd name="T4" fmla="*/ 488281250 w 8483"/>
                  <a:gd name="T5" fmla="*/ 2147483646 h 9245"/>
                  <a:gd name="T6" fmla="*/ 2147483646 w 8483"/>
                  <a:gd name="T7" fmla="*/ 2147483646 h 9245"/>
                  <a:gd name="T8" fmla="*/ 2147483646 w 8483"/>
                  <a:gd name="T9" fmla="*/ 2147483646 h 9245"/>
                  <a:gd name="T10" fmla="*/ 2147483646 w 8483"/>
                  <a:gd name="T11" fmla="*/ 2147483646 h 9245"/>
                  <a:gd name="T12" fmla="*/ 2147483646 w 8483"/>
                  <a:gd name="T13" fmla="*/ 0 h 92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2945;p18"/>
              <p:cNvSpPr>
                <a:spLocks/>
              </p:cNvSpPr>
              <p:nvPr/>
            </p:nvSpPr>
            <p:spPr bwMode="auto">
              <a:xfrm>
                <a:off x="872725" y="1410800"/>
                <a:ext cx="414450" cy="218025"/>
              </a:xfrm>
              <a:custGeom>
                <a:avLst/>
                <a:gdLst>
                  <a:gd name="T0" fmla="*/ 2147483646 w 16578"/>
                  <a:gd name="T1" fmla="*/ 0 h 8721"/>
                  <a:gd name="T2" fmla="*/ 2147483646 w 16578"/>
                  <a:gd name="T3" fmla="*/ 839843750 h 8721"/>
                  <a:gd name="T4" fmla="*/ 1445312500 w 16578"/>
                  <a:gd name="T5" fmla="*/ 2147483646 h 8721"/>
                  <a:gd name="T6" fmla="*/ 2147483646 w 16578"/>
                  <a:gd name="T7" fmla="*/ 2147483646 h 8721"/>
                  <a:gd name="T8" fmla="*/ 2147483646 w 16578"/>
                  <a:gd name="T9" fmla="*/ 2147483646 h 8721"/>
                  <a:gd name="T10" fmla="*/ 2147483646 w 16578"/>
                  <a:gd name="T11" fmla="*/ 2147483646 h 8721"/>
                  <a:gd name="T12" fmla="*/ 2147483646 w 16578"/>
                  <a:gd name="T13" fmla="*/ 0 h 87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2946;p18"/>
              <p:cNvSpPr>
                <a:spLocks/>
              </p:cNvSpPr>
              <p:nvPr/>
            </p:nvSpPr>
            <p:spPr bwMode="auto">
              <a:xfrm>
                <a:off x="980400" y="1404150"/>
                <a:ext cx="289450" cy="134325"/>
              </a:xfrm>
              <a:custGeom>
                <a:avLst/>
                <a:gdLst>
                  <a:gd name="T0" fmla="*/ 2147483646 w 11578"/>
                  <a:gd name="T1" fmla="*/ 0 h 5373"/>
                  <a:gd name="T2" fmla="*/ 2147483646 w 11578"/>
                  <a:gd name="T3" fmla="*/ 2147483646 h 5373"/>
                  <a:gd name="T4" fmla="*/ 947265625 w 11578"/>
                  <a:gd name="T5" fmla="*/ 2147483646 h 5373"/>
                  <a:gd name="T6" fmla="*/ 2147483646 w 11578"/>
                  <a:gd name="T7" fmla="*/ 2147483646 h 5373"/>
                  <a:gd name="T8" fmla="*/ 2147483646 w 11578"/>
                  <a:gd name="T9" fmla="*/ 2147483646 h 5373"/>
                  <a:gd name="T10" fmla="*/ 2147483646 w 11578"/>
                  <a:gd name="T11" fmla="*/ 2147483646 h 5373"/>
                  <a:gd name="T12" fmla="*/ 2147483646 w 11578"/>
                  <a:gd name="T13" fmla="*/ 2147483646 h 5373"/>
                  <a:gd name="T14" fmla="*/ 2147483646 w 11578"/>
                  <a:gd name="T15" fmla="*/ 2147483646 h 5373"/>
                  <a:gd name="T16" fmla="*/ 2147483646 w 11578"/>
                  <a:gd name="T17" fmla="*/ 2147483646 h 5373"/>
                  <a:gd name="T18" fmla="*/ 2147483646 w 11578"/>
                  <a:gd name="T19" fmla="*/ 166015625 h 5373"/>
                  <a:gd name="T20" fmla="*/ 2147483646 w 11578"/>
                  <a:gd name="T21" fmla="*/ 0 h 53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2947;p18"/>
              <p:cNvSpPr>
                <a:spLocks/>
              </p:cNvSpPr>
              <p:nvPr/>
            </p:nvSpPr>
            <p:spPr bwMode="auto">
              <a:xfrm>
                <a:off x="789025" y="1324225"/>
                <a:ext cx="491750" cy="121800"/>
              </a:xfrm>
              <a:custGeom>
                <a:avLst/>
                <a:gdLst>
                  <a:gd name="T0" fmla="*/ 2147483646 w 19670"/>
                  <a:gd name="T1" fmla="*/ 9765625 h 4872"/>
                  <a:gd name="T2" fmla="*/ 2147483646 w 19670"/>
                  <a:gd name="T3" fmla="*/ 2147483646 h 4872"/>
                  <a:gd name="T4" fmla="*/ 2147483646 w 19670"/>
                  <a:gd name="T5" fmla="*/ 2147483646 h 4872"/>
                  <a:gd name="T6" fmla="*/ 2147483646 w 19670"/>
                  <a:gd name="T7" fmla="*/ 2147483646 h 4872"/>
                  <a:gd name="T8" fmla="*/ 2147483646 w 19670"/>
                  <a:gd name="T9" fmla="*/ 2147483646 h 4872"/>
                  <a:gd name="T10" fmla="*/ 2147483646 w 19670"/>
                  <a:gd name="T11" fmla="*/ 2147483646 h 4872"/>
                  <a:gd name="T12" fmla="*/ 2147483646 w 19670"/>
                  <a:gd name="T13" fmla="*/ 9765625 h 48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2948;p18"/>
              <p:cNvSpPr>
                <a:spLocks/>
              </p:cNvSpPr>
              <p:nvPr/>
            </p:nvSpPr>
            <p:spPr bwMode="auto">
              <a:xfrm>
                <a:off x="981525" y="1249500"/>
                <a:ext cx="328025" cy="181475"/>
              </a:xfrm>
              <a:custGeom>
                <a:avLst/>
                <a:gdLst>
                  <a:gd name="T0" fmla="*/ 2147483646 w 13121"/>
                  <a:gd name="T1" fmla="*/ 0 h 7259"/>
                  <a:gd name="T2" fmla="*/ 1689453125 w 13121"/>
                  <a:gd name="T3" fmla="*/ 2147483646 h 7259"/>
                  <a:gd name="T4" fmla="*/ 2147483646 w 13121"/>
                  <a:gd name="T5" fmla="*/ 2147483646 h 7259"/>
                  <a:gd name="T6" fmla="*/ 2147483646 w 13121"/>
                  <a:gd name="T7" fmla="*/ 2147483646 h 7259"/>
                  <a:gd name="T8" fmla="*/ 2147483646 w 13121"/>
                  <a:gd name="T9" fmla="*/ 2147483646 h 7259"/>
                  <a:gd name="T10" fmla="*/ 2147483646 w 13121"/>
                  <a:gd name="T11" fmla="*/ 19531250 h 7259"/>
                  <a:gd name="T12" fmla="*/ 2147483646 w 13121"/>
                  <a:gd name="T13" fmla="*/ 0 h 72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2949;p18"/>
              <p:cNvSpPr>
                <a:spLocks/>
              </p:cNvSpPr>
              <p:nvPr/>
            </p:nvSpPr>
            <p:spPr bwMode="auto">
              <a:xfrm>
                <a:off x="973500" y="1174075"/>
                <a:ext cx="356800" cy="239800"/>
              </a:xfrm>
              <a:custGeom>
                <a:avLst/>
                <a:gdLst>
                  <a:gd name="T0" fmla="*/ 2147483646 w 14272"/>
                  <a:gd name="T1" fmla="*/ 9765625 h 9592"/>
                  <a:gd name="T2" fmla="*/ 1855468750 w 14272"/>
                  <a:gd name="T3" fmla="*/ 2147483646 h 9592"/>
                  <a:gd name="T4" fmla="*/ 2147483646 w 14272"/>
                  <a:gd name="T5" fmla="*/ 2147483646 h 9592"/>
                  <a:gd name="T6" fmla="*/ 2147483646 w 14272"/>
                  <a:gd name="T7" fmla="*/ 2147483646 h 9592"/>
                  <a:gd name="T8" fmla="*/ 2147483646 w 14272"/>
                  <a:gd name="T9" fmla="*/ 2147483646 h 9592"/>
                  <a:gd name="T10" fmla="*/ 2147483646 w 14272"/>
                  <a:gd name="T11" fmla="*/ 97656250 h 9592"/>
                  <a:gd name="T12" fmla="*/ 2147483646 w 14272"/>
                  <a:gd name="T13" fmla="*/ 9765625 h 95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2950;p18"/>
              <p:cNvSpPr>
                <a:spLocks/>
              </p:cNvSpPr>
              <p:nvPr/>
            </p:nvSpPr>
            <p:spPr bwMode="auto">
              <a:xfrm>
                <a:off x="1137400" y="950450"/>
                <a:ext cx="180600" cy="461200"/>
              </a:xfrm>
              <a:custGeom>
                <a:avLst/>
                <a:gdLst>
                  <a:gd name="T0" fmla="*/ 1767578125 w 7224"/>
                  <a:gd name="T1" fmla="*/ 9765625 h 18448"/>
                  <a:gd name="T2" fmla="*/ 175781250 w 7224"/>
                  <a:gd name="T3" fmla="*/ 2147483646 h 18448"/>
                  <a:gd name="T4" fmla="*/ 2147483646 w 7224"/>
                  <a:gd name="T5" fmla="*/ 2147483646 h 18448"/>
                  <a:gd name="T6" fmla="*/ 2147483646 w 7224"/>
                  <a:gd name="T7" fmla="*/ 2147483646 h 18448"/>
                  <a:gd name="T8" fmla="*/ 2147483646 w 7224"/>
                  <a:gd name="T9" fmla="*/ 2147483646 h 18448"/>
                  <a:gd name="T10" fmla="*/ 2147483646 w 7224"/>
                  <a:gd name="T11" fmla="*/ 1376953125 h 18448"/>
                  <a:gd name="T12" fmla="*/ 1767578125 w 7224"/>
                  <a:gd name="T13" fmla="*/ 9765625 h 184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2951;p18"/>
              <p:cNvSpPr>
                <a:spLocks/>
              </p:cNvSpPr>
              <p:nvPr/>
            </p:nvSpPr>
            <p:spPr bwMode="auto">
              <a:xfrm>
                <a:off x="1214125" y="977300"/>
                <a:ext cx="139375" cy="450850"/>
              </a:xfrm>
              <a:custGeom>
                <a:avLst/>
                <a:gdLst>
                  <a:gd name="T0" fmla="*/ 1865234375 w 5575"/>
                  <a:gd name="T1" fmla="*/ 0 h 18034"/>
                  <a:gd name="T2" fmla="*/ 175781250 w 5575"/>
                  <a:gd name="T3" fmla="*/ 2147483646 h 18034"/>
                  <a:gd name="T4" fmla="*/ 2147483646 w 5575"/>
                  <a:gd name="T5" fmla="*/ 2147483646 h 18034"/>
                  <a:gd name="T6" fmla="*/ 2147483646 w 5575"/>
                  <a:gd name="T7" fmla="*/ 2147483646 h 18034"/>
                  <a:gd name="T8" fmla="*/ 2147483646 w 5575"/>
                  <a:gd name="T9" fmla="*/ 2147483646 h 18034"/>
                  <a:gd name="T10" fmla="*/ 2147483646 w 5575"/>
                  <a:gd name="T11" fmla="*/ 1269531250 h 18034"/>
                  <a:gd name="T12" fmla="*/ 1865234375 w 5575"/>
                  <a:gd name="T13" fmla="*/ 0 h 180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2952;p18"/>
              <p:cNvSpPr>
                <a:spLocks/>
              </p:cNvSpPr>
              <p:nvPr/>
            </p:nvSpPr>
            <p:spPr bwMode="auto">
              <a:xfrm>
                <a:off x="1288100" y="1008875"/>
                <a:ext cx="84550" cy="411475"/>
              </a:xfrm>
              <a:custGeom>
                <a:avLst/>
                <a:gdLst>
                  <a:gd name="T0" fmla="*/ 2050781250 w 3382"/>
                  <a:gd name="T1" fmla="*/ 9765625 h 16459"/>
                  <a:gd name="T2" fmla="*/ 371093750 w 3382"/>
                  <a:gd name="T3" fmla="*/ 2001953125 h 16459"/>
                  <a:gd name="T4" fmla="*/ 2147483646 w 3382"/>
                  <a:gd name="T5" fmla="*/ 2147483646 h 16459"/>
                  <a:gd name="T6" fmla="*/ 2147483646 w 3382"/>
                  <a:gd name="T7" fmla="*/ 2147483646 h 16459"/>
                  <a:gd name="T8" fmla="*/ 2147483646 w 3382"/>
                  <a:gd name="T9" fmla="*/ 2147483646 h 16459"/>
                  <a:gd name="T10" fmla="*/ 2147483646 w 3382"/>
                  <a:gd name="T11" fmla="*/ 1113281250 h 16459"/>
                  <a:gd name="T12" fmla="*/ 2050781250 w 3382"/>
                  <a:gd name="T13" fmla="*/ 9765625 h 164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2953;p18"/>
              <p:cNvSpPr>
                <a:spLocks/>
              </p:cNvSpPr>
              <p:nvPr/>
            </p:nvSpPr>
            <p:spPr bwMode="auto">
              <a:xfrm>
                <a:off x="1308525" y="1001450"/>
                <a:ext cx="276000" cy="379950"/>
              </a:xfrm>
              <a:custGeom>
                <a:avLst/>
                <a:gdLst>
                  <a:gd name="T0" fmla="*/ 2147483646 w 11040"/>
                  <a:gd name="T1" fmla="*/ 9765625 h 15198"/>
                  <a:gd name="T2" fmla="*/ 2147483646 w 11040"/>
                  <a:gd name="T3" fmla="*/ 742187500 h 15198"/>
                  <a:gd name="T4" fmla="*/ 2147483646 w 11040"/>
                  <a:gd name="T5" fmla="*/ 2147483646 h 15198"/>
                  <a:gd name="T6" fmla="*/ 2147483646 w 11040"/>
                  <a:gd name="T7" fmla="*/ 2147483646 h 15198"/>
                  <a:gd name="T8" fmla="*/ 2147483646 w 11040"/>
                  <a:gd name="T9" fmla="*/ 2147483646 h 15198"/>
                  <a:gd name="T10" fmla="*/ 2147483646 w 11040"/>
                  <a:gd name="T11" fmla="*/ 2147483646 h 15198"/>
                  <a:gd name="T12" fmla="*/ 2147483646 w 11040"/>
                  <a:gd name="T13" fmla="*/ 9765625 h 15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2954;p18"/>
              <p:cNvSpPr>
                <a:spLocks/>
              </p:cNvSpPr>
              <p:nvPr/>
            </p:nvSpPr>
            <p:spPr bwMode="auto">
              <a:xfrm>
                <a:off x="1296875" y="1110600"/>
                <a:ext cx="319475" cy="325350"/>
              </a:xfrm>
              <a:custGeom>
                <a:avLst/>
                <a:gdLst>
                  <a:gd name="T0" fmla="*/ 2147483646 w 12779"/>
                  <a:gd name="T1" fmla="*/ 0 h 13014"/>
                  <a:gd name="T2" fmla="*/ 2147483646 w 12779"/>
                  <a:gd name="T3" fmla="*/ 556640625 h 13014"/>
                  <a:gd name="T4" fmla="*/ 2147483646 w 12779"/>
                  <a:gd name="T5" fmla="*/ 2147483646 h 13014"/>
                  <a:gd name="T6" fmla="*/ 2147483646 w 12779"/>
                  <a:gd name="T7" fmla="*/ 2147483646 h 13014"/>
                  <a:gd name="T8" fmla="*/ 2147483646 w 12779"/>
                  <a:gd name="T9" fmla="*/ 2147483646 h 13014"/>
                  <a:gd name="T10" fmla="*/ 2147483646 w 12779"/>
                  <a:gd name="T11" fmla="*/ 2147483646 h 13014"/>
                  <a:gd name="T12" fmla="*/ 2147483646 w 12779"/>
                  <a:gd name="T13" fmla="*/ 0 h 130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2955;p18"/>
              <p:cNvSpPr>
                <a:spLocks/>
              </p:cNvSpPr>
              <p:nvPr/>
            </p:nvSpPr>
            <p:spPr bwMode="auto">
              <a:xfrm>
                <a:off x="1281425" y="1174950"/>
                <a:ext cx="353375" cy="261450"/>
              </a:xfrm>
              <a:custGeom>
                <a:avLst/>
                <a:gdLst>
                  <a:gd name="T0" fmla="*/ 2147483646 w 14135"/>
                  <a:gd name="T1" fmla="*/ 0 h 10458"/>
                  <a:gd name="T2" fmla="*/ 2147483646 w 14135"/>
                  <a:gd name="T3" fmla="*/ 351562500 h 10458"/>
                  <a:gd name="T4" fmla="*/ 2147483646 w 14135"/>
                  <a:gd name="T5" fmla="*/ 2147483646 h 10458"/>
                  <a:gd name="T6" fmla="*/ 2147483646 w 14135"/>
                  <a:gd name="T7" fmla="*/ 2147483646 h 10458"/>
                  <a:gd name="T8" fmla="*/ 2147483646 w 14135"/>
                  <a:gd name="T9" fmla="*/ 2147483646 h 10458"/>
                  <a:gd name="T10" fmla="*/ 2147483646 w 14135"/>
                  <a:gd name="T11" fmla="*/ 2147483646 h 10458"/>
                  <a:gd name="T12" fmla="*/ 2147483646 w 14135"/>
                  <a:gd name="T13" fmla="*/ 0 h 104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2956;p18"/>
              <p:cNvSpPr>
                <a:spLocks/>
              </p:cNvSpPr>
              <p:nvPr/>
            </p:nvSpPr>
            <p:spPr bwMode="auto">
              <a:xfrm>
                <a:off x="1290625" y="1350725"/>
                <a:ext cx="465300" cy="87950"/>
              </a:xfrm>
              <a:custGeom>
                <a:avLst/>
                <a:gdLst>
                  <a:gd name="T0" fmla="*/ 2147483646 w 18612"/>
                  <a:gd name="T1" fmla="*/ 0 h 3518"/>
                  <a:gd name="T2" fmla="*/ 2147483646 w 18612"/>
                  <a:gd name="T3" fmla="*/ 2147483646 h 3518"/>
                  <a:gd name="T4" fmla="*/ 2147483646 w 18612"/>
                  <a:gd name="T5" fmla="*/ 2147483646 h 3518"/>
                  <a:gd name="T6" fmla="*/ 2147483646 w 18612"/>
                  <a:gd name="T7" fmla="*/ 2147483646 h 3518"/>
                  <a:gd name="T8" fmla="*/ 2147483646 w 18612"/>
                  <a:gd name="T9" fmla="*/ 2147483646 h 3518"/>
                  <a:gd name="T10" fmla="*/ 2147483646 w 18612"/>
                  <a:gd name="T11" fmla="*/ 2147483646 h 3518"/>
                  <a:gd name="T12" fmla="*/ 2147483646 w 18612"/>
                  <a:gd name="T13" fmla="*/ 2147483646 h 3518"/>
                  <a:gd name="T14" fmla="*/ 2147483646 w 18612"/>
                  <a:gd name="T15" fmla="*/ 2147483646 h 3518"/>
                  <a:gd name="T16" fmla="*/ 2147483646 w 18612"/>
                  <a:gd name="T17" fmla="*/ 0 h 35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0" name="Google Shape;2957;p18"/>
              <p:cNvSpPr>
                <a:spLocks/>
              </p:cNvSpPr>
              <p:nvPr/>
            </p:nvSpPr>
            <p:spPr bwMode="auto">
              <a:xfrm>
                <a:off x="1303125" y="1429000"/>
                <a:ext cx="401400" cy="68750"/>
              </a:xfrm>
              <a:custGeom>
                <a:avLst/>
                <a:gdLst>
                  <a:gd name="T0" fmla="*/ 2147483646 w 16056"/>
                  <a:gd name="T1" fmla="*/ 9765625 h 2750"/>
                  <a:gd name="T2" fmla="*/ 2147483646 w 16056"/>
                  <a:gd name="T3" fmla="*/ 253906250 h 2750"/>
                  <a:gd name="T4" fmla="*/ 2147483646 w 16056"/>
                  <a:gd name="T5" fmla="*/ 2147483646 h 2750"/>
                  <a:gd name="T6" fmla="*/ 2147483646 w 16056"/>
                  <a:gd name="T7" fmla="*/ 2147483646 h 2750"/>
                  <a:gd name="T8" fmla="*/ 2147483646 w 16056"/>
                  <a:gd name="T9" fmla="*/ 2147483646 h 2750"/>
                  <a:gd name="T10" fmla="*/ 2147483646 w 16056"/>
                  <a:gd name="T11" fmla="*/ 2147483646 h 2750"/>
                  <a:gd name="T12" fmla="*/ 2147483646 w 16056"/>
                  <a:gd name="T13" fmla="*/ 2147483646 h 2750"/>
                  <a:gd name="T14" fmla="*/ 2147483646 w 16056"/>
                  <a:gd name="T15" fmla="*/ 2147483646 h 2750"/>
                  <a:gd name="T16" fmla="*/ 2147483646 w 16056"/>
                  <a:gd name="T17" fmla="*/ 9765625 h 27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1" name="Google Shape;2958;p18"/>
              <p:cNvSpPr>
                <a:spLocks/>
              </p:cNvSpPr>
              <p:nvPr/>
            </p:nvSpPr>
            <p:spPr bwMode="auto">
              <a:xfrm>
                <a:off x="1295700" y="1386875"/>
                <a:ext cx="344450" cy="74750"/>
              </a:xfrm>
              <a:custGeom>
                <a:avLst/>
                <a:gdLst>
                  <a:gd name="T0" fmla="*/ 2147483646 w 13778"/>
                  <a:gd name="T1" fmla="*/ 0 h 2990"/>
                  <a:gd name="T2" fmla="*/ 2147483646 w 13778"/>
                  <a:gd name="T3" fmla="*/ 2147483646 h 2990"/>
                  <a:gd name="T4" fmla="*/ 2147483646 w 13778"/>
                  <a:gd name="T5" fmla="*/ 2147483646 h 2990"/>
                  <a:gd name="T6" fmla="*/ 2147483646 w 13778"/>
                  <a:gd name="T7" fmla="*/ 2147483646 h 2990"/>
                  <a:gd name="T8" fmla="*/ 2147483646 w 13778"/>
                  <a:gd name="T9" fmla="*/ 2147483646 h 2990"/>
                  <a:gd name="T10" fmla="*/ 2147483646 w 13778"/>
                  <a:gd name="T11" fmla="*/ 2147483646 h 2990"/>
                  <a:gd name="T12" fmla="*/ 2147483646 w 13778"/>
                  <a:gd name="T13" fmla="*/ 2147483646 h 2990"/>
                  <a:gd name="T14" fmla="*/ 2147483646 w 13778"/>
                  <a:gd name="T15" fmla="*/ 0 h 29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2959;p18"/>
              <p:cNvSpPr>
                <a:spLocks/>
              </p:cNvSpPr>
              <p:nvPr/>
            </p:nvSpPr>
            <p:spPr bwMode="auto">
              <a:xfrm>
                <a:off x="1275475" y="1444025"/>
                <a:ext cx="345175" cy="106875"/>
              </a:xfrm>
              <a:custGeom>
                <a:avLst/>
                <a:gdLst>
                  <a:gd name="T0" fmla="*/ 2147483646 w 13807"/>
                  <a:gd name="T1" fmla="*/ 9765625 h 4275"/>
                  <a:gd name="T2" fmla="*/ 2147483646 w 13807"/>
                  <a:gd name="T3" fmla="*/ 2147483646 h 4275"/>
                  <a:gd name="T4" fmla="*/ 2147483646 w 13807"/>
                  <a:gd name="T5" fmla="*/ 2147483646 h 4275"/>
                  <a:gd name="T6" fmla="*/ 2147483646 w 13807"/>
                  <a:gd name="T7" fmla="*/ 2147483646 h 4275"/>
                  <a:gd name="T8" fmla="*/ 2147483646 w 13807"/>
                  <a:gd name="T9" fmla="*/ 2147483646 h 4275"/>
                  <a:gd name="T10" fmla="*/ 2147483646 w 13807"/>
                  <a:gd name="T11" fmla="*/ 2147483646 h 4275"/>
                  <a:gd name="T12" fmla="*/ 2147483646 w 13807"/>
                  <a:gd name="T13" fmla="*/ 2147483646 h 4275"/>
                  <a:gd name="T14" fmla="*/ 2147483646 w 13807"/>
                  <a:gd name="T15" fmla="*/ 29296875 h 4275"/>
                  <a:gd name="T16" fmla="*/ 2147483646 w 13807"/>
                  <a:gd name="T17" fmla="*/ 9765625 h 42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2960;p18"/>
              <p:cNvSpPr>
                <a:spLocks/>
              </p:cNvSpPr>
              <p:nvPr/>
            </p:nvSpPr>
            <p:spPr bwMode="auto">
              <a:xfrm>
                <a:off x="1137825" y="1157600"/>
                <a:ext cx="342175" cy="387200"/>
              </a:xfrm>
              <a:custGeom>
                <a:avLst/>
                <a:gdLst>
                  <a:gd name="T0" fmla="*/ 2147483646 w 13687"/>
                  <a:gd name="T1" fmla="*/ 2147483646 h 15488"/>
                  <a:gd name="T2" fmla="*/ 2147483646 w 13687"/>
                  <a:gd name="T3" fmla="*/ 2147483646 h 15488"/>
                  <a:gd name="T4" fmla="*/ 2147483646 w 13687"/>
                  <a:gd name="T5" fmla="*/ 2147483646 h 15488"/>
                  <a:gd name="T6" fmla="*/ 2147483646 w 13687"/>
                  <a:gd name="T7" fmla="*/ 2147483646 h 15488"/>
                  <a:gd name="T8" fmla="*/ 2147483646 w 13687"/>
                  <a:gd name="T9" fmla="*/ 2147483646 h 15488"/>
                  <a:gd name="T10" fmla="*/ 2147483646 w 13687"/>
                  <a:gd name="T11" fmla="*/ 2147483646 h 15488"/>
                  <a:gd name="T12" fmla="*/ 2147483646 w 13687"/>
                  <a:gd name="T13" fmla="*/ 2147483646 h 15488"/>
                  <a:gd name="T14" fmla="*/ 2147483646 w 13687"/>
                  <a:gd name="T15" fmla="*/ 2147483646 h 15488"/>
                  <a:gd name="T16" fmla="*/ 2147483646 w 13687"/>
                  <a:gd name="T17" fmla="*/ 2147483646 h 15488"/>
                  <a:gd name="T18" fmla="*/ 2147483646 w 13687"/>
                  <a:gd name="T19" fmla="*/ 2147483646 h 15488"/>
                  <a:gd name="T20" fmla="*/ 2147483646 w 13687"/>
                  <a:gd name="T21" fmla="*/ 2147483646 h 15488"/>
                  <a:gd name="T22" fmla="*/ 2147483646 w 13687"/>
                  <a:gd name="T23" fmla="*/ 2147483646 h 15488"/>
                  <a:gd name="T24" fmla="*/ 2147483646 w 13687"/>
                  <a:gd name="T25" fmla="*/ 2147483646 h 15488"/>
                  <a:gd name="T26" fmla="*/ 2147483646 w 13687"/>
                  <a:gd name="T27" fmla="*/ 2147483646 h 15488"/>
                  <a:gd name="T28" fmla="*/ 2147483646 w 13687"/>
                  <a:gd name="T29" fmla="*/ 2147483646 h 15488"/>
                  <a:gd name="T30" fmla="*/ 2147483646 w 13687"/>
                  <a:gd name="T31" fmla="*/ 2147483646 h 15488"/>
                  <a:gd name="T32" fmla="*/ 2147483646 w 13687"/>
                  <a:gd name="T33" fmla="*/ 2147483646 h 15488"/>
                  <a:gd name="T34" fmla="*/ 2147483646 w 13687"/>
                  <a:gd name="T35" fmla="*/ 2147483646 h 15488"/>
                  <a:gd name="T36" fmla="*/ 2147483646 w 13687"/>
                  <a:gd name="T37" fmla="*/ 2147483646 h 15488"/>
                  <a:gd name="T38" fmla="*/ 2147483646 w 13687"/>
                  <a:gd name="T39" fmla="*/ 2147483646 h 15488"/>
                  <a:gd name="T40" fmla="*/ 2147483646 w 13687"/>
                  <a:gd name="T41" fmla="*/ 2147483646 h 15488"/>
                  <a:gd name="T42" fmla="*/ 2147483646 w 13687"/>
                  <a:gd name="T43" fmla="*/ 2147483646 h 15488"/>
                  <a:gd name="T44" fmla="*/ 2147483646 w 13687"/>
                  <a:gd name="T45" fmla="*/ 2147483646 h 15488"/>
                  <a:gd name="T46" fmla="*/ 2147483646 w 13687"/>
                  <a:gd name="T47" fmla="*/ 2147483646 h 15488"/>
                  <a:gd name="T48" fmla="*/ 2147483646 w 13687"/>
                  <a:gd name="T49" fmla="*/ 2147483646 h 15488"/>
                  <a:gd name="T50" fmla="*/ 2147483646 w 13687"/>
                  <a:gd name="T51" fmla="*/ 2147483646 h 15488"/>
                  <a:gd name="T52" fmla="*/ 2147483646 w 13687"/>
                  <a:gd name="T53" fmla="*/ 2147483646 h 15488"/>
                  <a:gd name="T54" fmla="*/ 2147483646 w 13687"/>
                  <a:gd name="T55" fmla="*/ 2147483646 h 15488"/>
                  <a:gd name="T56" fmla="*/ 2147483646 w 13687"/>
                  <a:gd name="T57" fmla="*/ 2147483646 h 15488"/>
                  <a:gd name="T58" fmla="*/ 2147483646 w 13687"/>
                  <a:gd name="T59" fmla="*/ 2147483646 h 15488"/>
                  <a:gd name="T60" fmla="*/ 2147483646 w 13687"/>
                  <a:gd name="T61" fmla="*/ 2147483646 h 15488"/>
                  <a:gd name="T62" fmla="*/ 2147483646 w 13687"/>
                  <a:gd name="T63" fmla="*/ 9765625 h 154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2961;p18"/>
              <p:cNvSpPr>
                <a:spLocks/>
              </p:cNvSpPr>
              <p:nvPr/>
            </p:nvSpPr>
            <p:spPr bwMode="auto">
              <a:xfrm>
                <a:off x="1239650" y="1283750"/>
                <a:ext cx="136800" cy="139925"/>
              </a:xfrm>
              <a:custGeom>
                <a:avLst/>
                <a:gdLst>
                  <a:gd name="T0" fmla="*/ 2147483646 w 5472"/>
                  <a:gd name="T1" fmla="*/ 0 h 5597"/>
                  <a:gd name="T2" fmla="*/ 2147483646 w 5472"/>
                  <a:gd name="T3" fmla="*/ 888671875 h 5597"/>
                  <a:gd name="T4" fmla="*/ 2147483646 w 5472"/>
                  <a:gd name="T5" fmla="*/ 2147483646 h 5597"/>
                  <a:gd name="T6" fmla="*/ 1494140625 w 5472"/>
                  <a:gd name="T7" fmla="*/ 2147483646 h 5597"/>
                  <a:gd name="T8" fmla="*/ 2147483646 w 5472"/>
                  <a:gd name="T9" fmla="*/ 2147483646 h 5597"/>
                  <a:gd name="T10" fmla="*/ 2147483646 w 5472"/>
                  <a:gd name="T11" fmla="*/ 2147483646 h 5597"/>
                  <a:gd name="T12" fmla="*/ 2147483646 w 5472"/>
                  <a:gd name="T13" fmla="*/ 2147483646 h 5597"/>
                  <a:gd name="T14" fmla="*/ 2147483646 w 5472"/>
                  <a:gd name="T15" fmla="*/ 2147483646 h 5597"/>
                  <a:gd name="T16" fmla="*/ 2147483646 w 5472"/>
                  <a:gd name="T17" fmla="*/ 2147483646 h 5597"/>
                  <a:gd name="T18" fmla="*/ 2147483646 w 5472"/>
                  <a:gd name="T19" fmla="*/ 2147483646 h 5597"/>
                  <a:gd name="T20" fmla="*/ 2147483646 w 5472"/>
                  <a:gd name="T21" fmla="*/ 2147483646 h 5597"/>
                  <a:gd name="T22" fmla="*/ 2147483646 w 5472"/>
                  <a:gd name="T23" fmla="*/ 2147483646 h 5597"/>
                  <a:gd name="T24" fmla="*/ 2147483646 w 5472"/>
                  <a:gd name="T25" fmla="*/ 2147483646 h 5597"/>
                  <a:gd name="T26" fmla="*/ 2147483646 w 5472"/>
                  <a:gd name="T27" fmla="*/ 2147483646 h 5597"/>
                  <a:gd name="T28" fmla="*/ 2147483646 w 5472"/>
                  <a:gd name="T29" fmla="*/ 1914062500 h 5597"/>
                  <a:gd name="T30" fmla="*/ 2147483646 w 5472"/>
                  <a:gd name="T31" fmla="*/ 2147483646 h 5597"/>
                  <a:gd name="T32" fmla="*/ 2147483646 w 5472"/>
                  <a:gd name="T33" fmla="*/ 0 h 559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9" name="Google Shape;2962;p18"/>
            <p:cNvSpPr>
              <a:spLocks/>
            </p:cNvSpPr>
            <p:nvPr/>
          </p:nvSpPr>
          <p:spPr bwMode="auto">
            <a:xfrm>
              <a:off x="117850" y="10300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0" name="Google Shape;2963;p18"/>
            <p:cNvSpPr>
              <a:spLocks/>
            </p:cNvSpPr>
            <p:nvPr/>
          </p:nvSpPr>
          <p:spPr bwMode="auto">
            <a:xfrm>
              <a:off x="117850" y="1927675"/>
              <a:ext cx="191400" cy="173775"/>
            </a:xfrm>
            <a:custGeom>
              <a:avLst/>
              <a:gdLst>
                <a:gd name="T0" fmla="*/ 2147483646 w 7656"/>
                <a:gd name="T1" fmla="*/ 2147483646 h 6951"/>
                <a:gd name="T2" fmla="*/ 2147483646 w 7656"/>
                <a:gd name="T3" fmla="*/ 2147483646 h 6951"/>
                <a:gd name="T4" fmla="*/ 2147483646 w 7656"/>
                <a:gd name="T5" fmla="*/ 2147483646 h 6951"/>
                <a:gd name="T6" fmla="*/ 2147483646 w 7656"/>
                <a:gd name="T7" fmla="*/ 2147483646 h 6951"/>
                <a:gd name="T8" fmla="*/ 2147483646 w 7656"/>
                <a:gd name="T9" fmla="*/ 2147483646 h 6951"/>
                <a:gd name="T10" fmla="*/ 2147483646 w 7656"/>
                <a:gd name="T11" fmla="*/ 2147483646 h 6951"/>
                <a:gd name="T12" fmla="*/ 2147483646 w 7656"/>
                <a:gd name="T13" fmla="*/ 2147483646 h 6951"/>
                <a:gd name="T14" fmla="*/ 2147483646 w 7656"/>
                <a:gd name="T15" fmla="*/ 2147483646 h 6951"/>
                <a:gd name="T16" fmla="*/ 2147483646 w 7656"/>
                <a:gd name="T17" fmla="*/ 2147483646 h 6951"/>
                <a:gd name="T18" fmla="*/ 2147483646 w 7656"/>
                <a:gd name="T19" fmla="*/ 2147483646 h 6951"/>
                <a:gd name="T20" fmla="*/ 2147483646 w 7656"/>
                <a:gd name="T21" fmla="*/ 2147483646 h 6951"/>
                <a:gd name="T22" fmla="*/ 2147483646 w 7656"/>
                <a:gd name="T23" fmla="*/ 2147483646 h 6951"/>
                <a:gd name="T24" fmla="*/ 2147483646 w 7656"/>
                <a:gd name="T25" fmla="*/ 2147483646 h 6951"/>
                <a:gd name="T26" fmla="*/ 2147483646 w 7656"/>
                <a:gd name="T27" fmla="*/ 2147483646 h 6951"/>
                <a:gd name="T28" fmla="*/ 2147483646 w 7656"/>
                <a:gd name="T29" fmla="*/ 2147483646 h 6951"/>
                <a:gd name="T30" fmla="*/ 2147483646 w 7656"/>
                <a:gd name="T31" fmla="*/ 2147483646 h 6951"/>
                <a:gd name="T32" fmla="*/ 2147483646 w 7656"/>
                <a:gd name="T33" fmla="*/ 2147483646 h 6951"/>
                <a:gd name="T34" fmla="*/ 2147483646 w 7656"/>
                <a:gd name="T35" fmla="*/ 2147483646 h 6951"/>
                <a:gd name="T36" fmla="*/ 2147483646 w 7656"/>
                <a:gd name="T37" fmla="*/ 2147483646 h 6951"/>
                <a:gd name="T38" fmla="*/ 2147483646 w 7656"/>
                <a:gd name="T39" fmla="*/ 2147483646 h 6951"/>
                <a:gd name="T40" fmla="*/ 2147483646 w 7656"/>
                <a:gd name="T41" fmla="*/ 2147483646 h 6951"/>
                <a:gd name="T42" fmla="*/ 2147483646 w 7656"/>
                <a:gd name="T43" fmla="*/ 2147483646 h 6951"/>
                <a:gd name="T44" fmla="*/ 2147483646 w 7656"/>
                <a:gd name="T45" fmla="*/ 2147483646 h 6951"/>
                <a:gd name="T46" fmla="*/ 2147483646 w 7656"/>
                <a:gd name="T47" fmla="*/ 2147483646 h 6951"/>
                <a:gd name="T48" fmla="*/ 2147483646 w 7656"/>
                <a:gd name="T49" fmla="*/ 2147483646 h 6951"/>
                <a:gd name="T50" fmla="*/ 2147483646 w 7656"/>
                <a:gd name="T51" fmla="*/ 2147483646 h 6951"/>
                <a:gd name="T52" fmla="*/ 2147483646 w 7656"/>
                <a:gd name="T53" fmla="*/ 2147483646 h 6951"/>
                <a:gd name="T54" fmla="*/ 2147483646 w 7656"/>
                <a:gd name="T55" fmla="*/ 2147483646 h 6951"/>
                <a:gd name="T56" fmla="*/ 2147483646 w 7656"/>
                <a:gd name="T57" fmla="*/ 2147483646 h 6951"/>
                <a:gd name="T58" fmla="*/ 2147483646 w 7656"/>
                <a:gd name="T59" fmla="*/ 2147483646 h 6951"/>
                <a:gd name="T60" fmla="*/ 2147483646 w 7656"/>
                <a:gd name="T61" fmla="*/ 2147483646 h 6951"/>
                <a:gd name="T62" fmla="*/ 2147483646 w 7656"/>
                <a:gd name="T63" fmla="*/ 2147483646 h 6951"/>
                <a:gd name="T64" fmla="*/ 2147483646 w 7656"/>
                <a:gd name="T65" fmla="*/ 2147483646 h 6951"/>
                <a:gd name="T66" fmla="*/ 2147483646 w 7656"/>
                <a:gd name="T67" fmla="*/ 2147483646 h 6951"/>
                <a:gd name="T68" fmla="*/ 2147483646 w 7656"/>
                <a:gd name="T69" fmla="*/ 2147483646 h 6951"/>
                <a:gd name="T70" fmla="*/ 2147483646 w 7656"/>
                <a:gd name="T71" fmla="*/ 2147483646 h 6951"/>
                <a:gd name="T72" fmla="*/ 2147483646 w 7656"/>
                <a:gd name="T73" fmla="*/ 2147483646 h 6951"/>
                <a:gd name="T74" fmla="*/ 2147483646 w 7656"/>
                <a:gd name="T75" fmla="*/ 0 h 69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1" name="Google Shape;2964;p18"/>
            <p:cNvSpPr>
              <a:spLocks/>
            </p:cNvSpPr>
            <p:nvPr/>
          </p:nvSpPr>
          <p:spPr bwMode="auto">
            <a:xfrm>
              <a:off x="543550" y="3052675"/>
              <a:ext cx="275700" cy="247825"/>
            </a:xfrm>
            <a:custGeom>
              <a:avLst/>
              <a:gdLst>
                <a:gd name="T0" fmla="*/ 2147483646 w 11028"/>
                <a:gd name="T1" fmla="*/ 2147483646 h 9913"/>
                <a:gd name="T2" fmla="*/ 2147483646 w 11028"/>
                <a:gd name="T3" fmla="*/ 2147483646 h 9913"/>
                <a:gd name="T4" fmla="*/ 2147483646 w 11028"/>
                <a:gd name="T5" fmla="*/ 2147483646 h 9913"/>
                <a:gd name="T6" fmla="*/ 2147483646 w 11028"/>
                <a:gd name="T7" fmla="*/ 2147483646 h 9913"/>
                <a:gd name="T8" fmla="*/ 2147483646 w 11028"/>
                <a:gd name="T9" fmla="*/ 2147483646 h 9913"/>
                <a:gd name="T10" fmla="*/ 2147483646 w 11028"/>
                <a:gd name="T11" fmla="*/ 2147483646 h 9913"/>
                <a:gd name="T12" fmla="*/ 2147483646 w 11028"/>
                <a:gd name="T13" fmla="*/ 2147483646 h 9913"/>
                <a:gd name="T14" fmla="*/ 2147483646 w 11028"/>
                <a:gd name="T15" fmla="*/ 2147483646 h 9913"/>
                <a:gd name="T16" fmla="*/ 2147483646 w 11028"/>
                <a:gd name="T17" fmla="*/ 2147483646 h 9913"/>
                <a:gd name="T18" fmla="*/ 2147483646 w 11028"/>
                <a:gd name="T19" fmla="*/ 2147483646 h 9913"/>
                <a:gd name="T20" fmla="*/ 2147483646 w 11028"/>
                <a:gd name="T21" fmla="*/ 2147483646 h 9913"/>
                <a:gd name="T22" fmla="*/ 2147483646 w 11028"/>
                <a:gd name="T23" fmla="*/ 2147483646 h 9913"/>
                <a:gd name="T24" fmla="*/ 2147483646 w 11028"/>
                <a:gd name="T25" fmla="*/ 2147483646 h 9913"/>
                <a:gd name="T26" fmla="*/ 2147483646 w 11028"/>
                <a:gd name="T27" fmla="*/ 2147483646 h 9913"/>
                <a:gd name="T28" fmla="*/ 2147483646 w 11028"/>
                <a:gd name="T29" fmla="*/ 2147483646 h 9913"/>
                <a:gd name="T30" fmla="*/ 2147483646 w 11028"/>
                <a:gd name="T31" fmla="*/ 2147483646 h 9913"/>
                <a:gd name="T32" fmla="*/ 2147483646 w 11028"/>
                <a:gd name="T33" fmla="*/ 2147483646 h 9913"/>
                <a:gd name="T34" fmla="*/ 2147483646 w 11028"/>
                <a:gd name="T35" fmla="*/ 2147483646 h 9913"/>
                <a:gd name="T36" fmla="*/ 2147483646 w 11028"/>
                <a:gd name="T37" fmla="*/ 2147483646 h 9913"/>
                <a:gd name="T38" fmla="*/ 2147483646 w 11028"/>
                <a:gd name="T39" fmla="*/ 2147483646 h 9913"/>
                <a:gd name="T40" fmla="*/ 2147483646 w 11028"/>
                <a:gd name="T41" fmla="*/ 2147483646 h 9913"/>
                <a:gd name="T42" fmla="*/ 2147483646 w 11028"/>
                <a:gd name="T43" fmla="*/ 2147483646 h 9913"/>
                <a:gd name="T44" fmla="*/ 2147483646 w 11028"/>
                <a:gd name="T45" fmla="*/ 2147483646 h 9913"/>
                <a:gd name="T46" fmla="*/ 2147483646 w 11028"/>
                <a:gd name="T47" fmla="*/ 2147483646 h 9913"/>
                <a:gd name="T48" fmla="*/ 2147483646 w 11028"/>
                <a:gd name="T49" fmla="*/ 2147483646 h 9913"/>
                <a:gd name="T50" fmla="*/ 2147483646 w 11028"/>
                <a:gd name="T51" fmla="*/ 2147483646 h 9913"/>
                <a:gd name="T52" fmla="*/ 2147483646 w 11028"/>
                <a:gd name="T53" fmla="*/ 2147483646 h 9913"/>
                <a:gd name="T54" fmla="*/ 2147483646 w 11028"/>
                <a:gd name="T55" fmla="*/ 2147483646 h 9913"/>
                <a:gd name="T56" fmla="*/ 2147483646 w 11028"/>
                <a:gd name="T57" fmla="*/ 2147483646 h 9913"/>
                <a:gd name="T58" fmla="*/ 2147483646 w 11028"/>
                <a:gd name="T59" fmla="*/ 2147483646 h 9913"/>
                <a:gd name="T60" fmla="*/ 2147483646 w 11028"/>
                <a:gd name="T61" fmla="*/ 2147483646 h 9913"/>
                <a:gd name="T62" fmla="*/ 2147483646 w 11028"/>
                <a:gd name="T63" fmla="*/ 2147483646 h 9913"/>
                <a:gd name="T64" fmla="*/ 2147483646 w 11028"/>
                <a:gd name="T65" fmla="*/ 2147483646 h 9913"/>
                <a:gd name="T66" fmla="*/ 2147483646 w 11028"/>
                <a:gd name="T67" fmla="*/ 2147483646 h 9913"/>
                <a:gd name="T68" fmla="*/ 2147483646 w 11028"/>
                <a:gd name="T69" fmla="*/ 2147483646 h 9913"/>
                <a:gd name="T70" fmla="*/ 2147483646 w 11028"/>
                <a:gd name="T71" fmla="*/ 2147483646 h 9913"/>
                <a:gd name="T72" fmla="*/ 2147483646 w 11028"/>
                <a:gd name="T73" fmla="*/ 2147483646 h 9913"/>
                <a:gd name="T74" fmla="*/ 2147483646 w 11028"/>
                <a:gd name="T75" fmla="*/ 9765625 h 99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2" name="Google Shape;2965;p18"/>
            <p:cNvGrpSpPr>
              <a:grpSpLocks/>
            </p:cNvGrpSpPr>
            <p:nvPr/>
          </p:nvGrpSpPr>
          <p:grpSpPr bwMode="auto"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71" name="Google Shape;2966;p18"/>
              <p:cNvSpPr>
                <a:spLocks/>
              </p:cNvSpPr>
              <p:nvPr/>
            </p:nvSpPr>
            <p:spPr bwMode="auto">
              <a:xfrm>
                <a:off x="1734750" y="627100"/>
                <a:ext cx="127600" cy="161425"/>
              </a:xfrm>
              <a:custGeom>
                <a:avLst/>
                <a:gdLst>
                  <a:gd name="T0" fmla="*/ 2147483646 w 5104"/>
                  <a:gd name="T1" fmla="*/ 0 h 6457"/>
                  <a:gd name="T2" fmla="*/ 2147483646 w 5104"/>
                  <a:gd name="T3" fmla="*/ 2147483646 h 6457"/>
                  <a:gd name="T4" fmla="*/ 2147483646 w 5104"/>
                  <a:gd name="T5" fmla="*/ 2147483646 h 6457"/>
                  <a:gd name="T6" fmla="*/ 2147483646 w 5104"/>
                  <a:gd name="T7" fmla="*/ 2147483646 h 6457"/>
                  <a:gd name="T8" fmla="*/ 2147483646 w 5104"/>
                  <a:gd name="T9" fmla="*/ 2147483646 h 6457"/>
                  <a:gd name="T10" fmla="*/ 2147483646 w 5104"/>
                  <a:gd name="T11" fmla="*/ 2147483646 h 6457"/>
                  <a:gd name="T12" fmla="*/ 2147483646 w 5104"/>
                  <a:gd name="T13" fmla="*/ 0 h 64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2967;p18"/>
              <p:cNvSpPr>
                <a:spLocks/>
              </p:cNvSpPr>
              <p:nvPr/>
            </p:nvSpPr>
            <p:spPr bwMode="auto">
              <a:xfrm>
                <a:off x="1865675" y="683675"/>
                <a:ext cx="165975" cy="101750"/>
              </a:xfrm>
              <a:custGeom>
                <a:avLst/>
                <a:gdLst>
                  <a:gd name="T0" fmla="*/ 2147483646 w 6639"/>
                  <a:gd name="T1" fmla="*/ 0 h 4070"/>
                  <a:gd name="T2" fmla="*/ 2147483646 w 6639"/>
                  <a:gd name="T3" fmla="*/ 2147483646 h 4070"/>
                  <a:gd name="T4" fmla="*/ 0 w 6639"/>
                  <a:gd name="T5" fmla="*/ 2147483646 h 4070"/>
                  <a:gd name="T6" fmla="*/ 2147483646 w 6639"/>
                  <a:gd name="T7" fmla="*/ 2147483646 h 4070"/>
                  <a:gd name="T8" fmla="*/ 2147483646 w 6639"/>
                  <a:gd name="T9" fmla="*/ 2147483646 h 4070"/>
                  <a:gd name="T10" fmla="*/ 2147483646 w 6639"/>
                  <a:gd name="T11" fmla="*/ 2147483646 h 4070"/>
                  <a:gd name="T12" fmla="*/ 2147483646 w 6639"/>
                  <a:gd name="T13" fmla="*/ 2147483646 h 4070"/>
                  <a:gd name="T14" fmla="*/ 2147483646 w 6639"/>
                  <a:gd name="T15" fmla="*/ 234375000 h 4070"/>
                  <a:gd name="T16" fmla="*/ 2147483646 w 6639"/>
                  <a:gd name="T17" fmla="*/ 0 h 40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2968;p18"/>
              <p:cNvSpPr>
                <a:spLocks/>
              </p:cNvSpPr>
              <p:nvPr/>
            </p:nvSpPr>
            <p:spPr bwMode="auto">
              <a:xfrm>
                <a:off x="1664700" y="736275"/>
                <a:ext cx="171800" cy="159825"/>
              </a:xfrm>
              <a:custGeom>
                <a:avLst/>
                <a:gdLst>
                  <a:gd name="T0" fmla="*/ 2147483646 w 6872"/>
                  <a:gd name="T1" fmla="*/ 0 h 6393"/>
                  <a:gd name="T2" fmla="*/ 2147483646 w 6872"/>
                  <a:gd name="T3" fmla="*/ 214843750 h 6393"/>
                  <a:gd name="T4" fmla="*/ 332031250 w 6872"/>
                  <a:gd name="T5" fmla="*/ 2147483646 h 6393"/>
                  <a:gd name="T6" fmla="*/ 2147483646 w 6872"/>
                  <a:gd name="T7" fmla="*/ 2147483646 h 6393"/>
                  <a:gd name="T8" fmla="*/ 2147483646 w 6872"/>
                  <a:gd name="T9" fmla="*/ 2147483646 h 6393"/>
                  <a:gd name="T10" fmla="*/ 2147483646 w 6872"/>
                  <a:gd name="T11" fmla="*/ 2147483646 h 6393"/>
                  <a:gd name="T12" fmla="*/ 2147483646 w 6872"/>
                  <a:gd name="T13" fmla="*/ 2147483646 h 6393"/>
                  <a:gd name="T14" fmla="*/ 2147483646 w 6872"/>
                  <a:gd name="T15" fmla="*/ 0 h 63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2969;p18"/>
              <p:cNvSpPr>
                <a:spLocks/>
              </p:cNvSpPr>
              <p:nvPr/>
            </p:nvSpPr>
            <p:spPr bwMode="auto">
              <a:xfrm>
                <a:off x="1832325" y="796850"/>
                <a:ext cx="227675" cy="101800"/>
              </a:xfrm>
              <a:custGeom>
                <a:avLst/>
                <a:gdLst>
                  <a:gd name="T0" fmla="*/ 2147483646 w 9107"/>
                  <a:gd name="T1" fmla="*/ 0 h 4072"/>
                  <a:gd name="T2" fmla="*/ 2147483646 w 9107"/>
                  <a:gd name="T3" fmla="*/ 2147483646 h 4072"/>
                  <a:gd name="T4" fmla="*/ 0 w 9107"/>
                  <a:gd name="T5" fmla="*/ 2147483646 h 4072"/>
                  <a:gd name="T6" fmla="*/ 2147483646 w 9107"/>
                  <a:gd name="T7" fmla="*/ 2147483646 h 4072"/>
                  <a:gd name="T8" fmla="*/ 2147483646 w 9107"/>
                  <a:gd name="T9" fmla="*/ 2147483646 h 4072"/>
                  <a:gd name="T10" fmla="*/ 2147483646 w 9107"/>
                  <a:gd name="T11" fmla="*/ 2147483646 h 4072"/>
                  <a:gd name="T12" fmla="*/ 2147483646 w 9107"/>
                  <a:gd name="T13" fmla="*/ 2147483646 h 4072"/>
                  <a:gd name="T14" fmla="*/ 2147483646 w 9107"/>
                  <a:gd name="T15" fmla="*/ 2147483646 h 4072"/>
                  <a:gd name="T16" fmla="*/ 2147483646 w 9107"/>
                  <a:gd name="T17" fmla="*/ 0 h 40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2970;p18"/>
              <p:cNvSpPr>
                <a:spLocks/>
              </p:cNvSpPr>
              <p:nvPr/>
            </p:nvSpPr>
            <p:spPr bwMode="auto">
              <a:xfrm>
                <a:off x="1611325" y="872625"/>
                <a:ext cx="204325" cy="129400"/>
              </a:xfrm>
              <a:custGeom>
                <a:avLst/>
                <a:gdLst>
                  <a:gd name="T0" fmla="*/ 2147483646 w 8173"/>
                  <a:gd name="T1" fmla="*/ 9765625 h 5176"/>
                  <a:gd name="T2" fmla="*/ 2147483646 w 8173"/>
                  <a:gd name="T3" fmla="*/ 48828125 h 5176"/>
                  <a:gd name="T4" fmla="*/ 2147483646 w 8173"/>
                  <a:gd name="T5" fmla="*/ 2147483646 h 5176"/>
                  <a:gd name="T6" fmla="*/ 1630859375 w 8173"/>
                  <a:gd name="T7" fmla="*/ 2147483646 h 5176"/>
                  <a:gd name="T8" fmla="*/ 2147483646 w 8173"/>
                  <a:gd name="T9" fmla="*/ 2147483646 h 5176"/>
                  <a:gd name="T10" fmla="*/ 2147483646 w 8173"/>
                  <a:gd name="T11" fmla="*/ 2147483646 h 5176"/>
                  <a:gd name="T12" fmla="*/ 2147483646 w 8173"/>
                  <a:gd name="T13" fmla="*/ 2147483646 h 5176"/>
                  <a:gd name="T14" fmla="*/ 2147483646 w 8173"/>
                  <a:gd name="T15" fmla="*/ 9765625 h 51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2971;p18"/>
              <p:cNvSpPr>
                <a:spLocks/>
              </p:cNvSpPr>
              <p:nvPr/>
            </p:nvSpPr>
            <p:spPr bwMode="auto">
              <a:xfrm>
                <a:off x="1814800" y="929450"/>
                <a:ext cx="210175" cy="82125"/>
              </a:xfrm>
              <a:custGeom>
                <a:avLst/>
                <a:gdLst>
                  <a:gd name="T0" fmla="*/ 2147483646 w 8407"/>
                  <a:gd name="T1" fmla="*/ 0 h 3285"/>
                  <a:gd name="T2" fmla="*/ 2147483646 w 8407"/>
                  <a:gd name="T3" fmla="*/ 2147483646 h 3285"/>
                  <a:gd name="T4" fmla="*/ 9765625 w 8407"/>
                  <a:gd name="T5" fmla="*/ 2147483646 h 3285"/>
                  <a:gd name="T6" fmla="*/ 2147483646 w 8407"/>
                  <a:gd name="T7" fmla="*/ 2147483646 h 3285"/>
                  <a:gd name="T8" fmla="*/ 2147483646 w 8407"/>
                  <a:gd name="T9" fmla="*/ 2147483646 h 3285"/>
                  <a:gd name="T10" fmla="*/ 2147483646 w 8407"/>
                  <a:gd name="T11" fmla="*/ 2147483646 h 3285"/>
                  <a:gd name="T12" fmla="*/ 2147483646 w 8407"/>
                  <a:gd name="T13" fmla="*/ 2147483646 h 3285"/>
                  <a:gd name="T14" fmla="*/ 2147483646 w 8407"/>
                  <a:gd name="T15" fmla="*/ 2147483646 h 3285"/>
                  <a:gd name="T16" fmla="*/ 2147483646 w 8407"/>
                  <a:gd name="T17" fmla="*/ 1953125000 h 3285"/>
                  <a:gd name="T18" fmla="*/ 2147483646 w 8407"/>
                  <a:gd name="T19" fmla="*/ 0 h 32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2972;p18"/>
              <p:cNvSpPr>
                <a:spLocks/>
              </p:cNvSpPr>
              <p:nvPr/>
            </p:nvSpPr>
            <p:spPr bwMode="auto">
              <a:xfrm>
                <a:off x="1587150" y="996275"/>
                <a:ext cx="219325" cy="80125"/>
              </a:xfrm>
              <a:custGeom>
                <a:avLst/>
                <a:gdLst>
                  <a:gd name="T0" fmla="*/ 2147483646 w 8773"/>
                  <a:gd name="T1" fmla="*/ 0 h 3205"/>
                  <a:gd name="T2" fmla="*/ 2147483646 w 8773"/>
                  <a:gd name="T3" fmla="*/ 605468750 h 3205"/>
                  <a:gd name="T4" fmla="*/ 2147483646 w 8773"/>
                  <a:gd name="T5" fmla="*/ 2147483646 h 3205"/>
                  <a:gd name="T6" fmla="*/ 2147483646 w 8773"/>
                  <a:gd name="T7" fmla="*/ 2147483646 h 3205"/>
                  <a:gd name="T8" fmla="*/ 2147483646 w 8773"/>
                  <a:gd name="T9" fmla="*/ 2147483646 h 3205"/>
                  <a:gd name="T10" fmla="*/ 2147483646 w 8773"/>
                  <a:gd name="T11" fmla="*/ 2147483646 h 3205"/>
                  <a:gd name="T12" fmla="*/ 2147483646 w 8773"/>
                  <a:gd name="T13" fmla="*/ 2147483646 h 3205"/>
                  <a:gd name="T14" fmla="*/ 2147483646 w 8773"/>
                  <a:gd name="T15" fmla="*/ 2147483646 h 3205"/>
                  <a:gd name="T16" fmla="*/ 2147483646 w 8773"/>
                  <a:gd name="T17" fmla="*/ 0 h 32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2973;p18"/>
              <p:cNvSpPr>
                <a:spLocks/>
              </p:cNvSpPr>
              <p:nvPr/>
            </p:nvSpPr>
            <p:spPr bwMode="auto">
              <a:xfrm>
                <a:off x="1806450" y="1034700"/>
                <a:ext cx="196000" cy="64950"/>
              </a:xfrm>
              <a:custGeom>
                <a:avLst/>
                <a:gdLst>
                  <a:gd name="T0" fmla="*/ 2147483646 w 7840"/>
                  <a:gd name="T1" fmla="*/ 9765625 h 2598"/>
                  <a:gd name="T2" fmla="*/ 9765625 w 7840"/>
                  <a:gd name="T3" fmla="*/ 2147483646 h 2598"/>
                  <a:gd name="T4" fmla="*/ 2147483646 w 7840"/>
                  <a:gd name="T5" fmla="*/ 2147483646 h 2598"/>
                  <a:gd name="T6" fmla="*/ 2147483646 w 7840"/>
                  <a:gd name="T7" fmla="*/ 2147483646 h 2598"/>
                  <a:gd name="T8" fmla="*/ 2147483646 w 7840"/>
                  <a:gd name="T9" fmla="*/ 2147483646 h 2598"/>
                  <a:gd name="T10" fmla="*/ 2147483646 w 7840"/>
                  <a:gd name="T11" fmla="*/ 2147483646 h 2598"/>
                  <a:gd name="T12" fmla="*/ 2147483646 w 7840"/>
                  <a:gd name="T13" fmla="*/ 2147483646 h 2598"/>
                  <a:gd name="T14" fmla="*/ 2147483646 w 7840"/>
                  <a:gd name="T15" fmla="*/ 9765625 h 25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2974;p18"/>
              <p:cNvSpPr>
                <a:spLocks/>
              </p:cNvSpPr>
              <p:nvPr/>
            </p:nvSpPr>
            <p:spPr bwMode="auto">
              <a:xfrm>
                <a:off x="1574625" y="1125475"/>
                <a:ext cx="221025" cy="83125"/>
              </a:xfrm>
              <a:custGeom>
                <a:avLst/>
                <a:gdLst>
                  <a:gd name="T0" fmla="*/ 2147483646 w 8841"/>
                  <a:gd name="T1" fmla="*/ 9765625 h 3325"/>
                  <a:gd name="T2" fmla="*/ 2147483646 w 8841"/>
                  <a:gd name="T3" fmla="*/ 1611328125 h 3325"/>
                  <a:gd name="T4" fmla="*/ 654296875 w 8841"/>
                  <a:gd name="T5" fmla="*/ 2147483646 h 3325"/>
                  <a:gd name="T6" fmla="*/ 2147483646 w 8841"/>
                  <a:gd name="T7" fmla="*/ 2147483646 h 3325"/>
                  <a:gd name="T8" fmla="*/ 2147483646 w 8841"/>
                  <a:gd name="T9" fmla="*/ 2147483646 h 3325"/>
                  <a:gd name="T10" fmla="*/ 2147483646 w 8841"/>
                  <a:gd name="T11" fmla="*/ 2147483646 h 3325"/>
                  <a:gd name="T12" fmla="*/ 2147483646 w 8841"/>
                  <a:gd name="T13" fmla="*/ 2147483646 h 3325"/>
                  <a:gd name="T14" fmla="*/ 2147483646 w 8841"/>
                  <a:gd name="T15" fmla="*/ 2147483646 h 3325"/>
                  <a:gd name="T16" fmla="*/ 2147483646 w 8841"/>
                  <a:gd name="T17" fmla="*/ 9765625 h 33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2975;p18"/>
              <p:cNvSpPr>
                <a:spLocks/>
              </p:cNvSpPr>
              <p:nvPr/>
            </p:nvSpPr>
            <p:spPr bwMode="auto">
              <a:xfrm>
                <a:off x="1798125" y="1125650"/>
                <a:ext cx="245200" cy="92000"/>
              </a:xfrm>
              <a:custGeom>
                <a:avLst/>
                <a:gdLst>
                  <a:gd name="T0" fmla="*/ 2147483646 w 9808"/>
                  <a:gd name="T1" fmla="*/ 0 h 3680"/>
                  <a:gd name="T2" fmla="*/ 0 w 9808"/>
                  <a:gd name="T3" fmla="*/ 2147483646 h 3680"/>
                  <a:gd name="T4" fmla="*/ 2147483646 w 9808"/>
                  <a:gd name="T5" fmla="*/ 2147483646 h 3680"/>
                  <a:gd name="T6" fmla="*/ 2147483646 w 9808"/>
                  <a:gd name="T7" fmla="*/ 2147483646 h 3680"/>
                  <a:gd name="T8" fmla="*/ 2147483646 w 9808"/>
                  <a:gd name="T9" fmla="*/ 2147483646 h 3680"/>
                  <a:gd name="T10" fmla="*/ 2147483646 w 9808"/>
                  <a:gd name="T11" fmla="*/ 2147483646 h 3680"/>
                  <a:gd name="T12" fmla="*/ 2147483646 w 9808"/>
                  <a:gd name="T13" fmla="*/ 566406250 h 3680"/>
                  <a:gd name="T14" fmla="*/ 2147483646 w 9808"/>
                  <a:gd name="T15" fmla="*/ 0 h 36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2976;p18"/>
              <p:cNvSpPr>
                <a:spLocks/>
              </p:cNvSpPr>
              <p:nvPr/>
            </p:nvSpPr>
            <p:spPr bwMode="auto">
              <a:xfrm>
                <a:off x="1544600" y="1233400"/>
                <a:ext cx="248550" cy="105475"/>
              </a:xfrm>
              <a:custGeom>
                <a:avLst/>
                <a:gdLst>
                  <a:gd name="T0" fmla="*/ 2147483646 w 9942"/>
                  <a:gd name="T1" fmla="*/ 0 h 4219"/>
                  <a:gd name="T2" fmla="*/ 2147483646 w 9942"/>
                  <a:gd name="T3" fmla="*/ 2128906250 h 4219"/>
                  <a:gd name="T4" fmla="*/ 9765625 w 9942"/>
                  <a:gd name="T5" fmla="*/ 2147483646 h 4219"/>
                  <a:gd name="T6" fmla="*/ 2147483646 w 9942"/>
                  <a:gd name="T7" fmla="*/ 2147483646 h 4219"/>
                  <a:gd name="T8" fmla="*/ 2147483646 w 9942"/>
                  <a:gd name="T9" fmla="*/ 2147483646 h 4219"/>
                  <a:gd name="T10" fmla="*/ 2147483646 w 9942"/>
                  <a:gd name="T11" fmla="*/ 2147483646 h 4219"/>
                  <a:gd name="T12" fmla="*/ 2147483646 w 9942"/>
                  <a:gd name="T13" fmla="*/ 2147483646 h 4219"/>
                  <a:gd name="T14" fmla="*/ 2147483646 w 9942"/>
                  <a:gd name="T15" fmla="*/ 0 h 42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2977;p18"/>
              <p:cNvSpPr>
                <a:spLocks/>
              </p:cNvSpPr>
              <p:nvPr/>
            </p:nvSpPr>
            <p:spPr bwMode="auto">
              <a:xfrm>
                <a:off x="1793125" y="1242675"/>
                <a:ext cx="243525" cy="91350"/>
              </a:xfrm>
              <a:custGeom>
                <a:avLst/>
                <a:gdLst>
                  <a:gd name="T0" fmla="*/ 2147483646 w 9741"/>
                  <a:gd name="T1" fmla="*/ 0 h 3654"/>
                  <a:gd name="T2" fmla="*/ 0 w 9741"/>
                  <a:gd name="T3" fmla="*/ 2147483646 h 3654"/>
                  <a:gd name="T4" fmla="*/ 2147483646 w 9741"/>
                  <a:gd name="T5" fmla="*/ 2147483646 h 3654"/>
                  <a:gd name="T6" fmla="*/ 2147483646 w 9741"/>
                  <a:gd name="T7" fmla="*/ 2147483646 h 3654"/>
                  <a:gd name="T8" fmla="*/ 2147483646 w 9741"/>
                  <a:gd name="T9" fmla="*/ 2147483646 h 3654"/>
                  <a:gd name="T10" fmla="*/ 2147483646 w 9741"/>
                  <a:gd name="T11" fmla="*/ 2147483646 h 3654"/>
                  <a:gd name="T12" fmla="*/ 2147483646 w 9741"/>
                  <a:gd name="T13" fmla="*/ 2147483646 h 3654"/>
                  <a:gd name="T14" fmla="*/ 2147483646 w 9741"/>
                  <a:gd name="T15" fmla="*/ 2147483646 h 3654"/>
                  <a:gd name="T16" fmla="*/ 2147483646 w 9741"/>
                  <a:gd name="T17" fmla="*/ 126953125 h 3654"/>
                  <a:gd name="T18" fmla="*/ 2147483646 w 9741"/>
                  <a:gd name="T19" fmla="*/ 0 h 36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2978;p18"/>
              <p:cNvSpPr>
                <a:spLocks/>
              </p:cNvSpPr>
              <p:nvPr/>
            </p:nvSpPr>
            <p:spPr bwMode="auto">
              <a:xfrm>
                <a:off x="1535425" y="1378150"/>
                <a:ext cx="262725" cy="104800"/>
              </a:xfrm>
              <a:custGeom>
                <a:avLst/>
                <a:gdLst>
                  <a:gd name="T0" fmla="*/ 2147483646 w 10509"/>
                  <a:gd name="T1" fmla="*/ 9765625 h 4192"/>
                  <a:gd name="T2" fmla="*/ 2147483646 w 10509"/>
                  <a:gd name="T3" fmla="*/ 2147483646 h 4192"/>
                  <a:gd name="T4" fmla="*/ 9765625 w 10509"/>
                  <a:gd name="T5" fmla="*/ 2147483646 h 4192"/>
                  <a:gd name="T6" fmla="*/ 2147483646 w 10509"/>
                  <a:gd name="T7" fmla="*/ 2147483646 h 4192"/>
                  <a:gd name="T8" fmla="*/ 2147483646 w 10509"/>
                  <a:gd name="T9" fmla="*/ 2147483646 h 4192"/>
                  <a:gd name="T10" fmla="*/ 2147483646 w 10509"/>
                  <a:gd name="T11" fmla="*/ 2147483646 h 4192"/>
                  <a:gd name="T12" fmla="*/ 2147483646 w 10509"/>
                  <a:gd name="T13" fmla="*/ 2147483646 h 4192"/>
                  <a:gd name="T14" fmla="*/ 2147483646 w 10509"/>
                  <a:gd name="T15" fmla="*/ 9765625 h 41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2979;p18"/>
              <p:cNvSpPr>
                <a:spLocks/>
              </p:cNvSpPr>
              <p:nvPr/>
            </p:nvSpPr>
            <p:spPr bwMode="auto">
              <a:xfrm>
                <a:off x="1795625" y="1351125"/>
                <a:ext cx="249375" cy="118975"/>
              </a:xfrm>
              <a:custGeom>
                <a:avLst/>
                <a:gdLst>
                  <a:gd name="T0" fmla="*/ 2147483646 w 9975"/>
                  <a:gd name="T1" fmla="*/ 0 h 4759"/>
                  <a:gd name="T2" fmla="*/ 2147483646 w 9975"/>
                  <a:gd name="T3" fmla="*/ 117187500 h 4759"/>
                  <a:gd name="T4" fmla="*/ 0 w 9975"/>
                  <a:gd name="T5" fmla="*/ 2147483646 h 4759"/>
                  <a:gd name="T6" fmla="*/ 2147483646 w 9975"/>
                  <a:gd name="T7" fmla="*/ 2147483646 h 4759"/>
                  <a:gd name="T8" fmla="*/ 2147483646 w 9975"/>
                  <a:gd name="T9" fmla="*/ 2147483646 h 4759"/>
                  <a:gd name="T10" fmla="*/ 2147483646 w 9975"/>
                  <a:gd name="T11" fmla="*/ 2147483646 h 4759"/>
                  <a:gd name="T12" fmla="*/ 2147483646 w 9975"/>
                  <a:gd name="T13" fmla="*/ 2147483646 h 4759"/>
                  <a:gd name="T14" fmla="*/ 2147483646 w 9975"/>
                  <a:gd name="T15" fmla="*/ 0 h 47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2980;p18"/>
              <p:cNvSpPr>
                <a:spLocks/>
              </p:cNvSpPr>
              <p:nvPr/>
            </p:nvSpPr>
            <p:spPr bwMode="auto">
              <a:xfrm>
                <a:off x="1781450" y="589500"/>
                <a:ext cx="139275" cy="1178200"/>
              </a:xfrm>
              <a:custGeom>
                <a:avLst/>
                <a:gdLst>
                  <a:gd name="T0" fmla="*/ 2147483646 w 5571"/>
                  <a:gd name="T1" fmla="*/ 0 h 47128"/>
                  <a:gd name="T2" fmla="*/ 2147483646 w 5571"/>
                  <a:gd name="T3" fmla="*/ 859375000 h 47128"/>
                  <a:gd name="T4" fmla="*/ 2147483646 w 5571"/>
                  <a:gd name="T5" fmla="*/ 2147483646 h 47128"/>
                  <a:gd name="T6" fmla="*/ 2147483646 w 5571"/>
                  <a:gd name="T7" fmla="*/ 2147483646 h 47128"/>
                  <a:gd name="T8" fmla="*/ 2147483646 w 5571"/>
                  <a:gd name="T9" fmla="*/ 2147483646 h 47128"/>
                  <a:gd name="T10" fmla="*/ 2147483646 w 5571"/>
                  <a:gd name="T11" fmla="*/ 2147483646 h 47128"/>
                  <a:gd name="T12" fmla="*/ 2147483646 w 5571"/>
                  <a:gd name="T13" fmla="*/ 2147483646 h 47128"/>
                  <a:gd name="T14" fmla="*/ 2147483646 w 5571"/>
                  <a:gd name="T15" fmla="*/ 2147483646 h 47128"/>
                  <a:gd name="T16" fmla="*/ 2147483646 w 5571"/>
                  <a:gd name="T17" fmla="*/ 2147483646 h 47128"/>
                  <a:gd name="T18" fmla="*/ 2147483646 w 5571"/>
                  <a:gd name="T19" fmla="*/ 2147483646 h 47128"/>
                  <a:gd name="T20" fmla="*/ 2147483646 w 5571"/>
                  <a:gd name="T21" fmla="*/ 2147483646 h 47128"/>
                  <a:gd name="T22" fmla="*/ 2147483646 w 5571"/>
                  <a:gd name="T23" fmla="*/ 2147483646 h 47128"/>
                  <a:gd name="T24" fmla="*/ 2147483646 w 5571"/>
                  <a:gd name="T25" fmla="*/ 859375000 h 47128"/>
                  <a:gd name="T26" fmla="*/ 2147483646 w 5571"/>
                  <a:gd name="T27" fmla="*/ 0 h 4712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2981;p18"/>
              <p:cNvSpPr>
                <a:spLocks/>
              </p:cNvSpPr>
              <p:nvPr/>
            </p:nvSpPr>
            <p:spPr bwMode="auto">
              <a:xfrm>
                <a:off x="1879850" y="492925"/>
                <a:ext cx="124275" cy="185525"/>
              </a:xfrm>
              <a:custGeom>
                <a:avLst/>
                <a:gdLst>
                  <a:gd name="T0" fmla="*/ 2147483646 w 4971"/>
                  <a:gd name="T1" fmla="*/ 9765625 h 7421"/>
                  <a:gd name="T2" fmla="*/ 2147483646 w 4971"/>
                  <a:gd name="T3" fmla="*/ 1777343750 h 7421"/>
                  <a:gd name="T4" fmla="*/ 2147483646 w 4971"/>
                  <a:gd name="T5" fmla="*/ 2147483646 h 7421"/>
                  <a:gd name="T6" fmla="*/ 2147483646 w 4971"/>
                  <a:gd name="T7" fmla="*/ 2147483646 h 7421"/>
                  <a:gd name="T8" fmla="*/ 2147483646 w 4971"/>
                  <a:gd name="T9" fmla="*/ 2147483646 h 7421"/>
                  <a:gd name="T10" fmla="*/ 2147483646 w 4971"/>
                  <a:gd name="T11" fmla="*/ 2147483646 h 7421"/>
                  <a:gd name="T12" fmla="*/ 2147483646 w 4971"/>
                  <a:gd name="T13" fmla="*/ 1455078125 h 7421"/>
                  <a:gd name="T14" fmla="*/ 2147483646 w 4971"/>
                  <a:gd name="T15" fmla="*/ 9765625 h 74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3" name="Google Shape;2982;p18"/>
            <p:cNvGrpSpPr>
              <a:grpSpLocks/>
            </p:cNvGrpSpPr>
            <p:nvPr/>
          </p:nvGrpSpPr>
          <p:grpSpPr bwMode="auto"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43" name="Google Shape;2983;p18"/>
              <p:cNvSpPr/>
              <p:nvPr/>
            </p:nvSpPr>
            <p:spPr>
              <a:xfrm>
                <a:off x="1656137" y="1865187"/>
                <a:ext cx="305996" cy="498894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2984;p18"/>
              <p:cNvSpPr/>
              <p:nvPr/>
            </p:nvSpPr>
            <p:spPr>
              <a:xfrm>
                <a:off x="1357286" y="2109276"/>
                <a:ext cx="529837" cy="328627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2985;p18"/>
              <p:cNvSpPr/>
              <p:nvPr/>
            </p:nvSpPr>
            <p:spPr>
              <a:xfrm>
                <a:off x="1489447" y="2412899"/>
                <a:ext cx="411963" cy="351250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2986;p18"/>
              <p:cNvSpPr/>
              <p:nvPr/>
            </p:nvSpPr>
            <p:spPr>
              <a:xfrm>
                <a:off x="1831162" y="2423615"/>
                <a:ext cx="252417" cy="489370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2987;p18"/>
              <p:cNvSpPr/>
              <p:nvPr/>
            </p:nvSpPr>
            <p:spPr>
              <a:xfrm>
                <a:off x="1918079" y="1947343"/>
                <a:ext cx="382197" cy="416738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2988;p18"/>
              <p:cNvSpPr/>
              <p:nvPr/>
            </p:nvSpPr>
            <p:spPr>
              <a:xfrm>
                <a:off x="1902601" y="2322408"/>
                <a:ext cx="478639" cy="2714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2989;p18"/>
              <p:cNvSpPr>
                <a:spLocks/>
              </p:cNvSpPr>
              <p:nvPr/>
            </p:nvSpPr>
            <p:spPr bwMode="auto">
              <a:xfrm>
                <a:off x="1869700" y="2451250"/>
                <a:ext cx="96075" cy="331825"/>
              </a:xfrm>
              <a:custGeom>
                <a:avLst/>
                <a:gdLst>
                  <a:gd name="T0" fmla="*/ 2147483646 w 3843"/>
                  <a:gd name="T1" fmla="*/ 0 h 13273"/>
                  <a:gd name="T2" fmla="*/ 2147483646 w 3843"/>
                  <a:gd name="T3" fmla="*/ 2147483646 h 13273"/>
                  <a:gd name="T4" fmla="*/ 2147483646 w 3843"/>
                  <a:gd name="T5" fmla="*/ 2147483646 h 13273"/>
                  <a:gd name="T6" fmla="*/ 2147483646 w 3843"/>
                  <a:gd name="T7" fmla="*/ 2147483646 h 13273"/>
                  <a:gd name="T8" fmla="*/ 2147483646 w 3843"/>
                  <a:gd name="T9" fmla="*/ 2147483646 h 13273"/>
                  <a:gd name="T10" fmla="*/ 2147483646 w 3843"/>
                  <a:gd name="T11" fmla="*/ 2147483646 h 13273"/>
                  <a:gd name="T12" fmla="*/ 2147483646 w 3843"/>
                  <a:gd name="T13" fmla="*/ 0 h 132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2990;p18"/>
              <p:cNvSpPr/>
              <p:nvPr/>
            </p:nvSpPr>
            <p:spPr>
              <a:xfrm>
                <a:off x="1884741" y="2435522"/>
                <a:ext cx="127399" cy="284573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2991;p18"/>
              <p:cNvSpPr/>
              <p:nvPr/>
            </p:nvSpPr>
            <p:spPr>
              <a:xfrm>
                <a:off x="1866881" y="2471242"/>
                <a:ext cx="52388" cy="282191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2992;p18"/>
              <p:cNvSpPr/>
              <p:nvPr/>
            </p:nvSpPr>
            <p:spPr>
              <a:xfrm>
                <a:off x="1663281" y="2440284"/>
                <a:ext cx="226223" cy="18336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2993;p18"/>
              <p:cNvSpPr>
                <a:spLocks/>
              </p:cNvSpPr>
              <p:nvPr/>
            </p:nvSpPr>
            <p:spPr bwMode="auto">
              <a:xfrm>
                <a:off x="1766975" y="2435163"/>
                <a:ext cx="161400" cy="174750"/>
              </a:xfrm>
              <a:custGeom>
                <a:avLst/>
                <a:gdLst>
                  <a:gd name="T0" fmla="*/ 2147483646 w 6456"/>
                  <a:gd name="T1" fmla="*/ 0 h 6990"/>
                  <a:gd name="T2" fmla="*/ 2147483646 w 6456"/>
                  <a:gd name="T3" fmla="*/ 2147483646 h 6990"/>
                  <a:gd name="T4" fmla="*/ 771484375 w 6456"/>
                  <a:gd name="T5" fmla="*/ 2147483646 h 6990"/>
                  <a:gd name="T6" fmla="*/ 2119140625 w 6456"/>
                  <a:gd name="T7" fmla="*/ 2147483646 h 6990"/>
                  <a:gd name="T8" fmla="*/ 2147483646 w 6456"/>
                  <a:gd name="T9" fmla="*/ 2147483646 h 6990"/>
                  <a:gd name="T10" fmla="*/ 2147483646 w 6456"/>
                  <a:gd name="T11" fmla="*/ 2147483646 h 6990"/>
                  <a:gd name="T12" fmla="*/ 2147483646 w 6456"/>
                  <a:gd name="T13" fmla="*/ 0 h 69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2994;p18"/>
              <p:cNvSpPr>
                <a:spLocks/>
              </p:cNvSpPr>
              <p:nvPr/>
            </p:nvSpPr>
            <p:spPr bwMode="auto">
              <a:xfrm>
                <a:off x="1576750" y="2423788"/>
                <a:ext cx="313875" cy="164950"/>
              </a:xfrm>
              <a:custGeom>
                <a:avLst/>
                <a:gdLst>
                  <a:gd name="T0" fmla="*/ 2147483646 w 12555"/>
                  <a:gd name="T1" fmla="*/ 0 h 6598"/>
                  <a:gd name="T2" fmla="*/ 2147483646 w 12555"/>
                  <a:gd name="T3" fmla="*/ 732421875 h 6598"/>
                  <a:gd name="T4" fmla="*/ 800781250 w 12555"/>
                  <a:gd name="T5" fmla="*/ 2147483646 h 6598"/>
                  <a:gd name="T6" fmla="*/ 1611328125 w 12555"/>
                  <a:gd name="T7" fmla="*/ 2147483646 h 6598"/>
                  <a:gd name="T8" fmla="*/ 2147483646 w 12555"/>
                  <a:gd name="T9" fmla="*/ 2147483646 h 6598"/>
                  <a:gd name="T10" fmla="*/ 2147483646 w 12555"/>
                  <a:gd name="T11" fmla="*/ 2147483646 h 6598"/>
                  <a:gd name="T12" fmla="*/ 2147483646 w 12555"/>
                  <a:gd name="T13" fmla="*/ 0 h 65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2995;p18"/>
              <p:cNvSpPr>
                <a:spLocks/>
              </p:cNvSpPr>
              <p:nvPr/>
            </p:nvSpPr>
            <p:spPr bwMode="auto">
              <a:xfrm>
                <a:off x="1658575" y="2417963"/>
                <a:ext cx="218875" cy="101050"/>
              </a:xfrm>
              <a:custGeom>
                <a:avLst/>
                <a:gdLst>
                  <a:gd name="T0" fmla="*/ 2147483646 w 8755"/>
                  <a:gd name="T1" fmla="*/ 9765625 h 4042"/>
                  <a:gd name="T2" fmla="*/ 2147483646 w 8755"/>
                  <a:gd name="T3" fmla="*/ 2147483646 h 4042"/>
                  <a:gd name="T4" fmla="*/ 761718750 w 8755"/>
                  <a:gd name="T5" fmla="*/ 2147483646 h 4042"/>
                  <a:gd name="T6" fmla="*/ 1982421875 w 8755"/>
                  <a:gd name="T7" fmla="*/ 2147483646 h 4042"/>
                  <a:gd name="T8" fmla="*/ 2147483646 w 8755"/>
                  <a:gd name="T9" fmla="*/ 2147483646 h 4042"/>
                  <a:gd name="T10" fmla="*/ 2147483646 w 8755"/>
                  <a:gd name="T11" fmla="*/ 2147483646 h 4042"/>
                  <a:gd name="T12" fmla="*/ 2147483646 w 8755"/>
                  <a:gd name="T13" fmla="*/ 2147483646 h 4042"/>
                  <a:gd name="T14" fmla="*/ 2147483646 w 8755"/>
                  <a:gd name="T15" fmla="*/ 2147483646 h 4042"/>
                  <a:gd name="T16" fmla="*/ 2147483646 w 8755"/>
                  <a:gd name="T17" fmla="*/ 2147483646 h 4042"/>
                  <a:gd name="T18" fmla="*/ 2147483646 w 8755"/>
                  <a:gd name="T19" fmla="*/ 78125000 h 4042"/>
                  <a:gd name="T20" fmla="*/ 2147483646 w 8755"/>
                  <a:gd name="T21" fmla="*/ 9765625 h 40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2996;p18"/>
              <p:cNvSpPr>
                <a:spLocks/>
              </p:cNvSpPr>
              <p:nvPr/>
            </p:nvSpPr>
            <p:spPr bwMode="auto">
              <a:xfrm>
                <a:off x="1513750" y="2358513"/>
                <a:ext cx="371700" cy="91375"/>
              </a:xfrm>
              <a:custGeom>
                <a:avLst/>
                <a:gdLst>
                  <a:gd name="T0" fmla="*/ 2147483646 w 14868"/>
                  <a:gd name="T1" fmla="*/ 9765625 h 3655"/>
                  <a:gd name="T2" fmla="*/ 1962890625 w 14868"/>
                  <a:gd name="T3" fmla="*/ 1796875000 h 3655"/>
                  <a:gd name="T4" fmla="*/ 1962890625 w 14868"/>
                  <a:gd name="T5" fmla="*/ 2147483646 h 3655"/>
                  <a:gd name="T6" fmla="*/ 2147483646 w 14868"/>
                  <a:gd name="T7" fmla="*/ 2147483646 h 3655"/>
                  <a:gd name="T8" fmla="*/ 2147483646 w 14868"/>
                  <a:gd name="T9" fmla="*/ 2147483646 h 3655"/>
                  <a:gd name="T10" fmla="*/ 2147483646 w 14868"/>
                  <a:gd name="T11" fmla="*/ 2147483646 h 3655"/>
                  <a:gd name="T12" fmla="*/ 2147483646 w 14868"/>
                  <a:gd name="T13" fmla="*/ 9765625 h 36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2997;p18"/>
              <p:cNvSpPr/>
              <p:nvPr/>
            </p:nvSpPr>
            <p:spPr>
              <a:xfrm>
                <a:off x="1658518" y="2293831"/>
                <a:ext cx="248845" cy="138119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2998;p18"/>
              <p:cNvSpPr>
                <a:spLocks/>
              </p:cNvSpPr>
              <p:nvPr/>
            </p:nvSpPr>
            <p:spPr bwMode="auto">
              <a:xfrm>
                <a:off x="1654425" y="2244913"/>
                <a:ext cx="269025" cy="181900"/>
              </a:xfrm>
              <a:custGeom>
                <a:avLst/>
                <a:gdLst>
                  <a:gd name="T0" fmla="*/ 1621093750 w 10761"/>
                  <a:gd name="T1" fmla="*/ 9765625 h 7276"/>
                  <a:gd name="T2" fmla="*/ 1083984375 w 10761"/>
                  <a:gd name="T3" fmla="*/ 2147483646 h 7276"/>
                  <a:gd name="T4" fmla="*/ 2147483646 w 10761"/>
                  <a:gd name="T5" fmla="*/ 2147483646 h 7276"/>
                  <a:gd name="T6" fmla="*/ 2147483646 w 10761"/>
                  <a:gd name="T7" fmla="*/ 2147483646 h 7276"/>
                  <a:gd name="T8" fmla="*/ 2147483646 w 10761"/>
                  <a:gd name="T9" fmla="*/ 2147483646 h 7276"/>
                  <a:gd name="T10" fmla="*/ 2147483646 w 10761"/>
                  <a:gd name="T11" fmla="*/ 244140625 h 7276"/>
                  <a:gd name="T12" fmla="*/ 1621093750 w 10761"/>
                  <a:gd name="T13" fmla="*/ 9765625 h 72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2999;p18"/>
              <p:cNvSpPr>
                <a:spLocks/>
              </p:cNvSpPr>
              <p:nvPr/>
            </p:nvSpPr>
            <p:spPr bwMode="auto">
              <a:xfrm>
                <a:off x="1776825" y="2075163"/>
                <a:ext cx="136275" cy="348800"/>
              </a:xfrm>
              <a:custGeom>
                <a:avLst/>
                <a:gdLst>
                  <a:gd name="T0" fmla="*/ 1250000000 w 5451"/>
                  <a:gd name="T1" fmla="*/ 9765625 h 13952"/>
                  <a:gd name="T2" fmla="*/ 175781250 w 5451"/>
                  <a:gd name="T3" fmla="*/ 1406250000 h 13952"/>
                  <a:gd name="T4" fmla="*/ 2147483646 w 5451"/>
                  <a:gd name="T5" fmla="*/ 2147483646 h 13952"/>
                  <a:gd name="T6" fmla="*/ 2147483646 w 5451"/>
                  <a:gd name="T7" fmla="*/ 2147483646 h 13952"/>
                  <a:gd name="T8" fmla="*/ 2147483646 w 5451"/>
                  <a:gd name="T9" fmla="*/ 2147483646 h 13952"/>
                  <a:gd name="T10" fmla="*/ 2147483646 w 5451"/>
                  <a:gd name="T11" fmla="*/ 1074218750 h 13952"/>
                  <a:gd name="T12" fmla="*/ 1250000000 w 5451"/>
                  <a:gd name="T13" fmla="*/ 9765625 h 139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3000;p18"/>
              <p:cNvSpPr/>
              <p:nvPr/>
            </p:nvSpPr>
            <p:spPr>
              <a:xfrm>
                <a:off x="1835925" y="2087843"/>
                <a:ext cx="104777" cy="34172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3001;p18"/>
              <p:cNvSpPr/>
              <p:nvPr/>
            </p:nvSpPr>
            <p:spPr>
              <a:xfrm>
                <a:off x="1890694" y="2112848"/>
                <a:ext cx="64295" cy="310767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3002;p18"/>
              <p:cNvSpPr/>
              <p:nvPr/>
            </p:nvSpPr>
            <p:spPr>
              <a:xfrm>
                <a:off x="1906172" y="2108085"/>
                <a:ext cx="209553" cy="286953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3003;p18"/>
              <p:cNvSpPr>
                <a:spLocks/>
              </p:cNvSpPr>
              <p:nvPr/>
            </p:nvSpPr>
            <p:spPr bwMode="auto">
              <a:xfrm>
                <a:off x="1897500" y="2196288"/>
                <a:ext cx="242575" cy="246475"/>
              </a:xfrm>
              <a:custGeom>
                <a:avLst/>
                <a:gdLst>
                  <a:gd name="T0" fmla="*/ 2147483646 w 9703"/>
                  <a:gd name="T1" fmla="*/ 0 h 9859"/>
                  <a:gd name="T2" fmla="*/ 2147483646 w 9703"/>
                  <a:gd name="T3" fmla="*/ 341796875 h 9859"/>
                  <a:gd name="T4" fmla="*/ 2147483646 w 9703"/>
                  <a:gd name="T5" fmla="*/ 2147483646 h 9859"/>
                  <a:gd name="T6" fmla="*/ 2147483646 w 9703"/>
                  <a:gd name="T7" fmla="*/ 2147483646 h 9859"/>
                  <a:gd name="T8" fmla="*/ 2147483646 w 9703"/>
                  <a:gd name="T9" fmla="*/ 2147483646 h 9859"/>
                  <a:gd name="T10" fmla="*/ 2147483646 w 9703"/>
                  <a:gd name="T11" fmla="*/ 1972656250 h 9859"/>
                  <a:gd name="T12" fmla="*/ 2147483646 w 9703"/>
                  <a:gd name="T13" fmla="*/ 0 h 98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3004;p18"/>
              <p:cNvSpPr/>
              <p:nvPr/>
            </p:nvSpPr>
            <p:spPr>
              <a:xfrm>
                <a:off x="1887122" y="2237869"/>
                <a:ext cx="266704" cy="197653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3005;p18"/>
              <p:cNvSpPr>
                <a:spLocks/>
              </p:cNvSpPr>
              <p:nvPr/>
            </p:nvSpPr>
            <p:spPr bwMode="auto">
              <a:xfrm>
                <a:off x="1892725" y="2378688"/>
                <a:ext cx="352400" cy="66200"/>
              </a:xfrm>
              <a:custGeom>
                <a:avLst/>
                <a:gdLst>
                  <a:gd name="T0" fmla="*/ 2147483646 w 14096"/>
                  <a:gd name="T1" fmla="*/ 9765625 h 2648"/>
                  <a:gd name="T2" fmla="*/ 2147483646 w 14096"/>
                  <a:gd name="T3" fmla="*/ 2147483646 h 2648"/>
                  <a:gd name="T4" fmla="*/ 2147483646 w 14096"/>
                  <a:gd name="T5" fmla="*/ 2147483646 h 2648"/>
                  <a:gd name="T6" fmla="*/ 2147483646 w 14096"/>
                  <a:gd name="T7" fmla="*/ 2147483646 h 2648"/>
                  <a:gd name="T8" fmla="*/ 2147483646 w 14096"/>
                  <a:gd name="T9" fmla="*/ 2147483646 h 2648"/>
                  <a:gd name="T10" fmla="*/ 2147483646 w 14096"/>
                  <a:gd name="T11" fmla="*/ 2147483646 h 2648"/>
                  <a:gd name="T12" fmla="*/ 2147483646 w 14096"/>
                  <a:gd name="T13" fmla="*/ 2147483646 h 2648"/>
                  <a:gd name="T14" fmla="*/ 2147483646 w 14096"/>
                  <a:gd name="T15" fmla="*/ 9765625 h 26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3006;p18"/>
              <p:cNvSpPr/>
              <p:nvPr/>
            </p:nvSpPr>
            <p:spPr>
              <a:xfrm>
                <a:off x="1903791" y="2430759"/>
                <a:ext cx="303615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3007;p18"/>
              <p:cNvSpPr>
                <a:spLocks/>
              </p:cNvSpPr>
              <p:nvPr/>
            </p:nvSpPr>
            <p:spPr bwMode="auto">
              <a:xfrm>
                <a:off x="1896500" y="2406563"/>
                <a:ext cx="261075" cy="55550"/>
              </a:xfrm>
              <a:custGeom>
                <a:avLst/>
                <a:gdLst>
                  <a:gd name="T0" fmla="*/ 2147483646 w 10443"/>
                  <a:gd name="T1" fmla="*/ 0 h 2222"/>
                  <a:gd name="T2" fmla="*/ 2147483646 w 10443"/>
                  <a:gd name="T3" fmla="*/ 2147483646 h 2222"/>
                  <a:gd name="T4" fmla="*/ 2147483646 w 10443"/>
                  <a:gd name="T5" fmla="*/ 2147483646 h 2222"/>
                  <a:gd name="T6" fmla="*/ 2147483646 w 10443"/>
                  <a:gd name="T7" fmla="*/ 2147483646 h 2222"/>
                  <a:gd name="T8" fmla="*/ 2147483646 w 10443"/>
                  <a:gd name="T9" fmla="*/ 2147483646 h 2222"/>
                  <a:gd name="T10" fmla="*/ 2147483646 w 10443"/>
                  <a:gd name="T11" fmla="*/ 2147483646 h 2222"/>
                  <a:gd name="T12" fmla="*/ 2147483646 w 10443"/>
                  <a:gd name="T13" fmla="*/ 2147483646 h 2222"/>
                  <a:gd name="T14" fmla="*/ 2147483646 w 10443"/>
                  <a:gd name="T15" fmla="*/ 0 h 22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3008;p18"/>
              <p:cNvSpPr>
                <a:spLocks/>
              </p:cNvSpPr>
              <p:nvPr/>
            </p:nvSpPr>
            <p:spPr bwMode="auto">
              <a:xfrm>
                <a:off x="1881150" y="2447338"/>
                <a:ext cx="262825" cy="81850"/>
              </a:xfrm>
              <a:custGeom>
                <a:avLst/>
                <a:gdLst>
                  <a:gd name="T0" fmla="*/ 2147483646 w 10513"/>
                  <a:gd name="T1" fmla="*/ 0 h 3274"/>
                  <a:gd name="T2" fmla="*/ 2147483646 w 10513"/>
                  <a:gd name="T3" fmla="*/ 2147483646 h 3274"/>
                  <a:gd name="T4" fmla="*/ 2147483646 w 10513"/>
                  <a:gd name="T5" fmla="*/ 2147483646 h 3274"/>
                  <a:gd name="T6" fmla="*/ 2147483646 w 10513"/>
                  <a:gd name="T7" fmla="*/ 2147483646 h 3274"/>
                  <a:gd name="T8" fmla="*/ 2147483646 w 10513"/>
                  <a:gd name="T9" fmla="*/ 2147483646 h 3274"/>
                  <a:gd name="T10" fmla="*/ 2147483646 w 10513"/>
                  <a:gd name="T11" fmla="*/ 2147483646 h 3274"/>
                  <a:gd name="T12" fmla="*/ 2147483646 w 10513"/>
                  <a:gd name="T13" fmla="*/ 2147483646 h 3274"/>
                  <a:gd name="T14" fmla="*/ 2147483646 w 10513"/>
                  <a:gd name="T15" fmla="*/ 0 h 3274"/>
                  <a:gd name="T16" fmla="*/ 2147483646 w 10513"/>
                  <a:gd name="T17" fmla="*/ 0 h 32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3009;p18"/>
              <p:cNvSpPr/>
              <p:nvPr/>
            </p:nvSpPr>
            <p:spPr>
              <a:xfrm>
                <a:off x="1778774" y="2224772"/>
                <a:ext cx="257179" cy="292907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3010;p18"/>
              <p:cNvSpPr>
                <a:spLocks/>
              </p:cNvSpPr>
              <p:nvPr/>
            </p:nvSpPr>
            <p:spPr bwMode="auto">
              <a:xfrm>
                <a:off x="1854000" y="2320150"/>
                <a:ext cx="101750" cy="105950"/>
              </a:xfrm>
              <a:custGeom>
                <a:avLst/>
                <a:gdLst>
                  <a:gd name="T0" fmla="*/ 2147483646 w 4070"/>
                  <a:gd name="T1" fmla="*/ 9765625 h 4238"/>
                  <a:gd name="T2" fmla="*/ 2147483646 w 4070"/>
                  <a:gd name="T3" fmla="*/ 771484375 h 4238"/>
                  <a:gd name="T4" fmla="*/ 2147483646 w 4070"/>
                  <a:gd name="T5" fmla="*/ 2147483646 h 4238"/>
                  <a:gd name="T6" fmla="*/ 1308593750 w 4070"/>
                  <a:gd name="T7" fmla="*/ 2147483646 h 4238"/>
                  <a:gd name="T8" fmla="*/ 2147483646 w 4070"/>
                  <a:gd name="T9" fmla="*/ 2147483646 h 4238"/>
                  <a:gd name="T10" fmla="*/ 2147483646 w 4070"/>
                  <a:gd name="T11" fmla="*/ 2147483646 h 4238"/>
                  <a:gd name="T12" fmla="*/ 2147483646 w 4070"/>
                  <a:gd name="T13" fmla="*/ 2147483646 h 4238"/>
                  <a:gd name="T14" fmla="*/ 2147483646 w 4070"/>
                  <a:gd name="T15" fmla="*/ 2147483646 h 4238"/>
                  <a:gd name="T16" fmla="*/ 2147483646 w 4070"/>
                  <a:gd name="T17" fmla="*/ 2147483646 h 4238"/>
                  <a:gd name="T18" fmla="*/ 2147483646 w 4070"/>
                  <a:gd name="T19" fmla="*/ 2147483646 h 4238"/>
                  <a:gd name="T20" fmla="*/ 2147483646 w 4070"/>
                  <a:gd name="T21" fmla="*/ 2147483646 h 4238"/>
                  <a:gd name="T22" fmla="*/ 2147483646 w 4070"/>
                  <a:gd name="T23" fmla="*/ 2147483646 h 4238"/>
                  <a:gd name="T24" fmla="*/ 2147483646 w 4070"/>
                  <a:gd name="T25" fmla="*/ 2147483646 h 4238"/>
                  <a:gd name="T26" fmla="*/ 2147483646 w 4070"/>
                  <a:gd name="T27" fmla="*/ 2147483646 h 4238"/>
                  <a:gd name="T28" fmla="*/ 2147483646 w 4070"/>
                  <a:gd name="T29" fmla="*/ 1640625000 h 4238"/>
                  <a:gd name="T30" fmla="*/ 2147483646 w 4070"/>
                  <a:gd name="T31" fmla="*/ 2070312500 h 4238"/>
                  <a:gd name="T32" fmla="*/ 2147483646 w 4070"/>
                  <a:gd name="T33" fmla="*/ 9765625 h 42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" name="Google Shape;3011;p18"/>
            <p:cNvGrpSpPr>
              <a:grpSpLocks/>
            </p:cNvGrpSpPr>
            <p:nvPr/>
          </p:nvGrpSpPr>
          <p:grpSpPr bwMode="auto"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17" name="Google Shape;3012;p18"/>
              <p:cNvSpPr>
                <a:spLocks/>
              </p:cNvSpPr>
              <p:nvPr/>
            </p:nvSpPr>
            <p:spPr bwMode="auto">
              <a:xfrm>
                <a:off x="3081550" y="3541300"/>
                <a:ext cx="165125" cy="525850"/>
              </a:xfrm>
              <a:custGeom>
                <a:avLst/>
                <a:gdLst>
                  <a:gd name="T0" fmla="*/ 2147483646 w 6605"/>
                  <a:gd name="T1" fmla="*/ 9765625 h 21034"/>
                  <a:gd name="T2" fmla="*/ 2147483646 w 6605"/>
                  <a:gd name="T3" fmla="*/ 2147483646 h 21034"/>
                  <a:gd name="T4" fmla="*/ 2147483646 w 6605"/>
                  <a:gd name="T5" fmla="*/ 2147483646 h 21034"/>
                  <a:gd name="T6" fmla="*/ 2147483646 w 6605"/>
                  <a:gd name="T7" fmla="*/ 2147483646 h 21034"/>
                  <a:gd name="T8" fmla="*/ 2147483646 w 6605"/>
                  <a:gd name="T9" fmla="*/ 2147483646 h 21034"/>
                  <a:gd name="T10" fmla="*/ 2147483646 w 6605"/>
                  <a:gd name="T11" fmla="*/ 2147483646 h 21034"/>
                  <a:gd name="T12" fmla="*/ 2147483646 w 6605"/>
                  <a:gd name="T13" fmla="*/ 9765625 h 210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" name="Google Shape;3013;p18"/>
              <p:cNvSpPr>
                <a:spLocks/>
              </p:cNvSpPr>
              <p:nvPr/>
            </p:nvSpPr>
            <p:spPr bwMode="auto">
              <a:xfrm>
                <a:off x="2843875" y="3551325"/>
                <a:ext cx="333600" cy="431525"/>
              </a:xfrm>
              <a:custGeom>
                <a:avLst/>
                <a:gdLst>
                  <a:gd name="T0" fmla="*/ 2147483646 w 13344"/>
                  <a:gd name="T1" fmla="*/ 0 h 17261"/>
                  <a:gd name="T2" fmla="*/ 2147483646 w 13344"/>
                  <a:gd name="T3" fmla="*/ 0 h 17261"/>
                  <a:gd name="T4" fmla="*/ 2147483646 w 13344"/>
                  <a:gd name="T5" fmla="*/ 2147483646 h 17261"/>
                  <a:gd name="T6" fmla="*/ 2147483646 w 13344"/>
                  <a:gd name="T7" fmla="*/ 2147483646 h 17261"/>
                  <a:gd name="T8" fmla="*/ 2147483646 w 13344"/>
                  <a:gd name="T9" fmla="*/ 2147483646 h 17261"/>
                  <a:gd name="T10" fmla="*/ 2147483646 w 13344"/>
                  <a:gd name="T11" fmla="*/ 2147483646 h 17261"/>
                  <a:gd name="T12" fmla="*/ 2147483646 w 13344"/>
                  <a:gd name="T13" fmla="*/ 2147483646 h 17261"/>
                  <a:gd name="T14" fmla="*/ 2147483646 w 13344"/>
                  <a:gd name="T15" fmla="*/ 0 h 172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9" name="Google Shape;3014;p18"/>
              <p:cNvSpPr>
                <a:spLocks/>
              </p:cNvSpPr>
              <p:nvPr/>
            </p:nvSpPr>
            <p:spPr bwMode="auto">
              <a:xfrm>
                <a:off x="2679575" y="3559250"/>
                <a:ext cx="496225" cy="219875"/>
              </a:xfrm>
              <a:custGeom>
                <a:avLst/>
                <a:gdLst>
                  <a:gd name="T0" fmla="*/ 2147483646 w 19849"/>
                  <a:gd name="T1" fmla="*/ 9765625 h 8795"/>
                  <a:gd name="T2" fmla="*/ 2147483646 w 19849"/>
                  <a:gd name="T3" fmla="*/ 2147483646 h 8795"/>
                  <a:gd name="T4" fmla="*/ 664062500 w 19849"/>
                  <a:gd name="T5" fmla="*/ 2147483646 h 8795"/>
                  <a:gd name="T6" fmla="*/ 2147483646 w 19849"/>
                  <a:gd name="T7" fmla="*/ 2147483646 h 8795"/>
                  <a:gd name="T8" fmla="*/ 2147483646 w 19849"/>
                  <a:gd name="T9" fmla="*/ 2147483646 h 8795"/>
                  <a:gd name="T10" fmla="*/ 2147483646 w 19849"/>
                  <a:gd name="T11" fmla="*/ 2147483646 h 8795"/>
                  <a:gd name="T12" fmla="*/ 2147483646 w 19849"/>
                  <a:gd name="T13" fmla="*/ 488281250 h 8795"/>
                  <a:gd name="T14" fmla="*/ 2147483646 w 19849"/>
                  <a:gd name="T15" fmla="*/ 9765625 h 87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" name="Google Shape;3015;p18"/>
              <p:cNvSpPr>
                <a:spLocks/>
              </p:cNvSpPr>
              <p:nvPr/>
            </p:nvSpPr>
            <p:spPr bwMode="auto">
              <a:xfrm>
                <a:off x="2649575" y="3426550"/>
                <a:ext cx="521225" cy="167325"/>
              </a:xfrm>
              <a:custGeom>
                <a:avLst/>
                <a:gdLst>
                  <a:gd name="T0" fmla="*/ 2147483646 w 20849"/>
                  <a:gd name="T1" fmla="*/ 9765625 h 6693"/>
                  <a:gd name="T2" fmla="*/ 2147483646 w 20849"/>
                  <a:gd name="T3" fmla="*/ 2147483646 h 6693"/>
                  <a:gd name="T4" fmla="*/ 2147483646 w 20849"/>
                  <a:gd name="T5" fmla="*/ 2147483646 h 6693"/>
                  <a:gd name="T6" fmla="*/ 2147483646 w 20849"/>
                  <a:gd name="T7" fmla="*/ 2147483646 h 6693"/>
                  <a:gd name="T8" fmla="*/ 2147483646 w 20849"/>
                  <a:gd name="T9" fmla="*/ 2147483646 h 6693"/>
                  <a:gd name="T10" fmla="*/ 2147483646 w 20849"/>
                  <a:gd name="T11" fmla="*/ 2147483646 h 6693"/>
                  <a:gd name="T12" fmla="*/ 2147483646 w 20849"/>
                  <a:gd name="T13" fmla="*/ 205078125 h 6693"/>
                  <a:gd name="T14" fmla="*/ 2147483646 w 20849"/>
                  <a:gd name="T15" fmla="*/ 9765625 h 66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3016;p18"/>
              <p:cNvSpPr>
                <a:spLocks/>
              </p:cNvSpPr>
              <p:nvPr/>
            </p:nvSpPr>
            <p:spPr bwMode="auto">
              <a:xfrm>
                <a:off x="2773825" y="3191800"/>
                <a:ext cx="387800" cy="381225"/>
              </a:xfrm>
              <a:custGeom>
                <a:avLst/>
                <a:gdLst>
                  <a:gd name="T0" fmla="*/ 2147483646 w 15512"/>
                  <a:gd name="T1" fmla="*/ 9765625 h 15249"/>
                  <a:gd name="T2" fmla="*/ 2147483646 w 15512"/>
                  <a:gd name="T3" fmla="*/ 1015625000 h 15249"/>
                  <a:gd name="T4" fmla="*/ 332031250 w 15512"/>
                  <a:gd name="T5" fmla="*/ 2147483646 h 15249"/>
                  <a:gd name="T6" fmla="*/ 2147483646 w 15512"/>
                  <a:gd name="T7" fmla="*/ 2147483646 h 15249"/>
                  <a:gd name="T8" fmla="*/ 2147483646 w 15512"/>
                  <a:gd name="T9" fmla="*/ 2147483646 h 15249"/>
                  <a:gd name="T10" fmla="*/ 2147483646 w 15512"/>
                  <a:gd name="T11" fmla="*/ 2147483646 h 15249"/>
                  <a:gd name="T12" fmla="*/ 2147483646 w 15512"/>
                  <a:gd name="T13" fmla="*/ 9765625 h 152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3017;p18"/>
              <p:cNvSpPr>
                <a:spLocks/>
              </p:cNvSpPr>
              <p:nvPr/>
            </p:nvSpPr>
            <p:spPr bwMode="auto">
              <a:xfrm>
                <a:off x="2991475" y="3055425"/>
                <a:ext cx="198500" cy="515100"/>
              </a:xfrm>
              <a:custGeom>
                <a:avLst/>
                <a:gdLst>
                  <a:gd name="T0" fmla="*/ 2147483646 w 7940"/>
                  <a:gd name="T1" fmla="*/ 0 h 20604"/>
                  <a:gd name="T2" fmla="*/ 2147483646 w 7940"/>
                  <a:gd name="T3" fmla="*/ 2147483646 h 20604"/>
                  <a:gd name="T4" fmla="*/ 986328125 w 7940"/>
                  <a:gd name="T5" fmla="*/ 2147483646 h 20604"/>
                  <a:gd name="T6" fmla="*/ 2147483646 w 7940"/>
                  <a:gd name="T7" fmla="*/ 2147483646 h 20604"/>
                  <a:gd name="T8" fmla="*/ 2147483646 w 7940"/>
                  <a:gd name="T9" fmla="*/ 2147483646 h 20604"/>
                  <a:gd name="T10" fmla="*/ 2147483646 w 7940"/>
                  <a:gd name="T11" fmla="*/ 214843750 h 20604"/>
                  <a:gd name="T12" fmla="*/ 2147483646 w 7940"/>
                  <a:gd name="T13" fmla="*/ 0 h 206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3018;p18"/>
              <p:cNvSpPr>
                <a:spLocks/>
              </p:cNvSpPr>
              <p:nvPr/>
            </p:nvSpPr>
            <p:spPr bwMode="auto">
              <a:xfrm>
                <a:off x="3121575" y="3068225"/>
                <a:ext cx="232675" cy="496450"/>
              </a:xfrm>
              <a:custGeom>
                <a:avLst/>
                <a:gdLst>
                  <a:gd name="T0" fmla="*/ 2147483646 w 9307"/>
                  <a:gd name="T1" fmla="*/ 0 h 19858"/>
                  <a:gd name="T2" fmla="*/ 2147483646 w 9307"/>
                  <a:gd name="T3" fmla="*/ 2147483646 h 19858"/>
                  <a:gd name="T4" fmla="*/ 2147483646 w 9307"/>
                  <a:gd name="T5" fmla="*/ 2147483646 h 19858"/>
                  <a:gd name="T6" fmla="*/ 2147483646 w 9307"/>
                  <a:gd name="T7" fmla="*/ 2147483646 h 19858"/>
                  <a:gd name="T8" fmla="*/ 2147483646 w 9307"/>
                  <a:gd name="T9" fmla="*/ 2147483646 h 19858"/>
                  <a:gd name="T10" fmla="*/ 2147483646 w 9307"/>
                  <a:gd name="T11" fmla="*/ 2147483646 h 19858"/>
                  <a:gd name="T12" fmla="*/ 2147483646 w 9307"/>
                  <a:gd name="T13" fmla="*/ 0 h 198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3019;p18"/>
              <p:cNvSpPr>
                <a:spLocks/>
              </p:cNvSpPr>
              <p:nvPr/>
            </p:nvSpPr>
            <p:spPr bwMode="auto">
              <a:xfrm>
                <a:off x="3140750" y="3217500"/>
                <a:ext cx="432825" cy="336350"/>
              </a:xfrm>
              <a:custGeom>
                <a:avLst/>
                <a:gdLst>
                  <a:gd name="T0" fmla="*/ 2147483646 w 17313"/>
                  <a:gd name="T1" fmla="*/ 9765625 h 13454"/>
                  <a:gd name="T2" fmla="*/ 2147483646 w 17313"/>
                  <a:gd name="T3" fmla="*/ 2147483646 h 13454"/>
                  <a:gd name="T4" fmla="*/ 0 w 17313"/>
                  <a:gd name="T5" fmla="*/ 2147483646 h 13454"/>
                  <a:gd name="T6" fmla="*/ 2147483646 w 17313"/>
                  <a:gd name="T7" fmla="*/ 2147483646 h 13454"/>
                  <a:gd name="T8" fmla="*/ 2147483646 w 17313"/>
                  <a:gd name="T9" fmla="*/ 2147483646 h 13454"/>
                  <a:gd name="T10" fmla="*/ 2147483646 w 17313"/>
                  <a:gd name="T11" fmla="*/ 97656250 h 13454"/>
                  <a:gd name="T12" fmla="*/ 2147483646 w 17313"/>
                  <a:gd name="T13" fmla="*/ 9765625 h 134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3020;p18"/>
              <p:cNvSpPr>
                <a:spLocks/>
              </p:cNvSpPr>
              <p:nvPr/>
            </p:nvSpPr>
            <p:spPr bwMode="auto">
              <a:xfrm>
                <a:off x="3144075" y="3443550"/>
                <a:ext cx="529575" cy="142150"/>
              </a:xfrm>
              <a:custGeom>
                <a:avLst/>
                <a:gdLst>
                  <a:gd name="T0" fmla="*/ 2147483646 w 21183"/>
                  <a:gd name="T1" fmla="*/ 9765625 h 5686"/>
                  <a:gd name="T2" fmla="*/ 9765625 w 21183"/>
                  <a:gd name="T3" fmla="*/ 2147483646 h 5686"/>
                  <a:gd name="T4" fmla="*/ 2147483646 w 21183"/>
                  <a:gd name="T5" fmla="*/ 2147483646 h 5686"/>
                  <a:gd name="T6" fmla="*/ 2147483646 w 21183"/>
                  <a:gd name="T7" fmla="*/ 2147483646 h 5686"/>
                  <a:gd name="T8" fmla="*/ 2147483646 w 21183"/>
                  <a:gd name="T9" fmla="*/ 2147483646 h 5686"/>
                  <a:gd name="T10" fmla="*/ 2147483646 w 21183"/>
                  <a:gd name="T11" fmla="*/ 2147483646 h 5686"/>
                  <a:gd name="T12" fmla="*/ 2147483646 w 21183"/>
                  <a:gd name="T13" fmla="*/ 2147483646 h 5686"/>
                  <a:gd name="T14" fmla="*/ 2147483646 w 21183"/>
                  <a:gd name="T15" fmla="*/ 9765625 h 56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3021;p18"/>
              <p:cNvSpPr>
                <a:spLocks/>
              </p:cNvSpPr>
              <p:nvPr/>
            </p:nvSpPr>
            <p:spPr bwMode="auto">
              <a:xfrm>
                <a:off x="3152425" y="3538800"/>
                <a:ext cx="472025" cy="269300"/>
              </a:xfrm>
              <a:custGeom>
                <a:avLst/>
                <a:gdLst>
                  <a:gd name="T0" fmla="*/ 0 w 18881"/>
                  <a:gd name="T1" fmla="*/ 9765625 h 10772"/>
                  <a:gd name="T2" fmla="*/ 0 w 18881"/>
                  <a:gd name="T3" fmla="*/ 9765625 h 10772"/>
                  <a:gd name="T4" fmla="*/ 2147483646 w 18881"/>
                  <a:gd name="T5" fmla="*/ 2147483646 h 10772"/>
                  <a:gd name="T6" fmla="*/ 2147483646 w 18881"/>
                  <a:gd name="T7" fmla="*/ 2147483646 h 10772"/>
                  <a:gd name="T8" fmla="*/ 2147483646 w 18881"/>
                  <a:gd name="T9" fmla="*/ 2147483646 h 10772"/>
                  <a:gd name="T10" fmla="*/ 2147483646 w 18881"/>
                  <a:gd name="T11" fmla="*/ 2147483646 h 10772"/>
                  <a:gd name="T12" fmla="*/ 2147483646 w 18881"/>
                  <a:gd name="T13" fmla="*/ 2147483646 h 10772"/>
                  <a:gd name="T14" fmla="*/ 0 w 18881"/>
                  <a:gd name="T15" fmla="*/ 9765625 h 107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3022;p18"/>
              <p:cNvSpPr>
                <a:spLocks/>
              </p:cNvSpPr>
              <p:nvPr/>
            </p:nvSpPr>
            <p:spPr bwMode="auto">
              <a:xfrm>
                <a:off x="3162425" y="3537150"/>
                <a:ext cx="282725" cy="465450"/>
              </a:xfrm>
              <a:custGeom>
                <a:avLst/>
                <a:gdLst>
                  <a:gd name="T0" fmla="*/ 9765625 w 11309"/>
                  <a:gd name="T1" fmla="*/ 0 h 18618"/>
                  <a:gd name="T2" fmla="*/ 9765625 w 11309"/>
                  <a:gd name="T3" fmla="*/ 0 h 18618"/>
                  <a:gd name="T4" fmla="*/ 2147483646 w 11309"/>
                  <a:gd name="T5" fmla="*/ 2147483646 h 18618"/>
                  <a:gd name="T6" fmla="*/ 2147483646 w 11309"/>
                  <a:gd name="T7" fmla="*/ 2147483646 h 18618"/>
                  <a:gd name="T8" fmla="*/ 2147483646 w 11309"/>
                  <a:gd name="T9" fmla="*/ 2147483646 h 18618"/>
                  <a:gd name="T10" fmla="*/ 2147483646 w 11309"/>
                  <a:gd name="T11" fmla="*/ 2147483646 h 18618"/>
                  <a:gd name="T12" fmla="*/ 2147483646 w 11309"/>
                  <a:gd name="T13" fmla="*/ 2147483646 h 18618"/>
                  <a:gd name="T14" fmla="*/ 9765625 w 11309"/>
                  <a:gd name="T15" fmla="*/ 0 h 186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3023;p18"/>
              <p:cNvSpPr/>
              <p:nvPr/>
            </p:nvSpPr>
            <p:spPr>
              <a:xfrm>
                <a:off x="3061978" y="3245050"/>
                <a:ext cx="97558" cy="233554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3024;p18"/>
              <p:cNvSpPr/>
              <p:nvPr/>
            </p:nvSpPr>
            <p:spPr>
              <a:xfrm>
                <a:off x="3174317" y="3255397"/>
                <a:ext cx="78341" cy="25720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3025;p18"/>
              <p:cNvSpPr/>
              <p:nvPr/>
            </p:nvSpPr>
            <p:spPr>
              <a:xfrm>
                <a:off x="3218661" y="3324872"/>
                <a:ext cx="211374" cy="178860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3026;p18"/>
              <p:cNvSpPr/>
              <p:nvPr/>
            </p:nvSpPr>
            <p:spPr>
              <a:xfrm>
                <a:off x="3242311" y="3488951"/>
                <a:ext cx="317801" cy="73909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3027;p18"/>
              <p:cNvSpPr/>
              <p:nvPr/>
            </p:nvSpPr>
            <p:spPr>
              <a:xfrm>
                <a:off x="3212748" y="3586511"/>
                <a:ext cx="254241" cy="121211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3028;p18"/>
              <p:cNvSpPr/>
              <p:nvPr/>
            </p:nvSpPr>
            <p:spPr>
              <a:xfrm>
                <a:off x="3206836" y="3638248"/>
                <a:ext cx="178855" cy="255726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3029;p18"/>
              <p:cNvSpPr/>
              <p:nvPr/>
            </p:nvSpPr>
            <p:spPr>
              <a:xfrm>
                <a:off x="3138841" y="3619031"/>
                <a:ext cx="36953" cy="282334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3030;p18"/>
              <p:cNvSpPr/>
              <p:nvPr/>
            </p:nvSpPr>
            <p:spPr>
              <a:xfrm>
                <a:off x="2934857" y="3624944"/>
                <a:ext cx="189202" cy="246858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3031;p18"/>
              <p:cNvSpPr/>
              <p:nvPr/>
            </p:nvSpPr>
            <p:spPr>
              <a:xfrm>
                <a:off x="2804780" y="3590946"/>
                <a:ext cx="316324" cy="128602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3032;p18"/>
              <p:cNvSpPr/>
              <p:nvPr/>
            </p:nvSpPr>
            <p:spPr>
              <a:xfrm>
                <a:off x="2797389" y="3512602"/>
                <a:ext cx="314845" cy="66519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3033;p18"/>
              <p:cNvSpPr/>
              <p:nvPr/>
            </p:nvSpPr>
            <p:spPr>
              <a:xfrm>
                <a:off x="2900859" y="3324872"/>
                <a:ext cx="229113" cy="205468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3034;p18"/>
              <p:cNvSpPr/>
              <p:nvPr/>
            </p:nvSpPr>
            <p:spPr>
              <a:xfrm>
                <a:off x="3013198" y="3409129"/>
                <a:ext cx="325192" cy="303029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3035;p18"/>
              <p:cNvSpPr>
                <a:spLocks/>
              </p:cNvSpPr>
              <p:nvPr/>
            </p:nvSpPr>
            <p:spPr bwMode="auto">
              <a:xfrm>
                <a:off x="3113225" y="3510450"/>
                <a:ext cx="153475" cy="140125"/>
              </a:xfrm>
              <a:custGeom>
                <a:avLst/>
                <a:gdLst>
                  <a:gd name="T0" fmla="*/ 2147483646 w 6139"/>
                  <a:gd name="T1" fmla="*/ 2147483646 h 5605"/>
                  <a:gd name="T2" fmla="*/ 2147483646 w 6139"/>
                  <a:gd name="T3" fmla="*/ 2147483646 h 5605"/>
                  <a:gd name="T4" fmla="*/ 2147483646 w 6139"/>
                  <a:gd name="T5" fmla="*/ 2147483646 h 5605"/>
                  <a:gd name="T6" fmla="*/ 2147483646 w 6139"/>
                  <a:gd name="T7" fmla="*/ 2147483646 h 5605"/>
                  <a:gd name="T8" fmla="*/ 2147483646 w 6139"/>
                  <a:gd name="T9" fmla="*/ 2147483646 h 5605"/>
                  <a:gd name="T10" fmla="*/ 2147483646 w 6139"/>
                  <a:gd name="T11" fmla="*/ 2147483646 h 5605"/>
                  <a:gd name="T12" fmla="*/ 2147483646 w 6139"/>
                  <a:gd name="T13" fmla="*/ 9765625 h 5605"/>
                  <a:gd name="T14" fmla="*/ 2147483646 w 6139"/>
                  <a:gd name="T15" fmla="*/ 654296875 h 5605"/>
                  <a:gd name="T16" fmla="*/ 2147483646 w 6139"/>
                  <a:gd name="T17" fmla="*/ 2147483646 h 5605"/>
                  <a:gd name="T18" fmla="*/ 2147483646 w 6139"/>
                  <a:gd name="T19" fmla="*/ 2147483646 h 5605"/>
                  <a:gd name="T20" fmla="*/ 2147483646 w 6139"/>
                  <a:gd name="T21" fmla="*/ 2147483646 h 5605"/>
                  <a:gd name="T22" fmla="*/ 2147483646 w 6139"/>
                  <a:gd name="T23" fmla="*/ 2147483646 h 5605"/>
                  <a:gd name="T24" fmla="*/ 2147483646 w 6139"/>
                  <a:gd name="T25" fmla="*/ 2147483646 h 5605"/>
                  <a:gd name="T26" fmla="*/ 2147483646 w 6139"/>
                  <a:gd name="T27" fmla="*/ 2147483646 h 5605"/>
                  <a:gd name="T28" fmla="*/ 2147483646 w 6139"/>
                  <a:gd name="T29" fmla="*/ 2147483646 h 5605"/>
                  <a:gd name="T30" fmla="*/ 2147483646 w 6139"/>
                  <a:gd name="T31" fmla="*/ 2147483646 h 5605"/>
                  <a:gd name="T32" fmla="*/ 2147483646 w 6139"/>
                  <a:gd name="T33" fmla="*/ 2147483646 h 5605"/>
                  <a:gd name="T34" fmla="*/ 2147483646 w 6139"/>
                  <a:gd name="T35" fmla="*/ 2147483646 h 5605"/>
                  <a:gd name="T36" fmla="*/ 2147483646 w 6139"/>
                  <a:gd name="T37" fmla="*/ 2147483646 h 5605"/>
                  <a:gd name="T38" fmla="*/ 2147483646 w 6139"/>
                  <a:gd name="T39" fmla="*/ 2147483646 h 5605"/>
                  <a:gd name="T40" fmla="*/ 2147483646 w 6139"/>
                  <a:gd name="T41" fmla="*/ 2147483646 h 5605"/>
                  <a:gd name="T42" fmla="*/ 2147483646 w 6139"/>
                  <a:gd name="T43" fmla="*/ 2147483646 h 5605"/>
                  <a:gd name="T44" fmla="*/ 2147483646 w 6139"/>
                  <a:gd name="T45" fmla="*/ 2147483646 h 5605"/>
                  <a:gd name="T46" fmla="*/ 2147483646 w 6139"/>
                  <a:gd name="T47" fmla="*/ 2147483646 h 5605"/>
                  <a:gd name="T48" fmla="*/ 2147483646 w 6139"/>
                  <a:gd name="T49" fmla="*/ 2147483646 h 5605"/>
                  <a:gd name="T50" fmla="*/ 2147483646 w 6139"/>
                  <a:gd name="T51" fmla="*/ 2147483646 h 5605"/>
                  <a:gd name="T52" fmla="*/ 2147483646 w 6139"/>
                  <a:gd name="T53" fmla="*/ 2147483646 h 5605"/>
                  <a:gd name="T54" fmla="*/ 2147483646 w 6139"/>
                  <a:gd name="T55" fmla="*/ 2147483646 h 5605"/>
                  <a:gd name="T56" fmla="*/ 2147483646 w 6139"/>
                  <a:gd name="T57" fmla="*/ 2147483646 h 5605"/>
                  <a:gd name="T58" fmla="*/ 2147483646 w 6139"/>
                  <a:gd name="T59" fmla="*/ 2147483646 h 5605"/>
                  <a:gd name="T60" fmla="*/ 2147483646 w 6139"/>
                  <a:gd name="T61" fmla="*/ 2147483646 h 5605"/>
                  <a:gd name="T62" fmla="*/ 2147483646 w 6139"/>
                  <a:gd name="T63" fmla="*/ 2147483646 h 5605"/>
                  <a:gd name="T64" fmla="*/ 2147483646 w 6139"/>
                  <a:gd name="T65" fmla="*/ 2147483646 h 5605"/>
                  <a:gd name="T66" fmla="*/ 2147483646 w 6139"/>
                  <a:gd name="T67" fmla="*/ 2147483646 h 5605"/>
                  <a:gd name="T68" fmla="*/ 2147483646 w 6139"/>
                  <a:gd name="T69" fmla="*/ 2147483646 h 5605"/>
                  <a:gd name="T70" fmla="*/ 2147483646 w 6139"/>
                  <a:gd name="T71" fmla="*/ 2147483646 h 5605"/>
                  <a:gd name="T72" fmla="*/ 2147483646 w 6139"/>
                  <a:gd name="T73" fmla="*/ 1308593750 h 5605"/>
                  <a:gd name="T74" fmla="*/ 2147483646 w 6139"/>
                  <a:gd name="T75" fmla="*/ 9765625 h 5605"/>
                  <a:gd name="T76" fmla="*/ 2147483646 w 6139"/>
                  <a:gd name="T77" fmla="*/ 9765625 h 560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lnTo>
                      <a:pt x="2803" y="1"/>
                    </a:ln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3036;p18"/>
              <p:cNvSpPr>
                <a:spLocks/>
              </p:cNvSpPr>
              <p:nvPr/>
            </p:nvSpPr>
            <p:spPr bwMode="auto">
              <a:xfrm>
                <a:off x="3089875" y="3573825"/>
                <a:ext cx="54225" cy="41725"/>
              </a:xfrm>
              <a:custGeom>
                <a:avLst/>
                <a:gdLst>
                  <a:gd name="T0" fmla="*/ 2147483646 w 2169"/>
                  <a:gd name="T1" fmla="*/ 9765625 h 1669"/>
                  <a:gd name="T2" fmla="*/ 2147483646 w 2169"/>
                  <a:gd name="T3" fmla="*/ 2147483646 h 1669"/>
                  <a:gd name="T4" fmla="*/ 2147483646 w 2169"/>
                  <a:gd name="T5" fmla="*/ 9765625 h 16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3037;p18"/>
              <p:cNvSpPr>
                <a:spLocks/>
              </p:cNvSpPr>
              <p:nvPr/>
            </p:nvSpPr>
            <p:spPr bwMode="auto">
              <a:xfrm>
                <a:off x="3220800" y="3544650"/>
                <a:ext cx="53400" cy="41725"/>
              </a:xfrm>
              <a:custGeom>
                <a:avLst/>
                <a:gdLst>
                  <a:gd name="T0" fmla="*/ 2147483646 w 2136"/>
                  <a:gd name="T1" fmla="*/ 0 h 1669"/>
                  <a:gd name="T2" fmla="*/ 2147483646 w 2136"/>
                  <a:gd name="T3" fmla="*/ 2147483646 h 1669"/>
                  <a:gd name="T4" fmla="*/ 2147483646 w 2136"/>
                  <a:gd name="T5" fmla="*/ 0 h 16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15" name="Google Shape;3038;p18"/>
            <p:cNvSpPr>
              <a:spLocks/>
            </p:cNvSpPr>
            <p:nvPr/>
          </p:nvSpPr>
          <p:spPr bwMode="auto">
            <a:xfrm>
              <a:off x="8698749" y="1551297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6" name="Google Shape;3039;p18"/>
            <p:cNvSpPr>
              <a:spLocks/>
            </p:cNvSpPr>
            <p:nvPr/>
          </p:nvSpPr>
          <p:spPr bwMode="auto">
            <a:xfrm>
              <a:off x="3350976" y="337199"/>
              <a:ext cx="822257" cy="405591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anchor="ctr"/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4482997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0845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043;p19"/>
          <p:cNvGrpSpPr>
            <a:grpSpLocks/>
          </p:cNvGrpSpPr>
          <p:nvPr/>
        </p:nvGrpSpPr>
        <p:grpSpPr bwMode="auto">
          <a:xfrm>
            <a:off x="-419100" y="363538"/>
            <a:ext cx="12841288" cy="7153275"/>
            <a:chOff x="-313975" y="272386"/>
            <a:chExt cx="9631033" cy="5364787"/>
          </a:xfrm>
        </p:grpSpPr>
        <p:sp>
          <p:nvSpPr>
            <p:cNvPr id="5" name="Google Shape;3044;p19"/>
            <p:cNvSpPr>
              <a:spLocks/>
            </p:cNvSpPr>
            <p:nvPr/>
          </p:nvSpPr>
          <p:spPr bwMode="auto">
            <a:xfrm>
              <a:off x="-38725" y="4357527"/>
              <a:ext cx="9209436" cy="824931"/>
            </a:xfrm>
            <a:custGeom>
              <a:avLst/>
              <a:gdLst>
                <a:gd name="T0" fmla="*/ 2147483646 w 75622"/>
                <a:gd name="T1" fmla="*/ 27680 h 107378"/>
                <a:gd name="T2" fmla="*/ 2147483646 w 75622"/>
                <a:gd name="T3" fmla="*/ 3584330 h 107378"/>
                <a:gd name="T4" fmla="*/ 2147483646 w 75622"/>
                <a:gd name="T5" fmla="*/ 38401607 h 107378"/>
                <a:gd name="T6" fmla="*/ 2147483646 w 75622"/>
                <a:gd name="T7" fmla="*/ 83923358 h 107378"/>
                <a:gd name="T8" fmla="*/ 2147483646 w 75622"/>
                <a:gd name="T9" fmla="*/ 195518880 h 107378"/>
                <a:gd name="T10" fmla="*/ 2147483646 w 75622"/>
                <a:gd name="T11" fmla="*/ 208017586 h 107378"/>
                <a:gd name="T12" fmla="*/ 2147483646 w 75622"/>
                <a:gd name="T13" fmla="*/ 210692815 h 107378"/>
                <a:gd name="T14" fmla="*/ 2147483646 w 75622"/>
                <a:gd name="T15" fmla="*/ 224100613 h 107378"/>
                <a:gd name="T16" fmla="*/ 2147483646 w 75622"/>
                <a:gd name="T17" fmla="*/ 255333092 h 107378"/>
                <a:gd name="T18" fmla="*/ 2147483646 w 75622"/>
                <a:gd name="T19" fmla="*/ 310674709 h 107378"/>
                <a:gd name="T20" fmla="*/ 2147483646 w 75622"/>
                <a:gd name="T21" fmla="*/ 360665928 h 107378"/>
                <a:gd name="T22" fmla="*/ 2147483646 w 75622"/>
                <a:gd name="T23" fmla="*/ 406187203 h 107378"/>
                <a:gd name="T24" fmla="*/ 2147483646 w 75622"/>
                <a:gd name="T25" fmla="*/ 441004480 h 107378"/>
                <a:gd name="T26" fmla="*/ 2147483646 w 75622"/>
                <a:gd name="T27" fmla="*/ 476730850 h 107378"/>
                <a:gd name="T28" fmla="*/ 2147483646 w 75622"/>
                <a:gd name="T29" fmla="*/ 476730850 h 107378"/>
                <a:gd name="T30" fmla="*/ 2147483646 w 75622"/>
                <a:gd name="T31" fmla="*/ 467791982 h 107378"/>
                <a:gd name="T32" fmla="*/ 2147483646 w 75622"/>
                <a:gd name="T33" fmla="*/ 446383041 h 107378"/>
                <a:gd name="T34" fmla="*/ 2147483646 w 75622"/>
                <a:gd name="T35" fmla="*/ 419595002 h 107378"/>
                <a:gd name="T36" fmla="*/ 2147483646 w 75622"/>
                <a:gd name="T37" fmla="*/ 383893124 h 107378"/>
                <a:gd name="T38" fmla="*/ 2147483646 w 75622"/>
                <a:gd name="T39" fmla="*/ 360665928 h 107378"/>
                <a:gd name="T40" fmla="*/ 2147483646 w 75622"/>
                <a:gd name="T41" fmla="*/ 331202713 h 107378"/>
                <a:gd name="T42" fmla="*/ 2147483646 w 75622"/>
                <a:gd name="T43" fmla="*/ 299970242 h 107378"/>
                <a:gd name="T44" fmla="*/ 2147483646 w 75622"/>
                <a:gd name="T45" fmla="*/ 274976434 h 107378"/>
                <a:gd name="T46" fmla="*/ 2147483646 w 75622"/>
                <a:gd name="T47" fmla="*/ 219631214 h 107378"/>
                <a:gd name="T48" fmla="*/ 2147483646 w 75622"/>
                <a:gd name="T49" fmla="*/ 173200309 h 107378"/>
                <a:gd name="T50" fmla="*/ 2147483646 w 75622"/>
                <a:gd name="T51" fmla="*/ 134823194 h 107378"/>
                <a:gd name="T52" fmla="*/ 2147483646 w 75622"/>
                <a:gd name="T53" fmla="*/ 112505091 h 107378"/>
                <a:gd name="T54" fmla="*/ 2147483646 w 75622"/>
                <a:gd name="T55" fmla="*/ 106245117 h 107378"/>
                <a:gd name="T56" fmla="*/ 2147483646 w 75622"/>
                <a:gd name="T57" fmla="*/ 106245117 h 107378"/>
                <a:gd name="T58" fmla="*/ 2147483646 w 75622"/>
                <a:gd name="T59" fmla="*/ 115180328 h 107378"/>
                <a:gd name="T60" fmla="*/ 2147483646 w 75622"/>
                <a:gd name="T61" fmla="*/ 125003321 h 107378"/>
                <a:gd name="T62" fmla="*/ 2147483646 w 75622"/>
                <a:gd name="T63" fmla="*/ 1498861299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1986268536 h 107378"/>
                <a:gd name="T74" fmla="*/ 2147483646 w 75622"/>
                <a:gd name="T75" fmla="*/ 579387981 h 107378"/>
                <a:gd name="T76" fmla="*/ 2147483646 w 75622"/>
                <a:gd name="T77" fmla="*/ 27680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6" name="Google Shape;3045;p19"/>
            <p:cNvSpPr>
              <a:spLocks/>
            </p:cNvSpPr>
            <p:nvPr/>
          </p:nvSpPr>
          <p:spPr bwMode="auto">
            <a:xfrm>
              <a:off x="-65450" y="4573370"/>
              <a:ext cx="9209483" cy="608745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00624948 h 81492"/>
                <a:gd name="T4" fmla="*/ 2147483646 w 75655"/>
                <a:gd name="T5" fmla="*/ 700624948 h 81492"/>
                <a:gd name="T6" fmla="*/ 2147483646 w 75655"/>
                <a:gd name="T7" fmla="*/ 1895470765 h 81492"/>
                <a:gd name="T8" fmla="*/ 2147483646 w 75655"/>
                <a:gd name="T9" fmla="*/ 1895470765 h 81492"/>
                <a:gd name="T10" fmla="*/ 2147483646 w 75655"/>
                <a:gd name="T11" fmla="*/ 1124251544 h 81492"/>
                <a:gd name="T12" fmla="*/ 2147483646 w 75655"/>
                <a:gd name="T13" fmla="*/ 568720479 h 81492"/>
                <a:gd name="T14" fmla="*/ 2147483646 w 75655"/>
                <a:gd name="T15" fmla="*/ 575698659 h 81492"/>
                <a:gd name="T16" fmla="*/ 2147483646 w 75655"/>
                <a:gd name="T17" fmla="*/ 585002339 h 81492"/>
                <a:gd name="T18" fmla="*/ 2147483646 w 75655"/>
                <a:gd name="T19" fmla="*/ 588119427 h 81492"/>
                <a:gd name="T20" fmla="*/ 2147483646 w 75655"/>
                <a:gd name="T21" fmla="*/ 587349935 h 81492"/>
                <a:gd name="T22" fmla="*/ 2147483646 w 75655"/>
                <a:gd name="T23" fmla="*/ 581907400 h 81492"/>
                <a:gd name="T24" fmla="*/ 2147483646 w 75655"/>
                <a:gd name="T25" fmla="*/ 548552884 h 81492"/>
                <a:gd name="T26" fmla="*/ 2147483646 w 75655"/>
                <a:gd name="T27" fmla="*/ 523711790 h 81492"/>
                <a:gd name="T28" fmla="*/ 2147483646 w 75655"/>
                <a:gd name="T29" fmla="*/ 491126326 h 81492"/>
                <a:gd name="T30" fmla="*/ 2147483646 w 75655"/>
                <a:gd name="T31" fmla="*/ 412766019 h 81492"/>
                <a:gd name="T32" fmla="*/ 2147483646 w 75655"/>
                <a:gd name="T33" fmla="*/ 412766019 h 81492"/>
                <a:gd name="T34" fmla="*/ 2147483646 w 75655"/>
                <a:gd name="T35" fmla="*/ 335171858 h 81492"/>
                <a:gd name="T36" fmla="*/ 2147483646 w 75655"/>
                <a:gd name="T37" fmla="*/ 243621741 h 81492"/>
                <a:gd name="T38" fmla="*/ 2147483646 w 75655"/>
                <a:gd name="T39" fmla="*/ 193194674 h 81492"/>
                <a:gd name="T40" fmla="*/ 2147483646 w 75655"/>
                <a:gd name="T41" fmla="*/ 167584476 h 81492"/>
                <a:gd name="T42" fmla="*/ 2147483646 w 75655"/>
                <a:gd name="T43" fmla="*/ 166049287 h 81492"/>
                <a:gd name="T44" fmla="*/ 2147483646 w 75655"/>
                <a:gd name="T45" fmla="*/ 162932640 h 81492"/>
                <a:gd name="T46" fmla="*/ 2147483646 w 75655"/>
                <a:gd name="T47" fmla="*/ 141976796 h 81492"/>
                <a:gd name="T48" fmla="*/ 2147483646 w 75655"/>
                <a:gd name="T49" fmla="*/ 50427119 h 81492"/>
                <a:gd name="T50" fmla="*/ 2147483646 w 75655"/>
                <a:gd name="T51" fmla="*/ 10094820 h 81492"/>
                <a:gd name="T52" fmla="*/ 2147483646 w 75655"/>
                <a:gd name="T53" fmla="*/ 1556844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7" name="Google Shape;3046;p19"/>
            <p:cNvGrpSpPr>
              <a:grpSpLocks/>
            </p:cNvGrpSpPr>
            <p:nvPr/>
          </p:nvGrpSpPr>
          <p:grpSpPr bwMode="auto"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103" name="Google Shape;3047;p19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3048;p19"/>
              <p:cNvSpPr/>
              <p:nvPr/>
            </p:nvSpPr>
            <p:spPr>
              <a:xfrm>
                <a:off x="5063780" y="4748748"/>
                <a:ext cx="1577589" cy="503618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8" name="Google Shape;3049;p19"/>
            <p:cNvSpPr>
              <a:spLocks/>
            </p:cNvSpPr>
            <p:nvPr/>
          </p:nvSpPr>
          <p:spPr bwMode="auto">
            <a:xfrm>
              <a:off x="5897804" y="468625"/>
              <a:ext cx="1138176" cy="56144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9" name="Google Shape;3050;p19"/>
            <p:cNvSpPr>
              <a:spLocks/>
            </p:cNvSpPr>
            <p:nvPr/>
          </p:nvSpPr>
          <p:spPr bwMode="auto">
            <a:xfrm>
              <a:off x="8161949" y="2538147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0" name="Google Shape;3051;p19"/>
            <p:cNvSpPr>
              <a:spLocks/>
            </p:cNvSpPr>
            <p:nvPr/>
          </p:nvSpPr>
          <p:spPr bwMode="auto">
            <a:xfrm>
              <a:off x="143525" y="2723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1" name="Google Shape;3052;p19"/>
            <p:cNvSpPr>
              <a:spLocks/>
            </p:cNvSpPr>
            <p:nvPr/>
          </p:nvSpPr>
          <p:spPr bwMode="auto">
            <a:xfrm>
              <a:off x="1074650" y="902550"/>
              <a:ext cx="191400" cy="173775"/>
            </a:xfrm>
            <a:custGeom>
              <a:avLst/>
              <a:gdLst>
                <a:gd name="T0" fmla="*/ 2147483646 w 7656"/>
                <a:gd name="T1" fmla="*/ 2147483646 h 6951"/>
                <a:gd name="T2" fmla="*/ 2147483646 w 7656"/>
                <a:gd name="T3" fmla="*/ 2147483646 h 6951"/>
                <a:gd name="T4" fmla="*/ 2147483646 w 7656"/>
                <a:gd name="T5" fmla="*/ 2147483646 h 6951"/>
                <a:gd name="T6" fmla="*/ 2147483646 w 7656"/>
                <a:gd name="T7" fmla="*/ 2147483646 h 6951"/>
                <a:gd name="T8" fmla="*/ 2147483646 w 7656"/>
                <a:gd name="T9" fmla="*/ 2147483646 h 6951"/>
                <a:gd name="T10" fmla="*/ 2147483646 w 7656"/>
                <a:gd name="T11" fmla="*/ 2147483646 h 6951"/>
                <a:gd name="T12" fmla="*/ 2147483646 w 7656"/>
                <a:gd name="T13" fmla="*/ 2147483646 h 6951"/>
                <a:gd name="T14" fmla="*/ 2147483646 w 7656"/>
                <a:gd name="T15" fmla="*/ 2147483646 h 6951"/>
                <a:gd name="T16" fmla="*/ 2147483646 w 7656"/>
                <a:gd name="T17" fmla="*/ 2147483646 h 6951"/>
                <a:gd name="T18" fmla="*/ 2147483646 w 7656"/>
                <a:gd name="T19" fmla="*/ 2147483646 h 6951"/>
                <a:gd name="T20" fmla="*/ 2147483646 w 7656"/>
                <a:gd name="T21" fmla="*/ 2147483646 h 6951"/>
                <a:gd name="T22" fmla="*/ 2147483646 w 7656"/>
                <a:gd name="T23" fmla="*/ 2147483646 h 6951"/>
                <a:gd name="T24" fmla="*/ 2147483646 w 7656"/>
                <a:gd name="T25" fmla="*/ 2147483646 h 6951"/>
                <a:gd name="T26" fmla="*/ 2147483646 w 7656"/>
                <a:gd name="T27" fmla="*/ 2147483646 h 6951"/>
                <a:gd name="T28" fmla="*/ 2147483646 w 7656"/>
                <a:gd name="T29" fmla="*/ 2147483646 h 6951"/>
                <a:gd name="T30" fmla="*/ 2147483646 w 7656"/>
                <a:gd name="T31" fmla="*/ 2147483646 h 6951"/>
                <a:gd name="T32" fmla="*/ 2147483646 w 7656"/>
                <a:gd name="T33" fmla="*/ 2147483646 h 6951"/>
                <a:gd name="T34" fmla="*/ 2147483646 w 7656"/>
                <a:gd name="T35" fmla="*/ 2147483646 h 6951"/>
                <a:gd name="T36" fmla="*/ 2147483646 w 7656"/>
                <a:gd name="T37" fmla="*/ 2147483646 h 6951"/>
                <a:gd name="T38" fmla="*/ 2147483646 w 7656"/>
                <a:gd name="T39" fmla="*/ 2147483646 h 6951"/>
                <a:gd name="T40" fmla="*/ 2147483646 w 7656"/>
                <a:gd name="T41" fmla="*/ 2147483646 h 6951"/>
                <a:gd name="T42" fmla="*/ 2147483646 w 7656"/>
                <a:gd name="T43" fmla="*/ 2147483646 h 6951"/>
                <a:gd name="T44" fmla="*/ 2147483646 w 7656"/>
                <a:gd name="T45" fmla="*/ 2147483646 h 6951"/>
                <a:gd name="T46" fmla="*/ 2147483646 w 7656"/>
                <a:gd name="T47" fmla="*/ 2147483646 h 6951"/>
                <a:gd name="T48" fmla="*/ 2147483646 w 7656"/>
                <a:gd name="T49" fmla="*/ 2147483646 h 6951"/>
                <a:gd name="T50" fmla="*/ 2147483646 w 7656"/>
                <a:gd name="T51" fmla="*/ 2147483646 h 6951"/>
                <a:gd name="T52" fmla="*/ 2147483646 w 7656"/>
                <a:gd name="T53" fmla="*/ 2147483646 h 6951"/>
                <a:gd name="T54" fmla="*/ 2147483646 w 7656"/>
                <a:gd name="T55" fmla="*/ 2147483646 h 6951"/>
                <a:gd name="T56" fmla="*/ 2147483646 w 7656"/>
                <a:gd name="T57" fmla="*/ 2147483646 h 6951"/>
                <a:gd name="T58" fmla="*/ 2147483646 w 7656"/>
                <a:gd name="T59" fmla="*/ 2147483646 h 6951"/>
                <a:gd name="T60" fmla="*/ 2147483646 w 7656"/>
                <a:gd name="T61" fmla="*/ 2147483646 h 6951"/>
                <a:gd name="T62" fmla="*/ 2147483646 w 7656"/>
                <a:gd name="T63" fmla="*/ 2147483646 h 6951"/>
                <a:gd name="T64" fmla="*/ 2147483646 w 7656"/>
                <a:gd name="T65" fmla="*/ 2147483646 h 6951"/>
                <a:gd name="T66" fmla="*/ 2147483646 w 7656"/>
                <a:gd name="T67" fmla="*/ 2147483646 h 6951"/>
                <a:gd name="T68" fmla="*/ 2147483646 w 7656"/>
                <a:gd name="T69" fmla="*/ 2147483646 h 6951"/>
                <a:gd name="T70" fmla="*/ 2147483646 w 7656"/>
                <a:gd name="T71" fmla="*/ 2147483646 h 6951"/>
                <a:gd name="T72" fmla="*/ 2147483646 w 7656"/>
                <a:gd name="T73" fmla="*/ 2147483646 h 6951"/>
                <a:gd name="T74" fmla="*/ 2147483646 w 7656"/>
                <a:gd name="T75" fmla="*/ 0 h 69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2" name="Google Shape;3053;p19"/>
            <p:cNvSpPr>
              <a:spLocks/>
            </p:cNvSpPr>
            <p:nvPr/>
          </p:nvSpPr>
          <p:spPr bwMode="auto">
            <a:xfrm>
              <a:off x="7685375" y="3890850"/>
              <a:ext cx="275700" cy="247825"/>
            </a:xfrm>
            <a:custGeom>
              <a:avLst/>
              <a:gdLst>
                <a:gd name="T0" fmla="*/ 2147483646 w 11028"/>
                <a:gd name="T1" fmla="*/ 2147483646 h 9913"/>
                <a:gd name="T2" fmla="*/ 2147483646 w 11028"/>
                <a:gd name="T3" fmla="*/ 2147483646 h 9913"/>
                <a:gd name="T4" fmla="*/ 2147483646 w 11028"/>
                <a:gd name="T5" fmla="*/ 2147483646 h 9913"/>
                <a:gd name="T6" fmla="*/ 2147483646 w 11028"/>
                <a:gd name="T7" fmla="*/ 2147483646 h 9913"/>
                <a:gd name="T8" fmla="*/ 2147483646 w 11028"/>
                <a:gd name="T9" fmla="*/ 2147483646 h 9913"/>
                <a:gd name="T10" fmla="*/ 2147483646 w 11028"/>
                <a:gd name="T11" fmla="*/ 2147483646 h 9913"/>
                <a:gd name="T12" fmla="*/ 2147483646 w 11028"/>
                <a:gd name="T13" fmla="*/ 2147483646 h 9913"/>
                <a:gd name="T14" fmla="*/ 2147483646 w 11028"/>
                <a:gd name="T15" fmla="*/ 2147483646 h 9913"/>
                <a:gd name="T16" fmla="*/ 2147483646 w 11028"/>
                <a:gd name="T17" fmla="*/ 2147483646 h 9913"/>
                <a:gd name="T18" fmla="*/ 2147483646 w 11028"/>
                <a:gd name="T19" fmla="*/ 2147483646 h 9913"/>
                <a:gd name="T20" fmla="*/ 2147483646 w 11028"/>
                <a:gd name="T21" fmla="*/ 2147483646 h 9913"/>
                <a:gd name="T22" fmla="*/ 2147483646 w 11028"/>
                <a:gd name="T23" fmla="*/ 2147483646 h 9913"/>
                <a:gd name="T24" fmla="*/ 2147483646 w 11028"/>
                <a:gd name="T25" fmla="*/ 2147483646 h 9913"/>
                <a:gd name="T26" fmla="*/ 2147483646 w 11028"/>
                <a:gd name="T27" fmla="*/ 2147483646 h 9913"/>
                <a:gd name="T28" fmla="*/ 2147483646 w 11028"/>
                <a:gd name="T29" fmla="*/ 2147483646 h 9913"/>
                <a:gd name="T30" fmla="*/ 2147483646 w 11028"/>
                <a:gd name="T31" fmla="*/ 2147483646 h 9913"/>
                <a:gd name="T32" fmla="*/ 2147483646 w 11028"/>
                <a:gd name="T33" fmla="*/ 2147483646 h 9913"/>
                <a:gd name="T34" fmla="*/ 2147483646 w 11028"/>
                <a:gd name="T35" fmla="*/ 2147483646 h 9913"/>
                <a:gd name="T36" fmla="*/ 2147483646 w 11028"/>
                <a:gd name="T37" fmla="*/ 2147483646 h 9913"/>
                <a:gd name="T38" fmla="*/ 2147483646 w 11028"/>
                <a:gd name="T39" fmla="*/ 2147483646 h 9913"/>
                <a:gd name="T40" fmla="*/ 2147483646 w 11028"/>
                <a:gd name="T41" fmla="*/ 2147483646 h 9913"/>
                <a:gd name="T42" fmla="*/ 2147483646 w 11028"/>
                <a:gd name="T43" fmla="*/ 2147483646 h 9913"/>
                <a:gd name="T44" fmla="*/ 2147483646 w 11028"/>
                <a:gd name="T45" fmla="*/ 2147483646 h 9913"/>
                <a:gd name="T46" fmla="*/ 2147483646 w 11028"/>
                <a:gd name="T47" fmla="*/ 2147483646 h 9913"/>
                <a:gd name="T48" fmla="*/ 2147483646 w 11028"/>
                <a:gd name="T49" fmla="*/ 2147483646 h 9913"/>
                <a:gd name="T50" fmla="*/ 2147483646 w 11028"/>
                <a:gd name="T51" fmla="*/ 2147483646 h 9913"/>
                <a:gd name="T52" fmla="*/ 2147483646 w 11028"/>
                <a:gd name="T53" fmla="*/ 2147483646 h 9913"/>
                <a:gd name="T54" fmla="*/ 2147483646 w 11028"/>
                <a:gd name="T55" fmla="*/ 2147483646 h 9913"/>
                <a:gd name="T56" fmla="*/ 2147483646 w 11028"/>
                <a:gd name="T57" fmla="*/ 2147483646 h 9913"/>
                <a:gd name="T58" fmla="*/ 2147483646 w 11028"/>
                <a:gd name="T59" fmla="*/ 2147483646 h 9913"/>
                <a:gd name="T60" fmla="*/ 2147483646 w 11028"/>
                <a:gd name="T61" fmla="*/ 2147483646 h 9913"/>
                <a:gd name="T62" fmla="*/ 2147483646 w 11028"/>
                <a:gd name="T63" fmla="*/ 2147483646 h 9913"/>
                <a:gd name="T64" fmla="*/ 2147483646 w 11028"/>
                <a:gd name="T65" fmla="*/ 2147483646 h 9913"/>
                <a:gd name="T66" fmla="*/ 2147483646 w 11028"/>
                <a:gd name="T67" fmla="*/ 2147483646 h 9913"/>
                <a:gd name="T68" fmla="*/ 2147483646 w 11028"/>
                <a:gd name="T69" fmla="*/ 2147483646 h 9913"/>
                <a:gd name="T70" fmla="*/ 2147483646 w 11028"/>
                <a:gd name="T71" fmla="*/ 2147483646 h 9913"/>
                <a:gd name="T72" fmla="*/ 2147483646 w 11028"/>
                <a:gd name="T73" fmla="*/ 2147483646 h 9913"/>
                <a:gd name="T74" fmla="*/ 2147483646 w 11028"/>
                <a:gd name="T75" fmla="*/ 9765625 h 99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3" name="Google Shape;3054;p19"/>
            <p:cNvGrpSpPr>
              <a:grpSpLocks/>
            </p:cNvGrpSpPr>
            <p:nvPr/>
          </p:nvGrpSpPr>
          <p:grpSpPr bwMode="auto"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97" name="Google Shape;3055;p19"/>
              <p:cNvSpPr>
                <a:spLocks/>
              </p:cNvSpPr>
              <p:nvPr/>
            </p:nvSpPr>
            <p:spPr bwMode="auto">
              <a:xfrm>
                <a:off x="1684950" y="4600450"/>
                <a:ext cx="398975" cy="349800"/>
              </a:xfrm>
              <a:custGeom>
                <a:avLst/>
                <a:gdLst>
                  <a:gd name="T0" fmla="*/ 2147483646 w 15959"/>
                  <a:gd name="T1" fmla="*/ 0 h 13992"/>
                  <a:gd name="T2" fmla="*/ 2147483646 w 15959"/>
                  <a:gd name="T3" fmla="*/ 2147483646 h 13992"/>
                  <a:gd name="T4" fmla="*/ 2147483646 w 15959"/>
                  <a:gd name="T5" fmla="*/ 2147483646 h 13992"/>
                  <a:gd name="T6" fmla="*/ 2147483646 w 15959"/>
                  <a:gd name="T7" fmla="*/ 2147483646 h 13992"/>
                  <a:gd name="T8" fmla="*/ 2147483646 w 15959"/>
                  <a:gd name="T9" fmla="*/ 2147483646 h 13992"/>
                  <a:gd name="T10" fmla="*/ 2147483646 w 15959"/>
                  <a:gd name="T11" fmla="*/ 2147483646 h 13992"/>
                  <a:gd name="T12" fmla="*/ 2147483646 w 15959"/>
                  <a:gd name="T13" fmla="*/ 2147483646 h 13992"/>
                  <a:gd name="T14" fmla="*/ 2147483646 w 15959"/>
                  <a:gd name="T15" fmla="*/ 2147483646 h 13992"/>
                  <a:gd name="T16" fmla="*/ 2147483646 w 15959"/>
                  <a:gd name="T17" fmla="*/ 2147483646 h 13992"/>
                  <a:gd name="T18" fmla="*/ 2147483646 w 15959"/>
                  <a:gd name="T19" fmla="*/ 2147483646 h 13992"/>
                  <a:gd name="T20" fmla="*/ 2147483646 w 15959"/>
                  <a:gd name="T21" fmla="*/ 2147483646 h 13992"/>
                  <a:gd name="T22" fmla="*/ 2147483646 w 15959"/>
                  <a:gd name="T23" fmla="*/ 2147483646 h 13992"/>
                  <a:gd name="T24" fmla="*/ 2147483646 w 15959"/>
                  <a:gd name="T25" fmla="*/ 2147483646 h 13992"/>
                  <a:gd name="T26" fmla="*/ 2147483646 w 15959"/>
                  <a:gd name="T27" fmla="*/ 2147483646 h 13992"/>
                  <a:gd name="T28" fmla="*/ 2147483646 w 15959"/>
                  <a:gd name="T29" fmla="*/ 2147483646 h 13992"/>
                  <a:gd name="T30" fmla="*/ 2147483646 w 15959"/>
                  <a:gd name="T31" fmla="*/ 2147483646 h 13992"/>
                  <a:gd name="T32" fmla="*/ 2147483646 w 15959"/>
                  <a:gd name="T33" fmla="*/ 2147483646 h 13992"/>
                  <a:gd name="T34" fmla="*/ 2147483646 w 15959"/>
                  <a:gd name="T35" fmla="*/ 2147483646 h 13992"/>
                  <a:gd name="T36" fmla="*/ 2147483646 w 15959"/>
                  <a:gd name="T37" fmla="*/ 2147483646 h 13992"/>
                  <a:gd name="T38" fmla="*/ 2147483646 w 15959"/>
                  <a:gd name="T39" fmla="*/ 2147483646 h 13992"/>
                  <a:gd name="T40" fmla="*/ 2147483646 w 15959"/>
                  <a:gd name="T41" fmla="*/ 0 h 1399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3056;p19"/>
              <p:cNvSpPr/>
              <p:nvPr/>
            </p:nvSpPr>
            <p:spPr>
              <a:xfrm>
                <a:off x="1749700" y="4666163"/>
                <a:ext cx="292940" cy="25831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3057;p19"/>
              <p:cNvSpPr>
                <a:spLocks/>
              </p:cNvSpPr>
              <p:nvPr/>
            </p:nvSpPr>
            <p:spPr bwMode="auto">
              <a:xfrm>
                <a:off x="1847650" y="4775525"/>
                <a:ext cx="98725" cy="85025"/>
              </a:xfrm>
              <a:custGeom>
                <a:avLst/>
                <a:gdLst>
                  <a:gd name="T0" fmla="*/ 2147483646 w 3949"/>
                  <a:gd name="T1" fmla="*/ 9765625 h 3401"/>
                  <a:gd name="T2" fmla="*/ 2147483646 w 3949"/>
                  <a:gd name="T3" fmla="*/ 1455078125 h 3401"/>
                  <a:gd name="T4" fmla="*/ 263671875 w 3949"/>
                  <a:gd name="T5" fmla="*/ 2147483646 h 3401"/>
                  <a:gd name="T6" fmla="*/ 2147483646 w 3949"/>
                  <a:gd name="T7" fmla="*/ 2147483646 h 3401"/>
                  <a:gd name="T8" fmla="*/ 2147483646 w 3949"/>
                  <a:gd name="T9" fmla="*/ 2147483646 h 3401"/>
                  <a:gd name="T10" fmla="*/ 2147483646 w 3949"/>
                  <a:gd name="T11" fmla="*/ 2147483646 h 3401"/>
                  <a:gd name="T12" fmla="*/ 2147483646 w 3949"/>
                  <a:gd name="T13" fmla="*/ 9765625 h 34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3058;p19"/>
              <p:cNvSpPr/>
              <p:nvPr/>
            </p:nvSpPr>
            <p:spPr>
              <a:xfrm>
                <a:off x="840757" y="4194730"/>
                <a:ext cx="882586" cy="797521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3059;p19"/>
              <p:cNvSpPr/>
              <p:nvPr/>
            </p:nvSpPr>
            <p:spPr>
              <a:xfrm>
                <a:off x="998147" y="4339323"/>
                <a:ext cx="647631" cy="570088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3060;p19"/>
              <p:cNvSpPr>
                <a:spLocks/>
              </p:cNvSpPr>
              <p:nvPr/>
            </p:nvSpPr>
            <p:spPr bwMode="auto">
              <a:xfrm>
                <a:off x="1241925" y="4559800"/>
                <a:ext cx="228000" cy="187075"/>
              </a:xfrm>
              <a:custGeom>
                <a:avLst/>
                <a:gdLst>
                  <a:gd name="T0" fmla="*/ 2147483646 w 9120"/>
                  <a:gd name="T1" fmla="*/ 9765625 h 7483"/>
                  <a:gd name="T2" fmla="*/ 2147483646 w 9120"/>
                  <a:gd name="T3" fmla="*/ 2147483646 h 7483"/>
                  <a:gd name="T4" fmla="*/ 2147483646 w 9120"/>
                  <a:gd name="T5" fmla="*/ 2147483646 h 7483"/>
                  <a:gd name="T6" fmla="*/ 2147483646 w 9120"/>
                  <a:gd name="T7" fmla="*/ 2147483646 h 7483"/>
                  <a:gd name="T8" fmla="*/ 2147483646 w 9120"/>
                  <a:gd name="T9" fmla="*/ 2147483646 h 7483"/>
                  <a:gd name="T10" fmla="*/ 2147483646 w 9120"/>
                  <a:gd name="T11" fmla="*/ 2147483646 h 7483"/>
                  <a:gd name="T12" fmla="*/ 2147483646 w 9120"/>
                  <a:gd name="T13" fmla="*/ 9765625 h 74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" name="Google Shape;3061;p19"/>
            <p:cNvGrpSpPr>
              <a:grpSpLocks/>
            </p:cNvGrpSpPr>
            <p:nvPr/>
          </p:nvGrpSpPr>
          <p:grpSpPr bwMode="auto"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89" name="Google Shape;3062;p19"/>
              <p:cNvSpPr/>
              <p:nvPr/>
            </p:nvSpPr>
            <p:spPr>
              <a:xfrm>
                <a:off x="2673302" y="2248653"/>
                <a:ext cx="194073" cy="63101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3063;p19"/>
              <p:cNvSpPr/>
              <p:nvPr/>
            </p:nvSpPr>
            <p:spPr>
              <a:xfrm>
                <a:off x="2673302" y="2127213"/>
                <a:ext cx="113110" cy="167873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3064;p19"/>
              <p:cNvSpPr/>
              <p:nvPr/>
            </p:nvSpPr>
            <p:spPr>
              <a:xfrm>
                <a:off x="2578052" y="2126023"/>
                <a:ext cx="107157" cy="171444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3065;p19"/>
              <p:cNvSpPr/>
              <p:nvPr/>
            </p:nvSpPr>
            <p:spPr>
              <a:xfrm>
                <a:off x="2493516" y="2221269"/>
                <a:ext cx="179786" cy="73816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3066;p19"/>
              <p:cNvSpPr/>
              <p:nvPr/>
            </p:nvSpPr>
            <p:spPr>
              <a:xfrm>
                <a:off x="2513757" y="2293895"/>
                <a:ext cx="158354" cy="103581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3067;p19"/>
              <p:cNvSpPr/>
              <p:nvPr/>
            </p:nvSpPr>
            <p:spPr>
              <a:xfrm>
                <a:off x="2668540" y="2296276"/>
                <a:ext cx="164307" cy="125012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3068;p19"/>
              <p:cNvSpPr/>
              <p:nvPr/>
            </p:nvSpPr>
            <p:spPr>
              <a:xfrm>
                <a:off x="2668540" y="2293895"/>
                <a:ext cx="86916" cy="169063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3069;p19"/>
              <p:cNvSpPr/>
              <p:nvPr/>
            </p:nvSpPr>
            <p:spPr>
              <a:xfrm>
                <a:off x="2592339" y="2297467"/>
                <a:ext cx="97632" cy="173826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5" name="Google Shape;3070;p19"/>
            <p:cNvGrpSpPr>
              <a:grpSpLocks/>
            </p:cNvGrpSpPr>
            <p:nvPr/>
          </p:nvGrpSpPr>
          <p:grpSpPr bwMode="auto">
            <a:xfrm rot="2043589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6" name="Google Shape;3071;p19"/>
              <p:cNvSpPr>
                <a:spLocks/>
              </p:cNvSpPr>
              <p:nvPr/>
            </p:nvSpPr>
            <p:spPr bwMode="auto">
              <a:xfrm>
                <a:off x="5641475" y="2689200"/>
                <a:ext cx="102900" cy="72975"/>
              </a:xfrm>
              <a:custGeom>
                <a:avLst/>
                <a:gdLst>
                  <a:gd name="T0" fmla="*/ 2147483646 w 4116"/>
                  <a:gd name="T1" fmla="*/ 0 h 2919"/>
                  <a:gd name="T2" fmla="*/ 2147483646 w 4116"/>
                  <a:gd name="T3" fmla="*/ 2147483646 h 2919"/>
                  <a:gd name="T4" fmla="*/ 2147483646 w 4116"/>
                  <a:gd name="T5" fmla="*/ 2147483646 h 2919"/>
                  <a:gd name="T6" fmla="*/ 2147483646 w 4116"/>
                  <a:gd name="T7" fmla="*/ 2147483646 h 2919"/>
                  <a:gd name="T8" fmla="*/ 2147483646 w 4116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3072;p19"/>
              <p:cNvSpPr>
                <a:spLocks/>
              </p:cNvSpPr>
              <p:nvPr/>
            </p:nvSpPr>
            <p:spPr bwMode="auto">
              <a:xfrm>
                <a:off x="5699225" y="2674000"/>
                <a:ext cx="103675" cy="72975"/>
              </a:xfrm>
              <a:custGeom>
                <a:avLst/>
                <a:gdLst>
                  <a:gd name="T0" fmla="*/ 2147483646 w 4147"/>
                  <a:gd name="T1" fmla="*/ 0 h 2919"/>
                  <a:gd name="T2" fmla="*/ 2147483646 w 4147"/>
                  <a:gd name="T3" fmla="*/ 2147483646 h 2919"/>
                  <a:gd name="T4" fmla="*/ 2147483646 w 4147"/>
                  <a:gd name="T5" fmla="*/ 2147483646 h 2919"/>
                  <a:gd name="T6" fmla="*/ 2147483646 w 4147"/>
                  <a:gd name="T7" fmla="*/ 2147483646 h 2919"/>
                  <a:gd name="T8" fmla="*/ 2147483646 w 4147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3073;p19"/>
              <p:cNvSpPr>
                <a:spLocks/>
              </p:cNvSpPr>
              <p:nvPr/>
            </p:nvSpPr>
            <p:spPr bwMode="auto">
              <a:xfrm>
                <a:off x="5682575" y="2706600"/>
                <a:ext cx="103025" cy="72375"/>
              </a:xfrm>
              <a:custGeom>
                <a:avLst/>
                <a:gdLst>
                  <a:gd name="T0" fmla="*/ 2147483646 w 4121"/>
                  <a:gd name="T1" fmla="*/ 0 h 2895"/>
                  <a:gd name="T2" fmla="*/ 2147483646 w 4121"/>
                  <a:gd name="T3" fmla="*/ 2147483646 h 2895"/>
                  <a:gd name="T4" fmla="*/ 2147483646 w 4121"/>
                  <a:gd name="T5" fmla="*/ 2147483646 h 2895"/>
                  <a:gd name="T6" fmla="*/ 2147483646 w 4121"/>
                  <a:gd name="T7" fmla="*/ 2147483646 h 2895"/>
                  <a:gd name="T8" fmla="*/ 2147483646 w 4121"/>
                  <a:gd name="T9" fmla="*/ 0 h 28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3074;p19"/>
              <p:cNvSpPr>
                <a:spLocks/>
              </p:cNvSpPr>
              <p:nvPr/>
            </p:nvSpPr>
            <p:spPr bwMode="auto">
              <a:xfrm>
                <a:off x="5765450" y="2684250"/>
                <a:ext cx="103500" cy="73000"/>
              </a:xfrm>
              <a:custGeom>
                <a:avLst/>
                <a:gdLst>
                  <a:gd name="T0" fmla="*/ 2147483646 w 4140"/>
                  <a:gd name="T1" fmla="*/ 9765625 h 2920"/>
                  <a:gd name="T2" fmla="*/ 2147483646 w 4140"/>
                  <a:gd name="T3" fmla="*/ 2147483646 h 2920"/>
                  <a:gd name="T4" fmla="*/ 2147483646 w 4140"/>
                  <a:gd name="T5" fmla="*/ 2147483646 h 2920"/>
                  <a:gd name="T6" fmla="*/ 2147483646 w 4140"/>
                  <a:gd name="T7" fmla="*/ 2147483646 h 2920"/>
                  <a:gd name="T8" fmla="*/ 2147483646 w 4140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3075;p19"/>
              <p:cNvSpPr>
                <a:spLocks/>
              </p:cNvSpPr>
              <p:nvPr/>
            </p:nvSpPr>
            <p:spPr bwMode="auto">
              <a:xfrm>
                <a:off x="5719750" y="2719900"/>
                <a:ext cx="102950" cy="72675"/>
              </a:xfrm>
              <a:custGeom>
                <a:avLst/>
                <a:gdLst>
                  <a:gd name="T0" fmla="*/ 2147483646 w 4118"/>
                  <a:gd name="T1" fmla="*/ 0 h 2907"/>
                  <a:gd name="T2" fmla="*/ 2147483646 w 4118"/>
                  <a:gd name="T3" fmla="*/ 2147483646 h 2907"/>
                  <a:gd name="T4" fmla="*/ 2147483646 w 4118"/>
                  <a:gd name="T5" fmla="*/ 2147483646 h 2907"/>
                  <a:gd name="T6" fmla="*/ 2147483646 w 4118"/>
                  <a:gd name="T7" fmla="*/ 2147483646 h 2907"/>
                  <a:gd name="T8" fmla="*/ 2147483646 w 4118"/>
                  <a:gd name="T9" fmla="*/ 0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3076;p19"/>
              <p:cNvSpPr>
                <a:spLocks/>
              </p:cNvSpPr>
              <p:nvPr/>
            </p:nvSpPr>
            <p:spPr bwMode="auto">
              <a:xfrm>
                <a:off x="5823075" y="2686050"/>
                <a:ext cx="102850" cy="73075"/>
              </a:xfrm>
              <a:custGeom>
                <a:avLst/>
                <a:gdLst>
                  <a:gd name="T0" fmla="*/ 2147483646 w 4114"/>
                  <a:gd name="T1" fmla="*/ 9765625 h 2923"/>
                  <a:gd name="T2" fmla="*/ 2147483646 w 4114"/>
                  <a:gd name="T3" fmla="*/ 2147483646 h 2923"/>
                  <a:gd name="T4" fmla="*/ 2147483646 w 4114"/>
                  <a:gd name="T5" fmla="*/ 2147483646 h 2923"/>
                  <a:gd name="T6" fmla="*/ 2147483646 w 4114"/>
                  <a:gd name="T7" fmla="*/ 2147483646 h 2923"/>
                  <a:gd name="T8" fmla="*/ 2147483646 w 4114"/>
                  <a:gd name="T9" fmla="*/ 9765625 h 29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3077;p19"/>
              <p:cNvSpPr>
                <a:spLocks/>
              </p:cNvSpPr>
              <p:nvPr/>
            </p:nvSpPr>
            <p:spPr bwMode="auto">
              <a:xfrm>
                <a:off x="5750950" y="2720325"/>
                <a:ext cx="88725" cy="97275"/>
              </a:xfrm>
              <a:custGeom>
                <a:avLst/>
                <a:gdLst>
                  <a:gd name="T0" fmla="*/ 2147483646 w 3549"/>
                  <a:gd name="T1" fmla="*/ 0 h 3891"/>
                  <a:gd name="T2" fmla="*/ 2147483646 w 3549"/>
                  <a:gd name="T3" fmla="*/ 2147483646 h 3891"/>
                  <a:gd name="T4" fmla="*/ 2147483646 w 3549"/>
                  <a:gd name="T5" fmla="*/ 2147483646 h 3891"/>
                  <a:gd name="T6" fmla="*/ 2147483646 w 3549"/>
                  <a:gd name="T7" fmla="*/ 2147483646 h 3891"/>
                  <a:gd name="T8" fmla="*/ 2147483646 w 3549"/>
                  <a:gd name="T9" fmla="*/ 2147483646 h 3891"/>
                  <a:gd name="T10" fmla="*/ 2147483646 w 3549"/>
                  <a:gd name="T11" fmla="*/ 2147483646 h 3891"/>
                  <a:gd name="T12" fmla="*/ 2147483646 w 3549"/>
                  <a:gd name="T13" fmla="*/ 0 h 38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3078;p19"/>
              <p:cNvSpPr>
                <a:spLocks/>
              </p:cNvSpPr>
              <p:nvPr/>
            </p:nvSpPr>
            <p:spPr bwMode="auto">
              <a:xfrm>
                <a:off x="5776725" y="2738500"/>
                <a:ext cx="102850" cy="73075"/>
              </a:xfrm>
              <a:custGeom>
                <a:avLst/>
                <a:gdLst>
                  <a:gd name="T0" fmla="*/ 2147483646 w 4114"/>
                  <a:gd name="T1" fmla="*/ 0 h 2923"/>
                  <a:gd name="T2" fmla="*/ 2147483646 w 4114"/>
                  <a:gd name="T3" fmla="*/ 2147483646 h 2923"/>
                  <a:gd name="T4" fmla="*/ 2147483646 w 4114"/>
                  <a:gd name="T5" fmla="*/ 2147483646 h 2923"/>
                  <a:gd name="T6" fmla="*/ 2147483646 w 4114"/>
                  <a:gd name="T7" fmla="*/ 2147483646 h 2923"/>
                  <a:gd name="T8" fmla="*/ 2147483646 w 4114"/>
                  <a:gd name="T9" fmla="*/ 0 h 29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3079;p19"/>
              <p:cNvSpPr>
                <a:spLocks/>
              </p:cNvSpPr>
              <p:nvPr/>
            </p:nvSpPr>
            <p:spPr bwMode="auto">
              <a:xfrm>
                <a:off x="5863350" y="2719900"/>
                <a:ext cx="103575" cy="72675"/>
              </a:xfrm>
              <a:custGeom>
                <a:avLst/>
                <a:gdLst>
                  <a:gd name="T0" fmla="*/ 2147483646 w 4143"/>
                  <a:gd name="T1" fmla="*/ 0 h 2907"/>
                  <a:gd name="T2" fmla="*/ 2147483646 w 4143"/>
                  <a:gd name="T3" fmla="*/ 2147483646 h 2907"/>
                  <a:gd name="T4" fmla="*/ 2147483646 w 4143"/>
                  <a:gd name="T5" fmla="*/ 2147483646 h 2907"/>
                  <a:gd name="T6" fmla="*/ 2147483646 w 4143"/>
                  <a:gd name="T7" fmla="*/ 2147483646 h 2907"/>
                  <a:gd name="T8" fmla="*/ 2147483646 w 4143"/>
                  <a:gd name="T9" fmla="*/ 0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3080;p19"/>
              <p:cNvSpPr>
                <a:spLocks/>
              </p:cNvSpPr>
              <p:nvPr/>
            </p:nvSpPr>
            <p:spPr bwMode="auto">
              <a:xfrm>
                <a:off x="5733575" y="2769725"/>
                <a:ext cx="104100" cy="73000"/>
              </a:xfrm>
              <a:custGeom>
                <a:avLst/>
                <a:gdLst>
                  <a:gd name="T0" fmla="*/ 2147483646 w 4164"/>
                  <a:gd name="T1" fmla="*/ 9765625 h 2920"/>
                  <a:gd name="T2" fmla="*/ 2147483646 w 4164"/>
                  <a:gd name="T3" fmla="*/ 2147483646 h 2920"/>
                  <a:gd name="T4" fmla="*/ 2147483646 w 4164"/>
                  <a:gd name="T5" fmla="*/ 2147483646 h 2920"/>
                  <a:gd name="T6" fmla="*/ 2147483646 w 4164"/>
                  <a:gd name="T7" fmla="*/ 2147483646 h 2920"/>
                  <a:gd name="T8" fmla="*/ 2147483646 w 4164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3081;p19"/>
              <p:cNvSpPr>
                <a:spLocks/>
              </p:cNvSpPr>
              <p:nvPr/>
            </p:nvSpPr>
            <p:spPr bwMode="auto">
              <a:xfrm>
                <a:off x="5816375" y="2764050"/>
                <a:ext cx="104100" cy="72975"/>
              </a:xfrm>
              <a:custGeom>
                <a:avLst/>
                <a:gdLst>
                  <a:gd name="T0" fmla="*/ 2147483646 w 4164"/>
                  <a:gd name="T1" fmla="*/ 0 h 2919"/>
                  <a:gd name="T2" fmla="*/ 2147483646 w 4164"/>
                  <a:gd name="T3" fmla="*/ 2147483646 h 2919"/>
                  <a:gd name="T4" fmla="*/ 2147483646 w 4164"/>
                  <a:gd name="T5" fmla="*/ 2147483646 h 2919"/>
                  <a:gd name="T6" fmla="*/ 2147483646 w 4164"/>
                  <a:gd name="T7" fmla="*/ 2147483646 h 2919"/>
                  <a:gd name="T8" fmla="*/ 2147483646 w 4164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3082;p19"/>
              <p:cNvSpPr>
                <a:spLocks/>
              </p:cNvSpPr>
              <p:nvPr/>
            </p:nvSpPr>
            <p:spPr bwMode="auto">
              <a:xfrm>
                <a:off x="5812450" y="2776500"/>
                <a:ext cx="102850" cy="73050"/>
              </a:xfrm>
              <a:custGeom>
                <a:avLst/>
                <a:gdLst>
                  <a:gd name="T0" fmla="*/ 2147483646 w 4114"/>
                  <a:gd name="T1" fmla="*/ 0 h 2922"/>
                  <a:gd name="T2" fmla="*/ 2147483646 w 4114"/>
                  <a:gd name="T3" fmla="*/ 2147483646 h 2922"/>
                  <a:gd name="T4" fmla="*/ 2147483646 w 4114"/>
                  <a:gd name="T5" fmla="*/ 2147483646 h 2922"/>
                  <a:gd name="T6" fmla="*/ 2147483646 w 4114"/>
                  <a:gd name="T7" fmla="*/ 2147483646 h 2922"/>
                  <a:gd name="T8" fmla="*/ 2147483646 w 4114"/>
                  <a:gd name="T9" fmla="*/ 0 h 29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3083;p19"/>
              <p:cNvSpPr>
                <a:spLocks/>
              </p:cNvSpPr>
              <p:nvPr/>
            </p:nvSpPr>
            <p:spPr bwMode="auto">
              <a:xfrm>
                <a:off x="5783575" y="2795875"/>
                <a:ext cx="102975" cy="72675"/>
              </a:xfrm>
              <a:custGeom>
                <a:avLst/>
                <a:gdLst>
                  <a:gd name="T0" fmla="*/ 2147483646 w 4119"/>
                  <a:gd name="T1" fmla="*/ 9765625 h 2907"/>
                  <a:gd name="T2" fmla="*/ 2147483646 w 4119"/>
                  <a:gd name="T3" fmla="*/ 2147483646 h 2907"/>
                  <a:gd name="T4" fmla="*/ 2147483646 w 4119"/>
                  <a:gd name="T5" fmla="*/ 2147483646 h 2907"/>
                  <a:gd name="T6" fmla="*/ 2147483646 w 4119"/>
                  <a:gd name="T7" fmla="*/ 2147483646 h 2907"/>
                  <a:gd name="T8" fmla="*/ 2147483646 w 4119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3084;p19"/>
              <p:cNvSpPr>
                <a:spLocks/>
              </p:cNvSpPr>
              <p:nvPr/>
            </p:nvSpPr>
            <p:spPr bwMode="auto">
              <a:xfrm>
                <a:off x="5861150" y="2786075"/>
                <a:ext cx="103550" cy="72700"/>
              </a:xfrm>
              <a:custGeom>
                <a:avLst/>
                <a:gdLst>
                  <a:gd name="T0" fmla="*/ 2147483646 w 4142"/>
                  <a:gd name="T1" fmla="*/ 9765625 h 2908"/>
                  <a:gd name="T2" fmla="*/ 2147483646 w 4142"/>
                  <a:gd name="T3" fmla="*/ 2147483646 h 2908"/>
                  <a:gd name="T4" fmla="*/ 2147483646 w 4142"/>
                  <a:gd name="T5" fmla="*/ 2147483646 h 2908"/>
                  <a:gd name="T6" fmla="*/ 2147483646 w 4142"/>
                  <a:gd name="T7" fmla="*/ 2147483646 h 2908"/>
                  <a:gd name="T8" fmla="*/ 2147483646 w 4142"/>
                  <a:gd name="T9" fmla="*/ 9765625 h 29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3085;p19"/>
              <p:cNvSpPr>
                <a:spLocks/>
              </p:cNvSpPr>
              <p:nvPr/>
            </p:nvSpPr>
            <p:spPr bwMode="auto">
              <a:xfrm>
                <a:off x="5803400" y="2808875"/>
                <a:ext cx="102950" cy="72675"/>
              </a:xfrm>
              <a:custGeom>
                <a:avLst/>
                <a:gdLst>
                  <a:gd name="T0" fmla="*/ 2147483646 w 4118"/>
                  <a:gd name="T1" fmla="*/ 9765625 h 2907"/>
                  <a:gd name="T2" fmla="*/ 2147483646 w 4118"/>
                  <a:gd name="T3" fmla="*/ 2147483646 h 2907"/>
                  <a:gd name="T4" fmla="*/ 2147483646 w 4118"/>
                  <a:gd name="T5" fmla="*/ 2147483646 h 2907"/>
                  <a:gd name="T6" fmla="*/ 2147483646 w 4118"/>
                  <a:gd name="T7" fmla="*/ 2147483646 h 2907"/>
                  <a:gd name="T8" fmla="*/ 2147483646 w 4118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3086;p19"/>
              <p:cNvSpPr>
                <a:spLocks/>
              </p:cNvSpPr>
              <p:nvPr/>
            </p:nvSpPr>
            <p:spPr bwMode="auto">
              <a:xfrm>
                <a:off x="5918950" y="2779250"/>
                <a:ext cx="102900" cy="72975"/>
              </a:xfrm>
              <a:custGeom>
                <a:avLst/>
                <a:gdLst>
                  <a:gd name="T0" fmla="*/ 2147483646 w 4116"/>
                  <a:gd name="T1" fmla="*/ 0 h 2919"/>
                  <a:gd name="T2" fmla="*/ 2147483646 w 4116"/>
                  <a:gd name="T3" fmla="*/ 2147483646 h 2919"/>
                  <a:gd name="T4" fmla="*/ 2147483646 w 4116"/>
                  <a:gd name="T5" fmla="*/ 2147483646 h 2919"/>
                  <a:gd name="T6" fmla="*/ 2147483646 w 4116"/>
                  <a:gd name="T7" fmla="*/ 2147483646 h 2919"/>
                  <a:gd name="T8" fmla="*/ 2147483646 w 4116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3087;p19"/>
              <p:cNvSpPr>
                <a:spLocks/>
              </p:cNvSpPr>
              <p:nvPr/>
            </p:nvSpPr>
            <p:spPr bwMode="auto">
              <a:xfrm>
                <a:off x="5898300" y="2799375"/>
                <a:ext cx="102925" cy="72975"/>
              </a:xfrm>
              <a:custGeom>
                <a:avLst/>
                <a:gdLst>
                  <a:gd name="T0" fmla="*/ 2147483646 w 4117"/>
                  <a:gd name="T1" fmla="*/ 0 h 2919"/>
                  <a:gd name="T2" fmla="*/ 2147483646 w 4117"/>
                  <a:gd name="T3" fmla="*/ 2147483646 h 2919"/>
                  <a:gd name="T4" fmla="*/ 2147483646 w 4117"/>
                  <a:gd name="T5" fmla="*/ 2147483646 h 2919"/>
                  <a:gd name="T6" fmla="*/ 2147483646 w 4117"/>
                  <a:gd name="T7" fmla="*/ 2147483646 h 2919"/>
                  <a:gd name="T8" fmla="*/ 2147483646 w 4117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3088;p19"/>
              <p:cNvSpPr>
                <a:spLocks/>
              </p:cNvSpPr>
              <p:nvPr/>
            </p:nvSpPr>
            <p:spPr bwMode="auto">
              <a:xfrm>
                <a:off x="5773700" y="2844975"/>
                <a:ext cx="102900" cy="72975"/>
              </a:xfrm>
              <a:custGeom>
                <a:avLst/>
                <a:gdLst>
                  <a:gd name="T0" fmla="*/ 2147483646 w 4116"/>
                  <a:gd name="T1" fmla="*/ 0 h 2919"/>
                  <a:gd name="T2" fmla="*/ 2147483646 w 4116"/>
                  <a:gd name="T3" fmla="*/ 2147483646 h 2919"/>
                  <a:gd name="T4" fmla="*/ 2147483646 w 4116"/>
                  <a:gd name="T5" fmla="*/ 2147483646 h 2919"/>
                  <a:gd name="T6" fmla="*/ 2147483646 w 4116"/>
                  <a:gd name="T7" fmla="*/ 2147483646 h 2919"/>
                  <a:gd name="T8" fmla="*/ 2147483646 w 4116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3089;p19"/>
              <p:cNvSpPr>
                <a:spLocks/>
              </p:cNvSpPr>
              <p:nvPr/>
            </p:nvSpPr>
            <p:spPr bwMode="auto">
              <a:xfrm>
                <a:off x="5855875" y="2847550"/>
                <a:ext cx="102850" cy="73075"/>
              </a:xfrm>
              <a:custGeom>
                <a:avLst/>
                <a:gdLst>
                  <a:gd name="T0" fmla="*/ 2147483646 w 4114"/>
                  <a:gd name="T1" fmla="*/ 0 h 2923"/>
                  <a:gd name="T2" fmla="*/ 2147483646 w 4114"/>
                  <a:gd name="T3" fmla="*/ 2147483646 h 2923"/>
                  <a:gd name="T4" fmla="*/ 2147483646 w 4114"/>
                  <a:gd name="T5" fmla="*/ 2147483646 h 2923"/>
                  <a:gd name="T6" fmla="*/ 2147483646 w 4114"/>
                  <a:gd name="T7" fmla="*/ 2147483646 h 2923"/>
                  <a:gd name="T8" fmla="*/ 2147483646 w 4114"/>
                  <a:gd name="T9" fmla="*/ 0 h 29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3090;p19"/>
              <p:cNvSpPr>
                <a:spLocks/>
              </p:cNvSpPr>
              <p:nvPr/>
            </p:nvSpPr>
            <p:spPr bwMode="auto">
              <a:xfrm>
                <a:off x="5922000" y="2824750"/>
                <a:ext cx="102850" cy="73075"/>
              </a:xfrm>
              <a:custGeom>
                <a:avLst/>
                <a:gdLst>
                  <a:gd name="T0" fmla="*/ 2147483646 w 4114"/>
                  <a:gd name="T1" fmla="*/ 9765625 h 2923"/>
                  <a:gd name="T2" fmla="*/ 2147483646 w 4114"/>
                  <a:gd name="T3" fmla="*/ 2147483646 h 2923"/>
                  <a:gd name="T4" fmla="*/ 2147483646 w 4114"/>
                  <a:gd name="T5" fmla="*/ 2147483646 h 2923"/>
                  <a:gd name="T6" fmla="*/ 2147483646 w 4114"/>
                  <a:gd name="T7" fmla="*/ 2147483646 h 2923"/>
                  <a:gd name="T8" fmla="*/ 2147483646 w 4114"/>
                  <a:gd name="T9" fmla="*/ 9765625 h 29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3091;p19"/>
              <p:cNvSpPr>
                <a:spLocks/>
              </p:cNvSpPr>
              <p:nvPr/>
            </p:nvSpPr>
            <p:spPr bwMode="auto">
              <a:xfrm>
                <a:off x="5859775" y="2867550"/>
                <a:ext cx="376600" cy="374575"/>
              </a:xfrm>
              <a:custGeom>
                <a:avLst/>
                <a:gdLst>
                  <a:gd name="T0" fmla="*/ 2147483646 w 15064"/>
                  <a:gd name="T1" fmla="*/ 2147483646 h 14983"/>
                  <a:gd name="T2" fmla="*/ 2147483646 w 15064"/>
                  <a:gd name="T3" fmla="*/ 2147483646 h 14983"/>
                  <a:gd name="T4" fmla="*/ 2147483646 w 15064"/>
                  <a:gd name="T5" fmla="*/ 2147483646 h 14983"/>
                  <a:gd name="T6" fmla="*/ 2147483646 w 15064"/>
                  <a:gd name="T7" fmla="*/ 2147483646 h 14983"/>
                  <a:gd name="T8" fmla="*/ 2147483646 w 15064"/>
                  <a:gd name="T9" fmla="*/ 2147483646 h 14983"/>
                  <a:gd name="T10" fmla="*/ 2147483646 w 15064"/>
                  <a:gd name="T11" fmla="*/ 2147483646 h 14983"/>
                  <a:gd name="T12" fmla="*/ 2147483646 w 15064"/>
                  <a:gd name="T13" fmla="*/ 2147483646 h 14983"/>
                  <a:gd name="T14" fmla="*/ 2147483646 w 15064"/>
                  <a:gd name="T15" fmla="*/ 2147483646 h 14983"/>
                  <a:gd name="T16" fmla="*/ 2147483646 w 15064"/>
                  <a:gd name="T17" fmla="*/ 2147483646 h 14983"/>
                  <a:gd name="T18" fmla="*/ 2147483646 w 15064"/>
                  <a:gd name="T19" fmla="*/ 2147483646 h 14983"/>
                  <a:gd name="T20" fmla="*/ 2147483646 w 15064"/>
                  <a:gd name="T21" fmla="*/ 2147483646 h 14983"/>
                  <a:gd name="T22" fmla="*/ 2147483646 w 15064"/>
                  <a:gd name="T23" fmla="*/ 2147483646 h 14983"/>
                  <a:gd name="T24" fmla="*/ 2147483646 w 15064"/>
                  <a:gd name="T25" fmla="*/ 2147483646 h 14983"/>
                  <a:gd name="T26" fmla="*/ 2147483646 w 15064"/>
                  <a:gd name="T27" fmla="*/ 2147483646 h 14983"/>
                  <a:gd name="T28" fmla="*/ 2147483646 w 15064"/>
                  <a:gd name="T29" fmla="*/ 2147483646 h 14983"/>
                  <a:gd name="T30" fmla="*/ 2147483646 w 15064"/>
                  <a:gd name="T31" fmla="*/ 2147483646 h 14983"/>
                  <a:gd name="T32" fmla="*/ 2147483646 w 15064"/>
                  <a:gd name="T33" fmla="*/ 2147483646 h 14983"/>
                  <a:gd name="T34" fmla="*/ 2147483646 w 15064"/>
                  <a:gd name="T35" fmla="*/ 2147483646 h 14983"/>
                  <a:gd name="T36" fmla="*/ 2147483646 w 15064"/>
                  <a:gd name="T37" fmla="*/ 2147483646 h 14983"/>
                  <a:gd name="T38" fmla="*/ 2147483646 w 15064"/>
                  <a:gd name="T39" fmla="*/ 2147483646 h 14983"/>
                  <a:gd name="T40" fmla="*/ 2147483646 w 15064"/>
                  <a:gd name="T41" fmla="*/ 2147483646 h 14983"/>
                  <a:gd name="T42" fmla="*/ 2147483646 w 15064"/>
                  <a:gd name="T43" fmla="*/ 2147483646 h 14983"/>
                  <a:gd name="T44" fmla="*/ 2147483646 w 15064"/>
                  <a:gd name="T45" fmla="*/ 2147483646 h 14983"/>
                  <a:gd name="T46" fmla="*/ 2147483646 w 15064"/>
                  <a:gd name="T47" fmla="*/ 2147483646 h 14983"/>
                  <a:gd name="T48" fmla="*/ 2147483646 w 15064"/>
                  <a:gd name="T49" fmla="*/ 2147483646 h 14983"/>
                  <a:gd name="T50" fmla="*/ 2147483646 w 15064"/>
                  <a:gd name="T51" fmla="*/ 2147483646 h 14983"/>
                  <a:gd name="T52" fmla="*/ 2147483646 w 15064"/>
                  <a:gd name="T53" fmla="*/ 2147483646 h 14983"/>
                  <a:gd name="T54" fmla="*/ 2147483646 w 15064"/>
                  <a:gd name="T55" fmla="*/ 2147483646 h 14983"/>
                  <a:gd name="T56" fmla="*/ 2147483646 w 15064"/>
                  <a:gd name="T57" fmla="*/ 2147483646 h 14983"/>
                  <a:gd name="T58" fmla="*/ 2147483646 w 15064"/>
                  <a:gd name="T59" fmla="*/ 2147483646 h 14983"/>
                  <a:gd name="T60" fmla="*/ 2147483646 w 15064"/>
                  <a:gd name="T61" fmla="*/ 2147483646 h 14983"/>
                  <a:gd name="T62" fmla="*/ 2147483646 w 15064"/>
                  <a:gd name="T63" fmla="*/ 9765625 h 149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3092;p19"/>
              <p:cNvSpPr>
                <a:spLocks/>
              </p:cNvSpPr>
              <p:nvPr/>
            </p:nvSpPr>
            <p:spPr bwMode="auto">
              <a:xfrm>
                <a:off x="5829925" y="2896275"/>
                <a:ext cx="103025" cy="72600"/>
              </a:xfrm>
              <a:custGeom>
                <a:avLst/>
                <a:gdLst>
                  <a:gd name="T0" fmla="*/ 2147483646 w 4121"/>
                  <a:gd name="T1" fmla="*/ 0 h 2904"/>
                  <a:gd name="T2" fmla="*/ 2147483646 w 4121"/>
                  <a:gd name="T3" fmla="*/ 2147483646 h 2904"/>
                  <a:gd name="T4" fmla="*/ 2147483646 w 4121"/>
                  <a:gd name="T5" fmla="*/ 2147483646 h 2904"/>
                  <a:gd name="T6" fmla="*/ 2147483646 w 4121"/>
                  <a:gd name="T7" fmla="*/ 2147483646 h 2904"/>
                  <a:gd name="T8" fmla="*/ 2147483646 w 4121"/>
                  <a:gd name="T9" fmla="*/ 0 h 29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3093;p19"/>
              <p:cNvSpPr>
                <a:spLocks/>
              </p:cNvSpPr>
              <p:nvPr/>
            </p:nvSpPr>
            <p:spPr bwMode="auto">
              <a:xfrm>
                <a:off x="5987275" y="2851350"/>
                <a:ext cx="102925" cy="72775"/>
              </a:xfrm>
              <a:custGeom>
                <a:avLst/>
                <a:gdLst>
                  <a:gd name="T0" fmla="*/ 2147483646 w 4117"/>
                  <a:gd name="T1" fmla="*/ 0 h 2911"/>
                  <a:gd name="T2" fmla="*/ 2147483646 w 4117"/>
                  <a:gd name="T3" fmla="*/ 2147483646 h 2911"/>
                  <a:gd name="T4" fmla="*/ 2147483646 w 4117"/>
                  <a:gd name="T5" fmla="*/ 2147483646 h 2911"/>
                  <a:gd name="T6" fmla="*/ 2147483646 w 4117"/>
                  <a:gd name="T7" fmla="*/ 2147483646 h 2911"/>
                  <a:gd name="T8" fmla="*/ 2147483646 w 4117"/>
                  <a:gd name="T9" fmla="*/ 0 h 29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3094;p19"/>
              <p:cNvSpPr/>
              <p:nvPr/>
            </p:nvSpPr>
            <p:spPr>
              <a:xfrm>
                <a:off x="5945095" y="2875552"/>
                <a:ext cx="841361" cy="1866647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3095;p19"/>
              <p:cNvSpPr>
                <a:spLocks/>
              </p:cNvSpPr>
              <p:nvPr/>
            </p:nvSpPr>
            <p:spPr bwMode="auto">
              <a:xfrm>
                <a:off x="5977400" y="2908425"/>
                <a:ext cx="103575" cy="72675"/>
              </a:xfrm>
              <a:custGeom>
                <a:avLst/>
                <a:gdLst>
                  <a:gd name="T0" fmla="*/ 2147483646 w 4143"/>
                  <a:gd name="T1" fmla="*/ 9765625 h 2907"/>
                  <a:gd name="T2" fmla="*/ 2147483646 w 4143"/>
                  <a:gd name="T3" fmla="*/ 2147483646 h 2907"/>
                  <a:gd name="T4" fmla="*/ 2147483646 w 4143"/>
                  <a:gd name="T5" fmla="*/ 2147483646 h 2907"/>
                  <a:gd name="T6" fmla="*/ 2147483646 w 4143"/>
                  <a:gd name="T7" fmla="*/ 2147483646 h 2907"/>
                  <a:gd name="T8" fmla="*/ 2147483646 w 4143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3096;p19"/>
              <p:cNvSpPr>
                <a:spLocks/>
              </p:cNvSpPr>
              <p:nvPr/>
            </p:nvSpPr>
            <p:spPr bwMode="auto">
              <a:xfrm>
                <a:off x="6031350" y="2889425"/>
                <a:ext cx="103575" cy="72675"/>
              </a:xfrm>
              <a:custGeom>
                <a:avLst/>
                <a:gdLst>
                  <a:gd name="T0" fmla="*/ 2147483646 w 4143"/>
                  <a:gd name="T1" fmla="*/ 9765625 h 2907"/>
                  <a:gd name="T2" fmla="*/ 2147483646 w 4143"/>
                  <a:gd name="T3" fmla="*/ 2147483646 h 2907"/>
                  <a:gd name="T4" fmla="*/ 2147483646 w 4143"/>
                  <a:gd name="T5" fmla="*/ 2147483646 h 2907"/>
                  <a:gd name="T6" fmla="*/ 2147483646 w 4143"/>
                  <a:gd name="T7" fmla="*/ 2147483646 h 2907"/>
                  <a:gd name="T8" fmla="*/ 2147483646 w 4143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3097;p19"/>
              <p:cNvSpPr>
                <a:spLocks/>
              </p:cNvSpPr>
              <p:nvPr/>
            </p:nvSpPr>
            <p:spPr bwMode="auto">
              <a:xfrm>
                <a:off x="5882475" y="2942625"/>
                <a:ext cx="102325" cy="72975"/>
              </a:xfrm>
              <a:custGeom>
                <a:avLst/>
                <a:gdLst>
                  <a:gd name="T0" fmla="*/ 2147483646 w 4093"/>
                  <a:gd name="T1" fmla="*/ 0 h 2919"/>
                  <a:gd name="T2" fmla="*/ 2147483646 w 4093"/>
                  <a:gd name="T3" fmla="*/ 2147483646 h 2919"/>
                  <a:gd name="T4" fmla="*/ 2147483646 w 4093"/>
                  <a:gd name="T5" fmla="*/ 2147483646 h 2919"/>
                  <a:gd name="T6" fmla="*/ 2147483646 w 4093"/>
                  <a:gd name="T7" fmla="*/ 2147483646 h 2919"/>
                  <a:gd name="T8" fmla="*/ 2147483646 w 4093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3098;p19"/>
              <p:cNvSpPr>
                <a:spLocks/>
              </p:cNvSpPr>
              <p:nvPr/>
            </p:nvSpPr>
            <p:spPr bwMode="auto">
              <a:xfrm>
                <a:off x="6001650" y="2917450"/>
                <a:ext cx="102975" cy="72700"/>
              </a:xfrm>
              <a:custGeom>
                <a:avLst/>
                <a:gdLst>
                  <a:gd name="T0" fmla="*/ 2147483646 w 4119"/>
                  <a:gd name="T1" fmla="*/ 9765625 h 2908"/>
                  <a:gd name="T2" fmla="*/ 2147483646 w 4119"/>
                  <a:gd name="T3" fmla="*/ 2147483646 h 2908"/>
                  <a:gd name="T4" fmla="*/ 2147483646 w 4119"/>
                  <a:gd name="T5" fmla="*/ 2147483646 h 2908"/>
                  <a:gd name="T6" fmla="*/ 2147483646 w 4119"/>
                  <a:gd name="T7" fmla="*/ 2147483646 h 2908"/>
                  <a:gd name="T8" fmla="*/ 2147483646 w 4119"/>
                  <a:gd name="T9" fmla="*/ 9765625 h 29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3099;p19"/>
              <p:cNvSpPr>
                <a:spLocks/>
              </p:cNvSpPr>
              <p:nvPr/>
            </p:nvSpPr>
            <p:spPr bwMode="auto">
              <a:xfrm>
                <a:off x="5914275" y="2960325"/>
                <a:ext cx="103025" cy="72375"/>
              </a:xfrm>
              <a:custGeom>
                <a:avLst/>
                <a:gdLst>
                  <a:gd name="T0" fmla="*/ 2147483646 w 4121"/>
                  <a:gd name="T1" fmla="*/ 0 h 2895"/>
                  <a:gd name="T2" fmla="*/ 2147483646 w 4121"/>
                  <a:gd name="T3" fmla="*/ 2147483646 h 2895"/>
                  <a:gd name="T4" fmla="*/ 2147483646 w 4121"/>
                  <a:gd name="T5" fmla="*/ 2147483646 h 2895"/>
                  <a:gd name="T6" fmla="*/ 2147483646 w 4121"/>
                  <a:gd name="T7" fmla="*/ 2147483646 h 2895"/>
                  <a:gd name="T8" fmla="*/ 2147483646 w 4121"/>
                  <a:gd name="T9" fmla="*/ 0 h 28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3100;p19"/>
              <p:cNvSpPr>
                <a:spLocks/>
              </p:cNvSpPr>
              <p:nvPr/>
            </p:nvSpPr>
            <p:spPr bwMode="auto">
              <a:xfrm>
                <a:off x="6025325" y="2942625"/>
                <a:ext cx="104100" cy="72975"/>
              </a:xfrm>
              <a:custGeom>
                <a:avLst/>
                <a:gdLst>
                  <a:gd name="T0" fmla="*/ 2147483646 w 4164"/>
                  <a:gd name="T1" fmla="*/ 0 h 2919"/>
                  <a:gd name="T2" fmla="*/ 2147483646 w 4164"/>
                  <a:gd name="T3" fmla="*/ 2147483646 h 2919"/>
                  <a:gd name="T4" fmla="*/ 2147483646 w 4164"/>
                  <a:gd name="T5" fmla="*/ 2147483646 h 2919"/>
                  <a:gd name="T6" fmla="*/ 2147483646 w 4164"/>
                  <a:gd name="T7" fmla="*/ 2147483646 h 2919"/>
                  <a:gd name="T8" fmla="*/ 2147483646 w 4164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3101;p19"/>
              <p:cNvSpPr>
                <a:spLocks/>
              </p:cNvSpPr>
              <p:nvPr/>
            </p:nvSpPr>
            <p:spPr bwMode="auto">
              <a:xfrm>
                <a:off x="6063450" y="2931525"/>
                <a:ext cx="102850" cy="72325"/>
              </a:xfrm>
              <a:custGeom>
                <a:avLst/>
                <a:gdLst>
                  <a:gd name="T0" fmla="*/ 2147483646 w 4114"/>
                  <a:gd name="T1" fmla="*/ 0 h 2893"/>
                  <a:gd name="T2" fmla="*/ 2147483646 w 4114"/>
                  <a:gd name="T3" fmla="*/ 2147483646 h 2893"/>
                  <a:gd name="T4" fmla="*/ 2147483646 w 4114"/>
                  <a:gd name="T5" fmla="*/ 2147483646 h 2893"/>
                  <a:gd name="T6" fmla="*/ 2147483646 w 4114"/>
                  <a:gd name="T7" fmla="*/ 2147483646 h 2893"/>
                  <a:gd name="T8" fmla="*/ 2147483646 w 4114"/>
                  <a:gd name="T9" fmla="*/ 0 h 2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3102;p19"/>
              <p:cNvSpPr>
                <a:spLocks/>
              </p:cNvSpPr>
              <p:nvPr/>
            </p:nvSpPr>
            <p:spPr bwMode="auto">
              <a:xfrm>
                <a:off x="5908200" y="3005300"/>
                <a:ext cx="103675" cy="73000"/>
              </a:xfrm>
              <a:custGeom>
                <a:avLst/>
                <a:gdLst>
                  <a:gd name="T0" fmla="*/ 2147483646 w 4147"/>
                  <a:gd name="T1" fmla="*/ 9765625 h 2920"/>
                  <a:gd name="T2" fmla="*/ 2147483646 w 4147"/>
                  <a:gd name="T3" fmla="*/ 2147483646 h 2920"/>
                  <a:gd name="T4" fmla="*/ 2147483646 w 4147"/>
                  <a:gd name="T5" fmla="*/ 2147483646 h 2920"/>
                  <a:gd name="T6" fmla="*/ 2147483646 w 4147"/>
                  <a:gd name="T7" fmla="*/ 2147483646 h 2920"/>
                  <a:gd name="T8" fmla="*/ 2147483646 w 4147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3103;p19"/>
              <p:cNvSpPr>
                <a:spLocks/>
              </p:cNvSpPr>
              <p:nvPr/>
            </p:nvSpPr>
            <p:spPr bwMode="auto">
              <a:xfrm>
                <a:off x="6008550" y="2983650"/>
                <a:ext cx="102975" cy="72675"/>
              </a:xfrm>
              <a:custGeom>
                <a:avLst/>
                <a:gdLst>
                  <a:gd name="T0" fmla="*/ 2147483646 w 4119"/>
                  <a:gd name="T1" fmla="*/ 9765625 h 2907"/>
                  <a:gd name="T2" fmla="*/ 2147483646 w 4119"/>
                  <a:gd name="T3" fmla="*/ 2147483646 h 2907"/>
                  <a:gd name="T4" fmla="*/ 2147483646 w 4119"/>
                  <a:gd name="T5" fmla="*/ 2147483646 h 2907"/>
                  <a:gd name="T6" fmla="*/ 2147483646 w 4119"/>
                  <a:gd name="T7" fmla="*/ 2147483646 h 2907"/>
                  <a:gd name="T8" fmla="*/ 2147483646 w 4119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3104;p19"/>
              <p:cNvSpPr>
                <a:spLocks/>
              </p:cNvSpPr>
              <p:nvPr/>
            </p:nvSpPr>
            <p:spPr bwMode="auto">
              <a:xfrm>
                <a:off x="5936300" y="3043300"/>
                <a:ext cx="103525" cy="72975"/>
              </a:xfrm>
              <a:custGeom>
                <a:avLst/>
                <a:gdLst>
                  <a:gd name="T0" fmla="*/ 2147483646 w 4141"/>
                  <a:gd name="T1" fmla="*/ 0 h 2919"/>
                  <a:gd name="T2" fmla="*/ 2147483646 w 4141"/>
                  <a:gd name="T3" fmla="*/ 2147483646 h 2919"/>
                  <a:gd name="T4" fmla="*/ 2147483646 w 4141"/>
                  <a:gd name="T5" fmla="*/ 2147483646 h 2919"/>
                  <a:gd name="T6" fmla="*/ 2147483646 w 4141"/>
                  <a:gd name="T7" fmla="*/ 2147483646 h 2919"/>
                  <a:gd name="T8" fmla="*/ 2147483646 w 4141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3105;p19"/>
              <p:cNvSpPr>
                <a:spLocks/>
              </p:cNvSpPr>
              <p:nvPr/>
            </p:nvSpPr>
            <p:spPr bwMode="auto">
              <a:xfrm>
                <a:off x="5911225" y="3067250"/>
                <a:ext cx="103050" cy="72600"/>
              </a:xfrm>
              <a:custGeom>
                <a:avLst/>
                <a:gdLst>
                  <a:gd name="T0" fmla="*/ 2147483646 w 4122"/>
                  <a:gd name="T1" fmla="*/ 0 h 2904"/>
                  <a:gd name="T2" fmla="*/ 2147483646 w 4122"/>
                  <a:gd name="T3" fmla="*/ 2147483646 h 2904"/>
                  <a:gd name="T4" fmla="*/ 2147483646 w 4122"/>
                  <a:gd name="T5" fmla="*/ 2147483646 h 2904"/>
                  <a:gd name="T6" fmla="*/ 2147483646 w 4122"/>
                  <a:gd name="T7" fmla="*/ 2147483646 h 2904"/>
                  <a:gd name="T8" fmla="*/ 2147483646 w 4122"/>
                  <a:gd name="T9" fmla="*/ 0 h 29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3106;p19"/>
              <p:cNvSpPr>
                <a:spLocks/>
              </p:cNvSpPr>
              <p:nvPr/>
            </p:nvSpPr>
            <p:spPr bwMode="auto">
              <a:xfrm>
                <a:off x="6056525" y="3017775"/>
                <a:ext cx="103575" cy="72675"/>
              </a:xfrm>
              <a:custGeom>
                <a:avLst/>
                <a:gdLst>
                  <a:gd name="T0" fmla="*/ 2147483646 w 4143"/>
                  <a:gd name="T1" fmla="*/ 0 h 2907"/>
                  <a:gd name="T2" fmla="*/ 2147483646 w 4143"/>
                  <a:gd name="T3" fmla="*/ 2147483646 h 2907"/>
                  <a:gd name="T4" fmla="*/ 2147483646 w 4143"/>
                  <a:gd name="T5" fmla="*/ 2147483646 h 2907"/>
                  <a:gd name="T6" fmla="*/ 2147483646 w 4143"/>
                  <a:gd name="T7" fmla="*/ 2147483646 h 2907"/>
                  <a:gd name="T8" fmla="*/ 2147483646 w 4143"/>
                  <a:gd name="T9" fmla="*/ 0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3107;p19"/>
              <p:cNvSpPr>
                <a:spLocks/>
              </p:cNvSpPr>
              <p:nvPr/>
            </p:nvSpPr>
            <p:spPr bwMode="auto">
              <a:xfrm>
                <a:off x="6123300" y="3003325"/>
                <a:ext cx="102900" cy="72775"/>
              </a:xfrm>
              <a:custGeom>
                <a:avLst/>
                <a:gdLst>
                  <a:gd name="T0" fmla="*/ 2147483646 w 4116"/>
                  <a:gd name="T1" fmla="*/ 9765625 h 2911"/>
                  <a:gd name="T2" fmla="*/ 2147483646 w 4116"/>
                  <a:gd name="T3" fmla="*/ 2147483646 h 2911"/>
                  <a:gd name="T4" fmla="*/ 2147483646 w 4116"/>
                  <a:gd name="T5" fmla="*/ 2147483646 h 2911"/>
                  <a:gd name="T6" fmla="*/ 2147483646 w 4116"/>
                  <a:gd name="T7" fmla="*/ 2147483646 h 2911"/>
                  <a:gd name="T8" fmla="*/ 2147483646 w 4116"/>
                  <a:gd name="T9" fmla="*/ 9765625 h 29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3108;p19"/>
              <p:cNvSpPr>
                <a:spLocks/>
              </p:cNvSpPr>
              <p:nvPr/>
            </p:nvSpPr>
            <p:spPr bwMode="auto">
              <a:xfrm>
                <a:off x="6143000" y="3008250"/>
                <a:ext cx="102850" cy="73075"/>
              </a:xfrm>
              <a:custGeom>
                <a:avLst/>
                <a:gdLst>
                  <a:gd name="T0" fmla="*/ 2147483646 w 4114"/>
                  <a:gd name="T1" fmla="*/ 9765625 h 2923"/>
                  <a:gd name="T2" fmla="*/ 2147483646 w 4114"/>
                  <a:gd name="T3" fmla="*/ 2147483646 h 2923"/>
                  <a:gd name="T4" fmla="*/ 2147483646 w 4114"/>
                  <a:gd name="T5" fmla="*/ 2147483646 h 2923"/>
                  <a:gd name="T6" fmla="*/ 2147483646 w 4114"/>
                  <a:gd name="T7" fmla="*/ 2147483646 h 2923"/>
                  <a:gd name="T8" fmla="*/ 2147483646 w 4114"/>
                  <a:gd name="T9" fmla="*/ 9765625 h 29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3109;p19"/>
              <p:cNvSpPr>
                <a:spLocks/>
              </p:cNvSpPr>
              <p:nvPr/>
            </p:nvSpPr>
            <p:spPr bwMode="auto">
              <a:xfrm>
                <a:off x="6058700" y="3079400"/>
                <a:ext cx="103575" cy="72675"/>
              </a:xfrm>
              <a:custGeom>
                <a:avLst/>
                <a:gdLst>
                  <a:gd name="T0" fmla="*/ 2147483646 w 4143"/>
                  <a:gd name="T1" fmla="*/ 9765625 h 2907"/>
                  <a:gd name="T2" fmla="*/ 2147483646 w 4143"/>
                  <a:gd name="T3" fmla="*/ 2147483646 h 2907"/>
                  <a:gd name="T4" fmla="*/ 2147483646 w 4143"/>
                  <a:gd name="T5" fmla="*/ 2147483646 h 2907"/>
                  <a:gd name="T6" fmla="*/ 2147483646 w 4143"/>
                  <a:gd name="T7" fmla="*/ 2147483646 h 2907"/>
                  <a:gd name="T8" fmla="*/ 2147483646 w 4143"/>
                  <a:gd name="T9" fmla="*/ 9765625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3110;p19"/>
              <p:cNvSpPr>
                <a:spLocks/>
              </p:cNvSpPr>
              <p:nvPr/>
            </p:nvSpPr>
            <p:spPr bwMode="auto">
              <a:xfrm>
                <a:off x="6108800" y="3072925"/>
                <a:ext cx="102925" cy="73000"/>
              </a:xfrm>
              <a:custGeom>
                <a:avLst/>
                <a:gdLst>
                  <a:gd name="T0" fmla="*/ 2147483646 w 4117"/>
                  <a:gd name="T1" fmla="*/ 9765625 h 2920"/>
                  <a:gd name="T2" fmla="*/ 2147483646 w 4117"/>
                  <a:gd name="T3" fmla="*/ 2147483646 h 2920"/>
                  <a:gd name="T4" fmla="*/ 2147483646 w 4117"/>
                  <a:gd name="T5" fmla="*/ 2147483646 h 2920"/>
                  <a:gd name="T6" fmla="*/ 2147483646 w 4117"/>
                  <a:gd name="T7" fmla="*/ 2147483646 h 2920"/>
                  <a:gd name="T8" fmla="*/ 2147483646 w 4117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3111;p19"/>
              <p:cNvSpPr>
                <a:spLocks/>
              </p:cNvSpPr>
              <p:nvPr/>
            </p:nvSpPr>
            <p:spPr bwMode="auto">
              <a:xfrm>
                <a:off x="6183275" y="3050125"/>
                <a:ext cx="103500" cy="73000"/>
              </a:xfrm>
              <a:custGeom>
                <a:avLst/>
                <a:gdLst>
                  <a:gd name="T0" fmla="*/ 2147483646 w 4140"/>
                  <a:gd name="T1" fmla="*/ 9765625 h 2920"/>
                  <a:gd name="T2" fmla="*/ 2147483646 w 4140"/>
                  <a:gd name="T3" fmla="*/ 2147483646 h 2920"/>
                  <a:gd name="T4" fmla="*/ 2147483646 w 4140"/>
                  <a:gd name="T5" fmla="*/ 2147483646 h 2920"/>
                  <a:gd name="T6" fmla="*/ 2147483646 w 4140"/>
                  <a:gd name="T7" fmla="*/ 2147483646 h 2920"/>
                  <a:gd name="T8" fmla="*/ 2147483646 w 4140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3112;p19"/>
              <p:cNvSpPr>
                <a:spLocks/>
              </p:cNvSpPr>
              <p:nvPr/>
            </p:nvSpPr>
            <p:spPr bwMode="auto">
              <a:xfrm>
                <a:off x="6095875" y="3092700"/>
                <a:ext cx="102925" cy="72975"/>
              </a:xfrm>
              <a:custGeom>
                <a:avLst/>
                <a:gdLst>
                  <a:gd name="T0" fmla="*/ 2147483646 w 4117"/>
                  <a:gd name="T1" fmla="*/ 0 h 2919"/>
                  <a:gd name="T2" fmla="*/ 2147483646 w 4117"/>
                  <a:gd name="T3" fmla="*/ 2147483646 h 2919"/>
                  <a:gd name="T4" fmla="*/ 2147483646 w 4117"/>
                  <a:gd name="T5" fmla="*/ 2147483646 h 2919"/>
                  <a:gd name="T6" fmla="*/ 2147483646 w 4117"/>
                  <a:gd name="T7" fmla="*/ 2147483646 h 2919"/>
                  <a:gd name="T8" fmla="*/ 2147483646 w 4117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3113;p19"/>
              <p:cNvSpPr>
                <a:spLocks/>
              </p:cNvSpPr>
              <p:nvPr/>
            </p:nvSpPr>
            <p:spPr bwMode="auto">
              <a:xfrm>
                <a:off x="6169650" y="3087000"/>
                <a:ext cx="102975" cy="72675"/>
              </a:xfrm>
              <a:custGeom>
                <a:avLst/>
                <a:gdLst>
                  <a:gd name="T0" fmla="*/ 2147483646 w 4119"/>
                  <a:gd name="T1" fmla="*/ 0 h 2907"/>
                  <a:gd name="T2" fmla="*/ 2147483646 w 4119"/>
                  <a:gd name="T3" fmla="*/ 2147483646 h 2907"/>
                  <a:gd name="T4" fmla="*/ 2147483646 w 4119"/>
                  <a:gd name="T5" fmla="*/ 2147483646 h 2907"/>
                  <a:gd name="T6" fmla="*/ 2147483646 w 4119"/>
                  <a:gd name="T7" fmla="*/ 2147483646 h 2907"/>
                  <a:gd name="T8" fmla="*/ 2147483646 w 4119"/>
                  <a:gd name="T9" fmla="*/ 0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3114;p19"/>
              <p:cNvSpPr>
                <a:spLocks/>
              </p:cNvSpPr>
              <p:nvPr/>
            </p:nvSpPr>
            <p:spPr bwMode="auto">
              <a:xfrm>
                <a:off x="6140725" y="3123075"/>
                <a:ext cx="102900" cy="73000"/>
              </a:xfrm>
              <a:custGeom>
                <a:avLst/>
                <a:gdLst>
                  <a:gd name="T0" fmla="*/ 2147483646 w 4116"/>
                  <a:gd name="T1" fmla="*/ 9765625 h 2920"/>
                  <a:gd name="T2" fmla="*/ 2147483646 w 4116"/>
                  <a:gd name="T3" fmla="*/ 2147483646 h 2920"/>
                  <a:gd name="T4" fmla="*/ 2147483646 w 4116"/>
                  <a:gd name="T5" fmla="*/ 2147483646 h 2920"/>
                  <a:gd name="T6" fmla="*/ 2147483646 w 4116"/>
                  <a:gd name="T7" fmla="*/ 2147483646 h 2920"/>
                  <a:gd name="T8" fmla="*/ 2147483646 w 4116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3115;p19"/>
              <p:cNvSpPr>
                <a:spLocks/>
              </p:cNvSpPr>
              <p:nvPr/>
            </p:nvSpPr>
            <p:spPr bwMode="auto">
              <a:xfrm>
                <a:off x="6181100" y="3132600"/>
                <a:ext cx="102925" cy="72975"/>
              </a:xfrm>
              <a:custGeom>
                <a:avLst/>
                <a:gdLst>
                  <a:gd name="T0" fmla="*/ 2147483646 w 4117"/>
                  <a:gd name="T1" fmla="*/ 0 h 2919"/>
                  <a:gd name="T2" fmla="*/ 2147483646 w 4117"/>
                  <a:gd name="T3" fmla="*/ 2147483646 h 2919"/>
                  <a:gd name="T4" fmla="*/ 2147483646 w 4117"/>
                  <a:gd name="T5" fmla="*/ 2147483646 h 2919"/>
                  <a:gd name="T6" fmla="*/ 2147483646 w 4117"/>
                  <a:gd name="T7" fmla="*/ 2147483646 h 2919"/>
                  <a:gd name="T8" fmla="*/ 2147483646 w 4117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3116;p19"/>
              <p:cNvSpPr>
                <a:spLocks/>
              </p:cNvSpPr>
              <p:nvPr/>
            </p:nvSpPr>
            <p:spPr bwMode="auto">
              <a:xfrm>
                <a:off x="5980550" y="3217300"/>
                <a:ext cx="103500" cy="73000"/>
              </a:xfrm>
              <a:custGeom>
                <a:avLst/>
                <a:gdLst>
                  <a:gd name="T0" fmla="*/ 2147483646 w 4140"/>
                  <a:gd name="T1" fmla="*/ 9765625 h 2920"/>
                  <a:gd name="T2" fmla="*/ 2147483646 w 4140"/>
                  <a:gd name="T3" fmla="*/ 2147483646 h 2920"/>
                  <a:gd name="T4" fmla="*/ 2147483646 w 4140"/>
                  <a:gd name="T5" fmla="*/ 2147483646 h 2920"/>
                  <a:gd name="T6" fmla="*/ 2147483646 w 4140"/>
                  <a:gd name="T7" fmla="*/ 2147483646 h 2920"/>
                  <a:gd name="T8" fmla="*/ 2147483646 w 4140"/>
                  <a:gd name="T9" fmla="*/ 9765625 h 2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3117;p19"/>
              <p:cNvSpPr>
                <a:spLocks/>
              </p:cNvSpPr>
              <p:nvPr/>
            </p:nvSpPr>
            <p:spPr bwMode="auto">
              <a:xfrm>
                <a:off x="6050300" y="3209575"/>
                <a:ext cx="239575" cy="127075"/>
              </a:xfrm>
              <a:custGeom>
                <a:avLst/>
                <a:gdLst>
                  <a:gd name="T0" fmla="*/ 2147483646 w 9583"/>
                  <a:gd name="T1" fmla="*/ 9765625 h 5083"/>
                  <a:gd name="T2" fmla="*/ 2147483646 w 9583"/>
                  <a:gd name="T3" fmla="*/ 2147483646 h 5083"/>
                  <a:gd name="T4" fmla="*/ 2147483646 w 9583"/>
                  <a:gd name="T5" fmla="*/ 2147483646 h 5083"/>
                  <a:gd name="T6" fmla="*/ 2147483646 w 9583"/>
                  <a:gd name="T7" fmla="*/ 2147483646 h 5083"/>
                  <a:gd name="T8" fmla="*/ 2147483646 w 9583"/>
                  <a:gd name="T9" fmla="*/ 2147483646 h 5083"/>
                  <a:gd name="T10" fmla="*/ 2147483646 w 9583"/>
                  <a:gd name="T11" fmla="*/ 2147483646 h 5083"/>
                  <a:gd name="T12" fmla="*/ 2147483646 w 9583"/>
                  <a:gd name="T13" fmla="*/ 2147483646 h 5083"/>
                  <a:gd name="T14" fmla="*/ 2147483646 w 9583"/>
                  <a:gd name="T15" fmla="*/ 2147483646 h 5083"/>
                  <a:gd name="T16" fmla="*/ 2147483646 w 9583"/>
                  <a:gd name="T17" fmla="*/ 2147483646 h 5083"/>
                  <a:gd name="T18" fmla="*/ 2147483646 w 9583"/>
                  <a:gd name="T19" fmla="*/ 2147483646 h 5083"/>
                  <a:gd name="T20" fmla="*/ 2147483646 w 9583"/>
                  <a:gd name="T21" fmla="*/ 2147483646 h 5083"/>
                  <a:gd name="T22" fmla="*/ 2147483646 w 9583"/>
                  <a:gd name="T23" fmla="*/ 2147483646 h 5083"/>
                  <a:gd name="T24" fmla="*/ 2147483646 w 9583"/>
                  <a:gd name="T25" fmla="*/ 2147483646 h 5083"/>
                  <a:gd name="T26" fmla="*/ 2147483646 w 9583"/>
                  <a:gd name="T27" fmla="*/ 2147483646 h 5083"/>
                  <a:gd name="T28" fmla="*/ 2147483646 w 9583"/>
                  <a:gd name="T29" fmla="*/ 2147483646 h 5083"/>
                  <a:gd name="T30" fmla="*/ 2147483646 w 9583"/>
                  <a:gd name="T31" fmla="*/ 2147483646 h 5083"/>
                  <a:gd name="T32" fmla="*/ 2147483646 w 9583"/>
                  <a:gd name="T33" fmla="*/ 2147483646 h 5083"/>
                  <a:gd name="T34" fmla="*/ 2147483646 w 9583"/>
                  <a:gd name="T35" fmla="*/ 2147483646 h 5083"/>
                  <a:gd name="T36" fmla="*/ 2147483646 w 9583"/>
                  <a:gd name="T37" fmla="*/ 2147483646 h 5083"/>
                  <a:gd name="T38" fmla="*/ 2147483646 w 9583"/>
                  <a:gd name="T39" fmla="*/ 2147483646 h 5083"/>
                  <a:gd name="T40" fmla="*/ 2147483646 w 9583"/>
                  <a:gd name="T41" fmla="*/ 2147483646 h 5083"/>
                  <a:gd name="T42" fmla="*/ 2147483646 w 9583"/>
                  <a:gd name="T43" fmla="*/ 9765625 h 508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3118;p19"/>
              <p:cNvSpPr>
                <a:spLocks/>
              </p:cNvSpPr>
              <p:nvPr/>
            </p:nvSpPr>
            <p:spPr bwMode="auto">
              <a:xfrm>
                <a:off x="6229625" y="3150650"/>
                <a:ext cx="103500" cy="72775"/>
              </a:xfrm>
              <a:custGeom>
                <a:avLst/>
                <a:gdLst>
                  <a:gd name="T0" fmla="*/ 2147483646 w 4140"/>
                  <a:gd name="T1" fmla="*/ 9765625 h 2911"/>
                  <a:gd name="T2" fmla="*/ 2147483646 w 4140"/>
                  <a:gd name="T3" fmla="*/ 2147483646 h 2911"/>
                  <a:gd name="T4" fmla="*/ 2147483646 w 4140"/>
                  <a:gd name="T5" fmla="*/ 2147483646 h 2911"/>
                  <a:gd name="T6" fmla="*/ 2147483646 w 4140"/>
                  <a:gd name="T7" fmla="*/ 2147483646 h 2911"/>
                  <a:gd name="T8" fmla="*/ 2147483646 w 4140"/>
                  <a:gd name="T9" fmla="*/ 9765625 h 29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3119;p19"/>
              <p:cNvSpPr>
                <a:spLocks/>
              </p:cNvSpPr>
              <p:nvPr/>
            </p:nvSpPr>
            <p:spPr bwMode="auto">
              <a:xfrm>
                <a:off x="6063325" y="3227575"/>
                <a:ext cx="102925" cy="72975"/>
              </a:xfrm>
              <a:custGeom>
                <a:avLst/>
                <a:gdLst>
                  <a:gd name="T0" fmla="*/ 2147483646 w 4117"/>
                  <a:gd name="T1" fmla="*/ 9765625 h 2919"/>
                  <a:gd name="T2" fmla="*/ 2147483646 w 4117"/>
                  <a:gd name="T3" fmla="*/ 2147483646 h 2919"/>
                  <a:gd name="T4" fmla="*/ 2147483646 w 4117"/>
                  <a:gd name="T5" fmla="*/ 2147483646 h 2919"/>
                  <a:gd name="T6" fmla="*/ 2147483646 w 4117"/>
                  <a:gd name="T7" fmla="*/ 2147483646 h 2919"/>
                  <a:gd name="T8" fmla="*/ 2147483646 w 4117"/>
                  <a:gd name="T9" fmla="*/ 9765625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3120;p19"/>
              <p:cNvSpPr>
                <a:spLocks/>
              </p:cNvSpPr>
              <p:nvPr/>
            </p:nvSpPr>
            <p:spPr bwMode="auto">
              <a:xfrm>
                <a:off x="6162000" y="3214275"/>
                <a:ext cx="102900" cy="72975"/>
              </a:xfrm>
              <a:custGeom>
                <a:avLst/>
                <a:gdLst>
                  <a:gd name="T0" fmla="*/ 2147483646 w 4116"/>
                  <a:gd name="T1" fmla="*/ 0 h 2919"/>
                  <a:gd name="T2" fmla="*/ 2147483646 w 4116"/>
                  <a:gd name="T3" fmla="*/ 2147483646 h 2919"/>
                  <a:gd name="T4" fmla="*/ 2147483646 w 4116"/>
                  <a:gd name="T5" fmla="*/ 2147483646 h 2919"/>
                  <a:gd name="T6" fmla="*/ 2147483646 w 4116"/>
                  <a:gd name="T7" fmla="*/ 2147483646 h 2919"/>
                  <a:gd name="T8" fmla="*/ 2147483646 w 4116"/>
                  <a:gd name="T9" fmla="*/ 0 h 2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3121;p19"/>
              <p:cNvSpPr>
                <a:spLocks/>
              </p:cNvSpPr>
              <p:nvPr/>
            </p:nvSpPr>
            <p:spPr bwMode="auto">
              <a:xfrm>
                <a:off x="6165800" y="3226725"/>
                <a:ext cx="102975" cy="72700"/>
              </a:xfrm>
              <a:custGeom>
                <a:avLst/>
                <a:gdLst>
                  <a:gd name="T0" fmla="*/ 2147483646 w 4119"/>
                  <a:gd name="T1" fmla="*/ 9765625 h 2908"/>
                  <a:gd name="T2" fmla="*/ 2147483646 w 4119"/>
                  <a:gd name="T3" fmla="*/ 2147483646 h 2908"/>
                  <a:gd name="T4" fmla="*/ 2147483646 w 4119"/>
                  <a:gd name="T5" fmla="*/ 2147483646 h 2908"/>
                  <a:gd name="T6" fmla="*/ 2147483646 w 4119"/>
                  <a:gd name="T7" fmla="*/ 2147483646 h 2908"/>
                  <a:gd name="T8" fmla="*/ 2147483646 w 4119"/>
                  <a:gd name="T9" fmla="*/ 9765625 h 29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3122;p19"/>
              <p:cNvSpPr>
                <a:spLocks/>
              </p:cNvSpPr>
              <p:nvPr/>
            </p:nvSpPr>
            <p:spPr bwMode="auto">
              <a:xfrm>
                <a:off x="6224375" y="3211925"/>
                <a:ext cx="102425" cy="72375"/>
              </a:xfrm>
              <a:custGeom>
                <a:avLst/>
                <a:gdLst>
                  <a:gd name="T0" fmla="*/ 2147483646 w 4097"/>
                  <a:gd name="T1" fmla="*/ 0 h 2895"/>
                  <a:gd name="T2" fmla="*/ 2147483646 w 4097"/>
                  <a:gd name="T3" fmla="*/ 2147483646 h 2895"/>
                  <a:gd name="T4" fmla="*/ 2147483646 w 4097"/>
                  <a:gd name="T5" fmla="*/ 2147483646 h 2895"/>
                  <a:gd name="T6" fmla="*/ 2147483646 w 4097"/>
                  <a:gd name="T7" fmla="*/ 2147483646 h 2895"/>
                  <a:gd name="T8" fmla="*/ 2147483646 w 4097"/>
                  <a:gd name="T9" fmla="*/ 0 h 28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3123;p19"/>
              <p:cNvSpPr>
                <a:spLocks/>
              </p:cNvSpPr>
              <p:nvPr/>
            </p:nvSpPr>
            <p:spPr bwMode="auto">
              <a:xfrm>
                <a:off x="6135450" y="3295975"/>
                <a:ext cx="102975" cy="72675"/>
              </a:xfrm>
              <a:custGeom>
                <a:avLst/>
                <a:gdLst>
                  <a:gd name="T0" fmla="*/ 2147483646 w 4119"/>
                  <a:gd name="T1" fmla="*/ 0 h 2907"/>
                  <a:gd name="T2" fmla="*/ 2147483646 w 4119"/>
                  <a:gd name="T3" fmla="*/ 2147483646 h 2907"/>
                  <a:gd name="T4" fmla="*/ 2147483646 w 4119"/>
                  <a:gd name="T5" fmla="*/ 2147483646 h 2907"/>
                  <a:gd name="T6" fmla="*/ 2147483646 w 4119"/>
                  <a:gd name="T7" fmla="*/ 2147483646 h 2907"/>
                  <a:gd name="T8" fmla="*/ 2147483646 w 4119"/>
                  <a:gd name="T9" fmla="*/ 0 h 2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6" name="Google Shape;3124;p19"/>
            <p:cNvGrpSpPr>
              <a:grpSpLocks/>
            </p:cNvGrpSpPr>
            <p:nvPr/>
          </p:nvGrpSpPr>
          <p:grpSpPr bwMode="auto"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28" name="Google Shape;3125;p19"/>
              <p:cNvSpPr/>
              <p:nvPr/>
            </p:nvSpPr>
            <p:spPr>
              <a:xfrm>
                <a:off x="6153438" y="3575367"/>
                <a:ext cx="261056" cy="53781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3126;p19"/>
              <p:cNvSpPr/>
              <p:nvPr/>
            </p:nvSpPr>
            <p:spPr>
              <a:xfrm>
                <a:off x="5832623" y="3655568"/>
                <a:ext cx="374285" cy="454470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3127;p19"/>
              <p:cNvSpPr/>
              <p:nvPr/>
            </p:nvSpPr>
            <p:spPr>
              <a:xfrm>
                <a:off x="6203762" y="3782945"/>
                <a:ext cx="490659" cy="339673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3128;p19"/>
              <p:cNvSpPr/>
              <p:nvPr/>
            </p:nvSpPr>
            <p:spPr>
              <a:xfrm>
                <a:off x="5672215" y="3968507"/>
                <a:ext cx="534692" cy="24846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3129;p19"/>
              <p:cNvSpPr/>
              <p:nvPr/>
            </p:nvSpPr>
            <p:spPr>
              <a:xfrm>
                <a:off x="6200617" y="4017257"/>
                <a:ext cx="526830" cy="220159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3130;p19"/>
              <p:cNvSpPr/>
              <p:nvPr/>
            </p:nvSpPr>
            <p:spPr>
              <a:xfrm>
                <a:off x="5842058" y="4110038"/>
                <a:ext cx="361704" cy="432455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3131;p19"/>
              <p:cNvSpPr/>
              <p:nvPr/>
            </p:nvSpPr>
            <p:spPr>
              <a:xfrm>
                <a:off x="6110978" y="4113183"/>
                <a:ext cx="257910" cy="496929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3132;p19"/>
              <p:cNvSpPr/>
              <p:nvPr/>
            </p:nvSpPr>
            <p:spPr>
              <a:xfrm>
                <a:off x="6206907" y="4122618"/>
                <a:ext cx="424609" cy="360117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7" name="Google Shape;3133;p19"/>
            <p:cNvGrpSpPr>
              <a:grpSpLocks/>
            </p:cNvGrpSpPr>
            <p:nvPr/>
          </p:nvGrpSpPr>
          <p:grpSpPr bwMode="auto">
            <a:xfrm rot="203972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26" name="Google Shape;3134;p19"/>
              <p:cNvSpPr/>
              <p:nvPr/>
            </p:nvSpPr>
            <p:spPr>
              <a:xfrm>
                <a:off x="4982695" y="4598041"/>
                <a:ext cx="1649761" cy="860232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3135;p19"/>
              <p:cNvSpPr/>
              <p:nvPr/>
            </p:nvSpPr>
            <p:spPr>
              <a:xfrm>
                <a:off x="5071017" y="4737932"/>
                <a:ext cx="1571126" cy="509535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8" name="Google Shape;3136;p19"/>
            <p:cNvGrpSpPr>
              <a:grpSpLocks/>
            </p:cNvGrpSpPr>
            <p:nvPr/>
          </p:nvGrpSpPr>
          <p:grpSpPr bwMode="auto"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19" name="Google Shape;3137;p19"/>
              <p:cNvSpPr>
                <a:spLocks/>
              </p:cNvSpPr>
              <p:nvPr/>
            </p:nvSpPr>
            <p:spPr bwMode="auto">
              <a:xfrm>
                <a:off x="6257975" y="4377525"/>
                <a:ext cx="1251575" cy="943600"/>
              </a:xfrm>
              <a:custGeom>
                <a:avLst/>
                <a:gdLst>
                  <a:gd name="T0" fmla="*/ 2147483646 w 50063"/>
                  <a:gd name="T1" fmla="*/ 9765625 h 37744"/>
                  <a:gd name="T2" fmla="*/ 2147483646 w 50063"/>
                  <a:gd name="T3" fmla="*/ 1083984375 h 37744"/>
                  <a:gd name="T4" fmla="*/ 2147483646 w 50063"/>
                  <a:gd name="T5" fmla="*/ 2147483646 h 37744"/>
                  <a:gd name="T6" fmla="*/ 2147483646 w 50063"/>
                  <a:gd name="T7" fmla="*/ 2147483646 h 37744"/>
                  <a:gd name="T8" fmla="*/ 2147483646 w 50063"/>
                  <a:gd name="T9" fmla="*/ 2147483646 h 37744"/>
                  <a:gd name="T10" fmla="*/ 2147483646 w 50063"/>
                  <a:gd name="T11" fmla="*/ 2147483646 h 37744"/>
                  <a:gd name="T12" fmla="*/ 2147483646 w 50063"/>
                  <a:gd name="T13" fmla="*/ 2147483646 h 37744"/>
                  <a:gd name="T14" fmla="*/ 2147483646 w 50063"/>
                  <a:gd name="T15" fmla="*/ 2147483646 h 37744"/>
                  <a:gd name="T16" fmla="*/ 2147483646 w 50063"/>
                  <a:gd name="T17" fmla="*/ 2147483646 h 37744"/>
                  <a:gd name="T18" fmla="*/ 2147483646 w 50063"/>
                  <a:gd name="T19" fmla="*/ 2147483646 h 37744"/>
                  <a:gd name="T20" fmla="*/ 2147483646 w 50063"/>
                  <a:gd name="T21" fmla="*/ 2147483646 h 37744"/>
                  <a:gd name="T22" fmla="*/ 2147483646 w 50063"/>
                  <a:gd name="T23" fmla="*/ 2147483646 h 37744"/>
                  <a:gd name="T24" fmla="*/ 2147483646 w 50063"/>
                  <a:gd name="T25" fmla="*/ 2147483646 h 37744"/>
                  <a:gd name="T26" fmla="*/ 2147483646 w 50063"/>
                  <a:gd name="T27" fmla="*/ 2147483646 h 37744"/>
                  <a:gd name="T28" fmla="*/ 2147483646 w 50063"/>
                  <a:gd name="T29" fmla="*/ 9765625 h 377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" name="Google Shape;3138;p19"/>
              <p:cNvSpPr/>
              <p:nvPr/>
            </p:nvSpPr>
            <p:spPr>
              <a:xfrm>
                <a:off x="6950960" y="4423436"/>
                <a:ext cx="356985" cy="218586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3139;p19"/>
              <p:cNvSpPr/>
              <p:nvPr/>
            </p:nvSpPr>
            <p:spPr>
              <a:xfrm>
                <a:off x="6589257" y="4531942"/>
                <a:ext cx="603887" cy="295642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3140;p19"/>
              <p:cNvSpPr/>
              <p:nvPr/>
            </p:nvSpPr>
            <p:spPr>
              <a:xfrm>
                <a:off x="6476028" y="4549241"/>
                <a:ext cx="265773" cy="224876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3141;p19"/>
              <p:cNvSpPr/>
              <p:nvPr/>
            </p:nvSpPr>
            <p:spPr>
              <a:xfrm>
                <a:off x="6435140" y="4736375"/>
                <a:ext cx="825627" cy="311367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3142;p19"/>
              <p:cNvSpPr/>
              <p:nvPr/>
            </p:nvSpPr>
            <p:spPr>
              <a:xfrm>
                <a:off x="6741801" y="4824439"/>
                <a:ext cx="592879" cy="361689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3143;p19"/>
              <p:cNvSpPr>
                <a:spLocks/>
              </p:cNvSpPr>
              <p:nvPr/>
            </p:nvSpPr>
            <p:spPr bwMode="auto">
              <a:xfrm>
                <a:off x="6286850" y="4966825"/>
                <a:ext cx="1453700" cy="608650"/>
              </a:xfrm>
              <a:custGeom>
                <a:avLst/>
                <a:gdLst>
                  <a:gd name="T0" fmla="*/ 2147483646 w 58148"/>
                  <a:gd name="T1" fmla="*/ 0 h 24346"/>
                  <a:gd name="T2" fmla="*/ 2147483646 w 58148"/>
                  <a:gd name="T3" fmla="*/ 2147483646 h 24346"/>
                  <a:gd name="T4" fmla="*/ 2147483646 w 58148"/>
                  <a:gd name="T5" fmla="*/ 2147483646 h 24346"/>
                  <a:gd name="T6" fmla="*/ 2147483646 w 58148"/>
                  <a:gd name="T7" fmla="*/ 2147483646 h 24346"/>
                  <a:gd name="T8" fmla="*/ 2147483646 w 58148"/>
                  <a:gd name="T9" fmla="*/ 2147483646 h 24346"/>
                  <a:gd name="T10" fmla="*/ 2147483646 w 58148"/>
                  <a:gd name="T11" fmla="*/ 2147483646 h 24346"/>
                  <a:gd name="T12" fmla="*/ 2147483646 w 58148"/>
                  <a:gd name="T13" fmla="*/ 2147483646 h 24346"/>
                  <a:gd name="T14" fmla="*/ 2147483646 w 58148"/>
                  <a:gd name="T15" fmla="*/ 2147483646 h 24346"/>
                  <a:gd name="T16" fmla="*/ 2147483646 w 58148"/>
                  <a:gd name="T17" fmla="*/ 2147483646 h 24346"/>
                  <a:gd name="T18" fmla="*/ 2147483646 w 58148"/>
                  <a:gd name="T19" fmla="*/ 2147483646 h 24346"/>
                  <a:gd name="T20" fmla="*/ 2147483646 w 58148"/>
                  <a:gd name="T21" fmla="*/ 2147483646 h 24346"/>
                  <a:gd name="T22" fmla="*/ 2147483646 w 58148"/>
                  <a:gd name="T23" fmla="*/ 2147483646 h 24346"/>
                  <a:gd name="T24" fmla="*/ 2147483646 w 58148"/>
                  <a:gd name="T25" fmla="*/ 2147483646 h 24346"/>
                  <a:gd name="T26" fmla="*/ 2147483646 w 58148"/>
                  <a:gd name="T27" fmla="*/ 2147483646 h 24346"/>
                  <a:gd name="T28" fmla="*/ 2147483646 w 58148"/>
                  <a:gd name="T29" fmla="*/ 1826171875 h 24346"/>
                  <a:gd name="T30" fmla="*/ 2147483646 w 58148"/>
                  <a:gd name="T31" fmla="*/ 0 h 2434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anchor="ctr"/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60173653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3147;p20"/>
          <p:cNvGrpSpPr>
            <a:grpSpLocks/>
          </p:cNvGrpSpPr>
          <p:nvPr/>
        </p:nvGrpSpPr>
        <p:grpSpPr bwMode="auto">
          <a:xfrm>
            <a:off x="-600075" y="150813"/>
            <a:ext cx="13138150" cy="7042150"/>
            <a:chOff x="-450201" y="113402"/>
            <a:chExt cx="9853863" cy="5281751"/>
          </a:xfrm>
        </p:grpSpPr>
        <p:grpSp>
          <p:nvGrpSpPr>
            <p:cNvPr id="6" name="Google Shape;3148;p20"/>
            <p:cNvGrpSpPr>
              <a:grpSpLocks/>
            </p:cNvGrpSpPr>
            <p:nvPr/>
          </p:nvGrpSpPr>
          <p:grpSpPr bwMode="auto"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8" name="Google Shape;3149;p20"/>
              <p:cNvGrpSpPr>
                <a:grpSpLocks/>
              </p:cNvGrpSpPr>
              <p:nvPr/>
            </p:nvGrpSpPr>
            <p:grpSpPr bwMode="auto">
              <a:xfrm rot="2043589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232" name="Google Shape;3150;p20"/>
                <p:cNvSpPr/>
                <p:nvPr/>
              </p:nvSpPr>
              <p:spPr>
                <a:xfrm>
                  <a:off x="5941148" y="2880765"/>
                  <a:ext cx="849239" cy="1866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3" name="Google Shape;3151;p20"/>
                <p:cNvSpPr/>
                <p:nvPr/>
              </p:nvSpPr>
              <p:spPr>
                <a:xfrm>
                  <a:off x="6053164" y="3202874"/>
                  <a:ext cx="240617" cy="125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4" name="Google Shape;3152;p20"/>
                <p:cNvSpPr/>
                <p:nvPr/>
              </p:nvSpPr>
              <p:spPr>
                <a:xfrm>
                  <a:off x="6186197" y="3126541"/>
                  <a:ext cx="105368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5" name="Google Shape;3153;p20"/>
                <p:cNvSpPr/>
                <p:nvPr/>
              </p:nvSpPr>
              <p:spPr>
                <a:xfrm>
                  <a:off x="5863507" y="2864564"/>
                  <a:ext cx="377440" cy="374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6" name="Google Shape;3154;p20"/>
                <p:cNvSpPr/>
                <p:nvPr/>
              </p:nvSpPr>
              <p:spPr>
                <a:xfrm>
                  <a:off x="5803315" y="2806478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7" name="Google Shape;3155;p20"/>
                <p:cNvSpPr/>
                <p:nvPr/>
              </p:nvSpPr>
              <p:spPr>
                <a:xfrm>
                  <a:off x="5751733" y="2719794"/>
                  <a:ext cx="88069" cy="97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8" name="Google Shape;3156;p20"/>
                <p:cNvSpPr/>
                <p:nvPr/>
              </p:nvSpPr>
              <p:spPr>
                <a:xfrm>
                  <a:off x="5865835" y="2713876"/>
                  <a:ext cx="106941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9" name="Google Shape;3157;p20"/>
                <p:cNvSpPr/>
                <p:nvPr/>
              </p:nvSpPr>
              <p:spPr>
                <a:xfrm>
                  <a:off x="5920275" y="2778902"/>
                  <a:ext cx="102223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0" name="Google Shape;3158;p20"/>
                <p:cNvSpPr/>
                <p:nvPr/>
              </p:nvSpPr>
              <p:spPr>
                <a:xfrm>
                  <a:off x="5987614" y="2851615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1" name="Google Shape;3159;p20"/>
                <p:cNvSpPr/>
                <p:nvPr/>
              </p:nvSpPr>
              <p:spPr>
                <a:xfrm>
                  <a:off x="6064112" y="2931660"/>
                  <a:ext cx="102223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2" name="Google Shape;3160;p20"/>
                <p:cNvSpPr/>
                <p:nvPr/>
              </p:nvSpPr>
              <p:spPr>
                <a:xfrm>
                  <a:off x="6124257" y="3002230"/>
                  <a:ext cx="102224" cy="7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3" name="Google Shape;3161;p20"/>
                <p:cNvSpPr/>
                <p:nvPr/>
              </p:nvSpPr>
              <p:spPr>
                <a:xfrm>
                  <a:off x="6030299" y="2939403"/>
                  <a:ext cx="106941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4" name="Google Shape;3162;p20"/>
                <p:cNvSpPr/>
                <p:nvPr/>
              </p:nvSpPr>
              <p:spPr>
                <a:xfrm>
                  <a:off x="6003578" y="2915744"/>
                  <a:ext cx="105369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5" name="Google Shape;3163;p20"/>
                <p:cNvSpPr/>
                <p:nvPr/>
              </p:nvSpPr>
              <p:spPr>
                <a:xfrm>
                  <a:off x="5923036" y="2824615"/>
                  <a:ext cx="102223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6" name="Google Shape;3164;p20"/>
                <p:cNvSpPr/>
                <p:nvPr/>
              </p:nvSpPr>
              <p:spPr>
                <a:xfrm>
                  <a:off x="5897709" y="2799911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7" name="Google Shape;3165;p20"/>
                <p:cNvSpPr/>
                <p:nvPr/>
              </p:nvSpPr>
              <p:spPr>
                <a:xfrm>
                  <a:off x="5870066" y="2782969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8" name="Google Shape;3166;p20"/>
                <p:cNvSpPr/>
                <p:nvPr/>
              </p:nvSpPr>
              <p:spPr>
                <a:xfrm>
                  <a:off x="5817127" y="2759424"/>
                  <a:ext cx="106941" cy="7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9" name="Google Shape;3167;p20"/>
                <p:cNvSpPr/>
                <p:nvPr/>
              </p:nvSpPr>
              <p:spPr>
                <a:xfrm>
                  <a:off x="5811889" y="2768492"/>
                  <a:ext cx="103796" cy="7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0" name="Google Shape;3168;p20"/>
                <p:cNvSpPr/>
                <p:nvPr/>
              </p:nvSpPr>
              <p:spPr>
                <a:xfrm>
                  <a:off x="5780683" y="2732749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1" name="Google Shape;3169;p20"/>
                <p:cNvSpPr/>
                <p:nvPr/>
              </p:nvSpPr>
              <p:spPr>
                <a:xfrm>
                  <a:off x="5720633" y="2713605"/>
                  <a:ext cx="105368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2" name="Google Shape;3170;p20"/>
                <p:cNvSpPr/>
                <p:nvPr/>
              </p:nvSpPr>
              <p:spPr>
                <a:xfrm>
                  <a:off x="5686096" y="2700758"/>
                  <a:ext cx="105368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3" name="Google Shape;3171;p20"/>
                <p:cNvSpPr/>
                <p:nvPr/>
              </p:nvSpPr>
              <p:spPr>
                <a:xfrm>
                  <a:off x="5642058" y="2680140"/>
                  <a:ext cx="102223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4" name="Google Shape;3172;p20"/>
                <p:cNvSpPr/>
                <p:nvPr/>
              </p:nvSpPr>
              <p:spPr>
                <a:xfrm>
                  <a:off x="5782996" y="2795341"/>
                  <a:ext cx="103796" cy="7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5" name="Google Shape;3173;p20"/>
                <p:cNvSpPr/>
                <p:nvPr/>
              </p:nvSpPr>
              <p:spPr>
                <a:xfrm>
                  <a:off x="5918195" y="2952762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6" name="Google Shape;3174;p20"/>
                <p:cNvSpPr/>
                <p:nvPr/>
              </p:nvSpPr>
              <p:spPr>
                <a:xfrm>
                  <a:off x="6015142" y="2977252"/>
                  <a:ext cx="102224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7" name="Google Shape;3175;p20"/>
                <p:cNvSpPr/>
                <p:nvPr/>
              </p:nvSpPr>
              <p:spPr>
                <a:xfrm>
                  <a:off x="6056510" y="3014094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8" name="Google Shape;3176;p20"/>
                <p:cNvSpPr/>
                <p:nvPr/>
              </p:nvSpPr>
              <p:spPr>
                <a:xfrm>
                  <a:off x="6095888" y="3091977"/>
                  <a:ext cx="103796" cy="7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9" name="Google Shape;3177;p20"/>
                <p:cNvSpPr/>
                <p:nvPr/>
              </p:nvSpPr>
              <p:spPr>
                <a:xfrm>
                  <a:off x="5936673" y="3043237"/>
                  <a:ext cx="102223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0" name="Google Shape;3178;p20"/>
                <p:cNvSpPr/>
                <p:nvPr/>
              </p:nvSpPr>
              <p:spPr>
                <a:xfrm>
                  <a:off x="5884136" y="2941137"/>
                  <a:ext cx="105368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1" name="Google Shape;3179;p20"/>
                <p:cNvSpPr/>
                <p:nvPr/>
              </p:nvSpPr>
              <p:spPr>
                <a:xfrm>
                  <a:off x="5773630" y="2845278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2" name="Google Shape;3180;p20"/>
                <p:cNvSpPr/>
                <p:nvPr/>
              </p:nvSpPr>
              <p:spPr>
                <a:xfrm>
                  <a:off x="5834099" y="2889285"/>
                  <a:ext cx="102224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3" name="Google Shape;3181;p20"/>
                <p:cNvSpPr/>
                <p:nvPr/>
              </p:nvSpPr>
              <p:spPr>
                <a:xfrm>
                  <a:off x="5911708" y="3067036"/>
                  <a:ext cx="102223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4" name="Google Shape;3182;p20"/>
                <p:cNvSpPr/>
                <p:nvPr/>
              </p:nvSpPr>
              <p:spPr>
                <a:xfrm>
                  <a:off x="5980568" y="3214292"/>
                  <a:ext cx="103796" cy="73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5" name="Google Shape;3183;p20"/>
                <p:cNvSpPr/>
                <p:nvPr/>
              </p:nvSpPr>
              <p:spPr>
                <a:xfrm>
                  <a:off x="6113613" y="3067346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6" name="Google Shape;3184;p20"/>
                <p:cNvSpPr/>
                <p:nvPr/>
              </p:nvSpPr>
              <p:spPr>
                <a:xfrm>
                  <a:off x="6166330" y="3225843"/>
                  <a:ext cx="102224" cy="73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7" name="Google Shape;3185;p20"/>
                <p:cNvSpPr/>
                <p:nvPr/>
              </p:nvSpPr>
              <p:spPr>
                <a:xfrm>
                  <a:off x="6063085" y="3226867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8" name="Google Shape;3186;p20"/>
                <p:cNvSpPr/>
                <p:nvPr/>
              </p:nvSpPr>
              <p:spPr>
                <a:xfrm>
                  <a:off x="6135575" y="3294479"/>
                  <a:ext cx="105368" cy="7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9" name="Google Shape;3187;p20"/>
                <p:cNvSpPr/>
                <p:nvPr/>
              </p:nvSpPr>
              <p:spPr>
                <a:xfrm>
                  <a:off x="6229848" y="3207874"/>
                  <a:ext cx="105369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0" name="Google Shape;3188;p20"/>
                <p:cNvSpPr/>
                <p:nvPr/>
              </p:nvSpPr>
              <p:spPr>
                <a:xfrm>
                  <a:off x="6229407" y="3149948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1" name="Google Shape;3189;p20"/>
                <p:cNvSpPr/>
                <p:nvPr/>
              </p:nvSpPr>
              <p:spPr>
                <a:xfrm>
                  <a:off x="6184199" y="3049203"/>
                  <a:ext cx="103796" cy="73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2" name="Google Shape;3190;p20"/>
                <p:cNvSpPr/>
                <p:nvPr/>
              </p:nvSpPr>
              <p:spPr>
                <a:xfrm>
                  <a:off x="6142964" y="3008656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3" name="Google Shape;3191;p20"/>
                <p:cNvSpPr/>
                <p:nvPr/>
              </p:nvSpPr>
              <p:spPr>
                <a:xfrm>
                  <a:off x="6034438" y="2885144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4" name="Google Shape;3192;p20"/>
                <p:cNvSpPr/>
                <p:nvPr/>
              </p:nvSpPr>
              <p:spPr>
                <a:xfrm>
                  <a:off x="5979115" y="2907963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5" name="Google Shape;3193;p20"/>
                <p:cNvSpPr/>
                <p:nvPr/>
              </p:nvSpPr>
              <p:spPr>
                <a:xfrm>
                  <a:off x="5857378" y="2840840"/>
                  <a:ext cx="103796" cy="73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6" name="Google Shape;3194;p20"/>
                <p:cNvSpPr/>
                <p:nvPr/>
              </p:nvSpPr>
              <p:spPr>
                <a:xfrm>
                  <a:off x="6066545" y="3075863"/>
                  <a:ext cx="102224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7" name="Google Shape;3195;p20"/>
                <p:cNvSpPr/>
                <p:nvPr/>
              </p:nvSpPr>
              <p:spPr>
                <a:xfrm>
                  <a:off x="6162278" y="3214721"/>
                  <a:ext cx="106941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8" name="Google Shape;3196;p20"/>
                <p:cNvSpPr/>
                <p:nvPr/>
              </p:nvSpPr>
              <p:spPr>
                <a:xfrm>
                  <a:off x="6145816" y="3116306"/>
                  <a:ext cx="102223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9" name="Google Shape;3197;p20"/>
                <p:cNvSpPr/>
                <p:nvPr/>
              </p:nvSpPr>
              <p:spPr>
                <a:xfrm>
                  <a:off x="6178070" y="3084661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0" name="Google Shape;3198;p20"/>
                <p:cNvSpPr/>
                <p:nvPr/>
              </p:nvSpPr>
              <p:spPr>
                <a:xfrm>
                  <a:off x="5824203" y="2686019"/>
                  <a:ext cx="102223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1" name="Google Shape;3199;p20"/>
                <p:cNvSpPr/>
                <p:nvPr/>
              </p:nvSpPr>
              <p:spPr>
                <a:xfrm>
                  <a:off x="5736429" y="2767789"/>
                  <a:ext cx="106941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2" name="Google Shape;3200;p20"/>
                <p:cNvSpPr/>
                <p:nvPr/>
              </p:nvSpPr>
              <p:spPr>
                <a:xfrm>
                  <a:off x="5702954" y="2668143"/>
                  <a:ext cx="105369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3" name="Google Shape;3201;p20"/>
                <p:cNvSpPr/>
                <p:nvPr/>
              </p:nvSpPr>
              <p:spPr>
                <a:xfrm>
                  <a:off x="5765449" y="2684759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4" name="Google Shape;3202;p20"/>
                <p:cNvSpPr/>
                <p:nvPr/>
              </p:nvSpPr>
              <p:spPr>
                <a:xfrm>
                  <a:off x="5908650" y="3006144"/>
                  <a:ext cx="103796" cy="7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9" name="Google Shape;3203;p20"/>
              <p:cNvGrpSpPr>
                <a:grpSpLocks/>
              </p:cNvGrpSpPr>
              <p:nvPr/>
            </p:nvGrpSpPr>
            <p:grpSpPr bwMode="auto"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230" name="Google Shape;3204;p20"/>
                <p:cNvSpPr>
                  <a:spLocks/>
                </p:cNvSpPr>
                <p:nvPr/>
              </p:nvSpPr>
              <p:spPr bwMode="auto">
                <a:xfrm flipH="1">
                  <a:off x="-65450" y="4354895"/>
                  <a:ext cx="9209436" cy="827616"/>
                </a:xfrm>
                <a:custGeom>
                  <a:avLst/>
                  <a:gdLst>
                    <a:gd name="T0" fmla="*/ 2147483646 w 75622"/>
                    <a:gd name="T1" fmla="*/ 28394 h 107378"/>
                    <a:gd name="T2" fmla="*/ 2147483646 w 75622"/>
                    <a:gd name="T3" fmla="*/ 3645540 h 107378"/>
                    <a:gd name="T4" fmla="*/ 2147483646 w 75622"/>
                    <a:gd name="T5" fmla="*/ 39030999 h 107378"/>
                    <a:gd name="T6" fmla="*/ 2147483646 w 75622"/>
                    <a:gd name="T7" fmla="*/ 85299973 h 107378"/>
                    <a:gd name="T8" fmla="*/ 2147483646 w 75622"/>
                    <a:gd name="T9" fmla="*/ 198722665 h 107378"/>
                    <a:gd name="T10" fmla="*/ 2147483646 w 75622"/>
                    <a:gd name="T11" fmla="*/ 211423516 h 107378"/>
                    <a:gd name="T12" fmla="*/ 2147483646 w 75622"/>
                    <a:gd name="T13" fmla="*/ 214144588 h 107378"/>
                    <a:gd name="T14" fmla="*/ 2147483646 w 75622"/>
                    <a:gd name="T15" fmla="*/ 227773530 h 107378"/>
                    <a:gd name="T16" fmla="*/ 2147483646 w 75622"/>
                    <a:gd name="T17" fmla="*/ 259513395 h 107378"/>
                    <a:gd name="T18" fmla="*/ 2147483646 w 75622"/>
                    <a:gd name="T19" fmla="*/ 315762557 h 107378"/>
                    <a:gd name="T20" fmla="*/ 2147483646 w 75622"/>
                    <a:gd name="T21" fmla="*/ 366573569 h 107378"/>
                    <a:gd name="T22" fmla="*/ 2147483646 w 75622"/>
                    <a:gd name="T23" fmla="*/ 412838921 h 107378"/>
                    <a:gd name="T24" fmla="*/ 2147483646 w 75622"/>
                    <a:gd name="T25" fmla="*/ 448228002 h 107378"/>
                    <a:gd name="T26" fmla="*/ 2147483646 w 75622"/>
                    <a:gd name="T27" fmla="*/ 484538346 h 107378"/>
                    <a:gd name="T28" fmla="*/ 2147483646 w 75622"/>
                    <a:gd name="T29" fmla="*/ 484538346 h 107378"/>
                    <a:gd name="T30" fmla="*/ 2147483646 w 75622"/>
                    <a:gd name="T31" fmla="*/ 475454224 h 107378"/>
                    <a:gd name="T32" fmla="*/ 2147483646 w 75622"/>
                    <a:gd name="T33" fmla="*/ 453694501 h 107378"/>
                    <a:gd name="T34" fmla="*/ 2147483646 w 75622"/>
                    <a:gd name="T35" fmla="*/ 426468279 h 107378"/>
                    <a:gd name="T36" fmla="*/ 2147483646 w 75622"/>
                    <a:gd name="T37" fmla="*/ 390182645 h 107378"/>
                    <a:gd name="T38" fmla="*/ 2147483646 w 75622"/>
                    <a:gd name="T39" fmla="*/ 366573569 h 107378"/>
                    <a:gd name="T40" fmla="*/ 2147483646 w 75622"/>
                    <a:gd name="T41" fmla="*/ 336626268 h 107378"/>
                    <a:gd name="T42" fmla="*/ 2147483646 w 75622"/>
                    <a:gd name="T43" fmla="*/ 304882673 h 107378"/>
                    <a:gd name="T44" fmla="*/ 2147483646 w 75622"/>
                    <a:gd name="T45" fmla="*/ 279481086 h 107378"/>
                    <a:gd name="T46" fmla="*/ 2147483646 w 75622"/>
                    <a:gd name="T47" fmla="*/ 223228232 h 107378"/>
                    <a:gd name="T48" fmla="*/ 2147483646 w 75622"/>
                    <a:gd name="T49" fmla="*/ 176038058 h 107378"/>
                    <a:gd name="T50" fmla="*/ 2147483646 w 75622"/>
                    <a:gd name="T51" fmla="*/ 137031769 h 107378"/>
                    <a:gd name="T52" fmla="*/ 2147483646 w 75622"/>
                    <a:gd name="T53" fmla="*/ 114347161 h 107378"/>
                    <a:gd name="T54" fmla="*/ 2147483646 w 75622"/>
                    <a:gd name="T55" fmla="*/ 107984588 h 107378"/>
                    <a:gd name="T56" fmla="*/ 2147483646 w 75622"/>
                    <a:gd name="T57" fmla="*/ 107984588 h 107378"/>
                    <a:gd name="T58" fmla="*/ 2147483646 w 75622"/>
                    <a:gd name="T59" fmla="*/ 117068232 h 107378"/>
                    <a:gd name="T60" fmla="*/ 2147483646 w 75622"/>
                    <a:gd name="T61" fmla="*/ 127051635 h 107378"/>
                    <a:gd name="T62" fmla="*/ 2147483646 w 75622"/>
                    <a:gd name="T63" fmla="*/ 1523414802 h 107378"/>
                    <a:gd name="T64" fmla="*/ 2147483646 w 75622"/>
                    <a:gd name="T65" fmla="*/ 2147483646 h 107378"/>
                    <a:gd name="T66" fmla="*/ 2147483646 w 75622"/>
                    <a:gd name="T67" fmla="*/ 2147483646 h 107378"/>
                    <a:gd name="T68" fmla="*/ 2147483646 w 75622"/>
                    <a:gd name="T69" fmla="*/ 2147483646 h 107378"/>
                    <a:gd name="T70" fmla="*/ 2147483646 w 75622"/>
                    <a:gd name="T71" fmla="*/ 2147483646 h 107378"/>
                    <a:gd name="T72" fmla="*/ 2147483646 w 75622"/>
                    <a:gd name="T73" fmla="*/ 2018804638 h 107378"/>
                    <a:gd name="T74" fmla="*/ 2147483646 w 75622"/>
                    <a:gd name="T75" fmla="*/ 588877394 h 107378"/>
                    <a:gd name="T76" fmla="*/ 2147483646 w 75622"/>
                    <a:gd name="T77" fmla="*/ 28394 h 107378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1" name="Google Shape;3205;p20"/>
                <p:cNvSpPr>
                  <a:spLocks/>
                </p:cNvSpPr>
                <p:nvPr/>
              </p:nvSpPr>
              <p:spPr bwMode="auto">
                <a:xfrm flipH="1">
                  <a:off x="-38772" y="4568398"/>
                  <a:ext cx="9209483" cy="613838"/>
                </a:xfrm>
                <a:custGeom>
                  <a:avLst/>
                  <a:gdLst>
                    <a:gd name="T0" fmla="*/ 2147483646 w 75655"/>
                    <a:gd name="T1" fmla="*/ 0 h 81492"/>
                    <a:gd name="T2" fmla="*/ 2147483646 w 75655"/>
                    <a:gd name="T3" fmla="*/ 730429445 h 81492"/>
                    <a:gd name="T4" fmla="*/ 2147483646 w 75655"/>
                    <a:gd name="T5" fmla="*/ 730429445 h 81492"/>
                    <a:gd name="T6" fmla="*/ 2147483646 w 75655"/>
                    <a:gd name="T7" fmla="*/ 1976100106 h 81492"/>
                    <a:gd name="T8" fmla="*/ 2147483646 w 75655"/>
                    <a:gd name="T9" fmla="*/ 1976100106 h 81492"/>
                    <a:gd name="T10" fmla="*/ 2147483646 w 75655"/>
                    <a:gd name="T11" fmla="*/ 1172075476 h 81492"/>
                    <a:gd name="T12" fmla="*/ 2147483646 w 75655"/>
                    <a:gd name="T13" fmla="*/ 592912370 h 81492"/>
                    <a:gd name="T14" fmla="*/ 2147483646 w 75655"/>
                    <a:gd name="T15" fmla="*/ 600188112 h 81492"/>
                    <a:gd name="T16" fmla="*/ 2147483646 w 75655"/>
                    <a:gd name="T17" fmla="*/ 609887553 h 81492"/>
                    <a:gd name="T18" fmla="*/ 2147483646 w 75655"/>
                    <a:gd name="T19" fmla="*/ 613135663 h 81492"/>
                    <a:gd name="T20" fmla="*/ 2147483646 w 75655"/>
                    <a:gd name="T21" fmla="*/ 612337354 h 81492"/>
                    <a:gd name="T22" fmla="*/ 2147483646 w 75655"/>
                    <a:gd name="T23" fmla="*/ 606661688 h 81492"/>
                    <a:gd name="T24" fmla="*/ 2147483646 w 75655"/>
                    <a:gd name="T25" fmla="*/ 571887311 h 81492"/>
                    <a:gd name="T26" fmla="*/ 2147483646 w 75655"/>
                    <a:gd name="T27" fmla="*/ 545991817 h 81492"/>
                    <a:gd name="T28" fmla="*/ 2147483646 w 75655"/>
                    <a:gd name="T29" fmla="*/ 512019207 h 81492"/>
                    <a:gd name="T30" fmla="*/ 2147483646 w 75655"/>
                    <a:gd name="T31" fmla="*/ 430324271 h 81492"/>
                    <a:gd name="T32" fmla="*/ 2147483646 w 75655"/>
                    <a:gd name="T33" fmla="*/ 430324271 h 81492"/>
                    <a:gd name="T34" fmla="*/ 2147483646 w 75655"/>
                    <a:gd name="T35" fmla="*/ 349427244 h 81492"/>
                    <a:gd name="T36" fmla="*/ 2147483646 w 75655"/>
                    <a:gd name="T37" fmla="*/ 253982930 h 81492"/>
                    <a:gd name="T38" fmla="*/ 2147483646 w 75655"/>
                    <a:gd name="T39" fmla="*/ 201412359 h 81492"/>
                    <a:gd name="T40" fmla="*/ 2147483646 w 75655"/>
                    <a:gd name="T41" fmla="*/ 174715550 h 81492"/>
                    <a:gd name="T42" fmla="*/ 2147483646 w 75655"/>
                    <a:gd name="T43" fmla="*/ 173112010 h 81492"/>
                    <a:gd name="T44" fmla="*/ 2147483646 w 75655"/>
                    <a:gd name="T45" fmla="*/ 169863901 h 81492"/>
                    <a:gd name="T46" fmla="*/ 2147483646 w 75655"/>
                    <a:gd name="T47" fmla="*/ 148014825 h 81492"/>
                    <a:gd name="T48" fmla="*/ 2147483646 w 75655"/>
                    <a:gd name="T49" fmla="*/ 52570571 h 81492"/>
                    <a:gd name="T50" fmla="*/ 2147483646 w 75655"/>
                    <a:gd name="T51" fmla="*/ 10523851 h 81492"/>
                    <a:gd name="T52" fmla="*/ 2147483646 w 75655"/>
                    <a:gd name="T53" fmla="*/ 1625783 h 81492"/>
                    <a:gd name="T54" fmla="*/ 2147483646 w 75655"/>
                    <a:gd name="T55" fmla="*/ 0 h 8149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0" name="Google Shape;3206;p20"/>
              <p:cNvGrpSpPr>
                <a:grpSpLocks/>
              </p:cNvGrpSpPr>
              <p:nvPr/>
            </p:nvGrpSpPr>
            <p:grpSpPr bwMode="auto"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215" name="Google Shape;3207;p20"/>
                <p:cNvSpPr>
                  <a:spLocks/>
                </p:cNvSpPr>
                <p:nvPr/>
              </p:nvSpPr>
              <p:spPr bwMode="auto">
                <a:xfrm>
                  <a:off x="892375" y="3285175"/>
                  <a:ext cx="523600" cy="378650"/>
                </a:xfrm>
                <a:custGeom>
                  <a:avLst/>
                  <a:gdLst>
                    <a:gd name="T0" fmla="*/ 2147483646 w 20944"/>
                    <a:gd name="T1" fmla="*/ 9765625 h 15146"/>
                    <a:gd name="T2" fmla="*/ 2147483646 w 20944"/>
                    <a:gd name="T3" fmla="*/ 2147483646 h 15146"/>
                    <a:gd name="T4" fmla="*/ 9765625 w 20944"/>
                    <a:gd name="T5" fmla="*/ 2147483646 h 15146"/>
                    <a:gd name="T6" fmla="*/ 2147483646 w 20944"/>
                    <a:gd name="T7" fmla="*/ 2147483646 h 15146"/>
                    <a:gd name="T8" fmla="*/ 2147483646 w 20944"/>
                    <a:gd name="T9" fmla="*/ 2147483646 h 15146"/>
                    <a:gd name="T10" fmla="*/ 2147483646 w 20944"/>
                    <a:gd name="T11" fmla="*/ 351562500 h 15146"/>
                    <a:gd name="T12" fmla="*/ 2147483646 w 20944"/>
                    <a:gd name="T13" fmla="*/ 9765625 h 1514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grpSp>
              <p:nvGrpSpPr>
                <p:cNvPr id="216" name="Google Shape;3208;p20"/>
                <p:cNvGrpSpPr>
                  <a:grpSpLocks/>
                </p:cNvGrpSpPr>
                <p:nvPr/>
              </p:nvGrpSpPr>
              <p:grpSpPr bwMode="auto"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217" name="Google Shape;3209;p20"/>
                  <p:cNvSpPr>
                    <a:spLocks/>
                  </p:cNvSpPr>
                  <p:nvPr/>
                </p:nvSpPr>
                <p:spPr bwMode="auto">
                  <a:xfrm>
                    <a:off x="916700" y="2276150"/>
                    <a:ext cx="289550" cy="661150"/>
                  </a:xfrm>
                  <a:custGeom>
                    <a:avLst/>
                    <a:gdLst>
                      <a:gd name="T0" fmla="*/ 2147483646 w 11582"/>
                      <a:gd name="T1" fmla="*/ 9765625 h 26446"/>
                      <a:gd name="T2" fmla="*/ 2147483646 w 11582"/>
                      <a:gd name="T3" fmla="*/ 2147483646 h 26446"/>
                      <a:gd name="T4" fmla="*/ 2147483646 w 11582"/>
                      <a:gd name="T5" fmla="*/ 2147483646 h 26446"/>
                      <a:gd name="T6" fmla="*/ 2147483646 w 11582"/>
                      <a:gd name="T7" fmla="*/ 2147483646 h 26446"/>
                      <a:gd name="T8" fmla="*/ 2147483646 w 11582"/>
                      <a:gd name="T9" fmla="*/ 9765625 h 2644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18" name="Google Shape;3210;p20"/>
                  <p:cNvSpPr>
                    <a:spLocks/>
                  </p:cNvSpPr>
                  <p:nvPr/>
                </p:nvSpPr>
                <p:spPr bwMode="auto">
                  <a:xfrm>
                    <a:off x="249500" y="3548225"/>
                    <a:ext cx="383775" cy="487100"/>
                  </a:xfrm>
                  <a:custGeom>
                    <a:avLst/>
                    <a:gdLst>
                      <a:gd name="T0" fmla="*/ 2147483646 w 15351"/>
                      <a:gd name="T1" fmla="*/ 0 h 19484"/>
                      <a:gd name="T2" fmla="*/ 2147483646 w 15351"/>
                      <a:gd name="T3" fmla="*/ 2147483646 h 19484"/>
                      <a:gd name="T4" fmla="*/ 2147483646 w 15351"/>
                      <a:gd name="T5" fmla="*/ 2147483646 h 19484"/>
                      <a:gd name="T6" fmla="*/ 2147483646 w 15351"/>
                      <a:gd name="T7" fmla="*/ 2147483646 h 19484"/>
                      <a:gd name="T8" fmla="*/ 2147483646 w 15351"/>
                      <a:gd name="T9" fmla="*/ 0 h 194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19" name="Google Shape;3211;p20"/>
                  <p:cNvSpPr>
                    <a:spLocks/>
                  </p:cNvSpPr>
                  <p:nvPr/>
                </p:nvSpPr>
                <p:spPr bwMode="auto">
                  <a:xfrm>
                    <a:off x="765475" y="3687275"/>
                    <a:ext cx="476475" cy="386675"/>
                  </a:xfrm>
                  <a:custGeom>
                    <a:avLst/>
                    <a:gdLst>
                      <a:gd name="T0" fmla="*/ 2147483646 w 19059"/>
                      <a:gd name="T1" fmla="*/ 0 h 15467"/>
                      <a:gd name="T2" fmla="*/ 2147483646 w 19059"/>
                      <a:gd name="T3" fmla="*/ 2147483646 h 15467"/>
                      <a:gd name="T4" fmla="*/ 9765625 w 19059"/>
                      <a:gd name="T5" fmla="*/ 2147483646 h 15467"/>
                      <a:gd name="T6" fmla="*/ 2147483646 w 19059"/>
                      <a:gd name="T7" fmla="*/ 2147483646 h 15467"/>
                      <a:gd name="T8" fmla="*/ 2147483646 w 19059"/>
                      <a:gd name="T9" fmla="*/ 2147483646 h 15467"/>
                      <a:gd name="T10" fmla="*/ 2147483646 w 19059"/>
                      <a:gd name="T11" fmla="*/ 0 h 1546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20" name="Google Shape;3212;p20"/>
                  <p:cNvSpPr>
                    <a:spLocks/>
                  </p:cNvSpPr>
                  <p:nvPr/>
                </p:nvSpPr>
                <p:spPr bwMode="auto">
                  <a:xfrm>
                    <a:off x="371100" y="3007175"/>
                    <a:ext cx="448350" cy="604125"/>
                  </a:xfrm>
                  <a:custGeom>
                    <a:avLst/>
                    <a:gdLst>
                      <a:gd name="T0" fmla="*/ 2147483646 w 17934"/>
                      <a:gd name="T1" fmla="*/ 0 h 24165"/>
                      <a:gd name="T2" fmla="*/ 2147483646 w 17934"/>
                      <a:gd name="T3" fmla="*/ 0 h 24165"/>
                      <a:gd name="T4" fmla="*/ 2147483646 w 17934"/>
                      <a:gd name="T5" fmla="*/ 2147483646 h 24165"/>
                      <a:gd name="T6" fmla="*/ 2147483646 w 17934"/>
                      <a:gd name="T7" fmla="*/ 2147483646 h 24165"/>
                      <a:gd name="T8" fmla="*/ 2147483646 w 17934"/>
                      <a:gd name="T9" fmla="*/ 2147483646 h 24165"/>
                      <a:gd name="T10" fmla="*/ 2147483646 w 17934"/>
                      <a:gd name="T11" fmla="*/ 0 h 2416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21" name="Google Shape;3213;p20"/>
                  <p:cNvSpPr>
                    <a:spLocks/>
                  </p:cNvSpPr>
                  <p:nvPr/>
                </p:nvSpPr>
                <p:spPr bwMode="auto">
                  <a:xfrm>
                    <a:off x="469875" y="2689550"/>
                    <a:ext cx="405800" cy="396850"/>
                  </a:xfrm>
                  <a:custGeom>
                    <a:avLst/>
                    <a:gdLst>
                      <a:gd name="T0" fmla="*/ 2147483646 w 16232"/>
                      <a:gd name="T1" fmla="*/ 0 h 15874"/>
                      <a:gd name="T2" fmla="*/ 2147483646 w 16232"/>
                      <a:gd name="T3" fmla="*/ 0 h 15874"/>
                      <a:gd name="T4" fmla="*/ 2147483646 w 16232"/>
                      <a:gd name="T5" fmla="*/ 2147483646 h 15874"/>
                      <a:gd name="T6" fmla="*/ 2147483646 w 16232"/>
                      <a:gd name="T7" fmla="*/ 2147483646 h 15874"/>
                      <a:gd name="T8" fmla="*/ 2147483646 w 16232"/>
                      <a:gd name="T9" fmla="*/ 2147483646 h 15874"/>
                      <a:gd name="T10" fmla="*/ 2147483646 w 16232"/>
                      <a:gd name="T11" fmla="*/ 2147483646 h 15874"/>
                      <a:gd name="T12" fmla="*/ 2147483646 w 16232"/>
                      <a:gd name="T13" fmla="*/ 0 h 1587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22" name="Google Shape;3214;p20"/>
                  <p:cNvSpPr>
                    <a:spLocks/>
                  </p:cNvSpPr>
                  <p:nvPr/>
                </p:nvSpPr>
                <p:spPr bwMode="auto">
                  <a:xfrm>
                    <a:off x="1035250" y="2811925"/>
                    <a:ext cx="471900" cy="332850"/>
                  </a:xfrm>
                  <a:custGeom>
                    <a:avLst/>
                    <a:gdLst>
                      <a:gd name="T0" fmla="*/ 2147483646 w 18876"/>
                      <a:gd name="T1" fmla="*/ 0 h 13314"/>
                      <a:gd name="T2" fmla="*/ 2147483646 w 18876"/>
                      <a:gd name="T3" fmla="*/ 2147483646 h 13314"/>
                      <a:gd name="T4" fmla="*/ 1484375000 w 18876"/>
                      <a:gd name="T5" fmla="*/ 2147483646 h 13314"/>
                      <a:gd name="T6" fmla="*/ 2147483646 w 18876"/>
                      <a:gd name="T7" fmla="*/ 2147483646 h 13314"/>
                      <a:gd name="T8" fmla="*/ 2147483646 w 18876"/>
                      <a:gd name="T9" fmla="*/ 2147483646 h 13314"/>
                      <a:gd name="T10" fmla="*/ 2147483646 w 18876"/>
                      <a:gd name="T11" fmla="*/ 585937500 h 13314"/>
                      <a:gd name="T12" fmla="*/ 2147483646 w 18876"/>
                      <a:gd name="T13" fmla="*/ 0 h 1331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23" name="Google Shape;3215;p20"/>
                  <p:cNvSpPr/>
                  <p:nvPr/>
                </p:nvSpPr>
                <p:spPr>
                  <a:xfrm>
                    <a:off x="512227" y="2502574"/>
                    <a:ext cx="588119" cy="20741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24" name="Google Shape;3216;p20"/>
                  <p:cNvSpPr/>
                  <p:nvPr/>
                </p:nvSpPr>
                <p:spPr>
                  <a:xfrm>
                    <a:off x="565043" y="2793779"/>
                    <a:ext cx="880751" cy="40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25" name="Google Shape;3217;p20"/>
                  <p:cNvSpPr/>
                  <p:nvPr/>
                </p:nvSpPr>
                <p:spPr>
                  <a:xfrm>
                    <a:off x="505089" y="3129235"/>
                    <a:ext cx="867904" cy="5966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26" name="Google Shape;3218;p20"/>
                  <p:cNvSpPr/>
                  <p:nvPr/>
                </p:nvSpPr>
                <p:spPr>
                  <a:xfrm>
                    <a:off x="282403" y="3558905"/>
                    <a:ext cx="947842" cy="5609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27" name="Google Shape;3219;p20"/>
                  <p:cNvSpPr>
                    <a:spLocks/>
                  </p:cNvSpPr>
                  <p:nvPr/>
                </p:nvSpPr>
                <p:spPr bwMode="auto">
                  <a:xfrm>
                    <a:off x="207725" y="3847600"/>
                    <a:ext cx="327525" cy="539550"/>
                  </a:xfrm>
                  <a:custGeom>
                    <a:avLst/>
                    <a:gdLst>
                      <a:gd name="T0" fmla="*/ 2147483646 w 13101"/>
                      <a:gd name="T1" fmla="*/ 9765625 h 21582"/>
                      <a:gd name="T2" fmla="*/ 2147483646 w 13101"/>
                      <a:gd name="T3" fmla="*/ 2147483646 h 21582"/>
                      <a:gd name="T4" fmla="*/ 2147483646 w 13101"/>
                      <a:gd name="T5" fmla="*/ 2147483646 h 21582"/>
                      <a:gd name="T6" fmla="*/ 2147483646 w 13101"/>
                      <a:gd name="T7" fmla="*/ 2147483646 h 21582"/>
                      <a:gd name="T8" fmla="*/ 2147483646 w 13101"/>
                      <a:gd name="T9" fmla="*/ 9765625 h 2158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28" name="Google Shape;3220;p20"/>
                  <p:cNvSpPr>
                    <a:spLocks/>
                  </p:cNvSpPr>
                  <p:nvPr/>
                </p:nvSpPr>
                <p:spPr bwMode="auto">
                  <a:xfrm>
                    <a:off x="639325" y="4151400"/>
                    <a:ext cx="539550" cy="316675"/>
                  </a:xfrm>
                  <a:custGeom>
                    <a:avLst/>
                    <a:gdLst>
                      <a:gd name="T0" fmla="*/ 2147483646 w 21582"/>
                      <a:gd name="T1" fmla="*/ 9765625 h 12667"/>
                      <a:gd name="T2" fmla="*/ 2147483646 w 21582"/>
                      <a:gd name="T3" fmla="*/ 2147483646 h 12667"/>
                      <a:gd name="T4" fmla="*/ 9765625 w 21582"/>
                      <a:gd name="T5" fmla="*/ 2147483646 h 12667"/>
                      <a:gd name="T6" fmla="*/ 2147483646 w 21582"/>
                      <a:gd name="T7" fmla="*/ 2147483646 h 12667"/>
                      <a:gd name="T8" fmla="*/ 2147483646 w 21582"/>
                      <a:gd name="T9" fmla="*/ 2147483646 h 12667"/>
                      <a:gd name="T10" fmla="*/ 2147483646 w 21582"/>
                      <a:gd name="T11" fmla="*/ 2147483646 h 12667"/>
                      <a:gd name="T12" fmla="*/ 2147483646 w 21582"/>
                      <a:gd name="T13" fmla="*/ 9765625 h 1266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229" name="Google Shape;3221;p20"/>
                  <p:cNvSpPr>
                    <a:spLocks/>
                  </p:cNvSpPr>
                  <p:nvPr/>
                </p:nvSpPr>
                <p:spPr bwMode="auto">
                  <a:xfrm>
                    <a:off x="257875" y="3856725"/>
                    <a:ext cx="911125" cy="627575"/>
                  </a:xfrm>
                  <a:custGeom>
                    <a:avLst/>
                    <a:gdLst>
                      <a:gd name="T0" fmla="*/ 888671875 w 36445"/>
                      <a:gd name="T1" fmla="*/ 9765625 h 25103"/>
                      <a:gd name="T2" fmla="*/ 595703125 w 36445"/>
                      <a:gd name="T3" fmla="*/ 595703125 h 25103"/>
                      <a:gd name="T4" fmla="*/ 2147483646 w 36445"/>
                      <a:gd name="T5" fmla="*/ 2147483646 h 25103"/>
                      <a:gd name="T6" fmla="*/ 2147483646 w 36445"/>
                      <a:gd name="T7" fmla="*/ 2147483646 h 25103"/>
                      <a:gd name="T8" fmla="*/ 2147483646 w 36445"/>
                      <a:gd name="T9" fmla="*/ 2147483646 h 25103"/>
                      <a:gd name="T10" fmla="*/ 2147483646 w 36445"/>
                      <a:gd name="T11" fmla="*/ 2147483646 h 25103"/>
                      <a:gd name="T12" fmla="*/ 2147483646 w 36445"/>
                      <a:gd name="T13" fmla="*/ 2147483646 h 25103"/>
                      <a:gd name="T14" fmla="*/ 2147483646 w 36445"/>
                      <a:gd name="T15" fmla="*/ 2147483646 h 25103"/>
                      <a:gd name="T16" fmla="*/ 2147483646 w 36445"/>
                      <a:gd name="T17" fmla="*/ 2147483646 h 25103"/>
                      <a:gd name="T18" fmla="*/ 2147483646 w 36445"/>
                      <a:gd name="T19" fmla="*/ 2147483646 h 25103"/>
                      <a:gd name="T20" fmla="*/ 2147483646 w 36445"/>
                      <a:gd name="T21" fmla="*/ 2147483646 h 25103"/>
                      <a:gd name="T22" fmla="*/ 2147483646 w 36445"/>
                      <a:gd name="T23" fmla="*/ 2147483646 h 25103"/>
                      <a:gd name="T24" fmla="*/ 2147483646 w 36445"/>
                      <a:gd name="T25" fmla="*/ 2147483646 h 25103"/>
                      <a:gd name="T26" fmla="*/ 2147483646 w 36445"/>
                      <a:gd name="T27" fmla="*/ 2147483646 h 25103"/>
                      <a:gd name="T28" fmla="*/ 2147483646 w 36445"/>
                      <a:gd name="T29" fmla="*/ 2147483646 h 25103"/>
                      <a:gd name="T30" fmla="*/ 2147483646 w 36445"/>
                      <a:gd name="T31" fmla="*/ 2147483646 h 25103"/>
                      <a:gd name="T32" fmla="*/ 888671875 w 36445"/>
                      <a:gd name="T33" fmla="*/ 9765625 h 2510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</p:grpSp>
          <p:grpSp>
            <p:nvGrpSpPr>
              <p:cNvPr id="11" name="Google Shape;3222;p20"/>
              <p:cNvGrpSpPr>
                <a:grpSpLocks/>
              </p:cNvGrpSpPr>
              <p:nvPr/>
            </p:nvGrpSpPr>
            <p:grpSpPr bwMode="auto">
              <a:xfrm rot="19880654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206" name="Google Shape;3223;p20"/>
                <p:cNvSpPr>
                  <a:spLocks/>
                </p:cNvSpPr>
                <p:nvPr/>
              </p:nvSpPr>
              <p:spPr bwMode="auto">
                <a:xfrm>
                  <a:off x="2235100" y="548200"/>
                  <a:ext cx="759725" cy="1100125"/>
                </a:xfrm>
                <a:custGeom>
                  <a:avLst/>
                  <a:gdLst>
                    <a:gd name="T0" fmla="*/ 2147483646 w 30389"/>
                    <a:gd name="T1" fmla="*/ 0 h 44005"/>
                    <a:gd name="T2" fmla="*/ 2147483646 w 30389"/>
                    <a:gd name="T3" fmla="*/ 2147483646 h 44005"/>
                    <a:gd name="T4" fmla="*/ 2147483646 w 30389"/>
                    <a:gd name="T5" fmla="*/ 2147483646 h 44005"/>
                    <a:gd name="T6" fmla="*/ 2147483646 w 30389"/>
                    <a:gd name="T7" fmla="*/ 2147483646 h 44005"/>
                    <a:gd name="T8" fmla="*/ 2147483646 w 30389"/>
                    <a:gd name="T9" fmla="*/ 2147483646 h 44005"/>
                    <a:gd name="T10" fmla="*/ 2147483646 w 30389"/>
                    <a:gd name="T11" fmla="*/ 2147483646 h 44005"/>
                    <a:gd name="T12" fmla="*/ 2147483646 w 30389"/>
                    <a:gd name="T13" fmla="*/ 2147483646 h 44005"/>
                    <a:gd name="T14" fmla="*/ 2147483646 w 30389"/>
                    <a:gd name="T15" fmla="*/ 2147483646 h 44005"/>
                    <a:gd name="T16" fmla="*/ 2147483646 w 30389"/>
                    <a:gd name="T17" fmla="*/ 2147483646 h 44005"/>
                    <a:gd name="T18" fmla="*/ 2147483646 w 30389"/>
                    <a:gd name="T19" fmla="*/ 2147483646 h 44005"/>
                    <a:gd name="T20" fmla="*/ 2147483646 w 30389"/>
                    <a:gd name="T21" fmla="*/ 2147483646 h 44005"/>
                    <a:gd name="T22" fmla="*/ 2147483646 w 30389"/>
                    <a:gd name="T23" fmla="*/ 2147483646 h 44005"/>
                    <a:gd name="T24" fmla="*/ 2147483646 w 30389"/>
                    <a:gd name="T25" fmla="*/ 2147483646 h 44005"/>
                    <a:gd name="T26" fmla="*/ 2147483646 w 30389"/>
                    <a:gd name="T27" fmla="*/ 2147483646 h 44005"/>
                    <a:gd name="T28" fmla="*/ 2147483646 w 30389"/>
                    <a:gd name="T29" fmla="*/ 2147483646 h 44005"/>
                    <a:gd name="T30" fmla="*/ 2147483646 w 30389"/>
                    <a:gd name="T31" fmla="*/ 2147483646 h 44005"/>
                    <a:gd name="T32" fmla="*/ 2147483646 w 30389"/>
                    <a:gd name="T33" fmla="*/ 2147483646 h 44005"/>
                    <a:gd name="T34" fmla="*/ 2147483646 w 30389"/>
                    <a:gd name="T35" fmla="*/ 2147483646 h 44005"/>
                    <a:gd name="T36" fmla="*/ 2147483646 w 30389"/>
                    <a:gd name="T37" fmla="*/ 2147483646 h 44005"/>
                    <a:gd name="T38" fmla="*/ 2147483646 w 30389"/>
                    <a:gd name="T39" fmla="*/ 2147483646 h 44005"/>
                    <a:gd name="T40" fmla="*/ 2147483646 w 30389"/>
                    <a:gd name="T41" fmla="*/ 2147483646 h 44005"/>
                    <a:gd name="T42" fmla="*/ 2147483646 w 30389"/>
                    <a:gd name="T43" fmla="*/ 380859375 h 44005"/>
                    <a:gd name="T44" fmla="*/ 2147483646 w 30389"/>
                    <a:gd name="T45" fmla="*/ 0 h 4400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7" name="Google Shape;3224;p20"/>
                <p:cNvSpPr>
                  <a:spLocks/>
                </p:cNvSpPr>
                <p:nvPr/>
              </p:nvSpPr>
              <p:spPr bwMode="auto">
                <a:xfrm>
                  <a:off x="2559150" y="599000"/>
                  <a:ext cx="64575" cy="1113975"/>
                </a:xfrm>
                <a:custGeom>
                  <a:avLst/>
                  <a:gdLst>
                    <a:gd name="T0" fmla="*/ 2147483646 w 2583"/>
                    <a:gd name="T1" fmla="*/ 0 h 44559"/>
                    <a:gd name="T2" fmla="*/ 2147483646 w 2583"/>
                    <a:gd name="T3" fmla="*/ 2147483646 h 44559"/>
                    <a:gd name="T4" fmla="*/ 2147483646 w 2583"/>
                    <a:gd name="T5" fmla="*/ 2147483646 h 44559"/>
                    <a:gd name="T6" fmla="*/ 1933593750 w 2583"/>
                    <a:gd name="T7" fmla="*/ 2147483646 h 44559"/>
                    <a:gd name="T8" fmla="*/ 2147483646 w 2583"/>
                    <a:gd name="T9" fmla="*/ 2147483646 h 44559"/>
                    <a:gd name="T10" fmla="*/ 2147483646 w 2583"/>
                    <a:gd name="T11" fmla="*/ 2147483646 h 44559"/>
                    <a:gd name="T12" fmla="*/ 2147483646 w 2583"/>
                    <a:gd name="T13" fmla="*/ 2147483646 h 44559"/>
                    <a:gd name="T14" fmla="*/ 2147483646 w 2583"/>
                    <a:gd name="T15" fmla="*/ 0 h 445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8" name="Google Shape;3225;p20"/>
                <p:cNvSpPr>
                  <a:spLocks/>
                </p:cNvSpPr>
                <p:nvPr/>
              </p:nvSpPr>
              <p:spPr bwMode="auto">
                <a:xfrm>
                  <a:off x="2369175" y="1333150"/>
                  <a:ext cx="223000" cy="194875"/>
                </a:xfrm>
                <a:custGeom>
                  <a:avLst/>
                  <a:gdLst>
                    <a:gd name="T0" fmla="*/ 507812500 w 8920"/>
                    <a:gd name="T1" fmla="*/ 9765625 h 7795"/>
                    <a:gd name="T2" fmla="*/ 732421875 w 8920"/>
                    <a:gd name="T3" fmla="*/ 1601562500 h 7795"/>
                    <a:gd name="T4" fmla="*/ 2147483646 w 8920"/>
                    <a:gd name="T5" fmla="*/ 2147483646 h 7795"/>
                    <a:gd name="T6" fmla="*/ 2147483646 w 8920"/>
                    <a:gd name="T7" fmla="*/ 2147483646 h 7795"/>
                    <a:gd name="T8" fmla="*/ 2147483646 w 8920"/>
                    <a:gd name="T9" fmla="*/ 2147483646 h 7795"/>
                    <a:gd name="T10" fmla="*/ 1708984375 w 8920"/>
                    <a:gd name="T11" fmla="*/ 625000000 h 7795"/>
                    <a:gd name="T12" fmla="*/ 507812500 w 8920"/>
                    <a:gd name="T13" fmla="*/ 9765625 h 77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9" name="Google Shape;3226;p20"/>
                <p:cNvSpPr>
                  <a:spLocks/>
                </p:cNvSpPr>
                <p:nvPr/>
              </p:nvSpPr>
              <p:spPr bwMode="auto">
                <a:xfrm>
                  <a:off x="2415400" y="1090275"/>
                  <a:ext cx="197975" cy="265900"/>
                </a:xfrm>
                <a:custGeom>
                  <a:avLst/>
                  <a:gdLst>
                    <a:gd name="T0" fmla="*/ 351562500 w 7919"/>
                    <a:gd name="T1" fmla="*/ 9765625 h 10636"/>
                    <a:gd name="T2" fmla="*/ 585937500 w 7919"/>
                    <a:gd name="T3" fmla="*/ 2001953125 h 10636"/>
                    <a:gd name="T4" fmla="*/ 2147483646 w 7919"/>
                    <a:gd name="T5" fmla="*/ 2147483646 h 10636"/>
                    <a:gd name="T6" fmla="*/ 2147483646 w 7919"/>
                    <a:gd name="T7" fmla="*/ 2147483646 h 10636"/>
                    <a:gd name="T8" fmla="*/ 2147483646 w 7919"/>
                    <a:gd name="T9" fmla="*/ 2147483646 h 10636"/>
                    <a:gd name="T10" fmla="*/ 1562500000 w 7919"/>
                    <a:gd name="T11" fmla="*/ 1025390625 h 10636"/>
                    <a:gd name="T12" fmla="*/ 351562500 w 7919"/>
                    <a:gd name="T13" fmla="*/ 9765625 h 106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0" name="Google Shape;3227;p20"/>
                <p:cNvSpPr>
                  <a:spLocks/>
                </p:cNvSpPr>
                <p:nvPr/>
              </p:nvSpPr>
              <p:spPr bwMode="auto">
                <a:xfrm>
                  <a:off x="2583300" y="1281200"/>
                  <a:ext cx="207250" cy="197150"/>
                </a:xfrm>
                <a:custGeom>
                  <a:avLst/>
                  <a:gdLst>
                    <a:gd name="T0" fmla="*/ 2147483646 w 8290"/>
                    <a:gd name="T1" fmla="*/ 9765625 h 7886"/>
                    <a:gd name="T2" fmla="*/ 2147483646 w 8290"/>
                    <a:gd name="T3" fmla="*/ 722656250 h 7886"/>
                    <a:gd name="T4" fmla="*/ 2147483646 w 8290"/>
                    <a:gd name="T5" fmla="*/ 2147483646 h 7886"/>
                    <a:gd name="T6" fmla="*/ 2147483646 w 8290"/>
                    <a:gd name="T7" fmla="*/ 2147483646 h 7886"/>
                    <a:gd name="T8" fmla="*/ 2147483646 w 8290"/>
                    <a:gd name="T9" fmla="*/ 2147483646 h 7886"/>
                    <a:gd name="T10" fmla="*/ 2147483646 w 8290"/>
                    <a:gd name="T11" fmla="*/ 1367187500 h 7886"/>
                    <a:gd name="T12" fmla="*/ 2147483646 w 8290"/>
                    <a:gd name="T13" fmla="*/ 9765625 h 78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1" name="Google Shape;3228;p20"/>
                <p:cNvSpPr>
                  <a:spLocks/>
                </p:cNvSpPr>
                <p:nvPr/>
              </p:nvSpPr>
              <p:spPr bwMode="auto">
                <a:xfrm>
                  <a:off x="2611650" y="1014125"/>
                  <a:ext cx="185275" cy="167600"/>
                </a:xfrm>
                <a:custGeom>
                  <a:avLst/>
                  <a:gdLst>
                    <a:gd name="T0" fmla="*/ 2147483646 w 7411"/>
                    <a:gd name="T1" fmla="*/ 9765625 h 6704"/>
                    <a:gd name="T2" fmla="*/ 2147483646 w 7411"/>
                    <a:gd name="T3" fmla="*/ 478515625 h 6704"/>
                    <a:gd name="T4" fmla="*/ 2147483646 w 7411"/>
                    <a:gd name="T5" fmla="*/ 2147483646 h 6704"/>
                    <a:gd name="T6" fmla="*/ 2147483646 w 7411"/>
                    <a:gd name="T7" fmla="*/ 2147483646 h 6704"/>
                    <a:gd name="T8" fmla="*/ 2147483646 w 7411"/>
                    <a:gd name="T9" fmla="*/ 2147483646 h 6704"/>
                    <a:gd name="T10" fmla="*/ 2147483646 w 7411"/>
                    <a:gd name="T11" fmla="*/ 1455078125 h 6704"/>
                    <a:gd name="T12" fmla="*/ 2147483646 w 7411"/>
                    <a:gd name="T13" fmla="*/ 9765625 h 67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2" name="Google Shape;3229;p20"/>
                <p:cNvSpPr>
                  <a:spLocks/>
                </p:cNvSpPr>
                <p:nvPr/>
              </p:nvSpPr>
              <p:spPr bwMode="auto">
                <a:xfrm>
                  <a:off x="2488650" y="948675"/>
                  <a:ext cx="125025" cy="152275"/>
                </a:xfrm>
                <a:custGeom>
                  <a:avLst/>
                  <a:gdLst>
                    <a:gd name="T0" fmla="*/ 595703125 w 5001"/>
                    <a:gd name="T1" fmla="*/ 9765625 h 6091"/>
                    <a:gd name="T2" fmla="*/ 644531250 w 5001"/>
                    <a:gd name="T3" fmla="*/ 1289062500 h 6091"/>
                    <a:gd name="T4" fmla="*/ 2147483646 w 5001"/>
                    <a:gd name="T5" fmla="*/ 2147483646 h 6091"/>
                    <a:gd name="T6" fmla="*/ 2147483646 w 5001"/>
                    <a:gd name="T7" fmla="*/ 2147483646 h 6091"/>
                    <a:gd name="T8" fmla="*/ 2147483646 w 5001"/>
                    <a:gd name="T9" fmla="*/ 2147483646 h 6091"/>
                    <a:gd name="T10" fmla="*/ 2147483646 w 5001"/>
                    <a:gd name="T11" fmla="*/ 2147483646 h 6091"/>
                    <a:gd name="T12" fmla="*/ 1298828125 w 5001"/>
                    <a:gd name="T13" fmla="*/ 634765625 h 6091"/>
                    <a:gd name="T14" fmla="*/ 595703125 w 5001"/>
                    <a:gd name="T15" fmla="*/ 9765625 h 60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3" name="Google Shape;3230;p20"/>
                <p:cNvSpPr>
                  <a:spLocks/>
                </p:cNvSpPr>
                <p:nvPr/>
              </p:nvSpPr>
              <p:spPr bwMode="auto">
                <a:xfrm>
                  <a:off x="2608050" y="818075"/>
                  <a:ext cx="101225" cy="166025"/>
                </a:xfrm>
                <a:custGeom>
                  <a:avLst/>
                  <a:gdLst>
                    <a:gd name="T0" fmla="*/ 2147483646 w 4049"/>
                    <a:gd name="T1" fmla="*/ 0 h 6641"/>
                    <a:gd name="T2" fmla="*/ 2147483646 w 4049"/>
                    <a:gd name="T3" fmla="*/ 830078125 h 6641"/>
                    <a:gd name="T4" fmla="*/ 2147483646 w 4049"/>
                    <a:gd name="T5" fmla="*/ 2147483646 h 6641"/>
                    <a:gd name="T6" fmla="*/ 2147483646 w 4049"/>
                    <a:gd name="T7" fmla="*/ 2147483646 h 6641"/>
                    <a:gd name="T8" fmla="*/ 2147483646 w 4049"/>
                    <a:gd name="T9" fmla="*/ 2147483646 h 6641"/>
                    <a:gd name="T10" fmla="*/ 2147483646 w 4049"/>
                    <a:gd name="T11" fmla="*/ 2147483646 h 6641"/>
                    <a:gd name="T12" fmla="*/ 2147483646 w 4049"/>
                    <a:gd name="T13" fmla="*/ 1162109375 h 6641"/>
                    <a:gd name="T14" fmla="*/ 2147483646 w 4049"/>
                    <a:gd name="T15" fmla="*/ 0 h 664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4" name="Google Shape;3231;p20"/>
                <p:cNvSpPr>
                  <a:spLocks/>
                </p:cNvSpPr>
                <p:nvPr/>
              </p:nvSpPr>
              <p:spPr bwMode="auto">
                <a:xfrm>
                  <a:off x="2523750" y="818350"/>
                  <a:ext cx="90075" cy="87075"/>
                </a:xfrm>
                <a:custGeom>
                  <a:avLst/>
                  <a:gdLst>
                    <a:gd name="T0" fmla="*/ 683593750 w 3603"/>
                    <a:gd name="T1" fmla="*/ 9765625 h 3483"/>
                    <a:gd name="T2" fmla="*/ 283203125 w 3603"/>
                    <a:gd name="T3" fmla="*/ 1054687500 h 3483"/>
                    <a:gd name="T4" fmla="*/ 2147483646 w 3603"/>
                    <a:gd name="T5" fmla="*/ 2147483646 h 3483"/>
                    <a:gd name="T6" fmla="*/ 2147483646 w 3603"/>
                    <a:gd name="T7" fmla="*/ 2147483646 h 3483"/>
                    <a:gd name="T8" fmla="*/ 2147483646 w 3603"/>
                    <a:gd name="T9" fmla="*/ 2147483646 h 3483"/>
                    <a:gd name="T10" fmla="*/ 937500000 w 3603"/>
                    <a:gd name="T11" fmla="*/ 78125000 h 3483"/>
                    <a:gd name="T12" fmla="*/ 683593750 w 3603"/>
                    <a:gd name="T13" fmla="*/ 9765625 h 34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2" name="Google Shape;3232;p20"/>
              <p:cNvGrpSpPr>
                <a:grpSpLocks/>
              </p:cNvGrpSpPr>
              <p:nvPr/>
            </p:nvGrpSpPr>
            <p:grpSpPr bwMode="auto"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183" name="Google Shape;3233;p20"/>
                <p:cNvSpPr/>
                <p:nvPr/>
              </p:nvSpPr>
              <p:spPr>
                <a:xfrm>
                  <a:off x="4125265" y="1917053"/>
                  <a:ext cx="967436" cy="915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3234;p20"/>
                <p:cNvSpPr/>
                <p:nvPr/>
              </p:nvSpPr>
              <p:spPr>
                <a:xfrm>
                  <a:off x="4567808" y="2082020"/>
                  <a:ext cx="109907" cy="600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5" name="Google Shape;3235;p20"/>
                <p:cNvSpPr/>
                <p:nvPr/>
              </p:nvSpPr>
              <p:spPr>
                <a:xfrm>
                  <a:off x="4504535" y="1952652"/>
                  <a:ext cx="58787" cy="70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3236;p20"/>
                <p:cNvSpPr/>
                <p:nvPr/>
              </p:nvSpPr>
              <p:spPr>
                <a:xfrm>
                  <a:off x="4533823" y="2072317"/>
                  <a:ext cx="98405" cy="5750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7" name="Google Shape;3237;p20"/>
                <p:cNvSpPr/>
                <p:nvPr/>
              </p:nvSpPr>
              <p:spPr>
                <a:xfrm>
                  <a:off x="4571050" y="2145634"/>
                  <a:ext cx="150802" cy="488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3238;p20"/>
                <p:cNvSpPr/>
                <p:nvPr/>
              </p:nvSpPr>
              <p:spPr>
                <a:xfrm>
                  <a:off x="4521538" y="2043847"/>
                  <a:ext cx="88181" cy="614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3239;p20"/>
                <p:cNvSpPr/>
                <p:nvPr/>
              </p:nvSpPr>
              <p:spPr>
                <a:xfrm>
                  <a:off x="4622513" y="2260179"/>
                  <a:ext cx="365504" cy="394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3240;p20"/>
                <p:cNvSpPr/>
                <p:nvPr/>
              </p:nvSpPr>
              <p:spPr>
                <a:xfrm>
                  <a:off x="4652936" y="2294896"/>
                  <a:ext cx="375728" cy="347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1" name="Google Shape;3241;p20"/>
                <p:cNvSpPr/>
                <p:nvPr/>
              </p:nvSpPr>
              <p:spPr>
                <a:xfrm>
                  <a:off x="4643865" y="2236608"/>
                  <a:ext cx="297770" cy="365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2" name="Google Shape;3242;p20"/>
                <p:cNvSpPr/>
                <p:nvPr/>
              </p:nvSpPr>
              <p:spPr>
                <a:xfrm>
                  <a:off x="4039687" y="2080395"/>
                  <a:ext cx="879254" cy="74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3" name="Google Shape;3243;p20"/>
                <p:cNvSpPr/>
                <p:nvPr/>
              </p:nvSpPr>
              <p:spPr>
                <a:xfrm>
                  <a:off x="4513366" y="2256210"/>
                  <a:ext cx="255597" cy="5699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4" name="Google Shape;3244;p20"/>
                <p:cNvSpPr/>
                <p:nvPr/>
              </p:nvSpPr>
              <p:spPr>
                <a:xfrm>
                  <a:off x="4178872" y="2417569"/>
                  <a:ext cx="368060" cy="411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5" name="Google Shape;3245;p20"/>
                <p:cNvSpPr/>
                <p:nvPr/>
              </p:nvSpPr>
              <p:spPr>
                <a:xfrm>
                  <a:off x="4553232" y="2465353"/>
                  <a:ext cx="546978" cy="356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6" name="Google Shape;3246;p20"/>
                <p:cNvSpPr/>
                <p:nvPr/>
              </p:nvSpPr>
              <p:spPr>
                <a:xfrm>
                  <a:off x="4545768" y="2446440"/>
                  <a:ext cx="43452" cy="292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7" name="Google Shape;3247;p20"/>
                <p:cNvSpPr/>
                <p:nvPr/>
              </p:nvSpPr>
              <p:spPr>
                <a:xfrm>
                  <a:off x="4557742" y="2433731"/>
                  <a:ext cx="113741" cy="315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8" name="Google Shape;3248;p20"/>
                <p:cNvSpPr/>
                <p:nvPr/>
              </p:nvSpPr>
              <p:spPr>
                <a:xfrm>
                  <a:off x="4575239" y="2554039"/>
                  <a:ext cx="104795" cy="198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9" name="Google Shape;3249;p20"/>
                <p:cNvSpPr/>
                <p:nvPr/>
              </p:nvSpPr>
              <p:spPr>
                <a:xfrm>
                  <a:off x="4573040" y="2552143"/>
                  <a:ext cx="315662" cy="224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0" name="Google Shape;3250;p20"/>
                <p:cNvSpPr/>
                <p:nvPr/>
              </p:nvSpPr>
              <p:spPr>
                <a:xfrm>
                  <a:off x="4597060" y="2623912"/>
                  <a:ext cx="302882" cy="1520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1" name="Google Shape;3251;p20"/>
                <p:cNvSpPr/>
                <p:nvPr/>
              </p:nvSpPr>
              <p:spPr>
                <a:xfrm>
                  <a:off x="4595290" y="2714400"/>
                  <a:ext cx="272211" cy="76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2" name="Google Shape;3252;p20"/>
                <p:cNvSpPr/>
                <p:nvPr/>
              </p:nvSpPr>
              <p:spPr>
                <a:xfrm>
                  <a:off x="4354978" y="2518765"/>
                  <a:ext cx="177640" cy="26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3" name="Google Shape;3253;p20"/>
                <p:cNvSpPr/>
                <p:nvPr/>
              </p:nvSpPr>
              <p:spPr>
                <a:xfrm>
                  <a:off x="4314162" y="2589449"/>
                  <a:ext cx="199366" cy="198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4" name="Google Shape;3254;p20"/>
                <p:cNvSpPr/>
                <p:nvPr/>
              </p:nvSpPr>
              <p:spPr>
                <a:xfrm>
                  <a:off x="4270994" y="2641243"/>
                  <a:ext cx="228759" cy="14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5" name="Google Shape;3255;p20"/>
                <p:cNvSpPr>
                  <a:spLocks/>
                </p:cNvSpPr>
                <p:nvPr/>
              </p:nvSpPr>
              <p:spPr bwMode="auto">
                <a:xfrm>
                  <a:off x="4399081" y="2659390"/>
                  <a:ext cx="321900" cy="221075"/>
                </a:xfrm>
                <a:custGeom>
                  <a:avLst/>
                  <a:gdLst>
                    <a:gd name="T0" fmla="*/ 2147483646 w 12876"/>
                    <a:gd name="T1" fmla="*/ 9765625 h 8843"/>
                    <a:gd name="T2" fmla="*/ 2147483646 w 12876"/>
                    <a:gd name="T3" fmla="*/ 2147483646 h 8843"/>
                    <a:gd name="T4" fmla="*/ 2147483646 w 12876"/>
                    <a:gd name="T5" fmla="*/ 2147483646 h 8843"/>
                    <a:gd name="T6" fmla="*/ 2147483646 w 12876"/>
                    <a:gd name="T7" fmla="*/ 2147483646 h 8843"/>
                    <a:gd name="T8" fmla="*/ 2147483646 w 12876"/>
                    <a:gd name="T9" fmla="*/ 2147483646 h 8843"/>
                    <a:gd name="T10" fmla="*/ 2147483646 w 12876"/>
                    <a:gd name="T11" fmla="*/ 2147483646 h 8843"/>
                    <a:gd name="T12" fmla="*/ 2147483646 w 12876"/>
                    <a:gd name="T13" fmla="*/ 2147483646 h 8843"/>
                    <a:gd name="T14" fmla="*/ 2147483646 w 12876"/>
                    <a:gd name="T15" fmla="*/ 2147483646 h 8843"/>
                    <a:gd name="T16" fmla="*/ 2147483646 w 12876"/>
                    <a:gd name="T17" fmla="*/ 2147483646 h 8843"/>
                    <a:gd name="T18" fmla="*/ 2147483646 w 12876"/>
                    <a:gd name="T19" fmla="*/ 2147483646 h 8843"/>
                    <a:gd name="T20" fmla="*/ 2147483646 w 12876"/>
                    <a:gd name="T21" fmla="*/ 2147483646 h 8843"/>
                    <a:gd name="T22" fmla="*/ 2147483646 w 12876"/>
                    <a:gd name="T23" fmla="*/ 2147483646 h 8843"/>
                    <a:gd name="T24" fmla="*/ 2147483646 w 12876"/>
                    <a:gd name="T25" fmla="*/ 2147483646 h 8843"/>
                    <a:gd name="T26" fmla="*/ 2147483646 w 12876"/>
                    <a:gd name="T27" fmla="*/ 2147483646 h 8843"/>
                    <a:gd name="T28" fmla="*/ 2147483646 w 12876"/>
                    <a:gd name="T29" fmla="*/ 2147483646 h 8843"/>
                    <a:gd name="T30" fmla="*/ 2147483646 w 12876"/>
                    <a:gd name="T31" fmla="*/ 29296875 h 8843"/>
                    <a:gd name="T32" fmla="*/ 2147483646 w 12876"/>
                    <a:gd name="T33" fmla="*/ 9765625 h 88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" name="Google Shape;3256;p20"/>
              <p:cNvGrpSpPr>
                <a:grpSpLocks/>
              </p:cNvGrpSpPr>
              <p:nvPr/>
            </p:nvGrpSpPr>
            <p:grpSpPr bwMode="auto"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176" name="Google Shape;3257;p20"/>
                <p:cNvSpPr>
                  <a:spLocks/>
                </p:cNvSpPr>
                <p:nvPr/>
              </p:nvSpPr>
              <p:spPr bwMode="auto">
                <a:xfrm>
                  <a:off x="6286850" y="4966825"/>
                  <a:ext cx="1453700" cy="608650"/>
                </a:xfrm>
                <a:custGeom>
                  <a:avLst/>
                  <a:gdLst>
                    <a:gd name="T0" fmla="*/ 2147483646 w 58148"/>
                    <a:gd name="T1" fmla="*/ 0 h 24346"/>
                    <a:gd name="T2" fmla="*/ 2147483646 w 58148"/>
                    <a:gd name="T3" fmla="*/ 2147483646 h 24346"/>
                    <a:gd name="T4" fmla="*/ 2147483646 w 58148"/>
                    <a:gd name="T5" fmla="*/ 2147483646 h 24346"/>
                    <a:gd name="T6" fmla="*/ 2147483646 w 58148"/>
                    <a:gd name="T7" fmla="*/ 2147483646 h 24346"/>
                    <a:gd name="T8" fmla="*/ 2147483646 w 58148"/>
                    <a:gd name="T9" fmla="*/ 2147483646 h 24346"/>
                    <a:gd name="T10" fmla="*/ 2147483646 w 58148"/>
                    <a:gd name="T11" fmla="*/ 2147483646 h 24346"/>
                    <a:gd name="T12" fmla="*/ 2147483646 w 58148"/>
                    <a:gd name="T13" fmla="*/ 2147483646 h 24346"/>
                    <a:gd name="T14" fmla="*/ 2147483646 w 58148"/>
                    <a:gd name="T15" fmla="*/ 2147483646 h 24346"/>
                    <a:gd name="T16" fmla="*/ 2147483646 w 58148"/>
                    <a:gd name="T17" fmla="*/ 2147483646 h 24346"/>
                    <a:gd name="T18" fmla="*/ 2147483646 w 58148"/>
                    <a:gd name="T19" fmla="*/ 2147483646 h 24346"/>
                    <a:gd name="T20" fmla="*/ 2147483646 w 58148"/>
                    <a:gd name="T21" fmla="*/ 2147483646 h 24346"/>
                    <a:gd name="T22" fmla="*/ 2147483646 w 58148"/>
                    <a:gd name="T23" fmla="*/ 2147483646 h 24346"/>
                    <a:gd name="T24" fmla="*/ 2147483646 w 58148"/>
                    <a:gd name="T25" fmla="*/ 2147483646 h 24346"/>
                    <a:gd name="T26" fmla="*/ 2147483646 w 58148"/>
                    <a:gd name="T27" fmla="*/ 2147483646 h 24346"/>
                    <a:gd name="T28" fmla="*/ 2147483646 w 58148"/>
                    <a:gd name="T29" fmla="*/ 1826171875 h 24346"/>
                    <a:gd name="T30" fmla="*/ 2147483646 w 58148"/>
                    <a:gd name="T31" fmla="*/ 0 h 2434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7" name="Google Shape;3258;p20"/>
                <p:cNvSpPr>
                  <a:spLocks/>
                </p:cNvSpPr>
                <p:nvPr/>
              </p:nvSpPr>
              <p:spPr bwMode="auto">
                <a:xfrm>
                  <a:off x="6257975" y="4377525"/>
                  <a:ext cx="1251575" cy="943600"/>
                </a:xfrm>
                <a:custGeom>
                  <a:avLst/>
                  <a:gdLst>
                    <a:gd name="T0" fmla="*/ 2147483646 w 50063"/>
                    <a:gd name="T1" fmla="*/ 9765625 h 37744"/>
                    <a:gd name="T2" fmla="*/ 2147483646 w 50063"/>
                    <a:gd name="T3" fmla="*/ 1083984375 h 37744"/>
                    <a:gd name="T4" fmla="*/ 2147483646 w 50063"/>
                    <a:gd name="T5" fmla="*/ 2147483646 h 37744"/>
                    <a:gd name="T6" fmla="*/ 2147483646 w 50063"/>
                    <a:gd name="T7" fmla="*/ 2147483646 h 37744"/>
                    <a:gd name="T8" fmla="*/ 2147483646 w 50063"/>
                    <a:gd name="T9" fmla="*/ 2147483646 h 37744"/>
                    <a:gd name="T10" fmla="*/ 2147483646 w 50063"/>
                    <a:gd name="T11" fmla="*/ 2147483646 h 37744"/>
                    <a:gd name="T12" fmla="*/ 2147483646 w 50063"/>
                    <a:gd name="T13" fmla="*/ 2147483646 h 37744"/>
                    <a:gd name="T14" fmla="*/ 2147483646 w 50063"/>
                    <a:gd name="T15" fmla="*/ 2147483646 h 37744"/>
                    <a:gd name="T16" fmla="*/ 2147483646 w 50063"/>
                    <a:gd name="T17" fmla="*/ 2147483646 h 37744"/>
                    <a:gd name="T18" fmla="*/ 2147483646 w 50063"/>
                    <a:gd name="T19" fmla="*/ 2147483646 h 37744"/>
                    <a:gd name="T20" fmla="*/ 2147483646 w 50063"/>
                    <a:gd name="T21" fmla="*/ 2147483646 h 37744"/>
                    <a:gd name="T22" fmla="*/ 2147483646 w 50063"/>
                    <a:gd name="T23" fmla="*/ 2147483646 h 37744"/>
                    <a:gd name="T24" fmla="*/ 2147483646 w 50063"/>
                    <a:gd name="T25" fmla="*/ 2147483646 h 37744"/>
                    <a:gd name="T26" fmla="*/ 2147483646 w 50063"/>
                    <a:gd name="T27" fmla="*/ 2147483646 h 37744"/>
                    <a:gd name="T28" fmla="*/ 2147483646 w 50063"/>
                    <a:gd name="T29" fmla="*/ 9765625 h 3774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8" name="Google Shape;3259;p20"/>
                <p:cNvSpPr/>
                <p:nvPr/>
              </p:nvSpPr>
              <p:spPr>
                <a:xfrm>
                  <a:off x="6589041" y="4531243"/>
                  <a:ext cx="603898" cy="295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9" name="Google Shape;3260;p20"/>
                <p:cNvSpPr/>
                <p:nvPr/>
              </p:nvSpPr>
              <p:spPr>
                <a:xfrm>
                  <a:off x="6434921" y="4735688"/>
                  <a:ext cx="825642" cy="311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0" name="Google Shape;3261;p20"/>
                <p:cNvSpPr/>
                <p:nvPr/>
              </p:nvSpPr>
              <p:spPr>
                <a:xfrm>
                  <a:off x="6475810" y="4548542"/>
                  <a:ext cx="265778" cy="224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1" name="Google Shape;3262;p20"/>
                <p:cNvSpPr/>
                <p:nvPr/>
              </p:nvSpPr>
              <p:spPr>
                <a:xfrm>
                  <a:off x="6950751" y="4422729"/>
                  <a:ext cx="356991" cy="218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3263;p20"/>
                <p:cNvSpPr/>
                <p:nvPr/>
              </p:nvSpPr>
              <p:spPr>
                <a:xfrm>
                  <a:off x="6741588" y="4823756"/>
                  <a:ext cx="592890" cy="36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4" name="Google Shape;3264;p20"/>
              <p:cNvGrpSpPr>
                <a:grpSpLocks/>
              </p:cNvGrpSpPr>
              <p:nvPr/>
            </p:nvGrpSpPr>
            <p:grpSpPr bwMode="auto">
              <a:xfrm rot="19865262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167" name="Google Shape;3265;p20"/>
                <p:cNvSpPr>
                  <a:spLocks/>
                </p:cNvSpPr>
                <p:nvPr/>
              </p:nvSpPr>
              <p:spPr bwMode="auto">
                <a:xfrm>
                  <a:off x="5662250" y="3955275"/>
                  <a:ext cx="1388325" cy="960325"/>
                </a:xfrm>
                <a:custGeom>
                  <a:avLst/>
                  <a:gdLst>
                    <a:gd name="T0" fmla="*/ 595703125 w 55533"/>
                    <a:gd name="T1" fmla="*/ 9765625 h 38413"/>
                    <a:gd name="T2" fmla="*/ 2147483646 w 55533"/>
                    <a:gd name="T3" fmla="*/ 2147483646 h 38413"/>
                    <a:gd name="T4" fmla="*/ 2147483646 w 55533"/>
                    <a:gd name="T5" fmla="*/ 2147483646 h 38413"/>
                    <a:gd name="T6" fmla="*/ 2147483646 w 55533"/>
                    <a:gd name="T7" fmla="*/ 2147483646 h 38413"/>
                    <a:gd name="T8" fmla="*/ 2147483646 w 55533"/>
                    <a:gd name="T9" fmla="*/ 2147483646 h 38413"/>
                    <a:gd name="T10" fmla="*/ 2147483646 w 55533"/>
                    <a:gd name="T11" fmla="*/ 2147483646 h 38413"/>
                    <a:gd name="T12" fmla="*/ 2147483646 w 55533"/>
                    <a:gd name="T13" fmla="*/ 2147483646 h 38413"/>
                    <a:gd name="T14" fmla="*/ 2147483646 w 55533"/>
                    <a:gd name="T15" fmla="*/ 2147483646 h 38413"/>
                    <a:gd name="T16" fmla="*/ 2147483646 w 55533"/>
                    <a:gd name="T17" fmla="*/ 2147483646 h 38413"/>
                    <a:gd name="T18" fmla="*/ 2147483646 w 55533"/>
                    <a:gd name="T19" fmla="*/ 2147483646 h 38413"/>
                    <a:gd name="T20" fmla="*/ 2147483646 w 55533"/>
                    <a:gd name="T21" fmla="*/ 2147483646 h 38413"/>
                    <a:gd name="T22" fmla="*/ 2147483646 w 55533"/>
                    <a:gd name="T23" fmla="*/ 2147483646 h 38413"/>
                    <a:gd name="T24" fmla="*/ 2147483646 w 55533"/>
                    <a:gd name="T25" fmla="*/ 2147483646 h 38413"/>
                    <a:gd name="T26" fmla="*/ 2147483646 w 55533"/>
                    <a:gd name="T27" fmla="*/ 2147483646 h 38413"/>
                    <a:gd name="T28" fmla="*/ 2147483646 w 55533"/>
                    <a:gd name="T29" fmla="*/ 2147483646 h 38413"/>
                    <a:gd name="T30" fmla="*/ 2147483646 w 55533"/>
                    <a:gd name="T31" fmla="*/ 2147483646 h 38413"/>
                    <a:gd name="T32" fmla="*/ 2147483646 w 55533"/>
                    <a:gd name="T33" fmla="*/ 2147483646 h 38413"/>
                    <a:gd name="T34" fmla="*/ 2147483646 w 55533"/>
                    <a:gd name="T35" fmla="*/ 2147483646 h 38413"/>
                    <a:gd name="T36" fmla="*/ 2147483646 w 55533"/>
                    <a:gd name="T37" fmla="*/ 2147483646 h 38413"/>
                    <a:gd name="T38" fmla="*/ 2147483646 w 55533"/>
                    <a:gd name="T39" fmla="*/ 2147483646 h 38413"/>
                    <a:gd name="T40" fmla="*/ 2147483646 w 55533"/>
                    <a:gd name="T41" fmla="*/ 2147483646 h 38413"/>
                    <a:gd name="T42" fmla="*/ 2147483646 w 55533"/>
                    <a:gd name="T43" fmla="*/ 2147483646 h 38413"/>
                    <a:gd name="T44" fmla="*/ 2147483646 w 55533"/>
                    <a:gd name="T45" fmla="*/ 2147483646 h 38413"/>
                    <a:gd name="T46" fmla="*/ 2147483646 w 55533"/>
                    <a:gd name="T47" fmla="*/ 2147483646 h 38413"/>
                    <a:gd name="T48" fmla="*/ 2147483646 w 55533"/>
                    <a:gd name="T49" fmla="*/ 2147483646 h 38413"/>
                    <a:gd name="T50" fmla="*/ 2147483646 w 55533"/>
                    <a:gd name="T51" fmla="*/ 2147483646 h 38413"/>
                    <a:gd name="T52" fmla="*/ 2147483646 w 55533"/>
                    <a:gd name="T53" fmla="*/ 2147483646 h 38413"/>
                    <a:gd name="T54" fmla="*/ 595703125 w 55533"/>
                    <a:gd name="T55" fmla="*/ 9765625 h 3841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8" name="Google Shape;3266;p20"/>
                <p:cNvSpPr>
                  <a:spLocks/>
                </p:cNvSpPr>
                <p:nvPr/>
              </p:nvSpPr>
              <p:spPr bwMode="auto">
                <a:xfrm>
                  <a:off x="5065700" y="3937625"/>
                  <a:ext cx="706725" cy="285400"/>
                </a:xfrm>
                <a:custGeom>
                  <a:avLst/>
                  <a:gdLst>
                    <a:gd name="T0" fmla="*/ 2147483646 w 28269"/>
                    <a:gd name="T1" fmla="*/ 9765625 h 11416"/>
                    <a:gd name="T2" fmla="*/ 2147483646 w 28269"/>
                    <a:gd name="T3" fmla="*/ 2147483646 h 11416"/>
                    <a:gd name="T4" fmla="*/ 2147483646 w 28269"/>
                    <a:gd name="T5" fmla="*/ 2147483646 h 11416"/>
                    <a:gd name="T6" fmla="*/ 2147483646 w 28269"/>
                    <a:gd name="T7" fmla="*/ 2147483646 h 11416"/>
                    <a:gd name="T8" fmla="*/ 2147483646 w 28269"/>
                    <a:gd name="T9" fmla="*/ 2147483646 h 11416"/>
                    <a:gd name="T10" fmla="*/ 2147483646 w 28269"/>
                    <a:gd name="T11" fmla="*/ 2147483646 h 11416"/>
                    <a:gd name="T12" fmla="*/ 2147483646 w 28269"/>
                    <a:gd name="T13" fmla="*/ 2147483646 h 11416"/>
                    <a:gd name="T14" fmla="*/ 2147483646 w 28269"/>
                    <a:gd name="T15" fmla="*/ 9765625 h 114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9" name="Google Shape;3267;p20"/>
                <p:cNvSpPr>
                  <a:spLocks/>
                </p:cNvSpPr>
                <p:nvPr/>
              </p:nvSpPr>
              <p:spPr bwMode="auto">
                <a:xfrm>
                  <a:off x="5654625" y="3444100"/>
                  <a:ext cx="268275" cy="705200"/>
                </a:xfrm>
                <a:custGeom>
                  <a:avLst/>
                  <a:gdLst>
                    <a:gd name="T0" fmla="*/ 2147483646 w 10731"/>
                    <a:gd name="T1" fmla="*/ 0 h 28208"/>
                    <a:gd name="T2" fmla="*/ 2147483646 w 10731"/>
                    <a:gd name="T3" fmla="*/ 2147483646 h 28208"/>
                    <a:gd name="T4" fmla="*/ 2147483646 w 10731"/>
                    <a:gd name="T5" fmla="*/ 2147483646 h 28208"/>
                    <a:gd name="T6" fmla="*/ 2147483646 w 10731"/>
                    <a:gd name="T7" fmla="*/ 2147483646 h 28208"/>
                    <a:gd name="T8" fmla="*/ 2147483646 w 10731"/>
                    <a:gd name="T9" fmla="*/ 2147483646 h 28208"/>
                    <a:gd name="T10" fmla="*/ 2147483646 w 10731"/>
                    <a:gd name="T11" fmla="*/ 2147483646 h 28208"/>
                    <a:gd name="T12" fmla="*/ 2147483646 w 10731"/>
                    <a:gd name="T13" fmla="*/ 2147483646 h 28208"/>
                    <a:gd name="T14" fmla="*/ 2147483646 w 10731"/>
                    <a:gd name="T15" fmla="*/ 0 h 2820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0" name="Google Shape;3268;p20"/>
                <p:cNvSpPr>
                  <a:spLocks/>
                </p:cNvSpPr>
                <p:nvPr/>
              </p:nvSpPr>
              <p:spPr bwMode="auto">
                <a:xfrm>
                  <a:off x="5226800" y="3436875"/>
                  <a:ext cx="545625" cy="712425"/>
                </a:xfrm>
                <a:custGeom>
                  <a:avLst/>
                  <a:gdLst>
                    <a:gd name="T0" fmla="*/ 2147483646 w 21825"/>
                    <a:gd name="T1" fmla="*/ 0 h 28497"/>
                    <a:gd name="T2" fmla="*/ 2147483646 w 21825"/>
                    <a:gd name="T3" fmla="*/ 2147483646 h 28497"/>
                    <a:gd name="T4" fmla="*/ 1191406250 w 21825"/>
                    <a:gd name="T5" fmla="*/ 2147483646 h 28497"/>
                    <a:gd name="T6" fmla="*/ 2147483646 w 21825"/>
                    <a:gd name="T7" fmla="*/ 2147483646 h 28497"/>
                    <a:gd name="T8" fmla="*/ 2147483646 w 21825"/>
                    <a:gd name="T9" fmla="*/ 2147483646 h 28497"/>
                    <a:gd name="T10" fmla="*/ 2147483646 w 21825"/>
                    <a:gd name="T11" fmla="*/ 2147483646 h 28497"/>
                    <a:gd name="T12" fmla="*/ 2147483646 w 21825"/>
                    <a:gd name="T13" fmla="*/ 2147483646 h 28497"/>
                    <a:gd name="T14" fmla="*/ 2147483646 w 21825"/>
                    <a:gd name="T15" fmla="*/ 2147483646 h 28497"/>
                    <a:gd name="T16" fmla="*/ 2147483646 w 21825"/>
                    <a:gd name="T17" fmla="*/ 0 h 2849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1" name="Google Shape;3269;p20"/>
                <p:cNvSpPr>
                  <a:spLocks/>
                </p:cNvSpPr>
                <p:nvPr/>
              </p:nvSpPr>
              <p:spPr bwMode="auto">
                <a:xfrm>
                  <a:off x="5321875" y="4092000"/>
                  <a:ext cx="395100" cy="76300"/>
                </a:xfrm>
                <a:custGeom>
                  <a:avLst/>
                  <a:gdLst>
                    <a:gd name="T0" fmla="*/ 1953125000 w 15804"/>
                    <a:gd name="T1" fmla="*/ 0 h 3052"/>
                    <a:gd name="T2" fmla="*/ 2050781250 w 15804"/>
                    <a:gd name="T3" fmla="*/ 2147483646 h 3052"/>
                    <a:gd name="T4" fmla="*/ 2147483646 w 15804"/>
                    <a:gd name="T5" fmla="*/ 2147483646 h 3052"/>
                    <a:gd name="T6" fmla="*/ 2147483646 w 15804"/>
                    <a:gd name="T7" fmla="*/ 2147483646 h 3052"/>
                    <a:gd name="T8" fmla="*/ 2147483646 w 15804"/>
                    <a:gd name="T9" fmla="*/ 2147483646 h 3052"/>
                    <a:gd name="T10" fmla="*/ 2147483646 w 15804"/>
                    <a:gd name="T11" fmla="*/ 2147483646 h 3052"/>
                    <a:gd name="T12" fmla="*/ 2147483646 w 15804"/>
                    <a:gd name="T13" fmla="*/ 117187500 h 3052"/>
                    <a:gd name="T14" fmla="*/ 1953125000 w 15804"/>
                    <a:gd name="T15" fmla="*/ 0 h 305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2" name="Google Shape;3270;p20"/>
                <p:cNvSpPr>
                  <a:spLocks/>
                </p:cNvSpPr>
                <p:nvPr/>
              </p:nvSpPr>
              <p:spPr bwMode="auto">
                <a:xfrm>
                  <a:off x="5391250" y="3766950"/>
                  <a:ext cx="353425" cy="350900"/>
                </a:xfrm>
                <a:custGeom>
                  <a:avLst/>
                  <a:gdLst>
                    <a:gd name="T0" fmla="*/ 810546875 w 14137"/>
                    <a:gd name="T1" fmla="*/ 9765625 h 14036"/>
                    <a:gd name="T2" fmla="*/ 1074218750 w 14137"/>
                    <a:gd name="T3" fmla="*/ 2147483646 h 14036"/>
                    <a:gd name="T4" fmla="*/ 2147483646 w 14137"/>
                    <a:gd name="T5" fmla="*/ 2147483646 h 14036"/>
                    <a:gd name="T6" fmla="*/ 2147483646 w 14137"/>
                    <a:gd name="T7" fmla="*/ 2147483646 h 14036"/>
                    <a:gd name="T8" fmla="*/ 2147483646 w 14137"/>
                    <a:gd name="T9" fmla="*/ 2147483646 h 14036"/>
                    <a:gd name="T10" fmla="*/ 2147483646 w 14137"/>
                    <a:gd name="T11" fmla="*/ 2147483646 h 14036"/>
                    <a:gd name="T12" fmla="*/ 2147483646 w 14137"/>
                    <a:gd name="T13" fmla="*/ 2147483646 h 14036"/>
                    <a:gd name="T14" fmla="*/ 2147483646 w 14137"/>
                    <a:gd name="T15" fmla="*/ 1533203125 h 14036"/>
                    <a:gd name="T16" fmla="*/ 810546875 w 14137"/>
                    <a:gd name="T17" fmla="*/ 9765625 h 140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3" name="Google Shape;3271;p20"/>
                <p:cNvSpPr>
                  <a:spLocks/>
                </p:cNvSpPr>
                <p:nvPr/>
              </p:nvSpPr>
              <p:spPr bwMode="auto">
                <a:xfrm>
                  <a:off x="5581650" y="3830675"/>
                  <a:ext cx="158800" cy="235050"/>
                </a:xfrm>
                <a:custGeom>
                  <a:avLst/>
                  <a:gdLst>
                    <a:gd name="T0" fmla="*/ 1230468750 w 6352"/>
                    <a:gd name="T1" fmla="*/ 0 h 9402"/>
                    <a:gd name="T2" fmla="*/ 605468750 w 6352"/>
                    <a:gd name="T3" fmla="*/ 1875000000 h 9402"/>
                    <a:gd name="T4" fmla="*/ 2147483646 w 6352"/>
                    <a:gd name="T5" fmla="*/ 2147483646 h 9402"/>
                    <a:gd name="T6" fmla="*/ 2147483646 w 6352"/>
                    <a:gd name="T7" fmla="*/ 2147483646 h 9402"/>
                    <a:gd name="T8" fmla="*/ 2147483646 w 6352"/>
                    <a:gd name="T9" fmla="*/ 2147483646 h 9402"/>
                    <a:gd name="T10" fmla="*/ 2147483646 w 6352"/>
                    <a:gd name="T11" fmla="*/ 683593750 h 9402"/>
                    <a:gd name="T12" fmla="*/ 1230468750 w 6352"/>
                    <a:gd name="T13" fmla="*/ 0 h 940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4" name="Google Shape;3272;p20"/>
                <p:cNvSpPr>
                  <a:spLocks/>
                </p:cNvSpPr>
                <p:nvPr/>
              </p:nvSpPr>
              <p:spPr bwMode="auto">
                <a:xfrm>
                  <a:off x="5743325" y="3634375"/>
                  <a:ext cx="127050" cy="529300"/>
                </a:xfrm>
                <a:custGeom>
                  <a:avLst/>
                  <a:gdLst>
                    <a:gd name="T0" fmla="*/ 2147483646 w 5082"/>
                    <a:gd name="T1" fmla="*/ 0 h 21172"/>
                    <a:gd name="T2" fmla="*/ 2147483646 w 5082"/>
                    <a:gd name="T3" fmla="*/ 2147483646 h 21172"/>
                    <a:gd name="T4" fmla="*/ 2147483646 w 5082"/>
                    <a:gd name="T5" fmla="*/ 2147483646 h 21172"/>
                    <a:gd name="T6" fmla="*/ 2147483646 w 5082"/>
                    <a:gd name="T7" fmla="*/ 2147483646 h 21172"/>
                    <a:gd name="T8" fmla="*/ 2147483646 w 5082"/>
                    <a:gd name="T9" fmla="*/ 2147483646 h 21172"/>
                    <a:gd name="T10" fmla="*/ 2147483646 w 5082"/>
                    <a:gd name="T11" fmla="*/ 2147483646 h 21172"/>
                    <a:gd name="T12" fmla="*/ 2147483646 w 5082"/>
                    <a:gd name="T13" fmla="*/ 2147483646 h 21172"/>
                    <a:gd name="T14" fmla="*/ 2147483646 w 5082"/>
                    <a:gd name="T15" fmla="*/ 2147483646 h 21172"/>
                    <a:gd name="T16" fmla="*/ 2147483646 w 5082"/>
                    <a:gd name="T17" fmla="*/ 2147483646 h 21172"/>
                    <a:gd name="T18" fmla="*/ 2147483646 w 5082"/>
                    <a:gd name="T19" fmla="*/ 2147483646 h 21172"/>
                    <a:gd name="T20" fmla="*/ 2147483646 w 5082"/>
                    <a:gd name="T21" fmla="*/ 2147483646 h 21172"/>
                    <a:gd name="T22" fmla="*/ 2147483646 w 5082"/>
                    <a:gd name="T23" fmla="*/ 2147483646 h 21172"/>
                    <a:gd name="T24" fmla="*/ 2147483646 w 5082"/>
                    <a:gd name="T25" fmla="*/ 2147483646 h 21172"/>
                    <a:gd name="T26" fmla="*/ 2147483646 w 5082"/>
                    <a:gd name="T27" fmla="*/ 2147483646 h 21172"/>
                    <a:gd name="T28" fmla="*/ 2147483646 w 5082"/>
                    <a:gd name="T29" fmla="*/ 1972656250 h 21172"/>
                    <a:gd name="T30" fmla="*/ 2147483646 w 5082"/>
                    <a:gd name="T31" fmla="*/ 0 h 2117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5" name="Google Shape;3273;p20"/>
                <p:cNvSpPr>
                  <a:spLocks/>
                </p:cNvSpPr>
                <p:nvPr/>
              </p:nvSpPr>
              <p:spPr bwMode="auto">
                <a:xfrm>
                  <a:off x="5606000" y="4010000"/>
                  <a:ext cx="286500" cy="221450"/>
                </a:xfrm>
                <a:custGeom>
                  <a:avLst/>
                  <a:gdLst>
                    <a:gd name="T0" fmla="*/ 2147483646 w 11460"/>
                    <a:gd name="T1" fmla="*/ 9765625 h 8858"/>
                    <a:gd name="T2" fmla="*/ 2147483646 w 11460"/>
                    <a:gd name="T3" fmla="*/ 390625000 h 8858"/>
                    <a:gd name="T4" fmla="*/ 2147483646 w 11460"/>
                    <a:gd name="T5" fmla="*/ 2147483646 h 8858"/>
                    <a:gd name="T6" fmla="*/ 2147483646 w 11460"/>
                    <a:gd name="T7" fmla="*/ 2147483646 h 8858"/>
                    <a:gd name="T8" fmla="*/ 2147483646 w 11460"/>
                    <a:gd name="T9" fmla="*/ 2147483646 h 8858"/>
                    <a:gd name="T10" fmla="*/ 1484375000 w 11460"/>
                    <a:gd name="T11" fmla="*/ 2147483646 h 8858"/>
                    <a:gd name="T12" fmla="*/ 2147483646 w 11460"/>
                    <a:gd name="T13" fmla="*/ 2147483646 h 8858"/>
                    <a:gd name="T14" fmla="*/ 2147483646 w 11460"/>
                    <a:gd name="T15" fmla="*/ 2147483646 h 8858"/>
                    <a:gd name="T16" fmla="*/ 2147483646 w 11460"/>
                    <a:gd name="T17" fmla="*/ 2147483646 h 8858"/>
                    <a:gd name="T18" fmla="*/ 2147483646 w 11460"/>
                    <a:gd name="T19" fmla="*/ 2147483646 h 8858"/>
                    <a:gd name="T20" fmla="*/ 2147483646 w 11460"/>
                    <a:gd name="T21" fmla="*/ 2147483646 h 8858"/>
                    <a:gd name="T22" fmla="*/ 2147483646 w 11460"/>
                    <a:gd name="T23" fmla="*/ 2147483646 h 8858"/>
                    <a:gd name="T24" fmla="*/ 2147483646 w 11460"/>
                    <a:gd name="T25" fmla="*/ 2147483646 h 8858"/>
                    <a:gd name="T26" fmla="*/ 2147483646 w 11460"/>
                    <a:gd name="T27" fmla="*/ 2147483646 h 8858"/>
                    <a:gd name="T28" fmla="*/ 2147483646 w 11460"/>
                    <a:gd name="T29" fmla="*/ 2147483646 h 8858"/>
                    <a:gd name="T30" fmla="*/ 2147483646 w 11460"/>
                    <a:gd name="T31" fmla="*/ 9765625 h 885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5" name="Google Shape;3274;p20"/>
              <p:cNvGrpSpPr>
                <a:grpSpLocks/>
              </p:cNvGrpSpPr>
              <p:nvPr/>
            </p:nvGrpSpPr>
            <p:grpSpPr bwMode="auto"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159" name="Google Shape;3275;p20"/>
                <p:cNvSpPr/>
                <p:nvPr/>
              </p:nvSpPr>
              <p:spPr>
                <a:xfrm>
                  <a:off x="6152830" y="3575616"/>
                  <a:ext cx="261060" cy="537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0" name="Google Shape;3276;p20"/>
                <p:cNvSpPr/>
                <p:nvPr/>
              </p:nvSpPr>
              <p:spPr>
                <a:xfrm>
                  <a:off x="5832009" y="3655821"/>
                  <a:ext cx="374291" cy="454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1" name="Google Shape;3277;p20"/>
                <p:cNvSpPr/>
                <p:nvPr/>
              </p:nvSpPr>
              <p:spPr>
                <a:xfrm>
                  <a:off x="5671599" y="3968779"/>
                  <a:ext cx="534702" cy="24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2" name="Google Shape;3278;p20"/>
                <p:cNvSpPr/>
                <p:nvPr/>
              </p:nvSpPr>
              <p:spPr>
                <a:xfrm>
                  <a:off x="5841445" y="4110318"/>
                  <a:ext cx="361710" cy="432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3" name="Google Shape;3279;p20"/>
                <p:cNvSpPr/>
                <p:nvPr/>
              </p:nvSpPr>
              <p:spPr>
                <a:xfrm>
                  <a:off x="6110369" y="4113463"/>
                  <a:ext cx="257915" cy="496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4" name="Google Shape;3280;p20"/>
                <p:cNvSpPr/>
                <p:nvPr/>
              </p:nvSpPr>
              <p:spPr>
                <a:xfrm>
                  <a:off x="6203155" y="3783206"/>
                  <a:ext cx="490668" cy="3396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5" name="Google Shape;3281;p20"/>
                <p:cNvSpPr/>
                <p:nvPr/>
              </p:nvSpPr>
              <p:spPr>
                <a:xfrm>
                  <a:off x="6200010" y="4017532"/>
                  <a:ext cx="526839" cy="220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6" name="Google Shape;3282;p20"/>
                <p:cNvSpPr/>
                <p:nvPr/>
              </p:nvSpPr>
              <p:spPr>
                <a:xfrm>
                  <a:off x="6206301" y="4122899"/>
                  <a:ext cx="424616" cy="3601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6" name="Google Shape;3283;p20"/>
              <p:cNvGrpSpPr>
                <a:grpSpLocks/>
              </p:cNvGrpSpPr>
              <p:nvPr/>
            </p:nvGrpSpPr>
            <p:grpSpPr bwMode="auto"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157" name="Google Shape;3284;p20"/>
                <p:cNvSpPr>
                  <a:spLocks/>
                </p:cNvSpPr>
                <p:nvPr/>
              </p:nvSpPr>
              <p:spPr bwMode="auto">
                <a:xfrm>
                  <a:off x="4976050" y="4611525"/>
                  <a:ext cx="1656575" cy="852975"/>
                </a:xfrm>
                <a:custGeom>
                  <a:avLst/>
                  <a:gdLst>
                    <a:gd name="T0" fmla="*/ 2147483646 w 66263"/>
                    <a:gd name="T1" fmla="*/ 0 h 34119"/>
                    <a:gd name="T2" fmla="*/ 2147483646 w 66263"/>
                    <a:gd name="T3" fmla="*/ 2147483646 h 34119"/>
                    <a:gd name="T4" fmla="*/ 2147483646 w 66263"/>
                    <a:gd name="T5" fmla="*/ 2147483646 h 34119"/>
                    <a:gd name="T6" fmla="*/ 2147483646 w 66263"/>
                    <a:gd name="T7" fmla="*/ 2147483646 h 34119"/>
                    <a:gd name="T8" fmla="*/ 2147483646 w 66263"/>
                    <a:gd name="T9" fmla="*/ 2147483646 h 34119"/>
                    <a:gd name="T10" fmla="*/ 2147483646 w 66263"/>
                    <a:gd name="T11" fmla="*/ 2147483646 h 34119"/>
                    <a:gd name="T12" fmla="*/ 2147483646 w 66263"/>
                    <a:gd name="T13" fmla="*/ 2147483646 h 34119"/>
                    <a:gd name="T14" fmla="*/ 2147483646 w 66263"/>
                    <a:gd name="T15" fmla="*/ 2147483646 h 34119"/>
                    <a:gd name="T16" fmla="*/ 2147483646 w 66263"/>
                    <a:gd name="T17" fmla="*/ 2147483646 h 34119"/>
                    <a:gd name="T18" fmla="*/ 2147483646 w 66263"/>
                    <a:gd name="T19" fmla="*/ 2147483646 h 34119"/>
                    <a:gd name="T20" fmla="*/ 2147483646 w 66263"/>
                    <a:gd name="T21" fmla="*/ 2147483646 h 34119"/>
                    <a:gd name="T22" fmla="*/ 2147483646 w 66263"/>
                    <a:gd name="T23" fmla="*/ 2147483646 h 34119"/>
                    <a:gd name="T24" fmla="*/ 2147483646 w 66263"/>
                    <a:gd name="T25" fmla="*/ 2147483646 h 34119"/>
                    <a:gd name="T26" fmla="*/ 2147483646 w 66263"/>
                    <a:gd name="T27" fmla="*/ 2147483646 h 34119"/>
                    <a:gd name="T28" fmla="*/ 2147483646 w 66263"/>
                    <a:gd name="T29" fmla="*/ 2147483646 h 34119"/>
                    <a:gd name="T30" fmla="*/ 2147483646 w 66263"/>
                    <a:gd name="T31" fmla="*/ 2147483646 h 34119"/>
                    <a:gd name="T32" fmla="*/ 2147483646 w 66263"/>
                    <a:gd name="T33" fmla="*/ 2147483646 h 34119"/>
                    <a:gd name="T34" fmla="*/ 2147483646 w 66263"/>
                    <a:gd name="T35" fmla="*/ 2147483646 h 34119"/>
                    <a:gd name="T36" fmla="*/ 2147483646 w 66263"/>
                    <a:gd name="T37" fmla="*/ 2147483646 h 34119"/>
                    <a:gd name="T38" fmla="*/ 2147483646 w 66263"/>
                    <a:gd name="T39" fmla="*/ 2147483646 h 34119"/>
                    <a:gd name="T40" fmla="*/ 2147483646 w 66263"/>
                    <a:gd name="T41" fmla="*/ 2147483646 h 34119"/>
                    <a:gd name="T42" fmla="*/ 2147483646 w 66263"/>
                    <a:gd name="T43" fmla="*/ 2147483646 h 34119"/>
                    <a:gd name="T44" fmla="*/ 2147483646 w 66263"/>
                    <a:gd name="T45" fmla="*/ 2147483646 h 34119"/>
                    <a:gd name="T46" fmla="*/ 2147483646 w 66263"/>
                    <a:gd name="T47" fmla="*/ 2147483646 h 34119"/>
                    <a:gd name="T48" fmla="*/ 2147483646 w 66263"/>
                    <a:gd name="T49" fmla="*/ 2147483646 h 34119"/>
                    <a:gd name="T50" fmla="*/ 2147483646 w 66263"/>
                    <a:gd name="T51" fmla="*/ 2147483646 h 34119"/>
                    <a:gd name="T52" fmla="*/ 2147483646 w 66263"/>
                    <a:gd name="T53" fmla="*/ 507812500 h 34119"/>
                    <a:gd name="T54" fmla="*/ 2147483646 w 66263"/>
                    <a:gd name="T55" fmla="*/ 0 h 34119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8" name="Google Shape;3285;p20"/>
                <p:cNvSpPr>
                  <a:spLocks/>
                </p:cNvSpPr>
                <p:nvPr/>
              </p:nvSpPr>
              <p:spPr bwMode="auto">
                <a:xfrm>
                  <a:off x="5064200" y="4748075"/>
                  <a:ext cx="1576800" cy="504600"/>
                </a:xfrm>
                <a:custGeom>
                  <a:avLst/>
                  <a:gdLst>
                    <a:gd name="T0" fmla="*/ 2147483646 w 63072"/>
                    <a:gd name="T1" fmla="*/ 595703125 h 20184"/>
                    <a:gd name="T2" fmla="*/ 2147483646 w 63072"/>
                    <a:gd name="T3" fmla="*/ 2147483646 h 20184"/>
                    <a:gd name="T4" fmla="*/ 2147483646 w 63072"/>
                    <a:gd name="T5" fmla="*/ 2147483646 h 20184"/>
                    <a:gd name="T6" fmla="*/ 2147483646 w 63072"/>
                    <a:gd name="T7" fmla="*/ 2147483646 h 20184"/>
                    <a:gd name="T8" fmla="*/ 2147483646 w 63072"/>
                    <a:gd name="T9" fmla="*/ 2147483646 h 20184"/>
                    <a:gd name="T10" fmla="*/ 2147483646 w 63072"/>
                    <a:gd name="T11" fmla="*/ 2147483646 h 20184"/>
                    <a:gd name="T12" fmla="*/ 2147483646 w 63072"/>
                    <a:gd name="T13" fmla="*/ 2147483646 h 20184"/>
                    <a:gd name="T14" fmla="*/ 2147483646 w 63072"/>
                    <a:gd name="T15" fmla="*/ 2147483646 h 20184"/>
                    <a:gd name="T16" fmla="*/ 0 w 63072"/>
                    <a:gd name="T17" fmla="*/ 2147483646 h 20184"/>
                    <a:gd name="T18" fmla="*/ 2147483646 w 63072"/>
                    <a:gd name="T19" fmla="*/ 2147483646 h 20184"/>
                    <a:gd name="T20" fmla="*/ 2147483646 w 63072"/>
                    <a:gd name="T21" fmla="*/ 2147483646 h 20184"/>
                    <a:gd name="T22" fmla="*/ 2147483646 w 63072"/>
                    <a:gd name="T23" fmla="*/ 2147483646 h 20184"/>
                    <a:gd name="T24" fmla="*/ 2147483646 w 63072"/>
                    <a:gd name="T25" fmla="*/ 2147483646 h 20184"/>
                    <a:gd name="T26" fmla="*/ 2147483646 w 63072"/>
                    <a:gd name="T27" fmla="*/ 2147483646 h 20184"/>
                    <a:gd name="T28" fmla="*/ 2147483646 w 63072"/>
                    <a:gd name="T29" fmla="*/ 2147483646 h 20184"/>
                    <a:gd name="T30" fmla="*/ 2147483646 w 63072"/>
                    <a:gd name="T31" fmla="*/ 2147483646 h 20184"/>
                    <a:gd name="T32" fmla="*/ 2147483646 w 63072"/>
                    <a:gd name="T33" fmla="*/ 2147483646 h 20184"/>
                    <a:gd name="T34" fmla="*/ 2147483646 w 63072"/>
                    <a:gd name="T35" fmla="*/ 2147483646 h 20184"/>
                    <a:gd name="T36" fmla="*/ 2147483646 w 63072"/>
                    <a:gd name="T37" fmla="*/ 2147483646 h 20184"/>
                    <a:gd name="T38" fmla="*/ 2147483646 w 63072"/>
                    <a:gd name="T39" fmla="*/ 2147483646 h 20184"/>
                    <a:gd name="T40" fmla="*/ 2147483646 w 63072"/>
                    <a:gd name="T41" fmla="*/ 2147483646 h 20184"/>
                    <a:gd name="T42" fmla="*/ 2147483646 w 63072"/>
                    <a:gd name="T43" fmla="*/ 2147483646 h 20184"/>
                    <a:gd name="T44" fmla="*/ 2147483646 w 63072"/>
                    <a:gd name="T45" fmla="*/ 2147483646 h 20184"/>
                    <a:gd name="T46" fmla="*/ 2147483646 w 63072"/>
                    <a:gd name="T47" fmla="*/ 2147483646 h 20184"/>
                    <a:gd name="T48" fmla="*/ 2147483646 w 63072"/>
                    <a:gd name="T49" fmla="*/ 2147483646 h 20184"/>
                    <a:gd name="T50" fmla="*/ 2147483646 w 63072"/>
                    <a:gd name="T51" fmla="*/ 2147483646 h 20184"/>
                    <a:gd name="T52" fmla="*/ 2147483646 w 63072"/>
                    <a:gd name="T53" fmla="*/ 2147483646 h 20184"/>
                    <a:gd name="T54" fmla="*/ 2147483646 w 63072"/>
                    <a:gd name="T55" fmla="*/ 2147483646 h 20184"/>
                    <a:gd name="T56" fmla="*/ 2147483646 w 63072"/>
                    <a:gd name="T57" fmla="*/ 2147483646 h 20184"/>
                    <a:gd name="T58" fmla="*/ 2147483646 w 63072"/>
                    <a:gd name="T59" fmla="*/ 2147483646 h 20184"/>
                    <a:gd name="T60" fmla="*/ 2147483646 w 63072"/>
                    <a:gd name="T61" fmla="*/ 2147483646 h 20184"/>
                    <a:gd name="T62" fmla="*/ 2147483646 w 63072"/>
                    <a:gd name="T63" fmla="*/ 2147483646 h 20184"/>
                    <a:gd name="T64" fmla="*/ 2147483646 w 63072"/>
                    <a:gd name="T65" fmla="*/ 2147483646 h 20184"/>
                    <a:gd name="T66" fmla="*/ 2147483646 w 63072"/>
                    <a:gd name="T67" fmla="*/ 2147483646 h 20184"/>
                    <a:gd name="T68" fmla="*/ 2147483646 w 63072"/>
                    <a:gd name="T69" fmla="*/ 2147483646 h 20184"/>
                    <a:gd name="T70" fmla="*/ 2147483646 w 63072"/>
                    <a:gd name="T71" fmla="*/ 2147483646 h 2018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7" name="Google Shape;3286;p20"/>
              <p:cNvGrpSpPr>
                <a:grpSpLocks/>
              </p:cNvGrpSpPr>
              <p:nvPr/>
            </p:nvGrpSpPr>
            <p:grpSpPr bwMode="auto">
              <a:xfrm rot="203972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155" name="Google Shape;3287;p20"/>
                <p:cNvSpPr/>
                <p:nvPr/>
              </p:nvSpPr>
              <p:spPr>
                <a:xfrm>
                  <a:off x="4978489" y="4601552"/>
                  <a:ext cx="1659228" cy="861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6" name="Google Shape;3288;p20"/>
                <p:cNvSpPr/>
                <p:nvPr/>
              </p:nvSpPr>
              <p:spPr>
                <a:xfrm>
                  <a:off x="5065017" y="4741769"/>
                  <a:ext cx="1582165" cy="509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8" name="Google Shape;3289;p20"/>
              <p:cNvGrpSpPr>
                <a:grpSpLocks/>
              </p:cNvGrpSpPr>
              <p:nvPr/>
            </p:nvGrpSpPr>
            <p:grpSpPr bwMode="auto"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27" name="Google Shape;3290;p20"/>
                <p:cNvSpPr/>
                <p:nvPr/>
              </p:nvSpPr>
              <p:spPr>
                <a:xfrm>
                  <a:off x="1655951" y="1865559"/>
                  <a:ext cx="306705" cy="49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8" name="Google Shape;3291;p20"/>
                <p:cNvSpPr/>
                <p:nvPr/>
              </p:nvSpPr>
              <p:spPr>
                <a:xfrm>
                  <a:off x="1356914" y="2109645"/>
                  <a:ext cx="530344" cy="3284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9" name="Google Shape;3292;p20"/>
                <p:cNvSpPr/>
                <p:nvPr/>
              </p:nvSpPr>
              <p:spPr>
                <a:xfrm>
                  <a:off x="1488541" y="2413794"/>
                  <a:ext cx="412775" cy="350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0" name="Google Shape;3293;p20"/>
                <p:cNvSpPr/>
                <p:nvPr/>
              </p:nvSpPr>
              <p:spPr>
                <a:xfrm>
                  <a:off x="1829751" y="2424018"/>
                  <a:ext cx="253032" cy="489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1" name="Google Shape;3294;p20"/>
                <p:cNvSpPr/>
                <p:nvPr/>
              </p:nvSpPr>
              <p:spPr>
                <a:xfrm>
                  <a:off x="1917928" y="1947347"/>
                  <a:ext cx="382104" cy="416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2" name="Google Shape;3295;p20"/>
                <p:cNvSpPr/>
                <p:nvPr/>
              </p:nvSpPr>
              <p:spPr>
                <a:xfrm>
                  <a:off x="1902593" y="2323061"/>
                  <a:ext cx="477949" cy="2709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3" name="Google Shape;3296;p20"/>
                <p:cNvSpPr/>
                <p:nvPr/>
              </p:nvSpPr>
              <p:spPr>
                <a:xfrm>
                  <a:off x="1869367" y="2450855"/>
                  <a:ext cx="95846" cy="332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4" name="Google Shape;3297;p20"/>
                <p:cNvSpPr/>
                <p:nvPr/>
              </p:nvSpPr>
              <p:spPr>
                <a:xfrm>
                  <a:off x="1883424" y="2435520"/>
                  <a:ext cx="127794" cy="284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5" name="Google Shape;3298;p20"/>
                <p:cNvSpPr/>
                <p:nvPr/>
              </p:nvSpPr>
              <p:spPr>
                <a:xfrm>
                  <a:off x="1866811" y="2472580"/>
                  <a:ext cx="52396" cy="281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6" name="Google Shape;3299;p20"/>
                <p:cNvSpPr/>
                <p:nvPr/>
              </p:nvSpPr>
              <p:spPr>
                <a:xfrm>
                  <a:off x="1662341" y="2440632"/>
                  <a:ext cx="226196" cy="182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7" name="Google Shape;3300;p20"/>
                <p:cNvSpPr/>
                <p:nvPr/>
              </p:nvSpPr>
              <p:spPr>
                <a:xfrm>
                  <a:off x="1767132" y="2427852"/>
                  <a:ext cx="161020" cy="175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8" name="Google Shape;3301;p20"/>
                <p:cNvSpPr/>
                <p:nvPr/>
              </p:nvSpPr>
              <p:spPr>
                <a:xfrm>
                  <a:off x="1576719" y="2417629"/>
                  <a:ext cx="313095" cy="1648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9" name="Google Shape;3302;p20"/>
                <p:cNvSpPr/>
                <p:nvPr/>
              </p:nvSpPr>
              <p:spPr>
                <a:xfrm>
                  <a:off x="1658507" y="2411239"/>
                  <a:ext cx="218527" cy="100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0" name="Google Shape;3303;p20"/>
                <p:cNvSpPr/>
                <p:nvPr/>
              </p:nvSpPr>
              <p:spPr>
                <a:xfrm>
                  <a:off x="1514100" y="2351176"/>
                  <a:ext cx="370602" cy="92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1" name="Google Shape;3304;p20"/>
                <p:cNvSpPr/>
                <p:nvPr/>
              </p:nvSpPr>
              <p:spPr>
                <a:xfrm>
                  <a:off x="1658507" y="2294946"/>
                  <a:ext cx="247920" cy="136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2" name="Google Shape;3305;p20"/>
                <p:cNvSpPr/>
                <p:nvPr/>
              </p:nvSpPr>
              <p:spPr>
                <a:xfrm>
                  <a:off x="1654673" y="2238717"/>
                  <a:ext cx="268367" cy="181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3" name="Google Shape;3306;p20"/>
                <p:cNvSpPr/>
                <p:nvPr/>
              </p:nvSpPr>
              <p:spPr>
                <a:xfrm>
                  <a:off x="1776078" y="2068751"/>
                  <a:ext cx="136739" cy="348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4" name="Google Shape;3307;p20"/>
                <p:cNvSpPr/>
                <p:nvPr/>
              </p:nvSpPr>
              <p:spPr>
                <a:xfrm>
                  <a:off x="1834863" y="2089198"/>
                  <a:ext cx="106068" cy="339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5" name="Google Shape;3308;p20"/>
                <p:cNvSpPr/>
                <p:nvPr/>
              </p:nvSpPr>
              <p:spPr>
                <a:xfrm>
                  <a:off x="1889814" y="2113479"/>
                  <a:ext cx="65175" cy="3105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6" name="Google Shape;3309;p20"/>
                <p:cNvSpPr/>
                <p:nvPr/>
              </p:nvSpPr>
              <p:spPr>
                <a:xfrm>
                  <a:off x="1905149" y="2108367"/>
                  <a:ext cx="209582" cy="286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7" name="Google Shape;3310;p20"/>
                <p:cNvSpPr/>
                <p:nvPr/>
              </p:nvSpPr>
              <p:spPr>
                <a:xfrm>
                  <a:off x="1897481" y="2188877"/>
                  <a:ext cx="242808" cy="2466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8" name="Google Shape;3311;p20"/>
                <p:cNvSpPr/>
                <p:nvPr/>
              </p:nvSpPr>
              <p:spPr>
                <a:xfrm>
                  <a:off x="1885980" y="2237439"/>
                  <a:ext cx="267089" cy="199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9" name="Google Shape;3312;p20"/>
                <p:cNvSpPr/>
                <p:nvPr/>
              </p:nvSpPr>
              <p:spPr>
                <a:xfrm>
                  <a:off x="1892370" y="2371623"/>
                  <a:ext cx="352711" cy="66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0" name="Google Shape;3313;p20"/>
                <p:cNvSpPr/>
                <p:nvPr/>
              </p:nvSpPr>
              <p:spPr>
                <a:xfrm>
                  <a:off x="1902593" y="2430408"/>
                  <a:ext cx="304149" cy="523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1" name="Google Shape;3314;p20"/>
                <p:cNvSpPr/>
                <p:nvPr/>
              </p:nvSpPr>
              <p:spPr>
                <a:xfrm>
                  <a:off x="1896204" y="2399737"/>
                  <a:ext cx="260699" cy="5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2" name="Google Shape;3315;p20"/>
                <p:cNvSpPr/>
                <p:nvPr/>
              </p:nvSpPr>
              <p:spPr>
                <a:xfrm>
                  <a:off x="1880869" y="2440632"/>
                  <a:ext cx="263255" cy="81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3" name="Google Shape;3316;p20"/>
                <p:cNvSpPr/>
                <p:nvPr/>
              </p:nvSpPr>
              <p:spPr>
                <a:xfrm>
                  <a:off x="1778633" y="2225938"/>
                  <a:ext cx="255588" cy="291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4" name="Google Shape;3317;p20"/>
                <p:cNvSpPr>
                  <a:spLocks/>
                </p:cNvSpPr>
                <p:nvPr/>
              </p:nvSpPr>
              <p:spPr bwMode="auto">
                <a:xfrm>
                  <a:off x="1854000" y="2320150"/>
                  <a:ext cx="101750" cy="105950"/>
                </a:xfrm>
                <a:custGeom>
                  <a:avLst/>
                  <a:gdLst>
                    <a:gd name="T0" fmla="*/ 2147483646 w 4070"/>
                    <a:gd name="T1" fmla="*/ 9765625 h 4238"/>
                    <a:gd name="T2" fmla="*/ 2147483646 w 4070"/>
                    <a:gd name="T3" fmla="*/ 771484375 h 4238"/>
                    <a:gd name="T4" fmla="*/ 2147483646 w 4070"/>
                    <a:gd name="T5" fmla="*/ 2147483646 h 4238"/>
                    <a:gd name="T6" fmla="*/ 1308593750 w 4070"/>
                    <a:gd name="T7" fmla="*/ 2147483646 h 4238"/>
                    <a:gd name="T8" fmla="*/ 2147483646 w 4070"/>
                    <a:gd name="T9" fmla="*/ 2147483646 h 4238"/>
                    <a:gd name="T10" fmla="*/ 2147483646 w 4070"/>
                    <a:gd name="T11" fmla="*/ 2147483646 h 4238"/>
                    <a:gd name="T12" fmla="*/ 2147483646 w 4070"/>
                    <a:gd name="T13" fmla="*/ 2147483646 h 4238"/>
                    <a:gd name="T14" fmla="*/ 2147483646 w 4070"/>
                    <a:gd name="T15" fmla="*/ 2147483646 h 4238"/>
                    <a:gd name="T16" fmla="*/ 2147483646 w 4070"/>
                    <a:gd name="T17" fmla="*/ 2147483646 h 4238"/>
                    <a:gd name="T18" fmla="*/ 2147483646 w 4070"/>
                    <a:gd name="T19" fmla="*/ 2147483646 h 4238"/>
                    <a:gd name="T20" fmla="*/ 2147483646 w 4070"/>
                    <a:gd name="T21" fmla="*/ 2147483646 h 4238"/>
                    <a:gd name="T22" fmla="*/ 2147483646 w 4070"/>
                    <a:gd name="T23" fmla="*/ 2147483646 h 4238"/>
                    <a:gd name="T24" fmla="*/ 2147483646 w 4070"/>
                    <a:gd name="T25" fmla="*/ 2147483646 h 4238"/>
                    <a:gd name="T26" fmla="*/ 2147483646 w 4070"/>
                    <a:gd name="T27" fmla="*/ 2147483646 h 4238"/>
                    <a:gd name="T28" fmla="*/ 2147483646 w 4070"/>
                    <a:gd name="T29" fmla="*/ 1640625000 h 4238"/>
                    <a:gd name="T30" fmla="*/ 2147483646 w 4070"/>
                    <a:gd name="T31" fmla="*/ 2070312500 h 4238"/>
                    <a:gd name="T32" fmla="*/ 2147483646 w 4070"/>
                    <a:gd name="T33" fmla="*/ 9765625 h 42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9" name="Google Shape;3318;p20"/>
              <p:cNvGrpSpPr>
                <a:grpSpLocks/>
              </p:cNvGrpSpPr>
              <p:nvPr/>
            </p:nvGrpSpPr>
            <p:grpSpPr bwMode="auto"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125" name="Google Shape;3319;p20"/>
                <p:cNvSpPr>
                  <a:spLocks/>
                </p:cNvSpPr>
                <p:nvPr/>
              </p:nvSpPr>
              <p:spPr bwMode="auto">
                <a:xfrm>
                  <a:off x="780200" y="3796825"/>
                  <a:ext cx="191400" cy="173775"/>
                </a:xfrm>
                <a:custGeom>
                  <a:avLst/>
                  <a:gdLst>
                    <a:gd name="T0" fmla="*/ 2147483646 w 7656"/>
                    <a:gd name="T1" fmla="*/ 2147483646 h 6951"/>
                    <a:gd name="T2" fmla="*/ 2147483646 w 7656"/>
                    <a:gd name="T3" fmla="*/ 2147483646 h 6951"/>
                    <a:gd name="T4" fmla="*/ 2147483646 w 7656"/>
                    <a:gd name="T5" fmla="*/ 2147483646 h 6951"/>
                    <a:gd name="T6" fmla="*/ 2147483646 w 7656"/>
                    <a:gd name="T7" fmla="*/ 2147483646 h 6951"/>
                    <a:gd name="T8" fmla="*/ 2147483646 w 7656"/>
                    <a:gd name="T9" fmla="*/ 2147483646 h 6951"/>
                    <a:gd name="T10" fmla="*/ 2147483646 w 7656"/>
                    <a:gd name="T11" fmla="*/ 2147483646 h 6951"/>
                    <a:gd name="T12" fmla="*/ 2147483646 w 7656"/>
                    <a:gd name="T13" fmla="*/ 2147483646 h 6951"/>
                    <a:gd name="T14" fmla="*/ 2147483646 w 7656"/>
                    <a:gd name="T15" fmla="*/ 2147483646 h 6951"/>
                    <a:gd name="T16" fmla="*/ 2147483646 w 7656"/>
                    <a:gd name="T17" fmla="*/ 2147483646 h 6951"/>
                    <a:gd name="T18" fmla="*/ 2147483646 w 7656"/>
                    <a:gd name="T19" fmla="*/ 2147483646 h 6951"/>
                    <a:gd name="T20" fmla="*/ 2147483646 w 7656"/>
                    <a:gd name="T21" fmla="*/ 2147483646 h 6951"/>
                    <a:gd name="T22" fmla="*/ 2147483646 w 7656"/>
                    <a:gd name="T23" fmla="*/ 2147483646 h 6951"/>
                    <a:gd name="T24" fmla="*/ 2147483646 w 7656"/>
                    <a:gd name="T25" fmla="*/ 2147483646 h 6951"/>
                    <a:gd name="T26" fmla="*/ 2147483646 w 7656"/>
                    <a:gd name="T27" fmla="*/ 2147483646 h 6951"/>
                    <a:gd name="T28" fmla="*/ 2147483646 w 7656"/>
                    <a:gd name="T29" fmla="*/ 2147483646 h 6951"/>
                    <a:gd name="T30" fmla="*/ 2147483646 w 7656"/>
                    <a:gd name="T31" fmla="*/ 2147483646 h 6951"/>
                    <a:gd name="T32" fmla="*/ 2147483646 w 7656"/>
                    <a:gd name="T33" fmla="*/ 2147483646 h 6951"/>
                    <a:gd name="T34" fmla="*/ 2147483646 w 7656"/>
                    <a:gd name="T35" fmla="*/ 2147483646 h 6951"/>
                    <a:gd name="T36" fmla="*/ 2147483646 w 7656"/>
                    <a:gd name="T37" fmla="*/ 2147483646 h 6951"/>
                    <a:gd name="T38" fmla="*/ 2147483646 w 7656"/>
                    <a:gd name="T39" fmla="*/ 2147483646 h 6951"/>
                    <a:gd name="T40" fmla="*/ 2147483646 w 7656"/>
                    <a:gd name="T41" fmla="*/ 2147483646 h 6951"/>
                    <a:gd name="T42" fmla="*/ 2147483646 w 7656"/>
                    <a:gd name="T43" fmla="*/ 2147483646 h 6951"/>
                    <a:gd name="T44" fmla="*/ 2147483646 w 7656"/>
                    <a:gd name="T45" fmla="*/ 2147483646 h 6951"/>
                    <a:gd name="T46" fmla="*/ 2147483646 w 7656"/>
                    <a:gd name="T47" fmla="*/ 2147483646 h 6951"/>
                    <a:gd name="T48" fmla="*/ 2147483646 w 7656"/>
                    <a:gd name="T49" fmla="*/ 2147483646 h 6951"/>
                    <a:gd name="T50" fmla="*/ 2147483646 w 7656"/>
                    <a:gd name="T51" fmla="*/ 2147483646 h 6951"/>
                    <a:gd name="T52" fmla="*/ 2147483646 w 7656"/>
                    <a:gd name="T53" fmla="*/ 2147483646 h 6951"/>
                    <a:gd name="T54" fmla="*/ 2147483646 w 7656"/>
                    <a:gd name="T55" fmla="*/ 2147483646 h 6951"/>
                    <a:gd name="T56" fmla="*/ 2147483646 w 7656"/>
                    <a:gd name="T57" fmla="*/ 2147483646 h 6951"/>
                    <a:gd name="T58" fmla="*/ 2147483646 w 7656"/>
                    <a:gd name="T59" fmla="*/ 2147483646 h 6951"/>
                    <a:gd name="T60" fmla="*/ 2147483646 w 7656"/>
                    <a:gd name="T61" fmla="*/ 2147483646 h 6951"/>
                    <a:gd name="T62" fmla="*/ 2147483646 w 7656"/>
                    <a:gd name="T63" fmla="*/ 2147483646 h 6951"/>
                    <a:gd name="T64" fmla="*/ 2147483646 w 7656"/>
                    <a:gd name="T65" fmla="*/ 2147483646 h 6951"/>
                    <a:gd name="T66" fmla="*/ 2147483646 w 7656"/>
                    <a:gd name="T67" fmla="*/ 2147483646 h 6951"/>
                    <a:gd name="T68" fmla="*/ 2147483646 w 7656"/>
                    <a:gd name="T69" fmla="*/ 2147483646 h 6951"/>
                    <a:gd name="T70" fmla="*/ 2147483646 w 7656"/>
                    <a:gd name="T71" fmla="*/ 2147483646 h 6951"/>
                    <a:gd name="T72" fmla="*/ 2147483646 w 7656"/>
                    <a:gd name="T73" fmla="*/ 2147483646 h 6951"/>
                    <a:gd name="T74" fmla="*/ 2147483646 w 7656"/>
                    <a:gd name="T75" fmla="*/ 0 h 695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6" name="Google Shape;3320;p20"/>
                <p:cNvSpPr>
                  <a:spLocks/>
                </p:cNvSpPr>
                <p:nvPr/>
              </p:nvSpPr>
              <p:spPr bwMode="auto">
                <a:xfrm>
                  <a:off x="1593725" y="4907863"/>
                  <a:ext cx="275700" cy="247825"/>
                </a:xfrm>
                <a:custGeom>
                  <a:avLst/>
                  <a:gdLst>
                    <a:gd name="T0" fmla="*/ 2147483646 w 11028"/>
                    <a:gd name="T1" fmla="*/ 2147483646 h 9913"/>
                    <a:gd name="T2" fmla="*/ 2147483646 w 11028"/>
                    <a:gd name="T3" fmla="*/ 2147483646 h 9913"/>
                    <a:gd name="T4" fmla="*/ 2147483646 w 11028"/>
                    <a:gd name="T5" fmla="*/ 2147483646 h 9913"/>
                    <a:gd name="T6" fmla="*/ 2147483646 w 11028"/>
                    <a:gd name="T7" fmla="*/ 2147483646 h 9913"/>
                    <a:gd name="T8" fmla="*/ 2147483646 w 11028"/>
                    <a:gd name="T9" fmla="*/ 2147483646 h 9913"/>
                    <a:gd name="T10" fmla="*/ 2147483646 w 11028"/>
                    <a:gd name="T11" fmla="*/ 2147483646 h 9913"/>
                    <a:gd name="T12" fmla="*/ 2147483646 w 11028"/>
                    <a:gd name="T13" fmla="*/ 2147483646 h 9913"/>
                    <a:gd name="T14" fmla="*/ 2147483646 w 11028"/>
                    <a:gd name="T15" fmla="*/ 2147483646 h 9913"/>
                    <a:gd name="T16" fmla="*/ 2147483646 w 11028"/>
                    <a:gd name="T17" fmla="*/ 2147483646 h 9913"/>
                    <a:gd name="T18" fmla="*/ 2147483646 w 11028"/>
                    <a:gd name="T19" fmla="*/ 2147483646 h 9913"/>
                    <a:gd name="T20" fmla="*/ 2147483646 w 11028"/>
                    <a:gd name="T21" fmla="*/ 2147483646 h 9913"/>
                    <a:gd name="T22" fmla="*/ 2147483646 w 11028"/>
                    <a:gd name="T23" fmla="*/ 2147483646 h 9913"/>
                    <a:gd name="T24" fmla="*/ 2147483646 w 11028"/>
                    <a:gd name="T25" fmla="*/ 2147483646 h 9913"/>
                    <a:gd name="T26" fmla="*/ 2147483646 w 11028"/>
                    <a:gd name="T27" fmla="*/ 2147483646 h 9913"/>
                    <a:gd name="T28" fmla="*/ 2147483646 w 11028"/>
                    <a:gd name="T29" fmla="*/ 2147483646 h 9913"/>
                    <a:gd name="T30" fmla="*/ 2147483646 w 11028"/>
                    <a:gd name="T31" fmla="*/ 2147483646 h 9913"/>
                    <a:gd name="T32" fmla="*/ 2147483646 w 11028"/>
                    <a:gd name="T33" fmla="*/ 2147483646 h 9913"/>
                    <a:gd name="T34" fmla="*/ 2147483646 w 11028"/>
                    <a:gd name="T35" fmla="*/ 2147483646 h 9913"/>
                    <a:gd name="T36" fmla="*/ 2147483646 w 11028"/>
                    <a:gd name="T37" fmla="*/ 2147483646 h 9913"/>
                    <a:gd name="T38" fmla="*/ 2147483646 w 11028"/>
                    <a:gd name="T39" fmla="*/ 2147483646 h 9913"/>
                    <a:gd name="T40" fmla="*/ 2147483646 w 11028"/>
                    <a:gd name="T41" fmla="*/ 2147483646 h 9913"/>
                    <a:gd name="T42" fmla="*/ 2147483646 w 11028"/>
                    <a:gd name="T43" fmla="*/ 2147483646 h 9913"/>
                    <a:gd name="T44" fmla="*/ 2147483646 w 11028"/>
                    <a:gd name="T45" fmla="*/ 2147483646 h 9913"/>
                    <a:gd name="T46" fmla="*/ 2147483646 w 11028"/>
                    <a:gd name="T47" fmla="*/ 2147483646 h 9913"/>
                    <a:gd name="T48" fmla="*/ 2147483646 w 11028"/>
                    <a:gd name="T49" fmla="*/ 2147483646 h 9913"/>
                    <a:gd name="T50" fmla="*/ 2147483646 w 11028"/>
                    <a:gd name="T51" fmla="*/ 2147483646 h 9913"/>
                    <a:gd name="T52" fmla="*/ 2147483646 w 11028"/>
                    <a:gd name="T53" fmla="*/ 2147483646 h 9913"/>
                    <a:gd name="T54" fmla="*/ 2147483646 w 11028"/>
                    <a:gd name="T55" fmla="*/ 2147483646 h 9913"/>
                    <a:gd name="T56" fmla="*/ 2147483646 w 11028"/>
                    <a:gd name="T57" fmla="*/ 2147483646 h 9913"/>
                    <a:gd name="T58" fmla="*/ 2147483646 w 11028"/>
                    <a:gd name="T59" fmla="*/ 2147483646 h 9913"/>
                    <a:gd name="T60" fmla="*/ 2147483646 w 11028"/>
                    <a:gd name="T61" fmla="*/ 2147483646 h 9913"/>
                    <a:gd name="T62" fmla="*/ 2147483646 w 11028"/>
                    <a:gd name="T63" fmla="*/ 2147483646 h 9913"/>
                    <a:gd name="T64" fmla="*/ 2147483646 w 11028"/>
                    <a:gd name="T65" fmla="*/ 2147483646 h 9913"/>
                    <a:gd name="T66" fmla="*/ 2147483646 w 11028"/>
                    <a:gd name="T67" fmla="*/ 2147483646 h 9913"/>
                    <a:gd name="T68" fmla="*/ 2147483646 w 11028"/>
                    <a:gd name="T69" fmla="*/ 2147483646 h 9913"/>
                    <a:gd name="T70" fmla="*/ 2147483646 w 11028"/>
                    <a:gd name="T71" fmla="*/ 2147483646 h 9913"/>
                    <a:gd name="T72" fmla="*/ 2147483646 w 11028"/>
                    <a:gd name="T73" fmla="*/ 2147483646 h 9913"/>
                    <a:gd name="T74" fmla="*/ 2147483646 w 11028"/>
                    <a:gd name="T75" fmla="*/ 9765625 h 991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sp>
            <p:nvSpPr>
              <p:cNvPr id="20" name="Google Shape;3321;p20"/>
              <p:cNvSpPr>
                <a:spLocks/>
              </p:cNvSpPr>
              <p:nvPr/>
            </p:nvSpPr>
            <p:spPr bwMode="auto">
              <a:xfrm>
                <a:off x="7983079" y="889942"/>
                <a:ext cx="1324153" cy="653207"/>
              </a:xfrm>
              <a:custGeom>
                <a:avLst/>
                <a:gdLst>
                  <a:gd name="T0" fmla="*/ 2147483646 w 19748"/>
                  <a:gd name="T1" fmla="*/ 0 h 9741"/>
                  <a:gd name="T2" fmla="*/ 2147483646 w 19748"/>
                  <a:gd name="T3" fmla="*/ 2147483646 h 9741"/>
                  <a:gd name="T4" fmla="*/ 2147483646 w 19748"/>
                  <a:gd name="T5" fmla="*/ 2147483646 h 9741"/>
                  <a:gd name="T6" fmla="*/ 2147483646 w 19748"/>
                  <a:gd name="T7" fmla="*/ 2147483646 h 9741"/>
                  <a:gd name="T8" fmla="*/ 2147483646 w 19748"/>
                  <a:gd name="T9" fmla="*/ 2147483646 h 9741"/>
                  <a:gd name="T10" fmla="*/ 2147483646 w 19748"/>
                  <a:gd name="T11" fmla="*/ 2147483646 h 9741"/>
                  <a:gd name="T12" fmla="*/ 2147483646 w 19748"/>
                  <a:gd name="T13" fmla="*/ 2147483646 h 9741"/>
                  <a:gd name="T14" fmla="*/ 2147483646 w 19748"/>
                  <a:gd name="T15" fmla="*/ 2147483646 h 9741"/>
                  <a:gd name="T16" fmla="*/ 2147483646 w 19748"/>
                  <a:gd name="T17" fmla="*/ 2147483646 h 9741"/>
                  <a:gd name="T18" fmla="*/ 2147483646 w 19748"/>
                  <a:gd name="T19" fmla="*/ 2147483646 h 9741"/>
                  <a:gd name="T20" fmla="*/ 2147483646 w 19748"/>
                  <a:gd name="T21" fmla="*/ 2147483646 h 9741"/>
                  <a:gd name="T22" fmla="*/ 2147483646 w 19748"/>
                  <a:gd name="T23" fmla="*/ 2147483646 h 9741"/>
                  <a:gd name="T24" fmla="*/ 2147483646 w 19748"/>
                  <a:gd name="T25" fmla="*/ 2147483646 h 9741"/>
                  <a:gd name="T26" fmla="*/ 2147483646 w 19748"/>
                  <a:gd name="T27" fmla="*/ 2147483646 h 9741"/>
                  <a:gd name="T28" fmla="*/ 2147483646 w 19748"/>
                  <a:gd name="T29" fmla="*/ 2147483646 h 9741"/>
                  <a:gd name="T30" fmla="*/ 2147483646 w 19748"/>
                  <a:gd name="T31" fmla="*/ 2147483646 h 9741"/>
                  <a:gd name="T32" fmla="*/ 2147483646 w 19748"/>
                  <a:gd name="T33" fmla="*/ 2147483646 h 9741"/>
                  <a:gd name="T34" fmla="*/ 2147483646 w 19748"/>
                  <a:gd name="T35" fmla="*/ 2147483646 h 9741"/>
                  <a:gd name="T36" fmla="*/ 2147483646 w 19748"/>
                  <a:gd name="T37" fmla="*/ 2147483646 h 9741"/>
                  <a:gd name="T38" fmla="*/ 2147483646 w 19748"/>
                  <a:gd name="T39" fmla="*/ 2147483646 h 9741"/>
                  <a:gd name="T40" fmla="*/ 2147483646 w 19748"/>
                  <a:gd name="T41" fmla="*/ 2147483646 h 9741"/>
                  <a:gd name="T42" fmla="*/ 2147483646 w 19748"/>
                  <a:gd name="T43" fmla="*/ 2147483646 h 9741"/>
                  <a:gd name="T44" fmla="*/ 2147483646 w 19748"/>
                  <a:gd name="T45" fmla="*/ 2147483646 h 9741"/>
                  <a:gd name="T46" fmla="*/ 2147483646 w 19748"/>
                  <a:gd name="T47" fmla="*/ 2147483646 h 9741"/>
                  <a:gd name="T48" fmla="*/ 2147483646 w 19748"/>
                  <a:gd name="T49" fmla="*/ 2147483646 h 9741"/>
                  <a:gd name="T50" fmla="*/ 2147483646 w 19748"/>
                  <a:gd name="T51" fmla="*/ 2147483646 h 9741"/>
                  <a:gd name="T52" fmla="*/ 2147483646 w 19748"/>
                  <a:gd name="T53" fmla="*/ 2147483646 h 9741"/>
                  <a:gd name="T54" fmla="*/ 2147483646 w 19748"/>
                  <a:gd name="T55" fmla="*/ 2147483646 h 9741"/>
                  <a:gd name="T56" fmla="*/ 2147483646 w 19748"/>
                  <a:gd name="T57" fmla="*/ 2147483646 h 9741"/>
                  <a:gd name="T58" fmla="*/ 2147483646 w 19748"/>
                  <a:gd name="T59" fmla="*/ 2147483646 h 9741"/>
                  <a:gd name="T60" fmla="*/ 2147483646 w 19748"/>
                  <a:gd name="T61" fmla="*/ 2147483646 h 9741"/>
                  <a:gd name="T62" fmla="*/ 2147483646 w 19748"/>
                  <a:gd name="T63" fmla="*/ 0 h 9741"/>
                  <a:gd name="T64" fmla="*/ 2147483646 w 19748"/>
                  <a:gd name="T65" fmla="*/ 0 h 97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lnTo>
                      <a:pt x="13943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3322;p20"/>
              <p:cNvSpPr>
                <a:spLocks/>
              </p:cNvSpPr>
              <p:nvPr/>
            </p:nvSpPr>
            <p:spPr bwMode="auto">
              <a:xfrm>
                <a:off x="7487975" y="2411161"/>
                <a:ext cx="762227" cy="372918"/>
              </a:xfrm>
              <a:custGeom>
                <a:avLst/>
                <a:gdLst>
                  <a:gd name="T0" fmla="*/ 2147483646 w 26320"/>
                  <a:gd name="T1" fmla="*/ 0 h 12877"/>
                  <a:gd name="T2" fmla="*/ 2147483646 w 26320"/>
                  <a:gd name="T3" fmla="*/ 2147483646 h 12877"/>
                  <a:gd name="T4" fmla="*/ 2147483646 w 26320"/>
                  <a:gd name="T5" fmla="*/ 2147483646 h 12877"/>
                  <a:gd name="T6" fmla="*/ 2147483646 w 26320"/>
                  <a:gd name="T7" fmla="*/ 2147483646 h 12877"/>
                  <a:gd name="T8" fmla="*/ 2147483646 w 26320"/>
                  <a:gd name="T9" fmla="*/ 2147483646 h 12877"/>
                  <a:gd name="T10" fmla="*/ 2147483646 w 26320"/>
                  <a:gd name="T11" fmla="*/ 2147483646 h 12877"/>
                  <a:gd name="T12" fmla="*/ 2147483646 w 26320"/>
                  <a:gd name="T13" fmla="*/ 2147483646 h 12877"/>
                  <a:gd name="T14" fmla="*/ 2147483646 w 26320"/>
                  <a:gd name="T15" fmla="*/ 2147483646 h 12877"/>
                  <a:gd name="T16" fmla="*/ 2147483646 w 26320"/>
                  <a:gd name="T17" fmla="*/ 2147483646 h 12877"/>
                  <a:gd name="T18" fmla="*/ 692845403 w 26320"/>
                  <a:gd name="T19" fmla="*/ 2147483646 h 12877"/>
                  <a:gd name="T20" fmla="*/ 0 w 26320"/>
                  <a:gd name="T21" fmla="*/ 2147483646 h 12877"/>
                  <a:gd name="T22" fmla="*/ 692845403 w 26320"/>
                  <a:gd name="T23" fmla="*/ 2147483646 h 12877"/>
                  <a:gd name="T24" fmla="*/ 2147483646 w 26320"/>
                  <a:gd name="T25" fmla="*/ 2147483646 h 12877"/>
                  <a:gd name="T26" fmla="*/ 2147483646 w 26320"/>
                  <a:gd name="T27" fmla="*/ 2147483646 h 12877"/>
                  <a:gd name="T28" fmla="*/ 2147483646 w 26320"/>
                  <a:gd name="T29" fmla="*/ 2147483646 h 12877"/>
                  <a:gd name="T30" fmla="*/ 2147483646 w 26320"/>
                  <a:gd name="T31" fmla="*/ 2147483646 h 12877"/>
                  <a:gd name="T32" fmla="*/ 2147483646 w 26320"/>
                  <a:gd name="T33" fmla="*/ 2147483646 h 12877"/>
                  <a:gd name="T34" fmla="*/ 2147483646 w 26320"/>
                  <a:gd name="T35" fmla="*/ 2147483646 h 12877"/>
                  <a:gd name="T36" fmla="*/ 2147483646 w 26320"/>
                  <a:gd name="T37" fmla="*/ 2147483646 h 12877"/>
                  <a:gd name="T38" fmla="*/ 2147483646 w 26320"/>
                  <a:gd name="T39" fmla="*/ 2147483646 h 12877"/>
                  <a:gd name="T40" fmla="*/ 2147483646 w 26320"/>
                  <a:gd name="T41" fmla="*/ 2147483646 h 12877"/>
                  <a:gd name="T42" fmla="*/ 2147483646 w 26320"/>
                  <a:gd name="T43" fmla="*/ 2147483646 h 12877"/>
                  <a:gd name="T44" fmla="*/ 2147483646 w 26320"/>
                  <a:gd name="T45" fmla="*/ 2147483646 h 12877"/>
                  <a:gd name="T46" fmla="*/ 2147483646 w 26320"/>
                  <a:gd name="T47" fmla="*/ 2147483646 h 12877"/>
                  <a:gd name="T48" fmla="*/ 2147483646 w 26320"/>
                  <a:gd name="T49" fmla="*/ 2147483646 h 12877"/>
                  <a:gd name="T50" fmla="*/ 2147483646 w 26320"/>
                  <a:gd name="T51" fmla="*/ 2147483646 h 12877"/>
                  <a:gd name="T52" fmla="*/ 2147483646 w 26320"/>
                  <a:gd name="T53" fmla="*/ 2147483646 h 12877"/>
                  <a:gd name="T54" fmla="*/ 2147483646 w 26320"/>
                  <a:gd name="T55" fmla="*/ 2147483646 h 12877"/>
                  <a:gd name="T56" fmla="*/ 2147483646 w 26320"/>
                  <a:gd name="T57" fmla="*/ 2147483646 h 12877"/>
                  <a:gd name="T58" fmla="*/ 2147483646 w 26320"/>
                  <a:gd name="T59" fmla="*/ 2147483646 h 12877"/>
                  <a:gd name="T60" fmla="*/ 2147483646 w 26320"/>
                  <a:gd name="T61" fmla="*/ 2147483646 h 12877"/>
                  <a:gd name="T62" fmla="*/ 2147483646 w 26320"/>
                  <a:gd name="T63" fmla="*/ 2147483646 h 12877"/>
                  <a:gd name="T64" fmla="*/ 2147483646 w 26320"/>
                  <a:gd name="T65" fmla="*/ 2147483646 h 12877"/>
                  <a:gd name="T66" fmla="*/ 2147483646 w 26320"/>
                  <a:gd name="T67" fmla="*/ 2147483646 h 12877"/>
                  <a:gd name="T68" fmla="*/ 2147483646 w 26320"/>
                  <a:gd name="T69" fmla="*/ 2147483646 h 12877"/>
                  <a:gd name="T70" fmla="*/ 2147483646 w 26320"/>
                  <a:gd name="T71" fmla="*/ 2147483646 h 12877"/>
                  <a:gd name="T72" fmla="*/ 2147483646 w 26320"/>
                  <a:gd name="T73" fmla="*/ 2147483646 h 12877"/>
                  <a:gd name="T74" fmla="*/ 2147483646 w 26320"/>
                  <a:gd name="T75" fmla="*/ 2147483646 h 12877"/>
                  <a:gd name="T76" fmla="*/ 2147483646 w 26320"/>
                  <a:gd name="T77" fmla="*/ 2147483646 h 12877"/>
                  <a:gd name="T78" fmla="*/ 2147483646 w 26320"/>
                  <a:gd name="T79" fmla="*/ 2147483646 h 12877"/>
                  <a:gd name="T80" fmla="*/ 2147483646 w 26320"/>
                  <a:gd name="T81" fmla="*/ 2147483646 h 12877"/>
                  <a:gd name="T82" fmla="*/ 2147483646 w 26320"/>
                  <a:gd name="T83" fmla="*/ 2147483646 h 12877"/>
                  <a:gd name="T84" fmla="*/ 2147483646 w 26320"/>
                  <a:gd name="T85" fmla="*/ 2147483646 h 12877"/>
                  <a:gd name="T86" fmla="*/ 2147483646 w 26320"/>
                  <a:gd name="T87" fmla="*/ 0 h 12877"/>
                  <a:gd name="T88" fmla="*/ 2147483646 w 26320"/>
                  <a:gd name="T89" fmla="*/ 0 h 1287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lnTo>
                      <a:pt x="9173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22" name="Google Shape;3323;p20"/>
              <p:cNvGrpSpPr>
                <a:grpSpLocks/>
              </p:cNvGrpSpPr>
              <p:nvPr/>
            </p:nvGrpSpPr>
            <p:grpSpPr bwMode="auto"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80" name="Google Shape;3324;p20"/>
                <p:cNvSpPr>
                  <a:spLocks/>
                </p:cNvSpPr>
                <p:nvPr/>
              </p:nvSpPr>
              <p:spPr bwMode="auto">
                <a:xfrm>
                  <a:off x="4935000" y="1585225"/>
                  <a:ext cx="49425" cy="45250"/>
                </a:xfrm>
                <a:custGeom>
                  <a:avLst/>
                  <a:gdLst>
                    <a:gd name="T0" fmla="*/ 2147483646 w 1977"/>
                    <a:gd name="T1" fmla="*/ 0 h 1810"/>
                    <a:gd name="T2" fmla="*/ 2147483646 w 1977"/>
                    <a:gd name="T3" fmla="*/ 966796875 h 1810"/>
                    <a:gd name="T4" fmla="*/ 2147483646 w 1977"/>
                    <a:gd name="T5" fmla="*/ 2147483646 h 1810"/>
                    <a:gd name="T6" fmla="*/ 2147483646 w 1977"/>
                    <a:gd name="T7" fmla="*/ 2147483646 h 1810"/>
                    <a:gd name="T8" fmla="*/ 2147483646 w 1977"/>
                    <a:gd name="T9" fmla="*/ 2147483646 h 1810"/>
                    <a:gd name="T10" fmla="*/ 2147483646 w 1977"/>
                    <a:gd name="T11" fmla="*/ 2147483646 h 1810"/>
                    <a:gd name="T12" fmla="*/ 605468750 w 1977"/>
                    <a:gd name="T13" fmla="*/ 2147483646 h 1810"/>
                    <a:gd name="T14" fmla="*/ 605468750 w 1977"/>
                    <a:gd name="T15" fmla="*/ 2147483646 h 1810"/>
                    <a:gd name="T16" fmla="*/ 2147483646 w 1977"/>
                    <a:gd name="T17" fmla="*/ 2147483646 h 1810"/>
                    <a:gd name="T18" fmla="*/ 2147483646 w 1977"/>
                    <a:gd name="T19" fmla="*/ 2147483646 h 1810"/>
                    <a:gd name="T20" fmla="*/ 2147483646 w 1977"/>
                    <a:gd name="T21" fmla="*/ 2147483646 h 1810"/>
                    <a:gd name="T22" fmla="*/ 2147483646 w 1977"/>
                    <a:gd name="T23" fmla="*/ 2147483646 h 1810"/>
                    <a:gd name="T24" fmla="*/ 2147483646 w 1977"/>
                    <a:gd name="T25" fmla="*/ 380859375 h 1810"/>
                    <a:gd name="T26" fmla="*/ 2147483646 w 1977"/>
                    <a:gd name="T27" fmla="*/ 0 h 181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1" name="Google Shape;3325;p20"/>
                <p:cNvSpPr>
                  <a:spLocks/>
                </p:cNvSpPr>
                <p:nvPr/>
              </p:nvSpPr>
              <p:spPr bwMode="auto">
                <a:xfrm>
                  <a:off x="4908400" y="1519450"/>
                  <a:ext cx="57025" cy="43300"/>
                </a:xfrm>
                <a:custGeom>
                  <a:avLst/>
                  <a:gdLst>
                    <a:gd name="T0" fmla="*/ 2147483646 w 2281"/>
                    <a:gd name="T1" fmla="*/ 9765625 h 1732"/>
                    <a:gd name="T2" fmla="*/ 2147483646 w 2281"/>
                    <a:gd name="T3" fmla="*/ 1132812500 h 1732"/>
                    <a:gd name="T4" fmla="*/ 302734375 w 2281"/>
                    <a:gd name="T5" fmla="*/ 2147483646 h 1732"/>
                    <a:gd name="T6" fmla="*/ 898437500 w 2281"/>
                    <a:gd name="T7" fmla="*/ 2147483646 h 1732"/>
                    <a:gd name="T8" fmla="*/ 2147483646 w 2281"/>
                    <a:gd name="T9" fmla="*/ 2147483646 h 1732"/>
                    <a:gd name="T10" fmla="*/ 2147483646 w 2281"/>
                    <a:gd name="T11" fmla="*/ 2060546875 h 1732"/>
                    <a:gd name="T12" fmla="*/ 2147483646 w 2281"/>
                    <a:gd name="T13" fmla="*/ 2147483646 h 1732"/>
                    <a:gd name="T14" fmla="*/ 2147483646 w 2281"/>
                    <a:gd name="T15" fmla="*/ 2147483646 h 1732"/>
                    <a:gd name="T16" fmla="*/ 2147483646 w 2281"/>
                    <a:gd name="T17" fmla="*/ 2147483646 h 1732"/>
                    <a:gd name="T18" fmla="*/ 2147483646 w 2281"/>
                    <a:gd name="T19" fmla="*/ 2147483646 h 1732"/>
                    <a:gd name="T20" fmla="*/ 2147483646 w 2281"/>
                    <a:gd name="T21" fmla="*/ 244140625 h 1732"/>
                    <a:gd name="T22" fmla="*/ 2147483646 w 2281"/>
                    <a:gd name="T23" fmla="*/ 9765625 h 17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2" name="Google Shape;3326;p20"/>
                <p:cNvSpPr>
                  <a:spLocks/>
                </p:cNvSpPr>
                <p:nvPr/>
              </p:nvSpPr>
              <p:spPr bwMode="auto">
                <a:xfrm>
                  <a:off x="4955525" y="1526100"/>
                  <a:ext cx="145925" cy="66900"/>
                </a:xfrm>
                <a:custGeom>
                  <a:avLst/>
                  <a:gdLst>
                    <a:gd name="T0" fmla="*/ 2147483646 w 5837"/>
                    <a:gd name="T1" fmla="*/ 9765625 h 2676"/>
                    <a:gd name="T2" fmla="*/ 2147483646 w 5837"/>
                    <a:gd name="T3" fmla="*/ 19531250 h 2676"/>
                    <a:gd name="T4" fmla="*/ 2147483646 w 5837"/>
                    <a:gd name="T5" fmla="*/ 2147483646 h 2676"/>
                    <a:gd name="T6" fmla="*/ 2147483646 w 5837"/>
                    <a:gd name="T7" fmla="*/ 2147483646 h 2676"/>
                    <a:gd name="T8" fmla="*/ 2147483646 w 5837"/>
                    <a:gd name="T9" fmla="*/ 2147483646 h 2676"/>
                    <a:gd name="T10" fmla="*/ 2147483646 w 5837"/>
                    <a:gd name="T11" fmla="*/ 2147483646 h 2676"/>
                    <a:gd name="T12" fmla="*/ 2147483646 w 5837"/>
                    <a:gd name="T13" fmla="*/ 2147483646 h 2676"/>
                    <a:gd name="T14" fmla="*/ 2147483646 w 5837"/>
                    <a:gd name="T15" fmla="*/ 2147483646 h 2676"/>
                    <a:gd name="T16" fmla="*/ 2147483646 w 5837"/>
                    <a:gd name="T17" fmla="*/ 2147483646 h 2676"/>
                    <a:gd name="T18" fmla="*/ 2147483646 w 5837"/>
                    <a:gd name="T19" fmla="*/ 2147483646 h 2676"/>
                    <a:gd name="T20" fmla="*/ 2147483646 w 5837"/>
                    <a:gd name="T21" fmla="*/ 2147483646 h 2676"/>
                    <a:gd name="T22" fmla="*/ 2147483646 w 5837"/>
                    <a:gd name="T23" fmla="*/ 2147483646 h 2676"/>
                    <a:gd name="T24" fmla="*/ 2147483646 w 5837"/>
                    <a:gd name="T25" fmla="*/ 2147483646 h 2676"/>
                    <a:gd name="T26" fmla="*/ 2147483646 w 5837"/>
                    <a:gd name="T27" fmla="*/ 2147483646 h 2676"/>
                    <a:gd name="T28" fmla="*/ 2147483646 w 5837"/>
                    <a:gd name="T29" fmla="*/ 2147483646 h 2676"/>
                    <a:gd name="T30" fmla="*/ 2147483646 w 5837"/>
                    <a:gd name="T31" fmla="*/ 1503906250 h 2676"/>
                    <a:gd name="T32" fmla="*/ 2147483646 w 5837"/>
                    <a:gd name="T33" fmla="*/ 9765625 h 26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3" name="Google Shape;3327;p20"/>
                <p:cNvSpPr>
                  <a:spLocks/>
                </p:cNvSpPr>
                <p:nvPr/>
              </p:nvSpPr>
              <p:spPr bwMode="auto">
                <a:xfrm>
                  <a:off x="5086000" y="1446175"/>
                  <a:ext cx="340675" cy="99100"/>
                </a:xfrm>
                <a:custGeom>
                  <a:avLst/>
                  <a:gdLst>
                    <a:gd name="T0" fmla="*/ 2147483646 w 13627"/>
                    <a:gd name="T1" fmla="*/ 0 h 3964"/>
                    <a:gd name="T2" fmla="*/ 2147483646 w 13627"/>
                    <a:gd name="T3" fmla="*/ 78125000 h 3964"/>
                    <a:gd name="T4" fmla="*/ 2147483646 w 13627"/>
                    <a:gd name="T5" fmla="*/ 2147483646 h 3964"/>
                    <a:gd name="T6" fmla="*/ 2147483646 w 13627"/>
                    <a:gd name="T7" fmla="*/ 2147483646 h 3964"/>
                    <a:gd name="T8" fmla="*/ 2147483646 w 13627"/>
                    <a:gd name="T9" fmla="*/ 2147483646 h 3964"/>
                    <a:gd name="T10" fmla="*/ 2147483646 w 13627"/>
                    <a:gd name="T11" fmla="*/ 2147483646 h 3964"/>
                    <a:gd name="T12" fmla="*/ 2147483646 w 13627"/>
                    <a:gd name="T13" fmla="*/ 2147483646 h 3964"/>
                    <a:gd name="T14" fmla="*/ 2147483646 w 13627"/>
                    <a:gd name="T15" fmla="*/ 2147483646 h 3964"/>
                    <a:gd name="T16" fmla="*/ 2147483646 w 13627"/>
                    <a:gd name="T17" fmla="*/ 0 h 396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4" name="Google Shape;3328;p20"/>
                <p:cNvSpPr>
                  <a:spLocks/>
                </p:cNvSpPr>
                <p:nvPr/>
              </p:nvSpPr>
              <p:spPr bwMode="auto">
                <a:xfrm>
                  <a:off x="4906125" y="1545675"/>
                  <a:ext cx="59300" cy="62000"/>
                </a:xfrm>
                <a:custGeom>
                  <a:avLst/>
                  <a:gdLst>
                    <a:gd name="T0" fmla="*/ 2147483646 w 2372"/>
                    <a:gd name="T1" fmla="*/ 0 h 2480"/>
                    <a:gd name="T2" fmla="*/ 2147483646 w 2372"/>
                    <a:gd name="T3" fmla="*/ 2147483646 h 2480"/>
                    <a:gd name="T4" fmla="*/ 2147483646 w 2372"/>
                    <a:gd name="T5" fmla="*/ 2147483646 h 2480"/>
                    <a:gd name="T6" fmla="*/ 605468750 w 2372"/>
                    <a:gd name="T7" fmla="*/ 2147483646 h 2480"/>
                    <a:gd name="T8" fmla="*/ 302734375 w 2372"/>
                    <a:gd name="T9" fmla="*/ 2147483646 h 2480"/>
                    <a:gd name="T10" fmla="*/ 605468750 w 2372"/>
                    <a:gd name="T11" fmla="*/ 2147483646 h 2480"/>
                    <a:gd name="T12" fmla="*/ 1494140625 w 2372"/>
                    <a:gd name="T13" fmla="*/ 2147483646 h 2480"/>
                    <a:gd name="T14" fmla="*/ 2147483646 w 2372"/>
                    <a:gd name="T15" fmla="*/ 2147483646 h 2480"/>
                    <a:gd name="T16" fmla="*/ 2147483646 w 2372"/>
                    <a:gd name="T17" fmla="*/ 2147483646 h 2480"/>
                    <a:gd name="T18" fmla="*/ 2147483646 w 2372"/>
                    <a:gd name="T19" fmla="*/ 2147483646 h 2480"/>
                    <a:gd name="T20" fmla="*/ 2147483646 w 2372"/>
                    <a:gd name="T21" fmla="*/ 2147483646 h 2480"/>
                    <a:gd name="T22" fmla="*/ 2147483646 w 2372"/>
                    <a:gd name="T23" fmla="*/ 2147483646 h 2480"/>
                    <a:gd name="T24" fmla="*/ 2147483646 w 2372"/>
                    <a:gd name="T25" fmla="*/ 2147483646 h 2480"/>
                    <a:gd name="T26" fmla="*/ 2147483646 w 2372"/>
                    <a:gd name="T27" fmla="*/ 2147483646 h 2480"/>
                    <a:gd name="T28" fmla="*/ 2147483646 w 2372"/>
                    <a:gd name="T29" fmla="*/ 2147483646 h 2480"/>
                    <a:gd name="T30" fmla="*/ 2147483646 w 2372"/>
                    <a:gd name="T31" fmla="*/ 390625000 h 2480"/>
                    <a:gd name="T32" fmla="*/ 2147483646 w 2372"/>
                    <a:gd name="T33" fmla="*/ 0 h 248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5" name="Google Shape;3329;p20"/>
                <p:cNvSpPr>
                  <a:spLocks/>
                </p:cNvSpPr>
                <p:nvPr/>
              </p:nvSpPr>
              <p:spPr bwMode="auto">
                <a:xfrm>
                  <a:off x="5005675" y="1564700"/>
                  <a:ext cx="110225" cy="326100"/>
                </a:xfrm>
                <a:custGeom>
                  <a:avLst/>
                  <a:gdLst>
                    <a:gd name="T0" fmla="*/ 2147483646 w 4409"/>
                    <a:gd name="T1" fmla="*/ 9765625 h 13044"/>
                    <a:gd name="T2" fmla="*/ 2147483646 w 4409"/>
                    <a:gd name="T3" fmla="*/ 2147483646 h 13044"/>
                    <a:gd name="T4" fmla="*/ 2147483646 w 4409"/>
                    <a:gd name="T5" fmla="*/ 2147483646 h 13044"/>
                    <a:gd name="T6" fmla="*/ 2147483646 w 4409"/>
                    <a:gd name="T7" fmla="*/ 2147483646 h 13044"/>
                    <a:gd name="T8" fmla="*/ 2147483646 w 4409"/>
                    <a:gd name="T9" fmla="*/ 2147483646 h 13044"/>
                    <a:gd name="T10" fmla="*/ 2147483646 w 4409"/>
                    <a:gd name="T11" fmla="*/ 2147483646 h 13044"/>
                    <a:gd name="T12" fmla="*/ 2147483646 w 4409"/>
                    <a:gd name="T13" fmla="*/ 2147483646 h 13044"/>
                    <a:gd name="T14" fmla="*/ 2147483646 w 4409"/>
                    <a:gd name="T15" fmla="*/ 2147483646 h 13044"/>
                    <a:gd name="T16" fmla="*/ 2147483646 w 4409"/>
                    <a:gd name="T17" fmla="*/ 2147483646 h 13044"/>
                    <a:gd name="T18" fmla="*/ 2147483646 w 4409"/>
                    <a:gd name="T19" fmla="*/ 9765625 h 130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352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3330;p20"/>
                <p:cNvSpPr>
                  <a:spLocks/>
                </p:cNvSpPr>
                <p:nvPr/>
              </p:nvSpPr>
              <p:spPr bwMode="auto">
                <a:xfrm>
                  <a:off x="5030750" y="1553500"/>
                  <a:ext cx="256875" cy="268375"/>
                </a:xfrm>
                <a:custGeom>
                  <a:avLst/>
                  <a:gdLst>
                    <a:gd name="T0" fmla="*/ 2147483646 w 10275"/>
                    <a:gd name="T1" fmla="*/ 0 h 10735"/>
                    <a:gd name="T2" fmla="*/ 2147483646 w 10275"/>
                    <a:gd name="T3" fmla="*/ 302734375 h 10735"/>
                    <a:gd name="T4" fmla="*/ 2147483646 w 10275"/>
                    <a:gd name="T5" fmla="*/ 2147483646 h 10735"/>
                    <a:gd name="T6" fmla="*/ 2147483646 w 10275"/>
                    <a:gd name="T7" fmla="*/ 2147483646 h 10735"/>
                    <a:gd name="T8" fmla="*/ 2147483646 w 10275"/>
                    <a:gd name="T9" fmla="*/ 2147483646 h 10735"/>
                    <a:gd name="T10" fmla="*/ 2147483646 w 10275"/>
                    <a:gd name="T11" fmla="*/ 2147483646 h 10735"/>
                    <a:gd name="T12" fmla="*/ 2147483646 w 10275"/>
                    <a:gd name="T13" fmla="*/ 2147483646 h 10735"/>
                    <a:gd name="T14" fmla="*/ 2147483646 w 10275"/>
                    <a:gd name="T15" fmla="*/ 2147483646 h 10735"/>
                    <a:gd name="T16" fmla="*/ 2147483646 w 10275"/>
                    <a:gd name="T17" fmla="*/ 2147483646 h 10735"/>
                    <a:gd name="T18" fmla="*/ 2147483646 w 10275"/>
                    <a:gd name="T19" fmla="*/ 2147483646 h 10735"/>
                    <a:gd name="T20" fmla="*/ 2147483646 w 10275"/>
                    <a:gd name="T21" fmla="*/ 2147483646 h 10735"/>
                    <a:gd name="T22" fmla="*/ 2147483646 w 10275"/>
                    <a:gd name="T23" fmla="*/ 2147483646 h 10735"/>
                    <a:gd name="T24" fmla="*/ 2147483646 w 10275"/>
                    <a:gd name="T25" fmla="*/ 2147483646 h 10735"/>
                    <a:gd name="T26" fmla="*/ 2147483646 w 10275"/>
                    <a:gd name="T27" fmla="*/ 0 h 1073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352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3331;p20"/>
                <p:cNvSpPr>
                  <a:spLocks/>
                </p:cNvSpPr>
                <p:nvPr/>
              </p:nvSpPr>
              <p:spPr bwMode="auto">
                <a:xfrm>
                  <a:off x="5032275" y="1649825"/>
                  <a:ext cx="49425" cy="214975"/>
                </a:xfrm>
                <a:custGeom>
                  <a:avLst/>
                  <a:gdLst>
                    <a:gd name="T0" fmla="*/ 927734375 w 1977"/>
                    <a:gd name="T1" fmla="*/ 0 h 8599"/>
                    <a:gd name="T2" fmla="*/ 302734375 w 1977"/>
                    <a:gd name="T3" fmla="*/ 673828125 h 8599"/>
                    <a:gd name="T4" fmla="*/ 2147483646 w 1977"/>
                    <a:gd name="T5" fmla="*/ 2147483646 h 8599"/>
                    <a:gd name="T6" fmla="*/ 2147483646 w 1977"/>
                    <a:gd name="T7" fmla="*/ 2147483646 h 8599"/>
                    <a:gd name="T8" fmla="*/ 2147483646 w 1977"/>
                    <a:gd name="T9" fmla="*/ 2147483646 h 8599"/>
                    <a:gd name="T10" fmla="*/ 2147483646 w 1977"/>
                    <a:gd name="T11" fmla="*/ 2147483646 h 8599"/>
                    <a:gd name="T12" fmla="*/ 2147483646 w 1977"/>
                    <a:gd name="T13" fmla="*/ 2147483646 h 8599"/>
                    <a:gd name="T14" fmla="*/ 2147483646 w 1977"/>
                    <a:gd name="T15" fmla="*/ 2147483646 h 8599"/>
                    <a:gd name="T16" fmla="*/ 2147483646 w 1977"/>
                    <a:gd name="T17" fmla="*/ 2147483646 h 8599"/>
                    <a:gd name="T18" fmla="*/ 1787109375 w 1977"/>
                    <a:gd name="T19" fmla="*/ 673828125 h 8599"/>
                    <a:gd name="T20" fmla="*/ 927734375 w 1977"/>
                    <a:gd name="T21" fmla="*/ 0 h 859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3332;p20"/>
                <p:cNvSpPr>
                  <a:spLocks/>
                </p:cNvSpPr>
                <p:nvPr/>
              </p:nvSpPr>
              <p:spPr bwMode="auto">
                <a:xfrm>
                  <a:off x="5042150" y="1642425"/>
                  <a:ext cx="58550" cy="198250"/>
                </a:xfrm>
                <a:custGeom>
                  <a:avLst/>
                  <a:gdLst>
                    <a:gd name="T0" fmla="*/ 2147483646 w 2342"/>
                    <a:gd name="T1" fmla="*/ 9765625 h 7930"/>
                    <a:gd name="T2" fmla="*/ 898437500 w 2342"/>
                    <a:gd name="T3" fmla="*/ 888671875 h 7930"/>
                    <a:gd name="T4" fmla="*/ 2147483646 w 2342"/>
                    <a:gd name="T5" fmla="*/ 2147483646 h 7930"/>
                    <a:gd name="T6" fmla="*/ 2147483646 w 2342"/>
                    <a:gd name="T7" fmla="*/ 2147483646 h 7930"/>
                    <a:gd name="T8" fmla="*/ 2147483646 w 2342"/>
                    <a:gd name="T9" fmla="*/ 2147483646 h 7930"/>
                    <a:gd name="T10" fmla="*/ 2147483646 w 2342"/>
                    <a:gd name="T11" fmla="*/ 2147483646 h 7930"/>
                    <a:gd name="T12" fmla="*/ 2147483646 w 2342"/>
                    <a:gd name="T13" fmla="*/ 2147483646 h 7930"/>
                    <a:gd name="T14" fmla="*/ 2147483646 w 2342"/>
                    <a:gd name="T15" fmla="*/ 2147483646 h 7930"/>
                    <a:gd name="T16" fmla="*/ 2147483646 w 2342"/>
                    <a:gd name="T17" fmla="*/ 2147483646 h 7930"/>
                    <a:gd name="T18" fmla="*/ 2147483646 w 2342"/>
                    <a:gd name="T19" fmla="*/ 2147483646 h 7930"/>
                    <a:gd name="T20" fmla="*/ 2147483646 w 2342"/>
                    <a:gd name="T21" fmla="*/ 595703125 h 7930"/>
                    <a:gd name="T22" fmla="*/ 2147483646 w 2342"/>
                    <a:gd name="T23" fmla="*/ 9765625 h 793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3333;p20"/>
                <p:cNvSpPr>
                  <a:spLocks/>
                </p:cNvSpPr>
                <p:nvPr/>
              </p:nvSpPr>
              <p:spPr bwMode="auto">
                <a:xfrm>
                  <a:off x="5116750" y="1617900"/>
                  <a:ext cx="126750" cy="159950"/>
                </a:xfrm>
                <a:custGeom>
                  <a:avLst/>
                  <a:gdLst>
                    <a:gd name="T0" fmla="*/ 1386718750 w 5070"/>
                    <a:gd name="T1" fmla="*/ 9765625 h 6398"/>
                    <a:gd name="T2" fmla="*/ 253906250 w 5070"/>
                    <a:gd name="T3" fmla="*/ 1562500000 h 6398"/>
                    <a:gd name="T4" fmla="*/ 2147483646 w 5070"/>
                    <a:gd name="T5" fmla="*/ 2147483646 h 6398"/>
                    <a:gd name="T6" fmla="*/ 2147483646 w 5070"/>
                    <a:gd name="T7" fmla="*/ 2147483646 h 6398"/>
                    <a:gd name="T8" fmla="*/ 2147483646 w 5070"/>
                    <a:gd name="T9" fmla="*/ 2147483646 h 6398"/>
                    <a:gd name="T10" fmla="*/ 2147483646 w 5070"/>
                    <a:gd name="T11" fmla="*/ 2147483646 h 6398"/>
                    <a:gd name="T12" fmla="*/ 2147483646 w 5070"/>
                    <a:gd name="T13" fmla="*/ 2147483646 h 6398"/>
                    <a:gd name="T14" fmla="*/ 2147483646 w 5070"/>
                    <a:gd name="T15" fmla="*/ 2147483646 h 6398"/>
                    <a:gd name="T16" fmla="*/ 2147483646 w 5070"/>
                    <a:gd name="T17" fmla="*/ 2147483646 h 6398"/>
                    <a:gd name="T18" fmla="*/ 2147483646 w 5070"/>
                    <a:gd name="T19" fmla="*/ 2147483646 h 6398"/>
                    <a:gd name="T20" fmla="*/ 1738281250 w 5070"/>
                    <a:gd name="T21" fmla="*/ 78125000 h 6398"/>
                    <a:gd name="T22" fmla="*/ 1386718750 w 5070"/>
                    <a:gd name="T23" fmla="*/ 9765625 h 639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3334;p20"/>
                <p:cNvSpPr>
                  <a:spLocks/>
                </p:cNvSpPr>
                <p:nvPr/>
              </p:nvSpPr>
              <p:spPr bwMode="auto">
                <a:xfrm>
                  <a:off x="5074825" y="1568200"/>
                  <a:ext cx="182575" cy="182725"/>
                </a:xfrm>
                <a:custGeom>
                  <a:avLst/>
                  <a:gdLst>
                    <a:gd name="T0" fmla="*/ 2147483646 w 7303"/>
                    <a:gd name="T1" fmla="*/ 0 h 7309"/>
                    <a:gd name="T2" fmla="*/ 2080078125 w 7303"/>
                    <a:gd name="T3" fmla="*/ 205078125 h 7309"/>
                    <a:gd name="T4" fmla="*/ 2147483646 w 7303"/>
                    <a:gd name="T5" fmla="*/ 2147483646 h 7309"/>
                    <a:gd name="T6" fmla="*/ 2147483646 w 7303"/>
                    <a:gd name="T7" fmla="*/ 2147483646 h 7309"/>
                    <a:gd name="T8" fmla="*/ 2147483646 w 7303"/>
                    <a:gd name="T9" fmla="*/ 2147483646 h 7309"/>
                    <a:gd name="T10" fmla="*/ 2147483646 w 7303"/>
                    <a:gd name="T11" fmla="*/ 2147483646 h 7309"/>
                    <a:gd name="T12" fmla="*/ 2147483646 w 7303"/>
                    <a:gd name="T13" fmla="*/ 2147483646 h 7309"/>
                    <a:gd name="T14" fmla="*/ 2147483646 w 7303"/>
                    <a:gd name="T15" fmla="*/ 2147483646 h 7309"/>
                    <a:gd name="T16" fmla="*/ 2147483646 w 7303"/>
                    <a:gd name="T17" fmla="*/ 2147483646 h 7309"/>
                    <a:gd name="T18" fmla="*/ 2147483646 w 7303"/>
                    <a:gd name="T19" fmla="*/ 0 h 730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3335;p20"/>
                <p:cNvSpPr>
                  <a:spLocks/>
                </p:cNvSpPr>
                <p:nvPr/>
              </p:nvSpPr>
              <p:spPr bwMode="auto">
                <a:xfrm>
                  <a:off x="5241250" y="1759425"/>
                  <a:ext cx="11425" cy="12950"/>
                </a:xfrm>
                <a:custGeom>
                  <a:avLst/>
                  <a:gdLst>
                    <a:gd name="T0" fmla="*/ 1787109375 w 457"/>
                    <a:gd name="T1" fmla="*/ 9765625 h 518"/>
                    <a:gd name="T2" fmla="*/ 302734375 w 457"/>
                    <a:gd name="T3" fmla="*/ 1191406250 h 518"/>
                    <a:gd name="T4" fmla="*/ 302734375 w 457"/>
                    <a:gd name="T5" fmla="*/ 2147483646 h 518"/>
                    <a:gd name="T6" fmla="*/ 302734375 w 457"/>
                    <a:gd name="T7" fmla="*/ 2147483646 h 518"/>
                    <a:gd name="T8" fmla="*/ 2147483646 w 457"/>
                    <a:gd name="T9" fmla="*/ 2147483646 h 518"/>
                    <a:gd name="T10" fmla="*/ 2147483646 w 457"/>
                    <a:gd name="T11" fmla="*/ 2147483646 h 518"/>
                    <a:gd name="T12" fmla="*/ 2147483646 w 457"/>
                    <a:gd name="T13" fmla="*/ 2147483646 h 518"/>
                    <a:gd name="T14" fmla="*/ 2147483646 w 457"/>
                    <a:gd name="T15" fmla="*/ 605468750 h 518"/>
                    <a:gd name="T16" fmla="*/ 1787109375 w 457"/>
                    <a:gd name="T17" fmla="*/ 9765625 h 5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3336;p20"/>
                <p:cNvSpPr>
                  <a:spLocks/>
                </p:cNvSpPr>
                <p:nvPr/>
              </p:nvSpPr>
              <p:spPr bwMode="auto">
                <a:xfrm>
                  <a:off x="5223975" y="1731250"/>
                  <a:ext cx="12725" cy="11575"/>
                </a:xfrm>
                <a:custGeom>
                  <a:avLst/>
                  <a:gdLst>
                    <a:gd name="T0" fmla="*/ 2147483646 w 509"/>
                    <a:gd name="T1" fmla="*/ 9765625 h 463"/>
                    <a:gd name="T2" fmla="*/ 1113281250 w 509"/>
                    <a:gd name="T3" fmla="*/ 625000000 h 463"/>
                    <a:gd name="T4" fmla="*/ 1113281250 w 509"/>
                    <a:gd name="T5" fmla="*/ 1220703125 h 463"/>
                    <a:gd name="T6" fmla="*/ 2147483646 w 509"/>
                    <a:gd name="T7" fmla="*/ 2147483646 h 463"/>
                    <a:gd name="T8" fmla="*/ 2147483646 w 509"/>
                    <a:gd name="T9" fmla="*/ 2147483646 h 463"/>
                    <a:gd name="T10" fmla="*/ 2147483646 w 509"/>
                    <a:gd name="T11" fmla="*/ 2147483646 h 463"/>
                    <a:gd name="T12" fmla="*/ 2147483646 w 509"/>
                    <a:gd name="T13" fmla="*/ 332031250 h 463"/>
                    <a:gd name="T14" fmla="*/ 2147483646 w 509"/>
                    <a:gd name="T15" fmla="*/ 9765625 h 46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3" name="Google Shape;3337;p20"/>
                <p:cNvSpPr>
                  <a:spLocks/>
                </p:cNvSpPr>
                <p:nvPr/>
              </p:nvSpPr>
              <p:spPr bwMode="auto">
                <a:xfrm>
                  <a:off x="5210375" y="1704850"/>
                  <a:ext cx="6750" cy="6600"/>
                </a:xfrm>
                <a:custGeom>
                  <a:avLst/>
                  <a:gdLst>
                    <a:gd name="T0" fmla="*/ 1357421875 w 270"/>
                    <a:gd name="T1" fmla="*/ 0 h 264"/>
                    <a:gd name="T2" fmla="*/ 185546875 w 270"/>
                    <a:gd name="T3" fmla="*/ 1738281250 h 264"/>
                    <a:gd name="T4" fmla="*/ 1181640625 w 270"/>
                    <a:gd name="T5" fmla="*/ 2147483646 h 264"/>
                    <a:gd name="T6" fmla="*/ 2147483646 w 270"/>
                    <a:gd name="T7" fmla="*/ 849609375 h 264"/>
                    <a:gd name="T8" fmla="*/ 1357421875 w 270"/>
                    <a:gd name="T9" fmla="*/ 0 h 2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3338;p20"/>
                <p:cNvSpPr>
                  <a:spLocks/>
                </p:cNvSpPr>
                <p:nvPr/>
              </p:nvSpPr>
              <p:spPr bwMode="auto">
                <a:xfrm>
                  <a:off x="5177425" y="1667500"/>
                  <a:ext cx="15975" cy="15600"/>
                </a:xfrm>
                <a:custGeom>
                  <a:avLst/>
                  <a:gdLst>
                    <a:gd name="T0" fmla="*/ 2147483646 w 639"/>
                    <a:gd name="T1" fmla="*/ 0 h 624"/>
                    <a:gd name="T2" fmla="*/ 1191406250 w 639"/>
                    <a:gd name="T3" fmla="*/ 292968750 h 624"/>
                    <a:gd name="T4" fmla="*/ 0 w 639"/>
                    <a:gd name="T5" fmla="*/ 2147483646 h 624"/>
                    <a:gd name="T6" fmla="*/ 0 w 639"/>
                    <a:gd name="T7" fmla="*/ 2147483646 h 624"/>
                    <a:gd name="T8" fmla="*/ 1484375000 w 639"/>
                    <a:gd name="T9" fmla="*/ 2147483646 h 624"/>
                    <a:gd name="T10" fmla="*/ 2147483646 w 639"/>
                    <a:gd name="T11" fmla="*/ 2147483646 h 624"/>
                    <a:gd name="T12" fmla="*/ 2147483646 w 639"/>
                    <a:gd name="T13" fmla="*/ 2147483646 h 624"/>
                    <a:gd name="T14" fmla="*/ 2147483646 w 639"/>
                    <a:gd name="T15" fmla="*/ 2147483646 h 624"/>
                    <a:gd name="T16" fmla="*/ 2147483646 w 639"/>
                    <a:gd name="T17" fmla="*/ 1191406250 h 624"/>
                    <a:gd name="T18" fmla="*/ 2147483646 w 639"/>
                    <a:gd name="T19" fmla="*/ 0 h 624"/>
                    <a:gd name="T20" fmla="*/ 2147483646 w 639"/>
                    <a:gd name="T21" fmla="*/ 0 h 6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lnTo>
                        <a:pt x="334" y="0"/>
                      </a:ln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5" name="Google Shape;3339;p20"/>
                <p:cNvSpPr>
                  <a:spLocks/>
                </p:cNvSpPr>
                <p:nvPr/>
              </p:nvSpPr>
              <p:spPr bwMode="auto">
                <a:xfrm>
                  <a:off x="5138100" y="1626200"/>
                  <a:ext cx="17075" cy="14000"/>
                </a:xfrm>
                <a:custGeom>
                  <a:avLst/>
                  <a:gdLst>
                    <a:gd name="T0" fmla="*/ 2147483646 w 683"/>
                    <a:gd name="T1" fmla="*/ 9765625 h 560"/>
                    <a:gd name="T2" fmla="*/ 517578125 w 683"/>
                    <a:gd name="T3" fmla="*/ 2147483646 h 560"/>
                    <a:gd name="T4" fmla="*/ 2147483646 w 683"/>
                    <a:gd name="T5" fmla="*/ 2147483646 h 560"/>
                    <a:gd name="T6" fmla="*/ 2147483646 w 683"/>
                    <a:gd name="T7" fmla="*/ 2147483646 h 560"/>
                    <a:gd name="T8" fmla="*/ 2147483646 w 683"/>
                    <a:gd name="T9" fmla="*/ 9765625 h 56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3340;p20"/>
                <p:cNvSpPr>
                  <a:spLocks/>
                </p:cNvSpPr>
                <p:nvPr/>
              </p:nvSpPr>
              <p:spPr bwMode="auto">
                <a:xfrm>
                  <a:off x="5079400" y="1815600"/>
                  <a:ext cx="9125" cy="11500"/>
                </a:xfrm>
                <a:custGeom>
                  <a:avLst/>
                  <a:gdLst>
                    <a:gd name="T0" fmla="*/ 1142578125 w 365"/>
                    <a:gd name="T1" fmla="*/ 0 h 460"/>
                    <a:gd name="T2" fmla="*/ 0 w 365"/>
                    <a:gd name="T3" fmla="*/ 625000000 h 460"/>
                    <a:gd name="T4" fmla="*/ 0 w 365"/>
                    <a:gd name="T5" fmla="*/ 2109375000 h 460"/>
                    <a:gd name="T6" fmla="*/ 0 w 365"/>
                    <a:gd name="T7" fmla="*/ 2147483646 h 460"/>
                    <a:gd name="T8" fmla="*/ 2080078125 w 365"/>
                    <a:gd name="T9" fmla="*/ 2147483646 h 460"/>
                    <a:gd name="T10" fmla="*/ 2147483646 w 365"/>
                    <a:gd name="T11" fmla="*/ 2147483646 h 460"/>
                    <a:gd name="T12" fmla="*/ 2147483646 w 365"/>
                    <a:gd name="T13" fmla="*/ 1513671875 h 460"/>
                    <a:gd name="T14" fmla="*/ 2080078125 w 365"/>
                    <a:gd name="T15" fmla="*/ 332031250 h 460"/>
                    <a:gd name="T16" fmla="*/ 1142578125 w 365"/>
                    <a:gd name="T17" fmla="*/ 0 h 4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3341;p20"/>
                <p:cNvSpPr>
                  <a:spLocks/>
                </p:cNvSpPr>
                <p:nvPr/>
              </p:nvSpPr>
              <p:spPr bwMode="auto">
                <a:xfrm>
                  <a:off x="5071025" y="1784500"/>
                  <a:ext cx="8400" cy="7175"/>
                </a:xfrm>
                <a:custGeom>
                  <a:avLst/>
                  <a:gdLst>
                    <a:gd name="T0" fmla="*/ 1787109375 w 336"/>
                    <a:gd name="T1" fmla="*/ 9765625 h 287"/>
                    <a:gd name="T2" fmla="*/ 898437500 w 336"/>
                    <a:gd name="T3" fmla="*/ 302734375 h 287"/>
                    <a:gd name="T4" fmla="*/ 302734375 w 336"/>
                    <a:gd name="T5" fmla="*/ 605468750 h 287"/>
                    <a:gd name="T6" fmla="*/ 302734375 w 336"/>
                    <a:gd name="T7" fmla="*/ 2089843750 h 287"/>
                    <a:gd name="T8" fmla="*/ 1367187500 w 336"/>
                    <a:gd name="T9" fmla="*/ 2147483646 h 287"/>
                    <a:gd name="T10" fmla="*/ 1787109375 w 336"/>
                    <a:gd name="T11" fmla="*/ 2147483646 h 287"/>
                    <a:gd name="T12" fmla="*/ 2147483646 w 336"/>
                    <a:gd name="T13" fmla="*/ 1494140625 h 287"/>
                    <a:gd name="T14" fmla="*/ 2147483646 w 336"/>
                    <a:gd name="T15" fmla="*/ 302734375 h 287"/>
                    <a:gd name="T16" fmla="*/ 1787109375 w 336"/>
                    <a:gd name="T17" fmla="*/ 9765625 h 28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3342;p20"/>
                <p:cNvSpPr>
                  <a:spLocks/>
                </p:cNvSpPr>
                <p:nvPr/>
              </p:nvSpPr>
              <p:spPr bwMode="auto">
                <a:xfrm>
                  <a:off x="5055075" y="1744425"/>
                  <a:ext cx="12950" cy="14475"/>
                </a:xfrm>
                <a:custGeom>
                  <a:avLst/>
                  <a:gdLst>
                    <a:gd name="T0" fmla="*/ 2147483646 w 518"/>
                    <a:gd name="T1" fmla="*/ 9765625 h 579"/>
                    <a:gd name="T2" fmla="*/ 595703125 w 518"/>
                    <a:gd name="T3" fmla="*/ 1123046875 h 579"/>
                    <a:gd name="T4" fmla="*/ 302734375 w 518"/>
                    <a:gd name="T5" fmla="*/ 2147483646 h 579"/>
                    <a:gd name="T6" fmla="*/ 2147483646 w 518"/>
                    <a:gd name="T7" fmla="*/ 2147483646 h 579"/>
                    <a:gd name="T8" fmla="*/ 2147483646 w 518"/>
                    <a:gd name="T9" fmla="*/ 2147483646 h 579"/>
                    <a:gd name="T10" fmla="*/ 2147483646 w 518"/>
                    <a:gd name="T11" fmla="*/ 2147483646 h 579"/>
                    <a:gd name="T12" fmla="*/ 2147483646 w 518"/>
                    <a:gd name="T13" fmla="*/ 527343750 h 579"/>
                    <a:gd name="T14" fmla="*/ 2147483646 w 518"/>
                    <a:gd name="T15" fmla="*/ 9765625 h 57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3343;p20"/>
                <p:cNvSpPr>
                  <a:spLocks/>
                </p:cNvSpPr>
                <p:nvPr/>
              </p:nvSpPr>
              <p:spPr bwMode="auto">
                <a:xfrm>
                  <a:off x="5046725" y="1700900"/>
                  <a:ext cx="13700" cy="16150"/>
                </a:xfrm>
                <a:custGeom>
                  <a:avLst/>
                  <a:gdLst>
                    <a:gd name="T0" fmla="*/ 2147483646 w 548"/>
                    <a:gd name="T1" fmla="*/ 0 h 646"/>
                    <a:gd name="T2" fmla="*/ 595703125 w 548"/>
                    <a:gd name="T3" fmla="*/ 908203125 h 646"/>
                    <a:gd name="T4" fmla="*/ 292968750 w 548"/>
                    <a:gd name="T5" fmla="*/ 2147483646 h 646"/>
                    <a:gd name="T6" fmla="*/ 595703125 w 548"/>
                    <a:gd name="T7" fmla="*/ 2147483646 h 646"/>
                    <a:gd name="T8" fmla="*/ 2147483646 w 548"/>
                    <a:gd name="T9" fmla="*/ 2147483646 h 646"/>
                    <a:gd name="T10" fmla="*/ 2147483646 w 548"/>
                    <a:gd name="T11" fmla="*/ 2147483646 h 646"/>
                    <a:gd name="T12" fmla="*/ 2147483646 w 548"/>
                    <a:gd name="T13" fmla="*/ 2147483646 h 646"/>
                    <a:gd name="T14" fmla="*/ 2147483646 w 548"/>
                    <a:gd name="T15" fmla="*/ 1796875000 h 646"/>
                    <a:gd name="T16" fmla="*/ 2147483646 w 548"/>
                    <a:gd name="T17" fmla="*/ 312500000 h 646"/>
                    <a:gd name="T18" fmla="*/ 2147483646 w 548"/>
                    <a:gd name="T19" fmla="*/ 0 h 6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3344;p20"/>
                <p:cNvSpPr>
                  <a:spLocks/>
                </p:cNvSpPr>
                <p:nvPr/>
              </p:nvSpPr>
              <p:spPr bwMode="auto">
                <a:xfrm>
                  <a:off x="5096100" y="1610500"/>
                  <a:ext cx="16750" cy="14450"/>
                </a:xfrm>
                <a:custGeom>
                  <a:avLst/>
                  <a:gdLst>
                    <a:gd name="T0" fmla="*/ 1787109375 w 670"/>
                    <a:gd name="T1" fmla="*/ 0 h 578"/>
                    <a:gd name="T2" fmla="*/ 302734375 w 670"/>
                    <a:gd name="T3" fmla="*/ 2147483646 h 578"/>
                    <a:gd name="T4" fmla="*/ 1787109375 w 670"/>
                    <a:gd name="T5" fmla="*/ 2147483646 h 578"/>
                    <a:gd name="T6" fmla="*/ 2147483646 w 670"/>
                    <a:gd name="T7" fmla="*/ 2147483646 h 578"/>
                    <a:gd name="T8" fmla="*/ 2147483646 w 670"/>
                    <a:gd name="T9" fmla="*/ 2147483646 h 578"/>
                    <a:gd name="T10" fmla="*/ 2147483646 w 670"/>
                    <a:gd name="T11" fmla="*/ 2147483646 h 578"/>
                    <a:gd name="T12" fmla="*/ 2147483646 w 670"/>
                    <a:gd name="T13" fmla="*/ 1191406250 h 578"/>
                    <a:gd name="T14" fmla="*/ 2147483646 w 670"/>
                    <a:gd name="T15" fmla="*/ 302734375 h 578"/>
                    <a:gd name="T16" fmla="*/ 1787109375 w 670"/>
                    <a:gd name="T17" fmla="*/ 0 h 57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3345;p20"/>
                <p:cNvSpPr>
                  <a:spLocks/>
                </p:cNvSpPr>
                <p:nvPr/>
              </p:nvSpPr>
              <p:spPr bwMode="auto">
                <a:xfrm>
                  <a:off x="5080300" y="1590075"/>
                  <a:ext cx="17225" cy="13725"/>
                </a:xfrm>
                <a:custGeom>
                  <a:avLst/>
                  <a:gdLst>
                    <a:gd name="T0" fmla="*/ 2147483646 w 689"/>
                    <a:gd name="T1" fmla="*/ 0 h 549"/>
                    <a:gd name="T2" fmla="*/ 537109375 w 689"/>
                    <a:gd name="T3" fmla="*/ 2147483646 h 549"/>
                    <a:gd name="T4" fmla="*/ 2147483646 w 689"/>
                    <a:gd name="T5" fmla="*/ 2147483646 h 549"/>
                    <a:gd name="T6" fmla="*/ 2147483646 w 689"/>
                    <a:gd name="T7" fmla="*/ 2041015625 h 549"/>
                    <a:gd name="T8" fmla="*/ 2147483646 w 689"/>
                    <a:gd name="T9" fmla="*/ 0 h 5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3346;p20"/>
                <p:cNvSpPr>
                  <a:spLocks/>
                </p:cNvSpPr>
                <p:nvPr/>
              </p:nvSpPr>
              <p:spPr bwMode="auto">
                <a:xfrm>
                  <a:off x="5027725" y="1677750"/>
                  <a:ext cx="7025" cy="23775"/>
                </a:xfrm>
                <a:custGeom>
                  <a:avLst/>
                  <a:gdLst>
                    <a:gd name="T0" fmla="*/ 449218750 w 281"/>
                    <a:gd name="T1" fmla="*/ 0 h 951"/>
                    <a:gd name="T2" fmla="*/ 0 w 281"/>
                    <a:gd name="T3" fmla="*/ 449218750 h 951"/>
                    <a:gd name="T4" fmla="*/ 888671875 w 281"/>
                    <a:gd name="T5" fmla="*/ 2147483646 h 951"/>
                    <a:gd name="T6" fmla="*/ 1572265625 w 281"/>
                    <a:gd name="T7" fmla="*/ 2147483646 h 951"/>
                    <a:gd name="T8" fmla="*/ 2147483646 w 281"/>
                    <a:gd name="T9" fmla="*/ 2147483646 h 951"/>
                    <a:gd name="T10" fmla="*/ 888671875 w 281"/>
                    <a:gd name="T11" fmla="*/ 449218750 h 951"/>
                    <a:gd name="T12" fmla="*/ 449218750 w 281"/>
                    <a:gd name="T13" fmla="*/ 0 h 95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3" name="Google Shape;3347;p20"/>
                <p:cNvSpPr>
                  <a:spLocks/>
                </p:cNvSpPr>
                <p:nvPr/>
              </p:nvSpPr>
              <p:spPr bwMode="auto">
                <a:xfrm>
                  <a:off x="5017700" y="1643650"/>
                  <a:ext cx="12025" cy="10675"/>
                </a:xfrm>
                <a:custGeom>
                  <a:avLst/>
                  <a:gdLst>
                    <a:gd name="T0" fmla="*/ 2147483646 w 481"/>
                    <a:gd name="T1" fmla="*/ 9765625 h 427"/>
                    <a:gd name="T2" fmla="*/ 351562500 w 481"/>
                    <a:gd name="T3" fmla="*/ 2147483646 h 427"/>
                    <a:gd name="T4" fmla="*/ 2147483646 w 481"/>
                    <a:gd name="T5" fmla="*/ 2147483646 h 427"/>
                    <a:gd name="T6" fmla="*/ 2147483646 w 481"/>
                    <a:gd name="T7" fmla="*/ 1601562500 h 427"/>
                    <a:gd name="T8" fmla="*/ 2147483646 w 481"/>
                    <a:gd name="T9" fmla="*/ 9765625 h 4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3348;p20"/>
                <p:cNvSpPr>
                  <a:spLocks/>
                </p:cNvSpPr>
                <p:nvPr/>
              </p:nvSpPr>
              <p:spPr bwMode="auto">
                <a:xfrm>
                  <a:off x="5016950" y="1604600"/>
                  <a:ext cx="16275" cy="13650"/>
                </a:xfrm>
                <a:custGeom>
                  <a:avLst/>
                  <a:gdLst>
                    <a:gd name="T0" fmla="*/ 2147483646 w 651"/>
                    <a:gd name="T1" fmla="*/ 9765625 h 546"/>
                    <a:gd name="T2" fmla="*/ 351562500 w 651"/>
                    <a:gd name="T3" fmla="*/ 2147483646 h 546"/>
                    <a:gd name="T4" fmla="*/ 2147483646 w 651"/>
                    <a:gd name="T5" fmla="*/ 2147483646 h 546"/>
                    <a:gd name="T6" fmla="*/ 2147483646 w 651"/>
                    <a:gd name="T7" fmla="*/ 2011718750 h 546"/>
                    <a:gd name="T8" fmla="*/ 2147483646 w 651"/>
                    <a:gd name="T9" fmla="*/ 9765625 h 5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3349;p20"/>
                <p:cNvSpPr>
                  <a:spLocks/>
                </p:cNvSpPr>
                <p:nvPr/>
              </p:nvSpPr>
              <p:spPr bwMode="auto">
                <a:xfrm>
                  <a:off x="4909925" y="1225900"/>
                  <a:ext cx="122675" cy="322100"/>
                </a:xfrm>
                <a:custGeom>
                  <a:avLst/>
                  <a:gdLst>
                    <a:gd name="T0" fmla="*/ 2147483646 w 4907"/>
                    <a:gd name="T1" fmla="*/ 0 h 12884"/>
                    <a:gd name="T2" fmla="*/ 2147483646 w 4907"/>
                    <a:gd name="T3" fmla="*/ 2147483646 h 12884"/>
                    <a:gd name="T4" fmla="*/ 2147483646 w 4907"/>
                    <a:gd name="T5" fmla="*/ 2147483646 h 12884"/>
                    <a:gd name="T6" fmla="*/ 2147483646 w 4907"/>
                    <a:gd name="T7" fmla="*/ 2147483646 h 12884"/>
                    <a:gd name="T8" fmla="*/ 2147483646 w 4907"/>
                    <a:gd name="T9" fmla="*/ 2147483646 h 12884"/>
                    <a:gd name="T10" fmla="*/ 2147483646 w 4907"/>
                    <a:gd name="T11" fmla="*/ 2147483646 h 12884"/>
                    <a:gd name="T12" fmla="*/ 2147483646 w 4907"/>
                    <a:gd name="T13" fmla="*/ 2147483646 h 12884"/>
                    <a:gd name="T14" fmla="*/ 2147483646 w 4907"/>
                    <a:gd name="T15" fmla="*/ 2147483646 h 12884"/>
                    <a:gd name="T16" fmla="*/ 2147483646 w 4907"/>
                    <a:gd name="T17" fmla="*/ 2147483646 h 12884"/>
                    <a:gd name="T18" fmla="*/ 2147483646 w 4907"/>
                    <a:gd name="T19" fmla="*/ 0 h 1288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352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3350;p20"/>
                <p:cNvSpPr>
                  <a:spLocks/>
                </p:cNvSpPr>
                <p:nvPr/>
              </p:nvSpPr>
              <p:spPr bwMode="auto">
                <a:xfrm>
                  <a:off x="5033750" y="1207000"/>
                  <a:ext cx="134575" cy="337975"/>
                </a:xfrm>
                <a:custGeom>
                  <a:avLst/>
                  <a:gdLst>
                    <a:gd name="T0" fmla="*/ 2147483646 w 5383"/>
                    <a:gd name="T1" fmla="*/ 0 h 13519"/>
                    <a:gd name="T2" fmla="*/ 2147483646 w 5383"/>
                    <a:gd name="T3" fmla="*/ 2147483646 h 13519"/>
                    <a:gd name="T4" fmla="*/ 2147483646 w 5383"/>
                    <a:gd name="T5" fmla="*/ 2147483646 h 13519"/>
                    <a:gd name="T6" fmla="*/ 2147483646 w 5383"/>
                    <a:gd name="T7" fmla="*/ 2147483646 h 13519"/>
                    <a:gd name="T8" fmla="*/ 2147483646 w 5383"/>
                    <a:gd name="T9" fmla="*/ 2147483646 h 13519"/>
                    <a:gd name="T10" fmla="*/ 2147483646 w 5383"/>
                    <a:gd name="T11" fmla="*/ 2147483646 h 13519"/>
                    <a:gd name="T12" fmla="*/ 2147483646 w 5383"/>
                    <a:gd name="T13" fmla="*/ 2147483646 h 13519"/>
                    <a:gd name="T14" fmla="*/ 2147483646 w 5383"/>
                    <a:gd name="T15" fmla="*/ 2147483646 h 13519"/>
                    <a:gd name="T16" fmla="*/ 2147483646 w 5383"/>
                    <a:gd name="T17" fmla="*/ 2147483646 h 13519"/>
                    <a:gd name="T18" fmla="*/ 2147483646 w 5383"/>
                    <a:gd name="T19" fmla="*/ 2147483646 h 13519"/>
                    <a:gd name="T20" fmla="*/ 2147483646 w 5383"/>
                    <a:gd name="T21" fmla="*/ 2147483646 h 13519"/>
                    <a:gd name="T22" fmla="*/ 2147483646 w 5383"/>
                    <a:gd name="T23" fmla="*/ 2147483646 h 13519"/>
                    <a:gd name="T24" fmla="*/ 2147483646 w 5383"/>
                    <a:gd name="T25" fmla="*/ 0 h 135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352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3351;p20"/>
                <p:cNvSpPr>
                  <a:spLocks/>
                </p:cNvSpPr>
                <p:nvPr/>
              </p:nvSpPr>
              <p:spPr bwMode="auto">
                <a:xfrm>
                  <a:off x="4933875" y="1256000"/>
                  <a:ext cx="59675" cy="211300"/>
                </a:xfrm>
                <a:custGeom>
                  <a:avLst/>
                  <a:gdLst>
                    <a:gd name="T0" fmla="*/ 488281250 w 2387"/>
                    <a:gd name="T1" fmla="*/ 9765625 h 8452"/>
                    <a:gd name="T2" fmla="*/ 146484375 w 2387"/>
                    <a:gd name="T3" fmla="*/ 449218750 h 8452"/>
                    <a:gd name="T4" fmla="*/ 2147483646 w 2387"/>
                    <a:gd name="T5" fmla="*/ 2147483646 h 8452"/>
                    <a:gd name="T6" fmla="*/ 2147483646 w 2387"/>
                    <a:gd name="T7" fmla="*/ 2147483646 h 8452"/>
                    <a:gd name="T8" fmla="*/ 2147483646 w 2387"/>
                    <a:gd name="T9" fmla="*/ 2147483646 h 8452"/>
                    <a:gd name="T10" fmla="*/ 2147483646 w 2387"/>
                    <a:gd name="T11" fmla="*/ 2147483646 h 8452"/>
                    <a:gd name="T12" fmla="*/ 2147483646 w 2387"/>
                    <a:gd name="T13" fmla="*/ 2147483646 h 8452"/>
                    <a:gd name="T14" fmla="*/ 2147483646 w 2387"/>
                    <a:gd name="T15" fmla="*/ 2147483646 h 8452"/>
                    <a:gd name="T16" fmla="*/ 2147483646 w 2387"/>
                    <a:gd name="T17" fmla="*/ 2147483646 h 8452"/>
                    <a:gd name="T18" fmla="*/ 1044921875 w 2387"/>
                    <a:gd name="T19" fmla="*/ 449218750 h 8452"/>
                    <a:gd name="T20" fmla="*/ 488281250 w 2387"/>
                    <a:gd name="T21" fmla="*/ 9765625 h 845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3352;p20"/>
                <p:cNvSpPr>
                  <a:spLocks/>
                </p:cNvSpPr>
                <p:nvPr/>
              </p:nvSpPr>
              <p:spPr bwMode="auto">
                <a:xfrm>
                  <a:off x="4958000" y="1269700"/>
                  <a:ext cx="51500" cy="198825"/>
                </a:xfrm>
                <a:custGeom>
                  <a:avLst/>
                  <a:gdLst>
                    <a:gd name="T0" fmla="*/ 1591796875 w 2060"/>
                    <a:gd name="T1" fmla="*/ 9765625 h 7953"/>
                    <a:gd name="T2" fmla="*/ 527343750 w 2060"/>
                    <a:gd name="T3" fmla="*/ 1337890625 h 7953"/>
                    <a:gd name="T4" fmla="*/ 2147483646 w 2060"/>
                    <a:gd name="T5" fmla="*/ 2147483646 h 7953"/>
                    <a:gd name="T6" fmla="*/ 2147483646 w 2060"/>
                    <a:gd name="T7" fmla="*/ 2147483646 h 7953"/>
                    <a:gd name="T8" fmla="*/ 2147483646 w 2060"/>
                    <a:gd name="T9" fmla="*/ 2147483646 h 7953"/>
                    <a:gd name="T10" fmla="*/ 2147483646 w 2060"/>
                    <a:gd name="T11" fmla="*/ 2147483646 h 7953"/>
                    <a:gd name="T12" fmla="*/ 2147483646 w 2060"/>
                    <a:gd name="T13" fmla="*/ 2147483646 h 7953"/>
                    <a:gd name="T14" fmla="*/ 2147483646 w 2060"/>
                    <a:gd name="T15" fmla="*/ 2147483646 h 7953"/>
                    <a:gd name="T16" fmla="*/ 2147483646 w 2060"/>
                    <a:gd name="T17" fmla="*/ 2147483646 h 7953"/>
                    <a:gd name="T18" fmla="*/ 2147483646 w 2060"/>
                    <a:gd name="T19" fmla="*/ 2147483646 h 7953"/>
                    <a:gd name="T20" fmla="*/ 2147483646 w 2060"/>
                    <a:gd name="T21" fmla="*/ 742187500 h 7953"/>
                    <a:gd name="T22" fmla="*/ 1591796875 w 2060"/>
                    <a:gd name="T23" fmla="*/ 9765625 h 795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3353;p20"/>
                <p:cNvSpPr>
                  <a:spLocks/>
                </p:cNvSpPr>
                <p:nvPr/>
              </p:nvSpPr>
              <p:spPr bwMode="auto">
                <a:xfrm>
                  <a:off x="5078625" y="1261925"/>
                  <a:ext cx="41925" cy="195725"/>
                </a:xfrm>
                <a:custGeom>
                  <a:avLst/>
                  <a:gdLst>
                    <a:gd name="T0" fmla="*/ 2147483646 w 1677"/>
                    <a:gd name="T1" fmla="*/ 9765625 h 7829"/>
                    <a:gd name="T2" fmla="*/ 2147483646 w 1677"/>
                    <a:gd name="T3" fmla="*/ 1103515625 h 7829"/>
                    <a:gd name="T4" fmla="*/ 2147483646 w 1677"/>
                    <a:gd name="T5" fmla="*/ 2147483646 h 7829"/>
                    <a:gd name="T6" fmla="*/ 2147483646 w 1677"/>
                    <a:gd name="T7" fmla="*/ 2147483646 h 7829"/>
                    <a:gd name="T8" fmla="*/ 1787109375 w 1677"/>
                    <a:gd name="T9" fmla="*/ 2147483646 h 7829"/>
                    <a:gd name="T10" fmla="*/ 9765625 w 1677"/>
                    <a:gd name="T11" fmla="*/ 2147483646 h 7829"/>
                    <a:gd name="T12" fmla="*/ 986328125 w 1677"/>
                    <a:gd name="T13" fmla="*/ 2147483646 h 7829"/>
                    <a:gd name="T14" fmla="*/ 1787109375 w 1677"/>
                    <a:gd name="T15" fmla="*/ 2147483646 h 7829"/>
                    <a:gd name="T16" fmla="*/ 2147483646 w 1677"/>
                    <a:gd name="T17" fmla="*/ 2147483646 h 7829"/>
                    <a:gd name="T18" fmla="*/ 2147483646 w 1677"/>
                    <a:gd name="T19" fmla="*/ 2147483646 h 7829"/>
                    <a:gd name="T20" fmla="*/ 2147483646 w 1677"/>
                    <a:gd name="T21" fmla="*/ 1406250000 h 7829"/>
                    <a:gd name="T22" fmla="*/ 2147483646 w 1677"/>
                    <a:gd name="T23" fmla="*/ 9765625 h 78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3354;p20"/>
                <p:cNvSpPr>
                  <a:spLocks/>
                </p:cNvSpPr>
                <p:nvPr/>
              </p:nvSpPr>
              <p:spPr bwMode="auto">
                <a:xfrm>
                  <a:off x="5061075" y="1279375"/>
                  <a:ext cx="85975" cy="240375"/>
                </a:xfrm>
                <a:custGeom>
                  <a:avLst/>
                  <a:gdLst>
                    <a:gd name="T0" fmla="*/ 2147483646 w 3439"/>
                    <a:gd name="T1" fmla="*/ 0 h 9615"/>
                    <a:gd name="T2" fmla="*/ 2147483646 w 3439"/>
                    <a:gd name="T3" fmla="*/ 1113281250 h 9615"/>
                    <a:gd name="T4" fmla="*/ 2147483646 w 3439"/>
                    <a:gd name="T5" fmla="*/ 2147483646 h 9615"/>
                    <a:gd name="T6" fmla="*/ 2147483646 w 3439"/>
                    <a:gd name="T7" fmla="*/ 2147483646 h 9615"/>
                    <a:gd name="T8" fmla="*/ 1816406250 w 3439"/>
                    <a:gd name="T9" fmla="*/ 2147483646 h 9615"/>
                    <a:gd name="T10" fmla="*/ 2147483646 w 3439"/>
                    <a:gd name="T11" fmla="*/ 2147483646 h 9615"/>
                    <a:gd name="T12" fmla="*/ 2147483646 w 3439"/>
                    <a:gd name="T13" fmla="*/ 2147483646 h 9615"/>
                    <a:gd name="T14" fmla="*/ 2147483646 w 3439"/>
                    <a:gd name="T15" fmla="*/ 2147483646 h 9615"/>
                    <a:gd name="T16" fmla="*/ 2147483646 w 3439"/>
                    <a:gd name="T17" fmla="*/ 1113281250 h 9615"/>
                    <a:gd name="T18" fmla="*/ 2147483646 w 3439"/>
                    <a:gd name="T19" fmla="*/ 0 h 961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3355;p20"/>
                <p:cNvSpPr>
                  <a:spLocks/>
                </p:cNvSpPr>
                <p:nvPr/>
              </p:nvSpPr>
              <p:spPr bwMode="auto">
                <a:xfrm>
                  <a:off x="5123450" y="1263225"/>
                  <a:ext cx="11425" cy="12175"/>
                </a:xfrm>
                <a:custGeom>
                  <a:avLst/>
                  <a:gdLst>
                    <a:gd name="T0" fmla="*/ 1787109375 w 457"/>
                    <a:gd name="T1" fmla="*/ 9765625 h 487"/>
                    <a:gd name="T2" fmla="*/ 9765625 w 457"/>
                    <a:gd name="T3" fmla="*/ 2080078125 h 487"/>
                    <a:gd name="T4" fmla="*/ 9765625 w 457"/>
                    <a:gd name="T5" fmla="*/ 2147483646 h 487"/>
                    <a:gd name="T6" fmla="*/ 898437500 w 457"/>
                    <a:gd name="T7" fmla="*/ 2147483646 h 487"/>
                    <a:gd name="T8" fmla="*/ 2147483646 w 457"/>
                    <a:gd name="T9" fmla="*/ 2147483646 h 487"/>
                    <a:gd name="T10" fmla="*/ 2147483646 w 457"/>
                    <a:gd name="T11" fmla="*/ 2147483646 h 487"/>
                    <a:gd name="T12" fmla="*/ 2147483646 w 457"/>
                    <a:gd name="T13" fmla="*/ 1494140625 h 487"/>
                    <a:gd name="T14" fmla="*/ 2147483646 w 457"/>
                    <a:gd name="T15" fmla="*/ 898437500 h 487"/>
                    <a:gd name="T16" fmla="*/ 1787109375 w 457"/>
                    <a:gd name="T17" fmla="*/ 9765625 h 48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3356;p20"/>
                <p:cNvSpPr>
                  <a:spLocks/>
                </p:cNvSpPr>
                <p:nvPr/>
              </p:nvSpPr>
              <p:spPr bwMode="auto">
                <a:xfrm>
                  <a:off x="5120425" y="1295825"/>
                  <a:ext cx="13525" cy="11900"/>
                </a:xfrm>
                <a:custGeom>
                  <a:avLst/>
                  <a:gdLst>
                    <a:gd name="T0" fmla="*/ 2050781250 w 541"/>
                    <a:gd name="T1" fmla="*/ 9765625 h 476"/>
                    <a:gd name="T2" fmla="*/ 1787109375 w 541"/>
                    <a:gd name="T3" fmla="*/ 39062500 h 476"/>
                    <a:gd name="T4" fmla="*/ 302734375 w 541"/>
                    <a:gd name="T5" fmla="*/ 1523437500 h 476"/>
                    <a:gd name="T6" fmla="*/ 1484375000 w 541"/>
                    <a:gd name="T7" fmla="*/ 2147483646 h 476"/>
                    <a:gd name="T8" fmla="*/ 2147483646 w 541"/>
                    <a:gd name="T9" fmla="*/ 2147483646 h 476"/>
                    <a:gd name="T10" fmla="*/ 2147483646 w 541"/>
                    <a:gd name="T11" fmla="*/ 2147483646 h 476"/>
                    <a:gd name="T12" fmla="*/ 2147483646 w 541"/>
                    <a:gd name="T13" fmla="*/ 2147483646 h 476"/>
                    <a:gd name="T14" fmla="*/ 2050781250 w 541"/>
                    <a:gd name="T15" fmla="*/ 9765625 h 4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3" name="Google Shape;3357;p20"/>
                <p:cNvSpPr>
                  <a:spLocks/>
                </p:cNvSpPr>
                <p:nvPr/>
              </p:nvSpPr>
              <p:spPr bwMode="auto">
                <a:xfrm>
                  <a:off x="5120750" y="1332975"/>
                  <a:ext cx="6975" cy="5850"/>
                </a:xfrm>
                <a:custGeom>
                  <a:avLst/>
                  <a:gdLst>
                    <a:gd name="T0" fmla="*/ 1386718750 w 279"/>
                    <a:gd name="T1" fmla="*/ 9765625 h 234"/>
                    <a:gd name="T2" fmla="*/ 175781250 w 279"/>
                    <a:gd name="T3" fmla="*/ 1552734375 h 234"/>
                    <a:gd name="T4" fmla="*/ 1416015625 w 279"/>
                    <a:gd name="T5" fmla="*/ 2147483646 h 234"/>
                    <a:gd name="T6" fmla="*/ 2147483646 w 279"/>
                    <a:gd name="T7" fmla="*/ 957031250 h 234"/>
                    <a:gd name="T8" fmla="*/ 1386718750 w 279"/>
                    <a:gd name="T9" fmla="*/ 9765625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4" name="Google Shape;3358;p20"/>
                <p:cNvSpPr>
                  <a:spLocks/>
                </p:cNvSpPr>
                <p:nvPr/>
              </p:nvSpPr>
              <p:spPr bwMode="auto">
                <a:xfrm>
                  <a:off x="5105975" y="1370375"/>
                  <a:ext cx="16750" cy="15975"/>
                </a:xfrm>
                <a:custGeom>
                  <a:avLst/>
                  <a:gdLst>
                    <a:gd name="T0" fmla="*/ 2147483646 w 670"/>
                    <a:gd name="T1" fmla="*/ 0 h 639"/>
                    <a:gd name="T2" fmla="*/ 898437500 w 670"/>
                    <a:gd name="T3" fmla="*/ 1191406250 h 639"/>
                    <a:gd name="T4" fmla="*/ 605468750 w 670"/>
                    <a:gd name="T5" fmla="*/ 2147483646 h 639"/>
                    <a:gd name="T6" fmla="*/ 898437500 w 670"/>
                    <a:gd name="T7" fmla="*/ 2147483646 h 639"/>
                    <a:gd name="T8" fmla="*/ 2147483646 w 670"/>
                    <a:gd name="T9" fmla="*/ 2147483646 h 639"/>
                    <a:gd name="T10" fmla="*/ 2147483646 w 670"/>
                    <a:gd name="T11" fmla="*/ 2147483646 h 639"/>
                    <a:gd name="T12" fmla="*/ 2147483646 w 670"/>
                    <a:gd name="T13" fmla="*/ 2147483646 h 639"/>
                    <a:gd name="T14" fmla="*/ 2147483646 w 670"/>
                    <a:gd name="T15" fmla="*/ 2147483646 h 639"/>
                    <a:gd name="T16" fmla="*/ 2147483646 w 670"/>
                    <a:gd name="T17" fmla="*/ 2080078125 h 639"/>
                    <a:gd name="T18" fmla="*/ 2147483646 w 670"/>
                    <a:gd name="T19" fmla="*/ 0 h 6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5" name="Google Shape;3359;p20"/>
                <p:cNvSpPr>
                  <a:spLocks/>
                </p:cNvSpPr>
                <p:nvPr/>
              </p:nvSpPr>
              <p:spPr bwMode="auto">
                <a:xfrm>
                  <a:off x="5091000" y="1424850"/>
                  <a:ext cx="16300" cy="13975"/>
                </a:xfrm>
                <a:custGeom>
                  <a:avLst/>
                  <a:gdLst>
                    <a:gd name="T0" fmla="*/ 2147483646 w 652"/>
                    <a:gd name="T1" fmla="*/ 0 h 559"/>
                    <a:gd name="T2" fmla="*/ 517578125 w 652"/>
                    <a:gd name="T3" fmla="*/ 2147483646 h 559"/>
                    <a:gd name="T4" fmla="*/ 2147483646 w 652"/>
                    <a:gd name="T5" fmla="*/ 2147483646 h 559"/>
                    <a:gd name="T6" fmla="*/ 2147483646 w 652"/>
                    <a:gd name="T7" fmla="*/ 2147483646 h 559"/>
                    <a:gd name="T8" fmla="*/ 2147483646 w 652"/>
                    <a:gd name="T9" fmla="*/ 0 h 5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6" name="Google Shape;3360;p20"/>
                <p:cNvSpPr>
                  <a:spLocks/>
                </p:cNvSpPr>
                <p:nvPr/>
              </p:nvSpPr>
              <p:spPr bwMode="auto">
                <a:xfrm>
                  <a:off x="4953250" y="1287550"/>
                  <a:ext cx="7625" cy="11475"/>
                </a:xfrm>
                <a:custGeom>
                  <a:avLst/>
                  <a:gdLst>
                    <a:gd name="T0" fmla="*/ 1191406250 w 305"/>
                    <a:gd name="T1" fmla="*/ 0 h 459"/>
                    <a:gd name="T2" fmla="*/ 0 w 305"/>
                    <a:gd name="T3" fmla="*/ 1787109375 h 459"/>
                    <a:gd name="T4" fmla="*/ 302734375 w 305"/>
                    <a:gd name="T5" fmla="*/ 2147483646 h 459"/>
                    <a:gd name="T6" fmla="*/ 1191406250 w 305"/>
                    <a:gd name="T7" fmla="*/ 2147483646 h 459"/>
                    <a:gd name="T8" fmla="*/ 1904296875 w 305"/>
                    <a:gd name="T9" fmla="*/ 2147483646 h 459"/>
                    <a:gd name="T10" fmla="*/ 2147483646 w 305"/>
                    <a:gd name="T11" fmla="*/ 2147483646 h 459"/>
                    <a:gd name="T12" fmla="*/ 2147483646 w 305"/>
                    <a:gd name="T13" fmla="*/ 2147483646 h 459"/>
                    <a:gd name="T14" fmla="*/ 2147483646 w 305"/>
                    <a:gd name="T15" fmla="*/ 1191406250 h 459"/>
                    <a:gd name="T16" fmla="*/ 1191406250 w 305"/>
                    <a:gd name="T17" fmla="*/ 0 h 4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7" name="Google Shape;3361;p20"/>
                <p:cNvSpPr>
                  <a:spLocks/>
                </p:cNvSpPr>
                <p:nvPr/>
              </p:nvSpPr>
              <p:spPr bwMode="auto">
                <a:xfrm>
                  <a:off x="4961600" y="1323375"/>
                  <a:ext cx="9150" cy="6750"/>
                </a:xfrm>
                <a:custGeom>
                  <a:avLst/>
                  <a:gdLst>
                    <a:gd name="T0" fmla="*/ 2147483646 w 366"/>
                    <a:gd name="T1" fmla="*/ 0 h 270"/>
                    <a:gd name="T2" fmla="*/ 1494140625 w 366"/>
                    <a:gd name="T3" fmla="*/ 253906250 h 270"/>
                    <a:gd name="T4" fmla="*/ 595703125 w 366"/>
                    <a:gd name="T5" fmla="*/ 1142578125 h 270"/>
                    <a:gd name="T6" fmla="*/ 898437500 w 366"/>
                    <a:gd name="T7" fmla="*/ 2147483646 h 270"/>
                    <a:gd name="T8" fmla="*/ 1494140625 w 366"/>
                    <a:gd name="T9" fmla="*/ 2147483646 h 270"/>
                    <a:gd name="T10" fmla="*/ 2147483646 w 366"/>
                    <a:gd name="T11" fmla="*/ 2147483646 h 270"/>
                    <a:gd name="T12" fmla="*/ 2147483646 w 366"/>
                    <a:gd name="T13" fmla="*/ 2041015625 h 270"/>
                    <a:gd name="T14" fmla="*/ 2147483646 w 366"/>
                    <a:gd name="T15" fmla="*/ 556640625 h 270"/>
                    <a:gd name="T16" fmla="*/ 2147483646 w 366"/>
                    <a:gd name="T17" fmla="*/ 0 h 2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8" name="Google Shape;3362;p20"/>
                <p:cNvSpPr>
                  <a:spLocks/>
                </p:cNvSpPr>
                <p:nvPr/>
              </p:nvSpPr>
              <p:spPr bwMode="auto">
                <a:xfrm>
                  <a:off x="4961600" y="1357725"/>
                  <a:ext cx="13700" cy="14550"/>
                </a:xfrm>
                <a:custGeom>
                  <a:avLst/>
                  <a:gdLst>
                    <a:gd name="T0" fmla="*/ 2147483646 w 548"/>
                    <a:gd name="T1" fmla="*/ 9765625 h 582"/>
                    <a:gd name="T2" fmla="*/ 2080078125 w 548"/>
                    <a:gd name="T3" fmla="*/ 195312500 h 582"/>
                    <a:gd name="T4" fmla="*/ 9765625 w 548"/>
                    <a:gd name="T5" fmla="*/ 2147483646 h 582"/>
                    <a:gd name="T6" fmla="*/ 1494140625 w 548"/>
                    <a:gd name="T7" fmla="*/ 2147483646 h 582"/>
                    <a:gd name="T8" fmla="*/ 2147483646 w 548"/>
                    <a:gd name="T9" fmla="*/ 2147483646 h 582"/>
                    <a:gd name="T10" fmla="*/ 2147483646 w 548"/>
                    <a:gd name="T11" fmla="*/ 2147483646 h 582"/>
                    <a:gd name="T12" fmla="*/ 2147483646 w 548"/>
                    <a:gd name="T13" fmla="*/ 1972656250 h 582"/>
                    <a:gd name="T14" fmla="*/ 2147483646 w 548"/>
                    <a:gd name="T15" fmla="*/ 9765625 h 58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9" name="Google Shape;3363;p20"/>
                <p:cNvSpPr>
                  <a:spLocks/>
                </p:cNvSpPr>
                <p:nvPr/>
              </p:nvSpPr>
              <p:spPr bwMode="auto">
                <a:xfrm>
                  <a:off x="4974525" y="1398375"/>
                  <a:ext cx="12950" cy="16650"/>
                </a:xfrm>
                <a:custGeom>
                  <a:avLst/>
                  <a:gdLst>
                    <a:gd name="T0" fmla="*/ 1943359375 w 518"/>
                    <a:gd name="T1" fmla="*/ 0 h 666"/>
                    <a:gd name="T2" fmla="*/ 1484375000 w 518"/>
                    <a:gd name="T3" fmla="*/ 48828125 h 666"/>
                    <a:gd name="T4" fmla="*/ 0 w 518"/>
                    <a:gd name="T5" fmla="*/ 2147483646 h 666"/>
                    <a:gd name="T6" fmla="*/ 302734375 w 518"/>
                    <a:gd name="T7" fmla="*/ 2147483646 h 666"/>
                    <a:gd name="T8" fmla="*/ 1787109375 w 518"/>
                    <a:gd name="T9" fmla="*/ 2147483646 h 666"/>
                    <a:gd name="T10" fmla="*/ 2147483646 w 518"/>
                    <a:gd name="T11" fmla="*/ 2147483646 h 666"/>
                    <a:gd name="T12" fmla="*/ 2147483646 w 518"/>
                    <a:gd name="T13" fmla="*/ 2147483646 h 666"/>
                    <a:gd name="T14" fmla="*/ 2147483646 w 518"/>
                    <a:gd name="T15" fmla="*/ 2147483646 h 666"/>
                    <a:gd name="T16" fmla="*/ 2147483646 w 518"/>
                    <a:gd name="T17" fmla="*/ 2128906250 h 666"/>
                    <a:gd name="T18" fmla="*/ 1943359375 w 518"/>
                    <a:gd name="T19" fmla="*/ 0 h 66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0" name="Google Shape;3364;p20"/>
                <p:cNvSpPr>
                  <a:spLocks/>
                </p:cNvSpPr>
                <p:nvPr/>
              </p:nvSpPr>
              <p:spPr bwMode="auto">
                <a:xfrm>
                  <a:off x="5061900" y="1457750"/>
                  <a:ext cx="15225" cy="15425"/>
                </a:xfrm>
                <a:custGeom>
                  <a:avLst/>
                  <a:gdLst>
                    <a:gd name="T0" fmla="*/ 2147483646 w 609"/>
                    <a:gd name="T1" fmla="*/ 9765625 h 617"/>
                    <a:gd name="T2" fmla="*/ 898437500 w 609"/>
                    <a:gd name="T3" fmla="*/ 1191406250 h 617"/>
                    <a:gd name="T4" fmla="*/ 302734375 w 609"/>
                    <a:gd name="T5" fmla="*/ 2089843750 h 617"/>
                    <a:gd name="T6" fmla="*/ 9765625 w 609"/>
                    <a:gd name="T7" fmla="*/ 2147483646 h 617"/>
                    <a:gd name="T8" fmla="*/ 1884765625 w 609"/>
                    <a:gd name="T9" fmla="*/ 2147483646 h 617"/>
                    <a:gd name="T10" fmla="*/ 2147483646 w 609"/>
                    <a:gd name="T11" fmla="*/ 2147483646 h 617"/>
                    <a:gd name="T12" fmla="*/ 2147483646 w 609"/>
                    <a:gd name="T13" fmla="*/ 2147483646 h 617"/>
                    <a:gd name="T14" fmla="*/ 2147483646 w 609"/>
                    <a:gd name="T15" fmla="*/ 2147483646 h 617"/>
                    <a:gd name="T16" fmla="*/ 2147483646 w 609"/>
                    <a:gd name="T17" fmla="*/ 9765625 h 6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1" name="Google Shape;3365;p20"/>
                <p:cNvSpPr>
                  <a:spLocks/>
                </p:cNvSpPr>
                <p:nvPr/>
              </p:nvSpPr>
              <p:spPr bwMode="auto">
                <a:xfrm>
                  <a:off x="5055675" y="1484450"/>
                  <a:ext cx="16750" cy="14275"/>
                </a:xfrm>
                <a:custGeom>
                  <a:avLst/>
                  <a:gdLst>
                    <a:gd name="T0" fmla="*/ 2147483646 w 670"/>
                    <a:gd name="T1" fmla="*/ 0 h 571"/>
                    <a:gd name="T2" fmla="*/ 361328125 w 670"/>
                    <a:gd name="T3" fmla="*/ 2147483646 h 571"/>
                    <a:gd name="T4" fmla="*/ 2147483646 w 670"/>
                    <a:gd name="T5" fmla="*/ 2147483646 h 571"/>
                    <a:gd name="T6" fmla="*/ 2147483646 w 670"/>
                    <a:gd name="T7" fmla="*/ 2041015625 h 571"/>
                    <a:gd name="T8" fmla="*/ 2147483646 w 670"/>
                    <a:gd name="T9" fmla="*/ 0 h 5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2" name="Google Shape;3366;p20"/>
                <p:cNvSpPr>
                  <a:spLocks/>
                </p:cNvSpPr>
                <p:nvPr/>
              </p:nvSpPr>
              <p:spPr bwMode="auto">
                <a:xfrm>
                  <a:off x="4964200" y="1422625"/>
                  <a:ext cx="10350" cy="23800"/>
                </a:xfrm>
                <a:custGeom>
                  <a:avLst/>
                  <a:gdLst>
                    <a:gd name="T0" fmla="*/ 927734375 w 414"/>
                    <a:gd name="T1" fmla="*/ 0 h 952"/>
                    <a:gd name="T2" fmla="*/ 175781250 w 414"/>
                    <a:gd name="T3" fmla="*/ 966796875 h 952"/>
                    <a:gd name="T4" fmla="*/ 2147483646 w 414"/>
                    <a:gd name="T5" fmla="*/ 2147483646 h 952"/>
                    <a:gd name="T6" fmla="*/ 2147483646 w 414"/>
                    <a:gd name="T7" fmla="*/ 2147483646 h 952"/>
                    <a:gd name="T8" fmla="*/ 2147483646 w 414"/>
                    <a:gd name="T9" fmla="*/ 2147483646 h 952"/>
                    <a:gd name="T10" fmla="*/ 1660156250 w 414"/>
                    <a:gd name="T11" fmla="*/ 664062500 h 952"/>
                    <a:gd name="T12" fmla="*/ 927734375 w 414"/>
                    <a:gd name="T13" fmla="*/ 0 h 9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3" name="Google Shape;3367;p20"/>
                <p:cNvSpPr>
                  <a:spLocks/>
                </p:cNvSpPr>
                <p:nvPr/>
              </p:nvSpPr>
              <p:spPr bwMode="auto">
                <a:xfrm>
                  <a:off x="4975900" y="1468875"/>
                  <a:ext cx="12025" cy="10675"/>
                </a:xfrm>
                <a:custGeom>
                  <a:avLst/>
                  <a:gdLst>
                    <a:gd name="T0" fmla="*/ 2147483646 w 481"/>
                    <a:gd name="T1" fmla="*/ 9765625 h 427"/>
                    <a:gd name="T2" fmla="*/ 361328125 w 481"/>
                    <a:gd name="T3" fmla="*/ 2147483646 h 427"/>
                    <a:gd name="T4" fmla="*/ 2147483646 w 481"/>
                    <a:gd name="T5" fmla="*/ 2147483646 h 427"/>
                    <a:gd name="T6" fmla="*/ 2147483646 w 481"/>
                    <a:gd name="T7" fmla="*/ 1601562500 h 427"/>
                    <a:gd name="T8" fmla="*/ 2147483646 w 481"/>
                    <a:gd name="T9" fmla="*/ 9765625 h 4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4" name="Google Shape;3368;p20"/>
                <p:cNvSpPr>
                  <a:spLocks/>
                </p:cNvSpPr>
                <p:nvPr/>
              </p:nvSpPr>
              <p:spPr bwMode="auto">
                <a:xfrm>
                  <a:off x="4992175" y="1500950"/>
                  <a:ext cx="16425" cy="13950"/>
                </a:xfrm>
                <a:custGeom>
                  <a:avLst/>
                  <a:gdLst>
                    <a:gd name="T0" fmla="*/ 2147483646 w 657"/>
                    <a:gd name="T1" fmla="*/ 0 h 558"/>
                    <a:gd name="T2" fmla="*/ 527343750 w 657"/>
                    <a:gd name="T3" fmla="*/ 2147483646 h 558"/>
                    <a:gd name="T4" fmla="*/ 2147483646 w 657"/>
                    <a:gd name="T5" fmla="*/ 2147483646 h 558"/>
                    <a:gd name="T6" fmla="*/ 2147483646 w 657"/>
                    <a:gd name="T7" fmla="*/ 2128906250 h 558"/>
                    <a:gd name="T8" fmla="*/ 2147483646 w 657"/>
                    <a:gd name="T9" fmla="*/ 0 h 55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3" name="Google Shape;3369;p20"/>
              <p:cNvGrpSpPr>
                <a:grpSpLocks/>
              </p:cNvGrpSpPr>
              <p:nvPr/>
            </p:nvGrpSpPr>
            <p:grpSpPr bwMode="auto"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5" name="Google Shape;3370;p20"/>
                <p:cNvSpPr>
                  <a:spLocks/>
                </p:cNvSpPr>
                <p:nvPr/>
              </p:nvSpPr>
              <p:spPr bwMode="auto">
                <a:xfrm>
                  <a:off x="4935000" y="1585225"/>
                  <a:ext cx="49425" cy="45250"/>
                </a:xfrm>
                <a:custGeom>
                  <a:avLst/>
                  <a:gdLst>
                    <a:gd name="T0" fmla="*/ 2147483646 w 1977"/>
                    <a:gd name="T1" fmla="*/ 0 h 1810"/>
                    <a:gd name="T2" fmla="*/ 2147483646 w 1977"/>
                    <a:gd name="T3" fmla="*/ 966796875 h 1810"/>
                    <a:gd name="T4" fmla="*/ 2147483646 w 1977"/>
                    <a:gd name="T5" fmla="*/ 2147483646 h 1810"/>
                    <a:gd name="T6" fmla="*/ 2147483646 w 1977"/>
                    <a:gd name="T7" fmla="*/ 2147483646 h 1810"/>
                    <a:gd name="T8" fmla="*/ 2147483646 w 1977"/>
                    <a:gd name="T9" fmla="*/ 2147483646 h 1810"/>
                    <a:gd name="T10" fmla="*/ 2147483646 w 1977"/>
                    <a:gd name="T11" fmla="*/ 2147483646 h 1810"/>
                    <a:gd name="T12" fmla="*/ 605468750 w 1977"/>
                    <a:gd name="T13" fmla="*/ 2147483646 h 1810"/>
                    <a:gd name="T14" fmla="*/ 605468750 w 1977"/>
                    <a:gd name="T15" fmla="*/ 2147483646 h 1810"/>
                    <a:gd name="T16" fmla="*/ 2147483646 w 1977"/>
                    <a:gd name="T17" fmla="*/ 2147483646 h 1810"/>
                    <a:gd name="T18" fmla="*/ 2147483646 w 1977"/>
                    <a:gd name="T19" fmla="*/ 2147483646 h 1810"/>
                    <a:gd name="T20" fmla="*/ 2147483646 w 1977"/>
                    <a:gd name="T21" fmla="*/ 2147483646 h 1810"/>
                    <a:gd name="T22" fmla="*/ 2147483646 w 1977"/>
                    <a:gd name="T23" fmla="*/ 2147483646 h 1810"/>
                    <a:gd name="T24" fmla="*/ 2147483646 w 1977"/>
                    <a:gd name="T25" fmla="*/ 380859375 h 1810"/>
                    <a:gd name="T26" fmla="*/ 2147483646 w 1977"/>
                    <a:gd name="T27" fmla="*/ 0 h 181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6" name="Google Shape;3371;p20"/>
                <p:cNvSpPr>
                  <a:spLocks/>
                </p:cNvSpPr>
                <p:nvPr/>
              </p:nvSpPr>
              <p:spPr bwMode="auto">
                <a:xfrm>
                  <a:off x="4908400" y="1519450"/>
                  <a:ext cx="57025" cy="43300"/>
                </a:xfrm>
                <a:custGeom>
                  <a:avLst/>
                  <a:gdLst>
                    <a:gd name="T0" fmla="*/ 2147483646 w 2281"/>
                    <a:gd name="T1" fmla="*/ 9765625 h 1732"/>
                    <a:gd name="T2" fmla="*/ 2147483646 w 2281"/>
                    <a:gd name="T3" fmla="*/ 1132812500 h 1732"/>
                    <a:gd name="T4" fmla="*/ 302734375 w 2281"/>
                    <a:gd name="T5" fmla="*/ 2147483646 h 1732"/>
                    <a:gd name="T6" fmla="*/ 898437500 w 2281"/>
                    <a:gd name="T7" fmla="*/ 2147483646 h 1732"/>
                    <a:gd name="T8" fmla="*/ 2147483646 w 2281"/>
                    <a:gd name="T9" fmla="*/ 2147483646 h 1732"/>
                    <a:gd name="T10" fmla="*/ 2147483646 w 2281"/>
                    <a:gd name="T11" fmla="*/ 2060546875 h 1732"/>
                    <a:gd name="T12" fmla="*/ 2147483646 w 2281"/>
                    <a:gd name="T13" fmla="*/ 2147483646 h 1732"/>
                    <a:gd name="T14" fmla="*/ 2147483646 w 2281"/>
                    <a:gd name="T15" fmla="*/ 2147483646 h 1732"/>
                    <a:gd name="T16" fmla="*/ 2147483646 w 2281"/>
                    <a:gd name="T17" fmla="*/ 2147483646 h 1732"/>
                    <a:gd name="T18" fmla="*/ 2147483646 w 2281"/>
                    <a:gd name="T19" fmla="*/ 2147483646 h 1732"/>
                    <a:gd name="T20" fmla="*/ 2147483646 w 2281"/>
                    <a:gd name="T21" fmla="*/ 244140625 h 1732"/>
                    <a:gd name="T22" fmla="*/ 2147483646 w 2281"/>
                    <a:gd name="T23" fmla="*/ 9765625 h 17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7" name="Google Shape;3372;p20"/>
                <p:cNvSpPr>
                  <a:spLocks/>
                </p:cNvSpPr>
                <p:nvPr/>
              </p:nvSpPr>
              <p:spPr bwMode="auto">
                <a:xfrm>
                  <a:off x="4955525" y="1526100"/>
                  <a:ext cx="145925" cy="66900"/>
                </a:xfrm>
                <a:custGeom>
                  <a:avLst/>
                  <a:gdLst>
                    <a:gd name="T0" fmla="*/ 2147483646 w 5837"/>
                    <a:gd name="T1" fmla="*/ 9765625 h 2676"/>
                    <a:gd name="T2" fmla="*/ 2147483646 w 5837"/>
                    <a:gd name="T3" fmla="*/ 19531250 h 2676"/>
                    <a:gd name="T4" fmla="*/ 2147483646 w 5837"/>
                    <a:gd name="T5" fmla="*/ 2147483646 h 2676"/>
                    <a:gd name="T6" fmla="*/ 2147483646 w 5837"/>
                    <a:gd name="T7" fmla="*/ 2147483646 h 2676"/>
                    <a:gd name="T8" fmla="*/ 2147483646 w 5837"/>
                    <a:gd name="T9" fmla="*/ 2147483646 h 2676"/>
                    <a:gd name="T10" fmla="*/ 2147483646 w 5837"/>
                    <a:gd name="T11" fmla="*/ 2147483646 h 2676"/>
                    <a:gd name="T12" fmla="*/ 2147483646 w 5837"/>
                    <a:gd name="T13" fmla="*/ 2147483646 h 2676"/>
                    <a:gd name="T14" fmla="*/ 2147483646 w 5837"/>
                    <a:gd name="T15" fmla="*/ 2147483646 h 2676"/>
                    <a:gd name="T16" fmla="*/ 2147483646 w 5837"/>
                    <a:gd name="T17" fmla="*/ 2147483646 h 2676"/>
                    <a:gd name="T18" fmla="*/ 2147483646 w 5837"/>
                    <a:gd name="T19" fmla="*/ 2147483646 h 2676"/>
                    <a:gd name="T20" fmla="*/ 2147483646 w 5837"/>
                    <a:gd name="T21" fmla="*/ 2147483646 h 2676"/>
                    <a:gd name="T22" fmla="*/ 2147483646 w 5837"/>
                    <a:gd name="T23" fmla="*/ 2147483646 h 2676"/>
                    <a:gd name="T24" fmla="*/ 2147483646 w 5837"/>
                    <a:gd name="T25" fmla="*/ 2147483646 h 2676"/>
                    <a:gd name="T26" fmla="*/ 2147483646 w 5837"/>
                    <a:gd name="T27" fmla="*/ 2147483646 h 2676"/>
                    <a:gd name="T28" fmla="*/ 2147483646 w 5837"/>
                    <a:gd name="T29" fmla="*/ 2147483646 h 2676"/>
                    <a:gd name="T30" fmla="*/ 2147483646 w 5837"/>
                    <a:gd name="T31" fmla="*/ 1503906250 h 2676"/>
                    <a:gd name="T32" fmla="*/ 2147483646 w 5837"/>
                    <a:gd name="T33" fmla="*/ 9765625 h 26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8" name="Google Shape;3373;p20"/>
                <p:cNvSpPr>
                  <a:spLocks/>
                </p:cNvSpPr>
                <p:nvPr/>
              </p:nvSpPr>
              <p:spPr bwMode="auto">
                <a:xfrm>
                  <a:off x="5086000" y="1446175"/>
                  <a:ext cx="340675" cy="99100"/>
                </a:xfrm>
                <a:custGeom>
                  <a:avLst/>
                  <a:gdLst>
                    <a:gd name="T0" fmla="*/ 2147483646 w 13627"/>
                    <a:gd name="T1" fmla="*/ 0 h 3964"/>
                    <a:gd name="T2" fmla="*/ 2147483646 w 13627"/>
                    <a:gd name="T3" fmla="*/ 78125000 h 3964"/>
                    <a:gd name="T4" fmla="*/ 2147483646 w 13627"/>
                    <a:gd name="T5" fmla="*/ 2147483646 h 3964"/>
                    <a:gd name="T6" fmla="*/ 2147483646 w 13627"/>
                    <a:gd name="T7" fmla="*/ 2147483646 h 3964"/>
                    <a:gd name="T8" fmla="*/ 2147483646 w 13627"/>
                    <a:gd name="T9" fmla="*/ 2147483646 h 3964"/>
                    <a:gd name="T10" fmla="*/ 2147483646 w 13627"/>
                    <a:gd name="T11" fmla="*/ 2147483646 h 3964"/>
                    <a:gd name="T12" fmla="*/ 2147483646 w 13627"/>
                    <a:gd name="T13" fmla="*/ 2147483646 h 3964"/>
                    <a:gd name="T14" fmla="*/ 2147483646 w 13627"/>
                    <a:gd name="T15" fmla="*/ 2147483646 h 3964"/>
                    <a:gd name="T16" fmla="*/ 2147483646 w 13627"/>
                    <a:gd name="T17" fmla="*/ 0 h 396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9" name="Google Shape;3374;p20"/>
                <p:cNvSpPr>
                  <a:spLocks/>
                </p:cNvSpPr>
                <p:nvPr/>
              </p:nvSpPr>
              <p:spPr bwMode="auto">
                <a:xfrm>
                  <a:off x="4906125" y="1545675"/>
                  <a:ext cx="59300" cy="62000"/>
                </a:xfrm>
                <a:custGeom>
                  <a:avLst/>
                  <a:gdLst>
                    <a:gd name="T0" fmla="*/ 2147483646 w 2372"/>
                    <a:gd name="T1" fmla="*/ 0 h 2480"/>
                    <a:gd name="T2" fmla="*/ 2147483646 w 2372"/>
                    <a:gd name="T3" fmla="*/ 2147483646 h 2480"/>
                    <a:gd name="T4" fmla="*/ 2147483646 w 2372"/>
                    <a:gd name="T5" fmla="*/ 2147483646 h 2480"/>
                    <a:gd name="T6" fmla="*/ 605468750 w 2372"/>
                    <a:gd name="T7" fmla="*/ 2147483646 h 2480"/>
                    <a:gd name="T8" fmla="*/ 302734375 w 2372"/>
                    <a:gd name="T9" fmla="*/ 2147483646 h 2480"/>
                    <a:gd name="T10" fmla="*/ 605468750 w 2372"/>
                    <a:gd name="T11" fmla="*/ 2147483646 h 2480"/>
                    <a:gd name="T12" fmla="*/ 1494140625 w 2372"/>
                    <a:gd name="T13" fmla="*/ 2147483646 h 2480"/>
                    <a:gd name="T14" fmla="*/ 2147483646 w 2372"/>
                    <a:gd name="T15" fmla="*/ 2147483646 h 2480"/>
                    <a:gd name="T16" fmla="*/ 2147483646 w 2372"/>
                    <a:gd name="T17" fmla="*/ 2147483646 h 2480"/>
                    <a:gd name="T18" fmla="*/ 2147483646 w 2372"/>
                    <a:gd name="T19" fmla="*/ 2147483646 h 2480"/>
                    <a:gd name="T20" fmla="*/ 2147483646 w 2372"/>
                    <a:gd name="T21" fmla="*/ 2147483646 h 2480"/>
                    <a:gd name="T22" fmla="*/ 2147483646 w 2372"/>
                    <a:gd name="T23" fmla="*/ 2147483646 h 2480"/>
                    <a:gd name="T24" fmla="*/ 2147483646 w 2372"/>
                    <a:gd name="T25" fmla="*/ 2147483646 h 2480"/>
                    <a:gd name="T26" fmla="*/ 2147483646 w 2372"/>
                    <a:gd name="T27" fmla="*/ 2147483646 h 2480"/>
                    <a:gd name="T28" fmla="*/ 2147483646 w 2372"/>
                    <a:gd name="T29" fmla="*/ 2147483646 h 2480"/>
                    <a:gd name="T30" fmla="*/ 2147483646 w 2372"/>
                    <a:gd name="T31" fmla="*/ 390625000 h 2480"/>
                    <a:gd name="T32" fmla="*/ 2147483646 w 2372"/>
                    <a:gd name="T33" fmla="*/ 0 h 248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0" name="Google Shape;3375;p20"/>
                <p:cNvSpPr/>
                <p:nvPr/>
              </p:nvSpPr>
              <p:spPr>
                <a:xfrm>
                  <a:off x="5014046" y="1579690"/>
                  <a:ext cx="108498" cy="325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1" name="Google Shape;3376;p20"/>
                <p:cNvSpPr/>
                <p:nvPr/>
              </p:nvSpPr>
              <p:spPr>
                <a:xfrm>
                  <a:off x="5033811" y="1581024"/>
                  <a:ext cx="250380" cy="2691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2" name="Google Shape;3377;p20"/>
                <p:cNvSpPr>
                  <a:spLocks/>
                </p:cNvSpPr>
                <p:nvPr/>
              </p:nvSpPr>
              <p:spPr bwMode="auto">
                <a:xfrm>
                  <a:off x="5032275" y="1649825"/>
                  <a:ext cx="49425" cy="214975"/>
                </a:xfrm>
                <a:custGeom>
                  <a:avLst/>
                  <a:gdLst>
                    <a:gd name="T0" fmla="*/ 927734375 w 1977"/>
                    <a:gd name="T1" fmla="*/ 0 h 8599"/>
                    <a:gd name="T2" fmla="*/ 302734375 w 1977"/>
                    <a:gd name="T3" fmla="*/ 673828125 h 8599"/>
                    <a:gd name="T4" fmla="*/ 2147483646 w 1977"/>
                    <a:gd name="T5" fmla="*/ 2147483646 h 8599"/>
                    <a:gd name="T6" fmla="*/ 2147483646 w 1977"/>
                    <a:gd name="T7" fmla="*/ 2147483646 h 8599"/>
                    <a:gd name="T8" fmla="*/ 2147483646 w 1977"/>
                    <a:gd name="T9" fmla="*/ 2147483646 h 8599"/>
                    <a:gd name="T10" fmla="*/ 2147483646 w 1977"/>
                    <a:gd name="T11" fmla="*/ 2147483646 h 8599"/>
                    <a:gd name="T12" fmla="*/ 2147483646 w 1977"/>
                    <a:gd name="T13" fmla="*/ 2147483646 h 8599"/>
                    <a:gd name="T14" fmla="*/ 2147483646 w 1977"/>
                    <a:gd name="T15" fmla="*/ 2147483646 h 8599"/>
                    <a:gd name="T16" fmla="*/ 2147483646 w 1977"/>
                    <a:gd name="T17" fmla="*/ 2147483646 h 8599"/>
                    <a:gd name="T18" fmla="*/ 1787109375 w 1977"/>
                    <a:gd name="T19" fmla="*/ 673828125 h 8599"/>
                    <a:gd name="T20" fmla="*/ 927734375 w 1977"/>
                    <a:gd name="T21" fmla="*/ 0 h 859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3" name="Google Shape;3378;p20"/>
                <p:cNvSpPr>
                  <a:spLocks/>
                </p:cNvSpPr>
                <p:nvPr/>
              </p:nvSpPr>
              <p:spPr bwMode="auto">
                <a:xfrm>
                  <a:off x="5042150" y="1642425"/>
                  <a:ext cx="58550" cy="198250"/>
                </a:xfrm>
                <a:custGeom>
                  <a:avLst/>
                  <a:gdLst>
                    <a:gd name="T0" fmla="*/ 2147483646 w 2342"/>
                    <a:gd name="T1" fmla="*/ 9765625 h 7930"/>
                    <a:gd name="T2" fmla="*/ 898437500 w 2342"/>
                    <a:gd name="T3" fmla="*/ 888671875 h 7930"/>
                    <a:gd name="T4" fmla="*/ 2147483646 w 2342"/>
                    <a:gd name="T5" fmla="*/ 2147483646 h 7930"/>
                    <a:gd name="T6" fmla="*/ 2147483646 w 2342"/>
                    <a:gd name="T7" fmla="*/ 2147483646 h 7930"/>
                    <a:gd name="T8" fmla="*/ 2147483646 w 2342"/>
                    <a:gd name="T9" fmla="*/ 2147483646 h 7930"/>
                    <a:gd name="T10" fmla="*/ 2147483646 w 2342"/>
                    <a:gd name="T11" fmla="*/ 2147483646 h 7930"/>
                    <a:gd name="T12" fmla="*/ 2147483646 w 2342"/>
                    <a:gd name="T13" fmla="*/ 2147483646 h 7930"/>
                    <a:gd name="T14" fmla="*/ 2147483646 w 2342"/>
                    <a:gd name="T15" fmla="*/ 2147483646 h 7930"/>
                    <a:gd name="T16" fmla="*/ 2147483646 w 2342"/>
                    <a:gd name="T17" fmla="*/ 2147483646 h 7930"/>
                    <a:gd name="T18" fmla="*/ 2147483646 w 2342"/>
                    <a:gd name="T19" fmla="*/ 2147483646 h 7930"/>
                    <a:gd name="T20" fmla="*/ 2147483646 w 2342"/>
                    <a:gd name="T21" fmla="*/ 595703125 h 7930"/>
                    <a:gd name="T22" fmla="*/ 2147483646 w 2342"/>
                    <a:gd name="T23" fmla="*/ 9765625 h 793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4" name="Google Shape;3379;p20"/>
                <p:cNvSpPr>
                  <a:spLocks/>
                </p:cNvSpPr>
                <p:nvPr/>
              </p:nvSpPr>
              <p:spPr bwMode="auto">
                <a:xfrm>
                  <a:off x="5116750" y="1617900"/>
                  <a:ext cx="126750" cy="159950"/>
                </a:xfrm>
                <a:custGeom>
                  <a:avLst/>
                  <a:gdLst>
                    <a:gd name="T0" fmla="*/ 1386718750 w 5070"/>
                    <a:gd name="T1" fmla="*/ 9765625 h 6398"/>
                    <a:gd name="T2" fmla="*/ 253906250 w 5070"/>
                    <a:gd name="T3" fmla="*/ 1562500000 h 6398"/>
                    <a:gd name="T4" fmla="*/ 2147483646 w 5070"/>
                    <a:gd name="T5" fmla="*/ 2147483646 h 6398"/>
                    <a:gd name="T6" fmla="*/ 2147483646 w 5070"/>
                    <a:gd name="T7" fmla="*/ 2147483646 h 6398"/>
                    <a:gd name="T8" fmla="*/ 2147483646 w 5070"/>
                    <a:gd name="T9" fmla="*/ 2147483646 h 6398"/>
                    <a:gd name="T10" fmla="*/ 2147483646 w 5070"/>
                    <a:gd name="T11" fmla="*/ 2147483646 h 6398"/>
                    <a:gd name="T12" fmla="*/ 2147483646 w 5070"/>
                    <a:gd name="T13" fmla="*/ 2147483646 h 6398"/>
                    <a:gd name="T14" fmla="*/ 2147483646 w 5070"/>
                    <a:gd name="T15" fmla="*/ 2147483646 h 6398"/>
                    <a:gd name="T16" fmla="*/ 2147483646 w 5070"/>
                    <a:gd name="T17" fmla="*/ 2147483646 h 6398"/>
                    <a:gd name="T18" fmla="*/ 2147483646 w 5070"/>
                    <a:gd name="T19" fmla="*/ 2147483646 h 6398"/>
                    <a:gd name="T20" fmla="*/ 1738281250 w 5070"/>
                    <a:gd name="T21" fmla="*/ 78125000 h 6398"/>
                    <a:gd name="T22" fmla="*/ 1386718750 w 5070"/>
                    <a:gd name="T23" fmla="*/ 9765625 h 639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5" name="Google Shape;3380;p20"/>
                <p:cNvSpPr>
                  <a:spLocks/>
                </p:cNvSpPr>
                <p:nvPr/>
              </p:nvSpPr>
              <p:spPr bwMode="auto">
                <a:xfrm>
                  <a:off x="5074825" y="1568200"/>
                  <a:ext cx="182575" cy="182725"/>
                </a:xfrm>
                <a:custGeom>
                  <a:avLst/>
                  <a:gdLst>
                    <a:gd name="T0" fmla="*/ 2147483646 w 7303"/>
                    <a:gd name="T1" fmla="*/ 0 h 7309"/>
                    <a:gd name="T2" fmla="*/ 2080078125 w 7303"/>
                    <a:gd name="T3" fmla="*/ 205078125 h 7309"/>
                    <a:gd name="T4" fmla="*/ 2147483646 w 7303"/>
                    <a:gd name="T5" fmla="*/ 2147483646 h 7309"/>
                    <a:gd name="T6" fmla="*/ 2147483646 w 7303"/>
                    <a:gd name="T7" fmla="*/ 2147483646 h 7309"/>
                    <a:gd name="T8" fmla="*/ 2147483646 w 7303"/>
                    <a:gd name="T9" fmla="*/ 2147483646 h 7309"/>
                    <a:gd name="T10" fmla="*/ 2147483646 w 7303"/>
                    <a:gd name="T11" fmla="*/ 2147483646 h 7309"/>
                    <a:gd name="T12" fmla="*/ 2147483646 w 7303"/>
                    <a:gd name="T13" fmla="*/ 2147483646 h 7309"/>
                    <a:gd name="T14" fmla="*/ 2147483646 w 7303"/>
                    <a:gd name="T15" fmla="*/ 2147483646 h 7309"/>
                    <a:gd name="T16" fmla="*/ 2147483646 w 7303"/>
                    <a:gd name="T17" fmla="*/ 2147483646 h 7309"/>
                    <a:gd name="T18" fmla="*/ 2147483646 w 7303"/>
                    <a:gd name="T19" fmla="*/ 0 h 730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" name="Google Shape;3381;p20"/>
                <p:cNvSpPr>
                  <a:spLocks/>
                </p:cNvSpPr>
                <p:nvPr/>
              </p:nvSpPr>
              <p:spPr bwMode="auto">
                <a:xfrm>
                  <a:off x="5241250" y="1759425"/>
                  <a:ext cx="11425" cy="12950"/>
                </a:xfrm>
                <a:custGeom>
                  <a:avLst/>
                  <a:gdLst>
                    <a:gd name="T0" fmla="*/ 1787109375 w 457"/>
                    <a:gd name="T1" fmla="*/ 9765625 h 518"/>
                    <a:gd name="T2" fmla="*/ 302734375 w 457"/>
                    <a:gd name="T3" fmla="*/ 1191406250 h 518"/>
                    <a:gd name="T4" fmla="*/ 302734375 w 457"/>
                    <a:gd name="T5" fmla="*/ 2147483646 h 518"/>
                    <a:gd name="T6" fmla="*/ 302734375 w 457"/>
                    <a:gd name="T7" fmla="*/ 2147483646 h 518"/>
                    <a:gd name="T8" fmla="*/ 2147483646 w 457"/>
                    <a:gd name="T9" fmla="*/ 2147483646 h 518"/>
                    <a:gd name="T10" fmla="*/ 2147483646 w 457"/>
                    <a:gd name="T11" fmla="*/ 2147483646 h 518"/>
                    <a:gd name="T12" fmla="*/ 2147483646 w 457"/>
                    <a:gd name="T13" fmla="*/ 2147483646 h 518"/>
                    <a:gd name="T14" fmla="*/ 2147483646 w 457"/>
                    <a:gd name="T15" fmla="*/ 605468750 h 518"/>
                    <a:gd name="T16" fmla="*/ 1787109375 w 457"/>
                    <a:gd name="T17" fmla="*/ 9765625 h 5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" name="Google Shape;3382;p20"/>
                <p:cNvSpPr>
                  <a:spLocks/>
                </p:cNvSpPr>
                <p:nvPr/>
              </p:nvSpPr>
              <p:spPr bwMode="auto">
                <a:xfrm>
                  <a:off x="5223975" y="1731250"/>
                  <a:ext cx="12725" cy="11575"/>
                </a:xfrm>
                <a:custGeom>
                  <a:avLst/>
                  <a:gdLst>
                    <a:gd name="T0" fmla="*/ 2147483646 w 509"/>
                    <a:gd name="T1" fmla="*/ 9765625 h 463"/>
                    <a:gd name="T2" fmla="*/ 1113281250 w 509"/>
                    <a:gd name="T3" fmla="*/ 625000000 h 463"/>
                    <a:gd name="T4" fmla="*/ 1113281250 w 509"/>
                    <a:gd name="T5" fmla="*/ 1220703125 h 463"/>
                    <a:gd name="T6" fmla="*/ 2147483646 w 509"/>
                    <a:gd name="T7" fmla="*/ 2147483646 h 463"/>
                    <a:gd name="T8" fmla="*/ 2147483646 w 509"/>
                    <a:gd name="T9" fmla="*/ 2147483646 h 463"/>
                    <a:gd name="T10" fmla="*/ 2147483646 w 509"/>
                    <a:gd name="T11" fmla="*/ 2147483646 h 463"/>
                    <a:gd name="T12" fmla="*/ 2147483646 w 509"/>
                    <a:gd name="T13" fmla="*/ 332031250 h 463"/>
                    <a:gd name="T14" fmla="*/ 2147483646 w 509"/>
                    <a:gd name="T15" fmla="*/ 9765625 h 46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" name="Google Shape;3383;p20"/>
                <p:cNvSpPr>
                  <a:spLocks/>
                </p:cNvSpPr>
                <p:nvPr/>
              </p:nvSpPr>
              <p:spPr bwMode="auto">
                <a:xfrm>
                  <a:off x="5210375" y="1704850"/>
                  <a:ext cx="6750" cy="6600"/>
                </a:xfrm>
                <a:custGeom>
                  <a:avLst/>
                  <a:gdLst>
                    <a:gd name="T0" fmla="*/ 1357421875 w 270"/>
                    <a:gd name="T1" fmla="*/ 0 h 264"/>
                    <a:gd name="T2" fmla="*/ 185546875 w 270"/>
                    <a:gd name="T3" fmla="*/ 1738281250 h 264"/>
                    <a:gd name="T4" fmla="*/ 1181640625 w 270"/>
                    <a:gd name="T5" fmla="*/ 2147483646 h 264"/>
                    <a:gd name="T6" fmla="*/ 2147483646 w 270"/>
                    <a:gd name="T7" fmla="*/ 849609375 h 264"/>
                    <a:gd name="T8" fmla="*/ 1357421875 w 270"/>
                    <a:gd name="T9" fmla="*/ 0 h 2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" name="Google Shape;3384;p20"/>
                <p:cNvSpPr>
                  <a:spLocks/>
                </p:cNvSpPr>
                <p:nvPr/>
              </p:nvSpPr>
              <p:spPr bwMode="auto">
                <a:xfrm>
                  <a:off x="5177425" y="1667500"/>
                  <a:ext cx="15975" cy="15600"/>
                </a:xfrm>
                <a:custGeom>
                  <a:avLst/>
                  <a:gdLst>
                    <a:gd name="T0" fmla="*/ 2147483646 w 639"/>
                    <a:gd name="T1" fmla="*/ 0 h 624"/>
                    <a:gd name="T2" fmla="*/ 1191406250 w 639"/>
                    <a:gd name="T3" fmla="*/ 292968750 h 624"/>
                    <a:gd name="T4" fmla="*/ 0 w 639"/>
                    <a:gd name="T5" fmla="*/ 2147483646 h 624"/>
                    <a:gd name="T6" fmla="*/ 0 w 639"/>
                    <a:gd name="T7" fmla="*/ 2147483646 h 624"/>
                    <a:gd name="T8" fmla="*/ 1484375000 w 639"/>
                    <a:gd name="T9" fmla="*/ 2147483646 h 624"/>
                    <a:gd name="T10" fmla="*/ 2147483646 w 639"/>
                    <a:gd name="T11" fmla="*/ 2147483646 h 624"/>
                    <a:gd name="T12" fmla="*/ 2147483646 w 639"/>
                    <a:gd name="T13" fmla="*/ 2147483646 h 624"/>
                    <a:gd name="T14" fmla="*/ 2147483646 w 639"/>
                    <a:gd name="T15" fmla="*/ 2147483646 h 624"/>
                    <a:gd name="T16" fmla="*/ 2147483646 w 639"/>
                    <a:gd name="T17" fmla="*/ 1191406250 h 624"/>
                    <a:gd name="T18" fmla="*/ 2147483646 w 639"/>
                    <a:gd name="T19" fmla="*/ 0 h 624"/>
                    <a:gd name="T20" fmla="*/ 2147483646 w 639"/>
                    <a:gd name="T21" fmla="*/ 0 h 6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lnTo>
                        <a:pt x="334" y="0"/>
                      </a:ln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0" name="Google Shape;3385;p20"/>
                <p:cNvSpPr>
                  <a:spLocks/>
                </p:cNvSpPr>
                <p:nvPr/>
              </p:nvSpPr>
              <p:spPr bwMode="auto">
                <a:xfrm>
                  <a:off x="5138100" y="1626200"/>
                  <a:ext cx="17075" cy="14000"/>
                </a:xfrm>
                <a:custGeom>
                  <a:avLst/>
                  <a:gdLst>
                    <a:gd name="T0" fmla="*/ 2147483646 w 683"/>
                    <a:gd name="T1" fmla="*/ 9765625 h 560"/>
                    <a:gd name="T2" fmla="*/ 517578125 w 683"/>
                    <a:gd name="T3" fmla="*/ 2147483646 h 560"/>
                    <a:gd name="T4" fmla="*/ 2147483646 w 683"/>
                    <a:gd name="T5" fmla="*/ 2147483646 h 560"/>
                    <a:gd name="T6" fmla="*/ 2147483646 w 683"/>
                    <a:gd name="T7" fmla="*/ 2147483646 h 560"/>
                    <a:gd name="T8" fmla="*/ 2147483646 w 683"/>
                    <a:gd name="T9" fmla="*/ 9765625 h 56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1" name="Google Shape;3386;p20"/>
                <p:cNvSpPr>
                  <a:spLocks/>
                </p:cNvSpPr>
                <p:nvPr/>
              </p:nvSpPr>
              <p:spPr bwMode="auto">
                <a:xfrm>
                  <a:off x="5079400" y="1815600"/>
                  <a:ext cx="9125" cy="11500"/>
                </a:xfrm>
                <a:custGeom>
                  <a:avLst/>
                  <a:gdLst>
                    <a:gd name="T0" fmla="*/ 1142578125 w 365"/>
                    <a:gd name="T1" fmla="*/ 0 h 460"/>
                    <a:gd name="T2" fmla="*/ 0 w 365"/>
                    <a:gd name="T3" fmla="*/ 625000000 h 460"/>
                    <a:gd name="T4" fmla="*/ 0 w 365"/>
                    <a:gd name="T5" fmla="*/ 2109375000 h 460"/>
                    <a:gd name="T6" fmla="*/ 0 w 365"/>
                    <a:gd name="T7" fmla="*/ 2147483646 h 460"/>
                    <a:gd name="T8" fmla="*/ 2080078125 w 365"/>
                    <a:gd name="T9" fmla="*/ 2147483646 h 460"/>
                    <a:gd name="T10" fmla="*/ 2147483646 w 365"/>
                    <a:gd name="T11" fmla="*/ 2147483646 h 460"/>
                    <a:gd name="T12" fmla="*/ 2147483646 w 365"/>
                    <a:gd name="T13" fmla="*/ 1513671875 h 460"/>
                    <a:gd name="T14" fmla="*/ 2080078125 w 365"/>
                    <a:gd name="T15" fmla="*/ 332031250 h 460"/>
                    <a:gd name="T16" fmla="*/ 1142578125 w 365"/>
                    <a:gd name="T17" fmla="*/ 0 h 4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2" name="Google Shape;3387;p20"/>
                <p:cNvSpPr>
                  <a:spLocks/>
                </p:cNvSpPr>
                <p:nvPr/>
              </p:nvSpPr>
              <p:spPr bwMode="auto">
                <a:xfrm>
                  <a:off x="5071025" y="1784500"/>
                  <a:ext cx="8400" cy="7175"/>
                </a:xfrm>
                <a:custGeom>
                  <a:avLst/>
                  <a:gdLst>
                    <a:gd name="T0" fmla="*/ 1787109375 w 336"/>
                    <a:gd name="T1" fmla="*/ 9765625 h 287"/>
                    <a:gd name="T2" fmla="*/ 898437500 w 336"/>
                    <a:gd name="T3" fmla="*/ 302734375 h 287"/>
                    <a:gd name="T4" fmla="*/ 302734375 w 336"/>
                    <a:gd name="T5" fmla="*/ 605468750 h 287"/>
                    <a:gd name="T6" fmla="*/ 302734375 w 336"/>
                    <a:gd name="T7" fmla="*/ 2089843750 h 287"/>
                    <a:gd name="T8" fmla="*/ 1367187500 w 336"/>
                    <a:gd name="T9" fmla="*/ 2147483646 h 287"/>
                    <a:gd name="T10" fmla="*/ 1787109375 w 336"/>
                    <a:gd name="T11" fmla="*/ 2147483646 h 287"/>
                    <a:gd name="T12" fmla="*/ 2147483646 w 336"/>
                    <a:gd name="T13" fmla="*/ 1494140625 h 287"/>
                    <a:gd name="T14" fmla="*/ 2147483646 w 336"/>
                    <a:gd name="T15" fmla="*/ 302734375 h 287"/>
                    <a:gd name="T16" fmla="*/ 1787109375 w 336"/>
                    <a:gd name="T17" fmla="*/ 9765625 h 28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3" name="Google Shape;3388;p20"/>
                <p:cNvSpPr>
                  <a:spLocks/>
                </p:cNvSpPr>
                <p:nvPr/>
              </p:nvSpPr>
              <p:spPr bwMode="auto">
                <a:xfrm>
                  <a:off x="5055075" y="1744425"/>
                  <a:ext cx="12950" cy="14475"/>
                </a:xfrm>
                <a:custGeom>
                  <a:avLst/>
                  <a:gdLst>
                    <a:gd name="T0" fmla="*/ 2147483646 w 518"/>
                    <a:gd name="T1" fmla="*/ 9765625 h 579"/>
                    <a:gd name="T2" fmla="*/ 595703125 w 518"/>
                    <a:gd name="T3" fmla="*/ 1123046875 h 579"/>
                    <a:gd name="T4" fmla="*/ 302734375 w 518"/>
                    <a:gd name="T5" fmla="*/ 2147483646 h 579"/>
                    <a:gd name="T6" fmla="*/ 2147483646 w 518"/>
                    <a:gd name="T7" fmla="*/ 2147483646 h 579"/>
                    <a:gd name="T8" fmla="*/ 2147483646 w 518"/>
                    <a:gd name="T9" fmla="*/ 2147483646 h 579"/>
                    <a:gd name="T10" fmla="*/ 2147483646 w 518"/>
                    <a:gd name="T11" fmla="*/ 2147483646 h 579"/>
                    <a:gd name="T12" fmla="*/ 2147483646 w 518"/>
                    <a:gd name="T13" fmla="*/ 527343750 h 579"/>
                    <a:gd name="T14" fmla="*/ 2147483646 w 518"/>
                    <a:gd name="T15" fmla="*/ 9765625 h 57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4" name="Google Shape;3389;p20"/>
                <p:cNvSpPr>
                  <a:spLocks/>
                </p:cNvSpPr>
                <p:nvPr/>
              </p:nvSpPr>
              <p:spPr bwMode="auto">
                <a:xfrm>
                  <a:off x="5046725" y="1700900"/>
                  <a:ext cx="13700" cy="16150"/>
                </a:xfrm>
                <a:custGeom>
                  <a:avLst/>
                  <a:gdLst>
                    <a:gd name="T0" fmla="*/ 2147483646 w 548"/>
                    <a:gd name="T1" fmla="*/ 0 h 646"/>
                    <a:gd name="T2" fmla="*/ 595703125 w 548"/>
                    <a:gd name="T3" fmla="*/ 908203125 h 646"/>
                    <a:gd name="T4" fmla="*/ 292968750 w 548"/>
                    <a:gd name="T5" fmla="*/ 2147483646 h 646"/>
                    <a:gd name="T6" fmla="*/ 595703125 w 548"/>
                    <a:gd name="T7" fmla="*/ 2147483646 h 646"/>
                    <a:gd name="T8" fmla="*/ 2147483646 w 548"/>
                    <a:gd name="T9" fmla="*/ 2147483646 h 646"/>
                    <a:gd name="T10" fmla="*/ 2147483646 w 548"/>
                    <a:gd name="T11" fmla="*/ 2147483646 h 646"/>
                    <a:gd name="T12" fmla="*/ 2147483646 w 548"/>
                    <a:gd name="T13" fmla="*/ 2147483646 h 646"/>
                    <a:gd name="T14" fmla="*/ 2147483646 w 548"/>
                    <a:gd name="T15" fmla="*/ 1796875000 h 646"/>
                    <a:gd name="T16" fmla="*/ 2147483646 w 548"/>
                    <a:gd name="T17" fmla="*/ 312500000 h 646"/>
                    <a:gd name="T18" fmla="*/ 2147483646 w 548"/>
                    <a:gd name="T19" fmla="*/ 0 h 6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5" name="Google Shape;3390;p20"/>
                <p:cNvSpPr>
                  <a:spLocks/>
                </p:cNvSpPr>
                <p:nvPr/>
              </p:nvSpPr>
              <p:spPr bwMode="auto">
                <a:xfrm>
                  <a:off x="5096100" y="1610500"/>
                  <a:ext cx="16750" cy="14450"/>
                </a:xfrm>
                <a:custGeom>
                  <a:avLst/>
                  <a:gdLst>
                    <a:gd name="T0" fmla="*/ 1787109375 w 670"/>
                    <a:gd name="T1" fmla="*/ 0 h 578"/>
                    <a:gd name="T2" fmla="*/ 302734375 w 670"/>
                    <a:gd name="T3" fmla="*/ 2147483646 h 578"/>
                    <a:gd name="T4" fmla="*/ 1787109375 w 670"/>
                    <a:gd name="T5" fmla="*/ 2147483646 h 578"/>
                    <a:gd name="T6" fmla="*/ 2147483646 w 670"/>
                    <a:gd name="T7" fmla="*/ 2147483646 h 578"/>
                    <a:gd name="T8" fmla="*/ 2147483646 w 670"/>
                    <a:gd name="T9" fmla="*/ 2147483646 h 578"/>
                    <a:gd name="T10" fmla="*/ 2147483646 w 670"/>
                    <a:gd name="T11" fmla="*/ 2147483646 h 578"/>
                    <a:gd name="T12" fmla="*/ 2147483646 w 670"/>
                    <a:gd name="T13" fmla="*/ 1191406250 h 578"/>
                    <a:gd name="T14" fmla="*/ 2147483646 w 670"/>
                    <a:gd name="T15" fmla="*/ 302734375 h 578"/>
                    <a:gd name="T16" fmla="*/ 1787109375 w 670"/>
                    <a:gd name="T17" fmla="*/ 0 h 57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6" name="Google Shape;3391;p20"/>
                <p:cNvSpPr>
                  <a:spLocks/>
                </p:cNvSpPr>
                <p:nvPr/>
              </p:nvSpPr>
              <p:spPr bwMode="auto">
                <a:xfrm>
                  <a:off x="5080300" y="1590075"/>
                  <a:ext cx="17225" cy="13725"/>
                </a:xfrm>
                <a:custGeom>
                  <a:avLst/>
                  <a:gdLst>
                    <a:gd name="T0" fmla="*/ 2147483646 w 689"/>
                    <a:gd name="T1" fmla="*/ 0 h 549"/>
                    <a:gd name="T2" fmla="*/ 537109375 w 689"/>
                    <a:gd name="T3" fmla="*/ 2147483646 h 549"/>
                    <a:gd name="T4" fmla="*/ 2147483646 w 689"/>
                    <a:gd name="T5" fmla="*/ 2147483646 h 549"/>
                    <a:gd name="T6" fmla="*/ 2147483646 w 689"/>
                    <a:gd name="T7" fmla="*/ 2041015625 h 549"/>
                    <a:gd name="T8" fmla="*/ 2147483646 w 689"/>
                    <a:gd name="T9" fmla="*/ 0 h 5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7" name="Google Shape;3392;p20"/>
                <p:cNvSpPr>
                  <a:spLocks/>
                </p:cNvSpPr>
                <p:nvPr/>
              </p:nvSpPr>
              <p:spPr bwMode="auto">
                <a:xfrm>
                  <a:off x="5027725" y="1677750"/>
                  <a:ext cx="7025" cy="23775"/>
                </a:xfrm>
                <a:custGeom>
                  <a:avLst/>
                  <a:gdLst>
                    <a:gd name="T0" fmla="*/ 449218750 w 281"/>
                    <a:gd name="T1" fmla="*/ 0 h 951"/>
                    <a:gd name="T2" fmla="*/ 0 w 281"/>
                    <a:gd name="T3" fmla="*/ 449218750 h 951"/>
                    <a:gd name="T4" fmla="*/ 888671875 w 281"/>
                    <a:gd name="T5" fmla="*/ 2147483646 h 951"/>
                    <a:gd name="T6" fmla="*/ 1572265625 w 281"/>
                    <a:gd name="T7" fmla="*/ 2147483646 h 951"/>
                    <a:gd name="T8" fmla="*/ 2147483646 w 281"/>
                    <a:gd name="T9" fmla="*/ 2147483646 h 951"/>
                    <a:gd name="T10" fmla="*/ 888671875 w 281"/>
                    <a:gd name="T11" fmla="*/ 449218750 h 951"/>
                    <a:gd name="T12" fmla="*/ 449218750 w 281"/>
                    <a:gd name="T13" fmla="*/ 0 h 95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8" name="Google Shape;3393;p20"/>
                <p:cNvSpPr>
                  <a:spLocks/>
                </p:cNvSpPr>
                <p:nvPr/>
              </p:nvSpPr>
              <p:spPr bwMode="auto">
                <a:xfrm>
                  <a:off x="5017700" y="1643650"/>
                  <a:ext cx="12025" cy="10675"/>
                </a:xfrm>
                <a:custGeom>
                  <a:avLst/>
                  <a:gdLst>
                    <a:gd name="T0" fmla="*/ 2147483646 w 481"/>
                    <a:gd name="T1" fmla="*/ 9765625 h 427"/>
                    <a:gd name="T2" fmla="*/ 351562500 w 481"/>
                    <a:gd name="T3" fmla="*/ 2147483646 h 427"/>
                    <a:gd name="T4" fmla="*/ 2147483646 w 481"/>
                    <a:gd name="T5" fmla="*/ 2147483646 h 427"/>
                    <a:gd name="T6" fmla="*/ 2147483646 w 481"/>
                    <a:gd name="T7" fmla="*/ 1601562500 h 427"/>
                    <a:gd name="T8" fmla="*/ 2147483646 w 481"/>
                    <a:gd name="T9" fmla="*/ 9765625 h 4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9" name="Google Shape;3394;p20"/>
                <p:cNvSpPr>
                  <a:spLocks/>
                </p:cNvSpPr>
                <p:nvPr/>
              </p:nvSpPr>
              <p:spPr bwMode="auto">
                <a:xfrm>
                  <a:off x="5016950" y="1604600"/>
                  <a:ext cx="16275" cy="13650"/>
                </a:xfrm>
                <a:custGeom>
                  <a:avLst/>
                  <a:gdLst>
                    <a:gd name="T0" fmla="*/ 2147483646 w 651"/>
                    <a:gd name="T1" fmla="*/ 9765625 h 546"/>
                    <a:gd name="T2" fmla="*/ 351562500 w 651"/>
                    <a:gd name="T3" fmla="*/ 2147483646 h 546"/>
                    <a:gd name="T4" fmla="*/ 2147483646 w 651"/>
                    <a:gd name="T5" fmla="*/ 2147483646 h 546"/>
                    <a:gd name="T6" fmla="*/ 2147483646 w 651"/>
                    <a:gd name="T7" fmla="*/ 2011718750 h 546"/>
                    <a:gd name="T8" fmla="*/ 2147483646 w 651"/>
                    <a:gd name="T9" fmla="*/ 9765625 h 5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0" name="Google Shape;3395;p20"/>
                <p:cNvSpPr/>
                <p:nvPr/>
              </p:nvSpPr>
              <p:spPr>
                <a:xfrm>
                  <a:off x="4912328" y="1251003"/>
                  <a:ext cx="118931" cy="323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1" name="Google Shape;3396;p20"/>
                <p:cNvSpPr/>
                <p:nvPr/>
              </p:nvSpPr>
              <p:spPr>
                <a:xfrm>
                  <a:off x="5040675" y="1224174"/>
                  <a:ext cx="133536" cy="342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2" name="Google Shape;3397;p20"/>
                <p:cNvSpPr>
                  <a:spLocks/>
                </p:cNvSpPr>
                <p:nvPr/>
              </p:nvSpPr>
              <p:spPr bwMode="auto">
                <a:xfrm>
                  <a:off x="4933875" y="1256000"/>
                  <a:ext cx="59675" cy="211300"/>
                </a:xfrm>
                <a:custGeom>
                  <a:avLst/>
                  <a:gdLst>
                    <a:gd name="T0" fmla="*/ 488281250 w 2387"/>
                    <a:gd name="T1" fmla="*/ 9765625 h 8452"/>
                    <a:gd name="T2" fmla="*/ 146484375 w 2387"/>
                    <a:gd name="T3" fmla="*/ 449218750 h 8452"/>
                    <a:gd name="T4" fmla="*/ 2147483646 w 2387"/>
                    <a:gd name="T5" fmla="*/ 2147483646 h 8452"/>
                    <a:gd name="T6" fmla="*/ 2147483646 w 2387"/>
                    <a:gd name="T7" fmla="*/ 2147483646 h 8452"/>
                    <a:gd name="T8" fmla="*/ 2147483646 w 2387"/>
                    <a:gd name="T9" fmla="*/ 2147483646 h 8452"/>
                    <a:gd name="T10" fmla="*/ 2147483646 w 2387"/>
                    <a:gd name="T11" fmla="*/ 2147483646 h 8452"/>
                    <a:gd name="T12" fmla="*/ 2147483646 w 2387"/>
                    <a:gd name="T13" fmla="*/ 2147483646 h 8452"/>
                    <a:gd name="T14" fmla="*/ 2147483646 w 2387"/>
                    <a:gd name="T15" fmla="*/ 2147483646 h 8452"/>
                    <a:gd name="T16" fmla="*/ 2147483646 w 2387"/>
                    <a:gd name="T17" fmla="*/ 2147483646 h 8452"/>
                    <a:gd name="T18" fmla="*/ 1044921875 w 2387"/>
                    <a:gd name="T19" fmla="*/ 449218750 h 8452"/>
                    <a:gd name="T20" fmla="*/ 488281250 w 2387"/>
                    <a:gd name="T21" fmla="*/ 9765625 h 845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3398;p20"/>
                <p:cNvSpPr>
                  <a:spLocks/>
                </p:cNvSpPr>
                <p:nvPr/>
              </p:nvSpPr>
              <p:spPr bwMode="auto">
                <a:xfrm>
                  <a:off x="4958000" y="1269700"/>
                  <a:ext cx="51500" cy="198825"/>
                </a:xfrm>
                <a:custGeom>
                  <a:avLst/>
                  <a:gdLst>
                    <a:gd name="T0" fmla="*/ 1591796875 w 2060"/>
                    <a:gd name="T1" fmla="*/ 9765625 h 7953"/>
                    <a:gd name="T2" fmla="*/ 527343750 w 2060"/>
                    <a:gd name="T3" fmla="*/ 1337890625 h 7953"/>
                    <a:gd name="T4" fmla="*/ 2147483646 w 2060"/>
                    <a:gd name="T5" fmla="*/ 2147483646 h 7953"/>
                    <a:gd name="T6" fmla="*/ 2147483646 w 2060"/>
                    <a:gd name="T7" fmla="*/ 2147483646 h 7953"/>
                    <a:gd name="T8" fmla="*/ 2147483646 w 2060"/>
                    <a:gd name="T9" fmla="*/ 2147483646 h 7953"/>
                    <a:gd name="T10" fmla="*/ 2147483646 w 2060"/>
                    <a:gd name="T11" fmla="*/ 2147483646 h 7953"/>
                    <a:gd name="T12" fmla="*/ 2147483646 w 2060"/>
                    <a:gd name="T13" fmla="*/ 2147483646 h 7953"/>
                    <a:gd name="T14" fmla="*/ 2147483646 w 2060"/>
                    <a:gd name="T15" fmla="*/ 2147483646 h 7953"/>
                    <a:gd name="T16" fmla="*/ 2147483646 w 2060"/>
                    <a:gd name="T17" fmla="*/ 2147483646 h 7953"/>
                    <a:gd name="T18" fmla="*/ 2147483646 w 2060"/>
                    <a:gd name="T19" fmla="*/ 2147483646 h 7953"/>
                    <a:gd name="T20" fmla="*/ 2147483646 w 2060"/>
                    <a:gd name="T21" fmla="*/ 742187500 h 7953"/>
                    <a:gd name="T22" fmla="*/ 1591796875 w 2060"/>
                    <a:gd name="T23" fmla="*/ 9765625 h 795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3399;p20"/>
                <p:cNvSpPr>
                  <a:spLocks/>
                </p:cNvSpPr>
                <p:nvPr/>
              </p:nvSpPr>
              <p:spPr bwMode="auto">
                <a:xfrm>
                  <a:off x="5078625" y="1261925"/>
                  <a:ext cx="41925" cy="195725"/>
                </a:xfrm>
                <a:custGeom>
                  <a:avLst/>
                  <a:gdLst>
                    <a:gd name="T0" fmla="*/ 2147483646 w 1677"/>
                    <a:gd name="T1" fmla="*/ 9765625 h 7829"/>
                    <a:gd name="T2" fmla="*/ 2147483646 w 1677"/>
                    <a:gd name="T3" fmla="*/ 1103515625 h 7829"/>
                    <a:gd name="T4" fmla="*/ 2147483646 w 1677"/>
                    <a:gd name="T5" fmla="*/ 2147483646 h 7829"/>
                    <a:gd name="T6" fmla="*/ 2147483646 w 1677"/>
                    <a:gd name="T7" fmla="*/ 2147483646 h 7829"/>
                    <a:gd name="T8" fmla="*/ 1787109375 w 1677"/>
                    <a:gd name="T9" fmla="*/ 2147483646 h 7829"/>
                    <a:gd name="T10" fmla="*/ 9765625 w 1677"/>
                    <a:gd name="T11" fmla="*/ 2147483646 h 7829"/>
                    <a:gd name="T12" fmla="*/ 986328125 w 1677"/>
                    <a:gd name="T13" fmla="*/ 2147483646 h 7829"/>
                    <a:gd name="T14" fmla="*/ 1787109375 w 1677"/>
                    <a:gd name="T15" fmla="*/ 2147483646 h 7829"/>
                    <a:gd name="T16" fmla="*/ 2147483646 w 1677"/>
                    <a:gd name="T17" fmla="*/ 2147483646 h 7829"/>
                    <a:gd name="T18" fmla="*/ 2147483646 w 1677"/>
                    <a:gd name="T19" fmla="*/ 2147483646 h 7829"/>
                    <a:gd name="T20" fmla="*/ 2147483646 w 1677"/>
                    <a:gd name="T21" fmla="*/ 1406250000 h 7829"/>
                    <a:gd name="T22" fmla="*/ 2147483646 w 1677"/>
                    <a:gd name="T23" fmla="*/ 9765625 h 78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5" name="Google Shape;3400;p20"/>
                <p:cNvSpPr>
                  <a:spLocks/>
                </p:cNvSpPr>
                <p:nvPr/>
              </p:nvSpPr>
              <p:spPr bwMode="auto">
                <a:xfrm>
                  <a:off x="5061075" y="1279375"/>
                  <a:ext cx="85975" cy="240375"/>
                </a:xfrm>
                <a:custGeom>
                  <a:avLst/>
                  <a:gdLst>
                    <a:gd name="T0" fmla="*/ 2147483646 w 3439"/>
                    <a:gd name="T1" fmla="*/ 0 h 9615"/>
                    <a:gd name="T2" fmla="*/ 2147483646 w 3439"/>
                    <a:gd name="T3" fmla="*/ 1113281250 h 9615"/>
                    <a:gd name="T4" fmla="*/ 2147483646 w 3439"/>
                    <a:gd name="T5" fmla="*/ 2147483646 h 9615"/>
                    <a:gd name="T6" fmla="*/ 2147483646 w 3439"/>
                    <a:gd name="T7" fmla="*/ 2147483646 h 9615"/>
                    <a:gd name="T8" fmla="*/ 1816406250 w 3439"/>
                    <a:gd name="T9" fmla="*/ 2147483646 h 9615"/>
                    <a:gd name="T10" fmla="*/ 2147483646 w 3439"/>
                    <a:gd name="T11" fmla="*/ 2147483646 h 9615"/>
                    <a:gd name="T12" fmla="*/ 2147483646 w 3439"/>
                    <a:gd name="T13" fmla="*/ 2147483646 h 9615"/>
                    <a:gd name="T14" fmla="*/ 2147483646 w 3439"/>
                    <a:gd name="T15" fmla="*/ 2147483646 h 9615"/>
                    <a:gd name="T16" fmla="*/ 2147483646 w 3439"/>
                    <a:gd name="T17" fmla="*/ 1113281250 h 9615"/>
                    <a:gd name="T18" fmla="*/ 2147483646 w 3439"/>
                    <a:gd name="T19" fmla="*/ 0 h 961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6" name="Google Shape;3401;p20"/>
                <p:cNvSpPr>
                  <a:spLocks/>
                </p:cNvSpPr>
                <p:nvPr/>
              </p:nvSpPr>
              <p:spPr bwMode="auto">
                <a:xfrm>
                  <a:off x="5123450" y="1263225"/>
                  <a:ext cx="11425" cy="12175"/>
                </a:xfrm>
                <a:custGeom>
                  <a:avLst/>
                  <a:gdLst>
                    <a:gd name="T0" fmla="*/ 1787109375 w 457"/>
                    <a:gd name="T1" fmla="*/ 9765625 h 487"/>
                    <a:gd name="T2" fmla="*/ 9765625 w 457"/>
                    <a:gd name="T3" fmla="*/ 2080078125 h 487"/>
                    <a:gd name="T4" fmla="*/ 9765625 w 457"/>
                    <a:gd name="T5" fmla="*/ 2147483646 h 487"/>
                    <a:gd name="T6" fmla="*/ 898437500 w 457"/>
                    <a:gd name="T7" fmla="*/ 2147483646 h 487"/>
                    <a:gd name="T8" fmla="*/ 2147483646 w 457"/>
                    <a:gd name="T9" fmla="*/ 2147483646 h 487"/>
                    <a:gd name="T10" fmla="*/ 2147483646 w 457"/>
                    <a:gd name="T11" fmla="*/ 2147483646 h 487"/>
                    <a:gd name="T12" fmla="*/ 2147483646 w 457"/>
                    <a:gd name="T13" fmla="*/ 1494140625 h 487"/>
                    <a:gd name="T14" fmla="*/ 2147483646 w 457"/>
                    <a:gd name="T15" fmla="*/ 898437500 h 487"/>
                    <a:gd name="T16" fmla="*/ 1787109375 w 457"/>
                    <a:gd name="T17" fmla="*/ 9765625 h 48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7" name="Google Shape;3402;p20"/>
                <p:cNvSpPr>
                  <a:spLocks/>
                </p:cNvSpPr>
                <p:nvPr/>
              </p:nvSpPr>
              <p:spPr bwMode="auto">
                <a:xfrm>
                  <a:off x="5120425" y="1295825"/>
                  <a:ext cx="13525" cy="11900"/>
                </a:xfrm>
                <a:custGeom>
                  <a:avLst/>
                  <a:gdLst>
                    <a:gd name="T0" fmla="*/ 2050781250 w 541"/>
                    <a:gd name="T1" fmla="*/ 9765625 h 476"/>
                    <a:gd name="T2" fmla="*/ 1787109375 w 541"/>
                    <a:gd name="T3" fmla="*/ 39062500 h 476"/>
                    <a:gd name="T4" fmla="*/ 302734375 w 541"/>
                    <a:gd name="T5" fmla="*/ 1523437500 h 476"/>
                    <a:gd name="T6" fmla="*/ 1484375000 w 541"/>
                    <a:gd name="T7" fmla="*/ 2147483646 h 476"/>
                    <a:gd name="T8" fmla="*/ 2147483646 w 541"/>
                    <a:gd name="T9" fmla="*/ 2147483646 h 476"/>
                    <a:gd name="T10" fmla="*/ 2147483646 w 541"/>
                    <a:gd name="T11" fmla="*/ 2147483646 h 476"/>
                    <a:gd name="T12" fmla="*/ 2147483646 w 541"/>
                    <a:gd name="T13" fmla="*/ 2147483646 h 476"/>
                    <a:gd name="T14" fmla="*/ 2050781250 w 541"/>
                    <a:gd name="T15" fmla="*/ 9765625 h 4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8" name="Google Shape;3403;p20"/>
                <p:cNvSpPr>
                  <a:spLocks/>
                </p:cNvSpPr>
                <p:nvPr/>
              </p:nvSpPr>
              <p:spPr bwMode="auto">
                <a:xfrm>
                  <a:off x="5120750" y="1332975"/>
                  <a:ext cx="6975" cy="5850"/>
                </a:xfrm>
                <a:custGeom>
                  <a:avLst/>
                  <a:gdLst>
                    <a:gd name="T0" fmla="*/ 1386718750 w 279"/>
                    <a:gd name="T1" fmla="*/ 9765625 h 234"/>
                    <a:gd name="T2" fmla="*/ 175781250 w 279"/>
                    <a:gd name="T3" fmla="*/ 1552734375 h 234"/>
                    <a:gd name="T4" fmla="*/ 1416015625 w 279"/>
                    <a:gd name="T5" fmla="*/ 2147483646 h 234"/>
                    <a:gd name="T6" fmla="*/ 2147483646 w 279"/>
                    <a:gd name="T7" fmla="*/ 957031250 h 234"/>
                    <a:gd name="T8" fmla="*/ 1386718750 w 279"/>
                    <a:gd name="T9" fmla="*/ 9765625 h 2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3404;p20"/>
                <p:cNvSpPr>
                  <a:spLocks/>
                </p:cNvSpPr>
                <p:nvPr/>
              </p:nvSpPr>
              <p:spPr bwMode="auto">
                <a:xfrm>
                  <a:off x="5105975" y="1370375"/>
                  <a:ext cx="16750" cy="15975"/>
                </a:xfrm>
                <a:custGeom>
                  <a:avLst/>
                  <a:gdLst>
                    <a:gd name="T0" fmla="*/ 2147483646 w 670"/>
                    <a:gd name="T1" fmla="*/ 0 h 639"/>
                    <a:gd name="T2" fmla="*/ 898437500 w 670"/>
                    <a:gd name="T3" fmla="*/ 1191406250 h 639"/>
                    <a:gd name="T4" fmla="*/ 605468750 w 670"/>
                    <a:gd name="T5" fmla="*/ 2147483646 h 639"/>
                    <a:gd name="T6" fmla="*/ 898437500 w 670"/>
                    <a:gd name="T7" fmla="*/ 2147483646 h 639"/>
                    <a:gd name="T8" fmla="*/ 2147483646 w 670"/>
                    <a:gd name="T9" fmla="*/ 2147483646 h 639"/>
                    <a:gd name="T10" fmla="*/ 2147483646 w 670"/>
                    <a:gd name="T11" fmla="*/ 2147483646 h 639"/>
                    <a:gd name="T12" fmla="*/ 2147483646 w 670"/>
                    <a:gd name="T13" fmla="*/ 2147483646 h 639"/>
                    <a:gd name="T14" fmla="*/ 2147483646 w 670"/>
                    <a:gd name="T15" fmla="*/ 2147483646 h 639"/>
                    <a:gd name="T16" fmla="*/ 2147483646 w 670"/>
                    <a:gd name="T17" fmla="*/ 2080078125 h 639"/>
                    <a:gd name="T18" fmla="*/ 2147483646 w 670"/>
                    <a:gd name="T19" fmla="*/ 0 h 6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0" name="Google Shape;3405;p20"/>
                <p:cNvSpPr>
                  <a:spLocks/>
                </p:cNvSpPr>
                <p:nvPr/>
              </p:nvSpPr>
              <p:spPr bwMode="auto">
                <a:xfrm>
                  <a:off x="5091000" y="1424850"/>
                  <a:ext cx="16300" cy="13975"/>
                </a:xfrm>
                <a:custGeom>
                  <a:avLst/>
                  <a:gdLst>
                    <a:gd name="T0" fmla="*/ 2147483646 w 652"/>
                    <a:gd name="T1" fmla="*/ 0 h 559"/>
                    <a:gd name="T2" fmla="*/ 517578125 w 652"/>
                    <a:gd name="T3" fmla="*/ 2147483646 h 559"/>
                    <a:gd name="T4" fmla="*/ 2147483646 w 652"/>
                    <a:gd name="T5" fmla="*/ 2147483646 h 559"/>
                    <a:gd name="T6" fmla="*/ 2147483646 w 652"/>
                    <a:gd name="T7" fmla="*/ 2147483646 h 559"/>
                    <a:gd name="T8" fmla="*/ 2147483646 w 652"/>
                    <a:gd name="T9" fmla="*/ 0 h 5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3406;p20"/>
                <p:cNvSpPr>
                  <a:spLocks/>
                </p:cNvSpPr>
                <p:nvPr/>
              </p:nvSpPr>
              <p:spPr bwMode="auto">
                <a:xfrm>
                  <a:off x="4953250" y="1287550"/>
                  <a:ext cx="7625" cy="11475"/>
                </a:xfrm>
                <a:custGeom>
                  <a:avLst/>
                  <a:gdLst>
                    <a:gd name="T0" fmla="*/ 1191406250 w 305"/>
                    <a:gd name="T1" fmla="*/ 0 h 459"/>
                    <a:gd name="T2" fmla="*/ 0 w 305"/>
                    <a:gd name="T3" fmla="*/ 1787109375 h 459"/>
                    <a:gd name="T4" fmla="*/ 302734375 w 305"/>
                    <a:gd name="T5" fmla="*/ 2147483646 h 459"/>
                    <a:gd name="T6" fmla="*/ 1191406250 w 305"/>
                    <a:gd name="T7" fmla="*/ 2147483646 h 459"/>
                    <a:gd name="T8" fmla="*/ 1904296875 w 305"/>
                    <a:gd name="T9" fmla="*/ 2147483646 h 459"/>
                    <a:gd name="T10" fmla="*/ 2147483646 w 305"/>
                    <a:gd name="T11" fmla="*/ 2147483646 h 459"/>
                    <a:gd name="T12" fmla="*/ 2147483646 w 305"/>
                    <a:gd name="T13" fmla="*/ 2147483646 h 459"/>
                    <a:gd name="T14" fmla="*/ 2147483646 w 305"/>
                    <a:gd name="T15" fmla="*/ 1191406250 h 459"/>
                    <a:gd name="T16" fmla="*/ 1191406250 w 305"/>
                    <a:gd name="T17" fmla="*/ 0 h 4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3407;p20"/>
                <p:cNvSpPr>
                  <a:spLocks/>
                </p:cNvSpPr>
                <p:nvPr/>
              </p:nvSpPr>
              <p:spPr bwMode="auto">
                <a:xfrm>
                  <a:off x="4961600" y="1323375"/>
                  <a:ext cx="9150" cy="6750"/>
                </a:xfrm>
                <a:custGeom>
                  <a:avLst/>
                  <a:gdLst>
                    <a:gd name="T0" fmla="*/ 2147483646 w 366"/>
                    <a:gd name="T1" fmla="*/ 0 h 270"/>
                    <a:gd name="T2" fmla="*/ 1494140625 w 366"/>
                    <a:gd name="T3" fmla="*/ 253906250 h 270"/>
                    <a:gd name="T4" fmla="*/ 595703125 w 366"/>
                    <a:gd name="T5" fmla="*/ 1142578125 h 270"/>
                    <a:gd name="T6" fmla="*/ 898437500 w 366"/>
                    <a:gd name="T7" fmla="*/ 2147483646 h 270"/>
                    <a:gd name="T8" fmla="*/ 1494140625 w 366"/>
                    <a:gd name="T9" fmla="*/ 2147483646 h 270"/>
                    <a:gd name="T10" fmla="*/ 2147483646 w 366"/>
                    <a:gd name="T11" fmla="*/ 2147483646 h 270"/>
                    <a:gd name="T12" fmla="*/ 2147483646 w 366"/>
                    <a:gd name="T13" fmla="*/ 2041015625 h 270"/>
                    <a:gd name="T14" fmla="*/ 2147483646 w 366"/>
                    <a:gd name="T15" fmla="*/ 556640625 h 270"/>
                    <a:gd name="T16" fmla="*/ 2147483646 w 366"/>
                    <a:gd name="T17" fmla="*/ 0 h 2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3408;p20"/>
                <p:cNvSpPr>
                  <a:spLocks/>
                </p:cNvSpPr>
                <p:nvPr/>
              </p:nvSpPr>
              <p:spPr bwMode="auto">
                <a:xfrm>
                  <a:off x="4961600" y="1357725"/>
                  <a:ext cx="13700" cy="14550"/>
                </a:xfrm>
                <a:custGeom>
                  <a:avLst/>
                  <a:gdLst>
                    <a:gd name="T0" fmla="*/ 2147483646 w 548"/>
                    <a:gd name="T1" fmla="*/ 9765625 h 582"/>
                    <a:gd name="T2" fmla="*/ 2080078125 w 548"/>
                    <a:gd name="T3" fmla="*/ 195312500 h 582"/>
                    <a:gd name="T4" fmla="*/ 9765625 w 548"/>
                    <a:gd name="T5" fmla="*/ 2147483646 h 582"/>
                    <a:gd name="T6" fmla="*/ 1494140625 w 548"/>
                    <a:gd name="T7" fmla="*/ 2147483646 h 582"/>
                    <a:gd name="T8" fmla="*/ 2147483646 w 548"/>
                    <a:gd name="T9" fmla="*/ 2147483646 h 582"/>
                    <a:gd name="T10" fmla="*/ 2147483646 w 548"/>
                    <a:gd name="T11" fmla="*/ 2147483646 h 582"/>
                    <a:gd name="T12" fmla="*/ 2147483646 w 548"/>
                    <a:gd name="T13" fmla="*/ 1972656250 h 582"/>
                    <a:gd name="T14" fmla="*/ 2147483646 w 548"/>
                    <a:gd name="T15" fmla="*/ 9765625 h 58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4" name="Google Shape;3409;p20"/>
                <p:cNvSpPr>
                  <a:spLocks/>
                </p:cNvSpPr>
                <p:nvPr/>
              </p:nvSpPr>
              <p:spPr bwMode="auto">
                <a:xfrm>
                  <a:off x="4974525" y="1398375"/>
                  <a:ext cx="12950" cy="16650"/>
                </a:xfrm>
                <a:custGeom>
                  <a:avLst/>
                  <a:gdLst>
                    <a:gd name="T0" fmla="*/ 1943359375 w 518"/>
                    <a:gd name="T1" fmla="*/ 0 h 666"/>
                    <a:gd name="T2" fmla="*/ 1484375000 w 518"/>
                    <a:gd name="T3" fmla="*/ 48828125 h 666"/>
                    <a:gd name="T4" fmla="*/ 0 w 518"/>
                    <a:gd name="T5" fmla="*/ 2147483646 h 666"/>
                    <a:gd name="T6" fmla="*/ 302734375 w 518"/>
                    <a:gd name="T7" fmla="*/ 2147483646 h 666"/>
                    <a:gd name="T8" fmla="*/ 1787109375 w 518"/>
                    <a:gd name="T9" fmla="*/ 2147483646 h 666"/>
                    <a:gd name="T10" fmla="*/ 2147483646 w 518"/>
                    <a:gd name="T11" fmla="*/ 2147483646 h 666"/>
                    <a:gd name="T12" fmla="*/ 2147483646 w 518"/>
                    <a:gd name="T13" fmla="*/ 2147483646 h 666"/>
                    <a:gd name="T14" fmla="*/ 2147483646 w 518"/>
                    <a:gd name="T15" fmla="*/ 2147483646 h 666"/>
                    <a:gd name="T16" fmla="*/ 2147483646 w 518"/>
                    <a:gd name="T17" fmla="*/ 2128906250 h 666"/>
                    <a:gd name="T18" fmla="*/ 1943359375 w 518"/>
                    <a:gd name="T19" fmla="*/ 0 h 66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5" name="Google Shape;3410;p20"/>
                <p:cNvSpPr>
                  <a:spLocks/>
                </p:cNvSpPr>
                <p:nvPr/>
              </p:nvSpPr>
              <p:spPr bwMode="auto">
                <a:xfrm>
                  <a:off x="5061900" y="1457750"/>
                  <a:ext cx="15225" cy="15425"/>
                </a:xfrm>
                <a:custGeom>
                  <a:avLst/>
                  <a:gdLst>
                    <a:gd name="T0" fmla="*/ 2147483646 w 609"/>
                    <a:gd name="T1" fmla="*/ 9765625 h 617"/>
                    <a:gd name="T2" fmla="*/ 898437500 w 609"/>
                    <a:gd name="T3" fmla="*/ 1191406250 h 617"/>
                    <a:gd name="T4" fmla="*/ 302734375 w 609"/>
                    <a:gd name="T5" fmla="*/ 2089843750 h 617"/>
                    <a:gd name="T6" fmla="*/ 9765625 w 609"/>
                    <a:gd name="T7" fmla="*/ 2147483646 h 617"/>
                    <a:gd name="T8" fmla="*/ 1884765625 w 609"/>
                    <a:gd name="T9" fmla="*/ 2147483646 h 617"/>
                    <a:gd name="T10" fmla="*/ 2147483646 w 609"/>
                    <a:gd name="T11" fmla="*/ 2147483646 h 617"/>
                    <a:gd name="T12" fmla="*/ 2147483646 w 609"/>
                    <a:gd name="T13" fmla="*/ 2147483646 h 617"/>
                    <a:gd name="T14" fmla="*/ 2147483646 w 609"/>
                    <a:gd name="T15" fmla="*/ 2147483646 h 617"/>
                    <a:gd name="T16" fmla="*/ 2147483646 w 609"/>
                    <a:gd name="T17" fmla="*/ 9765625 h 6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6" name="Google Shape;3411;p20"/>
                <p:cNvSpPr>
                  <a:spLocks/>
                </p:cNvSpPr>
                <p:nvPr/>
              </p:nvSpPr>
              <p:spPr bwMode="auto">
                <a:xfrm>
                  <a:off x="5055675" y="1484450"/>
                  <a:ext cx="16750" cy="14275"/>
                </a:xfrm>
                <a:custGeom>
                  <a:avLst/>
                  <a:gdLst>
                    <a:gd name="T0" fmla="*/ 2147483646 w 670"/>
                    <a:gd name="T1" fmla="*/ 0 h 571"/>
                    <a:gd name="T2" fmla="*/ 361328125 w 670"/>
                    <a:gd name="T3" fmla="*/ 2147483646 h 571"/>
                    <a:gd name="T4" fmla="*/ 2147483646 w 670"/>
                    <a:gd name="T5" fmla="*/ 2147483646 h 571"/>
                    <a:gd name="T6" fmla="*/ 2147483646 w 670"/>
                    <a:gd name="T7" fmla="*/ 2041015625 h 571"/>
                    <a:gd name="T8" fmla="*/ 2147483646 w 670"/>
                    <a:gd name="T9" fmla="*/ 0 h 5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7" name="Google Shape;3412;p20"/>
                <p:cNvSpPr>
                  <a:spLocks/>
                </p:cNvSpPr>
                <p:nvPr/>
              </p:nvSpPr>
              <p:spPr bwMode="auto">
                <a:xfrm>
                  <a:off x="4964200" y="1422625"/>
                  <a:ext cx="10350" cy="23800"/>
                </a:xfrm>
                <a:custGeom>
                  <a:avLst/>
                  <a:gdLst>
                    <a:gd name="T0" fmla="*/ 927734375 w 414"/>
                    <a:gd name="T1" fmla="*/ 0 h 952"/>
                    <a:gd name="T2" fmla="*/ 175781250 w 414"/>
                    <a:gd name="T3" fmla="*/ 966796875 h 952"/>
                    <a:gd name="T4" fmla="*/ 2147483646 w 414"/>
                    <a:gd name="T5" fmla="*/ 2147483646 h 952"/>
                    <a:gd name="T6" fmla="*/ 2147483646 w 414"/>
                    <a:gd name="T7" fmla="*/ 2147483646 h 952"/>
                    <a:gd name="T8" fmla="*/ 2147483646 w 414"/>
                    <a:gd name="T9" fmla="*/ 2147483646 h 952"/>
                    <a:gd name="T10" fmla="*/ 1660156250 w 414"/>
                    <a:gd name="T11" fmla="*/ 664062500 h 952"/>
                    <a:gd name="T12" fmla="*/ 927734375 w 414"/>
                    <a:gd name="T13" fmla="*/ 0 h 95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8" name="Google Shape;3413;p20"/>
                <p:cNvSpPr>
                  <a:spLocks/>
                </p:cNvSpPr>
                <p:nvPr/>
              </p:nvSpPr>
              <p:spPr bwMode="auto">
                <a:xfrm>
                  <a:off x="4975900" y="1468875"/>
                  <a:ext cx="12025" cy="10675"/>
                </a:xfrm>
                <a:custGeom>
                  <a:avLst/>
                  <a:gdLst>
                    <a:gd name="T0" fmla="*/ 2147483646 w 481"/>
                    <a:gd name="T1" fmla="*/ 9765625 h 427"/>
                    <a:gd name="T2" fmla="*/ 361328125 w 481"/>
                    <a:gd name="T3" fmla="*/ 2147483646 h 427"/>
                    <a:gd name="T4" fmla="*/ 2147483646 w 481"/>
                    <a:gd name="T5" fmla="*/ 2147483646 h 427"/>
                    <a:gd name="T6" fmla="*/ 2147483646 w 481"/>
                    <a:gd name="T7" fmla="*/ 1601562500 h 427"/>
                    <a:gd name="T8" fmla="*/ 2147483646 w 481"/>
                    <a:gd name="T9" fmla="*/ 9765625 h 4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9" name="Google Shape;3414;p20"/>
                <p:cNvSpPr>
                  <a:spLocks/>
                </p:cNvSpPr>
                <p:nvPr/>
              </p:nvSpPr>
              <p:spPr bwMode="auto">
                <a:xfrm>
                  <a:off x="4992175" y="1500950"/>
                  <a:ext cx="16425" cy="13950"/>
                </a:xfrm>
                <a:custGeom>
                  <a:avLst/>
                  <a:gdLst>
                    <a:gd name="T0" fmla="*/ 2147483646 w 657"/>
                    <a:gd name="T1" fmla="*/ 0 h 558"/>
                    <a:gd name="T2" fmla="*/ 527343750 w 657"/>
                    <a:gd name="T3" fmla="*/ 2147483646 h 558"/>
                    <a:gd name="T4" fmla="*/ 2147483646 w 657"/>
                    <a:gd name="T5" fmla="*/ 2147483646 h 558"/>
                    <a:gd name="T6" fmla="*/ 2147483646 w 657"/>
                    <a:gd name="T7" fmla="*/ 2128906250 h 558"/>
                    <a:gd name="T8" fmla="*/ 2147483646 w 657"/>
                    <a:gd name="T9" fmla="*/ 0 h 55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4" name="Google Shape;3415;p20"/>
              <p:cNvGrpSpPr>
                <a:grpSpLocks/>
              </p:cNvGrpSpPr>
              <p:nvPr/>
            </p:nvGrpSpPr>
            <p:grpSpPr bwMode="auto"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25" name="Google Shape;3416;p20"/>
                <p:cNvSpPr>
                  <a:spLocks/>
                </p:cNvSpPr>
                <p:nvPr/>
              </p:nvSpPr>
              <p:spPr bwMode="auto">
                <a:xfrm>
                  <a:off x="5192425" y="6671725"/>
                  <a:ext cx="182050" cy="152450"/>
                </a:xfrm>
                <a:custGeom>
                  <a:avLst/>
                  <a:gdLst>
                    <a:gd name="T0" fmla="*/ 2147483646 w 7282"/>
                    <a:gd name="T1" fmla="*/ 9765625 h 6098"/>
                    <a:gd name="T2" fmla="*/ 9765625 w 7282"/>
                    <a:gd name="T3" fmla="*/ 2147483646 h 6098"/>
                    <a:gd name="T4" fmla="*/ 2147483646 w 7282"/>
                    <a:gd name="T5" fmla="*/ 2147483646 h 6098"/>
                    <a:gd name="T6" fmla="*/ 2147483646 w 7282"/>
                    <a:gd name="T7" fmla="*/ 2147483646 h 6098"/>
                    <a:gd name="T8" fmla="*/ 2147483646 w 7282"/>
                    <a:gd name="T9" fmla="*/ 2147483646 h 6098"/>
                    <a:gd name="T10" fmla="*/ 2147483646 w 7282"/>
                    <a:gd name="T11" fmla="*/ 9765625 h 609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9019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" name="Google Shape;3417;p20"/>
                <p:cNvSpPr>
                  <a:spLocks/>
                </p:cNvSpPr>
                <p:nvPr/>
              </p:nvSpPr>
              <p:spPr bwMode="auto">
                <a:xfrm>
                  <a:off x="5276750" y="6696475"/>
                  <a:ext cx="176000" cy="153800"/>
                </a:xfrm>
                <a:custGeom>
                  <a:avLst/>
                  <a:gdLst>
                    <a:gd name="T0" fmla="*/ 2147483646 w 7040"/>
                    <a:gd name="T1" fmla="*/ 0 h 6152"/>
                    <a:gd name="T2" fmla="*/ 2147483646 w 7040"/>
                    <a:gd name="T3" fmla="*/ 2147483646 h 6152"/>
                    <a:gd name="T4" fmla="*/ 0 w 7040"/>
                    <a:gd name="T5" fmla="*/ 2147483646 h 6152"/>
                    <a:gd name="T6" fmla="*/ 2147483646 w 7040"/>
                    <a:gd name="T7" fmla="*/ 2147483646 h 6152"/>
                    <a:gd name="T8" fmla="*/ 2147483646 w 7040"/>
                    <a:gd name="T9" fmla="*/ 2147483646 h 6152"/>
                    <a:gd name="T10" fmla="*/ 2147483646 w 7040"/>
                    <a:gd name="T11" fmla="*/ 0 h 61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9019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" name="Google Shape;3418;p20"/>
                <p:cNvSpPr>
                  <a:spLocks/>
                </p:cNvSpPr>
                <p:nvPr/>
              </p:nvSpPr>
              <p:spPr bwMode="auto">
                <a:xfrm>
                  <a:off x="5054625" y="6775925"/>
                  <a:ext cx="371850" cy="275775"/>
                </a:xfrm>
                <a:custGeom>
                  <a:avLst/>
                  <a:gdLst>
                    <a:gd name="T0" fmla="*/ 2147483646 w 14874"/>
                    <a:gd name="T1" fmla="*/ 0 h 11031"/>
                    <a:gd name="T2" fmla="*/ 2147483646 w 14874"/>
                    <a:gd name="T3" fmla="*/ 2147483646 h 11031"/>
                    <a:gd name="T4" fmla="*/ 2147483646 w 14874"/>
                    <a:gd name="T5" fmla="*/ 2147483646 h 11031"/>
                    <a:gd name="T6" fmla="*/ 2147483646 w 14874"/>
                    <a:gd name="T7" fmla="*/ 2147483646 h 11031"/>
                    <a:gd name="T8" fmla="*/ 2147483646 w 14874"/>
                    <a:gd name="T9" fmla="*/ 2147483646 h 11031"/>
                    <a:gd name="T10" fmla="*/ 2147483646 w 14874"/>
                    <a:gd name="T11" fmla="*/ 0 h 110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" name="Google Shape;3419;p20"/>
                <p:cNvSpPr>
                  <a:spLocks/>
                </p:cNvSpPr>
                <p:nvPr/>
              </p:nvSpPr>
              <p:spPr bwMode="auto">
                <a:xfrm>
                  <a:off x="5142250" y="6790025"/>
                  <a:ext cx="204100" cy="225525"/>
                </a:xfrm>
                <a:custGeom>
                  <a:avLst/>
                  <a:gdLst>
                    <a:gd name="T0" fmla="*/ 2147483646 w 8164"/>
                    <a:gd name="T1" fmla="*/ 2147483646 h 9021"/>
                    <a:gd name="T2" fmla="*/ 2147483646 w 8164"/>
                    <a:gd name="T3" fmla="*/ 2147483646 h 9021"/>
                    <a:gd name="T4" fmla="*/ 2147483646 w 8164"/>
                    <a:gd name="T5" fmla="*/ 2147483646 h 9021"/>
                    <a:gd name="T6" fmla="*/ 2147483646 w 8164"/>
                    <a:gd name="T7" fmla="*/ 9765625 h 9021"/>
                    <a:gd name="T8" fmla="*/ 0 w 8164"/>
                    <a:gd name="T9" fmla="*/ 2147483646 h 9021"/>
                    <a:gd name="T10" fmla="*/ 2147483646 w 8164"/>
                    <a:gd name="T11" fmla="*/ 2147483646 h 9021"/>
                    <a:gd name="T12" fmla="*/ 2147483646 w 8164"/>
                    <a:gd name="T13" fmla="*/ 2147483646 h 9021"/>
                    <a:gd name="T14" fmla="*/ 2147483646 w 8164"/>
                    <a:gd name="T15" fmla="*/ 2147483646 h 9021"/>
                    <a:gd name="T16" fmla="*/ 2147483646 w 8164"/>
                    <a:gd name="T17" fmla="*/ 2147483646 h 9021"/>
                    <a:gd name="T18" fmla="*/ 2147483646 w 8164"/>
                    <a:gd name="T19" fmla="*/ 2147483646 h 9021"/>
                    <a:gd name="T20" fmla="*/ 2147483646 w 8164"/>
                    <a:gd name="T21" fmla="*/ 2147483646 h 9021"/>
                    <a:gd name="T22" fmla="*/ 2147483646 w 8164"/>
                    <a:gd name="T23" fmla="*/ 2147483646 h 9021"/>
                    <a:gd name="T24" fmla="*/ 2147483646 w 8164"/>
                    <a:gd name="T25" fmla="*/ 2147483646 h 9021"/>
                    <a:gd name="T26" fmla="*/ 2147483646 w 8164"/>
                    <a:gd name="T27" fmla="*/ 2147483646 h 9021"/>
                    <a:gd name="T28" fmla="*/ 2147483646 w 8164"/>
                    <a:gd name="T29" fmla="*/ 2147483646 h 9021"/>
                    <a:gd name="T30" fmla="*/ 2147483646 w 8164"/>
                    <a:gd name="T31" fmla="*/ 9765625 h 902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cubicBezTo>
                        <a:pt x="8059" y="2877"/>
                        <a:pt x="8059" y="2879"/>
                        <a:pt x="8058" y="2883"/>
                      </a:cubicBez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" name="Google Shape;3420;p20"/>
                <p:cNvSpPr>
                  <a:spLocks/>
                </p:cNvSpPr>
                <p:nvPr/>
              </p:nvSpPr>
              <p:spPr bwMode="auto">
                <a:xfrm>
                  <a:off x="5338975" y="6938750"/>
                  <a:ext cx="36825" cy="32350"/>
                </a:xfrm>
                <a:custGeom>
                  <a:avLst/>
                  <a:gdLst>
                    <a:gd name="T0" fmla="*/ 2147483646 w 1473"/>
                    <a:gd name="T1" fmla="*/ 0 h 1294"/>
                    <a:gd name="T2" fmla="*/ 2147483646 w 1473"/>
                    <a:gd name="T3" fmla="*/ 722656250 h 1294"/>
                    <a:gd name="T4" fmla="*/ 1572265625 w 1473"/>
                    <a:gd name="T5" fmla="*/ 2147483646 h 1294"/>
                    <a:gd name="T6" fmla="*/ 2147483646 w 1473"/>
                    <a:gd name="T7" fmla="*/ 2147483646 h 1294"/>
                    <a:gd name="T8" fmla="*/ 2147483646 w 1473"/>
                    <a:gd name="T9" fmla="*/ 2147483646 h 1294"/>
                    <a:gd name="T10" fmla="*/ 2147483646 w 1473"/>
                    <a:gd name="T11" fmla="*/ 2147483646 h 1294"/>
                    <a:gd name="T12" fmla="*/ 2147483646 w 1473"/>
                    <a:gd name="T13" fmla="*/ 0 h 129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0" name="Google Shape;3421;p20"/>
                <p:cNvSpPr>
                  <a:spLocks/>
                </p:cNvSpPr>
                <p:nvPr/>
              </p:nvSpPr>
              <p:spPr bwMode="auto">
                <a:xfrm>
                  <a:off x="4987675" y="6562875"/>
                  <a:ext cx="119125" cy="96025"/>
                </a:xfrm>
                <a:custGeom>
                  <a:avLst/>
                  <a:gdLst>
                    <a:gd name="T0" fmla="*/ 2147483646 w 4765"/>
                    <a:gd name="T1" fmla="*/ 0 h 3841"/>
                    <a:gd name="T2" fmla="*/ 1308593750 w 4765"/>
                    <a:gd name="T3" fmla="*/ 2147483646 h 3841"/>
                    <a:gd name="T4" fmla="*/ 2147483646 w 4765"/>
                    <a:gd name="T5" fmla="*/ 2147483646 h 3841"/>
                    <a:gd name="T6" fmla="*/ 2147483646 w 4765"/>
                    <a:gd name="T7" fmla="*/ 2147483646 h 3841"/>
                    <a:gd name="T8" fmla="*/ 2147483646 w 4765"/>
                    <a:gd name="T9" fmla="*/ 2147483646 h 3841"/>
                    <a:gd name="T10" fmla="*/ 2147483646 w 4765"/>
                    <a:gd name="T11" fmla="*/ 0 h 38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9019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3422;p20"/>
                <p:cNvSpPr>
                  <a:spLocks/>
                </p:cNvSpPr>
                <p:nvPr/>
              </p:nvSpPr>
              <p:spPr bwMode="auto">
                <a:xfrm>
                  <a:off x="5039200" y="6584050"/>
                  <a:ext cx="111100" cy="97600"/>
                </a:xfrm>
                <a:custGeom>
                  <a:avLst/>
                  <a:gdLst>
                    <a:gd name="T0" fmla="*/ 2147483646 w 4444"/>
                    <a:gd name="T1" fmla="*/ 0 h 3904"/>
                    <a:gd name="T2" fmla="*/ 2147483646 w 4444"/>
                    <a:gd name="T3" fmla="*/ 2147483646 h 3904"/>
                    <a:gd name="T4" fmla="*/ 0 w 4444"/>
                    <a:gd name="T5" fmla="*/ 2147483646 h 3904"/>
                    <a:gd name="T6" fmla="*/ 2147483646 w 4444"/>
                    <a:gd name="T7" fmla="*/ 2147483646 h 3904"/>
                    <a:gd name="T8" fmla="*/ 2147483646 w 4444"/>
                    <a:gd name="T9" fmla="*/ 2147483646 h 3904"/>
                    <a:gd name="T10" fmla="*/ 2147483646 w 4444"/>
                    <a:gd name="T11" fmla="*/ 0 h 390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9019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3423;p20"/>
                <p:cNvSpPr>
                  <a:spLocks/>
                </p:cNvSpPr>
                <p:nvPr/>
              </p:nvSpPr>
              <p:spPr bwMode="auto">
                <a:xfrm>
                  <a:off x="4897100" y="6625000"/>
                  <a:ext cx="227100" cy="184725"/>
                </a:xfrm>
                <a:custGeom>
                  <a:avLst/>
                  <a:gdLst>
                    <a:gd name="T0" fmla="*/ 2147483646 w 9084"/>
                    <a:gd name="T1" fmla="*/ 9765625 h 7389"/>
                    <a:gd name="T2" fmla="*/ 2147483646 w 9084"/>
                    <a:gd name="T3" fmla="*/ 2147483646 h 7389"/>
                    <a:gd name="T4" fmla="*/ 2147483646 w 9084"/>
                    <a:gd name="T5" fmla="*/ 2147483646 h 7389"/>
                    <a:gd name="T6" fmla="*/ 2147483646 w 9084"/>
                    <a:gd name="T7" fmla="*/ 2147483646 h 7389"/>
                    <a:gd name="T8" fmla="*/ 2147483646 w 9084"/>
                    <a:gd name="T9" fmla="*/ 2147483646 h 7389"/>
                    <a:gd name="T10" fmla="*/ 2147483646 w 9084"/>
                    <a:gd name="T11" fmla="*/ 9765625 h 738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3424;p20"/>
                <p:cNvSpPr>
                  <a:spLocks/>
                </p:cNvSpPr>
                <p:nvPr/>
              </p:nvSpPr>
              <p:spPr bwMode="auto">
                <a:xfrm>
                  <a:off x="4944850" y="6638125"/>
                  <a:ext cx="136525" cy="141225"/>
                </a:xfrm>
                <a:custGeom>
                  <a:avLst/>
                  <a:gdLst>
                    <a:gd name="T0" fmla="*/ 2147483646 w 5461"/>
                    <a:gd name="T1" fmla="*/ 2147483646 h 5649"/>
                    <a:gd name="T2" fmla="*/ 2147483646 w 5461"/>
                    <a:gd name="T3" fmla="*/ 2147483646 h 5649"/>
                    <a:gd name="T4" fmla="*/ 2147483646 w 5461"/>
                    <a:gd name="T5" fmla="*/ 2147483646 h 5649"/>
                    <a:gd name="T6" fmla="*/ 2147483646 w 5461"/>
                    <a:gd name="T7" fmla="*/ 2147483646 h 5649"/>
                    <a:gd name="T8" fmla="*/ 2147483646 w 5461"/>
                    <a:gd name="T9" fmla="*/ 9765625 h 5649"/>
                    <a:gd name="T10" fmla="*/ 9765625 w 5461"/>
                    <a:gd name="T11" fmla="*/ 2147483646 h 5649"/>
                    <a:gd name="T12" fmla="*/ 2147483646 w 5461"/>
                    <a:gd name="T13" fmla="*/ 2147483646 h 5649"/>
                    <a:gd name="T14" fmla="*/ 2147483646 w 5461"/>
                    <a:gd name="T15" fmla="*/ 2147483646 h 5649"/>
                    <a:gd name="T16" fmla="*/ 2147483646 w 5461"/>
                    <a:gd name="T17" fmla="*/ 2147483646 h 5649"/>
                    <a:gd name="T18" fmla="*/ 2147483646 w 5461"/>
                    <a:gd name="T19" fmla="*/ 2147483646 h 5649"/>
                    <a:gd name="T20" fmla="*/ 2147483646 w 5461"/>
                    <a:gd name="T21" fmla="*/ 2147483646 h 5649"/>
                    <a:gd name="T22" fmla="*/ 2147483646 w 5461"/>
                    <a:gd name="T23" fmla="*/ 2147483646 h 5649"/>
                    <a:gd name="T24" fmla="*/ 2147483646 w 5461"/>
                    <a:gd name="T25" fmla="*/ 2147483646 h 5649"/>
                    <a:gd name="T26" fmla="*/ 2147483646 w 5461"/>
                    <a:gd name="T27" fmla="*/ 2147483646 h 5649"/>
                    <a:gd name="T28" fmla="*/ 2147483646 w 5461"/>
                    <a:gd name="T29" fmla="*/ 2147483646 h 5649"/>
                    <a:gd name="T30" fmla="*/ 2147483646 w 5461"/>
                    <a:gd name="T31" fmla="*/ 2147483646 h 5649"/>
                    <a:gd name="T32" fmla="*/ 2147483646 w 5461"/>
                    <a:gd name="T33" fmla="*/ 9765625 h 564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cubicBezTo>
                        <a:pt x="5356" y="2054"/>
                        <a:pt x="5356" y="2055"/>
                        <a:pt x="5355" y="2056"/>
                      </a:cubicBez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3425;p20"/>
                <p:cNvSpPr>
                  <a:spLocks/>
                </p:cNvSpPr>
                <p:nvPr/>
              </p:nvSpPr>
              <p:spPr bwMode="auto">
                <a:xfrm>
                  <a:off x="5069300" y="6740125"/>
                  <a:ext cx="22775" cy="20500"/>
                </a:xfrm>
                <a:custGeom>
                  <a:avLst/>
                  <a:gdLst>
                    <a:gd name="T0" fmla="*/ 2147483646 w 911"/>
                    <a:gd name="T1" fmla="*/ 9765625 h 820"/>
                    <a:gd name="T2" fmla="*/ 2147483646 w 911"/>
                    <a:gd name="T3" fmla="*/ 419921875 h 820"/>
                    <a:gd name="T4" fmla="*/ 527343750 w 911"/>
                    <a:gd name="T5" fmla="*/ 2147483646 h 820"/>
                    <a:gd name="T6" fmla="*/ 2147483646 w 911"/>
                    <a:gd name="T7" fmla="*/ 2147483646 h 820"/>
                    <a:gd name="T8" fmla="*/ 2147483646 w 911"/>
                    <a:gd name="T9" fmla="*/ 2147483646 h 820"/>
                    <a:gd name="T10" fmla="*/ 2147483646 w 911"/>
                    <a:gd name="T11" fmla="*/ 2147483646 h 820"/>
                    <a:gd name="T12" fmla="*/ 2147483646 w 911"/>
                    <a:gd name="T13" fmla="*/ 9765625 h 8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sp>
          <p:nvSpPr>
            <p:cNvPr id="7" name="Google Shape;3426;p20"/>
            <p:cNvSpPr>
              <a:spLocks/>
            </p:cNvSpPr>
            <p:nvPr/>
          </p:nvSpPr>
          <p:spPr bwMode="auto">
            <a:xfrm>
              <a:off x="543401" y="113402"/>
              <a:ext cx="1029326" cy="572687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2147483646 w 30756"/>
                <a:gd name="T51" fmla="*/ 2147483646 h 17113"/>
                <a:gd name="T52" fmla="*/ 2147483646 w 30756"/>
                <a:gd name="T53" fmla="*/ 2147483646 h 17113"/>
                <a:gd name="T54" fmla="*/ 2147483646 w 30756"/>
                <a:gd name="T55" fmla="*/ 2147483646 h 17113"/>
                <a:gd name="T56" fmla="*/ 2147483646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lIns="0" tIns="182875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/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5303702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431;p21"/>
          <p:cNvGrpSpPr>
            <a:grpSpLocks/>
          </p:cNvGrpSpPr>
          <p:nvPr/>
        </p:nvGrpSpPr>
        <p:grpSpPr bwMode="auto">
          <a:xfrm>
            <a:off x="-419100" y="144463"/>
            <a:ext cx="12938125" cy="7126287"/>
            <a:chOff x="-313975" y="108017"/>
            <a:chExt cx="9702888" cy="5345062"/>
          </a:xfrm>
        </p:grpSpPr>
        <p:sp>
          <p:nvSpPr>
            <p:cNvPr id="5" name="Google Shape;3432;p21"/>
            <p:cNvSpPr>
              <a:spLocks/>
            </p:cNvSpPr>
            <p:nvPr/>
          </p:nvSpPr>
          <p:spPr bwMode="auto">
            <a:xfrm>
              <a:off x="-38725" y="4354895"/>
              <a:ext cx="9209436" cy="827616"/>
            </a:xfrm>
            <a:custGeom>
              <a:avLst/>
              <a:gdLst>
                <a:gd name="T0" fmla="*/ 2147483646 w 75622"/>
                <a:gd name="T1" fmla="*/ 28394 h 107378"/>
                <a:gd name="T2" fmla="*/ 2147483646 w 75622"/>
                <a:gd name="T3" fmla="*/ 3645540 h 107378"/>
                <a:gd name="T4" fmla="*/ 2147483646 w 75622"/>
                <a:gd name="T5" fmla="*/ 39030999 h 107378"/>
                <a:gd name="T6" fmla="*/ 2147483646 w 75622"/>
                <a:gd name="T7" fmla="*/ 85299973 h 107378"/>
                <a:gd name="T8" fmla="*/ 2147483646 w 75622"/>
                <a:gd name="T9" fmla="*/ 198722665 h 107378"/>
                <a:gd name="T10" fmla="*/ 2147483646 w 75622"/>
                <a:gd name="T11" fmla="*/ 211423516 h 107378"/>
                <a:gd name="T12" fmla="*/ 2147483646 w 75622"/>
                <a:gd name="T13" fmla="*/ 214144588 h 107378"/>
                <a:gd name="T14" fmla="*/ 2147483646 w 75622"/>
                <a:gd name="T15" fmla="*/ 227773530 h 107378"/>
                <a:gd name="T16" fmla="*/ 2147483646 w 75622"/>
                <a:gd name="T17" fmla="*/ 259513395 h 107378"/>
                <a:gd name="T18" fmla="*/ 2147483646 w 75622"/>
                <a:gd name="T19" fmla="*/ 315762557 h 107378"/>
                <a:gd name="T20" fmla="*/ 2147483646 w 75622"/>
                <a:gd name="T21" fmla="*/ 366573569 h 107378"/>
                <a:gd name="T22" fmla="*/ 2147483646 w 75622"/>
                <a:gd name="T23" fmla="*/ 412838921 h 107378"/>
                <a:gd name="T24" fmla="*/ 2147483646 w 75622"/>
                <a:gd name="T25" fmla="*/ 448228002 h 107378"/>
                <a:gd name="T26" fmla="*/ 2147483646 w 75622"/>
                <a:gd name="T27" fmla="*/ 484538346 h 107378"/>
                <a:gd name="T28" fmla="*/ 2147483646 w 75622"/>
                <a:gd name="T29" fmla="*/ 484538346 h 107378"/>
                <a:gd name="T30" fmla="*/ 2147483646 w 75622"/>
                <a:gd name="T31" fmla="*/ 475454224 h 107378"/>
                <a:gd name="T32" fmla="*/ 2147483646 w 75622"/>
                <a:gd name="T33" fmla="*/ 453694501 h 107378"/>
                <a:gd name="T34" fmla="*/ 2147483646 w 75622"/>
                <a:gd name="T35" fmla="*/ 426468279 h 107378"/>
                <a:gd name="T36" fmla="*/ 2147483646 w 75622"/>
                <a:gd name="T37" fmla="*/ 390182645 h 107378"/>
                <a:gd name="T38" fmla="*/ 2147483646 w 75622"/>
                <a:gd name="T39" fmla="*/ 366573569 h 107378"/>
                <a:gd name="T40" fmla="*/ 2147483646 w 75622"/>
                <a:gd name="T41" fmla="*/ 336626268 h 107378"/>
                <a:gd name="T42" fmla="*/ 2147483646 w 75622"/>
                <a:gd name="T43" fmla="*/ 304882673 h 107378"/>
                <a:gd name="T44" fmla="*/ 2147483646 w 75622"/>
                <a:gd name="T45" fmla="*/ 279481086 h 107378"/>
                <a:gd name="T46" fmla="*/ 2147483646 w 75622"/>
                <a:gd name="T47" fmla="*/ 223228232 h 107378"/>
                <a:gd name="T48" fmla="*/ 2147483646 w 75622"/>
                <a:gd name="T49" fmla="*/ 176038058 h 107378"/>
                <a:gd name="T50" fmla="*/ 2147483646 w 75622"/>
                <a:gd name="T51" fmla="*/ 137031769 h 107378"/>
                <a:gd name="T52" fmla="*/ 2147483646 w 75622"/>
                <a:gd name="T53" fmla="*/ 114347161 h 107378"/>
                <a:gd name="T54" fmla="*/ 2147483646 w 75622"/>
                <a:gd name="T55" fmla="*/ 107984588 h 107378"/>
                <a:gd name="T56" fmla="*/ 2147483646 w 75622"/>
                <a:gd name="T57" fmla="*/ 107984588 h 107378"/>
                <a:gd name="T58" fmla="*/ 2147483646 w 75622"/>
                <a:gd name="T59" fmla="*/ 117068232 h 107378"/>
                <a:gd name="T60" fmla="*/ 2147483646 w 75622"/>
                <a:gd name="T61" fmla="*/ 127051635 h 107378"/>
                <a:gd name="T62" fmla="*/ 2147483646 w 75622"/>
                <a:gd name="T63" fmla="*/ 1523414802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018804638 h 107378"/>
                <a:gd name="T74" fmla="*/ 2147483646 w 75622"/>
                <a:gd name="T75" fmla="*/ 588877394 h 107378"/>
                <a:gd name="T76" fmla="*/ 2147483646 w 75622"/>
                <a:gd name="T77" fmla="*/ 28394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6" name="Google Shape;3433;p21"/>
            <p:cNvSpPr>
              <a:spLocks/>
            </p:cNvSpPr>
            <p:nvPr/>
          </p:nvSpPr>
          <p:spPr bwMode="auto">
            <a:xfrm>
              <a:off x="-65450" y="4568398"/>
              <a:ext cx="9209483" cy="613838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30429445 h 81492"/>
                <a:gd name="T4" fmla="*/ 2147483646 w 75655"/>
                <a:gd name="T5" fmla="*/ 730429445 h 81492"/>
                <a:gd name="T6" fmla="*/ 2147483646 w 75655"/>
                <a:gd name="T7" fmla="*/ 1976100106 h 81492"/>
                <a:gd name="T8" fmla="*/ 2147483646 w 75655"/>
                <a:gd name="T9" fmla="*/ 1976100106 h 81492"/>
                <a:gd name="T10" fmla="*/ 2147483646 w 75655"/>
                <a:gd name="T11" fmla="*/ 1172075476 h 81492"/>
                <a:gd name="T12" fmla="*/ 2147483646 w 75655"/>
                <a:gd name="T13" fmla="*/ 592912370 h 81492"/>
                <a:gd name="T14" fmla="*/ 2147483646 w 75655"/>
                <a:gd name="T15" fmla="*/ 600188112 h 81492"/>
                <a:gd name="T16" fmla="*/ 2147483646 w 75655"/>
                <a:gd name="T17" fmla="*/ 609887553 h 81492"/>
                <a:gd name="T18" fmla="*/ 2147483646 w 75655"/>
                <a:gd name="T19" fmla="*/ 613135663 h 81492"/>
                <a:gd name="T20" fmla="*/ 2147483646 w 75655"/>
                <a:gd name="T21" fmla="*/ 612337354 h 81492"/>
                <a:gd name="T22" fmla="*/ 2147483646 w 75655"/>
                <a:gd name="T23" fmla="*/ 606661688 h 81492"/>
                <a:gd name="T24" fmla="*/ 2147483646 w 75655"/>
                <a:gd name="T25" fmla="*/ 571887311 h 81492"/>
                <a:gd name="T26" fmla="*/ 2147483646 w 75655"/>
                <a:gd name="T27" fmla="*/ 545991817 h 81492"/>
                <a:gd name="T28" fmla="*/ 2147483646 w 75655"/>
                <a:gd name="T29" fmla="*/ 512019207 h 81492"/>
                <a:gd name="T30" fmla="*/ 2147483646 w 75655"/>
                <a:gd name="T31" fmla="*/ 430324271 h 81492"/>
                <a:gd name="T32" fmla="*/ 2147483646 w 75655"/>
                <a:gd name="T33" fmla="*/ 430324271 h 81492"/>
                <a:gd name="T34" fmla="*/ 2147483646 w 75655"/>
                <a:gd name="T35" fmla="*/ 349427244 h 81492"/>
                <a:gd name="T36" fmla="*/ 2147483646 w 75655"/>
                <a:gd name="T37" fmla="*/ 253982930 h 81492"/>
                <a:gd name="T38" fmla="*/ 2147483646 w 75655"/>
                <a:gd name="T39" fmla="*/ 201412359 h 81492"/>
                <a:gd name="T40" fmla="*/ 2147483646 w 75655"/>
                <a:gd name="T41" fmla="*/ 174715550 h 81492"/>
                <a:gd name="T42" fmla="*/ 2147483646 w 75655"/>
                <a:gd name="T43" fmla="*/ 173112010 h 81492"/>
                <a:gd name="T44" fmla="*/ 2147483646 w 75655"/>
                <a:gd name="T45" fmla="*/ 169863901 h 81492"/>
                <a:gd name="T46" fmla="*/ 2147483646 w 75655"/>
                <a:gd name="T47" fmla="*/ 148014825 h 81492"/>
                <a:gd name="T48" fmla="*/ 2147483646 w 75655"/>
                <a:gd name="T49" fmla="*/ 52570571 h 81492"/>
                <a:gd name="T50" fmla="*/ 2147483646 w 75655"/>
                <a:gd name="T51" fmla="*/ 10523851 h 81492"/>
                <a:gd name="T52" fmla="*/ 2147483646 w 75655"/>
                <a:gd name="T53" fmla="*/ 1625783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7" name="Google Shape;3434;p21"/>
            <p:cNvGrpSpPr>
              <a:grpSpLocks/>
            </p:cNvGrpSpPr>
            <p:nvPr/>
          </p:nvGrpSpPr>
          <p:grpSpPr bwMode="auto"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130" name="Google Shape;3435;p21"/>
              <p:cNvGrpSpPr>
                <a:grpSpLocks/>
              </p:cNvGrpSpPr>
              <p:nvPr/>
            </p:nvGrpSpPr>
            <p:grpSpPr bwMode="auto">
              <a:xfrm rot="2043589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170" name="Google Shape;3436;p21"/>
                <p:cNvSpPr>
                  <a:spLocks/>
                </p:cNvSpPr>
                <p:nvPr/>
              </p:nvSpPr>
              <p:spPr bwMode="auto">
                <a:xfrm>
                  <a:off x="5641475" y="2689200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1" name="Google Shape;3437;p21"/>
                <p:cNvSpPr>
                  <a:spLocks/>
                </p:cNvSpPr>
                <p:nvPr/>
              </p:nvSpPr>
              <p:spPr bwMode="auto">
                <a:xfrm>
                  <a:off x="5699225" y="2674000"/>
                  <a:ext cx="103675" cy="72975"/>
                </a:xfrm>
                <a:custGeom>
                  <a:avLst/>
                  <a:gdLst>
                    <a:gd name="T0" fmla="*/ 2147483646 w 4147"/>
                    <a:gd name="T1" fmla="*/ 0 h 2919"/>
                    <a:gd name="T2" fmla="*/ 2147483646 w 4147"/>
                    <a:gd name="T3" fmla="*/ 2147483646 h 2919"/>
                    <a:gd name="T4" fmla="*/ 2147483646 w 4147"/>
                    <a:gd name="T5" fmla="*/ 2147483646 h 2919"/>
                    <a:gd name="T6" fmla="*/ 2147483646 w 4147"/>
                    <a:gd name="T7" fmla="*/ 2147483646 h 2919"/>
                    <a:gd name="T8" fmla="*/ 2147483646 w 414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2" name="Google Shape;3438;p21"/>
                <p:cNvSpPr>
                  <a:spLocks/>
                </p:cNvSpPr>
                <p:nvPr/>
              </p:nvSpPr>
              <p:spPr bwMode="auto">
                <a:xfrm>
                  <a:off x="5682575" y="2706600"/>
                  <a:ext cx="103025" cy="72375"/>
                </a:xfrm>
                <a:custGeom>
                  <a:avLst/>
                  <a:gdLst>
                    <a:gd name="T0" fmla="*/ 2147483646 w 4121"/>
                    <a:gd name="T1" fmla="*/ 0 h 2895"/>
                    <a:gd name="T2" fmla="*/ 2147483646 w 4121"/>
                    <a:gd name="T3" fmla="*/ 2147483646 h 2895"/>
                    <a:gd name="T4" fmla="*/ 2147483646 w 4121"/>
                    <a:gd name="T5" fmla="*/ 2147483646 h 2895"/>
                    <a:gd name="T6" fmla="*/ 2147483646 w 4121"/>
                    <a:gd name="T7" fmla="*/ 2147483646 h 2895"/>
                    <a:gd name="T8" fmla="*/ 2147483646 w 4121"/>
                    <a:gd name="T9" fmla="*/ 0 h 289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3" name="Google Shape;3439;p21"/>
                <p:cNvSpPr>
                  <a:spLocks/>
                </p:cNvSpPr>
                <p:nvPr/>
              </p:nvSpPr>
              <p:spPr bwMode="auto">
                <a:xfrm>
                  <a:off x="5765450" y="2684250"/>
                  <a:ext cx="103500" cy="73000"/>
                </a:xfrm>
                <a:custGeom>
                  <a:avLst/>
                  <a:gdLst>
                    <a:gd name="T0" fmla="*/ 2147483646 w 4140"/>
                    <a:gd name="T1" fmla="*/ 9765625 h 2920"/>
                    <a:gd name="T2" fmla="*/ 2147483646 w 4140"/>
                    <a:gd name="T3" fmla="*/ 2147483646 h 2920"/>
                    <a:gd name="T4" fmla="*/ 2147483646 w 4140"/>
                    <a:gd name="T5" fmla="*/ 2147483646 h 2920"/>
                    <a:gd name="T6" fmla="*/ 2147483646 w 4140"/>
                    <a:gd name="T7" fmla="*/ 2147483646 h 2920"/>
                    <a:gd name="T8" fmla="*/ 2147483646 w 4140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4" name="Google Shape;3440;p21"/>
                <p:cNvSpPr>
                  <a:spLocks/>
                </p:cNvSpPr>
                <p:nvPr/>
              </p:nvSpPr>
              <p:spPr bwMode="auto">
                <a:xfrm>
                  <a:off x="5719750" y="2719900"/>
                  <a:ext cx="102950" cy="72675"/>
                </a:xfrm>
                <a:custGeom>
                  <a:avLst/>
                  <a:gdLst>
                    <a:gd name="T0" fmla="*/ 2147483646 w 4118"/>
                    <a:gd name="T1" fmla="*/ 0 h 2907"/>
                    <a:gd name="T2" fmla="*/ 2147483646 w 4118"/>
                    <a:gd name="T3" fmla="*/ 2147483646 h 2907"/>
                    <a:gd name="T4" fmla="*/ 2147483646 w 4118"/>
                    <a:gd name="T5" fmla="*/ 2147483646 h 2907"/>
                    <a:gd name="T6" fmla="*/ 2147483646 w 4118"/>
                    <a:gd name="T7" fmla="*/ 2147483646 h 2907"/>
                    <a:gd name="T8" fmla="*/ 2147483646 w 4118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5" name="Google Shape;3441;p21"/>
                <p:cNvSpPr>
                  <a:spLocks/>
                </p:cNvSpPr>
                <p:nvPr/>
              </p:nvSpPr>
              <p:spPr bwMode="auto">
                <a:xfrm>
                  <a:off x="5823075" y="2686050"/>
                  <a:ext cx="102850" cy="73075"/>
                </a:xfrm>
                <a:custGeom>
                  <a:avLst/>
                  <a:gdLst>
                    <a:gd name="T0" fmla="*/ 2147483646 w 4114"/>
                    <a:gd name="T1" fmla="*/ 9765625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9765625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6" name="Google Shape;3442;p21"/>
                <p:cNvSpPr>
                  <a:spLocks/>
                </p:cNvSpPr>
                <p:nvPr/>
              </p:nvSpPr>
              <p:spPr bwMode="auto">
                <a:xfrm>
                  <a:off x="5750950" y="2720325"/>
                  <a:ext cx="88725" cy="97275"/>
                </a:xfrm>
                <a:custGeom>
                  <a:avLst/>
                  <a:gdLst>
                    <a:gd name="T0" fmla="*/ 2147483646 w 3549"/>
                    <a:gd name="T1" fmla="*/ 0 h 3891"/>
                    <a:gd name="T2" fmla="*/ 2147483646 w 3549"/>
                    <a:gd name="T3" fmla="*/ 2147483646 h 3891"/>
                    <a:gd name="T4" fmla="*/ 2147483646 w 3549"/>
                    <a:gd name="T5" fmla="*/ 2147483646 h 3891"/>
                    <a:gd name="T6" fmla="*/ 2147483646 w 3549"/>
                    <a:gd name="T7" fmla="*/ 2147483646 h 3891"/>
                    <a:gd name="T8" fmla="*/ 2147483646 w 3549"/>
                    <a:gd name="T9" fmla="*/ 2147483646 h 3891"/>
                    <a:gd name="T10" fmla="*/ 2147483646 w 3549"/>
                    <a:gd name="T11" fmla="*/ 2147483646 h 3891"/>
                    <a:gd name="T12" fmla="*/ 2147483646 w 3549"/>
                    <a:gd name="T13" fmla="*/ 0 h 389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7" name="Google Shape;3443;p21"/>
                <p:cNvSpPr>
                  <a:spLocks/>
                </p:cNvSpPr>
                <p:nvPr/>
              </p:nvSpPr>
              <p:spPr bwMode="auto">
                <a:xfrm>
                  <a:off x="5776725" y="2738500"/>
                  <a:ext cx="102850" cy="73075"/>
                </a:xfrm>
                <a:custGeom>
                  <a:avLst/>
                  <a:gdLst>
                    <a:gd name="T0" fmla="*/ 2147483646 w 4114"/>
                    <a:gd name="T1" fmla="*/ 0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0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8" name="Google Shape;3444;p21"/>
                <p:cNvSpPr>
                  <a:spLocks/>
                </p:cNvSpPr>
                <p:nvPr/>
              </p:nvSpPr>
              <p:spPr bwMode="auto">
                <a:xfrm>
                  <a:off x="5863350" y="2719900"/>
                  <a:ext cx="103575" cy="72675"/>
                </a:xfrm>
                <a:custGeom>
                  <a:avLst/>
                  <a:gdLst>
                    <a:gd name="T0" fmla="*/ 2147483646 w 4143"/>
                    <a:gd name="T1" fmla="*/ 0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9" name="Google Shape;3445;p21"/>
                <p:cNvSpPr>
                  <a:spLocks/>
                </p:cNvSpPr>
                <p:nvPr/>
              </p:nvSpPr>
              <p:spPr bwMode="auto">
                <a:xfrm>
                  <a:off x="5733575" y="2769725"/>
                  <a:ext cx="104100" cy="73000"/>
                </a:xfrm>
                <a:custGeom>
                  <a:avLst/>
                  <a:gdLst>
                    <a:gd name="T0" fmla="*/ 2147483646 w 4164"/>
                    <a:gd name="T1" fmla="*/ 9765625 h 2920"/>
                    <a:gd name="T2" fmla="*/ 2147483646 w 4164"/>
                    <a:gd name="T3" fmla="*/ 2147483646 h 2920"/>
                    <a:gd name="T4" fmla="*/ 2147483646 w 4164"/>
                    <a:gd name="T5" fmla="*/ 2147483646 h 2920"/>
                    <a:gd name="T6" fmla="*/ 2147483646 w 4164"/>
                    <a:gd name="T7" fmla="*/ 2147483646 h 2920"/>
                    <a:gd name="T8" fmla="*/ 2147483646 w 4164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0" name="Google Shape;3446;p21"/>
                <p:cNvSpPr>
                  <a:spLocks/>
                </p:cNvSpPr>
                <p:nvPr/>
              </p:nvSpPr>
              <p:spPr bwMode="auto">
                <a:xfrm>
                  <a:off x="5816375" y="2764050"/>
                  <a:ext cx="104100" cy="72975"/>
                </a:xfrm>
                <a:custGeom>
                  <a:avLst/>
                  <a:gdLst>
                    <a:gd name="T0" fmla="*/ 2147483646 w 4164"/>
                    <a:gd name="T1" fmla="*/ 0 h 2919"/>
                    <a:gd name="T2" fmla="*/ 2147483646 w 4164"/>
                    <a:gd name="T3" fmla="*/ 2147483646 h 2919"/>
                    <a:gd name="T4" fmla="*/ 2147483646 w 4164"/>
                    <a:gd name="T5" fmla="*/ 2147483646 h 2919"/>
                    <a:gd name="T6" fmla="*/ 2147483646 w 4164"/>
                    <a:gd name="T7" fmla="*/ 2147483646 h 2919"/>
                    <a:gd name="T8" fmla="*/ 2147483646 w 4164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1" name="Google Shape;3447;p21"/>
                <p:cNvSpPr>
                  <a:spLocks/>
                </p:cNvSpPr>
                <p:nvPr/>
              </p:nvSpPr>
              <p:spPr bwMode="auto">
                <a:xfrm>
                  <a:off x="5812450" y="2776500"/>
                  <a:ext cx="102850" cy="73050"/>
                </a:xfrm>
                <a:custGeom>
                  <a:avLst/>
                  <a:gdLst>
                    <a:gd name="T0" fmla="*/ 2147483646 w 4114"/>
                    <a:gd name="T1" fmla="*/ 0 h 2922"/>
                    <a:gd name="T2" fmla="*/ 2147483646 w 4114"/>
                    <a:gd name="T3" fmla="*/ 2147483646 h 2922"/>
                    <a:gd name="T4" fmla="*/ 2147483646 w 4114"/>
                    <a:gd name="T5" fmla="*/ 2147483646 h 2922"/>
                    <a:gd name="T6" fmla="*/ 2147483646 w 4114"/>
                    <a:gd name="T7" fmla="*/ 2147483646 h 2922"/>
                    <a:gd name="T8" fmla="*/ 2147483646 w 4114"/>
                    <a:gd name="T9" fmla="*/ 0 h 29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3448;p21"/>
                <p:cNvSpPr>
                  <a:spLocks/>
                </p:cNvSpPr>
                <p:nvPr/>
              </p:nvSpPr>
              <p:spPr bwMode="auto">
                <a:xfrm>
                  <a:off x="5783575" y="2795875"/>
                  <a:ext cx="102975" cy="72675"/>
                </a:xfrm>
                <a:custGeom>
                  <a:avLst/>
                  <a:gdLst>
                    <a:gd name="T0" fmla="*/ 2147483646 w 4119"/>
                    <a:gd name="T1" fmla="*/ 9765625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3449;p21"/>
                <p:cNvSpPr>
                  <a:spLocks/>
                </p:cNvSpPr>
                <p:nvPr/>
              </p:nvSpPr>
              <p:spPr bwMode="auto">
                <a:xfrm>
                  <a:off x="5861150" y="2786075"/>
                  <a:ext cx="103550" cy="72700"/>
                </a:xfrm>
                <a:custGeom>
                  <a:avLst/>
                  <a:gdLst>
                    <a:gd name="T0" fmla="*/ 2147483646 w 4142"/>
                    <a:gd name="T1" fmla="*/ 9765625 h 2908"/>
                    <a:gd name="T2" fmla="*/ 2147483646 w 4142"/>
                    <a:gd name="T3" fmla="*/ 2147483646 h 2908"/>
                    <a:gd name="T4" fmla="*/ 2147483646 w 4142"/>
                    <a:gd name="T5" fmla="*/ 2147483646 h 2908"/>
                    <a:gd name="T6" fmla="*/ 2147483646 w 4142"/>
                    <a:gd name="T7" fmla="*/ 2147483646 h 2908"/>
                    <a:gd name="T8" fmla="*/ 2147483646 w 4142"/>
                    <a:gd name="T9" fmla="*/ 9765625 h 29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3450;p21"/>
                <p:cNvSpPr>
                  <a:spLocks/>
                </p:cNvSpPr>
                <p:nvPr/>
              </p:nvSpPr>
              <p:spPr bwMode="auto">
                <a:xfrm>
                  <a:off x="5803400" y="2808875"/>
                  <a:ext cx="102950" cy="72675"/>
                </a:xfrm>
                <a:custGeom>
                  <a:avLst/>
                  <a:gdLst>
                    <a:gd name="T0" fmla="*/ 2147483646 w 4118"/>
                    <a:gd name="T1" fmla="*/ 9765625 h 2907"/>
                    <a:gd name="T2" fmla="*/ 2147483646 w 4118"/>
                    <a:gd name="T3" fmla="*/ 2147483646 h 2907"/>
                    <a:gd name="T4" fmla="*/ 2147483646 w 4118"/>
                    <a:gd name="T5" fmla="*/ 2147483646 h 2907"/>
                    <a:gd name="T6" fmla="*/ 2147483646 w 4118"/>
                    <a:gd name="T7" fmla="*/ 2147483646 h 2907"/>
                    <a:gd name="T8" fmla="*/ 2147483646 w 4118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5" name="Google Shape;3451;p21"/>
                <p:cNvSpPr>
                  <a:spLocks/>
                </p:cNvSpPr>
                <p:nvPr/>
              </p:nvSpPr>
              <p:spPr bwMode="auto">
                <a:xfrm>
                  <a:off x="5918950" y="2779250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3452;p21"/>
                <p:cNvSpPr>
                  <a:spLocks/>
                </p:cNvSpPr>
                <p:nvPr/>
              </p:nvSpPr>
              <p:spPr bwMode="auto">
                <a:xfrm>
                  <a:off x="5898300" y="2799375"/>
                  <a:ext cx="102925" cy="72975"/>
                </a:xfrm>
                <a:custGeom>
                  <a:avLst/>
                  <a:gdLst>
                    <a:gd name="T0" fmla="*/ 2147483646 w 4117"/>
                    <a:gd name="T1" fmla="*/ 0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7" name="Google Shape;3453;p21"/>
                <p:cNvSpPr>
                  <a:spLocks/>
                </p:cNvSpPr>
                <p:nvPr/>
              </p:nvSpPr>
              <p:spPr bwMode="auto">
                <a:xfrm>
                  <a:off x="5773700" y="2844975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3454;p21"/>
                <p:cNvSpPr>
                  <a:spLocks/>
                </p:cNvSpPr>
                <p:nvPr/>
              </p:nvSpPr>
              <p:spPr bwMode="auto">
                <a:xfrm>
                  <a:off x="5855875" y="2847550"/>
                  <a:ext cx="102850" cy="73075"/>
                </a:xfrm>
                <a:custGeom>
                  <a:avLst/>
                  <a:gdLst>
                    <a:gd name="T0" fmla="*/ 2147483646 w 4114"/>
                    <a:gd name="T1" fmla="*/ 0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0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3455;p21"/>
                <p:cNvSpPr>
                  <a:spLocks/>
                </p:cNvSpPr>
                <p:nvPr/>
              </p:nvSpPr>
              <p:spPr bwMode="auto">
                <a:xfrm>
                  <a:off x="5922000" y="2824750"/>
                  <a:ext cx="102850" cy="73075"/>
                </a:xfrm>
                <a:custGeom>
                  <a:avLst/>
                  <a:gdLst>
                    <a:gd name="T0" fmla="*/ 2147483646 w 4114"/>
                    <a:gd name="T1" fmla="*/ 9765625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9765625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3456;p21"/>
                <p:cNvSpPr>
                  <a:spLocks/>
                </p:cNvSpPr>
                <p:nvPr/>
              </p:nvSpPr>
              <p:spPr bwMode="auto">
                <a:xfrm>
                  <a:off x="5859775" y="2867550"/>
                  <a:ext cx="376600" cy="374575"/>
                </a:xfrm>
                <a:custGeom>
                  <a:avLst/>
                  <a:gdLst>
                    <a:gd name="T0" fmla="*/ 2147483646 w 15064"/>
                    <a:gd name="T1" fmla="*/ 2147483646 h 14983"/>
                    <a:gd name="T2" fmla="*/ 2147483646 w 15064"/>
                    <a:gd name="T3" fmla="*/ 2147483646 h 14983"/>
                    <a:gd name="T4" fmla="*/ 2147483646 w 15064"/>
                    <a:gd name="T5" fmla="*/ 2147483646 h 14983"/>
                    <a:gd name="T6" fmla="*/ 2147483646 w 15064"/>
                    <a:gd name="T7" fmla="*/ 2147483646 h 14983"/>
                    <a:gd name="T8" fmla="*/ 2147483646 w 15064"/>
                    <a:gd name="T9" fmla="*/ 2147483646 h 14983"/>
                    <a:gd name="T10" fmla="*/ 2147483646 w 15064"/>
                    <a:gd name="T11" fmla="*/ 2147483646 h 14983"/>
                    <a:gd name="T12" fmla="*/ 2147483646 w 15064"/>
                    <a:gd name="T13" fmla="*/ 2147483646 h 14983"/>
                    <a:gd name="T14" fmla="*/ 2147483646 w 15064"/>
                    <a:gd name="T15" fmla="*/ 2147483646 h 14983"/>
                    <a:gd name="T16" fmla="*/ 2147483646 w 15064"/>
                    <a:gd name="T17" fmla="*/ 2147483646 h 14983"/>
                    <a:gd name="T18" fmla="*/ 2147483646 w 15064"/>
                    <a:gd name="T19" fmla="*/ 2147483646 h 14983"/>
                    <a:gd name="T20" fmla="*/ 2147483646 w 15064"/>
                    <a:gd name="T21" fmla="*/ 2147483646 h 14983"/>
                    <a:gd name="T22" fmla="*/ 2147483646 w 15064"/>
                    <a:gd name="T23" fmla="*/ 2147483646 h 14983"/>
                    <a:gd name="T24" fmla="*/ 2147483646 w 15064"/>
                    <a:gd name="T25" fmla="*/ 2147483646 h 14983"/>
                    <a:gd name="T26" fmla="*/ 2147483646 w 15064"/>
                    <a:gd name="T27" fmla="*/ 2147483646 h 14983"/>
                    <a:gd name="T28" fmla="*/ 2147483646 w 15064"/>
                    <a:gd name="T29" fmla="*/ 2147483646 h 14983"/>
                    <a:gd name="T30" fmla="*/ 2147483646 w 15064"/>
                    <a:gd name="T31" fmla="*/ 2147483646 h 14983"/>
                    <a:gd name="T32" fmla="*/ 2147483646 w 15064"/>
                    <a:gd name="T33" fmla="*/ 2147483646 h 14983"/>
                    <a:gd name="T34" fmla="*/ 2147483646 w 15064"/>
                    <a:gd name="T35" fmla="*/ 2147483646 h 14983"/>
                    <a:gd name="T36" fmla="*/ 2147483646 w 15064"/>
                    <a:gd name="T37" fmla="*/ 2147483646 h 14983"/>
                    <a:gd name="T38" fmla="*/ 2147483646 w 15064"/>
                    <a:gd name="T39" fmla="*/ 2147483646 h 14983"/>
                    <a:gd name="T40" fmla="*/ 2147483646 w 15064"/>
                    <a:gd name="T41" fmla="*/ 2147483646 h 14983"/>
                    <a:gd name="T42" fmla="*/ 2147483646 w 15064"/>
                    <a:gd name="T43" fmla="*/ 2147483646 h 14983"/>
                    <a:gd name="T44" fmla="*/ 2147483646 w 15064"/>
                    <a:gd name="T45" fmla="*/ 2147483646 h 14983"/>
                    <a:gd name="T46" fmla="*/ 2147483646 w 15064"/>
                    <a:gd name="T47" fmla="*/ 2147483646 h 14983"/>
                    <a:gd name="T48" fmla="*/ 2147483646 w 15064"/>
                    <a:gd name="T49" fmla="*/ 2147483646 h 14983"/>
                    <a:gd name="T50" fmla="*/ 2147483646 w 15064"/>
                    <a:gd name="T51" fmla="*/ 2147483646 h 14983"/>
                    <a:gd name="T52" fmla="*/ 2147483646 w 15064"/>
                    <a:gd name="T53" fmla="*/ 2147483646 h 14983"/>
                    <a:gd name="T54" fmla="*/ 2147483646 w 15064"/>
                    <a:gd name="T55" fmla="*/ 2147483646 h 14983"/>
                    <a:gd name="T56" fmla="*/ 2147483646 w 15064"/>
                    <a:gd name="T57" fmla="*/ 2147483646 h 14983"/>
                    <a:gd name="T58" fmla="*/ 2147483646 w 15064"/>
                    <a:gd name="T59" fmla="*/ 2147483646 h 14983"/>
                    <a:gd name="T60" fmla="*/ 2147483646 w 15064"/>
                    <a:gd name="T61" fmla="*/ 2147483646 h 14983"/>
                    <a:gd name="T62" fmla="*/ 2147483646 w 15064"/>
                    <a:gd name="T63" fmla="*/ 9765625 h 149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1" name="Google Shape;3457;p21"/>
                <p:cNvSpPr>
                  <a:spLocks/>
                </p:cNvSpPr>
                <p:nvPr/>
              </p:nvSpPr>
              <p:spPr bwMode="auto">
                <a:xfrm>
                  <a:off x="5829925" y="2896275"/>
                  <a:ext cx="103025" cy="72600"/>
                </a:xfrm>
                <a:custGeom>
                  <a:avLst/>
                  <a:gdLst>
                    <a:gd name="T0" fmla="*/ 2147483646 w 4121"/>
                    <a:gd name="T1" fmla="*/ 0 h 2904"/>
                    <a:gd name="T2" fmla="*/ 2147483646 w 4121"/>
                    <a:gd name="T3" fmla="*/ 2147483646 h 2904"/>
                    <a:gd name="T4" fmla="*/ 2147483646 w 4121"/>
                    <a:gd name="T5" fmla="*/ 2147483646 h 2904"/>
                    <a:gd name="T6" fmla="*/ 2147483646 w 4121"/>
                    <a:gd name="T7" fmla="*/ 2147483646 h 2904"/>
                    <a:gd name="T8" fmla="*/ 2147483646 w 4121"/>
                    <a:gd name="T9" fmla="*/ 0 h 29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2" name="Google Shape;3458;p21"/>
                <p:cNvSpPr>
                  <a:spLocks/>
                </p:cNvSpPr>
                <p:nvPr/>
              </p:nvSpPr>
              <p:spPr bwMode="auto">
                <a:xfrm>
                  <a:off x="5987275" y="2851350"/>
                  <a:ext cx="102925" cy="72775"/>
                </a:xfrm>
                <a:custGeom>
                  <a:avLst/>
                  <a:gdLst>
                    <a:gd name="T0" fmla="*/ 2147483646 w 4117"/>
                    <a:gd name="T1" fmla="*/ 0 h 2911"/>
                    <a:gd name="T2" fmla="*/ 2147483646 w 4117"/>
                    <a:gd name="T3" fmla="*/ 2147483646 h 2911"/>
                    <a:gd name="T4" fmla="*/ 2147483646 w 4117"/>
                    <a:gd name="T5" fmla="*/ 2147483646 h 2911"/>
                    <a:gd name="T6" fmla="*/ 2147483646 w 4117"/>
                    <a:gd name="T7" fmla="*/ 2147483646 h 2911"/>
                    <a:gd name="T8" fmla="*/ 2147483646 w 4117"/>
                    <a:gd name="T9" fmla="*/ 0 h 29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3" name="Google Shape;3459;p21"/>
                <p:cNvSpPr/>
                <p:nvPr/>
              </p:nvSpPr>
              <p:spPr>
                <a:xfrm>
                  <a:off x="5943692" y="2870564"/>
                  <a:ext cx="839721" cy="18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4" name="Google Shape;3460;p21"/>
                <p:cNvSpPr>
                  <a:spLocks/>
                </p:cNvSpPr>
                <p:nvPr/>
              </p:nvSpPr>
              <p:spPr bwMode="auto">
                <a:xfrm>
                  <a:off x="5977400" y="2908425"/>
                  <a:ext cx="103575" cy="72675"/>
                </a:xfrm>
                <a:custGeom>
                  <a:avLst/>
                  <a:gdLst>
                    <a:gd name="T0" fmla="*/ 2147483646 w 4143"/>
                    <a:gd name="T1" fmla="*/ 9765625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5" name="Google Shape;3461;p21"/>
                <p:cNvSpPr>
                  <a:spLocks/>
                </p:cNvSpPr>
                <p:nvPr/>
              </p:nvSpPr>
              <p:spPr bwMode="auto">
                <a:xfrm>
                  <a:off x="6031350" y="2889425"/>
                  <a:ext cx="103575" cy="72675"/>
                </a:xfrm>
                <a:custGeom>
                  <a:avLst/>
                  <a:gdLst>
                    <a:gd name="T0" fmla="*/ 2147483646 w 4143"/>
                    <a:gd name="T1" fmla="*/ 9765625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6" name="Google Shape;3462;p21"/>
                <p:cNvSpPr>
                  <a:spLocks/>
                </p:cNvSpPr>
                <p:nvPr/>
              </p:nvSpPr>
              <p:spPr bwMode="auto">
                <a:xfrm>
                  <a:off x="5882475" y="2942625"/>
                  <a:ext cx="102325" cy="72975"/>
                </a:xfrm>
                <a:custGeom>
                  <a:avLst/>
                  <a:gdLst>
                    <a:gd name="T0" fmla="*/ 2147483646 w 4093"/>
                    <a:gd name="T1" fmla="*/ 0 h 2919"/>
                    <a:gd name="T2" fmla="*/ 2147483646 w 4093"/>
                    <a:gd name="T3" fmla="*/ 2147483646 h 2919"/>
                    <a:gd name="T4" fmla="*/ 2147483646 w 4093"/>
                    <a:gd name="T5" fmla="*/ 2147483646 h 2919"/>
                    <a:gd name="T6" fmla="*/ 2147483646 w 4093"/>
                    <a:gd name="T7" fmla="*/ 2147483646 h 2919"/>
                    <a:gd name="T8" fmla="*/ 2147483646 w 4093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7" name="Google Shape;3463;p21"/>
                <p:cNvSpPr>
                  <a:spLocks/>
                </p:cNvSpPr>
                <p:nvPr/>
              </p:nvSpPr>
              <p:spPr bwMode="auto">
                <a:xfrm>
                  <a:off x="6001650" y="2917450"/>
                  <a:ext cx="102975" cy="72700"/>
                </a:xfrm>
                <a:custGeom>
                  <a:avLst/>
                  <a:gdLst>
                    <a:gd name="T0" fmla="*/ 2147483646 w 4119"/>
                    <a:gd name="T1" fmla="*/ 9765625 h 2908"/>
                    <a:gd name="T2" fmla="*/ 2147483646 w 4119"/>
                    <a:gd name="T3" fmla="*/ 2147483646 h 2908"/>
                    <a:gd name="T4" fmla="*/ 2147483646 w 4119"/>
                    <a:gd name="T5" fmla="*/ 2147483646 h 2908"/>
                    <a:gd name="T6" fmla="*/ 2147483646 w 4119"/>
                    <a:gd name="T7" fmla="*/ 2147483646 h 2908"/>
                    <a:gd name="T8" fmla="*/ 2147483646 w 4119"/>
                    <a:gd name="T9" fmla="*/ 9765625 h 29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8" name="Google Shape;3464;p21"/>
                <p:cNvSpPr>
                  <a:spLocks/>
                </p:cNvSpPr>
                <p:nvPr/>
              </p:nvSpPr>
              <p:spPr bwMode="auto">
                <a:xfrm>
                  <a:off x="5914275" y="2960325"/>
                  <a:ext cx="103025" cy="72375"/>
                </a:xfrm>
                <a:custGeom>
                  <a:avLst/>
                  <a:gdLst>
                    <a:gd name="T0" fmla="*/ 2147483646 w 4121"/>
                    <a:gd name="T1" fmla="*/ 0 h 2895"/>
                    <a:gd name="T2" fmla="*/ 2147483646 w 4121"/>
                    <a:gd name="T3" fmla="*/ 2147483646 h 2895"/>
                    <a:gd name="T4" fmla="*/ 2147483646 w 4121"/>
                    <a:gd name="T5" fmla="*/ 2147483646 h 2895"/>
                    <a:gd name="T6" fmla="*/ 2147483646 w 4121"/>
                    <a:gd name="T7" fmla="*/ 2147483646 h 2895"/>
                    <a:gd name="T8" fmla="*/ 2147483646 w 4121"/>
                    <a:gd name="T9" fmla="*/ 0 h 289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9" name="Google Shape;3465;p21"/>
                <p:cNvSpPr>
                  <a:spLocks/>
                </p:cNvSpPr>
                <p:nvPr/>
              </p:nvSpPr>
              <p:spPr bwMode="auto">
                <a:xfrm>
                  <a:off x="6025325" y="2942625"/>
                  <a:ext cx="104100" cy="72975"/>
                </a:xfrm>
                <a:custGeom>
                  <a:avLst/>
                  <a:gdLst>
                    <a:gd name="T0" fmla="*/ 2147483646 w 4164"/>
                    <a:gd name="T1" fmla="*/ 0 h 2919"/>
                    <a:gd name="T2" fmla="*/ 2147483646 w 4164"/>
                    <a:gd name="T3" fmla="*/ 2147483646 h 2919"/>
                    <a:gd name="T4" fmla="*/ 2147483646 w 4164"/>
                    <a:gd name="T5" fmla="*/ 2147483646 h 2919"/>
                    <a:gd name="T6" fmla="*/ 2147483646 w 4164"/>
                    <a:gd name="T7" fmla="*/ 2147483646 h 2919"/>
                    <a:gd name="T8" fmla="*/ 2147483646 w 4164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0" name="Google Shape;3466;p21"/>
                <p:cNvSpPr>
                  <a:spLocks/>
                </p:cNvSpPr>
                <p:nvPr/>
              </p:nvSpPr>
              <p:spPr bwMode="auto">
                <a:xfrm>
                  <a:off x="6063450" y="2931525"/>
                  <a:ext cx="102850" cy="72325"/>
                </a:xfrm>
                <a:custGeom>
                  <a:avLst/>
                  <a:gdLst>
                    <a:gd name="T0" fmla="*/ 2147483646 w 4114"/>
                    <a:gd name="T1" fmla="*/ 0 h 2893"/>
                    <a:gd name="T2" fmla="*/ 2147483646 w 4114"/>
                    <a:gd name="T3" fmla="*/ 2147483646 h 2893"/>
                    <a:gd name="T4" fmla="*/ 2147483646 w 4114"/>
                    <a:gd name="T5" fmla="*/ 2147483646 h 2893"/>
                    <a:gd name="T6" fmla="*/ 2147483646 w 4114"/>
                    <a:gd name="T7" fmla="*/ 2147483646 h 2893"/>
                    <a:gd name="T8" fmla="*/ 2147483646 w 4114"/>
                    <a:gd name="T9" fmla="*/ 0 h 2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1" name="Google Shape;3467;p21"/>
                <p:cNvSpPr>
                  <a:spLocks/>
                </p:cNvSpPr>
                <p:nvPr/>
              </p:nvSpPr>
              <p:spPr bwMode="auto">
                <a:xfrm>
                  <a:off x="5908200" y="3005300"/>
                  <a:ext cx="103675" cy="73000"/>
                </a:xfrm>
                <a:custGeom>
                  <a:avLst/>
                  <a:gdLst>
                    <a:gd name="T0" fmla="*/ 2147483646 w 4147"/>
                    <a:gd name="T1" fmla="*/ 9765625 h 2920"/>
                    <a:gd name="T2" fmla="*/ 2147483646 w 4147"/>
                    <a:gd name="T3" fmla="*/ 2147483646 h 2920"/>
                    <a:gd name="T4" fmla="*/ 2147483646 w 4147"/>
                    <a:gd name="T5" fmla="*/ 2147483646 h 2920"/>
                    <a:gd name="T6" fmla="*/ 2147483646 w 4147"/>
                    <a:gd name="T7" fmla="*/ 2147483646 h 2920"/>
                    <a:gd name="T8" fmla="*/ 2147483646 w 4147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2" name="Google Shape;3468;p21"/>
                <p:cNvSpPr>
                  <a:spLocks/>
                </p:cNvSpPr>
                <p:nvPr/>
              </p:nvSpPr>
              <p:spPr bwMode="auto">
                <a:xfrm>
                  <a:off x="6008550" y="2983650"/>
                  <a:ext cx="102975" cy="72675"/>
                </a:xfrm>
                <a:custGeom>
                  <a:avLst/>
                  <a:gdLst>
                    <a:gd name="T0" fmla="*/ 2147483646 w 4119"/>
                    <a:gd name="T1" fmla="*/ 9765625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3" name="Google Shape;3469;p21"/>
                <p:cNvSpPr>
                  <a:spLocks/>
                </p:cNvSpPr>
                <p:nvPr/>
              </p:nvSpPr>
              <p:spPr bwMode="auto">
                <a:xfrm>
                  <a:off x="5936300" y="3043300"/>
                  <a:ext cx="103525" cy="72975"/>
                </a:xfrm>
                <a:custGeom>
                  <a:avLst/>
                  <a:gdLst>
                    <a:gd name="T0" fmla="*/ 2147483646 w 4141"/>
                    <a:gd name="T1" fmla="*/ 0 h 2919"/>
                    <a:gd name="T2" fmla="*/ 2147483646 w 4141"/>
                    <a:gd name="T3" fmla="*/ 2147483646 h 2919"/>
                    <a:gd name="T4" fmla="*/ 2147483646 w 4141"/>
                    <a:gd name="T5" fmla="*/ 2147483646 h 2919"/>
                    <a:gd name="T6" fmla="*/ 2147483646 w 4141"/>
                    <a:gd name="T7" fmla="*/ 2147483646 h 2919"/>
                    <a:gd name="T8" fmla="*/ 2147483646 w 4141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4" name="Google Shape;3470;p21"/>
                <p:cNvSpPr>
                  <a:spLocks/>
                </p:cNvSpPr>
                <p:nvPr/>
              </p:nvSpPr>
              <p:spPr bwMode="auto">
                <a:xfrm>
                  <a:off x="5911225" y="3067250"/>
                  <a:ext cx="103050" cy="72600"/>
                </a:xfrm>
                <a:custGeom>
                  <a:avLst/>
                  <a:gdLst>
                    <a:gd name="T0" fmla="*/ 2147483646 w 4122"/>
                    <a:gd name="T1" fmla="*/ 0 h 2904"/>
                    <a:gd name="T2" fmla="*/ 2147483646 w 4122"/>
                    <a:gd name="T3" fmla="*/ 2147483646 h 2904"/>
                    <a:gd name="T4" fmla="*/ 2147483646 w 4122"/>
                    <a:gd name="T5" fmla="*/ 2147483646 h 2904"/>
                    <a:gd name="T6" fmla="*/ 2147483646 w 4122"/>
                    <a:gd name="T7" fmla="*/ 2147483646 h 2904"/>
                    <a:gd name="T8" fmla="*/ 2147483646 w 4122"/>
                    <a:gd name="T9" fmla="*/ 0 h 29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5" name="Google Shape;3471;p21"/>
                <p:cNvSpPr>
                  <a:spLocks/>
                </p:cNvSpPr>
                <p:nvPr/>
              </p:nvSpPr>
              <p:spPr bwMode="auto">
                <a:xfrm>
                  <a:off x="6056525" y="3017775"/>
                  <a:ext cx="103575" cy="72675"/>
                </a:xfrm>
                <a:custGeom>
                  <a:avLst/>
                  <a:gdLst>
                    <a:gd name="T0" fmla="*/ 2147483646 w 4143"/>
                    <a:gd name="T1" fmla="*/ 0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6" name="Google Shape;3472;p21"/>
                <p:cNvSpPr>
                  <a:spLocks/>
                </p:cNvSpPr>
                <p:nvPr/>
              </p:nvSpPr>
              <p:spPr bwMode="auto">
                <a:xfrm>
                  <a:off x="6123300" y="3003325"/>
                  <a:ext cx="102900" cy="72775"/>
                </a:xfrm>
                <a:custGeom>
                  <a:avLst/>
                  <a:gdLst>
                    <a:gd name="T0" fmla="*/ 2147483646 w 4116"/>
                    <a:gd name="T1" fmla="*/ 9765625 h 2911"/>
                    <a:gd name="T2" fmla="*/ 2147483646 w 4116"/>
                    <a:gd name="T3" fmla="*/ 2147483646 h 2911"/>
                    <a:gd name="T4" fmla="*/ 2147483646 w 4116"/>
                    <a:gd name="T5" fmla="*/ 2147483646 h 2911"/>
                    <a:gd name="T6" fmla="*/ 2147483646 w 4116"/>
                    <a:gd name="T7" fmla="*/ 2147483646 h 2911"/>
                    <a:gd name="T8" fmla="*/ 2147483646 w 4116"/>
                    <a:gd name="T9" fmla="*/ 9765625 h 29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7" name="Google Shape;3473;p21"/>
                <p:cNvSpPr>
                  <a:spLocks/>
                </p:cNvSpPr>
                <p:nvPr/>
              </p:nvSpPr>
              <p:spPr bwMode="auto">
                <a:xfrm>
                  <a:off x="6143000" y="3008250"/>
                  <a:ext cx="102850" cy="73075"/>
                </a:xfrm>
                <a:custGeom>
                  <a:avLst/>
                  <a:gdLst>
                    <a:gd name="T0" fmla="*/ 2147483646 w 4114"/>
                    <a:gd name="T1" fmla="*/ 9765625 h 2923"/>
                    <a:gd name="T2" fmla="*/ 2147483646 w 4114"/>
                    <a:gd name="T3" fmla="*/ 2147483646 h 2923"/>
                    <a:gd name="T4" fmla="*/ 2147483646 w 4114"/>
                    <a:gd name="T5" fmla="*/ 2147483646 h 2923"/>
                    <a:gd name="T6" fmla="*/ 2147483646 w 4114"/>
                    <a:gd name="T7" fmla="*/ 2147483646 h 2923"/>
                    <a:gd name="T8" fmla="*/ 2147483646 w 4114"/>
                    <a:gd name="T9" fmla="*/ 9765625 h 29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8" name="Google Shape;3474;p21"/>
                <p:cNvSpPr>
                  <a:spLocks/>
                </p:cNvSpPr>
                <p:nvPr/>
              </p:nvSpPr>
              <p:spPr bwMode="auto">
                <a:xfrm>
                  <a:off x="6058700" y="3079400"/>
                  <a:ext cx="103575" cy="72675"/>
                </a:xfrm>
                <a:custGeom>
                  <a:avLst/>
                  <a:gdLst>
                    <a:gd name="T0" fmla="*/ 2147483646 w 4143"/>
                    <a:gd name="T1" fmla="*/ 9765625 h 2907"/>
                    <a:gd name="T2" fmla="*/ 2147483646 w 4143"/>
                    <a:gd name="T3" fmla="*/ 2147483646 h 2907"/>
                    <a:gd name="T4" fmla="*/ 2147483646 w 4143"/>
                    <a:gd name="T5" fmla="*/ 2147483646 h 2907"/>
                    <a:gd name="T6" fmla="*/ 2147483646 w 4143"/>
                    <a:gd name="T7" fmla="*/ 2147483646 h 2907"/>
                    <a:gd name="T8" fmla="*/ 2147483646 w 4143"/>
                    <a:gd name="T9" fmla="*/ 9765625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9" name="Google Shape;3475;p21"/>
                <p:cNvSpPr>
                  <a:spLocks/>
                </p:cNvSpPr>
                <p:nvPr/>
              </p:nvSpPr>
              <p:spPr bwMode="auto">
                <a:xfrm>
                  <a:off x="6108800" y="3072925"/>
                  <a:ext cx="102925" cy="73000"/>
                </a:xfrm>
                <a:custGeom>
                  <a:avLst/>
                  <a:gdLst>
                    <a:gd name="T0" fmla="*/ 2147483646 w 4117"/>
                    <a:gd name="T1" fmla="*/ 9765625 h 2920"/>
                    <a:gd name="T2" fmla="*/ 2147483646 w 4117"/>
                    <a:gd name="T3" fmla="*/ 2147483646 h 2920"/>
                    <a:gd name="T4" fmla="*/ 2147483646 w 4117"/>
                    <a:gd name="T5" fmla="*/ 2147483646 h 2920"/>
                    <a:gd name="T6" fmla="*/ 2147483646 w 4117"/>
                    <a:gd name="T7" fmla="*/ 2147483646 h 2920"/>
                    <a:gd name="T8" fmla="*/ 2147483646 w 4117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0" name="Google Shape;3476;p21"/>
                <p:cNvSpPr>
                  <a:spLocks/>
                </p:cNvSpPr>
                <p:nvPr/>
              </p:nvSpPr>
              <p:spPr bwMode="auto">
                <a:xfrm>
                  <a:off x="6183275" y="3050125"/>
                  <a:ext cx="103500" cy="73000"/>
                </a:xfrm>
                <a:custGeom>
                  <a:avLst/>
                  <a:gdLst>
                    <a:gd name="T0" fmla="*/ 2147483646 w 4140"/>
                    <a:gd name="T1" fmla="*/ 9765625 h 2920"/>
                    <a:gd name="T2" fmla="*/ 2147483646 w 4140"/>
                    <a:gd name="T3" fmla="*/ 2147483646 h 2920"/>
                    <a:gd name="T4" fmla="*/ 2147483646 w 4140"/>
                    <a:gd name="T5" fmla="*/ 2147483646 h 2920"/>
                    <a:gd name="T6" fmla="*/ 2147483646 w 4140"/>
                    <a:gd name="T7" fmla="*/ 2147483646 h 2920"/>
                    <a:gd name="T8" fmla="*/ 2147483646 w 4140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1" name="Google Shape;3477;p21"/>
                <p:cNvSpPr>
                  <a:spLocks/>
                </p:cNvSpPr>
                <p:nvPr/>
              </p:nvSpPr>
              <p:spPr bwMode="auto">
                <a:xfrm>
                  <a:off x="6095875" y="3092700"/>
                  <a:ext cx="102925" cy="72975"/>
                </a:xfrm>
                <a:custGeom>
                  <a:avLst/>
                  <a:gdLst>
                    <a:gd name="T0" fmla="*/ 2147483646 w 4117"/>
                    <a:gd name="T1" fmla="*/ 0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2" name="Google Shape;3478;p21"/>
                <p:cNvSpPr>
                  <a:spLocks/>
                </p:cNvSpPr>
                <p:nvPr/>
              </p:nvSpPr>
              <p:spPr bwMode="auto">
                <a:xfrm>
                  <a:off x="6169650" y="3087000"/>
                  <a:ext cx="102975" cy="72675"/>
                </a:xfrm>
                <a:custGeom>
                  <a:avLst/>
                  <a:gdLst>
                    <a:gd name="T0" fmla="*/ 2147483646 w 4119"/>
                    <a:gd name="T1" fmla="*/ 0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3" name="Google Shape;3479;p21"/>
                <p:cNvSpPr>
                  <a:spLocks/>
                </p:cNvSpPr>
                <p:nvPr/>
              </p:nvSpPr>
              <p:spPr bwMode="auto">
                <a:xfrm>
                  <a:off x="6140725" y="3123075"/>
                  <a:ext cx="102900" cy="73000"/>
                </a:xfrm>
                <a:custGeom>
                  <a:avLst/>
                  <a:gdLst>
                    <a:gd name="T0" fmla="*/ 2147483646 w 4116"/>
                    <a:gd name="T1" fmla="*/ 9765625 h 2920"/>
                    <a:gd name="T2" fmla="*/ 2147483646 w 4116"/>
                    <a:gd name="T3" fmla="*/ 2147483646 h 2920"/>
                    <a:gd name="T4" fmla="*/ 2147483646 w 4116"/>
                    <a:gd name="T5" fmla="*/ 2147483646 h 2920"/>
                    <a:gd name="T6" fmla="*/ 2147483646 w 4116"/>
                    <a:gd name="T7" fmla="*/ 2147483646 h 2920"/>
                    <a:gd name="T8" fmla="*/ 2147483646 w 4116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4" name="Google Shape;3480;p21"/>
                <p:cNvSpPr>
                  <a:spLocks/>
                </p:cNvSpPr>
                <p:nvPr/>
              </p:nvSpPr>
              <p:spPr bwMode="auto">
                <a:xfrm>
                  <a:off x="6181100" y="3132600"/>
                  <a:ext cx="102925" cy="72975"/>
                </a:xfrm>
                <a:custGeom>
                  <a:avLst/>
                  <a:gdLst>
                    <a:gd name="T0" fmla="*/ 2147483646 w 4117"/>
                    <a:gd name="T1" fmla="*/ 0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5" name="Google Shape;3481;p21"/>
                <p:cNvSpPr>
                  <a:spLocks/>
                </p:cNvSpPr>
                <p:nvPr/>
              </p:nvSpPr>
              <p:spPr bwMode="auto">
                <a:xfrm>
                  <a:off x="5980550" y="3217300"/>
                  <a:ext cx="103500" cy="73000"/>
                </a:xfrm>
                <a:custGeom>
                  <a:avLst/>
                  <a:gdLst>
                    <a:gd name="T0" fmla="*/ 2147483646 w 4140"/>
                    <a:gd name="T1" fmla="*/ 9765625 h 2920"/>
                    <a:gd name="T2" fmla="*/ 2147483646 w 4140"/>
                    <a:gd name="T3" fmla="*/ 2147483646 h 2920"/>
                    <a:gd name="T4" fmla="*/ 2147483646 w 4140"/>
                    <a:gd name="T5" fmla="*/ 2147483646 h 2920"/>
                    <a:gd name="T6" fmla="*/ 2147483646 w 4140"/>
                    <a:gd name="T7" fmla="*/ 2147483646 h 2920"/>
                    <a:gd name="T8" fmla="*/ 2147483646 w 4140"/>
                    <a:gd name="T9" fmla="*/ 9765625 h 29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6" name="Google Shape;3482;p21"/>
                <p:cNvSpPr>
                  <a:spLocks/>
                </p:cNvSpPr>
                <p:nvPr/>
              </p:nvSpPr>
              <p:spPr bwMode="auto">
                <a:xfrm>
                  <a:off x="6050300" y="3209575"/>
                  <a:ext cx="239575" cy="127075"/>
                </a:xfrm>
                <a:custGeom>
                  <a:avLst/>
                  <a:gdLst>
                    <a:gd name="T0" fmla="*/ 2147483646 w 9583"/>
                    <a:gd name="T1" fmla="*/ 9765625 h 5083"/>
                    <a:gd name="T2" fmla="*/ 2147483646 w 9583"/>
                    <a:gd name="T3" fmla="*/ 2147483646 h 5083"/>
                    <a:gd name="T4" fmla="*/ 2147483646 w 9583"/>
                    <a:gd name="T5" fmla="*/ 2147483646 h 5083"/>
                    <a:gd name="T6" fmla="*/ 2147483646 w 9583"/>
                    <a:gd name="T7" fmla="*/ 2147483646 h 5083"/>
                    <a:gd name="T8" fmla="*/ 2147483646 w 9583"/>
                    <a:gd name="T9" fmla="*/ 2147483646 h 5083"/>
                    <a:gd name="T10" fmla="*/ 2147483646 w 9583"/>
                    <a:gd name="T11" fmla="*/ 2147483646 h 5083"/>
                    <a:gd name="T12" fmla="*/ 2147483646 w 9583"/>
                    <a:gd name="T13" fmla="*/ 2147483646 h 5083"/>
                    <a:gd name="T14" fmla="*/ 2147483646 w 9583"/>
                    <a:gd name="T15" fmla="*/ 2147483646 h 5083"/>
                    <a:gd name="T16" fmla="*/ 2147483646 w 9583"/>
                    <a:gd name="T17" fmla="*/ 2147483646 h 5083"/>
                    <a:gd name="T18" fmla="*/ 2147483646 w 9583"/>
                    <a:gd name="T19" fmla="*/ 2147483646 h 5083"/>
                    <a:gd name="T20" fmla="*/ 2147483646 w 9583"/>
                    <a:gd name="T21" fmla="*/ 2147483646 h 5083"/>
                    <a:gd name="T22" fmla="*/ 2147483646 w 9583"/>
                    <a:gd name="T23" fmla="*/ 2147483646 h 5083"/>
                    <a:gd name="T24" fmla="*/ 2147483646 w 9583"/>
                    <a:gd name="T25" fmla="*/ 2147483646 h 5083"/>
                    <a:gd name="T26" fmla="*/ 2147483646 w 9583"/>
                    <a:gd name="T27" fmla="*/ 2147483646 h 5083"/>
                    <a:gd name="T28" fmla="*/ 2147483646 w 9583"/>
                    <a:gd name="T29" fmla="*/ 2147483646 h 5083"/>
                    <a:gd name="T30" fmla="*/ 2147483646 w 9583"/>
                    <a:gd name="T31" fmla="*/ 2147483646 h 5083"/>
                    <a:gd name="T32" fmla="*/ 2147483646 w 9583"/>
                    <a:gd name="T33" fmla="*/ 2147483646 h 5083"/>
                    <a:gd name="T34" fmla="*/ 2147483646 w 9583"/>
                    <a:gd name="T35" fmla="*/ 2147483646 h 5083"/>
                    <a:gd name="T36" fmla="*/ 2147483646 w 9583"/>
                    <a:gd name="T37" fmla="*/ 2147483646 h 5083"/>
                    <a:gd name="T38" fmla="*/ 2147483646 w 9583"/>
                    <a:gd name="T39" fmla="*/ 2147483646 h 5083"/>
                    <a:gd name="T40" fmla="*/ 2147483646 w 9583"/>
                    <a:gd name="T41" fmla="*/ 2147483646 h 5083"/>
                    <a:gd name="T42" fmla="*/ 2147483646 w 9583"/>
                    <a:gd name="T43" fmla="*/ 9765625 h 508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7" name="Google Shape;3483;p21"/>
                <p:cNvSpPr>
                  <a:spLocks/>
                </p:cNvSpPr>
                <p:nvPr/>
              </p:nvSpPr>
              <p:spPr bwMode="auto">
                <a:xfrm>
                  <a:off x="6229625" y="3150650"/>
                  <a:ext cx="103500" cy="72775"/>
                </a:xfrm>
                <a:custGeom>
                  <a:avLst/>
                  <a:gdLst>
                    <a:gd name="T0" fmla="*/ 2147483646 w 4140"/>
                    <a:gd name="T1" fmla="*/ 9765625 h 2911"/>
                    <a:gd name="T2" fmla="*/ 2147483646 w 4140"/>
                    <a:gd name="T3" fmla="*/ 2147483646 h 2911"/>
                    <a:gd name="T4" fmla="*/ 2147483646 w 4140"/>
                    <a:gd name="T5" fmla="*/ 2147483646 h 2911"/>
                    <a:gd name="T6" fmla="*/ 2147483646 w 4140"/>
                    <a:gd name="T7" fmla="*/ 2147483646 h 2911"/>
                    <a:gd name="T8" fmla="*/ 2147483646 w 4140"/>
                    <a:gd name="T9" fmla="*/ 9765625 h 29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8" name="Google Shape;3484;p21"/>
                <p:cNvSpPr>
                  <a:spLocks/>
                </p:cNvSpPr>
                <p:nvPr/>
              </p:nvSpPr>
              <p:spPr bwMode="auto">
                <a:xfrm>
                  <a:off x="6063325" y="3227575"/>
                  <a:ext cx="102925" cy="72975"/>
                </a:xfrm>
                <a:custGeom>
                  <a:avLst/>
                  <a:gdLst>
                    <a:gd name="T0" fmla="*/ 2147483646 w 4117"/>
                    <a:gd name="T1" fmla="*/ 9765625 h 2919"/>
                    <a:gd name="T2" fmla="*/ 2147483646 w 4117"/>
                    <a:gd name="T3" fmla="*/ 2147483646 h 2919"/>
                    <a:gd name="T4" fmla="*/ 2147483646 w 4117"/>
                    <a:gd name="T5" fmla="*/ 2147483646 h 2919"/>
                    <a:gd name="T6" fmla="*/ 2147483646 w 4117"/>
                    <a:gd name="T7" fmla="*/ 2147483646 h 2919"/>
                    <a:gd name="T8" fmla="*/ 2147483646 w 4117"/>
                    <a:gd name="T9" fmla="*/ 9765625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9" name="Google Shape;3485;p21"/>
                <p:cNvSpPr>
                  <a:spLocks/>
                </p:cNvSpPr>
                <p:nvPr/>
              </p:nvSpPr>
              <p:spPr bwMode="auto">
                <a:xfrm>
                  <a:off x="6162000" y="3214275"/>
                  <a:ext cx="102900" cy="72975"/>
                </a:xfrm>
                <a:custGeom>
                  <a:avLst/>
                  <a:gdLst>
                    <a:gd name="T0" fmla="*/ 2147483646 w 4116"/>
                    <a:gd name="T1" fmla="*/ 0 h 2919"/>
                    <a:gd name="T2" fmla="*/ 2147483646 w 4116"/>
                    <a:gd name="T3" fmla="*/ 2147483646 h 2919"/>
                    <a:gd name="T4" fmla="*/ 2147483646 w 4116"/>
                    <a:gd name="T5" fmla="*/ 2147483646 h 2919"/>
                    <a:gd name="T6" fmla="*/ 2147483646 w 4116"/>
                    <a:gd name="T7" fmla="*/ 2147483646 h 2919"/>
                    <a:gd name="T8" fmla="*/ 2147483646 w 4116"/>
                    <a:gd name="T9" fmla="*/ 0 h 29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0" name="Google Shape;3486;p21"/>
                <p:cNvSpPr>
                  <a:spLocks/>
                </p:cNvSpPr>
                <p:nvPr/>
              </p:nvSpPr>
              <p:spPr bwMode="auto">
                <a:xfrm>
                  <a:off x="6165800" y="3226725"/>
                  <a:ext cx="102975" cy="72700"/>
                </a:xfrm>
                <a:custGeom>
                  <a:avLst/>
                  <a:gdLst>
                    <a:gd name="T0" fmla="*/ 2147483646 w 4119"/>
                    <a:gd name="T1" fmla="*/ 9765625 h 2908"/>
                    <a:gd name="T2" fmla="*/ 2147483646 w 4119"/>
                    <a:gd name="T3" fmla="*/ 2147483646 h 2908"/>
                    <a:gd name="T4" fmla="*/ 2147483646 w 4119"/>
                    <a:gd name="T5" fmla="*/ 2147483646 h 2908"/>
                    <a:gd name="T6" fmla="*/ 2147483646 w 4119"/>
                    <a:gd name="T7" fmla="*/ 2147483646 h 2908"/>
                    <a:gd name="T8" fmla="*/ 2147483646 w 4119"/>
                    <a:gd name="T9" fmla="*/ 9765625 h 29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1" name="Google Shape;3487;p21"/>
                <p:cNvSpPr>
                  <a:spLocks/>
                </p:cNvSpPr>
                <p:nvPr/>
              </p:nvSpPr>
              <p:spPr bwMode="auto">
                <a:xfrm>
                  <a:off x="6224375" y="3211925"/>
                  <a:ext cx="102425" cy="72375"/>
                </a:xfrm>
                <a:custGeom>
                  <a:avLst/>
                  <a:gdLst>
                    <a:gd name="T0" fmla="*/ 2147483646 w 4097"/>
                    <a:gd name="T1" fmla="*/ 0 h 2895"/>
                    <a:gd name="T2" fmla="*/ 2147483646 w 4097"/>
                    <a:gd name="T3" fmla="*/ 2147483646 h 2895"/>
                    <a:gd name="T4" fmla="*/ 2147483646 w 4097"/>
                    <a:gd name="T5" fmla="*/ 2147483646 h 2895"/>
                    <a:gd name="T6" fmla="*/ 2147483646 w 4097"/>
                    <a:gd name="T7" fmla="*/ 2147483646 h 2895"/>
                    <a:gd name="T8" fmla="*/ 2147483646 w 4097"/>
                    <a:gd name="T9" fmla="*/ 0 h 289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2" name="Google Shape;3488;p21"/>
                <p:cNvSpPr>
                  <a:spLocks/>
                </p:cNvSpPr>
                <p:nvPr/>
              </p:nvSpPr>
              <p:spPr bwMode="auto">
                <a:xfrm>
                  <a:off x="6135450" y="3295975"/>
                  <a:ext cx="102975" cy="72675"/>
                </a:xfrm>
                <a:custGeom>
                  <a:avLst/>
                  <a:gdLst>
                    <a:gd name="T0" fmla="*/ 2147483646 w 4119"/>
                    <a:gd name="T1" fmla="*/ 0 h 2907"/>
                    <a:gd name="T2" fmla="*/ 2147483646 w 4119"/>
                    <a:gd name="T3" fmla="*/ 2147483646 h 2907"/>
                    <a:gd name="T4" fmla="*/ 2147483646 w 4119"/>
                    <a:gd name="T5" fmla="*/ 2147483646 h 2907"/>
                    <a:gd name="T6" fmla="*/ 2147483646 w 4119"/>
                    <a:gd name="T7" fmla="*/ 2147483646 h 2907"/>
                    <a:gd name="T8" fmla="*/ 2147483646 w 4119"/>
                    <a:gd name="T9" fmla="*/ 0 h 29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1" name="Google Shape;3489;p21"/>
              <p:cNvGrpSpPr>
                <a:grpSpLocks/>
              </p:cNvGrpSpPr>
              <p:nvPr/>
            </p:nvGrpSpPr>
            <p:grpSpPr bwMode="auto">
              <a:xfrm rot="203972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168" name="Google Shape;3490;p21"/>
                <p:cNvSpPr/>
                <p:nvPr/>
              </p:nvSpPr>
              <p:spPr>
                <a:xfrm>
                  <a:off x="4982743" y="4601334"/>
                  <a:ext cx="1651202" cy="85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9" name="Google Shape;3491;p21"/>
                <p:cNvSpPr/>
                <p:nvPr/>
              </p:nvSpPr>
              <p:spPr>
                <a:xfrm>
                  <a:off x="5069088" y="4740570"/>
                  <a:ext cx="1571002" cy="501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2" name="Google Shape;3492;p21"/>
              <p:cNvGrpSpPr>
                <a:grpSpLocks/>
              </p:cNvGrpSpPr>
              <p:nvPr/>
            </p:nvGrpSpPr>
            <p:grpSpPr bwMode="auto"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142" name="Google Shape;3493;p21"/>
                <p:cNvSpPr/>
                <p:nvPr/>
              </p:nvSpPr>
              <p:spPr>
                <a:xfrm>
                  <a:off x="3082113" y="3534319"/>
                  <a:ext cx="164294" cy="532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3" name="Google Shape;3494;p21"/>
                <p:cNvSpPr/>
                <p:nvPr/>
              </p:nvSpPr>
              <p:spPr>
                <a:xfrm>
                  <a:off x="2844005" y="3545035"/>
                  <a:ext cx="333351" cy="431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4" name="Google Shape;3495;p21"/>
                <p:cNvSpPr/>
                <p:nvPr/>
              </p:nvSpPr>
              <p:spPr>
                <a:xfrm>
                  <a:off x="2679711" y="3552179"/>
                  <a:ext cx="496455" cy="22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5" name="Google Shape;3496;p21"/>
                <p:cNvSpPr/>
                <p:nvPr/>
              </p:nvSpPr>
              <p:spPr>
                <a:xfrm>
                  <a:off x="2649947" y="3420012"/>
                  <a:ext cx="521456" cy="166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6" name="Google Shape;3497;p21"/>
                <p:cNvSpPr/>
                <p:nvPr/>
              </p:nvSpPr>
              <p:spPr>
                <a:xfrm>
                  <a:off x="2773763" y="3185443"/>
                  <a:ext cx="388116" cy="38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7" name="Google Shape;3498;p21"/>
                <p:cNvSpPr/>
                <p:nvPr/>
              </p:nvSpPr>
              <p:spPr>
                <a:xfrm>
                  <a:off x="2991632" y="3048513"/>
                  <a:ext cx="198820" cy="515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8" name="Google Shape;3499;p21"/>
                <p:cNvSpPr/>
                <p:nvPr/>
              </p:nvSpPr>
              <p:spPr>
                <a:xfrm>
                  <a:off x="3121401" y="3061610"/>
                  <a:ext cx="233345" cy="49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9" name="Google Shape;3500;p21"/>
                <p:cNvSpPr/>
                <p:nvPr/>
              </p:nvSpPr>
              <p:spPr>
                <a:xfrm>
                  <a:off x="3140449" y="3210448"/>
                  <a:ext cx="433356" cy="336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0" name="Google Shape;3501;p21"/>
                <p:cNvSpPr/>
                <p:nvPr/>
              </p:nvSpPr>
              <p:spPr>
                <a:xfrm>
                  <a:off x="3144021" y="3436682"/>
                  <a:ext cx="529790" cy="1428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1" name="Google Shape;3502;p21"/>
                <p:cNvSpPr/>
                <p:nvPr/>
              </p:nvSpPr>
              <p:spPr>
                <a:xfrm>
                  <a:off x="3152355" y="3531938"/>
                  <a:ext cx="472643" cy="2690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2" name="Google Shape;3503;p21"/>
                <p:cNvSpPr/>
                <p:nvPr/>
              </p:nvSpPr>
              <p:spPr>
                <a:xfrm>
                  <a:off x="3163069" y="3530747"/>
                  <a:ext cx="282158" cy="465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3" name="Google Shape;3504;p21"/>
                <p:cNvSpPr>
                  <a:spLocks/>
                </p:cNvSpPr>
                <p:nvPr/>
              </p:nvSpPr>
              <p:spPr bwMode="auto">
                <a:xfrm>
                  <a:off x="3061900" y="3244800"/>
                  <a:ext cx="97875" cy="234325"/>
                </a:xfrm>
                <a:custGeom>
                  <a:avLst/>
                  <a:gdLst>
                    <a:gd name="T0" fmla="*/ 908203125 w 3915"/>
                    <a:gd name="T1" fmla="*/ 9765625 h 9373"/>
                    <a:gd name="T2" fmla="*/ 185546875 w 3915"/>
                    <a:gd name="T3" fmla="*/ 1162109375 h 9373"/>
                    <a:gd name="T4" fmla="*/ 2147483646 w 3915"/>
                    <a:gd name="T5" fmla="*/ 2147483646 h 9373"/>
                    <a:gd name="T6" fmla="*/ 2147483646 w 3915"/>
                    <a:gd name="T7" fmla="*/ 2147483646 h 9373"/>
                    <a:gd name="T8" fmla="*/ 2147483646 w 3915"/>
                    <a:gd name="T9" fmla="*/ 2147483646 h 9373"/>
                    <a:gd name="T10" fmla="*/ 1816406250 w 3915"/>
                    <a:gd name="T11" fmla="*/ 839843750 h 9373"/>
                    <a:gd name="T12" fmla="*/ 908203125 w 3915"/>
                    <a:gd name="T13" fmla="*/ 9765625 h 93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4" name="Google Shape;3505;p21"/>
                <p:cNvSpPr>
                  <a:spLocks/>
                </p:cNvSpPr>
                <p:nvPr/>
              </p:nvSpPr>
              <p:spPr bwMode="auto">
                <a:xfrm>
                  <a:off x="3173475" y="3254825"/>
                  <a:ext cx="78300" cy="257575"/>
                </a:xfrm>
                <a:custGeom>
                  <a:avLst/>
                  <a:gdLst>
                    <a:gd name="T0" fmla="*/ 2147483646 w 3132"/>
                    <a:gd name="T1" fmla="*/ 0 h 10303"/>
                    <a:gd name="T2" fmla="*/ 2147483646 w 3132"/>
                    <a:gd name="T3" fmla="*/ 830078125 h 10303"/>
                    <a:gd name="T4" fmla="*/ 1875000000 w 3132"/>
                    <a:gd name="T5" fmla="*/ 2147483646 h 10303"/>
                    <a:gd name="T6" fmla="*/ 2147483646 w 3132"/>
                    <a:gd name="T7" fmla="*/ 2147483646 h 10303"/>
                    <a:gd name="T8" fmla="*/ 2147483646 w 3132"/>
                    <a:gd name="T9" fmla="*/ 2147483646 h 10303"/>
                    <a:gd name="T10" fmla="*/ 2147483646 w 3132"/>
                    <a:gd name="T11" fmla="*/ 1152343750 h 10303"/>
                    <a:gd name="T12" fmla="*/ 2147483646 w 3132"/>
                    <a:gd name="T13" fmla="*/ 0 h 1030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5" name="Google Shape;3506;p21"/>
                <p:cNvSpPr>
                  <a:spLocks/>
                </p:cNvSpPr>
                <p:nvPr/>
              </p:nvSpPr>
              <p:spPr bwMode="auto">
                <a:xfrm>
                  <a:off x="3218425" y="3324350"/>
                  <a:ext cx="211450" cy="178725"/>
                </a:xfrm>
                <a:custGeom>
                  <a:avLst/>
                  <a:gdLst>
                    <a:gd name="T0" fmla="*/ 2147483646 w 8458"/>
                    <a:gd name="T1" fmla="*/ 9765625 h 7149"/>
                    <a:gd name="T2" fmla="*/ 2147483646 w 8458"/>
                    <a:gd name="T3" fmla="*/ 58593750 h 7149"/>
                    <a:gd name="T4" fmla="*/ 2147483646 w 8458"/>
                    <a:gd name="T5" fmla="*/ 2147483646 h 7149"/>
                    <a:gd name="T6" fmla="*/ 2147483646 w 8458"/>
                    <a:gd name="T7" fmla="*/ 2147483646 h 7149"/>
                    <a:gd name="T8" fmla="*/ 2147483646 w 8458"/>
                    <a:gd name="T9" fmla="*/ 2147483646 h 7149"/>
                    <a:gd name="T10" fmla="*/ 2147483646 w 8458"/>
                    <a:gd name="T11" fmla="*/ 1689453125 h 7149"/>
                    <a:gd name="T12" fmla="*/ 2147483646 w 8458"/>
                    <a:gd name="T13" fmla="*/ 9765625 h 7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6" name="Google Shape;3507;p21"/>
                <p:cNvSpPr>
                  <a:spLocks/>
                </p:cNvSpPr>
                <p:nvPr/>
              </p:nvSpPr>
              <p:spPr bwMode="auto">
                <a:xfrm>
                  <a:off x="3242325" y="3488625"/>
                  <a:ext cx="317075" cy="73725"/>
                </a:xfrm>
                <a:custGeom>
                  <a:avLst/>
                  <a:gdLst>
                    <a:gd name="T0" fmla="*/ 2147483646 w 12683"/>
                    <a:gd name="T1" fmla="*/ 0 h 2949"/>
                    <a:gd name="T2" fmla="*/ 2147483646 w 12683"/>
                    <a:gd name="T3" fmla="*/ 2147483646 h 2949"/>
                    <a:gd name="T4" fmla="*/ 2147483646 w 12683"/>
                    <a:gd name="T5" fmla="*/ 2147483646 h 2949"/>
                    <a:gd name="T6" fmla="*/ 2147483646 w 12683"/>
                    <a:gd name="T7" fmla="*/ 2147483646 h 2949"/>
                    <a:gd name="T8" fmla="*/ 2147483646 w 12683"/>
                    <a:gd name="T9" fmla="*/ 1689453125 h 2949"/>
                    <a:gd name="T10" fmla="*/ 2147483646 w 12683"/>
                    <a:gd name="T11" fmla="*/ 58593750 h 2949"/>
                    <a:gd name="T12" fmla="*/ 2147483646 w 12683"/>
                    <a:gd name="T13" fmla="*/ 0 h 29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7" name="Google Shape;3508;p21"/>
                <p:cNvSpPr>
                  <a:spLocks/>
                </p:cNvSpPr>
                <p:nvPr/>
              </p:nvSpPr>
              <p:spPr bwMode="auto">
                <a:xfrm>
                  <a:off x="3212700" y="3586550"/>
                  <a:ext cx="254600" cy="120450"/>
                </a:xfrm>
                <a:custGeom>
                  <a:avLst/>
                  <a:gdLst>
                    <a:gd name="T0" fmla="*/ 2147483646 w 10184"/>
                    <a:gd name="T1" fmla="*/ 0 h 4818"/>
                    <a:gd name="T2" fmla="*/ 2147483646 w 10184"/>
                    <a:gd name="T3" fmla="*/ 2147483646 h 4818"/>
                    <a:gd name="T4" fmla="*/ 2147483646 w 10184"/>
                    <a:gd name="T5" fmla="*/ 2147483646 h 4818"/>
                    <a:gd name="T6" fmla="*/ 2147483646 w 10184"/>
                    <a:gd name="T7" fmla="*/ 2147483646 h 4818"/>
                    <a:gd name="T8" fmla="*/ 2147483646 w 10184"/>
                    <a:gd name="T9" fmla="*/ 2147483646 h 4818"/>
                    <a:gd name="T10" fmla="*/ 2147483646 w 10184"/>
                    <a:gd name="T11" fmla="*/ 253906250 h 4818"/>
                    <a:gd name="T12" fmla="*/ 2147483646 w 10184"/>
                    <a:gd name="T13" fmla="*/ 0 h 48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8" name="Google Shape;3509;p21"/>
                <p:cNvSpPr>
                  <a:spLocks/>
                </p:cNvSpPr>
                <p:nvPr/>
              </p:nvSpPr>
              <p:spPr bwMode="auto">
                <a:xfrm>
                  <a:off x="3207075" y="3638900"/>
                  <a:ext cx="178125" cy="255425"/>
                </a:xfrm>
                <a:custGeom>
                  <a:avLst/>
                  <a:gdLst>
                    <a:gd name="T0" fmla="*/ 2147483646 w 7125"/>
                    <a:gd name="T1" fmla="*/ 9765625 h 10217"/>
                    <a:gd name="T2" fmla="*/ 2147483646 w 7125"/>
                    <a:gd name="T3" fmla="*/ 2147483646 h 10217"/>
                    <a:gd name="T4" fmla="*/ 2147483646 w 7125"/>
                    <a:gd name="T5" fmla="*/ 2147483646 h 10217"/>
                    <a:gd name="T6" fmla="*/ 2147483646 w 7125"/>
                    <a:gd name="T7" fmla="*/ 2147483646 h 10217"/>
                    <a:gd name="T8" fmla="*/ 2147483646 w 7125"/>
                    <a:gd name="T9" fmla="*/ 2147483646 h 10217"/>
                    <a:gd name="T10" fmla="*/ 2147483646 w 7125"/>
                    <a:gd name="T11" fmla="*/ 2147483646 h 10217"/>
                    <a:gd name="T12" fmla="*/ 2147483646 w 7125"/>
                    <a:gd name="T13" fmla="*/ 9765625 h 102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9" name="Google Shape;3510;p21"/>
                <p:cNvSpPr>
                  <a:spLocks/>
                </p:cNvSpPr>
                <p:nvPr/>
              </p:nvSpPr>
              <p:spPr bwMode="auto">
                <a:xfrm>
                  <a:off x="3139000" y="3619550"/>
                  <a:ext cx="35975" cy="281825"/>
                </a:xfrm>
                <a:custGeom>
                  <a:avLst/>
                  <a:gdLst>
                    <a:gd name="T0" fmla="*/ 2147483646 w 1439"/>
                    <a:gd name="T1" fmla="*/ 0 h 11273"/>
                    <a:gd name="T2" fmla="*/ 683593750 w 1439"/>
                    <a:gd name="T3" fmla="*/ 2147483646 h 11273"/>
                    <a:gd name="T4" fmla="*/ 2147483646 w 1439"/>
                    <a:gd name="T5" fmla="*/ 2147483646 h 11273"/>
                    <a:gd name="T6" fmla="*/ 2147483646 w 1439"/>
                    <a:gd name="T7" fmla="*/ 2147483646 h 11273"/>
                    <a:gd name="T8" fmla="*/ 2147483646 w 1439"/>
                    <a:gd name="T9" fmla="*/ 2147483646 h 11273"/>
                    <a:gd name="T10" fmla="*/ 2147483646 w 1439"/>
                    <a:gd name="T11" fmla="*/ 2147483646 h 11273"/>
                    <a:gd name="T12" fmla="*/ 2147483646 w 1439"/>
                    <a:gd name="T13" fmla="*/ 0 h 11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0" name="Google Shape;3511;p21"/>
                <p:cNvSpPr>
                  <a:spLocks/>
                </p:cNvSpPr>
                <p:nvPr/>
              </p:nvSpPr>
              <p:spPr bwMode="auto">
                <a:xfrm>
                  <a:off x="2934800" y="3625600"/>
                  <a:ext cx="189250" cy="245900"/>
                </a:xfrm>
                <a:custGeom>
                  <a:avLst/>
                  <a:gdLst>
                    <a:gd name="T0" fmla="*/ 2147483646 w 7570"/>
                    <a:gd name="T1" fmla="*/ 0 h 9836"/>
                    <a:gd name="T2" fmla="*/ 2147483646 w 7570"/>
                    <a:gd name="T3" fmla="*/ 2147483646 h 9836"/>
                    <a:gd name="T4" fmla="*/ 644531250 w 7570"/>
                    <a:gd name="T5" fmla="*/ 2147483646 h 9836"/>
                    <a:gd name="T6" fmla="*/ 1015625000 w 7570"/>
                    <a:gd name="T7" fmla="*/ 2147483646 h 9836"/>
                    <a:gd name="T8" fmla="*/ 2147483646 w 7570"/>
                    <a:gd name="T9" fmla="*/ 2147483646 h 9836"/>
                    <a:gd name="T10" fmla="*/ 2147483646 w 7570"/>
                    <a:gd name="T11" fmla="*/ 2147483646 h 9836"/>
                    <a:gd name="T12" fmla="*/ 2147483646 w 7570"/>
                    <a:gd name="T13" fmla="*/ 0 h 98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1" name="Google Shape;3512;p21"/>
                <p:cNvSpPr>
                  <a:spLocks/>
                </p:cNvSpPr>
                <p:nvPr/>
              </p:nvSpPr>
              <p:spPr bwMode="auto">
                <a:xfrm>
                  <a:off x="2804400" y="3591025"/>
                  <a:ext cx="317225" cy="128925"/>
                </a:xfrm>
                <a:custGeom>
                  <a:avLst/>
                  <a:gdLst>
                    <a:gd name="T0" fmla="*/ 2147483646 w 12689"/>
                    <a:gd name="T1" fmla="*/ 9765625 h 5157"/>
                    <a:gd name="T2" fmla="*/ 2147483646 w 12689"/>
                    <a:gd name="T3" fmla="*/ 781250000 h 5157"/>
                    <a:gd name="T4" fmla="*/ 1416015625 w 12689"/>
                    <a:gd name="T5" fmla="*/ 2147483646 h 5157"/>
                    <a:gd name="T6" fmla="*/ 1562500000 w 12689"/>
                    <a:gd name="T7" fmla="*/ 2147483646 h 5157"/>
                    <a:gd name="T8" fmla="*/ 2070312500 w 12689"/>
                    <a:gd name="T9" fmla="*/ 2147483646 h 5157"/>
                    <a:gd name="T10" fmla="*/ 2147483646 w 12689"/>
                    <a:gd name="T11" fmla="*/ 2147483646 h 5157"/>
                    <a:gd name="T12" fmla="*/ 2147483646 w 12689"/>
                    <a:gd name="T13" fmla="*/ 9765625 h 51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2" name="Google Shape;3513;p21"/>
                <p:cNvSpPr>
                  <a:spLocks/>
                </p:cNvSpPr>
                <p:nvPr/>
              </p:nvSpPr>
              <p:spPr bwMode="auto">
                <a:xfrm>
                  <a:off x="2797175" y="3512125"/>
                  <a:ext cx="315125" cy="67125"/>
                </a:xfrm>
                <a:custGeom>
                  <a:avLst/>
                  <a:gdLst>
                    <a:gd name="T0" fmla="*/ 1953125000 w 12605"/>
                    <a:gd name="T1" fmla="*/ 0 h 2685"/>
                    <a:gd name="T2" fmla="*/ 1953125000 w 12605"/>
                    <a:gd name="T3" fmla="*/ 1630859375 h 2685"/>
                    <a:gd name="T4" fmla="*/ 2147483646 w 12605"/>
                    <a:gd name="T5" fmla="*/ 2147483646 h 2685"/>
                    <a:gd name="T6" fmla="*/ 2147483646 w 12605"/>
                    <a:gd name="T7" fmla="*/ 2147483646 h 2685"/>
                    <a:gd name="T8" fmla="*/ 2147483646 w 12605"/>
                    <a:gd name="T9" fmla="*/ 2147483646 h 2685"/>
                    <a:gd name="T10" fmla="*/ 1953125000 w 12605"/>
                    <a:gd name="T11" fmla="*/ 0 h 268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3" name="Google Shape;3514;p21"/>
                <p:cNvSpPr>
                  <a:spLocks/>
                </p:cNvSpPr>
                <p:nvPr/>
              </p:nvSpPr>
              <p:spPr bwMode="auto">
                <a:xfrm>
                  <a:off x="2900125" y="3324375"/>
                  <a:ext cx="230050" cy="205750"/>
                </a:xfrm>
                <a:custGeom>
                  <a:avLst/>
                  <a:gdLst>
                    <a:gd name="T0" fmla="*/ 888671875 w 9202"/>
                    <a:gd name="T1" fmla="*/ 9765625 h 8230"/>
                    <a:gd name="T2" fmla="*/ 830078125 w 9202"/>
                    <a:gd name="T3" fmla="*/ 1679687500 h 8230"/>
                    <a:gd name="T4" fmla="*/ 2147483646 w 9202"/>
                    <a:gd name="T5" fmla="*/ 2147483646 h 8230"/>
                    <a:gd name="T6" fmla="*/ 2147483646 w 9202"/>
                    <a:gd name="T7" fmla="*/ 2147483646 h 8230"/>
                    <a:gd name="T8" fmla="*/ 2147483646 w 9202"/>
                    <a:gd name="T9" fmla="*/ 2147483646 h 8230"/>
                    <a:gd name="T10" fmla="*/ 1806640625 w 9202"/>
                    <a:gd name="T11" fmla="*/ 703125000 h 8230"/>
                    <a:gd name="T12" fmla="*/ 888671875 w 9202"/>
                    <a:gd name="T13" fmla="*/ 9765625 h 82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4" name="Google Shape;3515;p21"/>
                <p:cNvSpPr>
                  <a:spLocks/>
                </p:cNvSpPr>
                <p:nvPr/>
              </p:nvSpPr>
              <p:spPr bwMode="auto">
                <a:xfrm>
                  <a:off x="3013150" y="3408875"/>
                  <a:ext cx="325275" cy="303675"/>
                </a:xfrm>
                <a:custGeom>
                  <a:avLst/>
                  <a:gdLst>
                    <a:gd name="T0" fmla="*/ 2147483646 w 13011"/>
                    <a:gd name="T1" fmla="*/ 9765625 h 12147"/>
                    <a:gd name="T2" fmla="*/ 2147483646 w 13011"/>
                    <a:gd name="T3" fmla="*/ 2147483646 h 12147"/>
                    <a:gd name="T4" fmla="*/ 2147483646 w 13011"/>
                    <a:gd name="T5" fmla="*/ 2147483646 h 12147"/>
                    <a:gd name="T6" fmla="*/ 2147483646 w 13011"/>
                    <a:gd name="T7" fmla="*/ 2147483646 h 12147"/>
                    <a:gd name="T8" fmla="*/ 2147483646 w 13011"/>
                    <a:gd name="T9" fmla="*/ 2147483646 h 12147"/>
                    <a:gd name="T10" fmla="*/ 2147483646 w 13011"/>
                    <a:gd name="T11" fmla="*/ 2147483646 h 12147"/>
                    <a:gd name="T12" fmla="*/ 2147483646 w 13011"/>
                    <a:gd name="T13" fmla="*/ 2147483646 h 12147"/>
                    <a:gd name="T14" fmla="*/ 2147483646 w 13011"/>
                    <a:gd name="T15" fmla="*/ 2147483646 h 12147"/>
                    <a:gd name="T16" fmla="*/ 9765625 w 13011"/>
                    <a:gd name="T17" fmla="*/ 2147483646 h 12147"/>
                    <a:gd name="T18" fmla="*/ 2147483646 w 13011"/>
                    <a:gd name="T19" fmla="*/ 2147483646 h 12147"/>
                    <a:gd name="T20" fmla="*/ 2147483646 w 13011"/>
                    <a:gd name="T21" fmla="*/ 2147483646 h 12147"/>
                    <a:gd name="T22" fmla="*/ 2147483646 w 13011"/>
                    <a:gd name="T23" fmla="*/ 2147483646 h 12147"/>
                    <a:gd name="T24" fmla="*/ 2147483646 w 13011"/>
                    <a:gd name="T25" fmla="*/ 2147483646 h 12147"/>
                    <a:gd name="T26" fmla="*/ 2147483646 w 13011"/>
                    <a:gd name="T27" fmla="*/ 2147483646 h 12147"/>
                    <a:gd name="T28" fmla="*/ 2147483646 w 13011"/>
                    <a:gd name="T29" fmla="*/ 2147483646 h 12147"/>
                    <a:gd name="T30" fmla="*/ 2147483646 w 13011"/>
                    <a:gd name="T31" fmla="*/ 2147483646 h 12147"/>
                    <a:gd name="T32" fmla="*/ 2147483646 w 13011"/>
                    <a:gd name="T33" fmla="*/ 2147483646 h 12147"/>
                    <a:gd name="T34" fmla="*/ 2147483646 w 13011"/>
                    <a:gd name="T35" fmla="*/ 2147483646 h 12147"/>
                    <a:gd name="T36" fmla="*/ 2147483646 w 13011"/>
                    <a:gd name="T37" fmla="*/ 2147483646 h 12147"/>
                    <a:gd name="T38" fmla="*/ 2147483646 w 13011"/>
                    <a:gd name="T39" fmla="*/ 2147483646 h 12147"/>
                    <a:gd name="T40" fmla="*/ 2147483646 w 13011"/>
                    <a:gd name="T41" fmla="*/ 2147483646 h 12147"/>
                    <a:gd name="T42" fmla="*/ 2147483646 w 13011"/>
                    <a:gd name="T43" fmla="*/ 2147483646 h 12147"/>
                    <a:gd name="T44" fmla="*/ 2147483646 w 13011"/>
                    <a:gd name="T45" fmla="*/ 2147483646 h 12147"/>
                    <a:gd name="T46" fmla="*/ 2147483646 w 13011"/>
                    <a:gd name="T47" fmla="*/ 2147483646 h 12147"/>
                    <a:gd name="T48" fmla="*/ 2147483646 w 13011"/>
                    <a:gd name="T49" fmla="*/ 2147483646 h 12147"/>
                    <a:gd name="T50" fmla="*/ 2147483646 w 13011"/>
                    <a:gd name="T51" fmla="*/ 2147483646 h 12147"/>
                    <a:gd name="T52" fmla="*/ 2147483646 w 13011"/>
                    <a:gd name="T53" fmla="*/ 2147483646 h 12147"/>
                    <a:gd name="T54" fmla="*/ 2147483646 w 13011"/>
                    <a:gd name="T55" fmla="*/ 2147483646 h 12147"/>
                    <a:gd name="T56" fmla="*/ 2147483646 w 13011"/>
                    <a:gd name="T57" fmla="*/ 2147483646 h 12147"/>
                    <a:gd name="T58" fmla="*/ 2147483646 w 13011"/>
                    <a:gd name="T59" fmla="*/ 2147483646 h 12147"/>
                    <a:gd name="T60" fmla="*/ 2147483646 w 13011"/>
                    <a:gd name="T61" fmla="*/ 2147483646 h 12147"/>
                    <a:gd name="T62" fmla="*/ 2147483646 w 13011"/>
                    <a:gd name="T63" fmla="*/ 9765625 h 1214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5" name="Google Shape;3516;p21"/>
                <p:cNvSpPr>
                  <a:spLocks/>
                </p:cNvSpPr>
                <p:nvPr/>
              </p:nvSpPr>
              <p:spPr bwMode="auto">
                <a:xfrm>
                  <a:off x="3113225" y="3510450"/>
                  <a:ext cx="153475" cy="140125"/>
                </a:xfrm>
                <a:custGeom>
                  <a:avLst/>
                  <a:gdLst>
                    <a:gd name="T0" fmla="*/ 2147483646 w 6139"/>
                    <a:gd name="T1" fmla="*/ 2147483646 h 5605"/>
                    <a:gd name="T2" fmla="*/ 2147483646 w 6139"/>
                    <a:gd name="T3" fmla="*/ 2147483646 h 5605"/>
                    <a:gd name="T4" fmla="*/ 2147483646 w 6139"/>
                    <a:gd name="T5" fmla="*/ 2147483646 h 5605"/>
                    <a:gd name="T6" fmla="*/ 2147483646 w 6139"/>
                    <a:gd name="T7" fmla="*/ 2147483646 h 5605"/>
                    <a:gd name="T8" fmla="*/ 2147483646 w 6139"/>
                    <a:gd name="T9" fmla="*/ 2147483646 h 5605"/>
                    <a:gd name="T10" fmla="*/ 2147483646 w 6139"/>
                    <a:gd name="T11" fmla="*/ 2147483646 h 5605"/>
                    <a:gd name="T12" fmla="*/ 2147483646 w 6139"/>
                    <a:gd name="T13" fmla="*/ 9765625 h 5605"/>
                    <a:gd name="T14" fmla="*/ 2147483646 w 6139"/>
                    <a:gd name="T15" fmla="*/ 654296875 h 5605"/>
                    <a:gd name="T16" fmla="*/ 2147483646 w 6139"/>
                    <a:gd name="T17" fmla="*/ 2147483646 h 5605"/>
                    <a:gd name="T18" fmla="*/ 2147483646 w 6139"/>
                    <a:gd name="T19" fmla="*/ 2147483646 h 5605"/>
                    <a:gd name="T20" fmla="*/ 2147483646 w 6139"/>
                    <a:gd name="T21" fmla="*/ 2147483646 h 5605"/>
                    <a:gd name="T22" fmla="*/ 2147483646 w 6139"/>
                    <a:gd name="T23" fmla="*/ 2147483646 h 5605"/>
                    <a:gd name="T24" fmla="*/ 2147483646 w 6139"/>
                    <a:gd name="T25" fmla="*/ 2147483646 h 5605"/>
                    <a:gd name="T26" fmla="*/ 2147483646 w 6139"/>
                    <a:gd name="T27" fmla="*/ 2147483646 h 5605"/>
                    <a:gd name="T28" fmla="*/ 2147483646 w 6139"/>
                    <a:gd name="T29" fmla="*/ 2147483646 h 5605"/>
                    <a:gd name="T30" fmla="*/ 2147483646 w 6139"/>
                    <a:gd name="T31" fmla="*/ 2147483646 h 5605"/>
                    <a:gd name="T32" fmla="*/ 2147483646 w 6139"/>
                    <a:gd name="T33" fmla="*/ 2147483646 h 5605"/>
                    <a:gd name="T34" fmla="*/ 2147483646 w 6139"/>
                    <a:gd name="T35" fmla="*/ 2147483646 h 5605"/>
                    <a:gd name="T36" fmla="*/ 2147483646 w 6139"/>
                    <a:gd name="T37" fmla="*/ 2147483646 h 5605"/>
                    <a:gd name="T38" fmla="*/ 2147483646 w 6139"/>
                    <a:gd name="T39" fmla="*/ 2147483646 h 5605"/>
                    <a:gd name="T40" fmla="*/ 2147483646 w 6139"/>
                    <a:gd name="T41" fmla="*/ 2147483646 h 5605"/>
                    <a:gd name="T42" fmla="*/ 2147483646 w 6139"/>
                    <a:gd name="T43" fmla="*/ 2147483646 h 5605"/>
                    <a:gd name="T44" fmla="*/ 2147483646 w 6139"/>
                    <a:gd name="T45" fmla="*/ 2147483646 h 5605"/>
                    <a:gd name="T46" fmla="*/ 2147483646 w 6139"/>
                    <a:gd name="T47" fmla="*/ 2147483646 h 5605"/>
                    <a:gd name="T48" fmla="*/ 2147483646 w 6139"/>
                    <a:gd name="T49" fmla="*/ 2147483646 h 5605"/>
                    <a:gd name="T50" fmla="*/ 2147483646 w 6139"/>
                    <a:gd name="T51" fmla="*/ 2147483646 h 5605"/>
                    <a:gd name="T52" fmla="*/ 2147483646 w 6139"/>
                    <a:gd name="T53" fmla="*/ 2147483646 h 5605"/>
                    <a:gd name="T54" fmla="*/ 2147483646 w 6139"/>
                    <a:gd name="T55" fmla="*/ 2147483646 h 5605"/>
                    <a:gd name="T56" fmla="*/ 2147483646 w 6139"/>
                    <a:gd name="T57" fmla="*/ 2147483646 h 5605"/>
                    <a:gd name="T58" fmla="*/ 2147483646 w 6139"/>
                    <a:gd name="T59" fmla="*/ 2147483646 h 5605"/>
                    <a:gd name="T60" fmla="*/ 2147483646 w 6139"/>
                    <a:gd name="T61" fmla="*/ 2147483646 h 5605"/>
                    <a:gd name="T62" fmla="*/ 2147483646 w 6139"/>
                    <a:gd name="T63" fmla="*/ 2147483646 h 5605"/>
                    <a:gd name="T64" fmla="*/ 2147483646 w 6139"/>
                    <a:gd name="T65" fmla="*/ 2147483646 h 5605"/>
                    <a:gd name="T66" fmla="*/ 2147483646 w 6139"/>
                    <a:gd name="T67" fmla="*/ 2147483646 h 5605"/>
                    <a:gd name="T68" fmla="*/ 2147483646 w 6139"/>
                    <a:gd name="T69" fmla="*/ 2147483646 h 5605"/>
                    <a:gd name="T70" fmla="*/ 2147483646 w 6139"/>
                    <a:gd name="T71" fmla="*/ 2147483646 h 5605"/>
                    <a:gd name="T72" fmla="*/ 2147483646 w 6139"/>
                    <a:gd name="T73" fmla="*/ 1308593750 h 5605"/>
                    <a:gd name="T74" fmla="*/ 2147483646 w 6139"/>
                    <a:gd name="T75" fmla="*/ 9765625 h 5605"/>
                    <a:gd name="T76" fmla="*/ 2147483646 w 6139"/>
                    <a:gd name="T77" fmla="*/ 9765625 h 560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lnTo>
                        <a:pt x="2803" y="1"/>
                      </a:ln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6" name="Google Shape;3517;p21"/>
                <p:cNvSpPr>
                  <a:spLocks/>
                </p:cNvSpPr>
                <p:nvPr/>
              </p:nvSpPr>
              <p:spPr bwMode="auto">
                <a:xfrm>
                  <a:off x="3089875" y="3573825"/>
                  <a:ext cx="54225" cy="41725"/>
                </a:xfrm>
                <a:custGeom>
                  <a:avLst/>
                  <a:gdLst>
                    <a:gd name="T0" fmla="*/ 2147483646 w 2169"/>
                    <a:gd name="T1" fmla="*/ 9765625 h 1669"/>
                    <a:gd name="T2" fmla="*/ 2147483646 w 2169"/>
                    <a:gd name="T3" fmla="*/ 2147483646 h 1669"/>
                    <a:gd name="T4" fmla="*/ 2147483646 w 2169"/>
                    <a:gd name="T5" fmla="*/ 9765625 h 166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7" name="Google Shape;3518;p21"/>
                <p:cNvSpPr>
                  <a:spLocks/>
                </p:cNvSpPr>
                <p:nvPr/>
              </p:nvSpPr>
              <p:spPr bwMode="auto">
                <a:xfrm>
                  <a:off x="3220800" y="3544650"/>
                  <a:ext cx="53400" cy="41725"/>
                </a:xfrm>
                <a:custGeom>
                  <a:avLst/>
                  <a:gdLst>
                    <a:gd name="T0" fmla="*/ 2147483646 w 2136"/>
                    <a:gd name="T1" fmla="*/ 0 h 1669"/>
                    <a:gd name="T2" fmla="*/ 2147483646 w 2136"/>
                    <a:gd name="T3" fmla="*/ 2147483646 h 1669"/>
                    <a:gd name="T4" fmla="*/ 2147483646 w 2136"/>
                    <a:gd name="T5" fmla="*/ 0 h 166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33" name="Google Shape;3519;p21"/>
              <p:cNvGrpSpPr>
                <a:grpSpLocks/>
              </p:cNvGrpSpPr>
              <p:nvPr/>
            </p:nvGrpSpPr>
            <p:grpSpPr bwMode="auto"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134" name="Google Shape;3520;p21"/>
                <p:cNvSpPr/>
                <p:nvPr/>
              </p:nvSpPr>
              <p:spPr>
                <a:xfrm>
                  <a:off x="6153206" y="3556878"/>
                  <a:ext cx="259225" cy="537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5" name="Google Shape;3521;p21"/>
                <p:cNvSpPr/>
                <p:nvPr/>
              </p:nvSpPr>
              <p:spPr>
                <a:xfrm>
                  <a:off x="5833916" y="3639061"/>
                  <a:ext cx="373031" cy="452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6" name="Google Shape;3522;p21"/>
                <p:cNvSpPr/>
                <p:nvPr/>
              </p:nvSpPr>
              <p:spPr>
                <a:xfrm>
                  <a:off x="6203786" y="3765496"/>
                  <a:ext cx="486837" cy="3382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7" name="Google Shape;3523;p21"/>
                <p:cNvSpPr/>
                <p:nvPr/>
              </p:nvSpPr>
              <p:spPr>
                <a:xfrm>
                  <a:off x="5672691" y="3951988"/>
                  <a:ext cx="534255" cy="24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8" name="Google Shape;3524;p21"/>
                <p:cNvSpPr/>
                <p:nvPr/>
              </p:nvSpPr>
              <p:spPr>
                <a:xfrm>
                  <a:off x="6200624" y="3999400"/>
                  <a:ext cx="524772" cy="221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9" name="Google Shape;3525;p21"/>
                <p:cNvSpPr/>
                <p:nvPr/>
              </p:nvSpPr>
              <p:spPr>
                <a:xfrm>
                  <a:off x="5843400" y="4094227"/>
                  <a:ext cx="360386" cy="445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0" name="Google Shape;3526;p21"/>
                <p:cNvSpPr/>
                <p:nvPr/>
              </p:nvSpPr>
              <p:spPr>
                <a:xfrm>
                  <a:off x="6112108" y="4097388"/>
                  <a:ext cx="256065" cy="512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1" name="Google Shape;3527;p21"/>
                <p:cNvSpPr/>
                <p:nvPr/>
              </p:nvSpPr>
              <p:spPr>
                <a:xfrm>
                  <a:off x="6206947" y="4103710"/>
                  <a:ext cx="423611" cy="379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8" name="Google Shape;3528;p21"/>
            <p:cNvGrpSpPr>
              <a:grpSpLocks/>
            </p:cNvGrpSpPr>
            <p:nvPr/>
          </p:nvGrpSpPr>
          <p:grpSpPr bwMode="auto"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85" name="Google Shape;3529;p21"/>
              <p:cNvSpPr>
                <a:spLocks/>
              </p:cNvSpPr>
              <p:nvPr/>
            </p:nvSpPr>
            <p:spPr bwMode="auto">
              <a:xfrm>
                <a:off x="4935000" y="1585225"/>
                <a:ext cx="49425" cy="45250"/>
              </a:xfrm>
              <a:custGeom>
                <a:avLst/>
                <a:gdLst>
                  <a:gd name="T0" fmla="*/ 2147483646 w 1977"/>
                  <a:gd name="T1" fmla="*/ 0 h 1810"/>
                  <a:gd name="T2" fmla="*/ 2147483646 w 1977"/>
                  <a:gd name="T3" fmla="*/ 966796875 h 1810"/>
                  <a:gd name="T4" fmla="*/ 2147483646 w 1977"/>
                  <a:gd name="T5" fmla="*/ 2147483646 h 1810"/>
                  <a:gd name="T6" fmla="*/ 2147483646 w 1977"/>
                  <a:gd name="T7" fmla="*/ 2147483646 h 1810"/>
                  <a:gd name="T8" fmla="*/ 2147483646 w 1977"/>
                  <a:gd name="T9" fmla="*/ 2147483646 h 1810"/>
                  <a:gd name="T10" fmla="*/ 2147483646 w 1977"/>
                  <a:gd name="T11" fmla="*/ 2147483646 h 1810"/>
                  <a:gd name="T12" fmla="*/ 605468750 w 1977"/>
                  <a:gd name="T13" fmla="*/ 2147483646 h 1810"/>
                  <a:gd name="T14" fmla="*/ 605468750 w 1977"/>
                  <a:gd name="T15" fmla="*/ 2147483646 h 1810"/>
                  <a:gd name="T16" fmla="*/ 2147483646 w 1977"/>
                  <a:gd name="T17" fmla="*/ 2147483646 h 1810"/>
                  <a:gd name="T18" fmla="*/ 2147483646 w 1977"/>
                  <a:gd name="T19" fmla="*/ 2147483646 h 1810"/>
                  <a:gd name="T20" fmla="*/ 2147483646 w 1977"/>
                  <a:gd name="T21" fmla="*/ 2147483646 h 1810"/>
                  <a:gd name="T22" fmla="*/ 2147483646 w 1977"/>
                  <a:gd name="T23" fmla="*/ 2147483646 h 1810"/>
                  <a:gd name="T24" fmla="*/ 2147483646 w 1977"/>
                  <a:gd name="T25" fmla="*/ 380859375 h 1810"/>
                  <a:gd name="T26" fmla="*/ 2147483646 w 1977"/>
                  <a:gd name="T27" fmla="*/ 0 h 18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3530;p21"/>
              <p:cNvSpPr>
                <a:spLocks/>
              </p:cNvSpPr>
              <p:nvPr/>
            </p:nvSpPr>
            <p:spPr bwMode="auto">
              <a:xfrm>
                <a:off x="4908400" y="1519450"/>
                <a:ext cx="57025" cy="43300"/>
              </a:xfrm>
              <a:custGeom>
                <a:avLst/>
                <a:gdLst>
                  <a:gd name="T0" fmla="*/ 2147483646 w 2281"/>
                  <a:gd name="T1" fmla="*/ 9765625 h 1732"/>
                  <a:gd name="T2" fmla="*/ 2147483646 w 2281"/>
                  <a:gd name="T3" fmla="*/ 1132812500 h 1732"/>
                  <a:gd name="T4" fmla="*/ 302734375 w 2281"/>
                  <a:gd name="T5" fmla="*/ 2147483646 h 1732"/>
                  <a:gd name="T6" fmla="*/ 898437500 w 2281"/>
                  <a:gd name="T7" fmla="*/ 2147483646 h 1732"/>
                  <a:gd name="T8" fmla="*/ 2147483646 w 2281"/>
                  <a:gd name="T9" fmla="*/ 2147483646 h 1732"/>
                  <a:gd name="T10" fmla="*/ 2147483646 w 2281"/>
                  <a:gd name="T11" fmla="*/ 2060546875 h 1732"/>
                  <a:gd name="T12" fmla="*/ 2147483646 w 2281"/>
                  <a:gd name="T13" fmla="*/ 2147483646 h 1732"/>
                  <a:gd name="T14" fmla="*/ 2147483646 w 2281"/>
                  <a:gd name="T15" fmla="*/ 2147483646 h 1732"/>
                  <a:gd name="T16" fmla="*/ 2147483646 w 2281"/>
                  <a:gd name="T17" fmla="*/ 2147483646 h 1732"/>
                  <a:gd name="T18" fmla="*/ 2147483646 w 2281"/>
                  <a:gd name="T19" fmla="*/ 2147483646 h 1732"/>
                  <a:gd name="T20" fmla="*/ 2147483646 w 2281"/>
                  <a:gd name="T21" fmla="*/ 244140625 h 1732"/>
                  <a:gd name="T22" fmla="*/ 2147483646 w 2281"/>
                  <a:gd name="T23" fmla="*/ 9765625 h 17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3531;p21"/>
              <p:cNvSpPr>
                <a:spLocks/>
              </p:cNvSpPr>
              <p:nvPr/>
            </p:nvSpPr>
            <p:spPr bwMode="auto">
              <a:xfrm>
                <a:off x="4955525" y="1526100"/>
                <a:ext cx="145925" cy="66900"/>
              </a:xfrm>
              <a:custGeom>
                <a:avLst/>
                <a:gdLst>
                  <a:gd name="T0" fmla="*/ 2147483646 w 5837"/>
                  <a:gd name="T1" fmla="*/ 9765625 h 2676"/>
                  <a:gd name="T2" fmla="*/ 2147483646 w 5837"/>
                  <a:gd name="T3" fmla="*/ 19531250 h 2676"/>
                  <a:gd name="T4" fmla="*/ 2147483646 w 5837"/>
                  <a:gd name="T5" fmla="*/ 2147483646 h 2676"/>
                  <a:gd name="T6" fmla="*/ 2147483646 w 5837"/>
                  <a:gd name="T7" fmla="*/ 2147483646 h 2676"/>
                  <a:gd name="T8" fmla="*/ 2147483646 w 5837"/>
                  <a:gd name="T9" fmla="*/ 2147483646 h 2676"/>
                  <a:gd name="T10" fmla="*/ 2147483646 w 5837"/>
                  <a:gd name="T11" fmla="*/ 2147483646 h 2676"/>
                  <a:gd name="T12" fmla="*/ 2147483646 w 5837"/>
                  <a:gd name="T13" fmla="*/ 2147483646 h 2676"/>
                  <a:gd name="T14" fmla="*/ 2147483646 w 5837"/>
                  <a:gd name="T15" fmla="*/ 2147483646 h 2676"/>
                  <a:gd name="T16" fmla="*/ 2147483646 w 5837"/>
                  <a:gd name="T17" fmla="*/ 2147483646 h 2676"/>
                  <a:gd name="T18" fmla="*/ 2147483646 w 5837"/>
                  <a:gd name="T19" fmla="*/ 2147483646 h 2676"/>
                  <a:gd name="T20" fmla="*/ 2147483646 w 5837"/>
                  <a:gd name="T21" fmla="*/ 2147483646 h 2676"/>
                  <a:gd name="T22" fmla="*/ 2147483646 w 5837"/>
                  <a:gd name="T23" fmla="*/ 2147483646 h 2676"/>
                  <a:gd name="T24" fmla="*/ 2147483646 w 5837"/>
                  <a:gd name="T25" fmla="*/ 2147483646 h 2676"/>
                  <a:gd name="T26" fmla="*/ 2147483646 w 5837"/>
                  <a:gd name="T27" fmla="*/ 2147483646 h 2676"/>
                  <a:gd name="T28" fmla="*/ 2147483646 w 5837"/>
                  <a:gd name="T29" fmla="*/ 2147483646 h 2676"/>
                  <a:gd name="T30" fmla="*/ 2147483646 w 5837"/>
                  <a:gd name="T31" fmla="*/ 1503906250 h 2676"/>
                  <a:gd name="T32" fmla="*/ 2147483646 w 5837"/>
                  <a:gd name="T33" fmla="*/ 9765625 h 26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3532;p21"/>
              <p:cNvSpPr>
                <a:spLocks/>
              </p:cNvSpPr>
              <p:nvPr/>
            </p:nvSpPr>
            <p:spPr bwMode="auto">
              <a:xfrm>
                <a:off x="5086000" y="1446175"/>
                <a:ext cx="340675" cy="99100"/>
              </a:xfrm>
              <a:custGeom>
                <a:avLst/>
                <a:gdLst>
                  <a:gd name="T0" fmla="*/ 2147483646 w 13627"/>
                  <a:gd name="T1" fmla="*/ 0 h 3964"/>
                  <a:gd name="T2" fmla="*/ 2147483646 w 13627"/>
                  <a:gd name="T3" fmla="*/ 78125000 h 3964"/>
                  <a:gd name="T4" fmla="*/ 2147483646 w 13627"/>
                  <a:gd name="T5" fmla="*/ 2147483646 h 3964"/>
                  <a:gd name="T6" fmla="*/ 2147483646 w 13627"/>
                  <a:gd name="T7" fmla="*/ 2147483646 h 3964"/>
                  <a:gd name="T8" fmla="*/ 2147483646 w 13627"/>
                  <a:gd name="T9" fmla="*/ 2147483646 h 3964"/>
                  <a:gd name="T10" fmla="*/ 2147483646 w 13627"/>
                  <a:gd name="T11" fmla="*/ 2147483646 h 3964"/>
                  <a:gd name="T12" fmla="*/ 2147483646 w 13627"/>
                  <a:gd name="T13" fmla="*/ 2147483646 h 3964"/>
                  <a:gd name="T14" fmla="*/ 2147483646 w 13627"/>
                  <a:gd name="T15" fmla="*/ 2147483646 h 3964"/>
                  <a:gd name="T16" fmla="*/ 2147483646 w 13627"/>
                  <a:gd name="T17" fmla="*/ 0 h 39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3533;p21"/>
              <p:cNvSpPr>
                <a:spLocks/>
              </p:cNvSpPr>
              <p:nvPr/>
            </p:nvSpPr>
            <p:spPr bwMode="auto">
              <a:xfrm>
                <a:off x="4906125" y="1545675"/>
                <a:ext cx="59300" cy="62000"/>
              </a:xfrm>
              <a:custGeom>
                <a:avLst/>
                <a:gdLst>
                  <a:gd name="T0" fmla="*/ 2147483646 w 2372"/>
                  <a:gd name="T1" fmla="*/ 0 h 2480"/>
                  <a:gd name="T2" fmla="*/ 2147483646 w 2372"/>
                  <a:gd name="T3" fmla="*/ 2147483646 h 2480"/>
                  <a:gd name="T4" fmla="*/ 2147483646 w 2372"/>
                  <a:gd name="T5" fmla="*/ 2147483646 h 2480"/>
                  <a:gd name="T6" fmla="*/ 605468750 w 2372"/>
                  <a:gd name="T7" fmla="*/ 2147483646 h 2480"/>
                  <a:gd name="T8" fmla="*/ 302734375 w 2372"/>
                  <a:gd name="T9" fmla="*/ 2147483646 h 2480"/>
                  <a:gd name="T10" fmla="*/ 605468750 w 2372"/>
                  <a:gd name="T11" fmla="*/ 2147483646 h 2480"/>
                  <a:gd name="T12" fmla="*/ 1494140625 w 2372"/>
                  <a:gd name="T13" fmla="*/ 2147483646 h 2480"/>
                  <a:gd name="T14" fmla="*/ 2147483646 w 2372"/>
                  <a:gd name="T15" fmla="*/ 2147483646 h 2480"/>
                  <a:gd name="T16" fmla="*/ 2147483646 w 2372"/>
                  <a:gd name="T17" fmla="*/ 2147483646 h 2480"/>
                  <a:gd name="T18" fmla="*/ 2147483646 w 2372"/>
                  <a:gd name="T19" fmla="*/ 2147483646 h 2480"/>
                  <a:gd name="T20" fmla="*/ 2147483646 w 2372"/>
                  <a:gd name="T21" fmla="*/ 2147483646 h 2480"/>
                  <a:gd name="T22" fmla="*/ 2147483646 w 2372"/>
                  <a:gd name="T23" fmla="*/ 2147483646 h 2480"/>
                  <a:gd name="T24" fmla="*/ 2147483646 w 2372"/>
                  <a:gd name="T25" fmla="*/ 2147483646 h 2480"/>
                  <a:gd name="T26" fmla="*/ 2147483646 w 2372"/>
                  <a:gd name="T27" fmla="*/ 2147483646 h 2480"/>
                  <a:gd name="T28" fmla="*/ 2147483646 w 2372"/>
                  <a:gd name="T29" fmla="*/ 2147483646 h 2480"/>
                  <a:gd name="T30" fmla="*/ 2147483646 w 2372"/>
                  <a:gd name="T31" fmla="*/ 390625000 h 2480"/>
                  <a:gd name="T32" fmla="*/ 2147483646 w 2372"/>
                  <a:gd name="T33" fmla="*/ 0 h 24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3534;p21"/>
              <p:cNvSpPr>
                <a:spLocks/>
              </p:cNvSpPr>
              <p:nvPr/>
            </p:nvSpPr>
            <p:spPr bwMode="auto">
              <a:xfrm>
                <a:off x="5005675" y="1564700"/>
                <a:ext cx="110225" cy="326100"/>
              </a:xfrm>
              <a:custGeom>
                <a:avLst/>
                <a:gdLst>
                  <a:gd name="T0" fmla="*/ 2147483646 w 4409"/>
                  <a:gd name="T1" fmla="*/ 9765625 h 13044"/>
                  <a:gd name="T2" fmla="*/ 2147483646 w 4409"/>
                  <a:gd name="T3" fmla="*/ 2147483646 h 13044"/>
                  <a:gd name="T4" fmla="*/ 2147483646 w 4409"/>
                  <a:gd name="T5" fmla="*/ 2147483646 h 13044"/>
                  <a:gd name="T6" fmla="*/ 2147483646 w 4409"/>
                  <a:gd name="T7" fmla="*/ 2147483646 h 13044"/>
                  <a:gd name="T8" fmla="*/ 2147483646 w 4409"/>
                  <a:gd name="T9" fmla="*/ 2147483646 h 13044"/>
                  <a:gd name="T10" fmla="*/ 2147483646 w 4409"/>
                  <a:gd name="T11" fmla="*/ 2147483646 h 13044"/>
                  <a:gd name="T12" fmla="*/ 2147483646 w 4409"/>
                  <a:gd name="T13" fmla="*/ 2147483646 h 13044"/>
                  <a:gd name="T14" fmla="*/ 2147483646 w 4409"/>
                  <a:gd name="T15" fmla="*/ 2147483646 h 13044"/>
                  <a:gd name="T16" fmla="*/ 2147483646 w 4409"/>
                  <a:gd name="T17" fmla="*/ 2147483646 h 13044"/>
                  <a:gd name="T18" fmla="*/ 2147483646 w 4409"/>
                  <a:gd name="T19" fmla="*/ 9765625 h 130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35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3535;p21"/>
              <p:cNvSpPr>
                <a:spLocks/>
              </p:cNvSpPr>
              <p:nvPr/>
            </p:nvSpPr>
            <p:spPr bwMode="auto">
              <a:xfrm>
                <a:off x="5030750" y="1553500"/>
                <a:ext cx="256875" cy="268375"/>
              </a:xfrm>
              <a:custGeom>
                <a:avLst/>
                <a:gdLst>
                  <a:gd name="T0" fmla="*/ 2147483646 w 10275"/>
                  <a:gd name="T1" fmla="*/ 0 h 10735"/>
                  <a:gd name="T2" fmla="*/ 2147483646 w 10275"/>
                  <a:gd name="T3" fmla="*/ 302734375 h 10735"/>
                  <a:gd name="T4" fmla="*/ 2147483646 w 10275"/>
                  <a:gd name="T5" fmla="*/ 2147483646 h 10735"/>
                  <a:gd name="T6" fmla="*/ 2147483646 w 10275"/>
                  <a:gd name="T7" fmla="*/ 2147483646 h 10735"/>
                  <a:gd name="T8" fmla="*/ 2147483646 w 10275"/>
                  <a:gd name="T9" fmla="*/ 2147483646 h 10735"/>
                  <a:gd name="T10" fmla="*/ 2147483646 w 10275"/>
                  <a:gd name="T11" fmla="*/ 2147483646 h 10735"/>
                  <a:gd name="T12" fmla="*/ 2147483646 w 10275"/>
                  <a:gd name="T13" fmla="*/ 2147483646 h 10735"/>
                  <a:gd name="T14" fmla="*/ 2147483646 w 10275"/>
                  <a:gd name="T15" fmla="*/ 2147483646 h 10735"/>
                  <a:gd name="T16" fmla="*/ 2147483646 w 10275"/>
                  <a:gd name="T17" fmla="*/ 2147483646 h 10735"/>
                  <a:gd name="T18" fmla="*/ 2147483646 w 10275"/>
                  <a:gd name="T19" fmla="*/ 2147483646 h 10735"/>
                  <a:gd name="T20" fmla="*/ 2147483646 w 10275"/>
                  <a:gd name="T21" fmla="*/ 2147483646 h 10735"/>
                  <a:gd name="T22" fmla="*/ 2147483646 w 10275"/>
                  <a:gd name="T23" fmla="*/ 2147483646 h 10735"/>
                  <a:gd name="T24" fmla="*/ 2147483646 w 10275"/>
                  <a:gd name="T25" fmla="*/ 2147483646 h 10735"/>
                  <a:gd name="T26" fmla="*/ 2147483646 w 10275"/>
                  <a:gd name="T27" fmla="*/ 0 h 107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35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3536;p21"/>
              <p:cNvSpPr>
                <a:spLocks/>
              </p:cNvSpPr>
              <p:nvPr/>
            </p:nvSpPr>
            <p:spPr bwMode="auto">
              <a:xfrm>
                <a:off x="5032275" y="1649825"/>
                <a:ext cx="49425" cy="214975"/>
              </a:xfrm>
              <a:custGeom>
                <a:avLst/>
                <a:gdLst>
                  <a:gd name="T0" fmla="*/ 927734375 w 1977"/>
                  <a:gd name="T1" fmla="*/ 0 h 8599"/>
                  <a:gd name="T2" fmla="*/ 302734375 w 1977"/>
                  <a:gd name="T3" fmla="*/ 673828125 h 8599"/>
                  <a:gd name="T4" fmla="*/ 2147483646 w 1977"/>
                  <a:gd name="T5" fmla="*/ 2147483646 h 8599"/>
                  <a:gd name="T6" fmla="*/ 2147483646 w 1977"/>
                  <a:gd name="T7" fmla="*/ 2147483646 h 8599"/>
                  <a:gd name="T8" fmla="*/ 2147483646 w 1977"/>
                  <a:gd name="T9" fmla="*/ 2147483646 h 8599"/>
                  <a:gd name="T10" fmla="*/ 2147483646 w 1977"/>
                  <a:gd name="T11" fmla="*/ 2147483646 h 8599"/>
                  <a:gd name="T12" fmla="*/ 2147483646 w 1977"/>
                  <a:gd name="T13" fmla="*/ 2147483646 h 8599"/>
                  <a:gd name="T14" fmla="*/ 2147483646 w 1977"/>
                  <a:gd name="T15" fmla="*/ 2147483646 h 8599"/>
                  <a:gd name="T16" fmla="*/ 2147483646 w 1977"/>
                  <a:gd name="T17" fmla="*/ 2147483646 h 8599"/>
                  <a:gd name="T18" fmla="*/ 1787109375 w 1977"/>
                  <a:gd name="T19" fmla="*/ 673828125 h 8599"/>
                  <a:gd name="T20" fmla="*/ 927734375 w 1977"/>
                  <a:gd name="T21" fmla="*/ 0 h 85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3537;p21"/>
              <p:cNvSpPr>
                <a:spLocks/>
              </p:cNvSpPr>
              <p:nvPr/>
            </p:nvSpPr>
            <p:spPr bwMode="auto">
              <a:xfrm>
                <a:off x="5042150" y="1642425"/>
                <a:ext cx="58550" cy="198250"/>
              </a:xfrm>
              <a:custGeom>
                <a:avLst/>
                <a:gdLst>
                  <a:gd name="T0" fmla="*/ 2147483646 w 2342"/>
                  <a:gd name="T1" fmla="*/ 9765625 h 7930"/>
                  <a:gd name="T2" fmla="*/ 898437500 w 2342"/>
                  <a:gd name="T3" fmla="*/ 888671875 h 7930"/>
                  <a:gd name="T4" fmla="*/ 2147483646 w 2342"/>
                  <a:gd name="T5" fmla="*/ 2147483646 h 7930"/>
                  <a:gd name="T6" fmla="*/ 2147483646 w 2342"/>
                  <a:gd name="T7" fmla="*/ 2147483646 h 7930"/>
                  <a:gd name="T8" fmla="*/ 2147483646 w 2342"/>
                  <a:gd name="T9" fmla="*/ 2147483646 h 7930"/>
                  <a:gd name="T10" fmla="*/ 2147483646 w 2342"/>
                  <a:gd name="T11" fmla="*/ 2147483646 h 7930"/>
                  <a:gd name="T12" fmla="*/ 2147483646 w 2342"/>
                  <a:gd name="T13" fmla="*/ 2147483646 h 7930"/>
                  <a:gd name="T14" fmla="*/ 2147483646 w 2342"/>
                  <a:gd name="T15" fmla="*/ 2147483646 h 7930"/>
                  <a:gd name="T16" fmla="*/ 2147483646 w 2342"/>
                  <a:gd name="T17" fmla="*/ 2147483646 h 7930"/>
                  <a:gd name="T18" fmla="*/ 2147483646 w 2342"/>
                  <a:gd name="T19" fmla="*/ 2147483646 h 7930"/>
                  <a:gd name="T20" fmla="*/ 2147483646 w 2342"/>
                  <a:gd name="T21" fmla="*/ 595703125 h 7930"/>
                  <a:gd name="T22" fmla="*/ 2147483646 w 2342"/>
                  <a:gd name="T23" fmla="*/ 9765625 h 79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3538;p21"/>
              <p:cNvSpPr>
                <a:spLocks/>
              </p:cNvSpPr>
              <p:nvPr/>
            </p:nvSpPr>
            <p:spPr bwMode="auto">
              <a:xfrm>
                <a:off x="5116750" y="1617900"/>
                <a:ext cx="126750" cy="159950"/>
              </a:xfrm>
              <a:custGeom>
                <a:avLst/>
                <a:gdLst>
                  <a:gd name="T0" fmla="*/ 1386718750 w 5070"/>
                  <a:gd name="T1" fmla="*/ 9765625 h 6398"/>
                  <a:gd name="T2" fmla="*/ 253906250 w 5070"/>
                  <a:gd name="T3" fmla="*/ 1562500000 h 6398"/>
                  <a:gd name="T4" fmla="*/ 2147483646 w 5070"/>
                  <a:gd name="T5" fmla="*/ 2147483646 h 6398"/>
                  <a:gd name="T6" fmla="*/ 2147483646 w 5070"/>
                  <a:gd name="T7" fmla="*/ 2147483646 h 6398"/>
                  <a:gd name="T8" fmla="*/ 2147483646 w 5070"/>
                  <a:gd name="T9" fmla="*/ 2147483646 h 6398"/>
                  <a:gd name="T10" fmla="*/ 2147483646 w 5070"/>
                  <a:gd name="T11" fmla="*/ 2147483646 h 6398"/>
                  <a:gd name="T12" fmla="*/ 2147483646 w 5070"/>
                  <a:gd name="T13" fmla="*/ 2147483646 h 6398"/>
                  <a:gd name="T14" fmla="*/ 2147483646 w 5070"/>
                  <a:gd name="T15" fmla="*/ 2147483646 h 6398"/>
                  <a:gd name="T16" fmla="*/ 2147483646 w 5070"/>
                  <a:gd name="T17" fmla="*/ 2147483646 h 6398"/>
                  <a:gd name="T18" fmla="*/ 2147483646 w 5070"/>
                  <a:gd name="T19" fmla="*/ 2147483646 h 6398"/>
                  <a:gd name="T20" fmla="*/ 1738281250 w 5070"/>
                  <a:gd name="T21" fmla="*/ 78125000 h 6398"/>
                  <a:gd name="T22" fmla="*/ 1386718750 w 5070"/>
                  <a:gd name="T23" fmla="*/ 9765625 h 63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3539;p21"/>
              <p:cNvSpPr>
                <a:spLocks/>
              </p:cNvSpPr>
              <p:nvPr/>
            </p:nvSpPr>
            <p:spPr bwMode="auto">
              <a:xfrm>
                <a:off x="5074825" y="1568200"/>
                <a:ext cx="182575" cy="182725"/>
              </a:xfrm>
              <a:custGeom>
                <a:avLst/>
                <a:gdLst>
                  <a:gd name="T0" fmla="*/ 2147483646 w 7303"/>
                  <a:gd name="T1" fmla="*/ 0 h 7309"/>
                  <a:gd name="T2" fmla="*/ 2080078125 w 7303"/>
                  <a:gd name="T3" fmla="*/ 205078125 h 7309"/>
                  <a:gd name="T4" fmla="*/ 2147483646 w 7303"/>
                  <a:gd name="T5" fmla="*/ 2147483646 h 7309"/>
                  <a:gd name="T6" fmla="*/ 2147483646 w 7303"/>
                  <a:gd name="T7" fmla="*/ 2147483646 h 7309"/>
                  <a:gd name="T8" fmla="*/ 2147483646 w 7303"/>
                  <a:gd name="T9" fmla="*/ 2147483646 h 7309"/>
                  <a:gd name="T10" fmla="*/ 2147483646 w 7303"/>
                  <a:gd name="T11" fmla="*/ 2147483646 h 7309"/>
                  <a:gd name="T12" fmla="*/ 2147483646 w 7303"/>
                  <a:gd name="T13" fmla="*/ 2147483646 h 7309"/>
                  <a:gd name="T14" fmla="*/ 2147483646 w 7303"/>
                  <a:gd name="T15" fmla="*/ 2147483646 h 7309"/>
                  <a:gd name="T16" fmla="*/ 2147483646 w 7303"/>
                  <a:gd name="T17" fmla="*/ 2147483646 h 7309"/>
                  <a:gd name="T18" fmla="*/ 2147483646 w 7303"/>
                  <a:gd name="T19" fmla="*/ 0 h 73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3540;p21"/>
              <p:cNvSpPr>
                <a:spLocks/>
              </p:cNvSpPr>
              <p:nvPr/>
            </p:nvSpPr>
            <p:spPr bwMode="auto">
              <a:xfrm>
                <a:off x="5241250" y="1759425"/>
                <a:ext cx="11425" cy="12950"/>
              </a:xfrm>
              <a:custGeom>
                <a:avLst/>
                <a:gdLst>
                  <a:gd name="T0" fmla="*/ 1787109375 w 457"/>
                  <a:gd name="T1" fmla="*/ 9765625 h 518"/>
                  <a:gd name="T2" fmla="*/ 302734375 w 457"/>
                  <a:gd name="T3" fmla="*/ 1191406250 h 518"/>
                  <a:gd name="T4" fmla="*/ 302734375 w 457"/>
                  <a:gd name="T5" fmla="*/ 2147483646 h 518"/>
                  <a:gd name="T6" fmla="*/ 302734375 w 457"/>
                  <a:gd name="T7" fmla="*/ 2147483646 h 518"/>
                  <a:gd name="T8" fmla="*/ 2147483646 w 457"/>
                  <a:gd name="T9" fmla="*/ 2147483646 h 518"/>
                  <a:gd name="T10" fmla="*/ 2147483646 w 457"/>
                  <a:gd name="T11" fmla="*/ 2147483646 h 518"/>
                  <a:gd name="T12" fmla="*/ 2147483646 w 457"/>
                  <a:gd name="T13" fmla="*/ 2147483646 h 518"/>
                  <a:gd name="T14" fmla="*/ 2147483646 w 457"/>
                  <a:gd name="T15" fmla="*/ 605468750 h 518"/>
                  <a:gd name="T16" fmla="*/ 1787109375 w 457"/>
                  <a:gd name="T17" fmla="*/ 9765625 h 5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3541;p21"/>
              <p:cNvSpPr>
                <a:spLocks/>
              </p:cNvSpPr>
              <p:nvPr/>
            </p:nvSpPr>
            <p:spPr bwMode="auto">
              <a:xfrm>
                <a:off x="5223975" y="1731250"/>
                <a:ext cx="12725" cy="11575"/>
              </a:xfrm>
              <a:custGeom>
                <a:avLst/>
                <a:gdLst>
                  <a:gd name="T0" fmla="*/ 2147483646 w 509"/>
                  <a:gd name="T1" fmla="*/ 9765625 h 463"/>
                  <a:gd name="T2" fmla="*/ 1113281250 w 509"/>
                  <a:gd name="T3" fmla="*/ 625000000 h 463"/>
                  <a:gd name="T4" fmla="*/ 1113281250 w 509"/>
                  <a:gd name="T5" fmla="*/ 1220703125 h 463"/>
                  <a:gd name="T6" fmla="*/ 2147483646 w 509"/>
                  <a:gd name="T7" fmla="*/ 2147483646 h 463"/>
                  <a:gd name="T8" fmla="*/ 2147483646 w 509"/>
                  <a:gd name="T9" fmla="*/ 2147483646 h 463"/>
                  <a:gd name="T10" fmla="*/ 2147483646 w 509"/>
                  <a:gd name="T11" fmla="*/ 2147483646 h 463"/>
                  <a:gd name="T12" fmla="*/ 2147483646 w 509"/>
                  <a:gd name="T13" fmla="*/ 332031250 h 463"/>
                  <a:gd name="T14" fmla="*/ 2147483646 w 509"/>
                  <a:gd name="T15" fmla="*/ 9765625 h 4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3542;p21"/>
              <p:cNvSpPr>
                <a:spLocks/>
              </p:cNvSpPr>
              <p:nvPr/>
            </p:nvSpPr>
            <p:spPr bwMode="auto">
              <a:xfrm>
                <a:off x="5210375" y="1704850"/>
                <a:ext cx="6750" cy="6600"/>
              </a:xfrm>
              <a:custGeom>
                <a:avLst/>
                <a:gdLst>
                  <a:gd name="T0" fmla="*/ 1357421875 w 270"/>
                  <a:gd name="T1" fmla="*/ 0 h 264"/>
                  <a:gd name="T2" fmla="*/ 185546875 w 270"/>
                  <a:gd name="T3" fmla="*/ 1738281250 h 264"/>
                  <a:gd name="T4" fmla="*/ 1181640625 w 270"/>
                  <a:gd name="T5" fmla="*/ 2147483646 h 264"/>
                  <a:gd name="T6" fmla="*/ 2147483646 w 270"/>
                  <a:gd name="T7" fmla="*/ 849609375 h 264"/>
                  <a:gd name="T8" fmla="*/ 1357421875 w 270"/>
                  <a:gd name="T9" fmla="*/ 0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3543;p21"/>
              <p:cNvSpPr>
                <a:spLocks/>
              </p:cNvSpPr>
              <p:nvPr/>
            </p:nvSpPr>
            <p:spPr bwMode="auto">
              <a:xfrm>
                <a:off x="5177425" y="1667500"/>
                <a:ext cx="15975" cy="15600"/>
              </a:xfrm>
              <a:custGeom>
                <a:avLst/>
                <a:gdLst>
                  <a:gd name="T0" fmla="*/ 2147483646 w 639"/>
                  <a:gd name="T1" fmla="*/ 0 h 624"/>
                  <a:gd name="T2" fmla="*/ 1191406250 w 639"/>
                  <a:gd name="T3" fmla="*/ 292968750 h 624"/>
                  <a:gd name="T4" fmla="*/ 0 w 639"/>
                  <a:gd name="T5" fmla="*/ 2147483646 h 624"/>
                  <a:gd name="T6" fmla="*/ 0 w 639"/>
                  <a:gd name="T7" fmla="*/ 2147483646 h 624"/>
                  <a:gd name="T8" fmla="*/ 1484375000 w 639"/>
                  <a:gd name="T9" fmla="*/ 2147483646 h 624"/>
                  <a:gd name="T10" fmla="*/ 2147483646 w 639"/>
                  <a:gd name="T11" fmla="*/ 2147483646 h 624"/>
                  <a:gd name="T12" fmla="*/ 2147483646 w 639"/>
                  <a:gd name="T13" fmla="*/ 2147483646 h 624"/>
                  <a:gd name="T14" fmla="*/ 2147483646 w 639"/>
                  <a:gd name="T15" fmla="*/ 2147483646 h 624"/>
                  <a:gd name="T16" fmla="*/ 2147483646 w 639"/>
                  <a:gd name="T17" fmla="*/ 1191406250 h 624"/>
                  <a:gd name="T18" fmla="*/ 2147483646 w 639"/>
                  <a:gd name="T19" fmla="*/ 0 h 624"/>
                  <a:gd name="T20" fmla="*/ 2147483646 w 639"/>
                  <a:gd name="T21" fmla="*/ 0 h 6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3544;p21"/>
              <p:cNvSpPr>
                <a:spLocks/>
              </p:cNvSpPr>
              <p:nvPr/>
            </p:nvSpPr>
            <p:spPr bwMode="auto">
              <a:xfrm>
                <a:off x="5138100" y="1626200"/>
                <a:ext cx="17075" cy="14000"/>
              </a:xfrm>
              <a:custGeom>
                <a:avLst/>
                <a:gdLst>
                  <a:gd name="T0" fmla="*/ 2147483646 w 683"/>
                  <a:gd name="T1" fmla="*/ 9765625 h 560"/>
                  <a:gd name="T2" fmla="*/ 517578125 w 683"/>
                  <a:gd name="T3" fmla="*/ 2147483646 h 560"/>
                  <a:gd name="T4" fmla="*/ 2147483646 w 683"/>
                  <a:gd name="T5" fmla="*/ 2147483646 h 560"/>
                  <a:gd name="T6" fmla="*/ 2147483646 w 683"/>
                  <a:gd name="T7" fmla="*/ 2147483646 h 560"/>
                  <a:gd name="T8" fmla="*/ 2147483646 w 683"/>
                  <a:gd name="T9" fmla="*/ 9765625 h 5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3545;p21"/>
              <p:cNvSpPr>
                <a:spLocks/>
              </p:cNvSpPr>
              <p:nvPr/>
            </p:nvSpPr>
            <p:spPr bwMode="auto">
              <a:xfrm>
                <a:off x="5079400" y="1815600"/>
                <a:ext cx="9125" cy="11500"/>
              </a:xfrm>
              <a:custGeom>
                <a:avLst/>
                <a:gdLst>
                  <a:gd name="T0" fmla="*/ 1142578125 w 365"/>
                  <a:gd name="T1" fmla="*/ 0 h 460"/>
                  <a:gd name="T2" fmla="*/ 0 w 365"/>
                  <a:gd name="T3" fmla="*/ 625000000 h 460"/>
                  <a:gd name="T4" fmla="*/ 0 w 365"/>
                  <a:gd name="T5" fmla="*/ 2109375000 h 460"/>
                  <a:gd name="T6" fmla="*/ 0 w 365"/>
                  <a:gd name="T7" fmla="*/ 2147483646 h 460"/>
                  <a:gd name="T8" fmla="*/ 2080078125 w 365"/>
                  <a:gd name="T9" fmla="*/ 2147483646 h 460"/>
                  <a:gd name="T10" fmla="*/ 2147483646 w 365"/>
                  <a:gd name="T11" fmla="*/ 2147483646 h 460"/>
                  <a:gd name="T12" fmla="*/ 2147483646 w 365"/>
                  <a:gd name="T13" fmla="*/ 1513671875 h 460"/>
                  <a:gd name="T14" fmla="*/ 2080078125 w 365"/>
                  <a:gd name="T15" fmla="*/ 332031250 h 460"/>
                  <a:gd name="T16" fmla="*/ 1142578125 w 365"/>
                  <a:gd name="T17" fmla="*/ 0 h 4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3546;p21"/>
              <p:cNvSpPr>
                <a:spLocks/>
              </p:cNvSpPr>
              <p:nvPr/>
            </p:nvSpPr>
            <p:spPr bwMode="auto">
              <a:xfrm>
                <a:off x="5071025" y="1784500"/>
                <a:ext cx="8400" cy="7175"/>
              </a:xfrm>
              <a:custGeom>
                <a:avLst/>
                <a:gdLst>
                  <a:gd name="T0" fmla="*/ 1787109375 w 336"/>
                  <a:gd name="T1" fmla="*/ 9765625 h 287"/>
                  <a:gd name="T2" fmla="*/ 898437500 w 336"/>
                  <a:gd name="T3" fmla="*/ 302734375 h 287"/>
                  <a:gd name="T4" fmla="*/ 302734375 w 336"/>
                  <a:gd name="T5" fmla="*/ 605468750 h 287"/>
                  <a:gd name="T6" fmla="*/ 302734375 w 336"/>
                  <a:gd name="T7" fmla="*/ 2089843750 h 287"/>
                  <a:gd name="T8" fmla="*/ 1367187500 w 336"/>
                  <a:gd name="T9" fmla="*/ 2147483646 h 287"/>
                  <a:gd name="T10" fmla="*/ 1787109375 w 336"/>
                  <a:gd name="T11" fmla="*/ 2147483646 h 287"/>
                  <a:gd name="T12" fmla="*/ 2147483646 w 336"/>
                  <a:gd name="T13" fmla="*/ 1494140625 h 287"/>
                  <a:gd name="T14" fmla="*/ 2147483646 w 336"/>
                  <a:gd name="T15" fmla="*/ 302734375 h 287"/>
                  <a:gd name="T16" fmla="*/ 1787109375 w 336"/>
                  <a:gd name="T17" fmla="*/ 9765625 h 2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3547;p21"/>
              <p:cNvSpPr>
                <a:spLocks/>
              </p:cNvSpPr>
              <p:nvPr/>
            </p:nvSpPr>
            <p:spPr bwMode="auto">
              <a:xfrm>
                <a:off x="5055075" y="1744425"/>
                <a:ext cx="12950" cy="14475"/>
              </a:xfrm>
              <a:custGeom>
                <a:avLst/>
                <a:gdLst>
                  <a:gd name="T0" fmla="*/ 2147483646 w 518"/>
                  <a:gd name="T1" fmla="*/ 9765625 h 579"/>
                  <a:gd name="T2" fmla="*/ 595703125 w 518"/>
                  <a:gd name="T3" fmla="*/ 1123046875 h 579"/>
                  <a:gd name="T4" fmla="*/ 302734375 w 518"/>
                  <a:gd name="T5" fmla="*/ 2147483646 h 579"/>
                  <a:gd name="T6" fmla="*/ 2147483646 w 518"/>
                  <a:gd name="T7" fmla="*/ 2147483646 h 579"/>
                  <a:gd name="T8" fmla="*/ 2147483646 w 518"/>
                  <a:gd name="T9" fmla="*/ 2147483646 h 579"/>
                  <a:gd name="T10" fmla="*/ 2147483646 w 518"/>
                  <a:gd name="T11" fmla="*/ 2147483646 h 579"/>
                  <a:gd name="T12" fmla="*/ 2147483646 w 518"/>
                  <a:gd name="T13" fmla="*/ 527343750 h 579"/>
                  <a:gd name="T14" fmla="*/ 2147483646 w 518"/>
                  <a:gd name="T15" fmla="*/ 9765625 h 5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3548;p21"/>
              <p:cNvSpPr>
                <a:spLocks/>
              </p:cNvSpPr>
              <p:nvPr/>
            </p:nvSpPr>
            <p:spPr bwMode="auto">
              <a:xfrm>
                <a:off x="5046725" y="1700900"/>
                <a:ext cx="13700" cy="16150"/>
              </a:xfrm>
              <a:custGeom>
                <a:avLst/>
                <a:gdLst>
                  <a:gd name="T0" fmla="*/ 2147483646 w 548"/>
                  <a:gd name="T1" fmla="*/ 0 h 646"/>
                  <a:gd name="T2" fmla="*/ 595703125 w 548"/>
                  <a:gd name="T3" fmla="*/ 908203125 h 646"/>
                  <a:gd name="T4" fmla="*/ 292968750 w 548"/>
                  <a:gd name="T5" fmla="*/ 2147483646 h 646"/>
                  <a:gd name="T6" fmla="*/ 595703125 w 548"/>
                  <a:gd name="T7" fmla="*/ 2147483646 h 646"/>
                  <a:gd name="T8" fmla="*/ 2147483646 w 548"/>
                  <a:gd name="T9" fmla="*/ 2147483646 h 646"/>
                  <a:gd name="T10" fmla="*/ 2147483646 w 548"/>
                  <a:gd name="T11" fmla="*/ 2147483646 h 646"/>
                  <a:gd name="T12" fmla="*/ 2147483646 w 548"/>
                  <a:gd name="T13" fmla="*/ 2147483646 h 646"/>
                  <a:gd name="T14" fmla="*/ 2147483646 w 548"/>
                  <a:gd name="T15" fmla="*/ 1796875000 h 646"/>
                  <a:gd name="T16" fmla="*/ 2147483646 w 548"/>
                  <a:gd name="T17" fmla="*/ 312500000 h 646"/>
                  <a:gd name="T18" fmla="*/ 2147483646 w 548"/>
                  <a:gd name="T19" fmla="*/ 0 h 6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3549;p21"/>
              <p:cNvSpPr>
                <a:spLocks/>
              </p:cNvSpPr>
              <p:nvPr/>
            </p:nvSpPr>
            <p:spPr bwMode="auto">
              <a:xfrm>
                <a:off x="5096100" y="1610500"/>
                <a:ext cx="16750" cy="14450"/>
              </a:xfrm>
              <a:custGeom>
                <a:avLst/>
                <a:gdLst>
                  <a:gd name="T0" fmla="*/ 1787109375 w 670"/>
                  <a:gd name="T1" fmla="*/ 0 h 578"/>
                  <a:gd name="T2" fmla="*/ 302734375 w 670"/>
                  <a:gd name="T3" fmla="*/ 2147483646 h 578"/>
                  <a:gd name="T4" fmla="*/ 1787109375 w 670"/>
                  <a:gd name="T5" fmla="*/ 2147483646 h 578"/>
                  <a:gd name="T6" fmla="*/ 2147483646 w 670"/>
                  <a:gd name="T7" fmla="*/ 2147483646 h 578"/>
                  <a:gd name="T8" fmla="*/ 2147483646 w 670"/>
                  <a:gd name="T9" fmla="*/ 2147483646 h 578"/>
                  <a:gd name="T10" fmla="*/ 2147483646 w 670"/>
                  <a:gd name="T11" fmla="*/ 2147483646 h 578"/>
                  <a:gd name="T12" fmla="*/ 2147483646 w 670"/>
                  <a:gd name="T13" fmla="*/ 1191406250 h 578"/>
                  <a:gd name="T14" fmla="*/ 2147483646 w 670"/>
                  <a:gd name="T15" fmla="*/ 302734375 h 578"/>
                  <a:gd name="T16" fmla="*/ 1787109375 w 670"/>
                  <a:gd name="T17" fmla="*/ 0 h 5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3550;p21"/>
              <p:cNvSpPr>
                <a:spLocks/>
              </p:cNvSpPr>
              <p:nvPr/>
            </p:nvSpPr>
            <p:spPr bwMode="auto">
              <a:xfrm>
                <a:off x="5080300" y="1590075"/>
                <a:ext cx="17225" cy="13725"/>
              </a:xfrm>
              <a:custGeom>
                <a:avLst/>
                <a:gdLst>
                  <a:gd name="T0" fmla="*/ 2147483646 w 689"/>
                  <a:gd name="T1" fmla="*/ 0 h 549"/>
                  <a:gd name="T2" fmla="*/ 537109375 w 689"/>
                  <a:gd name="T3" fmla="*/ 2147483646 h 549"/>
                  <a:gd name="T4" fmla="*/ 2147483646 w 689"/>
                  <a:gd name="T5" fmla="*/ 2147483646 h 549"/>
                  <a:gd name="T6" fmla="*/ 2147483646 w 689"/>
                  <a:gd name="T7" fmla="*/ 2041015625 h 549"/>
                  <a:gd name="T8" fmla="*/ 2147483646 w 689"/>
                  <a:gd name="T9" fmla="*/ 0 h 5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3551;p21"/>
              <p:cNvSpPr>
                <a:spLocks/>
              </p:cNvSpPr>
              <p:nvPr/>
            </p:nvSpPr>
            <p:spPr bwMode="auto">
              <a:xfrm>
                <a:off x="5027725" y="1677750"/>
                <a:ext cx="7025" cy="23775"/>
              </a:xfrm>
              <a:custGeom>
                <a:avLst/>
                <a:gdLst>
                  <a:gd name="T0" fmla="*/ 449218750 w 281"/>
                  <a:gd name="T1" fmla="*/ 0 h 951"/>
                  <a:gd name="T2" fmla="*/ 0 w 281"/>
                  <a:gd name="T3" fmla="*/ 449218750 h 951"/>
                  <a:gd name="T4" fmla="*/ 888671875 w 281"/>
                  <a:gd name="T5" fmla="*/ 2147483646 h 951"/>
                  <a:gd name="T6" fmla="*/ 1572265625 w 281"/>
                  <a:gd name="T7" fmla="*/ 2147483646 h 951"/>
                  <a:gd name="T8" fmla="*/ 2147483646 w 281"/>
                  <a:gd name="T9" fmla="*/ 2147483646 h 951"/>
                  <a:gd name="T10" fmla="*/ 888671875 w 281"/>
                  <a:gd name="T11" fmla="*/ 449218750 h 951"/>
                  <a:gd name="T12" fmla="*/ 449218750 w 281"/>
                  <a:gd name="T13" fmla="*/ 0 h 9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3552;p21"/>
              <p:cNvSpPr>
                <a:spLocks/>
              </p:cNvSpPr>
              <p:nvPr/>
            </p:nvSpPr>
            <p:spPr bwMode="auto">
              <a:xfrm>
                <a:off x="5017700" y="1643650"/>
                <a:ext cx="12025" cy="10675"/>
              </a:xfrm>
              <a:custGeom>
                <a:avLst/>
                <a:gdLst>
                  <a:gd name="T0" fmla="*/ 2147483646 w 481"/>
                  <a:gd name="T1" fmla="*/ 9765625 h 427"/>
                  <a:gd name="T2" fmla="*/ 351562500 w 481"/>
                  <a:gd name="T3" fmla="*/ 2147483646 h 427"/>
                  <a:gd name="T4" fmla="*/ 2147483646 w 481"/>
                  <a:gd name="T5" fmla="*/ 2147483646 h 427"/>
                  <a:gd name="T6" fmla="*/ 2147483646 w 481"/>
                  <a:gd name="T7" fmla="*/ 1601562500 h 427"/>
                  <a:gd name="T8" fmla="*/ 2147483646 w 481"/>
                  <a:gd name="T9" fmla="*/ 9765625 h 4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3553;p21"/>
              <p:cNvSpPr>
                <a:spLocks/>
              </p:cNvSpPr>
              <p:nvPr/>
            </p:nvSpPr>
            <p:spPr bwMode="auto">
              <a:xfrm>
                <a:off x="5016950" y="1604600"/>
                <a:ext cx="16275" cy="13650"/>
              </a:xfrm>
              <a:custGeom>
                <a:avLst/>
                <a:gdLst>
                  <a:gd name="T0" fmla="*/ 2147483646 w 651"/>
                  <a:gd name="T1" fmla="*/ 9765625 h 546"/>
                  <a:gd name="T2" fmla="*/ 351562500 w 651"/>
                  <a:gd name="T3" fmla="*/ 2147483646 h 546"/>
                  <a:gd name="T4" fmla="*/ 2147483646 w 651"/>
                  <a:gd name="T5" fmla="*/ 2147483646 h 546"/>
                  <a:gd name="T6" fmla="*/ 2147483646 w 651"/>
                  <a:gd name="T7" fmla="*/ 2011718750 h 546"/>
                  <a:gd name="T8" fmla="*/ 2147483646 w 651"/>
                  <a:gd name="T9" fmla="*/ 9765625 h 5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0" name="Google Shape;3554;p21"/>
              <p:cNvSpPr>
                <a:spLocks/>
              </p:cNvSpPr>
              <p:nvPr/>
            </p:nvSpPr>
            <p:spPr bwMode="auto">
              <a:xfrm>
                <a:off x="4909925" y="1225900"/>
                <a:ext cx="122675" cy="322100"/>
              </a:xfrm>
              <a:custGeom>
                <a:avLst/>
                <a:gdLst>
                  <a:gd name="T0" fmla="*/ 2147483646 w 4907"/>
                  <a:gd name="T1" fmla="*/ 0 h 12884"/>
                  <a:gd name="T2" fmla="*/ 2147483646 w 4907"/>
                  <a:gd name="T3" fmla="*/ 2147483646 h 12884"/>
                  <a:gd name="T4" fmla="*/ 2147483646 w 4907"/>
                  <a:gd name="T5" fmla="*/ 2147483646 h 12884"/>
                  <a:gd name="T6" fmla="*/ 2147483646 w 4907"/>
                  <a:gd name="T7" fmla="*/ 2147483646 h 12884"/>
                  <a:gd name="T8" fmla="*/ 2147483646 w 4907"/>
                  <a:gd name="T9" fmla="*/ 2147483646 h 12884"/>
                  <a:gd name="T10" fmla="*/ 2147483646 w 4907"/>
                  <a:gd name="T11" fmla="*/ 2147483646 h 12884"/>
                  <a:gd name="T12" fmla="*/ 2147483646 w 4907"/>
                  <a:gd name="T13" fmla="*/ 2147483646 h 12884"/>
                  <a:gd name="T14" fmla="*/ 2147483646 w 4907"/>
                  <a:gd name="T15" fmla="*/ 2147483646 h 12884"/>
                  <a:gd name="T16" fmla="*/ 2147483646 w 4907"/>
                  <a:gd name="T17" fmla="*/ 2147483646 h 12884"/>
                  <a:gd name="T18" fmla="*/ 2147483646 w 4907"/>
                  <a:gd name="T19" fmla="*/ 0 h 1288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35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1" name="Google Shape;3555;p21"/>
              <p:cNvSpPr>
                <a:spLocks/>
              </p:cNvSpPr>
              <p:nvPr/>
            </p:nvSpPr>
            <p:spPr bwMode="auto">
              <a:xfrm>
                <a:off x="5033750" y="1207000"/>
                <a:ext cx="134575" cy="337975"/>
              </a:xfrm>
              <a:custGeom>
                <a:avLst/>
                <a:gdLst>
                  <a:gd name="T0" fmla="*/ 2147483646 w 5383"/>
                  <a:gd name="T1" fmla="*/ 0 h 13519"/>
                  <a:gd name="T2" fmla="*/ 2147483646 w 5383"/>
                  <a:gd name="T3" fmla="*/ 2147483646 h 13519"/>
                  <a:gd name="T4" fmla="*/ 2147483646 w 5383"/>
                  <a:gd name="T5" fmla="*/ 2147483646 h 13519"/>
                  <a:gd name="T6" fmla="*/ 2147483646 w 5383"/>
                  <a:gd name="T7" fmla="*/ 2147483646 h 13519"/>
                  <a:gd name="T8" fmla="*/ 2147483646 w 5383"/>
                  <a:gd name="T9" fmla="*/ 2147483646 h 13519"/>
                  <a:gd name="T10" fmla="*/ 2147483646 w 5383"/>
                  <a:gd name="T11" fmla="*/ 2147483646 h 13519"/>
                  <a:gd name="T12" fmla="*/ 2147483646 w 5383"/>
                  <a:gd name="T13" fmla="*/ 2147483646 h 13519"/>
                  <a:gd name="T14" fmla="*/ 2147483646 w 5383"/>
                  <a:gd name="T15" fmla="*/ 2147483646 h 13519"/>
                  <a:gd name="T16" fmla="*/ 2147483646 w 5383"/>
                  <a:gd name="T17" fmla="*/ 2147483646 h 13519"/>
                  <a:gd name="T18" fmla="*/ 2147483646 w 5383"/>
                  <a:gd name="T19" fmla="*/ 2147483646 h 13519"/>
                  <a:gd name="T20" fmla="*/ 2147483646 w 5383"/>
                  <a:gd name="T21" fmla="*/ 2147483646 h 13519"/>
                  <a:gd name="T22" fmla="*/ 2147483646 w 5383"/>
                  <a:gd name="T23" fmla="*/ 2147483646 h 13519"/>
                  <a:gd name="T24" fmla="*/ 2147483646 w 5383"/>
                  <a:gd name="T25" fmla="*/ 0 h 135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35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3556;p21"/>
              <p:cNvSpPr>
                <a:spLocks/>
              </p:cNvSpPr>
              <p:nvPr/>
            </p:nvSpPr>
            <p:spPr bwMode="auto">
              <a:xfrm>
                <a:off x="4933875" y="1256000"/>
                <a:ext cx="59675" cy="211300"/>
              </a:xfrm>
              <a:custGeom>
                <a:avLst/>
                <a:gdLst>
                  <a:gd name="T0" fmla="*/ 488281250 w 2387"/>
                  <a:gd name="T1" fmla="*/ 9765625 h 8452"/>
                  <a:gd name="T2" fmla="*/ 146484375 w 2387"/>
                  <a:gd name="T3" fmla="*/ 449218750 h 8452"/>
                  <a:gd name="T4" fmla="*/ 2147483646 w 2387"/>
                  <a:gd name="T5" fmla="*/ 2147483646 h 8452"/>
                  <a:gd name="T6" fmla="*/ 2147483646 w 2387"/>
                  <a:gd name="T7" fmla="*/ 2147483646 h 8452"/>
                  <a:gd name="T8" fmla="*/ 2147483646 w 2387"/>
                  <a:gd name="T9" fmla="*/ 2147483646 h 8452"/>
                  <a:gd name="T10" fmla="*/ 2147483646 w 2387"/>
                  <a:gd name="T11" fmla="*/ 2147483646 h 8452"/>
                  <a:gd name="T12" fmla="*/ 2147483646 w 2387"/>
                  <a:gd name="T13" fmla="*/ 2147483646 h 8452"/>
                  <a:gd name="T14" fmla="*/ 2147483646 w 2387"/>
                  <a:gd name="T15" fmla="*/ 2147483646 h 8452"/>
                  <a:gd name="T16" fmla="*/ 2147483646 w 2387"/>
                  <a:gd name="T17" fmla="*/ 2147483646 h 8452"/>
                  <a:gd name="T18" fmla="*/ 1044921875 w 2387"/>
                  <a:gd name="T19" fmla="*/ 449218750 h 8452"/>
                  <a:gd name="T20" fmla="*/ 488281250 w 2387"/>
                  <a:gd name="T21" fmla="*/ 9765625 h 84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3557;p21"/>
              <p:cNvSpPr>
                <a:spLocks/>
              </p:cNvSpPr>
              <p:nvPr/>
            </p:nvSpPr>
            <p:spPr bwMode="auto">
              <a:xfrm>
                <a:off x="4958000" y="1269700"/>
                <a:ext cx="51500" cy="198825"/>
              </a:xfrm>
              <a:custGeom>
                <a:avLst/>
                <a:gdLst>
                  <a:gd name="T0" fmla="*/ 1591796875 w 2060"/>
                  <a:gd name="T1" fmla="*/ 9765625 h 7953"/>
                  <a:gd name="T2" fmla="*/ 527343750 w 2060"/>
                  <a:gd name="T3" fmla="*/ 1337890625 h 7953"/>
                  <a:gd name="T4" fmla="*/ 2147483646 w 2060"/>
                  <a:gd name="T5" fmla="*/ 2147483646 h 7953"/>
                  <a:gd name="T6" fmla="*/ 2147483646 w 2060"/>
                  <a:gd name="T7" fmla="*/ 2147483646 h 7953"/>
                  <a:gd name="T8" fmla="*/ 2147483646 w 2060"/>
                  <a:gd name="T9" fmla="*/ 2147483646 h 7953"/>
                  <a:gd name="T10" fmla="*/ 2147483646 w 2060"/>
                  <a:gd name="T11" fmla="*/ 2147483646 h 7953"/>
                  <a:gd name="T12" fmla="*/ 2147483646 w 2060"/>
                  <a:gd name="T13" fmla="*/ 2147483646 h 7953"/>
                  <a:gd name="T14" fmla="*/ 2147483646 w 2060"/>
                  <a:gd name="T15" fmla="*/ 2147483646 h 7953"/>
                  <a:gd name="T16" fmla="*/ 2147483646 w 2060"/>
                  <a:gd name="T17" fmla="*/ 2147483646 h 7953"/>
                  <a:gd name="T18" fmla="*/ 2147483646 w 2060"/>
                  <a:gd name="T19" fmla="*/ 2147483646 h 7953"/>
                  <a:gd name="T20" fmla="*/ 2147483646 w 2060"/>
                  <a:gd name="T21" fmla="*/ 742187500 h 7953"/>
                  <a:gd name="T22" fmla="*/ 1591796875 w 2060"/>
                  <a:gd name="T23" fmla="*/ 9765625 h 79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3558;p21"/>
              <p:cNvSpPr>
                <a:spLocks/>
              </p:cNvSpPr>
              <p:nvPr/>
            </p:nvSpPr>
            <p:spPr bwMode="auto">
              <a:xfrm>
                <a:off x="5078625" y="1261925"/>
                <a:ext cx="41925" cy="195725"/>
              </a:xfrm>
              <a:custGeom>
                <a:avLst/>
                <a:gdLst>
                  <a:gd name="T0" fmla="*/ 2147483646 w 1677"/>
                  <a:gd name="T1" fmla="*/ 9765625 h 7829"/>
                  <a:gd name="T2" fmla="*/ 2147483646 w 1677"/>
                  <a:gd name="T3" fmla="*/ 1103515625 h 7829"/>
                  <a:gd name="T4" fmla="*/ 2147483646 w 1677"/>
                  <a:gd name="T5" fmla="*/ 2147483646 h 7829"/>
                  <a:gd name="T6" fmla="*/ 2147483646 w 1677"/>
                  <a:gd name="T7" fmla="*/ 2147483646 h 7829"/>
                  <a:gd name="T8" fmla="*/ 1787109375 w 1677"/>
                  <a:gd name="T9" fmla="*/ 2147483646 h 7829"/>
                  <a:gd name="T10" fmla="*/ 9765625 w 1677"/>
                  <a:gd name="T11" fmla="*/ 2147483646 h 7829"/>
                  <a:gd name="T12" fmla="*/ 986328125 w 1677"/>
                  <a:gd name="T13" fmla="*/ 2147483646 h 7829"/>
                  <a:gd name="T14" fmla="*/ 1787109375 w 1677"/>
                  <a:gd name="T15" fmla="*/ 2147483646 h 7829"/>
                  <a:gd name="T16" fmla="*/ 2147483646 w 1677"/>
                  <a:gd name="T17" fmla="*/ 2147483646 h 7829"/>
                  <a:gd name="T18" fmla="*/ 2147483646 w 1677"/>
                  <a:gd name="T19" fmla="*/ 2147483646 h 7829"/>
                  <a:gd name="T20" fmla="*/ 2147483646 w 1677"/>
                  <a:gd name="T21" fmla="*/ 1406250000 h 7829"/>
                  <a:gd name="T22" fmla="*/ 2147483646 w 1677"/>
                  <a:gd name="T23" fmla="*/ 9765625 h 78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5" name="Google Shape;3559;p21"/>
              <p:cNvSpPr>
                <a:spLocks/>
              </p:cNvSpPr>
              <p:nvPr/>
            </p:nvSpPr>
            <p:spPr bwMode="auto">
              <a:xfrm>
                <a:off x="5061075" y="1279375"/>
                <a:ext cx="85975" cy="240375"/>
              </a:xfrm>
              <a:custGeom>
                <a:avLst/>
                <a:gdLst>
                  <a:gd name="T0" fmla="*/ 2147483646 w 3439"/>
                  <a:gd name="T1" fmla="*/ 0 h 9615"/>
                  <a:gd name="T2" fmla="*/ 2147483646 w 3439"/>
                  <a:gd name="T3" fmla="*/ 1113281250 h 9615"/>
                  <a:gd name="T4" fmla="*/ 2147483646 w 3439"/>
                  <a:gd name="T5" fmla="*/ 2147483646 h 9615"/>
                  <a:gd name="T6" fmla="*/ 2147483646 w 3439"/>
                  <a:gd name="T7" fmla="*/ 2147483646 h 9615"/>
                  <a:gd name="T8" fmla="*/ 1816406250 w 3439"/>
                  <a:gd name="T9" fmla="*/ 2147483646 h 9615"/>
                  <a:gd name="T10" fmla="*/ 2147483646 w 3439"/>
                  <a:gd name="T11" fmla="*/ 2147483646 h 9615"/>
                  <a:gd name="T12" fmla="*/ 2147483646 w 3439"/>
                  <a:gd name="T13" fmla="*/ 2147483646 h 9615"/>
                  <a:gd name="T14" fmla="*/ 2147483646 w 3439"/>
                  <a:gd name="T15" fmla="*/ 2147483646 h 9615"/>
                  <a:gd name="T16" fmla="*/ 2147483646 w 3439"/>
                  <a:gd name="T17" fmla="*/ 1113281250 h 9615"/>
                  <a:gd name="T18" fmla="*/ 2147483646 w 3439"/>
                  <a:gd name="T19" fmla="*/ 0 h 96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3560;p21"/>
              <p:cNvSpPr>
                <a:spLocks/>
              </p:cNvSpPr>
              <p:nvPr/>
            </p:nvSpPr>
            <p:spPr bwMode="auto">
              <a:xfrm>
                <a:off x="5123450" y="1263225"/>
                <a:ext cx="11425" cy="12175"/>
              </a:xfrm>
              <a:custGeom>
                <a:avLst/>
                <a:gdLst>
                  <a:gd name="T0" fmla="*/ 1787109375 w 457"/>
                  <a:gd name="T1" fmla="*/ 9765625 h 487"/>
                  <a:gd name="T2" fmla="*/ 9765625 w 457"/>
                  <a:gd name="T3" fmla="*/ 2080078125 h 487"/>
                  <a:gd name="T4" fmla="*/ 9765625 w 457"/>
                  <a:gd name="T5" fmla="*/ 2147483646 h 487"/>
                  <a:gd name="T6" fmla="*/ 898437500 w 457"/>
                  <a:gd name="T7" fmla="*/ 2147483646 h 487"/>
                  <a:gd name="T8" fmla="*/ 2147483646 w 457"/>
                  <a:gd name="T9" fmla="*/ 2147483646 h 487"/>
                  <a:gd name="T10" fmla="*/ 2147483646 w 457"/>
                  <a:gd name="T11" fmla="*/ 2147483646 h 487"/>
                  <a:gd name="T12" fmla="*/ 2147483646 w 457"/>
                  <a:gd name="T13" fmla="*/ 1494140625 h 487"/>
                  <a:gd name="T14" fmla="*/ 2147483646 w 457"/>
                  <a:gd name="T15" fmla="*/ 898437500 h 487"/>
                  <a:gd name="T16" fmla="*/ 1787109375 w 457"/>
                  <a:gd name="T17" fmla="*/ 9765625 h 4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3561;p21"/>
              <p:cNvSpPr>
                <a:spLocks/>
              </p:cNvSpPr>
              <p:nvPr/>
            </p:nvSpPr>
            <p:spPr bwMode="auto">
              <a:xfrm>
                <a:off x="5120425" y="1295825"/>
                <a:ext cx="13525" cy="11900"/>
              </a:xfrm>
              <a:custGeom>
                <a:avLst/>
                <a:gdLst>
                  <a:gd name="T0" fmla="*/ 2050781250 w 541"/>
                  <a:gd name="T1" fmla="*/ 9765625 h 476"/>
                  <a:gd name="T2" fmla="*/ 1787109375 w 541"/>
                  <a:gd name="T3" fmla="*/ 39062500 h 476"/>
                  <a:gd name="T4" fmla="*/ 302734375 w 541"/>
                  <a:gd name="T5" fmla="*/ 1523437500 h 476"/>
                  <a:gd name="T6" fmla="*/ 1484375000 w 541"/>
                  <a:gd name="T7" fmla="*/ 2147483646 h 476"/>
                  <a:gd name="T8" fmla="*/ 2147483646 w 541"/>
                  <a:gd name="T9" fmla="*/ 2147483646 h 476"/>
                  <a:gd name="T10" fmla="*/ 2147483646 w 541"/>
                  <a:gd name="T11" fmla="*/ 2147483646 h 476"/>
                  <a:gd name="T12" fmla="*/ 2147483646 w 541"/>
                  <a:gd name="T13" fmla="*/ 2147483646 h 476"/>
                  <a:gd name="T14" fmla="*/ 2050781250 w 541"/>
                  <a:gd name="T15" fmla="*/ 9765625 h 4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3562;p21"/>
              <p:cNvSpPr>
                <a:spLocks/>
              </p:cNvSpPr>
              <p:nvPr/>
            </p:nvSpPr>
            <p:spPr bwMode="auto">
              <a:xfrm>
                <a:off x="5120750" y="1332975"/>
                <a:ext cx="6975" cy="5850"/>
              </a:xfrm>
              <a:custGeom>
                <a:avLst/>
                <a:gdLst>
                  <a:gd name="T0" fmla="*/ 1386718750 w 279"/>
                  <a:gd name="T1" fmla="*/ 9765625 h 234"/>
                  <a:gd name="T2" fmla="*/ 175781250 w 279"/>
                  <a:gd name="T3" fmla="*/ 1552734375 h 234"/>
                  <a:gd name="T4" fmla="*/ 1416015625 w 279"/>
                  <a:gd name="T5" fmla="*/ 2147483646 h 234"/>
                  <a:gd name="T6" fmla="*/ 2147483646 w 279"/>
                  <a:gd name="T7" fmla="*/ 957031250 h 234"/>
                  <a:gd name="T8" fmla="*/ 1386718750 w 279"/>
                  <a:gd name="T9" fmla="*/ 9765625 h 2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3563;p21"/>
              <p:cNvSpPr>
                <a:spLocks/>
              </p:cNvSpPr>
              <p:nvPr/>
            </p:nvSpPr>
            <p:spPr bwMode="auto">
              <a:xfrm>
                <a:off x="5105975" y="1370375"/>
                <a:ext cx="16750" cy="15975"/>
              </a:xfrm>
              <a:custGeom>
                <a:avLst/>
                <a:gdLst>
                  <a:gd name="T0" fmla="*/ 2147483646 w 670"/>
                  <a:gd name="T1" fmla="*/ 0 h 639"/>
                  <a:gd name="T2" fmla="*/ 898437500 w 670"/>
                  <a:gd name="T3" fmla="*/ 1191406250 h 639"/>
                  <a:gd name="T4" fmla="*/ 605468750 w 670"/>
                  <a:gd name="T5" fmla="*/ 2147483646 h 639"/>
                  <a:gd name="T6" fmla="*/ 898437500 w 670"/>
                  <a:gd name="T7" fmla="*/ 2147483646 h 639"/>
                  <a:gd name="T8" fmla="*/ 2147483646 w 670"/>
                  <a:gd name="T9" fmla="*/ 2147483646 h 639"/>
                  <a:gd name="T10" fmla="*/ 2147483646 w 670"/>
                  <a:gd name="T11" fmla="*/ 2147483646 h 639"/>
                  <a:gd name="T12" fmla="*/ 2147483646 w 670"/>
                  <a:gd name="T13" fmla="*/ 2147483646 h 639"/>
                  <a:gd name="T14" fmla="*/ 2147483646 w 670"/>
                  <a:gd name="T15" fmla="*/ 2147483646 h 639"/>
                  <a:gd name="T16" fmla="*/ 2147483646 w 670"/>
                  <a:gd name="T17" fmla="*/ 2080078125 h 639"/>
                  <a:gd name="T18" fmla="*/ 2147483646 w 670"/>
                  <a:gd name="T19" fmla="*/ 0 h 6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0" name="Google Shape;3564;p21"/>
              <p:cNvSpPr>
                <a:spLocks/>
              </p:cNvSpPr>
              <p:nvPr/>
            </p:nvSpPr>
            <p:spPr bwMode="auto">
              <a:xfrm>
                <a:off x="5091000" y="1424850"/>
                <a:ext cx="16300" cy="13975"/>
              </a:xfrm>
              <a:custGeom>
                <a:avLst/>
                <a:gdLst>
                  <a:gd name="T0" fmla="*/ 2147483646 w 652"/>
                  <a:gd name="T1" fmla="*/ 0 h 559"/>
                  <a:gd name="T2" fmla="*/ 517578125 w 652"/>
                  <a:gd name="T3" fmla="*/ 2147483646 h 559"/>
                  <a:gd name="T4" fmla="*/ 2147483646 w 652"/>
                  <a:gd name="T5" fmla="*/ 2147483646 h 559"/>
                  <a:gd name="T6" fmla="*/ 2147483646 w 652"/>
                  <a:gd name="T7" fmla="*/ 2147483646 h 559"/>
                  <a:gd name="T8" fmla="*/ 2147483646 w 652"/>
                  <a:gd name="T9" fmla="*/ 0 h 5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1" name="Google Shape;3565;p21"/>
              <p:cNvSpPr>
                <a:spLocks/>
              </p:cNvSpPr>
              <p:nvPr/>
            </p:nvSpPr>
            <p:spPr bwMode="auto">
              <a:xfrm>
                <a:off x="4953250" y="1287550"/>
                <a:ext cx="7625" cy="11475"/>
              </a:xfrm>
              <a:custGeom>
                <a:avLst/>
                <a:gdLst>
                  <a:gd name="T0" fmla="*/ 1191406250 w 305"/>
                  <a:gd name="T1" fmla="*/ 0 h 459"/>
                  <a:gd name="T2" fmla="*/ 0 w 305"/>
                  <a:gd name="T3" fmla="*/ 1787109375 h 459"/>
                  <a:gd name="T4" fmla="*/ 302734375 w 305"/>
                  <a:gd name="T5" fmla="*/ 2147483646 h 459"/>
                  <a:gd name="T6" fmla="*/ 1191406250 w 305"/>
                  <a:gd name="T7" fmla="*/ 2147483646 h 459"/>
                  <a:gd name="T8" fmla="*/ 1904296875 w 305"/>
                  <a:gd name="T9" fmla="*/ 2147483646 h 459"/>
                  <a:gd name="T10" fmla="*/ 2147483646 w 305"/>
                  <a:gd name="T11" fmla="*/ 2147483646 h 459"/>
                  <a:gd name="T12" fmla="*/ 2147483646 w 305"/>
                  <a:gd name="T13" fmla="*/ 2147483646 h 459"/>
                  <a:gd name="T14" fmla="*/ 2147483646 w 305"/>
                  <a:gd name="T15" fmla="*/ 1191406250 h 459"/>
                  <a:gd name="T16" fmla="*/ 1191406250 w 305"/>
                  <a:gd name="T17" fmla="*/ 0 h 4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2" name="Google Shape;3566;p21"/>
              <p:cNvSpPr>
                <a:spLocks/>
              </p:cNvSpPr>
              <p:nvPr/>
            </p:nvSpPr>
            <p:spPr bwMode="auto">
              <a:xfrm>
                <a:off x="4961600" y="1323375"/>
                <a:ext cx="9150" cy="6750"/>
              </a:xfrm>
              <a:custGeom>
                <a:avLst/>
                <a:gdLst>
                  <a:gd name="T0" fmla="*/ 2147483646 w 366"/>
                  <a:gd name="T1" fmla="*/ 0 h 270"/>
                  <a:gd name="T2" fmla="*/ 1494140625 w 366"/>
                  <a:gd name="T3" fmla="*/ 253906250 h 270"/>
                  <a:gd name="T4" fmla="*/ 595703125 w 366"/>
                  <a:gd name="T5" fmla="*/ 1142578125 h 270"/>
                  <a:gd name="T6" fmla="*/ 898437500 w 366"/>
                  <a:gd name="T7" fmla="*/ 2147483646 h 270"/>
                  <a:gd name="T8" fmla="*/ 1494140625 w 366"/>
                  <a:gd name="T9" fmla="*/ 2147483646 h 270"/>
                  <a:gd name="T10" fmla="*/ 2147483646 w 366"/>
                  <a:gd name="T11" fmla="*/ 2147483646 h 270"/>
                  <a:gd name="T12" fmla="*/ 2147483646 w 366"/>
                  <a:gd name="T13" fmla="*/ 2041015625 h 270"/>
                  <a:gd name="T14" fmla="*/ 2147483646 w 366"/>
                  <a:gd name="T15" fmla="*/ 556640625 h 270"/>
                  <a:gd name="T16" fmla="*/ 2147483646 w 366"/>
                  <a:gd name="T17" fmla="*/ 0 h 2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3" name="Google Shape;3567;p21"/>
              <p:cNvSpPr>
                <a:spLocks/>
              </p:cNvSpPr>
              <p:nvPr/>
            </p:nvSpPr>
            <p:spPr bwMode="auto">
              <a:xfrm>
                <a:off x="4961600" y="1357725"/>
                <a:ext cx="13700" cy="14550"/>
              </a:xfrm>
              <a:custGeom>
                <a:avLst/>
                <a:gdLst>
                  <a:gd name="T0" fmla="*/ 2147483646 w 548"/>
                  <a:gd name="T1" fmla="*/ 9765625 h 582"/>
                  <a:gd name="T2" fmla="*/ 2080078125 w 548"/>
                  <a:gd name="T3" fmla="*/ 195312500 h 582"/>
                  <a:gd name="T4" fmla="*/ 9765625 w 548"/>
                  <a:gd name="T5" fmla="*/ 2147483646 h 582"/>
                  <a:gd name="T6" fmla="*/ 1494140625 w 548"/>
                  <a:gd name="T7" fmla="*/ 2147483646 h 582"/>
                  <a:gd name="T8" fmla="*/ 2147483646 w 548"/>
                  <a:gd name="T9" fmla="*/ 2147483646 h 582"/>
                  <a:gd name="T10" fmla="*/ 2147483646 w 548"/>
                  <a:gd name="T11" fmla="*/ 2147483646 h 582"/>
                  <a:gd name="T12" fmla="*/ 2147483646 w 548"/>
                  <a:gd name="T13" fmla="*/ 1972656250 h 582"/>
                  <a:gd name="T14" fmla="*/ 2147483646 w 548"/>
                  <a:gd name="T15" fmla="*/ 9765625 h 5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4" name="Google Shape;3568;p21"/>
              <p:cNvSpPr>
                <a:spLocks/>
              </p:cNvSpPr>
              <p:nvPr/>
            </p:nvSpPr>
            <p:spPr bwMode="auto">
              <a:xfrm>
                <a:off x="4974525" y="1398375"/>
                <a:ext cx="12950" cy="16650"/>
              </a:xfrm>
              <a:custGeom>
                <a:avLst/>
                <a:gdLst>
                  <a:gd name="T0" fmla="*/ 1943359375 w 518"/>
                  <a:gd name="T1" fmla="*/ 0 h 666"/>
                  <a:gd name="T2" fmla="*/ 1484375000 w 518"/>
                  <a:gd name="T3" fmla="*/ 48828125 h 666"/>
                  <a:gd name="T4" fmla="*/ 0 w 518"/>
                  <a:gd name="T5" fmla="*/ 2147483646 h 666"/>
                  <a:gd name="T6" fmla="*/ 302734375 w 518"/>
                  <a:gd name="T7" fmla="*/ 2147483646 h 666"/>
                  <a:gd name="T8" fmla="*/ 1787109375 w 518"/>
                  <a:gd name="T9" fmla="*/ 2147483646 h 666"/>
                  <a:gd name="T10" fmla="*/ 2147483646 w 518"/>
                  <a:gd name="T11" fmla="*/ 2147483646 h 666"/>
                  <a:gd name="T12" fmla="*/ 2147483646 w 518"/>
                  <a:gd name="T13" fmla="*/ 2147483646 h 666"/>
                  <a:gd name="T14" fmla="*/ 2147483646 w 518"/>
                  <a:gd name="T15" fmla="*/ 2147483646 h 666"/>
                  <a:gd name="T16" fmla="*/ 2147483646 w 518"/>
                  <a:gd name="T17" fmla="*/ 2128906250 h 666"/>
                  <a:gd name="T18" fmla="*/ 1943359375 w 518"/>
                  <a:gd name="T19" fmla="*/ 0 h 6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5" name="Google Shape;3569;p21"/>
              <p:cNvSpPr>
                <a:spLocks/>
              </p:cNvSpPr>
              <p:nvPr/>
            </p:nvSpPr>
            <p:spPr bwMode="auto">
              <a:xfrm>
                <a:off x="5061900" y="1457750"/>
                <a:ext cx="15225" cy="15425"/>
              </a:xfrm>
              <a:custGeom>
                <a:avLst/>
                <a:gdLst>
                  <a:gd name="T0" fmla="*/ 2147483646 w 609"/>
                  <a:gd name="T1" fmla="*/ 9765625 h 617"/>
                  <a:gd name="T2" fmla="*/ 898437500 w 609"/>
                  <a:gd name="T3" fmla="*/ 1191406250 h 617"/>
                  <a:gd name="T4" fmla="*/ 302734375 w 609"/>
                  <a:gd name="T5" fmla="*/ 2089843750 h 617"/>
                  <a:gd name="T6" fmla="*/ 9765625 w 609"/>
                  <a:gd name="T7" fmla="*/ 2147483646 h 617"/>
                  <a:gd name="T8" fmla="*/ 1884765625 w 609"/>
                  <a:gd name="T9" fmla="*/ 2147483646 h 617"/>
                  <a:gd name="T10" fmla="*/ 2147483646 w 609"/>
                  <a:gd name="T11" fmla="*/ 2147483646 h 617"/>
                  <a:gd name="T12" fmla="*/ 2147483646 w 609"/>
                  <a:gd name="T13" fmla="*/ 2147483646 h 617"/>
                  <a:gd name="T14" fmla="*/ 2147483646 w 609"/>
                  <a:gd name="T15" fmla="*/ 2147483646 h 617"/>
                  <a:gd name="T16" fmla="*/ 2147483646 w 609"/>
                  <a:gd name="T17" fmla="*/ 9765625 h 6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3570;p21"/>
              <p:cNvSpPr>
                <a:spLocks/>
              </p:cNvSpPr>
              <p:nvPr/>
            </p:nvSpPr>
            <p:spPr bwMode="auto">
              <a:xfrm>
                <a:off x="5055675" y="1484450"/>
                <a:ext cx="16750" cy="14275"/>
              </a:xfrm>
              <a:custGeom>
                <a:avLst/>
                <a:gdLst>
                  <a:gd name="T0" fmla="*/ 2147483646 w 670"/>
                  <a:gd name="T1" fmla="*/ 0 h 571"/>
                  <a:gd name="T2" fmla="*/ 361328125 w 670"/>
                  <a:gd name="T3" fmla="*/ 2147483646 h 571"/>
                  <a:gd name="T4" fmla="*/ 2147483646 w 670"/>
                  <a:gd name="T5" fmla="*/ 2147483646 h 571"/>
                  <a:gd name="T6" fmla="*/ 2147483646 w 670"/>
                  <a:gd name="T7" fmla="*/ 2041015625 h 571"/>
                  <a:gd name="T8" fmla="*/ 2147483646 w 670"/>
                  <a:gd name="T9" fmla="*/ 0 h 5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7" name="Google Shape;3571;p21"/>
              <p:cNvSpPr>
                <a:spLocks/>
              </p:cNvSpPr>
              <p:nvPr/>
            </p:nvSpPr>
            <p:spPr bwMode="auto">
              <a:xfrm>
                <a:off x="4964200" y="1422625"/>
                <a:ext cx="10350" cy="23800"/>
              </a:xfrm>
              <a:custGeom>
                <a:avLst/>
                <a:gdLst>
                  <a:gd name="T0" fmla="*/ 927734375 w 414"/>
                  <a:gd name="T1" fmla="*/ 0 h 952"/>
                  <a:gd name="T2" fmla="*/ 175781250 w 414"/>
                  <a:gd name="T3" fmla="*/ 966796875 h 952"/>
                  <a:gd name="T4" fmla="*/ 2147483646 w 414"/>
                  <a:gd name="T5" fmla="*/ 2147483646 h 952"/>
                  <a:gd name="T6" fmla="*/ 2147483646 w 414"/>
                  <a:gd name="T7" fmla="*/ 2147483646 h 952"/>
                  <a:gd name="T8" fmla="*/ 2147483646 w 414"/>
                  <a:gd name="T9" fmla="*/ 2147483646 h 952"/>
                  <a:gd name="T10" fmla="*/ 1660156250 w 414"/>
                  <a:gd name="T11" fmla="*/ 664062500 h 952"/>
                  <a:gd name="T12" fmla="*/ 927734375 w 414"/>
                  <a:gd name="T13" fmla="*/ 0 h 9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3572;p21"/>
              <p:cNvSpPr>
                <a:spLocks/>
              </p:cNvSpPr>
              <p:nvPr/>
            </p:nvSpPr>
            <p:spPr bwMode="auto">
              <a:xfrm>
                <a:off x="4975900" y="1468875"/>
                <a:ext cx="12025" cy="10675"/>
              </a:xfrm>
              <a:custGeom>
                <a:avLst/>
                <a:gdLst>
                  <a:gd name="T0" fmla="*/ 2147483646 w 481"/>
                  <a:gd name="T1" fmla="*/ 9765625 h 427"/>
                  <a:gd name="T2" fmla="*/ 361328125 w 481"/>
                  <a:gd name="T3" fmla="*/ 2147483646 h 427"/>
                  <a:gd name="T4" fmla="*/ 2147483646 w 481"/>
                  <a:gd name="T5" fmla="*/ 2147483646 h 427"/>
                  <a:gd name="T6" fmla="*/ 2147483646 w 481"/>
                  <a:gd name="T7" fmla="*/ 1601562500 h 427"/>
                  <a:gd name="T8" fmla="*/ 2147483646 w 481"/>
                  <a:gd name="T9" fmla="*/ 9765625 h 4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3573;p21"/>
              <p:cNvSpPr>
                <a:spLocks/>
              </p:cNvSpPr>
              <p:nvPr/>
            </p:nvSpPr>
            <p:spPr bwMode="auto">
              <a:xfrm>
                <a:off x="4992175" y="1500950"/>
                <a:ext cx="16425" cy="13950"/>
              </a:xfrm>
              <a:custGeom>
                <a:avLst/>
                <a:gdLst>
                  <a:gd name="T0" fmla="*/ 2147483646 w 657"/>
                  <a:gd name="T1" fmla="*/ 0 h 558"/>
                  <a:gd name="T2" fmla="*/ 527343750 w 657"/>
                  <a:gd name="T3" fmla="*/ 2147483646 h 558"/>
                  <a:gd name="T4" fmla="*/ 2147483646 w 657"/>
                  <a:gd name="T5" fmla="*/ 2147483646 h 558"/>
                  <a:gd name="T6" fmla="*/ 2147483646 w 657"/>
                  <a:gd name="T7" fmla="*/ 2128906250 h 558"/>
                  <a:gd name="T8" fmla="*/ 2147483646 w 657"/>
                  <a:gd name="T9" fmla="*/ 0 h 5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9" name="Google Shape;3574;p21"/>
            <p:cNvGrpSpPr>
              <a:grpSpLocks/>
            </p:cNvGrpSpPr>
            <p:nvPr/>
          </p:nvGrpSpPr>
          <p:grpSpPr bwMode="auto"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40" name="Google Shape;3575;p21"/>
              <p:cNvSpPr>
                <a:spLocks/>
              </p:cNvSpPr>
              <p:nvPr/>
            </p:nvSpPr>
            <p:spPr bwMode="auto">
              <a:xfrm>
                <a:off x="4935000" y="1585225"/>
                <a:ext cx="49425" cy="45250"/>
              </a:xfrm>
              <a:custGeom>
                <a:avLst/>
                <a:gdLst>
                  <a:gd name="T0" fmla="*/ 2147483646 w 1977"/>
                  <a:gd name="T1" fmla="*/ 0 h 1810"/>
                  <a:gd name="T2" fmla="*/ 2147483646 w 1977"/>
                  <a:gd name="T3" fmla="*/ 966796875 h 1810"/>
                  <a:gd name="T4" fmla="*/ 2147483646 w 1977"/>
                  <a:gd name="T5" fmla="*/ 2147483646 h 1810"/>
                  <a:gd name="T6" fmla="*/ 2147483646 w 1977"/>
                  <a:gd name="T7" fmla="*/ 2147483646 h 1810"/>
                  <a:gd name="T8" fmla="*/ 2147483646 w 1977"/>
                  <a:gd name="T9" fmla="*/ 2147483646 h 1810"/>
                  <a:gd name="T10" fmla="*/ 2147483646 w 1977"/>
                  <a:gd name="T11" fmla="*/ 2147483646 h 1810"/>
                  <a:gd name="T12" fmla="*/ 605468750 w 1977"/>
                  <a:gd name="T13" fmla="*/ 2147483646 h 1810"/>
                  <a:gd name="T14" fmla="*/ 605468750 w 1977"/>
                  <a:gd name="T15" fmla="*/ 2147483646 h 1810"/>
                  <a:gd name="T16" fmla="*/ 2147483646 w 1977"/>
                  <a:gd name="T17" fmla="*/ 2147483646 h 1810"/>
                  <a:gd name="T18" fmla="*/ 2147483646 w 1977"/>
                  <a:gd name="T19" fmla="*/ 2147483646 h 1810"/>
                  <a:gd name="T20" fmla="*/ 2147483646 w 1977"/>
                  <a:gd name="T21" fmla="*/ 2147483646 h 1810"/>
                  <a:gd name="T22" fmla="*/ 2147483646 w 1977"/>
                  <a:gd name="T23" fmla="*/ 2147483646 h 1810"/>
                  <a:gd name="T24" fmla="*/ 2147483646 w 1977"/>
                  <a:gd name="T25" fmla="*/ 380859375 h 1810"/>
                  <a:gd name="T26" fmla="*/ 2147483646 w 1977"/>
                  <a:gd name="T27" fmla="*/ 0 h 18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3576;p21"/>
              <p:cNvSpPr>
                <a:spLocks/>
              </p:cNvSpPr>
              <p:nvPr/>
            </p:nvSpPr>
            <p:spPr bwMode="auto">
              <a:xfrm>
                <a:off x="4908400" y="1519450"/>
                <a:ext cx="57025" cy="43300"/>
              </a:xfrm>
              <a:custGeom>
                <a:avLst/>
                <a:gdLst>
                  <a:gd name="T0" fmla="*/ 2147483646 w 2281"/>
                  <a:gd name="T1" fmla="*/ 9765625 h 1732"/>
                  <a:gd name="T2" fmla="*/ 2147483646 w 2281"/>
                  <a:gd name="T3" fmla="*/ 1132812500 h 1732"/>
                  <a:gd name="T4" fmla="*/ 302734375 w 2281"/>
                  <a:gd name="T5" fmla="*/ 2147483646 h 1732"/>
                  <a:gd name="T6" fmla="*/ 898437500 w 2281"/>
                  <a:gd name="T7" fmla="*/ 2147483646 h 1732"/>
                  <a:gd name="T8" fmla="*/ 2147483646 w 2281"/>
                  <a:gd name="T9" fmla="*/ 2147483646 h 1732"/>
                  <a:gd name="T10" fmla="*/ 2147483646 w 2281"/>
                  <a:gd name="T11" fmla="*/ 2060546875 h 1732"/>
                  <a:gd name="T12" fmla="*/ 2147483646 w 2281"/>
                  <a:gd name="T13" fmla="*/ 2147483646 h 1732"/>
                  <a:gd name="T14" fmla="*/ 2147483646 w 2281"/>
                  <a:gd name="T15" fmla="*/ 2147483646 h 1732"/>
                  <a:gd name="T16" fmla="*/ 2147483646 w 2281"/>
                  <a:gd name="T17" fmla="*/ 2147483646 h 1732"/>
                  <a:gd name="T18" fmla="*/ 2147483646 w 2281"/>
                  <a:gd name="T19" fmla="*/ 2147483646 h 1732"/>
                  <a:gd name="T20" fmla="*/ 2147483646 w 2281"/>
                  <a:gd name="T21" fmla="*/ 244140625 h 1732"/>
                  <a:gd name="T22" fmla="*/ 2147483646 w 2281"/>
                  <a:gd name="T23" fmla="*/ 9765625 h 17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3577;p21"/>
              <p:cNvSpPr>
                <a:spLocks/>
              </p:cNvSpPr>
              <p:nvPr/>
            </p:nvSpPr>
            <p:spPr bwMode="auto">
              <a:xfrm>
                <a:off x="4955525" y="1526100"/>
                <a:ext cx="145925" cy="66900"/>
              </a:xfrm>
              <a:custGeom>
                <a:avLst/>
                <a:gdLst>
                  <a:gd name="T0" fmla="*/ 2147483646 w 5837"/>
                  <a:gd name="T1" fmla="*/ 9765625 h 2676"/>
                  <a:gd name="T2" fmla="*/ 2147483646 w 5837"/>
                  <a:gd name="T3" fmla="*/ 19531250 h 2676"/>
                  <a:gd name="T4" fmla="*/ 2147483646 w 5837"/>
                  <a:gd name="T5" fmla="*/ 2147483646 h 2676"/>
                  <a:gd name="T6" fmla="*/ 2147483646 w 5837"/>
                  <a:gd name="T7" fmla="*/ 2147483646 h 2676"/>
                  <a:gd name="T8" fmla="*/ 2147483646 w 5837"/>
                  <a:gd name="T9" fmla="*/ 2147483646 h 2676"/>
                  <a:gd name="T10" fmla="*/ 2147483646 w 5837"/>
                  <a:gd name="T11" fmla="*/ 2147483646 h 2676"/>
                  <a:gd name="T12" fmla="*/ 2147483646 w 5837"/>
                  <a:gd name="T13" fmla="*/ 2147483646 h 2676"/>
                  <a:gd name="T14" fmla="*/ 2147483646 w 5837"/>
                  <a:gd name="T15" fmla="*/ 2147483646 h 2676"/>
                  <a:gd name="T16" fmla="*/ 2147483646 w 5837"/>
                  <a:gd name="T17" fmla="*/ 2147483646 h 2676"/>
                  <a:gd name="T18" fmla="*/ 2147483646 w 5837"/>
                  <a:gd name="T19" fmla="*/ 2147483646 h 2676"/>
                  <a:gd name="T20" fmla="*/ 2147483646 w 5837"/>
                  <a:gd name="T21" fmla="*/ 2147483646 h 2676"/>
                  <a:gd name="T22" fmla="*/ 2147483646 w 5837"/>
                  <a:gd name="T23" fmla="*/ 2147483646 h 2676"/>
                  <a:gd name="T24" fmla="*/ 2147483646 w 5837"/>
                  <a:gd name="T25" fmla="*/ 2147483646 h 2676"/>
                  <a:gd name="T26" fmla="*/ 2147483646 w 5837"/>
                  <a:gd name="T27" fmla="*/ 2147483646 h 2676"/>
                  <a:gd name="T28" fmla="*/ 2147483646 w 5837"/>
                  <a:gd name="T29" fmla="*/ 2147483646 h 2676"/>
                  <a:gd name="T30" fmla="*/ 2147483646 w 5837"/>
                  <a:gd name="T31" fmla="*/ 1503906250 h 2676"/>
                  <a:gd name="T32" fmla="*/ 2147483646 w 5837"/>
                  <a:gd name="T33" fmla="*/ 9765625 h 26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3578;p21"/>
              <p:cNvSpPr>
                <a:spLocks/>
              </p:cNvSpPr>
              <p:nvPr/>
            </p:nvSpPr>
            <p:spPr bwMode="auto">
              <a:xfrm>
                <a:off x="5086000" y="1446175"/>
                <a:ext cx="340675" cy="99100"/>
              </a:xfrm>
              <a:custGeom>
                <a:avLst/>
                <a:gdLst>
                  <a:gd name="T0" fmla="*/ 2147483646 w 13627"/>
                  <a:gd name="T1" fmla="*/ 0 h 3964"/>
                  <a:gd name="T2" fmla="*/ 2147483646 w 13627"/>
                  <a:gd name="T3" fmla="*/ 78125000 h 3964"/>
                  <a:gd name="T4" fmla="*/ 2147483646 w 13627"/>
                  <a:gd name="T5" fmla="*/ 2147483646 h 3964"/>
                  <a:gd name="T6" fmla="*/ 2147483646 w 13627"/>
                  <a:gd name="T7" fmla="*/ 2147483646 h 3964"/>
                  <a:gd name="T8" fmla="*/ 2147483646 w 13627"/>
                  <a:gd name="T9" fmla="*/ 2147483646 h 3964"/>
                  <a:gd name="T10" fmla="*/ 2147483646 w 13627"/>
                  <a:gd name="T11" fmla="*/ 2147483646 h 3964"/>
                  <a:gd name="T12" fmla="*/ 2147483646 w 13627"/>
                  <a:gd name="T13" fmla="*/ 2147483646 h 3964"/>
                  <a:gd name="T14" fmla="*/ 2147483646 w 13627"/>
                  <a:gd name="T15" fmla="*/ 2147483646 h 3964"/>
                  <a:gd name="T16" fmla="*/ 2147483646 w 13627"/>
                  <a:gd name="T17" fmla="*/ 0 h 39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3579;p21"/>
              <p:cNvSpPr>
                <a:spLocks/>
              </p:cNvSpPr>
              <p:nvPr/>
            </p:nvSpPr>
            <p:spPr bwMode="auto">
              <a:xfrm>
                <a:off x="4906125" y="1545675"/>
                <a:ext cx="59300" cy="62000"/>
              </a:xfrm>
              <a:custGeom>
                <a:avLst/>
                <a:gdLst>
                  <a:gd name="T0" fmla="*/ 2147483646 w 2372"/>
                  <a:gd name="T1" fmla="*/ 0 h 2480"/>
                  <a:gd name="T2" fmla="*/ 2147483646 w 2372"/>
                  <a:gd name="T3" fmla="*/ 2147483646 h 2480"/>
                  <a:gd name="T4" fmla="*/ 2147483646 w 2372"/>
                  <a:gd name="T5" fmla="*/ 2147483646 h 2480"/>
                  <a:gd name="T6" fmla="*/ 605468750 w 2372"/>
                  <a:gd name="T7" fmla="*/ 2147483646 h 2480"/>
                  <a:gd name="T8" fmla="*/ 302734375 w 2372"/>
                  <a:gd name="T9" fmla="*/ 2147483646 h 2480"/>
                  <a:gd name="T10" fmla="*/ 605468750 w 2372"/>
                  <a:gd name="T11" fmla="*/ 2147483646 h 2480"/>
                  <a:gd name="T12" fmla="*/ 1494140625 w 2372"/>
                  <a:gd name="T13" fmla="*/ 2147483646 h 2480"/>
                  <a:gd name="T14" fmla="*/ 2147483646 w 2372"/>
                  <a:gd name="T15" fmla="*/ 2147483646 h 2480"/>
                  <a:gd name="T16" fmla="*/ 2147483646 w 2372"/>
                  <a:gd name="T17" fmla="*/ 2147483646 h 2480"/>
                  <a:gd name="T18" fmla="*/ 2147483646 w 2372"/>
                  <a:gd name="T19" fmla="*/ 2147483646 h 2480"/>
                  <a:gd name="T20" fmla="*/ 2147483646 w 2372"/>
                  <a:gd name="T21" fmla="*/ 2147483646 h 2480"/>
                  <a:gd name="T22" fmla="*/ 2147483646 w 2372"/>
                  <a:gd name="T23" fmla="*/ 2147483646 h 2480"/>
                  <a:gd name="T24" fmla="*/ 2147483646 w 2372"/>
                  <a:gd name="T25" fmla="*/ 2147483646 h 2480"/>
                  <a:gd name="T26" fmla="*/ 2147483646 w 2372"/>
                  <a:gd name="T27" fmla="*/ 2147483646 h 2480"/>
                  <a:gd name="T28" fmla="*/ 2147483646 w 2372"/>
                  <a:gd name="T29" fmla="*/ 2147483646 h 2480"/>
                  <a:gd name="T30" fmla="*/ 2147483646 w 2372"/>
                  <a:gd name="T31" fmla="*/ 390625000 h 2480"/>
                  <a:gd name="T32" fmla="*/ 2147483646 w 2372"/>
                  <a:gd name="T33" fmla="*/ 0 h 24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3580;p21"/>
              <p:cNvSpPr/>
              <p:nvPr/>
            </p:nvSpPr>
            <p:spPr>
              <a:xfrm>
                <a:off x="5006760" y="1565474"/>
                <a:ext cx="108496" cy="325534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3581;p21"/>
              <p:cNvSpPr/>
              <p:nvPr/>
            </p:nvSpPr>
            <p:spPr>
              <a:xfrm>
                <a:off x="5031798" y="1552953"/>
                <a:ext cx="254549" cy="269192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3582;p21"/>
              <p:cNvSpPr>
                <a:spLocks/>
              </p:cNvSpPr>
              <p:nvPr/>
            </p:nvSpPr>
            <p:spPr bwMode="auto">
              <a:xfrm>
                <a:off x="5032275" y="1649825"/>
                <a:ext cx="49425" cy="214975"/>
              </a:xfrm>
              <a:custGeom>
                <a:avLst/>
                <a:gdLst>
                  <a:gd name="T0" fmla="*/ 927734375 w 1977"/>
                  <a:gd name="T1" fmla="*/ 0 h 8599"/>
                  <a:gd name="T2" fmla="*/ 302734375 w 1977"/>
                  <a:gd name="T3" fmla="*/ 673828125 h 8599"/>
                  <a:gd name="T4" fmla="*/ 2147483646 w 1977"/>
                  <a:gd name="T5" fmla="*/ 2147483646 h 8599"/>
                  <a:gd name="T6" fmla="*/ 2147483646 w 1977"/>
                  <a:gd name="T7" fmla="*/ 2147483646 h 8599"/>
                  <a:gd name="T8" fmla="*/ 2147483646 w 1977"/>
                  <a:gd name="T9" fmla="*/ 2147483646 h 8599"/>
                  <a:gd name="T10" fmla="*/ 2147483646 w 1977"/>
                  <a:gd name="T11" fmla="*/ 2147483646 h 8599"/>
                  <a:gd name="T12" fmla="*/ 2147483646 w 1977"/>
                  <a:gd name="T13" fmla="*/ 2147483646 h 8599"/>
                  <a:gd name="T14" fmla="*/ 2147483646 w 1977"/>
                  <a:gd name="T15" fmla="*/ 2147483646 h 8599"/>
                  <a:gd name="T16" fmla="*/ 2147483646 w 1977"/>
                  <a:gd name="T17" fmla="*/ 2147483646 h 8599"/>
                  <a:gd name="T18" fmla="*/ 1787109375 w 1977"/>
                  <a:gd name="T19" fmla="*/ 673828125 h 8599"/>
                  <a:gd name="T20" fmla="*/ 927734375 w 1977"/>
                  <a:gd name="T21" fmla="*/ 0 h 85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3583;p21"/>
              <p:cNvSpPr>
                <a:spLocks/>
              </p:cNvSpPr>
              <p:nvPr/>
            </p:nvSpPr>
            <p:spPr bwMode="auto">
              <a:xfrm>
                <a:off x="5042150" y="1642425"/>
                <a:ext cx="58550" cy="198250"/>
              </a:xfrm>
              <a:custGeom>
                <a:avLst/>
                <a:gdLst>
                  <a:gd name="T0" fmla="*/ 2147483646 w 2342"/>
                  <a:gd name="T1" fmla="*/ 9765625 h 7930"/>
                  <a:gd name="T2" fmla="*/ 898437500 w 2342"/>
                  <a:gd name="T3" fmla="*/ 888671875 h 7930"/>
                  <a:gd name="T4" fmla="*/ 2147483646 w 2342"/>
                  <a:gd name="T5" fmla="*/ 2147483646 h 7930"/>
                  <a:gd name="T6" fmla="*/ 2147483646 w 2342"/>
                  <a:gd name="T7" fmla="*/ 2147483646 h 7930"/>
                  <a:gd name="T8" fmla="*/ 2147483646 w 2342"/>
                  <a:gd name="T9" fmla="*/ 2147483646 h 7930"/>
                  <a:gd name="T10" fmla="*/ 2147483646 w 2342"/>
                  <a:gd name="T11" fmla="*/ 2147483646 h 7930"/>
                  <a:gd name="T12" fmla="*/ 2147483646 w 2342"/>
                  <a:gd name="T13" fmla="*/ 2147483646 h 7930"/>
                  <a:gd name="T14" fmla="*/ 2147483646 w 2342"/>
                  <a:gd name="T15" fmla="*/ 2147483646 h 7930"/>
                  <a:gd name="T16" fmla="*/ 2147483646 w 2342"/>
                  <a:gd name="T17" fmla="*/ 2147483646 h 7930"/>
                  <a:gd name="T18" fmla="*/ 2147483646 w 2342"/>
                  <a:gd name="T19" fmla="*/ 2147483646 h 7930"/>
                  <a:gd name="T20" fmla="*/ 2147483646 w 2342"/>
                  <a:gd name="T21" fmla="*/ 595703125 h 7930"/>
                  <a:gd name="T22" fmla="*/ 2147483646 w 2342"/>
                  <a:gd name="T23" fmla="*/ 9765625 h 79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3584;p21"/>
              <p:cNvSpPr>
                <a:spLocks/>
              </p:cNvSpPr>
              <p:nvPr/>
            </p:nvSpPr>
            <p:spPr bwMode="auto">
              <a:xfrm>
                <a:off x="5116750" y="1617900"/>
                <a:ext cx="126750" cy="159950"/>
              </a:xfrm>
              <a:custGeom>
                <a:avLst/>
                <a:gdLst>
                  <a:gd name="T0" fmla="*/ 1386718750 w 5070"/>
                  <a:gd name="T1" fmla="*/ 9765625 h 6398"/>
                  <a:gd name="T2" fmla="*/ 253906250 w 5070"/>
                  <a:gd name="T3" fmla="*/ 1562500000 h 6398"/>
                  <a:gd name="T4" fmla="*/ 2147483646 w 5070"/>
                  <a:gd name="T5" fmla="*/ 2147483646 h 6398"/>
                  <a:gd name="T6" fmla="*/ 2147483646 w 5070"/>
                  <a:gd name="T7" fmla="*/ 2147483646 h 6398"/>
                  <a:gd name="T8" fmla="*/ 2147483646 w 5070"/>
                  <a:gd name="T9" fmla="*/ 2147483646 h 6398"/>
                  <a:gd name="T10" fmla="*/ 2147483646 w 5070"/>
                  <a:gd name="T11" fmla="*/ 2147483646 h 6398"/>
                  <a:gd name="T12" fmla="*/ 2147483646 w 5070"/>
                  <a:gd name="T13" fmla="*/ 2147483646 h 6398"/>
                  <a:gd name="T14" fmla="*/ 2147483646 w 5070"/>
                  <a:gd name="T15" fmla="*/ 2147483646 h 6398"/>
                  <a:gd name="T16" fmla="*/ 2147483646 w 5070"/>
                  <a:gd name="T17" fmla="*/ 2147483646 h 6398"/>
                  <a:gd name="T18" fmla="*/ 2147483646 w 5070"/>
                  <a:gd name="T19" fmla="*/ 2147483646 h 6398"/>
                  <a:gd name="T20" fmla="*/ 1738281250 w 5070"/>
                  <a:gd name="T21" fmla="*/ 78125000 h 6398"/>
                  <a:gd name="T22" fmla="*/ 1386718750 w 5070"/>
                  <a:gd name="T23" fmla="*/ 9765625 h 63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3585;p21"/>
              <p:cNvSpPr>
                <a:spLocks/>
              </p:cNvSpPr>
              <p:nvPr/>
            </p:nvSpPr>
            <p:spPr bwMode="auto">
              <a:xfrm>
                <a:off x="5074825" y="1568200"/>
                <a:ext cx="182575" cy="182725"/>
              </a:xfrm>
              <a:custGeom>
                <a:avLst/>
                <a:gdLst>
                  <a:gd name="T0" fmla="*/ 2147483646 w 7303"/>
                  <a:gd name="T1" fmla="*/ 0 h 7309"/>
                  <a:gd name="T2" fmla="*/ 2080078125 w 7303"/>
                  <a:gd name="T3" fmla="*/ 205078125 h 7309"/>
                  <a:gd name="T4" fmla="*/ 2147483646 w 7303"/>
                  <a:gd name="T5" fmla="*/ 2147483646 h 7309"/>
                  <a:gd name="T6" fmla="*/ 2147483646 w 7303"/>
                  <a:gd name="T7" fmla="*/ 2147483646 h 7309"/>
                  <a:gd name="T8" fmla="*/ 2147483646 w 7303"/>
                  <a:gd name="T9" fmla="*/ 2147483646 h 7309"/>
                  <a:gd name="T10" fmla="*/ 2147483646 w 7303"/>
                  <a:gd name="T11" fmla="*/ 2147483646 h 7309"/>
                  <a:gd name="T12" fmla="*/ 2147483646 w 7303"/>
                  <a:gd name="T13" fmla="*/ 2147483646 h 7309"/>
                  <a:gd name="T14" fmla="*/ 2147483646 w 7303"/>
                  <a:gd name="T15" fmla="*/ 2147483646 h 7309"/>
                  <a:gd name="T16" fmla="*/ 2147483646 w 7303"/>
                  <a:gd name="T17" fmla="*/ 2147483646 h 7309"/>
                  <a:gd name="T18" fmla="*/ 2147483646 w 7303"/>
                  <a:gd name="T19" fmla="*/ 0 h 73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3586;p21"/>
              <p:cNvSpPr>
                <a:spLocks/>
              </p:cNvSpPr>
              <p:nvPr/>
            </p:nvSpPr>
            <p:spPr bwMode="auto">
              <a:xfrm>
                <a:off x="5241250" y="1759425"/>
                <a:ext cx="11425" cy="12950"/>
              </a:xfrm>
              <a:custGeom>
                <a:avLst/>
                <a:gdLst>
                  <a:gd name="T0" fmla="*/ 1787109375 w 457"/>
                  <a:gd name="T1" fmla="*/ 9765625 h 518"/>
                  <a:gd name="T2" fmla="*/ 302734375 w 457"/>
                  <a:gd name="T3" fmla="*/ 1191406250 h 518"/>
                  <a:gd name="T4" fmla="*/ 302734375 w 457"/>
                  <a:gd name="T5" fmla="*/ 2147483646 h 518"/>
                  <a:gd name="T6" fmla="*/ 302734375 w 457"/>
                  <a:gd name="T7" fmla="*/ 2147483646 h 518"/>
                  <a:gd name="T8" fmla="*/ 2147483646 w 457"/>
                  <a:gd name="T9" fmla="*/ 2147483646 h 518"/>
                  <a:gd name="T10" fmla="*/ 2147483646 w 457"/>
                  <a:gd name="T11" fmla="*/ 2147483646 h 518"/>
                  <a:gd name="T12" fmla="*/ 2147483646 w 457"/>
                  <a:gd name="T13" fmla="*/ 2147483646 h 518"/>
                  <a:gd name="T14" fmla="*/ 2147483646 w 457"/>
                  <a:gd name="T15" fmla="*/ 605468750 h 518"/>
                  <a:gd name="T16" fmla="*/ 1787109375 w 457"/>
                  <a:gd name="T17" fmla="*/ 9765625 h 5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3587;p21"/>
              <p:cNvSpPr>
                <a:spLocks/>
              </p:cNvSpPr>
              <p:nvPr/>
            </p:nvSpPr>
            <p:spPr bwMode="auto">
              <a:xfrm>
                <a:off x="5223975" y="1731250"/>
                <a:ext cx="12725" cy="11575"/>
              </a:xfrm>
              <a:custGeom>
                <a:avLst/>
                <a:gdLst>
                  <a:gd name="T0" fmla="*/ 2147483646 w 509"/>
                  <a:gd name="T1" fmla="*/ 9765625 h 463"/>
                  <a:gd name="T2" fmla="*/ 1113281250 w 509"/>
                  <a:gd name="T3" fmla="*/ 625000000 h 463"/>
                  <a:gd name="T4" fmla="*/ 1113281250 w 509"/>
                  <a:gd name="T5" fmla="*/ 1220703125 h 463"/>
                  <a:gd name="T6" fmla="*/ 2147483646 w 509"/>
                  <a:gd name="T7" fmla="*/ 2147483646 h 463"/>
                  <a:gd name="T8" fmla="*/ 2147483646 w 509"/>
                  <a:gd name="T9" fmla="*/ 2147483646 h 463"/>
                  <a:gd name="T10" fmla="*/ 2147483646 w 509"/>
                  <a:gd name="T11" fmla="*/ 2147483646 h 463"/>
                  <a:gd name="T12" fmla="*/ 2147483646 w 509"/>
                  <a:gd name="T13" fmla="*/ 332031250 h 463"/>
                  <a:gd name="T14" fmla="*/ 2147483646 w 509"/>
                  <a:gd name="T15" fmla="*/ 9765625 h 4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3588;p21"/>
              <p:cNvSpPr>
                <a:spLocks/>
              </p:cNvSpPr>
              <p:nvPr/>
            </p:nvSpPr>
            <p:spPr bwMode="auto">
              <a:xfrm>
                <a:off x="5210375" y="1704850"/>
                <a:ext cx="6750" cy="6600"/>
              </a:xfrm>
              <a:custGeom>
                <a:avLst/>
                <a:gdLst>
                  <a:gd name="T0" fmla="*/ 1357421875 w 270"/>
                  <a:gd name="T1" fmla="*/ 0 h 264"/>
                  <a:gd name="T2" fmla="*/ 185546875 w 270"/>
                  <a:gd name="T3" fmla="*/ 1738281250 h 264"/>
                  <a:gd name="T4" fmla="*/ 1181640625 w 270"/>
                  <a:gd name="T5" fmla="*/ 2147483646 h 264"/>
                  <a:gd name="T6" fmla="*/ 2147483646 w 270"/>
                  <a:gd name="T7" fmla="*/ 849609375 h 264"/>
                  <a:gd name="T8" fmla="*/ 1357421875 w 270"/>
                  <a:gd name="T9" fmla="*/ 0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3589;p21"/>
              <p:cNvSpPr>
                <a:spLocks/>
              </p:cNvSpPr>
              <p:nvPr/>
            </p:nvSpPr>
            <p:spPr bwMode="auto">
              <a:xfrm>
                <a:off x="5177425" y="1667500"/>
                <a:ext cx="15975" cy="15600"/>
              </a:xfrm>
              <a:custGeom>
                <a:avLst/>
                <a:gdLst>
                  <a:gd name="T0" fmla="*/ 2147483646 w 639"/>
                  <a:gd name="T1" fmla="*/ 0 h 624"/>
                  <a:gd name="T2" fmla="*/ 1191406250 w 639"/>
                  <a:gd name="T3" fmla="*/ 292968750 h 624"/>
                  <a:gd name="T4" fmla="*/ 0 w 639"/>
                  <a:gd name="T5" fmla="*/ 2147483646 h 624"/>
                  <a:gd name="T6" fmla="*/ 0 w 639"/>
                  <a:gd name="T7" fmla="*/ 2147483646 h 624"/>
                  <a:gd name="T8" fmla="*/ 1484375000 w 639"/>
                  <a:gd name="T9" fmla="*/ 2147483646 h 624"/>
                  <a:gd name="T10" fmla="*/ 2147483646 w 639"/>
                  <a:gd name="T11" fmla="*/ 2147483646 h 624"/>
                  <a:gd name="T12" fmla="*/ 2147483646 w 639"/>
                  <a:gd name="T13" fmla="*/ 2147483646 h 624"/>
                  <a:gd name="T14" fmla="*/ 2147483646 w 639"/>
                  <a:gd name="T15" fmla="*/ 2147483646 h 624"/>
                  <a:gd name="T16" fmla="*/ 2147483646 w 639"/>
                  <a:gd name="T17" fmla="*/ 1191406250 h 624"/>
                  <a:gd name="T18" fmla="*/ 2147483646 w 639"/>
                  <a:gd name="T19" fmla="*/ 0 h 624"/>
                  <a:gd name="T20" fmla="*/ 2147483646 w 639"/>
                  <a:gd name="T21" fmla="*/ 0 h 6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3590;p21"/>
              <p:cNvSpPr>
                <a:spLocks/>
              </p:cNvSpPr>
              <p:nvPr/>
            </p:nvSpPr>
            <p:spPr bwMode="auto">
              <a:xfrm>
                <a:off x="5138100" y="1626200"/>
                <a:ext cx="17075" cy="14000"/>
              </a:xfrm>
              <a:custGeom>
                <a:avLst/>
                <a:gdLst>
                  <a:gd name="T0" fmla="*/ 2147483646 w 683"/>
                  <a:gd name="T1" fmla="*/ 9765625 h 560"/>
                  <a:gd name="T2" fmla="*/ 517578125 w 683"/>
                  <a:gd name="T3" fmla="*/ 2147483646 h 560"/>
                  <a:gd name="T4" fmla="*/ 2147483646 w 683"/>
                  <a:gd name="T5" fmla="*/ 2147483646 h 560"/>
                  <a:gd name="T6" fmla="*/ 2147483646 w 683"/>
                  <a:gd name="T7" fmla="*/ 2147483646 h 560"/>
                  <a:gd name="T8" fmla="*/ 2147483646 w 683"/>
                  <a:gd name="T9" fmla="*/ 9765625 h 5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3591;p21"/>
              <p:cNvSpPr>
                <a:spLocks/>
              </p:cNvSpPr>
              <p:nvPr/>
            </p:nvSpPr>
            <p:spPr bwMode="auto">
              <a:xfrm>
                <a:off x="5079400" y="1815600"/>
                <a:ext cx="9125" cy="11500"/>
              </a:xfrm>
              <a:custGeom>
                <a:avLst/>
                <a:gdLst>
                  <a:gd name="T0" fmla="*/ 1142578125 w 365"/>
                  <a:gd name="T1" fmla="*/ 0 h 460"/>
                  <a:gd name="T2" fmla="*/ 0 w 365"/>
                  <a:gd name="T3" fmla="*/ 625000000 h 460"/>
                  <a:gd name="T4" fmla="*/ 0 w 365"/>
                  <a:gd name="T5" fmla="*/ 2109375000 h 460"/>
                  <a:gd name="T6" fmla="*/ 0 w 365"/>
                  <a:gd name="T7" fmla="*/ 2147483646 h 460"/>
                  <a:gd name="T8" fmla="*/ 2080078125 w 365"/>
                  <a:gd name="T9" fmla="*/ 2147483646 h 460"/>
                  <a:gd name="T10" fmla="*/ 2147483646 w 365"/>
                  <a:gd name="T11" fmla="*/ 2147483646 h 460"/>
                  <a:gd name="T12" fmla="*/ 2147483646 w 365"/>
                  <a:gd name="T13" fmla="*/ 1513671875 h 460"/>
                  <a:gd name="T14" fmla="*/ 2080078125 w 365"/>
                  <a:gd name="T15" fmla="*/ 332031250 h 460"/>
                  <a:gd name="T16" fmla="*/ 1142578125 w 365"/>
                  <a:gd name="T17" fmla="*/ 0 h 4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3592;p21"/>
              <p:cNvSpPr>
                <a:spLocks/>
              </p:cNvSpPr>
              <p:nvPr/>
            </p:nvSpPr>
            <p:spPr bwMode="auto">
              <a:xfrm>
                <a:off x="5071025" y="1784500"/>
                <a:ext cx="8400" cy="7175"/>
              </a:xfrm>
              <a:custGeom>
                <a:avLst/>
                <a:gdLst>
                  <a:gd name="T0" fmla="*/ 1787109375 w 336"/>
                  <a:gd name="T1" fmla="*/ 9765625 h 287"/>
                  <a:gd name="T2" fmla="*/ 898437500 w 336"/>
                  <a:gd name="T3" fmla="*/ 302734375 h 287"/>
                  <a:gd name="T4" fmla="*/ 302734375 w 336"/>
                  <a:gd name="T5" fmla="*/ 605468750 h 287"/>
                  <a:gd name="T6" fmla="*/ 302734375 w 336"/>
                  <a:gd name="T7" fmla="*/ 2089843750 h 287"/>
                  <a:gd name="T8" fmla="*/ 1367187500 w 336"/>
                  <a:gd name="T9" fmla="*/ 2147483646 h 287"/>
                  <a:gd name="T10" fmla="*/ 1787109375 w 336"/>
                  <a:gd name="T11" fmla="*/ 2147483646 h 287"/>
                  <a:gd name="T12" fmla="*/ 2147483646 w 336"/>
                  <a:gd name="T13" fmla="*/ 1494140625 h 287"/>
                  <a:gd name="T14" fmla="*/ 2147483646 w 336"/>
                  <a:gd name="T15" fmla="*/ 302734375 h 287"/>
                  <a:gd name="T16" fmla="*/ 1787109375 w 336"/>
                  <a:gd name="T17" fmla="*/ 9765625 h 2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3593;p21"/>
              <p:cNvSpPr>
                <a:spLocks/>
              </p:cNvSpPr>
              <p:nvPr/>
            </p:nvSpPr>
            <p:spPr bwMode="auto">
              <a:xfrm>
                <a:off x="5055075" y="1744425"/>
                <a:ext cx="12950" cy="14475"/>
              </a:xfrm>
              <a:custGeom>
                <a:avLst/>
                <a:gdLst>
                  <a:gd name="T0" fmla="*/ 2147483646 w 518"/>
                  <a:gd name="T1" fmla="*/ 9765625 h 579"/>
                  <a:gd name="T2" fmla="*/ 595703125 w 518"/>
                  <a:gd name="T3" fmla="*/ 1123046875 h 579"/>
                  <a:gd name="T4" fmla="*/ 302734375 w 518"/>
                  <a:gd name="T5" fmla="*/ 2147483646 h 579"/>
                  <a:gd name="T6" fmla="*/ 2147483646 w 518"/>
                  <a:gd name="T7" fmla="*/ 2147483646 h 579"/>
                  <a:gd name="T8" fmla="*/ 2147483646 w 518"/>
                  <a:gd name="T9" fmla="*/ 2147483646 h 579"/>
                  <a:gd name="T10" fmla="*/ 2147483646 w 518"/>
                  <a:gd name="T11" fmla="*/ 2147483646 h 579"/>
                  <a:gd name="T12" fmla="*/ 2147483646 w 518"/>
                  <a:gd name="T13" fmla="*/ 527343750 h 579"/>
                  <a:gd name="T14" fmla="*/ 2147483646 w 518"/>
                  <a:gd name="T15" fmla="*/ 9765625 h 5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3594;p21"/>
              <p:cNvSpPr>
                <a:spLocks/>
              </p:cNvSpPr>
              <p:nvPr/>
            </p:nvSpPr>
            <p:spPr bwMode="auto">
              <a:xfrm>
                <a:off x="5046725" y="1700900"/>
                <a:ext cx="13700" cy="16150"/>
              </a:xfrm>
              <a:custGeom>
                <a:avLst/>
                <a:gdLst>
                  <a:gd name="T0" fmla="*/ 2147483646 w 548"/>
                  <a:gd name="T1" fmla="*/ 0 h 646"/>
                  <a:gd name="T2" fmla="*/ 595703125 w 548"/>
                  <a:gd name="T3" fmla="*/ 908203125 h 646"/>
                  <a:gd name="T4" fmla="*/ 292968750 w 548"/>
                  <a:gd name="T5" fmla="*/ 2147483646 h 646"/>
                  <a:gd name="T6" fmla="*/ 595703125 w 548"/>
                  <a:gd name="T7" fmla="*/ 2147483646 h 646"/>
                  <a:gd name="T8" fmla="*/ 2147483646 w 548"/>
                  <a:gd name="T9" fmla="*/ 2147483646 h 646"/>
                  <a:gd name="T10" fmla="*/ 2147483646 w 548"/>
                  <a:gd name="T11" fmla="*/ 2147483646 h 646"/>
                  <a:gd name="T12" fmla="*/ 2147483646 w 548"/>
                  <a:gd name="T13" fmla="*/ 2147483646 h 646"/>
                  <a:gd name="T14" fmla="*/ 2147483646 w 548"/>
                  <a:gd name="T15" fmla="*/ 1796875000 h 646"/>
                  <a:gd name="T16" fmla="*/ 2147483646 w 548"/>
                  <a:gd name="T17" fmla="*/ 312500000 h 646"/>
                  <a:gd name="T18" fmla="*/ 2147483646 w 548"/>
                  <a:gd name="T19" fmla="*/ 0 h 6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3595;p21"/>
              <p:cNvSpPr>
                <a:spLocks/>
              </p:cNvSpPr>
              <p:nvPr/>
            </p:nvSpPr>
            <p:spPr bwMode="auto">
              <a:xfrm>
                <a:off x="5096100" y="1610500"/>
                <a:ext cx="16750" cy="14450"/>
              </a:xfrm>
              <a:custGeom>
                <a:avLst/>
                <a:gdLst>
                  <a:gd name="T0" fmla="*/ 1787109375 w 670"/>
                  <a:gd name="T1" fmla="*/ 0 h 578"/>
                  <a:gd name="T2" fmla="*/ 302734375 w 670"/>
                  <a:gd name="T3" fmla="*/ 2147483646 h 578"/>
                  <a:gd name="T4" fmla="*/ 1787109375 w 670"/>
                  <a:gd name="T5" fmla="*/ 2147483646 h 578"/>
                  <a:gd name="T6" fmla="*/ 2147483646 w 670"/>
                  <a:gd name="T7" fmla="*/ 2147483646 h 578"/>
                  <a:gd name="T8" fmla="*/ 2147483646 w 670"/>
                  <a:gd name="T9" fmla="*/ 2147483646 h 578"/>
                  <a:gd name="T10" fmla="*/ 2147483646 w 670"/>
                  <a:gd name="T11" fmla="*/ 2147483646 h 578"/>
                  <a:gd name="T12" fmla="*/ 2147483646 w 670"/>
                  <a:gd name="T13" fmla="*/ 1191406250 h 578"/>
                  <a:gd name="T14" fmla="*/ 2147483646 w 670"/>
                  <a:gd name="T15" fmla="*/ 302734375 h 578"/>
                  <a:gd name="T16" fmla="*/ 1787109375 w 670"/>
                  <a:gd name="T17" fmla="*/ 0 h 5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3596;p21"/>
              <p:cNvSpPr>
                <a:spLocks/>
              </p:cNvSpPr>
              <p:nvPr/>
            </p:nvSpPr>
            <p:spPr bwMode="auto">
              <a:xfrm>
                <a:off x="5080300" y="1590075"/>
                <a:ext cx="17225" cy="13725"/>
              </a:xfrm>
              <a:custGeom>
                <a:avLst/>
                <a:gdLst>
                  <a:gd name="T0" fmla="*/ 2147483646 w 689"/>
                  <a:gd name="T1" fmla="*/ 0 h 549"/>
                  <a:gd name="T2" fmla="*/ 537109375 w 689"/>
                  <a:gd name="T3" fmla="*/ 2147483646 h 549"/>
                  <a:gd name="T4" fmla="*/ 2147483646 w 689"/>
                  <a:gd name="T5" fmla="*/ 2147483646 h 549"/>
                  <a:gd name="T6" fmla="*/ 2147483646 w 689"/>
                  <a:gd name="T7" fmla="*/ 2041015625 h 549"/>
                  <a:gd name="T8" fmla="*/ 2147483646 w 689"/>
                  <a:gd name="T9" fmla="*/ 0 h 5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3597;p21"/>
              <p:cNvSpPr>
                <a:spLocks/>
              </p:cNvSpPr>
              <p:nvPr/>
            </p:nvSpPr>
            <p:spPr bwMode="auto">
              <a:xfrm>
                <a:off x="5027725" y="1677750"/>
                <a:ext cx="7025" cy="23775"/>
              </a:xfrm>
              <a:custGeom>
                <a:avLst/>
                <a:gdLst>
                  <a:gd name="T0" fmla="*/ 449218750 w 281"/>
                  <a:gd name="T1" fmla="*/ 0 h 951"/>
                  <a:gd name="T2" fmla="*/ 0 w 281"/>
                  <a:gd name="T3" fmla="*/ 449218750 h 951"/>
                  <a:gd name="T4" fmla="*/ 888671875 w 281"/>
                  <a:gd name="T5" fmla="*/ 2147483646 h 951"/>
                  <a:gd name="T6" fmla="*/ 1572265625 w 281"/>
                  <a:gd name="T7" fmla="*/ 2147483646 h 951"/>
                  <a:gd name="T8" fmla="*/ 2147483646 w 281"/>
                  <a:gd name="T9" fmla="*/ 2147483646 h 951"/>
                  <a:gd name="T10" fmla="*/ 888671875 w 281"/>
                  <a:gd name="T11" fmla="*/ 449218750 h 951"/>
                  <a:gd name="T12" fmla="*/ 449218750 w 281"/>
                  <a:gd name="T13" fmla="*/ 0 h 9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3598;p21"/>
              <p:cNvSpPr>
                <a:spLocks/>
              </p:cNvSpPr>
              <p:nvPr/>
            </p:nvSpPr>
            <p:spPr bwMode="auto">
              <a:xfrm>
                <a:off x="5017700" y="1643650"/>
                <a:ext cx="12025" cy="10675"/>
              </a:xfrm>
              <a:custGeom>
                <a:avLst/>
                <a:gdLst>
                  <a:gd name="T0" fmla="*/ 2147483646 w 481"/>
                  <a:gd name="T1" fmla="*/ 9765625 h 427"/>
                  <a:gd name="T2" fmla="*/ 351562500 w 481"/>
                  <a:gd name="T3" fmla="*/ 2147483646 h 427"/>
                  <a:gd name="T4" fmla="*/ 2147483646 w 481"/>
                  <a:gd name="T5" fmla="*/ 2147483646 h 427"/>
                  <a:gd name="T6" fmla="*/ 2147483646 w 481"/>
                  <a:gd name="T7" fmla="*/ 1601562500 h 427"/>
                  <a:gd name="T8" fmla="*/ 2147483646 w 481"/>
                  <a:gd name="T9" fmla="*/ 9765625 h 4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3599;p21"/>
              <p:cNvSpPr>
                <a:spLocks/>
              </p:cNvSpPr>
              <p:nvPr/>
            </p:nvSpPr>
            <p:spPr bwMode="auto">
              <a:xfrm>
                <a:off x="5016950" y="1604600"/>
                <a:ext cx="16275" cy="13650"/>
              </a:xfrm>
              <a:custGeom>
                <a:avLst/>
                <a:gdLst>
                  <a:gd name="T0" fmla="*/ 2147483646 w 651"/>
                  <a:gd name="T1" fmla="*/ 9765625 h 546"/>
                  <a:gd name="T2" fmla="*/ 351562500 w 651"/>
                  <a:gd name="T3" fmla="*/ 2147483646 h 546"/>
                  <a:gd name="T4" fmla="*/ 2147483646 w 651"/>
                  <a:gd name="T5" fmla="*/ 2147483646 h 546"/>
                  <a:gd name="T6" fmla="*/ 2147483646 w 651"/>
                  <a:gd name="T7" fmla="*/ 2011718750 h 546"/>
                  <a:gd name="T8" fmla="*/ 2147483646 w 651"/>
                  <a:gd name="T9" fmla="*/ 9765625 h 5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3600;p21"/>
              <p:cNvSpPr/>
              <p:nvPr/>
            </p:nvSpPr>
            <p:spPr>
              <a:xfrm>
                <a:off x="4910783" y="1225333"/>
                <a:ext cx="121015" cy="323447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3601;p21"/>
              <p:cNvSpPr/>
              <p:nvPr/>
            </p:nvSpPr>
            <p:spPr>
              <a:xfrm>
                <a:off x="5033885" y="1206552"/>
                <a:ext cx="133534" cy="338054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3602;p21"/>
              <p:cNvSpPr>
                <a:spLocks/>
              </p:cNvSpPr>
              <p:nvPr/>
            </p:nvSpPr>
            <p:spPr bwMode="auto">
              <a:xfrm>
                <a:off x="4933875" y="1256000"/>
                <a:ext cx="59675" cy="211300"/>
              </a:xfrm>
              <a:custGeom>
                <a:avLst/>
                <a:gdLst>
                  <a:gd name="T0" fmla="*/ 488281250 w 2387"/>
                  <a:gd name="T1" fmla="*/ 9765625 h 8452"/>
                  <a:gd name="T2" fmla="*/ 146484375 w 2387"/>
                  <a:gd name="T3" fmla="*/ 449218750 h 8452"/>
                  <a:gd name="T4" fmla="*/ 2147483646 w 2387"/>
                  <a:gd name="T5" fmla="*/ 2147483646 h 8452"/>
                  <a:gd name="T6" fmla="*/ 2147483646 w 2387"/>
                  <a:gd name="T7" fmla="*/ 2147483646 h 8452"/>
                  <a:gd name="T8" fmla="*/ 2147483646 w 2387"/>
                  <a:gd name="T9" fmla="*/ 2147483646 h 8452"/>
                  <a:gd name="T10" fmla="*/ 2147483646 w 2387"/>
                  <a:gd name="T11" fmla="*/ 2147483646 h 8452"/>
                  <a:gd name="T12" fmla="*/ 2147483646 w 2387"/>
                  <a:gd name="T13" fmla="*/ 2147483646 h 8452"/>
                  <a:gd name="T14" fmla="*/ 2147483646 w 2387"/>
                  <a:gd name="T15" fmla="*/ 2147483646 h 8452"/>
                  <a:gd name="T16" fmla="*/ 2147483646 w 2387"/>
                  <a:gd name="T17" fmla="*/ 2147483646 h 8452"/>
                  <a:gd name="T18" fmla="*/ 1044921875 w 2387"/>
                  <a:gd name="T19" fmla="*/ 449218750 h 8452"/>
                  <a:gd name="T20" fmla="*/ 488281250 w 2387"/>
                  <a:gd name="T21" fmla="*/ 9765625 h 84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3603;p21"/>
              <p:cNvSpPr>
                <a:spLocks/>
              </p:cNvSpPr>
              <p:nvPr/>
            </p:nvSpPr>
            <p:spPr bwMode="auto">
              <a:xfrm>
                <a:off x="4958000" y="1269700"/>
                <a:ext cx="51500" cy="198825"/>
              </a:xfrm>
              <a:custGeom>
                <a:avLst/>
                <a:gdLst>
                  <a:gd name="T0" fmla="*/ 1591796875 w 2060"/>
                  <a:gd name="T1" fmla="*/ 9765625 h 7953"/>
                  <a:gd name="T2" fmla="*/ 527343750 w 2060"/>
                  <a:gd name="T3" fmla="*/ 1337890625 h 7953"/>
                  <a:gd name="T4" fmla="*/ 2147483646 w 2060"/>
                  <a:gd name="T5" fmla="*/ 2147483646 h 7953"/>
                  <a:gd name="T6" fmla="*/ 2147483646 w 2060"/>
                  <a:gd name="T7" fmla="*/ 2147483646 h 7953"/>
                  <a:gd name="T8" fmla="*/ 2147483646 w 2060"/>
                  <a:gd name="T9" fmla="*/ 2147483646 h 7953"/>
                  <a:gd name="T10" fmla="*/ 2147483646 w 2060"/>
                  <a:gd name="T11" fmla="*/ 2147483646 h 7953"/>
                  <a:gd name="T12" fmla="*/ 2147483646 w 2060"/>
                  <a:gd name="T13" fmla="*/ 2147483646 h 7953"/>
                  <a:gd name="T14" fmla="*/ 2147483646 w 2060"/>
                  <a:gd name="T15" fmla="*/ 2147483646 h 7953"/>
                  <a:gd name="T16" fmla="*/ 2147483646 w 2060"/>
                  <a:gd name="T17" fmla="*/ 2147483646 h 7953"/>
                  <a:gd name="T18" fmla="*/ 2147483646 w 2060"/>
                  <a:gd name="T19" fmla="*/ 2147483646 h 7953"/>
                  <a:gd name="T20" fmla="*/ 2147483646 w 2060"/>
                  <a:gd name="T21" fmla="*/ 742187500 h 7953"/>
                  <a:gd name="T22" fmla="*/ 1591796875 w 2060"/>
                  <a:gd name="T23" fmla="*/ 9765625 h 79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3604;p21"/>
              <p:cNvSpPr>
                <a:spLocks/>
              </p:cNvSpPr>
              <p:nvPr/>
            </p:nvSpPr>
            <p:spPr bwMode="auto">
              <a:xfrm>
                <a:off x="5078625" y="1261925"/>
                <a:ext cx="41925" cy="195725"/>
              </a:xfrm>
              <a:custGeom>
                <a:avLst/>
                <a:gdLst>
                  <a:gd name="T0" fmla="*/ 2147483646 w 1677"/>
                  <a:gd name="T1" fmla="*/ 9765625 h 7829"/>
                  <a:gd name="T2" fmla="*/ 2147483646 w 1677"/>
                  <a:gd name="T3" fmla="*/ 1103515625 h 7829"/>
                  <a:gd name="T4" fmla="*/ 2147483646 w 1677"/>
                  <a:gd name="T5" fmla="*/ 2147483646 h 7829"/>
                  <a:gd name="T6" fmla="*/ 2147483646 w 1677"/>
                  <a:gd name="T7" fmla="*/ 2147483646 h 7829"/>
                  <a:gd name="T8" fmla="*/ 1787109375 w 1677"/>
                  <a:gd name="T9" fmla="*/ 2147483646 h 7829"/>
                  <a:gd name="T10" fmla="*/ 9765625 w 1677"/>
                  <a:gd name="T11" fmla="*/ 2147483646 h 7829"/>
                  <a:gd name="T12" fmla="*/ 986328125 w 1677"/>
                  <a:gd name="T13" fmla="*/ 2147483646 h 7829"/>
                  <a:gd name="T14" fmla="*/ 1787109375 w 1677"/>
                  <a:gd name="T15" fmla="*/ 2147483646 h 7829"/>
                  <a:gd name="T16" fmla="*/ 2147483646 w 1677"/>
                  <a:gd name="T17" fmla="*/ 2147483646 h 7829"/>
                  <a:gd name="T18" fmla="*/ 2147483646 w 1677"/>
                  <a:gd name="T19" fmla="*/ 2147483646 h 7829"/>
                  <a:gd name="T20" fmla="*/ 2147483646 w 1677"/>
                  <a:gd name="T21" fmla="*/ 1406250000 h 7829"/>
                  <a:gd name="T22" fmla="*/ 2147483646 w 1677"/>
                  <a:gd name="T23" fmla="*/ 9765625 h 78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3605;p21"/>
              <p:cNvSpPr>
                <a:spLocks/>
              </p:cNvSpPr>
              <p:nvPr/>
            </p:nvSpPr>
            <p:spPr bwMode="auto">
              <a:xfrm>
                <a:off x="5061075" y="1279375"/>
                <a:ext cx="85975" cy="240375"/>
              </a:xfrm>
              <a:custGeom>
                <a:avLst/>
                <a:gdLst>
                  <a:gd name="T0" fmla="*/ 2147483646 w 3439"/>
                  <a:gd name="T1" fmla="*/ 0 h 9615"/>
                  <a:gd name="T2" fmla="*/ 2147483646 w 3439"/>
                  <a:gd name="T3" fmla="*/ 1113281250 h 9615"/>
                  <a:gd name="T4" fmla="*/ 2147483646 w 3439"/>
                  <a:gd name="T5" fmla="*/ 2147483646 h 9615"/>
                  <a:gd name="T6" fmla="*/ 2147483646 w 3439"/>
                  <a:gd name="T7" fmla="*/ 2147483646 h 9615"/>
                  <a:gd name="T8" fmla="*/ 1816406250 w 3439"/>
                  <a:gd name="T9" fmla="*/ 2147483646 h 9615"/>
                  <a:gd name="T10" fmla="*/ 2147483646 w 3439"/>
                  <a:gd name="T11" fmla="*/ 2147483646 h 9615"/>
                  <a:gd name="T12" fmla="*/ 2147483646 w 3439"/>
                  <a:gd name="T13" fmla="*/ 2147483646 h 9615"/>
                  <a:gd name="T14" fmla="*/ 2147483646 w 3439"/>
                  <a:gd name="T15" fmla="*/ 2147483646 h 9615"/>
                  <a:gd name="T16" fmla="*/ 2147483646 w 3439"/>
                  <a:gd name="T17" fmla="*/ 1113281250 h 9615"/>
                  <a:gd name="T18" fmla="*/ 2147483646 w 3439"/>
                  <a:gd name="T19" fmla="*/ 0 h 96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3606;p21"/>
              <p:cNvSpPr>
                <a:spLocks/>
              </p:cNvSpPr>
              <p:nvPr/>
            </p:nvSpPr>
            <p:spPr bwMode="auto">
              <a:xfrm>
                <a:off x="5123450" y="1263225"/>
                <a:ext cx="11425" cy="12175"/>
              </a:xfrm>
              <a:custGeom>
                <a:avLst/>
                <a:gdLst>
                  <a:gd name="T0" fmla="*/ 1787109375 w 457"/>
                  <a:gd name="T1" fmla="*/ 9765625 h 487"/>
                  <a:gd name="T2" fmla="*/ 9765625 w 457"/>
                  <a:gd name="T3" fmla="*/ 2080078125 h 487"/>
                  <a:gd name="T4" fmla="*/ 9765625 w 457"/>
                  <a:gd name="T5" fmla="*/ 2147483646 h 487"/>
                  <a:gd name="T6" fmla="*/ 898437500 w 457"/>
                  <a:gd name="T7" fmla="*/ 2147483646 h 487"/>
                  <a:gd name="T8" fmla="*/ 2147483646 w 457"/>
                  <a:gd name="T9" fmla="*/ 2147483646 h 487"/>
                  <a:gd name="T10" fmla="*/ 2147483646 w 457"/>
                  <a:gd name="T11" fmla="*/ 2147483646 h 487"/>
                  <a:gd name="T12" fmla="*/ 2147483646 w 457"/>
                  <a:gd name="T13" fmla="*/ 1494140625 h 487"/>
                  <a:gd name="T14" fmla="*/ 2147483646 w 457"/>
                  <a:gd name="T15" fmla="*/ 898437500 h 487"/>
                  <a:gd name="T16" fmla="*/ 1787109375 w 457"/>
                  <a:gd name="T17" fmla="*/ 9765625 h 4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3607;p21"/>
              <p:cNvSpPr>
                <a:spLocks/>
              </p:cNvSpPr>
              <p:nvPr/>
            </p:nvSpPr>
            <p:spPr bwMode="auto">
              <a:xfrm>
                <a:off x="5120425" y="1295825"/>
                <a:ext cx="13525" cy="11900"/>
              </a:xfrm>
              <a:custGeom>
                <a:avLst/>
                <a:gdLst>
                  <a:gd name="T0" fmla="*/ 2050781250 w 541"/>
                  <a:gd name="T1" fmla="*/ 9765625 h 476"/>
                  <a:gd name="T2" fmla="*/ 1787109375 w 541"/>
                  <a:gd name="T3" fmla="*/ 39062500 h 476"/>
                  <a:gd name="T4" fmla="*/ 302734375 w 541"/>
                  <a:gd name="T5" fmla="*/ 1523437500 h 476"/>
                  <a:gd name="T6" fmla="*/ 1484375000 w 541"/>
                  <a:gd name="T7" fmla="*/ 2147483646 h 476"/>
                  <a:gd name="T8" fmla="*/ 2147483646 w 541"/>
                  <a:gd name="T9" fmla="*/ 2147483646 h 476"/>
                  <a:gd name="T10" fmla="*/ 2147483646 w 541"/>
                  <a:gd name="T11" fmla="*/ 2147483646 h 476"/>
                  <a:gd name="T12" fmla="*/ 2147483646 w 541"/>
                  <a:gd name="T13" fmla="*/ 2147483646 h 476"/>
                  <a:gd name="T14" fmla="*/ 2050781250 w 541"/>
                  <a:gd name="T15" fmla="*/ 9765625 h 4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3608;p21"/>
              <p:cNvSpPr>
                <a:spLocks/>
              </p:cNvSpPr>
              <p:nvPr/>
            </p:nvSpPr>
            <p:spPr bwMode="auto">
              <a:xfrm>
                <a:off x="5120750" y="1332975"/>
                <a:ext cx="6975" cy="5850"/>
              </a:xfrm>
              <a:custGeom>
                <a:avLst/>
                <a:gdLst>
                  <a:gd name="T0" fmla="*/ 1386718750 w 279"/>
                  <a:gd name="T1" fmla="*/ 9765625 h 234"/>
                  <a:gd name="T2" fmla="*/ 175781250 w 279"/>
                  <a:gd name="T3" fmla="*/ 1552734375 h 234"/>
                  <a:gd name="T4" fmla="*/ 1416015625 w 279"/>
                  <a:gd name="T5" fmla="*/ 2147483646 h 234"/>
                  <a:gd name="T6" fmla="*/ 2147483646 w 279"/>
                  <a:gd name="T7" fmla="*/ 957031250 h 234"/>
                  <a:gd name="T8" fmla="*/ 1386718750 w 279"/>
                  <a:gd name="T9" fmla="*/ 9765625 h 2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3609;p21"/>
              <p:cNvSpPr>
                <a:spLocks/>
              </p:cNvSpPr>
              <p:nvPr/>
            </p:nvSpPr>
            <p:spPr bwMode="auto">
              <a:xfrm>
                <a:off x="5105975" y="1370375"/>
                <a:ext cx="16750" cy="15975"/>
              </a:xfrm>
              <a:custGeom>
                <a:avLst/>
                <a:gdLst>
                  <a:gd name="T0" fmla="*/ 2147483646 w 670"/>
                  <a:gd name="T1" fmla="*/ 0 h 639"/>
                  <a:gd name="T2" fmla="*/ 898437500 w 670"/>
                  <a:gd name="T3" fmla="*/ 1191406250 h 639"/>
                  <a:gd name="T4" fmla="*/ 605468750 w 670"/>
                  <a:gd name="T5" fmla="*/ 2147483646 h 639"/>
                  <a:gd name="T6" fmla="*/ 898437500 w 670"/>
                  <a:gd name="T7" fmla="*/ 2147483646 h 639"/>
                  <a:gd name="T8" fmla="*/ 2147483646 w 670"/>
                  <a:gd name="T9" fmla="*/ 2147483646 h 639"/>
                  <a:gd name="T10" fmla="*/ 2147483646 w 670"/>
                  <a:gd name="T11" fmla="*/ 2147483646 h 639"/>
                  <a:gd name="T12" fmla="*/ 2147483646 w 670"/>
                  <a:gd name="T13" fmla="*/ 2147483646 h 639"/>
                  <a:gd name="T14" fmla="*/ 2147483646 w 670"/>
                  <a:gd name="T15" fmla="*/ 2147483646 h 639"/>
                  <a:gd name="T16" fmla="*/ 2147483646 w 670"/>
                  <a:gd name="T17" fmla="*/ 2080078125 h 639"/>
                  <a:gd name="T18" fmla="*/ 2147483646 w 670"/>
                  <a:gd name="T19" fmla="*/ 0 h 6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3610;p21"/>
              <p:cNvSpPr>
                <a:spLocks/>
              </p:cNvSpPr>
              <p:nvPr/>
            </p:nvSpPr>
            <p:spPr bwMode="auto">
              <a:xfrm>
                <a:off x="5091000" y="1424850"/>
                <a:ext cx="16300" cy="13975"/>
              </a:xfrm>
              <a:custGeom>
                <a:avLst/>
                <a:gdLst>
                  <a:gd name="T0" fmla="*/ 2147483646 w 652"/>
                  <a:gd name="T1" fmla="*/ 0 h 559"/>
                  <a:gd name="T2" fmla="*/ 517578125 w 652"/>
                  <a:gd name="T3" fmla="*/ 2147483646 h 559"/>
                  <a:gd name="T4" fmla="*/ 2147483646 w 652"/>
                  <a:gd name="T5" fmla="*/ 2147483646 h 559"/>
                  <a:gd name="T6" fmla="*/ 2147483646 w 652"/>
                  <a:gd name="T7" fmla="*/ 2147483646 h 559"/>
                  <a:gd name="T8" fmla="*/ 2147483646 w 652"/>
                  <a:gd name="T9" fmla="*/ 0 h 5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3611;p21"/>
              <p:cNvSpPr>
                <a:spLocks/>
              </p:cNvSpPr>
              <p:nvPr/>
            </p:nvSpPr>
            <p:spPr bwMode="auto">
              <a:xfrm>
                <a:off x="4953250" y="1287550"/>
                <a:ext cx="7625" cy="11475"/>
              </a:xfrm>
              <a:custGeom>
                <a:avLst/>
                <a:gdLst>
                  <a:gd name="T0" fmla="*/ 1191406250 w 305"/>
                  <a:gd name="T1" fmla="*/ 0 h 459"/>
                  <a:gd name="T2" fmla="*/ 0 w 305"/>
                  <a:gd name="T3" fmla="*/ 1787109375 h 459"/>
                  <a:gd name="T4" fmla="*/ 302734375 w 305"/>
                  <a:gd name="T5" fmla="*/ 2147483646 h 459"/>
                  <a:gd name="T6" fmla="*/ 1191406250 w 305"/>
                  <a:gd name="T7" fmla="*/ 2147483646 h 459"/>
                  <a:gd name="T8" fmla="*/ 1904296875 w 305"/>
                  <a:gd name="T9" fmla="*/ 2147483646 h 459"/>
                  <a:gd name="T10" fmla="*/ 2147483646 w 305"/>
                  <a:gd name="T11" fmla="*/ 2147483646 h 459"/>
                  <a:gd name="T12" fmla="*/ 2147483646 w 305"/>
                  <a:gd name="T13" fmla="*/ 2147483646 h 459"/>
                  <a:gd name="T14" fmla="*/ 2147483646 w 305"/>
                  <a:gd name="T15" fmla="*/ 1191406250 h 459"/>
                  <a:gd name="T16" fmla="*/ 1191406250 w 305"/>
                  <a:gd name="T17" fmla="*/ 0 h 4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3612;p21"/>
              <p:cNvSpPr>
                <a:spLocks/>
              </p:cNvSpPr>
              <p:nvPr/>
            </p:nvSpPr>
            <p:spPr bwMode="auto">
              <a:xfrm>
                <a:off x="4961600" y="1323375"/>
                <a:ext cx="9150" cy="6750"/>
              </a:xfrm>
              <a:custGeom>
                <a:avLst/>
                <a:gdLst>
                  <a:gd name="T0" fmla="*/ 2147483646 w 366"/>
                  <a:gd name="T1" fmla="*/ 0 h 270"/>
                  <a:gd name="T2" fmla="*/ 1494140625 w 366"/>
                  <a:gd name="T3" fmla="*/ 253906250 h 270"/>
                  <a:gd name="T4" fmla="*/ 595703125 w 366"/>
                  <a:gd name="T5" fmla="*/ 1142578125 h 270"/>
                  <a:gd name="T6" fmla="*/ 898437500 w 366"/>
                  <a:gd name="T7" fmla="*/ 2147483646 h 270"/>
                  <a:gd name="T8" fmla="*/ 1494140625 w 366"/>
                  <a:gd name="T9" fmla="*/ 2147483646 h 270"/>
                  <a:gd name="T10" fmla="*/ 2147483646 w 366"/>
                  <a:gd name="T11" fmla="*/ 2147483646 h 270"/>
                  <a:gd name="T12" fmla="*/ 2147483646 w 366"/>
                  <a:gd name="T13" fmla="*/ 2041015625 h 270"/>
                  <a:gd name="T14" fmla="*/ 2147483646 w 366"/>
                  <a:gd name="T15" fmla="*/ 556640625 h 270"/>
                  <a:gd name="T16" fmla="*/ 2147483646 w 366"/>
                  <a:gd name="T17" fmla="*/ 0 h 2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3613;p21"/>
              <p:cNvSpPr>
                <a:spLocks/>
              </p:cNvSpPr>
              <p:nvPr/>
            </p:nvSpPr>
            <p:spPr bwMode="auto">
              <a:xfrm>
                <a:off x="4961600" y="1357725"/>
                <a:ext cx="13700" cy="14550"/>
              </a:xfrm>
              <a:custGeom>
                <a:avLst/>
                <a:gdLst>
                  <a:gd name="T0" fmla="*/ 2147483646 w 548"/>
                  <a:gd name="T1" fmla="*/ 9765625 h 582"/>
                  <a:gd name="T2" fmla="*/ 2080078125 w 548"/>
                  <a:gd name="T3" fmla="*/ 195312500 h 582"/>
                  <a:gd name="T4" fmla="*/ 9765625 w 548"/>
                  <a:gd name="T5" fmla="*/ 2147483646 h 582"/>
                  <a:gd name="T6" fmla="*/ 1494140625 w 548"/>
                  <a:gd name="T7" fmla="*/ 2147483646 h 582"/>
                  <a:gd name="T8" fmla="*/ 2147483646 w 548"/>
                  <a:gd name="T9" fmla="*/ 2147483646 h 582"/>
                  <a:gd name="T10" fmla="*/ 2147483646 w 548"/>
                  <a:gd name="T11" fmla="*/ 2147483646 h 582"/>
                  <a:gd name="T12" fmla="*/ 2147483646 w 548"/>
                  <a:gd name="T13" fmla="*/ 1972656250 h 582"/>
                  <a:gd name="T14" fmla="*/ 2147483646 w 548"/>
                  <a:gd name="T15" fmla="*/ 9765625 h 5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3614;p21"/>
              <p:cNvSpPr>
                <a:spLocks/>
              </p:cNvSpPr>
              <p:nvPr/>
            </p:nvSpPr>
            <p:spPr bwMode="auto">
              <a:xfrm>
                <a:off x="4974525" y="1398375"/>
                <a:ext cx="12950" cy="16650"/>
              </a:xfrm>
              <a:custGeom>
                <a:avLst/>
                <a:gdLst>
                  <a:gd name="T0" fmla="*/ 1943359375 w 518"/>
                  <a:gd name="T1" fmla="*/ 0 h 666"/>
                  <a:gd name="T2" fmla="*/ 1484375000 w 518"/>
                  <a:gd name="T3" fmla="*/ 48828125 h 666"/>
                  <a:gd name="T4" fmla="*/ 0 w 518"/>
                  <a:gd name="T5" fmla="*/ 2147483646 h 666"/>
                  <a:gd name="T6" fmla="*/ 302734375 w 518"/>
                  <a:gd name="T7" fmla="*/ 2147483646 h 666"/>
                  <a:gd name="T8" fmla="*/ 1787109375 w 518"/>
                  <a:gd name="T9" fmla="*/ 2147483646 h 666"/>
                  <a:gd name="T10" fmla="*/ 2147483646 w 518"/>
                  <a:gd name="T11" fmla="*/ 2147483646 h 666"/>
                  <a:gd name="T12" fmla="*/ 2147483646 w 518"/>
                  <a:gd name="T13" fmla="*/ 2147483646 h 666"/>
                  <a:gd name="T14" fmla="*/ 2147483646 w 518"/>
                  <a:gd name="T15" fmla="*/ 2147483646 h 666"/>
                  <a:gd name="T16" fmla="*/ 2147483646 w 518"/>
                  <a:gd name="T17" fmla="*/ 2128906250 h 666"/>
                  <a:gd name="T18" fmla="*/ 1943359375 w 518"/>
                  <a:gd name="T19" fmla="*/ 0 h 6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3615;p21"/>
              <p:cNvSpPr>
                <a:spLocks/>
              </p:cNvSpPr>
              <p:nvPr/>
            </p:nvSpPr>
            <p:spPr bwMode="auto">
              <a:xfrm>
                <a:off x="5061900" y="1457750"/>
                <a:ext cx="15225" cy="15425"/>
              </a:xfrm>
              <a:custGeom>
                <a:avLst/>
                <a:gdLst>
                  <a:gd name="T0" fmla="*/ 2147483646 w 609"/>
                  <a:gd name="T1" fmla="*/ 9765625 h 617"/>
                  <a:gd name="T2" fmla="*/ 898437500 w 609"/>
                  <a:gd name="T3" fmla="*/ 1191406250 h 617"/>
                  <a:gd name="T4" fmla="*/ 302734375 w 609"/>
                  <a:gd name="T5" fmla="*/ 2089843750 h 617"/>
                  <a:gd name="T6" fmla="*/ 9765625 w 609"/>
                  <a:gd name="T7" fmla="*/ 2147483646 h 617"/>
                  <a:gd name="T8" fmla="*/ 1884765625 w 609"/>
                  <a:gd name="T9" fmla="*/ 2147483646 h 617"/>
                  <a:gd name="T10" fmla="*/ 2147483646 w 609"/>
                  <a:gd name="T11" fmla="*/ 2147483646 h 617"/>
                  <a:gd name="T12" fmla="*/ 2147483646 w 609"/>
                  <a:gd name="T13" fmla="*/ 2147483646 h 617"/>
                  <a:gd name="T14" fmla="*/ 2147483646 w 609"/>
                  <a:gd name="T15" fmla="*/ 2147483646 h 617"/>
                  <a:gd name="T16" fmla="*/ 2147483646 w 609"/>
                  <a:gd name="T17" fmla="*/ 9765625 h 6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3616;p21"/>
              <p:cNvSpPr>
                <a:spLocks/>
              </p:cNvSpPr>
              <p:nvPr/>
            </p:nvSpPr>
            <p:spPr bwMode="auto">
              <a:xfrm>
                <a:off x="5055675" y="1484450"/>
                <a:ext cx="16750" cy="14275"/>
              </a:xfrm>
              <a:custGeom>
                <a:avLst/>
                <a:gdLst>
                  <a:gd name="T0" fmla="*/ 2147483646 w 670"/>
                  <a:gd name="T1" fmla="*/ 0 h 571"/>
                  <a:gd name="T2" fmla="*/ 361328125 w 670"/>
                  <a:gd name="T3" fmla="*/ 2147483646 h 571"/>
                  <a:gd name="T4" fmla="*/ 2147483646 w 670"/>
                  <a:gd name="T5" fmla="*/ 2147483646 h 571"/>
                  <a:gd name="T6" fmla="*/ 2147483646 w 670"/>
                  <a:gd name="T7" fmla="*/ 2041015625 h 571"/>
                  <a:gd name="T8" fmla="*/ 2147483646 w 670"/>
                  <a:gd name="T9" fmla="*/ 0 h 5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3617;p21"/>
              <p:cNvSpPr>
                <a:spLocks/>
              </p:cNvSpPr>
              <p:nvPr/>
            </p:nvSpPr>
            <p:spPr bwMode="auto">
              <a:xfrm>
                <a:off x="4964200" y="1422625"/>
                <a:ext cx="10350" cy="23800"/>
              </a:xfrm>
              <a:custGeom>
                <a:avLst/>
                <a:gdLst>
                  <a:gd name="T0" fmla="*/ 927734375 w 414"/>
                  <a:gd name="T1" fmla="*/ 0 h 952"/>
                  <a:gd name="T2" fmla="*/ 175781250 w 414"/>
                  <a:gd name="T3" fmla="*/ 966796875 h 952"/>
                  <a:gd name="T4" fmla="*/ 2147483646 w 414"/>
                  <a:gd name="T5" fmla="*/ 2147483646 h 952"/>
                  <a:gd name="T6" fmla="*/ 2147483646 w 414"/>
                  <a:gd name="T7" fmla="*/ 2147483646 h 952"/>
                  <a:gd name="T8" fmla="*/ 2147483646 w 414"/>
                  <a:gd name="T9" fmla="*/ 2147483646 h 952"/>
                  <a:gd name="T10" fmla="*/ 1660156250 w 414"/>
                  <a:gd name="T11" fmla="*/ 664062500 h 952"/>
                  <a:gd name="T12" fmla="*/ 927734375 w 414"/>
                  <a:gd name="T13" fmla="*/ 0 h 9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3618;p21"/>
              <p:cNvSpPr>
                <a:spLocks/>
              </p:cNvSpPr>
              <p:nvPr/>
            </p:nvSpPr>
            <p:spPr bwMode="auto">
              <a:xfrm>
                <a:off x="4975900" y="1468875"/>
                <a:ext cx="12025" cy="10675"/>
              </a:xfrm>
              <a:custGeom>
                <a:avLst/>
                <a:gdLst>
                  <a:gd name="T0" fmla="*/ 2147483646 w 481"/>
                  <a:gd name="T1" fmla="*/ 9765625 h 427"/>
                  <a:gd name="T2" fmla="*/ 361328125 w 481"/>
                  <a:gd name="T3" fmla="*/ 2147483646 h 427"/>
                  <a:gd name="T4" fmla="*/ 2147483646 w 481"/>
                  <a:gd name="T5" fmla="*/ 2147483646 h 427"/>
                  <a:gd name="T6" fmla="*/ 2147483646 w 481"/>
                  <a:gd name="T7" fmla="*/ 1601562500 h 427"/>
                  <a:gd name="T8" fmla="*/ 2147483646 w 481"/>
                  <a:gd name="T9" fmla="*/ 9765625 h 4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3619;p21"/>
              <p:cNvSpPr>
                <a:spLocks/>
              </p:cNvSpPr>
              <p:nvPr/>
            </p:nvSpPr>
            <p:spPr bwMode="auto">
              <a:xfrm>
                <a:off x="4992175" y="1500950"/>
                <a:ext cx="16425" cy="13950"/>
              </a:xfrm>
              <a:custGeom>
                <a:avLst/>
                <a:gdLst>
                  <a:gd name="T0" fmla="*/ 2147483646 w 657"/>
                  <a:gd name="T1" fmla="*/ 0 h 558"/>
                  <a:gd name="T2" fmla="*/ 527343750 w 657"/>
                  <a:gd name="T3" fmla="*/ 2147483646 h 558"/>
                  <a:gd name="T4" fmla="*/ 2147483646 w 657"/>
                  <a:gd name="T5" fmla="*/ 2147483646 h 558"/>
                  <a:gd name="T6" fmla="*/ 2147483646 w 657"/>
                  <a:gd name="T7" fmla="*/ 2128906250 h 558"/>
                  <a:gd name="T8" fmla="*/ 2147483646 w 657"/>
                  <a:gd name="T9" fmla="*/ 0 h 5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0" name="Google Shape;3620;p21"/>
            <p:cNvGrpSpPr>
              <a:grpSpLocks/>
            </p:cNvGrpSpPr>
            <p:nvPr/>
          </p:nvGrpSpPr>
          <p:grpSpPr bwMode="auto">
            <a:xfrm rot="20568004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17" name="Google Shape;3621;p21"/>
              <p:cNvSpPr/>
              <p:nvPr/>
            </p:nvSpPr>
            <p:spPr>
              <a:xfrm>
                <a:off x="4137468" y="1910540"/>
                <a:ext cx="967340" cy="913796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8" name="Google Shape;3622;p21"/>
              <p:cNvSpPr/>
              <p:nvPr/>
            </p:nvSpPr>
            <p:spPr>
              <a:xfrm>
                <a:off x="4581754" y="2077607"/>
                <a:ext cx="109896" cy="598121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9" name="Google Shape;3623;p21"/>
              <p:cNvSpPr/>
              <p:nvPr/>
            </p:nvSpPr>
            <p:spPr>
              <a:xfrm>
                <a:off x="4513226" y="1947246"/>
                <a:ext cx="58782" cy="700364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0" name="Google Shape;3624;p21"/>
              <p:cNvSpPr/>
              <p:nvPr/>
            </p:nvSpPr>
            <p:spPr>
              <a:xfrm>
                <a:off x="4547583" y="2066654"/>
                <a:ext cx="98396" cy="573838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3625;p21"/>
              <p:cNvSpPr/>
              <p:nvPr/>
            </p:nvSpPr>
            <p:spPr>
              <a:xfrm>
                <a:off x="4583965" y="2140294"/>
                <a:ext cx="150788" cy="489488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3626;p21"/>
              <p:cNvSpPr/>
              <p:nvPr/>
            </p:nvSpPr>
            <p:spPr>
              <a:xfrm>
                <a:off x="4533729" y="2036251"/>
                <a:ext cx="86895" cy="616013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3627;p21"/>
              <p:cNvSpPr/>
              <p:nvPr/>
            </p:nvSpPr>
            <p:spPr>
              <a:xfrm>
                <a:off x="4630641" y="2262924"/>
                <a:ext cx="365468" cy="392357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3628;p21"/>
              <p:cNvSpPr/>
              <p:nvPr/>
            </p:nvSpPr>
            <p:spPr>
              <a:xfrm>
                <a:off x="4664622" y="2289940"/>
                <a:ext cx="375691" cy="348903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3629;p21"/>
              <p:cNvSpPr/>
              <p:nvPr/>
            </p:nvSpPr>
            <p:spPr>
              <a:xfrm>
                <a:off x="4648852" y="2232159"/>
                <a:ext cx="299019" cy="365518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3630;p21"/>
              <p:cNvSpPr/>
              <p:nvPr/>
            </p:nvSpPr>
            <p:spPr>
              <a:xfrm>
                <a:off x="4053059" y="2077741"/>
                <a:ext cx="877891" cy="747651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3631;p21"/>
              <p:cNvSpPr/>
              <p:nvPr/>
            </p:nvSpPr>
            <p:spPr>
              <a:xfrm>
                <a:off x="4526097" y="2250903"/>
                <a:ext cx="255572" cy="570004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3632;p21"/>
              <p:cNvSpPr/>
              <p:nvPr/>
            </p:nvSpPr>
            <p:spPr>
              <a:xfrm>
                <a:off x="4188453" y="2418635"/>
                <a:ext cx="368024" cy="412805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3633;p21"/>
              <p:cNvSpPr/>
              <p:nvPr/>
            </p:nvSpPr>
            <p:spPr>
              <a:xfrm>
                <a:off x="4567208" y="2461142"/>
                <a:ext cx="545646" cy="354016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3634;p21"/>
              <p:cNvSpPr/>
              <p:nvPr/>
            </p:nvSpPr>
            <p:spPr>
              <a:xfrm>
                <a:off x="4558874" y="2442361"/>
                <a:ext cx="43447" cy="29267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3635;p21"/>
              <p:cNvSpPr/>
              <p:nvPr/>
            </p:nvSpPr>
            <p:spPr>
              <a:xfrm>
                <a:off x="4567650" y="2427965"/>
                <a:ext cx="113729" cy="315675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3636;p21"/>
              <p:cNvSpPr/>
              <p:nvPr/>
            </p:nvSpPr>
            <p:spPr>
              <a:xfrm>
                <a:off x="4589752" y="2550836"/>
                <a:ext cx="104785" cy="196818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3637;p21"/>
              <p:cNvSpPr/>
              <p:nvPr/>
            </p:nvSpPr>
            <p:spPr>
              <a:xfrm>
                <a:off x="4583977" y="2544755"/>
                <a:ext cx="315631" cy="226213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3638;p21"/>
              <p:cNvSpPr/>
              <p:nvPr/>
            </p:nvSpPr>
            <p:spPr>
              <a:xfrm>
                <a:off x="4609026" y="2616178"/>
                <a:ext cx="302853" cy="152086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3639;p21"/>
              <p:cNvSpPr/>
              <p:nvPr/>
            </p:nvSpPr>
            <p:spPr>
              <a:xfrm>
                <a:off x="4607258" y="2706669"/>
                <a:ext cx="272184" cy="76682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3640;p21"/>
              <p:cNvSpPr/>
              <p:nvPr/>
            </p:nvSpPr>
            <p:spPr>
              <a:xfrm>
                <a:off x="4368218" y="2510838"/>
                <a:ext cx="176345" cy="260719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3641;p21"/>
              <p:cNvSpPr/>
              <p:nvPr/>
            </p:nvSpPr>
            <p:spPr>
              <a:xfrm>
                <a:off x="4329921" y="2584591"/>
                <a:ext cx="199346" cy="199374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3642;p21"/>
              <p:cNvSpPr/>
              <p:nvPr/>
            </p:nvSpPr>
            <p:spPr>
              <a:xfrm>
                <a:off x="4283748" y="2635951"/>
                <a:ext cx="228737" cy="148252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3643;p21"/>
              <p:cNvSpPr>
                <a:spLocks/>
              </p:cNvSpPr>
              <p:nvPr/>
            </p:nvSpPr>
            <p:spPr bwMode="auto">
              <a:xfrm>
                <a:off x="4399081" y="2659390"/>
                <a:ext cx="321900" cy="221075"/>
              </a:xfrm>
              <a:custGeom>
                <a:avLst/>
                <a:gdLst>
                  <a:gd name="T0" fmla="*/ 2147483646 w 12876"/>
                  <a:gd name="T1" fmla="*/ 9765625 h 8843"/>
                  <a:gd name="T2" fmla="*/ 2147483646 w 12876"/>
                  <a:gd name="T3" fmla="*/ 2147483646 h 8843"/>
                  <a:gd name="T4" fmla="*/ 2147483646 w 12876"/>
                  <a:gd name="T5" fmla="*/ 2147483646 h 8843"/>
                  <a:gd name="T6" fmla="*/ 2147483646 w 12876"/>
                  <a:gd name="T7" fmla="*/ 2147483646 h 8843"/>
                  <a:gd name="T8" fmla="*/ 2147483646 w 12876"/>
                  <a:gd name="T9" fmla="*/ 2147483646 h 8843"/>
                  <a:gd name="T10" fmla="*/ 2147483646 w 12876"/>
                  <a:gd name="T11" fmla="*/ 2147483646 h 8843"/>
                  <a:gd name="T12" fmla="*/ 2147483646 w 12876"/>
                  <a:gd name="T13" fmla="*/ 2147483646 h 8843"/>
                  <a:gd name="T14" fmla="*/ 2147483646 w 12876"/>
                  <a:gd name="T15" fmla="*/ 2147483646 h 8843"/>
                  <a:gd name="T16" fmla="*/ 2147483646 w 12876"/>
                  <a:gd name="T17" fmla="*/ 2147483646 h 8843"/>
                  <a:gd name="T18" fmla="*/ 2147483646 w 12876"/>
                  <a:gd name="T19" fmla="*/ 2147483646 h 8843"/>
                  <a:gd name="T20" fmla="*/ 2147483646 w 12876"/>
                  <a:gd name="T21" fmla="*/ 2147483646 h 8843"/>
                  <a:gd name="T22" fmla="*/ 2147483646 w 12876"/>
                  <a:gd name="T23" fmla="*/ 2147483646 h 8843"/>
                  <a:gd name="T24" fmla="*/ 2147483646 w 12876"/>
                  <a:gd name="T25" fmla="*/ 2147483646 h 8843"/>
                  <a:gd name="T26" fmla="*/ 2147483646 w 12876"/>
                  <a:gd name="T27" fmla="*/ 2147483646 h 8843"/>
                  <a:gd name="T28" fmla="*/ 2147483646 w 12876"/>
                  <a:gd name="T29" fmla="*/ 2147483646 h 8843"/>
                  <a:gd name="T30" fmla="*/ 2147483646 w 12876"/>
                  <a:gd name="T31" fmla="*/ 29296875 h 8843"/>
                  <a:gd name="T32" fmla="*/ 2147483646 w 12876"/>
                  <a:gd name="T33" fmla="*/ 9765625 h 88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1" name="Google Shape;3644;p21"/>
            <p:cNvGrpSpPr>
              <a:grpSpLocks/>
            </p:cNvGrpSpPr>
            <p:nvPr/>
          </p:nvGrpSpPr>
          <p:grpSpPr bwMode="auto"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15" name="Google Shape;3645;p21"/>
              <p:cNvSpPr>
                <a:spLocks/>
              </p:cNvSpPr>
              <p:nvPr/>
            </p:nvSpPr>
            <p:spPr bwMode="auto">
              <a:xfrm>
                <a:off x="6907275" y="5188300"/>
                <a:ext cx="191400" cy="173775"/>
              </a:xfrm>
              <a:custGeom>
                <a:avLst/>
                <a:gdLst>
                  <a:gd name="T0" fmla="*/ 2147483646 w 7656"/>
                  <a:gd name="T1" fmla="*/ 2147483646 h 6951"/>
                  <a:gd name="T2" fmla="*/ 2147483646 w 7656"/>
                  <a:gd name="T3" fmla="*/ 2147483646 h 6951"/>
                  <a:gd name="T4" fmla="*/ 2147483646 w 7656"/>
                  <a:gd name="T5" fmla="*/ 2147483646 h 6951"/>
                  <a:gd name="T6" fmla="*/ 2147483646 w 7656"/>
                  <a:gd name="T7" fmla="*/ 2147483646 h 6951"/>
                  <a:gd name="T8" fmla="*/ 2147483646 w 7656"/>
                  <a:gd name="T9" fmla="*/ 2147483646 h 6951"/>
                  <a:gd name="T10" fmla="*/ 2147483646 w 7656"/>
                  <a:gd name="T11" fmla="*/ 2147483646 h 6951"/>
                  <a:gd name="T12" fmla="*/ 2147483646 w 7656"/>
                  <a:gd name="T13" fmla="*/ 2147483646 h 6951"/>
                  <a:gd name="T14" fmla="*/ 2147483646 w 7656"/>
                  <a:gd name="T15" fmla="*/ 2147483646 h 6951"/>
                  <a:gd name="T16" fmla="*/ 2147483646 w 7656"/>
                  <a:gd name="T17" fmla="*/ 2147483646 h 6951"/>
                  <a:gd name="T18" fmla="*/ 2147483646 w 7656"/>
                  <a:gd name="T19" fmla="*/ 2147483646 h 6951"/>
                  <a:gd name="T20" fmla="*/ 2147483646 w 7656"/>
                  <a:gd name="T21" fmla="*/ 2147483646 h 6951"/>
                  <a:gd name="T22" fmla="*/ 2147483646 w 7656"/>
                  <a:gd name="T23" fmla="*/ 2147483646 h 6951"/>
                  <a:gd name="T24" fmla="*/ 2147483646 w 7656"/>
                  <a:gd name="T25" fmla="*/ 2147483646 h 6951"/>
                  <a:gd name="T26" fmla="*/ 2147483646 w 7656"/>
                  <a:gd name="T27" fmla="*/ 2147483646 h 6951"/>
                  <a:gd name="T28" fmla="*/ 2147483646 w 7656"/>
                  <a:gd name="T29" fmla="*/ 2147483646 h 6951"/>
                  <a:gd name="T30" fmla="*/ 2147483646 w 7656"/>
                  <a:gd name="T31" fmla="*/ 2147483646 h 6951"/>
                  <a:gd name="T32" fmla="*/ 2147483646 w 7656"/>
                  <a:gd name="T33" fmla="*/ 2147483646 h 6951"/>
                  <a:gd name="T34" fmla="*/ 2147483646 w 7656"/>
                  <a:gd name="T35" fmla="*/ 2147483646 h 6951"/>
                  <a:gd name="T36" fmla="*/ 2147483646 w 7656"/>
                  <a:gd name="T37" fmla="*/ 2147483646 h 6951"/>
                  <a:gd name="T38" fmla="*/ 2147483646 w 7656"/>
                  <a:gd name="T39" fmla="*/ 2147483646 h 6951"/>
                  <a:gd name="T40" fmla="*/ 2147483646 w 7656"/>
                  <a:gd name="T41" fmla="*/ 2147483646 h 6951"/>
                  <a:gd name="T42" fmla="*/ 2147483646 w 7656"/>
                  <a:gd name="T43" fmla="*/ 2147483646 h 6951"/>
                  <a:gd name="T44" fmla="*/ 2147483646 w 7656"/>
                  <a:gd name="T45" fmla="*/ 2147483646 h 6951"/>
                  <a:gd name="T46" fmla="*/ 2147483646 w 7656"/>
                  <a:gd name="T47" fmla="*/ 2147483646 h 6951"/>
                  <a:gd name="T48" fmla="*/ 2147483646 w 7656"/>
                  <a:gd name="T49" fmla="*/ 2147483646 h 6951"/>
                  <a:gd name="T50" fmla="*/ 2147483646 w 7656"/>
                  <a:gd name="T51" fmla="*/ 2147483646 h 6951"/>
                  <a:gd name="T52" fmla="*/ 2147483646 w 7656"/>
                  <a:gd name="T53" fmla="*/ 2147483646 h 6951"/>
                  <a:gd name="T54" fmla="*/ 2147483646 w 7656"/>
                  <a:gd name="T55" fmla="*/ 2147483646 h 6951"/>
                  <a:gd name="T56" fmla="*/ 2147483646 w 7656"/>
                  <a:gd name="T57" fmla="*/ 2147483646 h 6951"/>
                  <a:gd name="T58" fmla="*/ 2147483646 w 7656"/>
                  <a:gd name="T59" fmla="*/ 2147483646 h 6951"/>
                  <a:gd name="T60" fmla="*/ 2147483646 w 7656"/>
                  <a:gd name="T61" fmla="*/ 2147483646 h 6951"/>
                  <a:gd name="T62" fmla="*/ 2147483646 w 7656"/>
                  <a:gd name="T63" fmla="*/ 2147483646 h 6951"/>
                  <a:gd name="T64" fmla="*/ 2147483646 w 7656"/>
                  <a:gd name="T65" fmla="*/ 2147483646 h 6951"/>
                  <a:gd name="T66" fmla="*/ 2147483646 w 7656"/>
                  <a:gd name="T67" fmla="*/ 2147483646 h 6951"/>
                  <a:gd name="T68" fmla="*/ 2147483646 w 7656"/>
                  <a:gd name="T69" fmla="*/ 2147483646 h 6951"/>
                  <a:gd name="T70" fmla="*/ 2147483646 w 7656"/>
                  <a:gd name="T71" fmla="*/ 2147483646 h 6951"/>
                  <a:gd name="T72" fmla="*/ 2147483646 w 7656"/>
                  <a:gd name="T73" fmla="*/ 2147483646 h 6951"/>
                  <a:gd name="T74" fmla="*/ 2147483646 w 7656"/>
                  <a:gd name="T75" fmla="*/ 0 h 695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" name="Google Shape;3646;p21"/>
              <p:cNvSpPr>
                <a:spLocks/>
              </p:cNvSpPr>
              <p:nvPr/>
            </p:nvSpPr>
            <p:spPr bwMode="auto">
              <a:xfrm>
                <a:off x="7590850" y="7088800"/>
                <a:ext cx="275700" cy="247825"/>
              </a:xfrm>
              <a:custGeom>
                <a:avLst/>
                <a:gdLst>
                  <a:gd name="T0" fmla="*/ 2147483646 w 11028"/>
                  <a:gd name="T1" fmla="*/ 2147483646 h 9913"/>
                  <a:gd name="T2" fmla="*/ 2147483646 w 11028"/>
                  <a:gd name="T3" fmla="*/ 2147483646 h 9913"/>
                  <a:gd name="T4" fmla="*/ 2147483646 w 11028"/>
                  <a:gd name="T5" fmla="*/ 2147483646 h 9913"/>
                  <a:gd name="T6" fmla="*/ 2147483646 w 11028"/>
                  <a:gd name="T7" fmla="*/ 2147483646 h 9913"/>
                  <a:gd name="T8" fmla="*/ 2147483646 w 11028"/>
                  <a:gd name="T9" fmla="*/ 2147483646 h 9913"/>
                  <a:gd name="T10" fmla="*/ 2147483646 w 11028"/>
                  <a:gd name="T11" fmla="*/ 2147483646 h 9913"/>
                  <a:gd name="T12" fmla="*/ 2147483646 w 11028"/>
                  <a:gd name="T13" fmla="*/ 2147483646 h 9913"/>
                  <a:gd name="T14" fmla="*/ 2147483646 w 11028"/>
                  <a:gd name="T15" fmla="*/ 2147483646 h 9913"/>
                  <a:gd name="T16" fmla="*/ 2147483646 w 11028"/>
                  <a:gd name="T17" fmla="*/ 2147483646 h 9913"/>
                  <a:gd name="T18" fmla="*/ 2147483646 w 11028"/>
                  <a:gd name="T19" fmla="*/ 2147483646 h 9913"/>
                  <a:gd name="T20" fmla="*/ 2147483646 w 11028"/>
                  <a:gd name="T21" fmla="*/ 2147483646 h 9913"/>
                  <a:gd name="T22" fmla="*/ 2147483646 w 11028"/>
                  <a:gd name="T23" fmla="*/ 2147483646 h 9913"/>
                  <a:gd name="T24" fmla="*/ 2147483646 w 11028"/>
                  <a:gd name="T25" fmla="*/ 2147483646 h 9913"/>
                  <a:gd name="T26" fmla="*/ 2147483646 w 11028"/>
                  <a:gd name="T27" fmla="*/ 2147483646 h 9913"/>
                  <a:gd name="T28" fmla="*/ 2147483646 w 11028"/>
                  <a:gd name="T29" fmla="*/ 2147483646 h 9913"/>
                  <a:gd name="T30" fmla="*/ 2147483646 w 11028"/>
                  <a:gd name="T31" fmla="*/ 2147483646 h 9913"/>
                  <a:gd name="T32" fmla="*/ 2147483646 w 11028"/>
                  <a:gd name="T33" fmla="*/ 2147483646 h 9913"/>
                  <a:gd name="T34" fmla="*/ 2147483646 w 11028"/>
                  <a:gd name="T35" fmla="*/ 2147483646 h 9913"/>
                  <a:gd name="T36" fmla="*/ 2147483646 w 11028"/>
                  <a:gd name="T37" fmla="*/ 2147483646 h 9913"/>
                  <a:gd name="T38" fmla="*/ 2147483646 w 11028"/>
                  <a:gd name="T39" fmla="*/ 2147483646 h 9913"/>
                  <a:gd name="T40" fmla="*/ 2147483646 w 11028"/>
                  <a:gd name="T41" fmla="*/ 2147483646 h 9913"/>
                  <a:gd name="T42" fmla="*/ 2147483646 w 11028"/>
                  <a:gd name="T43" fmla="*/ 2147483646 h 9913"/>
                  <a:gd name="T44" fmla="*/ 2147483646 w 11028"/>
                  <a:gd name="T45" fmla="*/ 2147483646 h 9913"/>
                  <a:gd name="T46" fmla="*/ 2147483646 w 11028"/>
                  <a:gd name="T47" fmla="*/ 2147483646 h 9913"/>
                  <a:gd name="T48" fmla="*/ 2147483646 w 11028"/>
                  <a:gd name="T49" fmla="*/ 2147483646 h 9913"/>
                  <a:gd name="T50" fmla="*/ 2147483646 w 11028"/>
                  <a:gd name="T51" fmla="*/ 2147483646 h 9913"/>
                  <a:gd name="T52" fmla="*/ 2147483646 w 11028"/>
                  <a:gd name="T53" fmla="*/ 2147483646 h 9913"/>
                  <a:gd name="T54" fmla="*/ 2147483646 w 11028"/>
                  <a:gd name="T55" fmla="*/ 2147483646 h 9913"/>
                  <a:gd name="T56" fmla="*/ 2147483646 w 11028"/>
                  <a:gd name="T57" fmla="*/ 2147483646 h 9913"/>
                  <a:gd name="T58" fmla="*/ 2147483646 w 11028"/>
                  <a:gd name="T59" fmla="*/ 2147483646 h 9913"/>
                  <a:gd name="T60" fmla="*/ 2147483646 w 11028"/>
                  <a:gd name="T61" fmla="*/ 2147483646 h 9913"/>
                  <a:gd name="T62" fmla="*/ 2147483646 w 11028"/>
                  <a:gd name="T63" fmla="*/ 2147483646 h 9913"/>
                  <a:gd name="T64" fmla="*/ 2147483646 w 11028"/>
                  <a:gd name="T65" fmla="*/ 2147483646 h 9913"/>
                  <a:gd name="T66" fmla="*/ 2147483646 w 11028"/>
                  <a:gd name="T67" fmla="*/ 2147483646 h 9913"/>
                  <a:gd name="T68" fmla="*/ 2147483646 w 11028"/>
                  <a:gd name="T69" fmla="*/ 2147483646 h 9913"/>
                  <a:gd name="T70" fmla="*/ 2147483646 w 11028"/>
                  <a:gd name="T71" fmla="*/ 2147483646 h 9913"/>
                  <a:gd name="T72" fmla="*/ 2147483646 w 11028"/>
                  <a:gd name="T73" fmla="*/ 2147483646 h 9913"/>
                  <a:gd name="T74" fmla="*/ 2147483646 w 11028"/>
                  <a:gd name="T75" fmla="*/ 9765625 h 99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12" name="Google Shape;3647;p21"/>
            <p:cNvSpPr>
              <a:spLocks/>
            </p:cNvSpPr>
            <p:nvPr/>
          </p:nvSpPr>
          <p:spPr bwMode="auto">
            <a:xfrm>
              <a:off x="7507879" y="108017"/>
              <a:ext cx="1324153" cy="65320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3" name="Google Shape;3648;p21"/>
            <p:cNvSpPr>
              <a:spLocks/>
            </p:cNvSpPr>
            <p:nvPr/>
          </p:nvSpPr>
          <p:spPr bwMode="auto">
            <a:xfrm>
              <a:off x="84201" y="717002"/>
              <a:ext cx="1029326" cy="572687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2147483646 w 30756"/>
                <a:gd name="T51" fmla="*/ 2147483646 h 17113"/>
                <a:gd name="T52" fmla="*/ 2147483646 w 30756"/>
                <a:gd name="T53" fmla="*/ 2147483646 h 17113"/>
                <a:gd name="T54" fmla="*/ 2147483646 w 30756"/>
                <a:gd name="T55" fmla="*/ 2147483646 h 17113"/>
                <a:gd name="T56" fmla="*/ 2147483646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4" name="Google Shape;3649;p21"/>
            <p:cNvSpPr>
              <a:spLocks/>
            </p:cNvSpPr>
            <p:nvPr/>
          </p:nvSpPr>
          <p:spPr bwMode="auto">
            <a:xfrm>
              <a:off x="-218825" y="238943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grpSp>
        <p:nvGrpSpPr>
          <p:cNvPr id="223" name="Google Shape;3652;p21"/>
          <p:cNvGrpSpPr>
            <a:grpSpLocks/>
          </p:cNvGrpSpPr>
          <p:nvPr/>
        </p:nvGrpSpPr>
        <p:grpSpPr bwMode="auto">
          <a:xfrm rot="-1342695">
            <a:off x="10860088" y="5002213"/>
            <a:ext cx="1274762" cy="1833562"/>
            <a:chOff x="-281361" y="3012568"/>
            <a:chExt cx="1154935" cy="1660217"/>
          </a:xfrm>
        </p:grpSpPr>
        <p:sp>
          <p:nvSpPr>
            <p:cNvPr id="224" name="Google Shape;3653;p21"/>
            <p:cNvSpPr>
              <a:spLocks/>
            </p:cNvSpPr>
            <p:nvPr/>
          </p:nvSpPr>
          <p:spPr bwMode="auto">
            <a:xfrm rot="-549552">
              <a:off x="328027" y="3679692"/>
              <a:ext cx="393741" cy="284703"/>
            </a:xfrm>
            <a:custGeom>
              <a:avLst/>
              <a:gdLst>
                <a:gd name="T0" fmla="*/ 2147483646 w 20944"/>
                <a:gd name="T1" fmla="*/ 2371234 h 15146"/>
                <a:gd name="T2" fmla="*/ 2147483646 w 20944"/>
                <a:gd name="T3" fmla="*/ 2147483646 h 15146"/>
                <a:gd name="T4" fmla="*/ 2371865 w 20944"/>
                <a:gd name="T5" fmla="*/ 2147483646 h 15146"/>
                <a:gd name="T6" fmla="*/ 2147483646 w 20944"/>
                <a:gd name="T7" fmla="*/ 2147483646 h 15146"/>
                <a:gd name="T8" fmla="*/ 2147483646 w 20944"/>
                <a:gd name="T9" fmla="*/ 2147483646 h 15146"/>
                <a:gd name="T10" fmla="*/ 2147483646 w 20944"/>
                <a:gd name="T11" fmla="*/ 84522975 h 15146"/>
                <a:gd name="T12" fmla="*/ 2147483646 w 20944"/>
                <a:gd name="T13" fmla="*/ 2371234 h 151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225" name="Google Shape;3654;p21"/>
            <p:cNvGrpSpPr>
              <a:grpSpLocks/>
            </p:cNvGrpSpPr>
            <p:nvPr/>
          </p:nvGrpSpPr>
          <p:grpSpPr bwMode="auto"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226" name="Google Shape;3655;p21"/>
              <p:cNvSpPr>
                <a:spLocks/>
              </p:cNvSpPr>
              <p:nvPr/>
            </p:nvSpPr>
            <p:spPr bwMode="auto">
              <a:xfrm>
                <a:off x="916700" y="2276150"/>
                <a:ext cx="289550" cy="661150"/>
              </a:xfrm>
              <a:custGeom>
                <a:avLst/>
                <a:gdLst>
                  <a:gd name="T0" fmla="*/ 2147483646 w 11582"/>
                  <a:gd name="T1" fmla="*/ 9765625 h 26446"/>
                  <a:gd name="T2" fmla="*/ 2147483646 w 11582"/>
                  <a:gd name="T3" fmla="*/ 2147483646 h 26446"/>
                  <a:gd name="T4" fmla="*/ 2147483646 w 11582"/>
                  <a:gd name="T5" fmla="*/ 2147483646 h 26446"/>
                  <a:gd name="T6" fmla="*/ 2147483646 w 11582"/>
                  <a:gd name="T7" fmla="*/ 2147483646 h 26446"/>
                  <a:gd name="T8" fmla="*/ 2147483646 w 11582"/>
                  <a:gd name="T9" fmla="*/ 9765625 h 26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7" name="Google Shape;3656;p21"/>
              <p:cNvSpPr>
                <a:spLocks/>
              </p:cNvSpPr>
              <p:nvPr/>
            </p:nvSpPr>
            <p:spPr bwMode="auto">
              <a:xfrm>
                <a:off x="249500" y="3548225"/>
                <a:ext cx="383775" cy="487100"/>
              </a:xfrm>
              <a:custGeom>
                <a:avLst/>
                <a:gdLst>
                  <a:gd name="T0" fmla="*/ 2147483646 w 15351"/>
                  <a:gd name="T1" fmla="*/ 0 h 19484"/>
                  <a:gd name="T2" fmla="*/ 2147483646 w 15351"/>
                  <a:gd name="T3" fmla="*/ 2147483646 h 19484"/>
                  <a:gd name="T4" fmla="*/ 2147483646 w 15351"/>
                  <a:gd name="T5" fmla="*/ 2147483646 h 19484"/>
                  <a:gd name="T6" fmla="*/ 2147483646 w 15351"/>
                  <a:gd name="T7" fmla="*/ 2147483646 h 19484"/>
                  <a:gd name="T8" fmla="*/ 2147483646 w 15351"/>
                  <a:gd name="T9" fmla="*/ 0 h 194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8" name="Google Shape;3657;p21"/>
              <p:cNvSpPr>
                <a:spLocks/>
              </p:cNvSpPr>
              <p:nvPr/>
            </p:nvSpPr>
            <p:spPr bwMode="auto">
              <a:xfrm>
                <a:off x="765475" y="3687275"/>
                <a:ext cx="476475" cy="386675"/>
              </a:xfrm>
              <a:custGeom>
                <a:avLst/>
                <a:gdLst>
                  <a:gd name="T0" fmla="*/ 2147483646 w 19059"/>
                  <a:gd name="T1" fmla="*/ 0 h 15467"/>
                  <a:gd name="T2" fmla="*/ 2147483646 w 19059"/>
                  <a:gd name="T3" fmla="*/ 2147483646 h 15467"/>
                  <a:gd name="T4" fmla="*/ 9765625 w 19059"/>
                  <a:gd name="T5" fmla="*/ 2147483646 h 15467"/>
                  <a:gd name="T6" fmla="*/ 2147483646 w 19059"/>
                  <a:gd name="T7" fmla="*/ 2147483646 h 15467"/>
                  <a:gd name="T8" fmla="*/ 2147483646 w 19059"/>
                  <a:gd name="T9" fmla="*/ 2147483646 h 15467"/>
                  <a:gd name="T10" fmla="*/ 2147483646 w 19059"/>
                  <a:gd name="T11" fmla="*/ 0 h 154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9" name="Google Shape;3658;p21"/>
              <p:cNvSpPr>
                <a:spLocks/>
              </p:cNvSpPr>
              <p:nvPr/>
            </p:nvSpPr>
            <p:spPr bwMode="auto">
              <a:xfrm>
                <a:off x="371100" y="3007175"/>
                <a:ext cx="448350" cy="604125"/>
              </a:xfrm>
              <a:custGeom>
                <a:avLst/>
                <a:gdLst>
                  <a:gd name="T0" fmla="*/ 2147483646 w 17934"/>
                  <a:gd name="T1" fmla="*/ 0 h 24165"/>
                  <a:gd name="T2" fmla="*/ 2147483646 w 17934"/>
                  <a:gd name="T3" fmla="*/ 0 h 24165"/>
                  <a:gd name="T4" fmla="*/ 2147483646 w 17934"/>
                  <a:gd name="T5" fmla="*/ 2147483646 h 24165"/>
                  <a:gd name="T6" fmla="*/ 2147483646 w 17934"/>
                  <a:gd name="T7" fmla="*/ 2147483646 h 24165"/>
                  <a:gd name="T8" fmla="*/ 2147483646 w 17934"/>
                  <a:gd name="T9" fmla="*/ 2147483646 h 24165"/>
                  <a:gd name="T10" fmla="*/ 2147483646 w 17934"/>
                  <a:gd name="T11" fmla="*/ 0 h 241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0" name="Google Shape;3659;p21"/>
              <p:cNvSpPr>
                <a:spLocks/>
              </p:cNvSpPr>
              <p:nvPr/>
            </p:nvSpPr>
            <p:spPr bwMode="auto">
              <a:xfrm>
                <a:off x="469875" y="2689550"/>
                <a:ext cx="405800" cy="396850"/>
              </a:xfrm>
              <a:custGeom>
                <a:avLst/>
                <a:gdLst>
                  <a:gd name="T0" fmla="*/ 2147483646 w 16232"/>
                  <a:gd name="T1" fmla="*/ 0 h 15874"/>
                  <a:gd name="T2" fmla="*/ 2147483646 w 16232"/>
                  <a:gd name="T3" fmla="*/ 0 h 15874"/>
                  <a:gd name="T4" fmla="*/ 2147483646 w 16232"/>
                  <a:gd name="T5" fmla="*/ 2147483646 h 15874"/>
                  <a:gd name="T6" fmla="*/ 2147483646 w 16232"/>
                  <a:gd name="T7" fmla="*/ 2147483646 h 15874"/>
                  <a:gd name="T8" fmla="*/ 2147483646 w 16232"/>
                  <a:gd name="T9" fmla="*/ 2147483646 h 15874"/>
                  <a:gd name="T10" fmla="*/ 2147483646 w 16232"/>
                  <a:gd name="T11" fmla="*/ 2147483646 h 15874"/>
                  <a:gd name="T12" fmla="*/ 2147483646 w 16232"/>
                  <a:gd name="T13" fmla="*/ 0 h 15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1" name="Google Shape;3660;p21"/>
              <p:cNvSpPr>
                <a:spLocks/>
              </p:cNvSpPr>
              <p:nvPr/>
            </p:nvSpPr>
            <p:spPr bwMode="auto">
              <a:xfrm>
                <a:off x="1035250" y="2811925"/>
                <a:ext cx="471900" cy="332850"/>
              </a:xfrm>
              <a:custGeom>
                <a:avLst/>
                <a:gdLst>
                  <a:gd name="T0" fmla="*/ 2147483646 w 18876"/>
                  <a:gd name="T1" fmla="*/ 0 h 13314"/>
                  <a:gd name="T2" fmla="*/ 2147483646 w 18876"/>
                  <a:gd name="T3" fmla="*/ 2147483646 h 13314"/>
                  <a:gd name="T4" fmla="*/ 1484375000 w 18876"/>
                  <a:gd name="T5" fmla="*/ 2147483646 h 13314"/>
                  <a:gd name="T6" fmla="*/ 2147483646 w 18876"/>
                  <a:gd name="T7" fmla="*/ 2147483646 h 13314"/>
                  <a:gd name="T8" fmla="*/ 2147483646 w 18876"/>
                  <a:gd name="T9" fmla="*/ 2147483646 h 13314"/>
                  <a:gd name="T10" fmla="*/ 2147483646 w 18876"/>
                  <a:gd name="T11" fmla="*/ 585937500 h 13314"/>
                  <a:gd name="T12" fmla="*/ 2147483646 w 18876"/>
                  <a:gd name="T13" fmla="*/ 0 h 133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2" name="Google Shape;3661;p21"/>
              <p:cNvSpPr>
                <a:spLocks/>
              </p:cNvSpPr>
              <p:nvPr/>
            </p:nvSpPr>
            <p:spPr bwMode="auto">
              <a:xfrm>
                <a:off x="511675" y="2502600"/>
                <a:ext cx="588950" cy="2074525"/>
              </a:xfrm>
              <a:custGeom>
                <a:avLst/>
                <a:gdLst>
                  <a:gd name="T0" fmla="*/ 2147483646 w 23558"/>
                  <a:gd name="T1" fmla="*/ 9765625 h 82981"/>
                  <a:gd name="T2" fmla="*/ 2147483646 w 23558"/>
                  <a:gd name="T3" fmla="*/ 605468750 h 82981"/>
                  <a:gd name="T4" fmla="*/ 2147483646 w 23558"/>
                  <a:gd name="T5" fmla="*/ 2147483646 h 82981"/>
                  <a:gd name="T6" fmla="*/ 2147483646 w 23558"/>
                  <a:gd name="T7" fmla="*/ 2147483646 h 82981"/>
                  <a:gd name="T8" fmla="*/ 2147483646 w 23558"/>
                  <a:gd name="T9" fmla="*/ 2147483646 h 82981"/>
                  <a:gd name="T10" fmla="*/ 2147483646 w 23558"/>
                  <a:gd name="T11" fmla="*/ 2147483646 h 82981"/>
                  <a:gd name="T12" fmla="*/ 0 w 23558"/>
                  <a:gd name="T13" fmla="*/ 2147483646 h 82981"/>
                  <a:gd name="T14" fmla="*/ 302734375 w 23558"/>
                  <a:gd name="T15" fmla="*/ 2147483646 h 82981"/>
                  <a:gd name="T16" fmla="*/ 1484375000 w 23558"/>
                  <a:gd name="T17" fmla="*/ 2147483646 h 82981"/>
                  <a:gd name="T18" fmla="*/ 2147483646 w 23558"/>
                  <a:gd name="T19" fmla="*/ 2147483646 h 82981"/>
                  <a:gd name="T20" fmla="*/ 2147483646 w 23558"/>
                  <a:gd name="T21" fmla="*/ 2147483646 h 82981"/>
                  <a:gd name="T22" fmla="*/ 2147483646 w 23558"/>
                  <a:gd name="T23" fmla="*/ 2147483646 h 82981"/>
                  <a:gd name="T24" fmla="*/ 2147483646 w 23558"/>
                  <a:gd name="T25" fmla="*/ 2147483646 h 82981"/>
                  <a:gd name="T26" fmla="*/ 2147483646 w 23558"/>
                  <a:gd name="T27" fmla="*/ 2147483646 h 82981"/>
                  <a:gd name="T28" fmla="*/ 2147483646 w 23558"/>
                  <a:gd name="T29" fmla="*/ 605468750 h 82981"/>
                  <a:gd name="T30" fmla="*/ 2147483646 w 23558"/>
                  <a:gd name="T31" fmla="*/ 9765625 h 829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3" name="Google Shape;3662;p21"/>
              <p:cNvSpPr>
                <a:spLocks/>
              </p:cNvSpPr>
              <p:nvPr/>
            </p:nvSpPr>
            <p:spPr bwMode="auto">
              <a:xfrm>
                <a:off x="564875" y="2794400"/>
                <a:ext cx="880725" cy="403775"/>
              </a:xfrm>
              <a:custGeom>
                <a:avLst/>
                <a:gdLst>
                  <a:gd name="T0" fmla="*/ 0 w 35229"/>
                  <a:gd name="T1" fmla="*/ 9765625 h 16151"/>
                  <a:gd name="T2" fmla="*/ 0 w 35229"/>
                  <a:gd name="T3" fmla="*/ 302734375 h 16151"/>
                  <a:gd name="T4" fmla="*/ 2147483646 w 35229"/>
                  <a:gd name="T5" fmla="*/ 2147483646 h 16151"/>
                  <a:gd name="T6" fmla="*/ 2147483646 w 35229"/>
                  <a:gd name="T7" fmla="*/ 2147483646 h 16151"/>
                  <a:gd name="T8" fmla="*/ 2147483646 w 35229"/>
                  <a:gd name="T9" fmla="*/ 2147483646 h 16151"/>
                  <a:gd name="T10" fmla="*/ 2147483646 w 35229"/>
                  <a:gd name="T11" fmla="*/ 2147483646 h 16151"/>
                  <a:gd name="T12" fmla="*/ 2147483646 w 35229"/>
                  <a:gd name="T13" fmla="*/ 2147483646 h 16151"/>
                  <a:gd name="T14" fmla="*/ 2147483646 w 35229"/>
                  <a:gd name="T15" fmla="*/ 2147483646 h 16151"/>
                  <a:gd name="T16" fmla="*/ 2147483646 w 35229"/>
                  <a:gd name="T17" fmla="*/ 2147483646 h 16151"/>
                  <a:gd name="T18" fmla="*/ 2147483646 w 35229"/>
                  <a:gd name="T19" fmla="*/ 2147483646 h 16151"/>
                  <a:gd name="T20" fmla="*/ 2147483646 w 35229"/>
                  <a:gd name="T21" fmla="*/ 2147483646 h 16151"/>
                  <a:gd name="T22" fmla="*/ 2147483646 w 35229"/>
                  <a:gd name="T23" fmla="*/ 2147483646 h 16151"/>
                  <a:gd name="T24" fmla="*/ 2147483646 w 35229"/>
                  <a:gd name="T25" fmla="*/ 2147483646 h 16151"/>
                  <a:gd name="T26" fmla="*/ 2147483646 w 35229"/>
                  <a:gd name="T27" fmla="*/ 2147483646 h 16151"/>
                  <a:gd name="T28" fmla="*/ 2147483646 w 35229"/>
                  <a:gd name="T29" fmla="*/ 2147483646 h 16151"/>
                  <a:gd name="T30" fmla="*/ 302734375 w 35229"/>
                  <a:gd name="T31" fmla="*/ 9765625 h 16151"/>
                  <a:gd name="T32" fmla="*/ 0 w 35229"/>
                  <a:gd name="T33" fmla="*/ 9765625 h 161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4" name="Google Shape;3663;p21"/>
              <p:cNvSpPr>
                <a:spLocks/>
              </p:cNvSpPr>
              <p:nvPr/>
            </p:nvSpPr>
            <p:spPr bwMode="auto">
              <a:xfrm>
                <a:off x="504825" y="3130275"/>
                <a:ext cx="867825" cy="596275"/>
              </a:xfrm>
              <a:custGeom>
                <a:avLst/>
                <a:gdLst>
                  <a:gd name="T0" fmla="*/ 898437500 w 34713"/>
                  <a:gd name="T1" fmla="*/ 9765625 h 23851"/>
                  <a:gd name="T2" fmla="*/ 9765625 w 34713"/>
                  <a:gd name="T3" fmla="*/ 302734375 h 23851"/>
                  <a:gd name="T4" fmla="*/ 2147483646 w 34713"/>
                  <a:gd name="T5" fmla="*/ 2147483646 h 23851"/>
                  <a:gd name="T6" fmla="*/ 2147483646 w 34713"/>
                  <a:gd name="T7" fmla="*/ 2147483646 h 23851"/>
                  <a:gd name="T8" fmla="*/ 2147483646 w 34713"/>
                  <a:gd name="T9" fmla="*/ 2147483646 h 23851"/>
                  <a:gd name="T10" fmla="*/ 2147483646 w 34713"/>
                  <a:gd name="T11" fmla="*/ 2147483646 h 23851"/>
                  <a:gd name="T12" fmla="*/ 2147483646 w 34713"/>
                  <a:gd name="T13" fmla="*/ 2147483646 h 23851"/>
                  <a:gd name="T14" fmla="*/ 2147483646 w 34713"/>
                  <a:gd name="T15" fmla="*/ 2147483646 h 23851"/>
                  <a:gd name="T16" fmla="*/ 2147483646 w 34713"/>
                  <a:gd name="T17" fmla="*/ 2147483646 h 23851"/>
                  <a:gd name="T18" fmla="*/ 2147483646 w 34713"/>
                  <a:gd name="T19" fmla="*/ 2147483646 h 23851"/>
                  <a:gd name="T20" fmla="*/ 2147483646 w 34713"/>
                  <a:gd name="T21" fmla="*/ 2147483646 h 23851"/>
                  <a:gd name="T22" fmla="*/ 2147483646 w 34713"/>
                  <a:gd name="T23" fmla="*/ 2147483646 h 23851"/>
                  <a:gd name="T24" fmla="*/ 2147483646 w 34713"/>
                  <a:gd name="T25" fmla="*/ 2147483646 h 23851"/>
                  <a:gd name="T26" fmla="*/ 2147483646 w 34713"/>
                  <a:gd name="T27" fmla="*/ 2147483646 h 23851"/>
                  <a:gd name="T28" fmla="*/ 2147483646 w 34713"/>
                  <a:gd name="T29" fmla="*/ 2147483646 h 23851"/>
                  <a:gd name="T30" fmla="*/ 2147483646 w 34713"/>
                  <a:gd name="T31" fmla="*/ 2147483646 h 23851"/>
                  <a:gd name="T32" fmla="*/ 2147483646 w 34713"/>
                  <a:gd name="T33" fmla="*/ 2147483646 h 23851"/>
                  <a:gd name="T34" fmla="*/ 2147483646 w 34713"/>
                  <a:gd name="T35" fmla="*/ 2147483646 h 23851"/>
                  <a:gd name="T36" fmla="*/ 2147483646 w 34713"/>
                  <a:gd name="T37" fmla="*/ 2147483646 h 23851"/>
                  <a:gd name="T38" fmla="*/ 2147483646 w 34713"/>
                  <a:gd name="T39" fmla="*/ 2147483646 h 23851"/>
                  <a:gd name="T40" fmla="*/ 2147483646 w 34713"/>
                  <a:gd name="T41" fmla="*/ 2147483646 h 23851"/>
                  <a:gd name="T42" fmla="*/ 2147483646 w 34713"/>
                  <a:gd name="T43" fmla="*/ 2147483646 h 23851"/>
                  <a:gd name="T44" fmla="*/ 2147483646 w 34713"/>
                  <a:gd name="T45" fmla="*/ 2147483646 h 23851"/>
                  <a:gd name="T46" fmla="*/ 898437500 w 34713"/>
                  <a:gd name="T47" fmla="*/ 9765625 h 238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5" name="Google Shape;3664;p21"/>
              <p:cNvSpPr>
                <a:spLocks/>
              </p:cNvSpPr>
              <p:nvPr/>
            </p:nvSpPr>
            <p:spPr bwMode="auto">
              <a:xfrm>
                <a:off x="281425" y="3558850"/>
                <a:ext cx="949125" cy="562050"/>
              </a:xfrm>
              <a:custGeom>
                <a:avLst/>
                <a:gdLst>
                  <a:gd name="T0" fmla="*/ 898437500 w 37965"/>
                  <a:gd name="T1" fmla="*/ 9765625 h 22482"/>
                  <a:gd name="T2" fmla="*/ 9765625 w 37965"/>
                  <a:gd name="T3" fmla="*/ 302734375 h 22482"/>
                  <a:gd name="T4" fmla="*/ 2147483646 w 37965"/>
                  <a:gd name="T5" fmla="*/ 2147483646 h 22482"/>
                  <a:gd name="T6" fmla="*/ 2147483646 w 37965"/>
                  <a:gd name="T7" fmla="*/ 2147483646 h 22482"/>
                  <a:gd name="T8" fmla="*/ 2147483646 w 37965"/>
                  <a:gd name="T9" fmla="*/ 2147483646 h 22482"/>
                  <a:gd name="T10" fmla="*/ 2147483646 w 37965"/>
                  <a:gd name="T11" fmla="*/ 2147483646 h 22482"/>
                  <a:gd name="T12" fmla="*/ 2147483646 w 37965"/>
                  <a:gd name="T13" fmla="*/ 2147483646 h 22482"/>
                  <a:gd name="T14" fmla="*/ 2147483646 w 37965"/>
                  <a:gd name="T15" fmla="*/ 2147483646 h 22482"/>
                  <a:gd name="T16" fmla="*/ 2147483646 w 37965"/>
                  <a:gd name="T17" fmla="*/ 2147483646 h 22482"/>
                  <a:gd name="T18" fmla="*/ 2147483646 w 37965"/>
                  <a:gd name="T19" fmla="*/ 2147483646 h 22482"/>
                  <a:gd name="T20" fmla="*/ 2147483646 w 37965"/>
                  <a:gd name="T21" fmla="*/ 2147483646 h 22482"/>
                  <a:gd name="T22" fmla="*/ 2147483646 w 37965"/>
                  <a:gd name="T23" fmla="*/ 2147483646 h 22482"/>
                  <a:gd name="T24" fmla="*/ 2147483646 w 37965"/>
                  <a:gd name="T25" fmla="*/ 2147483646 h 22482"/>
                  <a:gd name="T26" fmla="*/ 2147483646 w 37965"/>
                  <a:gd name="T27" fmla="*/ 2147483646 h 22482"/>
                  <a:gd name="T28" fmla="*/ 2147483646 w 37965"/>
                  <a:gd name="T29" fmla="*/ 2147483646 h 22482"/>
                  <a:gd name="T30" fmla="*/ 2147483646 w 37965"/>
                  <a:gd name="T31" fmla="*/ 2147483646 h 22482"/>
                  <a:gd name="T32" fmla="*/ 898437500 w 37965"/>
                  <a:gd name="T33" fmla="*/ 9765625 h 224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6" name="Google Shape;3665;p21"/>
              <p:cNvSpPr>
                <a:spLocks/>
              </p:cNvSpPr>
              <p:nvPr/>
            </p:nvSpPr>
            <p:spPr bwMode="auto">
              <a:xfrm>
                <a:off x="207725" y="3847600"/>
                <a:ext cx="327525" cy="539550"/>
              </a:xfrm>
              <a:custGeom>
                <a:avLst/>
                <a:gdLst>
                  <a:gd name="T0" fmla="*/ 2147483646 w 13101"/>
                  <a:gd name="T1" fmla="*/ 9765625 h 21582"/>
                  <a:gd name="T2" fmla="*/ 2147483646 w 13101"/>
                  <a:gd name="T3" fmla="*/ 2147483646 h 21582"/>
                  <a:gd name="T4" fmla="*/ 2147483646 w 13101"/>
                  <a:gd name="T5" fmla="*/ 2147483646 h 21582"/>
                  <a:gd name="T6" fmla="*/ 2147483646 w 13101"/>
                  <a:gd name="T7" fmla="*/ 2147483646 h 21582"/>
                  <a:gd name="T8" fmla="*/ 2147483646 w 13101"/>
                  <a:gd name="T9" fmla="*/ 9765625 h 215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7" name="Google Shape;3666;p21"/>
              <p:cNvSpPr>
                <a:spLocks/>
              </p:cNvSpPr>
              <p:nvPr/>
            </p:nvSpPr>
            <p:spPr bwMode="auto">
              <a:xfrm>
                <a:off x="639325" y="4151400"/>
                <a:ext cx="539550" cy="316675"/>
              </a:xfrm>
              <a:custGeom>
                <a:avLst/>
                <a:gdLst>
                  <a:gd name="T0" fmla="*/ 2147483646 w 21582"/>
                  <a:gd name="T1" fmla="*/ 9765625 h 12667"/>
                  <a:gd name="T2" fmla="*/ 2147483646 w 21582"/>
                  <a:gd name="T3" fmla="*/ 2147483646 h 12667"/>
                  <a:gd name="T4" fmla="*/ 9765625 w 21582"/>
                  <a:gd name="T5" fmla="*/ 2147483646 h 12667"/>
                  <a:gd name="T6" fmla="*/ 2147483646 w 21582"/>
                  <a:gd name="T7" fmla="*/ 2147483646 h 12667"/>
                  <a:gd name="T8" fmla="*/ 2147483646 w 21582"/>
                  <a:gd name="T9" fmla="*/ 2147483646 h 12667"/>
                  <a:gd name="T10" fmla="*/ 2147483646 w 21582"/>
                  <a:gd name="T11" fmla="*/ 2147483646 h 12667"/>
                  <a:gd name="T12" fmla="*/ 2147483646 w 21582"/>
                  <a:gd name="T13" fmla="*/ 9765625 h 126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8" name="Google Shape;3667;p21"/>
              <p:cNvSpPr>
                <a:spLocks/>
              </p:cNvSpPr>
              <p:nvPr/>
            </p:nvSpPr>
            <p:spPr bwMode="auto">
              <a:xfrm>
                <a:off x="257875" y="3856725"/>
                <a:ext cx="911125" cy="627575"/>
              </a:xfrm>
              <a:custGeom>
                <a:avLst/>
                <a:gdLst>
                  <a:gd name="T0" fmla="*/ 888671875 w 36445"/>
                  <a:gd name="T1" fmla="*/ 9765625 h 25103"/>
                  <a:gd name="T2" fmla="*/ 595703125 w 36445"/>
                  <a:gd name="T3" fmla="*/ 595703125 h 25103"/>
                  <a:gd name="T4" fmla="*/ 2147483646 w 36445"/>
                  <a:gd name="T5" fmla="*/ 2147483646 h 25103"/>
                  <a:gd name="T6" fmla="*/ 2147483646 w 36445"/>
                  <a:gd name="T7" fmla="*/ 2147483646 h 25103"/>
                  <a:gd name="T8" fmla="*/ 2147483646 w 36445"/>
                  <a:gd name="T9" fmla="*/ 2147483646 h 25103"/>
                  <a:gd name="T10" fmla="*/ 2147483646 w 36445"/>
                  <a:gd name="T11" fmla="*/ 2147483646 h 25103"/>
                  <a:gd name="T12" fmla="*/ 2147483646 w 36445"/>
                  <a:gd name="T13" fmla="*/ 2147483646 h 25103"/>
                  <a:gd name="T14" fmla="*/ 2147483646 w 36445"/>
                  <a:gd name="T15" fmla="*/ 2147483646 h 25103"/>
                  <a:gd name="T16" fmla="*/ 2147483646 w 36445"/>
                  <a:gd name="T17" fmla="*/ 2147483646 h 25103"/>
                  <a:gd name="T18" fmla="*/ 2147483646 w 36445"/>
                  <a:gd name="T19" fmla="*/ 2147483646 h 25103"/>
                  <a:gd name="T20" fmla="*/ 2147483646 w 36445"/>
                  <a:gd name="T21" fmla="*/ 2147483646 h 25103"/>
                  <a:gd name="T22" fmla="*/ 2147483646 w 36445"/>
                  <a:gd name="T23" fmla="*/ 2147483646 h 25103"/>
                  <a:gd name="T24" fmla="*/ 2147483646 w 36445"/>
                  <a:gd name="T25" fmla="*/ 2147483646 h 25103"/>
                  <a:gd name="T26" fmla="*/ 2147483646 w 36445"/>
                  <a:gd name="T27" fmla="*/ 2147483646 h 25103"/>
                  <a:gd name="T28" fmla="*/ 2147483646 w 36445"/>
                  <a:gd name="T29" fmla="*/ 2147483646 h 25103"/>
                  <a:gd name="T30" fmla="*/ 2147483646 w 36445"/>
                  <a:gd name="T31" fmla="*/ 2147483646 h 25103"/>
                  <a:gd name="T32" fmla="*/ 888671875 w 36445"/>
                  <a:gd name="T33" fmla="*/ 9765625 h 251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grpSp>
        <p:nvGrpSpPr>
          <p:cNvPr id="239" name="Google Shape;3668;p21"/>
          <p:cNvGrpSpPr>
            <a:grpSpLocks/>
          </p:cNvGrpSpPr>
          <p:nvPr/>
        </p:nvGrpSpPr>
        <p:grpSpPr bwMode="auto">
          <a:xfrm>
            <a:off x="11723688" y="4511675"/>
            <a:ext cx="769937" cy="2435225"/>
            <a:chOff x="5612500" y="3325575"/>
            <a:chExt cx="577950" cy="1825700"/>
          </a:xfrm>
        </p:grpSpPr>
        <p:sp>
          <p:nvSpPr>
            <p:cNvPr id="240" name="Google Shape;3669;p21"/>
            <p:cNvSpPr>
              <a:spLocks/>
            </p:cNvSpPr>
            <p:nvPr/>
          </p:nvSpPr>
          <p:spPr bwMode="auto">
            <a:xfrm>
              <a:off x="5659200" y="3452725"/>
              <a:ext cx="289400" cy="1698550"/>
            </a:xfrm>
            <a:custGeom>
              <a:avLst/>
              <a:gdLst>
                <a:gd name="T0" fmla="*/ 2147483646 w 11576"/>
                <a:gd name="T1" fmla="*/ 9765625 h 67942"/>
                <a:gd name="T2" fmla="*/ 2147483646 w 11576"/>
                <a:gd name="T3" fmla="*/ 1708984375 h 67942"/>
                <a:gd name="T4" fmla="*/ 2147483646 w 11576"/>
                <a:gd name="T5" fmla="*/ 2147483646 h 67942"/>
                <a:gd name="T6" fmla="*/ 2147483646 w 11576"/>
                <a:gd name="T7" fmla="*/ 2147483646 h 67942"/>
                <a:gd name="T8" fmla="*/ 1962890625 w 11576"/>
                <a:gd name="T9" fmla="*/ 2147483646 h 67942"/>
                <a:gd name="T10" fmla="*/ 2147483646 w 11576"/>
                <a:gd name="T11" fmla="*/ 2147483646 h 67942"/>
                <a:gd name="T12" fmla="*/ 2147483646 w 11576"/>
                <a:gd name="T13" fmla="*/ 2147483646 h 67942"/>
                <a:gd name="T14" fmla="*/ 2147483646 w 11576"/>
                <a:gd name="T15" fmla="*/ 2147483646 h 67942"/>
                <a:gd name="T16" fmla="*/ 2147483646 w 11576"/>
                <a:gd name="T17" fmla="*/ 2147483646 h 67942"/>
                <a:gd name="T18" fmla="*/ 2147483646 w 11576"/>
                <a:gd name="T19" fmla="*/ 2147483646 h 67942"/>
                <a:gd name="T20" fmla="*/ 2147483646 w 11576"/>
                <a:gd name="T21" fmla="*/ 2147483646 h 67942"/>
                <a:gd name="T22" fmla="*/ 2147483646 w 11576"/>
                <a:gd name="T23" fmla="*/ 2147483646 h 67942"/>
                <a:gd name="T24" fmla="*/ 2147483646 w 11576"/>
                <a:gd name="T25" fmla="*/ 2147483646 h 67942"/>
                <a:gd name="T26" fmla="*/ 2147483646 w 11576"/>
                <a:gd name="T27" fmla="*/ 2147483646 h 67942"/>
                <a:gd name="T28" fmla="*/ 2147483646 w 11576"/>
                <a:gd name="T29" fmla="*/ 2147483646 h 67942"/>
                <a:gd name="T30" fmla="*/ 2147483646 w 11576"/>
                <a:gd name="T31" fmla="*/ 2147483646 h 67942"/>
                <a:gd name="T32" fmla="*/ 2147483646 w 11576"/>
                <a:gd name="T33" fmla="*/ 2147483646 h 67942"/>
                <a:gd name="T34" fmla="*/ 2147483646 w 11576"/>
                <a:gd name="T35" fmla="*/ 400390625 h 67942"/>
                <a:gd name="T36" fmla="*/ 2147483646 w 11576"/>
                <a:gd name="T37" fmla="*/ 9765625 h 679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41" name="Google Shape;3670;p21"/>
            <p:cNvSpPr/>
            <p:nvPr/>
          </p:nvSpPr>
          <p:spPr>
            <a:xfrm>
              <a:off x="5713790" y="3325575"/>
              <a:ext cx="121548" cy="196376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defRPr/>
              </a:pPr>
              <a:endParaRPr sz="2400">
                <a:solidFill>
                  <a:srgbClr val="434343"/>
                </a:solidFill>
              </a:endParaRPr>
            </a:p>
          </p:txBody>
        </p:sp>
        <p:sp>
          <p:nvSpPr>
            <p:cNvPr id="242" name="Google Shape;3671;p21"/>
            <p:cNvSpPr>
              <a:spLocks/>
            </p:cNvSpPr>
            <p:nvPr/>
          </p:nvSpPr>
          <p:spPr bwMode="auto">
            <a:xfrm>
              <a:off x="5896875" y="3533175"/>
              <a:ext cx="140675" cy="291700"/>
            </a:xfrm>
            <a:custGeom>
              <a:avLst/>
              <a:gdLst>
                <a:gd name="T0" fmla="*/ 2147483646 w 5627"/>
                <a:gd name="T1" fmla="*/ 9765625 h 11668"/>
                <a:gd name="T2" fmla="*/ 2147483646 w 5627"/>
                <a:gd name="T3" fmla="*/ 576171875 h 11668"/>
                <a:gd name="T4" fmla="*/ 2147483646 w 5627"/>
                <a:gd name="T5" fmla="*/ 2147483646 h 11668"/>
                <a:gd name="T6" fmla="*/ 332031250 w 5627"/>
                <a:gd name="T7" fmla="*/ 2147483646 h 11668"/>
                <a:gd name="T8" fmla="*/ 2147483646 w 5627"/>
                <a:gd name="T9" fmla="*/ 2147483646 h 11668"/>
                <a:gd name="T10" fmla="*/ 2147483646 w 5627"/>
                <a:gd name="T11" fmla="*/ 2147483646 h 11668"/>
                <a:gd name="T12" fmla="*/ 2147483646 w 5627"/>
                <a:gd name="T13" fmla="*/ 2147483646 h 11668"/>
                <a:gd name="T14" fmla="*/ 2147483646 w 5627"/>
                <a:gd name="T15" fmla="*/ 1230468750 h 11668"/>
                <a:gd name="T16" fmla="*/ 2147483646 w 5627"/>
                <a:gd name="T17" fmla="*/ 9765625 h 116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43" name="Google Shape;3672;p21"/>
            <p:cNvSpPr/>
            <p:nvPr/>
          </p:nvSpPr>
          <p:spPr>
            <a:xfrm>
              <a:off x="5985486" y="3456492"/>
              <a:ext cx="115590" cy="121396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defRPr/>
              </a:pPr>
              <a:endParaRPr sz="2400">
                <a:solidFill>
                  <a:srgbClr val="434343"/>
                </a:solidFill>
              </a:endParaRPr>
            </a:p>
          </p:txBody>
        </p:sp>
        <p:sp>
          <p:nvSpPr>
            <p:cNvPr id="244" name="Google Shape;3673;p21"/>
            <p:cNvSpPr>
              <a:spLocks/>
            </p:cNvSpPr>
            <p:nvPr/>
          </p:nvSpPr>
          <p:spPr bwMode="auto">
            <a:xfrm>
              <a:off x="5754925" y="3677025"/>
              <a:ext cx="169250" cy="219250"/>
            </a:xfrm>
            <a:custGeom>
              <a:avLst/>
              <a:gdLst>
                <a:gd name="T0" fmla="*/ 478515625 w 6770"/>
                <a:gd name="T1" fmla="*/ 0 h 8770"/>
                <a:gd name="T2" fmla="*/ 732421875 w 6770"/>
                <a:gd name="T3" fmla="*/ 1064453125 h 8770"/>
                <a:gd name="T4" fmla="*/ 2147483646 w 6770"/>
                <a:gd name="T5" fmla="*/ 2147483646 h 8770"/>
                <a:gd name="T6" fmla="*/ 2147483646 w 6770"/>
                <a:gd name="T7" fmla="*/ 2147483646 h 8770"/>
                <a:gd name="T8" fmla="*/ 2147483646 w 6770"/>
                <a:gd name="T9" fmla="*/ 2147483646 h 8770"/>
                <a:gd name="T10" fmla="*/ 2147483646 w 6770"/>
                <a:gd name="T11" fmla="*/ 2147483646 h 8770"/>
                <a:gd name="T12" fmla="*/ 2147483646 w 6770"/>
                <a:gd name="T13" fmla="*/ 2147483646 h 8770"/>
                <a:gd name="T14" fmla="*/ 1376953125 w 6770"/>
                <a:gd name="T15" fmla="*/ 419921875 h 8770"/>
                <a:gd name="T16" fmla="*/ 478515625 w 6770"/>
                <a:gd name="T17" fmla="*/ 0 h 87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45" name="Google Shape;3674;p21"/>
            <p:cNvSpPr/>
            <p:nvPr/>
          </p:nvSpPr>
          <p:spPr>
            <a:xfrm>
              <a:off x="5693532" y="3604072"/>
              <a:ext cx="121548" cy="119016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defRPr/>
              </a:pPr>
              <a:endParaRPr sz="2400">
                <a:solidFill>
                  <a:srgbClr val="434343"/>
                </a:solidFill>
              </a:endParaRPr>
            </a:p>
          </p:txBody>
        </p:sp>
        <p:sp>
          <p:nvSpPr>
            <p:cNvPr id="246" name="Google Shape;3675;p21"/>
            <p:cNvSpPr>
              <a:spLocks/>
            </p:cNvSpPr>
            <p:nvPr/>
          </p:nvSpPr>
          <p:spPr bwMode="auto">
            <a:xfrm>
              <a:off x="5906450" y="3881700"/>
              <a:ext cx="178225" cy="202375"/>
            </a:xfrm>
            <a:custGeom>
              <a:avLst/>
              <a:gdLst>
                <a:gd name="T0" fmla="*/ 2147483646 w 7129"/>
                <a:gd name="T1" fmla="*/ 0 h 8095"/>
                <a:gd name="T2" fmla="*/ 2147483646 w 7129"/>
                <a:gd name="T3" fmla="*/ 273437500 h 8095"/>
                <a:gd name="T4" fmla="*/ 2147483646 w 7129"/>
                <a:gd name="T5" fmla="*/ 2147483646 h 8095"/>
                <a:gd name="T6" fmla="*/ 2147483646 w 7129"/>
                <a:gd name="T7" fmla="*/ 2147483646 h 8095"/>
                <a:gd name="T8" fmla="*/ 2147483646 w 7129"/>
                <a:gd name="T9" fmla="*/ 2147483646 h 8095"/>
                <a:gd name="T10" fmla="*/ 2147483646 w 7129"/>
                <a:gd name="T11" fmla="*/ 927734375 h 8095"/>
                <a:gd name="T12" fmla="*/ 2147483646 w 7129"/>
                <a:gd name="T13" fmla="*/ 0 h 80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47" name="Google Shape;3676;p21"/>
            <p:cNvSpPr>
              <a:spLocks/>
            </p:cNvSpPr>
            <p:nvPr/>
          </p:nvSpPr>
          <p:spPr bwMode="auto">
            <a:xfrm>
              <a:off x="5796800" y="3928475"/>
              <a:ext cx="101775" cy="298350"/>
            </a:xfrm>
            <a:custGeom>
              <a:avLst/>
              <a:gdLst>
                <a:gd name="T0" fmla="*/ 1152343750 w 4071"/>
                <a:gd name="T1" fmla="*/ 0 h 11934"/>
                <a:gd name="T2" fmla="*/ 664062500 w 4071"/>
                <a:gd name="T3" fmla="*/ 1220703125 h 11934"/>
                <a:gd name="T4" fmla="*/ 2147483646 w 4071"/>
                <a:gd name="T5" fmla="*/ 2147483646 h 11934"/>
                <a:gd name="T6" fmla="*/ 2147483646 w 4071"/>
                <a:gd name="T7" fmla="*/ 2147483646 h 11934"/>
                <a:gd name="T8" fmla="*/ 2147483646 w 4071"/>
                <a:gd name="T9" fmla="*/ 2147483646 h 11934"/>
                <a:gd name="T10" fmla="*/ 2147483646 w 4071"/>
                <a:gd name="T11" fmla="*/ 2147483646 h 11934"/>
                <a:gd name="T12" fmla="*/ 2147483646 w 4071"/>
                <a:gd name="T13" fmla="*/ 2147483646 h 11934"/>
                <a:gd name="T14" fmla="*/ 2147483646 w 4071"/>
                <a:gd name="T15" fmla="*/ 2147483646 h 11934"/>
                <a:gd name="T16" fmla="*/ 2147483646 w 4071"/>
                <a:gd name="T17" fmla="*/ 2147483646 h 11934"/>
                <a:gd name="T18" fmla="*/ 2147483646 w 4071"/>
                <a:gd name="T19" fmla="*/ 2147483646 h 11934"/>
                <a:gd name="T20" fmla="*/ 2147483646 w 4071"/>
                <a:gd name="T21" fmla="*/ 2147483646 h 11934"/>
                <a:gd name="T22" fmla="*/ 1640625000 w 4071"/>
                <a:gd name="T23" fmla="*/ 1220703125 h 11934"/>
                <a:gd name="T24" fmla="*/ 1152343750 w 4071"/>
                <a:gd name="T25" fmla="*/ 0 h 119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48" name="Google Shape;3677;p21"/>
            <p:cNvSpPr>
              <a:spLocks/>
            </p:cNvSpPr>
            <p:nvPr/>
          </p:nvSpPr>
          <p:spPr bwMode="auto">
            <a:xfrm>
              <a:off x="5819325" y="4099175"/>
              <a:ext cx="331575" cy="331150"/>
            </a:xfrm>
            <a:custGeom>
              <a:avLst/>
              <a:gdLst>
                <a:gd name="T0" fmla="*/ 2147483646 w 13263"/>
                <a:gd name="T1" fmla="*/ 9765625 h 13246"/>
                <a:gd name="T2" fmla="*/ 2147483646 w 13263"/>
                <a:gd name="T3" fmla="*/ 1318359375 h 13246"/>
                <a:gd name="T4" fmla="*/ 2147483646 w 13263"/>
                <a:gd name="T5" fmla="*/ 2147483646 h 13246"/>
                <a:gd name="T6" fmla="*/ 986328125 w 13263"/>
                <a:gd name="T7" fmla="*/ 2147483646 h 13246"/>
                <a:gd name="T8" fmla="*/ 2147483646 w 13263"/>
                <a:gd name="T9" fmla="*/ 2147483646 h 13246"/>
                <a:gd name="T10" fmla="*/ 2147483646 w 13263"/>
                <a:gd name="T11" fmla="*/ 2147483646 h 13246"/>
                <a:gd name="T12" fmla="*/ 2147483646 w 13263"/>
                <a:gd name="T13" fmla="*/ 2147483646 h 13246"/>
                <a:gd name="T14" fmla="*/ 2147483646 w 13263"/>
                <a:gd name="T15" fmla="*/ 1650390625 h 13246"/>
                <a:gd name="T16" fmla="*/ 2147483646 w 13263"/>
                <a:gd name="T17" fmla="*/ 9765625 h 132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49" name="Google Shape;3678;p21"/>
            <p:cNvSpPr>
              <a:spLocks/>
            </p:cNvSpPr>
            <p:nvPr/>
          </p:nvSpPr>
          <p:spPr bwMode="auto">
            <a:xfrm>
              <a:off x="5692575" y="4168225"/>
              <a:ext cx="110100" cy="363875"/>
            </a:xfrm>
            <a:custGeom>
              <a:avLst/>
              <a:gdLst>
                <a:gd name="T0" fmla="*/ 2147483646 w 4404"/>
                <a:gd name="T1" fmla="*/ 0 h 14555"/>
                <a:gd name="T2" fmla="*/ 2147483646 w 4404"/>
                <a:gd name="T3" fmla="*/ 1708984375 h 14555"/>
                <a:gd name="T4" fmla="*/ 2147483646 w 4404"/>
                <a:gd name="T5" fmla="*/ 2147483646 h 14555"/>
                <a:gd name="T6" fmla="*/ 2147483646 w 4404"/>
                <a:gd name="T7" fmla="*/ 2147483646 h 14555"/>
                <a:gd name="T8" fmla="*/ 2147483646 w 4404"/>
                <a:gd name="T9" fmla="*/ 2147483646 h 14555"/>
                <a:gd name="T10" fmla="*/ 2147483646 w 4404"/>
                <a:gd name="T11" fmla="*/ 2147483646 h 14555"/>
                <a:gd name="T12" fmla="*/ 2147483646 w 4404"/>
                <a:gd name="T13" fmla="*/ 2147483646 h 14555"/>
                <a:gd name="T14" fmla="*/ 2147483646 w 4404"/>
                <a:gd name="T15" fmla="*/ 2147483646 h 14555"/>
                <a:gd name="T16" fmla="*/ 2147483646 w 4404"/>
                <a:gd name="T17" fmla="*/ 1708984375 h 14555"/>
                <a:gd name="T18" fmla="*/ 2147483646 w 4404"/>
                <a:gd name="T19" fmla="*/ 0 h 145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50" name="Google Shape;3679;p21"/>
            <p:cNvSpPr>
              <a:spLocks/>
            </p:cNvSpPr>
            <p:nvPr/>
          </p:nvSpPr>
          <p:spPr bwMode="auto">
            <a:xfrm>
              <a:off x="5680900" y="4615725"/>
              <a:ext cx="271925" cy="264550"/>
            </a:xfrm>
            <a:custGeom>
              <a:avLst/>
              <a:gdLst>
                <a:gd name="T0" fmla="*/ 2147483646 w 10877"/>
                <a:gd name="T1" fmla="*/ 0 h 10582"/>
                <a:gd name="T2" fmla="*/ 2147483646 w 10877"/>
                <a:gd name="T3" fmla="*/ 1181640625 h 10582"/>
                <a:gd name="T4" fmla="*/ 2147483646 w 10877"/>
                <a:gd name="T5" fmla="*/ 2147483646 h 10582"/>
                <a:gd name="T6" fmla="*/ 2147483646 w 10877"/>
                <a:gd name="T7" fmla="*/ 2147483646 h 10582"/>
                <a:gd name="T8" fmla="*/ 2147483646 w 10877"/>
                <a:gd name="T9" fmla="*/ 2147483646 h 10582"/>
                <a:gd name="T10" fmla="*/ 2147483646 w 10877"/>
                <a:gd name="T11" fmla="*/ 2147483646 h 10582"/>
                <a:gd name="T12" fmla="*/ 1953125000 w 10877"/>
                <a:gd name="T13" fmla="*/ 2147483646 h 10582"/>
                <a:gd name="T14" fmla="*/ 2147483646 w 10877"/>
                <a:gd name="T15" fmla="*/ 2147483646 h 10582"/>
                <a:gd name="T16" fmla="*/ 2147483646 w 10877"/>
                <a:gd name="T17" fmla="*/ 2147483646 h 10582"/>
                <a:gd name="T18" fmla="*/ 2147483646 w 10877"/>
                <a:gd name="T19" fmla="*/ 2147483646 h 10582"/>
                <a:gd name="T20" fmla="*/ 2147483646 w 10877"/>
                <a:gd name="T21" fmla="*/ 2147483646 h 10582"/>
                <a:gd name="T22" fmla="*/ 2147483646 w 10877"/>
                <a:gd name="T23" fmla="*/ 2147483646 h 10582"/>
                <a:gd name="T24" fmla="*/ 2147483646 w 10877"/>
                <a:gd name="T25" fmla="*/ 1513671875 h 10582"/>
                <a:gd name="T26" fmla="*/ 2147483646 w 10877"/>
                <a:gd name="T27" fmla="*/ 0 h 1058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51" name="Google Shape;3680;p21"/>
            <p:cNvSpPr>
              <a:spLocks/>
            </p:cNvSpPr>
            <p:nvPr/>
          </p:nvSpPr>
          <p:spPr bwMode="auto">
            <a:xfrm>
              <a:off x="5642525" y="4488425"/>
              <a:ext cx="67575" cy="311300"/>
            </a:xfrm>
            <a:custGeom>
              <a:avLst/>
              <a:gdLst>
                <a:gd name="T0" fmla="*/ 2147483646 w 2703"/>
                <a:gd name="T1" fmla="*/ 0 h 12452"/>
                <a:gd name="T2" fmla="*/ 2147483646 w 2703"/>
                <a:gd name="T3" fmla="*/ 1074218750 h 12452"/>
                <a:gd name="T4" fmla="*/ 332031250 w 2703"/>
                <a:gd name="T5" fmla="*/ 2147483646 h 12452"/>
                <a:gd name="T6" fmla="*/ 2147483646 w 2703"/>
                <a:gd name="T7" fmla="*/ 2147483646 h 12452"/>
                <a:gd name="T8" fmla="*/ 2147483646 w 2703"/>
                <a:gd name="T9" fmla="*/ 2147483646 h 12452"/>
                <a:gd name="T10" fmla="*/ 2147483646 w 2703"/>
                <a:gd name="T11" fmla="*/ 2147483646 h 12452"/>
                <a:gd name="T12" fmla="*/ 2147483646 w 2703"/>
                <a:gd name="T13" fmla="*/ 2147483646 h 12452"/>
                <a:gd name="T14" fmla="*/ 2147483646 w 2703"/>
                <a:gd name="T15" fmla="*/ 2147483646 h 12452"/>
                <a:gd name="T16" fmla="*/ 2147483646 w 2703"/>
                <a:gd name="T17" fmla="*/ 2147483646 h 12452"/>
                <a:gd name="T18" fmla="*/ 2147483646 w 2703"/>
                <a:gd name="T19" fmla="*/ 1396484375 h 12452"/>
                <a:gd name="T20" fmla="*/ 2147483646 w 2703"/>
                <a:gd name="T21" fmla="*/ 0 h 124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52" name="Google Shape;3681;p21"/>
            <p:cNvSpPr/>
            <p:nvPr/>
          </p:nvSpPr>
          <p:spPr>
            <a:xfrm>
              <a:off x="5612500" y="4389575"/>
              <a:ext cx="83416" cy="141629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defRPr/>
              </a:pPr>
              <a:endParaRPr sz="2400">
                <a:solidFill>
                  <a:srgbClr val="434343"/>
                </a:solidFill>
              </a:endParaRPr>
            </a:p>
          </p:txBody>
        </p:sp>
        <p:sp>
          <p:nvSpPr>
            <p:cNvPr id="253" name="Google Shape;3682;p21"/>
            <p:cNvSpPr/>
            <p:nvPr/>
          </p:nvSpPr>
          <p:spPr>
            <a:xfrm>
              <a:off x="5664933" y="4108698"/>
              <a:ext cx="84607" cy="130917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defRPr/>
              </a:pPr>
              <a:endParaRPr sz="2400">
                <a:solidFill>
                  <a:srgbClr val="434343"/>
                </a:solidFill>
              </a:endParaRPr>
            </a:p>
          </p:txBody>
        </p:sp>
        <p:sp>
          <p:nvSpPr>
            <p:cNvPr id="254" name="Google Shape;3683;p21"/>
            <p:cNvSpPr/>
            <p:nvPr/>
          </p:nvSpPr>
          <p:spPr>
            <a:xfrm>
              <a:off x="6093927" y="4082515"/>
              <a:ext cx="96523" cy="115446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defRPr/>
              </a:pPr>
              <a:endParaRPr sz="2400">
                <a:solidFill>
                  <a:srgbClr val="434343"/>
                </a:solidFill>
              </a:endParaRPr>
            </a:p>
          </p:txBody>
        </p:sp>
        <p:sp>
          <p:nvSpPr>
            <p:cNvPr id="255" name="Google Shape;3684;p21"/>
            <p:cNvSpPr/>
            <p:nvPr/>
          </p:nvSpPr>
          <p:spPr>
            <a:xfrm>
              <a:off x="5892537" y="4552627"/>
              <a:ext cx="113207" cy="141628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defRPr/>
              </a:pPr>
              <a:endParaRPr sz="2400">
                <a:solidFill>
                  <a:srgbClr val="434343"/>
                </a:solidFill>
              </a:endParaRPr>
            </a:p>
          </p:txBody>
        </p:sp>
        <p:sp>
          <p:nvSpPr>
            <p:cNvPr id="256" name="Google Shape;3685;p21"/>
            <p:cNvSpPr/>
            <p:nvPr/>
          </p:nvSpPr>
          <p:spPr>
            <a:xfrm>
              <a:off x="5744773" y="3868286"/>
              <a:ext cx="86991" cy="142819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defRPr/>
              </a:pPr>
              <a:endParaRPr sz="2400">
                <a:solidFill>
                  <a:srgbClr val="434343"/>
                </a:solidFill>
              </a:endParaRPr>
            </a:p>
          </p:txBody>
        </p:sp>
        <p:sp>
          <p:nvSpPr>
            <p:cNvPr id="257" name="Google Shape;3686;p21"/>
            <p:cNvSpPr/>
            <p:nvPr/>
          </p:nvSpPr>
          <p:spPr>
            <a:xfrm>
              <a:off x="6004553" y="3842103"/>
              <a:ext cx="148957" cy="104734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defRPr/>
              </a:pPr>
              <a:endParaRPr sz="2400">
                <a:solidFill>
                  <a:srgbClr val="434343"/>
                </a:solidFill>
              </a:endParaRPr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lIns="0" tIns="182875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6198638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688;p22"/>
          <p:cNvGrpSpPr>
            <a:grpSpLocks/>
          </p:cNvGrpSpPr>
          <p:nvPr/>
        </p:nvGrpSpPr>
        <p:grpSpPr bwMode="auto">
          <a:xfrm>
            <a:off x="-350838" y="193675"/>
            <a:ext cx="12577763" cy="6716713"/>
            <a:chOff x="-263175" y="145672"/>
            <a:chExt cx="9433886" cy="5036839"/>
          </a:xfrm>
        </p:grpSpPr>
        <p:sp>
          <p:nvSpPr>
            <p:cNvPr id="5" name="Google Shape;3689;p22"/>
            <p:cNvSpPr>
              <a:spLocks/>
            </p:cNvSpPr>
            <p:nvPr/>
          </p:nvSpPr>
          <p:spPr bwMode="auto">
            <a:xfrm>
              <a:off x="-38725" y="4354895"/>
              <a:ext cx="9209436" cy="827616"/>
            </a:xfrm>
            <a:custGeom>
              <a:avLst/>
              <a:gdLst>
                <a:gd name="T0" fmla="*/ 2147483646 w 75622"/>
                <a:gd name="T1" fmla="*/ 28394 h 107378"/>
                <a:gd name="T2" fmla="*/ 2147483646 w 75622"/>
                <a:gd name="T3" fmla="*/ 3645540 h 107378"/>
                <a:gd name="T4" fmla="*/ 2147483646 w 75622"/>
                <a:gd name="T5" fmla="*/ 39030999 h 107378"/>
                <a:gd name="T6" fmla="*/ 2147483646 w 75622"/>
                <a:gd name="T7" fmla="*/ 85299973 h 107378"/>
                <a:gd name="T8" fmla="*/ 2147483646 w 75622"/>
                <a:gd name="T9" fmla="*/ 198722665 h 107378"/>
                <a:gd name="T10" fmla="*/ 2147483646 w 75622"/>
                <a:gd name="T11" fmla="*/ 211423516 h 107378"/>
                <a:gd name="T12" fmla="*/ 2147483646 w 75622"/>
                <a:gd name="T13" fmla="*/ 214144588 h 107378"/>
                <a:gd name="T14" fmla="*/ 2147483646 w 75622"/>
                <a:gd name="T15" fmla="*/ 227773530 h 107378"/>
                <a:gd name="T16" fmla="*/ 2147483646 w 75622"/>
                <a:gd name="T17" fmla="*/ 259513395 h 107378"/>
                <a:gd name="T18" fmla="*/ 2147483646 w 75622"/>
                <a:gd name="T19" fmla="*/ 315762557 h 107378"/>
                <a:gd name="T20" fmla="*/ 2147483646 w 75622"/>
                <a:gd name="T21" fmla="*/ 366573569 h 107378"/>
                <a:gd name="T22" fmla="*/ 2147483646 w 75622"/>
                <a:gd name="T23" fmla="*/ 412838921 h 107378"/>
                <a:gd name="T24" fmla="*/ 2147483646 w 75622"/>
                <a:gd name="T25" fmla="*/ 448228002 h 107378"/>
                <a:gd name="T26" fmla="*/ 2147483646 w 75622"/>
                <a:gd name="T27" fmla="*/ 484538346 h 107378"/>
                <a:gd name="T28" fmla="*/ 2147483646 w 75622"/>
                <a:gd name="T29" fmla="*/ 484538346 h 107378"/>
                <a:gd name="T30" fmla="*/ 2147483646 w 75622"/>
                <a:gd name="T31" fmla="*/ 475454224 h 107378"/>
                <a:gd name="T32" fmla="*/ 2147483646 w 75622"/>
                <a:gd name="T33" fmla="*/ 453694501 h 107378"/>
                <a:gd name="T34" fmla="*/ 2147483646 w 75622"/>
                <a:gd name="T35" fmla="*/ 426468279 h 107378"/>
                <a:gd name="T36" fmla="*/ 2147483646 w 75622"/>
                <a:gd name="T37" fmla="*/ 390182645 h 107378"/>
                <a:gd name="T38" fmla="*/ 2147483646 w 75622"/>
                <a:gd name="T39" fmla="*/ 366573569 h 107378"/>
                <a:gd name="T40" fmla="*/ 2147483646 w 75622"/>
                <a:gd name="T41" fmla="*/ 336626268 h 107378"/>
                <a:gd name="T42" fmla="*/ 2147483646 w 75622"/>
                <a:gd name="T43" fmla="*/ 304882673 h 107378"/>
                <a:gd name="T44" fmla="*/ 2147483646 w 75622"/>
                <a:gd name="T45" fmla="*/ 279481086 h 107378"/>
                <a:gd name="T46" fmla="*/ 2147483646 w 75622"/>
                <a:gd name="T47" fmla="*/ 223228232 h 107378"/>
                <a:gd name="T48" fmla="*/ 2147483646 w 75622"/>
                <a:gd name="T49" fmla="*/ 176038058 h 107378"/>
                <a:gd name="T50" fmla="*/ 2147483646 w 75622"/>
                <a:gd name="T51" fmla="*/ 137031769 h 107378"/>
                <a:gd name="T52" fmla="*/ 2147483646 w 75622"/>
                <a:gd name="T53" fmla="*/ 114347161 h 107378"/>
                <a:gd name="T54" fmla="*/ 2147483646 w 75622"/>
                <a:gd name="T55" fmla="*/ 107984588 h 107378"/>
                <a:gd name="T56" fmla="*/ 2147483646 w 75622"/>
                <a:gd name="T57" fmla="*/ 107984588 h 107378"/>
                <a:gd name="T58" fmla="*/ 2147483646 w 75622"/>
                <a:gd name="T59" fmla="*/ 117068232 h 107378"/>
                <a:gd name="T60" fmla="*/ 2147483646 w 75622"/>
                <a:gd name="T61" fmla="*/ 127051635 h 107378"/>
                <a:gd name="T62" fmla="*/ 2147483646 w 75622"/>
                <a:gd name="T63" fmla="*/ 1523414802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018804638 h 107378"/>
                <a:gd name="T74" fmla="*/ 2147483646 w 75622"/>
                <a:gd name="T75" fmla="*/ 588877394 h 107378"/>
                <a:gd name="T76" fmla="*/ 2147483646 w 75622"/>
                <a:gd name="T77" fmla="*/ 28394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6" name="Google Shape;3690;p22"/>
            <p:cNvSpPr>
              <a:spLocks/>
            </p:cNvSpPr>
            <p:nvPr/>
          </p:nvSpPr>
          <p:spPr bwMode="auto">
            <a:xfrm>
              <a:off x="-65450" y="4568398"/>
              <a:ext cx="9209483" cy="613838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30429445 h 81492"/>
                <a:gd name="T4" fmla="*/ 2147483646 w 75655"/>
                <a:gd name="T5" fmla="*/ 730429445 h 81492"/>
                <a:gd name="T6" fmla="*/ 2147483646 w 75655"/>
                <a:gd name="T7" fmla="*/ 1976100106 h 81492"/>
                <a:gd name="T8" fmla="*/ 2147483646 w 75655"/>
                <a:gd name="T9" fmla="*/ 1976100106 h 81492"/>
                <a:gd name="T10" fmla="*/ 2147483646 w 75655"/>
                <a:gd name="T11" fmla="*/ 1172075476 h 81492"/>
                <a:gd name="T12" fmla="*/ 2147483646 w 75655"/>
                <a:gd name="T13" fmla="*/ 592912370 h 81492"/>
                <a:gd name="T14" fmla="*/ 2147483646 w 75655"/>
                <a:gd name="T15" fmla="*/ 600188112 h 81492"/>
                <a:gd name="T16" fmla="*/ 2147483646 w 75655"/>
                <a:gd name="T17" fmla="*/ 609887553 h 81492"/>
                <a:gd name="T18" fmla="*/ 2147483646 w 75655"/>
                <a:gd name="T19" fmla="*/ 613135663 h 81492"/>
                <a:gd name="T20" fmla="*/ 2147483646 w 75655"/>
                <a:gd name="T21" fmla="*/ 612337354 h 81492"/>
                <a:gd name="T22" fmla="*/ 2147483646 w 75655"/>
                <a:gd name="T23" fmla="*/ 606661688 h 81492"/>
                <a:gd name="T24" fmla="*/ 2147483646 w 75655"/>
                <a:gd name="T25" fmla="*/ 571887311 h 81492"/>
                <a:gd name="T26" fmla="*/ 2147483646 w 75655"/>
                <a:gd name="T27" fmla="*/ 545991817 h 81492"/>
                <a:gd name="T28" fmla="*/ 2147483646 w 75655"/>
                <a:gd name="T29" fmla="*/ 512019207 h 81492"/>
                <a:gd name="T30" fmla="*/ 2147483646 w 75655"/>
                <a:gd name="T31" fmla="*/ 430324271 h 81492"/>
                <a:gd name="T32" fmla="*/ 2147483646 w 75655"/>
                <a:gd name="T33" fmla="*/ 430324271 h 81492"/>
                <a:gd name="T34" fmla="*/ 2147483646 w 75655"/>
                <a:gd name="T35" fmla="*/ 349427244 h 81492"/>
                <a:gd name="T36" fmla="*/ 2147483646 w 75655"/>
                <a:gd name="T37" fmla="*/ 253982930 h 81492"/>
                <a:gd name="T38" fmla="*/ 2147483646 w 75655"/>
                <a:gd name="T39" fmla="*/ 201412359 h 81492"/>
                <a:gd name="T40" fmla="*/ 2147483646 w 75655"/>
                <a:gd name="T41" fmla="*/ 174715550 h 81492"/>
                <a:gd name="T42" fmla="*/ 2147483646 w 75655"/>
                <a:gd name="T43" fmla="*/ 173112010 h 81492"/>
                <a:gd name="T44" fmla="*/ 2147483646 w 75655"/>
                <a:gd name="T45" fmla="*/ 169863901 h 81492"/>
                <a:gd name="T46" fmla="*/ 2147483646 w 75655"/>
                <a:gd name="T47" fmla="*/ 148014825 h 81492"/>
                <a:gd name="T48" fmla="*/ 2147483646 w 75655"/>
                <a:gd name="T49" fmla="*/ 52570571 h 81492"/>
                <a:gd name="T50" fmla="*/ 2147483646 w 75655"/>
                <a:gd name="T51" fmla="*/ 10523851 h 81492"/>
                <a:gd name="T52" fmla="*/ 2147483646 w 75655"/>
                <a:gd name="T53" fmla="*/ 1625783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7" name="Google Shape;3691;p22"/>
            <p:cNvSpPr>
              <a:spLocks/>
            </p:cNvSpPr>
            <p:nvPr/>
          </p:nvSpPr>
          <p:spPr bwMode="auto">
            <a:xfrm>
              <a:off x="1104874" y="14567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8" name="Google Shape;3692;p22"/>
            <p:cNvSpPr>
              <a:spLocks/>
            </p:cNvSpPr>
            <p:nvPr/>
          </p:nvSpPr>
          <p:spPr bwMode="auto">
            <a:xfrm>
              <a:off x="-263175" y="9758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9" name="Google Shape;3693;p22"/>
            <p:cNvSpPr>
              <a:spLocks/>
            </p:cNvSpPr>
            <p:nvPr/>
          </p:nvSpPr>
          <p:spPr bwMode="auto">
            <a:xfrm>
              <a:off x="8119601" y="211092"/>
              <a:ext cx="839142" cy="413944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/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132812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3697;p23"/>
          <p:cNvGrpSpPr>
            <a:grpSpLocks/>
          </p:cNvGrpSpPr>
          <p:nvPr/>
        </p:nvGrpSpPr>
        <p:grpSpPr bwMode="auto">
          <a:xfrm>
            <a:off x="-87313" y="5807075"/>
            <a:ext cx="12314238" cy="1103313"/>
            <a:chOff x="-65450" y="4354895"/>
            <a:chExt cx="9236161" cy="827616"/>
          </a:xfrm>
        </p:grpSpPr>
        <p:sp>
          <p:nvSpPr>
            <p:cNvPr id="6" name="Google Shape;3698;p23"/>
            <p:cNvSpPr>
              <a:spLocks/>
            </p:cNvSpPr>
            <p:nvPr/>
          </p:nvSpPr>
          <p:spPr bwMode="auto">
            <a:xfrm>
              <a:off x="-38725" y="4354895"/>
              <a:ext cx="9209436" cy="827616"/>
            </a:xfrm>
            <a:custGeom>
              <a:avLst/>
              <a:gdLst>
                <a:gd name="T0" fmla="*/ 2147483646 w 75622"/>
                <a:gd name="T1" fmla="*/ 28394 h 107378"/>
                <a:gd name="T2" fmla="*/ 2147483646 w 75622"/>
                <a:gd name="T3" fmla="*/ 3645540 h 107378"/>
                <a:gd name="T4" fmla="*/ 2147483646 w 75622"/>
                <a:gd name="T5" fmla="*/ 39030999 h 107378"/>
                <a:gd name="T6" fmla="*/ 2147483646 w 75622"/>
                <a:gd name="T7" fmla="*/ 85299973 h 107378"/>
                <a:gd name="T8" fmla="*/ 2147483646 w 75622"/>
                <a:gd name="T9" fmla="*/ 198722665 h 107378"/>
                <a:gd name="T10" fmla="*/ 2147483646 w 75622"/>
                <a:gd name="T11" fmla="*/ 211423516 h 107378"/>
                <a:gd name="T12" fmla="*/ 2147483646 w 75622"/>
                <a:gd name="T13" fmla="*/ 214144588 h 107378"/>
                <a:gd name="T14" fmla="*/ 2147483646 w 75622"/>
                <a:gd name="T15" fmla="*/ 227773530 h 107378"/>
                <a:gd name="T16" fmla="*/ 2147483646 w 75622"/>
                <a:gd name="T17" fmla="*/ 259513395 h 107378"/>
                <a:gd name="T18" fmla="*/ 2147483646 w 75622"/>
                <a:gd name="T19" fmla="*/ 315762557 h 107378"/>
                <a:gd name="T20" fmla="*/ 2147483646 w 75622"/>
                <a:gd name="T21" fmla="*/ 366573569 h 107378"/>
                <a:gd name="T22" fmla="*/ 2147483646 w 75622"/>
                <a:gd name="T23" fmla="*/ 412838921 h 107378"/>
                <a:gd name="T24" fmla="*/ 2147483646 w 75622"/>
                <a:gd name="T25" fmla="*/ 448228002 h 107378"/>
                <a:gd name="T26" fmla="*/ 2147483646 w 75622"/>
                <a:gd name="T27" fmla="*/ 484538346 h 107378"/>
                <a:gd name="T28" fmla="*/ 2147483646 w 75622"/>
                <a:gd name="T29" fmla="*/ 484538346 h 107378"/>
                <a:gd name="T30" fmla="*/ 2147483646 w 75622"/>
                <a:gd name="T31" fmla="*/ 475454224 h 107378"/>
                <a:gd name="T32" fmla="*/ 2147483646 w 75622"/>
                <a:gd name="T33" fmla="*/ 453694501 h 107378"/>
                <a:gd name="T34" fmla="*/ 2147483646 w 75622"/>
                <a:gd name="T35" fmla="*/ 426468279 h 107378"/>
                <a:gd name="T36" fmla="*/ 2147483646 w 75622"/>
                <a:gd name="T37" fmla="*/ 390182645 h 107378"/>
                <a:gd name="T38" fmla="*/ 2147483646 w 75622"/>
                <a:gd name="T39" fmla="*/ 366573569 h 107378"/>
                <a:gd name="T40" fmla="*/ 2147483646 w 75622"/>
                <a:gd name="T41" fmla="*/ 336626268 h 107378"/>
                <a:gd name="T42" fmla="*/ 2147483646 w 75622"/>
                <a:gd name="T43" fmla="*/ 304882673 h 107378"/>
                <a:gd name="T44" fmla="*/ 2147483646 w 75622"/>
                <a:gd name="T45" fmla="*/ 279481086 h 107378"/>
                <a:gd name="T46" fmla="*/ 2147483646 w 75622"/>
                <a:gd name="T47" fmla="*/ 223228232 h 107378"/>
                <a:gd name="T48" fmla="*/ 2147483646 w 75622"/>
                <a:gd name="T49" fmla="*/ 176038058 h 107378"/>
                <a:gd name="T50" fmla="*/ 2147483646 w 75622"/>
                <a:gd name="T51" fmla="*/ 137031769 h 107378"/>
                <a:gd name="T52" fmla="*/ 2147483646 w 75622"/>
                <a:gd name="T53" fmla="*/ 114347161 h 107378"/>
                <a:gd name="T54" fmla="*/ 2147483646 w 75622"/>
                <a:gd name="T55" fmla="*/ 107984588 h 107378"/>
                <a:gd name="T56" fmla="*/ 2147483646 w 75622"/>
                <a:gd name="T57" fmla="*/ 107984588 h 107378"/>
                <a:gd name="T58" fmla="*/ 2147483646 w 75622"/>
                <a:gd name="T59" fmla="*/ 117068232 h 107378"/>
                <a:gd name="T60" fmla="*/ 2147483646 w 75622"/>
                <a:gd name="T61" fmla="*/ 127051635 h 107378"/>
                <a:gd name="T62" fmla="*/ 2147483646 w 75622"/>
                <a:gd name="T63" fmla="*/ 1523414802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2018804638 h 107378"/>
                <a:gd name="T74" fmla="*/ 2147483646 w 75622"/>
                <a:gd name="T75" fmla="*/ 588877394 h 107378"/>
                <a:gd name="T76" fmla="*/ 2147483646 w 75622"/>
                <a:gd name="T77" fmla="*/ 28394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7" name="Google Shape;3699;p23"/>
            <p:cNvSpPr>
              <a:spLocks/>
            </p:cNvSpPr>
            <p:nvPr/>
          </p:nvSpPr>
          <p:spPr bwMode="auto">
            <a:xfrm>
              <a:off x="-65450" y="4568398"/>
              <a:ext cx="9209483" cy="613838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30429445 h 81492"/>
                <a:gd name="T4" fmla="*/ 2147483646 w 75655"/>
                <a:gd name="T5" fmla="*/ 730429445 h 81492"/>
                <a:gd name="T6" fmla="*/ 2147483646 w 75655"/>
                <a:gd name="T7" fmla="*/ 1976100106 h 81492"/>
                <a:gd name="T8" fmla="*/ 2147483646 w 75655"/>
                <a:gd name="T9" fmla="*/ 1976100106 h 81492"/>
                <a:gd name="T10" fmla="*/ 2147483646 w 75655"/>
                <a:gd name="T11" fmla="*/ 1172075476 h 81492"/>
                <a:gd name="T12" fmla="*/ 2147483646 w 75655"/>
                <a:gd name="T13" fmla="*/ 592912370 h 81492"/>
                <a:gd name="T14" fmla="*/ 2147483646 w 75655"/>
                <a:gd name="T15" fmla="*/ 600188112 h 81492"/>
                <a:gd name="T16" fmla="*/ 2147483646 w 75655"/>
                <a:gd name="T17" fmla="*/ 609887553 h 81492"/>
                <a:gd name="T18" fmla="*/ 2147483646 w 75655"/>
                <a:gd name="T19" fmla="*/ 613135663 h 81492"/>
                <a:gd name="T20" fmla="*/ 2147483646 w 75655"/>
                <a:gd name="T21" fmla="*/ 612337354 h 81492"/>
                <a:gd name="T22" fmla="*/ 2147483646 w 75655"/>
                <a:gd name="T23" fmla="*/ 606661688 h 81492"/>
                <a:gd name="T24" fmla="*/ 2147483646 w 75655"/>
                <a:gd name="T25" fmla="*/ 571887311 h 81492"/>
                <a:gd name="T26" fmla="*/ 2147483646 w 75655"/>
                <a:gd name="T27" fmla="*/ 545991817 h 81492"/>
                <a:gd name="T28" fmla="*/ 2147483646 w 75655"/>
                <a:gd name="T29" fmla="*/ 512019207 h 81492"/>
                <a:gd name="T30" fmla="*/ 2147483646 w 75655"/>
                <a:gd name="T31" fmla="*/ 430324271 h 81492"/>
                <a:gd name="T32" fmla="*/ 2147483646 w 75655"/>
                <a:gd name="T33" fmla="*/ 430324271 h 81492"/>
                <a:gd name="T34" fmla="*/ 2147483646 w 75655"/>
                <a:gd name="T35" fmla="*/ 349427244 h 81492"/>
                <a:gd name="T36" fmla="*/ 2147483646 w 75655"/>
                <a:gd name="T37" fmla="*/ 253982930 h 81492"/>
                <a:gd name="T38" fmla="*/ 2147483646 w 75655"/>
                <a:gd name="T39" fmla="*/ 201412359 h 81492"/>
                <a:gd name="T40" fmla="*/ 2147483646 w 75655"/>
                <a:gd name="T41" fmla="*/ 174715550 h 81492"/>
                <a:gd name="T42" fmla="*/ 2147483646 w 75655"/>
                <a:gd name="T43" fmla="*/ 173112010 h 81492"/>
                <a:gd name="T44" fmla="*/ 2147483646 w 75655"/>
                <a:gd name="T45" fmla="*/ 169863901 h 81492"/>
                <a:gd name="T46" fmla="*/ 2147483646 w 75655"/>
                <a:gd name="T47" fmla="*/ 148014825 h 81492"/>
                <a:gd name="T48" fmla="*/ 2147483646 w 75655"/>
                <a:gd name="T49" fmla="*/ 52570571 h 81492"/>
                <a:gd name="T50" fmla="*/ 2147483646 w 75655"/>
                <a:gd name="T51" fmla="*/ 10523851 h 81492"/>
                <a:gd name="T52" fmla="*/ 2147483646 w 75655"/>
                <a:gd name="T53" fmla="*/ 1625783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grpSp>
        <p:nvGrpSpPr>
          <p:cNvPr id="8" name="Google Shape;3700;p23"/>
          <p:cNvGrpSpPr>
            <a:grpSpLocks/>
          </p:cNvGrpSpPr>
          <p:nvPr/>
        </p:nvGrpSpPr>
        <p:grpSpPr bwMode="auto">
          <a:xfrm>
            <a:off x="-269875" y="144463"/>
            <a:ext cx="12919075" cy="7058025"/>
            <a:chOff x="-202790" y="108017"/>
            <a:chExt cx="9690092" cy="5294333"/>
          </a:xfrm>
        </p:grpSpPr>
        <p:grpSp>
          <p:nvGrpSpPr>
            <p:cNvPr id="9" name="Google Shape;3701;p23"/>
            <p:cNvGrpSpPr>
              <a:grpSpLocks/>
            </p:cNvGrpSpPr>
            <p:nvPr/>
          </p:nvGrpSpPr>
          <p:grpSpPr bwMode="auto"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120" name="Google Shape;3702;p23"/>
              <p:cNvSpPr>
                <a:spLocks/>
              </p:cNvSpPr>
              <p:nvPr/>
            </p:nvSpPr>
            <p:spPr bwMode="auto">
              <a:xfrm>
                <a:off x="5010425" y="3748125"/>
                <a:ext cx="153450" cy="1468575"/>
              </a:xfrm>
              <a:custGeom>
                <a:avLst/>
                <a:gdLst>
                  <a:gd name="T0" fmla="*/ 2147483646 w 6138"/>
                  <a:gd name="T1" fmla="*/ 9765625 h 58743"/>
                  <a:gd name="T2" fmla="*/ 2147483646 w 6138"/>
                  <a:gd name="T3" fmla="*/ 654296875 h 58743"/>
                  <a:gd name="T4" fmla="*/ 2147483646 w 6138"/>
                  <a:gd name="T5" fmla="*/ 2147483646 h 58743"/>
                  <a:gd name="T6" fmla="*/ 2147483646 w 6138"/>
                  <a:gd name="T7" fmla="*/ 2147483646 h 58743"/>
                  <a:gd name="T8" fmla="*/ 2147483646 w 6138"/>
                  <a:gd name="T9" fmla="*/ 2147483646 h 58743"/>
                  <a:gd name="T10" fmla="*/ 0 w 6138"/>
                  <a:gd name="T11" fmla="*/ 2147483646 h 58743"/>
                  <a:gd name="T12" fmla="*/ 1308593750 w 6138"/>
                  <a:gd name="T13" fmla="*/ 2147483646 h 58743"/>
                  <a:gd name="T14" fmla="*/ 2147483646 w 6138"/>
                  <a:gd name="T15" fmla="*/ 2147483646 h 58743"/>
                  <a:gd name="T16" fmla="*/ 2147483646 w 6138"/>
                  <a:gd name="T17" fmla="*/ 2147483646 h 58743"/>
                  <a:gd name="T18" fmla="*/ 2147483646 w 6138"/>
                  <a:gd name="T19" fmla="*/ 2147483646 h 58743"/>
                  <a:gd name="T20" fmla="*/ 2147483646 w 6138"/>
                  <a:gd name="T21" fmla="*/ 2147483646 h 58743"/>
                  <a:gd name="T22" fmla="*/ 2147483646 w 6138"/>
                  <a:gd name="T23" fmla="*/ 654296875 h 58743"/>
                  <a:gd name="T24" fmla="*/ 2147483646 w 6138"/>
                  <a:gd name="T25" fmla="*/ 9765625 h 587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1" name="Google Shape;3703;p23"/>
              <p:cNvSpPr>
                <a:spLocks/>
              </p:cNvSpPr>
              <p:nvPr/>
            </p:nvSpPr>
            <p:spPr bwMode="auto">
              <a:xfrm>
                <a:off x="4946200" y="3756125"/>
                <a:ext cx="76750" cy="1459225"/>
              </a:xfrm>
              <a:custGeom>
                <a:avLst/>
                <a:gdLst>
                  <a:gd name="T0" fmla="*/ 302734375 w 3070"/>
                  <a:gd name="T1" fmla="*/ 0 h 58369"/>
                  <a:gd name="T2" fmla="*/ 302734375 w 3070"/>
                  <a:gd name="T3" fmla="*/ 263671875 h 58369"/>
                  <a:gd name="T4" fmla="*/ 302734375 w 3070"/>
                  <a:gd name="T5" fmla="*/ 263671875 h 58369"/>
                  <a:gd name="T6" fmla="*/ 654296875 w 3070"/>
                  <a:gd name="T7" fmla="*/ 136718750 h 58369"/>
                  <a:gd name="T8" fmla="*/ 302734375 w 3070"/>
                  <a:gd name="T9" fmla="*/ 0 h 58369"/>
                  <a:gd name="T10" fmla="*/ 302734375 w 3070"/>
                  <a:gd name="T11" fmla="*/ 263671875 h 58369"/>
                  <a:gd name="T12" fmla="*/ 9765625 w 3070"/>
                  <a:gd name="T13" fmla="*/ 791015625 h 58369"/>
                  <a:gd name="T14" fmla="*/ 2147483646 w 3070"/>
                  <a:gd name="T15" fmla="*/ 2147483646 h 58369"/>
                  <a:gd name="T16" fmla="*/ 2147483646 w 3070"/>
                  <a:gd name="T17" fmla="*/ 2147483646 h 58369"/>
                  <a:gd name="T18" fmla="*/ 2147483646 w 3070"/>
                  <a:gd name="T19" fmla="*/ 2147483646 h 58369"/>
                  <a:gd name="T20" fmla="*/ 2147483646 w 3070"/>
                  <a:gd name="T21" fmla="*/ 2147483646 h 58369"/>
                  <a:gd name="T22" fmla="*/ 2147483646 w 3070"/>
                  <a:gd name="T23" fmla="*/ 2147483646 h 58369"/>
                  <a:gd name="T24" fmla="*/ 2147483646 w 3070"/>
                  <a:gd name="T25" fmla="*/ 2147483646 h 58369"/>
                  <a:gd name="T26" fmla="*/ 2147483646 w 3070"/>
                  <a:gd name="T27" fmla="*/ 2147483646 h 58369"/>
                  <a:gd name="T28" fmla="*/ 2147483646 w 3070"/>
                  <a:gd name="T29" fmla="*/ 2147483646 h 58369"/>
                  <a:gd name="T30" fmla="*/ 2147483646 w 3070"/>
                  <a:gd name="T31" fmla="*/ 2147483646 h 58369"/>
                  <a:gd name="T32" fmla="*/ 2147483646 w 3070"/>
                  <a:gd name="T33" fmla="*/ 2147483646 h 58369"/>
                  <a:gd name="T34" fmla="*/ 332031250 w 3070"/>
                  <a:gd name="T35" fmla="*/ 458984375 h 58369"/>
                  <a:gd name="T36" fmla="*/ 302734375 w 3070"/>
                  <a:gd name="T37" fmla="*/ 263671875 h 583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2" name="Google Shape;3704;p23"/>
              <p:cNvSpPr>
                <a:spLocks/>
              </p:cNvSpPr>
              <p:nvPr/>
            </p:nvSpPr>
            <p:spPr bwMode="auto">
              <a:xfrm>
                <a:off x="4856975" y="3311450"/>
                <a:ext cx="196825" cy="531925"/>
              </a:xfrm>
              <a:custGeom>
                <a:avLst/>
                <a:gdLst>
                  <a:gd name="T0" fmla="*/ 2147483646 w 7873"/>
                  <a:gd name="T1" fmla="*/ 9765625 h 21277"/>
                  <a:gd name="T2" fmla="*/ 2147483646 w 7873"/>
                  <a:gd name="T3" fmla="*/ 2147483646 h 21277"/>
                  <a:gd name="T4" fmla="*/ 654296875 w 7873"/>
                  <a:gd name="T5" fmla="*/ 2147483646 h 21277"/>
                  <a:gd name="T6" fmla="*/ 2147483646 w 7873"/>
                  <a:gd name="T7" fmla="*/ 2147483646 h 21277"/>
                  <a:gd name="T8" fmla="*/ 2147483646 w 7873"/>
                  <a:gd name="T9" fmla="*/ 2147483646 h 21277"/>
                  <a:gd name="T10" fmla="*/ 2147483646 w 7873"/>
                  <a:gd name="T11" fmla="*/ 2147483646 h 21277"/>
                  <a:gd name="T12" fmla="*/ 2147483646 w 7873"/>
                  <a:gd name="T13" fmla="*/ 2147483646 h 21277"/>
                  <a:gd name="T14" fmla="*/ 2147483646 w 7873"/>
                  <a:gd name="T15" fmla="*/ 2147483646 h 21277"/>
                  <a:gd name="T16" fmla="*/ 2147483646 w 7873"/>
                  <a:gd name="T17" fmla="*/ 2147483646 h 21277"/>
                  <a:gd name="T18" fmla="*/ 2147483646 w 7873"/>
                  <a:gd name="T19" fmla="*/ 2147483646 h 21277"/>
                  <a:gd name="T20" fmla="*/ 2147483646 w 7873"/>
                  <a:gd name="T21" fmla="*/ 2147483646 h 21277"/>
                  <a:gd name="T22" fmla="*/ 2147483646 w 7873"/>
                  <a:gd name="T23" fmla="*/ 9765625 h 212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3" name="Google Shape;3705;p23"/>
              <p:cNvSpPr/>
              <p:nvPr/>
            </p:nvSpPr>
            <p:spPr>
              <a:xfrm>
                <a:off x="4892051" y="3455292"/>
                <a:ext cx="50009" cy="364378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4" name="Google Shape;3706;p23"/>
              <p:cNvSpPr/>
              <p:nvPr/>
            </p:nvSpPr>
            <p:spPr>
              <a:xfrm>
                <a:off x="4929229" y="3476420"/>
                <a:ext cx="53581" cy="347707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25" name="Google Shape;3707;p23"/>
              <p:cNvSpPr>
                <a:spLocks/>
              </p:cNvSpPr>
              <p:nvPr/>
            </p:nvSpPr>
            <p:spPr bwMode="auto">
              <a:xfrm>
                <a:off x="4971975" y="3634675"/>
                <a:ext cx="31800" cy="211750"/>
              </a:xfrm>
              <a:custGeom>
                <a:avLst/>
                <a:gdLst>
                  <a:gd name="T0" fmla="*/ 2147483646 w 1272"/>
                  <a:gd name="T1" fmla="*/ 0 h 8470"/>
                  <a:gd name="T2" fmla="*/ 2147483646 w 1272"/>
                  <a:gd name="T3" fmla="*/ 996093750 h 8470"/>
                  <a:gd name="T4" fmla="*/ 361328125 w 1272"/>
                  <a:gd name="T5" fmla="*/ 2147483646 h 8470"/>
                  <a:gd name="T6" fmla="*/ 2147483646 w 1272"/>
                  <a:gd name="T7" fmla="*/ 2147483646 h 8470"/>
                  <a:gd name="T8" fmla="*/ 2147483646 w 1272"/>
                  <a:gd name="T9" fmla="*/ 2147483646 h 8470"/>
                  <a:gd name="T10" fmla="*/ 2147483646 w 1272"/>
                  <a:gd name="T11" fmla="*/ 996093750 h 8470"/>
                  <a:gd name="T12" fmla="*/ 2147483646 w 1272"/>
                  <a:gd name="T13" fmla="*/ 0 h 84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3708;p23"/>
              <p:cNvSpPr>
                <a:spLocks/>
              </p:cNvSpPr>
              <p:nvPr/>
            </p:nvSpPr>
            <p:spPr bwMode="auto">
              <a:xfrm>
                <a:off x="4858650" y="3692300"/>
                <a:ext cx="192650" cy="181775"/>
              </a:xfrm>
              <a:custGeom>
                <a:avLst/>
                <a:gdLst>
                  <a:gd name="T0" fmla="*/ 2147483646 w 7706"/>
                  <a:gd name="T1" fmla="*/ 9765625 h 7271"/>
                  <a:gd name="T2" fmla="*/ 2147483646 w 7706"/>
                  <a:gd name="T3" fmla="*/ 2147483646 h 7271"/>
                  <a:gd name="T4" fmla="*/ 2147483646 w 7706"/>
                  <a:gd name="T5" fmla="*/ 2147483646 h 7271"/>
                  <a:gd name="T6" fmla="*/ 2147483646 w 7706"/>
                  <a:gd name="T7" fmla="*/ 2147483646 h 7271"/>
                  <a:gd name="T8" fmla="*/ 2147483646 w 7706"/>
                  <a:gd name="T9" fmla="*/ 2147483646 h 7271"/>
                  <a:gd name="T10" fmla="*/ 2147483646 w 7706"/>
                  <a:gd name="T11" fmla="*/ 2147483646 h 7271"/>
                  <a:gd name="T12" fmla="*/ 0 w 7706"/>
                  <a:gd name="T13" fmla="*/ 2147483646 h 7271"/>
                  <a:gd name="T14" fmla="*/ 2147483646 w 7706"/>
                  <a:gd name="T15" fmla="*/ 2147483646 h 7271"/>
                  <a:gd name="T16" fmla="*/ 2147483646 w 7706"/>
                  <a:gd name="T17" fmla="*/ 2147483646 h 7271"/>
                  <a:gd name="T18" fmla="*/ 2147483646 w 7706"/>
                  <a:gd name="T19" fmla="*/ 2147483646 h 7271"/>
                  <a:gd name="T20" fmla="*/ 2147483646 w 7706"/>
                  <a:gd name="T21" fmla="*/ 2147483646 h 7271"/>
                  <a:gd name="T22" fmla="*/ 2147483646 w 7706"/>
                  <a:gd name="T23" fmla="*/ 2147483646 h 7271"/>
                  <a:gd name="T24" fmla="*/ 2147483646 w 7706"/>
                  <a:gd name="T25" fmla="*/ 2147483646 h 7271"/>
                  <a:gd name="T26" fmla="*/ 2147483646 w 7706"/>
                  <a:gd name="T27" fmla="*/ 2147483646 h 7271"/>
                  <a:gd name="T28" fmla="*/ 2147483646 w 7706"/>
                  <a:gd name="T29" fmla="*/ 2147483646 h 7271"/>
                  <a:gd name="T30" fmla="*/ 2147483646 w 7706"/>
                  <a:gd name="T31" fmla="*/ 312500000 h 7271"/>
                  <a:gd name="T32" fmla="*/ 2147483646 w 7706"/>
                  <a:gd name="T33" fmla="*/ 9765625 h 72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7" name="Google Shape;3709;p23"/>
              <p:cNvSpPr>
                <a:spLocks/>
              </p:cNvSpPr>
              <p:nvPr/>
            </p:nvSpPr>
            <p:spPr bwMode="auto">
              <a:xfrm>
                <a:off x="4906175" y="3233950"/>
                <a:ext cx="46525" cy="98875"/>
              </a:xfrm>
              <a:custGeom>
                <a:avLst/>
                <a:gdLst>
                  <a:gd name="T0" fmla="*/ 2147483646 w 1861"/>
                  <a:gd name="T1" fmla="*/ 9765625 h 3955"/>
                  <a:gd name="T2" fmla="*/ 654296875 w 1861"/>
                  <a:gd name="T3" fmla="*/ 2147483646 h 3955"/>
                  <a:gd name="T4" fmla="*/ 2147483646 w 1861"/>
                  <a:gd name="T5" fmla="*/ 2147483646 h 3955"/>
                  <a:gd name="T6" fmla="*/ 2147483646 w 1861"/>
                  <a:gd name="T7" fmla="*/ 2147483646 h 3955"/>
                  <a:gd name="T8" fmla="*/ 2147483646 w 1861"/>
                  <a:gd name="T9" fmla="*/ 2147483646 h 3955"/>
                  <a:gd name="T10" fmla="*/ 2147483646 w 1861"/>
                  <a:gd name="T11" fmla="*/ 2147483646 h 3955"/>
                  <a:gd name="T12" fmla="*/ 2147483646 w 1861"/>
                  <a:gd name="T13" fmla="*/ 2147483646 h 3955"/>
                  <a:gd name="T14" fmla="*/ 2147483646 w 1861"/>
                  <a:gd name="T15" fmla="*/ 2147483646 h 3955"/>
                  <a:gd name="T16" fmla="*/ 2147483646 w 1861"/>
                  <a:gd name="T17" fmla="*/ 9765625 h 39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3710;p23"/>
              <p:cNvSpPr>
                <a:spLocks/>
              </p:cNvSpPr>
              <p:nvPr/>
            </p:nvSpPr>
            <p:spPr bwMode="auto">
              <a:xfrm>
                <a:off x="4900325" y="3226275"/>
                <a:ext cx="59250" cy="113250"/>
              </a:xfrm>
              <a:custGeom>
                <a:avLst/>
                <a:gdLst>
                  <a:gd name="T0" fmla="*/ 2147483646 w 2370"/>
                  <a:gd name="T1" fmla="*/ 2147483646 h 4530"/>
                  <a:gd name="T2" fmla="*/ 2147483646 w 2370"/>
                  <a:gd name="T3" fmla="*/ 2147483646 h 4530"/>
                  <a:gd name="T4" fmla="*/ 2147483646 w 2370"/>
                  <a:gd name="T5" fmla="*/ 2147483646 h 4530"/>
                  <a:gd name="T6" fmla="*/ 2147483646 w 2370"/>
                  <a:gd name="T7" fmla="*/ 2147483646 h 4530"/>
                  <a:gd name="T8" fmla="*/ 2147483646 w 2370"/>
                  <a:gd name="T9" fmla="*/ 2147483646 h 4530"/>
                  <a:gd name="T10" fmla="*/ 2147483646 w 2370"/>
                  <a:gd name="T11" fmla="*/ 2147483646 h 4530"/>
                  <a:gd name="T12" fmla="*/ 2147483646 w 2370"/>
                  <a:gd name="T13" fmla="*/ 2147483646 h 4530"/>
                  <a:gd name="T14" fmla="*/ 2147483646 w 2370"/>
                  <a:gd name="T15" fmla="*/ 2147483646 h 4530"/>
                  <a:gd name="T16" fmla="*/ 2147483646 w 2370"/>
                  <a:gd name="T17" fmla="*/ 2147483646 h 4530"/>
                  <a:gd name="T18" fmla="*/ 2147483646 w 2370"/>
                  <a:gd name="T19" fmla="*/ 2147483646 h 4530"/>
                  <a:gd name="T20" fmla="*/ 2147483646 w 2370"/>
                  <a:gd name="T21" fmla="*/ 2147483646 h 4530"/>
                  <a:gd name="T22" fmla="*/ 2147483646 w 2370"/>
                  <a:gd name="T23" fmla="*/ 2147483646 h 4530"/>
                  <a:gd name="T24" fmla="*/ 2147483646 w 2370"/>
                  <a:gd name="T25" fmla="*/ 2147483646 h 4530"/>
                  <a:gd name="T26" fmla="*/ 2147483646 w 2370"/>
                  <a:gd name="T27" fmla="*/ 2147483646 h 4530"/>
                  <a:gd name="T28" fmla="*/ 2147483646 w 2370"/>
                  <a:gd name="T29" fmla="*/ 0 h 4530"/>
                  <a:gd name="T30" fmla="*/ 2147483646 w 2370"/>
                  <a:gd name="T31" fmla="*/ 253906250 h 4530"/>
                  <a:gd name="T32" fmla="*/ 9765625 w 2370"/>
                  <a:gd name="T33" fmla="*/ 2147483646 h 4530"/>
                  <a:gd name="T34" fmla="*/ 1640625000 w 2370"/>
                  <a:gd name="T35" fmla="*/ 2147483646 h 4530"/>
                  <a:gd name="T36" fmla="*/ 2147483646 w 2370"/>
                  <a:gd name="T37" fmla="*/ 2147483646 h 4530"/>
                  <a:gd name="T38" fmla="*/ 2147483646 w 2370"/>
                  <a:gd name="T39" fmla="*/ 2147483646 h 4530"/>
                  <a:gd name="T40" fmla="*/ 2147483646 w 2370"/>
                  <a:gd name="T41" fmla="*/ 2147483646 h 4530"/>
                  <a:gd name="T42" fmla="*/ 2147483646 w 2370"/>
                  <a:gd name="T43" fmla="*/ 2147483646 h 4530"/>
                  <a:gd name="T44" fmla="*/ 2147483646 w 2370"/>
                  <a:gd name="T45" fmla="*/ 2147483646 h 4530"/>
                  <a:gd name="T46" fmla="*/ 2147483646 w 2370"/>
                  <a:gd name="T47" fmla="*/ 2147483646 h 4530"/>
                  <a:gd name="T48" fmla="*/ 2147483646 w 2370"/>
                  <a:gd name="T49" fmla="*/ 2147483646 h 4530"/>
                  <a:gd name="T50" fmla="*/ 2147483646 w 2370"/>
                  <a:gd name="T51" fmla="*/ 2147483646 h 4530"/>
                  <a:gd name="T52" fmla="*/ 2147483646 w 2370"/>
                  <a:gd name="T53" fmla="*/ 2147483646 h 4530"/>
                  <a:gd name="T54" fmla="*/ 2147483646 w 2370"/>
                  <a:gd name="T55" fmla="*/ 0 h 45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lnTo>
                      <a:pt x="735" y="560"/>
                    </a:ln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3711;p23"/>
              <p:cNvSpPr>
                <a:spLocks/>
              </p:cNvSpPr>
              <p:nvPr/>
            </p:nvSpPr>
            <p:spPr bwMode="auto">
              <a:xfrm>
                <a:off x="5108825" y="3284050"/>
                <a:ext cx="216850" cy="524725"/>
              </a:xfrm>
              <a:custGeom>
                <a:avLst/>
                <a:gdLst>
                  <a:gd name="T0" fmla="*/ 2147483646 w 8674"/>
                  <a:gd name="T1" fmla="*/ 9765625 h 20989"/>
                  <a:gd name="T2" fmla="*/ 2147483646 w 8674"/>
                  <a:gd name="T3" fmla="*/ 2147483646 h 20989"/>
                  <a:gd name="T4" fmla="*/ 2147483646 w 8674"/>
                  <a:gd name="T5" fmla="*/ 2147483646 h 20989"/>
                  <a:gd name="T6" fmla="*/ 654296875 w 8674"/>
                  <a:gd name="T7" fmla="*/ 2147483646 h 20989"/>
                  <a:gd name="T8" fmla="*/ 2147483646 w 8674"/>
                  <a:gd name="T9" fmla="*/ 2147483646 h 20989"/>
                  <a:gd name="T10" fmla="*/ 2147483646 w 8674"/>
                  <a:gd name="T11" fmla="*/ 2147483646 h 20989"/>
                  <a:gd name="T12" fmla="*/ 2147483646 w 8674"/>
                  <a:gd name="T13" fmla="*/ 2147483646 h 20989"/>
                  <a:gd name="T14" fmla="*/ 2147483646 w 8674"/>
                  <a:gd name="T15" fmla="*/ 2147483646 h 20989"/>
                  <a:gd name="T16" fmla="*/ 2147483646 w 8674"/>
                  <a:gd name="T17" fmla="*/ 2147483646 h 20989"/>
                  <a:gd name="T18" fmla="*/ 2147483646 w 8674"/>
                  <a:gd name="T19" fmla="*/ 2147483646 h 20989"/>
                  <a:gd name="T20" fmla="*/ 2147483646 w 8674"/>
                  <a:gd name="T21" fmla="*/ 9765625 h 209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0" name="Google Shape;3712;p23"/>
              <p:cNvSpPr/>
              <p:nvPr/>
            </p:nvSpPr>
            <p:spPr>
              <a:xfrm>
                <a:off x="5119109" y="3428847"/>
                <a:ext cx="140501" cy="333418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1" name="Google Shape;3713;p23"/>
              <p:cNvSpPr>
                <a:spLocks/>
              </p:cNvSpPr>
              <p:nvPr/>
            </p:nvSpPr>
            <p:spPr bwMode="auto">
              <a:xfrm>
                <a:off x="5081300" y="3658500"/>
                <a:ext cx="195175" cy="178050"/>
              </a:xfrm>
              <a:custGeom>
                <a:avLst/>
                <a:gdLst>
                  <a:gd name="T0" fmla="*/ 2147483646 w 7807"/>
                  <a:gd name="T1" fmla="*/ 9765625 h 7122"/>
                  <a:gd name="T2" fmla="*/ 2147483646 w 7807"/>
                  <a:gd name="T3" fmla="*/ 2147483646 h 7122"/>
                  <a:gd name="T4" fmla="*/ 2147483646 w 7807"/>
                  <a:gd name="T5" fmla="*/ 2147483646 h 7122"/>
                  <a:gd name="T6" fmla="*/ 2147483646 w 7807"/>
                  <a:gd name="T7" fmla="*/ 2147483646 h 7122"/>
                  <a:gd name="T8" fmla="*/ 2147483646 w 7807"/>
                  <a:gd name="T9" fmla="*/ 2147483646 h 7122"/>
                  <a:gd name="T10" fmla="*/ 2147483646 w 7807"/>
                  <a:gd name="T11" fmla="*/ 2147483646 h 7122"/>
                  <a:gd name="T12" fmla="*/ 986328125 w 7807"/>
                  <a:gd name="T13" fmla="*/ 2147483646 h 7122"/>
                  <a:gd name="T14" fmla="*/ 1630859375 w 7807"/>
                  <a:gd name="T15" fmla="*/ 2147483646 h 7122"/>
                  <a:gd name="T16" fmla="*/ 2147483646 w 7807"/>
                  <a:gd name="T17" fmla="*/ 2147483646 h 7122"/>
                  <a:gd name="T18" fmla="*/ 2147483646 w 7807"/>
                  <a:gd name="T19" fmla="*/ 2147483646 h 7122"/>
                  <a:gd name="T20" fmla="*/ 2147483646 w 7807"/>
                  <a:gd name="T21" fmla="*/ 2147483646 h 7122"/>
                  <a:gd name="T22" fmla="*/ 2147483646 w 7807"/>
                  <a:gd name="T23" fmla="*/ 2147483646 h 7122"/>
                  <a:gd name="T24" fmla="*/ 2147483646 w 7807"/>
                  <a:gd name="T25" fmla="*/ 2147483646 h 7122"/>
                  <a:gd name="T26" fmla="*/ 2147483646 w 7807"/>
                  <a:gd name="T27" fmla="*/ 2147483646 h 7122"/>
                  <a:gd name="T28" fmla="*/ 2147483646 w 7807"/>
                  <a:gd name="T29" fmla="*/ 2147483646 h 7122"/>
                  <a:gd name="T30" fmla="*/ 2147483646 w 7807"/>
                  <a:gd name="T31" fmla="*/ 810546875 h 7122"/>
                  <a:gd name="T32" fmla="*/ 2147483646 w 7807"/>
                  <a:gd name="T33" fmla="*/ 9765625 h 71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2" name="Google Shape;3714;p23"/>
              <p:cNvSpPr>
                <a:spLocks/>
              </p:cNvSpPr>
              <p:nvPr/>
            </p:nvSpPr>
            <p:spPr bwMode="auto">
              <a:xfrm>
                <a:off x="5238475" y="3203625"/>
                <a:ext cx="32150" cy="100825"/>
              </a:xfrm>
              <a:custGeom>
                <a:avLst/>
                <a:gdLst>
                  <a:gd name="T0" fmla="*/ 2147483646 w 1286"/>
                  <a:gd name="T1" fmla="*/ 0 h 4033"/>
                  <a:gd name="T2" fmla="*/ 1474609375 w 1286"/>
                  <a:gd name="T3" fmla="*/ 2147483646 h 4033"/>
                  <a:gd name="T4" fmla="*/ 498046875 w 1286"/>
                  <a:gd name="T5" fmla="*/ 2147483646 h 4033"/>
                  <a:gd name="T6" fmla="*/ 175781250 w 1286"/>
                  <a:gd name="T7" fmla="*/ 2147483646 h 4033"/>
                  <a:gd name="T8" fmla="*/ 2147483646 w 1286"/>
                  <a:gd name="T9" fmla="*/ 2147483646 h 4033"/>
                  <a:gd name="T10" fmla="*/ 2147483646 w 1286"/>
                  <a:gd name="T11" fmla="*/ 2147483646 h 4033"/>
                  <a:gd name="T12" fmla="*/ 2147483646 w 1286"/>
                  <a:gd name="T13" fmla="*/ 2147483646 h 4033"/>
                  <a:gd name="T14" fmla="*/ 2147483646 w 1286"/>
                  <a:gd name="T15" fmla="*/ 2147483646 h 4033"/>
                  <a:gd name="T16" fmla="*/ 2147483646 w 1286"/>
                  <a:gd name="T17" fmla="*/ 0 h 40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3" name="Google Shape;3715;p23"/>
              <p:cNvSpPr>
                <a:spLocks/>
              </p:cNvSpPr>
              <p:nvPr/>
            </p:nvSpPr>
            <p:spPr bwMode="auto">
              <a:xfrm>
                <a:off x="5231400" y="3196900"/>
                <a:ext cx="45075" cy="114275"/>
              </a:xfrm>
              <a:custGeom>
                <a:avLst/>
                <a:gdLst>
                  <a:gd name="T0" fmla="*/ 2147483646 w 1803"/>
                  <a:gd name="T1" fmla="*/ 2147483646 h 4571"/>
                  <a:gd name="T2" fmla="*/ 2147483646 w 1803"/>
                  <a:gd name="T3" fmla="*/ 2147483646 h 4571"/>
                  <a:gd name="T4" fmla="*/ 2147483646 w 1803"/>
                  <a:gd name="T5" fmla="*/ 2147483646 h 4571"/>
                  <a:gd name="T6" fmla="*/ 2147483646 w 1803"/>
                  <a:gd name="T7" fmla="*/ 2147483646 h 4571"/>
                  <a:gd name="T8" fmla="*/ 2147483646 w 1803"/>
                  <a:gd name="T9" fmla="*/ 2147483646 h 4571"/>
                  <a:gd name="T10" fmla="*/ 2147483646 w 1803"/>
                  <a:gd name="T11" fmla="*/ 2147483646 h 4571"/>
                  <a:gd name="T12" fmla="*/ 2147483646 w 1803"/>
                  <a:gd name="T13" fmla="*/ 2147483646 h 4571"/>
                  <a:gd name="T14" fmla="*/ 2147483646 w 1803"/>
                  <a:gd name="T15" fmla="*/ 2147483646 h 4571"/>
                  <a:gd name="T16" fmla="*/ 2147483646 w 1803"/>
                  <a:gd name="T17" fmla="*/ 2147483646 h 4571"/>
                  <a:gd name="T18" fmla="*/ 2147483646 w 1803"/>
                  <a:gd name="T19" fmla="*/ 2147483646 h 4571"/>
                  <a:gd name="T20" fmla="*/ 2147483646 w 1803"/>
                  <a:gd name="T21" fmla="*/ 2147483646 h 4571"/>
                  <a:gd name="T22" fmla="*/ 2147483646 w 1803"/>
                  <a:gd name="T23" fmla="*/ 2147483646 h 4571"/>
                  <a:gd name="T24" fmla="*/ 2147483646 w 1803"/>
                  <a:gd name="T25" fmla="*/ 2147483646 h 4571"/>
                  <a:gd name="T26" fmla="*/ 2147483646 w 1803"/>
                  <a:gd name="T27" fmla="*/ 0 h 4571"/>
                  <a:gd name="T28" fmla="*/ 1640625000 w 1803"/>
                  <a:gd name="T29" fmla="*/ 2147483646 h 4571"/>
                  <a:gd name="T30" fmla="*/ 654296875 w 1803"/>
                  <a:gd name="T31" fmla="*/ 2147483646 h 4571"/>
                  <a:gd name="T32" fmla="*/ 654296875 w 1803"/>
                  <a:gd name="T33" fmla="*/ 2147483646 h 4571"/>
                  <a:gd name="T34" fmla="*/ 9765625 w 1803"/>
                  <a:gd name="T35" fmla="*/ 2147483646 h 4571"/>
                  <a:gd name="T36" fmla="*/ 2147483646 w 1803"/>
                  <a:gd name="T37" fmla="*/ 2147483646 h 4571"/>
                  <a:gd name="T38" fmla="*/ 2147483646 w 1803"/>
                  <a:gd name="T39" fmla="*/ 2147483646 h 4571"/>
                  <a:gd name="T40" fmla="*/ 2147483646 w 1803"/>
                  <a:gd name="T41" fmla="*/ 2147483646 h 4571"/>
                  <a:gd name="T42" fmla="*/ 2147483646 w 1803"/>
                  <a:gd name="T43" fmla="*/ 2147483646 h 4571"/>
                  <a:gd name="T44" fmla="*/ 2147483646 w 1803"/>
                  <a:gd name="T45" fmla="*/ 2147483646 h 4571"/>
                  <a:gd name="T46" fmla="*/ 2147483646 w 1803"/>
                  <a:gd name="T47" fmla="*/ 2147483646 h 4571"/>
                  <a:gd name="T48" fmla="*/ 2147483646 w 1803"/>
                  <a:gd name="T49" fmla="*/ 2147483646 h 4571"/>
                  <a:gd name="T50" fmla="*/ 2147483646 w 1803"/>
                  <a:gd name="T51" fmla="*/ 0 h 45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10" name="Google Shape;3716;p23"/>
            <p:cNvSpPr>
              <a:spLocks/>
            </p:cNvSpPr>
            <p:nvPr/>
          </p:nvSpPr>
          <p:spPr bwMode="auto">
            <a:xfrm>
              <a:off x="84201" y="717002"/>
              <a:ext cx="1029326" cy="572687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2147483646 w 30756"/>
                <a:gd name="T51" fmla="*/ 2147483646 h 17113"/>
                <a:gd name="T52" fmla="*/ 2147483646 w 30756"/>
                <a:gd name="T53" fmla="*/ 2147483646 h 17113"/>
                <a:gd name="T54" fmla="*/ 2147483646 w 30756"/>
                <a:gd name="T55" fmla="*/ 2147483646 h 17113"/>
                <a:gd name="T56" fmla="*/ 2147483646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1" name="Google Shape;3717;p23"/>
            <p:cNvSpPr>
              <a:spLocks/>
            </p:cNvSpPr>
            <p:nvPr/>
          </p:nvSpPr>
          <p:spPr bwMode="auto">
            <a:xfrm>
              <a:off x="7507879" y="108017"/>
              <a:ext cx="1324153" cy="65320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2" name="Google Shape;3718;p23"/>
            <p:cNvSpPr>
              <a:spLocks/>
            </p:cNvSpPr>
            <p:nvPr/>
          </p:nvSpPr>
          <p:spPr bwMode="auto">
            <a:xfrm>
              <a:off x="8725075" y="1196911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3" name="Google Shape;3719;p23"/>
            <p:cNvGrpSpPr>
              <a:grpSpLocks/>
            </p:cNvGrpSpPr>
            <p:nvPr/>
          </p:nvGrpSpPr>
          <p:grpSpPr bwMode="auto"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118" name="Google Shape;3720;p23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3721;p23"/>
              <p:cNvSpPr>
                <a:spLocks/>
              </p:cNvSpPr>
              <p:nvPr/>
            </p:nvSpPr>
            <p:spPr bwMode="auto">
              <a:xfrm>
                <a:off x="5064200" y="4748075"/>
                <a:ext cx="1576800" cy="504600"/>
              </a:xfrm>
              <a:custGeom>
                <a:avLst/>
                <a:gdLst>
                  <a:gd name="T0" fmla="*/ 2147483646 w 63072"/>
                  <a:gd name="T1" fmla="*/ 595703125 h 20184"/>
                  <a:gd name="T2" fmla="*/ 2147483646 w 63072"/>
                  <a:gd name="T3" fmla="*/ 2147483646 h 20184"/>
                  <a:gd name="T4" fmla="*/ 2147483646 w 63072"/>
                  <a:gd name="T5" fmla="*/ 2147483646 h 20184"/>
                  <a:gd name="T6" fmla="*/ 2147483646 w 63072"/>
                  <a:gd name="T7" fmla="*/ 2147483646 h 20184"/>
                  <a:gd name="T8" fmla="*/ 2147483646 w 63072"/>
                  <a:gd name="T9" fmla="*/ 2147483646 h 20184"/>
                  <a:gd name="T10" fmla="*/ 2147483646 w 63072"/>
                  <a:gd name="T11" fmla="*/ 2147483646 h 20184"/>
                  <a:gd name="T12" fmla="*/ 2147483646 w 63072"/>
                  <a:gd name="T13" fmla="*/ 2147483646 h 20184"/>
                  <a:gd name="T14" fmla="*/ 2147483646 w 63072"/>
                  <a:gd name="T15" fmla="*/ 2147483646 h 20184"/>
                  <a:gd name="T16" fmla="*/ 0 w 63072"/>
                  <a:gd name="T17" fmla="*/ 2147483646 h 20184"/>
                  <a:gd name="T18" fmla="*/ 2147483646 w 63072"/>
                  <a:gd name="T19" fmla="*/ 2147483646 h 20184"/>
                  <a:gd name="T20" fmla="*/ 2147483646 w 63072"/>
                  <a:gd name="T21" fmla="*/ 2147483646 h 20184"/>
                  <a:gd name="T22" fmla="*/ 2147483646 w 63072"/>
                  <a:gd name="T23" fmla="*/ 2147483646 h 20184"/>
                  <a:gd name="T24" fmla="*/ 2147483646 w 63072"/>
                  <a:gd name="T25" fmla="*/ 2147483646 h 20184"/>
                  <a:gd name="T26" fmla="*/ 2147483646 w 63072"/>
                  <a:gd name="T27" fmla="*/ 2147483646 h 20184"/>
                  <a:gd name="T28" fmla="*/ 2147483646 w 63072"/>
                  <a:gd name="T29" fmla="*/ 2147483646 h 20184"/>
                  <a:gd name="T30" fmla="*/ 2147483646 w 63072"/>
                  <a:gd name="T31" fmla="*/ 2147483646 h 20184"/>
                  <a:gd name="T32" fmla="*/ 2147483646 w 63072"/>
                  <a:gd name="T33" fmla="*/ 2147483646 h 20184"/>
                  <a:gd name="T34" fmla="*/ 2147483646 w 63072"/>
                  <a:gd name="T35" fmla="*/ 2147483646 h 20184"/>
                  <a:gd name="T36" fmla="*/ 2147483646 w 63072"/>
                  <a:gd name="T37" fmla="*/ 2147483646 h 20184"/>
                  <a:gd name="T38" fmla="*/ 2147483646 w 63072"/>
                  <a:gd name="T39" fmla="*/ 2147483646 h 20184"/>
                  <a:gd name="T40" fmla="*/ 2147483646 w 63072"/>
                  <a:gd name="T41" fmla="*/ 2147483646 h 20184"/>
                  <a:gd name="T42" fmla="*/ 2147483646 w 63072"/>
                  <a:gd name="T43" fmla="*/ 2147483646 h 20184"/>
                  <a:gd name="T44" fmla="*/ 2147483646 w 63072"/>
                  <a:gd name="T45" fmla="*/ 2147483646 h 20184"/>
                  <a:gd name="T46" fmla="*/ 2147483646 w 63072"/>
                  <a:gd name="T47" fmla="*/ 2147483646 h 20184"/>
                  <a:gd name="T48" fmla="*/ 2147483646 w 63072"/>
                  <a:gd name="T49" fmla="*/ 2147483646 h 20184"/>
                  <a:gd name="T50" fmla="*/ 2147483646 w 63072"/>
                  <a:gd name="T51" fmla="*/ 2147483646 h 20184"/>
                  <a:gd name="T52" fmla="*/ 2147483646 w 63072"/>
                  <a:gd name="T53" fmla="*/ 2147483646 h 20184"/>
                  <a:gd name="T54" fmla="*/ 2147483646 w 63072"/>
                  <a:gd name="T55" fmla="*/ 2147483646 h 20184"/>
                  <a:gd name="T56" fmla="*/ 2147483646 w 63072"/>
                  <a:gd name="T57" fmla="*/ 2147483646 h 20184"/>
                  <a:gd name="T58" fmla="*/ 2147483646 w 63072"/>
                  <a:gd name="T59" fmla="*/ 2147483646 h 20184"/>
                  <a:gd name="T60" fmla="*/ 2147483646 w 63072"/>
                  <a:gd name="T61" fmla="*/ 2147483646 h 20184"/>
                  <a:gd name="T62" fmla="*/ 2147483646 w 63072"/>
                  <a:gd name="T63" fmla="*/ 2147483646 h 20184"/>
                  <a:gd name="T64" fmla="*/ 2147483646 w 63072"/>
                  <a:gd name="T65" fmla="*/ 2147483646 h 20184"/>
                  <a:gd name="T66" fmla="*/ 2147483646 w 63072"/>
                  <a:gd name="T67" fmla="*/ 2147483646 h 20184"/>
                  <a:gd name="T68" fmla="*/ 2147483646 w 63072"/>
                  <a:gd name="T69" fmla="*/ 2147483646 h 20184"/>
                  <a:gd name="T70" fmla="*/ 2147483646 w 63072"/>
                  <a:gd name="T71" fmla="*/ 2147483646 h 201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" name="Google Shape;3722;p23"/>
            <p:cNvGrpSpPr>
              <a:grpSpLocks/>
            </p:cNvGrpSpPr>
            <p:nvPr/>
          </p:nvGrpSpPr>
          <p:grpSpPr bwMode="auto"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90" name="Google Shape;3723;p23"/>
              <p:cNvSpPr/>
              <p:nvPr/>
            </p:nvSpPr>
            <p:spPr>
              <a:xfrm>
                <a:off x="974785" y="681783"/>
                <a:ext cx="409608" cy="659708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3724;p23"/>
              <p:cNvSpPr/>
              <p:nvPr/>
            </p:nvSpPr>
            <p:spPr>
              <a:xfrm>
                <a:off x="581847" y="1004493"/>
                <a:ext cx="701334" cy="43464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3725;p23"/>
              <p:cNvSpPr/>
              <p:nvPr/>
            </p:nvSpPr>
            <p:spPr>
              <a:xfrm>
                <a:off x="754502" y="1405795"/>
                <a:ext cx="546541" cy="465606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3726;p23"/>
              <p:cNvSpPr/>
              <p:nvPr/>
            </p:nvSpPr>
            <p:spPr>
              <a:xfrm>
                <a:off x="1206976" y="1420084"/>
                <a:ext cx="334593" cy="648991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3727;p23"/>
              <p:cNvSpPr/>
              <p:nvPr/>
            </p:nvSpPr>
            <p:spPr>
              <a:xfrm>
                <a:off x="1323666" y="791338"/>
                <a:ext cx="502484" cy="550153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3728;p23"/>
              <p:cNvSpPr/>
              <p:nvPr/>
            </p:nvSpPr>
            <p:spPr>
              <a:xfrm>
                <a:off x="1301043" y="1287905"/>
                <a:ext cx="631082" cy="358433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3729;p23"/>
              <p:cNvSpPr>
                <a:spLocks/>
              </p:cNvSpPr>
              <p:nvPr/>
            </p:nvSpPr>
            <p:spPr bwMode="auto">
              <a:xfrm>
                <a:off x="1259250" y="1456575"/>
                <a:ext cx="128600" cy="438325"/>
              </a:xfrm>
              <a:custGeom>
                <a:avLst/>
                <a:gdLst>
                  <a:gd name="T0" fmla="*/ 2147483646 w 5144"/>
                  <a:gd name="T1" fmla="*/ 0 h 17533"/>
                  <a:gd name="T2" fmla="*/ 2147483646 w 5144"/>
                  <a:gd name="T3" fmla="*/ 2147483646 h 17533"/>
                  <a:gd name="T4" fmla="*/ 2147483646 w 5144"/>
                  <a:gd name="T5" fmla="*/ 2147483646 h 17533"/>
                  <a:gd name="T6" fmla="*/ 2147483646 w 5144"/>
                  <a:gd name="T7" fmla="*/ 2147483646 h 17533"/>
                  <a:gd name="T8" fmla="*/ 2147483646 w 5144"/>
                  <a:gd name="T9" fmla="*/ 2147483646 h 17533"/>
                  <a:gd name="T10" fmla="*/ 2147483646 w 5144"/>
                  <a:gd name="T11" fmla="*/ 2147483646 h 17533"/>
                  <a:gd name="T12" fmla="*/ 2147483646 w 5144"/>
                  <a:gd name="T13" fmla="*/ 0 h 175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3730;p23"/>
              <p:cNvSpPr>
                <a:spLocks/>
              </p:cNvSpPr>
              <p:nvPr/>
            </p:nvSpPr>
            <p:spPr bwMode="auto">
              <a:xfrm>
                <a:off x="1278425" y="1436350"/>
                <a:ext cx="170225" cy="375075"/>
              </a:xfrm>
              <a:custGeom>
                <a:avLst/>
                <a:gdLst>
                  <a:gd name="T0" fmla="*/ 2147483646 w 6809"/>
                  <a:gd name="T1" fmla="*/ 0 h 15003"/>
                  <a:gd name="T2" fmla="*/ 2147483646 w 6809"/>
                  <a:gd name="T3" fmla="*/ 2147483646 h 15003"/>
                  <a:gd name="T4" fmla="*/ 2147483646 w 6809"/>
                  <a:gd name="T5" fmla="*/ 2147483646 h 15003"/>
                  <a:gd name="T6" fmla="*/ 2147483646 w 6809"/>
                  <a:gd name="T7" fmla="*/ 2147483646 h 15003"/>
                  <a:gd name="T8" fmla="*/ 2147483646 w 6809"/>
                  <a:gd name="T9" fmla="*/ 2147483646 h 15003"/>
                  <a:gd name="T10" fmla="*/ 2147483646 w 6809"/>
                  <a:gd name="T11" fmla="*/ 2147483646 h 15003"/>
                  <a:gd name="T12" fmla="*/ 2147483646 w 6809"/>
                  <a:gd name="T13" fmla="*/ 0 h 150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3731;p23"/>
              <p:cNvSpPr>
                <a:spLocks/>
              </p:cNvSpPr>
              <p:nvPr/>
            </p:nvSpPr>
            <p:spPr bwMode="auto">
              <a:xfrm>
                <a:off x="1256375" y="1484350"/>
                <a:ext cx="69925" cy="372750"/>
              </a:xfrm>
              <a:custGeom>
                <a:avLst/>
                <a:gdLst>
                  <a:gd name="T0" fmla="*/ 2147483646 w 2797"/>
                  <a:gd name="T1" fmla="*/ 9765625 h 14910"/>
                  <a:gd name="T2" fmla="*/ 302734375 w 2797"/>
                  <a:gd name="T3" fmla="*/ 2147483646 h 14910"/>
                  <a:gd name="T4" fmla="*/ 2147483646 w 2797"/>
                  <a:gd name="T5" fmla="*/ 2147483646 h 14910"/>
                  <a:gd name="T6" fmla="*/ 2147483646 w 2797"/>
                  <a:gd name="T7" fmla="*/ 2147483646 h 14910"/>
                  <a:gd name="T8" fmla="*/ 2147483646 w 2797"/>
                  <a:gd name="T9" fmla="*/ 2147483646 h 14910"/>
                  <a:gd name="T10" fmla="*/ 2147483646 w 2797"/>
                  <a:gd name="T11" fmla="*/ 2147483646 h 14910"/>
                  <a:gd name="T12" fmla="*/ 2147483646 w 2797"/>
                  <a:gd name="T13" fmla="*/ 9765625 h 149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3732;p23"/>
              <p:cNvSpPr>
                <a:spLocks/>
              </p:cNvSpPr>
              <p:nvPr/>
            </p:nvSpPr>
            <p:spPr bwMode="auto">
              <a:xfrm>
                <a:off x="987250" y="1441975"/>
                <a:ext cx="298650" cy="242300"/>
              </a:xfrm>
              <a:custGeom>
                <a:avLst/>
                <a:gdLst>
                  <a:gd name="T0" fmla="*/ 2147483646 w 11946"/>
                  <a:gd name="T1" fmla="*/ 9765625 h 9692"/>
                  <a:gd name="T2" fmla="*/ 2147483646 w 11946"/>
                  <a:gd name="T3" fmla="*/ 830078125 h 9692"/>
                  <a:gd name="T4" fmla="*/ 644531250 w 11946"/>
                  <a:gd name="T5" fmla="*/ 2147483646 h 9692"/>
                  <a:gd name="T6" fmla="*/ 2147483646 w 11946"/>
                  <a:gd name="T7" fmla="*/ 2147483646 h 9692"/>
                  <a:gd name="T8" fmla="*/ 2147483646 w 11946"/>
                  <a:gd name="T9" fmla="*/ 2147483646 h 9692"/>
                  <a:gd name="T10" fmla="*/ 2147483646 w 11946"/>
                  <a:gd name="T11" fmla="*/ 2147483646 h 9692"/>
                  <a:gd name="T12" fmla="*/ 2147483646 w 11946"/>
                  <a:gd name="T13" fmla="*/ 9765625 h 96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0" name="Google Shape;3733;p23"/>
              <p:cNvSpPr>
                <a:spLocks/>
              </p:cNvSpPr>
              <p:nvPr/>
            </p:nvSpPr>
            <p:spPr bwMode="auto">
              <a:xfrm>
                <a:off x="1125950" y="1425825"/>
                <a:ext cx="212075" cy="231125"/>
              </a:xfrm>
              <a:custGeom>
                <a:avLst/>
                <a:gdLst>
                  <a:gd name="T0" fmla="*/ 2147483646 w 8483"/>
                  <a:gd name="T1" fmla="*/ 0 h 9245"/>
                  <a:gd name="T2" fmla="*/ 2147483646 w 8483"/>
                  <a:gd name="T3" fmla="*/ 2147483646 h 9245"/>
                  <a:gd name="T4" fmla="*/ 488281250 w 8483"/>
                  <a:gd name="T5" fmla="*/ 2147483646 h 9245"/>
                  <a:gd name="T6" fmla="*/ 2147483646 w 8483"/>
                  <a:gd name="T7" fmla="*/ 2147483646 h 9245"/>
                  <a:gd name="T8" fmla="*/ 2147483646 w 8483"/>
                  <a:gd name="T9" fmla="*/ 2147483646 h 9245"/>
                  <a:gd name="T10" fmla="*/ 2147483646 w 8483"/>
                  <a:gd name="T11" fmla="*/ 2147483646 h 9245"/>
                  <a:gd name="T12" fmla="*/ 2147483646 w 8483"/>
                  <a:gd name="T13" fmla="*/ 0 h 92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3734;p23"/>
              <p:cNvSpPr>
                <a:spLocks/>
              </p:cNvSpPr>
              <p:nvPr/>
            </p:nvSpPr>
            <p:spPr bwMode="auto">
              <a:xfrm>
                <a:off x="872725" y="1410800"/>
                <a:ext cx="414450" cy="218025"/>
              </a:xfrm>
              <a:custGeom>
                <a:avLst/>
                <a:gdLst>
                  <a:gd name="T0" fmla="*/ 2147483646 w 16578"/>
                  <a:gd name="T1" fmla="*/ 0 h 8721"/>
                  <a:gd name="T2" fmla="*/ 2147483646 w 16578"/>
                  <a:gd name="T3" fmla="*/ 839843750 h 8721"/>
                  <a:gd name="T4" fmla="*/ 1445312500 w 16578"/>
                  <a:gd name="T5" fmla="*/ 2147483646 h 8721"/>
                  <a:gd name="T6" fmla="*/ 2147483646 w 16578"/>
                  <a:gd name="T7" fmla="*/ 2147483646 h 8721"/>
                  <a:gd name="T8" fmla="*/ 2147483646 w 16578"/>
                  <a:gd name="T9" fmla="*/ 2147483646 h 8721"/>
                  <a:gd name="T10" fmla="*/ 2147483646 w 16578"/>
                  <a:gd name="T11" fmla="*/ 2147483646 h 8721"/>
                  <a:gd name="T12" fmla="*/ 2147483646 w 16578"/>
                  <a:gd name="T13" fmla="*/ 0 h 87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3735;p23"/>
              <p:cNvSpPr>
                <a:spLocks/>
              </p:cNvSpPr>
              <p:nvPr/>
            </p:nvSpPr>
            <p:spPr bwMode="auto">
              <a:xfrm>
                <a:off x="980400" y="1404150"/>
                <a:ext cx="289450" cy="134325"/>
              </a:xfrm>
              <a:custGeom>
                <a:avLst/>
                <a:gdLst>
                  <a:gd name="T0" fmla="*/ 2147483646 w 11578"/>
                  <a:gd name="T1" fmla="*/ 0 h 5373"/>
                  <a:gd name="T2" fmla="*/ 2147483646 w 11578"/>
                  <a:gd name="T3" fmla="*/ 2147483646 h 5373"/>
                  <a:gd name="T4" fmla="*/ 947265625 w 11578"/>
                  <a:gd name="T5" fmla="*/ 2147483646 h 5373"/>
                  <a:gd name="T6" fmla="*/ 2147483646 w 11578"/>
                  <a:gd name="T7" fmla="*/ 2147483646 h 5373"/>
                  <a:gd name="T8" fmla="*/ 2147483646 w 11578"/>
                  <a:gd name="T9" fmla="*/ 2147483646 h 5373"/>
                  <a:gd name="T10" fmla="*/ 2147483646 w 11578"/>
                  <a:gd name="T11" fmla="*/ 2147483646 h 5373"/>
                  <a:gd name="T12" fmla="*/ 2147483646 w 11578"/>
                  <a:gd name="T13" fmla="*/ 2147483646 h 5373"/>
                  <a:gd name="T14" fmla="*/ 2147483646 w 11578"/>
                  <a:gd name="T15" fmla="*/ 2147483646 h 5373"/>
                  <a:gd name="T16" fmla="*/ 2147483646 w 11578"/>
                  <a:gd name="T17" fmla="*/ 2147483646 h 5373"/>
                  <a:gd name="T18" fmla="*/ 2147483646 w 11578"/>
                  <a:gd name="T19" fmla="*/ 166015625 h 5373"/>
                  <a:gd name="T20" fmla="*/ 2147483646 w 11578"/>
                  <a:gd name="T21" fmla="*/ 0 h 53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3736;p23"/>
              <p:cNvSpPr>
                <a:spLocks/>
              </p:cNvSpPr>
              <p:nvPr/>
            </p:nvSpPr>
            <p:spPr bwMode="auto">
              <a:xfrm>
                <a:off x="789025" y="1324225"/>
                <a:ext cx="491750" cy="121800"/>
              </a:xfrm>
              <a:custGeom>
                <a:avLst/>
                <a:gdLst>
                  <a:gd name="T0" fmla="*/ 2147483646 w 19670"/>
                  <a:gd name="T1" fmla="*/ 9765625 h 4872"/>
                  <a:gd name="T2" fmla="*/ 2147483646 w 19670"/>
                  <a:gd name="T3" fmla="*/ 2147483646 h 4872"/>
                  <a:gd name="T4" fmla="*/ 2147483646 w 19670"/>
                  <a:gd name="T5" fmla="*/ 2147483646 h 4872"/>
                  <a:gd name="T6" fmla="*/ 2147483646 w 19670"/>
                  <a:gd name="T7" fmla="*/ 2147483646 h 4872"/>
                  <a:gd name="T8" fmla="*/ 2147483646 w 19670"/>
                  <a:gd name="T9" fmla="*/ 2147483646 h 4872"/>
                  <a:gd name="T10" fmla="*/ 2147483646 w 19670"/>
                  <a:gd name="T11" fmla="*/ 2147483646 h 4872"/>
                  <a:gd name="T12" fmla="*/ 2147483646 w 19670"/>
                  <a:gd name="T13" fmla="*/ 9765625 h 48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3737;p23"/>
              <p:cNvSpPr>
                <a:spLocks/>
              </p:cNvSpPr>
              <p:nvPr/>
            </p:nvSpPr>
            <p:spPr bwMode="auto">
              <a:xfrm>
                <a:off x="981525" y="1249500"/>
                <a:ext cx="328025" cy="181475"/>
              </a:xfrm>
              <a:custGeom>
                <a:avLst/>
                <a:gdLst>
                  <a:gd name="T0" fmla="*/ 2147483646 w 13121"/>
                  <a:gd name="T1" fmla="*/ 0 h 7259"/>
                  <a:gd name="T2" fmla="*/ 1689453125 w 13121"/>
                  <a:gd name="T3" fmla="*/ 2147483646 h 7259"/>
                  <a:gd name="T4" fmla="*/ 2147483646 w 13121"/>
                  <a:gd name="T5" fmla="*/ 2147483646 h 7259"/>
                  <a:gd name="T6" fmla="*/ 2147483646 w 13121"/>
                  <a:gd name="T7" fmla="*/ 2147483646 h 7259"/>
                  <a:gd name="T8" fmla="*/ 2147483646 w 13121"/>
                  <a:gd name="T9" fmla="*/ 2147483646 h 7259"/>
                  <a:gd name="T10" fmla="*/ 2147483646 w 13121"/>
                  <a:gd name="T11" fmla="*/ 19531250 h 7259"/>
                  <a:gd name="T12" fmla="*/ 2147483646 w 13121"/>
                  <a:gd name="T13" fmla="*/ 0 h 72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3738;p23"/>
              <p:cNvSpPr>
                <a:spLocks/>
              </p:cNvSpPr>
              <p:nvPr/>
            </p:nvSpPr>
            <p:spPr bwMode="auto">
              <a:xfrm>
                <a:off x="973500" y="1174075"/>
                <a:ext cx="356800" cy="239800"/>
              </a:xfrm>
              <a:custGeom>
                <a:avLst/>
                <a:gdLst>
                  <a:gd name="T0" fmla="*/ 2147483646 w 14272"/>
                  <a:gd name="T1" fmla="*/ 9765625 h 9592"/>
                  <a:gd name="T2" fmla="*/ 1855468750 w 14272"/>
                  <a:gd name="T3" fmla="*/ 2147483646 h 9592"/>
                  <a:gd name="T4" fmla="*/ 2147483646 w 14272"/>
                  <a:gd name="T5" fmla="*/ 2147483646 h 9592"/>
                  <a:gd name="T6" fmla="*/ 2147483646 w 14272"/>
                  <a:gd name="T7" fmla="*/ 2147483646 h 9592"/>
                  <a:gd name="T8" fmla="*/ 2147483646 w 14272"/>
                  <a:gd name="T9" fmla="*/ 2147483646 h 9592"/>
                  <a:gd name="T10" fmla="*/ 2147483646 w 14272"/>
                  <a:gd name="T11" fmla="*/ 97656250 h 9592"/>
                  <a:gd name="T12" fmla="*/ 2147483646 w 14272"/>
                  <a:gd name="T13" fmla="*/ 9765625 h 95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3739;p23"/>
              <p:cNvSpPr>
                <a:spLocks/>
              </p:cNvSpPr>
              <p:nvPr/>
            </p:nvSpPr>
            <p:spPr bwMode="auto">
              <a:xfrm>
                <a:off x="1137400" y="950450"/>
                <a:ext cx="180600" cy="461200"/>
              </a:xfrm>
              <a:custGeom>
                <a:avLst/>
                <a:gdLst>
                  <a:gd name="T0" fmla="*/ 1767578125 w 7224"/>
                  <a:gd name="T1" fmla="*/ 9765625 h 18448"/>
                  <a:gd name="T2" fmla="*/ 175781250 w 7224"/>
                  <a:gd name="T3" fmla="*/ 2147483646 h 18448"/>
                  <a:gd name="T4" fmla="*/ 2147483646 w 7224"/>
                  <a:gd name="T5" fmla="*/ 2147483646 h 18448"/>
                  <a:gd name="T6" fmla="*/ 2147483646 w 7224"/>
                  <a:gd name="T7" fmla="*/ 2147483646 h 18448"/>
                  <a:gd name="T8" fmla="*/ 2147483646 w 7224"/>
                  <a:gd name="T9" fmla="*/ 2147483646 h 18448"/>
                  <a:gd name="T10" fmla="*/ 2147483646 w 7224"/>
                  <a:gd name="T11" fmla="*/ 1376953125 h 18448"/>
                  <a:gd name="T12" fmla="*/ 1767578125 w 7224"/>
                  <a:gd name="T13" fmla="*/ 9765625 h 184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3740;p23"/>
              <p:cNvSpPr>
                <a:spLocks/>
              </p:cNvSpPr>
              <p:nvPr/>
            </p:nvSpPr>
            <p:spPr bwMode="auto">
              <a:xfrm>
                <a:off x="1214125" y="977300"/>
                <a:ext cx="139375" cy="450850"/>
              </a:xfrm>
              <a:custGeom>
                <a:avLst/>
                <a:gdLst>
                  <a:gd name="T0" fmla="*/ 1865234375 w 5575"/>
                  <a:gd name="T1" fmla="*/ 0 h 18034"/>
                  <a:gd name="T2" fmla="*/ 175781250 w 5575"/>
                  <a:gd name="T3" fmla="*/ 2147483646 h 18034"/>
                  <a:gd name="T4" fmla="*/ 2147483646 w 5575"/>
                  <a:gd name="T5" fmla="*/ 2147483646 h 18034"/>
                  <a:gd name="T6" fmla="*/ 2147483646 w 5575"/>
                  <a:gd name="T7" fmla="*/ 2147483646 h 18034"/>
                  <a:gd name="T8" fmla="*/ 2147483646 w 5575"/>
                  <a:gd name="T9" fmla="*/ 2147483646 h 18034"/>
                  <a:gd name="T10" fmla="*/ 2147483646 w 5575"/>
                  <a:gd name="T11" fmla="*/ 1269531250 h 18034"/>
                  <a:gd name="T12" fmla="*/ 1865234375 w 5575"/>
                  <a:gd name="T13" fmla="*/ 0 h 180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3741;p23"/>
              <p:cNvSpPr>
                <a:spLocks/>
              </p:cNvSpPr>
              <p:nvPr/>
            </p:nvSpPr>
            <p:spPr bwMode="auto">
              <a:xfrm>
                <a:off x="1288100" y="1008875"/>
                <a:ext cx="84550" cy="411475"/>
              </a:xfrm>
              <a:custGeom>
                <a:avLst/>
                <a:gdLst>
                  <a:gd name="T0" fmla="*/ 2050781250 w 3382"/>
                  <a:gd name="T1" fmla="*/ 9765625 h 16459"/>
                  <a:gd name="T2" fmla="*/ 371093750 w 3382"/>
                  <a:gd name="T3" fmla="*/ 2001953125 h 16459"/>
                  <a:gd name="T4" fmla="*/ 2147483646 w 3382"/>
                  <a:gd name="T5" fmla="*/ 2147483646 h 16459"/>
                  <a:gd name="T6" fmla="*/ 2147483646 w 3382"/>
                  <a:gd name="T7" fmla="*/ 2147483646 h 16459"/>
                  <a:gd name="T8" fmla="*/ 2147483646 w 3382"/>
                  <a:gd name="T9" fmla="*/ 2147483646 h 16459"/>
                  <a:gd name="T10" fmla="*/ 2147483646 w 3382"/>
                  <a:gd name="T11" fmla="*/ 1113281250 h 16459"/>
                  <a:gd name="T12" fmla="*/ 2050781250 w 3382"/>
                  <a:gd name="T13" fmla="*/ 9765625 h 164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3742;p23"/>
              <p:cNvSpPr>
                <a:spLocks/>
              </p:cNvSpPr>
              <p:nvPr/>
            </p:nvSpPr>
            <p:spPr bwMode="auto">
              <a:xfrm>
                <a:off x="1308525" y="1001450"/>
                <a:ext cx="276000" cy="379950"/>
              </a:xfrm>
              <a:custGeom>
                <a:avLst/>
                <a:gdLst>
                  <a:gd name="T0" fmla="*/ 2147483646 w 11040"/>
                  <a:gd name="T1" fmla="*/ 9765625 h 15198"/>
                  <a:gd name="T2" fmla="*/ 2147483646 w 11040"/>
                  <a:gd name="T3" fmla="*/ 742187500 h 15198"/>
                  <a:gd name="T4" fmla="*/ 2147483646 w 11040"/>
                  <a:gd name="T5" fmla="*/ 2147483646 h 15198"/>
                  <a:gd name="T6" fmla="*/ 2147483646 w 11040"/>
                  <a:gd name="T7" fmla="*/ 2147483646 h 15198"/>
                  <a:gd name="T8" fmla="*/ 2147483646 w 11040"/>
                  <a:gd name="T9" fmla="*/ 2147483646 h 15198"/>
                  <a:gd name="T10" fmla="*/ 2147483646 w 11040"/>
                  <a:gd name="T11" fmla="*/ 2147483646 h 15198"/>
                  <a:gd name="T12" fmla="*/ 2147483646 w 11040"/>
                  <a:gd name="T13" fmla="*/ 9765625 h 15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0" name="Google Shape;3743;p23"/>
              <p:cNvSpPr>
                <a:spLocks/>
              </p:cNvSpPr>
              <p:nvPr/>
            </p:nvSpPr>
            <p:spPr bwMode="auto">
              <a:xfrm>
                <a:off x="1296875" y="1110600"/>
                <a:ext cx="319475" cy="325350"/>
              </a:xfrm>
              <a:custGeom>
                <a:avLst/>
                <a:gdLst>
                  <a:gd name="T0" fmla="*/ 2147483646 w 12779"/>
                  <a:gd name="T1" fmla="*/ 0 h 13014"/>
                  <a:gd name="T2" fmla="*/ 2147483646 w 12779"/>
                  <a:gd name="T3" fmla="*/ 556640625 h 13014"/>
                  <a:gd name="T4" fmla="*/ 2147483646 w 12779"/>
                  <a:gd name="T5" fmla="*/ 2147483646 h 13014"/>
                  <a:gd name="T6" fmla="*/ 2147483646 w 12779"/>
                  <a:gd name="T7" fmla="*/ 2147483646 h 13014"/>
                  <a:gd name="T8" fmla="*/ 2147483646 w 12779"/>
                  <a:gd name="T9" fmla="*/ 2147483646 h 13014"/>
                  <a:gd name="T10" fmla="*/ 2147483646 w 12779"/>
                  <a:gd name="T11" fmla="*/ 2147483646 h 13014"/>
                  <a:gd name="T12" fmla="*/ 2147483646 w 12779"/>
                  <a:gd name="T13" fmla="*/ 0 h 130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1" name="Google Shape;3744;p23"/>
              <p:cNvSpPr>
                <a:spLocks/>
              </p:cNvSpPr>
              <p:nvPr/>
            </p:nvSpPr>
            <p:spPr bwMode="auto">
              <a:xfrm>
                <a:off x="1281425" y="1174950"/>
                <a:ext cx="353375" cy="261450"/>
              </a:xfrm>
              <a:custGeom>
                <a:avLst/>
                <a:gdLst>
                  <a:gd name="T0" fmla="*/ 2147483646 w 14135"/>
                  <a:gd name="T1" fmla="*/ 0 h 10458"/>
                  <a:gd name="T2" fmla="*/ 2147483646 w 14135"/>
                  <a:gd name="T3" fmla="*/ 351562500 h 10458"/>
                  <a:gd name="T4" fmla="*/ 2147483646 w 14135"/>
                  <a:gd name="T5" fmla="*/ 2147483646 h 10458"/>
                  <a:gd name="T6" fmla="*/ 2147483646 w 14135"/>
                  <a:gd name="T7" fmla="*/ 2147483646 h 10458"/>
                  <a:gd name="T8" fmla="*/ 2147483646 w 14135"/>
                  <a:gd name="T9" fmla="*/ 2147483646 h 10458"/>
                  <a:gd name="T10" fmla="*/ 2147483646 w 14135"/>
                  <a:gd name="T11" fmla="*/ 2147483646 h 10458"/>
                  <a:gd name="T12" fmla="*/ 2147483646 w 14135"/>
                  <a:gd name="T13" fmla="*/ 0 h 104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3745;p23"/>
              <p:cNvSpPr>
                <a:spLocks/>
              </p:cNvSpPr>
              <p:nvPr/>
            </p:nvSpPr>
            <p:spPr bwMode="auto">
              <a:xfrm>
                <a:off x="1290625" y="1350725"/>
                <a:ext cx="465300" cy="87950"/>
              </a:xfrm>
              <a:custGeom>
                <a:avLst/>
                <a:gdLst>
                  <a:gd name="T0" fmla="*/ 2147483646 w 18612"/>
                  <a:gd name="T1" fmla="*/ 0 h 3518"/>
                  <a:gd name="T2" fmla="*/ 2147483646 w 18612"/>
                  <a:gd name="T3" fmla="*/ 2147483646 h 3518"/>
                  <a:gd name="T4" fmla="*/ 2147483646 w 18612"/>
                  <a:gd name="T5" fmla="*/ 2147483646 h 3518"/>
                  <a:gd name="T6" fmla="*/ 2147483646 w 18612"/>
                  <a:gd name="T7" fmla="*/ 2147483646 h 3518"/>
                  <a:gd name="T8" fmla="*/ 2147483646 w 18612"/>
                  <a:gd name="T9" fmla="*/ 2147483646 h 3518"/>
                  <a:gd name="T10" fmla="*/ 2147483646 w 18612"/>
                  <a:gd name="T11" fmla="*/ 2147483646 h 3518"/>
                  <a:gd name="T12" fmla="*/ 2147483646 w 18612"/>
                  <a:gd name="T13" fmla="*/ 2147483646 h 3518"/>
                  <a:gd name="T14" fmla="*/ 2147483646 w 18612"/>
                  <a:gd name="T15" fmla="*/ 2147483646 h 3518"/>
                  <a:gd name="T16" fmla="*/ 2147483646 w 18612"/>
                  <a:gd name="T17" fmla="*/ 0 h 35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3746;p23"/>
              <p:cNvSpPr>
                <a:spLocks/>
              </p:cNvSpPr>
              <p:nvPr/>
            </p:nvSpPr>
            <p:spPr bwMode="auto">
              <a:xfrm>
                <a:off x="1303125" y="1429000"/>
                <a:ext cx="401400" cy="68750"/>
              </a:xfrm>
              <a:custGeom>
                <a:avLst/>
                <a:gdLst>
                  <a:gd name="T0" fmla="*/ 2147483646 w 16056"/>
                  <a:gd name="T1" fmla="*/ 9765625 h 2750"/>
                  <a:gd name="T2" fmla="*/ 2147483646 w 16056"/>
                  <a:gd name="T3" fmla="*/ 253906250 h 2750"/>
                  <a:gd name="T4" fmla="*/ 2147483646 w 16056"/>
                  <a:gd name="T5" fmla="*/ 2147483646 h 2750"/>
                  <a:gd name="T6" fmla="*/ 2147483646 w 16056"/>
                  <a:gd name="T7" fmla="*/ 2147483646 h 2750"/>
                  <a:gd name="T8" fmla="*/ 2147483646 w 16056"/>
                  <a:gd name="T9" fmla="*/ 2147483646 h 2750"/>
                  <a:gd name="T10" fmla="*/ 2147483646 w 16056"/>
                  <a:gd name="T11" fmla="*/ 2147483646 h 2750"/>
                  <a:gd name="T12" fmla="*/ 2147483646 w 16056"/>
                  <a:gd name="T13" fmla="*/ 2147483646 h 2750"/>
                  <a:gd name="T14" fmla="*/ 2147483646 w 16056"/>
                  <a:gd name="T15" fmla="*/ 2147483646 h 2750"/>
                  <a:gd name="T16" fmla="*/ 2147483646 w 16056"/>
                  <a:gd name="T17" fmla="*/ 9765625 h 27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3747;p23"/>
              <p:cNvSpPr>
                <a:spLocks/>
              </p:cNvSpPr>
              <p:nvPr/>
            </p:nvSpPr>
            <p:spPr bwMode="auto">
              <a:xfrm>
                <a:off x="1295700" y="1386875"/>
                <a:ext cx="344450" cy="74750"/>
              </a:xfrm>
              <a:custGeom>
                <a:avLst/>
                <a:gdLst>
                  <a:gd name="T0" fmla="*/ 2147483646 w 13778"/>
                  <a:gd name="T1" fmla="*/ 0 h 2990"/>
                  <a:gd name="T2" fmla="*/ 2147483646 w 13778"/>
                  <a:gd name="T3" fmla="*/ 2147483646 h 2990"/>
                  <a:gd name="T4" fmla="*/ 2147483646 w 13778"/>
                  <a:gd name="T5" fmla="*/ 2147483646 h 2990"/>
                  <a:gd name="T6" fmla="*/ 2147483646 w 13778"/>
                  <a:gd name="T7" fmla="*/ 2147483646 h 2990"/>
                  <a:gd name="T8" fmla="*/ 2147483646 w 13778"/>
                  <a:gd name="T9" fmla="*/ 2147483646 h 2990"/>
                  <a:gd name="T10" fmla="*/ 2147483646 w 13778"/>
                  <a:gd name="T11" fmla="*/ 2147483646 h 2990"/>
                  <a:gd name="T12" fmla="*/ 2147483646 w 13778"/>
                  <a:gd name="T13" fmla="*/ 2147483646 h 2990"/>
                  <a:gd name="T14" fmla="*/ 2147483646 w 13778"/>
                  <a:gd name="T15" fmla="*/ 0 h 29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5" name="Google Shape;3748;p23"/>
              <p:cNvSpPr>
                <a:spLocks/>
              </p:cNvSpPr>
              <p:nvPr/>
            </p:nvSpPr>
            <p:spPr bwMode="auto">
              <a:xfrm>
                <a:off x="1275475" y="1444025"/>
                <a:ext cx="345175" cy="106875"/>
              </a:xfrm>
              <a:custGeom>
                <a:avLst/>
                <a:gdLst>
                  <a:gd name="T0" fmla="*/ 2147483646 w 13807"/>
                  <a:gd name="T1" fmla="*/ 9765625 h 4275"/>
                  <a:gd name="T2" fmla="*/ 2147483646 w 13807"/>
                  <a:gd name="T3" fmla="*/ 2147483646 h 4275"/>
                  <a:gd name="T4" fmla="*/ 2147483646 w 13807"/>
                  <a:gd name="T5" fmla="*/ 2147483646 h 4275"/>
                  <a:gd name="T6" fmla="*/ 2147483646 w 13807"/>
                  <a:gd name="T7" fmla="*/ 2147483646 h 4275"/>
                  <a:gd name="T8" fmla="*/ 2147483646 w 13807"/>
                  <a:gd name="T9" fmla="*/ 2147483646 h 4275"/>
                  <a:gd name="T10" fmla="*/ 2147483646 w 13807"/>
                  <a:gd name="T11" fmla="*/ 2147483646 h 4275"/>
                  <a:gd name="T12" fmla="*/ 2147483646 w 13807"/>
                  <a:gd name="T13" fmla="*/ 2147483646 h 4275"/>
                  <a:gd name="T14" fmla="*/ 2147483646 w 13807"/>
                  <a:gd name="T15" fmla="*/ 29296875 h 4275"/>
                  <a:gd name="T16" fmla="*/ 2147483646 w 13807"/>
                  <a:gd name="T17" fmla="*/ 9765625 h 42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3749;p23"/>
              <p:cNvSpPr/>
              <p:nvPr/>
            </p:nvSpPr>
            <p:spPr>
              <a:xfrm>
                <a:off x="1136724" y="1156916"/>
                <a:ext cx="342928" cy="388203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3750;p23"/>
              <p:cNvSpPr>
                <a:spLocks/>
              </p:cNvSpPr>
              <p:nvPr/>
            </p:nvSpPr>
            <p:spPr bwMode="auto">
              <a:xfrm>
                <a:off x="1239650" y="1283750"/>
                <a:ext cx="136800" cy="139925"/>
              </a:xfrm>
              <a:custGeom>
                <a:avLst/>
                <a:gdLst>
                  <a:gd name="T0" fmla="*/ 2147483646 w 5472"/>
                  <a:gd name="T1" fmla="*/ 0 h 5597"/>
                  <a:gd name="T2" fmla="*/ 2147483646 w 5472"/>
                  <a:gd name="T3" fmla="*/ 888671875 h 5597"/>
                  <a:gd name="T4" fmla="*/ 2147483646 w 5472"/>
                  <a:gd name="T5" fmla="*/ 2147483646 h 5597"/>
                  <a:gd name="T6" fmla="*/ 1494140625 w 5472"/>
                  <a:gd name="T7" fmla="*/ 2147483646 h 5597"/>
                  <a:gd name="T8" fmla="*/ 2147483646 w 5472"/>
                  <a:gd name="T9" fmla="*/ 2147483646 h 5597"/>
                  <a:gd name="T10" fmla="*/ 2147483646 w 5472"/>
                  <a:gd name="T11" fmla="*/ 2147483646 h 5597"/>
                  <a:gd name="T12" fmla="*/ 2147483646 w 5472"/>
                  <a:gd name="T13" fmla="*/ 2147483646 h 5597"/>
                  <a:gd name="T14" fmla="*/ 2147483646 w 5472"/>
                  <a:gd name="T15" fmla="*/ 2147483646 h 5597"/>
                  <a:gd name="T16" fmla="*/ 2147483646 w 5472"/>
                  <a:gd name="T17" fmla="*/ 2147483646 h 5597"/>
                  <a:gd name="T18" fmla="*/ 2147483646 w 5472"/>
                  <a:gd name="T19" fmla="*/ 2147483646 h 5597"/>
                  <a:gd name="T20" fmla="*/ 2147483646 w 5472"/>
                  <a:gd name="T21" fmla="*/ 2147483646 h 5597"/>
                  <a:gd name="T22" fmla="*/ 2147483646 w 5472"/>
                  <a:gd name="T23" fmla="*/ 2147483646 h 5597"/>
                  <a:gd name="T24" fmla="*/ 2147483646 w 5472"/>
                  <a:gd name="T25" fmla="*/ 2147483646 h 5597"/>
                  <a:gd name="T26" fmla="*/ 2147483646 w 5472"/>
                  <a:gd name="T27" fmla="*/ 2147483646 h 5597"/>
                  <a:gd name="T28" fmla="*/ 2147483646 w 5472"/>
                  <a:gd name="T29" fmla="*/ 1914062500 h 5597"/>
                  <a:gd name="T30" fmla="*/ 2147483646 w 5472"/>
                  <a:gd name="T31" fmla="*/ 2147483646 h 5597"/>
                  <a:gd name="T32" fmla="*/ 2147483646 w 5472"/>
                  <a:gd name="T33" fmla="*/ 0 h 559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15" name="Google Shape;3751;p23"/>
            <p:cNvSpPr>
              <a:spLocks/>
            </p:cNvSpPr>
            <p:nvPr/>
          </p:nvSpPr>
          <p:spPr bwMode="auto">
            <a:xfrm>
              <a:off x="117850" y="1927675"/>
              <a:ext cx="191400" cy="173775"/>
            </a:xfrm>
            <a:custGeom>
              <a:avLst/>
              <a:gdLst>
                <a:gd name="T0" fmla="*/ 2147483646 w 7656"/>
                <a:gd name="T1" fmla="*/ 2147483646 h 6951"/>
                <a:gd name="T2" fmla="*/ 2147483646 w 7656"/>
                <a:gd name="T3" fmla="*/ 2147483646 h 6951"/>
                <a:gd name="T4" fmla="*/ 2147483646 w 7656"/>
                <a:gd name="T5" fmla="*/ 2147483646 h 6951"/>
                <a:gd name="T6" fmla="*/ 2147483646 w 7656"/>
                <a:gd name="T7" fmla="*/ 2147483646 h 6951"/>
                <a:gd name="T8" fmla="*/ 2147483646 w 7656"/>
                <a:gd name="T9" fmla="*/ 2147483646 h 6951"/>
                <a:gd name="T10" fmla="*/ 2147483646 w 7656"/>
                <a:gd name="T11" fmla="*/ 2147483646 h 6951"/>
                <a:gd name="T12" fmla="*/ 2147483646 w 7656"/>
                <a:gd name="T13" fmla="*/ 2147483646 h 6951"/>
                <a:gd name="T14" fmla="*/ 2147483646 w 7656"/>
                <a:gd name="T15" fmla="*/ 2147483646 h 6951"/>
                <a:gd name="T16" fmla="*/ 2147483646 w 7656"/>
                <a:gd name="T17" fmla="*/ 2147483646 h 6951"/>
                <a:gd name="T18" fmla="*/ 2147483646 w 7656"/>
                <a:gd name="T19" fmla="*/ 2147483646 h 6951"/>
                <a:gd name="T20" fmla="*/ 2147483646 w 7656"/>
                <a:gd name="T21" fmla="*/ 2147483646 h 6951"/>
                <a:gd name="T22" fmla="*/ 2147483646 w 7656"/>
                <a:gd name="T23" fmla="*/ 2147483646 h 6951"/>
                <a:gd name="T24" fmla="*/ 2147483646 w 7656"/>
                <a:gd name="T25" fmla="*/ 2147483646 h 6951"/>
                <a:gd name="T26" fmla="*/ 2147483646 w 7656"/>
                <a:gd name="T27" fmla="*/ 2147483646 h 6951"/>
                <a:gd name="T28" fmla="*/ 2147483646 w 7656"/>
                <a:gd name="T29" fmla="*/ 2147483646 h 6951"/>
                <a:gd name="T30" fmla="*/ 2147483646 w 7656"/>
                <a:gd name="T31" fmla="*/ 2147483646 h 6951"/>
                <a:gd name="T32" fmla="*/ 2147483646 w 7656"/>
                <a:gd name="T33" fmla="*/ 2147483646 h 6951"/>
                <a:gd name="T34" fmla="*/ 2147483646 w 7656"/>
                <a:gd name="T35" fmla="*/ 2147483646 h 6951"/>
                <a:gd name="T36" fmla="*/ 2147483646 w 7656"/>
                <a:gd name="T37" fmla="*/ 2147483646 h 6951"/>
                <a:gd name="T38" fmla="*/ 2147483646 w 7656"/>
                <a:gd name="T39" fmla="*/ 2147483646 h 6951"/>
                <a:gd name="T40" fmla="*/ 2147483646 w 7656"/>
                <a:gd name="T41" fmla="*/ 2147483646 h 6951"/>
                <a:gd name="T42" fmla="*/ 2147483646 w 7656"/>
                <a:gd name="T43" fmla="*/ 2147483646 h 6951"/>
                <a:gd name="T44" fmla="*/ 2147483646 w 7656"/>
                <a:gd name="T45" fmla="*/ 2147483646 h 6951"/>
                <a:gd name="T46" fmla="*/ 2147483646 w 7656"/>
                <a:gd name="T47" fmla="*/ 2147483646 h 6951"/>
                <a:gd name="T48" fmla="*/ 2147483646 w 7656"/>
                <a:gd name="T49" fmla="*/ 2147483646 h 6951"/>
                <a:gd name="T50" fmla="*/ 2147483646 w 7656"/>
                <a:gd name="T51" fmla="*/ 2147483646 h 6951"/>
                <a:gd name="T52" fmla="*/ 2147483646 w 7656"/>
                <a:gd name="T53" fmla="*/ 2147483646 h 6951"/>
                <a:gd name="T54" fmla="*/ 2147483646 w 7656"/>
                <a:gd name="T55" fmla="*/ 2147483646 h 6951"/>
                <a:gd name="T56" fmla="*/ 2147483646 w 7656"/>
                <a:gd name="T57" fmla="*/ 2147483646 h 6951"/>
                <a:gd name="T58" fmla="*/ 2147483646 w 7656"/>
                <a:gd name="T59" fmla="*/ 2147483646 h 6951"/>
                <a:gd name="T60" fmla="*/ 2147483646 w 7656"/>
                <a:gd name="T61" fmla="*/ 2147483646 h 6951"/>
                <a:gd name="T62" fmla="*/ 2147483646 w 7656"/>
                <a:gd name="T63" fmla="*/ 2147483646 h 6951"/>
                <a:gd name="T64" fmla="*/ 2147483646 w 7656"/>
                <a:gd name="T65" fmla="*/ 2147483646 h 6951"/>
                <a:gd name="T66" fmla="*/ 2147483646 w 7656"/>
                <a:gd name="T67" fmla="*/ 2147483646 h 6951"/>
                <a:gd name="T68" fmla="*/ 2147483646 w 7656"/>
                <a:gd name="T69" fmla="*/ 2147483646 h 6951"/>
                <a:gd name="T70" fmla="*/ 2147483646 w 7656"/>
                <a:gd name="T71" fmla="*/ 2147483646 h 6951"/>
                <a:gd name="T72" fmla="*/ 2147483646 w 7656"/>
                <a:gd name="T73" fmla="*/ 2147483646 h 6951"/>
                <a:gd name="T74" fmla="*/ 2147483646 w 7656"/>
                <a:gd name="T75" fmla="*/ 0 h 69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6" name="Google Shape;3752;p23"/>
            <p:cNvSpPr>
              <a:spLocks/>
            </p:cNvSpPr>
            <p:nvPr/>
          </p:nvSpPr>
          <p:spPr bwMode="auto">
            <a:xfrm>
              <a:off x="6433900" y="4800050"/>
              <a:ext cx="275700" cy="247825"/>
            </a:xfrm>
            <a:custGeom>
              <a:avLst/>
              <a:gdLst>
                <a:gd name="T0" fmla="*/ 2147483646 w 11028"/>
                <a:gd name="T1" fmla="*/ 2147483646 h 9913"/>
                <a:gd name="T2" fmla="*/ 2147483646 w 11028"/>
                <a:gd name="T3" fmla="*/ 2147483646 h 9913"/>
                <a:gd name="T4" fmla="*/ 2147483646 w 11028"/>
                <a:gd name="T5" fmla="*/ 2147483646 h 9913"/>
                <a:gd name="T6" fmla="*/ 2147483646 w 11028"/>
                <a:gd name="T7" fmla="*/ 2147483646 h 9913"/>
                <a:gd name="T8" fmla="*/ 2147483646 w 11028"/>
                <a:gd name="T9" fmla="*/ 2147483646 h 9913"/>
                <a:gd name="T10" fmla="*/ 2147483646 w 11028"/>
                <a:gd name="T11" fmla="*/ 2147483646 h 9913"/>
                <a:gd name="T12" fmla="*/ 2147483646 w 11028"/>
                <a:gd name="T13" fmla="*/ 2147483646 h 9913"/>
                <a:gd name="T14" fmla="*/ 2147483646 w 11028"/>
                <a:gd name="T15" fmla="*/ 2147483646 h 9913"/>
                <a:gd name="T16" fmla="*/ 2147483646 w 11028"/>
                <a:gd name="T17" fmla="*/ 2147483646 h 9913"/>
                <a:gd name="T18" fmla="*/ 2147483646 w 11028"/>
                <a:gd name="T19" fmla="*/ 2147483646 h 9913"/>
                <a:gd name="T20" fmla="*/ 2147483646 w 11028"/>
                <a:gd name="T21" fmla="*/ 2147483646 h 9913"/>
                <a:gd name="T22" fmla="*/ 2147483646 w 11028"/>
                <a:gd name="T23" fmla="*/ 2147483646 h 9913"/>
                <a:gd name="T24" fmla="*/ 2147483646 w 11028"/>
                <a:gd name="T25" fmla="*/ 2147483646 h 9913"/>
                <a:gd name="T26" fmla="*/ 2147483646 w 11028"/>
                <a:gd name="T27" fmla="*/ 2147483646 h 9913"/>
                <a:gd name="T28" fmla="*/ 2147483646 w 11028"/>
                <a:gd name="T29" fmla="*/ 2147483646 h 9913"/>
                <a:gd name="T30" fmla="*/ 2147483646 w 11028"/>
                <a:gd name="T31" fmla="*/ 2147483646 h 9913"/>
                <a:gd name="T32" fmla="*/ 2147483646 w 11028"/>
                <a:gd name="T33" fmla="*/ 2147483646 h 9913"/>
                <a:gd name="T34" fmla="*/ 2147483646 w 11028"/>
                <a:gd name="T35" fmla="*/ 2147483646 h 9913"/>
                <a:gd name="T36" fmla="*/ 2147483646 w 11028"/>
                <a:gd name="T37" fmla="*/ 2147483646 h 9913"/>
                <a:gd name="T38" fmla="*/ 2147483646 w 11028"/>
                <a:gd name="T39" fmla="*/ 2147483646 h 9913"/>
                <a:gd name="T40" fmla="*/ 2147483646 w 11028"/>
                <a:gd name="T41" fmla="*/ 2147483646 h 9913"/>
                <a:gd name="T42" fmla="*/ 2147483646 w 11028"/>
                <a:gd name="T43" fmla="*/ 2147483646 h 9913"/>
                <a:gd name="T44" fmla="*/ 2147483646 w 11028"/>
                <a:gd name="T45" fmla="*/ 2147483646 h 9913"/>
                <a:gd name="T46" fmla="*/ 2147483646 w 11028"/>
                <a:gd name="T47" fmla="*/ 2147483646 h 9913"/>
                <a:gd name="T48" fmla="*/ 2147483646 w 11028"/>
                <a:gd name="T49" fmla="*/ 2147483646 h 9913"/>
                <a:gd name="T50" fmla="*/ 2147483646 w 11028"/>
                <a:gd name="T51" fmla="*/ 2147483646 h 9913"/>
                <a:gd name="T52" fmla="*/ 2147483646 w 11028"/>
                <a:gd name="T53" fmla="*/ 2147483646 h 9913"/>
                <a:gd name="T54" fmla="*/ 2147483646 w 11028"/>
                <a:gd name="T55" fmla="*/ 2147483646 h 9913"/>
                <a:gd name="T56" fmla="*/ 2147483646 w 11028"/>
                <a:gd name="T57" fmla="*/ 2147483646 h 9913"/>
                <a:gd name="T58" fmla="*/ 2147483646 w 11028"/>
                <a:gd name="T59" fmla="*/ 2147483646 h 9913"/>
                <a:gd name="T60" fmla="*/ 2147483646 w 11028"/>
                <a:gd name="T61" fmla="*/ 2147483646 h 9913"/>
                <a:gd name="T62" fmla="*/ 2147483646 w 11028"/>
                <a:gd name="T63" fmla="*/ 2147483646 h 9913"/>
                <a:gd name="T64" fmla="*/ 2147483646 w 11028"/>
                <a:gd name="T65" fmla="*/ 2147483646 h 9913"/>
                <a:gd name="T66" fmla="*/ 2147483646 w 11028"/>
                <a:gd name="T67" fmla="*/ 2147483646 h 9913"/>
                <a:gd name="T68" fmla="*/ 2147483646 w 11028"/>
                <a:gd name="T69" fmla="*/ 2147483646 h 9913"/>
                <a:gd name="T70" fmla="*/ 2147483646 w 11028"/>
                <a:gd name="T71" fmla="*/ 2147483646 h 9913"/>
                <a:gd name="T72" fmla="*/ 2147483646 w 11028"/>
                <a:gd name="T73" fmla="*/ 2147483646 h 9913"/>
                <a:gd name="T74" fmla="*/ 2147483646 w 11028"/>
                <a:gd name="T75" fmla="*/ 9765625 h 99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7" name="Google Shape;3753;p23"/>
            <p:cNvGrpSpPr>
              <a:grpSpLocks/>
            </p:cNvGrpSpPr>
            <p:nvPr/>
          </p:nvGrpSpPr>
          <p:grpSpPr bwMode="auto"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74" name="Google Shape;3754;p23"/>
              <p:cNvSpPr>
                <a:spLocks/>
              </p:cNvSpPr>
              <p:nvPr/>
            </p:nvSpPr>
            <p:spPr bwMode="auto">
              <a:xfrm>
                <a:off x="1734750" y="627100"/>
                <a:ext cx="127600" cy="161425"/>
              </a:xfrm>
              <a:custGeom>
                <a:avLst/>
                <a:gdLst>
                  <a:gd name="T0" fmla="*/ 2147483646 w 5104"/>
                  <a:gd name="T1" fmla="*/ 0 h 6457"/>
                  <a:gd name="T2" fmla="*/ 2147483646 w 5104"/>
                  <a:gd name="T3" fmla="*/ 2147483646 h 6457"/>
                  <a:gd name="T4" fmla="*/ 2147483646 w 5104"/>
                  <a:gd name="T5" fmla="*/ 2147483646 h 6457"/>
                  <a:gd name="T6" fmla="*/ 2147483646 w 5104"/>
                  <a:gd name="T7" fmla="*/ 2147483646 h 6457"/>
                  <a:gd name="T8" fmla="*/ 2147483646 w 5104"/>
                  <a:gd name="T9" fmla="*/ 2147483646 h 6457"/>
                  <a:gd name="T10" fmla="*/ 2147483646 w 5104"/>
                  <a:gd name="T11" fmla="*/ 2147483646 h 6457"/>
                  <a:gd name="T12" fmla="*/ 2147483646 w 5104"/>
                  <a:gd name="T13" fmla="*/ 0 h 64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3755;p23"/>
              <p:cNvSpPr>
                <a:spLocks/>
              </p:cNvSpPr>
              <p:nvPr/>
            </p:nvSpPr>
            <p:spPr bwMode="auto">
              <a:xfrm>
                <a:off x="1865675" y="683675"/>
                <a:ext cx="165975" cy="101750"/>
              </a:xfrm>
              <a:custGeom>
                <a:avLst/>
                <a:gdLst>
                  <a:gd name="T0" fmla="*/ 2147483646 w 6639"/>
                  <a:gd name="T1" fmla="*/ 0 h 4070"/>
                  <a:gd name="T2" fmla="*/ 2147483646 w 6639"/>
                  <a:gd name="T3" fmla="*/ 2147483646 h 4070"/>
                  <a:gd name="T4" fmla="*/ 0 w 6639"/>
                  <a:gd name="T5" fmla="*/ 2147483646 h 4070"/>
                  <a:gd name="T6" fmla="*/ 2147483646 w 6639"/>
                  <a:gd name="T7" fmla="*/ 2147483646 h 4070"/>
                  <a:gd name="T8" fmla="*/ 2147483646 w 6639"/>
                  <a:gd name="T9" fmla="*/ 2147483646 h 4070"/>
                  <a:gd name="T10" fmla="*/ 2147483646 w 6639"/>
                  <a:gd name="T11" fmla="*/ 2147483646 h 4070"/>
                  <a:gd name="T12" fmla="*/ 2147483646 w 6639"/>
                  <a:gd name="T13" fmla="*/ 2147483646 h 4070"/>
                  <a:gd name="T14" fmla="*/ 2147483646 w 6639"/>
                  <a:gd name="T15" fmla="*/ 234375000 h 4070"/>
                  <a:gd name="T16" fmla="*/ 2147483646 w 6639"/>
                  <a:gd name="T17" fmla="*/ 0 h 40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3756;p23"/>
              <p:cNvSpPr>
                <a:spLocks/>
              </p:cNvSpPr>
              <p:nvPr/>
            </p:nvSpPr>
            <p:spPr bwMode="auto">
              <a:xfrm>
                <a:off x="1664700" y="736275"/>
                <a:ext cx="171800" cy="159825"/>
              </a:xfrm>
              <a:custGeom>
                <a:avLst/>
                <a:gdLst>
                  <a:gd name="T0" fmla="*/ 2147483646 w 6872"/>
                  <a:gd name="T1" fmla="*/ 0 h 6393"/>
                  <a:gd name="T2" fmla="*/ 2147483646 w 6872"/>
                  <a:gd name="T3" fmla="*/ 214843750 h 6393"/>
                  <a:gd name="T4" fmla="*/ 332031250 w 6872"/>
                  <a:gd name="T5" fmla="*/ 2147483646 h 6393"/>
                  <a:gd name="T6" fmla="*/ 2147483646 w 6872"/>
                  <a:gd name="T7" fmla="*/ 2147483646 h 6393"/>
                  <a:gd name="T8" fmla="*/ 2147483646 w 6872"/>
                  <a:gd name="T9" fmla="*/ 2147483646 h 6393"/>
                  <a:gd name="T10" fmla="*/ 2147483646 w 6872"/>
                  <a:gd name="T11" fmla="*/ 2147483646 h 6393"/>
                  <a:gd name="T12" fmla="*/ 2147483646 w 6872"/>
                  <a:gd name="T13" fmla="*/ 2147483646 h 6393"/>
                  <a:gd name="T14" fmla="*/ 2147483646 w 6872"/>
                  <a:gd name="T15" fmla="*/ 0 h 63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3757;p23"/>
              <p:cNvSpPr>
                <a:spLocks/>
              </p:cNvSpPr>
              <p:nvPr/>
            </p:nvSpPr>
            <p:spPr bwMode="auto">
              <a:xfrm>
                <a:off x="1832325" y="796850"/>
                <a:ext cx="227675" cy="101800"/>
              </a:xfrm>
              <a:custGeom>
                <a:avLst/>
                <a:gdLst>
                  <a:gd name="T0" fmla="*/ 2147483646 w 9107"/>
                  <a:gd name="T1" fmla="*/ 0 h 4072"/>
                  <a:gd name="T2" fmla="*/ 2147483646 w 9107"/>
                  <a:gd name="T3" fmla="*/ 2147483646 h 4072"/>
                  <a:gd name="T4" fmla="*/ 0 w 9107"/>
                  <a:gd name="T5" fmla="*/ 2147483646 h 4072"/>
                  <a:gd name="T6" fmla="*/ 2147483646 w 9107"/>
                  <a:gd name="T7" fmla="*/ 2147483646 h 4072"/>
                  <a:gd name="T8" fmla="*/ 2147483646 w 9107"/>
                  <a:gd name="T9" fmla="*/ 2147483646 h 4072"/>
                  <a:gd name="T10" fmla="*/ 2147483646 w 9107"/>
                  <a:gd name="T11" fmla="*/ 2147483646 h 4072"/>
                  <a:gd name="T12" fmla="*/ 2147483646 w 9107"/>
                  <a:gd name="T13" fmla="*/ 2147483646 h 4072"/>
                  <a:gd name="T14" fmla="*/ 2147483646 w 9107"/>
                  <a:gd name="T15" fmla="*/ 2147483646 h 4072"/>
                  <a:gd name="T16" fmla="*/ 2147483646 w 9107"/>
                  <a:gd name="T17" fmla="*/ 0 h 40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3758;p23"/>
              <p:cNvSpPr>
                <a:spLocks/>
              </p:cNvSpPr>
              <p:nvPr/>
            </p:nvSpPr>
            <p:spPr bwMode="auto">
              <a:xfrm>
                <a:off x="1611325" y="872625"/>
                <a:ext cx="204325" cy="129400"/>
              </a:xfrm>
              <a:custGeom>
                <a:avLst/>
                <a:gdLst>
                  <a:gd name="T0" fmla="*/ 2147483646 w 8173"/>
                  <a:gd name="T1" fmla="*/ 9765625 h 5176"/>
                  <a:gd name="T2" fmla="*/ 2147483646 w 8173"/>
                  <a:gd name="T3" fmla="*/ 48828125 h 5176"/>
                  <a:gd name="T4" fmla="*/ 2147483646 w 8173"/>
                  <a:gd name="T5" fmla="*/ 2147483646 h 5176"/>
                  <a:gd name="T6" fmla="*/ 1630859375 w 8173"/>
                  <a:gd name="T7" fmla="*/ 2147483646 h 5176"/>
                  <a:gd name="T8" fmla="*/ 2147483646 w 8173"/>
                  <a:gd name="T9" fmla="*/ 2147483646 h 5176"/>
                  <a:gd name="T10" fmla="*/ 2147483646 w 8173"/>
                  <a:gd name="T11" fmla="*/ 2147483646 h 5176"/>
                  <a:gd name="T12" fmla="*/ 2147483646 w 8173"/>
                  <a:gd name="T13" fmla="*/ 2147483646 h 5176"/>
                  <a:gd name="T14" fmla="*/ 2147483646 w 8173"/>
                  <a:gd name="T15" fmla="*/ 9765625 h 51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3759;p23"/>
              <p:cNvSpPr>
                <a:spLocks/>
              </p:cNvSpPr>
              <p:nvPr/>
            </p:nvSpPr>
            <p:spPr bwMode="auto">
              <a:xfrm>
                <a:off x="1814800" y="929450"/>
                <a:ext cx="210175" cy="82125"/>
              </a:xfrm>
              <a:custGeom>
                <a:avLst/>
                <a:gdLst>
                  <a:gd name="T0" fmla="*/ 2147483646 w 8407"/>
                  <a:gd name="T1" fmla="*/ 0 h 3285"/>
                  <a:gd name="T2" fmla="*/ 2147483646 w 8407"/>
                  <a:gd name="T3" fmla="*/ 2147483646 h 3285"/>
                  <a:gd name="T4" fmla="*/ 9765625 w 8407"/>
                  <a:gd name="T5" fmla="*/ 2147483646 h 3285"/>
                  <a:gd name="T6" fmla="*/ 2147483646 w 8407"/>
                  <a:gd name="T7" fmla="*/ 2147483646 h 3285"/>
                  <a:gd name="T8" fmla="*/ 2147483646 w 8407"/>
                  <a:gd name="T9" fmla="*/ 2147483646 h 3285"/>
                  <a:gd name="T10" fmla="*/ 2147483646 w 8407"/>
                  <a:gd name="T11" fmla="*/ 2147483646 h 3285"/>
                  <a:gd name="T12" fmla="*/ 2147483646 w 8407"/>
                  <a:gd name="T13" fmla="*/ 2147483646 h 3285"/>
                  <a:gd name="T14" fmla="*/ 2147483646 w 8407"/>
                  <a:gd name="T15" fmla="*/ 2147483646 h 3285"/>
                  <a:gd name="T16" fmla="*/ 2147483646 w 8407"/>
                  <a:gd name="T17" fmla="*/ 1953125000 h 3285"/>
                  <a:gd name="T18" fmla="*/ 2147483646 w 8407"/>
                  <a:gd name="T19" fmla="*/ 0 h 32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3760;p23"/>
              <p:cNvSpPr>
                <a:spLocks/>
              </p:cNvSpPr>
              <p:nvPr/>
            </p:nvSpPr>
            <p:spPr bwMode="auto">
              <a:xfrm>
                <a:off x="1587150" y="996275"/>
                <a:ext cx="219325" cy="80125"/>
              </a:xfrm>
              <a:custGeom>
                <a:avLst/>
                <a:gdLst>
                  <a:gd name="T0" fmla="*/ 2147483646 w 8773"/>
                  <a:gd name="T1" fmla="*/ 0 h 3205"/>
                  <a:gd name="T2" fmla="*/ 2147483646 w 8773"/>
                  <a:gd name="T3" fmla="*/ 605468750 h 3205"/>
                  <a:gd name="T4" fmla="*/ 2147483646 w 8773"/>
                  <a:gd name="T5" fmla="*/ 2147483646 h 3205"/>
                  <a:gd name="T6" fmla="*/ 2147483646 w 8773"/>
                  <a:gd name="T7" fmla="*/ 2147483646 h 3205"/>
                  <a:gd name="T8" fmla="*/ 2147483646 w 8773"/>
                  <a:gd name="T9" fmla="*/ 2147483646 h 3205"/>
                  <a:gd name="T10" fmla="*/ 2147483646 w 8773"/>
                  <a:gd name="T11" fmla="*/ 2147483646 h 3205"/>
                  <a:gd name="T12" fmla="*/ 2147483646 w 8773"/>
                  <a:gd name="T13" fmla="*/ 2147483646 h 3205"/>
                  <a:gd name="T14" fmla="*/ 2147483646 w 8773"/>
                  <a:gd name="T15" fmla="*/ 2147483646 h 3205"/>
                  <a:gd name="T16" fmla="*/ 2147483646 w 8773"/>
                  <a:gd name="T17" fmla="*/ 0 h 32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3761;p23"/>
              <p:cNvSpPr>
                <a:spLocks/>
              </p:cNvSpPr>
              <p:nvPr/>
            </p:nvSpPr>
            <p:spPr bwMode="auto">
              <a:xfrm>
                <a:off x="1806450" y="1034700"/>
                <a:ext cx="196000" cy="64950"/>
              </a:xfrm>
              <a:custGeom>
                <a:avLst/>
                <a:gdLst>
                  <a:gd name="T0" fmla="*/ 2147483646 w 7840"/>
                  <a:gd name="T1" fmla="*/ 9765625 h 2598"/>
                  <a:gd name="T2" fmla="*/ 9765625 w 7840"/>
                  <a:gd name="T3" fmla="*/ 2147483646 h 2598"/>
                  <a:gd name="T4" fmla="*/ 2147483646 w 7840"/>
                  <a:gd name="T5" fmla="*/ 2147483646 h 2598"/>
                  <a:gd name="T6" fmla="*/ 2147483646 w 7840"/>
                  <a:gd name="T7" fmla="*/ 2147483646 h 2598"/>
                  <a:gd name="T8" fmla="*/ 2147483646 w 7840"/>
                  <a:gd name="T9" fmla="*/ 2147483646 h 2598"/>
                  <a:gd name="T10" fmla="*/ 2147483646 w 7840"/>
                  <a:gd name="T11" fmla="*/ 2147483646 h 2598"/>
                  <a:gd name="T12" fmla="*/ 2147483646 w 7840"/>
                  <a:gd name="T13" fmla="*/ 2147483646 h 2598"/>
                  <a:gd name="T14" fmla="*/ 2147483646 w 7840"/>
                  <a:gd name="T15" fmla="*/ 9765625 h 25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3762;p23"/>
              <p:cNvSpPr>
                <a:spLocks/>
              </p:cNvSpPr>
              <p:nvPr/>
            </p:nvSpPr>
            <p:spPr bwMode="auto">
              <a:xfrm>
                <a:off x="1574625" y="1125475"/>
                <a:ext cx="221025" cy="83125"/>
              </a:xfrm>
              <a:custGeom>
                <a:avLst/>
                <a:gdLst>
                  <a:gd name="T0" fmla="*/ 2147483646 w 8841"/>
                  <a:gd name="T1" fmla="*/ 9765625 h 3325"/>
                  <a:gd name="T2" fmla="*/ 2147483646 w 8841"/>
                  <a:gd name="T3" fmla="*/ 1611328125 h 3325"/>
                  <a:gd name="T4" fmla="*/ 654296875 w 8841"/>
                  <a:gd name="T5" fmla="*/ 2147483646 h 3325"/>
                  <a:gd name="T6" fmla="*/ 2147483646 w 8841"/>
                  <a:gd name="T7" fmla="*/ 2147483646 h 3325"/>
                  <a:gd name="T8" fmla="*/ 2147483646 w 8841"/>
                  <a:gd name="T9" fmla="*/ 2147483646 h 3325"/>
                  <a:gd name="T10" fmla="*/ 2147483646 w 8841"/>
                  <a:gd name="T11" fmla="*/ 2147483646 h 3325"/>
                  <a:gd name="T12" fmla="*/ 2147483646 w 8841"/>
                  <a:gd name="T13" fmla="*/ 2147483646 h 3325"/>
                  <a:gd name="T14" fmla="*/ 2147483646 w 8841"/>
                  <a:gd name="T15" fmla="*/ 2147483646 h 3325"/>
                  <a:gd name="T16" fmla="*/ 2147483646 w 8841"/>
                  <a:gd name="T17" fmla="*/ 9765625 h 33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3763;p23"/>
              <p:cNvSpPr>
                <a:spLocks/>
              </p:cNvSpPr>
              <p:nvPr/>
            </p:nvSpPr>
            <p:spPr bwMode="auto">
              <a:xfrm>
                <a:off x="1798125" y="1125650"/>
                <a:ext cx="245200" cy="92000"/>
              </a:xfrm>
              <a:custGeom>
                <a:avLst/>
                <a:gdLst>
                  <a:gd name="T0" fmla="*/ 2147483646 w 9808"/>
                  <a:gd name="T1" fmla="*/ 0 h 3680"/>
                  <a:gd name="T2" fmla="*/ 0 w 9808"/>
                  <a:gd name="T3" fmla="*/ 2147483646 h 3680"/>
                  <a:gd name="T4" fmla="*/ 2147483646 w 9808"/>
                  <a:gd name="T5" fmla="*/ 2147483646 h 3680"/>
                  <a:gd name="T6" fmla="*/ 2147483646 w 9808"/>
                  <a:gd name="T7" fmla="*/ 2147483646 h 3680"/>
                  <a:gd name="T8" fmla="*/ 2147483646 w 9808"/>
                  <a:gd name="T9" fmla="*/ 2147483646 h 3680"/>
                  <a:gd name="T10" fmla="*/ 2147483646 w 9808"/>
                  <a:gd name="T11" fmla="*/ 2147483646 h 3680"/>
                  <a:gd name="T12" fmla="*/ 2147483646 w 9808"/>
                  <a:gd name="T13" fmla="*/ 566406250 h 3680"/>
                  <a:gd name="T14" fmla="*/ 2147483646 w 9808"/>
                  <a:gd name="T15" fmla="*/ 0 h 36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3764;p23"/>
              <p:cNvSpPr>
                <a:spLocks/>
              </p:cNvSpPr>
              <p:nvPr/>
            </p:nvSpPr>
            <p:spPr bwMode="auto">
              <a:xfrm>
                <a:off x="1544600" y="1233400"/>
                <a:ext cx="248550" cy="105475"/>
              </a:xfrm>
              <a:custGeom>
                <a:avLst/>
                <a:gdLst>
                  <a:gd name="T0" fmla="*/ 2147483646 w 9942"/>
                  <a:gd name="T1" fmla="*/ 0 h 4219"/>
                  <a:gd name="T2" fmla="*/ 2147483646 w 9942"/>
                  <a:gd name="T3" fmla="*/ 2128906250 h 4219"/>
                  <a:gd name="T4" fmla="*/ 9765625 w 9942"/>
                  <a:gd name="T5" fmla="*/ 2147483646 h 4219"/>
                  <a:gd name="T6" fmla="*/ 2147483646 w 9942"/>
                  <a:gd name="T7" fmla="*/ 2147483646 h 4219"/>
                  <a:gd name="T8" fmla="*/ 2147483646 w 9942"/>
                  <a:gd name="T9" fmla="*/ 2147483646 h 4219"/>
                  <a:gd name="T10" fmla="*/ 2147483646 w 9942"/>
                  <a:gd name="T11" fmla="*/ 2147483646 h 4219"/>
                  <a:gd name="T12" fmla="*/ 2147483646 w 9942"/>
                  <a:gd name="T13" fmla="*/ 2147483646 h 4219"/>
                  <a:gd name="T14" fmla="*/ 2147483646 w 9942"/>
                  <a:gd name="T15" fmla="*/ 0 h 42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3765;p23"/>
              <p:cNvSpPr>
                <a:spLocks/>
              </p:cNvSpPr>
              <p:nvPr/>
            </p:nvSpPr>
            <p:spPr bwMode="auto">
              <a:xfrm>
                <a:off x="1793125" y="1242675"/>
                <a:ext cx="243525" cy="91350"/>
              </a:xfrm>
              <a:custGeom>
                <a:avLst/>
                <a:gdLst>
                  <a:gd name="T0" fmla="*/ 2147483646 w 9741"/>
                  <a:gd name="T1" fmla="*/ 0 h 3654"/>
                  <a:gd name="T2" fmla="*/ 0 w 9741"/>
                  <a:gd name="T3" fmla="*/ 2147483646 h 3654"/>
                  <a:gd name="T4" fmla="*/ 2147483646 w 9741"/>
                  <a:gd name="T5" fmla="*/ 2147483646 h 3654"/>
                  <a:gd name="T6" fmla="*/ 2147483646 w 9741"/>
                  <a:gd name="T7" fmla="*/ 2147483646 h 3654"/>
                  <a:gd name="T8" fmla="*/ 2147483646 w 9741"/>
                  <a:gd name="T9" fmla="*/ 2147483646 h 3654"/>
                  <a:gd name="T10" fmla="*/ 2147483646 w 9741"/>
                  <a:gd name="T11" fmla="*/ 2147483646 h 3654"/>
                  <a:gd name="T12" fmla="*/ 2147483646 w 9741"/>
                  <a:gd name="T13" fmla="*/ 2147483646 h 3654"/>
                  <a:gd name="T14" fmla="*/ 2147483646 w 9741"/>
                  <a:gd name="T15" fmla="*/ 2147483646 h 3654"/>
                  <a:gd name="T16" fmla="*/ 2147483646 w 9741"/>
                  <a:gd name="T17" fmla="*/ 126953125 h 3654"/>
                  <a:gd name="T18" fmla="*/ 2147483646 w 9741"/>
                  <a:gd name="T19" fmla="*/ 0 h 36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3766;p23"/>
              <p:cNvSpPr>
                <a:spLocks/>
              </p:cNvSpPr>
              <p:nvPr/>
            </p:nvSpPr>
            <p:spPr bwMode="auto">
              <a:xfrm>
                <a:off x="1535425" y="1378150"/>
                <a:ext cx="262725" cy="104800"/>
              </a:xfrm>
              <a:custGeom>
                <a:avLst/>
                <a:gdLst>
                  <a:gd name="T0" fmla="*/ 2147483646 w 10509"/>
                  <a:gd name="T1" fmla="*/ 9765625 h 4192"/>
                  <a:gd name="T2" fmla="*/ 2147483646 w 10509"/>
                  <a:gd name="T3" fmla="*/ 2147483646 h 4192"/>
                  <a:gd name="T4" fmla="*/ 9765625 w 10509"/>
                  <a:gd name="T5" fmla="*/ 2147483646 h 4192"/>
                  <a:gd name="T6" fmla="*/ 2147483646 w 10509"/>
                  <a:gd name="T7" fmla="*/ 2147483646 h 4192"/>
                  <a:gd name="T8" fmla="*/ 2147483646 w 10509"/>
                  <a:gd name="T9" fmla="*/ 2147483646 h 4192"/>
                  <a:gd name="T10" fmla="*/ 2147483646 w 10509"/>
                  <a:gd name="T11" fmla="*/ 2147483646 h 4192"/>
                  <a:gd name="T12" fmla="*/ 2147483646 w 10509"/>
                  <a:gd name="T13" fmla="*/ 2147483646 h 4192"/>
                  <a:gd name="T14" fmla="*/ 2147483646 w 10509"/>
                  <a:gd name="T15" fmla="*/ 9765625 h 41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3767;p23"/>
              <p:cNvSpPr>
                <a:spLocks/>
              </p:cNvSpPr>
              <p:nvPr/>
            </p:nvSpPr>
            <p:spPr bwMode="auto">
              <a:xfrm>
                <a:off x="1795625" y="1351125"/>
                <a:ext cx="249375" cy="118975"/>
              </a:xfrm>
              <a:custGeom>
                <a:avLst/>
                <a:gdLst>
                  <a:gd name="T0" fmla="*/ 2147483646 w 9975"/>
                  <a:gd name="T1" fmla="*/ 0 h 4759"/>
                  <a:gd name="T2" fmla="*/ 2147483646 w 9975"/>
                  <a:gd name="T3" fmla="*/ 117187500 h 4759"/>
                  <a:gd name="T4" fmla="*/ 0 w 9975"/>
                  <a:gd name="T5" fmla="*/ 2147483646 h 4759"/>
                  <a:gd name="T6" fmla="*/ 2147483646 w 9975"/>
                  <a:gd name="T7" fmla="*/ 2147483646 h 4759"/>
                  <a:gd name="T8" fmla="*/ 2147483646 w 9975"/>
                  <a:gd name="T9" fmla="*/ 2147483646 h 4759"/>
                  <a:gd name="T10" fmla="*/ 2147483646 w 9975"/>
                  <a:gd name="T11" fmla="*/ 2147483646 h 4759"/>
                  <a:gd name="T12" fmla="*/ 2147483646 w 9975"/>
                  <a:gd name="T13" fmla="*/ 2147483646 h 4759"/>
                  <a:gd name="T14" fmla="*/ 2147483646 w 9975"/>
                  <a:gd name="T15" fmla="*/ 0 h 47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3768;p23"/>
              <p:cNvSpPr>
                <a:spLocks/>
              </p:cNvSpPr>
              <p:nvPr/>
            </p:nvSpPr>
            <p:spPr bwMode="auto">
              <a:xfrm>
                <a:off x="1781450" y="589500"/>
                <a:ext cx="139275" cy="1178200"/>
              </a:xfrm>
              <a:custGeom>
                <a:avLst/>
                <a:gdLst>
                  <a:gd name="T0" fmla="*/ 2147483646 w 5571"/>
                  <a:gd name="T1" fmla="*/ 0 h 47128"/>
                  <a:gd name="T2" fmla="*/ 2147483646 w 5571"/>
                  <a:gd name="T3" fmla="*/ 859375000 h 47128"/>
                  <a:gd name="T4" fmla="*/ 2147483646 w 5571"/>
                  <a:gd name="T5" fmla="*/ 2147483646 h 47128"/>
                  <a:gd name="T6" fmla="*/ 2147483646 w 5571"/>
                  <a:gd name="T7" fmla="*/ 2147483646 h 47128"/>
                  <a:gd name="T8" fmla="*/ 2147483646 w 5571"/>
                  <a:gd name="T9" fmla="*/ 2147483646 h 47128"/>
                  <a:gd name="T10" fmla="*/ 2147483646 w 5571"/>
                  <a:gd name="T11" fmla="*/ 2147483646 h 47128"/>
                  <a:gd name="T12" fmla="*/ 2147483646 w 5571"/>
                  <a:gd name="T13" fmla="*/ 2147483646 h 47128"/>
                  <a:gd name="T14" fmla="*/ 2147483646 w 5571"/>
                  <a:gd name="T15" fmla="*/ 2147483646 h 47128"/>
                  <a:gd name="T16" fmla="*/ 2147483646 w 5571"/>
                  <a:gd name="T17" fmla="*/ 2147483646 h 47128"/>
                  <a:gd name="T18" fmla="*/ 2147483646 w 5571"/>
                  <a:gd name="T19" fmla="*/ 2147483646 h 47128"/>
                  <a:gd name="T20" fmla="*/ 2147483646 w 5571"/>
                  <a:gd name="T21" fmla="*/ 2147483646 h 47128"/>
                  <a:gd name="T22" fmla="*/ 2147483646 w 5571"/>
                  <a:gd name="T23" fmla="*/ 2147483646 h 47128"/>
                  <a:gd name="T24" fmla="*/ 2147483646 w 5571"/>
                  <a:gd name="T25" fmla="*/ 859375000 h 47128"/>
                  <a:gd name="T26" fmla="*/ 2147483646 w 5571"/>
                  <a:gd name="T27" fmla="*/ 0 h 4712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3769;p23"/>
              <p:cNvSpPr>
                <a:spLocks/>
              </p:cNvSpPr>
              <p:nvPr/>
            </p:nvSpPr>
            <p:spPr bwMode="auto">
              <a:xfrm>
                <a:off x="1879850" y="492925"/>
                <a:ext cx="124275" cy="185525"/>
              </a:xfrm>
              <a:custGeom>
                <a:avLst/>
                <a:gdLst>
                  <a:gd name="T0" fmla="*/ 2147483646 w 4971"/>
                  <a:gd name="T1" fmla="*/ 9765625 h 7421"/>
                  <a:gd name="T2" fmla="*/ 2147483646 w 4971"/>
                  <a:gd name="T3" fmla="*/ 1777343750 h 7421"/>
                  <a:gd name="T4" fmla="*/ 2147483646 w 4971"/>
                  <a:gd name="T5" fmla="*/ 2147483646 h 7421"/>
                  <a:gd name="T6" fmla="*/ 2147483646 w 4971"/>
                  <a:gd name="T7" fmla="*/ 2147483646 h 7421"/>
                  <a:gd name="T8" fmla="*/ 2147483646 w 4971"/>
                  <a:gd name="T9" fmla="*/ 2147483646 h 7421"/>
                  <a:gd name="T10" fmla="*/ 2147483646 w 4971"/>
                  <a:gd name="T11" fmla="*/ 2147483646 h 7421"/>
                  <a:gd name="T12" fmla="*/ 2147483646 w 4971"/>
                  <a:gd name="T13" fmla="*/ 1455078125 h 7421"/>
                  <a:gd name="T14" fmla="*/ 2147483646 w 4971"/>
                  <a:gd name="T15" fmla="*/ 9765625 h 74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8" name="Google Shape;3770;p23"/>
            <p:cNvGrpSpPr>
              <a:grpSpLocks/>
            </p:cNvGrpSpPr>
            <p:nvPr/>
          </p:nvGrpSpPr>
          <p:grpSpPr bwMode="auto"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46" name="Google Shape;3771;p23"/>
              <p:cNvSpPr/>
              <p:nvPr/>
            </p:nvSpPr>
            <p:spPr>
              <a:xfrm>
                <a:off x="1656193" y="1866257"/>
                <a:ext cx="306016" cy="498949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3772;p23"/>
              <p:cNvSpPr/>
              <p:nvPr/>
            </p:nvSpPr>
            <p:spPr>
              <a:xfrm>
                <a:off x="1357322" y="2110373"/>
                <a:ext cx="529871" cy="327472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3773;p23"/>
              <p:cNvSpPr/>
              <p:nvPr/>
            </p:nvSpPr>
            <p:spPr>
              <a:xfrm>
                <a:off x="1489492" y="2414029"/>
                <a:ext cx="411990" cy="350098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3774;p23"/>
              <p:cNvSpPr/>
              <p:nvPr/>
            </p:nvSpPr>
            <p:spPr>
              <a:xfrm>
                <a:off x="1831229" y="2424746"/>
                <a:ext cx="252433" cy="488231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3775;p23"/>
              <p:cNvSpPr/>
              <p:nvPr/>
            </p:nvSpPr>
            <p:spPr>
              <a:xfrm>
                <a:off x="1918152" y="1948423"/>
                <a:ext cx="382222" cy="415592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3776;p23"/>
              <p:cNvSpPr/>
              <p:nvPr/>
            </p:nvSpPr>
            <p:spPr>
              <a:xfrm>
                <a:off x="1902673" y="2323527"/>
                <a:ext cx="478670" cy="270314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3777;p23"/>
              <p:cNvSpPr>
                <a:spLocks/>
              </p:cNvSpPr>
              <p:nvPr/>
            </p:nvSpPr>
            <p:spPr bwMode="auto">
              <a:xfrm>
                <a:off x="1869700" y="2451250"/>
                <a:ext cx="96075" cy="331825"/>
              </a:xfrm>
              <a:custGeom>
                <a:avLst/>
                <a:gdLst>
                  <a:gd name="T0" fmla="*/ 2147483646 w 3843"/>
                  <a:gd name="T1" fmla="*/ 0 h 13273"/>
                  <a:gd name="T2" fmla="*/ 2147483646 w 3843"/>
                  <a:gd name="T3" fmla="*/ 2147483646 h 13273"/>
                  <a:gd name="T4" fmla="*/ 2147483646 w 3843"/>
                  <a:gd name="T5" fmla="*/ 2147483646 h 13273"/>
                  <a:gd name="T6" fmla="*/ 2147483646 w 3843"/>
                  <a:gd name="T7" fmla="*/ 2147483646 h 13273"/>
                  <a:gd name="T8" fmla="*/ 2147483646 w 3843"/>
                  <a:gd name="T9" fmla="*/ 2147483646 h 13273"/>
                  <a:gd name="T10" fmla="*/ 2147483646 w 3843"/>
                  <a:gd name="T11" fmla="*/ 2147483646 h 13273"/>
                  <a:gd name="T12" fmla="*/ 2147483646 w 3843"/>
                  <a:gd name="T13" fmla="*/ 0 h 132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3778;p23"/>
              <p:cNvSpPr/>
              <p:nvPr/>
            </p:nvSpPr>
            <p:spPr>
              <a:xfrm>
                <a:off x="1884812" y="2436655"/>
                <a:ext cx="127408" cy="283412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3779;p23"/>
              <p:cNvSpPr/>
              <p:nvPr/>
            </p:nvSpPr>
            <p:spPr>
              <a:xfrm>
                <a:off x="1866951" y="2472379"/>
                <a:ext cx="52392" cy="281031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3780;p23"/>
              <p:cNvSpPr/>
              <p:nvPr/>
            </p:nvSpPr>
            <p:spPr>
              <a:xfrm>
                <a:off x="1663337" y="2441418"/>
                <a:ext cx="226237" cy="182193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3781;p23"/>
              <p:cNvSpPr>
                <a:spLocks/>
              </p:cNvSpPr>
              <p:nvPr/>
            </p:nvSpPr>
            <p:spPr bwMode="auto">
              <a:xfrm>
                <a:off x="1766975" y="2435163"/>
                <a:ext cx="161400" cy="174750"/>
              </a:xfrm>
              <a:custGeom>
                <a:avLst/>
                <a:gdLst>
                  <a:gd name="T0" fmla="*/ 2147483646 w 6456"/>
                  <a:gd name="T1" fmla="*/ 0 h 6990"/>
                  <a:gd name="T2" fmla="*/ 2147483646 w 6456"/>
                  <a:gd name="T3" fmla="*/ 2147483646 h 6990"/>
                  <a:gd name="T4" fmla="*/ 771484375 w 6456"/>
                  <a:gd name="T5" fmla="*/ 2147483646 h 6990"/>
                  <a:gd name="T6" fmla="*/ 2119140625 w 6456"/>
                  <a:gd name="T7" fmla="*/ 2147483646 h 6990"/>
                  <a:gd name="T8" fmla="*/ 2147483646 w 6456"/>
                  <a:gd name="T9" fmla="*/ 2147483646 h 6990"/>
                  <a:gd name="T10" fmla="*/ 2147483646 w 6456"/>
                  <a:gd name="T11" fmla="*/ 2147483646 h 6990"/>
                  <a:gd name="T12" fmla="*/ 2147483646 w 6456"/>
                  <a:gd name="T13" fmla="*/ 0 h 69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3782;p23"/>
              <p:cNvSpPr>
                <a:spLocks/>
              </p:cNvSpPr>
              <p:nvPr/>
            </p:nvSpPr>
            <p:spPr bwMode="auto">
              <a:xfrm>
                <a:off x="1576750" y="2423788"/>
                <a:ext cx="313875" cy="164950"/>
              </a:xfrm>
              <a:custGeom>
                <a:avLst/>
                <a:gdLst>
                  <a:gd name="T0" fmla="*/ 2147483646 w 12555"/>
                  <a:gd name="T1" fmla="*/ 0 h 6598"/>
                  <a:gd name="T2" fmla="*/ 2147483646 w 12555"/>
                  <a:gd name="T3" fmla="*/ 732421875 h 6598"/>
                  <a:gd name="T4" fmla="*/ 800781250 w 12555"/>
                  <a:gd name="T5" fmla="*/ 2147483646 h 6598"/>
                  <a:gd name="T6" fmla="*/ 1611328125 w 12555"/>
                  <a:gd name="T7" fmla="*/ 2147483646 h 6598"/>
                  <a:gd name="T8" fmla="*/ 2147483646 w 12555"/>
                  <a:gd name="T9" fmla="*/ 2147483646 h 6598"/>
                  <a:gd name="T10" fmla="*/ 2147483646 w 12555"/>
                  <a:gd name="T11" fmla="*/ 2147483646 h 6598"/>
                  <a:gd name="T12" fmla="*/ 2147483646 w 12555"/>
                  <a:gd name="T13" fmla="*/ 0 h 65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3783;p23"/>
              <p:cNvSpPr>
                <a:spLocks/>
              </p:cNvSpPr>
              <p:nvPr/>
            </p:nvSpPr>
            <p:spPr bwMode="auto">
              <a:xfrm>
                <a:off x="1658575" y="2417963"/>
                <a:ext cx="218875" cy="101050"/>
              </a:xfrm>
              <a:custGeom>
                <a:avLst/>
                <a:gdLst>
                  <a:gd name="T0" fmla="*/ 2147483646 w 8755"/>
                  <a:gd name="T1" fmla="*/ 9765625 h 4042"/>
                  <a:gd name="T2" fmla="*/ 2147483646 w 8755"/>
                  <a:gd name="T3" fmla="*/ 2147483646 h 4042"/>
                  <a:gd name="T4" fmla="*/ 761718750 w 8755"/>
                  <a:gd name="T5" fmla="*/ 2147483646 h 4042"/>
                  <a:gd name="T6" fmla="*/ 1982421875 w 8755"/>
                  <a:gd name="T7" fmla="*/ 2147483646 h 4042"/>
                  <a:gd name="T8" fmla="*/ 2147483646 w 8755"/>
                  <a:gd name="T9" fmla="*/ 2147483646 h 4042"/>
                  <a:gd name="T10" fmla="*/ 2147483646 w 8755"/>
                  <a:gd name="T11" fmla="*/ 2147483646 h 4042"/>
                  <a:gd name="T12" fmla="*/ 2147483646 w 8755"/>
                  <a:gd name="T13" fmla="*/ 2147483646 h 4042"/>
                  <a:gd name="T14" fmla="*/ 2147483646 w 8755"/>
                  <a:gd name="T15" fmla="*/ 2147483646 h 4042"/>
                  <a:gd name="T16" fmla="*/ 2147483646 w 8755"/>
                  <a:gd name="T17" fmla="*/ 2147483646 h 4042"/>
                  <a:gd name="T18" fmla="*/ 2147483646 w 8755"/>
                  <a:gd name="T19" fmla="*/ 78125000 h 4042"/>
                  <a:gd name="T20" fmla="*/ 2147483646 w 8755"/>
                  <a:gd name="T21" fmla="*/ 9765625 h 40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3784;p23"/>
              <p:cNvSpPr>
                <a:spLocks/>
              </p:cNvSpPr>
              <p:nvPr/>
            </p:nvSpPr>
            <p:spPr bwMode="auto">
              <a:xfrm>
                <a:off x="1513750" y="2358513"/>
                <a:ext cx="371700" cy="91375"/>
              </a:xfrm>
              <a:custGeom>
                <a:avLst/>
                <a:gdLst>
                  <a:gd name="T0" fmla="*/ 2147483646 w 14868"/>
                  <a:gd name="T1" fmla="*/ 9765625 h 3655"/>
                  <a:gd name="T2" fmla="*/ 1962890625 w 14868"/>
                  <a:gd name="T3" fmla="*/ 1796875000 h 3655"/>
                  <a:gd name="T4" fmla="*/ 1962890625 w 14868"/>
                  <a:gd name="T5" fmla="*/ 2147483646 h 3655"/>
                  <a:gd name="T6" fmla="*/ 2147483646 w 14868"/>
                  <a:gd name="T7" fmla="*/ 2147483646 h 3655"/>
                  <a:gd name="T8" fmla="*/ 2147483646 w 14868"/>
                  <a:gd name="T9" fmla="*/ 2147483646 h 3655"/>
                  <a:gd name="T10" fmla="*/ 2147483646 w 14868"/>
                  <a:gd name="T11" fmla="*/ 2147483646 h 3655"/>
                  <a:gd name="T12" fmla="*/ 2147483646 w 14868"/>
                  <a:gd name="T13" fmla="*/ 9765625 h 36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3785;p23"/>
              <p:cNvSpPr/>
              <p:nvPr/>
            </p:nvSpPr>
            <p:spPr>
              <a:xfrm>
                <a:off x="1658574" y="2294948"/>
                <a:ext cx="248861" cy="136943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3786;p23"/>
              <p:cNvSpPr>
                <a:spLocks/>
              </p:cNvSpPr>
              <p:nvPr/>
            </p:nvSpPr>
            <p:spPr bwMode="auto">
              <a:xfrm>
                <a:off x="1654425" y="2244913"/>
                <a:ext cx="269025" cy="181900"/>
              </a:xfrm>
              <a:custGeom>
                <a:avLst/>
                <a:gdLst>
                  <a:gd name="T0" fmla="*/ 1621093750 w 10761"/>
                  <a:gd name="T1" fmla="*/ 9765625 h 7276"/>
                  <a:gd name="T2" fmla="*/ 1083984375 w 10761"/>
                  <a:gd name="T3" fmla="*/ 2147483646 h 7276"/>
                  <a:gd name="T4" fmla="*/ 2147483646 w 10761"/>
                  <a:gd name="T5" fmla="*/ 2147483646 h 7276"/>
                  <a:gd name="T6" fmla="*/ 2147483646 w 10761"/>
                  <a:gd name="T7" fmla="*/ 2147483646 h 7276"/>
                  <a:gd name="T8" fmla="*/ 2147483646 w 10761"/>
                  <a:gd name="T9" fmla="*/ 2147483646 h 7276"/>
                  <a:gd name="T10" fmla="*/ 2147483646 w 10761"/>
                  <a:gd name="T11" fmla="*/ 244140625 h 7276"/>
                  <a:gd name="T12" fmla="*/ 1621093750 w 10761"/>
                  <a:gd name="T13" fmla="*/ 9765625 h 72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3787;p23"/>
              <p:cNvSpPr>
                <a:spLocks/>
              </p:cNvSpPr>
              <p:nvPr/>
            </p:nvSpPr>
            <p:spPr bwMode="auto">
              <a:xfrm>
                <a:off x="1776825" y="2075163"/>
                <a:ext cx="136275" cy="348800"/>
              </a:xfrm>
              <a:custGeom>
                <a:avLst/>
                <a:gdLst>
                  <a:gd name="T0" fmla="*/ 1250000000 w 5451"/>
                  <a:gd name="T1" fmla="*/ 9765625 h 13952"/>
                  <a:gd name="T2" fmla="*/ 175781250 w 5451"/>
                  <a:gd name="T3" fmla="*/ 1406250000 h 13952"/>
                  <a:gd name="T4" fmla="*/ 2147483646 w 5451"/>
                  <a:gd name="T5" fmla="*/ 2147483646 h 13952"/>
                  <a:gd name="T6" fmla="*/ 2147483646 w 5451"/>
                  <a:gd name="T7" fmla="*/ 2147483646 h 13952"/>
                  <a:gd name="T8" fmla="*/ 2147483646 w 5451"/>
                  <a:gd name="T9" fmla="*/ 2147483646 h 13952"/>
                  <a:gd name="T10" fmla="*/ 2147483646 w 5451"/>
                  <a:gd name="T11" fmla="*/ 1074218750 h 13952"/>
                  <a:gd name="T12" fmla="*/ 1250000000 w 5451"/>
                  <a:gd name="T13" fmla="*/ 9765625 h 139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3788;p23"/>
              <p:cNvSpPr/>
              <p:nvPr/>
            </p:nvSpPr>
            <p:spPr>
              <a:xfrm>
                <a:off x="1835992" y="2088939"/>
                <a:ext cx="104783" cy="340571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3789;p23"/>
              <p:cNvSpPr/>
              <p:nvPr/>
            </p:nvSpPr>
            <p:spPr>
              <a:xfrm>
                <a:off x="1890766" y="2113945"/>
                <a:ext cx="64299" cy="310801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3790;p23"/>
              <p:cNvSpPr/>
              <p:nvPr/>
            </p:nvSpPr>
            <p:spPr>
              <a:xfrm>
                <a:off x="1906245" y="2109182"/>
                <a:ext cx="209567" cy="285794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3791;p23"/>
              <p:cNvSpPr>
                <a:spLocks/>
              </p:cNvSpPr>
              <p:nvPr/>
            </p:nvSpPr>
            <p:spPr bwMode="auto">
              <a:xfrm>
                <a:off x="1897500" y="2196288"/>
                <a:ext cx="242575" cy="246475"/>
              </a:xfrm>
              <a:custGeom>
                <a:avLst/>
                <a:gdLst>
                  <a:gd name="T0" fmla="*/ 2147483646 w 9703"/>
                  <a:gd name="T1" fmla="*/ 0 h 9859"/>
                  <a:gd name="T2" fmla="*/ 2147483646 w 9703"/>
                  <a:gd name="T3" fmla="*/ 341796875 h 9859"/>
                  <a:gd name="T4" fmla="*/ 2147483646 w 9703"/>
                  <a:gd name="T5" fmla="*/ 2147483646 h 9859"/>
                  <a:gd name="T6" fmla="*/ 2147483646 w 9703"/>
                  <a:gd name="T7" fmla="*/ 2147483646 h 9859"/>
                  <a:gd name="T8" fmla="*/ 2147483646 w 9703"/>
                  <a:gd name="T9" fmla="*/ 2147483646 h 9859"/>
                  <a:gd name="T10" fmla="*/ 2147483646 w 9703"/>
                  <a:gd name="T11" fmla="*/ 1972656250 h 9859"/>
                  <a:gd name="T12" fmla="*/ 2147483646 w 9703"/>
                  <a:gd name="T13" fmla="*/ 0 h 98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3792;p23"/>
              <p:cNvSpPr/>
              <p:nvPr/>
            </p:nvSpPr>
            <p:spPr>
              <a:xfrm>
                <a:off x="1887193" y="2237789"/>
                <a:ext cx="266722" cy="19886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3793;p23"/>
              <p:cNvSpPr>
                <a:spLocks/>
              </p:cNvSpPr>
              <p:nvPr/>
            </p:nvSpPr>
            <p:spPr bwMode="auto">
              <a:xfrm>
                <a:off x="1892725" y="2378688"/>
                <a:ext cx="352400" cy="66200"/>
              </a:xfrm>
              <a:custGeom>
                <a:avLst/>
                <a:gdLst>
                  <a:gd name="T0" fmla="*/ 2147483646 w 14096"/>
                  <a:gd name="T1" fmla="*/ 9765625 h 2648"/>
                  <a:gd name="T2" fmla="*/ 2147483646 w 14096"/>
                  <a:gd name="T3" fmla="*/ 2147483646 h 2648"/>
                  <a:gd name="T4" fmla="*/ 2147483646 w 14096"/>
                  <a:gd name="T5" fmla="*/ 2147483646 h 2648"/>
                  <a:gd name="T6" fmla="*/ 2147483646 w 14096"/>
                  <a:gd name="T7" fmla="*/ 2147483646 h 2648"/>
                  <a:gd name="T8" fmla="*/ 2147483646 w 14096"/>
                  <a:gd name="T9" fmla="*/ 2147483646 h 2648"/>
                  <a:gd name="T10" fmla="*/ 2147483646 w 14096"/>
                  <a:gd name="T11" fmla="*/ 2147483646 h 2648"/>
                  <a:gd name="T12" fmla="*/ 2147483646 w 14096"/>
                  <a:gd name="T13" fmla="*/ 2147483646 h 2648"/>
                  <a:gd name="T14" fmla="*/ 2147483646 w 14096"/>
                  <a:gd name="T15" fmla="*/ 9765625 h 26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3794;p23"/>
              <p:cNvSpPr/>
              <p:nvPr/>
            </p:nvSpPr>
            <p:spPr>
              <a:xfrm>
                <a:off x="1903863" y="2430700"/>
                <a:ext cx="303634" cy="52396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3795;p23"/>
              <p:cNvSpPr>
                <a:spLocks/>
              </p:cNvSpPr>
              <p:nvPr/>
            </p:nvSpPr>
            <p:spPr bwMode="auto">
              <a:xfrm>
                <a:off x="1896500" y="2406563"/>
                <a:ext cx="261075" cy="55550"/>
              </a:xfrm>
              <a:custGeom>
                <a:avLst/>
                <a:gdLst>
                  <a:gd name="T0" fmla="*/ 2147483646 w 10443"/>
                  <a:gd name="T1" fmla="*/ 0 h 2222"/>
                  <a:gd name="T2" fmla="*/ 2147483646 w 10443"/>
                  <a:gd name="T3" fmla="*/ 2147483646 h 2222"/>
                  <a:gd name="T4" fmla="*/ 2147483646 w 10443"/>
                  <a:gd name="T5" fmla="*/ 2147483646 h 2222"/>
                  <a:gd name="T6" fmla="*/ 2147483646 w 10443"/>
                  <a:gd name="T7" fmla="*/ 2147483646 h 2222"/>
                  <a:gd name="T8" fmla="*/ 2147483646 w 10443"/>
                  <a:gd name="T9" fmla="*/ 2147483646 h 2222"/>
                  <a:gd name="T10" fmla="*/ 2147483646 w 10443"/>
                  <a:gd name="T11" fmla="*/ 2147483646 h 2222"/>
                  <a:gd name="T12" fmla="*/ 2147483646 w 10443"/>
                  <a:gd name="T13" fmla="*/ 2147483646 h 2222"/>
                  <a:gd name="T14" fmla="*/ 2147483646 w 10443"/>
                  <a:gd name="T15" fmla="*/ 0 h 22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3796;p23"/>
              <p:cNvSpPr>
                <a:spLocks/>
              </p:cNvSpPr>
              <p:nvPr/>
            </p:nvSpPr>
            <p:spPr bwMode="auto">
              <a:xfrm>
                <a:off x="1881150" y="2447338"/>
                <a:ext cx="262825" cy="81850"/>
              </a:xfrm>
              <a:custGeom>
                <a:avLst/>
                <a:gdLst>
                  <a:gd name="T0" fmla="*/ 2147483646 w 10513"/>
                  <a:gd name="T1" fmla="*/ 0 h 3274"/>
                  <a:gd name="T2" fmla="*/ 2147483646 w 10513"/>
                  <a:gd name="T3" fmla="*/ 2147483646 h 3274"/>
                  <a:gd name="T4" fmla="*/ 2147483646 w 10513"/>
                  <a:gd name="T5" fmla="*/ 2147483646 h 3274"/>
                  <a:gd name="T6" fmla="*/ 2147483646 w 10513"/>
                  <a:gd name="T7" fmla="*/ 2147483646 h 3274"/>
                  <a:gd name="T8" fmla="*/ 2147483646 w 10513"/>
                  <a:gd name="T9" fmla="*/ 2147483646 h 3274"/>
                  <a:gd name="T10" fmla="*/ 2147483646 w 10513"/>
                  <a:gd name="T11" fmla="*/ 2147483646 h 3274"/>
                  <a:gd name="T12" fmla="*/ 2147483646 w 10513"/>
                  <a:gd name="T13" fmla="*/ 2147483646 h 3274"/>
                  <a:gd name="T14" fmla="*/ 2147483646 w 10513"/>
                  <a:gd name="T15" fmla="*/ 0 h 3274"/>
                  <a:gd name="T16" fmla="*/ 2147483646 w 10513"/>
                  <a:gd name="T17" fmla="*/ 0 h 32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66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3797;p23"/>
              <p:cNvSpPr/>
              <p:nvPr/>
            </p:nvSpPr>
            <p:spPr>
              <a:xfrm>
                <a:off x="1778838" y="2225881"/>
                <a:ext cx="257196" cy="291748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3798;p23"/>
              <p:cNvSpPr>
                <a:spLocks/>
              </p:cNvSpPr>
              <p:nvPr/>
            </p:nvSpPr>
            <p:spPr bwMode="auto">
              <a:xfrm>
                <a:off x="1854000" y="2320150"/>
                <a:ext cx="101750" cy="105950"/>
              </a:xfrm>
              <a:custGeom>
                <a:avLst/>
                <a:gdLst>
                  <a:gd name="T0" fmla="*/ 2147483646 w 4070"/>
                  <a:gd name="T1" fmla="*/ 9765625 h 4238"/>
                  <a:gd name="T2" fmla="*/ 2147483646 w 4070"/>
                  <a:gd name="T3" fmla="*/ 771484375 h 4238"/>
                  <a:gd name="T4" fmla="*/ 2147483646 w 4070"/>
                  <a:gd name="T5" fmla="*/ 2147483646 h 4238"/>
                  <a:gd name="T6" fmla="*/ 1308593750 w 4070"/>
                  <a:gd name="T7" fmla="*/ 2147483646 h 4238"/>
                  <a:gd name="T8" fmla="*/ 2147483646 w 4070"/>
                  <a:gd name="T9" fmla="*/ 2147483646 h 4238"/>
                  <a:gd name="T10" fmla="*/ 2147483646 w 4070"/>
                  <a:gd name="T11" fmla="*/ 2147483646 h 4238"/>
                  <a:gd name="T12" fmla="*/ 2147483646 w 4070"/>
                  <a:gd name="T13" fmla="*/ 2147483646 h 4238"/>
                  <a:gd name="T14" fmla="*/ 2147483646 w 4070"/>
                  <a:gd name="T15" fmla="*/ 2147483646 h 4238"/>
                  <a:gd name="T16" fmla="*/ 2147483646 w 4070"/>
                  <a:gd name="T17" fmla="*/ 2147483646 h 4238"/>
                  <a:gd name="T18" fmla="*/ 2147483646 w 4070"/>
                  <a:gd name="T19" fmla="*/ 2147483646 h 4238"/>
                  <a:gd name="T20" fmla="*/ 2147483646 w 4070"/>
                  <a:gd name="T21" fmla="*/ 2147483646 h 4238"/>
                  <a:gd name="T22" fmla="*/ 2147483646 w 4070"/>
                  <a:gd name="T23" fmla="*/ 2147483646 h 4238"/>
                  <a:gd name="T24" fmla="*/ 2147483646 w 4070"/>
                  <a:gd name="T25" fmla="*/ 2147483646 h 4238"/>
                  <a:gd name="T26" fmla="*/ 2147483646 w 4070"/>
                  <a:gd name="T27" fmla="*/ 2147483646 h 4238"/>
                  <a:gd name="T28" fmla="*/ 2147483646 w 4070"/>
                  <a:gd name="T29" fmla="*/ 1640625000 h 4238"/>
                  <a:gd name="T30" fmla="*/ 2147483646 w 4070"/>
                  <a:gd name="T31" fmla="*/ 2070312500 h 4238"/>
                  <a:gd name="T32" fmla="*/ 2147483646 w 4070"/>
                  <a:gd name="T33" fmla="*/ 9765625 h 42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9" name="Google Shape;3799;p23"/>
            <p:cNvGrpSpPr>
              <a:grpSpLocks/>
            </p:cNvGrpSpPr>
            <p:nvPr/>
          </p:nvGrpSpPr>
          <p:grpSpPr bwMode="auto"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20" name="Google Shape;3800;p23"/>
              <p:cNvSpPr>
                <a:spLocks/>
              </p:cNvSpPr>
              <p:nvPr/>
            </p:nvSpPr>
            <p:spPr bwMode="auto">
              <a:xfrm>
                <a:off x="3081550" y="3541300"/>
                <a:ext cx="165125" cy="525850"/>
              </a:xfrm>
              <a:custGeom>
                <a:avLst/>
                <a:gdLst>
                  <a:gd name="T0" fmla="*/ 2147483646 w 6605"/>
                  <a:gd name="T1" fmla="*/ 9765625 h 21034"/>
                  <a:gd name="T2" fmla="*/ 2147483646 w 6605"/>
                  <a:gd name="T3" fmla="*/ 2147483646 h 21034"/>
                  <a:gd name="T4" fmla="*/ 2147483646 w 6605"/>
                  <a:gd name="T5" fmla="*/ 2147483646 h 21034"/>
                  <a:gd name="T6" fmla="*/ 2147483646 w 6605"/>
                  <a:gd name="T7" fmla="*/ 2147483646 h 21034"/>
                  <a:gd name="T8" fmla="*/ 2147483646 w 6605"/>
                  <a:gd name="T9" fmla="*/ 2147483646 h 21034"/>
                  <a:gd name="T10" fmla="*/ 2147483646 w 6605"/>
                  <a:gd name="T11" fmla="*/ 2147483646 h 21034"/>
                  <a:gd name="T12" fmla="*/ 2147483646 w 6605"/>
                  <a:gd name="T13" fmla="*/ 9765625 h 210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1" name="Google Shape;3801;p23"/>
              <p:cNvSpPr>
                <a:spLocks/>
              </p:cNvSpPr>
              <p:nvPr/>
            </p:nvSpPr>
            <p:spPr bwMode="auto">
              <a:xfrm>
                <a:off x="2843875" y="3551325"/>
                <a:ext cx="333600" cy="431525"/>
              </a:xfrm>
              <a:custGeom>
                <a:avLst/>
                <a:gdLst>
                  <a:gd name="T0" fmla="*/ 2147483646 w 13344"/>
                  <a:gd name="T1" fmla="*/ 0 h 17261"/>
                  <a:gd name="T2" fmla="*/ 2147483646 w 13344"/>
                  <a:gd name="T3" fmla="*/ 0 h 17261"/>
                  <a:gd name="T4" fmla="*/ 2147483646 w 13344"/>
                  <a:gd name="T5" fmla="*/ 2147483646 h 17261"/>
                  <a:gd name="T6" fmla="*/ 2147483646 w 13344"/>
                  <a:gd name="T7" fmla="*/ 2147483646 h 17261"/>
                  <a:gd name="T8" fmla="*/ 2147483646 w 13344"/>
                  <a:gd name="T9" fmla="*/ 2147483646 h 17261"/>
                  <a:gd name="T10" fmla="*/ 2147483646 w 13344"/>
                  <a:gd name="T11" fmla="*/ 2147483646 h 17261"/>
                  <a:gd name="T12" fmla="*/ 2147483646 w 13344"/>
                  <a:gd name="T13" fmla="*/ 2147483646 h 17261"/>
                  <a:gd name="T14" fmla="*/ 2147483646 w 13344"/>
                  <a:gd name="T15" fmla="*/ 0 h 172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2" name="Google Shape;3802;p23"/>
              <p:cNvSpPr>
                <a:spLocks/>
              </p:cNvSpPr>
              <p:nvPr/>
            </p:nvSpPr>
            <p:spPr bwMode="auto">
              <a:xfrm>
                <a:off x="2679575" y="3559250"/>
                <a:ext cx="496225" cy="219875"/>
              </a:xfrm>
              <a:custGeom>
                <a:avLst/>
                <a:gdLst>
                  <a:gd name="T0" fmla="*/ 2147483646 w 19849"/>
                  <a:gd name="T1" fmla="*/ 9765625 h 8795"/>
                  <a:gd name="T2" fmla="*/ 2147483646 w 19849"/>
                  <a:gd name="T3" fmla="*/ 2147483646 h 8795"/>
                  <a:gd name="T4" fmla="*/ 664062500 w 19849"/>
                  <a:gd name="T5" fmla="*/ 2147483646 h 8795"/>
                  <a:gd name="T6" fmla="*/ 2147483646 w 19849"/>
                  <a:gd name="T7" fmla="*/ 2147483646 h 8795"/>
                  <a:gd name="T8" fmla="*/ 2147483646 w 19849"/>
                  <a:gd name="T9" fmla="*/ 2147483646 h 8795"/>
                  <a:gd name="T10" fmla="*/ 2147483646 w 19849"/>
                  <a:gd name="T11" fmla="*/ 2147483646 h 8795"/>
                  <a:gd name="T12" fmla="*/ 2147483646 w 19849"/>
                  <a:gd name="T13" fmla="*/ 488281250 h 8795"/>
                  <a:gd name="T14" fmla="*/ 2147483646 w 19849"/>
                  <a:gd name="T15" fmla="*/ 9765625 h 87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3" name="Google Shape;3803;p23"/>
              <p:cNvSpPr>
                <a:spLocks/>
              </p:cNvSpPr>
              <p:nvPr/>
            </p:nvSpPr>
            <p:spPr bwMode="auto">
              <a:xfrm>
                <a:off x="2649575" y="3426550"/>
                <a:ext cx="521225" cy="167325"/>
              </a:xfrm>
              <a:custGeom>
                <a:avLst/>
                <a:gdLst>
                  <a:gd name="T0" fmla="*/ 2147483646 w 20849"/>
                  <a:gd name="T1" fmla="*/ 9765625 h 6693"/>
                  <a:gd name="T2" fmla="*/ 2147483646 w 20849"/>
                  <a:gd name="T3" fmla="*/ 2147483646 h 6693"/>
                  <a:gd name="T4" fmla="*/ 2147483646 w 20849"/>
                  <a:gd name="T5" fmla="*/ 2147483646 h 6693"/>
                  <a:gd name="T6" fmla="*/ 2147483646 w 20849"/>
                  <a:gd name="T7" fmla="*/ 2147483646 h 6693"/>
                  <a:gd name="T8" fmla="*/ 2147483646 w 20849"/>
                  <a:gd name="T9" fmla="*/ 2147483646 h 6693"/>
                  <a:gd name="T10" fmla="*/ 2147483646 w 20849"/>
                  <a:gd name="T11" fmla="*/ 2147483646 h 6693"/>
                  <a:gd name="T12" fmla="*/ 2147483646 w 20849"/>
                  <a:gd name="T13" fmla="*/ 205078125 h 6693"/>
                  <a:gd name="T14" fmla="*/ 2147483646 w 20849"/>
                  <a:gd name="T15" fmla="*/ 9765625 h 66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3804;p23"/>
              <p:cNvSpPr>
                <a:spLocks/>
              </p:cNvSpPr>
              <p:nvPr/>
            </p:nvSpPr>
            <p:spPr bwMode="auto">
              <a:xfrm>
                <a:off x="2773825" y="3191800"/>
                <a:ext cx="387800" cy="381225"/>
              </a:xfrm>
              <a:custGeom>
                <a:avLst/>
                <a:gdLst>
                  <a:gd name="T0" fmla="*/ 2147483646 w 15512"/>
                  <a:gd name="T1" fmla="*/ 9765625 h 15249"/>
                  <a:gd name="T2" fmla="*/ 2147483646 w 15512"/>
                  <a:gd name="T3" fmla="*/ 1015625000 h 15249"/>
                  <a:gd name="T4" fmla="*/ 332031250 w 15512"/>
                  <a:gd name="T5" fmla="*/ 2147483646 h 15249"/>
                  <a:gd name="T6" fmla="*/ 2147483646 w 15512"/>
                  <a:gd name="T7" fmla="*/ 2147483646 h 15249"/>
                  <a:gd name="T8" fmla="*/ 2147483646 w 15512"/>
                  <a:gd name="T9" fmla="*/ 2147483646 h 15249"/>
                  <a:gd name="T10" fmla="*/ 2147483646 w 15512"/>
                  <a:gd name="T11" fmla="*/ 2147483646 h 15249"/>
                  <a:gd name="T12" fmla="*/ 2147483646 w 15512"/>
                  <a:gd name="T13" fmla="*/ 9765625 h 152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3805;p23"/>
              <p:cNvSpPr>
                <a:spLocks/>
              </p:cNvSpPr>
              <p:nvPr/>
            </p:nvSpPr>
            <p:spPr bwMode="auto">
              <a:xfrm>
                <a:off x="2991475" y="3055425"/>
                <a:ext cx="198500" cy="515100"/>
              </a:xfrm>
              <a:custGeom>
                <a:avLst/>
                <a:gdLst>
                  <a:gd name="T0" fmla="*/ 2147483646 w 7940"/>
                  <a:gd name="T1" fmla="*/ 0 h 20604"/>
                  <a:gd name="T2" fmla="*/ 2147483646 w 7940"/>
                  <a:gd name="T3" fmla="*/ 2147483646 h 20604"/>
                  <a:gd name="T4" fmla="*/ 986328125 w 7940"/>
                  <a:gd name="T5" fmla="*/ 2147483646 h 20604"/>
                  <a:gd name="T6" fmla="*/ 2147483646 w 7940"/>
                  <a:gd name="T7" fmla="*/ 2147483646 h 20604"/>
                  <a:gd name="T8" fmla="*/ 2147483646 w 7940"/>
                  <a:gd name="T9" fmla="*/ 2147483646 h 20604"/>
                  <a:gd name="T10" fmla="*/ 2147483646 w 7940"/>
                  <a:gd name="T11" fmla="*/ 214843750 h 20604"/>
                  <a:gd name="T12" fmla="*/ 2147483646 w 7940"/>
                  <a:gd name="T13" fmla="*/ 0 h 206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3806;p23"/>
              <p:cNvSpPr>
                <a:spLocks/>
              </p:cNvSpPr>
              <p:nvPr/>
            </p:nvSpPr>
            <p:spPr bwMode="auto">
              <a:xfrm>
                <a:off x="3121575" y="3068225"/>
                <a:ext cx="232675" cy="496450"/>
              </a:xfrm>
              <a:custGeom>
                <a:avLst/>
                <a:gdLst>
                  <a:gd name="T0" fmla="*/ 2147483646 w 9307"/>
                  <a:gd name="T1" fmla="*/ 0 h 19858"/>
                  <a:gd name="T2" fmla="*/ 2147483646 w 9307"/>
                  <a:gd name="T3" fmla="*/ 2147483646 h 19858"/>
                  <a:gd name="T4" fmla="*/ 2147483646 w 9307"/>
                  <a:gd name="T5" fmla="*/ 2147483646 h 19858"/>
                  <a:gd name="T6" fmla="*/ 2147483646 w 9307"/>
                  <a:gd name="T7" fmla="*/ 2147483646 h 19858"/>
                  <a:gd name="T8" fmla="*/ 2147483646 w 9307"/>
                  <a:gd name="T9" fmla="*/ 2147483646 h 19858"/>
                  <a:gd name="T10" fmla="*/ 2147483646 w 9307"/>
                  <a:gd name="T11" fmla="*/ 2147483646 h 19858"/>
                  <a:gd name="T12" fmla="*/ 2147483646 w 9307"/>
                  <a:gd name="T13" fmla="*/ 0 h 198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3807;p23"/>
              <p:cNvSpPr>
                <a:spLocks/>
              </p:cNvSpPr>
              <p:nvPr/>
            </p:nvSpPr>
            <p:spPr bwMode="auto">
              <a:xfrm>
                <a:off x="3140750" y="3217500"/>
                <a:ext cx="432825" cy="336350"/>
              </a:xfrm>
              <a:custGeom>
                <a:avLst/>
                <a:gdLst>
                  <a:gd name="T0" fmla="*/ 2147483646 w 17313"/>
                  <a:gd name="T1" fmla="*/ 9765625 h 13454"/>
                  <a:gd name="T2" fmla="*/ 2147483646 w 17313"/>
                  <a:gd name="T3" fmla="*/ 2147483646 h 13454"/>
                  <a:gd name="T4" fmla="*/ 0 w 17313"/>
                  <a:gd name="T5" fmla="*/ 2147483646 h 13454"/>
                  <a:gd name="T6" fmla="*/ 2147483646 w 17313"/>
                  <a:gd name="T7" fmla="*/ 2147483646 h 13454"/>
                  <a:gd name="T8" fmla="*/ 2147483646 w 17313"/>
                  <a:gd name="T9" fmla="*/ 2147483646 h 13454"/>
                  <a:gd name="T10" fmla="*/ 2147483646 w 17313"/>
                  <a:gd name="T11" fmla="*/ 97656250 h 13454"/>
                  <a:gd name="T12" fmla="*/ 2147483646 w 17313"/>
                  <a:gd name="T13" fmla="*/ 9765625 h 134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3808;p23"/>
              <p:cNvSpPr>
                <a:spLocks/>
              </p:cNvSpPr>
              <p:nvPr/>
            </p:nvSpPr>
            <p:spPr bwMode="auto">
              <a:xfrm>
                <a:off x="3144075" y="3443550"/>
                <a:ext cx="529575" cy="142150"/>
              </a:xfrm>
              <a:custGeom>
                <a:avLst/>
                <a:gdLst>
                  <a:gd name="T0" fmla="*/ 2147483646 w 21183"/>
                  <a:gd name="T1" fmla="*/ 9765625 h 5686"/>
                  <a:gd name="T2" fmla="*/ 9765625 w 21183"/>
                  <a:gd name="T3" fmla="*/ 2147483646 h 5686"/>
                  <a:gd name="T4" fmla="*/ 2147483646 w 21183"/>
                  <a:gd name="T5" fmla="*/ 2147483646 h 5686"/>
                  <a:gd name="T6" fmla="*/ 2147483646 w 21183"/>
                  <a:gd name="T7" fmla="*/ 2147483646 h 5686"/>
                  <a:gd name="T8" fmla="*/ 2147483646 w 21183"/>
                  <a:gd name="T9" fmla="*/ 2147483646 h 5686"/>
                  <a:gd name="T10" fmla="*/ 2147483646 w 21183"/>
                  <a:gd name="T11" fmla="*/ 2147483646 h 5686"/>
                  <a:gd name="T12" fmla="*/ 2147483646 w 21183"/>
                  <a:gd name="T13" fmla="*/ 2147483646 h 5686"/>
                  <a:gd name="T14" fmla="*/ 2147483646 w 21183"/>
                  <a:gd name="T15" fmla="*/ 9765625 h 56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3809;p23"/>
              <p:cNvSpPr>
                <a:spLocks/>
              </p:cNvSpPr>
              <p:nvPr/>
            </p:nvSpPr>
            <p:spPr bwMode="auto">
              <a:xfrm>
                <a:off x="3152425" y="3538800"/>
                <a:ext cx="472025" cy="269300"/>
              </a:xfrm>
              <a:custGeom>
                <a:avLst/>
                <a:gdLst>
                  <a:gd name="T0" fmla="*/ 0 w 18881"/>
                  <a:gd name="T1" fmla="*/ 9765625 h 10772"/>
                  <a:gd name="T2" fmla="*/ 0 w 18881"/>
                  <a:gd name="T3" fmla="*/ 9765625 h 10772"/>
                  <a:gd name="T4" fmla="*/ 2147483646 w 18881"/>
                  <a:gd name="T5" fmla="*/ 2147483646 h 10772"/>
                  <a:gd name="T6" fmla="*/ 2147483646 w 18881"/>
                  <a:gd name="T7" fmla="*/ 2147483646 h 10772"/>
                  <a:gd name="T8" fmla="*/ 2147483646 w 18881"/>
                  <a:gd name="T9" fmla="*/ 2147483646 h 10772"/>
                  <a:gd name="T10" fmla="*/ 2147483646 w 18881"/>
                  <a:gd name="T11" fmla="*/ 2147483646 h 10772"/>
                  <a:gd name="T12" fmla="*/ 2147483646 w 18881"/>
                  <a:gd name="T13" fmla="*/ 2147483646 h 10772"/>
                  <a:gd name="T14" fmla="*/ 0 w 18881"/>
                  <a:gd name="T15" fmla="*/ 9765625 h 107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3810;p23"/>
              <p:cNvSpPr>
                <a:spLocks/>
              </p:cNvSpPr>
              <p:nvPr/>
            </p:nvSpPr>
            <p:spPr bwMode="auto">
              <a:xfrm>
                <a:off x="3162425" y="3537150"/>
                <a:ext cx="282725" cy="465450"/>
              </a:xfrm>
              <a:custGeom>
                <a:avLst/>
                <a:gdLst>
                  <a:gd name="T0" fmla="*/ 9765625 w 11309"/>
                  <a:gd name="T1" fmla="*/ 0 h 18618"/>
                  <a:gd name="T2" fmla="*/ 9765625 w 11309"/>
                  <a:gd name="T3" fmla="*/ 0 h 18618"/>
                  <a:gd name="T4" fmla="*/ 2147483646 w 11309"/>
                  <a:gd name="T5" fmla="*/ 2147483646 h 18618"/>
                  <a:gd name="T6" fmla="*/ 2147483646 w 11309"/>
                  <a:gd name="T7" fmla="*/ 2147483646 h 18618"/>
                  <a:gd name="T8" fmla="*/ 2147483646 w 11309"/>
                  <a:gd name="T9" fmla="*/ 2147483646 h 18618"/>
                  <a:gd name="T10" fmla="*/ 2147483646 w 11309"/>
                  <a:gd name="T11" fmla="*/ 2147483646 h 18618"/>
                  <a:gd name="T12" fmla="*/ 2147483646 w 11309"/>
                  <a:gd name="T13" fmla="*/ 2147483646 h 18618"/>
                  <a:gd name="T14" fmla="*/ 9765625 w 11309"/>
                  <a:gd name="T15" fmla="*/ 0 h 186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3811;p23"/>
              <p:cNvSpPr/>
              <p:nvPr/>
            </p:nvSpPr>
            <p:spPr>
              <a:xfrm>
                <a:off x="3062004" y="3244953"/>
                <a:ext cx="97564" cy="233579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3812;p23"/>
              <p:cNvSpPr/>
              <p:nvPr/>
            </p:nvSpPr>
            <p:spPr>
              <a:xfrm>
                <a:off x="3174351" y="3255301"/>
                <a:ext cx="78346" cy="257232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3813;p23"/>
              <p:cNvSpPr/>
              <p:nvPr/>
            </p:nvSpPr>
            <p:spPr>
              <a:xfrm>
                <a:off x="3218698" y="3324784"/>
                <a:ext cx="211388" cy="178880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3814;p23"/>
              <p:cNvSpPr/>
              <p:nvPr/>
            </p:nvSpPr>
            <p:spPr>
              <a:xfrm>
                <a:off x="3242350" y="3488880"/>
                <a:ext cx="317821" cy="73917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3815;p23"/>
              <p:cNvSpPr/>
              <p:nvPr/>
            </p:nvSpPr>
            <p:spPr>
              <a:xfrm>
                <a:off x="3212785" y="3586451"/>
                <a:ext cx="254257" cy="121224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3816;p23"/>
              <p:cNvSpPr/>
              <p:nvPr/>
            </p:nvSpPr>
            <p:spPr>
              <a:xfrm>
                <a:off x="3206872" y="3638194"/>
                <a:ext cx="178867" cy="255754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3817;p23"/>
              <p:cNvSpPr/>
              <p:nvPr/>
            </p:nvSpPr>
            <p:spPr>
              <a:xfrm>
                <a:off x="3138873" y="3618975"/>
                <a:ext cx="36956" cy="28236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3818;p23"/>
              <p:cNvSpPr/>
              <p:nvPr/>
            </p:nvSpPr>
            <p:spPr>
              <a:xfrm>
                <a:off x="2934876" y="3624888"/>
                <a:ext cx="189215" cy="246884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3819;p23"/>
              <p:cNvSpPr/>
              <p:nvPr/>
            </p:nvSpPr>
            <p:spPr>
              <a:xfrm>
                <a:off x="2804790" y="3590887"/>
                <a:ext cx="316344" cy="128616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3820;p23"/>
              <p:cNvSpPr/>
              <p:nvPr/>
            </p:nvSpPr>
            <p:spPr>
              <a:xfrm>
                <a:off x="2797399" y="3512534"/>
                <a:ext cx="314865" cy="66526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3821;p23"/>
              <p:cNvSpPr/>
              <p:nvPr/>
            </p:nvSpPr>
            <p:spPr>
              <a:xfrm>
                <a:off x="2900876" y="3324784"/>
                <a:ext cx="229128" cy="20549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3822;p23"/>
              <p:cNvSpPr/>
              <p:nvPr/>
            </p:nvSpPr>
            <p:spPr>
              <a:xfrm>
                <a:off x="3013222" y="3409049"/>
                <a:ext cx="325213" cy="303062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3823;p23"/>
              <p:cNvSpPr>
                <a:spLocks/>
              </p:cNvSpPr>
              <p:nvPr/>
            </p:nvSpPr>
            <p:spPr bwMode="auto">
              <a:xfrm>
                <a:off x="3113225" y="3510450"/>
                <a:ext cx="153475" cy="140125"/>
              </a:xfrm>
              <a:custGeom>
                <a:avLst/>
                <a:gdLst>
                  <a:gd name="T0" fmla="*/ 2147483646 w 6139"/>
                  <a:gd name="T1" fmla="*/ 2147483646 h 5605"/>
                  <a:gd name="T2" fmla="*/ 2147483646 w 6139"/>
                  <a:gd name="T3" fmla="*/ 2147483646 h 5605"/>
                  <a:gd name="T4" fmla="*/ 2147483646 w 6139"/>
                  <a:gd name="T5" fmla="*/ 2147483646 h 5605"/>
                  <a:gd name="T6" fmla="*/ 2147483646 w 6139"/>
                  <a:gd name="T7" fmla="*/ 2147483646 h 5605"/>
                  <a:gd name="T8" fmla="*/ 2147483646 w 6139"/>
                  <a:gd name="T9" fmla="*/ 2147483646 h 5605"/>
                  <a:gd name="T10" fmla="*/ 2147483646 w 6139"/>
                  <a:gd name="T11" fmla="*/ 2147483646 h 5605"/>
                  <a:gd name="T12" fmla="*/ 2147483646 w 6139"/>
                  <a:gd name="T13" fmla="*/ 9765625 h 5605"/>
                  <a:gd name="T14" fmla="*/ 2147483646 w 6139"/>
                  <a:gd name="T15" fmla="*/ 654296875 h 5605"/>
                  <a:gd name="T16" fmla="*/ 2147483646 w 6139"/>
                  <a:gd name="T17" fmla="*/ 2147483646 h 5605"/>
                  <a:gd name="T18" fmla="*/ 2147483646 w 6139"/>
                  <a:gd name="T19" fmla="*/ 2147483646 h 5605"/>
                  <a:gd name="T20" fmla="*/ 2147483646 w 6139"/>
                  <a:gd name="T21" fmla="*/ 2147483646 h 5605"/>
                  <a:gd name="T22" fmla="*/ 2147483646 w 6139"/>
                  <a:gd name="T23" fmla="*/ 2147483646 h 5605"/>
                  <a:gd name="T24" fmla="*/ 2147483646 w 6139"/>
                  <a:gd name="T25" fmla="*/ 2147483646 h 5605"/>
                  <a:gd name="T26" fmla="*/ 2147483646 w 6139"/>
                  <a:gd name="T27" fmla="*/ 2147483646 h 5605"/>
                  <a:gd name="T28" fmla="*/ 2147483646 w 6139"/>
                  <a:gd name="T29" fmla="*/ 2147483646 h 5605"/>
                  <a:gd name="T30" fmla="*/ 2147483646 w 6139"/>
                  <a:gd name="T31" fmla="*/ 2147483646 h 5605"/>
                  <a:gd name="T32" fmla="*/ 2147483646 w 6139"/>
                  <a:gd name="T33" fmla="*/ 2147483646 h 5605"/>
                  <a:gd name="T34" fmla="*/ 2147483646 w 6139"/>
                  <a:gd name="T35" fmla="*/ 2147483646 h 5605"/>
                  <a:gd name="T36" fmla="*/ 2147483646 w 6139"/>
                  <a:gd name="T37" fmla="*/ 2147483646 h 5605"/>
                  <a:gd name="T38" fmla="*/ 2147483646 w 6139"/>
                  <a:gd name="T39" fmla="*/ 2147483646 h 5605"/>
                  <a:gd name="T40" fmla="*/ 2147483646 w 6139"/>
                  <a:gd name="T41" fmla="*/ 2147483646 h 5605"/>
                  <a:gd name="T42" fmla="*/ 2147483646 w 6139"/>
                  <a:gd name="T43" fmla="*/ 2147483646 h 5605"/>
                  <a:gd name="T44" fmla="*/ 2147483646 w 6139"/>
                  <a:gd name="T45" fmla="*/ 2147483646 h 5605"/>
                  <a:gd name="T46" fmla="*/ 2147483646 w 6139"/>
                  <a:gd name="T47" fmla="*/ 2147483646 h 5605"/>
                  <a:gd name="T48" fmla="*/ 2147483646 w 6139"/>
                  <a:gd name="T49" fmla="*/ 2147483646 h 5605"/>
                  <a:gd name="T50" fmla="*/ 2147483646 w 6139"/>
                  <a:gd name="T51" fmla="*/ 2147483646 h 5605"/>
                  <a:gd name="T52" fmla="*/ 2147483646 w 6139"/>
                  <a:gd name="T53" fmla="*/ 2147483646 h 5605"/>
                  <a:gd name="T54" fmla="*/ 2147483646 w 6139"/>
                  <a:gd name="T55" fmla="*/ 2147483646 h 5605"/>
                  <a:gd name="T56" fmla="*/ 2147483646 w 6139"/>
                  <a:gd name="T57" fmla="*/ 2147483646 h 5605"/>
                  <a:gd name="T58" fmla="*/ 2147483646 w 6139"/>
                  <a:gd name="T59" fmla="*/ 2147483646 h 5605"/>
                  <a:gd name="T60" fmla="*/ 2147483646 w 6139"/>
                  <a:gd name="T61" fmla="*/ 2147483646 h 5605"/>
                  <a:gd name="T62" fmla="*/ 2147483646 w 6139"/>
                  <a:gd name="T63" fmla="*/ 2147483646 h 5605"/>
                  <a:gd name="T64" fmla="*/ 2147483646 w 6139"/>
                  <a:gd name="T65" fmla="*/ 2147483646 h 5605"/>
                  <a:gd name="T66" fmla="*/ 2147483646 w 6139"/>
                  <a:gd name="T67" fmla="*/ 2147483646 h 5605"/>
                  <a:gd name="T68" fmla="*/ 2147483646 w 6139"/>
                  <a:gd name="T69" fmla="*/ 2147483646 h 5605"/>
                  <a:gd name="T70" fmla="*/ 2147483646 w 6139"/>
                  <a:gd name="T71" fmla="*/ 2147483646 h 5605"/>
                  <a:gd name="T72" fmla="*/ 2147483646 w 6139"/>
                  <a:gd name="T73" fmla="*/ 1308593750 h 5605"/>
                  <a:gd name="T74" fmla="*/ 2147483646 w 6139"/>
                  <a:gd name="T75" fmla="*/ 9765625 h 5605"/>
                  <a:gd name="T76" fmla="*/ 2147483646 w 6139"/>
                  <a:gd name="T77" fmla="*/ 9765625 h 560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lnTo>
                      <a:pt x="2803" y="1"/>
                    </a:ln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3824;p23"/>
              <p:cNvSpPr>
                <a:spLocks/>
              </p:cNvSpPr>
              <p:nvPr/>
            </p:nvSpPr>
            <p:spPr bwMode="auto">
              <a:xfrm>
                <a:off x="3089875" y="3573825"/>
                <a:ext cx="54225" cy="41725"/>
              </a:xfrm>
              <a:custGeom>
                <a:avLst/>
                <a:gdLst>
                  <a:gd name="T0" fmla="*/ 2147483646 w 2169"/>
                  <a:gd name="T1" fmla="*/ 9765625 h 1669"/>
                  <a:gd name="T2" fmla="*/ 2147483646 w 2169"/>
                  <a:gd name="T3" fmla="*/ 2147483646 h 1669"/>
                  <a:gd name="T4" fmla="*/ 2147483646 w 2169"/>
                  <a:gd name="T5" fmla="*/ 9765625 h 16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3825;p23"/>
              <p:cNvSpPr>
                <a:spLocks/>
              </p:cNvSpPr>
              <p:nvPr/>
            </p:nvSpPr>
            <p:spPr bwMode="auto">
              <a:xfrm>
                <a:off x="3220800" y="3544650"/>
                <a:ext cx="53400" cy="41725"/>
              </a:xfrm>
              <a:custGeom>
                <a:avLst/>
                <a:gdLst>
                  <a:gd name="T0" fmla="*/ 2147483646 w 2136"/>
                  <a:gd name="T1" fmla="*/ 0 h 1669"/>
                  <a:gd name="T2" fmla="*/ 2147483646 w 2136"/>
                  <a:gd name="T3" fmla="*/ 2147483646 h 1669"/>
                  <a:gd name="T4" fmla="*/ 2147483646 w 2136"/>
                  <a:gd name="T5" fmla="*/ 0 h 16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/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/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3422700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3830;p24"/>
          <p:cNvGrpSpPr>
            <a:grpSpLocks/>
          </p:cNvGrpSpPr>
          <p:nvPr/>
        </p:nvGrpSpPr>
        <p:grpSpPr bwMode="auto">
          <a:xfrm>
            <a:off x="-230188" y="625475"/>
            <a:ext cx="12457113" cy="6513513"/>
            <a:chOff x="-172847" y="468625"/>
            <a:chExt cx="9343558" cy="4885712"/>
          </a:xfrm>
        </p:grpSpPr>
        <p:sp>
          <p:nvSpPr>
            <p:cNvPr id="10" name="Google Shape;3831;p24"/>
            <p:cNvSpPr>
              <a:spLocks/>
            </p:cNvSpPr>
            <p:nvPr/>
          </p:nvSpPr>
          <p:spPr bwMode="auto">
            <a:xfrm>
              <a:off x="5872129" y="468625"/>
              <a:ext cx="1138176" cy="56144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1" name="Google Shape;3832;p24"/>
            <p:cNvSpPr>
              <a:spLocks/>
            </p:cNvSpPr>
            <p:nvPr/>
          </p:nvSpPr>
          <p:spPr bwMode="auto">
            <a:xfrm>
              <a:off x="92175" y="10300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2" name="Google Shape;3833;p24"/>
            <p:cNvSpPr>
              <a:spLocks/>
            </p:cNvSpPr>
            <p:nvPr/>
          </p:nvSpPr>
          <p:spPr bwMode="auto">
            <a:xfrm>
              <a:off x="8161949" y="2538147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3" name="Google Shape;3834;p24"/>
            <p:cNvGrpSpPr>
              <a:grpSpLocks/>
            </p:cNvGrpSpPr>
            <p:nvPr/>
          </p:nvGrpSpPr>
          <p:grpSpPr bwMode="auto"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14" name="Google Shape;3835;p24"/>
              <p:cNvGrpSpPr>
                <a:grpSpLocks/>
              </p:cNvGrpSpPr>
              <p:nvPr/>
            </p:nvGrpSpPr>
            <p:grpSpPr bwMode="auto"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128" name="Google Shape;3836;p24"/>
                <p:cNvSpPr>
                  <a:spLocks/>
                </p:cNvSpPr>
                <p:nvPr/>
              </p:nvSpPr>
              <p:spPr bwMode="auto">
                <a:xfrm>
                  <a:off x="-38725" y="4357527"/>
                  <a:ext cx="9209436" cy="824931"/>
                </a:xfrm>
                <a:custGeom>
                  <a:avLst/>
                  <a:gdLst>
                    <a:gd name="T0" fmla="*/ 2147483646 w 75622"/>
                    <a:gd name="T1" fmla="*/ 27680 h 107378"/>
                    <a:gd name="T2" fmla="*/ 2147483646 w 75622"/>
                    <a:gd name="T3" fmla="*/ 3584330 h 107378"/>
                    <a:gd name="T4" fmla="*/ 2147483646 w 75622"/>
                    <a:gd name="T5" fmla="*/ 38401607 h 107378"/>
                    <a:gd name="T6" fmla="*/ 2147483646 w 75622"/>
                    <a:gd name="T7" fmla="*/ 83923358 h 107378"/>
                    <a:gd name="T8" fmla="*/ 2147483646 w 75622"/>
                    <a:gd name="T9" fmla="*/ 195518880 h 107378"/>
                    <a:gd name="T10" fmla="*/ 2147483646 w 75622"/>
                    <a:gd name="T11" fmla="*/ 208017586 h 107378"/>
                    <a:gd name="T12" fmla="*/ 2147483646 w 75622"/>
                    <a:gd name="T13" fmla="*/ 210692815 h 107378"/>
                    <a:gd name="T14" fmla="*/ 2147483646 w 75622"/>
                    <a:gd name="T15" fmla="*/ 224100613 h 107378"/>
                    <a:gd name="T16" fmla="*/ 2147483646 w 75622"/>
                    <a:gd name="T17" fmla="*/ 255333092 h 107378"/>
                    <a:gd name="T18" fmla="*/ 2147483646 w 75622"/>
                    <a:gd name="T19" fmla="*/ 310674709 h 107378"/>
                    <a:gd name="T20" fmla="*/ 2147483646 w 75622"/>
                    <a:gd name="T21" fmla="*/ 360665928 h 107378"/>
                    <a:gd name="T22" fmla="*/ 2147483646 w 75622"/>
                    <a:gd name="T23" fmla="*/ 406187203 h 107378"/>
                    <a:gd name="T24" fmla="*/ 2147483646 w 75622"/>
                    <a:gd name="T25" fmla="*/ 441004480 h 107378"/>
                    <a:gd name="T26" fmla="*/ 2147483646 w 75622"/>
                    <a:gd name="T27" fmla="*/ 476730850 h 107378"/>
                    <a:gd name="T28" fmla="*/ 2147483646 w 75622"/>
                    <a:gd name="T29" fmla="*/ 476730850 h 107378"/>
                    <a:gd name="T30" fmla="*/ 2147483646 w 75622"/>
                    <a:gd name="T31" fmla="*/ 467791982 h 107378"/>
                    <a:gd name="T32" fmla="*/ 2147483646 w 75622"/>
                    <a:gd name="T33" fmla="*/ 446383041 h 107378"/>
                    <a:gd name="T34" fmla="*/ 2147483646 w 75622"/>
                    <a:gd name="T35" fmla="*/ 419595002 h 107378"/>
                    <a:gd name="T36" fmla="*/ 2147483646 w 75622"/>
                    <a:gd name="T37" fmla="*/ 383893124 h 107378"/>
                    <a:gd name="T38" fmla="*/ 2147483646 w 75622"/>
                    <a:gd name="T39" fmla="*/ 360665928 h 107378"/>
                    <a:gd name="T40" fmla="*/ 2147483646 w 75622"/>
                    <a:gd name="T41" fmla="*/ 331202713 h 107378"/>
                    <a:gd name="T42" fmla="*/ 2147483646 w 75622"/>
                    <a:gd name="T43" fmla="*/ 299970242 h 107378"/>
                    <a:gd name="T44" fmla="*/ 2147483646 w 75622"/>
                    <a:gd name="T45" fmla="*/ 274976434 h 107378"/>
                    <a:gd name="T46" fmla="*/ 2147483646 w 75622"/>
                    <a:gd name="T47" fmla="*/ 219631214 h 107378"/>
                    <a:gd name="T48" fmla="*/ 2147483646 w 75622"/>
                    <a:gd name="T49" fmla="*/ 173200309 h 107378"/>
                    <a:gd name="T50" fmla="*/ 2147483646 w 75622"/>
                    <a:gd name="T51" fmla="*/ 134823194 h 107378"/>
                    <a:gd name="T52" fmla="*/ 2147483646 w 75622"/>
                    <a:gd name="T53" fmla="*/ 112505091 h 107378"/>
                    <a:gd name="T54" fmla="*/ 2147483646 w 75622"/>
                    <a:gd name="T55" fmla="*/ 106245117 h 107378"/>
                    <a:gd name="T56" fmla="*/ 2147483646 w 75622"/>
                    <a:gd name="T57" fmla="*/ 106245117 h 107378"/>
                    <a:gd name="T58" fmla="*/ 2147483646 w 75622"/>
                    <a:gd name="T59" fmla="*/ 115180328 h 107378"/>
                    <a:gd name="T60" fmla="*/ 2147483646 w 75622"/>
                    <a:gd name="T61" fmla="*/ 125003321 h 107378"/>
                    <a:gd name="T62" fmla="*/ 2147483646 w 75622"/>
                    <a:gd name="T63" fmla="*/ 1498861299 h 107378"/>
                    <a:gd name="T64" fmla="*/ 2147483646 w 75622"/>
                    <a:gd name="T65" fmla="*/ 2147483646 h 107378"/>
                    <a:gd name="T66" fmla="*/ 2147483646 w 75622"/>
                    <a:gd name="T67" fmla="*/ 2147483646 h 107378"/>
                    <a:gd name="T68" fmla="*/ 2147483646 w 75622"/>
                    <a:gd name="T69" fmla="*/ 2147483646 h 107378"/>
                    <a:gd name="T70" fmla="*/ 2147483646 w 75622"/>
                    <a:gd name="T71" fmla="*/ 2147483646 h 107378"/>
                    <a:gd name="T72" fmla="*/ 2147483646 w 75622"/>
                    <a:gd name="T73" fmla="*/ 1986268536 h 107378"/>
                    <a:gd name="T74" fmla="*/ 2147483646 w 75622"/>
                    <a:gd name="T75" fmla="*/ 579387981 h 107378"/>
                    <a:gd name="T76" fmla="*/ 2147483646 w 75622"/>
                    <a:gd name="T77" fmla="*/ 27680 h 107378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9" name="Google Shape;3837;p24"/>
                <p:cNvSpPr>
                  <a:spLocks/>
                </p:cNvSpPr>
                <p:nvPr/>
              </p:nvSpPr>
              <p:spPr bwMode="auto">
                <a:xfrm>
                  <a:off x="-65450" y="4573370"/>
                  <a:ext cx="9209483" cy="608745"/>
                </a:xfrm>
                <a:custGeom>
                  <a:avLst/>
                  <a:gdLst>
                    <a:gd name="T0" fmla="*/ 2147483646 w 75655"/>
                    <a:gd name="T1" fmla="*/ 0 h 81492"/>
                    <a:gd name="T2" fmla="*/ 2147483646 w 75655"/>
                    <a:gd name="T3" fmla="*/ 700624948 h 81492"/>
                    <a:gd name="T4" fmla="*/ 2147483646 w 75655"/>
                    <a:gd name="T5" fmla="*/ 700624948 h 81492"/>
                    <a:gd name="T6" fmla="*/ 2147483646 w 75655"/>
                    <a:gd name="T7" fmla="*/ 1895470765 h 81492"/>
                    <a:gd name="T8" fmla="*/ 2147483646 w 75655"/>
                    <a:gd name="T9" fmla="*/ 1895470765 h 81492"/>
                    <a:gd name="T10" fmla="*/ 2147483646 w 75655"/>
                    <a:gd name="T11" fmla="*/ 1124251544 h 81492"/>
                    <a:gd name="T12" fmla="*/ 2147483646 w 75655"/>
                    <a:gd name="T13" fmla="*/ 568720479 h 81492"/>
                    <a:gd name="T14" fmla="*/ 2147483646 w 75655"/>
                    <a:gd name="T15" fmla="*/ 575698659 h 81492"/>
                    <a:gd name="T16" fmla="*/ 2147483646 w 75655"/>
                    <a:gd name="T17" fmla="*/ 585002339 h 81492"/>
                    <a:gd name="T18" fmla="*/ 2147483646 w 75655"/>
                    <a:gd name="T19" fmla="*/ 588119427 h 81492"/>
                    <a:gd name="T20" fmla="*/ 2147483646 w 75655"/>
                    <a:gd name="T21" fmla="*/ 587349935 h 81492"/>
                    <a:gd name="T22" fmla="*/ 2147483646 w 75655"/>
                    <a:gd name="T23" fmla="*/ 581907400 h 81492"/>
                    <a:gd name="T24" fmla="*/ 2147483646 w 75655"/>
                    <a:gd name="T25" fmla="*/ 548552884 h 81492"/>
                    <a:gd name="T26" fmla="*/ 2147483646 w 75655"/>
                    <a:gd name="T27" fmla="*/ 523711790 h 81492"/>
                    <a:gd name="T28" fmla="*/ 2147483646 w 75655"/>
                    <a:gd name="T29" fmla="*/ 491126326 h 81492"/>
                    <a:gd name="T30" fmla="*/ 2147483646 w 75655"/>
                    <a:gd name="T31" fmla="*/ 412766019 h 81492"/>
                    <a:gd name="T32" fmla="*/ 2147483646 w 75655"/>
                    <a:gd name="T33" fmla="*/ 412766019 h 81492"/>
                    <a:gd name="T34" fmla="*/ 2147483646 w 75655"/>
                    <a:gd name="T35" fmla="*/ 335171858 h 81492"/>
                    <a:gd name="T36" fmla="*/ 2147483646 w 75655"/>
                    <a:gd name="T37" fmla="*/ 243621741 h 81492"/>
                    <a:gd name="T38" fmla="*/ 2147483646 w 75655"/>
                    <a:gd name="T39" fmla="*/ 193194674 h 81492"/>
                    <a:gd name="T40" fmla="*/ 2147483646 w 75655"/>
                    <a:gd name="T41" fmla="*/ 167584476 h 81492"/>
                    <a:gd name="T42" fmla="*/ 2147483646 w 75655"/>
                    <a:gd name="T43" fmla="*/ 166049287 h 81492"/>
                    <a:gd name="T44" fmla="*/ 2147483646 w 75655"/>
                    <a:gd name="T45" fmla="*/ 162932640 h 81492"/>
                    <a:gd name="T46" fmla="*/ 2147483646 w 75655"/>
                    <a:gd name="T47" fmla="*/ 141976796 h 81492"/>
                    <a:gd name="T48" fmla="*/ 2147483646 w 75655"/>
                    <a:gd name="T49" fmla="*/ 50427119 h 81492"/>
                    <a:gd name="T50" fmla="*/ 2147483646 w 75655"/>
                    <a:gd name="T51" fmla="*/ 10094820 h 81492"/>
                    <a:gd name="T52" fmla="*/ 2147483646 w 75655"/>
                    <a:gd name="T53" fmla="*/ 1556844 h 81492"/>
                    <a:gd name="T54" fmla="*/ 2147483646 w 75655"/>
                    <a:gd name="T55" fmla="*/ 0 h 8149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5" name="Google Shape;3838;p24"/>
              <p:cNvGrpSpPr>
                <a:grpSpLocks/>
              </p:cNvGrpSpPr>
              <p:nvPr/>
            </p:nvGrpSpPr>
            <p:grpSpPr bwMode="auto"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89" name="Google Shape;3839;p24"/>
                <p:cNvGrpSpPr>
                  <a:grpSpLocks/>
                </p:cNvGrpSpPr>
                <p:nvPr/>
              </p:nvGrpSpPr>
              <p:grpSpPr bwMode="auto"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92" name="Google Shape;3840;p24"/>
                  <p:cNvSpPr>
                    <a:spLocks/>
                  </p:cNvSpPr>
                  <p:nvPr/>
                </p:nvSpPr>
                <p:spPr bwMode="auto">
                  <a:xfrm>
                    <a:off x="6526400" y="4117600"/>
                    <a:ext cx="336350" cy="406625"/>
                  </a:xfrm>
                  <a:custGeom>
                    <a:avLst/>
                    <a:gdLst>
                      <a:gd name="T0" fmla="*/ 2147483646 w 13454"/>
                      <a:gd name="T1" fmla="*/ 9765625 h 16265"/>
                      <a:gd name="T2" fmla="*/ 2147483646 w 13454"/>
                      <a:gd name="T3" fmla="*/ 2147483646 h 16265"/>
                      <a:gd name="T4" fmla="*/ 2147483646 w 13454"/>
                      <a:gd name="T5" fmla="*/ 2147483646 h 16265"/>
                      <a:gd name="T6" fmla="*/ 2147483646 w 13454"/>
                      <a:gd name="T7" fmla="*/ 9765625 h 16265"/>
                      <a:gd name="T8" fmla="*/ 2147483646 w 13454"/>
                      <a:gd name="T9" fmla="*/ 2147483646 h 16265"/>
                      <a:gd name="T10" fmla="*/ 2147483646 w 13454"/>
                      <a:gd name="T11" fmla="*/ 2147483646 h 16265"/>
                      <a:gd name="T12" fmla="*/ 2147483646 w 13454"/>
                      <a:gd name="T13" fmla="*/ 2147483646 h 1626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3" name="Google Shape;3841;p24"/>
                  <p:cNvSpPr>
                    <a:spLocks/>
                  </p:cNvSpPr>
                  <p:nvPr/>
                </p:nvSpPr>
                <p:spPr bwMode="auto">
                  <a:xfrm>
                    <a:off x="6526700" y="4192275"/>
                    <a:ext cx="243500" cy="337325"/>
                  </a:xfrm>
                  <a:custGeom>
                    <a:avLst/>
                    <a:gdLst>
                      <a:gd name="T0" fmla="*/ 2147483646 w 9740"/>
                      <a:gd name="T1" fmla="*/ 0 h 13493"/>
                      <a:gd name="T2" fmla="*/ 2147483646 w 9740"/>
                      <a:gd name="T3" fmla="*/ 712890625 h 13493"/>
                      <a:gd name="T4" fmla="*/ 820312500 w 9740"/>
                      <a:gd name="T5" fmla="*/ 2147483646 h 13493"/>
                      <a:gd name="T6" fmla="*/ 1162109375 w 9740"/>
                      <a:gd name="T7" fmla="*/ 2147483646 h 13493"/>
                      <a:gd name="T8" fmla="*/ 2147483646 w 9740"/>
                      <a:gd name="T9" fmla="*/ 2147483646 h 13493"/>
                      <a:gd name="T10" fmla="*/ 2147483646 w 9740"/>
                      <a:gd name="T11" fmla="*/ 2147483646 h 13493"/>
                      <a:gd name="T12" fmla="*/ 2147483646 w 9740"/>
                      <a:gd name="T13" fmla="*/ 2147483646 h 13493"/>
                      <a:gd name="T14" fmla="*/ 2147483646 w 9740"/>
                      <a:gd name="T15" fmla="*/ 371093750 h 13493"/>
                      <a:gd name="T16" fmla="*/ 2147483646 w 9740"/>
                      <a:gd name="T17" fmla="*/ 0 h 1349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4" name="Google Shape;3842;p24"/>
                  <p:cNvSpPr>
                    <a:spLocks/>
                  </p:cNvSpPr>
                  <p:nvPr/>
                </p:nvSpPr>
                <p:spPr bwMode="auto">
                  <a:xfrm>
                    <a:off x="6608550" y="4290800"/>
                    <a:ext cx="17300" cy="114400"/>
                  </a:xfrm>
                  <a:custGeom>
                    <a:avLst/>
                    <a:gdLst>
                      <a:gd name="T0" fmla="*/ 2031250000 w 692"/>
                      <a:gd name="T1" fmla="*/ 9765625 h 4576"/>
                      <a:gd name="T2" fmla="*/ 1865234375 w 692"/>
                      <a:gd name="T3" fmla="*/ 19531250 h 4576"/>
                      <a:gd name="T4" fmla="*/ 9765625 w 692"/>
                      <a:gd name="T5" fmla="*/ 2109375000 h 4576"/>
                      <a:gd name="T6" fmla="*/ 2147483646 w 692"/>
                      <a:gd name="T7" fmla="*/ 2147483646 h 4576"/>
                      <a:gd name="T8" fmla="*/ 2147483646 w 692"/>
                      <a:gd name="T9" fmla="*/ 2147483646 h 4576"/>
                      <a:gd name="T10" fmla="*/ 2147483646 w 692"/>
                      <a:gd name="T11" fmla="*/ 2147483646 h 4576"/>
                      <a:gd name="T12" fmla="*/ 2147483646 w 692"/>
                      <a:gd name="T13" fmla="*/ 2147483646 h 4576"/>
                      <a:gd name="T14" fmla="*/ 2147483646 w 692"/>
                      <a:gd name="T15" fmla="*/ 2147483646 h 4576"/>
                      <a:gd name="T16" fmla="*/ 2147483646 w 692"/>
                      <a:gd name="T17" fmla="*/ 1767578125 h 4576"/>
                      <a:gd name="T18" fmla="*/ 2031250000 w 692"/>
                      <a:gd name="T19" fmla="*/ 9765625 h 457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5" name="Google Shape;3843;p24"/>
                  <p:cNvSpPr>
                    <a:spLocks/>
                  </p:cNvSpPr>
                  <p:nvPr/>
                </p:nvSpPr>
                <p:spPr bwMode="auto">
                  <a:xfrm>
                    <a:off x="6702025" y="4256500"/>
                    <a:ext cx="78000" cy="25675"/>
                  </a:xfrm>
                  <a:custGeom>
                    <a:avLst/>
                    <a:gdLst>
                      <a:gd name="T0" fmla="*/ 2147483646 w 3120"/>
                      <a:gd name="T1" fmla="*/ 0 h 1027"/>
                      <a:gd name="T2" fmla="*/ 2147483646 w 3120"/>
                      <a:gd name="T3" fmla="*/ 48828125 h 1027"/>
                      <a:gd name="T4" fmla="*/ 1748046875 w 3120"/>
                      <a:gd name="T5" fmla="*/ 2147483646 h 1027"/>
                      <a:gd name="T6" fmla="*/ 351562500 w 3120"/>
                      <a:gd name="T7" fmla="*/ 2147483646 h 1027"/>
                      <a:gd name="T8" fmla="*/ 2128906250 w 3120"/>
                      <a:gd name="T9" fmla="*/ 2147483646 h 1027"/>
                      <a:gd name="T10" fmla="*/ 2147483646 w 3120"/>
                      <a:gd name="T11" fmla="*/ 2147483646 h 1027"/>
                      <a:gd name="T12" fmla="*/ 2147483646 w 3120"/>
                      <a:gd name="T13" fmla="*/ 2147483646 h 1027"/>
                      <a:gd name="T14" fmla="*/ 2147483646 w 3120"/>
                      <a:gd name="T15" fmla="*/ 2147483646 h 1027"/>
                      <a:gd name="T16" fmla="*/ 2147483646 w 3120"/>
                      <a:gd name="T17" fmla="*/ 1552734375 h 1027"/>
                      <a:gd name="T18" fmla="*/ 2147483646 w 3120"/>
                      <a:gd name="T19" fmla="*/ 0 h 10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6" name="Google Shape;3844;p24"/>
                  <p:cNvSpPr>
                    <a:spLocks/>
                  </p:cNvSpPr>
                  <p:nvPr/>
                </p:nvSpPr>
                <p:spPr bwMode="auto">
                  <a:xfrm>
                    <a:off x="6535925" y="4406125"/>
                    <a:ext cx="321500" cy="138200"/>
                  </a:xfrm>
                  <a:custGeom>
                    <a:avLst/>
                    <a:gdLst>
                      <a:gd name="T0" fmla="*/ 2147483646 w 12860"/>
                      <a:gd name="T1" fmla="*/ 9765625 h 5528"/>
                      <a:gd name="T2" fmla="*/ 0 w 12860"/>
                      <a:gd name="T3" fmla="*/ 2147483646 h 5528"/>
                      <a:gd name="T4" fmla="*/ 2147483646 w 12860"/>
                      <a:gd name="T5" fmla="*/ 2147483646 h 5528"/>
                      <a:gd name="T6" fmla="*/ 2147483646 w 12860"/>
                      <a:gd name="T7" fmla="*/ 2147483646 h 5528"/>
                      <a:gd name="T8" fmla="*/ 2147483646 w 12860"/>
                      <a:gd name="T9" fmla="*/ 9765625 h 552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7" name="Google Shape;3845;p24"/>
                  <p:cNvSpPr>
                    <a:spLocks/>
                  </p:cNvSpPr>
                  <p:nvPr/>
                </p:nvSpPr>
                <p:spPr bwMode="auto">
                  <a:xfrm>
                    <a:off x="6530275" y="4441775"/>
                    <a:ext cx="262550" cy="89725"/>
                  </a:xfrm>
                  <a:custGeom>
                    <a:avLst/>
                    <a:gdLst>
                      <a:gd name="T0" fmla="*/ 2147483646 w 10502"/>
                      <a:gd name="T1" fmla="*/ 9765625 h 3589"/>
                      <a:gd name="T2" fmla="*/ 2147483646 w 10502"/>
                      <a:gd name="T3" fmla="*/ 107421875 h 3589"/>
                      <a:gd name="T4" fmla="*/ 1630859375 w 10502"/>
                      <a:gd name="T5" fmla="*/ 2147483646 h 3589"/>
                      <a:gd name="T6" fmla="*/ 234375000 w 10502"/>
                      <a:gd name="T7" fmla="*/ 2147483646 h 3589"/>
                      <a:gd name="T8" fmla="*/ 2147483646 w 10502"/>
                      <a:gd name="T9" fmla="*/ 2147483646 h 3589"/>
                      <a:gd name="T10" fmla="*/ 2147483646 w 10502"/>
                      <a:gd name="T11" fmla="*/ 2147483646 h 3589"/>
                      <a:gd name="T12" fmla="*/ 2147483646 w 10502"/>
                      <a:gd name="T13" fmla="*/ 2147483646 h 3589"/>
                      <a:gd name="T14" fmla="*/ 2147483646 w 10502"/>
                      <a:gd name="T15" fmla="*/ 2147483646 h 3589"/>
                      <a:gd name="T16" fmla="*/ 2147483646 w 10502"/>
                      <a:gd name="T17" fmla="*/ 1386718750 h 3589"/>
                      <a:gd name="T18" fmla="*/ 2147483646 w 10502"/>
                      <a:gd name="T19" fmla="*/ 9765625 h 358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8" name="Google Shape;3846;p24"/>
                  <p:cNvSpPr>
                    <a:spLocks/>
                  </p:cNvSpPr>
                  <p:nvPr/>
                </p:nvSpPr>
                <p:spPr bwMode="auto">
                  <a:xfrm>
                    <a:off x="6625825" y="4433500"/>
                    <a:ext cx="49425" cy="67725"/>
                  </a:xfrm>
                  <a:custGeom>
                    <a:avLst/>
                    <a:gdLst>
                      <a:gd name="T0" fmla="*/ 2147483646 w 1977"/>
                      <a:gd name="T1" fmla="*/ 0 h 2709"/>
                      <a:gd name="T2" fmla="*/ 2147483646 w 1977"/>
                      <a:gd name="T3" fmla="*/ 898437500 h 2709"/>
                      <a:gd name="T4" fmla="*/ 585937500 w 1977"/>
                      <a:gd name="T5" fmla="*/ 2147483646 h 2709"/>
                      <a:gd name="T6" fmla="*/ 1162109375 w 1977"/>
                      <a:gd name="T7" fmla="*/ 2147483646 h 2709"/>
                      <a:gd name="T8" fmla="*/ 2147483646 w 1977"/>
                      <a:gd name="T9" fmla="*/ 2147483646 h 2709"/>
                      <a:gd name="T10" fmla="*/ 2147483646 w 1977"/>
                      <a:gd name="T11" fmla="*/ 2147483646 h 2709"/>
                      <a:gd name="T12" fmla="*/ 2147483646 w 1977"/>
                      <a:gd name="T13" fmla="*/ 2147483646 h 2709"/>
                      <a:gd name="T14" fmla="*/ 2147483646 w 1977"/>
                      <a:gd name="T15" fmla="*/ 322265625 h 2709"/>
                      <a:gd name="T16" fmla="*/ 2147483646 w 1977"/>
                      <a:gd name="T17" fmla="*/ 0 h 27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99" name="Google Shape;3847;p24"/>
                  <p:cNvSpPr>
                    <a:spLocks/>
                  </p:cNvSpPr>
                  <p:nvPr/>
                </p:nvSpPr>
                <p:spPr bwMode="auto">
                  <a:xfrm>
                    <a:off x="6719875" y="4461225"/>
                    <a:ext cx="53000" cy="28700"/>
                  </a:xfrm>
                  <a:custGeom>
                    <a:avLst/>
                    <a:gdLst>
                      <a:gd name="T0" fmla="*/ 2147483646 w 2120"/>
                      <a:gd name="T1" fmla="*/ 9765625 h 1148"/>
                      <a:gd name="T2" fmla="*/ 468750000 w 2120"/>
                      <a:gd name="T3" fmla="*/ 1230468750 h 1148"/>
                      <a:gd name="T4" fmla="*/ 1513671875 w 2120"/>
                      <a:gd name="T5" fmla="*/ 2147483646 h 1148"/>
                      <a:gd name="T6" fmla="*/ 2147483646 w 2120"/>
                      <a:gd name="T7" fmla="*/ 2147483646 h 1148"/>
                      <a:gd name="T8" fmla="*/ 2147483646 w 2120"/>
                      <a:gd name="T9" fmla="*/ 2147483646 h 1148"/>
                      <a:gd name="T10" fmla="*/ 2147483646 w 2120"/>
                      <a:gd name="T11" fmla="*/ 2147483646 h 1148"/>
                      <a:gd name="T12" fmla="*/ 2147483646 w 2120"/>
                      <a:gd name="T13" fmla="*/ 2147483646 h 1148"/>
                      <a:gd name="T14" fmla="*/ 2147483646 w 2120"/>
                      <a:gd name="T15" fmla="*/ 2147483646 h 1148"/>
                      <a:gd name="T16" fmla="*/ 2147483646 w 2120"/>
                      <a:gd name="T17" fmla="*/ 185546875 h 1148"/>
                      <a:gd name="T18" fmla="*/ 2147483646 w 2120"/>
                      <a:gd name="T19" fmla="*/ 9765625 h 114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0" name="Google Shape;3848;p24"/>
                  <p:cNvSpPr>
                    <a:spLocks/>
                  </p:cNvSpPr>
                  <p:nvPr/>
                </p:nvSpPr>
                <p:spPr bwMode="auto">
                  <a:xfrm>
                    <a:off x="6218925" y="4083675"/>
                    <a:ext cx="366125" cy="439950"/>
                  </a:xfrm>
                  <a:custGeom>
                    <a:avLst/>
                    <a:gdLst>
                      <a:gd name="T0" fmla="*/ 2147483646 w 14645"/>
                      <a:gd name="T1" fmla="*/ 0 h 17598"/>
                      <a:gd name="T2" fmla="*/ 2147483646 w 14645"/>
                      <a:gd name="T3" fmla="*/ 0 h 17598"/>
                      <a:gd name="T4" fmla="*/ 2147483646 w 14645"/>
                      <a:gd name="T5" fmla="*/ 2147483646 h 17598"/>
                      <a:gd name="T6" fmla="*/ 2147483646 w 14645"/>
                      <a:gd name="T7" fmla="*/ 0 h 17598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1" name="Google Shape;3849;p24"/>
                  <p:cNvSpPr>
                    <a:spLocks/>
                  </p:cNvSpPr>
                  <p:nvPr/>
                </p:nvSpPr>
                <p:spPr bwMode="auto">
                  <a:xfrm>
                    <a:off x="6337375" y="4166050"/>
                    <a:ext cx="202450" cy="362700"/>
                  </a:xfrm>
                  <a:custGeom>
                    <a:avLst/>
                    <a:gdLst>
                      <a:gd name="T0" fmla="*/ 2147483646 w 8098"/>
                      <a:gd name="T1" fmla="*/ 0 h 14508"/>
                      <a:gd name="T2" fmla="*/ 1406250000 w 8098"/>
                      <a:gd name="T3" fmla="*/ 263671875 h 14508"/>
                      <a:gd name="T4" fmla="*/ 595703125 w 8098"/>
                      <a:gd name="T5" fmla="*/ 2147483646 h 14508"/>
                      <a:gd name="T6" fmla="*/ 2147483646 w 8098"/>
                      <a:gd name="T7" fmla="*/ 2147483646 h 14508"/>
                      <a:gd name="T8" fmla="*/ 2147483646 w 8098"/>
                      <a:gd name="T9" fmla="*/ 2147483646 h 14508"/>
                      <a:gd name="T10" fmla="*/ 2147483646 w 8098"/>
                      <a:gd name="T11" fmla="*/ 2147483646 h 14508"/>
                      <a:gd name="T12" fmla="*/ 2147483646 w 8098"/>
                      <a:gd name="T13" fmla="*/ 2147483646 h 14508"/>
                      <a:gd name="T14" fmla="*/ 2147483646 w 8098"/>
                      <a:gd name="T15" fmla="*/ 2147483646 h 14508"/>
                      <a:gd name="T16" fmla="*/ 2147483646 w 8098"/>
                      <a:gd name="T17" fmla="*/ 957031250 h 14508"/>
                      <a:gd name="T18" fmla="*/ 2147483646 w 8098"/>
                      <a:gd name="T19" fmla="*/ 0 h 1450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2" name="Google Shape;3850;p24"/>
                  <p:cNvSpPr>
                    <a:spLocks/>
                  </p:cNvSpPr>
                  <p:nvPr/>
                </p:nvSpPr>
                <p:spPr bwMode="auto">
                  <a:xfrm>
                    <a:off x="6456450" y="4281575"/>
                    <a:ext cx="30675" cy="113225"/>
                  </a:xfrm>
                  <a:custGeom>
                    <a:avLst/>
                    <a:gdLst>
                      <a:gd name="T0" fmla="*/ 2147483646 w 1227"/>
                      <a:gd name="T1" fmla="*/ 9765625 h 4529"/>
                      <a:gd name="T2" fmla="*/ 2147483646 w 1227"/>
                      <a:gd name="T3" fmla="*/ 1650390625 h 4529"/>
                      <a:gd name="T4" fmla="*/ 234375000 w 1227"/>
                      <a:gd name="T5" fmla="*/ 2147483646 h 4529"/>
                      <a:gd name="T6" fmla="*/ 1748046875 w 1227"/>
                      <a:gd name="T7" fmla="*/ 2147483646 h 4529"/>
                      <a:gd name="T8" fmla="*/ 2099609375 w 1227"/>
                      <a:gd name="T9" fmla="*/ 2147483646 h 4529"/>
                      <a:gd name="T10" fmla="*/ 2147483646 w 1227"/>
                      <a:gd name="T11" fmla="*/ 2147483646 h 4529"/>
                      <a:gd name="T12" fmla="*/ 2147483646 w 1227"/>
                      <a:gd name="T13" fmla="*/ 2147483646 h 4529"/>
                      <a:gd name="T14" fmla="*/ 2147483646 w 1227"/>
                      <a:gd name="T15" fmla="*/ 2147483646 h 4529"/>
                      <a:gd name="T16" fmla="*/ 2147483646 w 1227"/>
                      <a:gd name="T17" fmla="*/ 19531250 h 4529"/>
                      <a:gd name="T18" fmla="*/ 2147483646 w 1227"/>
                      <a:gd name="T19" fmla="*/ 9765625 h 452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3" name="Google Shape;3851;p24"/>
                  <p:cNvSpPr>
                    <a:spLocks/>
                  </p:cNvSpPr>
                  <p:nvPr/>
                </p:nvSpPr>
                <p:spPr bwMode="auto">
                  <a:xfrm>
                    <a:off x="6319525" y="4229100"/>
                    <a:ext cx="76525" cy="33525"/>
                  </a:xfrm>
                  <a:custGeom>
                    <a:avLst/>
                    <a:gdLst>
                      <a:gd name="T0" fmla="*/ 2147483646 w 3061"/>
                      <a:gd name="T1" fmla="*/ 9765625 h 1341"/>
                      <a:gd name="T2" fmla="*/ 468750000 w 3061"/>
                      <a:gd name="T3" fmla="*/ 1328125000 h 1341"/>
                      <a:gd name="T4" fmla="*/ 1630859375 w 3061"/>
                      <a:gd name="T5" fmla="*/ 2147483646 h 1341"/>
                      <a:gd name="T6" fmla="*/ 2147483646 w 3061"/>
                      <a:gd name="T7" fmla="*/ 2147483646 h 1341"/>
                      <a:gd name="T8" fmla="*/ 2147483646 w 3061"/>
                      <a:gd name="T9" fmla="*/ 2147483646 h 1341"/>
                      <a:gd name="T10" fmla="*/ 2147483646 w 3061"/>
                      <a:gd name="T11" fmla="*/ 2147483646 h 1341"/>
                      <a:gd name="T12" fmla="*/ 2147483646 w 3061"/>
                      <a:gd name="T13" fmla="*/ 2147483646 h 1341"/>
                      <a:gd name="T14" fmla="*/ 2147483646 w 3061"/>
                      <a:gd name="T15" fmla="*/ 2147483646 h 1341"/>
                      <a:gd name="T16" fmla="*/ 2147483646 w 3061"/>
                      <a:gd name="T17" fmla="*/ 166015625 h 1341"/>
                      <a:gd name="T18" fmla="*/ 2147483646 w 3061"/>
                      <a:gd name="T19" fmla="*/ 9765625 h 13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4" name="Google Shape;3852;p24"/>
                  <p:cNvSpPr>
                    <a:spLocks/>
                  </p:cNvSpPr>
                  <p:nvPr/>
                </p:nvSpPr>
                <p:spPr bwMode="auto">
                  <a:xfrm>
                    <a:off x="6223375" y="4379225"/>
                    <a:ext cx="308100" cy="152750"/>
                  </a:xfrm>
                  <a:custGeom>
                    <a:avLst/>
                    <a:gdLst>
                      <a:gd name="T0" fmla="*/ 2147483646 w 12324"/>
                      <a:gd name="T1" fmla="*/ 0 h 6110"/>
                      <a:gd name="T2" fmla="*/ 9765625 w 12324"/>
                      <a:gd name="T3" fmla="*/ 2147483646 h 6110"/>
                      <a:gd name="T4" fmla="*/ 2147483646 w 12324"/>
                      <a:gd name="T5" fmla="*/ 2147483646 h 6110"/>
                      <a:gd name="T6" fmla="*/ 2147483646 w 12324"/>
                      <a:gd name="T7" fmla="*/ 2147483646 h 6110"/>
                      <a:gd name="T8" fmla="*/ 2147483646 w 12324"/>
                      <a:gd name="T9" fmla="*/ 0 h 61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5" name="Google Shape;3853;p24"/>
                  <p:cNvSpPr>
                    <a:spLocks/>
                  </p:cNvSpPr>
                  <p:nvPr/>
                </p:nvSpPr>
                <p:spPr bwMode="auto">
                  <a:xfrm>
                    <a:off x="6284700" y="4411525"/>
                    <a:ext cx="252150" cy="118575"/>
                  </a:xfrm>
                  <a:custGeom>
                    <a:avLst/>
                    <a:gdLst>
                      <a:gd name="T0" fmla="*/ 2147483646 w 10086"/>
                      <a:gd name="T1" fmla="*/ 0 h 4743"/>
                      <a:gd name="T2" fmla="*/ 468750000 w 10086"/>
                      <a:gd name="T3" fmla="*/ 1113281250 h 4743"/>
                      <a:gd name="T4" fmla="*/ 1396484375 w 10086"/>
                      <a:gd name="T5" fmla="*/ 2147483646 h 4743"/>
                      <a:gd name="T6" fmla="*/ 2147483646 w 10086"/>
                      <a:gd name="T7" fmla="*/ 2147483646 h 4743"/>
                      <a:gd name="T8" fmla="*/ 2147483646 w 10086"/>
                      <a:gd name="T9" fmla="*/ 2147483646 h 4743"/>
                      <a:gd name="T10" fmla="*/ 2147483646 w 10086"/>
                      <a:gd name="T11" fmla="*/ 2147483646 h 4743"/>
                      <a:gd name="T12" fmla="*/ 2147483646 w 10086"/>
                      <a:gd name="T13" fmla="*/ 2147483646 h 4743"/>
                      <a:gd name="T14" fmla="*/ 2147483646 w 10086"/>
                      <a:gd name="T15" fmla="*/ 2147483646 h 4743"/>
                      <a:gd name="T16" fmla="*/ 2147483646 w 10086"/>
                      <a:gd name="T17" fmla="*/ 185546875 h 4743"/>
                      <a:gd name="T18" fmla="*/ 2147483646 w 10086"/>
                      <a:gd name="T19" fmla="*/ 0 h 474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6" name="Google Shape;3854;p24"/>
                  <p:cNvSpPr>
                    <a:spLocks/>
                  </p:cNvSpPr>
                  <p:nvPr/>
                </p:nvSpPr>
                <p:spPr bwMode="auto">
                  <a:xfrm>
                    <a:off x="6403475" y="4416950"/>
                    <a:ext cx="41975" cy="71650"/>
                  </a:xfrm>
                  <a:custGeom>
                    <a:avLst/>
                    <a:gdLst>
                      <a:gd name="T0" fmla="*/ 2147483646 w 1679"/>
                      <a:gd name="T1" fmla="*/ 9765625 h 2866"/>
                      <a:gd name="T2" fmla="*/ 1279296875 w 1679"/>
                      <a:gd name="T3" fmla="*/ 156250000 h 2866"/>
                      <a:gd name="T4" fmla="*/ 351562500 w 1679"/>
                      <a:gd name="T5" fmla="*/ 2147483646 h 2866"/>
                      <a:gd name="T6" fmla="*/ 2147483646 w 1679"/>
                      <a:gd name="T7" fmla="*/ 2147483646 h 2866"/>
                      <a:gd name="T8" fmla="*/ 2147483646 w 1679"/>
                      <a:gd name="T9" fmla="*/ 2147483646 h 2866"/>
                      <a:gd name="T10" fmla="*/ 2147483646 w 1679"/>
                      <a:gd name="T11" fmla="*/ 2147483646 h 2866"/>
                      <a:gd name="T12" fmla="*/ 2147483646 w 1679"/>
                      <a:gd name="T13" fmla="*/ 2147483646 h 2866"/>
                      <a:gd name="T14" fmla="*/ 2147483646 w 1679"/>
                      <a:gd name="T15" fmla="*/ 2147483646 h 2866"/>
                      <a:gd name="T16" fmla="*/ 2147483646 w 1679"/>
                      <a:gd name="T17" fmla="*/ 1083984375 h 2866"/>
                      <a:gd name="T18" fmla="*/ 2147483646 w 1679"/>
                      <a:gd name="T19" fmla="*/ 9765625 h 286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7" name="Google Shape;3855;p24"/>
                  <p:cNvSpPr>
                    <a:spLocks/>
                  </p:cNvSpPr>
                  <p:nvPr/>
                </p:nvSpPr>
                <p:spPr bwMode="auto">
                  <a:xfrm>
                    <a:off x="6301075" y="4437650"/>
                    <a:ext cx="53900" cy="23900"/>
                  </a:xfrm>
                  <a:custGeom>
                    <a:avLst/>
                    <a:gdLst>
                      <a:gd name="T0" fmla="*/ 2147483646 w 2156"/>
                      <a:gd name="T1" fmla="*/ 0 h 956"/>
                      <a:gd name="T2" fmla="*/ 2147483646 w 2156"/>
                      <a:gd name="T3" fmla="*/ 97656250 h 956"/>
                      <a:gd name="T4" fmla="*/ 1630859375 w 2156"/>
                      <a:gd name="T5" fmla="*/ 2147483646 h 956"/>
                      <a:gd name="T6" fmla="*/ 234375000 w 2156"/>
                      <a:gd name="T7" fmla="*/ 2147483646 h 956"/>
                      <a:gd name="T8" fmla="*/ 2147483646 w 2156"/>
                      <a:gd name="T9" fmla="*/ 2147483646 h 956"/>
                      <a:gd name="T10" fmla="*/ 2147483646 w 2156"/>
                      <a:gd name="T11" fmla="*/ 2147483646 h 956"/>
                      <a:gd name="T12" fmla="*/ 2147483646 w 2156"/>
                      <a:gd name="T13" fmla="*/ 2147483646 h 956"/>
                      <a:gd name="T14" fmla="*/ 2147483646 w 2156"/>
                      <a:gd name="T15" fmla="*/ 2147483646 h 956"/>
                      <a:gd name="T16" fmla="*/ 2147483646 w 2156"/>
                      <a:gd name="T17" fmla="*/ 1376953125 h 956"/>
                      <a:gd name="T18" fmla="*/ 2147483646 w 2156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8" name="Google Shape;3856;p24"/>
                  <p:cNvSpPr>
                    <a:spLocks/>
                  </p:cNvSpPr>
                  <p:nvPr/>
                </p:nvSpPr>
                <p:spPr bwMode="auto">
                  <a:xfrm>
                    <a:off x="5464350" y="3709750"/>
                    <a:ext cx="445925" cy="631425"/>
                  </a:xfrm>
                  <a:custGeom>
                    <a:avLst/>
                    <a:gdLst>
                      <a:gd name="T0" fmla="*/ 2147483646 w 17837"/>
                      <a:gd name="T1" fmla="*/ 0 h 25257"/>
                      <a:gd name="T2" fmla="*/ 2147483646 w 17837"/>
                      <a:gd name="T3" fmla="*/ 2147483646 h 25257"/>
                      <a:gd name="T4" fmla="*/ 2147483646 w 17837"/>
                      <a:gd name="T5" fmla="*/ 2147483646 h 25257"/>
                      <a:gd name="T6" fmla="*/ 2147483646 w 17837"/>
                      <a:gd name="T7" fmla="*/ 2147483646 h 25257"/>
                      <a:gd name="T8" fmla="*/ 2147483646 w 17837"/>
                      <a:gd name="T9" fmla="*/ 2147483646 h 25257"/>
                      <a:gd name="T10" fmla="*/ 2147483646 w 17837"/>
                      <a:gd name="T11" fmla="*/ 0 h 2525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09" name="Google Shape;3857;p24"/>
                  <p:cNvSpPr>
                    <a:spLocks/>
                  </p:cNvSpPr>
                  <p:nvPr/>
                </p:nvSpPr>
                <p:spPr bwMode="auto">
                  <a:xfrm>
                    <a:off x="5576275" y="3393250"/>
                    <a:ext cx="348275" cy="520775"/>
                  </a:xfrm>
                  <a:custGeom>
                    <a:avLst/>
                    <a:gdLst>
                      <a:gd name="T0" fmla="*/ 2147483646 w 13931"/>
                      <a:gd name="T1" fmla="*/ 9765625 h 20831"/>
                      <a:gd name="T2" fmla="*/ 2147483646 w 13931"/>
                      <a:gd name="T3" fmla="*/ 2147483646 h 20831"/>
                      <a:gd name="T4" fmla="*/ 2147483646 w 13931"/>
                      <a:gd name="T5" fmla="*/ 2147483646 h 20831"/>
                      <a:gd name="T6" fmla="*/ 2147483646 w 13931"/>
                      <a:gd name="T7" fmla="*/ 2147483646 h 20831"/>
                      <a:gd name="T8" fmla="*/ 2147483646 w 13931"/>
                      <a:gd name="T9" fmla="*/ 2147483646 h 20831"/>
                      <a:gd name="T10" fmla="*/ 2147483646 w 13931"/>
                      <a:gd name="T11" fmla="*/ 9765625 h 208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0" name="Google Shape;3858;p24"/>
                  <p:cNvSpPr>
                    <a:spLocks/>
                  </p:cNvSpPr>
                  <p:nvPr/>
                </p:nvSpPr>
                <p:spPr bwMode="auto">
                  <a:xfrm>
                    <a:off x="5944475" y="3566125"/>
                    <a:ext cx="242025" cy="383025"/>
                  </a:xfrm>
                  <a:custGeom>
                    <a:avLst/>
                    <a:gdLst>
                      <a:gd name="T0" fmla="*/ 2147483646 w 9681"/>
                      <a:gd name="T1" fmla="*/ 9765625 h 15321"/>
                      <a:gd name="T2" fmla="*/ 2147483646 w 9681"/>
                      <a:gd name="T3" fmla="*/ 2147483646 h 15321"/>
                      <a:gd name="T4" fmla="*/ 9765625 w 9681"/>
                      <a:gd name="T5" fmla="*/ 2147483646 h 15321"/>
                      <a:gd name="T6" fmla="*/ 2147483646 w 9681"/>
                      <a:gd name="T7" fmla="*/ 2147483646 h 15321"/>
                      <a:gd name="T8" fmla="*/ 2147483646 w 9681"/>
                      <a:gd name="T9" fmla="*/ 791015625 h 15321"/>
                      <a:gd name="T10" fmla="*/ 2147483646 w 9681"/>
                      <a:gd name="T11" fmla="*/ 9765625 h 1532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1" name="Google Shape;3859;p24"/>
                  <p:cNvSpPr>
                    <a:spLocks/>
                  </p:cNvSpPr>
                  <p:nvPr/>
                </p:nvSpPr>
                <p:spPr bwMode="auto">
                  <a:xfrm>
                    <a:off x="5402750" y="4103300"/>
                    <a:ext cx="500675" cy="295600"/>
                  </a:xfrm>
                  <a:custGeom>
                    <a:avLst/>
                    <a:gdLst>
                      <a:gd name="T0" fmla="*/ 2147483646 w 20027"/>
                      <a:gd name="T1" fmla="*/ 9765625 h 11824"/>
                      <a:gd name="T2" fmla="*/ 2147483646 w 20027"/>
                      <a:gd name="T3" fmla="*/ 2147483646 h 11824"/>
                      <a:gd name="T4" fmla="*/ 2147483646 w 20027"/>
                      <a:gd name="T5" fmla="*/ 2147483646 h 11824"/>
                      <a:gd name="T6" fmla="*/ 2147483646 w 20027"/>
                      <a:gd name="T7" fmla="*/ 2147483646 h 11824"/>
                      <a:gd name="T8" fmla="*/ 2147483646 w 20027"/>
                      <a:gd name="T9" fmla="*/ 2147483646 h 11824"/>
                      <a:gd name="T10" fmla="*/ 2147483646 w 20027"/>
                      <a:gd name="T11" fmla="*/ 9765625 h 1182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2" name="Google Shape;3860;p24"/>
                  <p:cNvSpPr>
                    <a:spLocks/>
                  </p:cNvSpPr>
                  <p:nvPr/>
                </p:nvSpPr>
                <p:spPr bwMode="auto">
                  <a:xfrm>
                    <a:off x="5582525" y="3593250"/>
                    <a:ext cx="370025" cy="338350"/>
                  </a:xfrm>
                  <a:custGeom>
                    <a:avLst/>
                    <a:gdLst>
                      <a:gd name="T0" fmla="*/ 2147483646 w 14801"/>
                      <a:gd name="T1" fmla="*/ 9765625 h 13534"/>
                      <a:gd name="T2" fmla="*/ 2147483646 w 14801"/>
                      <a:gd name="T3" fmla="*/ 2147483646 h 13534"/>
                      <a:gd name="T4" fmla="*/ 2147483646 w 14801"/>
                      <a:gd name="T5" fmla="*/ 2147483646 h 13534"/>
                      <a:gd name="T6" fmla="*/ 2147483646 w 14801"/>
                      <a:gd name="T7" fmla="*/ 2147483646 h 13534"/>
                      <a:gd name="T8" fmla="*/ 2147483646 w 14801"/>
                      <a:gd name="T9" fmla="*/ 2147483646 h 13534"/>
                      <a:gd name="T10" fmla="*/ 2147483646 w 14801"/>
                      <a:gd name="T11" fmla="*/ 9765625 h 1353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3" name="Google Shape;3861;p24"/>
                  <p:cNvSpPr>
                    <a:spLocks/>
                  </p:cNvSpPr>
                  <p:nvPr/>
                </p:nvSpPr>
                <p:spPr bwMode="auto">
                  <a:xfrm>
                    <a:off x="5930200" y="3922050"/>
                    <a:ext cx="244700" cy="384300"/>
                  </a:xfrm>
                  <a:custGeom>
                    <a:avLst/>
                    <a:gdLst>
                      <a:gd name="T0" fmla="*/ 2147483646 w 9788"/>
                      <a:gd name="T1" fmla="*/ 9765625 h 15372"/>
                      <a:gd name="T2" fmla="*/ 2147483646 w 9788"/>
                      <a:gd name="T3" fmla="*/ 2147483646 h 15372"/>
                      <a:gd name="T4" fmla="*/ 0 w 9788"/>
                      <a:gd name="T5" fmla="*/ 2147483646 h 15372"/>
                      <a:gd name="T6" fmla="*/ 2147483646 w 9788"/>
                      <a:gd name="T7" fmla="*/ 2147483646 h 15372"/>
                      <a:gd name="T8" fmla="*/ 2147483646 w 9788"/>
                      <a:gd name="T9" fmla="*/ 810546875 h 15372"/>
                      <a:gd name="T10" fmla="*/ 2147483646 w 9788"/>
                      <a:gd name="T11" fmla="*/ 9765625 h 1537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4" name="Google Shape;3862;p24"/>
                  <p:cNvSpPr>
                    <a:spLocks/>
                  </p:cNvSpPr>
                  <p:nvPr/>
                </p:nvSpPr>
                <p:spPr bwMode="auto">
                  <a:xfrm>
                    <a:off x="5884650" y="4097100"/>
                    <a:ext cx="386675" cy="400625"/>
                  </a:xfrm>
                  <a:custGeom>
                    <a:avLst/>
                    <a:gdLst>
                      <a:gd name="T0" fmla="*/ 2147483646 w 15467"/>
                      <a:gd name="T1" fmla="*/ 9765625 h 16025"/>
                      <a:gd name="T2" fmla="*/ 2147483646 w 15467"/>
                      <a:gd name="T3" fmla="*/ 2147483646 h 16025"/>
                      <a:gd name="T4" fmla="*/ 9765625 w 15467"/>
                      <a:gd name="T5" fmla="*/ 2147483646 h 16025"/>
                      <a:gd name="T6" fmla="*/ 2147483646 w 15467"/>
                      <a:gd name="T7" fmla="*/ 2147483646 h 16025"/>
                      <a:gd name="T8" fmla="*/ 2147483646 w 15467"/>
                      <a:gd name="T9" fmla="*/ 2147483646 h 16025"/>
                      <a:gd name="T10" fmla="*/ 2147483646 w 15467"/>
                      <a:gd name="T11" fmla="*/ 9765625 h 1602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5" name="Google Shape;3863;p24"/>
                  <p:cNvSpPr>
                    <a:spLocks/>
                  </p:cNvSpPr>
                  <p:nvPr/>
                </p:nvSpPr>
                <p:spPr bwMode="auto">
                  <a:xfrm>
                    <a:off x="5744450" y="3100275"/>
                    <a:ext cx="275650" cy="834300"/>
                  </a:xfrm>
                  <a:custGeom>
                    <a:avLst/>
                    <a:gdLst>
                      <a:gd name="T0" fmla="*/ 2147483646 w 11026"/>
                      <a:gd name="T1" fmla="*/ 9765625 h 33372"/>
                      <a:gd name="T2" fmla="*/ 2147483646 w 11026"/>
                      <a:gd name="T3" fmla="*/ 449218750 h 33372"/>
                      <a:gd name="T4" fmla="*/ 2147483646 w 11026"/>
                      <a:gd name="T5" fmla="*/ 2147483646 h 33372"/>
                      <a:gd name="T6" fmla="*/ 2147483646 w 11026"/>
                      <a:gd name="T7" fmla="*/ 2147483646 h 33372"/>
                      <a:gd name="T8" fmla="*/ 2147483646 w 11026"/>
                      <a:gd name="T9" fmla="*/ 2147483646 h 33372"/>
                      <a:gd name="T10" fmla="*/ 2147483646 w 11026"/>
                      <a:gd name="T11" fmla="*/ 9765625 h 3337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6" name="Google Shape;3864;p24"/>
                  <p:cNvSpPr>
                    <a:spLocks/>
                  </p:cNvSpPr>
                  <p:nvPr/>
                </p:nvSpPr>
                <p:spPr bwMode="auto">
                  <a:xfrm>
                    <a:off x="5885550" y="4392775"/>
                    <a:ext cx="291125" cy="107650"/>
                  </a:xfrm>
                  <a:custGeom>
                    <a:avLst/>
                    <a:gdLst>
                      <a:gd name="T0" fmla="*/ 2147483646 w 11645"/>
                      <a:gd name="T1" fmla="*/ 9765625 h 4306"/>
                      <a:gd name="T2" fmla="*/ 2147483646 w 11645"/>
                      <a:gd name="T3" fmla="*/ 2147483646 h 4306"/>
                      <a:gd name="T4" fmla="*/ 0 w 11645"/>
                      <a:gd name="T5" fmla="*/ 2147483646 h 4306"/>
                      <a:gd name="T6" fmla="*/ 1591796875 w 11645"/>
                      <a:gd name="T7" fmla="*/ 2147483646 h 4306"/>
                      <a:gd name="T8" fmla="*/ 2147483646 w 11645"/>
                      <a:gd name="T9" fmla="*/ 2147483646 h 4306"/>
                      <a:gd name="T10" fmla="*/ 2147483646 w 11645"/>
                      <a:gd name="T11" fmla="*/ 2147483646 h 4306"/>
                      <a:gd name="T12" fmla="*/ 2147483646 w 11645"/>
                      <a:gd name="T13" fmla="*/ 9765625 h 430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7" name="Google Shape;3865;p24"/>
                  <p:cNvSpPr>
                    <a:spLocks/>
                  </p:cNvSpPr>
                  <p:nvPr/>
                </p:nvSpPr>
                <p:spPr bwMode="auto">
                  <a:xfrm>
                    <a:off x="5859350" y="3241825"/>
                    <a:ext cx="93500" cy="1408425"/>
                  </a:xfrm>
                  <a:custGeom>
                    <a:avLst/>
                    <a:gdLst>
                      <a:gd name="T0" fmla="*/ 2147483646 w 3740"/>
                      <a:gd name="T1" fmla="*/ 9765625 h 56337"/>
                      <a:gd name="T2" fmla="*/ 2147483646 w 3740"/>
                      <a:gd name="T3" fmla="*/ 146484375 h 56337"/>
                      <a:gd name="T4" fmla="*/ 2147483646 w 3740"/>
                      <a:gd name="T5" fmla="*/ 2147483646 h 56337"/>
                      <a:gd name="T6" fmla="*/ 2147483646 w 3740"/>
                      <a:gd name="T7" fmla="*/ 2147483646 h 56337"/>
                      <a:gd name="T8" fmla="*/ 2147483646 w 3740"/>
                      <a:gd name="T9" fmla="*/ 2147483646 h 56337"/>
                      <a:gd name="T10" fmla="*/ 2147483646 w 3740"/>
                      <a:gd name="T11" fmla="*/ 2147483646 h 56337"/>
                      <a:gd name="T12" fmla="*/ 2147483646 w 3740"/>
                      <a:gd name="T13" fmla="*/ 2147483646 h 56337"/>
                      <a:gd name="T14" fmla="*/ 2147483646 w 3740"/>
                      <a:gd name="T15" fmla="*/ 2147483646 h 56337"/>
                      <a:gd name="T16" fmla="*/ 2147483646 w 3740"/>
                      <a:gd name="T17" fmla="*/ 2147483646 h 56337"/>
                      <a:gd name="T18" fmla="*/ 2147483646 w 3740"/>
                      <a:gd name="T19" fmla="*/ 2147483646 h 56337"/>
                      <a:gd name="T20" fmla="*/ 2147483646 w 3740"/>
                      <a:gd name="T21" fmla="*/ 2147483646 h 56337"/>
                      <a:gd name="T22" fmla="*/ 2147483646 w 3740"/>
                      <a:gd name="T23" fmla="*/ 2147483646 h 56337"/>
                      <a:gd name="T24" fmla="*/ 117187500 w 3740"/>
                      <a:gd name="T25" fmla="*/ 2147483646 h 56337"/>
                      <a:gd name="T26" fmla="*/ 117187500 w 3740"/>
                      <a:gd name="T27" fmla="*/ 2147483646 h 56337"/>
                      <a:gd name="T28" fmla="*/ 1865234375 w 3740"/>
                      <a:gd name="T29" fmla="*/ 2147483646 h 56337"/>
                      <a:gd name="T30" fmla="*/ 2147483646 w 3740"/>
                      <a:gd name="T31" fmla="*/ 2147483646 h 56337"/>
                      <a:gd name="T32" fmla="*/ 2147483646 w 3740"/>
                      <a:gd name="T33" fmla="*/ 2147483646 h 56337"/>
                      <a:gd name="T34" fmla="*/ 2147483646 w 3740"/>
                      <a:gd name="T35" fmla="*/ 2147483646 h 56337"/>
                      <a:gd name="T36" fmla="*/ 2147483646 w 3740"/>
                      <a:gd name="T37" fmla="*/ 2147483646 h 56337"/>
                      <a:gd name="T38" fmla="*/ 2147483646 w 3740"/>
                      <a:gd name="T39" fmla="*/ 2147483646 h 56337"/>
                      <a:gd name="T40" fmla="*/ 2147483646 w 3740"/>
                      <a:gd name="T41" fmla="*/ 2147483646 h 56337"/>
                      <a:gd name="T42" fmla="*/ 2147483646 w 3740"/>
                      <a:gd name="T43" fmla="*/ 2147483646 h 56337"/>
                      <a:gd name="T44" fmla="*/ 2147483646 w 3740"/>
                      <a:gd name="T45" fmla="*/ 2147483646 h 56337"/>
                      <a:gd name="T46" fmla="*/ 2147483646 w 3740"/>
                      <a:gd name="T47" fmla="*/ 2147483646 h 56337"/>
                      <a:gd name="T48" fmla="*/ 2147483646 w 3740"/>
                      <a:gd name="T49" fmla="*/ 2147483646 h 56337"/>
                      <a:gd name="T50" fmla="*/ 2147483646 w 3740"/>
                      <a:gd name="T51" fmla="*/ 2147483646 h 56337"/>
                      <a:gd name="T52" fmla="*/ 2147483646 w 3740"/>
                      <a:gd name="T53" fmla="*/ 9765625 h 56337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0" t="0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8" name="Google Shape;3866;p24"/>
                  <p:cNvSpPr>
                    <a:spLocks/>
                  </p:cNvSpPr>
                  <p:nvPr/>
                </p:nvSpPr>
                <p:spPr bwMode="auto">
                  <a:xfrm>
                    <a:off x="5675100" y="3663825"/>
                    <a:ext cx="275050" cy="267325"/>
                  </a:xfrm>
                  <a:custGeom>
                    <a:avLst/>
                    <a:gdLst>
                      <a:gd name="T0" fmla="*/ 2147483646 w 11002"/>
                      <a:gd name="T1" fmla="*/ 0 h 10693"/>
                      <a:gd name="T2" fmla="*/ 937500000 w 11002"/>
                      <a:gd name="T3" fmla="*/ 527343750 h 10693"/>
                      <a:gd name="T4" fmla="*/ 937500000 w 11002"/>
                      <a:gd name="T5" fmla="*/ 2147483646 h 10693"/>
                      <a:gd name="T6" fmla="*/ 2147483646 w 11002"/>
                      <a:gd name="T7" fmla="*/ 2147483646 h 10693"/>
                      <a:gd name="T8" fmla="*/ 2147483646 w 11002"/>
                      <a:gd name="T9" fmla="*/ 2147483646 h 10693"/>
                      <a:gd name="T10" fmla="*/ 2147483646 w 11002"/>
                      <a:gd name="T11" fmla="*/ 2147483646 h 10693"/>
                      <a:gd name="T12" fmla="*/ 2147483646 w 11002"/>
                      <a:gd name="T13" fmla="*/ 2147483646 h 10693"/>
                      <a:gd name="T14" fmla="*/ 2147483646 w 11002"/>
                      <a:gd name="T15" fmla="*/ 527343750 h 10693"/>
                      <a:gd name="T16" fmla="*/ 2147483646 w 11002"/>
                      <a:gd name="T17" fmla="*/ 0 h 1069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19" name="Google Shape;3867;p24"/>
                  <p:cNvSpPr>
                    <a:spLocks/>
                  </p:cNvSpPr>
                  <p:nvPr/>
                </p:nvSpPr>
                <p:spPr bwMode="auto">
                  <a:xfrm>
                    <a:off x="5575975" y="3810875"/>
                    <a:ext cx="339650" cy="535575"/>
                  </a:xfrm>
                  <a:custGeom>
                    <a:avLst/>
                    <a:gdLst>
                      <a:gd name="T0" fmla="*/ 2147483646 w 13586"/>
                      <a:gd name="T1" fmla="*/ 0 h 21423"/>
                      <a:gd name="T2" fmla="*/ 1171875000 w 13586"/>
                      <a:gd name="T3" fmla="*/ 292968750 h 21423"/>
                      <a:gd name="T4" fmla="*/ 585937500 w 13586"/>
                      <a:gd name="T5" fmla="*/ 2147483646 h 21423"/>
                      <a:gd name="T6" fmla="*/ 2147483646 w 13586"/>
                      <a:gd name="T7" fmla="*/ 2147483646 h 21423"/>
                      <a:gd name="T8" fmla="*/ 2147483646 w 13586"/>
                      <a:gd name="T9" fmla="*/ 2147483646 h 21423"/>
                      <a:gd name="T10" fmla="*/ 2147483646 w 13586"/>
                      <a:gd name="T11" fmla="*/ 2147483646 h 21423"/>
                      <a:gd name="T12" fmla="*/ 2147483646 w 13586"/>
                      <a:gd name="T13" fmla="*/ 2147483646 h 21423"/>
                      <a:gd name="T14" fmla="*/ 2147483646 w 13586"/>
                      <a:gd name="T15" fmla="*/ 2147483646 h 21423"/>
                      <a:gd name="T16" fmla="*/ 2147483646 w 13586"/>
                      <a:gd name="T17" fmla="*/ 869140625 h 21423"/>
                      <a:gd name="T18" fmla="*/ 2147483646 w 13586"/>
                      <a:gd name="T19" fmla="*/ 0 h 214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0" name="Google Shape;3868;p24"/>
                  <p:cNvSpPr>
                    <a:spLocks/>
                  </p:cNvSpPr>
                  <p:nvPr/>
                </p:nvSpPr>
                <p:spPr bwMode="auto">
                  <a:xfrm>
                    <a:off x="5908750" y="3955850"/>
                    <a:ext cx="212850" cy="376300"/>
                  </a:xfrm>
                  <a:custGeom>
                    <a:avLst/>
                    <a:gdLst>
                      <a:gd name="T0" fmla="*/ 2147483646 w 8514"/>
                      <a:gd name="T1" fmla="*/ 0 h 15052"/>
                      <a:gd name="T2" fmla="*/ 2147483646 w 8514"/>
                      <a:gd name="T3" fmla="*/ 986328125 h 15052"/>
                      <a:gd name="T4" fmla="*/ 595703125 w 8514"/>
                      <a:gd name="T5" fmla="*/ 2147483646 h 15052"/>
                      <a:gd name="T6" fmla="*/ 1406250000 w 8514"/>
                      <a:gd name="T7" fmla="*/ 2147483646 h 15052"/>
                      <a:gd name="T8" fmla="*/ 2147483646 w 8514"/>
                      <a:gd name="T9" fmla="*/ 2147483646 h 15052"/>
                      <a:gd name="T10" fmla="*/ 2147483646 w 8514"/>
                      <a:gd name="T11" fmla="*/ 2147483646 h 15052"/>
                      <a:gd name="T12" fmla="*/ 2147483646 w 8514"/>
                      <a:gd name="T13" fmla="*/ 2147483646 h 15052"/>
                      <a:gd name="T14" fmla="*/ 2147483646 w 8514"/>
                      <a:gd name="T15" fmla="*/ 2147483646 h 15052"/>
                      <a:gd name="T16" fmla="*/ 2147483646 w 8514"/>
                      <a:gd name="T17" fmla="*/ 283203125 h 15052"/>
                      <a:gd name="T18" fmla="*/ 2147483646 w 8514"/>
                      <a:gd name="T19" fmla="*/ 0 h 1505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1" name="Google Shape;3869;p24"/>
                  <p:cNvSpPr>
                    <a:spLocks/>
                  </p:cNvSpPr>
                  <p:nvPr/>
                </p:nvSpPr>
                <p:spPr bwMode="auto">
                  <a:xfrm>
                    <a:off x="5896550" y="4160900"/>
                    <a:ext cx="304525" cy="321075"/>
                  </a:xfrm>
                  <a:custGeom>
                    <a:avLst/>
                    <a:gdLst>
                      <a:gd name="T0" fmla="*/ 2147483646 w 12181"/>
                      <a:gd name="T1" fmla="*/ 9765625 h 12843"/>
                      <a:gd name="T2" fmla="*/ 2147483646 w 12181"/>
                      <a:gd name="T3" fmla="*/ 527343750 h 12843"/>
                      <a:gd name="T4" fmla="*/ 1406250000 w 12181"/>
                      <a:gd name="T5" fmla="*/ 2147483646 h 12843"/>
                      <a:gd name="T6" fmla="*/ 703125000 w 12181"/>
                      <a:gd name="T7" fmla="*/ 2147483646 h 12843"/>
                      <a:gd name="T8" fmla="*/ 2147483646 w 12181"/>
                      <a:gd name="T9" fmla="*/ 2147483646 h 12843"/>
                      <a:gd name="T10" fmla="*/ 2147483646 w 12181"/>
                      <a:gd name="T11" fmla="*/ 2147483646 h 12843"/>
                      <a:gd name="T12" fmla="*/ 2147483646 w 12181"/>
                      <a:gd name="T13" fmla="*/ 2147483646 h 12843"/>
                      <a:gd name="T14" fmla="*/ 2147483646 w 12181"/>
                      <a:gd name="T15" fmla="*/ 2147483646 h 12843"/>
                      <a:gd name="T16" fmla="*/ 2147483646 w 12181"/>
                      <a:gd name="T17" fmla="*/ 2147483646 h 12843"/>
                      <a:gd name="T18" fmla="*/ 2147483646 w 12181"/>
                      <a:gd name="T19" fmla="*/ 2147483646 h 12843"/>
                      <a:gd name="T20" fmla="*/ 2147483646 w 12181"/>
                      <a:gd name="T21" fmla="*/ 2147483646 h 12843"/>
                      <a:gd name="T22" fmla="*/ 2147483646 w 12181"/>
                      <a:gd name="T23" fmla="*/ 2147483646 h 12843"/>
                      <a:gd name="T24" fmla="*/ 2147483646 w 12181"/>
                      <a:gd name="T25" fmla="*/ 2147483646 h 12843"/>
                      <a:gd name="T26" fmla="*/ 2147483646 w 12181"/>
                      <a:gd name="T27" fmla="*/ 527343750 h 12843"/>
                      <a:gd name="T28" fmla="*/ 2147483646 w 12181"/>
                      <a:gd name="T29" fmla="*/ 9765625 h 1284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2" name="Google Shape;3870;p24"/>
                  <p:cNvSpPr/>
                  <p:nvPr/>
                </p:nvSpPr>
                <p:spPr>
                  <a:xfrm>
                    <a:off x="6296288" y="3903294"/>
                    <a:ext cx="163128" cy="745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3" name="Google Shape;3871;p24"/>
                  <p:cNvSpPr/>
                  <p:nvPr/>
                </p:nvSpPr>
                <p:spPr>
                  <a:xfrm>
                    <a:off x="6245087" y="3834229"/>
                    <a:ext cx="345308" cy="266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4" name="Google Shape;3872;p24"/>
                  <p:cNvSpPr/>
                  <p:nvPr/>
                </p:nvSpPr>
                <p:spPr>
                  <a:xfrm>
                    <a:off x="6020042" y="3669904"/>
                    <a:ext cx="344117" cy="266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5" name="Google Shape;3873;p24"/>
                  <p:cNvSpPr/>
                  <p:nvPr/>
                </p:nvSpPr>
                <p:spPr>
                  <a:xfrm>
                    <a:off x="6071242" y="3833038"/>
                    <a:ext cx="290535" cy="3179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6" name="Google Shape;3874;p24"/>
                  <p:cNvSpPr/>
                  <p:nvPr/>
                </p:nvSpPr>
                <p:spPr>
                  <a:xfrm>
                    <a:off x="6248659" y="3619891"/>
                    <a:ext cx="290535" cy="3179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lIns="91425" tIns="91425" rIns="91425" bIns="91425" anchor="ctr"/>
                  <a:lstStyle/>
                  <a:p>
                    <a:pPr>
                      <a:defRPr/>
                    </a:pPr>
                    <a:endParaRPr sz="2400">
                      <a:solidFill>
                        <a:srgbClr val="434343"/>
                      </a:solidFill>
                    </a:endParaRPr>
                  </a:p>
                </p:txBody>
              </p:sp>
              <p:sp>
                <p:nvSpPr>
                  <p:cNvPr id="127" name="Google Shape;3875;p24"/>
                  <p:cNvSpPr>
                    <a:spLocks/>
                  </p:cNvSpPr>
                  <p:nvPr/>
                </p:nvSpPr>
                <p:spPr bwMode="auto">
                  <a:xfrm>
                    <a:off x="6230825" y="3817500"/>
                    <a:ext cx="148250" cy="134800"/>
                  </a:xfrm>
                  <a:custGeom>
                    <a:avLst/>
                    <a:gdLst>
                      <a:gd name="T0" fmla="*/ 2147483646 w 5930"/>
                      <a:gd name="T1" fmla="*/ 0 h 5392"/>
                      <a:gd name="T2" fmla="*/ 2147483646 w 5930"/>
                      <a:gd name="T3" fmla="*/ 2147483646 h 5392"/>
                      <a:gd name="T4" fmla="*/ 2147483646 w 5930"/>
                      <a:gd name="T5" fmla="*/ 2147483646 h 5392"/>
                      <a:gd name="T6" fmla="*/ 2147483646 w 5930"/>
                      <a:gd name="T7" fmla="*/ 2147483646 h 5392"/>
                      <a:gd name="T8" fmla="*/ 2147483646 w 5930"/>
                      <a:gd name="T9" fmla="*/ 2147483646 h 5392"/>
                      <a:gd name="T10" fmla="*/ 2147483646 w 5930"/>
                      <a:gd name="T11" fmla="*/ 722656250 h 5392"/>
                      <a:gd name="T12" fmla="*/ 2147483646 w 5930"/>
                      <a:gd name="T13" fmla="*/ 0 h 539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mtClean="0">
                      <a:solidFill>
                        <a:srgbClr val="434343"/>
                      </a:solidFill>
                    </a:endParaRPr>
                  </a:p>
                </p:txBody>
              </p:sp>
            </p:grpSp>
            <p:sp>
              <p:nvSpPr>
                <p:cNvPr id="90" name="Google Shape;3876;p24"/>
                <p:cNvSpPr>
                  <a:spLocks/>
                </p:cNvSpPr>
                <p:nvPr/>
              </p:nvSpPr>
              <p:spPr bwMode="auto">
                <a:xfrm>
                  <a:off x="6175625" y="4516613"/>
                  <a:ext cx="191400" cy="173775"/>
                </a:xfrm>
                <a:custGeom>
                  <a:avLst/>
                  <a:gdLst>
                    <a:gd name="T0" fmla="*/ 2147483646 w 7656"/>
                    <a:gd name="T1" fmla="*/ 2147483646 h 6951"/>
                    <a:gd name="T2" fmla="*/ 2147483646 w 7656"/>
                    <a:gd name="T3" fmla="*/ 2147483646 h 6951"/>
                    <a:gd name="T4" fmla="*/ 2147483646 w 7656"/>
                    <a:gd name="T5" fmla="*/ 2147483646 h 6951"/>
                    <a:gd name="T6" fmla="*/ 2147483646 w 7656"/>
                    <a:gd name="T7" fmla="*/ 2147483646 h 6951"/>
                    <a:gd name="T8" fmla="*/ 2147483646 w 7656"/>
                    <a:gd name="T9" fmla="*/ 2147483646 h 6951"/>
                    <a:gd name="T10" fmla="*/ 2147483646 w 7656"/>
                    <a:gd name="T11" fmla="*/ 2147483646 h 6951"/>
                    <a:gd name="T12" fmla="*/ 2147483646 w 7656"/>
                    <a:gd name="T13" fmla="*/ 2147483646 h 6951"/>
                    <a:gd name="T14" fmla="*/ 2147483646 w 7656"/>
                    <a:gd name="T15" fmla="*/ 2147483646 h 6951"/>
                    <a:gd name="T16" fmla="*/ 2147483646 w 7656"/>
                    <a:gd name="T17" fmla="*/ 2147483646 h 6951"/>
                    <a:gd name="T18" fmla="*/ 2147483646 w 7656"/>
                    <a:gd name="T19" fmla="*/ 2147483646 h 6951"/>
                    <a:gd name="T20" fmla="*/ 2147483646 w 7656"/>
                    <a:gd name="T21" fmla="*/ 2147483646 h 6951"/>
                    <a:gd name="T22" fmla="*/ 2147483646 w 7656"/>
                    <a:gd name="T23" fmla="*/ 2147483646 h 6951"/>
                    <a:gd name="T24" fmla="*/ 2147483646 w 7656"/>
                    <a:gd name="T25" fmla="*/ 2147483646 h 6951"/>
                    <a:gd name="T26" fmla="*/ 2147483646 w 7656"/>
                    <a:gd name="T27" fmla="*/ 2147483646 h 6951"/>
                    <a:gd name="T28" fmla="*/ 2147483646 w 7656"/>
                    <a:gd name="T29" fmla="*/ 2147483646 h 6951"/>
                    <a:gd name="T30" fmla="*/ 2147483646 w 7656"/>
                    <a:gd name="T31" fmla="*/ 2147483646 h 6951"/>
                    <a:gd name="T32" fmla="*/ 2147483646 w 7656"/>
                    <a:gd name="T33" fmla="*/ 2147483646 h 6951"/>
                    <a:gd name="T34" fmla="*/ 2147483646 w 7656"/>
                    <a:gd name="T35" fmla="*/ 2147483646 h 6951"/>
                    <a:gd name="T36" fmla="*/ 2147483646 w 7656"/>
                    <a:gd name="T37" fmla="*/ 2147483646 h 6951"/>
                    <a:gd name="T38" fmla="*/ 2147483646 w 7656"/>
                    <a:gd name="T39" fmla="*/ 2147483646 h 6951"/>
                    <a:gd name="T40" fmla="*/ 2147483646 w 7656"/>
                    <a:gd name="T41" fmla="*/ 2147483646 h 6951"/>
                    <a:gd name="T42" fmla="*/ 2147483646 w 7656"/>
                    <a:gd name="T43" fmla="*/ 2147483646 h 6951"/>
                    <a:gd name="T44" fmla="*/ 2147483646 w 7656"/>
                    <a:gd name="T45" fmla="*/ 2147483646 h 6951"/>
                    <a:gd name="T46" fmla="*/ 2147483646 w 7656"/>
                    <a:gd name="T47" fmla="*/ 2147483646 h 6951"/>
                    <a:gd name="T48" fmla="*/ 2147483646 w 7656"/>
                    <a:gd name="T49" fmla="*/ 2147483646 h 6951"/>
                    <a:gd name="T50" fmla="*/ 2147483646 w 7656"/>
                    <a:gd name="T51" fmla="*/ 2147483646 h 6951"/>
                    <a:gd name="T52" fmla="*/ 2147483646 w 7656"/>
                    <a:gd name="T53" fmla="*/ 2147483646 h 6951"/>
                    <a:gd name="T54" fmla="*/ 2147483646 w 7656"/>
                    <a:gd name="T55" fmla="*/ 2147483646 h 6951"/>
                    <a:gd name="T56" fmla="*/ 2147483646 w 7656"/>
                    <a:gd name="T57" fmla="*/ 2147483646 h 6951"/>
                    <a:gd name="T58" fmla="*/ 2147483646 w 7656"/>
                    <a:gd name="T59" fmla="*/ 2147483646 h 6951"/>
                    <a:gd name="T60" fmla="*/ 2147483646 w 7656"/>
                    <a:gd name="T61" fmla="*/ 2147483646 h 6951"/>
                    <a:gd name="T62" fmla="*/ 2147483646 w 7656"/>
                    <a:gd name="T63" fmla="*/ 2147483646 h 6951"/>
                    <a:gd name="T64" fmla="*/ 2147483646 w 7656"/>
                    <a:gd name="T65" fmla="*/ 2147483646 h 6951"/>
                    <a:gd name="T66" fmla="*/ 2147483646 w 7656"/>
                    <a:gd name="T67" fmla="*/ 2147483646 h 6951"/>
                    <a:gd name="T68" fmla="*/ 2147483646 w 7656"/>
                    <a:gd name="T69" fmla="*/ 2147483646 h 6951"/>
                    <a:gd name="T70" fmla="*/ 2147483646 w 7656"/>
                    <a:gd name="T71" fmla="*/ 2147483646 h 6951"/>
                    <a:gd name="T72" fmla="*/ 2147483646 w 7656"/>
                    <a:gd name="T73" fmla="*/ 2147483646 h 6951"/>
                    <a:gd name="T74" fmla="*/ 2147483646 w 7656"/>
                    <a:gd name="T75" fmla="*/ 0 h 695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3877;p24"/>
                <p:cNvSpPr>
                  <a:spLocks/>
                </p:cNvSpPr>
                <p:nvPr/>
              </p:nvSpPr>
              <p:spPr bwMode="auto">
                <a:xfrm>
                  <a:off x="7110100" y="4666350"/>
                  <a:ext cx="275700" cy="247825"/>
                </a:xfrm>
                <a:custGeom>
                  <a:avLst/>
                  <a:gdLst>
                    <a:gd name="T0" fmla="*/ 2147483646 w 11028"/>
                    <a:gd name="T1" fmla="*/ 2147483646 h 9913"/>
                    <a:gd name="T2" fmla="*/ 2147483646 w 11028"/>
                    <a:gd name="T3" fmla="*/ 2147483646 h 9913"/>
                    <a:gd name="T4" fmla="*/ 2147483646 w 11028"/>
                    <a:gd name="T5" fmla="*/ 2147483646 h 9913"/>
                    <a:gd name="T6" fmla="*/ 2147483646 w 11028"/>
                    <a:gd name="T7" fmla="*/ 2147483646 h 9913"/>
                    <a:gd name="T8" fmla="*/ 2147483646 w 11028"/>
                    <a:gd name="T9" fmla="*/ 2147483646 h 9913"/>
                    <a:gd name="T10" fmla="*/ 2147483646 w 11028"/>
                    <a:gd name="T11" fmla="*/ 2147483646 h 9913"/>
                    <a:gd name="T12" fmla="*/ 2147483646 w 11028"/>
                    <a:gd name="T13" fmla="*/ 2147483646 h 9913"/>
                    <a:gd name="T14" fmla="*/ 2147483646 w 11028"/>
                    <a:gd name="T15" fmla="*/ 2147483646 h 9913"/>
                    <a:gd name="T16" fmla="*/ 2147483646 w 11028"/>
                    <a:gd name="T17" fmla="*/ 2147483646 h 9913"/>
                    <a:gd name="T18" fmla="*/ 2147483646 w 11028"/>
                    <a:gd name="T19" fmla="*/ 2147483646 h 9913"/>
                    <a:gd name="T20" fmla="*/ 2147483646 w 11028"/>
                    <a:gd name="T21" fmla="*/ 2147483646 h 9913"/>
                    <a:gd name="T22" fmla="*/ 2147483646 w 11028"/>
                    <a:gd name="T23" fmla="*/ 2147483646 h 9913"/>
                    <a:gd name="T24" fmla="*/ 2147483646 w 11028"/>
                    <a:gd name="T25" fmla="*/ 2147483646 h 9913"/>
                    <a:gd name="T26" fmla="*/ 2147483646 w 11028"/>
                    <a:gd name="T27" fmla="*/ 2147483646 h 9913"/>
                    <a:gd name="T28" fmla="*/ 2147483646 w 11028"/>
                    <a:gd name="T29" fmla="*/ 2147483646 h 9913"/>
                    <a:gd name="T30" fmla="*/ 2147483646 w 11028"/>
                    <a:gd name="T31" fmla="*/ 2147483646 h 9913"/>
                    <a:gd name="T32" fmla="*/ 2147483646 w 11028"/>
                    <a:gd name="T33" fmla="*/ 2147483646 h 9913"/>
                    <a:gd name="T34" fmla="*/ 2147483646 w 11028"/>
                    <a:gd name="T35" fmla="*/ 2147483646 h 9913"/>
                    <a:gd name="T36" fmla="*/ 2147483646 w 11028"/>
                    <a:gd name="T37" fmla="*/ 2147483646 h 9913"/>
                    <a:gd name="T38" fmla="*/ 2147483646 w 11028"/>
                    <a:gd name="T39" fmla="*/ 2147483646 h 9913"/>
                    <a:gd name="T40" fmla="*/ 2147483646 w 11028"/>
                    <a:gd name="T41" fmla="*/ 2147483646 h 9913"/>
                    <a:gd name="T42" fmla="*/ 2147483646 w 11028"/>
                    <a:gd name="T43" fmla="*/ 2147483646 h 9913"/>
                    <a:gd name="T44" fmla="*/ 2147483646 w 11028"/>
                    <a:gd name="T45" fmla="*/ 2147483646 h 9913"/>
                    <a:gd name="T46" fmla="*/ 2147483646 w 11028"/>
                    <a:gd name="T47" fmla="*/ 2147483646 h 9913"/>
                    <a:gd name="T48" fmla="*/ 2147483646 w 11028"/>
                    <a:gd name="T49" fmla="*/ 2147483646 h 9913"/>
                    <a:gd name="T50" fmla="*/ 2147483646 w 11028"/>
                    <a:gd name="T51" fmla="*/ 2147483646 h 9913"/>
                    <a:gd name="T52" fmla="*/ 2147483646 w 11028"/>
                    <a:gd name="T53" fmla="*/ 2147483646 h 9913"/>
                    <a:gd name="T54" fmla="*/ 2147483646 w 11028"/>
                    <a:gd name="T55" fmla="*/ 2147483646 h 9913"/>
                    <a:gd name="T56" fmla="*/ 2147483646 w 11028"/>
                    <a:gd name="T57" fmla="*/ 2147483646 h 9913"/>
                    <a:gd name="T58" fmla="*/ 2147483646 w 11028"/>
                    <a:gd name="T59" fmla="*/ 2147483646 h 9913"/>
                    <a:gd name="T60" fmla="*/ 2147483646 w 11028"/>
                    <a:gd name="T61" fmla="*/ 2147483646 h 9913"/>
                    <a:gd name="T62" fmla="*/ 2147483646 w 11028"/>
                    <a:gd name="T63" fmla="*/ 2147483646 h 9913"/>
                    <a:gd name="T64" fmla="*/ 2147483646 w 11028"/>
                    <a:gd name="T65" fmla="*/ 2147483646 h 9913"/>
                    <a:gd name="T66" fmla="*/ 2147483646 w 11028"/>
                    <a:gd name="T67" fmla="*/ 2147483646 h 9913"/>
                    <a:gd name="T68" fmla="*/ 2147483646 w 11028"/>
                    <a:gd name="T69" fmla="*/ 2147483646 h 9913"/>
                    <a:gd name="T70" fmla="*/ 2147483646 w 11028"/>
                    <a:gd name="T71" fmla="*/ 2147483646 h 9913"/>
                    <a:gd name="T72" fmla="*/ 2147483646 w 11028"/>
                    <a:gd name="T73" fmla="*/ 2147483646 h 9913"/>
                    <a:gd name="T74" fmla="*/ 2147483646 w 11028"/>
                    <a:gd name="T75" fmla="*/ 9765625 h 991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6" name="Google Shape;3878;p24"/>
              <p:cNvGrpSpPr>
                <a:grpSpLocks/>
              </p:cNvGrpSpPr>
              <p:nvPr/>
            </p:nvGrpSpPr>
            <p:grpSpPr bwMode="auto"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6" name="Google Shape;3879;p24"/>
                <p:cNvSpPr/>
                <p:nvPr/>
              </p:nvSpPr>
              <p:spPr>
                <a:xfrm>
                  <a:off x="6715608" y="2282564"/>
                  <a:ext cx="241811" cy="2782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7" name="Google Shape;3880;p24"/>
                <p:cNvSpPr>
                  <a:spLocks/>
                </p:cNvSpPr>
                <p:nvPr/>
              </p:nvSpPr>
              <p:spPr bwMode="auto">
                <a:xfrm>
                  <a:off x="6748975" y="2826575"/>
                  <a:ext cx="324400" cy="153775"/>
                </a:xfrm>
                <a:custGeom>
                  <a:avLst/>
                  <a:gdLst>
                    <a:gd name="T0" fmla="*/ 2147483646 w 12976"/>
                    <a:gd name="T1" fmla="*/ 9765625 h 6151"/>
                    <a:gd name="T2" fmla="*/ 2147483646 w 12976"/>
                    <a:gd name="T3" fmla="*/ 791015625 h 6151"/>
                    <a:gd name="T4" fmla="*/ 2147483646 w 12976"/>
                    <a:gd name="T5" fmla="*/ 2147483646 h 6151"/>
                    <a:gd name="T6" fmla="*/ 2147483646 w 12976"/>
                    <a:gd name="T7" fmla="*/ 2147483646 h 6151"/>
                    <a:gd name="T8" fmla="*/ 2147483646 w 12976"/>
                    <a:gd name="T9" fmla="*/ 2147483646 h 6151"/>
                    <a:gd name="T10" fmla="*/ 2147483646 w 12976"/>
                    <a:gd name="T11" fmla="*/ 2147483646 h 6151"/>
                    <a:gd name="T12" fmla="*/ 2147483646 w 12976"/>
                    <a:gd name="T13" fmla="*/ 2147483646 h 6151"/>
                    <a:gd name="T14" fmla="*/ 2147483646 w 12976"/>
                    <a:gd name="T15" fmla="*/ 2147483646 h 6151"/>
                    <a:gd name="T16" fmla="*/ 2147483646 w 12976"/>
                    <a:gd name="T17" fmla="*/ 2147483646 h 6151"/>
                    <a:gd name="T18" fmla="*/ 2147483646 w 12976"/>
                    <a:gd name="T19" fmla="*/ 2147483646 h 6151"/>
                    <a:gd name="T20" fmla="*/ 2147483646 w 12976"/>
                    <a:gd name="T21" fmla="*/ 2147483646 h 6151"/>
                    <a:gd name="T22" fmla="*/ 2147483646 w 12976"/>
                    <a:gd name="T23" fmla="*/ 2147483646 h 6151"/>
                    <a:gd name="T24" fmla="*/ 2147483646 w 12976"/>
                    <a:gd name="T25" fmla="*/ 2147483646 h 6151"/>
                    <a:gd name="T26" fmla="*/ 2147483646 w 12976"/>
                    <a:gd name="T27" fmla="*/ 2147483646 h 6151"/>
                    <a:gd name="T28" fmla="*/ 2147483646 w 12976"/>
                    <a:gd name="T29" fmla="*/ 2147483646 h 6151"/>
                    <a:gd name="T30" fmla="*/ 2147483646 w 12976"/>
                    <a:gd name="T31" fmla="*/ 2147483646 h 6151"/>
                    <a:gd name="T32" fmla="*/ 2147483646 w 12976"/>
                    <a:gd name="T33" fmla="*/ 2147483646 h 6151"/>
                    <a:gd name="T34" fmla="*/ 2147483646 w 12976"/>
                    <a:gd name="T35" fmla="*/ 2147483646 h 6151"/>
                    <a:gd name="T36" fmla="*/ 2147483646 w 12976"/>
                    <a:gd name="T37" fmla="*/ 9765625 h 61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8" name="Google Shape;3881;p24"/>
                <p:cNvSpPr>
                  <a:spLocks/>
                </p:cNvSpPr>
                <p:nvPr/>
              </p:nvSpPr>
              <p:spPr bwMode="auto">
                <a:xfrm>
                  <a:off x="6990350" y="2757900"/>
                  <a:ext cx="140675" cy="99450"/>
                </a:xfrm>
                <a:custGeom>
                  <a:avLst/>
                  <a:gdLst>
                    <a:gd name="T0" fmla="*/ 2147483646 w 5627"/>
                    <a:gd name="T1" fmla="*/ 0 h 3978"/>
                    <a:gd name="T2" fmla="*/ 2147483646 w 5627"/>
                    <a:gd name="T3" fmla="*/ 908203125 h 3978"/>
                    <a:gd name="T4" fmla="*/ 2147483646 w 5627"/>
                    <a:gd name="T5" fmla="*/ 2147483646 h 3978"/>
                    <a:gd name="T6" fmla="*/ 2147483646 w 5627"/>
                    <a:gd name="T7" fmla="*/ 2147483646 h 3978"/>
                    <a:gd name="T8" fmla="*/ 2147483646 w 5627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9" name="Google Shape;3882;p24"/>
                <p:cNvSpPr>
                  <a:spLocks/>
                </p:cNvSpPr>
                <p:nvPr/>
              </p:nvSpPr>
              <p:spPr bwMode="auto">
                <a:xfrm>
                  <a:off x="6732175" y="2235275"/>
                  <a:ext cx="388325" cy="596925"/>
                </a:xfrm>
                <a:custGeom>
                  <a:avLst/>
                  <a:gdLst>
                    <a:gd name="T0" fmla="*/ 2147483646 w 15533"/>
                    <a:gd name="T1" fmla="*/ 2147483646 h 23877"/>
                    <a:gd name="T2" fmla="*/ 2147483646 w 15533"/>
                    <a:gd name="T3" fmla="*/ 2147483646 h 23877"/>
                    <a:gd name="T4" fmla="*/ 2147483646 w 15533"/>
                    <a:gd name="T5" fmla="*/ 2147483646 h 23877"/>
                    <a:gd name="T6" fmla="*/ 2147483646 w 15533"/>
                    <a:gd name="T7" fmla="*/ 2147483646 h 23877"/>
                    <a:gd name="T8" fmla="*/ 2147483646 w 15533"/>
                    <a:gd name="T9" fmla="*/ 2147483646 h 23877"/>
                    <a:gd name="T10" fmla="*/ 2147483646 w 15533"/>
                    <a:gd name="T11" fmla="*/ 2147483646 h 23877"/>
                    <a:gd name="T12" fmla="*/ 2147483646 w 15533"/>
                    <a:gd name="T13" fmla="*/ 2147483646 h 23877"/>
                    <a:gd name="T14" fmla="*/ 2147483646 w 15533"/>
                    <a:gd name="T15" fmla="*/ 0 h 23877"/>
                    <a:gd name="T16" fmla="*/ 2147483646 w 15533"/>
                    <a:gd name="T17" fmla="*/ 2147483646 h 23877"/>
                    <a:gd name="T18" fmla="*/ 2147483646 w 15533"/>
                    <a:gd name="T19" fmla="*/ 2147483646 h 23877"/>
                    <a:gd name="T20" fmla="*/ 2147483646 w 15533"/>
                    <a:gd name="T21" fmla="*/ 2147483646 h 23877"/>
                    <a:gd name="T22" fmla="*/ 2147483646 w 15533"/>
                    <a:gd name="T23" fmla="*/ 2147483646 h 23877"/>
                    <a:gd name="T24" fmla="*/ 2147483646 w 15533"/>
                    <a:gd name="T25" fmla="*/ 2147483646 h 23877"/>
                    <a:gd name="T26" fmla="*/ 2147483646 w 15533"/>
                    <a:gd name="T27" fmla="*/ 2147483646 h 23877"/>
                    <a:gd name="T28" fmla="*/ 2147483646 w 15533"/>
                    <a:gd name="T29" fmla="*/ 2147483646 h 23877"/>
                    <a:gd name="T30" fmla="*/ 2147483646 w 15533"/>
                    <a:gd name="T31" fmla="*/ 2147483646 h 23877"/>
                    <a:gd name="T32" fmla="*/ 2147483646 w 15533"/>
                    <a:gd name="T33" fmla="*/ 2147483646 h 23877"/>
                    <a:gd name="T34" fmla="*/ 2147483646 w 15533"/>
                    <a:gd name="T35" fmla="*/ 2147483646 h 23877"/>
                    <a:gd name="T36" fmla="*/ 2147483646 w 15533"/>
                    <a:gd name="T37" fmla="*/ 2147483646 h 23877"/>
                    <a:gd name="T38" fmla="*/ 2147483646 w 15533"/>
                    <a:gd name="T39" fmla="*/ 2147483646 h 23877"/>
                    <a:gd name="T40" fmla="*/ 2147483646 w 15533"/>
                    <a:gd name="T41" fmla="*/ 2147483646 h 23877"/>
                    <a:gd name="T42" fmla="*/ 2147483646 w 15533"/>
                    <a:gd name="T43" fmla="*/ 2147483646 h 23877"/>
                    <a:gd name="T44" fmla="*/ 2147483646 w 15533"/>
                    <a:gd name="T45" fmla="*/ 2147483646 h 23877"/>
                    <a:gd name="T46" fmla="*/ 2147483646 w 15533"/>
                    <a:gd name="T47" fmla="*/ 2147483646 h 23877"/>
                    <a:gd name="T48" fmla="*/ 2147483646 w 15533"/>
                    <a:gd name="T49" fmla="*/ 2147483646 h 23877"/>
                    <a:gd name="T50" fmla="*/ 2147483646 w 15533"/>
                    <a:gd name="T51" fmla="*/ 2147483646 h 23877"/>
                    <a:gd name="T52" fmla="*/ 2147483646 w 15533"/>
                    <a:gd name="T53" fmla="*/ 2147483646 h 23877"/>
                    <a:gd name="T54" fmla="*/ 2147483646 w 15533"/>
                    <a:gd name="T55" fmla="*/ 2147483646 h 23877"/>
                    <a:gd name="T56" fmla="*/ 2147483646 w 15533"/>
                    <a:gd name="T57" fmla="*/ 2147483646 h 23877"/>
                    <a:gd name="T58" fmla="*/ 2147483646 w 15533"/>
                    <a:gd name="T59" fmla="*/ 2147483646 h 23877"/>
                    <a:gd name="T60" fmla="*/ 2147483646 w 15533"/>
                    <a:gd name="T61" fmla="*/ 2147483646 h 23877"/>
                    <a:gd name="T62" fmla="*/ 2147483646 w 15533"/>
                    <a:gd name="T63" fmla="*/ 2147483646 h 23877"/>
                    <a:gd name="T64" fmla="*/ 2147483646 w 15533"/>
                    <a:gd name="T65" fmla="*/ 0 h 238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0" name="Google Shape;3883;p24"/>
                <p:cNvSpPr>
                  <a:spLocks/>
                </p:cNvSpPr>
                <p:nvPr/>
              </p:nvSpPr>
              <p:spPr bwMode="auto">
                <a:xfrm>
                  <a:off x="6732750" y="2127175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917968750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1" name="Google Shape;3884;p24"/>
                <p:cNvSpPr>
                  <a:spLocks/>
                </p:cNvSpPr>
                <p:nvPr/>
              </p:nvSpPr>
              <p:spPr bwMode="auto">
                <a:xfrm>
                  <a:off x="6704600" y="1982675"/>
                  <a:ext cx="146950" cy="130100"/>
                </a:xfrm>
                <a:custGeom>
                  <a:avLst/>
                  <a:gdLst>
                    <a:gd name="T0" fmla="*/ 2147483646 w 5878"/>
                    <a:gd name="T1" fmla="*/ 9765625 h 5204"/>
                    <a:gd name="T2" fmla="*/ 2147483646 w 5878"/>
                    <a:gd name="T3" fmla="*/ 957031250 h 5204"/>
                    <a:gd name="T4" fmla="*/ 2147483646 w 5878"/>
                    <a:gd name="T5" fmla="*/ 2147483646 h 5204"/>
                    <a:gd name="T6" fmla="*/ 2147483646 w 5878"/>
                    <a:gd name="T7" fmla="*/ 2147483646 h 5204"/>
                    <a:gd name="T8" fmla="*/ 2147483646 w 5878"/>
                    <a:gd name="T9" fmla="*/ 2147483646 h 5204"/>
                    <a:gd name="T10" fmla="*/ 2147483646 w 5878"/>
                    <a:gd name="T11" fmla="*/ 2147483646 h 5204"/>
                    <a:gd name="T12" fmla="*/ 2147483646 w 5878"/>
                    <a:gd name="T13" fmla="*/ 9765625 h 52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2" name="Google Shape;3885;p24"/>
                <p:cNvSpPr>
                  <a:spLocks/>
                </p:cNvSpPr>
                <p:nvPr/>
              </p:nvSpPr>
              <p:spPr bwMode="auto">
                <a:xfrm>
                  <a:off x="6862125" y="2055925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839843750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3" name="Google Shape;3886;p24"/>
                <p:cNvSpPr>
                  <a:spLocks/>
                </p:cNvSpPr>
                <p:nvPr/>
              </p:nvSpPr>
              <p:spPr bwMode="auto">
                <a:xfrm>
                  <a:off x="6893350" y="2163250"/>
                  <a:ext cx="140175" cy="99300"/>
                </a:xfrm>
                <a:custGeom>
                  <a:avLst/>
                  <a:gdLst>
                    <a:gd name="T0" fmla="*/ 2147483646 w 5607"/>
                    <a:gd name="T1" fmla="*/ 9765625 h 3972"/>
                    <a:gd name="T2" fmla="*/ 2147483646 w 5607"/>
                    <a:gd name="T3" fmla="*/ 771484375 h 3972"/>
                    <a:gd name="T4" fmla="*/ 2147483646 w 5607"/>
                    <a:gd name="T5" fmla="*/ 2147483646 h 3972"/>
                    <a:gd name="T6" fmla="*/ 2147483646 w 5607"/>
                    <a:gd name="T7" fmla="*/ 2147483646 h 3972"/>
                    <a:gd name="T8" fmla="*/ 2147483646 w 5607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4" name="Google Shape;3887;p24"/>
                <p:cNvSpPr>
                  <a:spLocks/>
                </p:cNvSpPr>
                <p:nvPr/>
              </p:nvSpPr>
              <p:spPr bwMode="auto">
                <a:xfrm>
                  <a:off x="6930525" y="2293025"/>
                  <a:ext cx="140775" cy="99450"/>
                </a:xfrm>
                <a:custGeom>
                  <a:avLst/>
                  <a:gdLst>
                    <a:gd name="T0" fmla="*/ 2147483646 w 5631"/>
                    <a:gd name="T1" fmla="*/ 9765625 h 3978"/>
                    <a:gd name="T2" fmla="*/ 2147483646 w 5631"/>
                    <a:gd name="T3" fmla="*/ 839843750 h 3978"/>
                    <a:gd name="T4" fmla="*/ 2147483646 w 5631"/>
                    <a:gd name="T5" fmla="*/ 2147483646 h 3978"/>
                    <a:gd name="T6" fmla="*/ 2147483646 w 5631"/>
                    <a:gd name="T7" fmla="*/ 2147483646 h 3978"/>
                    <a:gd name="T8" fmla="*/ 2147483646 w 5631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5" name="Google Shape;3888;p24"/>
                <p:cNvSpPr>
                  <a:spLocks/>
                </p:cNvSpPr>
                <p:nvPr/>
              </p:nvSpPr>
              <p:spPr bwMode="auto">
                <a:xfrm>
                  <a:off x="6974525" y="2439500"/>
                  <a:ext cx="138400" cy="99650"/>
                </a:xfrm>
                <a:custGeom>
                  <a:avLst/>
                  <a:gdLst>
                    <a:gd name="T0" fmla="*/ 2147483646 w 5536"/>
                    <a:gd name="T1" fmla="*/ 9765625 h 3986"/>
                    <a:gd name="T2" fmla="*/ 2147483646 w 5536"/>
                    <a:gd name="T3" fmla="*/ 908203125 h 3986"/>
                    <a:gd name="T4" fmla="*/ 2147483646 w 5536"/>
                    <a:gd name="T5" fmla="*/ 2147483646 h 3986"/>
                    <a:gd name="T6" fmla="*/ 2147483646 w 5536"/>
                    <a:gd name="T7" fmla="*/ 2147483646 h 3986"/>
                    <a:gd name="T8" fmla="*/ 2147483646 w 5536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" name="Google Shape;3889;p24"/>
                <p:cNvSpPr>
                  <a:spLocks/>
                </p:cNvSpPr>
                <p:nvPr/>
              </p:nvSpPr>
              <p:spPr bwMode="auto">
                <a:xfrm>
                  <a:off x="7000975" y="2564125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908203125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" name="Google Shape;3890;p24"/>
                <p:cNvSpPr>
                  <a:spLocks/>
                </p:cNvSpPr>
                <p:nvPr/>
              </p:nvSpPr>
              <p:spPr bwMode="auto">
                <a:xfrm>
                  <a:off x="6919950" y="2428900"/>
                  <a:ext cx="140550" cy="99600"/>
                </a:xfrm>
                <a:custGeom>
                  <a:avLst/>
                  <a:gdLst>
                    <a:gd name="T0" fmla="*/ 2147483646 w 5622"/>
                    <a:gd name="T1" fmla="*/ 0 h 3984"/>
                    <a:gd name="T2" fmla="*/ 2147483646 w 5622"/>
                    <a:gd name="T3" fmla="*/ 898437500 h 3984"/>
                    <a:gd name="T4" fmla="*/ 2147483646 w 5622"/>
                    <a:gd name="T5" fmla="*/ 2147483646 h 3984"/>
                    <a:gd name="T6" fmla="*/ 2147483646 w 5622"/>
                    <a:gd name="T7" fmla="*/ 2147483646 h 3984"/>
                    <a:gd name="T8" fmla="*/ 2147483646 w 5622"/>
                    <a:gd name="T9" fmla="*/ 0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" name="Google Shape;3891;p24"/>
                <p:cNvSpPr>
                  <a:spLocks/>
                </p:cNvSpPr>
                <p:nvPr/>
              </p:nvSpPr>
              <p:spPr bwMode="auto">
                <a:xfrm>
                  <a:off x="6906950" y="2383300"/>
                  <a:ext cx="140575" cy="99600"/>
                </a:xfrm>
                <a:custGeom>
                  <a:avLst/>
                  <a:gdLst>
                    <a:gd name="T0" fmla="*/ 2147483646 w 5623"/>
                    <a:gd name="T1" fmla="*/ 9765625 h 3984"/>
                    <a:gd name="T2" fmla="*/ 2147483646 w 5623"/>
                    <a:gd name="T3" fmla="*/ 898437500 h 3984"/>
                    <a:gd name="T4" fmla="*/ 2147483646 w 5623"/>
                    <a:gd name="T5" fmla="*/ 2147483646 h 3984"/>
                    <a:gd name="T6" fmla="*/ 2147483646 w 5623"/>
                    <a:gd name="T7" fmla="*/ 2147483646 h 3984"/>
                    <a:gd name="T8" fmla="*/ 2147483646 w 5623"/>
                    <a:gd name="T9" fmla="*/ 9765625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" name="Google Shape;3892;p24"/>
                <p:cNvSpPr>
                  <a:spLocks/>
                </p:cNvSpPr>
                <p:nvPr/>
              </p:nvSpPr>
              <p:spPr bwMode="auto">
                <a:xfrm>
                  <a:off x="6868200" y="2220250"/>
                  <a:ext cx="140200" cy="99275"/>
                </a:xfrm>
                <a:custGeom>
                  <a:avLst/>
                  <a:gdLst>
                    <a:gd name="T0" fmla="*/ 2147483646 w 5608"/>
                    <a:gd name="T1" fmla="*/ 0 h 3971"/>
                    <a:gd name="T2" fmla="*/ 2147483646 w 5608"/>
                    <a:gd name="T3" fmla="*/ 771484375 h 3971"/>
                    <a:gd name="T4" fmla="*/ 2147483646 w 5608"/>
                    <a:gd name="T5" fmla="*/ 2147483646 h 3971"/>
                    <a:gd name="T6" fmla="*/ 2147483646 w 5608"/>
                    <a:gd name="T7" fmla="*/ 2147483646 h 3971"/>
                    <a:gd name="T8" fmla="*/ 2147483646 w 5608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0" name="Google Shape;3893;p24"/>
                <p:cNvSpPr>
                  <a:spLocks/>
                </p:cNvSpPr>
                <p:nvPr/>
              </p:nvSpPr>
              <p:spPr bwMode="auto">
                <a:xfrm>
                  <a:off x="6854525" y="2174325"/>
                  <a:ext cx="140625" cy="99625"/>
                </a:xfrm>
                <a:custGeom>
                  <a:avLst/>
                  <a:gdLst>
                    <a:gd name="T0" fmla="*/ 2147483646 w 5625"/>
                    <a:gd name="T1" fmla="*/ 9765625 h 3985"/>
                    <a:gd name="T2" fmla="*/ 2147483646 w 5625"/>
                    <a:gd name="T3" fmla="*/ 898437500 h 3985"/>
                    <a:gd name="T4" fmla="*/ 2147483646 w 5625"/>
                    <a:gd name="T5" fmla="*/ 2147483646 h 3985"/>
                    <a:gd name="T6" fmla="*/ 2147483646 w 5625"/>
                    <a:gd name="T7" fmla="*/ 2147483646 h 3985"/>
                    <a:gd name="T8" fmla="*/ 2147483646 w 5625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1" name="Google Shape;3894;p24"/>
                <p:cNvSpPr>
                  <a:spLocks/>
                </p:cNvSpPr>
                <p:nvPr/>
              </p:nvSpPr>
              <p:spPr bwMode="auto">
                <a:xfrm>
                  <a:off x="6818800" y="2135550"/>
                  <a:ext cx="139800" cy="99625"/>
                </a:xfrm>
                <a:custGeom>
                  <a:avLst/>
                  <a:gdLst>
                    <a:gd name="T0" fmla="*/ 2147483646 w 5592"/>
                    <a:gd name="T1" fmla="*/ 0 h 3985"/>
                    <a:gd name="T2" fmla="*/ 2147483646 w 5592"/>
                    <a:gd name="T3" fmla="*/ 908203125 h 3985"/>
                    <a:gd name="T4" fmla="*/ 2147483646 w 5592"/>
                    <a:gd name="T5" fmla="*/ 2147483646 h 3985"/>
                    <a:gd name="T6" fmla="*/ 2147483646 w 5592"/>
                    <a:gd name="T7" fmla="*/ 2147483646 h 3985"/>
                    <a:gd name="T8" fmla="*/ 2147483646 w 559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2" name="Google Shape;3895;p24"/>
                <p:cNvSpPr>
                  <a:spLocks/>
                </p:cNvSpPr>
                <p:nvPr/>
              </p:nvSpPr>
              <p:spPr bwMode="auto">
                <a:xfrm>
                  <a:off x="6777775" y="2080275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3" name="Google Shape;3896;p24"/>
                <p:cNvSpPr>
                  <a:spLocks/>
                </p:cNvSpPr>
                <p:nvPr/>
              </p:nvSpPr>
              <p:spPr bwMode="auto">
                <a:xfrm>
                  <a:off x="6763950" y="2093000"/>
                  <a:ext cx="140725" cy="99450"/>
                </a:xfrm>
                <a:custGeom>
                  <a:avLst/>
                  <a:gdLst>
                    <a:gd name="T0" fmla="*/ 2147483646 w 5629"/>
                    <a:gd name="T1" fmla="*/ 9765625 h 3978"/>
                    <a:gd name="T2" fmla="*/ 2147483646 w 5629"/>
                    <a:gd name="T3" fmla="*/ 908203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4" name="Google Shape;3897;p24"/>
                <p:cNvSpPr>
                  <a:spLocks/>
                </p:cNvSpPr>
                <p:nvPr/>
              </p:nvSpPr>
              <p:spPr bwMode="auto">
                <a:xfrm>
                  <a:off x="6744350" y="2023425"/>
                  <a:ext cx="140950" cy="99300"/>
                </a:xfrm>
                <a:custGeom>
                  <a:avLst/>
                  <a:gdLst>
                    <a:gd name="T0" fmla="*/ 2147483646 w 5638"/>
                    <a:gd name="T1" fmla="*/ 9765625 h 3972"/>
                    <a:gd name="T2" fmla="*/ 2147483646 w 5638"/>
                    <a:gd name="T3" fmla="*/ 771484375 h 3972"/>
                    <a:gd name="T4" fmla="*/ 2147483646 w 5638"/>
                    <a:gd name="T5" fmla="*/ 2147483646 h 3972"/>
                    <a:gd name="T6" fmla="*/ 2147483646 w 5638"/>
                    <a:gd name="T7" fmla="*/ 2147483646 h 3972"/>
                    <a:gd name="T8" fmla="*/ 2147483646 w 5638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5" name="Google Shape;3898;p24"/>
                <p:cNvSpPr>
                  <a:spLocks/>
                </p:cNvSpPr>
                <p:nvPr/>
              </p:nvSpPr>
              <p:spPr bwMode="auto">
                <a:xfrm>
                  <a:off x="6686600" y="1966275"/>
                  <a:ext cx="140675" cy="99450"/>
                </a:xfrm>
                <a:custGeom>
                  <a:avLst/>
                  <a:gdLst>
                    <a:gd name="T0" fmla="*/ 2147483646 w 5627"/>
                    <a:gd name="T1" fmla="*/ 0 h 3978"/>
                    <a:gd name="T2" fmla="*/ 2147483646 w 5627"/>
                    <a:gd name="T3" fmla="*/ 839843750 h 3978"/>
                    <a:gd name="T4" fmla="*/ 2147483646 w 5627"/>
                    <a:gd name="T5" fmla="*/ 2147483646 h 3978"/>
                    <a:gd name="T6" fmla="*/ 2147483646 w 5627"/>
                    <a:gd name="T7" fmla="*/ 2147483646 h 3978"/>
                    <a:gd name="T8" fmla="*/ 2147483646 w 5627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6" name="Google Shape;3899;p24"/>
                <p:cNvSpPr>
                  <a:spLocks/>
                </p:cNvSpPr>
                <p:nvPr/>
              </p:nvSpPr>
              <p:spPr bwMode="auto">
                <a:xfrm>
                  <a:off x="6650175" y="1926600"/>
                  <a:ext cx="140525" cy="99625"/>
                </a:xfrm>
                <a:custGeom>
                  <a:avLst/>
                  <a:gdLst>
                    <a:gd name="T0" fmla="*/ 2147483646 w 5621"/>
                    <a:gd name="T1" fmla="*/ 0 h 3985"/>
                    <a:gd name="T2" fmla="*/ 2147483646 w 5621"/>
                    <a:gd name="T3" fmla="*/ 898437500 h 3985"/>
                    <a:gd name="T4" fmla="*/ 2147483646 w 5621"/>
                    <a:gd name="T5" fmla="*/ 2147483646 h 3985"/>
                    <a:gd name="T6" fmla="*/ 2147483646 w 5621"/>
                    <a:gd name="T7" fmla="*/ 2147483646 h 3985"/>
                    <a:gd name="T8" fmla="*/ 2147483646 w 5621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7" name="Google Shape;3900;p24"/>
                <p:cNvSpPr>
                  <a:spLocks/>
                </p:cNvSpPr>
                <p:nvPr/>
              </p:nvSpPr>
              <p:spPr bwMode="auto">
                <a:xfrm>
                  <a:off x="6611150" y="1880250"/>
                  <a:ext cx="140800" cy="99425"/>
                </a:xfrm>
                <a:custGeom>
                  <a:avLst/>
                  <a:gdLst>
                    <a:gd name="T0" fmla="*/ 2147483646 w 5632"/>
                    <a:gd name="T1" fmla="*/ 0 h 3977"/>
                    <a:gd name="T2" fmla="*/ 2147483646 w 5632"/>
                    <a:gd name="T3" fmla="*/ 898437500 h 3977"/>
                    <a:gd name="T4" fmla="*/ 2147483646 w 5632"/>
                    <a:gd name="T5" fmla="*/ 2147483646 h 3977"/>
                    <a:gd name="T6" fmla="*/ 2147483646 w 5632"/>
                    <a:gd name="T7" fmla="*/ 2147483646 h 3977"/>
                    <a:gd name="T8" fmla="*/ 2147483646 w 5632"/>
                    <a:gd name="T9" fmla="*/ 0 h 39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8" name="Google Shape;3901;p24"/>
                <p:cNvSpPr>
                  <a:spLocks/>
                </p:cNvSpPr>
                <p:nvPr/>
              </p:nvSpPr>
              <p:spPr bwMode="auto">
                <a:xfrm>
                  <a:off x="6716975" y="2098350"/>
                  <a:ext cx="140575" cy="99600"/>
                </a:xfrm>
                <a:custGeom>
                  <a:avLst/>
                  <a:gdLst>
                    <a:gd name="T0" fmla="*/ 2147483646 w 5623"/>
                    <a:gd name="T1" fmla="*/ 0 h 3984"/>
                    <a:gd name="T2" fmla="*/ 2147483646 w 5623"/>
                    <a:gd name="T3" fmla="*/ 898437500 h 3984"/>
                    <a:gd name="T4" fmla="*/ 2147483646 w 5623"/>
                    <a:gd name="T5" fmla="*/ 2147483646 h 3984"/>
                    <a:gd name="T6" fmla="*/ 2147483646 w 5623"/>
                    <a:gd name="T7" fmla="*/ 2147483646 h 3984"/>
                    <a:gd name="T8" fmla="*/ 2147483646 w 5623"/>
                    <a:gd name="T9" fmla="*/ 0 h 39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9" name="Google Shape;3902;p24"/>
                <p:cNvSpPr>
                  <a:spLocks/>
                </p:cNvSpPr>
                <p:nvPr/>
              </p:nvSpPr>
              <p:spPr bwMode="auto">
                <a:xfrm>
                  <a:off x="6773975" y="2380425"/>
                  <a:ext cx="139325" cy="99450"/>
                </a:xfrm>
                <a:custGeom>
                  <a:avLst/>
                  <a:gdLst>
                    <a:gd name="T0" fmla="*/ 2147483646 w 5573"/>
                    <a:gd name="T1" fmla="*/ 0 h 3978"/>
                    <a:gd name="T2" fmla="*/ 2147483646 w 5573"/>
                    <a:gd name="T3" fmla="*/ 830078125 h 3978"/>
                    <a:gd name="T4" fmla="*/ 2147483646 w 5573"/>
                    <a:gd name="T5" fmla="*/ 2147483646 h 3978"/>
                    <a:gd name="T6" fmla="*/ 2147483646 w 5573"/>
                    <a:gd name="T7" fmla="*/ 2147483646 h 3978"/>
                    <a:gd name="T8" fmla="*/ 2147483646 w 5573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0" name="Google Shape;3903;p24"/>
                <p:cNvSpPr>
                  <a:spLocks/>
                </p:cNvSpPr>
                <p:nvPr/>
              </p:nvSpPr>
              <p:spPr bwMode="auto">
                <a:xfrm>
                  <a:off x="6873525" y="2467800"/>
                  <a:ext cx="140750" cy="99450"/>
                </a:xfrm>
                <a:custGeom>
                  <a:avLst/>
                  <a:gdLst>
                    <a:gd name="T0" fmla="*/ 2147483646 w 5630"/>
                    <a:gd name="T1" fmla="*/ 0 h 3978"/>
                    <a:gd name="T2" fmla="*/ 2147483646 w 5630"/>
                    <a:gd name="T3" fmla="*/ 839843750 h 3978"/>
                    <a:gd name="T4" fmla="*/ 2147483646 w 5630"/>
                    <a:gd name="T5" fmla="*/ 2147483646 h 3978"/>
                    <a:gd name="T6" fmla="*/ 2147483646 w 5630"/>
                    <a:gd name="T7" fmla="*/ 2147483646 h 3978"/>
                    <a:gd name="T8" fmla="*/ 2147483646 w 563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1" name="Google Shape;3904;p24"/>
                <p:cNvSpPr>
                  <a:spLocks/>
                </p:cNvSpPr>
                <p:nvPr/>
              </p:nvSpPr>
              <p:spPr bwMode="auto">
                <a:xfrm>
                  <a:off x="6910750" y="2539975"/>
                  <a:ext cx="140700" cy="99475"/>
                </a:xfrm>
                <a:custGeom>
                  <a:avLst/>
                  <a:gdLst>
                    <a:gd name="T0" fmla="*/ 2147483646 w 5628"/>
                    <a:gd name="T1" fmla="*/ 9765625 h 3979"/>
                    <a:gd name="T2" fmla="*/ 2147483646 w 5628"/>
                    <a:gd name="T3" fmla="*/ 839843750 h 3979"/>
                    <a:gd name="T4" fmla="*/ 2147483646 w 5628"/>
                    <a:gd name="T5" fmla="*/ 2147483646 h 3979"/>
                    <a:gd name="T6" fmla="*/ 2147483646 w 5628"/>
                    <a:gd name="T7" fmla="*/ 2147483646 h 3979"/>
                    <a:gd name="T8" fmla="*/ 2147483646 w 5628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2" name="Google Shape;3905;p24"/>
                <p:cNvSpPr>
                  <a:spLocks/>
                </p:cNvSpPr>
                <p:nvPr/>
              </p:nvSpPr>
              <p:spPr bwMode="auto">
                <a:xfrm>
                  <a:off x="6911525" y="2656075"/>
                  <a:ext cx="140550" cy="99625"/>
                </a:xfrm>
                <a:custGeom>
                  <a:avLst/>
                  <a:gdLst>
                    <a:gd name="T0" fmla="*/ 2147483646 w 5622"/>
                    <a:gd name="T1" fmla="*/ 0 h 3985"/>
                    <a:gd name="T2" fmla="*/ 2147483646 w 5622"/>
                    <a:gd name="T3" fmla="*/ 908203125 h 3985"/>
                    <a:gd name="T4" fmla="*/ 2147483646 w 5622"/>
                    <a:gd name="T5" fmla="*/ 2147483646 h 3985"/>
                    <a:gd name="T6" fmla="*/ 2147483646 w 5622"/>
                    <a:gd name="T7" fmla="*/ 2147483646 h 3985"/>
                    <a:gd name="T8" fmla="*/ 2147483646 w 562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3906;p24"/>
                <p:cNvSpPr>
                  <a:spLocks/>
                </p:cNvSpPr>
                <p:nvPr/>
              </p:nvSpPr>
              <p:spPr bwMode="auto">
                <a:xfrm>
                  <a:off x="6748775" y="2495750"/>
                  <a:ext cx="140025" cy="99450"/>
                </a:xfrm>
                <a:custGeom>
                  <a:avLst/>
                  <a:gdLst>
                    <a:gd name="T0" fmla="*/ 2147483646 w 5601"/>
                    <a:gd name="T1" fmla="*/ 0 h 3978"/>
                    <a:gd name="T2" fmla="*/ 2147483646 w 5601"/>
                    <a:gd name="T3" fmla="*/ 898437500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3907;p24"/>
                <p:cNvSpPr>
                  <a:spLocks/>
                </p:cNvSpPr>
                <p:nvPr/>
              </p:nvSpPr>
              <p:spPr bwMode="auto">
                <a:xfrm>
                  <a:off x="6745175" y="2338625"/>
                  <a:ext cx="140025" cy="99450"/>
                </a:xfrm>
                <a:custGeom>
                  <a:avLst/>
                  <a:gdLst>
                    <a:gd name="T0" fmla="*/ 2147483646 w 5601"/>
                    <a:gd name="T1" fmla="*/ 9765625 h 3978"/>
                    <a:gd name="T2" fmla="*/ 2147483646 w 5601"/>
                    <a:gd name="T3" fmla="*/ 839843750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5" name="Google Shape;3908;p24"/>
                <p:cNvSpPr>
                  <a:spLocks/>
                </p:cNvSpPr>
                <p:nvPr/>
              </p:nvSpPr>
              <p:spPr bwMode="auto">
                <a:xfrm>
                  <a:off x="6674425" y="2152450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839843750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6" name="Google Shape;3909;p24"/>
                <p:cNvSpPr>
                  <a:spLocks/>
                </p:cNvSpPr>
                <p:nvPr/>
              </p:nvSpPr>
              <p:spPr bwMode="auto">
                <a:xfrm>
                  <a:off x="6710150" y="2249550"/>
                  <a:ext cx="140575" cy="99625"/>
                </a:xfrm>
                <a:custGeom>
                  <a:avLst/>
                  <a:gdLst>
                    <a:gd name="T0" fmla="*/ 2147483646 w 5623"/>
                    <a:gd name="T1" fmla="*/ 0 h 3985"/>
                    <a:gd name="T2" fmla="*/ 2147483646 w 5623"/>
                    <a:gd name="T3" fmla="*/ 898437500 h 3985"/>
                    <a:gd name="T4" fmla="*/ 2147483646 w 5623"/>
                    <a:gd name="T5" fmla="*/ 2147483646 h 3985"/>
                    <a:gd name="T6" fmla="*/ 2147483646 w 5623"/>
                    <a:gd name="T7" fmla="*/ 2147483646 h 3985"/>
                    <a:gd name="T8" fmla="*/ 2147483646 w 5623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7" name="Google Shape;3910;p24"/>
                <p:cNvSpPr>
                  <a:spLocks/>
                </p:cNvSpPr>
                <p:nvPr/>
              </p:nvSpPr>
              <p:spPr bwMode="auto">
                <a:xfrm>
                  <a:off x="6702550" y="2508675"/>
                  <a:ext cx="140625" cy="99625"/>
                </a:xfrm>
                <a:custGeom>
                  <a:avLst/>
                  <a:gdLst>
                    <a:gd name="T0" fmla="*/ 2147483646 w 5625"/>
                    <a:gd name="T1" fmla="*/ 9765625 h 3985"/>
                    <a:gd name="T2" fmla="*/ 2147483646 w 5625"/>
                    <a:gd name="T3" fmla="*/ 898437500 h 3985"/>
                    <a:gd name="T4" fmla="*/ 2147483646 w 5625"/>
                    <a:gd name="T5" fmla="*/ 2147483646 h 3985"/>
                    <a:gd name="T6" fmla="*/ 2147483646 w 5625"/>
                    <a:gd name="T7" fmla="*/ 2147483646 h 3985"/>
                    <a:gd name="T8" fmla="*/ 2147483646 w 5625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8" name="Google Shape;3911;p24"/>
                <p:cNvSpPr>
                  <a:spLocks/>
                </p:cNvSpPr>
                <p:nvPr/>
              </p:nvSpPr>
              <p:spPr bwMode="auto">
                <a:xfrm>
                  <a:off x="6694200" y="2735850"/>
                  <a:ext cx="140475" cy="99650"/>
                </a:xfrm>
                <a:custGeom>
                  <a:avLst/>
                  <a:gdLst>
                    <a:gd name="T0" fmla="*/ 2147483646 w 5619"/>
                    <a:gd name="T1" fmla="*/ 9765625 h 3986"/>
                    <a:gd name="T2" fmla="*/ 2147483646 w 5619"/>
                    <a:gd name="T3" fmla="*/ 908203125 h 3986"/>
                    <a:gd name="T4" fmla="*/ 2147483646 w 5619"/>
                    <a:gd name="T5" fmla="*/ 2147483646 h 3986"/>
                    <a:gd name="T6" fmla="*/ 2147483646 w 5619"/>
                    <a:gd name="T7" fmla="*/ 2147483646 h 3986"/>
                    <a:gd name="T8" fmla="*/ 2147483646 w 5619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3912;p24"/>
                <p:cNvSpPr>
                  <a:spLocks/>
                </p:cNvSpPr>
                <p:nvPr/>
              </p:nvSpPr>
              <p:spPr bwMode="auto">
                <a:xfrm>
                  <a:off x="6940400" y="2638950"/>
                  <a:ext cx="140175" cy="99275"/>
                </a:xfrm>
                <a:custGeom>
                  <a:avLst/>
                  <a:gdLst>
                    <a:gd name="T0" fmla="*/ 2147483646 w 5607"/>
                    <a:gd name="T1" fmla="*/ 0 h 3971"/>
                    <a:gd name="T2" fmla="*/ 2147483646 w 5607"/>
                    <a:gd name="T3" fmla="*/ 771484375 h 3971"/>
                    <a:gd name="T4" fmla="*/ 2147483646 w 5607"/>
                    <a:gd name="T5" fmla="*/ 2147483646 h 3971"/>
                    <a:gd name="T6" fmla="*/ 2147483646 w 5607"/>
                    <a:gd name="T7" fmla="*/ 2147483646 h 3971"/>
                    <a:gd name="T8" fmla="*/ 2147483646 w 5607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0" name="Google Shape;3913;p24"/>
                <p:cNvSpPr>
                  <a:spLocks/>
                </p:cNvSpPr>
                <p:nvPr/>
              </p:nvSpPr>
              <p:spPr bwMode="auto">
                <a:xfrm>
                  <a:off x="6913800" y="2862350"/>
                  <a:ext cx="140200" cy="99300"/>
                </a:xfrm>
                <a:custGeom>
                  <a:avLst/>
                  <a:gdLst>
                    <a:gd name="T0" fmla="*/ 2147483646 w 5608"/>
                    <a:gd name="T1" fmla="*/ 0 h 3972"/>
                    <a:gd name="T2" fmla="*/ 2147483646 w 5608"/>
                    <a:gd name="T3" fmla="*/ 771484375 h 3972"/>
                    <a:gd name="T4" fmla="*/ 2147483646 w 5608"/>
                    <a:gd name="T5" fmla="*/ 2147483646 h 3972"/>
                    <a:gd name="T6" fmla="*/ 2147483646 w 5608"/>
                    <a:gd name="T7" fmla="*/ 2147483646 h 3972"/>
                    <a:gd name="T8" fmla="*/ 2147483646 w 5608"/>
                    <a:gd name="T9" fmla="*/ 0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3914;p24"/>
                <p:cNvSpPr>
                  <a:spLocks/>
                </p:cNvSpPr>
                <p:nvPr/>
              </p:nvSpPr>
              <p:spPr bwMode="auto">
                <a:xfrm>
                  <a:off x="6786750" y="2799700"/>
                  <a:ext cx="140725" cy="99450"/>
                </a:xfrm>
                <a:custGeom>
                  <a:avLst/>
                  <a:gdLst>
                    <a:gd name="T0" fmla="*/ 2147483646 w 5629"/>
                    <a:gd name="T1" fmla="*/ 9765625 h 3978"/>
                    <a:gd name="T2" fmla="*/ 2147483646 w 5629"/>
                    <a:gd name="T3" fmla="*/ 908203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3915;p24"/>
                <p:cNvSpPr>
                  <a:spLocks/>
                </p:cNvSpPr>
                <p:nvPr/>
              </p:nvSpPr>
              <p:spPr bwMode="auto">
                <a:xfrm>
                  <a:off x="6832550" y="2927550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3916;p24"/>
                <p:cNvSpPr>
                  <a:spLocks/>
                </p:cNvSpPr>
                <p:nvPr/>
              </p:nvSpPr>
              <p:spPr bwMode="auto">
                <a:xfrm>
                  <a:off x="6993575" y="2881000"/>
                  <a:ext cx="139800" cy="99625"/>
                </a:xfrm>
                <a:custGeom>
                  <a:avLst/>
                  <a:gdLst>
                    <a:gd name="T0" fmla="*/ 2147483646 w 5592"/>
                    <a:gd name="T1" fmla="*/ 0 h 3985"/>
                    <a:gd name="T2" fmla="*/ 2147483646 w 5592"/>
                    <a:gd name="T3" fmla="*/ 908203125 h 3985"/>
                    <a:gd name="T4" fmla="*/ 2147483646 w 5592"/>
                    <a:gd name="T5" fmla="*/ 2147483646 h 3985"/>
                    <a:gd name="T6" fmla="*/ 2147483646 w 5592"/>
                    <a:gd name="T7" fmla="*/ 2147483646 h 3985"/>
                    <a:gd name="T8" fmla="*/ 2147483646 w 5592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4" name="Google Shape;3917;p24"/>
                <p:cNvSpPr>
                  <a:spLocks/>
                </p:cNvSpPr>
                <p:nvPr/>
              </p:nvSpPr>
              <p:spPr bwMode="auto">
                <a:xfrm>
                  <a:off x="7039175" y="2809750"/>
                  <a:ext cx="140000" cy="99450"/>
                </a:xfrm>
                <a:custGeom>
                  <a:avLst/>
                  <a:gdLst>
                    <a:gd name="T0" fmla="*/ 2147483646 w 5600"/>
                    <a:gd name="T1" fmla="*/ 0 h 3978"/>
                    <a:gd name="T2" fmla="*/ 2147483646 w 5600"/>
                    <a:gd name="T3" fmla="*/ 839843750 h 3978"/>
                    <a:gd name="T4" fmla="*/ 2147483646 w 5600"/>
                    <a:gd name="T5" fmla="*/ 2147483646 h 3978"/>
                    <a:gd name="T6" fmla="*/ 2147483646 w 5600"/>
                    <a:gd name="T7" fmla="*/ 2147483646 h 3978"/>
                    <a:gd name="T8" fmla="*/ 2147483646 w 5600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5" name="Google Shape;3918;p24"/>
                <p:cNvSpPr>
                  <a:spLocks/>
                </p:cNvSpPr>
                <p:nvPr/>
              </p:nvSpPr>
              <p:spPr bwMode="auto">
                <a:xfrm>
                  <a:off x="7044300" y="2659100"/>
                  <a:ext cx="140750" cy="99475"/>
                </a:xfrm>
                <a:custGeom>
                  <a:avLst/>
                  <a:gdLst>
                    <a:gd name="T0" fmla="*/ 2147483646 w 5630"/>
                    <a:gd name="T1" fmla="*/ 9765625 h 3979"/>
                    <a:gd name="T2" fmla="*/ 2147483646 w 5630"/>
                    <a:gd name="T3" fmla="*/ 908203125 h 3979"/>
                    <a:gd name="T4" fmla="*/ 2147483646 w 5630"/>
                    <a:gd name="T5" fmla="*/ 2147483646 h 3979"/>
                    <a:gd name="T6" fmla="*/ 2147483646 w 5630"/>
                    <a:gd name="T7" fmla="*/ 2147483646 h 3979"/>
                    <a:gd name="T8" fmla="*/ 2147483646 w 5630"/>
                    <a:gd name="T9" fmla="*/ 9765625 h 39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6" name="Google Shape;3919;p24"/>
                <p:cNvSpPr>
                  <a:spLocks/>
                </p:cNvSpPr>
                <p:nvPr/>
              </p:nvSpPr>
              <p:spPr bwMode="auto">
                <a:xfrm>
                  <a:off x="7022525" y="2581800"/>
                  <a:ext cx="140725" cy="99450"/>
                </a:xfrm>
                <a:custGeom>
                  <a:avLst/>
                  <a:gdLst>
                    <a:gd name="T0" fmla="*/ 2147483646 w 5629"/>
                    <a:gd name="T1" fmla="*/ 0 h 3978"/>
                    <a:gd name="T2" fmla="*/ 2147483646 w 5629"/>
                    <a:gd name="T3" fmla="*/ 830078125 h 3978"/>
                    <a:gd name="T4" fmla="*/ 2147483646 w 5629"/>
                    <a:gd name="T5" fmla="*/ 2147483646 h 3978"/>
                    <a:gd name="T6" fmla="*/ 2147483646 w 5629"/>
                    <a:gd name="T7" fmla="*/ 2147483646 h 3978"/>
                    <a:gd name="T8" fmla="*/ 2147483646 w 5629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7" name="Google Shape;3920;p24"/>
                <p:cNvSpPr>
                  <a:spLocks/>
                </p:cNvSpPr>
                <p:nvPr/>
              </p:nvSpPr>
              <p:spPr bwMode="auto">
                <a:xfrm>
                  <a:off x="6960900" y="2367500"/>
                  <a:ext cx="140075" cy="99450"/>
                </a:xfrm>
                <a:custGeom>
                  <a:avLst/>
                  <a:gdLst>
                    <a:gd name="T0" fmla="*/ 2147483646 w 5603"/>
                    <a:gd name="T1" fmla="*/ 0 h 3978"/>
                    <a:gd name="T2" fmla="*/ 2147483646 w 5603"/>
                    <a:gd name="T3" fmla="*/ 839843750 h 3978"/>
                    <a:gd name="T4" fmla="*/ 2147483646 w 5603"/>
                    <a:gd name="T5" fmla="*/ 2147483646 h 3978"/>
                    <a:gd name="T6" fmla="*/ 2147483646 w 5603"/>
                    <a:gd name="T7" fmla="*/ 2147483646 h 3978"/>
                    <a:gd name="T8" fmla="*/ 2147483646 w 5603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8" name="Google Shape;3921;p24"/>
                <p:cNvSpPr>
                  <a:spLocks/>
                </p:cNvSpPr>
                <p:nvPr/>
              </p:nvSpPr>
              <p:spPr bwMode="auto">
                <a:xfrm>
                  <a:off x="6883400" y="2357025"/>
                  <a:ext cx="140200" cy="99300"/>
                </a:xfrm>
                <a:custGeom>
                  <a:avLst/>
                  <a:gdLst>
                    <a:gd name="T0" fmla="*/ 2147483646 w 5608"/>
                    <a:gd name="T1" fmla="*/ 0 h 3972"/>
                    <a:gd name="T2" fmla="*/ 2147483646 w 5608"/>
                    <a:gd name="T3" fmla="*/ 771484375 h 3972"/>
                    <a:gd name="T4" fmla="*/ 2147483646 w 5608"/>
                    <a:gd name="T5" fmla="*/ 2147483646 h 3972"/>
                    <a:gd name="T6" fmla="*/ 2147483646 w 5608"/>
                    <a:gd name="T7" fmla="*/ 2147483646 h 3972"/>
                    <a:gd name="T8" fmla="*/ 2147483646 w 5608"/>
                    <a:gd name="T9" fmla="*/ 0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9" name="Google Shape;3922;p24"/>
                <p:cNvSpPr>
                  <a:spLocks/>
                </p:cNvSpPr>
                <p:nvPr/>
              </p:nvSpPr>
              <p:spPr bwMode="auto">
                <a:xfrm>
                  <a:off x="6773025" y="2206975"/>
                  <a:ext cx="139975" cy="99450"/>
                </a:xfrm>
                <a:custGeom>
                  <a:avLst/>
                  <a:gdLst>
                    <a:gd name="T0" fmla="*/ 2147483646 w 5599"/>
                    <a:gd name="T1" fmla="*/ 9765625 h 3978"/>
                    <a:gd name="T2" fmla="*/ 2147483646 w 5599"/>
                    <a:gd name="T3" fmla="*/ 908203125 h 3978"/>
                    <a:gd name="T4" fmla="*/ 2147483646 w 5599"/>
                    <a:gd name="T5" fmla="*/ 2147483646 h 3978"/>
                    <a:gd name="T6" fmla="*/ 2147483646 w 5599"/>
                    <a:gd name="T7" fmla="*/ 2147483646 h 3978"/>
                    <a:gd name="T8" fmla="*/ 2147483646 w 5599"/>
                    <a:gd name="T9" fmla="*/ 9765625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0" name="Google Shape;3923;p24"/>
                <p:cNvSpPr>
                  <a:spLocks/>
                </p:cNvSpPr>
                <p:nvPr/>
              </p:nvSpPr>
              <p:spPr bwMode="auto">
                <a:xfrm>
                  <a:off x="6875800" y="2616150"/>
                  <a:ext cx="139500" cy="99275"/>
                </a:xfrm>
                <a:custGeom>
                  <a:avLst/>
                  <a:gdLst>
                    <a:gd name="T0" fmla="*/ 2147483646 w 5580"/>
                    <a:gd name="T1" fmla="*/ 0 h 3971"/>
                    <a:gd name="T2" fmla="*/ 2147483646 w 5580"/>
                    <a:gd name="T3" fmla="*/ 771484375 h 3971"/>
                    <a:gd name="T4" fmla="*/ 2147483646 w 5580"/>
                    <a:gd name="T5" fmla="*/ 2147483646 h 3971"/>
                    <a:gd name="T6" fmla="*/ 2147483646 w 5580"/>
                    <a:gd name="T7" fmla="*/ 2147483646 h 3971"/>
                    <a:gd name="T8" fmla="*/ 2147483646 w 5580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1" name="Google Shape;3924;p24"/>
                <p:cNvSpPr>
                  <a:spLocks/>
                </p:cNvSpPr>
                <p:nvPr/>
              </p:nvSpPr>
              <p:spPr bwMode="auto">
                <a:xfrm>
                  <a:off x="6915950" y="2845300"/>
                  <a:ext cx="140700" cy="99450"/>
                </a:xfrm>
                <a:custGeom>
                  <a:avLst/>
                  <a:gdLst>
                    <a:gd name="T0" fmla="*/ 2147483646 w 5628"/>
                    <a:gd name="T1" fmla="*/ 0 h 3978"/>
                    <a:gd name="T2" fmla="*/ 2147483646 w 5628"/>
                    <a:gd name="T3" fmla="*/ 898437500 h 3978"/>
                    <a:gd name="T4" fmla="*/ 2147483646 w 5628"/>
                    <a:gd name="T5" fmla="*/ 2147483646 h 3978"/>
                    <a:gd name="T6" fmla="*/ 2147483646 w 5628"/>
                    <a:gd name="T7" fmla="*/ 2147483646 h 3978"/>
                    <a:gd name="T8" fmla="*/ 2147483646 w 5628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2" name="Google Shape;3925;p24"/>
                <p:cNvSpPr>
                  <a:spLocks/>
                </p:cNvSpPr>
                <p:nvPr/>
              </p:nvSpPr>
              <p:spPr bwMode="auto">
                <a:xfrm>
                  <a:off x="6946550" y="2720650"/>
                  <a:ext cx="140475" cy="99650"/>
                </a:xfrm>
                <a:custGeom>
                  <a:avLst/>
                  <a:gdLst>
                    <a:gd name="T0" fmla="*/ 2147483646 w 5619"/>
                    <a:gd name="T1" fmla="*/ 9765625 h 3986"/>
                    <a:gd name="T2" fmla="*/ 2147483646 w 5619"/>
                    <a:gd name="T3" fmla="*/ 908203125 h 3986"/>
                    <a:gd name="T4" fmla="*/ 2147483646 w 5619"/>
                    <a:gd name="T5" fmla="*/ 2147483646 h 3986"/>
                    <a:gd name="T6" fmla="*/ 2147483646 w 5619"/>
                    <a:gd name="T7" fmla="*/ 2147483646 h 3986"/>
                    <a:gd name="T8" fmla="*/ 2147483646 w 5619"/>
                    <a:gd name="T9" fmla="*/ 9765625 h 39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3" name="Google Shape;3926;p24"/>
                <p:cNvSpPr>
                  <a:spLocks/>
                </p:cNvSpPr>
                <p:nvPr/>
              </p:nvSpPr>
              <p:spPr bwMode="auto">
                <a:xfrm>
                  <a:off x="7005750" y="2694850"/>
                  <a:ext cx="140550" cy="99625"/>
                </a:xfrm>
                <a:custGeom>
                  <a:avLst/>
                  <a:gdLst>
                    <a:gd name="T0" fmla="*/ 2147483646 w 5622"/>
                    <a:gd name="T1" fmla="*/ 9765625 h 3985"/>
                    <a:gd name="T2" fmla="*/ 2147483646 w 5622"/>
                    <a:gd name="T3" fmla="*/ 898437500 h 3985"/>
                    <a:gd name="T4" fmla="*/ 2147483646 w 5622"/>
                    <a:gd name="T5" fmla="*/ 2147483646 h 3985"/>
                    <a:gd name="T6" fmla="*/ 2147483646 w 5622"/>
                    <a:gd name="T7" fmla="*/ 2147483646 h 3985"/>
                    <a:gd name="T8" fmla="*/ 2147483646 w 5622"/>
                    <a:gd name="T9" fmla="*/ 9765625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4" name="Google Shape;3927;p24"/>
                <p:cNvSpPr>
                  <a:spLocks/>
                </p:cNvSpPr>
                <p:nvPr/>
              </p:nvSpPr>
              <p:spPr bwMode="auto">
                <a:xfrm>
                  <a:off x="6834775" y="1989225"/>
                  <a:ext cx="140875" cy="99300"/>
                </a:xfrm>
                <a:custGeom>
                  <a:avLst/>
                  <a:gdLst>
                    <a:gd name="T0" fmla="*/ 2147483646 w 5635"/>
                    <a:gd name="T1" fmla="*/ 9765625 h 3972"/>
                    <a:gd name="T2" fmla="*/ 2147483646 w 5635"/>
                    <a:gd name="T3" fmla="*/ 781250000 h 3972"/>
                    <a:gd name="T4" fmla="*/ 2147483646 w 5635"/>
                    <a:gd name="T5" fmla="*/ 2147483646 h 3972"/>
                    <a:gd name="T6" fmla="*/ 2147483646 w 5635"/>
                    <a:gd name="T7" fmla="*/ 2147483646 h 3972"/>
                    <a:gd name="T8" fmla="*/ 2147483646 w 5635"/>
                    <a:gd name="T9" fmla="*/ 9765625 h 39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5" name="Google Shape;3928;p24"/>
                <p:cNvSpPr>
                  <a:spLocks/>
                </p:cNvSpPr>
                <p:nvPr/>
              </p:nvSpPr>
              <p:spPr bwMode="auto">
                <a:xfrm>
                  <a:off x="6674225" y="2036175"/>
                  <a:ext cx="139500" cy="99275"/>
                </a:xfrm>
                <a:custGeom>
                  <a:avLst/>
                  <a:gdLst>
                    <a:gd name="T0" fmla="*/ 2147483646 w 5580"/>
                    <a:gd name="T1" fmla="*/ 9765625 h 3971"/>
                    <a:gd name="T2" fmla="*/ 2147483646 w 5580"/>
                    <a:gd name="T3" fmla="*/ 839843750 h 3971"/>
                    <a:gd name="T4" fmla="*/ 2147483646 w 5580"/>
                    <a:gd name="T5" fmla="*/ 2147483646 h 3971"/>
                    <a:gd name="T6" fmla="*/ 2147483646 w 5580"/>
                    <a:gd name="T7" fmla="*/ 2147483646 h 3971"/>
                    <a:gd name="T8" fmla="*/ 2147483646 w 5580"/>
                    <a:gd name="T9" fmla="*/ 9765625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3929;p24"/>
                <p:cNvSpPr>
                  <a:spLocks/>
                </p:cNvSpPr>
                <p:nvPr/>
              </p:nvSpPr>
              <p:spPr bwMode="auto">
                <a:xfrm>
                  <a:off x="6691975" y="1897900"/>
                  <a:ext cx="140025" cy="99450"/>
                </a:xfrm>
                <a:custGeom>
                  <a:avLst/>
                  <a:gdLst>
                    <a:gd name="T0" fmla="*/ 2147483646 w 5601"/>
                    <a:gd name="T1" fmla="*/ 0 h 3978"/>
                    <a:gd name="T2" fmla="*/ 2147483646 w 5601"/>
                    <a:gd name="T3" fmla="*/ 830078125 h 3978"/>
                    <a:gd name="T4" fmla="*/ 2147483646 w 5601"/>
                    <a:gd name="T5" fmla="*/ 2147483646 h 3978"/>
                    <a:gd name="T6" fmla="*/ 2147483646 w 5601"/>
                    <a:gd name="T7" fmla="*/ 2147483646 h 3978"/>
                    <a:gd name="T8" fmla="*/ 2147483646 w 5601"/>
                    <a:gd name="T9" fmla="*/ 0 h 39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3930;p24"/>
                <p:cNvSpPr>
                  <a:spLocks/>
                </p:cNvSpPr>
                <p:nvPr/>
              </p:nvSpPr>
              <p:spPr bwMode="auto">
                <a:xfrm>
                  <a:off x="6765625" y="1951250"/>
                  <a:ext cx="140175" cy="99275"/>
                </a:xfrm>
                <a:custGeom>
                  <a:avLst/>
                  <a:gdLst>
                    <a:gd name="T0" fmla="*/ 2147483646 w 5607"/>
                    <a:gd name="T1" fmla="*/ 0 h 3971"/>
                    <a:gd name="T2" fmla="*/ 2147483646 w 5607"/>
                    <a:gd name="T3" fmla="*/ 771484375 h 3971"/>
                    <a:gd name="T4" fmla="*/ 2147483646 w 5607"/>
                    <a:gd name="T5" fmla="*/ 2147483646 h 3971"/>
                    <a:gd name="T6" fmla="*/ 2147483646 w 5607"/>
                    <a:gd name="T7" fmla="*/ 2147483646 h 3971"/>
                    <a:gd name="T8" fmla="*/ 2147483646 w 5607"/>
                    <a:gd name="T9" fmla="*/ 0 h 39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3931;p24"/>
                <p:cNvSpPr>
                  <a:spLocks/>
                </p:cNvSpPr>
                <p:nvPr/>
              </p:nvSpPr>
              <p:spPr bwMode="auto">
                <a:xfrm>
                  <a:off x="6739025" y="2431925"/>
                  <a:ext cx="139825" cy="99625"/>
                </a:xfrm>
                <a:custGeom>
                  <a:avLst/>
                  <a:gdLst>
                    <a:gd name="T0" fmla="*/ 2147483646 w 5593"/>
                    <a:gd name="T1" fmla="*/ 0 h 3985"/>
                    <a:gd name="T2" fmla="*/ 2147483646 w 5593"/>
                    <a:gd name="T3" fmla="*/ 898437500 h 3985"/>
                    <a:gd name="T4" fmla="*/ 2147483646 w 5593"/>
                    <a:gd name="T5" fmla="*/ 2147483646 h 3985"/>
                    <a:gd name="T6" fmla="*/ 2147483646 w 5593"/>
                    <a:gd name="T7" fmla="*/ 2147483646 h 3985"/>
                    <a:gd name="T8" fmla="*/ 2147483646 w 5593"/>
                    <a:gd name="T9" fmla="*/ 0 h 39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7" name="Google Shape;3932;p24"/>
              <p:cNvGrpSpPr>
                <a:grpSpLocks/>
              </p:cNvGrpSpPr>
              <p:nvPr/>
            </p:nvGrpSpPr>
            <p:grpSpPr bwMode="auto"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18" name="Google Shape;3933;p24"/>
                <p:cNvSpPr>
                  <a:spLocks/>
                </p:cNvSpPr>
                <p:nvPr/>
              </p:nvSpPr>
              <p:spPr bwMode="auto">
                <a:xfrm>
                  <a:off x="1257067" y="3571476"/>
                  <a:ext cx="813875" cy="2089425"/>
                </a:xfrm>
                <a:custGeom>
                  <a:avLst/>
                  <a:gdLst>
                    <a:gd name="T0" fmla="*/ 2147483646 w 32555"/>
                    <a:gd name="T1" fmla="*/ 0 h 83577"/>
                    <a:gd name="T2" fmla="*/ 2147483646 w 32555"/>
                    <a:gd name="T3" fmla="*/ 0 h 83577"/>
                    <a:gd name="T4" fmla="*/ 2147483646 w 32555"/>
                    <a:gd name="T5" fmla="*/ 2147483646 h 83577"/>
                    <a:gd name="T6" fmla="*/ 2147483646 w 32555"/>
                    <a:gd name="T7" fmla="*/ 2147483646 h 83577"/>
                    <a:gd name="T8" fmla="*/ 2147483646 w 32555"/>
                    <a:gd name="T9" fmla="*/ 2147483646 h 83577"/>
                    <a:gd name="T10" fmla="*/ 2147483646 w 32555"/>
                    <a:gd name="T11" fmla="*/ 2147483646 h 83577"/>
                    <a:gd name="T12" fmla="*/ 2147483646 w 32555"/>
                    <a:gd name="T13" fmla="*/ 2147483646 h 83577"/>
                    <a:gd name="T14" fmla="*/ 2147483646 w 32555"/>
                    <a:gd name="T15" fmla="*/ 2147483646 h 83577"/>
                    <a:gd name="T16" fmla="*/ 2147483646 w 32555"/>
                    <a:gd name="T17" fmla="*/ 0 h 835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" name="Google Shape;3934;p24"/>
                <p:cNvSpPr>
                  <a:spLocks/>
                </p:cNvSpPr>
                <p:nvPr/>
              </p:nvSpPr>
              <p:spPr bwMode="auto">
                <a:xfrm>
                  <a:off x="1398705" y="3799127"/>
                  <a:ext cx="623125" cy="1959775"/>
                </a:xfrm>
                <a:custGeom>
                  <a:avLst/>
                  <a:gdLst>
                    <a:gd name="T0" fmla="*/ 2147483646 w 24925"/>
                    <a:gd name="T1" fmla="*/ 2147483646 h 78391"/>
                    <a:gd name="T2" fmla="*/ 2147483646 w 24925"/>
                    <a:gd name="T3" fmla="*/ 2147483646 h 78391"/>
                    <a:gd name="T4" fmla="*/ 2147483646 w 24925"/>
                    <a:gd name="T5" fmla="*/ 2147483646 h 78391"/>
                    <a:gd name="T6" fmla="*/ 2147483646 w 24925"/>
                    <a:gd name="T7" fmla="*/ 2147483646 h 78391"/>
                    <a:gd name="T8" fmla="*/ 2147483646 w 24925"/>
                    <a:gd name="T9" fmla="*/ 2147483646 h 78391"/>
                    <a:gd name="T10" fmla="*/ 0 w 24925"/>
                    <a:gd name="T11" fmla="*/ 0 h 78391"/>
                    <a:gd name="T12" fmla="*/ 2147483646 w 24925"/>
                    <a:gd name="T13" fmla="*/ 2147483646 h 78391"/>
                    <a:gd name="T14" fmla="*/ 2147483646 w 24925"/>
                    <a:gd name="T15" fmla="*/ 2147483646 h 78391"/>
                    <a:gd name="T16" fmla="*/ 2147483646 w 24925"/>
                    <a:gd name="T17" fmla="*/ 2147483646 h 78391"/>
                    <a:gd name="T18" fmla="*/ 2147483646 w 24925"/>
                    <a:gd name="T19" fmla="*/ 2147483646 h 78391"/>
                    <a:gd name="T20" fmla="*/ 2147483646 w 24925"/>
                    <a:gd name="T21" fmla="*/ 2147483646 h 78391"/>
                    <a:gd name="T22" fmla="*/ 2147483646 w 24925"/>
                    <a:gd name="T23" fmla="*/ 2147483646 h 78391"/>
                    <a:gd name="T24" fmla="*/ 2147483646 w 24925"/>
                    <a:gd name="T25" fmla="*/ 2147483646 h 78391"/>
                    <a:gd name="T26" fmla="*/ 0 w 24925"/>
                    <a:gd name="T27" fmla="*/ 0 h 783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" name="Google Shape;3935;p24"/>
                <p:cNvSpPr>
                  <a:spLocks/>
                </p:cNvSpPr>
                <p:nvPr/>
              </p:nvSpPr>
              <p:spPr bwMode="auto">
                <a:xfrm>
                  <a:off x="2070945" y="3836079"/>
                  <a:ext cx="967350" cy="2078675"/>
                </a:xfrm>
                <a:custGeom>
                  <a:avLst/>
                  <a:gdLst>
                    <a:gd name="T0" fmla="*/ 2147483646 w 38694"/>
                    <a:gd name="T1" fmla="*/ 9765625 h 83147"/>
                    <a:gd name="T2" fmla="*/ 2147483646 w 38694"/>
                    <a:gd name="T3" fmla="*/ 2147483646 h 83147"/>
                    <a:gd name="T4" fmla="*/ 2147483646 w 38694"/>
                    <a:gd name="T5" fmla="*/ 2147483646 h 83147"/>
                    <a:gd name="T6" fmla="*/ 2147483646 w 38694"/>
                    <a:gd name="T7" fmla="*/ 2147483646 h 83147"/>
                    <a:gd name="T8" fmla="*/ 2147483646 w 38694"/>
                    <a:gd name="T9" fmla="*/ 2147483646 h 83147"/>
                    <a:gd name="T10" fmla="*/ 2147483646 w 38694"/>
                    <a:gd name="T11" fmla="*/ 2147483646 h 83147"/>
                    <a:gd name="T12" fmla="*/ 2147483646 w 38694"/>
                    <a:gd name="T13" fmla="*/ 9765625 h 8314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" name="Google Shape;3936;p24"/>
                <p:cNvSpPr>
                  <a:spLocks/>
                </p:cNvSpPr>
                <p:nvPr/>
              </p:nvSpPr>
              <p:spPr bwMode="auto">
                <a:xfrm>
                  <a:off x="2428904" y="4175600"/>
                  <a:ext cx="475725" cy="1710525"/>
                </a:xfrm>
                <a:custGeom>
                  <a:avLst/>
                  <a:gdLst>
                    <a:gd name="T0" fmla="*/ 2147483646 w 19029"/>
                    <a:gd name="T1" fmla="*/ 0 h 68421"/>
                    <a:gd name="T2" fmla="*/ 2147483646 w 19029"/>
                    <a:gd name="T3" fmla="*/ 0 h 68421"/>
                    <a:gd name="T4" fmla="*/ 2147483646 w 19029"/>
                    <a:gd name="T5" fmla="*/ 2147483646 h 68421"/>
                    <a:gd name="T6" fmla="*/ 2147483646 w 19029"/>
                    <a:gd name="T7" fmla="*/ 2147483646 h 68421"/>
                    <a:gd name="T8" fmla="*/ 2147483646 w 19029"/>
                    <a:gd name="T9" fmla="*/ 2147483646 h 68421"/>
                    <a:gd name="T10" fmla="*/ 2147483646 w 19029"/>
                    <a:gd name="T11" fmla="*/ 2147483646 h 68421"/>
                    <a:gd name="T12" fmla="*/ 2147483646 w 19029"/>
                    <a:gd name="T13" fmla="*/ 2147483646 h 68421"/>
                    <a:gd name="T14" fmla="*/ 2147483646 w 19029"/>
                    <a:gd name="T15" fmla="*/ 2147483646 h 68421"/>
                    <a:gd name="T16" fmla="*/ 2147483646 w 19029"/>
                    <a:gd name="T17" fmla="*/ 0 h 684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" name="Google Shape;3937;p24"/>
                <p:cNvSpPr>
                  <a:spLocks/>
                </p:cNvSpPr>
                <p:nvPr/>
              </p:nvSpPr>
              <p:spPr bwMode="auto">
                <a:xfrm>
                  <a:off x="1579325" y="2837525"/>
                  <a:ext cx="849575" cy="2975475"/>
                </a:xfrm>
                <a:custGeom>
                  <a:avLst/>
                  <a:gdLst>
                    <a:gd name="T0" fmla="*/ 2147483646 w 33983"/>
                    <a:gd name="T1" fmla="*/ 0 h 119019"/>
                    <a:gd name="T2" fmla="*/ 2147483646 w 33983"/>
                    <a:gd name="T3" fmla="*/ 2147483646 h 119019"/>
                    <a:gd name="T4" fmla="*/ 2147483646 w 33983"/>
                    <a:gd name="T5" fmla="*/ 2147483646 h 119019"/>
                    <a:gd name="T6" fmla="*/ 2147483646 w 33983"/>
                    <a:gd name="T7" fmla="*/ 2147483646 h 119019"/>
                    <a:gd name="T8" fmla="*/ 2147483646 w 33983"/>
                    <a:gd name="T9" fmla="*/ 2147483646 h 119019"/>
                    <a:gd name="T10" fmla="*/ 2147483646 w 33983"/>
                    <a:gd name="T11" fmla="*/ 2147483646 h 119019"/>
                    <a:gd name="T12" fmla="*/ 2147483646 w 33983"/>
                    <a:gd name="T13" fmla="*/ 2147483646 h 119019"/>
                    <a:gd name="T14" fmla="*/ 2147483646 w 33983"/>
                    <a:gd name="T15" fmla="*/ 2147483646 h 119019"/>
                    <a:gd name="T16" fmla="*/ 2147483646 w 33983"/>
                    <a:gd name="T17" fmla="*/ 2147483646 h 119019"/>
                    <a:gd name="T18" fmla="*/ 2147483646 w 33983"/>
                    <a:gd name="T19" fmla="*/ 2147483646 h 119019"/>
                    <a:gd name="T20" fmla="*/ 2147483646 w 33983"/>
                    <a:gd name="T21" fmla="*/ 2147483646 h 119019"/>
                    <a:gd name="T22" fmla="*/ 2147483646 w 33983"/>
                    <a:gd name="T23" fmla="*/ 2147483646 h 119019"/>
                    <a:gd name="T24" fmla="*/ 2147483646 w 33983"/>
                    <a:gd name="T25" fmla="*/ 2147483646 h 119019"/>
                    <a:gd name="T26" fmla="*/ 2147483646 w 33983"/>
                    <a:gd name="T27" fmla="*/ 2147483646 h 119019"/>
                    <a:gd name="T28" fmla="*/ 2147483646 w 33983"/>
                    <a:gd name="T29" fmla="*/ 2147483646 h 119019"/>
                    <a:gd name="T30" fmla="*/ 2147483646 w 33983"/>
                    <a:gd name="T31" fmla="*/ 2147483646 h 119019"/>
                    <a:gd name="T32" fmla="*/ 2147483646 w 33983"/>
                    <a:gd name="T33" fmla="*/ 2147483646 h 119019"/>
                    <a:gd name="T34" fmla="*/ 2147483646 w 33983"/>
                    <a:gd name="T35" fmla="*/ 2147483646 h 119019"/>
                    <a:gd name="T36" fmla="*/ 2147483646 w 33983"/>
                    <a:gd name="T37" fmla="*/ 2147483646 h 119019"/>
                    <a:gd name="T38" fmla="*/ 2147483646 w 33983"/>
                    <a:gd name="T39" fmla="*/ 2147483646 h 119019"/>
                    <a:gd name="T40" fmla="*/ 2147483646 w 33983"/>
                    <a:gd name="T41" fmla="*/ 2147483646 h 119019"/>
                    <a:gd name="T42" fmla="*/ 2147483646 w 33983"/>
                    <a:gd name="T43" fmla="*/ 2147483646 h 119019"/>
                    <a:gd name="T44" fmla="*/ 2147483646 w 33983"/>
                    <a:gd name="T45" fmla="*/ 2147483646 h 119019"/>
                    <a:gd name="T46" fmla="*/ 2147483646 w 33983"/>
                    <a:gd name="T47" fmla="*/ 2147483646 h 119019"/>
                    <a:gd name="T48" fmla="*/ 2147483646 w 33983"/>
                    <a:gd name="T49" fmla="*/ 2147483646 h 119019"/>
                    <a:gd name="T50" fmla="*/ 2147483646 w 33983"/>
                    <a:gd name="T51" fmla="*/ 2147483646 h 119019"/>
                    <a:gd name="T52" fmla="*/ 2147483646 w 33983"/>
                    <a:gd name="T53" fmla="*/ 2147483646 h 119019"/>
                    <a:gd name="T54" fmla="*/ 2147483646 w 33983"/>
                    <a:gd name="T55" fmla="*/ 2147483646 h 119019"/>
                    <a:gd name="T56" fmla="*/ 2147483646 w 33983"/>
                    <a:gd name="T57" fmla="*/ 2147483646 h 119019"/>
                    <a:gd name="T58" fmla="*/ 2147483646 w 33983"/>
                    <a:gd name="T59" fmla="*/ 2147483646 h 119019"/>
                    <a:gd name="T60" fmla="*/ 2147483646 w 33983"/>
                    <a:gd name="T61" fmla="*/ 2147483646 h 119019"/>
                    <a:gd name="T62" fmla="*/ 2147483646 w 33983"/>
                    <a:gd name="T63" fmla="*/ 2147483646 h 119019"/>
                    <a:gd name="T64" fmla="*/ 2147483646 w 33983"/>
                    <a:gd name="T65" fmla="*/ 2147483646 h 119019"/>
                    <a:gd name="T66" fmla="*/ 2147483646 w 33983"/>
                    <a:gd name="T67" fmla="*/ 2147483646 h 119019"/>
                    <a:gd name="T68" fmla="*/ 2147483646 w 33983"/>
                    <a:gd name="T69" fmla="*/ 2147483646 h 119019"/>
                    <a:gd name="T70" fmla="*/ 2147483646 w 33983"/>
                    <a:gd name="T71" fmla="*/ 2147483646 h 119019"/>
                    <a:gd name="T72" fmla="*/ 2147483646 w 33983"/>
                    <a:gd name="T73" fmla="*/ 2147483646 h 119019"/>
                    <a:gd name="T74" fmla="*/ 2147483646 w 33983"/>
                    <a:gd name="T75" fmla="*/ 2147483646 h 119019"/>
                    <a:gd name="T76" fmla="*/ 2147483646 w 33983"/>
                    <a:gd name="T77" fmla="*/ 2147483646 h 119019"/>
                    <a:gd name="T78" fmla="*/ 2147483646 w 33983"/>
                    <a:gd name="T79" fmla="*/ 2147483646 h 119019"/>
                    <a:gd name="T80" fmla="*/ 2147483646 w 33983"/>
                    <a:gd name="T81" fmla="*/ 2147483646 h 119019"/>
                    <a:gd name="T82" fmla="*/ 2147483646 w 33983"/>
                    <a:gd name="T83" fmla="*/ 2147483646 h 119019"/>
                    <a:gd name="T84" fmla="*/ 2147483646 w 33983"/>
                    <a:gd name="T85" fmla="*/ 2147483646 h 119019"/>
                    <a:gd name="T86" fmla="*/ 2147483646 w 33983"/>
                    <a:gd name="T87" fmla="*/ 2147483646 h 119019"/>
                    <a:gd name="T88" fmla="*/ 2147483646 w 33983"/>
                    <a:gd name="T89" fmla="*/ 2147483646 h 119019"/>
                    <a:gd name="T90" fmla="*/ 2147483646 w 33983"/>
                    <a:gd name="T91" fmla="*/ 2147483646 h 119019"/>
                    <a:gd name="T92" fmla="*/ 2147483646 w 33983"/>
                    <a:gd name="T93" fmla="*/ 2147483646 h 119019"/>
                    <a:gd name="T94" fmla="*/ 2147483646 w 33983"/>
                    <a:gd name="T95" fmla="*/ 2147483646 h 119019"/>
                    <a:gd name="T96" fmla="*/ 2147483646 w 33983"/>
                    <a:gd name="T97" fmla="*/ 2147483646 h 119019"/>
                    <a:gd name="T98" fmla="*/ 2147483646 w 33983"/>
                    <a:gd name="T99" fmla="*/ 2147483646 h 119019"/>
                    <a:gd name="T100" fmla="*/ 2147483646 w 33983"/>
                    <a:gd name="T101" fmla="*/ 2147483646 h 119019"/>
                    <a:gd name="T102" fmla="*/ 2147483646 w 33983"/>
                    <a:gd name="T103" fmla="*/ 2147483646 h 119019"/>
                    <a:gd name="T104" fmla="*/ 2147483646 w 33983"/>
                    <a:gd name="T105" fmla="*/ 2147483646 h 119019"/>
                    <a:gd name="T106" fmla="*/ 2147483646 w 33983"/>
                    <a:gd name="T107" fmla="*/ 0 h 119019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" name="Google Shape;3938;p24"/>
                <p:cNvSpPr>
                  <a:spLocks/>
                </p:cNvSpPr>
                <p:nvPr/>
              </p:nvSpPr>
              <p:spPr bwMode="auto">
                <a:xfrm>
                  <a:off x="1681625" y="3026450"/>
                  <a:ext cx="301525" cy="412675"/>
                </a:xfrm>
                <a:custGeom>
                  <a:avLst/>
                  <a:gdLst>
                    <a:gd name="T0" fmla="*/ 2147483646 w 12061"/>
                    <a:gd name="T1" fmla="*/ 9765625 h 16507"/>
                    <a:gd name="T2" fmla="*/ 1601562500 w 12061"/>
                    <a:gd name="T3" fmla="*/ 2147483646 h 16507"/>
                    <a:gd name="T4" fmla="*/ 2147483646 w 12061"/>
                    <a:gd name="T5" fmla="*/ 2147483646 h 16507"/>
                    <a:gd name="T6" fmla="*/ 2147483646 w 12061"/>
                    <a:gd name="T7" fmla="*/ 2147483646 h 16507"/>
                    <a:gd name="T8" fmla="*/ 2147483646 w 12061"/>
                    <a:gd name="T9" fmla="*/ 2147483646 h 16507"/>
                    <a:gd name="T10" fmla="*/ 2147483646 w 12061"/>
                    <a:gd name="T11" fmla="*/ 791015625 h 16507"/>
                    <a:gd name="T12" fmla="*/ 2147483646 w 12061"/>
                    <a:gd name="T13" fmla="*/ 9765625 h 1650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" name="Google Shape;3939;p24"/>
                <p:cNvSpPr>
                  <a:spLocks/>
                </p:cNvSpPr>
                <p:nvPr/>
              </p:nvSpPr>
              <p:spPr bwMode="auto">
                <a:xfrm>
                  <a:off x="2026000" y="3384450"/>
                  <a:ext cx="312075" cy="352950"/>
                </a:xfrm>
                <a:custGeom>
                  <a:avLst/>
                  <a:gdLst>
                    <a:gd name="T0" fmla="*/ 2147483646 w 12483"/>
                    <a:gd name="T1" fmla="*/ 9765625 h 14118"/>
                    <a:gd name="T2" fmla="*/ 2147483646 w 12483"/>
                    <a:gd name="T3" fmla="*/ 751953125 h 14118"/>
                    <a:gd name="T4" fmla="*/ 1542968750 w 12483"/>
                    <a:gd name="T5" fmla="*/ 2147483646 h 14118"/>
                    <a:gd name="T6" fmla="*/ 2147483646 w 12483"/>
                    <a:gd name="T7" fmla="*/ 2147483646 h 14118"/>
                    <a:gd name="T8" fmla="*/ 2147483646 w 12483"/>
                    <a:gd name="T9" fmla="*/ 2147483646 h 14118"/>
                    <a:gd name="T10" fmla="*/ 2147483646 w 12483"/>
                    <a:gd name="T11" fmla="*/ 2147483646 h 14118"/>
                    <a:gd name="T12" fmla="*/ 2147483646 w 12483"/>
                    <a:gd name="T13" fmla="*/ 9765625 h 141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" name="Google Shape;3940;p24"/>
                <p:cNvSpPr>
                  <a:spLocks/>
                </p:cNvSpPr>
                <p:nvPr/>
              </p:nvSpPr>
              <p:spPr bwMode="auto">
                <a:xfrm>
                  <a:off x="1695125" y="3695075"/>
                  <a:ext cx="258875" cy="435475"/>
                </a:xfrm>
                <a:custGeom>
                  <a:avLst/>
                  <a:gdLst>
                    <a:gd name="T0" fmla="*/ 2147483646 w 10355"/>
                    <a:gd name="T1" fmla="*/ 9765625 h 17419"/>
                    <a:gd name="T2" fmla="*/ 1669921875 w 10355"/>
                    <a:gd name="T3" fmla="*/ 2147483646 h 17419"/>
                    <a:gd name="T4" fmla="*/ 2147483646 w 10355"/>
                    <a:gd name="T5" fmla="*/ 2147483646 h 17419"/>
                    <a:gd name="T6" fmla="*/ 2147483646 w 10355"/>
                    <a:gd name="T7" fmla="*/ 2147483646 h 17419"/>
                    <a:gd name="T8" fmla="*/ 2147483646 w 10355"/>
                    <a:gd name="T9" fmla="*/ 2147483646 h 17419"/>
                    <a:gd name="T10" fmla="*/ 2147483646 w 10355"/>
                    <a:gd name="T11" fmla="*/ 517578125 h 17419"/>
                    <a:gd name="T12" fmla="*/ 2147483646 w 10355"/>
                    <a:gd name="T13" fmla="*/ 9765625 h 174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" name="Google Shape;3941;p24"/>
                <p:cNvSpPr>
                  <a:spLocks/>
                </p:cNvSpPr>
                <p:nvPr/>
              </p:nvSpPr>
              <p:spPr bwMode="auto">
                <a:xfrm>
                  <a:off x="2057625" y="4116200"/>
                  <a:ext cx="223675" cy="312250"/>
                </a:xfrm>
                <a:custGeom>
                  <a:avLst/>
                  <a:gdLst>
                    <a:gd name="T0" fmla="*/ 2147483646 w 8947"/>
                    <a:gd name="T1" fmla="*/ 9765625 h 12490"/>
                    <a:gd name="T2" fmla="*/ 2147483646 w 8947"/>
                    <a:gd name="T3" fmla="*/ 458984375 h 12490"/>
                    <a:gd name="T4" fmla="*/ 2147483646 w 8947"/>
                    <a:gd name="T5" fmla="*/ 2147483646 h 12490"/>
                    <a:gd name="T6" fmla="*/ 175781250 w 8947"/>
                    <a:gd name="T7" fmla="*/ 2147483646 h 12490"/>
                    <a:gd name="T8" fmla="*/ 1806640625 w 8947"/>
                    <a:gd name="T9" fmla="*/ 2147483646 h 12490"/>
                    <a:gd name="T10" fmla="*/ 2147483646 w 8947"/>
                    <a:gd name="T11" fmla="*/ 2147483646 h 12490"/>
                    <a:gd name="T12" fmla="*/ 2147483646 w 8947"/>
                    <a:gd name="T13" fmla="*/ 2147483646 h 12490"/>
                    <a:gd name="T14" fmla="*/ 2147483646 w 8947"/>
                    <a:gd name="T15" fmla="*/ 2147483646 h 12490"/>
                    <a:gd name="T16" fmla="*/ 2147483646 w 8947"/>
                    <a:gd name="T17" fmla="*/ 9765625 h 1249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" name="Google Shape;3942;p24"/>
                <p:cNvSpPr/>
                <p:nvPr/>
              </p:nvSpPr>
              <p:spPr>
                <a:xfrm>
                  <a:off x="1660518" y="2153872"/>
                  <a:ext cx="882546" cy="740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" name="Google Shape;3943;p24"/>
                <p:cNvSpPr>
                  <a:spLocks/>
                </p:cNvSpPr>
                <p:nvPr/>
              </p:nvSpPr>
              <p:spPr bwMode="auto">
                <a:xfrm>
                  <a:off x="2026150" y="2440575"/>
                  <a:ext cx="183150" cy="163050"/>
                </a:xfrm>
                <a:custGeom>
                  <a:avLst/>
                  <a:gdLst>
                    <a:gd name="T0" fmla="*/ 2147483646 w 7326"/>
                    <a:gd name="T1" fmla="*/ 0 h 6522"/>
                    <a:gd name="T2" fmla="*/ 2147483646 w 7326"/>
                    <a:gd name="T3" fmla="*/ 195312500 h 6522"/>
                    <a:gd name="T4" fmla="*/ 2147483646 w 7326"/>
                    <a:gd name="T5" fmla="*/ 2147483646 h 6522"/>
                    <a:gd name="T6" fmla="*/ 2147483646 w 7326"/>
                    <a:gd name="T7" fmla="*/ 2147483646 h 6522"/>
                    <a:gd name="T8" fmla="*/ 2147483646 w 7326"/>
                    <a:gd name="T9" fmla="*/ 2147483646 h 6522"/>
                    <a:gd name="T10" fmla="*/ 2147483646 w 7326"/>
                    <a:gd name="T11" fmla="*/ 2147483646 h 6522"/>
                    <a:gd name="T12" fmla="*/ 2147483646 w 7326"/>
                    <a:gd name="T13" fmla="*/ 2147483646 h 6522"/>
                    <a:gd name="T14" fmla="*/ 2147483646 w 7326"/>
                    <a:gd name="T15" fmla="*/ 2147483646 h 6522"/>
                    <a:gd name="T16" fmla="*/ 2147483646 w 7326"/>
                    <a:gd name="T17" fmla="*/ 2147483646 h 6522"/>
                    <a:gd name="T18" fmla="*/ 2147483646 w 7326"/>
                    <a:gd name="T19" fmla="*/ 2147483646 h 6522"/>
                    <a:gd name="T20" fmla="*/ 2147483646 w 7326"/>
                    <a:gd name="T21" fmla="*/ 1679687500 h 6522"/>
                    <a:gd name="T22" fmla="*/ 2147483646 w 7326"/>
                    <a:gd name="T23" fmla="*/ 0 h 652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" name="Google Shape;3944;p24"/>
                <p:cNvSpPr>
                  <a:spLocks/>
                </p:cNvSpPr>
                <p:nvPr/>
              </p:nvSpPr>
              <p:spPr bwMode="auto">
                <a:xfrm>
                  <a:off x="2204350" y="2626575"/>
                  <a:ext cx="104375" cy="107400"/>
                </a:xfrm>
                <a:custGeom>
                  <a:avLst/>
                  <a:gdLst>
                    <a:gd name="T0" fmla="*/ 2147483646 w 4175"/>
                    <a:gd name="T1" fmla="*/ 0 h 4296"/>
                    <a:gd name="T2" fmla="*/ 1630859375 w 4175"/>
                    <a:gd name="T3" fmla="*/ 2147483646 h 4296"/>
                    <a:gd name="T4" fmla="*/ 2147483646 w 4175"/>
                    <a:gd name="T5" fmla="*/ 2147483646 h 4296"/>
                    <a:gd name="T6" fmla="*/ 2147483646 w 4175"/>
                    <a:gd name="T7" fmla="*/ 2147483646 h 4296"/>
                    <a:gd name="T8" fmla="*/ 2147483646 w 4175"/>
                    <a:gd name="T9" fmla="*/ 2147483646 h 4296"/>
                    <a:gd name="T10" fmla="*/ 2147483646 w 4175"/>
                    <a:gd name="T11" fmla="*/ 2147483646 h 4296"/>
                    <a:gd name="T12" fmla="*/ 2147483646 w 4175"/>
                    <a:gd name="T13" fmla="*/ 2147483646 h 4296"/>
                    <a:gd name="T14" fmla="*/ 2147483646 w 4175"/>
                    <a:gd name="T15" fmla="*/ 556640625 h 4296"/>
                    <a:gd name="T16" fmla="*/ 2147483646 w 4175"/>
                    <a:gd name="T17" fmla="*/ 0 h 429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0" name="Google Shape;3945;p24"/>
                <p:cNvSpPr>
                  <a:spLocks/>
                </p:cNvSpPr>
                <p:nvPr/>
              </p:nvSpPr>
              <p:spPr bwMode="auto">
                <a:xfrm>
                  <a:off x="2230625" y="2540125"/>
                  <a:ext cx="168650" cy="32900"/>
                </a:xfrm>
                <a:custGeom>
                  <a:avLst/>
                  <a:gdLst>
                    <a:gd name="T0" fmla="*/ 2147483646 w 6746"/>
                    <a:gd name="T1" fmla="*/ 0 h 1316"/>
                    <a:gd name="T2" fmla="*/ 2147483646 w 6746"/>
                    <a:gd name="T3" fmla="*/ 2147483646 h 1316"/>
                    <a:gd name="T4" fmla="*/ 2147483646 w 6746"/>
                    <a:gd name="T5" fmla="*/ 2147483646 h 1316"/>
                    <a:gd name="T6" fmla="*/ 2147483646 w 6746"/>
                    <a:gd name="T7" fmla="*/ 2147483646 h 1316"/>
                    <a:gd name="T8" fmla="*/ 2147483646 w 6746"/>
                    <a:gd name="T9" fmla="*/ 2147483646 h 1316"/>
                    <a:gd name="T10" fmla="*/ 2147483646 w 6746"/>
                    <a:gd name="T11" fmla="*/ 2147483646 h 1316"/>
                    <a:gd name="T12" fmla="*/ 2147483646 w 6746"/>
                    <a:gd name="T13" fmla="*/ 2147483646 h 1316"/>
                    <a:gd name="T14" fmla="*/ 2147483646 w 6746"/>
                    <a:gd name="T15" fmla="*/ 2147483646 h 1316"/>
                    <a:gd name="T16" fmla="*/ 2147483646 w 6746"/>
                    <a:gd name="T17" fmla="*/ 195312500 h 1316"/>
                    <a:gd name="T18" fmla="*/ 2147483646 w 6746"/>
                    <a:gd name="T19" fmla="*/ 0 h 131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3946;p24"/>
                <p:cNvSpPr>
                  <a:spLocks/>
                </p:cNvSpPr>
                <p:nvPr/>
              </p:nvSpPr>
              <p:spPr bwMode="auto">
                <a:xfrm>
                  <a:off x="2229225" y="2361325"/>
                  <a:ext cx="147150" cy="84925"/>
                </a:xfrm>
                <a:custGeom>
                  <a:avLst/>
                  <a:gdLst>
                    <a:gd name="T0" fmla="*/ 2147483646 w 5886"/>
                    <a:gd name="T1" fmla="*/ 9765625 h 3397"/>
                    <a:gd name="T2" fmla="*/ 2147483646 w 5886"/>
                    <a:gd name="T3" fmla="*/ 283203125 h 3397"/>
                    <a:gd name="T4" fmla="*/ 2147483646 w 5886"/>
                    <a:gd name="T5" fmla="*/ 2147483646 h 3397"/>
                    <a:gd name="T6" fmla="*/ 2147483646 w 5886"/>
                    <a:gd name="T7" fmla="*/ 2147483646 h 3397"/>
                    <a:gd name="T8" fmla="*/ 2147483646 w 5886"/>
                    <a:gd name="T9" fmla="*/ 2147483646 h 3397"/>
                    <a:gd name="T10" fmla="*/ 2147483646 w 5886"/>
                    <a:gd name="T11" fmla="*/ 2147483646 h 3397"/>
                    <a:gd name="T12" fmla="*/ 2147483646 w 5886"/>
                    <a:gd name="T13" fmla="*/ 9765625 h 339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3947;p24"/>
                <p:cNvSpPr>
                  <a:spLocks/>
                </p:cNvSpPr>
                <p:nvPr/>
              </p:nvSpPr>
              <p:spPr bwMode="auto">
                <a:xfrm>
                  <a:off x="1872550" y="2325200"/>
                  <a:ext cx="149300" cy="122200"/>
                </a:xfrm>
                <a:custGeom>
                  <a:avLst/>
                  <a:gdLst>
                    <a:gd name="T0" fmla="*/ 2147483646 w 5972"/>
                    <a:gd name="T1" fmla="*/ 0 h 4888"/>
                    <a:gd name="T2" fmla="*/ 2119140625 w 5972"/>
                    <a:gd name="T3" fmla="*/ 2147483646 h 4888"/>
                    <a:gd name="T4" fmla="*/ 2147483646 w 5972"/>
                    <a:gd name="T5" fmla="*/ 2147483646 h 4888"/>
                    <a:gd name="T6" fmla="*/ 2147483646 w 5972"/>
                    <a:gd name="T7" fmla="*/ 2147483646 h 4888"/>
                    <a:gd name="T8" fmla="*/ 2147483646 w 5972"/>
                    <a:gd name="T9" fmla="*/ 2147483646 h 4888"/>
                    <a:gd name="T10" fmla="*/ 2147483646 w 5972"/>
                    <a:gd name="T11" fmla="*/ 2147483646 h 4888"/>
                    <a:gd name="T12" fmla="*/ 2147483646 w 5972"/>
                    <a:gd name="T13" fmla="*/ 2147483646 h 4888"/>
                    <a:gd name="T14" fmla="*/ 2147483646 w 5972"/>
                    <a:gd name="T15" fmla="*/ 146484375 h 4888"/>
                    <a:gd name="T16" fmla="*/ 2147483646 w 5972"/>
                    <a:gd name="T17" fmla="*/ 0 h 488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3948;p24"/>
                <p:cNvSpPr>
                  <a:spLocks/>
                </p:cNvSpPr>
                <p:nvPr/>
              </p:nvSpPr>
              <p:spPr bwMode="auto">
                <a:xfrm>
                  <a:off x="1776525" y="2494100"/>
                  <a:ext cx="174400" cy="38675"/>
                </a:xfrm>
                <a:custGeom>
                  <a:avLst/>
                  <a:gdLst>
                    <a:gd name="T0" fmla="*/ 2147483646 w 6976"/>
                    <a:gd name="T1" fmla="*/ 0 h 1547"/>
                    <a:gd name="T2" fmla="*/ 1933593750 w 6976"/>
                    <a:gd name="T3" fmla="*/ 2147483646 h 1547"/>
                    <a:gd name="T4" fmla="*/ 2147483646 w 6976"/>
                    <a:gd name="T5" fmla="*/ 2147483646 h 1547"/>
                    <a:gd name="T6" fmla="*/ 2147483646 w 6976"/>
                    <a:gd name="T7" fmla="*/ 2147483646 h 1547"/>
                    <a:gd name="T8" fmla="*/ 2147483646 w 6976"/>
                    <a:gd name="T9" fmla="*/ 2147483646 h 1547"/>
                    <a:gd name="T10" fmla="*/ 2147483646 w 6976"/>
                    <a:gd name="T11" fmla="*/ 58593750 h 1547"/>
                    <a:gd name="T12" fmla="*/ 2147483646 w 6976"/>
                    <a:gd name="T13" fmla="*/ 0 h 154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3949;p24"/>
                <p:cNvSpPr>
                  <a:spLocks/>
                </p:cNvSpPr>
                <p:nvPr/>
              </p:nvSpPr>
              <p:spPr bwMode="auto">
                <a:xfrm>
                  <a:off x="1879050" y="2601050"/>
                  <a:ext cx="118000" cy="109525"/>
                </a:xfrm>
                <a:custGeom>
                  <a:avLst/>
                  <a:gdLst>
                    <a:gd name="T0" fmla="*/ 2147483646 w 4720"/>
                    <a:gd name="T1" fmla="*/ 0 h 4381"/>
                    <a:gd name="T2" fmla="*/ 2147483646 w 4720"/>
                    <a:gd name="T3" fmla="*/ 136718750 h 4381"/>
                    <a:gd name="T4" fmla="*/ 2147483646 w 4720"/>
                    <a:gd name="T5" fmla="*/ 2147483646 h 4381"/>
                    <a:gd name="T6" fmla="*/ 1357421875 w 4720"/>
                    <a:gd name="T7" fmla="*/ 2147483646 h 4381"/>
                    <a:gd name="T8" fmla="*/ 2147483646 w 4720"/>
                    <a:gd name="T9" fmla="*/ 2147483646 h 4381"/>
                    <a:gd name="T10" fmla="*/ 2147483646 w 4720"/>
                    <a:gd name="T11" fmla="*/ 2147483646 h 4381"/>
                    <a:gd name="T12" fmla="*/ 2147483646 w 4720"/>
                    <a:gd name="T13" fmla="*/ 2147483646 h 4381"/>
                    <a:gd name="T14" fmla="*/ 2147483646 w 4720"/>
                    <a:gd name="T15" fmla="*/ 2147483646 h 4381"/>
                    <a:gd name="T16" fmla="*/ 2147483646 w 4720"/>
                    <a:gd name="T17" fmla="*/ 0 h 438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5" name="Google Shape;3950;p24"/>
                <p:cNvSpPr>
                  <a:spLocks/>
                </p:cNvSpPr>
                <p:nvPr/>
              </p:nvSpPr>
              <p:spPr bwMode="auto">
                <a:xfrm>
                  <a:off x="2070950" y="2650725"/>
                  <a:ext cx="35000" cy="191475"/>
                </a:xfrm>
                <a:custGeom>
                  <a:avLst/>
                  <a:gdLst>
                    <a:gd name="T0" fmla="*/ 2147483646 w 1400"/>
                    <a:gd name="T1" fmla="*/ 0 h 7659"/>
                    <a:gd name="T2" fmla="*/ 2147483646 w 1400"/>
                    <a:gd name="T3" fmla="*/ 1513671875 h 7659"/>
                    <a:gd name="T4" fmla="*/ 312500000 w 1400"/>
                    <a:gd name="T5" fmla="*/ 2147483646 h 7659"/>
                    <a:gd name="T6" fmla="*/ 1835937500 w 1400"/>
                    <a:gd name="T7" fmla="*/ 2147483646 h 7659"/>
                    <a:gd name="T8" fmla="*/ 2147483646 w 1400"/>
                    <a:gd name="T9" fmla="*/ 2147483646 h 7659"/>
                    <a:gd name="T10" fmla="*/ 2147483646 w 1400"/>
                    <a:gd name="T11" fmla="*/ 2109375000 h 7659"/>
                    <a:gd name="T12" fmla="*/ 2147483646 w 1400"/>
                    <a:gd name="T13" fmla="*/ 0 h 76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946984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3959;p25"/>
          <p:cNvGrpSpPr>
            <a:grpSpLocks/>
          </p:cNvGrpSpPr>
          <p:nvPr/>
        </p:nvGrpSpPr>
        <p:grpSpPr bwMode="auto">
          <a:xfrm>
            <a:off x="-463550" y="179388"/>
            <a:ext cx="12874625" cy="8574087"/>
            <a:chOff x="-348253" y="134399"/>
            <a:chExt cx="9656613" cy="6430243"/>
          </a:xfrm>
        </p:grpSpPr>
        <p:sp>
          <p:nvSpPr>
            <p:cNvPr id="10" name="Google Shape;3960;p25"/>
            <p:cNvSpPr>
              <a:spLocks/>
            </p:cNvSpPr>
            <p:nvPr/>
          </p:nvSpPr>
          <p:spPr bwMode="auto">
            <a:xfrm flipH="1">
              <a:off x="-65450" y="4357527"/>
              <a:ext cx="9209436" cy="824931"/>
            </a:xfrm>
            <a:custGeom>
              <a:avLst/>
              <a:gdLst>
                <a:gd name="T0" fmla="*/ 2147483646 w 75622"/>
                <a:gd name="T1" fmla="*/ 27680 h 107378"/>
                <a:gd name="T2" fmla="*/ 2147483646 w 75622"/>
                <a:gd name="T3" fmla="*/ 3584330 h 107378"/>
                <a:gd name="T4" fmla="*/ 2147483646 w 75622"/>
                <a:gd name="T5" fmla="*/ 38401607 h 107378"/>
                <a:gd name="T6" fmla="*/ 2147483646 w 75622"/>
                <a:gd name="T7" fmla="*/ 83923358 h 107378"/>
                <a:gd name="T8" fmla="*/ 2147483646 w 75622"/>
                <a:gd name="T9" fmla="*/ 195518880 h 107378"/>
                <a:gd name="T10" fmla="*/ 2147483646 w 75622"/>
                <a:gd name="T11" fmla="*/ 208017586 h 107378"/>
                <a:gd name="T12" fmla="*/ 2147483646 w 75622"/>
                <a:gd name="T13" fmla="*/ 210692815 h 107378"/>
                <a:gd name="T14" fmla="*/ 2147483646 w 75622"/>
                <a:gd name="T15" fmla="*/ 224100613 h 107378"/>
                <a:gd name="T16" fmla="*/ 2147483646 w 75622"/>
                <a:gd name="T17" fmla="*/ 255333092 h 107378"/>
                <a:gd name="T18" fmla="*/ 2147483646 w 75622"/>
                <a:gd name="T19" fmla="*/ 310674709 h 107378"/>
                <a:gd name="T20" fmla="*/ 2147483646 w 75622"/>
                <a:gd name="T21" fmla="*/ 360665928 h 107378"/>
                <a:gd name="T22" fmla="*/ 2147483646 w 75622"/>
                <a:gd name="T23" fmla="*/ 406187203 h 107378"/>
                <a:gd name="T24" fmla="*/ 2147483646 w 75622"/>
                <a:gd name="T25" fmla="*/ 441004480 h 107378"/>
                <a:gd name="T26" fmla="*/ 2147483646 w 75622"/>
                <a:gd name="T27" fmla="*/ 476730850 h 107378"/>
                <a:gd name="T28" fmla="*/ 2147483646 w 75622"/>
                <a:gd name="T29" fmla="*/ 476730850 h 107378"/>
                <a:gd name="T30" fmla="*/ 2147483646 w 75622"/>
                <a:gd name="T31" fmla="*/ 467791982 h 107378"/>
                <a:gd name="T32" fmla="*/ 2147483646 w 75622"/>
                <a:gd name="T33" fmla="*/ 446383041 h 107378"/>
                <a:gd name="T34" fmla="*/ 2147483646 w 75622"/>
                <a:gd name="T35" fmla="*/ 419595002 h 107378"/>
                <a:gd name="T36" fmla="*/ 2147483646 w 75622"/>
                <a:gd name="T37" fmla="*/ 383893124 h 107378"/>
                <a:gd name="T38" fmla="*/ 2147483646 w 75622"/>
                <a:gd name="T39" fmla="*/ 360665928 h 107378"/>
                <a:gd name="T40" fmla="*/ 2147483646 w 75622"/>
                <a:gd name="T41" fmla="*/ 331202713 h 107378"/>
                <a:gd name="T42" fmla="*/ 2147483646 w 75622"/>
                <a:gd name="T43" fmla="*/ 299970242 h 107378"/>
                <a:gd name="T44" fmla="*/ 2147483646 w 75622"/>
                <a:gd name="T45" fmla="*/ 274976434 h 107378"/>
                <a:gd name="T46" fmla="*/ 2147483646 w 75622"/>
                <a:gd name="T47" fmla="*/ 219631214 h 107378"/>
                <a:gd name="T48" fmla="*/ 2147483646 w 75622"/>
                <a:gd name="T49" fmla="*/ 173200309 h 107378"/>
                <a:gd name="T50" fmla="*/ 2147483646 w 75622"/>
                <a:gd name="T51" fmla="*/ 134823194 h 107378"/>
                <a:gd name="T52" fmla="*/ 2147483646 w 75622"/>
                <a:gd name="T53" fmla="*/ 112505091 h 107378"/>
                <a:gd name="T54" fmla="*/ 2147483646 w 75622"/>
                <a:gd name="T55" fmla="*/ 106245117 h 107378"/>
                <a:gd name="T56" fmla="*/ 2147483646 w 75622"/>
                <a:gd name="T57" fmla="*/ 106245117 h 107378"/>
                <a:gd name="T58" fmla="*/ 2147483646 w 75622"/>
                <a:gd name="T59" fmla="*/ 115180328 h 107378"/>
                <a:gd name="T60" fmla="*/ 2147483646 w 75622"/>
                <a:gd name="T61" fmla="*/ 125003321 h 107378"/>
                <a:gd name="T62" fmla="*/ 2147483646 w 75622"/>
                <a:gd name="T63" fmla="*/ 1498861299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1986268536 h 107378"/>
                <a:gd name="T74" fmla="*/ 2147483646 w 75622"/>
                <a:gd name="T75" fmla="*/ 579387981 h 107378"/>
                <a:gd name="T76" fmla="*/ 2147483646 w 75622"/>
                <a:gd name="T77" fmla="*/ 27680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1" name="Google Shape;3961;p25"/>
            <p:cNvSpPr>
              <a:spLocks/>
            </p:cNvSpPr>
            <p:nvPr/>
          </p:nvSpPr>
          <p:spPr bwMode="auto">
            <a:xfrm flipH="1">
              <a:off x="-38772" y="4573370"/>
              <a:ext cx="9209483" cy="608745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00624948 h 81492"/>
                <a:gd name="T4" fmla="*/ 2147483646 w 75655"/>
                <a:gd name="T5" fmla="*/ 700624948 h 81492"/>
                <a:gd name="T6" fmla="*/ 2147483646 w 75655"/>
                <a:gd name="T7" fmla="*/ 1895470765 h 81492"/>
                <a:gd name="T8" fmla="*/ 2147483646 w 75655"/>
                <a:gd name="T9" fmla="*/ 1895470765 h 81492"/>
                <a:gd name="T10" fmla="*/ 2147483646 w 75655"/>
                <a:gd name="T11" fmla="*/ 1124251544 h 81492"/>
                <a:gd name="T12" fmla="*/ 2147483646 w 75655"/>
                <a:gd name="T13" fmla="*/ 568720479 h 81492"/>
                <a:gd name="T14" fmla="*/ 2147483646 w 75655"/>
                <a:gd name="T15" fmla="*/ 575698659 h 81492"/>
                <a:gd name="T16" fmla="*/ 2147483646 w 75655"/>
                <a:gd name="T17" fmla="*/ 585002339 h 81492"/>
                <a:gd name="T18" fmla="*/ 2147483646 w 75655"/>
                <a:gd name="T19" fmla="*/ 588119427 h 81492"/>
                <a:gd name="T20" fmla="*/ 2147483646 w 75655"/>
                <a:gd name="T21" fmla="*/ 587349935 h 81492"/>
                <a:gd name="T22" fmla="*/ 2147483646 w 75655"/>
                <a:gd name="T23" fmla="*/ 581907400 h 81492"/>
                <a:gd name="T24" fmla="*/ 2147483646 w 75655"/>
                <a:gd name="T25" fmla="*/ 548552884 h 81492"/>
                <a:gd name="T26" fmla="*/ 2147483646 w 75655"/>
                <a:gd name="T27" fmla="*/ 523711790 h 81492"/>
                <a:gd name="T28" fmla="*/ 2147483646 w 75655"/>
                <a:gd name="T29" fmla="*/ 491126326 h 81492"/>
                <a:gd name="T30" fmla="*/ 2147483646 w 75655"/>
                <a:gd name="T31" fmla="*/ 412766019 h 81492"/>
                <a:gd name="T32" fmla="*/ 2147483646 w 75655"/>
                <a:gd name="T33" fmla="*/ 412766019 h 81492"/>
                <a:gd name="T34" fmla="*/ 2147483646 w 75655"/>
                <a:gd name="T35" fmla="*/ 335171858 h 81492"/>
                <a:gd name="T36" fmla="*/ 2147483646 w 75655"/>
                <a:gd name="T37" fmla="*/ 243621741 h 81492"/>
                <a:gd name="T38" fmla="*/ 2147483646 w 75655"/>
                <a:gd name="T39" fmla="*/ 193194674 h 81492"/>
                <a:gd name="T40" fmla="*/ 2147483646 w 75655"/>
                <a:gd name="T41" fmla="*/ 167584476 h 81492"/>
                <a:gd name="T42" fmla="*/ 2147483646 w 75655"/>
                <a:gd name="T43" fmla="*/ 166049287 h 81492"/>
                <a:gd name="T44" fmla="*/ 2147483646 w 75655"/>
                <a:gd name="T45" fmla="*/ 162932640 h 81492"/>
                <a:gd name="T46" fmla="*/ 2147483646 w 75655"/>
                <a:gd name="T47" fmla="*/ 141976796 h 81492"/>
                <a:gd name="T48" fmla="*/ 2147483646 w 75655"/>
                <a:gd name="T49" fmla="*/ 50427119 h 81492"/>
                <a:gd name="T50" fmla="*/ 2147483646 w 75655"/>
                <a:gd name="T51" fmla="*/ 10094820 h 81492"/>
                <a:gd name="T52" fmla="*/ 2147483646 w 75655"/>
                <a:gd name="T53" fmla="*/ 1556844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2" name="Google Shape;3962;p25"/>
            <p:cNvGrpSpPr>
              <a:grpSpLocks/>
            </p:cNvGrpSpPr>
            <p:nvPr/>
          </p:nvGrpSpPr>
          <p:grpSpPr bwMode="auto"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169" name="Google Shape;3963;p25"/>
              <p:cNvSpPr>
                <a:spLocks/>
              </p:cNvSpPr>
              <p:nvPr/>
            </p:nvSpPr>
            <p:spPr bwMode="auto">
              <a:xfrm flipH="1">
                <a:off x="8230874" y="3911051"/>
                <a:ext cx="394218" cy="285086"/>
              </a:xfrm>
              <a:custGeom>
                <a:avLst/>
                <a:gdLst>
                  <a:gd name="T0" fmla="*/ 2147483646 w 20944"/>
                  <a:gd name="T1" fmla="*/ 2387186 h 15146"/>
                  <a:gd name="T2" fmla="*/ 2147483646 w 20944"/>
                  <a:gd name="T3" fmla="*/ 2147483646 h 15146"/>
                  <a:gd name="T4" fmla="*/ 2387180 w 20944"/>
                  <a:gd name="T5" fmla="*/ 2147483646 h 15146"/>
                  <a:gd name="T6" fmla="*/ 2147483646 w 20944"/>
                  <a:gd name="T7" fmla="*/ 2147483646 h 15146"/>
                  <a:gd name="T8" fmla="*/ 2147483646 w 20944"/>
                  <a:gd name="T9" fmla="*/ 2147483646 h 15146"/>
                  <a:gd name="T10" fmla="*/ 2147483646 w 20944"/>
                  <a:gd name="T11" fmla="*/ 85104477 h 15146"/>
                  <a:gd name="T12" fmla="*/ 2147483646 w 20944"/>
                  <a:gd name="T13" fmla="*/ 2387186 h 151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170" name="Google Shape;3964;p25"/>
              <p:cNvGrpSpPr>
                <a:grpSpLocks/>
              </p:cNvGrpSpPr>
              <p:nvPr/>
            </p:nvGrpSpPr>
            <p:grpSpPr bwMode="auto"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171" name="Google Shape;3965;p25"/>
                <p:cNvSpPr>
                  <a:spLocks/>
                </p:cNvSpPr>
                <p:nvPr/>
              </p:nvSpPr>
              <p:spPr bwMode="auto">
                <a:xfrm>
                  <a:off x="916700" y="2276150"/>
                  <a:ext cx="289550" cy="661150"/>
                </a:xfrm>
                <a:custGeom>
                  <a:avLst/>
                  <a:gdLst>
                    <a:gd name="T0" fmla="*/ 2147483646 w 11582"/>
                    <a:gd name="T1" fmla="*/ 9765625 h 26446"/>
                    <a:gd name="T2" fmla="*/ 2147483646 w 11582"/>
                    <a:gd name="T3" fmla="*/ 2147483646 h 26446"/>
                    <a:gd name="T4" fmla="*/ 2147483646 w 11582"/>
                    <a:gd name="T5" fmla="*/ 2147483646 h 26446"/>
                    <a:gd name="T6" fmla="*/ 2147483646 w 11582"/>
                    <a:gd name="T7" fmla="*/ 2147483646 h 26446"/>
                    <a:gd name="T8" fmla="*/ 2147483646 w 11582"/>
                    <a:gd name="T9" fmla="*/ 9765625 h 264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2" name="Google Shape;3966;p25"/>
                <p:cNvSpPr>
                  <a:spLocks/>
                </p:cNvSpPr>
                <p:nvPr/>
              </p:nvSpPr>
              <p:spPr bwMode="auto">
                <a:xfrm>
                  <a:off x="249500" y="3548225"/>
                  <a:ext cx="383775" cy="487100"/>
                </a:xfrm>
                <a:custGeom>
                  <a:avLst/>
                  <a:gdLst>
                    <a:gd name="T0" fmla="*/ 2147483646 w 15351"/>
                    <a:gd name="T1" fmla="*/ 0 h 19484"/>
                    <a:gd name="T2" fmla="*/ 2147483646 w 15351"/>
                    <a:gd name="T3" fmla="*/ 2147483646 h 19484"/>
                    <a:gd name="T4" fmla="*/ 2147483646 w 15351"/>
                    <a:gd name="T5" fmla="*/ 2147483646 h 19484"/>
                    <a:gd name="T6" fmla="*/ 2147483646 w 15351"/>
                    <a:gd name="T7" fmla="*/ 2147483646 h 19484"/>
                    <a:gd name="T8" fmla="*/ 2147483646 w 15351"/>
                    <a:gd name="T9" fmla="*/ 0 h 194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3" name="Google Shape;3967;p25"/>
                <p:cNvSpPr>
                  <a:spLocks/>
                </p:cNvSpPr>
                <p:nvPr/>
              </p:nvSpPr>
              <p:spPr bwMode="auto">
                <a:xfrm>
                  <a:off x="765475" y="3687275"/>
                  <a:ext cx="476475" cy="386675"/>
                </a:xfrm>
                <a:custGeom>
                  <a:avLst/>
                  <a:gdLst>
                    <a:gd name="T0" fmla="*/ 2147483646 w 19059"/>
                    <a:gd name="T1" fmla="*/ 0 h 15467"/>
                    <a:gd name="T2" fmla="*/ 2147483646 w 19059"/>
                    <a:gd name="T3" fmla="*/ 2147483646 h 15467"/>
                    <a:gd name="T4" fmla="*/ 9765625 w 19059"/>
                    <a:gd name="T5" fmla="*/ 2147483646 h 15467"/>
                    <a:gd name="T6" fmla="*/ 2147483646 w 19059"/>
                    <a:gd name="T7" fmla="*/ 2147483646 h 15467"/>
                    <a:gd name="T8" fmla="*/ 2147483646 w 19059"/>
                    <a:gd name="T9" fmla="*/ 2147483646 h 15467"/>
                    <a:gd name="T10" fmla="*/ 2147483646 w 19059"/>
                    <a:gd name="T11" fmla="*/ 0 h 154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4" name="Google Shape;3968;p25"/>
                <p:cNvSpPr>
                  <a:spLocks/>
                </p:cNvSpPr>
                <p:nvPr/>
              </p:nvSpPr>
              <p:spPr bwMode="auto">
                <a:xfrm>
                  <a:off x="371100" y="3007175"/>
                  <a:ext cx="448350" cy="604125"/>
                </a:xfrm>
                <a:custGeom>
                  <a:avLst/>
                  <a:gdLst>
                    <a:gd name="T0" fmla="*/ 2147483646 w 17934"/>
                    <a:gd name="T1" fmla="*/ 0 h 24165"/>
                    <a:gd name="T2" fmla="*/ 2147483646 w 17934"/>
                    <a:gd name="T3" fmla="*/ 0 h 24165"/>
                    <a:gd name="T4" fmla="*/ 2147483646 w 17934"/>
                    <a:gd name="T5" fmla="*/ 2147483646 h 24165"/>
                    <a:gd name="T6" fmla="*/ 2147483646 w 17934"/>
                    <a:gd name="T7" fmla="*/ 2147483646 h 24165"/>
                    <a:gd name="T8" fmla="*/ 2147483646 w 17934"/>
                    <a:gd name="T9" fmla="*/ 2147483646 h 24165"/>
                    <a:gd name="T10" fmla="*/ 2147483646 w 17934"/>
                    <a:gd name="T11" fmla="*/ 0 h 2416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5" name="Google Shape;3969;p25"/>
                <p:cNvSpPr>
                  <a:spLocks/>
                </p:cNvSpPr>
                <p:nvPr/>
              </p:nvSpPr>
              <p:spPr bwMode="auto">
                <a:xfrm>
                  <a:off x="469875" y="2689550"/>
                  <a:ext cx="405800" cy="396850"/>
                </a:xfrm>
                <a:custGeom>
                  <a:avLst/>
                  <a:gdLst>
                    <a:gd name="T0" fmla="*/ 2147483646 w 16232"/>
                    <a:gd name="T1" fmla="*/ 0 h 15874"/>
                    <a:gd name="T2" fmla="*/ 2147483646 w 16232"/>
                    <a:gd name="T3" fmla="*/ 0 h 15874"/>
                    <a:gd name="T4" fmla="*/ 2147483646 w 16232"/>
                    <a:gd name="T5" fmla="*/ 2147483646 h 15874"/>
                    <a:gd name="T6" fmla="*/ 2147483646 w 16232"/>
                    <a:gd name="T7" fmla="*/ 2147483646 h 15874"/>
                    <a:gd name="T8" fmla="*/ 2147483646 w 16232"/>
                    <a:gd name="T9" fmla="*/ 2147483646 h 15874"/>
                    <a:gd name="T10" fmla="*/ 2147483646 w 16232"/>
                    <a:gd name="T11" fmla="*/ 2147483646 h 15874"/>
                    <a:gd name="T12" fmla="*/ 2147483646 w 16232"/>
                    <a:gd name="T13" fmla="*/ 0 h 158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6" name="Google Shape;3970;p25"/>
                <p:cNvSpPr>
                  <a:spLocks/>
                </p:cNvSpPr>
                <p:nvPr/>
              </p:nvSpPr>
              <p:spPr bwMode="auto">
                <a:xfrm>
                  <a:off x="1035250" y="2811925"/>
                  <a:ext cx="471900" cy="332850"/>
                </a:xfrm>
                <a:custGeom>
                  <a:avLst/>
                  <a:gdLst>
                    <a:gd name="T0" fmla="*/ 2147483646 w 18876"/>
                    <a:gd name="T1" fmla="*/ 0 h 13314"/>
                    <a:gd name="T2" fmla="*/ 2147483646 w 18876"/>
                    <a:gd name="T3" fmla="*/ 2147483646 h 13314"/>
                    <a:gd name="T4" fmla="*/ 1484375000 w 18876"/>
                    <a:gd name="T5" fmla="*/ 2147483646 h 13314"/>
                    <a:gd name="T6" fmla="*/ 2147483646 w 18876"/>
                    <a:gd name="T7" fmla="*/ 2147483646 h 13314"/>
                    <a:gd name="T8" fmla="*/ 2147483646 w 18876"/>
                    <a:gd name="T9" fmla="*/ 2147483646 h 13314"/>
                    <a:gd name="T10" fmla="*/ 2147483646 w 18876"/>
                    <a:gd name="T11" fmla="*/ 585937500 h 13314"/>
                    <a:gd name="T12" fmla="*/ 2147483646 w 18876"/>
                    <a:gd name="T13" fmla="*/ 0 h 133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7" name="Google Shape;3971;p25"/>
                <p:cNvSpPr>
                  <a:spLocks/>
                </p:cNvSpPr>
                <p:nvPr/>
              </p:nvSpPr>
              <p:spPr bwMode="auto">
                <a:xfrm>
                  <a:off x="511675" y="2502600"/>
                  <a:ext cx="588950" cy="2074525"/>
                </a:xfrm>
                <a:custGeom>
                  <a:avLst/>
                  <a:gdLst>
                    <a:gd name="T0" fmla="*/ 2147483646 w 23558"/>
                    <a:gd name="T1" fmla="*/ 9765625 h 82981"/>
                    <a:gd name="T2" fmla="*/ 2147483646 w 23558"/>
                    <a:gd name="T3" fmla="*/ 605468750 h 82981"/>
                    <a:gd name="T4" fmla="*/ 2147483646 w 23558"/>
                    <a:gd name="T5" fmla="*/ 2147483646 h 82981"/>
                    <a:gd name="T6" fmla="*/ 2147483646 w 23558"/>
                    <a:gd name="T7" fmla="*/ 2147483646 h 82981"/>
                    <a:gd name="T8" fmla="*/ 2147483646 w 23558"/>
                    <a:gd name="T9" fmla="*/ 2147483646 h 82981"/>
                    <a:gd name="T10" fmla="*/ 2147483646 w 23558"/>
                    <a:gd name="T11" fmla="*/ 2147483646 h 82981"/>
                    <a:gd name="T12" fmla="*/ 0 w 23558"/>
                    <a:gd name="T13" fmla="*/ 2147483646 h 82981"/>
                    <a:gd name="T14" fmla="*/ 302734375 w 23558"/>
                    <a:gd name="T15" fmla="*/ 2147483646 h 82981"/>
                    <a:gd name="T16" fmla="*/ 1484375000 w 23558"/>
                    <a:gd name="T17" fmla="*/ 2147483646 h 82981"/>
                    <a:gd name="T18" fmla="*/ 2147483646 w 23558"/>
                    <a:gd name="T19" fmla="*/ 2147483646 h 82981"/>
                    <a:gd name="T20" fmla="*/ 2147483646 w 23558"/>
                    <a:gd name="T21" fmla="*/ 2147483646 h 82981"/>
                    <a:gd name="T22" fmla="*/ 2147483646 w 23558"/>
                    <a:gd name="T23" fmla="*/ 2147483646 h 82981"/>
                    <a:gd name="T24" fmla="*/ 2147483646 w 23558"/>
                    <a:gd name="T25" fmla="*/ 2147483646 h 82981"/>
                    <a:gd name="T26" fmla="*/ 2147483646 w 23558"/>
                    <a:gd name="T27" fmla="*/ 2147483646 h 82981"/>
                    <a:gd name="T28" fmla="*/ 2147483646 w 23558"/>
                    <a:gd name="T29" fmla="*/ 605468750 h 82981"/>
                    <a:gd name="T30" fmla="*/ 2147483646 w 23558"/>
                    <a:gd name="T31" fmla="*/ 9765625 h 8298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8" name="Google Shape;3972;p25"/>
                <p:cNvSpPr>
                  <a:spLocks/>
                </p:cNvSpPr>
                <p:nvPr/>
              </p:nvSpPr>
              <p:spPr bwMode="auto">
                <a:xfrm>
                  <a:off x="564875" y="2794400"/>
                  <a:ext cx="880725" cy="403775"/>
                </a:xfrm>
                <a:custGeom>
                  <a:avLst/>
                  <a:gdLst>
                    <a:gd name="T0" fmla="*/ 0 w 35229"/>
                    <a:gd name="T1" fmla="*/ 9765625 h 16151"/>
                    <a:gd name="T2" fmla="*/ 0 w 35229"/>
                    <a:gd name="T3" fmla="*/ 302734375 h 16151"/>
                    <a:gd name="T4" fmla="*/ 2147483646 w 35229"/>
                    <a:gd name="T5" fmla="*/ 2147483646 h 16151"/>
                    <a:gd name="T6" fmla="*/ 2147483646 w 35229"/>
                    <a:gd name="T7" fmla="*/ 2147483646 h 16151"/>
                    <a:gd name="T8" fmla="*/ 2147483646 w 35229"/>
                    <a:gd name="T9" fmla="*/ 2147483646 h 16151"/>
                    <a:gd name="T10" fmla="*/ 2147483646 w 35229"/>
                    <a:gd name="T11" fmla="*/ 2147483646 h 16151"/>
                    <a:gd name="T12" fmla="*/ 2147483646 w 35229"/>
                    <a:gd name="T13" fmla="*/ 2147483646 h 16151"/>
                    <a:gd name="T14" fmla="*/ 2147483646 w 35229"/>
                    <a:gd name="T15" fmla="*/ 2147483646 h 16151"/>
                    <a:gd name="T16" fmla="*/ 2147483646 w 35229"/>
                    <a:gd name="T17" fmla="*/ 2147483646 h 16151"/>
                    <a:gd name="T18" fmla="*/ 2147483646 w 35229"/>
                    <a:gd name="T19" fmla="*/ 2147483646 h 16151"/>
                    <a:gd name="T20" fmla="*/ 2147483646 w 35229"/>
                    <a:gd name="T21" fmla="*/ 2147483646 h 16151"/>
                    <a:gd name="T22" fmla="*/ 2147483646 w 35229"/>
                    <a:gd name="T23" fmla="*/ 2147483646 h 16151"/>
                    <a:gd name="T24" fmla="*/ 2147483646 w 35229"/>
                    <a:gd name="T25" fmla="*/ 2147483646 h 16151"/>
                    <a:gd name="T26" fmla="*/ 2147483646 w 35229"/>
                    <a:gd name="T27" fmla="*/ 2147483646 h 16151"/>
                    <a:gd name="T28" fmla="*/ 2147483646 w 35229"/>
                    <a:gd name="T29" fmla="*/ 2147483646 h 16151"/>
                    <a:gd name="T30" fmla="*/ 302734375 w 35229"/>
                    <a:gd name="T31" fmla="*/ 9765625 h 16151"/>
                    <a:gd name="T32" fmla="*/ 0 w 35229"/>
                    <a:gd name="T33" fmla="*/ 9765625 h 161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9" name="Google Shape;3973;p25"/>
                <p:cNvSpPr>
                  <a:spLocks/>
                </p:cNvSpPr>
                <p:nvPr/>
              </p:nvSpPr>
              <p:spPr bwMode="auto">
                <a:xfrm>
                  <a:off x="504825" y="3130275"/>
                  <a:ext cx="867825" cy="596275"/>
                </a:xfrm>
                <a:custGeom>
                  <a:avLst/>
                  <a:gdLst>
                    <a:gd name="T0" fmla="*/ 898437500 w 34713"/>
                    <a:gd name="T1" fmla="*/ 9765625 h 23851"/>
                    <a:gd name="T2" fmla="*/ 9765625 w 34713"/>
                    <a:gd name="T3" fmla="*/ 302734375 h 23851"/>
                    <a:gd name="T4" fmla="*/ 2147483646 w 34713"/>
                    <a:gd name="T5" fmla="*/ 2147483646 h 23851"/>
                    <a:gd name="T6" fmla="*/ 2147483646 w 34713"/>
                    <a:gd name="T7" fmla="*/ 2147483646 h 23851"/>
                    <a:gd name="T8" fmla="*/ 2147483646 w 34713"/>
                    <a:gd name="T9" fmla="*/ 2147483646 h 23851"/>
                    <a:gd name="T10" fmla="*/ 2147483646 w 34713"/>
                    <a:gd name="T11" fmla="*/ 2147483646 h 23851"/>
                    <a:gd name="T12" fmla="*/ 2147483646 w 34713"/>
                    <a:gd name="T13" fmla="*/ 2147483646 h 23851"/>
                    <a:gd name="T14" fmla="*/ 2147483646 w 34713"/>
                    <a:gd name="T15" fmla="*/ 2147483646 h 23851"/>
                    <a:gd name="T16" fmla="*/ 2147483646 w 34713"/>
                    <a:gd name="T17" fmla="*/ 2147483646 h 23851"/>
                    <a:gd name="T18" fmla="*/ 2147483646 w 34713"/>
                    <a:gd name="T19" fmla="*/ 2147483646 h 23851"/>
                    <a:gd name="T20" fmla="*/ 2147483646 w 34713"/>
                    <a:gd name="T21" fmla="*/ 2147483646 h 23851"/>
                    <a:gd name="T22" fmla="*/ 2147483646 w 34713"/>
                    <a:gd name="T23" fmla="*/ 2147483646 h 23851"/>
                    <a:gd name="T24" fmla="*/ 2147483646 w 34713"/>
                    <a:gd name="T25" fmla="*/ 2147483646 h 23851"/>
                    <a:gd name="T26" fmla="*/ 2147483646 w 34713"/>
                    <a:gd name="T27" fmla="*/ 2147483646 h 23851"/>
                    <a:gd name="T28" fmla="*/ 2147483646 w 34713"/>
                    <a:gd name="T29" fmla="*/ 2147483646 h 23851"/>
                    <a:gd name="T30" fmla="*/ 2147483646 w 34713"/>
                    <a:gd name="T31" fmla="*/ 2147483646 h 23851"/>
                    <a:gd name="T32" fmla="*/ 2147483646 w 34713"/>
                    <a:gd name="T33" fmla="*/ 2147483646 h 23851"/>
                    <a:gd name="T34" fmla="*/ 2147483646 w 34713"/>
                    <a:gd name="T35" fmla="*/ 2147483646 h 23851"/>
                    <a:gd name="T36" fmla="*/ 2147483646 w 34713"/>
                    <a:gd name="T37" fmla="*/ 2147483646 h 23851"/>
                    <a:gd name="T38" fmla="*/ 2147483646 w 34713"/>
                    <a:gd name="T39" fmla="*/ 2147483646 h 23851"/>
                    <a:gd name="T40" fmla="*/ 2147483646 w 34713"/>
                    <a:gd name="T41" fmla="*/ 2147483646 h 23851"/>
                    <a:gd name="T42" fmla="*/ 2147483646 w 34713"/>
                    <a:gd name="T43" fmla="*/ 2147483646 h 23851"/>
                    <a:gd name="T44" fmla="*/ 2147483646 w 34713"/>
                    <a:gd name="T45" fmla="*/ 2147483646 h 23851"/>
                    <a:gd name="T46" fmla="*/ 898437500 w 34713"/>
                    <a:gd name="T47" fmla="*/ 9765625 h 238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0" name="Google Shape;3974;p25"/>
                <p:cNvSpPr>
                  <a:spLocks/>
                </p:cNvSpPr>
                <p:nvPr/>
              </p:nvSpPr>
              <p:spPr bwMode="auto">
                <a:xfrm>
                  <a:off x="281425" y="3558850"/>
                  <a:ext cx="949125" cy="562050"/>
                </a:xfrm>
                <a:custGeom>
                  <a:avLst/>
                  <a:gdLst>
                    <a:gd name="T0" fmla="*/ 898437500 w 37965"/>
                    <a:gd name="T1" fmla="*/ 9765625 h 22482"/>
                    <a:gd name="T2" fmla="*/ 9765625 w 37965"/>
                    <a:gd name="T3" fmla="*/ 302734375 h 22482"/>
                    <a:gd name="T4" fmla="*/ 2147483646 w 37965"/>
                    <a:gd name="T5" fmla="*/ 2147483646 h 22482"/>
                    <a:gd name="T6" fmla="*/ 2147483646 w 37965"/>
                    <a:gd name="T7" fmla="*/ 2147483646 h 22482"/>
                    <a:gd name="T8" fmla="*/ 2147483646 w 37965"/>
                    <a:gd name="T9" fmla="*/ 2147483646 h 22482"/>
                    <a:gd name="T10" fmla="*/ 2147483646 w 37965"/>
                    <a:gd name="T11" fmla="*/ 2147483646 h 22482"/>
                    <a:gd name="T12" fmla="*/ 2147483646 w 37965"/>
                    <a:gd name="T13" fmla="*/ 2147483646 h 22482"/>
                    <a:gd name="T14" fmla="*/ 2147483646 w 37965"/>
                    <a:gd name="T15" fmla="*/ 2147483646 h 22482"/>
                    <a:gd name="T16" fmla="*/ 2147483646 w 37965"/>
                    <a:gd name="T17" fmla="*/ 2147483646 h 22482"/>
                    <a:gd name="T18" fmla="*/ 2147483646 w 37965"/>
                    <a:gd name="T19" fmla="*/ 2147483646 h 22482"/>
                    <a:gd name="T20" fmla="*/ 2147483646 w 37965"/>
                    <a:gd name="T21" fmla="*/ 2147483646 h 22482"/>
                    <a:gd name="T22" fmla="*/ 2147483646 w 37965"/>
                    <a:gd name="T23" fmla="*/ 2147483646 h 22482"/>
                    <a:gd name="T24" fmla="*/ 2147483646 w 37965"/>
                    <a:gd name="T25" fmla="*/ 2147483646 h 22482"/>
                    <a:gd name="T26" fmla="*/ 2147483646 w 37965"/>
                    <a:gd name="T27" fmla="*/ 2147483646 h 22482"/>
                    <a:gd name="T28" fmla="*/ 2147483646 w 37965"/>
                    <a:gd name="T29" fmla="*/ 2147483646 h 22482"/>
                    <a:gd name="T30" fmla="*/ 2147483646 w 37965"/>
                    <a:gd name="T31" fmla="*/ 2147483646 h 22482"/>
                    <a:gd name="T32" fmla="*/ 898437500 w 37965"/>
                    <a:gd name="T33" fmla="*/ 9765625 h 2248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1" name="Google Shape;3975;p25"/>
                <p:cNvSpPr>
                  <a:spLocks/>
                </p:cNvSpPr>
                <p:nvPr/>
              </p:nvSpPr>
              <p:spPr bwMode="auto">
                <a:xfrm>
                  <a:off x="207725" y="3847600"/>
                  <a:ext cx="327525" cy="539550"/>
                </a:xfrm>
                <a:custGeom>
                  <a:avLst/>
                  <a:gdLst>
                    <a:gd name="T0" fmla="*/ 2147483646 w 13101"/>
                    <a:gd name="T1" fmla="*/ 9765625 h 21582"/>
                    <a:gd name="T2" fmla="*/ 2147483646 w 13101"/>
                    <a:gd name="T3" fmla="*/ 2147483646 h 21582"/>
                    <a:gd name="T4" fmla="*/ 2147483646 w 13101"/>
                    <a:gd name="T5" fmla="*/ 2147483646 h 21582"/>
                    <a:gd name="T6" fmla="*/ 2147483646 w 13101"/>
                    <a:gd name="T7" fmla="*/ 2147483646 h 21582"/>
                    <a:gd name="T8" fmla="*/ 2147483646 w 13101"/>
                    <a:gd name="T9" fmla="*/ 9765625 h 215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3976;p25"/>
                <p:cNvSpPr>
                  <a:spLocks/>
                </p:cNvSpPr>
                <p:nvPr/>
              </p:nvSpPr>
              <p:spPr bwMode="auto">
                <a:xfrm>
                  <a:off x="639325" y="4151400"/>
                  <a:ext cx="539550" cy="316675"/>
                </a:xfrm>
                <a:custGeom>
                  <a:avLst/>
                  <a:gdLst>
                    <a:gd name="T0" fmla="*/ 2147483646 w 21582"/>
                    <a:gd name="T1" fmla="*/ 9765625 h 12667"/>
                    <a:gd name="T2" fmla="*/ 2147483646 w 21582"/>
                    <a:gd name="T3" fmla="*/ 2147483646 h 12667"/>
                    <a:gd name="T4" fmla="*/ 9765625 w 21582"/>
                    <a:gd name="T5" fmla="*/ 2147483646 h 12667"/>
                    <a:gd name="T6" fmla="*/ 2147483646 w 21582"/>
                    <a:gd name="T7" fmla="*/ 2147483646 h 12667"/>
                    <a:gd name="T8" fmla="*/ 2147483646 w 21582"/>
                    <a:gd name="T9" fmla="*/ 2147483646 h 12667"/>
                    <a:gd name="T10" fmla="*/ 2147483646 w 21582"/>
                    <a:gd name="T11" fmla="*/ 2147483646 h 12667"/>
                    <a:gd name="T12" fmla="*/ 2147483646 w 21582"/>
                    <a:gd name="T13" fmla="*/ 9765625 h 1266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3977;p25"/>
                <p:cNvSpPr>
                  <a:spLocks/>
                </p:cNvSpPr>
                <p:nvPr/>
              </p:nvSpPr>
              <p:spPr bwMode="auto">
                <a:xfrm>
                  <a:off x="257875" y="3856725"/>
                  <a:ext cx="911125" cy="627575"/>
                </a:xfrm>
                <a:custGeom>
                  <a:avLst/>
                  <a:gdLst>
                    <a:gd name="T0" fmla="*/ 888671875 w 36445"/>
                    <a:gd name="T1" fmla="*/ 9765625 h 25103"/>
                    <a:gd name="T2" fmla="*/ 595703125 w 36445"/>
                    <a:gd name="T3" fmla="*/ 595703125 h 25103"/>
                    <a:gd name="T4" fmla="*/ 2147483646 w 36445"/>
                    <a:gd name="T5" fmla="*/ 2147483646 h 25103"/>
                    <a:gd name="T6" fmla="*/ 2147483646 w 36445"/>
                    <a:gd name="T7" fmla="*/ 2147483646 h 25103"/>
                    <a:gd name="T8" fmla="*/ 2147483646 w 36445"/>
                    <a:gd name="T9" fmla="*/ 2147483646 h 25103"/>
                    <a:gd name="T10" fmla="*/ 2147483646 w 36445"/>
                    <a:gd name="T11" fmla="*/ 2147483646 h 25103"/>
                    <a:gd name="T12" fmla="*/ 2147483646 w 36445"/>
                    <a:gd name="T13" fmla="*/ 2147483646 h 25103"/>
                    <a:gd name="T14" fmla="*/ 2147483646 w 36445"/>
                    <a:gd name="T15" fmla="*/ 2147483646 h 25103"/>
                    <a:gd name="T16" fmla="*/ 2147483646 w 36445"/>
                    <a:gd name="T17" fmla="*/ 2147483646 h 25103"/>
                    <a:gd name="T18" fmla="*/ 2147483646 w 36445"/>
                    <a:gd name="T19" fmla="*/ 2147483646 h 25103"/>
                    <a:gd name="T20" fmla="*/ 2147483646 w 36445"/>
                    <a:gd name="T21" fmla="*/ 2147483646 h 25103"/>
                    <a:gd name="T22" fmla="*/ 2147483646 w 36445"/>
                    <a:gd name="T23" fmla="*/ 2147483646 h 25103"/>
                    <a:gd name="T24" fmla="*/ 2147483646 w 36445"/>
                    <a:gd name="T25" fmla="*/ 2147483646 h 25103"/>
                    <a:gd name="T26" fmla="*/ 2147483646 w 36445"/>
                    <a:gd name="T27" fmla="*/ 2147483646 h 25103"/>
                    <a:gd name="T28" fmla="*/ 2147483646 w 36445"/>
                    <a:gd name="T29" fmla="*/ 2147483646 h 25103"/>
                    <a:gd name="T30" fmla="*/ 2147483646 w 36445"/>
                    <a:gd name="T31" fmla="*/ 2147483646 h 25103"/>
                    <a:gd name="T32" fmla="*/ 888671875 w 36445"/>
                    <a:gd name="T33" fmla="*/ 9765625 h 2510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13" name="Google Shape;3978;p25"/>
            <p:cNvGrpSpPr>
              <a:grpSpLocks/>
            </p:cNvGrpSpPr>
            <p:nvPr/>
          </p:nvGrpSpPr>
          <p:grpSpPr bwMode="auto"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25" name="Google Shape;3979;p25"/>
              <p:cNvSpPr>
                <a:spLocks/>
              </p:cNvSpPr>
              <p:nvPr/>
            </p:nvSpPr>
            <p:spPr bwMode="auto">
              <a:xfrm>
                <a:off x="747000" y="4488650"/>
                <a:ext cx="666325" cy="727225"/>
              </a:xfrm>
              <a:custGeom>
                <a:avLst/>
                <a:gdLst>
                  <a:gd name="T0" fmla="*/ 2147483646 w 26653"/>
                  <a:gd name="T1" fmla="*/ 986328125 h 29089"/>
                  <a:gd name="T2" fmla="*/ 2147483646 w 26653"/>
                  <a:gd name="T3" fmla="*/ 1308593750 h 29089"/>
                  <a:gd name="T4" fmla="*/ 2147483646 w 26653"/>
                  <a:gd name="T5" fmla="*/ 2147483646 h 29089"/>
                  <a:gd name="T6" fmla="*/ 2147483646 w 26653"/>
                  <a:gd name="T7" fmla="*/ 2147483646 h 29089"/>
                  <a:gd name="T8" fmla="*/ 2147483646 w 26653"/>
                  <a:gd name="T9" fmla="*/ 2147483646 h 29089"/>
                  <a:gd name="T10" fmla="*/ 2147483646 w 26653"/>
                  <a:gd name="T11" fmla="*/ 2147483646 h 29089"/>
                  <a:gd name="T12" fmla="*/ 2147483646 w 26653"/>
                  <a:gd name="T13" fmla="*/ 2147483646 h 29089"/>
                  <a:gd name="T14" fmla="*/ 2147483646 w 26653"/>
                  <a:gd name="T15" fmla="*/ 2147483646 h 29089"/>
                  <a:gd name="T16" fmla="*/ 2147483646 w 26653"/>
                  <a:gd name="T17" fmla="*/ 2147483646 h 29089"/>
                  <a:gd name="T18" fmla="*/ 2147483646 w 26653"/>
                  <a:gd name="T19" fmla="*/ 2147483646 h 29089"/>
                  <a:gd name="T20" fmla="*/ 2147483646 w 26653"/>
                  <a:gd name="T21" fmla="*/ 2147483646 h 29089"/>
                  <a:gd name="T22" fmla="*/ 2147483646 w 26653"/>
                  <a:gd name="T23" fmla="*/ 2147483646 h 29089"/>
                  <a:gd name="T24" fmla="*/ 2147483646 w 26653"/>
                  <a:gd name="T25" fmla="*/ 2147483646 h 29089"/>
                  <a:gd name="T26" fmla="*/ 2147483646 w 26653"/>
                  <a:gd name="T27" fmla="*/ 2147483646 h 29089"/>
                  <a:gd name="T28" fmla="*/ 2147483646 w 26653"/>
                  <a:gd name="T29" fmla="*/ 2147483646 h 29089"/>
                  <a:gd name="T30" fmla="*/ 976562500 w 26653"/>
                  <a:gd name="T31" fmla="*/ 2147483646 h 29089"/>
                  <a:gd name="T32" fmla="*/ 2147483646 w 26653"/>
                  <a:gd name="T33" fmla="*/ 2147483646 h 29089"/>
                  <a:gd name="T34" fmla="*/ 2147483646 w 26653"/>
                  <a:gd name="T35" fmla="*/ 2147483646 h 29089"/>
                  <a:gd name="T36" fmla="*/ 2147483646 w 26653"/>
                  <a:gd name="T37" fmla="*/ 2147483646 h 29089"/>
                  <a:gd name="T38" fmla="*/ 2147483646 w 26653"/>
                  <a:gd name="T39" fmla="*/ 2147483646 h 29089"/>
                  <a:gd name="T40" fmla="*/ 2147483646 w 26653"/>
                  <a:gd name="T41" fmla="*/ 2147483646 h 29089"/>
                  <a:gd name="T42" fmla="*/ 2147483646 w 26653"/>
                  <a:gd name="T43" fmla="*/ 2147483646 h 29089"/>
                  <a:gd name="T44" fmla="*/ 2147483646 w 26653"/>
                  <a:gd name="T45" fmla="*/ 2147483646 h 29089"/>
                  <a:gd name="T46" fmla="*/ 2147483646 w 26653"/>
                  <a:gd name="T47" fmla="*/ 2147483646 h 29089"/>
                  <a:gd name="T48" fmla="*/ 2147483646 w 26653"/>
                  <a:gd name="T49" fmla="*/ 2147483646 h 29089"/>
                  <a:gd name="T50" fmla="*/ 2147483646 w 26653"/>
                  <a:gd name="T51" fmla="*/ 2147483646 h 29089"/>
                  <a:gd name="T52" fmla="*/ 2147483646 w 26653"/>
                  <a:gd name="T53" fmla="*/ 2147483646 h 29089"/>
                  <a:gd name="T54" fmla="*/ 2147483646 w 26653"/>
                  <a:gd name="T55" fmla="*/ 2147483646 h 29089"/>
                  <a:gd name="T56" fmla="*/ 2147483646 w 26653"/>
                  <a:gd name="T57" fmla="*/ 2147483646 h 29089"/>
                  <a:gd name="T58" fmla="*/ 2147483646 w 26653"/>
                  <a:gd name="T59" fmla="*/ 2147483646 h 29089"/>
                  <a:gd name="T60" fmla="*/ 2147483646 w 26653"/>
                  <a:gd name="T61" fmla="*/ 2147483646 h 29089"/>
                  <a:gd name="T62" fmla="*/ 2147483646 w 26653"/>
                  <a:gd name="T63" fmla="*/ 2147483646 h 29089"/>
                  <a:gd name="T64" fmla="*/ 2147483646 w 26653"/>
                  <a:gd name="T65" fmla="*/ 2147483646 h 29089"/>
                  <a:gd name="T66" fmla="*/ 2147483646 w 26653"/>
                  <a:gd name="T67" fmla="*/ 2147483646 h 29089"/>
                  <a:gd name="T68" fmla="*/ 2147483646 w 26653"/>
                  <a:gd name="T69" fmla="*/ 2147483646 h 29089"/>
                  <a:gd name="T70" fmla="*/ 2147483646 w 26653"/>
                  <a:gd name="T71" fmla="*/ 2147483646 h 29089"/>
                  <a:gd name="T72" fmla="*/ 2147483646 w 26653"/>
                  <a:gd name="T73" fmla="*/ 2147483646 h 29089"/>
                  <a:gd name="T74" fmla="*/ 2147483646 w 26653"/>
                  <a:gd name="T75" fmla="*/ 9765625 h 290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3980;p25"/>
              <p:cNvSpPr>
                <a:spLocks/>
              </p:cNvSpPr>
              <p:nvPr/>
            </p:nvSpPr>
            <p:spPr bwMode="auto">
              <a:xfrm>
                <a:off x="1005525" y="4529525"/>
                <a:ext cx="155125" cy="687500"/>
              </a:xfrm>
              <a:custGeom>
                <a:avLst/>
                <a:gdLst>
                  <a:gd name="T0" fmla="*/ 2147483646 w 6205"/>
                  <a:gd name="T1" fmla="*/ 0 h 27500"/>
                  <a:gd name="T2" fmla="*/ 2147483646 w 6205"/>
                  <a:gd name="T3" fmla="*/ 2147483646 h 27500"/>
                  <a:gd name="T4" fmla="*/ 2147483646 w 6205"/>
                  <a:gd name="T5" fmla="*/ 2147483646 h 27500"/>
                  <a:gd name="T6" fmla="*/ 2147483646 w 6205"/>
                  <a:gd name="T7" fmla="*/ 2147483646 h 27500"/>
                  <a:gd name="T8" fmla="*/ 2147483646 w 6205"/>
                  <a:gd name="T9" fmla="*/ 2147483646 h 27500"/>
                  <a:gd name="T10" fmla="*/ 2147483646 w 6205"/>
                  <a:gd name="T11" fmla="*/ 2147483646 h 27500"/>
                  <a:gd name="T12" fmla="*/ 2147483646 w 6205"/>
                  <a:gd name="T13" fmla="*/ 2147483646 h 27500"/>
                  <a:gd name="T14" fmla="*/ 2147483646 w 6205"/>
                  <a:gd name="T15" fmla="*/ 2147483646 h 27500"/>
                  <a:gd name="T16" fmla="*/ 2147483646 w 6205"/>
                  <a:gd name="T17" fmla="*/ 2147483646 h 27500"/>
                  <a:gd name="T18" fmla="*/ 2147483646 w 6205"/>
                  <a:gd name="T19" fmla="*/ 2147483646 h 27500"/>
                  <a:gd name="T20" fmla="*/ 2147483646 w 6205"/>
                  <a:gd name="T21" fmla="*/ 2147483646 h 27500"/>
                  <a:gd name="T22" fmla="*/ 2147483646 w 6205"/>
                  <a:gd name="T23" fmla="*/ 2147483646 h 27500"/>
                  <a:gd name="T24" fmla="*/ 2147483646 w 6205"/>
                  <a:gd name="T25" fmla="*/ 2147483646 h 27500"/>
                  <a:gd name="T26" fmla="*/ 2147483646 w 6205"/>
                  <a:gd name="T27" fmla="*/ 2147483646 h 27500"/>
                  <a:gd name="T28" fmla="*/ 2147483646 w 6205"/>
                  <a:gd name="T29" fmla="*/ 2147483646 h 27500"/>
                  <a:gd name="T30" fmla="*/ 2147483646 w 6205"/>
                  <a:gd name="T31" fmla="*/ 2147483646 h 27500"/>
                  <a:gd name="T32" fmla="*/ 2147483646 w 6205"/>
                  <a:gd name="T33" fmla="*/ 2147483646 h 27500"/>
                  <a:gd name="T34" fmla="*/ 2147483646 w 6205"/>
                  <a:gd name="T35" fmla="*/ 2147483646 h 27500"/>
                  <a:gd name="T36" fmla="*/ 2147483646 w 6205"/>
                  <a:gd name="T37" fmla="*/ 2147483646 h 27500"/>
                  <a:gd name="T38" fmla="*/ 322265625 w 6205"/>
                  <a:gd name="T39" fmla="*/ 2147483646 h 27500"/>
                  <a:gd name="T40" fmla="*/ 322265625 w 6205"/>
                  <a:gd name="T41" fmla="*/ 2147483646 h 27500"/>
                  <a:gd name="T42" fmla="*/ 2147483646 w 6205"/>
                  <a:gd name="T43" fmla="*/ 2147483646 h 27500"/>
                  <a:gd name="T44" fmla="*/ 2147483646 w 6205"/>
                  <a:gd name="T45" fmla="*/ 2147483646 h 27500"/>
                  <a:gd name="T46" fmla="*/ 2147483646 w 6205"/>
                  <a:gd name="T47" fmla="*/ 2147483646 h 27500"/>
                  <a:gd name="T48" fmla="*/ 2147483646 w 6205"/>
                  <a:gd name="T49" fmla="*/ 2147483646 h 27500"/>
                  <a:gd name="T50" fmla="*/ 2147483646 w 6205"/>
                  <a:gd name="T51" fmla="*/ 2147483646 h 27500"/>
                  <a:gd name="T52" fmla="*/ 2147483646 w 6205"/>
                  <a:gd name="T53" fmla="*/ 2147483646 h 27500"/>
                  <a:gd name="T54" fmla="*/ 2147483646 w 6205"/>
                  <a:gd name="T55" fmla="*/ 2147483646 h 27500"/>
                  <a:gd name="T56" fmla="*/ 2147483646 w 6205"/>
                  <a:gd name="T57" fmla="*/ 2147483646 h 27500"/>
                  <a:gd name="T58" fmla="*/ 2147483646 w 6205"/>
                  <a:gd name="T59" fmla="*/ 2147483646 h 27500"/>
                  <a:gd name="T60" fmla="*/ 2147483646 w 6205"/>
                  <a:gd name="T61" fmla="*/ 2147483646 h 27500"/>
                  <a:gd name="T62" fmla="*/ 2147483646 w 6205"/>
                  <a:gd name="T63" fmla="*/ 2147483646 h 27500"/>
                  <a:gd name="T64" fmla="*/ 2147483646 w 6205"/>
                  <a:gd name="T65" fmla="*/ 2147483646 h 27500"/>
                  <a:gd name="T66" fmla="*/ 2147483646 w 6205"/>
                  <a:gd name="T67" fmla="*/ 2147483646 h 27500"/>
                  <a:gd name="T68" fmla="*/ 2147483646 w 6205"/>
                  <a:gd name="T69" fmla="*/ 2147483646 h 27500"/>
                  <a:gd name="T70" fmla="*/ 2147483646 w 6205"/>
                  <a:gd name="T71" fmla="*/ 2147483646 h 27500"/>
                  <a:gd name="T72" fmla="*/ 2147483646 w 6205"/>
                  <a:gd name="T73" fmla="*/ 2147483646 h 27500"/>
                  <a:gd name="T74" fmla="*/ 2147483646 w 6205"/>
                  <a:gd name="T75" fmla="*/ 2147483646 h 27500"/>
                  <a:gd name="T76" fmla="*/ 2147483646 w 6205"/>
                  <a:gd name="T77" fmla="*/ 2147483646 h 27500"/>
                  <a:gd name="T78" fmla="*/ 2147483646 w 6205"/>
                  <a:gd name="T79" fmla="*/ 1630859375 h 27500"/>
                  <a:gd name="T80" fmla="*/ 2147483646 w 6205"/>
                  <a:gd name="T81" fmla="*/ 0 h 2750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7" name="Google Shape;3981;p25"/>
              <p:cNvSpPr>
                <a:spLocks/>
              </p:cNvSpPr>
              <p:nvPr/>
            </p:nvSpPr>
            <p:spPr bwMode="auto">
              <a:xfrm>
                <a:off x="919625" y="4749675"/>
                <a:ext cx="177650" cy="241200"/>
              </a:xfrm>
              <a:custGeom>
                <a:avLst/>
                <a:gdLst>
                  <a:gd name="T0" fmla="*/ 976562500 w 7106"/>
                  <a:gd name="T1" fmla="*/ 9765625 h 9648"/>
                  <a:gd name="T2" fmla="*/ 0 w 7106"/>
                  <a:gd name="T3" fmla="*/ 986328125 h 9648"/>
                  <a:gd name="T4" fmla="*/ 2147483646 w 7106"/>
                  <a:gd name="T5" fmla="*/ 2147483646 h 9648"/>
                  <a:gd name="T6" fmla="*/ 2147483646 w 7106"/>
                  <a:gd name="T7" fmla="*/ 2147483646 h 9648"/>
                  <a:gd name="T8" fmla="*/ 2147483646 w 7106"/>
                  <a:gd name="T9" fmla="*/ 2147483646 h 9648"/>
                  <a:gd name="T10" fmla="*/ 2147483646 w 7106"/>
                  <a:gd name="T11" fmla="*/ 2147483646 h 9648"/>
                  <a:gd name="T12" fmla="*/ 2147483646 w 7106"/>
                  <a:gd name="T13" fmla="*/ 2147483646 h 9648"/>
                  <a:gd name="T14" fmla="*/ 2147483646 w 7106"/>
                  <a:gd name="T15" fmla="*/ 2147483646 h 9648"/>
                  <a:gd name="T16" fmla="*/ 2147483646 w 7106"/>
                  <a:gd name="T17" fmla="*/ 2147483646 h 9648"/>
                  <a:gd name="T18" fmla="*/ 2147483646 w 7106"/>
                  <a:gd name="T19" fmla="*/ 2147483646 h 9648"/>
                  <a:gd name="T20" fmla="*/ 2147483646 w 7106"/>
                  <a:gd name="T21" fmla="*/ 2147483646 h 9648"/>
                  <a:gd name="T22" fmla="*/ 2147483646 w 7106"/>
                  <a:gd name="T23" fmla="*/ 2147483646 h 9648"/>
                  <a:gd name="T24" fmla="*/ 2147483646 w 7106"/>
                  <a:gd name="T25" fmla="*/ 2147483646 h 9648"/>
                  <a:gd name="T26" fmla="*/ 2147483646 w 7106"/>
                  <a:gd name="T27" fmla="*/ 2147483646 h 9648"/>
                  <a:gd name="T28" fmla="*/ 2147483646 w 7106"/>
                  <a:gd name="T29" fmla="*/ 2147483646 h 9648"/>
                  <a:gd name="T30" fmla="*/ 2147483646 w 7106"/>
                  <a:gd name="T31" fmla="*/ 2147483646 h 9648"/>
                  <a:gd name="T32" fmla="*/ 2147483646 w 7106"/>
                  <a:gd name="T33" fmla="*/ 2147483646 h 9648"/>
                  <a:gd name="T34" fmla="*/ 2147483646 w 7106"/>
                  <a:gd name="T35" fmla="*/ 2147483646 h 9648"/>
                  <a:gd name="T36" fmla="*/ 2147483646 w 7106"/>
                  <a:gd name="T37" fmla="*/ 2147483646 h 9648"/>
                  <a:gd name="T38" fmla="*/ 2147483646 w 7106"/>
                  <a:gd name="T39" fmla="*/ 2147483646 h 9648"/>
                  <a:gd name="T40" fmla="*/ 2147483646 w 7106"/>
                  <a:gd name="T41" fmla="*/ 2147483646 h 9648"/>
                  <a:gd name="T42" fmla="*/ 2147483646 w 7106"/>
                  <a:gd name="T43" fmla="*/ 2147483646 h 9648"/>
                  <a:gd name="T44" fmla="*/ 2147483646 w 7106"/>
                  <a:gd name="T45" fmla="*/ 2147483646 h 9648"/>
                  <a:gd name="T46" fmla="*/ 2147483646 w 7106"/>
                  <a:gd name="T47" fmla="*/ 2147483646 h 9648"/>
                  <a:gd name="T48" fmla="*/ 1630859375 w 7106"/>
                  <a:gd name="T49" fmla="*/ 332031250 h 9648"/>
                  <a:gd name="T50" fmla="*/ 976562500 w 7106"/>
                  <a:gd name="T51" fmla="*/ 9765625 h 9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3982;p25"/>
              <p:cNvSpPr>
                <a:spLocks/>
              </p:cNvSpPr>
              <p:nvPr/>
            </p:nvSpPr>
            <p:spPr bwMode="auto">
              <a:xfrm>
                <a:off x="819550" y="4946475"/>
                <a:ext cx="229350" cy="219775"/>
              </a:xfrm>
              <a:custGeom>
                <a:avLst/>
                <a:gdLst>
                  <a:gd name="T0" fmla="*/ 2147483646 w 9174"/>
                  <a:gd name="T1" fmla="*/ 9765625 h 8791"/>
                  <a:gd name="T2" fmla="*/ 1630859375 w 9174"/>
                  <a:gd name="T3" fmla="*/ 1308593750 h 8791"/>
                  <a:gd name="T4" fmla="*/ 332031250 w 9174"/>
                  <a:gd name="T5" fmla="*/ 2147483646 h 8791"/>
                  <a:gd name="T6" fmla="*/ 2147483646 w 9174"/>
                  <a:gd name="T7" fmla="*/ 2147483646 h 8791"/>
                  <a:gd name="T8" fmla="*/ 2147483646 w 9174"/>
                  <a:gd name="T9" fmla="*/ 2147483646 h 8791"/>
                  <a:gd name="T10" fmla="*/ 2147483646 w 9174"/>
                  <a:gd name="T11" fmla="*/ 2147483646 h 8791"/>
                  <a:gd name="T12" fmla="*/ 2147483646 w 9174"/>
                  <a:gd name="T13" fmla="*/ 2147483646 h 8791"/>
                  <a:gd name="T14" fmla="*/ 2147483646 w 9174"/>
                  <a:gd name="T15" fmla="*/ 2147483646 h 8791"/>
                  <a:gd name="T16" fmla="*/ 2147483646 w 9174"/>
                  <a:gd name="T17" fmla="*/ 2147483646 h 8791"/>
                  <a:gd name="T18" fmla="*/ 2147483646 w 9174"/>
                  <a:gd name="T19" fmla="*/ 2147483646 h 8791"/>
                  <a:gd name="T20" fmla="*/ 2147483646 w 9174"/>
                  <a:gd name="T21" fmla="*/ 2147483646 h 8791"/>
                  <a:gd name="T22" fmla="*/ 2147483646 w 9174"/>
                  <a:gd name="T23" fmla="*/ 2147483646 h 8791"/>
                  <a:gd name="T24" fmla="*/ 2147483646 w 9174"/>
                  <a:gd name="T25" fmla="*/ 2147483646 h 8791"/>
                  <a:gd name="T26" fmla="*/ 2147483646 w 9174"/>
                  <a:gd name="T27" fmla="*/ 2147483646 h 8791"/>
                  <a:gd name="T28" fmla="*/ 2147483646 w 9174"/>
                  <a:gd name="T29" fmla="*/ 2147483646 h 8791"/>
                  <a:gd name="T30" fmla="*/ 2147483646 w 9174"/>
                  <a:gd name="T31" fmla="*/ 2147483646 h 8791"/>
                  <a:gd name="T32" fmla="*/ 2147483646 w 9174"/>
                  <a:gd name="T33" fmla="*/ 2147483646 h 8791"/>
                  <a:gd name="T34" fmla="*/ 2147483646 w 9174"/>
                  <a:gd name="T35" fmla="*/ 2147483646 h 8791"/>
                  <a:gd name="T36" fmla="*/ 2147483646 w 9174"/>
                  <a:gd name="T37" fmla="*/ 2147483646 h 8791"/>
                  <a:gd name="T38" fmla="*/ 2147483646 w 9174"/>
                  <a:gd name="T39" fmla="*/ 2147483646 h 8791"/>
                  <a:gd name="T40" fmla="*/ 2147483646 w 9174"/>
                  <a:gd name="T41" fmla="*/ 2147483646 h 8791"/>
                  <a:gd name="T42" fmla="*/ 2147483646 w 9174"/>
                  <a:gd name="T43" fmla="*/ 2147483646 h 8791"/>
                  <a:gd name="T44" fmla="*/ 2147483646 w 9174"/>
                  <a:gd name="T45" fmla="*/ 2147483646 h 8791"/>
                  <a:gd name="T46" fmla="*/ 2147483646 w 9174"/>
                  <a:gd name="T47" fmla="*/ 2147483646 h 8791"/>
                  <a:gd name="T48" fmla="*/ 2147483646 w 9174"/>
                  <a:gd name="T49" fmla="*/ 2147483646 h 8791"/>
                  <a:gd name="T50" fmla="*/ 2147483646 w 9174"/>
                  <a:gd name="T51" fmla="*/ 986328125 h 8791"/>
                  <a:gd name="T52" fmla="*/ 2147483646 w 9174"/>
                  <a:gd name="T53" fmla="*/ 9765625 h 879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3983;p25"/>
              <p:cNvSpPr>
                <a:spLocks/>
              </p:cNvSpPr>
              <p:nvPr/>
            </p:nvSpPr>
            <p:spPr bwMode="auto">
              <a:xfrm>
                <a:off x="1048050" y="4658150"/>
                <a:ext cx="89250" cy="116875"/>
              </a:xfrm>
              <a:custGeom>
                <a:avLst/>
                <a:gdLst>
                  <a:gd name="T0" fmla="*/ 732421875 w 3570"/>
                  <a:gd name="T1" fmla="*/ 9765625 h 4675"/>
                  <a:gd name="T2" fmla="*/ 654296875 w 3570"/>
                  <a:gd name="T3" fmla="*/ 253906250 h 4675"/>
                  <a:gd name="T4" fmla="*/ 0 w 3570"/>
                  <a:gd name="T5" fmla="*/ 1875000000 h 4675"/>
                  <a:gd name="T6" fmla="*/ 2147483646 w 3570"/>
                  <a:gd name="T7" fmla="*/ 2147483646 h 4675"/>
                  <a:gd name="T8" fmla="*/ 2147483646 w 3570"/>
                  <a:gd name="T9" fmla="*/ 2147483646 h 4675"/>
                  <a:gd name="T10" fmla="*/ 2147483646 w 3570"/>
                  <a:gd name="T11" fmla="*/ 2147483646 h 4675"/>
                  <a:gd name="T12" fmla="*/ 2147483646 w 3570"/>
                  <a:gd name="T13" fmla="*/ 2147483646 h 4675"/>
                  <a:gd name="T14" fmla="*/ 2147483646 w 3570"/>
                  <a:gd name="T15" fmla="*/ 2147483646 h 4675"/>
                  <a:gd name="T16" fmla="*/ 2147483646 w 3570"/>
                  <a:gd name="T17" fmla="*/ 2147483646 h 4675"/>
                  <a:gd name="T18" fmla="*/ 2147483646 w 3570"/>
                  <a:gd name="T19" fmla="*/ 2147483646 h 4675"/>
                  <a:gd name="T20" fmla="*/ 2147483646 w 3570"/>
                  <a:gd name="T21" fmla="*/ 2147483646 h 4675"/>
                  <a:gd name="T22" fmla="*/ 2147483646 w 3570"/>
                  <a:gd name="T23" fmla="*/ 2147483646 h 4675"/>
                  <a:gd name="T24" fmla="*/ 2147483646 w 3570"/>
                  <a:gd name="T25" fmla="*/ 2147483646 h 4675"/>
                  <a:gd name="T26" fmla="*/ 2147483646 w 3570"/>
                  <a:gd name="T27" fmla="*/ 2147483646 h 4675"/>
                  <a:gd name="T28" fmla="*/ 2147483646 w 3570"/>
                  <a:gd name="T29" fmla="*/ 2147483646 h 4675"/>
                  <a:gd name="T30" fmla="*/ 2147483646 w 3570"/>
                  <a:gd name="T31" fmla="*/ 2147483646 h 4675"/>
                  <a:gd name="T32" fmla="*/ 2147483646 w 3570"/>
                  <a:gd name="T33" fmla="*/ 2147483646 h 4675"/>
                  <a:gd name="T34" fmla="*/ 2147483646 w 3570"/>
                  <a:gd name="T35" fmla="*/ 2147483646 h 4675"/>
                  <a:gd name="T36" fmla="*/ 2147483646 w 3570"/>
                  <a:gd name="T37" fmla="*/ 2147483646 h 4675"/>
                  <a:gd name="T38" fmla="*/ 2147483646 w 3570"/>
                  <a:gd name="T39" fmla="*/ 2147483646 h 4675"/>
                  <a:gd name="T40" fmla="*/ 2147483646 w 3570"/>
                  <a:gd name="T41" fmla="*/ 898437500 h 4675"/>
                  <a:gd name="T42" fmla="*/ 1308593750 w 3570"/>
                  <a:gd name="T43" fmla="*/ 253906250 h 4675"/>
                  <a:gd name="T44" fmla="*/ 732421875 w 3570"/>
                  <a:gd name="T45" fmla="*/ 9765625 h 46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0" name="Google Shape;3984;p25"/>
              <p:cNvSpPr>
                <a:spLocks/>
              </p:cNvSpPr>
              <p:nvPr/>
            </p:nvSpPr>
            <p:spPr bwMode="auto">
              <a:xfrm>
                <a:off x="1108075" y="4555375"/>
                <a:ext cx="45075" cy="68600"/>
              </a:xfrm>
              <a:custGeom>
                <a:avLst/>
                <a:gdLst>
                  <a:gd name="T0" fmla="*/ 986328125 w 1803"/>
                  <a:gd name="T1" fmla="*/ 0 h 2744"/>
                  <a:gd name="T2" fmla="*/ 9765625 w 1803"/>
                  <a:gd name="T3" fmla="*/ 1630859375 h 2744"/>
                  <a:gd name="T4" fmla="*/ 2147483646 w 1803"/>
                  <a:gd name="T5" fmla="*/ 2147483646 h 2744"/>
                  <a:gd name="T6" fmla="*/ 2147483646 w 1803"/>
                  <a:gd name="T7" fmla="*/ 2147483646 h 2744"/>
                  <a:gd name="T8" fmla="*/ 2147483646 w 1803"/>
                  <a:gd name="T9" fmla="*/ 2147483646 h 2744"/>
                  <a:gd name="T10" fmla="*/ 2147483646 w 1803"/>
                  <a:gd name="T11" fmla="*/ 2147483646 h 2744"/>
                  <a:gd name="T12" fmla="*/ 2147483646 w 1803"/>
                  <a:gd name="T13" fmla="*/ 2147483646 h 2744"/>
                  <a:gd name="T14" fmla="*/ 2147483646 w 1803"/>
                  <a:gd name="T15" fmla="*/ 2147483646 h 2744"/>
                  <a:gd name="T16" fmla="*/ 2147483646 w 1803"/>
                  <a:gd name="T17" fmla="*/ 2147483646 h 2744"/>
                  <a:gd name="T18" fmla="*/ 2147483646 w 1803"/>
                  <a:gd name="T19" fmla="*/ 2147483646 h 2744"/>
                  <a:gd name="T20" fmla="*/ 2147483646 w 1803"/>
                  <a:gd name="T21" fmla="*/ 2147483646 h 2744"/>
                  <a:gd name="T22" fmla="*/ 2147483646 w 1803"/>
                  <a:gd name="T23" fmla="*/ 2147483646 h 2744"/>
                  <a:gd name="T24" fmla="*/ 2147483646 w 1803"/>
                  <a:gd name="T25" fmla="*/ 2147483646 h 2744"/>
                  <a:gd name="T26" fmla="*/ 1962890625 w 1803"/>
                  <a:gd name="T27" fmla="*/ 1308593750 h 2744"/>
                  <a:gd name="T28" fmla="*/ 986328125 w 1803"/>
                  <a:gd name="T29" fmla="*/ 332031250 h 2744"/>
                  <a:gd name="T30" fmla="*/ 986328125 w 1803"/>
                  <a:gd name="T31" fmla="*/ 0 h 27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1" name="Google Shape;3985;p25"/>
              <p:cNvSpPr>
                <a:spLocks/>
              </p:cNvSpPr>
              <p:nvPr/>
            </p:nvSpPr>
            <p:spPr bwMode="auto">
              <a:xfrm>
                <a:off x="1145625" y="4554125"/>
                <a:ext cx="61725" cy="71325"/>
              </a:xfrm>
              <a:custGeom>
                <a:avLst/>
                <a:gdLst>
                  <a:gd name="T0" fmla="*/ 2147483646 w 2469"/>
                  <a:gd name="T1" fmla="*/ 0 h 2853"/>
                  <a:gd name="T2" fmla="*/ 2147483646 w 2469"/>
                  <a:gd name="T3" fmla="*/ 488281250 h 2853"/>
                  <a:gd name="T4" fmla="*/ 2147483646 w 2469"/>
                  <a:gd name="T5" fmla="*/ 2147483646 h 2853"/>
                  <a:gd name="T6" fmla="*/ 2147483646 w 2469"/>
                  <a:gd name="T7" fmla="*/ 2147483646 h 2853"/>
                  <a:gd name="T8" fmla="*/ 2147483646 w 2469"/>
                  <a:gd name="T9" fmla="*/ 2147483646 h 2853"/>
                  <a:gd name="T10" fmla="*/ 2147483646 w 2469"/>
                  <a:gd name="T11" fmla="*/ 2147483646 h 2853"/>
                  <a:gd name="T12" fmla="*/ 976562500 w 2469"/>
                  <a:gd name="T13" fmla="*/ 2147483646 h 2853"/>
                  <a:gd name="T14" fmla="*/ 0 w 2469"/>
                  <a:gd name="T15" fmla="*/ 2147483646 h 2853"/>
                  <a:gd name="T16" fmla="*/ 0 w 2469"/>
                  <a:gd name="T17" fmla="*/ 2147483646 h 2853"/>
                  <a:gd name="T18" fmla="*/ 1298828125 w 2469"/>
                  <a:gd name="T19" fmla="*/ 2147483646 h 2853"/>
                  <a:gd name="T20" fmla="*/ 2147483646 w 2469"/>
                  <a:gd name="T21" fmla="*/ 2147483646 h 2853"/>
                  <a:gd name="T22" fmla="*/ 2147483646 w 2469"/>
                  <a:gd name="T23" fmla="*/ 2147483646 h 2853"/>
                  <a:gd name="T24" fmla="*/ 2147483646 w 2469"/>
                  <a:gd name="T25" fmla="*/ 2147483646 h 2853"/>
                  <a:gd name="T26" fmla="*/ 2147483646 w 2469"/>
                  <a:gd name="T27" fmla="*/ 2119140625 h 2853"/>
                  <a:gd name="T28" fmla="*/ 2147483646 w 2469"/>
                  <a:gd name="T29" fmla="*/ 488281250 h 2853"/>
                  <a:gd name="T30" fmla="*/ 2147483646 w 2469"/>
                  <a:gd name="T31" fmla="*/ 488281250 h 2853"/>
                  <a:gd name="T32" fmla="*/ 2147483646 w 2469"/>
                  <a:gd name="T33" fmla="*/ 0 h 28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2" name="Google Shape;3986;p25"/>
              <p:cNvSpPr>
                <a:spLocks/>
              </p:cNvSpPr>
              <p:nvPr/>
            </p:nvSpPr>
            <p:spPr bwMode="auto">
              <a:xfrm>
                <a:off x="1127275" y="4675450"/>
                <a:ext cx="116775" cy="104250"/>
              </a:xfrm>
              <a:custGeom>
                <a:avLst/>
                <a:gdLst>
                  <a:gd name="T0" fmla="*/ 2147483646 w 4671"/>
                  <a:gd name="T1" fmla="*/ 9765625 h 4170"/>
                  <a:gd name="T2" fmla="*/ 2147483646 w 4671"/>
                  <a:gd name="T3" fmla="*/ 332031250 h 4170"/>
                  <a:gd name="T4" fmla="*/ 2147483646 w 4671"/>
                  <a:gd name="T5" fmla="*/ 1308593750 h 4170"/>
                  <a:gd name="T6" fmla="*/ 2147483646 w 4671"/>
                  <a:gd name="T7" fmla="*/ 1640625000 h 4170"/>
                  <a:gd name="T8" fmla="*/ 2147483646 w 4671"/>
                  <a:gd name="T9" fmla="*/ 2147483646 h 4170"/>
                  <a:gd name="T10" fmla="*/ 2147483646 w 4671"/>
                  <a:gd name="T11" fmla="*/ 2147483646 h 4170"/>
                  <a:gd name="T12" fmla="*/ 2147483646 w 4671"/>
                  <a:gd name="T13" fmla="*/ 2147483646 h 4170"/>
                  <a:gd name="T14" fmla="*/ 2147483646 w 4671"/>
                  <a:gd name="T15" fmla="*/ 2147483646 h 4170"/>
                  <a:gd name="T16" fmla="*/ 2147483646 w 4671"/>
                  <a:gd name="T17" fmla="*/ 2147483646 h 4170"/>
                  <a:gd name="T18" fmla="*/ 1953125000 w 4671"/>
                  <a:gd name="T19" fmla="*/ 2147483646 h 4170"/>
                  <a:gd name="T20" fmla="*/ 654296875 w 4671"/>
                  <a:gd name="T21" fmla="*/ 2147483646 h 4170"/>
                  <a:gd name="T22" fmla="*/ 2147483646 w 4671"/>
                  <a:gd name="T23" fmla="*/ 2147483646 h 4170"/>
                  <a:gd name="T24" fmla="*/ 2147483646 w 4671"/>
                  <a:gd name="T25" fmla="*/ 2147483646 h 4170"/>
                  <a:gd name="T26" fmla="*/ 2147483646 w 4671"/>
                  <a:gd name="T27" fmla="*/ 2147483646 h 4170"/>
                  <a:gd name="T28" fmla="*/ 2147483646 w 4671"/>
                  <a:gd name="T29" fmla="*/ 2147483646 h 4170"/>
                  <a:gd name="T30" fmla="*/ 2147483646 w 4671"/>
                  <a:gd name="T31" fmla="*/ 2147483646 h 4170"/>
                  <a:gd name="T32" fmla="*/ 2147483646 w 4671"/>
                  <a:gd name="T33" fmla="*/ 332031250 h 4170"/>
                  <a:gd name="T34" fmla="*/ 2147483646 w 4671"/>
                  <a:gd name="T35" fmla="*/ 9765625 h 417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3" name="Google Shape;3987;p25"/>
              <p:cNvSpPr>
                <a:spLocks/>
              </p:cNvSpPr>
              <p:nvPr/>
            </p:nvSpPr>
            <p:spPr bwMode="auto">
              <a:xfrm>
                <a:off x="1089750" y="4781675"/>
                <a:ext cx="264375" cy="219050"/>
              </a:xfrm>
              <a:custGeom>
                <a:avLst/>
                <a:gdLst>
                  <a:gd name="T0" fmla="*/ 2147483646 w 10575"/>
                  <a:gd name="T1" fmla="*/ 0 h 8762"/>
                  <a:gd name="T2" fmla="*/ 2147483646 w 10575"/>
                  <a:gd name="T3" fmla="*/ 537109375 h 8762"/>
                  <a:gd name="T4" fmla="*/ 2147483646 w 10575"/>
                  <a:gd name="T5" fmla="*/ 2147483646 h 8762"/>
                  <a:gd name="T6" fmla="*/ 2147483646 w 10575"/>
                  <a:gd name="T7" fmla="*/ 2147483646 h 8762"/>
                  <a:gd name="T8" fmla="*/ 2147483646 w 10575"/>
                  <a:gd name="T9" fmla="*/ 2147483646 h 8762"/>
                  <a:gd name="T10" fmla="*/ 2147483646 w 10575"/>
                  <a:gd name="T11" fmla="*/ 2147483646 h 8762"/>
                  <a:gd name="T12" fmla="*/ 2147483646 w 10575"/>
                  <a:gd name="T13" fmla="*/ 2147483646 h 8762"/>
                  <a:gd name="T14" fmla="*/ 2147483646 w 10575"/>
                  <a:gd name="T15" fmla="*/ 2147483646 h 8762"/>
                  <a:gd name="T16" fmla="*/ 2147483646 w 10575"/>
                  <a:gd name="T17" fmla="*/ 2147483646 h 8762"/>
                  <a:gd name="T18" fmla="*/ 2147483646 w 10575"/>
                  <a:gd name="T19" fmla="*/ 2147483646 h 8762"/>
                  <a:gd name="T20" fmla="*/ 2147483646 w 10575"/>
                  <a:gd name="T21" fmla="*/ 2147483646 h 8762"/>
                  <a:gd name="T22" fmla="*/ 1308593750 w 10575"/>
                  <a:gd name="T23" fmla="*/ 2147483646 h 8762"/>
                  <a:gd name="T24" fmla="*/ 0 w 10575"/>
                  <a:gd name="T25" fmla="*/ 2147483646 h 8762"/>
                  <a:gd name="T26" fmla="*/ 1308593750 w 10575"/>
                  <a:gd name="T27" fmla="*/ 2147483646 h 8762"/>
                  <a:gd name="T28" fmla="*/ 2147483646 w 10575"/>
                  <a:gd name="T29" fmla="*/ 2147483646 h 8762"/>
                  <a:gd name="T30" fmla="*/ 2147483646 w 10575"/>
                  <a:gd name="T31" fmla="*/ 2147483646 h 8762"/>
                  <a:gd name="T32" fmla="*/ 2147483646 w 10575"/>
                  <a:gd name="T33" fmla="*/ 2147483646 h 8762"/>
                  <a:gd name="T34" fmla="*/ 2147483646 w 10575"/>
                  <a:gd name="T35" fmla="*/ 2147483646 h 8762"/>
                  <a:gd name="T36" fmla="*/ 2147483646 w 10575"/>
                  <a:gd name="T37" fmla="*/ 2147483646 h 8762"/>
                  <a:gd name="T38" fmla="*/ 2147483646 w 10575"/>
                  <a:gd name="T39" fmla="*/ 2147483646 h 8762"/>
                  <a:gd name="T40" fmla="*/ 2147483646 w 10575"/>
                  <a:gd name="T41" fmla="*/ 2147483646 h 8762"/>
                  <a:gd name="T42" fmla="*/ 2147483646 w 10575"/>
                  <a:gd name="T43" fmla="*/ 2147483646 h 8762"/>
                  <a:gd name="T44" fmla="*/ 2147483646 w 10575"/>
                  <a:gd name="T45" fmla="*/ 2147483646 h 8762"/>
                  <a:gd name="T46" fmla="*/ 2147483646 w 10575"/>
                  <a:gd name="T47" fmla="*/ 2147483646 h 8762"/>
                  <a:gd name="T48" fmla="*/ 2147483646 w 10575"/>
                  <a:gd name="T49" fmla="*/ 1191406250 h 8762"/>
                  <a:gd name="T50" fmla="*/ 2147483646 w 10575"/>
                  <a:gd name="T51" fmla="*/ 1191406250 h 8762"/>
                  <a:gd name="T52" fmla="*/ 2147483646 w 10575"/>
                  <a:gd name="T53" fmla="*/ 0 h 876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4" name="Google Shape;3988;p25"/>
              <p:cNvSpPr>
                <a:spLocks/>
              </p:cNvSpPr>
              <p:nvPr/>
            </p:nvSpPr>
            <p:spPr bwMode="auto">
              <a:xfrm>
                <a:off x="1033025" y="5053225"/>
                <a:ext cx="341950" cy="114275"/>
              </a:xfrm>
              <a:custGeom>
                <a:avLst/>
                <a:gdLst>
                  <a:gd name="T0" fmla="*/ 2147483646 w 13678"/>
                  <a:gd name="T1" fmla="*/ 9765625 h 4571"/>
                  <a:gd name="T2" fmla="*/ 2147483646 w 13678"/>
                  <a:gd name="T3" fmla="*/ 1308593750 h 4571"/>
                  <a:gd name="T4" fmla="*/ 2147483646 w 13678"/>
                  <a:gd name="T5" fmla="*/ 2147483646 h 4571"/>
                  <a:gd name="T6" fmla="*/ 2147483646 w 13678"/>
                  <a:gd name="T7" fmla="*/ 2147483646 h 4571"/>
                  <a:gd name="T8" fmla="*/ 2147483646 w 13678"/>
                  <a:gd name="T9" fmla="*/ 2147483646 h 4571"/>
                  <a:gd name="T10" fmla="*/ 2147483646 w 13678"/>
                  <a:gd name="T11" fmla="*/ 2147483646 h 4571"/>
                  <a:gd name="T12" fmla="*/ 2147483646 w 13678"/>
                  <a:gd name="T13" fmla="*/ 2147483646 h 4571"/>
                  <a:gd name="T14" fmla="*/ 2147483646 w 13678"/>
                  <a:gd name="T15" fmla="*/ 2147483646 h 4571"/>
                  <a:gd name="T16" fmla="*/ 2147483646 w 13678"/>
                  <a:gd name="T17" fmla="*/ 2147483646 h 4571"/>
                  <a:gd name="T18" fmla="*/ 2147483646 w 13678"/>
                  <a:gd name="T19" fmla="*/ 2147483646 h 4571"/>
                  <a:gd name="T20" fmla="*/ 2147483646 w 13678"/>
                  <a:gd name="T21" fmla="*/ 2147483646 h 4571"/>
                  <a:gd name="T22" fmla="*/ 2147483646 w 13678"/>
                  <a:gd name="T23" fmla="*/ 2147483646 h 4571"/>
                  <a:gd name="T24" fmla="*/ 332031250 w 13678"/>
                  <a:gd name="T25" fmla="*/ 2147483646 h 4571"/>
                  <a:gd name="T26" fmla="*/ 2147483646 w 13678"/>
                  <a:gd name="T27" fmla="*/ 2147483646 h 4571"/>
                  <a:gd name="T28" fmla="*/ 2147483646 w 13678"/>
                  <a:gd name="T29" fmla="*/ 2147483646 h 4571"/>
                  <a:gd name="T30" fmla="*/ 2147483646 w 13678"/>
                  <a:gd name="T31" fmla="*/ 2147483646 h 4571"/>
                  <a:gd name="T32" fmla="*/ 2147483646 w 13678"/>
                  <a:gd name="T33" fmla="*/ 2147483646 h 4571"/>
                  <a:gd name="T34" fmla="*/ 2147483646 w 13678"/>
                  <a:gd name="T35" fmla="*/ 2147483646 h 4571"/>
                  <a:gd name="T36" fmla="*/ 2147483646 w 13678"/>
                  <a:gd name="T37" fmla="*/ 2147483646 h 4571"/>
                  <a:gd name="T38" fmla="*/ 2147483646 w 13678"/>
                  <a:gd name="T39" fmla="*/ 2147483646 h 4571"/>
                  <a:gd name="T40" fmla="*/ 2147483646 w 13678"/>
                  <a:gd name="T41" fmla="*/ 2147483646 h 4571"/>
                  <a:gd name="T42" fmla="*/ 2147483646 w 13678"/>
                  <a:gd name="T43" fmla="*/ 2147483646 h 4571"/>
                  <a:gd name="T44" fmla="*/ 2147483646 w 13678"/>
                  <a:gd name="T45" fmla="*/ 2147483646 h 4571"/>
                  <a:gd name="T46" fmla="*/ 2147483646 w 13678"/>
                  <a:gd name="T47" fmla="*/ 2147483646 h 4571"/>
                  <a:gd name="T48" fmla="*/ 2147483646 w 13678"/>
                  <a:gd name="T49" fmla="*/ 2147483646 h 4571"/>
                  <a:gd name="T50" fmla="*/ 2147483646 w 13678"/>
                  <a:gd name="T51" fmla="*/ 654296875 h 4571"/>
                  <a:gd name="T52" fmla="*/ 2147483646 w 13678"/>
                  <a:gd name="T53" fmla="*/ 9765625 h 45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5" name="Google Shape;3989;p25"/>
              <p:cNvSpPr>
                <a:spLocks/>
              </p:cNvSpPr>
              <p:nvPr/>
            </p:nvSpPr>
            <p:spPr bwMode="auto">
              <a:xfrm>
                <a:off x="1082225" y="4676300"/>
                <a:ext cx="20050" cy="20025"/>
              </a:xfrm>
              <a:custGeom>
                <a:avLst/>
                <a:gdLst>
                  <a:gd name="T0" fmla="*/ 2147483646 w 802"/>
                  <a:gd name="T1" fmla="*/ 0 h 801"/>
                  <a:gd name="T2" fmla="*/ 9765625 w 802"/>
                  <a:gd name="T3" fmla="*/ 2147483646 h 801"/>
                  <a:gd name="T4" fmla="*/ 2147483646 w 802"/>
                  <a:gd name="T5" fmla="*/ 2147483646 h 801"/>
                  <a:gd name="T6" fmla="*/ 2147483646 w 802"/>
                  <a:gd name="T7" fmla="*/ 2147483646 h 801"/>
                  <a:gd name="T8" fmla="*/ 2147483646 w 802"/>
                  <a:gd name="T9" fmla="*/ 0 h 8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6" name="Google Shape;3990;p25"/>
              <p:cNvSpPr>
                <a:spLocks/>
              </p:cNvSpPr>
              <p:nvPr/>
            </p:nvSpPr>
            <p:spPr bwMode="auto">
              <a:xfrm>
                <a:off x="1075575" y="4637100"/>
                <a:ext cx="14200" cy="13350"/>
              </a:xfrm>
              <a:custGeom>
                <a:avLst/>
                <a:gdLst>
                  <a:gd name="T0" fmla="*/ 2147483646 w 568"/>
                  <a:gd name="T1" fmla="*/ 0 h 534"/>
                  <a:gd name="T2" fmla="*/ 0 w 568"/>
                  <a:gd name="T3" fmla="*/ 2147483646 h 534"/>
                  <a:gd name="T4" fmla="*/ 2147483646 w 568"/>
                  <a:gd name="T5" fmla="*/ 2147483646 h 534"/>
                  <a:gd name="T6" fmla="*/ 2147483646 w 568"/>
                  <a:gd name="T7" fmla="*/ 2147483646 h 534"/>
                  <a:gd name="T8" fmla="*/ 2147483646 w 568"/>
                  <a:gd name="T9" fmla="*/ 0 h 5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7" name="Google Shape;3991;p25"/>
              <p:cNvSpPr>
                <a:spLocks/>
              </p:cNvSpPr>
              <p:nvPr/>
            </p:nvSpPr>
            <p:spPr bwMode="auto">
              <a:xfrm>
                <a:off x="1103075" y="4655450"/>
                <a:ext cx="5025" cy="5025"/>
              </a:xfrm>
              <a:custGeom>
                <a:avLst/>
                <a:gdLst>
                  <a:gd name="T0" fmla="*/ 1308593750 w 201"/>
                  <a:gd name="T1" fmla="*/ 0 h 201"/>
                  <a:gd name="T2" fmla="*/ 9765625 w 201"/>
                  <a:gd name="T3" fmla="*/ 976562500 h 201"/>
                  <a:gd name="T4" fmla="*/ 986328125 w 201"/>
                  <a:gd name="T5" fmla="*/ 1953125000 h 201"/>
                  <a:gd name="T6" fmla="*/ 1962890625 w 201"/>
                  <a:gd name="T7" fmla="*/ 1308593750 h 201"/>
                  <a:gd name="T8" fmla="*/ 1308593750 w 201"/>
                  <a:gd name="T9" fmla="*/ 0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8" name="Google Shape;3992;p25"/>
              <p:cNvSpPr>
                <a:spLocks/>
              </p:cNvSpPr>
              <p:nvPr/>
            </p:nvSpPr>
            <p:spPr bwMode="auto">
              <a:xfrm>
                <a:off x="1091400" y="4604575"/>
                <a:ext cx="11700" cy="11700"/>
              </a:xfrm>
              <a:custGeom>
                <a:avLst/>
                <a:gdLst>
                  <a:gd name="T0" fmla="*/ 2147483646 w 468"/>
                  <a:gd name="T1" fmla="*/ 0 h 468"/>
                  <a:gd name="T2" fmla="*/ 9765625 w 468"/>
                  <a:gd name="T3" fmla="*/ 1962890625 h 468"/>
                  <a:gd name="T4" fmla="*/ 1962890625 w 468"/>
                  <a:gd name="T5" fmla="*/ 2147483646 h 468"/>
                  <a:gd name="T6" fmla="*/ 2147483646 w 468"/>
                  <a:gd name="T7" fmla="*/ 2147483646 h 468"/>
                  <a:gd name="T8" fmla="*/ 2147483646 w 468"/>
                  <a:gd name="T9" fmla="*/ 0 h 4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9" name="Google Shape;3993;p25"/>
              <p:cNvSpPr>
                <a:spLocks/>
              </p:cNvSpPr>
              <p:nvPr/>
            </p:nvSpPr>
            <p:spPr bwMode="auto">
              <a:xfrm>
                <a:off x="1127275" y="4638775"/>
                <a:ext cx="5025" cy="5025"/>
              </a:xfrm>
              <a:custGeom>
                <a:avLst/>
                <a:gdLst>
                  <a:gd name="T0" fmla="*/ 1308593750 w 201"/>
                  <a:gd name="T1" fmla="*/ 0 h 201"/>
                  <a:gd name="T2" fmla="*/ 0 w 201"/>
                  <a:gd name="T3" fmla="*/ 976562500 h 201"/>
                  <a:gd name="T4" fmla="*/ 654296875 w 201"/>
                  <a:gd name="T5" fmla="*/ 1953125000 h 201"/>
                  <a:gd name="T6" fmla="*/ 1953125000 w 201"/>
                  <a:gd name="T7" fmla="*/ 1298828125 h 201"/>
                  <a:gd name="T8" fmla="*/ 1308593750 w 201"/>
                  <a:gd name="T9" fmla="*/ 0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0" name="Google Shape;3994;p25"/>
              <p:cNvSpPr>
                <a:spLocks/>
              </p:cNvSpPr>
              <p:nvPr/>
            </p:nvSpPr>
            <p:spPr bwMode="auto">
              <a:xfrm>
                <a:off x="1111425" y="4713825"/>
                <a:ext cx="10875" cy="10850"/>
              </a:xfrm>
              <a:custGeom>
                <a:avLst/>
                <a:gdLst>
                  <a:gd name="T0" fmla="*/ 1962890625 w 435"/>
                  <a:gd name="T1" fmla="*/ 0 h 434"/>
                  <a:gd name="T2" fmla="*/ 0 w 435"/>
                  <a:gd name="T3" fmla="*/ 1953125000 h 434"/>
                  <a:gd name="T4" fmla="*/ 1962890625 w 435"/>
                  <a:gd name="T5" fmla="*/ 2147483646 h 434"/>
                  <a:gd name="T6" fmla="*/ 2147483646 w 435"/>
                  <a:gd name="T7" fmla="*/ 1953125000 h 434"/>
                  <a:gd name="T8" fmla="*/ 1962890625 w 435"/>
                  <a:gd name="T9" fmla="*/ 0 h 4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1" name="Google Shape;3995;p25"/>
              <p:cNvSpPr>
                <a:spLocks/>
              </p:cNvSpPr>
              <p:nvPr/>
            </p:nvSpPr>
            <p:spPr bwMode="auto">
              <a:xfrm>
                <a:off x="1024700" y="4810550"/>
                <a:ext cx="28375" cy="28375"/>
              </a:xfrm>
              <a:custGeom>
                <a:avLst/>
                <a:gdLst>
                  <a:gd name="T0" fmla="*/ 2147483646 w 1135"/>
                  <a:gd name="T1" fmla="*/ 9765625 h 1135"/>
                  <a:gd name="T2" fmla="*/ 0 w 1135"/>
                  <a:gd name="T3" fmla="*/ 2147483646 h 1135"/>
                  <a:gd name="T4" fmla="*/ 2147483646 w 1135"/>
                  <a:gd name="T5" fmla="*/ 2147483646 h 1135"/>
                  <a:gd name="T6" fmla="*/ 2147483646 w 1135"/>
                  <a:gd name="T7" fmla="*/ 2147483646 h 1135"/>
                  <a:gd name="T8" fmla="*/ 2147483646 w 1135"/>
                  <a:gd name="T9" fmla="*/ 9765625 h 1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2" name="Google Shape;3996;p25"/>
              <p:cNvSpPr>
                <a:spLocks/>
              </p:cNvSpPr>
              <p:nvPr/>
            </p:nvSpPr>
            <p:spPr bwMode="auto">
              <a:xfrm>
                <a:off x="1024700" y="4747175"/>
                <a:ext cx="20025" cy="20050"/>
              </a:xfrm>
              <a:custGeom>
                <a:avLst/>
                <a:gdLst>
                  <a:gd name="T0" fmla="*/ 2147483646 w 801"/>
                  <a:gd name="T1" fmla="*/ 0 h 802"/>
                  <a:gd name="T2" fmla="*/ 0 w 801"/>
                  <a:gd name="T3" fmla="*/ 2147483646 h 802"/>
                  <a:gd name="T4" fmla="*/ 2147483646 w 801"/>
                  <a:gd name="T5" fmla="*/ 2147483646 h 802"/>
                  <a:gd name="T6" fmla="*/ 2147483646 w 801"/>
                  <a:gd name="T7" fmla="*/ 2147483646 h 802"/>
                  <a:gd name="T8" fmla="*/ 2147483646 w 801"/>
                  <a:gd name="T9" fmla="*/ 0 h 8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3" name="Google Shape;3997;p25"/>
              <p:cNvSpPr>
                <a:spLocks/>
              </p:cNvSpPr>
              <p:nvPr/>
            </p:nvSpPr>
            <p:spPr bwMode="auto">
              <a:xfrm>
                <a:off x="1068050" y="4780525"/>
                <a:ext cx="5875" cy="6700"/>
              </a:xfrm>
              <a:custGeom>
                <a:avLst/>
                <a:gdLst>
                  <a:gd name="T0" fmla="*/ 986328125 w 235"/>
                  <a:gd name="T1" fmla="*/ 9765625 h 268"/>
                  <a:gd name="T2" fmla="*/ 9765625 w 235"/>
                  <a:gd name="T3" fmla="*/ 1308593750 h 268"/>
                  <a:gd name="T4" fmla="*/ 986328125 w 235"/>
                  <a:gd name="T5" fmla="*/ 2147483646 h 268"/>
                  <a:gd name="T6" fmla="*/ 2147483646 w 235"/>
                  <a:gd name="T7" fmla="*/ 1308593750 h 268"/>
                  <a:gd name="T8" fmla="*/ 986328125 w 235"/>
                  <a:gd name="T9" fmla="*/ 9765625 h 2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4" name="Google Shape;3998;p25"/>
              <p:cNvSpPr>
                <a:spLocks/>
              </p:cNvSpPr>
              <p:nvPr/>
            </p:nvSpPr>
            <p:spPr bwMode="auto">
              <a:xfrm>
                <a:off x="1073050" y="4831400"/>
                <a:ext cx="12550" cy="12525"/>
              </a:xfrm>
              <a:custGeom>
                <a:avLst/>
                <a:gdLst>
                  <a:gd name="T0" fmla="*/ 2147483646 w 502"/>
                  <a:gd name="T1" fmla="*/ 9765625 h 501"/>
                  <a:gd name="T2" fmla="*/ 9765625 w 502"/>
                  <a:gd name="T3" fmla="*/ 2147483646 h 501"/>
                  <a:gd name="T4" fmla="*/ 2147483646 w 502"/>
                  <a:gd name="T5" fmla="*/ 2147483646 h 501"/>
                  <a:gd name="T6" fmla="*/ 2147483646 w 502"/>
                  <a:gd name="T7" fmla="*/ 2147483646 h 501"/>
                  <a:gd name="T8" fmla="*/ 2147483646 w 502"/>
                  <a:gd name="T9" fmla="*/ 9765625 h 5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5" name="Google Shape;3999;p25"/>
              <p:cNvSpPr>
                <a:spLocks/>
              </p:cNvSpPr>
              <p:nvPr/>
            </p:nvSpPr>
            <p:spPr bwMode="auto">
              <a:xfrm>
                <a:off x="1069725" y="4746350"/>
                <a:ext cx="8375" cy="8350"/>
              </a:xfrm>
              <a:custGeom>
                <a:avLst/>
                <a:gdLst>
                  <a:gd name="T0" fmla="*/ 1630859375 w 335"/>
                  <a:gd name="T1" fmla="*/ 0 h 334"/>
                  <a:gd name="T2" fmla="*/ 9765625 w 335"/>
                  <a:gd name="T3" fmla="*/ 1630859375 h 334"/>
                  <a:gd name="T4" fmla="*/ 1630859375 w 335"/>
                  <a:gd name="T5" fmla="*/ 2147483646 h 334"/>
                  <a:gd name="T6" fmla="*/ 2147483646 w 335"/>
                  <a:gd name="T7" fmla="*/ 1630859375 h 334"/>
                  <a:gd name="T8" fmla="*/ 1630859375 w 335"/>
                  <a:gd name="T9" fmla="*/ 0 h 3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6" name="Google Shape;4000;p25"/>
              <p:cNvSpPr>
                <a:spLocks/>
              </p:cNvSpPr>
              <p:nvPr/>
            </p:nvSpPr>
            <p:spPr bwMode="auto">
              <a:xfrm>
                <a:off x="1054725" y="4888100"/>
                <a:ext cx="14200" cy="13375"/>
              </a:xfrm>
              <a:custGeom>
                <a:avLst/>
                <a:gdLst>
                  <a:gd name="T0" fmla="*/ 2147483646 w 568"/>
                  <a:gd name="T1" fmla="*/ 9765625 h 535"/>
                  <a:gd name="T2" fmla="*/ 0 w 568"/>
                  <a:gd name="T3" fmla="*/ 2147483646 h 535"/>
                  <a:gd name="T4" fmla="*/ 2147483646 w 568"/>
                  <a:gd name="T5" fmla="*/ 2147483646 h 535"/>
                  <a:gd name="T6" fmla="*/ 2147483646 w 568"/>
                  <a:gd name="T7" fmla="*/ 2147483646 h 535"/>
                  <a:gd name="T8" fmla="*/ 2147483646 w 568"/>
                  <a:gd name="T9" fmla="*/ 9765625 h 5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7" name="Google Shape;4001;p25"/>
              <p:cNvSpPr>
                <a:spLocks/>
              </p:cNvSpPr>
              <p:nvPr/>
            </p:nvSpPr>
            <p:spPr bwMode="auto">
              <a:xfrm>
                <a:off x="1011350" y="4855575"/>
                <a:ext cx="6700" cy="6700"/>
              </a:xfrm>
              <a:custGeom>
                <a:avLst/>
                <a:gdLst>
                  <a:gd name="T0" fmla="*/ 1308593750 w 268"/>
                  <a:gd name="T1" fmla="*/ 9765625 h 268"/>
                  <a:gd name="T2" fmla="*/ 9765625 w 268"/>
                  <a:gd name="T3" fmla="*/ 1308593750 h 268"/>
                  <a:gd name="T4" fmla="*/ 1308593750 w 268"/>
                  <a:gd name="T5" fmla="*/ 2147483646 h 268"/>
                  <a:gd name="T6" fmla="*/ 2147483646 w 268"/>
                  <a:gd name="T7" fmla="*/ 1308593750 h 268"/>
                  <a:gd name="T8" fmla="*/ 1308593750 w 268"/>
                  <a:gd name="T9" fmla="*/ 9765625 h 2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8" name="Google Shape;4002;p25"/>
              <p:cNvSpPr>
                <a:spLocks/>
              </p:cNvSpPr>
              <p:nvPr/>
            </p:nvSpPr>
            <p:spPr bwMode="auto">
              <a:xfrm>
                <a:off x="1061375" y="4927300"/>
                <a:ext cx="12550" cy="12525"/>
              </a:xfrm>
              <a:custGeom>
                <a:avLst/>
                <a:gdLst>
                  <a:gd name="T0" fmla="*/ 2147483646 w 502"/>
                  <a:gd name="T1" fmla="*/ 9765625 h 501"/>
                  <a:gd name="T2" fmla="*/ 9765625 w 502"/>
                  <a:gd name="T3" fmla="*/ 2147483646 h 501"/>
                  <a:gd name="T4" fmla="*/ 2147483646 w 502"/>
                  <a:gd name="T5" fmla="*/ 2147483646 h 501"/>
                  <a:gd name="T6" fmla="*/ 2147483646 w 502"/>
                  <a:gd name="T7" fmla="*/ 2147483646 h 501"/>
                  <a:gd name="T8" fmla="*/ 2147483646 w 502"/>
                  <a:gd name="T9" fmla="*/ 9765625 h 5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49" name="Google Shape;4003;p25"/>
              <p:cNvSpPr>
                <a:spLocks/>
              </p:cNvSpPr>
              <p:nvPr/>
            </p:nvSpPr>
            <p:spPr bwMode="auto">
              <a:xfrm>
                <a:off x="965475" y="5047400"/>
                <a:ext cx="28400" cy="28375"/>
              </a:xfrm>
              <a:custGeom>
                <a:avLst/>
                <a:gdLst>
                  <a:gd name="T0" fmla="*/ 2147483646 w 1136"/>
                  <a:gd name="T1" fmla="*/ 0 h 1135"/>
                  <a:gd name="T2" fmla="*/ 9765625 w 1136"/>
                  <a:gd name="T3" fmla="*/ 2147483646 h 1135"/>
                  <a:gd name="T4" fmla="*/ 2147483646 w 1136"/>
                  <a:gd name="T5" fmla="*/ 2147483646 h 1135"/>
                  <a:gd name="T6" fmla="*/ 2147483646 w 1136"/>
                  <a:gd name="T7" fmla="*/ 2147483646 h 1135"/>
                  <a:gd name="T8" fmla="*/ 2147483646 w 1136"/>
                  <a:gd name="T9" fmla="*/ 0 h 1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0" name="Google Shape;4004;p25"/>
              <p:cNvSpPr>
                <a:spLocks/>
              </p:cNvSpPr>
              <p:nvPr/>
            </p:nvSpPr>
            <p:spPr bwMode="auto">
              <a:xfrm>
                <a:off x="967975" y="4969000"/>
                <a:ext cx="17550" cy="17525"/>
              </a:xfrm>
              <a:custGeom>
                <a:avLst/>
                <a:gdLst>
                  <a:gd name="T0" fmla="*/ 2147483646 w 702"/>
                  <a:gd name="T1" fmla="*/ 0 h 701"/>
                  <a:gd name="T2" fmla="*/ 9765625 w 702"/>
                  <a:gd name="T3" fmla="*/ 2147483646 h 701"/>
                  <a:gd name="T4" fmla="*/ 2147483646 w 702"/>
                  <a:gd name="T5" fmla="*/ 2147483646 h 701"/>
                  <a:gd name="T6" fmla="*/ 2147483646 w 702"/>
                  <a:gd name="T7" fmla="*/ 2147483646 h 701"/>
                  <a:gd name="T8" fmla="*/ 2147483646 w 702"/>
                  <a:gd name="T9" fmla="*/ 0 h 7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1" name="Google Shape;4005;p25"/>
              <p:cNvSpPr>
                <a:spLocks/>
              </p:cNvSpPr>
              <p:nvPr/>
            </p:nvSpPr>
            <p:spPr bwMode="auto">
              <a:xfrm>
                <a:off x="1030525" y="4993175"/>
                <a:ext cx="10050" cy="10875"/>
              </a:xfrm>
              <a:custGeom>
                <a:avLst/>
                <a:gdLst>
                  <a:gd name="T0" fmla="*/ 1962890625 w 402"/>
                  <a:gd name="T1" fmla="*/ 9765625 h 435"/>
                  <a:gd name="T2" fmla="*/ 9765625 w 402"/>
                  <a:gd name="T3" fmla="*/ 1962890625 h 435"/>
                  <a:gd name="T4" fmla="*/ 1962890625 w 402"/>
                  <a:gd name="T5" fmla="*/ 2147483646 h 435"/>
                  <a:gd name="T6" fmla="*/ 2147483646 w 402"/>
                  <a:gd name="T7" fmla="*/ 1962890625 h 435"/>
                  <a:gd name="T8" fmla="*/ 1962890625 w 402"/>
                  <a:gd name="T9" fmla="*/ 9765625 h 4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2" name="Google Shape;4006;p25"/>
              <p:cNvSpPr>
                <a:spLocks/>
              </p:cNvSpPr>
              <p:nvPr/>
            </p:nvSpPr>
            <p:spPr bwMode="auto">
              <a:xfrm>
                <a:off x="1045550" y="5033200"/>
                <a:ext cx="6700" cy="5875"/>
              </a:xfrm>
              <a:custGeom>
                <a:avLst/>
                <a:gdLst>
                  <a:gd name="T0" fmla="*/ 1308593750 w 268"/>
                  <a:gd name="T1" fmla="*/ 9765625 h 235"/>
                  <a:gd name="T2" fmla="*/ 0 w 268"/>
                  <a:gd name="T3" fmla="*/ 986328125 h 235"/>
                  <a:gd name="T4" fmla="*/ 1308593750 w 268"/>
                  <a:gd name="T5" fmla="*/ 2147483646 h 235"/>
                  <a:gd name="T6" fmla="*/ 2147483646 w 268"/>
                  <a:gd name="T7" fmla="*/ 986328125 h 235"/>
                  <a:gd name="T8" fmla="*/ 1308593750 w 268"/>
                  <a:gd name="T9" fmla="*/ 9765625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3" name="Google Shape;4007;p25"/>
              <p:cNvSpPr>
                <a:spLocks/>
              </p:cNvSpPr>
              <p:nvPr/>
            </p:nvSpPr>
            <p:spPr bwMode="auto">
              <a:xfrm>
                <a:off x="1012175" y="5084925"/>
                <a:ext cx="14200" cy="13350"/>
              </a:xfrm>
              <a:custGeom>
                <a:avLst/>
                <a:gdLst>
                  <a:gd name="T0" fmla="*/ 2147483646 w 568"/>
                  <a:gd name="T1" fmla="*/ 0 h 534"/>
                  <a:gd name="T2" fmla="*/ 9765625 w 568"/>
                  <a:gd name="T3" fmla="*/ 2147483646 h 534"/>
                  <a:gd name="T4" fmla="*/ 2147483646 w 568"/>
                  <a:gd name="T5" fmla="*/ 2147483646 h 534"/>
                  <a:gd name="T6" fmla="*/ 2147483646 w 568"/>
                  <a:gd name="T7" fmla="*/ 2147483646 h 534"/>
                  <a:gd name="T8" fmla="*/ 2147483646 w 568"/>
                  <a:gd name="T9" fmla="*/ 0 h 5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4" name="Google Shape;4008;p25"/>
              <p:cNvSpPr>
                <a:spLocks/>
              </p:cNvSpPr>
              <p:nvPr/>
            </p:nvSpPr>
            <p:spPr bwMode="auto">
              <a:xfrm>
                <a:off x="920450" y="5006525"/>
                <a:ext cx="12525" cy="12525"/>
              </a:xfrm>
              <a:custGeom>
                <a:avLst/>
                <a:gdLst>
                  <a:gd name="T0" fmla="*/ 2147483646 w 501"/>
                  <a:gd name="T1" fmla="*/ 9765625 h 501"/>
                  <a:gd name="T2" fmla="*/ 9765625 w 501"/>
                  <a:gd name="T3" fmla="*/ 2147483646 h 501"/>
                  <a:gd name="T4" fmla="*/ 2147483646 w 501"/>
                  <a:gd name="T5" fmla="*/ 2147483646 h 501"/>
                  <a:gd name="T6" fmla="*/ 2147483646 w 501"/>
                  <a:gd name="T7" fmla="*/ 2147483646 h 501"/>
                  <a:gd name="T8" fmla="*/ 2147483646 w 501"/>
                  <a:gd name="T9" fmla="*/ 9765625 h 5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5" name="Google Shape;4009;p25"/>
              <p:cNvSpPr>
                <a:spLocks/>
              </p:cNvSpPr>
              <p:nvPr/>
            </p:nvSpPr>
            <p:spPr bwMode="auto">
              <a:xfrm>
                <a:off x="909600" y="4924100"/>
                <a:ext cx="5050" cy="5725"/>
              </a:xfrm>
              <a:custGeom>
                <a:avLst/>
                <a:gdLst>
                  <a:gd name="T0" fmla="*/ 703125000 w 202"/>
                  <a:gd name="T1" fmla="*/ 9765625 h 229"/>
                  <a:gd name="T2" fmla="*/ 9765625 w 202"/>
                  <a:gd name="T3" fmla="*/ 927734375 h 229"/>
                  <a:gd name="T4" fmla="*/ 664062500 w 202"/>
                  <a:gd name="T5" fmla="*/ 2147483646 h 229"/>
                  <a:gd name="T6" fmla="*/ 1962890625 w 202"/>
                  <a:gd name="T7" fmla="*/ 1259765625 h 229"/>
                  <a:gd name="T8" fmla="*/ 986328125 w 202"/>
                  <a:gd name="T9" fmla="*/ 283203125 h 229"/>
                  <a:gd name="T10" fmla="*/ 703125000 w 202"/>
                  <a:gd name="T11" fmla="*/ 9765625 h 2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6" name="Google Shape;4010;p25"/>
              <p:cNvSpPr>
                <a:spLocks/>
              </p:cNvSpPr>
              <p:nvPr/>
            </p:nvSpPr>
            <p:spPr bwMode="auto">
              <a:xfrm>
                <a:off x="843725" y="5079900"/>
                <a:ext cx="17550" cy="17550"/>
              </a:xfrm>
              <a:custGeom>
                <a:avLst/>
                <a:gdLst>
                  <a:gd name="T0" fmla="*/ 2147483646 w 702"/>
                  <a:gd name="T1" fmla="*/ 9765625 h 702"/>
                  <a:gd name="T2" fmla="*/ 9765625 w 702"/>
                  <a:gd name="T3" fmla="*/ 2147483646 h 702"/>
                  <a:gd name="T4" fmla="*/ 2147483646 w 702"/>
                  <a:gd name="T5" fmla="*/ 2147483646 h 702"/>
                  <a:gd name="T6" fmla="*/ 2147483646 w 702"/>
                  <a:gd name="T7" fmla="*/ 2147483646 h 702"/>
                  <a:gd name="T8" fmla="*/ 2147483646 w 702"/>
                  <a:gd name="T9" fmla="*/ 9765625 h 7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7" name="Google Shape;4011;p25"/>
              <p:cNvSpPr>
                <a:spLocks/>
              </p:cNvSpPr>
              <p:nvPr/>
            </p:nvSpPr>
            <p:spPr bwMode="auto">
              <a:xfrm>
                <a:off x="794525" y="4998175"/>
                <a:ext cx="15875" cy="15875"/>
              </a:xfrm>
              <a:custGeom>
                <a:avLst/>
                <a:gdLst>
                  <a:gd name="T0" fmla="*/ 2147483646 w 635"/>
                  <a:gd name="T1" fmla="*/ 9765625 h 635"/>
                  <a:gd name="T2" fmla="*/ 9765625 w 635"/>
                  <a:gd name="T3" fmla="*/ 2147483646 h 635"/>
                  <a:gd name="T4" fmla="*/ 2147483646 w 635"/>
                  <a:gd name="T5" fmla="*/ 2147483646 h 635"/>
                  <a:gd name="T6" fmla="*/ 2147483646 w 635"/>
                  <a:gd name="T7" fmla="*/ 2147483646 h 635"/>
                  <a:gd name="T8" fmla="*/ 2147483646 w 635"/>
                  <a:gd name="T9" fmla="*/ 9765625 h 6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8" name="Google Shape;4012;p25"/>
              <p:cNvSpPr>
                <a:spLocks/>
              </p:cNvSpPr>
              <p:nvPr/>
            </p:nvSpPr>
            <p:spPr bwMode="auto">
              <a:xfrm>
                <a:off x="842900" y="5029875"/>
                <a:ext cx="13375" cy="13375"/>
              </a:xfrm>
              <a:custGeom>
                <a:avLst/>
                <a:gdLst>
                  <a:gd name="T0" fmla="*/ 2147483646 w 535"/>
                  <a:gd name="T1" fmla="*/ 9765625 h 535"/>
                  <a:gd name="T2" fmla="*/ 0 w 535"/>
                  <a:gd name="T3" fmla="*/ 2147483646 h 535"/>
                  <a:gd name="T4" fmla="*/ 2147483646 w 535"/>
                  <a:gd name="T5" fmla="*/ 2147483646 h 535"/>
                  <a:gd name="T6" fmla="*/ 2147483646 w 535"/>
                  <a:gd name="T7" fmla="*/ 2147483646 h 535"/>
                  <a:gd name="T8" fmla="*/ 2147483646 w 535"/>
                  <a:gd name="T9" fmla="*/ 9765625 h 5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9" name="Google Shape;4013;p25"/>
              <p:cNvSpPr>
                <a:spLocks/>
              </p:cNvSpPr>
              <p:nvPr/>
            </p:nvSpPr>
            <p:spPr bwMode="auto">
              <a:xfrm>
                <a:off x="803700" y="5055725"/>
                <a:ext cx="8375" cy="8375"/>
              </a:xfrm>
              <a:custGeom>
                <a:avLst/>
                <a:gdLst>
                  <a:gd name="T0" fmla="*/ 1630859375 w 335"/>
                  <a:gd name="T1" fmla="*/ 9765625 h 335"/>
                  <a:gd name="T2" fmla="*/ 9765625 w 335"/>
                  <a:gd name="T3" fmla="*/ 1630859375 h 335"/>
                  <a:gd name="T4" fmla="*/ 1630859375 w 335"/>
                  <a:gd name="T5" fmla="*/ 2147483646 h 335"/>
                  <a:gd name="T6" fmla="*/ 2147483646 w 335"/>
                  <a:gd name="T7" fmla="*/ 1630859375 h 335"/>
                  <a:gd name="T8" fmla="*/ 1630859375 w 335"/>
                  <a:gd name="T9" fmla="*/ 9765625 h 3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0" name="Google Shape;4014;p25"/>
              <p:cNvSpPr>
                <a:spLocks/>
              </p:cNvSpPr>
              <p:nvPr/>
            </p:nvSpPr>
            <p:spPr bwMode="auto">
              <a:xfrm>
                <a:off x="1144775" y="4838075"/>
                <a:ext cx="24225" cy="24200"/>
              </a:xfrm>
              <a:custGeom>
                <a:avLst/>
                <a:gdLst>
                  <a:gd name="T0" fmla="*/ 2147483646 w 969"/>
                  <a:gd name="T1" fmla="*/ 0 h 968"/>
                  <a:gd name="T2" fmla="*/ 9765625 w 969"/>
                  <a:gd name="T3" fmla="*/ 2147483646 h 968"/>
                  <a:gd name="T4" fmla="*/ 2147483646 w 969"/>
                  <a:gd name="T5" fmla="*/ 2147483646 h 968"/>
                  <a:gd name="T6" fmla="*/ 2147483646 w 969"/>
                  <a:gd name="T7" fmla="*/ 2147483646 h 968"/>
                  <a:gd name="T8" fmla="*/ 2147483646 w 969"/>
                  <a:gd name="T9" fmla="*/ 0 h 9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1" name="Google Shape;4015;p25"/>
              <p:cNvSpPr>
                <a:spLocks/>
              </p:cNvSpPr>
              <p:nvPr/>
            </p:nvSpPr>
            <p:spPr bwMode="auto">
              <a:xfrm>
                <a:off x="1156450" y="4798050"/>
                <a:ext cx="12550" cy="12525"/>
              </a:xfrm>
              <a:custGeom>
                <a:avLst/>
                <a:gdLst>
                  <a:gd name="T0" fmla="*/ 2147483646 w 502"/>
                  <a:gd name="T1" fmla="*/ 0 h 501"/>
                  <a:gd name="T2" fmla="*/ 9765625 w 502"/>
                  <a:gd name="T3" fmla="*/ 2147483646 h 501"/>
                  <a:gd name="T4" fmla="*/ 2147483646 w 502"/>
                  <a:gd name="T5" fmla="*/ 2147483646 h 501"/>
                  <a:gd name="T6" fmla="*/ 2147483646 w 502"/>
                  <a:gd name="T7" fmla="*/ 2147483646 h 501"/>
                  <a:gd name="T8" fmla="*/ 2147483646 w 502"/>
                  <a:gd name="T9" fmla="*/ 0 h 5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2" name="Google Shape;4016;p25"/>
              <p:cNvSpPr>
                <a:spLocks/>
              </p:cNvSpPr>
              <p:nvPr/>
            </p:nvSpPr>
            <p:spPr bwMode="auto">
              <a:xfrm>
                <a:off x="1198975" y="4815850"/>
                <a:ext cx="7550" cy="7225"/>
              </a:xfrm>
              <a:custGeom>
                <a:avLst/>
                <a:gdLst>
                  <a:gd name="T0" fmla="*/ 1054687500 w 302"/>
                  <a:gd name="T1" fmla="*/ 0 h 289"/>
                  <a:gd name="T2" fmla="*/ 9765625 w 302"/>
                  <a:gd name="T3" fmla="*/ 1191406250 h 289"/>
                  <a:gd name="T4" fmla="*/ 1308593750 w 302"/>
                  <a:gd name="T5" fmla="*/ 2147483646 h 289"/>
                  <a:gd name="T6" fmla="*/ 2147483646 w 302"/>
                  <a:gd name="T7" fmla="*/ 1523437500 h 289"/>
                  <a:gd name="T8" fmla="*/ 1640625000 w 302"/>
                  <a:gd name="T9" fmla="*/ 214843750 h 289"/>
                  <a:gd name="T10" fmla="*/ 1054687500 w 302"/>
                  <a:gd name="T11" fmla="*/ 0 h 2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3" name="Google Shape;4017;p25"/>
              <p:cNvSpPr>
                <a:spLocks/>
              </p:cNvSpPr>
              <p:nvPr/>
            </p:nvSpPr>
            <p:spPr bwMode="auto">
              <a:xfrm>
                <a:off x="1183150" y="4863925"/>
                <a:ext cx="11700" cy="11700"/>
              </a:xfrm>
              <a:custGeom>
                <a:avLst/>
                <a:gdLst>
                  <a:gd name="T0" fmla="*/ 2147483646 w 468"/>
                  <a:gd name="T1" fmla="*/ 0 h 468"/>
                  <a:gd name="T2" fmla="*/ 0 w 468"/>
                  <a:gd name="T3" fmla="*/ 1962890625 h 468"/>
                  <a:gd name="T4" fmla="*/ 2147483646 w 468"/>
                  <a:gd name="T5" fmla="*/ 2147483646 h 468"/>
                  <a:gd name="T6" fmla="*/ 2147483646 w 468"/>
                  <a:gd name="T7" fmla="*/ 2147483646 h 468"/>
                  <a:gd name="T8" fmla="*/ 2147483646 w 468"/>
                  <a:gd name="T9" fmla="*/ 0 h 4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4" name="Google Shape;4018;p25"/>
              <p:cNvSpPr>
                <a:spLocks/>
              </p:cNvSpPr>
              <p:nvPr/>
            </p:nvSpPr>
            <p:spPr bwMode="auto">
              <a:xfrm>
                <a:off x="1140600" y="4923125"/>
                <a:ext cx="17550" cy="18375"/>
              </a:xfrm>
              <a:custGeom>
                <a:avLst/>
                <a:gdLst>
                  <a:gd name="T0" fmla="*/ 2147483646 w 702"/>
                  <a:gd name="T1" fmla="*/ 9765625 h 735"/>
                  <a:gd name="T2" fmla="*/ 9765625 w 702"/>
                  <a:gd name="T3" fmla="*/ 2147483646 h 735"/>
                  <a:gd name="T4" fmla="*/ 2147483646 w 702"/>
                  <a:gd name="T5" fmla="*/ 2147483646 h 735"/>
                  <a:gd name="T6" fmla="*/ 2147483646 w 702"/>
                  <a:gd name="T7" fmla="*/ 2147483646 h 735"/>
                  <a:gd name="T8" fmla="*/ 2147483646 w 702"/>
                  <a:gd name="T9" fmla="*/ 9765625 h 7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5" name="Google Shape;4019;p25"/>
              <p:cNvSpPr>
                <a:spLocks/>
              </p:cNvSpPr>
              <p:nvPr/>
            </p:nvSpPr>
            <p:spPr bwMode="auto">
              <a:xfrm>
                <a:off x="1116425" y="5069900"/>
                <a:ext cx="12525" cy="13375"/>
              </a:xfrm>
              <a:custGeom>
                <a:avLst/>
                <a:gdLst>
                  <a:gd name="T0" fmla="*/ 2147483646 w 501"/>
                  <a:gd name="T1" fmla="*/ 9765625 h 535"/>
                  <a:gd name="T2" fmla="*/ 9765625 w 501"/>
                  <a:gd name="T3" fmla="*/ 2147483646 h 535"/>
                  <a:gd name="T4" fmla="*/ 2147483646 w 501"/>
                  <a:gd name="T5" fmla="*/ 2147483646 h 535"/>
                  <a:gd name="T6" fmla="*/ 2147483646 w 501"/>
                  <a:gd name="T7" fmla="*/ 2147483646 h 535"/>
                  <a:gd name="T8" fmla="*/ 2147483646 w 501"/>
                  <a:gd name="T9" fmla="*/ 9765625 h 5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6" name="Google Shape;4020;p25"/>
              <p:cNvSpPr>
                <a:spLocks/>
              </p:cNvSpPr>
              <p:nvPr/>
            </p:nvSpPr>
            <p:spPr bwMode="auto">
              <a:xfrm>
                <a:off x="1117250" y="5013200"/>
                <a:ext cx="15050" cy="14200"/>
              </a:xfrm>
              <a:custGeom>
                <a:avLst/>
                <a:gdLst>
                  <a:gd name="T0" fmla="*/ 2147483646 w 602"/>
                  <a:gd name="T1" fmla="*/ 0 h 568"/>
                  <a:gd name="T2" fmla="*/ 9765625 w 602"/>
                  <a:gd name="T3" fmla="*/ 2147483646 h 568"/>
                  <a:gd name="T4" fmla="*/ 2147483646 w 602"/>
                  <a:gd name="T5" fmla="*/ 2147483646 h 568"/>
                  <a:gd name="T6" fmla="*/ 2147483646 w 602"/>
                  <a:gd name="T7" fmla="*/ 2147483646 h 568"/>
                  <a:gd name="T8" fmla="*/ 2147483646 w 602"/>
                  <a:gd name="T9" fmla="*/ 0 h 5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7" name="Google Shape;4021;p25"/>
              <p:cNvSpPr>
                <a:spLocks/>
              </p:cNvSpPr>
              <p:nvPr/>
            </p:nvSpPr>
            <p:spPr bwMode="auto">
              <a:xfrm>
                <a:off x="1158950" y="5054575"/>
                <a:ext cx="5875" cy="5350"/>
              </a:xfrm>
              <a:custGeom>
                <a:avLst/>
                <a:gdLst>
                  <a:gd name="T0" fmla="*/ 937500000 w 235"/>
                  <a:gd name="T1" fmla="*/ 0 h 214"/>
                  <a:gd name="T2" fmla="*/ 9765625 w 235"/>
                  <a:gd name="T3" fmla="*/ 781250000 h 214"/>
                  <a:gd name="T4" fmla="*/ 986328125 w 235"/>
                  <a:gd name="T5" fmla="*/ 2080078125 h 214"/>
                  <a:gd name="T6" fmla="*/ 2147483646 w 235"/>
                  <a:gd name="T7" fmla="*/ 1435546875 h 214"/>
                  <a:gd name="T8" fmla="*/ 1308593750 w 235"/>
                  <a:gd name="T9" fmla="*/ 126953125 h 214"/>
                  <a:gd name="T10" fmla="*/ 937500000 w 235"/>
                  <a:gd name="T11" fmla="*/ 0 h 2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8" name="Google Shape;4022;p25"/>
              <p:cNvSpPr>
                <a:spLocks/>
              </p:cNvSpPr>
              <p:nvPr/>
            </p:nvSpPr>
            <p:spPr bwMode="auto">
              <a:xfrm>
                <a:off x="1148125" y="5100750"/>
                <a:ext cx="5850" cy="5875"/>
              </a:xfrm>
              <a:custGeom>
                <a:avLst/>
                <a:gdLst>
                  <a:gd name="T0" fmla="*/ 1308593750 w 234"/>
                  <a:gd name="T1" fmla="*/ 9765625 h 235"/>
                  <a:gd name="T2" fmla="*/ 0 w 234"/>
                  <a:gd name="T3" fmla="*/ 1308593750 h 235"/>
                  <a:gd name="T4" fmla="*/ 1308593750 w 234"/>
                  <a:gd name="T5" fmla="*/ 2147483646 h 235"/>
                  <a:gd name="T6" fmla="*/ 2147483646 w 234"/>
                  <a:gd name="T7" fmla="*/ 1308593750 h 235"/>
                  <a:gd name="T8" fmla="*/ 1308593750 w 234"/>
                  <a:gd name="T9" fmla="*/ 9765625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" name="Google Shape;4023;p25"/>
            <p:cNvGrpSpPr>
              <a:grpSpLocks/>
            </p:cNvGrpSpPr>
            <p:nvPr/>
          </p:nvGrpSpPr>
          <p:grpSpPr bwMode="auto"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115" name="Google Shape;4024;p25"/>
              <p:cNvSpPr>
                <a:spLocks/>
              </p:cNvSpPr>
              <p:nvPr/>
            </p:nvSpPr>
            <p:spPr bwMode="auto">
              <a:xfrm>
                <a:off x="178250" y="4721325"/>
                <a:ext cx="244375" cy="351100"/>
              </a:xfrm>
              <a:custGeom>
                <a:avLst/>
                <a:gdLst>
                  <a:gd name="T0" fmla="*/ 2147483646 w 9775"/>
                  <a:gd name="T1" fmla="*/ 0 h 14044"/>
                  <a:gd name="T2" fmla="*/ 1308593750 w 9775"/>
                  <a:gd name="T3" fmla="*/ 654296875 h 14044"/>
                  <a:gd name="T4" fmla="*/ 654296875 w 9775"/>
                  <a:gd name="T5" fmla="*/ 2147483646 h 14044"/>
                  <a:gd name="T6" fmla="*/ 2147483646 w 9775"/>
                  <a:gd name="T7" fmla="*/ 2147483646 h 14044"/>
                  <a:gd name="T8" fmla="*/ 2147483646 w 9775"/>
                  <a:gd name="T9" fmla="*/ 2147483646 h 14044"/>
                  <a:gd name="T10" fmla="*/ 2147483646 w 9775"/>
                  <a:gd name="T11" fmla="*/ 2147483646 h 14044"/>
                  <a:gd name="T12" fmla="*/ 2147483646 w 9775"/>
                  <a:gd name="T13" fmla="*/ 2147483646 h 14044"/>
                  <a:gd name="T14" fmla="*/ 2147483646 w 9775"/>
                  <a:gd name="T15" fmla="*/ 2147483646 h 14044"/>
                  <a:gd name="T16" fmla="*/ 2147483646 w 9775"/>
                  <a:gd name="T17" fmla="*/ 2147483646 h 14044"/>
                  <a:gd name="T18" fmla="*/ 2147483646 w 9775"/>
                  <a:gd name="T19" fmla="*/ 2147483646 h 14044"/>
                  <a:gd name="T20" fmla="*/ 2147483646 w 9775"/>
                  <a:gd name="T21" fmla="*/ 2147483646 h 14044"/>
                  <a:gd name="T22" fmla="*/ 2147483646 w 9775"/>
                  <a:gd name="T23" fmla="*/ 2147483646 h 14044"/>
                  <a:gd name="T24" fmla="*/ 2147483646 w 9775"/>
                  <a:gd name="T25" fmla="*/ 2147483646 h 14044"/>
                  <a:gd name="T26" fmla="*/ 2147483646 w 9775"/>
                  <a:gd name="T27" fmla="*/ 2147483646 h 14044"/>
                  <a:gd name="T28" fmla="*/ 2147483646 w 9775"/>
                  <a:gd name="T29" fmla="*/ 2147483646 h 14044"/>
                  <a:gd name="T30" fmla="*/ 2147483646 w 9775"/>
                  <a:gd name="T31" fmla="*/ 2147483646 h 14044"/>
                  <a:gd name="T32" fmla="*/ 2147483646 w 9775"/>
                  <a:gd name="T33" fmla="*/ 2147483646 h 14044"/>
                  <a:gd name="T34" fmla="*/ 2147483646 w 9775"/>
                  <a:gd name="T35" fmla="*/ 2147483646 h 14044"/>
                  <a:gd name="T36" fmla="*/ 2147483646 w 9775"/>
                  <a:gd name="T37" fmla="*/ 2147483646 h 14044"/>
                  <a:gd name="T38" fmla="*/ 2147483646 w 9775"/>
                  <a:gd name="T39" fmla="*/ 2147483646 h 14044"/>
                  <a:gd name="T40" fmla="*/ 2147483646 w 9775"/>
                  <a:gd name="T41" fmla="*/ 2147483646 h 14044"/>
                  <a:gd name="T42" fmla="*/ 2147483646 w 9775"/>
                  <a:gd name="T43" fmla="*/ 332031250 h 14044"/>
                  <a:gd name="T44" fmla="*/ 2147483646 w 9775"/>
                  <a:gd name="T45" fmla="*/ 0 h 1404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4025;p25"/>
              <p:cNvSpPr>
                <a:spLocks/>
              </p:cNvSpPr>
              <p:nvPr/>
            </p:nvSpPr>
            <p:spPr bwMode="auto">
              <a:xfrm>
                <a:off x="192425" y="4737650"/>
                <a:ext cx="214350" cy="319650"/>
              </a:xfrm>
              <a:custGeom>
                <a:avLst/>
                <a:gdLst>
                  <a:gd name="T0" fmla="*/ 1259765625 w 8574"/>
                  <a:gd name="T1" fmla="*/ 9765625 h 12786"/>
                  <a:gd name="T2" fmla="*/ 332031250 w 8574"/>
                  <a:gd name="T3" fmla="*/ 468750000 h 12786"/>
                  <a:gd name="T4" fmla="*/ 664062500 w 8574"/>
                  <a:gd name="T5" fmla="*/ 2147483646 h 12786"/>
                  <a:gd name="T6" fmla="*/ 2147483646 w 8574"/>
                  <a:gd name="T7" fmla="*/ 2147483646 h 12786"/>
                  <a:gd name="T8" fmla="*/ 2147483646 w 8574"/>
                  <a:gd name="T9" fmla="*/ 2147483646 h 12786"/>
                  <a:gd name="T10" fmla="*/ 2147483646 w 8574"/>
                  <a:gd name="T11" fmla="*/ 2147483646 h 12786"/>
                  <a:gd name="T12" fmla="*/ 2147483646 w 8574"/>
                  <a:gd name="T13" fmla="*/ 2147483646 h 12786"/>
                  <a:gd name="T14" fmla="*/ 2147483646 w 8574"/>
                  <a:gd name="T15" fmla="*/ 2147483646 h 12786"/>
                  <a:gd name="T16" fmla="*/ 2147483646 w 8574"/>
                  <a:gd name="T17" fmla="*/ 2147483646 h 12786"/>
                  <a:gd name="T18" fmla="*/ 2147483646 w 8574"/>
                  <a:gd name="T19" fmla="*/ 2147483646 h 12786"/>
                  <a:gd name="T20" fmla="*/ 2147483646 w 8574"/>
                  <a:gd name="T21" fmla="*/ 2147483646 h 12786"/>
                  <a:gd name="T22" fmla="*/ 2147483646 w 8574"/>
                  <a:gd name="T23" fmla="*/ 2147483646 h 12786"/>
                  <a:gd name="T24" fmla="*/ 2147483646 w 8574"/>
                  <a:gd name="T25" fmla="*/ 2147483646 h 12786"/>
                  <a:gd name="T26" fmla="*/ 2147483646 w 8574"/>
                  <a:gd name="T27" fmla="*/ 2147483646 h 12786"/>
                  <a:gd name="T28" fmla="*/ 2147483646 w 8574"/>
                  <a:gd name="T29" fmla="*/ 2147483646 h 12786"/>
                  <a:gd name="T30" fmla="*/ 2147483646 w 8574"/>
                  <a:gd name="T31" fmla="*/ 2147483646 h 12786"/>
                  <a:gd name="T32" fmla="*/ 2147483646 w 8574"/>
                  <a:gd name="T33" fmla="*/ 2147483646 h 12786"/>
                  <a:gd name="T34" fmla="*/ 2147483646 w 8574"/>
                  <a:gd name="T35" fmla="*/ 2147483646 h 12786"/>
                  <a:gd name="T36" fmla="*/ 2147483646 w 8574"/>
                  <a:gd name="T37" fmla="*/ 468750000 h 12786"/>
                  <a:gd name="T38" fmla="*/ 1962890625 w 8574"/>
                  <a:gd name="T39" fmla="*/ 146484375 h 12786"/>
                  <a:gd name="T40" fmla="*/ 1259765625 w 8574"/>
                  <a:gd name="T41" fmla="*/ 9765625 h 1278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4026;p25"/>
              <p:cNvSpPr>
                <a:spLocks/>
              </p:cNvSpPr>
              <p:nvPr/>
            </p:nvSpPr>
            <p:spPr bwMode="auto">
              <a:xfrm>
                <a:off x="375900" y="4943150"/>
                <a:ext cx="6700" cy="70075"/>
              </a:xfrm>
              <a:custGeom>
                <a:avLst/>
                <a:gdLst>
                  <a:gd name="T0" fmla="*/ 654296875 w 268"/>
                  <a:gd name="T1" fmla="*/ 0 h 2803"/>
                  <a:gd name="T2" fmla="*/ 332031250 w 268"/>
                  <a:gd name="T3" fmla="*/ 976562500 h 2803"/>
                  <a:gd name="T4" fmla="*/ 654296875 w 268"/>
                  <a:gd name="T5" fmla="*/ 2147483646 h 2803"/>
                  <a:gd name="T6" fmla="*/ 332031250 w 268"/>
                  <a:gd name="T7" fmla="*/ 2147483646 h 2803"/>
                  <a:gd name="T8" fmla="*/ 0 w 268"/>
                  <a:gd name="T9" fmla="*/ 2147483646 h 2803"/>
                  <a:gd name="T10" fmla="*/ 976562500 w 268"/>
                  <a:gd name="T11" fmla="*/ 2147483646 h 2803"/>
                  <a:gd name="T12" fmla="*/ 1962890625 w 268"/>
                  <a:gd name="T13" fmla="*/ 2147483646 h 2803"/>
                  <a:gd name="T14" fmla="*/ 2147483646 w 268"/>
                  <a:gd name="T15" fmla="*/ 2147483646 h 2803"/>
                  <a:gd name="T16" fmla="*/ 2147483646 w 268"/>
                  <a:gd name="T17" fmla="*/ 2147483646 h 2803"/>
                  <a:gd name="T18" fmla="*/ 2147483646 w 268"/>
                  <a:gd name="T19" fmla="*/ 2147483646 h 2803"/>
                  <a:gd name="T20" fmla="*/ 1962890625 w 268"/>
                  <a:gd name="T21" fmla="*/ 1308593750 h 2803"/>
                  <a:gd name="T22" fmla="*/ 1308593750 w 268"/>
                  <a:gd name="T23" fmla="*/ 332031250 h 2803"/>
                  <a:gd name="T24" fmla="*/ 654296875 w 268"/>
                  <a:gd name="T25" fmla="*/ 0 h 28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4027;p25"/>
              <p:cNvSpPr>
                <a:spLocks/>
              </p:cNvSpPr>
              <p:nvPr/>
            </p:nvSpPr>
            <p:spPr bwMode="auto">
              <a:xfrm>
                <a:off x="340050" y="4880575"/>
                <a:ext cx="10850" cy="71775"/>
              </a:xfrm>
              <a:custGeom>
                <a:avLst/>
                <a:gdLst>
                  <a:gd name="T0" fmla="*/ 2128906250 w 434"/>
                  <a:gd name="T1" fmla="*/ 0 h 2871"/>
                  <a:gd name="T2" fmla="*/ 1630859375 w 434"/>
                  <a:gd name="T3" fmla="*/ 996093750 h 2871"/>
                  <a:gd name="T4" fmla="*/ 1630859375 w 434"/>
                  <a:gd name="T5" fmla="*/ 2147483646 h 2871"/>
                  <a:gd name="T6" fmla="*/ 1298828125 w 434"/>
                  <a:gd name="T7" fmla="*/ 2147483646 h 2871"/>
                  <a:gd name="T8" fmla="*/ 322265625 w 434"/>
                  <a:gd name="T9" fmla="*/ 2147483646 h 2871"/>
                  <a:gd name="T10" fmla="*/ 0 w 434"/>
                  <a:gd name="T11" fmla="*/ 2147483646 h 2871"/>
                  <a:gd name="T12" fmla="*/ 322265625 w 434"/>
                  <a:gd name="T13" fmla="*/ 2147483646 h 2871"/>
                  <a:gd name="T14" fmla="*/ 1298828125 w 434"/>
                  <a:gd name="T15" fmla="*/ 2147483646 h 2871"/>
                  <a:gd name="T16" fmla="*/ 2147483646 w 434"/>
                  <a:gd name="T17" fmla="*/ 2147483646 h 2871"/>
                  <a:gd name="T18" fmla="*/ 2147483646 w 434"/>
                  <a:gd name="T19" fmla="*/ 2147483646 h 2871"/>
                  <a:gd name="T20" fmla="*/ 2147483646 w 434"/>
                  <a:gd name="T21" fmla="*/ 2147483646 h 2871"/>
                  <a:gd name="T22" fmla="*/ 2147483646 w 434"/>
                  <a:gd name="T23" fmla="*/ 2147483646 h 2871"/>
                  <a:gd name="T24" fmla="*/ 2147483646 w 434"/>
                  <a:gd name="T25" fmla="*/ 1318359375 h 2871"/>
                  <a:gd name="T26" fmla="*/ 2147483646 w 434"/>
                  <a:gd name="T27" fmla="*/ 341796875 h 2871"/>
                  <a:gd name="T28" fmla="*/ 2128906250 w 434"/>
                  <a:gd name="T29" fmla="*/ 0 h 287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4028;p25"/>
              <p:cNvSpPr>
                <a:spLocks/>
              </p:cNvSpPr>
              <p:nvPr/>
            </p:nvSpPr>
            <p:spPr bwMode="auto">
              <a:xfrm>
                <a:off x="300850" y="4812225"/>
                <a:ext cx="5850" cy="55050"/>
              </a:xfrm>
              <a:custGeom>
                <a:avLst/>
                <a:gdLst>
                  <a:gd name="T0" fmla="*/ 654296875 w 234"/>
                  <a:gd name="T1" fmla="*/ 0 h 2202"/>
                  <a:gd name="T2" fmla="*/ 0 w 234"/>
                  <a:gd name="T3" fmla="*/ 976562500 h 2202"/>
                  <a:gd name="T4" fmla="*/ 332031250 w 234"/>
                  <a:gd name="T5" fmla="*/ 2147483646 h 2202"/>
                  <a:gd name="T6" fmla="*/ 0 w 234"/>
                  <a:gd name="T7" fmla="*/ 2147483646 h 2202"/>
                  <a:gd name="T8" fmla="*/ 332031250 w 234"/>
                  <a:gd name="T9" fmla="*/ 2147483646 h 2202"/>
                  <a:gd name="T10" fmla="*/ 976562500 w 234"/>
                  <a:gd name="T11" fmla="*/ 2147483646 h 2202"/>
                  <a:gd name="T12" fmla="*/ 2147483646 w 234"/>
                  <a:gd name="T13" fmla="*/ 2147483646 h 2202"/>
                  <a:gd name="T14" fmla="*/ 2147483646 w 234"/>
                  <a:gd name="T15" fmla="*/ 2147483646 h 2202"/>
                  <a:gd name="T16" fmla="*/ 1630859375 w 234"/>
                  <a:gd name="T17" fmla="*/ 332031250 h 2202"/>
                  <a:gd name="T18" fmla="*/ 654296875 w 234"/>
                  <a:gd name="T19" fmla="*/ 0 h 220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0" name="Google Shape;4029;p25"/>
              <p:cNvSpPr>
                <a:spLocks/>
              </p:cNvSpPr>
              <p:nvPr/>
            </p:nvSpPr>
            <p:spPr bwMode="auto">
              <a:xfrm>
                <a:off x="251650" y="4762725"/>
                <a:ext cx="10850" cy="38675"/>
              </a:xfrm>
              <a:custGeom>
                <a:avLst/>
                <a:gdLst>
                  <a:gd name="T0" fmla="*/ 1250000000 w 434"/>
                  <a:gd name="T1" fmla="*/ 0 h 1547"/>
                  <a:gd name="T2" fmla="*/ 654296875 w 434"/>
                  <a:gd name="T3" fmla="*/ 117187500 h 1547"/>
                  <a:gd name="T4" fmla="*/ 0 w 434"/>
                  <a:gd name="T5" fmla="*/ 1748046875 h 1547"/>
                  <a:gd name="T6" fmla="*/ 976562500 w 434"/>
                  <a:gd name="T7" fmla="*/ 2147483646 h 1547"/>
                  <a:gd name="T8" fmla="*/ 976562500 w 434"/>
                  <a:gd name="T9" fmla="*/ 2147483646 h 1547"/>
                  <a:gd name="T10" fmla="*/ 1630859375 w 434"/>
                  <a:gd name="T11" fmla="*/ 2147483646 h 1547"/>
                  <a:gd name="T12" fmla="*/ 2147483646 w 434"/>
                  <a:gd name="T13" fmla="*/ 2147483646 h 1547"/>
                  <a:gd name="T14" fmla="*/ 2147483646 w 434"/>
                  <a:gd name="T15" fmla="*/ 2147483646 h 1547"/>
                  <a:gd name="T16" fmla="*/ 2147483646 w 434"/>
                  <a:gd name="T17" fmla="*/ 2147483646 h 1547"/>
                  <a:gd name="T18" fmla="*/ 2147483646 w 434"/>
                  <a:gd name="T19" fmla="*/ 1425781250 h 1547"/>
                  <a:gd name="T20" fmla="*/ 1250000000 w 434"/>
                  <a:gd name="T21" fmla="*/ 0 h 15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1" name="Google Shape;4030;p25"/>
              <p:cNvSpPr>
                <a:spLocks/>
              </p:cNvSpPr>
              <p:nvPr/>
            </p:nvSpPr>
            <p:spPr bwMode="auto">
              <a:xfrm>
                <a:off x="202450" y="4775400"/>
                <a:ext cx="54225" cy="22675"/>
              </a:xfrm>
              <a:custGeom>
                <a:avLst/>
                <a:gdLst>
                  <a:gd name="T0" fmla="*/ 986328125 w 2169"/>
                  <a:gd name="T1" fmla="*/ 0 h 907"/>
                  <a:gd name="T2" fmla="*/ 322265625 w 2169"/>
                  <a:gd name="T3" fmla="*/ 380859375 h 907"/>
                  <a:gd name="T4" fmla="*/ 322265625 w 2169"/>
                  <a:gd name="T5" fmla="*/ 1679687500 h 907"/>
                  <a:gd name="T6" fmla="*/ 976562500 w 2169"/>
                  <a:gd name="T7" fmla="*/ 2147483646 h 907"/>
                  <a:gd name="T8" fmla="*/ 2147483646 w 2169"/>
                  <a:gd name="T9" fmla="*/ 2147483646 h 907"/>
                  <a:gd name="T10" fmla="*/ 2147483646 w 2169"/>
                  <a:gd name="T11" fmla="*/ 2147483646 h 907"/>
                  <a:gd name="T12" fmla="*/ 2147483646 w 2169"/>
                  <a:gd name="T13" fmla="*/ 2147483646 h 907"/>
                  <a:gd name="T14" fmla="*/ 2147483646 w 2169"/>
                  <a:gd name="T15" fmla="*/ 2147483646 h 907"/>
                  <a:gd name="T16" fmla="*/ 2147483646 w 2169"/>
                  <a:gd name="T17" fmla="*/ 2147483646 h 907"/>
                  <a:gd name="T18" fmla="*/ 2147483646 w 2169"/>
                  <a:gd name="T19" fmla="*/ 2147483646 h 907"/>
                  <a:gd name="T20" fmla="*/ 2147483646 w 2169"/>
                  <a:gd name="T21" fmla="*/ 2147483646 h 907"/>
                  <a:gd name="T22" fmla="*/ 1953125000 w 2169"/>
                  <a:gd name="T23" fmla="*/ 380859375 h 907"/>
                  <a:gd name="T24" fmla="*/ 1630859375 w 2169"/>
                  <a:gd name="T25" fmla="*/ 380859375 h 907"/>
                  <a:gd name="T26" fmla="*/ 986328125 w 2169"/>
                  <a:gd name="T27" fmla="*/ 0 h 9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2" name="Google Shape;4031;p25"/>
              <p:cNvSpPr>
                <a:spLocks/>
              </p:cNvSpPr>
              <p:nvPr/>
            </p:nvSpPr>
            <p:spPr bwMode="auto">
              <a:xfrm>
                <a:off x="217450" y="4837250"/>
                <a:ext cx="90100" cy="35875"/>
              </a:xfrm>
              <a:custGeom>
                <a:avLst/>
                <a:gdLst>
                  <a:gd name="T0" fmla="*/ 1962890625 w 3604"/>
                  <a:gd name="T1" fmla="*/ 0 h 1435"/>
                  <a:gd name="T2" fmla="*/ 332031250 w 3604"/>
                  <a:gd name="T3" fmla="*/ 654296875 h 1435"/>
                  <a:gd name="T4" fmla="*/ 654296875 w 3604"/>
                  <a:gd name="T5" fmla="*/ 1953125000 h 1435"/>
                  <a:gd name="T6" fmla="*/ 2147483646 w 3604"/>
                  <a:gd name="T7" fmla="*/ 2147483646 h 1435"/>
                  <a:gd name="T8" fmla="*/ 2147483646 w 3604"/>
                  <a:gd name="T9" fmla="*/ 2147483646 h 1435"/>
                  <a:gd name="T10" fmla="*/ 2147483646 w 3604"/>
                  <a:gd name="T11" fmla="*/ 2147483646 h 1435"/>
                  <a:gd name="T12" fmla="*/ 2147483646 w 3604"/>
                  <a:gd name="T13" fmla="*/ 2147483646 h 1435"/>
                  <a:gd name="T14" fmla="*/ 2147483646 w 3604"/>
                  <a:gd name="T15" fmla="*/ 2147483646 h 1435"/>
                  <a:gd name="T16" fmla="*/ 2147483646 w 3604"/>
                  <a:gd name="T17" fmla="*/ 2147483646 h 1435"/>
                  <a:gd name="T18" fmla="*/ 2147483646 w 3604"/>
                  <a:gd name="T19" fmla="*/ 2147483646 h 1435"/>
                  <a:gd name="T20" fmla="*/ 2147483646 w 3604"/>
                  <a:gd name="T21" fmla="*/ 2147483646 h 1435"/>
                  <a:gd name="T22" fmla="*/ 2147483646 w 3604"/>
                  <a:gd name="T23" fmla="*/ 2147483646 h 1435"/>
                  <a:gd name="T24" fmla="*/ 2147483646 w 3604"/>
                  <a:gd name="T25" fmla="*/ 2147483646 h 1435"/>
                  <a:gd name="T26" fmla="*/ 2147483646 w 3604"/>
                  <a:gd name="T27" fmla="*/ 0 h 1435"/>
                  <a:gd name="T28" fmla="*/ 1962890625 w 3604"/>
                  <a:gd name="T29" fmla="*/ 0 h 14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3" name="Google Shape;4032;p25"/>
              <p:cNvSpPr>
                <a:spLocks/>
              </p:cNvSpPr>
              <p:nvPr/>
            </p:nvSpPr>
            <p:spPr bwMode="auto">
              <a:xfrm>
                <a:off x="247475" y="4918475"/>
                <a:ext cx="91750" cy="33875"/>
              </a:xfrm>
              <a:custGeom>
                <a:avLst/>
                <a:gdLst>
                  <a:gd name="T0" fmla="*/ 478515625 w 3670"/>
                  <a:gd name="T1" fmla="*/ 0 h 1355"/>
                  <a:gd name="T2" fmla="*/ 332031250 w 3670"/>
                  <a:gd name="T3" fmla="*/ 195312500 h 1355"/>
                  <a:gd name="T4" fmla="*/ 654296875 w 3670"/>
                  <a:gd name="T5" fmla="*/ 1494140625 h 1355"/>
                  <a:gd name="T6" fmla="*/ 2147483646 w 3670"/>
                  <a:gd name="T7" fmla="*/ 2147483646 h 1355"/>
                  <a:gd name="T8" fmla="*/ 2147483646 w 3670"/>
                  <a:gd name="T9" fmla="*/ 2147483646 h 1355"/>
                  <a:gd name="T10" fmla="*/ 2147483646 w 3670"/>
                  <a:gd name="T11" fmla="*/ 2147483646 h 1355"/>
                  <a:gd name="T12" fmla="*/ 2147483646 w 3670"/>
                  <a:gd name="T13" fmla="*/ 2147483646 h 1355"/>
                  <a:gd name="T14" fmla="*/ 2147483646 w 3670"/>
                  <a:gd name="T15" fmla="*/ 2147483646 h 1355"/>
                  <a:gd name="T16" fmla="*/ 2147483646 w 3670"/>
                  <a:gd name="T17" fmla="*/ 2147483646 h 1355"/>
                  <a:gd name="T18" fmla="*/ 2147483646 w 3670"/>
                  <a:gd name="T19" fmla="*/ 2147483646 h 1355"/>
                  <a:gd name="T20" fmla="*/ 2147483646 w 3670"/>
                  <a:gd name="T21" fmla="*/ 2147483646 h 1355"/>
                  <a:gd name="T22" fmla="*/ 2147483646 w 3670"/>
                  <a:gd name="T23" fmla="*/ 2147483646 h 1355"/>
                  <a:gd name="T24" fmla="*/ 2147483646 w 3670"/>
                  <a:gd name="T25" fmla="*/ 2147483646 h 1355"/>
                  <a:gd name="T26" fmla="*/ 2147483646 w 3670"/>
                  <a:gd name="T27" fmla="*/ 2147483646 h 1355"/>
                  <a:gd name="T28" fmla="*/ 2147483646 w 3670"/>
                  <a:gd name="T29" fmla="*/ 2147483646 h 1355"/>
                  <a:gd name="T30" fmla="*/ 2147483646 w 3670"/>
                  <a:gd name="T31" fmla="*/ 2147483646 h 1355"/>
                  <a:gd name="T32" fmla="*/ 2147483646 w 3670"/>
                  <a:gd name="T33" fmla="*/ 2147483646 h 1355"/>
                  <a:gd name="T34" fmla="*/ 2147483646 w 3670"/>
                  <a:gd name="T35" fmla="*/ 2147483646 h 1355"/>
                  <a:gd name="T36" fmla="*/ 2147483646 w 3670"/>
                  <a:gd name="T37" fmla="*/ 2147483646 h 1355"/>
                  <a:gd name="T38" fmla="*/ 1962890625 w 3670"/>
                  <a:gd name="T39" fmla="*/ 849609375 h 1355"/>
                  <a:gd name="T40" fmla="*/ 1630859375 w 3670"/>
                  <a:gd name="T41" fmla="*/ 849609375 h 1355"/>
                  <a:gd name="T42" fmla="*/ 478515625 w 3670"/>
                  <a:gd name="T43" fmla="*/ 0 h 13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4" name="Google Shape;4033;p25"/>
              <p:cNvSpPr>
                <a:spLocks/>
              </p:cNvSpPr>
              <p:nvPr/>
            </p:nvSpPr>
            <p:spPr bwMode="auto">
              <a:xfrm>
                <a:off x="282500" y="4993175"/>
                <a:ext cx="97600" cy="28375"/>
              </a:xfrm>
              <a:custGeom>
                <a:avLst/>
                <a:gdLst>
                  <a:gd name="T0" fmla="*/ 2147483646 w 3904"/>
                  <a:gd name="T1" fmla="*/ 9765625 h 1135"/>
                  <a:gd name="T2" fmla="*/ 654296875 w 3904"/>
                  <a:gd name="T3" fmla="*/ 986328125 h 1135"/>
                  <a:gd name="T4" fmla="*/ 976562500 w 3904"/>
                  <a:gd name="T5" fmla="*/ 1962890625 h 1135"/>
                  <a:gd name="T6" fmla="*/ 2147483646 w 3904"/>
                  <a:gd name="T7" fmla="*/ 2147483646 h 1135"/>
                  <a:gd name="T8" fmla="*/ 2147483646 w 3904"/>
                  <a:gd name="T9" fmla="*/ 2147483646 h 1135"/>
                  <a:gd name="T10" fmla="*/ 2147483646 w 3904"/>
                  <a:gd name="T11" fmla="*/ 2147483646 h 1135"/>
                  <a:gd name="T12" fmla="*/ 2147483646 w 3904"/>
                  <a:gd name="T13" fmla="*/ 2147483646 h 1135"/>
                  <a:gd name="T14" fmla="*/ 2147483646 w 3904"/>
                  <a:gd name="T15" fmla="*/ 2147483646 h 1135"/>
                  <a:gd name="T16" fmla="*/ 2147483646 w 3904"/>
                  <a:gd name="T17" fmla="*/ 2147483646 h 1135"/>
                  <a:gd name="T18" fmla="*/ 2147483646 w 3904"/>
                  <a:gd name="T19" fmla="*/ 2147483646 h 1135"/>
                  <a:gd name="T20" fmla="*/ 2147483646 w 3904"/>
                  <a:gd name="T21" fmla="*/ 2147483646 h 1135"/>
                  <a:gd name="T22" fmla="*/ 2147483646 w 3904"/>
                  <a:gd name="T23" fmla="*/ 2147483646 h 1135"/>
                  <a:gd name="T24" fmla="*/ 2147483646 w 3904"/>
                  <a:gd name="T25" fmla="*/ 2147483646 h 1135"/>
                  <a:gd name="T26" fmla="*/ 2147483646 w 3904"/>
                  <a:gd name="T27" fmla="*/ 2147483646 h 1135"/>
                  <a:gd name="T28" fmla="*/ 2147483646 w 3904"/>
                  <a:gd name="T29" fmla="*/ 2147483646 h 1135"/>
                  <a:gd name="T30" fmla="*/ 2147483646 w 3904"/>
                  <a:gd name="T31" fmla="*/ 986328125 h 1135"/>
                  <a:gd name="T32" fmla="*/ 2147483646 w 3904"/>
                  <a:gd name="T33" fmla="*/ 9765625 h 1135"/>
                  <a:gd name="T34" fmla="*/ 2147483646 w 3904"/>
                  <a:gd name="T35" fmla="*/ 9765625 h 11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lnTo>
                      <a:pt x="234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5" name="Google Shape;4034;p25"/>
            <p:cNvGrpSpPr>
              <a:grpSpLocks/>
            </p:cNvGrpSpPr>
            <p:nvPr/>
          </p:nvGrpSpPr>
          <p:grpSpPr bwMode="auto"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106" name="Google Shape;4035;p25"/>
              <p:cNvSpPr>
                <a:spLocks/>
              </p:cNvSpPr>
              <p:nvPr/>
            </p:nvSpPr>
            <p:spPr bwMode="auto">
              <a:xfrm>
                <a:off x="1496500" y="3472875"/>
                <a:ext cx="500400" cy="2154175"/>
              </a:xfrm>
              <a:custGeom>
                <a:avLst/>
                <a:gdLst>
                  <a:gd name="T0" fmla="*/ 2147483646 w 20016"/>
                  <a:gd name="T1" fmla="*/ 9765625 h 86167"/>
                  <a:gd name="T2" fmla="*/ 2147483646 w 20016"/>
                  <a:gd name="T3" fmla="*/ 2147483646 h 86167"/>
                  <a:gd name="T4" fmla="*/ 2147483646 w 20016"/>
                  <a:gd name="T5" fmla="*/ 2147483646 h 86167"/>
                  <a:gd name="T6" fmla="*/ 2147483646 w 20016"/>
                  <a:gd name="T7" fmla="*/ 2147483646 h 86167"/>
                  <a:gd name="T8" fmla="*/ 2147483646 w 20016"/>
                  <a:gd name="T9" fmla="*/ 2147483646 h 86167"/>
                  <a:gd name="T10" fmla="*/ 2147483646 w 20016"/>
                  <a:gd name="T11" fmla="*/ 2147483646 h 86167"/>
                  <a:gd name="T12" fmla="*/ 2147483646 w 20016"/>
                  <a:gd name="T13" fmla="*/ 2147483646 h 86167"/>
                  <a:gd name="T14" fmla="*/ 2147483646 w 20016"/>
                  <a:gd name="T15" fmla="*/ 2147483646 h 86167"/>
                  <a:gd name="T16" fmla="*/ 2147483646 w 20016"/>
                  <a:gd name="T17" fmla="*/ 2147483646 h 86167"/>
                  <a:gd name="T18" fmla="*/ 2147483646 w 20016"/>
                  <a:gd name="T19" fmla="*/ 2147483646 h 86167"/>
                  <a:gd name="T20" fmla="*/ 2147483646 w 20016"/>
                  <a:gd name="T21" fmla="*/ 2147483646 h 86167"/>
                  <a:gd name="T22" fmla="*/ 2147483646 w 20016"/>
                  <a:gd name="T23" fmla="*/ 2147483646 h 86167"/>
                  <a:gd name="T24" fmla="*/ 2147483646 w 20016"/>
                  <a:gd name="T25" fmla="*/ 2147483646 h 86167"/>
                  <a:gd name="T26" fmla="*/ 2147483646 w 20016"/>
                  <a:gd name="T27" fmla="*/ 2147483646 h 86167"/>
                  <a:gd name="T28" fmla="*/ 2147483646 w 20016"/>
                  <a:gd name="T29" fmla="*/ 2147483646 h 86167"/>
                  <a:gd name="T30" fmla="*/ 2147483646 w 20016"/>
                  <a:gd name="T31" fmla="*/ 2147483646 h 86167"/>
                  <a:gd name="T32" fmla="*/ 2147483646 w 20016"/>
                  <a:gd name="T33" fmla="*/ 2147483646 h 86167"/>
                  <a:gd name="T34" fmla="*/ 2147483646 w 20016"/>
                  <a:gd name="T35" fmla="*/ 9765625 h 86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4036;p25"/>
              <p:cNvSpPr/>
              <p:nvPr/>
            </p:nvSpPr>
            <p:spPr>
              <a:xfrm>
                <a:off x="1454528" y="2846215"/>
                <a:ext cx="387474" cy="860250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4037;p25"/>
              <p:cNvSpPr/>
              <p:nvPr/>
            </p:nvSpPr>
            <p:spPr>
              <a:xfrm>
                <a:off x="1842399" y="3214018"/>
                <a:ext cx="816067" cy="506029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4038;p25"/>
              <p:cNvSpPr/>
              <p:nvPr/>
            </p:nvSpPr>
            <p:spPr>
              <a:xfrm>
                <a:off x="1840975" y="2702885"/>
                <a:ext cx="555115" cy="1002571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10" name="Google Shape;4039;p25"/>
              <p:cNvSpPr>
                <a:spLocks/>
              </p:cNvSpPr>
              <p:nvPr/>
            </p:nvSpPr>
            <p:spPr bwMode="auto">
              <a:xfrm>
                <a:off x="1622175" y="3178400"/>
                <a:ext cx="191775" cy="467700"/>
              </a:xfrm>
              <a:custGeom>
                <a:avLst/>
                <a:gdLst>
                  <a:gd name="T0" fmla="*/ 1240234375 w 7671"/>
                  <a:gd name="T1" fmla="*/ 9765625 h 18708"/>
                  <a:gd name="T2" fmla="*/ 478515625 w 7671"/>
                  <a:gd name="T3" fmla="*/ 2147483646 h 18708"/>
                  <a:gd name="T4" fmla="*/ 2147483646 w 7671"/>
                  <a:gd name="T5" fmla="*/ 2147483646 h 18708"/>
                  <a:gd name="T6" fmla="*/ 2147483646 w 7671"/>
                  <a:gd name="T7" fmla="*/ 2147483646 h 18708"/>
                  <a:gd name="T8" fmla="*/ 2147483646 w 7671"/>
                  <a:gd name="T9" fmla="*/ 2147483646 h 18708"/>
                  <a:gd name="T10" fmla="*/ 2147483646 w 7671"/>
                  <a:gd name="T11" fmla="*/ 2147483646 h 18708"/>
                  <a:gd name="T12" fmla="*/ 2147483646 w 7671"/>
                  <a:gd name="T13" fmla="*/ 2147483646 h 18708"/>
                  <a:gd name="T14" fmla="*/ 2147483646 w 7671"/>
                  <a:gd name="T15" fmla="*/ 2147483646 h 18708"/>
                  <a:gd name="T16" fmla="*/ 1240234375 w 7671"/>
                  <a:gd name="T17" fmla="*/ 9765625 h 187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1" name="Google Shape;4040;p25"/>
              <p:cNvSpPr>
                <a:spLocks/>
              </p:cNvSpPr>
              <p:nvPr/>
            </p:nvSpPr>
            <p:spPr bwMode="auto">
              <a:xfrm>
                <a:off x="1840300" y="3049625"/>
                <a:ext cx="196325" cy="607200"/>
              </a:xfrm>
              <a:custGeom>
                <a:avLst/>
                <a:gdLst>
                  <a:gd name="T0" fmla="*/ 2147483646 w 7853"/>
                  <a:gd name="T1" fmla="*/ 9765625 h 24288"/>
                  <a:gd name="T2" fmla="*/ 2147483646 w 7853"/>
                  <a:gd name="T3" fmla="*/ 2147483646 h 24288"/>
                  <a:gd name="T4" fmla="*/ 2147483646 w 7853"/>
                  <a:gd name="T5" fmla="*/ 2147483646 h 24288"/>
                  <a:gd name="T6" fmla="*/ 1660156250 w 7853"/>
                  <a:gd name="T7" fmla="*/ 2147483646 h 24288"/>
                  <a:gd name="T8" fmla="*/ 2147483646 w 7853"/>
                  <a:gd name="T9" fmla="*/ 2147483646 h 24288"/>
                  <a:gd name="T10" fmla="*/ 2147483646 w 7853"/>
                  <a:gd name="T11" fmla="*/ 2147483646 h 24288"/>
                  <a:gd name="T12" fmla="*/ 2147483646 w 7853"/>
                  <a:gd name="T13" fmla="*/ 2147483646 h 24288"/>
                  <a:gd name="T14" fmla="*/ 2147483646 w 7853"/>
                  <a:gd name="T15" fmla="*/ 2147483646 h 24288"/>
                  <a:gd name="T16" fmla="*/ 2147483646 w 7853"/>
                  <a:gd name="T17" fmla="*/ 9765625 h 242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4041;p25"/>
              <p:cNvSpPr>
                <a:spLocks/>
              </p:cNvSpPr>
              <p:nvPr/>
            </p:nvSpPr>
            <p:spPr bwMode="auto">
              <a:xfrm>
                <a:off x="1895325" y="3305875"/>
                <a:ext cx="190450" cy="311450"/>
              </a:xfrm>
              <a:custGeom>
                <a:avLst/>
                <a:gdLst>
                  <a:gd name="T0" fmla="*/ 2147483646 w 7618"/>
                  <a:gd name="T1" fmla="*/ 0 h 12458"/>
                  <a:gd name="T2" fmla="*/ 2147483646 w 7618"/>
                  <a:gd name="T3" fmla="*/ 1162109375 h 12458"/>
                  <a:gd name="T4" fmla="*/ 2147483646 w 7618"/>
                  <a:gd name="T5" fmla="*/ 2147483646 h 12458"/>
                  <a:gd name="T6" fmla="*/ 2147483646 w 7618"/>
                  <a:gd name="T7" fmla="*/ 2147483646 h 12458"/>
                  <a:gd name="T8" fmla="*/ 2147483646 w 7618"/>
                  <a:gd name="T9" fmla="*/ 2147483646 h 12458"/>
                  <a:gd name="T10" fmla="*/ 2147483646 w 7618"/>
                  <a:gd name="T11" fmla="*/ 2147483646 h 12458"/>
                  <a:gd name="T12" fmla="*/ 2147483646 w 7618"/>
                  <a:gd name="T13" fmla="*/ 0 h 124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4042;p25"/>
              <p:cNvSpPr>
                <a:spLocks/>
              </p:cNvSpPr>
              <p:nvPr/>
            </p:nvSpPr>
            <p:spPr bwMode="auto">
              <a:xfrm>
                <a:off x="1811100" y="3396375"/>
                <a:ext cx="613400" cy="344950"/>
              </a:xfrm>
              <a:custGeom>
                <a:avLst/>
                <a:gdLst>
                  <a:gd name="T0" fmla="*/ 2147483646 w 24536"/>
                  <a:gd name="T1" fmla="*/ 0 h 13798"/>
                  <a:gd name="T2" fmla="*/ 2147483646 w 24536"/>
                  <a:gd name="T3" fmla="*/ 839843750 h 13798"/>
                  <a:gd name="T4" fmla="*/ 2147483646 w 24536"/>
                  <a:gd name="T5" fmla="*/ 2147483646 h 13798"/>
                  <a:gd name="T6" fmla="*/ 2147483646 w 24536"/>
                  <a:gd name="T7" fmla="*/ 2147483646 h 13798"/>
                  <a:gd name="T8" fmla="*/ 2147483646 w 24536"/>
                  <a:gd name="T9" fmla="*/ 2147483646 h 13798"/>
                  <a:gd name="T10" fmla="*/ 2147483646 w 24536"/>
                  <a:gd name="T11" fmla="*/ 2147483646 h 13798"/>
                  <a:gd name="T12" fmla="*/ 2147483646 w 24536"/>
                  <a:gd name="T13" fmla="*/ 2147483646 h 13798"/>
                  <a:gd name="T14" fmla="*/ 2147483646 w 24536"/>
                  <a:gd name="T15" fmla="*/ 2147483646 h 13798"/>
                  <a:gd name="T16" fmla="*/ 2147483646 w 24536"/>
                  <a:gd name="T17" fmla="*/ 2147483646 h 13798"/>
                  <a:gd name="T18" fmla="*/ 2147483646 w 24536"/>
                  <a:gd name="T19" fmla="*/ 2147483646 h 13798"/>
                  <a:gd name="T20" fmla="*/ 2147483646 w 24536"/>
                  <a:gd name="T21" fmla="*/ 2147483646 h 13798"/>
                  <a:gd name="T22" fmla="*/ 2147483646 w 24536"/>
                  <a:gd name="T23" fmla="*/ 2147483646 h 13798"/>
                  <a:gd name="T24" fmla="*/ 2147483646 w 24536"/>
                  <a:gd name="T25" fmla="*/ 2147483646 h 13798"/>
                  <a:gd name="T26" fmla="*/ 2147483646 w 24536"/>
                  <a:gd name="T27" fmla="*/ 0 h 137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4043;p25"/>
              <p:cNvSpPr>
                <a:spLocks/>
              </p:cNvSpPr>
              <p:nvPr/>
            </p:nvSpPr>
            <p:spPr bwMode="auto">
              <a:xfrm>
                <a:off x="1661400" y="3547725"/>
                <a:ext cx="382250" cy="258150"/>
              </a:xfrm>
              <a:custGeom>
                <a:avLst/>
                <a:gdLst>
                  <a:gd name="T0" fmla="*/ 2147483646 w 15290"/>
                  <a:gd name="T1" fmla="*/ 9765625 h 10326"/>
                  <a:gd name="T2" fmla="*/ 2147483646 w 15290"/>
                  <a:gd name="T3" fmla="*/ 488281250 h 10326"/>
                  <a:gd name="T4" fmla="*/ 2147483646 w 15290"/>
                  <a:gd name="T5" fmla="*/ 2147483646 h 10326"/>
                  <a:gd name="T6" fmla="*/ 2147483646 w 15290"/>
                  <a:gd name="T7" fmla="*/ 2147483646 h 10326"/>
                  <a:gd name="T8" fmla="*/ 2147483646 w 15290"/>
                  <a:gd name="T9" fmla="*/ 2147483646 h 10326"/>
                  <a:gd name="T10" fmla="*/ 2147483646 w 15290"/>
                  <a:gd name="T11" fmla="*/ 2147483646 h 10326"/>
                  <a:gd name="T12" fmla="*/ 2147483646 w 15290"/>
                  <a:gd name="T13" fmla="*/ 2147483646 h 10326"/>
                  <a:gd name="T14" fmla="*/ 2147483646 w 15290"/>
                  <a:gd name="T15" fmla="*/ 2147483646 h 10326"/>
                  <a:gd name="T16" fmla="*/ 2147483646 w 15290"/>
                  <a:gd name="T17" fmla="*/ 2147483646 h 10326"/>
                  <a:gd name="T18" fmla="*/ 2147483646 w 15290"/>
                  <a:gd name="T19" fmla="*/ 2147483646 h 10326"/>
                  <a:gd name="T20" fmla="*/ 2147483646 w 15290"/>
                  <a:gd name="T21" fmla="*/ 2147483646 h 10326"/>
                  <a:gd name="T22" fmla="*/ 2147483646 w 15290"/>
                  <a:gd name="T23" fmla="*/ 2147483646 h 10326"/>
                  <a:gd name="T24" fmla="*/ 2147483646 w 15290"/>
                  <a:gd name="T25" fmla="*/ 2147483646 h 10326"/>
                  <a:gd name="T26" fmla="*/ 2147483646 w 15290"/>
                  <a:gd name="T27" fmla="*/ 2147483646 h 10326"/>
                  <a:gd name="T28" fmla="*/ 2147483646 w 15290"/>
                  <a:gd name="T29" fmla="*/ 2147483646 h 10326"/>
                  <a:gd name="T30" fmla="*/ 2147483646 w 15290"/>
                  <a:gd name="T31" fmla="*/ 2147483646 h 10326"/>
                  <a:gd name="T32" fmla="*/ 2147483646 w 15290"/>
                  <a:gd name="T33" fmla="*/ 9765625 h 103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6" name="Google Shape;4044;p25"/>
            <p:cNvGrpSpPr>
              <a:grpSpLocks/>
            </p:cNvGrpSpPr>
            <p:nvPr/>
          </p:nvGrpSpPr>
          <p:grpSpPr bwMode="auto"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100" name="Google Shape;4045;p25"/>
              <p:cNvSpPr>
                <a:spLocks/>
              </p:cNvSpPr>
              <p:nvPr/>
            </p:nvSpPr>
            <p:spPr bwMode="auto">
              <a:xfrm>
                <a:off x="-142600" y="4343675"/>
                <a:ext cx="1137600" cy="1070850"/>
              </a:xfrm>
              <a:custGeom>
                <a:avLst/>
                <a:gdLst>
                  <a:gd name="T0" fmla="*/ 2147483646 w 45504"/>
                  <a:gd name="T1" fmla="*/ 0 h 42834"/>
                  <a:gd name="T2" fmla="*/ 2147483646 w 45504"/>
                  <a:gd name="T3" fmla="*/ 2147483646 h 42834"/>
                  <a:gd name="T4" fmla="*/ 2147483646 w 45504"/>
                  <a:gd name="T5" fmla="*/ 2147483646 h 42834"/>
                  <a:gd name="T6" fmla="*/ 2147483646 w 45504"/>
                  <a:gd name="T7" fmla="*/ 2147483646 h 42834"/>
                  <a:gd name="T8" fmla="*/ 2147483646 w 45504"/>
                  <a:gd name="T9" fmla="*/ 2147483646 h 42834"/>
                  <a:gd name="T10" fmla="*/ 2147483646 w 45504"/>
                  <a:gd name="T11" fmla="*/ 2147483646 h 42834"/>
                  <a:gd name="T12" fmla="*/ 2147483646 w 45504"/>
                  <a:gd name="T13" fmla="*/ 2147483646 h 42834"/>
                  <a:gd name="T14" fmla="*/ 2147483646 w 45504"/>
                  <a:gd name="T15" fmla="*/ 2147483646 h 42834"/>
                  <a:gd name="T16" fmla="*/ 2147483646 w 45504"/>
                  <a:gd name="T17" fmla="*/ 2147483646 h 42834"/>
                  <a:gd name="T18" fmla="*/ 2147483646 w 45504"/>
                  <a:gd name="T19" fmla="*/ 2147483646 h 42834"/>
                  <a:gd name="T20" fmla="*/ 2147483646 w 45504"/>
                  <a:gd name="T21" fmla="*/ 2147483646 h 42834"/>
                  <a:gd name="T22" fmla="*/ 2147483646 w 45504"/>
                  <a:gd name="T23" fmla="*/ 2147483646 h 42834"/>
                  <a:gd name="T24" fmla="*/ 2147483646 w 45504"/>
                  <a:gd name="T25" fmla="*/ 2147483646 h 42834"/>
                  <a:gd name="T26" fmla="*/ 2147483646 w 45504"/>
                  <a:gd name="T27" fmla="*/ 2147483646 h 42834"/>
                  <a:gd name="T28" fmla="*/ 2147483646 w 45504"/>
                  <a:gd name="T29" fmla="*/ 2147483646 h 42834"/>
                  <a:gd name="T30" fmla="*/ 2147483646 w 45504"/>
                  <a:gd name="T31" fmla="*/ 2147483646 h 42834"/>
                  <a:gd name="T32" fmla="*/ 2147483646 w 45504"/>
                  <a:gd name="T33" fmla="*/ 2147483646 h 42834"/>
                  <a:gd name="T34" fmla="*/ 2147483646 w 45504"/>
                  <a:gd name="T35" fmla="*/ 2147483646 h 42834"/>
                  <a:gd name="T36" fmla="*/ 2147483646 w 45504"/>
                  <a:gd name="T37" fmla="*/ 2147483646 h 42834"/>
                  <a:gd name="T38" fmla="*/ 2147483646 w 45504"/>
                  <a:gd name="T39" fmla="*/ 2147483646 h 42834"/>
                  <a:gd name="T40" fmla="*/ 2147483646 w 45504"/>
                  <a:gd name="T41" fmla="*/ 2147483646 h 42834"/>
                  <a:gd name="T42" fmla="*/ 2147483646 w 45504"/>
                  <a:gd name="T43" fmla="*/ 2147483646 h 42834"/>
                  <a:gd name="T44" fmla="*/ 2147483646 w 45504"/>
                  <a:gd name="T45" fmla="*/ 2147483646 h 42834"/>
                  <a:gd name="T46" fmla="*/ 2147483646 w 45504"/>
                  <a:gd name="T47" fmla="*/ 2147483646 h 42834"/>
                  <a:gd name="T48" fmla="*/ 2147483646 w 45504"/>
                  <a:gd name="T49" fmla="*/ 2138671875 h 42834"/>
                  <a:gd name="T50" fmla="*/ 2147483646 w 45504"/>
                  <a:gd name="T51" fmla="*/ 0 h 428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4046;p25"/>
              <p:cNvSpPr>
                <a:spLocks/>
              </p:cNvSpPr>
              <p:nvPr/>
            </p:nvSpPr>
            <p:spPr bwMode="auto">
              <a:xfrm>
                <a:off x="-39150" y="4392300"/>
                <a:ext cx="1116400" cy="1127500"/>
              </a:xfrm>
              <a:custGeom>
                <a:avLst/>
                <a:gdLst>
                  <a:gd name="T0" fmla="*/ 791015625 w 44656"/>
                  <a:gd name="T1" fmla="*/ 0 h 45100"/>
                  <a:gd name="T2" fmla="*/ 2147483646 w 44656"/>
                  <a:gd name="T3" fmla="*/ 2147483646 h 45100"/>
                  <a:gd name="T4" fmla="*/ 2147483646 w 44656"/>
                  <a:gd name="T5" fmla="*/ 2147483646 h 45100"/>
                  <a:gd name="T6" fmla="*/ 2147483646 w 44656"/>
                  <a:gd name="T7" fmla="*/ 2147483646 h 45100"/>
                  <a:gd name="T8" fmla="*/ 2147483646 w 44656"/>
                  <a:gd name="T9" fmla="*/ 2147483646 h 45100"/>
                  <a:gd name="T10" fmla="*/ 2147483646 w 44656"/>
                  <a:gd name="T11" fmla="*/ 2147483646 h 45100"/>
                  <a:gd name="T12" fmla="*/ 2147483646 w 44656"/>
                  <a:gd name="T13" fmla="*/ 2147483646 h 45100"/>
                  <a:gd name="T14" fmla="*/ 791015625 w 44656"/>
                  <a:gd name="T15" fmla="*/ 0 h 451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4047;p25"/>
              <p:cNvSpPr>
                <a:spLocks/>
              </p:cNvSpPr>
              <p:nvPr/>
            </p:nvSpPr>
            <p:spPr bwMode="auto">
              <a:xfrm>
                <a:off x="132700" y="4811575"/>
                <a:ext cx="526200" cy="190100"/>
              </a:xfrm>
              <a:custGeom>
                <a:avLst/>
                <a:gdLst>
                  <a:gd name="T0" fmla="*/ 1523437500 w 21048"/>
                  <a:gd name="T1" fmla="*/ 0 h 7604"/>
                  <a:gd name="T2" fmla="*/ 2147483646 w 21048"/>
                  <a:gd name="T3" fmla="*/ 2147483646 h 7604"/>
                  <a:gd name="T4" fmla="*/ 2147483646 w 21048"/>
                  <a:gd name="T5" fmla="*/ 2147483646 h 7604"/>
                  <a:gd name="T6" fmla="*/ 2147483646 w 21048"/>
                  <a:gd name="T7" fmla="*/ 2147483646 h 7604"/>
                  <a:gd name="T8" fmla="*/ 2147483646 w 21048"/>
                  <a:gd name="T9" fmla="*/ 2147483646 h 7604"/>
                  <a:gd name="T10" fmla="*/ 2147483646 w 21048"/>
                  <a:gd name="T11" fmla="*/ 429687500 h 7604"/>
                  <a:gd name="T12" fmla="*/ 1523437500 w 21048"/>
                  <a:gd name="T13" fmla="*/ 0 h 76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4048;p25"/>
              <p:cNvSpPr>
                <a:spLocks/>
              </p:cNvSpPr>
              <p:nvPr/>
            </p:nvSpPr>
            <p:spPr bwMode="auto">
              <a:xfrm>
                <a:off x="395375" y="4531200"/>
                <a:ext cx="166350" cy="369350"/>
              </a:xfrm>
              <a:custGeom>
                <a:avLst/>
                <a:gdLst>
                  <a:gd name="T0" fmla="*/ 830078125 w 6654"/>
                  <a:gd name="T1" fmla="*/ 0 h 14774"/>
                  <a:gd name="T2" fmla="*/ 908203125 w 6654"/>
                  <a:gd name="T3" fmla="*/ 2147483646 h 14774"/>
                  <a:gd name="T4" fmla="*/ 2147483646 w 6654"/>
                  <a:gd name="T5" fmla="*/ 2147483646 h 14774"/>
                  <a:gd name="T6" fmla="*/ 2147483646 w 6654"/>
                  <a:gd name="T7" fmla="*/ 2147483646 h 14774"/>
                  <a:gd name="T8" fmla="*/ 2147483646 w 6654"/>
                  <a:gd name="T9" fmla="*/ 2147483646 h 14774"/>
                  <a:gd name="T10" fmla="*/ 2147483646 w 6654"/>
                  <a:gd name="T11" fmla="*/ 2147483646 h 14774"/>
                  <a:gd name="T12" fmla="*/ 2147483646 w 6654"/>
                  <a:gd name="T13" fmla="*/ 1318359375 h 14774"/>
                  <a:gd name="T14" fmla="*/ 830078125 w 6654"/>
                  <a:gd name="T15" fmla="*/ 0 h 147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4049;p25"/>
              <p:cNvSpPr>
                <a:spLocks/>
              </p:cNvSpPr>
              <p:nvPr/>
            </p:nvSpPr>
            <p:spPr bwMode="auto">
              <a:xfrm>
                <a:off x="742025" y="4779100"/>
                <a:ext cx="136825" cy="456825"/>
              </a:xfrm>
              <a:custGeom>
                <a:avLst/>
                <a:gdLst>
                  <a:gd name="T0" fmla="*/ 673828125 w 5473"/>
                  <a:gd name="T1" fmla="*/ 9765625 h 18273"/>
                  <a:gd name="T2" fmla="*/ 859375000 w 5473"/>
                  <a:gd name="T3" fmla="*/ 2147483646 h 18273"/>
                  <a:gd name="T4" fmla="*/ 2147483646 w 5473"/>
                  <a:gd name="T5" fmla="*/ 2147483646 h 18273"/>
                  <a:gd name="T6" fmla="*/ 2147483646 w 5473"/>
                  <a:gd name="T7" fmla="*/ 2147483646 h 18273"/>
                  <a:gd name="T8" fmla="*/ 2147483646 w 5473"/>
                  <a:gd name="T9" fmla="*/ 2147483646 h 18273"/>
                  <a:gd name="T10" fmla="*/ 2147483646 w 5473"/>
                  <a:gd name="T11" fmla="*/ 2147483646 h 18273"/>
                  <a:gd name="T12" fmla="*/ 2147483646 w 5473"/>
                  <a:gd name="T13" fmla="*/ 1835937500 h 18273"/>
                  <a:gd name="T14" fmla="*/ 673828125 w 5473"/>
                  <a:gd name="T15" fmla="*/ 9765625 h 182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4050;p25"/>
              <p:cNvSpPr>
                <a:spLocks/>
              </p:cNvSpPr>
              <p:nvPr/>
            </p:nvSpPr>
            <p:spPr bwMode="auto">
              <a:xfrm>
                <a:off x="357325" y="5209750"/>
                <a:ext cx="567750" cy="121425"/>
              </a:xfrm>
              <a:custGeom>
                <a:avLst/>
                <a:gdLst>
                  <a:gd name="T0" fmla="*/ 1601562500 w 22710"/>
                  <a:gd name="T1" fmla="*/ 0 h 4857"/>
                  <a:gd name="T2" fmla="*/ 2147483646 w 22710"/>
                  <a:gd name="T3" fmla="*/ 2147483646 h 4857"/>
                  <a:gd name="T4" fmla="*/ 2147483646 w 22710"/>
                  <a:gd name="T5" fmla="*/ 2147483646 h 4857"/>
                  <a:gd name="T6" fmla="*/ 2147483646 w 22710"/>
                  <a:gd name="T7" fmla="*/ 2147483646 h 4857"/>
                  <a:gd name="T8" fmla="*/ 2147483646 w 22710"/>
                  <a:gd name="T9" fmla="*/ 2147483646 h 4857"/>
                  <a:gd name="T10" fmla="*/ 2147483646 w 22710"/>
                  <a:gd name="T11" fmla="*/ 2147483646 h 4857"/>
                  <a:gd name="T12" fmla="*/ 2147483646 w 22710"/>
                  <a:gd name="T13" fmla="*/ 439453125 h 4857"/>
                  <a:gd name="T14" fmla="*/ 1601562500 w 22710"/>
                  <a:gd name="T15" fmla="*/ 0 h 48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7" name="Google Shape;4051;p25"/>
            <p:cNvGrpSpPr>
              <a:grpSpLocks/>
            </p:cNvGrpSpPr>
            <p:nvPr/>
          </p:nvGrpSpPr>
          <p:grpSpPr bwMode="auto"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82" name="Google Shape;4052;p25"/>
              <p:cNvSpPr>
                <a:spLocks/>
              </p:cNvSpPr>
              <p:nvPr/>
            </p:nvSpPr>
            <p:spPr bwMode="auto">
              <a:xfrm>
                <a:off x="5659200" y="3452725"/>
                <a:ext cx="289400" cy="1698550"/>
              </a:xfrm>
              <a:custGeom>
                <a:avLst/>
                <a:gdLst>
                  <a:gd name="T0" fmla="*/ 2147483646 w 11576"/>
                  <a:gd name="T1" fmla="*/ 9765625 h 67942"/>
                  <a:gd name="T2" fmla="*/ 2147483646 w 11576"/>
                  <a:gd name="T3" fmla="*/ 1708984375 h 67942"/>
                  <a:gd name="T4" fmla="*/ 2147483646 w 11576"/>
                  <a:gd name="T5" fmla="*/ 2147483646 h 67942"/>
                  <a:gd name="T6" fmla="*/ 2147483646 w 11576"/>
                  <a:gd name="T7" fmla="*/ 2147483646 h 67942"/>
                  <a:gd name="T8" fmla="*/ 1962890625 w 11576"/>
                  <a:gd name="T9" fmla="*/ 2147483646 h 67942"/>
                  <a:gd name="T10" fmla="*/ 2147483646 w 11576"/>
                  <a:gd name="T11" fmla="*/ 2147483646 h 67942"/>
                  <a:gd name="T12" fmla="*/ 2147483646 w 11576"/>
                  <a:gd name="T13" fmla="*/ 2147483646 h 67942"/>
                  <a:gd name="T14" fmla="*/ 2147483646 w 11576"/>
                  <a:gd name="T15" fmla="*/ 2147483646 h 67942"/>
                  <a:gd name="T16" fmla="*/ 2147483646 w 11576"/>
                  <a:gd name="T17" fmla="*/ 2147483646 h 67942"/>
                  <a:gd name="T18" fmla="*/ 2147483646 w 11576"/>
                  <a:gd name="T19" fmla="*/ 2147483646 h 67942"/>
                  <a:gd name="T20" fmla="*/ 2147483646 w 11576"/>
                  <a:gd name="T21" fmla="*/ 2147483646 h 67942"/>
                  <a:gd name="T22" fmla="*/ 2147483646 w 11576"/>
                  <a:gd name="T23" fmla="*/ 2147483646 h 67942"/>
                  <a:gd name="T24" fmla="*/ 2147483646 w 11576"/>
                  <a:gd name="T25" fmla="*/ 2147483646 h 67942"/>
                  <a:gd name="T26" fmla="*/ 2147483646 w 11576"/>
                  <a:gd name="T27" fmla="*/ 2147483646 h 67942"/>
                  <a:gd name="T28" fmla="*/ 2147483646 w 11576"/>
                  <a:gd name="T29" fmla="*/ 2147483646 h 67942"/>
                  <a:gd name="T30" fmla="*/ 2147483646 w 11576"/>
                  <a:gd name="T31" fmla="*/ 2147483646 h 67942"/>
                  <a:gd name="T32" fmla="*/ 2147483646 w 11576"/>
                  <a:gd name="T33" fmla="*/ 2147483646 h 67942"/>
                  <a:gd name="T34" fmla="*/ 2147483646 w 11576"/>
                  <a:gd name="T35" fmla="*/ 400390625 h 67942"/>
                  <a:gd name="T36" fmla="*/ 2147483646 w 11576"/>
                  <a:gd name="T37" fmla="*/ 9765625 h 679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4053;p25"/>
              <p:cNvSpPr>
                <a:spLocks/>
              </p:cNvSpPr>
              <p:nvPr/>
            </p:nvSpPr>
            <p:spPr bwMode="auto">
              <a:xfrm>
                <a:off x="5714250" y="3325575"/>
                <a:ext cx="120950" cy="196575"/>
              </a:xfrm>
              <a:custGeom>
                <a:avLst/>
                <a:gdLst>
                  <a:gd name="T0" fmla="*/ 2147483646 w 4838"/>
                  <a:gd name="T1" fmla="*/ 9765625 h 7863"/>
                  <a:gd name="T2" fmla="*/ 2147483646 w 4838"/>
                  <a:gd name="T3" fmla="*/ 2147483646 h 7863"/>
                  <a:gd name="T4" fmla="*/ 2147483646 w 4838"/>
                  <a:gd name="T5" fmla="*/ 2147483646 h 7863"/>
                  <a:gd name="T6" fmla="*/ 2147483646 w 4838"/>
                  <a:gd name="T7" fmla="*/ 2147483646 h 7863"/>
                  <a:gd name="T8" fmla="*/ 2147483646 w 4838"/>
                  <a:gd name="T9" fmla="*/ 2147483646 h 7863"/>
                  <a:gd name="T10" fmla="*/ 2147483646 w 4838"/>
                  <a:gd name="T11" fmla="*/ 2147483646 h 7863"/>
                  <a:gd name="T12" fmla="*/ 2147483646 w 4838"/>
                  <a:gd name="T13" fmla="*/ 2147483646 h 7863"/>
                  <a:gd name="T14" fmla="*/ 2147483646 w 4838"/>
                  <a:gd name="T15" fmla="*/ 878906250 h 7863"/>
                  <a:gd name="T16" fmla="*/ 2147483646 w 4838"/>
                  <a:gd name="T17" fmla="*/ 9765625 h 78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4054;p25"/>
              <p:cNvSpPr>
                <a:spLocks/>
              </p:cNvSpPr>
              <p:nvPr/>
            </p:nvSpPr>
            <p:spPr bwMode="auto">
              <a:xfrm>
                <a:off x="5896875" y="3533175"/>
                <a:ext cx="140675" cy="291700"/>
              </a:xfrm>
              <a:custGeom>
                <a:avLst/>
                <a:gdLst>
                  <a:gd name="T0" fmla="*/ 2147483646 w 5627"/>
                  <a:gd name="T1" fmla="*/ 9765625 h 11668"/>
                  <a:gd name="T2" fmla="*/ 2147483646 w 5627"/>
                  <a:gd name="T3" fmla="*/ 576171875 h 11668"/>
                  <a:gd name="T4" fmla="*/ 2147483646 w 5627"/>
                  <a:gd name="T5" fmla="*/ 2147483646 h 11668"/>
                  <a:gd name="T6" fmla="*/ 332031250 w 5627"/>
                  <a:gd name="T7" fmla="*/ 2147483646 h 11668"/>
                  <a:gd name="T8" fmla="*/ 2147483646 w 5627"/>
                  <a:gd name="T9" fmla="*/ 2147483646 h 11668"/>
                  <a:gd name="T10" fmla="*/ 2147483646 w 5627"/>
                  <a:gd name="T11" fmla="*/ 2147483646 h 11668"/>
                  <a:gd name="T12" fmla="*/ 2147483646 w 5627"/>
                  <a:gd name="T13" fmla="*/ 2147483646 h 11668"/>
                  <a:gd name="T14" fmla="*/ 2147483646 w 5627"/>
                  <a:gd name="T15" fmla="*/ 1230468750 h 11668"/>
                  <a:gd name="T16" fmla="*/ 2147483646 w 5627"/>
                  <a:gd name="T17" fmla="*/ 9765625 h 116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4055;p25"/>
              <p:cNvSpPr>
                <a:spLocks/>
              </p:cNvSpPr>
              <p:nvPr/>
            </p:nvSpPr>
            <p:spPr bwMode="auto">
              <a:xfrm>
                <a:off x="5985275" y="3457050"/>
                <a:ext cx="115950" cy="120975"/>
              </a:xfrm>
              <a:custGeom>
                <a:avLst/>
                <a:gdLst>
                  <a:gd name="T0" fmla="*/ 2147483646 w 4638"/>
                  <a:gd name="T1" fmla="*/ 9765625 h 4839"/>
                  <a:gd name="T2" fmla="*/ 2147483646 w 4638"/>
                  <a:gd name="T3" fmla="*/ 2147483646 h 4839"/>
                  <a:gd name="T4" fmla="*/ 9765625 w 4638"/>
                  <a:gd name="T5" fmla="*/ 2147483646 h 4839"/>
                  <a:gd name="T6" fmla="*/ 2147483646 w 4638"/>
                  <a:gd name="T7" fmla="*/ 2147483646 h 4839"/>
                  <a:gd name="T8" fmla="*/ 2147483646 w 4638"/>
                  <a:gd name="T9" fmla="*/ 2147483646 h 4839"/>
                  <a:gd name="T10" fmla="*/ 2147483646 w 4638"/>
                  <a:gd name="T11" fmla="*/ 341796875 h 4839"/>
                  <a:gd name="T12" fmla="*/ 2147483646 w 4638"/>
                  <a:gd name="T13" fmla="*/ 9765625 h 48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4056;p25"/>
              <p:cNvSpPr>
                <a:spLocks/>
              </p:cNvSpPr>
              <p:nvPr/>
            </p:nvSpPr>
            <p:spPr bwMode="auto">
              <a:xfrm>
                <a:off x="5754925" y="3677025"/>
                <a:ext cx="169250" cy="219250"/>
              </a:xfrm>
              <a:custGeom>
                <a:avLst/>
                <a:gdLst>
                  <a:gd name="T0" fmla="*/ 478515625 w 6770"/>
                  <a:gd name="T1" fmla="*/ 0 h 8770"/>
                  <a:gd name="T2" fmla="*/ 732421875 w 6770"/>
                  <a:gd name="T3" fmla="*/ 1064453125 h 8770"/>
                  <a:gd name="T4" fmla="*/ 2147483646 w 6770"/>
                  <a:gd name="T5" fmla="*/ 2147483646 h 8770"/>
                  <a:gd name="T6" fmla="*/ 2147483646 w 6770"/>
                  <a:gd name="T7" fmla="*/ 2147483646 h 8770"/>
                  <a:gd name="T8" fmla="*/ 2147483646 w 6770"/>
                  <a:gd name="T9" fmla="*/ 2147483646 h 8770"/>
                  <a:gd name="T10" fmla="*/ 2147483646 w 6770"/>
                  <a:gd name="T11" fmla="*/ 2147483646 h 8770"/>
                  <a:gd name="T12" fmla="*/ 2147483646 w 6770"/>
                  <a:gd name="T13" fmla="*/ 2147483646 h 8770"/>
                  <a:gd name="T14" fmla="*/ 1376953125 w 6770"/>
                  <a:gd name="T15" fmla="*/ 419921875 h 8770"/>
                  <a:gd name="T16" fmla="*/ 478515625 w 6770"/>
                  <a:gd name="T17" fmla="*/ 0 h 87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4057;p25"/>
              <p:cNvSpPr>
                <a:spLocks/>
              </p:cNvSpPr>
              <p:nvPr/>
            </p:nvSpPr>
            <p:spPr bwMode="auto">
              <a:xfrm>
                <a:off x="5693400" y="3603800"/>
                <a:ext cx="121775" cy="119325"/>
              </a:xfrm>
              <a:custGeom>
                <a:avLst/>
                <a:gdLst>
                  <a:gd name="T0" fmla="*/ 2147483646 w 4871"/>
                  <a:gd name="T1" fmla="*/ 9765625 h 4773"/>
                  <a:gd name="T2" fmla="*/ 2147483646 w 4871"/>
                  <a:gd name="T3" fmla="*/ 29296875 h 4773"/>
                  <a:gd name="T4" fmla="*/ 1630859375 w 4871"/>
                  <a:gd name="T5" fmla="*/ 2147483646 h 4773"/>
                  <a:gd name="T6" fmla="*/ 2147483646 w 4871"/>
                  <a:gd name="T7" fmla="*/ 2147483646 h 4773"/>
                  <a:gd name="T8" fmla="*/ 2147483646 w 4871"/>
                  <a:gd name="T9" fmla="*/ 2147483646 h 4773"/>
                  <a:gd name="T10" fmla="*/ 2147483646 w 4871"/>
                  <a:gd name="T11" fmla="*/ 2147483646 h 4773"/>
                  <a:gd name="T12" fmla="*/ 2147483646 w 4871"/>
                  <a:gd name="T13" fmla="*/ 2147483646 h 4773"/>
                  <a:gd name="T14" fmla="*/ 2147483646 w 4871"/>
                  <a:gd name="T15" fmla="*/ 9765625 h 47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4058;p25"/>
              <p:cNvSpPr>
                <a:spLocks/>
              </p:cNvSpPr>
              <p:nvPr/>
            </p:nvSpPr>
            <p:spPr bwMode="auto">
              <a:xfrm>
                <a:off x="5906450" y="3881700"/>
                <a:ext cx="178225" cy="202375"/>
              </a:xfrm>
              <a:custGeom>
                <a:avLst/>
                <a:gdLst>
                  <a:gd name="T0" fmla="*/ 2147483646 w 7129"/>
                  <a:gd name="T1" fmla="*/ 0 h 8095"/>
                  <a:gd name="T2" fmla="*/ 2147483646 w 7129"/>
                  <a:gd name="T3" fmla="*/ 273437500 h 8095"/>
                  <a:gd name="T4" fmla="*/ 2147483646 w 7129"/>
                  <a:gd name="T5" fmla="*/ 2147483646 h 8095"/>
                  <a:gd name="T6" fmla="*/ 2147483646 w 7129"/>
                  <a:gd name="T7" fmla="*/ 2147483646 h 8095"/>
                  <a:gd name="T8" fmla="*/ 2147483646 w 7129"/>
                  <a:gd name="T9" fmla="*/ 2147483646 h 8095"/>
                  <a:gd name="T10" fmla="*/ 2147483646 w 7129"/>
                  <a:gd name="T11" fmla="*/ 927734375 h 8095"/>
                  <a:gd name="T12" fmla="*/ 2147483646 w 7129"/>
                  <a:gd name="T13" fmla="*/ 0 h 80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4059;p25"/>
              <p:cNvSpPr>
                <a:spLocks/>
              </p:cNvSpPr>
              <p:nvPr/>
            </p:nvSpPr>
            <p:spPr bwMode="auto">
              <a:xfrm>
                <a:off x="5796800" y="3928475"/>
                <a:ext cx="101775" cy="298350"/>
              </a:xfrm>
              <a:custGeom>
                <a:avLst/>
                <a:gdLst>
                  <a:gd name="T0" fmla="*/ 1152343750 w 4071"/>
                  <a:gd name="T1" fmla="*/ 0 h 11934"/>
                  <a:gd name="T2" fmla="*/ 664062500 w 4071"/>
                  <a:gd name="T3" fmla="*/ 1220703125 h 11934"/>
                  <a:gd name="T4" fmla="*/ 2147483646 w 4071"/>
                  <a:gd name="T5" fmla="*/ 2147483646 h 11934"/>
                  <a:gd name="T6" fmla="*/ 2147483646 w 4071"/>
                  <a:gd name="T7" fmla="*/ 2147483646 h 11934"/>
                  <a:gd name="T8" fmla="*/ 2147483646 w 4071"/>
                  <a:gd name="T9" fmla="*/ 2147483646 h 11934"/>
                  <a:gd name="T10" fmla="*/ 2147483646 w 4071"/>
                  <a:gd name="T11" fmla="*/ 2147483646 h 11934"/>
                  <a:gd name="T12" fmla="*/ 2147483646 w 4071"/>
                  <a:gd name="T13" fmla="*/ 2147483646 h 11934"/>
                  <a:gd name="T14" fmla="*/ 2147483646 w 4071"/>
                  <a:gd name="T15" fmla="*/ 2147483646 h 11934"/>
                  <a:gd name="T16" fmla="*/ 2147483646 w 4071"/>
                  <a:gd name="T17" fmla="*/ 2147483646 h 11934"/>
                  <a:gd name="T18" fmla="*/ 2147483646 w 4071"/>
                  <a:gd name="T19" fmla="*/ 2147483646 h 11934"/>
                  <a:gd name="T20" fmla="*/ 2147483646 w 4071"/>
                  <a:gd name="T21" fmla="*/ 2147483646 h 11934"/>
                  <a:gd name="T22" fmla="*/ 1640625000 w 4071"/>
                  <a:gd name="T23" fmla="*/ 1220703125 h 11934"/>
                  <a:gd name="T24" fmla="*/ 1152343750 w 4071"/>
                  <a:gd name="T25" fmla="*/ 0 h 119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4060;p25"/>
              <p:cNvSpPr>
                <a:spLocks/>
              </p:cNvSpPr>
              <p:nvPr/>
            </p:nvSpPr>
            <p:spPr bwMode="auto">
              <a:xfrm>
                <a:off x="5819325" y="4099175"/>
                <a:ext cx="331575" cy="331150"/>
              </a:xfrm>
              <a:custGeom>
                <a:avLst/>
                <a:gdLst>
                  <a:gd name="T0" fmla="*/ 2147483646 w 13263"/>
                  <a:gd name="T1" fmla="*/ 9765625 h 13246"/>
                  <a:gd name="T2" fmla="*/ 2147483646 w 13263"/>
                  <a:gd name="T3" fmla="*/ 1318359375 h 13246"/>
                  <a:gd name="T4" fmla="*/ 2147483646 w 13263"/>
                  <a:gd name="T5" fmla="*/ 2147483646 h 13246"/>
                  <a:gd name="T6" fmla="*/ 986328125 w 13263"/>
                  <a:gd name="T7" fmla="*/ 2147483646 h 13246"/>
                  <a:gd name="T8" fmla="*/ 2147483646 w 13263"/>
                  <a:gd name="T9" fmla="*/ 2147483646 h 13246"/>
                  <a:gd name="T10" fmla="*/ 2147483646 w 13263"/>
                  <a:gd name="T11" fmla="*/ 2147483646 h 13246"/>
                  <a:gd name="T12" fmla="*/ 2147483646 w 13263"/>
                  <a:gd name="T13" fmla="*/ 2147483646 h 13246"/>
                  <a:gd name="T14" fmla="*/ 2147483646 w 13263"/>
                  <a:gd name="T15" fmla="*/ 1650390625 h 13246"/>
                  <a:gd name="T16" fmla="*/ 2147483646 w 13263"/>
                  <a:gd name="T17" fmla="*/ 9765625 h 13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4061;p25"/>
              <p:cNvSpPr>
                <a:spLocks/>
              </p:cNvSpPr>
              <p:nvPr/>
            </p:nvSpPr>
            <p:spPr bwMode="auto">
              <a:xfrm>
                <a:off x="5692575" y="4168225"/>
                <a:ext cx="110100" cy="363875"/>
              </a:xfrm>
              <a:custGeom>
                <a:avLst/>
                <a:gdLst>
                  <a:gd name="T0" fmla="*/ 2147483646 w 4404"/>
                  <a:gd name="T1" fmla="*/ 0 h 14555"/>
                  <a:gd name="T2" fmla="*/ 2147483646 w 4404"/>
                  <a:gd name="T3" fmla="*/ 1708984375 h 14555"/>
                  <a:gd name="T4" fmla="*/ 2147483646 w 4404"/>
                  <a:gd name="T5" fmla="*/ 2147483646 h 14555"/>
                  <a:gd name="T6" fmla="*/ 2147483646 w 4404"/>
                  <a:gd name="T7" fmla="*/ 2147483646 h 14555"/>
                  <a:gd name="T8" fmla="*/ 2147483646 w 4404"/>
                  <a:gd name="T9" fmla="*/ 2147483646 h 14555"/>
                  <a:gd name="T10" fmla="*/ 2147483646 w 4404"/>
                  <a:gd name="T11" fmla="*/ 2147483646 h 14555"/>
                  <a:gd name="T12" fmla="*/ 2147483646 w 4404"/>
                  <a:gd name="T13" fmla="*/ 2147483646 h 14555"/>
                  <a:gd name="T14" fmla="*/ 2147483646 w 4404"/>
                  <a:gd name="T15" fmla="*/ 2147483646 h 14555"/>
                  <a:gd name="T16" fmla="*/ 2147483646 w 4404"/>
                  <a:gd name="T17" fmla="*/ 1708984375 h 14555"/>
                  <a:gd name="T18" fmla="*/ 2147483646 w 4404"/>
                  <a:gd name="T19" fmla="*/ 0 h 145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4062;p25"/>
              <p:cNvSpPr>
                <a:spLocks/>
              </p:cNvSpPr>
              <p:nvPr/>
            </p:nvSpPr>
            <p:spPr bwMode="auto">
              <a:xfrm>
                <a:off x="5680900" y="4615725"/>
                <a:ext cx="271925" cy="264550"/>
              </a:xfrm>
              <a:custGeom>
                <a:avLst/>
                <a:gdLst>
                  <a:gd name="T0" fmla="*/ 2147483646 w 10877"/>
                  <a:gd name="T1" fmla="*/ 0 h 10582"/>
                  <a:gd name="T2" fmla="*/ 2147483646 w 10877"/>
                  <a:gd name="T3" fmla="*/ 1181640625 h 10582"/>
                  <a:gd name="T4" fmla="*/ 2147483646 w 10877"/>
                  <a:gd name="T5" fmla="*/ 2147483646 h 10582"/>
                  <a:gd name="T6" fmla="*/ 2147483646 w 10877"/>
                  <a:gd name="T7" fmla="*/ 2147483646 h 10582"/>
                  <a:gd name="T8" fmla="*/ 2147483646 w 10877"/>
                  <a:gd name="T9" fmla="*/ 2147483646 h 10582"/>
                  <a:gd name="T10" fmla="*/ 2147483646 w 10877"/>
                  <a:gd name="T11" fmla="*/ 2147483646 h 10582"/>
                  <a:gd name="T12" fmla="*/ 1953125000 w 10877"/>
                  <a:gd name="T13" fmla="*/ 2147483646 h 10582"/>
                  <a:gd name="T14" fmla="*/ 2147483646 w 10877"/>
                  <a:gd name="T15" fmla="*/ 2147483646 h 10582"/>
                  <a:gd name="T16" fmla="*/ 2147483646 w 10877"/>
                  <a:gd name="T17" fmla="*/ 2147483646 h 10582"/>
                  <a:gd name="T18" fmla="*/ 2147483646 w 10877"/>
                  <a:gd name="T19" fmla="*/ 2147483646 h 10582"/>
                  <a:gd name="T20" fmla="*/ 2147483646 w 10877"/>
                  <a:gd name="T21" fmla="*/ 2147483646 h 10582"/>
                  <a:gd name="T22" fmla="*/ 2147483646 w 10877"/>
                  <a:gd name="T23" fmla="*/ 2147483646 h 10582"/>
                  <a:gd name="T24" fmla="*/ 2147483646 w 10877"/>
                  <a:gd name="T25" fmla="*/ 1513671875 h 10582"/>
                  <a:gd name="T26" fmla="*/ 2147483646 w 10877"/>
                  <a:gd name="T27" fmla="*/ 0 h 105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4063;p25"/>
              <p:cNvSpPr>
                <a:spLocks/>
              </p:cNvSpPr>
              <p:nvPr/>
            </p:nvSpPr>
            <p:spPr bwMode="auto">
              <a:xfrm>
                <a:off x="5642525" y="4488425"/>
                <a:ext cx="67575" cy="311300"/>
              </a:xfrm>
              <a:custGeom>
                <a:avLst/>
                <a:gdLst>
                  <a:gd name="T0" fmla="*/ 2147483646 w 2703"/>
                  <a:gd name="T1" fmla="*/ 0 h 12452"/>
                  <a:gd name="T2" fmla="*/ 2147483646 w 2703"/>
                  <a:gd name="T3" fmla="*/ 1074218750 h 12452"/>
                  <a:gd name="T4" fmla="*/ 332031250 w 2703"/>
                  <a:gd name="T5" fmla="*/ 2147483646 h 12452"/>
                  <a:gd name="T6" fmla="*/ 2147483646 w 2703"/>
                  <a:gd name="T7" fmla="*/ 2147483646 h 12452"/>
                  <a:gd name="T8" fmla="*/ 2147483646 w 2703"/>
                  <a:gd name="T9" fmla="*/ 2147483646 h 12452"/>
                  <a:gd name="T10" fmla="*/ 2147483646 w 2703"/>
                  <a:gd name="T11" fmla="*/ 2147483646 h 12452"/>
                  <a:gd name="T12" fmla="*/ 2147483646 w 2703"/>
                  <a:gd name="T13" fmla="*/ 2147483646 h 12452"/>
                  <a:gd name="T14" fmla="*/ 2147483646 w 2703"/>
                  <a:gd name="T15" fmla="*/ 2147483646 h 12452"/>
                  <a:gd name="T16" fmla="*/ 2147483646 w 2703"/>
                  <a:gd name="T17" fmla="*/ 2147483646 h 12452"/>
                  <a:gd name="T18" fmla="*/ 2147483646 w 2703"/>
                  <a:gd name="T19" fmla="*/ 1396484375 h 12452"/>
                  <a:gd name="T20" fmla="*/ 2147483646 w 2703"/>
                  <a:gd name="T21" fmla="*/ 0 h 124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4064;p25"/>
              <p:cNvSpPr>
                <a:spLocks/>
              </p:cNvSpPr>
              <p:nvPr/>
            </p:nvSpPr>
            <p:spPr bwMode="auto">
              <a:xfrm>
                <a:off x="5612500" y="4389600"/>
                <a:ext cx="83425" cy="141600"/>
              </a:xfrm>
              <a:custGeom>
                <a:avLst/>
                <a:gdLst>
                  <a:gd name="T0" fmla="*/ 2147483646 w 3337"/>
                  <a:gd name="T1" fmla="*/ 0 h 5664"/>
                  <a:gd name="T2" fmla="*/ 2147483646 w 3337"/>
                  <a:gd name="T3" fmla="*/ 2147483646 h 5664"/>
                  <a:gd name="T4" fmla="*/ 2147483646 w 3337"/>
                  <a:gd name="T5" fmla="*/ 2147483646 h 5664"/>
                  <a:gd name="T6" fmla="*/ 2147483646 w 3337"/>
                  <a:gd name="T7" fmla="*/ 2147483646 h 5664"/>
                  <a:gd name="T8" fmla="*/ 2147483646 w 3337"/>
                  <a:gd name="T9" fmla="*/ 2147483646 h 5664"/>
                  <a:gd name="T10" fmla="*/ 2147483646 w 3337"/>
                  <a:gd name="T11" fmla="*/ 2147483646 h 5664"/>
                  <a:gd name="T12" fmla="*/ 2147483646 w 3337"/>
                  <a:gd name="T13" fmla="*/ 585937500 h 5664"/>
                  <a:gd name="T14" fmla="*/ 2147483646 w 3337"/>
                  <a:gd name="T15" fmla="*/ 0 h 56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4065;p25"/>
              <p:cNvSpPr>
                <a:spLocks/>
              </p:cNvSpPr>
              <p:nvPr/>
            </p:nvSpPr>
            <p:spPr bwMode="auto">
              <a:xfrm>
                <a:off x="5665050" y="4108275"/>
                <a:ext cx="85075" cy="131050"/>
              </a:xfrm>
              <a:custGeom>
                <a:avLst/>
                <a:gdLst>
                  <a:gd name="T0" fmla="*/ 2147483646 w 3403"/>
                  <a:gd name="T1" fmla="*/ 9765625 h 5242"/>
                  <a:gd name="T2" fmla="*/ 2147483646 w 3403"/>
                  <a:gd name="T3" fmla="*/ 2147483646 h 5242"/>
                  <a:gd name="T4" fmla="*/ 2147483646 w 3403"/>
                  <a:gd name="T5" fmla="*/ 2147483646 h 5242"/>
                  <a:gd name="T6" fmla="*/ 2147483646 w 3403"/>
                  <a:gd name="T7" fmla="*/ 2147483646 h 5242"/>
                  <a:gd name="T8" fmla="*/ 2147483646 w 3403"/>
                  <a:gd name="T9" fmla="*/ 2147483646 h 5242"/>
                  <a:gd name="T10" fmla="*/ 2147483646 w 3403"/>
                  <a:gd name="T11" fmla="*/ 2147483646 h 5242"/>
                  <a:gd name="T12" fmla="*/ 2147483646 w 3403"/>
                  <a:gd name="T13" fmla="*/ 48828125 h 5242"/>
                  <a:gd name="T14" fmla="*/ 2147483646 w 3403"/>
                  <a:gd name="T15" fmla="*/ 9765625 h 52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4066;p25"/>
              <p:cNvSpPr>
                <a:spLocks/>
              </p:cNvSpPr>
              <p:nvPr/>
            </p:nvSpPr>
            <p:spPr bwMode="auto">
              <a:xfrm>
                <a:off x="6093700" y="4082350"/>
                <a:ext cx="96750" cy="116125"/>
              </a:xfrm>
              <a:custGeom>
                <a:avLst/>
                <a:gdLst>
                  <a:gd name="T0" fmla="*/ 2147483646 w 3870"/>
                  <a:gd name="T1" fmla="*/ 9765625 h 4645"/>
                  <a:gd name="T2" fmla="*/ 2147483646 w 3870"/>
                  <a:gd name="T3" fmla="*/ 2147483646 h 4645"/>
                  <a:gd name="T4" fmla="*/ 0 w 3870"/>
                  <a:gd name="T5" fmla="*/ 2147483646 h 4645"/>
                  <a:gd name="T6" fmla="*/ 2147483646 w 3870"/>
                  <a:gd name="T7" fmla="*/ 2147483646 h 4645"/>
                  <a:gd name="T8" fmla="*/ 2147483646 w 3870"/>
                  <a:gd name="T9" fmla="*/ 2147483646 h 4645"/>
                  <a:gd name="T10" fmla="*/ 2147483646 w 3870"/>
                  <a:gd name="T11" fmla="*/ 78125000 h 4645"/>
                  <a:gd name="T12" fmla="*/ 2147483646 w 3870"/>
                  <a:gd name="T13" fmla="*/ 9765625 h 46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4067;p25"/>
              <p:cNvSpPr>
                <a:spLocks/>
              </p:cNvSpPr>
              <p:nvPr/>
            </p:nvSpPr>
            <p:spPr bwMode="auto">
              <a:xfrm>
                <a:off x="5892725" y="4552825"/>
                <a:ext cx="113425" cy="141825"/>
              </a:xfrm>
              <a:custGeom>
                <a:avLst/>
                <a:gdLst>
                  <a:gd name="T0" fmla="*/ 2147483646 w 4537"/>
                  <a:gd name="T1" fmla="*/ 9765625 h 5673"/>
                  <a:gd name="T2" fmla="*/ 2147483646 w 4537"/>
                  <a:gd name="T3" fmla="*/ 2147483646 h 5673"/>
                  <a:gd name="T4" fmla="*/ 1298828125 w 4537"/>
                  <a:gd name="T5" fmla="*/ 2147483646 h 5673"/>
                  <a:gd name="T6" fmla="*/ 654296875 w 4537"/>
                  <a:gd name="T7" fmla="*/ 2147483646 h 5673"/>
                  <a:gd name="T8" fmla="*/ 2147483646 w 4537"/>
                  <a:gd name="T9" fmla="*/ 2147483646 h 5673"/>
                  <a:gd name="T10" fmla="*/ 2147483646 w 4537"/>
                  <a:gd name="T11" fmla="*/ 2147483646 h 5673"/>
                  <a:gd name="T12" fmla="*/ 2147483646 w 4537"/>
                  <a:gd name="T13" fmla="*/ 351562500 h 5673"/>
                  <a:gd name="T14" fmla="*/ 2147483646 w 4537"/>
                  <a:gd name="T15" fmla="*/ 9765625 h 56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4068;p25"/>
              <p:cNvSpPr>
                <a:spLocks/>
              </p:cNvSpPr>
              <p:nvPr/>
            </p:nvSpPr>
            <p:spPr bwMode="auto">
              <a:xfrm>
                <a:off x="5744275" y="3868300"/>
                <a:ext cx="87575" cy="143375"/>
              </a:xfrm>
              <a:custGeom>
                <a:avLst/>
                <a:gdLst>
                  <a:gd name="T0" fmla="*/ 2147483646 w 3503"/>
                  <a:gd name="T1" fmla="*/ 9765625 h 5735"/>
                  <a:gd name="T2" fmla="*/ 2147483646 w 3503"/>
                  <a:gd name="T3" fmla="*/ 2147483646 h 5735"/>
                  <a:gd name="T4" fmla="*/ 2147483646 w 3503"/>
                  <a:gd name="T5" fmla="*/ 2147483646 h 5735"/>
                  <a:gd name="T6" fmla="*/ 2147483646 w 3503"/>
                  <a:gd name="T7" fmla="*/ 2147483646 h 5735"/>
                  <a:gd name="T8" fmla="*/ 2147483646 w 3503"/>
                  <a:gd name="T9" fmla="*/ 2147483646 h 5735"/>
                  <a:gd name="T10" fmla="*/ 2147483646 w 3503"/>
                  <a:gd name="T11" fmla="*/ 2147483646 h 5735"/>
                  <a:gd name="T12" fmla="*/ 2147483646 w 3503"/>
                  <a:gd name="T13" fmla="*/ 2147483646 h 5735"/>
                  <a:gd name="T14" fmla="*/ 2147483646 w 3503"/>
                  <a:gd name="T15" fmla="*/ 9765625 h 57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4069;p25"/>
              <p:cNvSpPr>
                <a:spLocks/>
              </p:cNvSpPr>
              <p:nvPr/>
            </p:nvSpPr>
            <p:spPr bwMode="auto">
              <a:xfrm>
                <a:off x="6004450" y="3842450"/>
                <a:ext cx="148475" cy="104500"/>
              </a:xfrm>
              <a:custGeom>
                <a:avLst/>
                <a:gdLst>
                  <a:gd name="T0" fmla="*/ 2147483646 w 5939"/>
                  <a:gd name="T1" fmla="*/ 9765625 h 4180"/>
                  <a:gd name="T2" fmla="*/ 2147483646 w 5939"/>
                  <a:gd name="T3" fmla="*/ 2147483646 h 4180"/>
                  <a:gd name="T4" fmla="*/ 2147483646 w 5939"/>
                  <a:gd name="T5" fmla="*/ 2147483646 h 4180"/>
                  <a:gd name="T6" fmla="*/ 9765625 w 5939"/>
                  <a:gd name="T7" fmla="*/ 2147483646 h 4180"/>
                  <a:gd name="T8" fmla="*/ 2147483646 w 5939"/>
                  <a:gd name="T9" fmla="*/ 2147483646 h 4180"/>
                  <a:gd name="T10" fmla="*/ 2147483646 w 5939"/>
                  <a:gd name="T11" fmla="*/ 2147483646 h 4180"/>
                  <a:gd name="T12" fmla="*/ 2147483646 w 5939"/>
                  <a:gd name="T13" fmla="*/ 2147483646 h 4180"/>
                  <a:gd name="T14" fmla="*/ 2147483646 w 5939"/>
                  <a:gd name="T15" fmla="*/ 2147483646 h 4180"/>
                  <a:gd name="T16" fmla="*/ 2147483646 w 5939"/>
                  <a:gd name="T17" fmla="*/ 2147483646 h 4180"/>
                  <a:gd name="T18" fmla="*/ 2147483646 w 5939"/>
                  <a:gd name="T19" fmla="*/ 9765625 h 41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8" name="Google Shape;4070;p25"/>
            <p:cNvGrpSpPr>
              <a:grpSpLocks/>
            </p:cNvGrpSpPr>
            <p:nvPr/>
          </p:nvGrpSpPr>
          <p:grpSpPr bwMode="auto"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50" name="Google Shape;4071;p25"/>
              <p:cNvSpPr>
                <a:spLocks/>
              </p:cNvSpPr>
              <p:nvPr/>
            </p:nvSpPr>
            <p:spPr bwMode="auto">
              <a:xfrm>
                <a:off x="1162900" y="4295950"/>
                <a:ext cx="1003850" cy="1076250"/>
              </a:xfrm>
              <a:custGeom>
                <a:avLst/>
                <a:gdLst>
                  <a:gd name="T0" fmla="*/ 2147483646 w 40154"/>
                  <a:gd name="T1" fmla="*/ 9765625 h 43050"/>
                  <a:gd name="T2" fmla="*/ 2147483646 w 40154"/>
                  <a:gd name="T3" fmla="*/ 2147483646 h 43050"/>
                  <a:gd name="T4" fmla="*/ 2147483646 w 40154"/>
                  <a:gd name="T5" fmla="*/ 2147483646 h 43050"/>
                  <a:gd name="T6" fmla="*/ 2147483646 w 40154"/>
                  <a:gd name="T7" fmla="*/ 2147483646 h 43050"/>
                  <a:gd name="T8" fmla="*/ 2147483646 w 40154"/>
                  <a:gd name="T9" fmla="*/ 2147483646 h 43050"/>
                  <a:gd name="T10" fmla="*/ 2147483646 w 40154"/>
                  <a:gd name="T11" fmla="*/ 2147483646 h 43050"/>
                  <a:gd name="T12" fmla="*/ 2147483646 w 40154"/>
                  <a:gd name="T13" fmla="*/ 2147483646 h 43050"/>
                  <a:gd name="T14" fmla="*/ 2147483646 w 40154"/>
                  <a:gd name="T15" fmla="*/ 2147483646 h 43050"/>
                  <a:gd name="T16" fmla="*/ 2147483646 w 40154"/>
                  <a:gd name="T17" fmla="*/ 2147483646 h 43050"/>
                  <a:gd name="T18" fmla="*/ 2147483646 w 40154"/>
                  <a:gd name="T19" fmla="*/ 2147483646 h 43050"/>
                  <a:gd name="T20" fmla="*/ 2147483646 w 40154"/>
                  <a:gd name="T21" fmla="*/ 2147483646 h 43050"/>
                  <a:gd name="T22" fmla="*/ 2147483646 w 40154"/>
                  <a:gd name="T23" fmla="*/ 2147483646 h 43050"/>
                  <a:gd name="T24" fmla="*/ 2147483646 w 40154"/>
                  <a:gd name="T25" fmla="*/ 2147483646 h 43050"/>
                  <a:gd name="T26" fmla="*/ 2147483646 w 40154"/>
                  <a:gd name="T27" fmla="*/ 2147483646 h 43050"/>
                  <a:gd name="T28" fmla="*/ 2147483646 w 40154"/>
                  <a:gd name="T29" fmla="*/ 2147483646 h 43050"/>
                  <a:gd name="T30" fmla="*/ 2147483646 w 40154"/>
                  <a:gd name="T31" fmla="*/ 2147483646 h 43050"/>
                  <a:gd name="T32" fmla="*/ 2147483646 w 40154"/>
                  <a:gd name="T33" fmla="*/ 2147483646 h 43050"/>
                  <a:gd name="T34" fmla="*/ 2147483646 w 40154"/>
                  <a:gd name="T35" fmla="*/ 2147483646 h 43050"/>
                  <a:gd name="T36" fmla="*/ 2147483646 w 40154"/>
                  <a:gd name="T37" fmla="*/ 2147483646 h 43050"/>
                  <a:gd name="T38" fmla="*/ 2147483646 w 40154"/>
                  <a:gd name="T39" fmla="*/ 9765625 h 4305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4072;p25"/>
              <p:cNvSpPr>
                <a:spLocks/>
              </p:cNvSpPr>
              <p:nvPr/>
            </p:nvSpPr>
            <p:spPr bwMode="auto">
              <a:xfrm>
                <a:off x="446100" y="4200250"/>
                <a:ext cx="1037300" cy="1094125"/>
              </a:xfrm>
              <a:custGeom>
                <a:avLst/>
                <a:gdLst>
                  <a:gd name="T0" fmla="*/ 2147483646 w 41492"/>
                  <a:gd name="T1" fmla="*/ 0 h 43765"/>
                  <a:gd name="T2" fmla="*/ 2147483646 w 41492"/>
                  <a:gd name="T3" fmla="*/ 2147483646 h 43765"/>
                  <a:gd name="T4" fmla="*/ 2147483646 w 41492"/>
                  <a:gd name="T5" fmla="*/ 2147483646 h 43765"/>
                  <a:gd name="T6" fmla="*/ 2147483646 w 41492"/>
                  <a:gd name="T7" fmla="*/ 2147483646 h 43765"/>
                  <a:gd name="T8" fmla="*/ 2147483646 w 41492"/>
                  <a:gd name="T9" fmla="*/ 2147483646 h 43765"/>
                  <a:gd name="T10" fmla="*/ 2147483646 w 41492"/>
                  <a:gd name="T11" fmla="*/ 2147483646 h 43765"/>
                  <a:gd name="T12" fmla="*/ 2147483646 w 41492"/>
                  <a:gd name="T13" fmla="*/ 2147483646 h 43765"/>
                  <a:gd name="T14" fmla="*/ 2147483646 w 41492"/>
                  <a:gd name="T15" fmla="*/ 2147483646 h 43765"/>
                  <a:gd name="T16" fmla="*/ 2147483646 w 41492"/>
                  <a:gd name="T17" fmla="*/ 2147483646 h 43765"/>
                  <a:gd name="T18" fmla="*/ 2147483646 w 41492"/>
                  <a:gd name="T19" fmla="*/ 2147483646 h 43765"/>
                  <a:gd name="T20" fmla="*/ 2147483646 w 41492"/>
                  <a:gd name="T21" fmla="*/ 2147483646 h 43765"/>
                  <a:gd name="T22" fmla="*/ 2147483646 w 41492"/>
                  <a:gd name="T23" fmla="*/ 2147483646 h 43765"/>
                  <a:gd name="T24" fmla="*/ 2147483646 w 41492"/>
                  <a:gd name="T25" fmla="*/ 2147483646 h 43765"/>
                  <a:gd name="T26" fmla="*/ 2147483646 w 41492"/>
                  <a:gd name="T27" fmla="*/ 2147483646 h 43765"/>
                  <a:gd name="T28" fmla="*/ 2147483646 w 41492"/>
                  <a:gd name="T29" fmla="*/ 2147483646 h 43765"/>
                  <a:gd name="T30" fmla="*/ 2147483646 w 41492"/>
                  <a:gd name="T31" fmla="*/ 2147483646 h 43765"/>
                  <a:gd name="T32" fmla="*/ 2147483646 w 41492"/>
                  <a:gd name="T33" fmla="*/ 2147483646 h 43765"/>
                  <a:gd name="T34" fmla="*/ 2147483646 w 41492"/>
                  <a:gd name="T35" fmla="*/ 2147483646 h 43765"/>
                  <a:gd name="T36" fmla="*/ 2147483646 w 41492"/>
                  <a:gd name="T37" fmla="*/ 2147483646 h 43765"/>
                  <a:gd name="T38" fmla="*/ 2147483646 w 41492"/>
                  <a:gd name="T39" fmla="*/ 2147483646 h 43765"/>
                  <a:gd name="T40" fmla="*/ 2147483646 w 41492"/>
                  <a:gd name="T41" fmla="*/ 2147483646 h 43765"/>
                  <a:gd name="T42" fmla="*/ 2147483646 w 41492"/>
                  <a:gd name="T43" fmla="*/ 2147483646 h 43765"/>
                  <a:gd name="T44" fmla="*/ 2147483646 w 41492"/>
                  <a:gd name="T45" fmla="*/ 283203125 h 43765"/>
                  <a:gd name="T46" fmla="*/ 2147483646 w 41492"/>
                  <a:gd name="T47" fmla="*/ 0 h 437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4073;p25"/>
              <p:cNvSpPr>
                <a:spLocks/>
              </p:cNvSpPr>
              <p:nvPr/>
            </p:nvSpPr>
            <p:spPr bwMode="auto">
              <a:xfrm>
                <a:off x="1265475" y="4916625"/>
                <a:ext cx="750700" cy="514225"/>
              </a:xfrm>
              <a:custGeom>
                <a:avLst/>
                <a:gdLst>
                  <a:gd name="T0" fmla="*/ 2147483646 w 30028"/>
                  <a:gd name="T1" fmla="*/ 0 h 20569"/>
                  <a:gd name="T2" fmla="*/ 2147483646 w 30028"/>
                  <a:gd name="T3" fmla="*/ 68359375 h 20569"/>
                  <a:gd name="T4" fmla="*/ 2147483646 w 30028"/>
                  <a:gd name="T5" fmla="*/ 2147483646 h 20569"/>
                  <a:gd name="T6" fmla="*/ 2147483646 w 30028"/>
                  <a:gd name="T7" fmla="*/ 2147483646 h 20569"/>
                  <a:gd name="T8" fmla="*/ 2147483646 w 30028"/>
                  <a:gd name="T9" fmla="*/ 2147483646 h 20569"/>
                  <a:gd name="T10" fmla="*/ 2147483646 w 30028"/>
                  <a:gd name="T11" fmla="*/ 2147483646 h 20569"/>
                  <a:gd name="T12" fmla="*/ 2147483646 w 30028"/>
                  <a:gd name="T13" fmla="*/ 2147483646 h 20569"/>
                  <a:gd name="T14" fmla="*/ 2147483646 w 30028"/>
                  <a:gd name="T15" fmla="*/ 1250000000 h 20569"/>
                  <a:gd name="T16" fmla="*/ 2147483646 w 30028"/>
                  <a:gd name="T17" fmla="*/ 0 h 205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4074;p25"/>
              <p:cNvSpPr>
                <a:spLocks/>
              </p:cNvSpPr>
              <p:nvPr/>
            </p:nvSpPr>
            <p:spPr bwMode="auto">
              <a:xfrm>
                <a:off x="1208400" y="4783650"/>
                <a:ext cx="655050" cy="643500"/>
              </a:xfrm>
              <a:custGeom>
                <a:avLst/>
                <a:gdLst>
                  <a:gd name="T0" fmla="*/ 2147483646 w 26202"/>
                  <a:gd name="T1" fmla="*/ 0 h 25740"/>
                  <a:gd name="T2" fmla="*/ 2147483646 w 26202"/>
                  <a:gd name="T3" fmla="*/ 58593750 h 25740"/>
                  <a:gd name="T4" fmla="*/ 2147483646 w 26202"/>
                  <a:gd name="T5" fmla="*/ 2147483646 h 25740"/>
                  <a:gd name="T6" fmla="*/ 2147483646 w 26202"/>
                  <a:gd name="T7" fmla="*/ 2147483646 h 25740"/>
                  <a:gd name="T8" fmla="*/ 2147483646 w 26202"/>
                  <a:gd name="T9" fmla="*/ 2147483646 h 25740"/>
                  <a:gd name="T10" fmla="*/ 2147483646 w 26202"/>
                  <a:gd name="T11" fmla="*/ 2147483646 h 25740"/>
                  <a:gd name="T12" fmla="*/ 2147483646 w 26202"/>
                  <a:gd name="T13" fmla="*/ 947265625 h 25740"/>
                  <a:gd name="T14" fmla="*/ 2147483646 w 26202"/>
                  <a:gd name="T15" fmla="*/ 0 h 257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4075;p25"/>
              <p:cNvSpPr>
                <a:spLocks/>
              </p:cNvSpPr>
              <p:nvPr/>
            </p:nvSpPr>
            <p:spPr bwMode="auto">
              <a:xfrm>
                <a:off x="1157225" y="4641500"/>
                <a:ext cx="635425" cy="766250"/>
              </a:xfrm>
              <a:custGeom>
                <a:avLst/>
                <a:gdLst>
                  <a:gd name="T0" fmla="*/ 2147483646 w 25417"/>
                  <a:gd name="T1" fmla="*/ 0 h 30650"/>
                  <a:gd name="T2" fmla="*/ 2147483646 w 25417"/>
                  <a:gd name="T3" fmla="*/ 380859375 h 30650"/>
                  <a:gd name="T4" fmla="*/ 2147483646 w 25417"/>
                  <a:gd name="T5" fmla="*/ 2147483646 h 30650"/>
                  <a:gd name="T6" fmla="*/ 2147483646 w 25417"/>
                  <a:gd name="T7" fmla="*/ 2147483646 h 30650"/>
                  <a:gd name="T8" fmla="*/ 2147483646 w 25417"/>
                  <a:gd name="T9" fmla="*/ 2147483646 h 30650"/>
                  <a:gd name="T10" fmla="*/ 2147483646 w 25417"/>
                  <a:gd name="T11" fmla="*/ 2147483646 h 30650"/>
                  <a:gd name="T12" fmla="*/ 2147483646 w 25417"/>
                  <a:gd name="T13" fmla="*/ 976562500 h 30650"/>
                  <a:gd name="T14" fmla="*/ 2147483646 w 25417"/>
                  <a:gd name="T15" fmla="*/ 0 h 306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4076;p25"/>
              <p:cNvSpPr>
                <a:spLocks/>
              </p:cNvSpPr>
              <p:nvPr/>
            </p:nvSpPr>
            <p:spPr bwMode="auto">
              <a:xfrm>
                <a:off x="1079725" y="4567375"/>
                <a:ext cx="547950" cy="839275"/>
              </a:xfrm>
              <a:custGeom>
                <a:avLst/>
                <a:gdLst>
                  <a:gd name="T0" fmla="*/ 2147483646 w 21918"/>
                  <a:gd name="T1" fmla="*/ 0 h 33571"/>
                  <a:gd name="T2" fmla="*/ 2147483646 w 21918"/>
                  <a:gd name="T3" fmla="*/ 537109375 h 33571"/>
                  <a:gd name="T4" fmla="*/ 2147483646 w 21918"/>
                  <a:gd name="T5" fmla="*/ 2147483646 h 33571"/>
                  <a:gd name="T6" fmla="*/ 2147483646 w 21918"/>
                  <a:gd name="T7" fmla="*/ 2147483646 h 33571"/>
                  <a:gd name="T8" fmla="*/ 2147483646 w 21918"/>
                  <a:gd name="T9" fmla="*/ 2147483646 h 33571"/>
                  <a:gd name="T10" fmla="*/ 2147483646 w 21918"/>
                  <a:gd name="T11" fmla="*/ 2147483646 h 33571"/>
                  <a:gd name="T12" fmla="*/ 2147483646 w 21918"/>
                  <a:gd name="T13" fmla="*/ 2147483646 h 33571"/>
                  <a:gd name="T14" fmla="*/ 2147483646 w 21918"/>
                  <a:gd name="T15" fmla="*/ 839843750 h 33571"/>
                  <a:gd name="T16" fmla="*/ 2147483646 w 21918"/>
                  <a:gd name="T17" fmla="*/ 0 h 335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4077;p25"/>
              <p:cNvSpPr>
                <a:spLocks/>
              </p:cNvSpPr>
              <p:nvPr/>
            </p:nvSpPr>
            <p:spPr bwMode="auto">
              <a:xfrm>
                <a:off x="1047250" y="4536975"/>
                <a:ext cx="448200" cy="844700"/>
              </a:xfrm>
              <a:custGeom>
                <a:avLst/>
                <a:gdLst>
                  <a:gd name="T0" fmla="*/ 2147483646 w 17928"/>
                  <a:gd name="T1" fmla="*/ 0 h 33788"/>
                  <a:gd name="T2" fmla="*/ 2147483646 w 17928"/>
                  <a:gd name="T3" fmla="*/ 546875000 h 33788"/>
                  <a:gd name="T4" fmla="*/ 2147483646 w 17928"/>
                  <a:gd name="T5" fmla="*/ 2147483646 h 33788"/>
                  <a:gd name="T6" fmla="*/ 2147483646 w 17928"/>
                  <a:gd name="T7" fmla="*/ 2147483646 h 33788"/>
                  <a:gd name="T8" fmla="*/ 2147483646 w 17928"/>
                  <a:gd name="T9" fmla="*/ 2147483646 h 33788"/>
                  <a:gd name="T10" fmla="*/ 2147483646 w 17928"/>
                  <a:gd name="T11" fmla="*/ 2147483646 h 33788"/>
                  <a:gd name="T12" fmla="*/ 2147483646 w 17928"/>
                  <a:gd name="T13" fmla="*/ 839843750 h 33788"/>
                  <a:gd name="T14" fmla="*/ 2147483646 w 17928"/>
                  <a:gd name="T15" fmla="*/ 0 h 337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4078;p25"/>
              <p:cNvSpPr>
                <a:spLocks/>
              </p:cNvSpPr>
              <p:nvPr/>
            </p:nvSpPr>
            <p:spPr bwMode="auto">
              <a:xfrm>
                <a:off x="644650" y="4436900"/>
                <a:ext cx="480050" cy="874550"/>
              </a:xfrm>
              <a:custGeom>
                <a:avLst/>
                <a:gdLst>
                  <a:gd name="T0" fmla="*/ 937500000 w 19202"/>
                  <a:gd name="T1" fmla="*/ 9765625 h 34982"/>
                  <a:gd name="T2" fmla="*/ 302734375 w 19202"/>
                  <a:gd name="T3" fmla="*/ 449218750 h 34982"/>
                  <a:gd name="T4" fmla="*/ 2147483646 w 19202"/>
                  <a:gd name="T5" fmla="*/ 2147483646 h 34982"/>
                  <a:gd name="T6" fmla="*/ 2147483646 w 19202"/>
                  <a:gd name="T7" fmla="*/ 2147483646 h 34982"/>
                  <a:gd name="T8" fmla="*/ 2147483646 w 19202"/>
                  <a:gd name="T9" fmla="*/ 2147483646 h 34982"/>
                  <a:gd name="T10" fmla="*/ 2147483646 w 19202"/>
                  <a:gd name="T11" fmla="*/ 2147483646 h 34982"/>
                  <a:gd name="T12" fmla="*/ 2147483646 w 19202"/>
                  <a:gd name="T13" fmla="*/ 2147483646 h 34982"/>
                  <a:gd name="T14" fmla="*/ 1787109375 w 19202"/>
                  <a:gd name="T15" fmla="*/ 449218750 h 34982"/>
                  <a:gd name="T16" fmla="*/ 937500000 w 19202"/>
                  <a:gd name="T17" fmla="*/ 9765625 h 349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4079;p25"/>
              <p:cNvSpPr>
                <a:spLocks/>
              </p:cNvSpPr>
              <p:nvPr/>
            </p:nvSpPr>
            <p:spPr bwMode="auto">
              <a:xfrm>
                <a:off x="833875" y="4562275"/>
                <a:ext cx="347300" cy="737100"/>
              </a:xfrm>
              <a:custGeom>
                <a:avLst/>
                <a:gdLst>
                  <a:gd name="T0" fmla="*/ 2147483646 w 13892"/>
                  <a:gd name="T1" fmla="*/ 9765625 h 29484"/>
                  <a:gd name="T2" fmla="*/ 2147483646 w 13892"/>
                  <a:gd name="T3" fmla="*/ 458984375 h 29484"/>
                  <a:gd name="T4" fmla="*/ 2147483646 w 13892"/>
                  <a:gd name="T5" fmla="*/ 2147483646 h 29484"/>
                  <a:gd name="T6" fmla="*/ 2147483646 w 13892"/>
                  <a:gd name="T7" fmla="*/ 2147483646 h 29484"/>
                  <a:gd name="T8" fmla="*/ 2147483646 w 13892"/>
                  <a:gd name="T9" fmla="*/ 2147483646 h 29484"/>
                  <a:gd name="T10" fmla="*/ 2147483646 w 13892"/>
                  <a:gd name="T11" fmla="*/ 2147483646 h 29484"/>
                  <a:gd name="T12" fmla="*/ 2147483646 w 13892"/>
                  <a:gd name="T13" fmla="*/ 2147483646 h 29484"/>
                  <a:gd name="T14" fmla="*/ 2147483646 w 13892"/>
                  <a:gd name="T15" fmla="*/ 458984375 h 29484"/>
                  <a:gd name="T16" fmla="*/ 2147483646 w 13892"/>
                  <a:gd name="T17" fmla="*/ 9765625 h 294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4080;p25"/>
              <p:cNvSpPr>
                <a:spLocks/>
              </p:cNvSpPr>
              <p:nvPr/>
            </p:nvSpPr>
            <p:spPr bwMode="auto">
              <a:xfrm>
                <a:off x="975200" y="4323275"/>
                <a:ext cx="213150" cy="942125"/>
              </a:xfrm>
              <a:custGeom>
                <a:avLst/>
                <a:gdLst>
                  <a:gd name="T0" fmla="*/ 2147483646 w 8526"/>
                  <a:gd name="T1" fmla="*/ 0 h 37685"/>
                  <a:gd name="T2" fmla="*/ 2147483646 w 8526"/>
                  <a:gd name="T3" fmla="*/ 312500000 h 37685"/>
                  <a:gd name="T4" fmla="*/ 2147483646 w 8526"/>
                  <a:gd name="T5" fmla="*/ 2147483646 h 37685"/>
                  <a:gd name="T6" fmla="*/ 2147483646 w 8526"/>
                  <a:gd name="T7" fmla="*/ 2147483646 h 37685"/>
                  <a:gd name="T8" fmla="*/ 2147483646 w 8526"/>
                  <a:gd name="T9" fmla="*/ 2147483646 h 37685"/>
                  <a:gd name="T10" fmla="*/ 2147483646 w 8526"/>
                  <a:gd name="T11" fmla="*/ 2147483646 h 37685"/>
                  <a:gd name="T12" fmla="*/ 2147483646 w 8526"/>
                  <a:gd name="T13" fmla="*/ 2147483646 h 37685"/>
                  <a:gd name="T14" fmla="*/ 2147483646 w 8526"/>
                  <a:gd name="T15" fmla="*/ 908203125 h 37685"/>
                  <a:gd name="T16" fmla="*/ 2147483646 w 8526"/>
                  <a:gd name="T17" fmla="*/ 0 h 376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4081;p25"/>
              <p:cNvSpPr>
                <a:spLocks/>
              </p:cNvSpPr>
              <p:nvPr/>
            </p:nvSpPr>
            <p:spPr bwMode="auto">
              <a:xfrm>
                <a:off x="1135550" y="4439350"/>
                <a:ext cx="177600" cy="818450"/>
              </a:xfrm>
              <a:custGeom>
                <a:avLst/>
                <a:gdLst>
                  <a:gd name="T0" fmla="*/ 2147483646 w 7104"/>
                  <a:gd name="T1" fmla="*/ 9765625 h 32738"/>
                  <a:gd name="T2" fmla="*/ 2147483646 w 7104"/>
                  <a:gd name="T3" fmla="*/ 380859375 h 32738"/>
                  <a:gd name="T4" fmla="*/ 2147483646 w 7104"/>
                  <a:gd name="T5" fmla="*/ 2147483646 h 32738"/>
                  <a:gd name="T6" fmla="*/ 2147483646 w 7104"/>
                  <a:gd name="T7" fmla="*/ 2147483646 h 32738"/>
                  <a:gd name="T8" fmla="*/ 2147483646 w 7104"/>
                  <a:gd name="T9" fmla="*/ 2147483646 h 32738"/>
                  <a:gd name="T10" fmla="*/ 2147483646 w 7104"/>
                  <a:gd name="T11" fmla="*/ 2147483646 h 32738"/>
                  <a:gd name="T12" fmla="*/ 2147483646 w 7104"/>
                  <a:gd name="T13" fmla="*/ 2147483646 h 32738"/>
                  <a:gd name="T14" fmla="*/ 2147483646 w 7104"/>
                  <a:gd name="T15" fmla="*/ 976562500 h 32738"/>
                  <a:gd name="T16" fmla="*/ 2147483646 w 7104"/>
                  <a:gd name="T17" fmla="*/ 9765625 h 327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4082;p25"/>
              <p:cNvSpPr>
                <a:spLocks/>
              </p:cNvSpPr>
              <p:nvPr/>
            </p:nvSpPr>
            <p:spPr bwMode="auto">
              <a:xfrm>
                <a:off x="1048150" y="4444050"/>
                <a:ext cx="151750" cy="794475"/>
              </a:xfrm>
              <a:custGeom>
                <a:avLst/>
                <a:gdLst>
                  <a:gd name="T0" fmla="*/ 2147483646 w 6070"/>
                  <a:gd name="T1" fmla="*/ 9765625 h 31779"/>
                  <a:gd name="T2" fmla="*/ 2147483646 w 6070"/>
                  <a:gd name="T3" fmla="*/ 332031250 h 31779"/>
                  <a:gd name="T4" fmla="*/ 1494140625 w 6070"/>
                  <a:gd name="T5" fmla="*/ 2147483646 h 31779"/>
                  <a:gd name="T6" fmla="*/ 2147483646 w 6070"/>
                  <a:gd name="T7" fmla="*/ 2147483646 h 31779"/>
                  <a:gd name="T8" fmla="*/ 2147483646 w 6070"/>
                  <a:gd name="T9" fmla="*/ 2147483646 h 31779"/>
                  <a:gd name="T10" fmla="*/ 2147483646 w 6070"/>
                  <a:gd name="T11" fmla="*/ 2147483646 h 31779"/>
                  <a:gd name="T12" fmla="*/ 2147483646 w 6070"/>
                  <a:gd name="T13" fmla="*/ 2147483646 h 31779"/>
                  <a:gd name="T14" fmla="*/ 2147483646 w 6070"/>
                  <a:gd name="T15" fmla="*/ 625000000 h 31779"/>
                  <a:gd name="T16" fmla="*/ 2147483646 w 6070"/>
                  <a:gd name="T17" fmla="*/ 9765625 h 317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4083;p25"/>
              <p:cNvSpPr>
                <a:spLocks/>
              </p:cNvSpPr>
              <p:nvPr/>
            </p:nvSpPr>
            <p:spPr bwMode="auto">
              <a:xfrm>
                <a:off x="681125" y="4466425"/>
                <a:ext cx="447525" cy="781675"/>
              </a:xfrm>
              <a:custGeom>
                <a:avLst/>
                <a:gdLst>
                  <a:gd name="T0" fmla="*/ 683593750 w 17901"/>
                  <a:gd name="T1" fmla="*/ 0 h 31267"/>
                  <a:gd name="T2" fmla="*/ 9765625 w 17901"/>
                  <a:gd name="T3" fmla="*/ 498046875 h 31267"/>
                  <a:gd name="T4" fmla="*/ 2147483646 w 17901"/>
                  <a:gd name="T5" fmla="*/ 2147483646 h 31267"/>
                  <a:gd name="T6" fmla="*/ 2147483646 w 17901"/>
                  <a:gd name="T7" fmla="*/ 2147483646 h 31267"/>
                  <a:gd name="T8" fmla="*/ 2147483646 w 17901"/>
                  <a:gd name="T9" fmla="*/ 2147483646 h 31267"/>
                  <a:gd name="T10" fmla="*/ 2147483646 w 17901"/>
                  <a:gd name="T11" fmla="*/ 2147483646 h 31267"/>
                  <a:gd name="T12" fmla="*/ 2147483646 w 17901"/>
                  <a:gd name="T13" fmla="*/ 2147483646 h 31267"/>
                  <a:gd name="T14" fmla="*/ 1494140625 w 17901"/>
                  <a:gd name="T15" fmla="*/ 195312500 h 31267"/>
                  <a:gd name="T16" fmla="*/ 683593750 w 17901"/>
                  <a:gd name="T17" fmla="*/ 0 h 312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4084;p25"/>
              <p:cNvSpPr>
                <a:spLocks/>
              </p:cNvSpPr>
              <p:nvPr/>
            </p:nvSpPr>
            <p:spPr bwMode="auto">
              <a:xfrm>
                <a:off x="891625" y="4545275"/>
                <a:ext cx="235900" cy="654850"/>
              </a:xfrm>
              <a:custGeom>
                <a:avLst/>
                <a:gdLst>
                  <a:gd name="T0" fmla="*/ 2147483646 w 9436"/>
                  <a:gd name="T1" fmla="*/ 0 h 26194"/>
                  <a:gd name="T2" fmla="*/ 1787109375 w 9436"/>
                  <a:gd name="T3" fmla="*/ 566406250 h 26194"/>
                  <a:gd name="T4" fmla="*/ 2147483646 w 9436"/>
                  <a:gd name="T5" fmla="*/ 2147483646 h 26194"/>
                  <a:gd name="T6" fmla="*/ 2147483646 w 9436"/>
                  <a:gd name="T7" fmla="*/ 2147483646 h 26194"/>
                  <a:gd name="T8" fmla="*/ 2147483646 w 9436"/>
                  <a:gd name="T9" fmla="*/ 2147483646 h 26194"/>
                  <a:gd name="T10" fmla="*/ 2147483646 w 9436"/>
                  <a:gd name="T11" fmla="*/ 2147483646 h 26194"/>
                  <a:gd name="T12" fmla="*/ 2147483646 w 9436"/>
                  <a:gd name="T13" fmla="*/ 2147483646 h 26194"/>
                  <a:gd name="T14" fmla="*/ 2147483646 w 9436"/>
                  <a:gd name="T15" fmla="*/ 566406250 h 26194"/>
                  <a:gd name="T16" fmla="*/ 2147483646 w 9436"/>
                  <a:gd name="T17" fmla="*/ 0 h 261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4085;p25"/>
              <p:cNvSpPr>
                <a:spLocks/>
              </p:cNvSpPr>
              <p:nvPr/>
            </p:nvSpPr>
            <p:spPr bwMode="auto">
              <a:xfrm>
                <a:off x="1189500" y="4528150"/>
                <a:ext cx="188250" cy="676975"/>
              </a:xfrm>
              <a:custGeom>
                <a:avLst/>
                <a:gdLst>
                  <a:gd name="T0" fmla="*/ 2147483646 w 7530"/>
                  <a:gd name="T1" fmla="*/ 9765625 h 27079"/>
                  <a:gd name="T2" fmla="*/ 2147483646 w 7530"/>
                  <a:gd name="T3" fmla="*/ 126953125 h 27079"/>
                  <a:gd name="T4" fmla="*/ 2147483646 w 7530"/>
                  <a:gd name="T5" fmla="*/ 2147483646 h 27079"/>
                  <a:gd name="T6" fmla="*/ 2147483646 w 7530"/>
                  <a:gd name="T7" fmla="*/ 2147483646 h 27079"/>
                  <a:gd name="T8" fmla="*/ 2147483646 w 7530"/>
                  <a:gd name="T9" fmla="*/ 2147483646 h 27079"/>
                  <a:gd name="T10" fmla="*/ 2147483646 w 7530"/>
                  <a:gd name="T11" fmla="*/ 2147483646 h 27079"/>
                  <a:gd name="T12" fmla="*/ 2147483646 w 7530"/>
                  <a:gd name="T13" fmla="*/ 2147483646 h 27079"/>
                  <a:gd name="T14" fmla="*/ 2147483646 w 7530"/>
                  <a:gd name="T15" fmla="*/ 2147483646 h 27079"/>
                  <a:gd name="T16" fmla="*/ 2147483646 w 7530"/>
                  <a:gd name="T17" fmla="*/ 429687500 h 27079"/>
                  <a:gd name="T18" fmla="*/ 2147483646 w 7530"/>
                  <a:gd name="T19" fmla="*/ 9765625 h 270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4086;p25"/>
              <p:cNvSpPr>
                <a:spLocks/>
              </p:cNvSpPr>
              <p:nvPr/>
            </p:nvSpPr>
            <p:spPr bwMode="auto">
              <a:xfrm>
                <a:off x="1097550" y="4422550"/>
                <a:ext cx="113050" cy="736850"/>
              </a:xfrm>
              <a:custGeom>
                <a:avLst/>
                <a:gdLst>
                  <a:gd name="T0" fmla="*/ 2147483646 w 4522"/>
                  <a:gd name="T1" fmla="*/ 0 h 29474"/>
                  <a:gd name="T2" fmla="*/ 2147483646 w 4522"/>
                  <a:gd name="T3" fmla="*/ 117187500 h 29474"/>
                  <a:gd name="T4" fmla="*/ 2147483646 w 4522"/>
                  <a:gd name="T5" fmla="*/ 2147483646 h 29474"/>
                  <a:gd name="T6" fmla="*/ 2147483646 w 4522"/>
                  <a:gd name="T7" fmla="*/ 2147483646 h 29474"/>
                  <a:gd name="T8" fmla="*/ 2147483646 w 4522"/>
                  <a:gd name="T9" fmla="*/ 2147483646 h 29474"/>
                  <a:gd name="T10" fmla="*/ 2147483646 w 4522"/>
                  <a:gd name="T11" fmla="*/ 2147483646 h 29474"/>
                  <a:gd name="T12" fmla="*/ 2147483646 w 4522"/>
                  <a:gd name="T13" fmla="*/ 2147483646 h 29474"/>
                  <a:gd name="T14" fmla="*/ 2147483646 w 4522"/>
                  <a:gd name="T15" fmla="*/ 712890625 h 29474"/>
                  <a:gd name="T16" fmla="*/ 2147483646 w 4522"/>
                  <a:gd name="T17" fmla="*/ 0 h 294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4087;p25"/>
              <p:cNvSpPr>
                <a:spLocks/>
              </p:cNvSpPr>
              <p:nvPr/>
            </p:nvSpPr>
            <p:spPr bwMode="auto">
              <a:xfrm>
                <a:off x="1205650" y="4653650"/>
                <a:ext cx="552900" cy="650725"/>
              </a:xfrm>
              <a:custGeom>
                <a:avLst/>
                <a:gdLst>
                  <a:gd name="T0" fmla="*/ 2147483646 w 22116"/>
                  <a:gd name="T1" fmla="*/ 9765625 h 26029"/>
                  <a:gd name="T2" fmla="*/ 2147483646 w 22116"/>
                  <a:gd name="T3" fmla="*/ 87890625 h 26029"/>
                  <a:gd name="T4" fmla="*/ 2147483646 w 22116"/>
                  <a:gd name="T5" fmla="*/ 2147483646 h 26029"/>
                  <a:gd name="T6" fmla="*/ 2147483646 w 22116"/>
                  <a:gd name="T7" fmla="*/ 2147483646 h 26029"/>
                  <a:gd name="T8" fmla="*/ 2147483646 w 22116"/>
                  <a:gd name="T9" fmla="*/ 2147483646 h 26029"/>
                  <a:gd name="T10" fmla="*/ 2147483646 w 22116"/>
                  <a:gd name="T11" fmla="*/ 2147483646 h 26029"/>
                  <a:gd name="T12" fmla="*/ 2147483646 w 22116"/>
                  <a:gd name="T13" fmla="*/ 976562500 h 26029"/>
                  <a:gd name="T14" fmla="*/ 2147483646 w 22116"/>
                  <a:gd name="T15" fmla="*/ 9765625 h 260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4088;p25"/>
              <p:cNvSpPr>
                <a:spLocks/>
              </p:cNvSpPr>
              <p:nvPr/>
            </p:nvSpPr>
            <p:spPr bwMode="auto">
              <a:xfrm>
                <a:off x="1335875" y="4846725"/>
                <a:ext cx="587500" cy="492325"/>
              </a:xfrm>
              <a:custGeom>
                <a:avLst/>
                <a:gdLst>
                  <a:gd name="T0" fmla="*/ 2147483646 w 23500"/>
                  <a:gd name="T1" fmla="*/ 0 h 19693"/>
                  <a:gd name="T2" fmla="*/ 2147483646 w 23500"/>
                  <a:gd name="T3" fmla="*/ 58593750 h 19693"/>
                  <a:gd name="T4" fmla="*/ 2147483646 w 23500"/>
                  <a:gd name="T5" fmla="*/ 2147483646 h 19693"/>
                  <a:gd name="T6" fmla="*/ 2147483646 w 23500"/>
                  <a:gd name="T7" fmla="*/ 2147483646 h 19693"/>
                  <a:gd name="T8" fmla="*/ 2147483646 w 23500"/>
                  <a:gd name="T9" fmla="*/ 2147483646 h 19693"/>
                  <a:gd name="T10" fmla="*/ 2147483646 w 23500"/>
                  <a:gd name="T11" fmla="*/ 2147483646 h 19693"/>
                  <a:gd name="T12" fmla="*/ 2147483646 w 23500"/>
                  <a:gd name="T13" fmla="*/ 1250000000 h 19693"/>
                  <a:gd name="T14" fmla="*/ 2147483646 w 23500"/>
                  <a:gd name="T15" fmla="*/ 0 h 196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4089;p25"/>
              <p:cNvSpPr>
                <a:spLocks/>
              </p:cNvSpPr>
              <p:nvPr/>
            </p:nvSpPr>
            <p:spPr bwMode="auto">
              <a:xfrm>
                <a:off x="1427775" y="4767625"/>
                <a:ext cx="371950" cy="441550"/>
              </a:xfrm>
              <a:custGeom>
                <a:avLst/>
                <a:gdLst>
                  <a:gd name="T0" fmla="*/ 2147483646 w 14878"/>
                  <a:gd name="T1" fmla="*/ 9765625 h 17662"/>
                  <a:gd name="T2" fmla="*/ 2147483646 w 14878"/>
                  <a:gd name="T3" fmla="*/ 87890625 h 17662"/>
                  <a:gd name="T4" fmla="*/ 2147483646 w 14878"/>
                  <a:gd name="T5" fmla="*/ 2147483646 h 17662"/>
                  <a:gd name="T6" fmla="*/ 2147483646 w 14878"/>
                  <a:gd name="T7" fmla="*/ 2147483646 h 17662"/>
                  <a:gd name="T8" fmla="*/ 2147483646 w 14878"/>
                  <a:gd name="T9" fmla="*/ 2147483646 h 17662"/>
                  <a:gd name="T10" fmla="*/ 2147483646 w 14878"/>
                  <a:gd name="T11" fmla="*/ 976562500 h 17662"/>
                  <a:gd name="T12" fmla="*/ 2147483646 w 14878"/>
                  <a:gd name="T13" fmla="*/ 9765625 h 176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4090;p25"/>
              <p:cNvSpPr>
                <a:spLocks/>
              </p:cNvSpPr>
              <p:nvPr/>
            </p:nvSpPr>
            <p:spPr bwMode="auto">
              <a:xfrm>
                <a:off x="723675" y="4419500"/>
                <a:ext cx="294000" cy="687900"/>
              </a:xfrm>
              <a:custGeom>
                <a:avLst/>
                <a:gdLst>
                  <a:gd name="T0" fmla="*/ 742187500 w 11760"/>
                  <a:gd name="T1" fmla="*/ 9765625 h 27516"/>
                  <a:gd name="T2" fmla="*/ 9765625 w 11760"/>
                  <a:gd name="T3" fmla="*/ 722656250 h 27516"/>
                  <a:gd name="T4" fmla="*/ 2147483646 w 11760"/>
                  <a:gd name="T5" fmla="*/ 2147483646 h 27516"/>
                  <a:gd name="T6" fmla="*/ 2147483646 w 11760"/>
                  <a:gd name="T7" fmla="*/ 2147483646 h 27516"/>
                  <a:gd name="T8" fmla="*/ 2147483646 w 11760"/>
                  <a:gd name="T9" fmla="*/ 2147483646 h 27516"/>
                  <a:gd name="T10" fmla="*/ 2147483646 w 11760"/>
                  <a:gd name="T11" fmla="*/ 2147483646 h 27516"/>
                  <a:gd name="T12" fmla="*/ 1494140625 w 11760"/>
                  <a:gd name="T13" fmla="*/ 419921875 h 27516"/>
                  <a:gd name="T14" fmla="*/ 742187500 w 11760"/>
                  <a:gd name="T15" fmla="*/ 9765625 h 275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4091;p25"/>
              <p:cNvSpPr>
                <a:spLocks/>
              </p:cNvSpPr>
              <p:nvPr/>
            </p:nvSpPr>
            <p:spPr bwMode="auto">
              <a:xfrm>
                <a:off x="1249950" y="4560525"/>
                <a:ext cx="332975" cy="581250"/>
              </a:xfrm>
              <a:custGeom>
                <a:avLst/>
                <a:gdLst>
                  <a:gd name="T0" fmla="*/ 2147483646 w 13319"/>
                  <a:gd name="T1" fmla="*/ 0 h 23250"/>
                  <a:gd name="T2" fmla="*/ 2147483646 w 13319"/>
                  <a:gd name="T3" fmla="*/ 244140625 h 23250"/>
                  <a:gd name="T4" fmla="*/ 2147483646 w 13319"/>
                  <a:gd name="T5" fmla="*/ 2147483646 h 23250"/>
                  <a:gd name="T6" fmla="*/ 2147483646 w 13319"/>
                  <a:gd name="T7" fmla="*/ 2147483646 h 23250"/>
                  <a:gd name="T8" fmla="*/ 2147483646 w 13319"/>
                  <a:gd name="T9" fmla="*/ 2147483646 h 23250"/>
                  <a:gd name="T10" fmla="*/ 2147483646 w 13319"/>
                  <a:gd name="T11" fmla="*/ 2147483646 h 23250"/>
                  <a:gd name="T12" fmla="*/ 2147483646 w 13319"/>
                  <a:gd name="T13" fmla="*/ 839843750 h 23250"/>
                  <a:gd name="T14" fmla="*/ 2147483646 w 13319"/>
                  <a:gd name="T15" fmla="*/ 0 h 232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4092;p25"/>
              <p:cNvSpPr>
                <a:spLocks/>
              </p:cNvSpPr>
              <p:nvPr/>
            </p:nvSpPr>
            <p:spPr bwMode="auto">
              <a:xfrm>
                <a:off x="887050" y="4628250"/>
                <a:ext cx="737125" cy="698900"/>
              </a:xfrm>
              <a:custGeom>
                <a:avLst/>
                <a:gdLst>
                  <a:gd name="T0" fmla="*/ 2147483646 w 29485"/>
                  <a:gd name="T1" fmla="*/ 9765625 h 27956"/>
                  <a:gd name="T2" fmla="*/ 2147483646 w 29485"/>
                  <a:gd name="T3" fmla="*/ 2147483646 h 27956"/>
                  <a:gd name="T4" fmla="*/ 2147483646 w 29485"/>
                  <a:gd name="T5" fmla="*/ 2147483646 h 27956"/>
                  <a:gd name="T6" fmla="*/ 2147483646 w 29485"/>
                  <a:gd name="T7" fmla="*/ 2147483646 h 27956"/>
                  <a:gd name="T8" fmla="*/ 9765625 w 29485"/>
                  <a:gd name="T9" fmla="*/ 2147483646 h 27956"/>
                  <a:gd name="T10" fmla="*/ 2147483646 w 29485"/>
                  <a:gd name="T11" fmla="*/ 2147483646 h 27956"/>
                  <a:gd name="T12" fmla="*/ 2147483646 w 29485"/>
                  <a:gd name="T13" fmla="*/ 2147483646 h 27956"/>
                  <a:gd name="T14" fmla="*/ 2147483646 w 29485"/>
                  <a:gd name="T15" fmla="*/ 9765625 h 279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4093;p25"/>
              <p:cNvSpPr>
                <a:spLocks/>
              </p:cNvSpPr>
              <p:nvPr/>
            </p:nvSpPr>
            <p:spPr bwMode="auto">
              <a:xfrm>
                <a:off x="637600" y="4720500"/>
                <a:ext cx="1257650" cy="742650"/>
              </a:xfrm>
              <a:custGeom>
                <a:avLst/>
                <a:gdLst>
                  <a:gd name="T0" fmla="*/ 2147483646 w 50306"/>
                  <a:gd name="T1" fmla="*/ 0 h 29706"/>
                  <a:gd name="T2" fmla="*/ 2147483646 w 50306"/>
                  <a:gd name="T3" fmla="*/ 2147483646 h 29706"/>
                  <a:gd name="T4" fmla="*/ 2147483646 w 50306"/>
                  <a:gd name="T5" fmla="*/ 2147483646 h 29706"/>
                  <a:gd name="T6" fmla="*/ 2147483646 w 50306"/>
                  <a:gd name="T7" fmla="*/ 2147483646 h 29706"/>
                  <a:gd name="T8" fmla="*/ 2147483646 w 50306"/>
                  <a:gd name="T9" fmla="*/ 2147483646 h 29706"/>
                  <a:gd name="T10" fmla="*/ 2147483646 w 50306"/>
                  <a:gd name="T11" fmla="*/ 2147483646 h 29706"/>
                  <a:gd name="T12" fmla="*/ 2147483646 w 50306"/>
                  <a:gd name="T13" fmla="*/ 2147483646 h 29706"/>
                  <a:gd name="T14" fmla="*/ 2147483646 w 50306"/>
                  <a:gd name="T15" fmla="*/ 2147483646 h 29706"/>
                  <a:gd name="T16" fmla="*/ 2147483646 w 50306"/>
                  <a:gd name="T17" fmla="*/ 2147483646 h 29706"/>
                  <a:gd name="T18" fmla="*/ 2147483646 w 50306"/>
                  <a:gd name="T19" fmla="*/ 2147483646 h 29706"/>
                  <a:gd name="T20" fmla="*/ 2147483646 w 50306"/>
                  <a:gd name="T21" fmla="*/ 2147483646 h 29706"/>
                  <a:gd name="T22" fmla="*/ 2147483646 w 50306"/>
                  <a:gd name="T23" fmla="*/ 2147483646 h 29706"/>
                  <a:gd name="T24" fmla="*/ 2147483646 w 50306"/>
                  <a:gd name="T25" fmla="*/ 2147483646 h 29706"/>
                  <a:gd name="T26" fmla="*/ 2147483646 w 50306"/>
                  <a:gd name="T27" fmla="*/ 2147483646 h 29706"/>
                  <a:gd name="T28" fmla="*/ 2147483646 w 50306"/>
                  <a:gd name="T29" fmla="*/ 2147483646 h 29706"/>
                  <a:gd name="T30" fmla="*/ 2147483646 w 50306"/>
                  <a:gd name="T31" fmla="*/ 2147483646 h 29706"/>
                  <a:gd name="T32" fmla="*/ 2147483646 w 50306"/>
                  <a:gd name="T33" fmla="*/ 2147483646 h 29706"/>
                  <a:gd name="T34" fmla="*/ 2147483646 w 50306"/>
                  <a:gd name="T35" fmla="*/ 2147483646 h 29706"/>
                  <a:gd name="T36" fmla="*/ 2147483646 w 50306"/>
                  <a:gd name="T37" fmla="*/ 2147483646 h 29706"/>
                  <a:gd name="T38" fmla="*/ 2147483646 w 50306"/>
                  <a:gd name="T39" fmla="*/ 2147483646 h 29706"/>
                  <a:gd name="T40" fmla="*/ 2147483646 w 50306"/>
                  <a:gd name="T41" fmla="*/ 2147483646 h 29706"/>
                  <a:gd name="T42" fmla="*/ 2147483646 w 50306"/>
                  <a:gd name="T43" fmla="*/ 2147483646 h 29706"/>
                  <a:gd name="T44" fmla="*/ 2147483646 w 50306"/>
                  <a:gd name="T45" fmla="*/ 2147483646 h 29706"/>
                  <a:gd name="T46" fmla="*/ 2147483646 w 50306"/>
                  <a:gd name="T47" fmla="*/ 0 h 2970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4094;p25"/>
              <p:cNvSpPr>
                <a:spLocks/>
              </p:cNvSpPr>
              <p:nvPr/>
            </p:nvSpPr>
            <p:spPr bwMode="auto">
              <a:xfrm>
                <a:off x="911375" y="4991350"/>
                <a:ext cx="690625" cy="472575"/>
              </a:xfrm>
              <a:custGeom>
                <a:avLst/>
                <a:gdLst>
                  <a:gd name="T0" fmla="*/ 2147483646 w 27625"/>
                  <a:gd name="T1" fmla="*/ 9765625 h 18903"/>
                  <a:gd name="T2" fmla="*/ 2147483646 w 27625"/>
                  <a:gd name="T3" fmla="*/ 263671875 h 18903"/>
                  <a:gd name="T4" fmla="*/ 2147483646 w 27625"/>
                  <a:gd name="T5" fmla="*/ 2147483646 h 18903"/>
                  <a:gd name="T6" fmla="*/ 2147483646 w 27625"/>
                  <a:gd name="T7" fmla="*/ 2147483646 h 18903"/>
                  <a:gd name="T8" fmla="*/ 2147483646 w 27625"/>
                  <a:gd name="T9" fmla="*/ 2147483646 h 18903"/>
                  <a:gd name="T10" fmla="*/ 2147483646 w 27625"/>
                  <a:gd name="T11" fmla="*/ 2147483646 h 18903"/>
                  <a:gd name="T12" fmla="*/ 2147483646 w 27625"/>
                  <a:gd name="T13" fmla="*/ 2147483646 h 18903"/>
                  <a:gd name="T14" fmla="*/ 2147483646 w 27625"/>
                  <a:gd name="T15" fmla="*/ 2147483646 h 18903"/>
                  <a:gd name="T16" fmla="*/ 2147483646 w 27625"/>
                  <a:gd name="T17" fmla="*/ 2147483646 h 18903"/>
                  <a:gd name="T18" fmla="*/ 2147483646 w 27625"/>
                  <a:gd name="T19" fmla="*/ 2147483646 h 18903"/>
                  <a:gd name="T20" fmla="*/ 2147483646 w 27625"/>
                  <a:gd name="T21" fmla="*/ 2147483646 h 18903"/>
                  <a:gd name="T22" fmla="*/ 2147483646 w 27625"/>
                  <a:gd name="T23" fmla="*/ 2147483646 h 18903"/>
                  <a:gd name="T24" fmla="*/ 2147483646 w 27625"/>
                  <a:gd name="T25" fmla="*/ 2147483646 h 18903"/>
                  <a:gd name="T26" fmla="*/ 2147483646 w 27625"/>
                  <a:gd name="T27" fmla="*/ 2147483646 h 18903"/>
                  <a:gd name="T28" fmla="*/ 2147483646 w 27625"/>
                  <a:gd name="T29" fmla="*/ 2147483646 h 18903"/>
                  <a:gd name="T30" fmla="*/ 2147483646 w 27625"/>
                  <a:gd name="T31" fmla="*/ 2147483646 h 18903"/>
                  <a:gd name="T32" fmla="*/ 2147483646 w 27625"/>
                  <a:gd name="T33" fmla="*/ 2147483646 h 18903"/>
                  <a:gd name="T34" fmla="*/ 2147483646 w 27625"/>
                  <a:gd name="T35" fmla="*/ 2147483646 h 18903"/>
                  <a:gd name="T36" fmla="*/ 2147483646 w 27625"/>
                  <a:gd name="T37" fmla="*/ 2147483646 h 18903"/>
                  <a:gd name="T38" fmla="*/ 2147483646 w 27625"/>
                  <a:gd name="T39" fmla="*/ 2147483646 h 18903"/>
                  <a:gd name="T40" fmla="*/ 2147483646 w 27625"/>
                  <a:gd name="T41" fmla="*/ 2147483646 h 18903"/>
                  <a:gd name="T42" fmla="*/ 2147483646 w 27625"/>
                  <a:gd name="T43" fmla="*/ 2147483646 h 18903"/>
                  <a:gd name="T44" fmla="*/ 2147483646 w 27625"/>
                  <a:gd name="T45" fmla="*/ 2147483646 h 18903"/>
                  <a:gd name="T46" fmla="*/ 2147483646 w 27625"/>
                  <a:gd name="T47" fmla="*/ 2147483646 h 18903"/>
                  <a:gd name="T48" fmla="*/ 2147483646 w 27625"/>
                  <a:gd name="T49" fmla="*/ 2147483646 h 18903"/>
                  <a:gd name="T50" fmla="*/ 2147483646 w 27625"/>
                  <a:gd name="T51" fmla="*/ 2147483646 h 18903"/>
                  <a:gd name="T52" fmla="*/ 2147483646 w 27625"/>
                  <a:gd name="T53" fmla="*/ 2147483646 h 18903"/>
                  <a:gd name="T54" fmla="*/ 2147483646 w 27625"/>
                  <a:gd name="T55" fmla="*/ 2147483646 h 18903"/>
                  <a:gd name="T56" fmla="*/ 2147483646 w 27625"/>
                  <a:gd name="T57" fmla="*/ 2147483646 h 18903"/>
                  <a:gd name="T58" fmla="*/ 2147483646 w 27625"/>
                  <a:gd name="T59" fmla="*/ 2147483646 h 18903"/>
                  <a:gd name="T60" fmla="*/ 2147483646 w 27625"/>
                  <a:gd name="T61" fmla="*/ 2147483646 h 18903"/>
                  <a:gd name="T62" fmla="*/ 2147483646 w 27625"/>
                  <a:gd name="T63" fmla="*/ 2147483646 h 18903"/>
                  <a:gd name="T64" fmla="*/ 2147483646 w 27625"/>
                  <a:gd name="T65" fmla="*/ 2147483646 h 18903"/>
                  <a:gd name="T66" fmla="*/ 2147483646 w 27625"/>
                  <a:gd name="T67" fmla="*/ 2147483646 h 18903"/>
                  <a:gd name="T68" fmla="*/ 2147483646 w 27625"/>
                  <a:gd name="T69" fmla="*/ 2147483646 h 18903"/>
                  <a:gd name="T70" fmla="*/ 2147483646 w 27625"/>
                  <a:gd name="T71" fmla="*/ 2147483646 h 18903"/>
                  <a:gd name="T72" fmla="*/ 2147483646 w 27625"/>
                  <a:gd name="T73" fmla="*/ 2147483646 h 18903"/>
                  <a:gd name="T74" fmla="*/ 2147483646 w 27625"/>
                  <a:gd name="T75" fmla="*/ 2147483646 h 18903"/>
                  <a:gd name="T76" fmla="*/ 2147483646 w 27625"/>
                  <a:gd name="T77" fmla="*/ 2147483646 h 18903"/>
                  <a:gd name="T78" fmla="*/ 2147483646 w 27625"/>
                  <a:gd name="T79" fmla="*/ 2147483646 h 18903"/>
                  <a:gd name="T80" fmla="*/ 2147483646 w 27625"/>
                  <a:gd name="T81" fmla="*/ 2147483646 h 18903"/>
                  <a:gd name="T82" fmla="*/ 2147483646 w 27625"/>
                  <a:gd name="T83" fmla="*/ 2147483646 h 18903"/>
                  <a:gd name="T84" fmla="*/ 2147483646 w 27625"/>
                  <a:gd name="T85" fmla="*/ 2147483646 h 18903"/>
                  <a:gd name="T86" fmla="*/ 2147483646 w 27625"/>
                  <a:gd name="T87" fmla="*/ 2147483646 h 18903"/>
                  <a:gd name="T88" fmla="*/ 2147483646 w 27625"/>
                  <a:gd name="T89" fmla="*/ 2147483646 h 18903"/>
                  <a:gd name="T90" fmla="*/ 2147483646 w 27625"/>
                  <a:gd name="T91" fmla="*/ 2147483646 h 18903"/>
                  <a:gd name="T92" fmla="*/ 2147483646 w 27625"/>
                  <a:gd name="T93" fmla="*/ 2147483646 h 18903"/>
                  <a:gd name="T94" fmla="*/ 2147483646 w 27625"/>
                  <a:gd name="T95" fmla="*/ 2147483646 h 18903"/>
                  <a:gd name="T96" fmla="*/ 2147483646 w 27625"/>
                  <a:gd name="T97" fmla="*/ 2147483646 h 18903"/>
                  <a:gd name="T98" fmla="*/ 2147483646 w 27625"/>
                  <a:gd name="T99" fmla="*/ 2147483646 h 18903"/>
                  <a:gd name="T100" fmla="*/ 2147483646 w 27625"/>
                  <a:gd name="T101" fmla="*/ 2147483646 h 18903"/>
                  <a:gd name="T102" fmla="*/ 2147483646 w 27625"/>
                  <a:gd name="T103" fmla="*/ 2147483646 h 18903"/>
                  <a:gd name="T104" fmla="*/ 2147483646 w 27625"/>
                  <a:gd name="T105" fmla="*/ 2147483646 h 18903"/>
                  <a:gd name="T106" fmla="*/ 2147483646 w 27625"/>
                  <a:gd name="T107" fmla="*/ 2147483646 h 18903"/>
                  <a:gd name="T108" fmla="*/ 2147483646 w 27625"/>
                  <a:gd name="T109" fmla="*/ 2147483646 h 18903"/>
                  <a:gd name="T110" fmla="*/ 2147483646 w 27625"/>
                  <a:gd name="T111" fmla="*/ 2147483646 h 18903"/>
                  <a:gd name="T112" fmla="*/ 2147483646 w 27625"/>
                  <a:gd name="T113" fmla="*/ 2147483646 h 18903"/>
                  <a:gd name="T114" fmla="*/ 2147483646 w 27625"/>
                  <a:gd name="T115" fmla="*/ 2147483646 h 18903"/>
                  <a:gd name="T116" fmla="*/ 2147483646 w 27625"/>
                  <a:gd name="T117" fmla="*/ 2147483646 h 18903"/>
                  <a:gd name="T118" fmla="*/ 2147483646 w 27625"/>
                  <a:gd name="T119" fmla="*/ 2147483646 h 18903"/>
                  <a:gd name="T120" fmla="*/ 2147483646 w 27625"/>
                  <a:gd name="T121" fmla="*/ 556640625 h 18903"/>
                  <a:gd name="T122" fmla="*/ 2147483646 w 27625"/>
                  <a:gd name="T123" fmla="*/ 9765625 h 189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4095;p25"/>
              <p:cNvSpPr/>
              <p:nvPr/>
            </p:nvSpPr>
            <p:spPr>
              <a:xfrm>
                <a:off x="1469323" y="4366805"/>
                <a:ext cx="178709" cy="45383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4096;p25"/>
              <p:cNvSpPr/>
              <p:nvPr/>
            </p:nvSpPr>
            <p:spPr>
              <a:xfrm>
                <a:off x="1339640" y="4303552"/>
                <a:ext cx="98052" cy="445928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4097;p25"/>
              <p:cNvSpPr/>
              <p:nvPr/>
            </p:nvSpPr>
            <p:spPr>
              <a:xfrm>
                <a:off x="1170421" y="4270345"/>
                <a:ext cx="60097" cy="426953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4098;p25"/>
              <p:cNvSpPr/>
              <p:nvPr/>
            </p:nvSpPr>
            <p:spPr>
              <a:xfrm>
                <a:off x="971153" y="4322528"/>
                <a:ext cx="121774" cy="346306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4099;p25"/>
              <p:cNvSpPr/>
              <p:nvPr/>
            </p:nvSpPr>
            <p:spPr>
              <a:xfrm>
                <a:off x="1602168" y="4347829"/>
                <a:ext cx="94890" cy="66415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4100;p25"/>
              <p:cNvSpPr/>
              <p:nvPr/>
            </p:nvSpPr>
            <p:spPr>
              <a:xfrm>
                <a:off x="1376015" y="4262438"/>
                <a:ext cx="96470" cy="67997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4101;p25"/>
              <p:cNvSpPr/>
              <p:nvPr/>
            </p:nvSpPr>
            <p:spPr>
              <a:xfrm>
                <a:off x="1134046" y="4251370"/>
                <a:ext cx="96471" cy="67996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4102;p25"/>
              <p:cNvSpPr/>
              <p:nvPr/>
            </p:nvSpPr>
            <p:spPr>
              <a:xfrm>
                <a:off x="928452" y="4286158"/>
                <a:ext cx="94890" cy="6641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19" name="Google Shape;4103;p25"/>
            <p:cNvSpPr>
              <a:spLocks/>
            </p:cNvSpPr>
            <p:nvPr/>
          </p:nvSpPr>
          <p:spPr bwMode="auto">
            <a:xfrm>
              <a:off x="1147249" y="172447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0" name="Google Shape;4104;p25"/>
            <p:cNvSpPr>
              <a:spLocks/>
            </p:cNvSpPr>
            <p:nvPr/>
          </p:nvSpPr>
          <p:spPr bwMode="auto">
            <a:xfrm>
              <a:off x="8012876" y="134399"/>
              <a:ext cx="822257" cy="405591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1" name="Google Shape;4105;p25"/>
            <p:cNvSpPr>
              <a:spLocks/>
            </p:cNvSpPr>
            <p:nvPr/>
          </p:nvSpPr>
          <p:spPr bwMode="auto">
            <a:xfrm>
              <a:off x="117850" y="1030086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22" name="Google Shape;4106;p25"/>
            <p:cNvGrpSpPr>
              <a:grpSpLocks/>
            </p:cNvGrpSpPr>
            <p:nvPr/>
          </p:nvGrpSpPr>
          <p:grpSpPr bwMode="auto"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23" name="Google Shape;4107;p25"/>
              <p:cNvSpPr>
                <a:spLocks/>
              </p:cNvSpPr>
              <p:nvPr/>
            </p:nvSpPr>
            <p:spPr bwMode="auto">
              <a:xfrm>
                <a:off x="780675" y="724750"/>
                <a:ext cx="497000" cy="627375"/>
              </a:xfrm>
              <a:custGeom>
                <a:avLst/>
                <a:gdLst>
                  <a:gd name="T0" fmla="*/ 2147483646 w 19880"/>
                  <a:gd name="T1" fmla="*/ 0 h 25095"/>
                  <a:gd name="T2" fmla="*/ 2147483646 w 19880"/>
                  <a:gd name="T3" fmla="*/ 2147483646 h 25095"/>
                  <a:gd name="T4" fmla="*/ 2147483646 w 19880"/>
                  <a:gd name="T5" fmla="*/ 2147483646 h 25095"/>
                  <a:gd name="T6" fmla="*/ 2147483646 w 19880"/>
                  <a:gd name="T7" fmla="*/ 2147483646 h 25095"/>
                  <a:gd name="T8" fmla="*/ 2147483646 w 19880"/>
                  <a:gd name="T9" fmla="*/ 2147483646 h 25095"/>
                  <a:gd name="T10" fmla="*/ 2147483646 w 19880"/>
                  <a:gd name="T11" fmla="*/ 2147483646 h 25095"/>
                  <a:gd name="T12" fmla="*/ 2147483646 w 19880"/>
                  <a:gd name="T13" fmla="*/ 2147483646 h 25095"/>
                  <a:gd name="T14" fmla="*/ 2147483646 w 19880"/>
                  <a:gd name="T15" fmla="*/ 2147483646 h 25095"/>
                  <a:gd name="T16" fmla="*/ 2147483646 w 19880"/>
                  <a:gd name="T17" fmla="*/ 2147483646 h 25095"/>
                  <a:gd name="T18" fmla="*/ 2147483646 w 19880"/>
                  <a:gd name="T19" fmla="*/ 2147483646 h 25095"/>
                  <a:gd name="T20" fmla="*/ 2147483646 w 19880"/>
                  <a:gd name="T21" fmla="*/ 2147483646 h 25095"/>
                  <a:gd name="T22" fmla="*/ 2147483646 w 19880"/>
                  <a:gd name="T23" fmla="*/ 2147483646 h 25095"/>
                  <a:gd name="T24" fmla="*/ 2147483646 w 19880"/>
                  <a:gd name="T25" fmla="*/ 2147483646 h 25095"/>
                  <a:gd name="T26" fmla="*/ 2147483646 w 19880"/>
                  <a:gd name="T27" fmla="*/ 2147483646 h 25095"/>
                  <a:gd name="T28" fmla="*/ 9765625 w 19880"/>
                  <a:gd name="T29" fmla="*/ 2147483646 h 25095"/>
                  <a:gd name="T30" fmla="*/ 2147483646 w 19880"/>
                  <a:gd name="T31" fmla="*/ 2147483646 h 25095"/>
                  <a:gd name="T32" fmla="*/ 2147483646 w 19880"/>
                  <a:gd name="T33" fmla="*/ 2147483646 h 25095"/>
                  <a:gd name="T34" fmla="*/ 2147483646 w 19880"/>
                  <a:gd name="T35" fmla="*/ 2147483646 h 25095"/>
                  <a:gd name="T36" fmla="*/ 2147483646 w 19880"/>
                  <a:gd name="T37" fmla="*/ 2147483646 h 25095"/>
                  <a:gd name="T38" fmla="*/ 2147483646 w 19880"/>
                  <a:gd name="T39" fmla="*/ 2147483646 h 25095"/>
                  <a:gd name="T40" fmla="*/ 2147483646 w 19880"/>
                  <a:gd name="T41" fmla="*/ 2147483646 h 25095"/>
                  <a:gd name="T42" fmla="*/ 2147483646 w 19880"/>
                  <a:gd name="T43" fmla="*/ 2147483646 h 25095"/>
                  <a:gd name="T44" fmla="*/ 2147483646 w 19880"/>
                  <a:gd name="T45" fmla="*/ 2147483646 h 25095"/>
                  <a:gd name="T46" fmla="*/ 2147483646 w 19880"/>
                  <a:gd name="T47" fmla="*/ 2147483646 h 25095"/>
                  <a:gd name="T48" fmla="*/ 2147483646 w 19880"/>
                  <a:gd name="T49" fmla="*/ 195312500 h 25095"/>
                  <a:gd name="T50" fmla="*/ 2147483646 w 19880"/>
                  <a:gd name="T51" fmla="*/ 0 h 2509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901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4" name="Google Shape;4108;p25"/>
              <p:cNvSpPr>
                <a:spLocks/>
              </p:cNvSpPr>
              <p:nvPr/>
            </p:nvSpPr>
            <p:spPr bwMode="auto">
              <a:xfrm>
                <a:off x="779925" y="724750"/>
                <a:ext cx="496225" cy="627375"/>
              </a:xfrm>
              <a:custGeom>
                <a:avLst/>
                <a:gdLst>
                  <a:gd name="T0" fmla="*/ 2147483646 w 19849"/>
                  <a:gd name="T1" fmla="*/ 0 h 25095"/>
                  <a:gd name="T2" fmla="*/ 2147483646 w 19849"/>
                  <a:gd name="T3" fmla="*/ 2147483646 h 25095"/>
                  <a:gd name="T4" fmla="*/ 2147483646 w 19849"/>
                  <a:gd name="T5" fmla="*/ 2147483646 h 25095"/>
                  <a:gd name="T6" fmla="*/ 2147483646 w 19849"/>
                  <a:gd name="T7" fmla="*/ 2147483646 h 25095"/>
                  <a:gd name="T8" fmla="*/ 2147483646 w 19849"/>
                  <a:gd name="T9" fmla="*/ 2147483646 h 25095"/>
                  <a:gd name="T10" fmla="*/ 2147483646 w 19849"/>
                  <a:gd name="T11" fmla="*/ 2147483646 h 25095"/>
                  <a:gd name="T12" fmla="*/ 2147483646 w 19849"/>
                  <a:gd name="T13" fmla="*/ 2147483646 h 25095"/>
                  <a:gd name="T14" fmla="*/ 2147483646 w 19849"/>
                  <a:gd name="T15" fmla="*/ 2147483646 h 25095"/>
                  <a:gd name="T16" fmla="*/ 2147483646 w 19849"/>
                  <a:gd name="T17" fmla="*/ 2147483646 h 25095"/>
                  <a:gd name="T18" fmla="*/ 2147483646 w 19849"/>
                  <a:gd name="T19" fmla="*/ 2147483646 h 25095"/>
                  <a:gd name="T20" fmla="*/ 2147483646 w 19849"/>
                  <a:gd name="T21" fmla="*/ 2147483646 h 25095"/>
                  <a:gd name="T22" fmla="*/ 2147483646 w 19849"/>
                  <a:gd name="T23" fmla="*/ 2147483646 h 25095"/>
                  <a:gd name="T24" fmla="*/ 2147483646 w 19849"/>
                  <a:gd name="T25" fmla="*/ 2147483646 h 25095"/>
                  <a:gd name="T26" fmla="*/ 2147483646 w 19849"/>
                  <a:gd name="T27" fmla="*/ 2147483646 h 25095"/>
                  <a:gd name="T28" fmla="*/ 0 w 19849"/>
                  <a:gd name="T29" fmla="*/ 2147483646 h 25095"/>
                  <a:gd name="T30" fmla="*/ 2147483646 w 19849"/>
                  <a:gd name="T31" fmla="*/ 2147483646 h 25095"/>
                  <a:gd name="T32" fmla="*/ 2147483646 w 19849"/>
                  <a:gd name="T33" fmla="*/ 2147483646 h 25095"/>
                  <a:gd name="T34" fmla="*/ 2147483646 w 19849"/>
                  <a:gd name="T35" fmla="*/ 2147483646 h 25095"/>
                  <a:gd name="T36" fmla="*/ 2147483646 w 19849"/>
                  <a:gd name="T37" fmla="*/ 2147483646 h 25095"/>
                  <a:gd name="T38" fmla="*/ 2147483646 w 19849"/>
                  <a:gd name="T39" fmla="*/ 2147483646 h 25095"/>
                  <a:gd name="T40" fmla="*/ 2147483646 w 19849"/>
                  <a:gd name="T41" fmla="*/ 2147483646 h 25095"/>
                  <a:gd name="T42" fmla="*/ 2147483646 w 19849"/>
                  <a:gd name="T43" fmla="*/ 2147483646 h 25095"/>
                  <a:gd name="T44" fmla="*/ 2147483646 w 19849"/>
                  <a:gd name="T45" fmla="*/ 2147483646 h 25095"/>
                  <a:gd name="T46" fmla="*/ 2147483646 w 19849"/>
                  <a:gd name="T47" fmla="*/ 2147483646 h 25095"/>
                  <a:gd name="T48" fmla="*/ 2147483646 w 19849"/>
                  <a:gd name="T49" fmla="*/ 2147483646 h 25095"/>
                  <a:gd name="T50" fmla="*/ 2147483646 w 19849"/>
                  <a:gd name="T51" fmla="*/ 2147483646 h 25095"/>
                  <a:gd name="T52" fmla="*/ 2147483646 w 19849"/>
                  <a:gd name="T53" fmla="*/ 2147483646 h 25095"/>
                  <a:gd name="T54" fmla="*/ 2147483646 w 19849"/>
                  <a:gd name="T55" fmla="*/ 2147483646 h 25095"/>
                  <a:gd name="T56" fmla="*/ 2147483646 w 19849"/>
                  <a:gd name="T57" fmla="*/ 2147483646 h 25095"/>
                  <a:gd name="T58" fmla="*/ 2147483646 w 19849"/>
                  <a:gd name="T59" fmla="*/ 2147483646 h 25095"/>
                  <a:gd name="T60" fmla="*/ 2147483646 w 19849"/>
                  <a:gd name="T61" fmla="*/ 2147483646 h 25095"/>
                  <a:gd name="T62" fmla="*/ 2147483646 w 19849"/>
                  <a:gd name="T63" fmla="*/ 2147483646 h 25095"/>
                  <a:gd name="T64" fmla="*/ 2147483646 w 19849"/>
                  <a:gd name="T65" fmla="*/ 2147483646 h 25095"/>
                  <a:gd name="T66" fmla="*/ 2147483646 w 19849"/>
                  <a:gd name="T67" fmla="*/ 2147483646 h 25095"/>
                  <a:gd name="T68" fmla="*/ 2147483646 w 19849"/>
                  <a:gd name="T69" fmla="*/ 2147483646 h 25095"/>
                  <a:gd name="T70" fmla="*/ 2147483646 w 19849"/>
                  <a:gd name="T71" fmla="*/ 2147483646 h 25095"/>
                  <a:gd name="T72" fmla="*/ 2147483646 w 19849"/>
                  <a:gd name="T73" fmla="*/ 2147483646 h 25095"/>
                  <a:gd name="T74" fmla="*/ 2147483646 w 19849"/>
                  <a:gd name="T75" fmla="*/ 2147483646 h 25095"/>
                  <a:gd name="T76" fmla="*/ 2147483646 w 19849"/>
                  <a:gd name="T77" fmla="*/ 2147483646 h 25095"/>
                  <a:gd name="T78" fmla="*/ 2147483646 w 19849"/>
                  <a:gd name="T79" fmla="*/ 2147483646 h 25095"/>
                  <a:gd name="T80" fmla="*/ 2147483646 w 19849"/>
                  <a:gd name="T81" fmla="*/ 2147483646 h 25095"/>
                  <a:gd name="T82" fmla="*/ 2147483646 w 19849"/>
                  <a:gd name="T83" fmla="*/ 2147483646 h 25095"/>
                  <a:gd name="T84" fmla="*/ 2147483646 w 19849"/>
                  <a:gd name="T85" fmla="*/ 2147483646 h 25095"/>
                  <a:gd name="T86" fmla="*/ 2147483646 w 19849"/>
                  <a:gd name="T87" fmla="*/ 2147483646 h 25095"/>
                  <a:gd name="T88" fmla="*/ 2147483646 w 19849"/>
                  <a:gd name="T89" fmla="*/ 2147483646 h 25095"/>
                  <a:gd name="T90" fmla="*/ 2147483646 w 19849"/>
                  <a:gd name="T91" fmla="*/ 2147483646 h 25095"/>
                  <a:gd name="T92" fmla="*/ 2147483646 w 19849"/>
                  <a:gd name="T93" fmla="*/ 2147483646 h 25095"/>
                  <a:gd name="T94" fmla="*/ 2147483646 w 19849"/>
                  <a:gd name="T95" fmla="*/ 195312500 h 25095"/>
                  <a:gd name="T96" fmla="*/ 2147483646 w 19849"/>
                  <a:gd name="T97" fmla="*/ 0 h 2509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5" name="Google Shape;4109;p25"/>
              <p:cNvSpPr>
                <a:spLocks/>
              </p:cNvSpPr>
              <p:nvPr/>
            </p:nvSpPr>
            <p:spPr bwMode="auto">
              <a:xfrm>
                <a:off x="1128525" y="761300"/>
                <a:ext cx="138500" cy="424075"/>
              </a:xfrm>
              <a:custGeom>
                <a:avLst/>
                <a:gdLst>
                  <a:gd name="T0" fmla="*/ 1503906250 w 5540"/>
                  <a:gd name="T1" fmla="*/ 0 h 16963"/>
                  <a:gd name="T2" fmla="*/ 966796875 w 5540"/>
                  <a:gd name="T3" fmla="*/ 1640625000 h 16963"/>
                  <a:gd name="T4" fmla="*/ 2147483646 w 5540"/>
                  <a:gd name="T5" fmla="*/ 2147483646 h 16963"/>
                  <a:gd name="T6" fmla="*/ 2147483646 w 5540"/>
                  <a:gd name="T7" fmla="*/ 2147483646 h 16963"/>
                  <a:gd name="T8" fmla="*/ 2147483646 w 5540"/>
                  <a:gd name="T9" fmla="*/ 2147483646 h 16963"/>
                  <a:gd name="T10" fmla="*/ 2147483646 w 5540"/>
                  <a:gd name="T11" fmla="*/ 166015625 h 16963"/>
                  <a:gd name="T12" fmla="*/ 1503906250 w 5540"/>
                  <a:gd name="T13" fmla="*/ 0 h 169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6" name="Google Shape;4110;p25"/>
              <p:cNvSpPr>
                <a:spLocks/>
              </p:cNvSpPr>
              <p:nvPr/>
            </p:nvSpPr>
            <p:spPr bwMode="auto">
              <a:xfrm>
                <a:off x="854375" y="1222400"/>
                <a:ext cx="298975" cy="73850"/>
              </a:xfrm>
              <a:custGeom>
                <a:avLst/>
                <a:gdLst>
                  <a:gd name="T0" fmla="*/ 2147483646 w 11959"/>
                  <a:gd name="T1" fmla="*/ 9765625 h 2954"/>
                  <a:gd name="T2" fmla="*/ 2147483646 w 11959"/>
                  <a:gd name="T3" fmla="*/ 517578125 h 2954"/>
                  <a:gd name="T4" fmla="*/ 1494140625 w 11959"/>
                  <a:gd name="T5" fmla="*/ 2147483646 h 2954"/>
                  <a:gd name="T6" fmla="*/ 1191406250 w 11959"/>
                  <a:gd name="T7" fmla="*/ 2147483646 h 2954"/>
                  <a:gd name="T8" fmla="*/ 2147483646 w 11959"/>
                  <a:gd name="T9" fmla="*/ 2147483646 h 2954"/>
                  <a:gd name="T10" fmla="*/ 2147483646 w 11959"/>
                  <a:gd name="T11" fmla="*/ 2147483646 h 2954"/>
                  <a:gd name="T12" fmla="*/ 2147483646 w 11959"/>
                  <a:gd name="T13" fmla="*/ 9765625 h 29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4111;p25"/>
              <p:cNvSpPr>
                <a:spLocks/>
              </p:cNvSpPr>
              <p:nvPr/>
            </p:nvSpPr>
            <p:spPr bwMode="auto">
              <a:xfrm>
                <a:off x="1001325" y="1070025"/>
                <a:ext cx="175125" cy="149000"/>
              </a:xfrm>
              <a:custGeom>
                <a:avLst/>
                <a:gdLst>
                  <a:gd name="T0" fmla="*/ 1591796875 w 7005"/>
                  <a:gd name="T1" fmla="*/ 0 h 5960"/>
                  <a:gd name="T2" fmla="*/ 488281250 w 7005"/>
                  <a:gd name="T3" fmla="*/ 1269531250 h 5960"/>
                  <a:gd name="T4" fmla="*/ 2147483646 w 7005"/>
                  <a:gd name="T5" fmla="*/ 2147483646 h 5960"/>
                  <a:gd name="T6" fmla="*/ 2147483646 w 7005"/>
                  <a:gd name="T7" fmla="*/ 2147483646 h 5960"/>
                  <a:gd name="T8" fmla="*/ 2147483646 w 7005"/>
                  <a:gd name="T9" fmla="*/ 2147483646 h 5960"/>
                  <a:gd name="T10" fmla="*/ 1972656250 w 7005"/>
                  <a:gd name="T11" fmla="*/ 78125000 h 5960"/>
                  <a:gd name="T12" fmla="*/ 1591796875 w 7005"/>
                  <a:gd name="T13" fmla="*/ 0 h 59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4112;p25"/>
              <p:cNvSpPr>
                <a:spLocks/>
              </p:cNvSpPr>
              <p:nvPr/>
            </p:nvSpPr>
            <p:spPr bwMode="auto">
              <a:xfrm>
                <a:off x="1119100" y="852500"/>
                <a:ext cx="93975" cy="156375"/>
              </a:xfrm>
              <a:custGeom>
                <a:avLst/>
                <a:gdLst>
                  <a:gd name="T0" fmla="*/ 1728515625 w 3759"/>
                  <a:gd name="T1" fmla="*/ 0 h 6255"/>
                  <a:gd name="T2" fmla="*/ 195312500 w 3759"/>
                  <a:gd name="T3" fmla="*/ 1933593750 h 6255"/>
                  <a:gd name="T4" fmla="*/ 2147483646 w 3759"/>
                  <a:gd name="T5" fmla="*/ 2147483646 h 6255"/>
                  <a:gd name="T6" fmla="*/ 2147483646 w 3759"/>
                  <a:gd name="T7" fmla="*/ 2147483646 h 6255"/>
                  <a:gd name="T8" fmla="*/ 2147483646 w 3759"/>
                  <a:gd name="T9" fmla="*/ 2147483646 h 6255"/>
                  <a:gd name="T10" fmla="*/ 2147483646 w 3759"/>
                  <a:gd name="T11" fmla="*/ 2147483646 h 6255"/>
                  <a:gd name="T12" fmla="*/ 2147483646 w 3759"/>
                  <a:gd name="T13" fmla="*/ 2147483646 h 6255"/>
                  <a:gd name="T14" fmla="*/ 2147483646 w 3759"/>
                  <a:gd name="T15" fmla="*/ 751953125 h 6255"/>
                  <a:gd name="T16" fmla="*/ 1728515625 w 3759"/>
                  <a:gd name="T17" fmla="*/ 0 h 62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4113;p25"/>
              <p:cNvSpPr>
                <a:spLocks/>
              </p:cNvSpPr>
              <p:nvPr/>
            </p:nvSpPr>
            <p:spPr bwMode="auto">
              <a:xfrm>
                <a:off x="1121875" y="942725"/>
                <a:ext cx="79825" cy="136675"/>
              </a:xfrm>
              <a:custGeom>
                <a:avLst/>
                <a:gdLst>
                  <a:gd name="T0" fmla="*/ 1503906250 w 3193"/>
                  <a:gd name="T1" fmla="*/ 0 h 5467"/>
                  <a:gd name="T2" fmla="*/ 0 w 3193"/>
                  <a:gd name="T3" fmla="*/ 2011718750 h 5467"/>
                  <a:gd name="T4" fmla="*/ 2147483646 w 3193"/>
                  <a:gd name="T5" fmla="*/ 2147483646 h 5467"/>
                  <a:gd name="T6" fmla="*/ 2147483646 w 3193"/>
                  <a:gd name="T7" fmla="*/ 2147483646 h 5467"/>
                  <a:gd name="T8" fmla="*/ 2147483646 w 3193"/>
                  <a:gd name="T9" fmla="*/ 2147483646 h 5467"/>
                  <a:gd name="T10" fmla="*/ 2147483646 w 3193"/>
                  <a:gd name="T11" fmla="*/ 2147483646 h 5467"/>
                  <a:gd name="T12" fmla="*/ 2147483646 w 3193"/>
                  <a:gd name="T13" fmla="*/ 2147483646 h 5467"/>
                  <a:gd name="T14" fmla="*/ 2147483646 w 3193"/>
                  <a:gd name="T15" fmla="*/ 830078125 h 5467"/>
                  <a:gd name="T16" fmla="*/ 1503906250 w 3193"/>
                  <a:gd name="T17" fmla="*/ 0 h 54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4114;p25"/>
              <p:cNvSpPr>
                <a:spLocks/>
              </p:cNvSpPr>
              <p:nvPr/>
            </p:nvSpPr>
            <p:spPr bwMode="auto">
              <a:xfrm>
                <a:off x="1059175" y="1034375"/>
                <a:ext cx="58575" cy="54500"/>
              </a:xfrm>
              <a:custGeom>
                <a:avLst/>
                <a:gdLst>
                  <a:gd name="T0" fmla="*/ 2147483646 w 2343"/>
                  <a:gd name="T1" fmla="*/ 9765625 h 2180"/>
                  <a:gd name="T2" fmla="*/ 156250000 w 2343"/>
                  <a:gd name="T3" fmla="*/ 2147483646 h 2180"/>
                  <a:gd name="T4" fmla="*/ 2147483646 w 2343"/>
                  <a:gd name="T5" fmla="*/ 2147483646 h 2180"/>
                  <a:gd name="T6" fmla="*/ 2147483646 w 2343"/>
                  <a:gd name="T7" fmla="*/ 2147483646 h 2180"/>
                  <a:gd name="T8" fmla="*/ 2147483646 w 2343"/>
                  <a:gd name="T9" fmla="*/ 9765625 h 2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4115;p25"/>
              <p:cNvSpPr>
                <a:spLocks/>
              </p:cNvSpPr>
              <p:nvPr/>
            </p:nvSpPr>
            <p:spPr bwMode="auto">
              <a:xfrm>
                <a:off x="918225" y="1173550"/>
                <a:ext cx="37250" cy="37275"/>
              </a:xfrm>
              <a:custGeom>
                <a:avLst/>
                <a:gdLst>
                  <a:gd name="T0" fmla="*/ 2147483646 w 1490"/>
                  <a:gd name="T1" fmla="*/ 9765625 h 1491"/>
                  <a:gd name="T2" fmla="*/ 0 w 1490"/>
                  <a:gd name="T3" fmla="*/ 2147483646 h 1491"/>
                  <a:gd name="T4" fmla="*/ 2147483646 w 1490"/>
                  <a:gd name="T5" fmla="*/ 2147483646 h 1491"/>
                  <a:gd name="T6" fmla="*/ 2147483646 w 1490"/>
                  <a:gd name="T7" fmla="*/ 2147483646 h 1491"/>
                  <a:gd name="T8" fmla="*/ 2147483646 w 1490"/>
                  <a:gd name="T9" fmla="*/ 9765625 h 14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4116;p25"/>
              <p:cNvSpPr>
                <a:spLocks/>
              </p:cNvSpPr>
              <p:nvPr/>
            </p:nvSpPr>
            <p:spPr bwMode="auto">
              <a:xfrm>
                <a:off x="1000650" y="1161300"/>
                <a:ext cx="33125" cy="31100"/>
              </a:xfrm>
              <a:custGeom>
                <a:avLst/>
                <a:gdLst>
                  <a:gd name="T0" fmla="*/ 2147483646 w 1325"/>
                  <a:gd name="T1" fmla="*/ 0 h 1244"/>
                  <a:gd name="T2" fmla="*/ 156250000 w 1325"/>
                  <a:gd name="T3" fmla="*/ 2147483646 h 1244"/>
                  <a:gd name="T4" fmla="*/ 2147483646 w 1325"/>
                  <a:gd name="T5" fmla="*/ 2147483646 h 1244"/>
                  <a:gd name="T6" fmla="*/ 2147483646 w 1325"/>
                  <a:gd name="T7" fmla="*/ 2147483646 h 1244"/>
                  <a:gd name="T8" fmla="*/ 2147483646 w 1325"/>
                  <a:gd name="T9" fmla="*/ 0 h 12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4117;p25"/>
              <p:cNvSpPr>
                <a:spLocks/>
              </p:cNvSpPr>
              <p:nvPr/>
            </p:nvSpPr>
            <p:spPr bwMode="auto">
              <a:xfrm>
                <a:off x="1058025" y="968375"/>
                <a:ext cx="18275" cy="17450"/>
              </a:xfrm>
              <a:custGeom>
                <a:avLst/>
                <a:gdLst>
                  <a:gd name="T0" fmla="*/ 2147483646 w 731"/>
                  <a:gd name="T1" fmla="*/ 9765625 h 698"/>
                  <a:gd name="T2" fmla="*/ 9765625 w 731"/>
                  <a:gd name="T3" fmla="*/ 2147483646 h 698"/>
                  <a:gd name="T4" fmla="*/ 2147483646 w 731"/>
                  <a:gd name="T5" fmla="*/ 2147483646 h 698"/>
                  <a:gd name="T6" fmla="*/ 2147483646 w 731"/>
                  <a:gd name="T7" fmla="*/ 2147483646 h 698"/>
                  <a:gd name="T8" fmla="*/ 2147483646 w 731"/>
                  <a:gd name="T9" fmla="*/ 9765625 h 6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4118;p25"/>
              <p:cNvSpPr>
                <a:spLocks/>
              </p:cNvSpPr>
              <p:nvPr/>
            </p:nvSpPr>
            <p:spPr bwMode="auto">
              <a:xfrm>
                <a:off x="1066750" y="894850"/>
                <a:ext cx="30075" cy="28575"/>
              </a:xfrm>
              <a:custGeom>
                <a:avLst/>
                <a:gdLst>
                  <a:gd name="T0" fmla="*/ 2147483646 w 1203"/>
                  <a:gd name="T1" fmla="*/ 0 h 1143"/>
                  <a:gd name="T2" fmla="*/ 166015625 w 1203"/>
                  <a:gd name="T3" fmla="*/ 2147483646 h 1143"/>
                  <a:gd name="T4" fmla="*/ 2147483646 w 1203"/>
                  <a:gd name="T5" fmla="*/ 2147483646 h 1143"/>
                  <a:gd name="T6" fmla="*/ 2147483646 w 1203"/>
                  <a:gd name="T7" fmla="*/ 2147483646 h 1143"/>
                  <a:gd name="T8" fmla="*/ 2147483646 w 1203"/>
                  <a:gd name="T9" fmla="*/ 0 h 11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4119;p25"/>
              <p:cNvSpPr>
                <a:spLocks/>
              </p:cNvSpPr>
              <p:nvPr/>
            </p:nvSpPr>
            <p:spPr bwMode="auto">
              <a:xfrm>
                <a:off x="1059550" y="1181925"/>
                <a:ext cx="650500" cy="469725"/>
              </a:xfrm>
              <a:custGeom>
                <a:avLst/>
                <a:gdLst>
                  <a:gd name="T0" fmla="*/ 2147483646 w 26020"/>
                  <a:gd name="T1" fmla="*/ 0 h 18789"/>
                  <a:gd name="T2" fmla="*/ 2147483646 w 26020"/>
                  <a:gd name="T3" fmla="*/ 2147483646 h 18789"/>
                  <a:gd name="T4" fmla="*/ 2147483646 w 26020"/>
                  <a:gd name="T5" fmla="*/ 2147483646 h 18789"/>
                  <a:gd name="T6" fmla="*/ 2147483646 w 26020"/>
                  <a:gd name="T7" fmla="*/ 2147483646 h 18789"/>
                  <a:gd name="T8" fmla="*/ 2147483646 w 26020"/>
                  <a:gd name="T9" fmla="*/ 2147483646 h 18789"/>
                  <a:gd name="T10" fmla="*/ 2147483646 w 26020"/>
                  <a:gd name="T11" fmla="*/ 2147483646 h 18789"/>
                  <a:gd name="T12" fmla="*/ 1191406250 w 26020"/>
                  <a:gd name="T13" fmla="*/ 2147483646 h 18789"/>
                  <a:gd name="T14" fmla="*/ 2147483646 w 26020"/>
                  <a:gd name="T15" fmla="*/ 2147483646 h 18789"/>
                  <a:gd name="T16" fmla="*/ 2147483646 w 26020"/>
                  <a:gd name="T17" fmla="*/ 2147483646 h 18789"/>
                  <a:gd name="T18" fmla="*/ 2147483646 w 26020"/>
                  <a:gd name="T19" fmla="*/ 2147483646 h 18789"/>
                  <a:gd name="T20" fmla="*/ 2147483646 w 26020"/>
                  <a:gd name="T21" fmla="*/ 2147483646 h 18789"/>
                  <a:gd name="T22" fmla="*/ 2147483646 w 26020"/>
                  <a:gd name="T23" fmla="*/ 2147483646 h 18789"/>
                  <a:gd name="T24" fmla="*/ 2147483646 w 26020"/>
                  <a:gd name="T25" fmla="*/ 2147483646 h 18789"/>
                  <a:gd name="T26" fmla="*/ 2147483646 w 26020"/>
                  <a:gd name="T27" fmla="*/ 2147483646 h 18789"/>
                  <a:gd name="T28" fmla="*/ 2147483646 w 26020"/>
                  <a:gd name="T29" fmla="*/ 2147483646 h 18789"/>
                  <a:gd name="T30" fmla="*/ 2147483646 w 26020"/>
                  <a:gd name="T31" fmla="*/ 2147483646 h 18789"/>
                  <a:gd name="T32" fmla="*/ 2147483646 w 26020"/>
                  <a:gd name="T33" fmla="*/ 2147483646 h 18789"/>
                  <a:gd name="T34" fmla="*/ 2147483646 w 26020"/>
                  <a:gd name="T35" fmla="*/ 2147483646 h 18789"/>
                  <a:gd name="T36" fmla="*/ 2147483646 w 26020"/>
                  <a:gd name="T37" fmla="*/ 2147483646 h 18789"/>
                  <a:gd name="T38" fmla="*/ 2147483646 w 26020"/>
                  <a:gd name="T39" fmla="*/ 2147483646 h 18789"/>
                  <a:gd name="T40" fmla="*/ 2147483646 w 26020"/>
                  <a:gd name="T41" fmla="*/ 2147483646 h 18789"/>
                  <a:gd name="T42" fmla="*/ 2147483646 w 26020"/>
                  <a:gd name="T43" fmla="*/ 2147483646 h 18789"/>
                  <a:gd name="T44" fmla="*/ 2147483646 w 26020"/>
                  <a:gd name="T45" fmla="*/ 2147483646 h 18789"/>
                  <a:gd name="T46" fmla="*/ 2147483646 w 26020"/>
                  <a:gd name="T47" fmla="*/ 2147483646 h 18789"/>
                  <a:gd name="T48" fmla="*/ 2147483646 w 26020"/>
                  <a:gd name="T49" fmla="*/ 2147483646 h 18789"/>
                  <a:gd name="T50" fmla="*/ 2147483646 w 26020"/>
                  <a:gd name="T51" fmla="*/ 2147483646 h 18789"/>
                  <a:gd name="T52" fmla="*/ 2147483646 w 26020"/>
                  <a:gd name="T53" fmla="*/ 2147483646 h 18789"/>
                  <a:gd name="T54" fmla="*/ 2147483646 w 26020"/>
                  <a:gd name="T55" fmla="*/ 2147483646 h 18789"/>
                  <a:gd name="T56" fmla="*/ 2147483646 w 26020"/>
                  <a:gd name="T57" fmla="*/ 2147483646 h 18789"/>
                  <a:gd name="T58" fmla="*/ 2147483646 w 26020"/>
                  <a:gd name="T59" fmla="*/ 2147483646 h 18789"/>
                  <a:gd name="T60" fmla="*/ 2147483646 w 26020"/>
                  <a:gd name="T61" fmla="*/ 2147483646 h 18789"/>
                  <a:gd name="T62" fmla="*/ 2147483646 w 26020"/>
                  <a:gd name="T63" fmla="*/ 0 h 1878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901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4120;p25"/>
              <p:cNvSpPr>
                <a:spLocks/>
              </p:cNvSpPr>
              <p:nvPr/>
            </p:nvSpPr>
            <p:spPr bwMode="auto">
              <a:xfrm>
                <a:off x="1059550" y="1183450"/>
                <a:ext cx="650500" cy="469050"/>
              </a:xfrm>
              <a:custGeom>
                <a:avLst/>
                <a:gdLst>
                  <a:gd name="T0" fmla="*/ 2147483646 w 26020"/>
                  <a:gd name="T1" fmla="*/ 0 h 18762"/>
                  <a:gd name="T2" fmla="*/ 2147483646 w 26020"/>
                  <a:gd name="T3" fmla="*/ 2147483646 h 18762"/>
                  <a:gd name="T4" fmla="*/ 2147483646 w 26020"/>
                  <a:gd name="T5" fmla="*/ 2147483646 h 18762"/>
                  <a:gd name="T6" fmla="*/ 2147483646 w 26020"/>
                  <a:gd name="T7" fmla="*/ 2147483646 h 18762"/>
                  <a:gd name="T8" fmla="*/ 2147483646 w 26020"/>
                  <a:gd name="T9" fmla="*/ 2147483646 h 18762"/>
                  <a:gd name="T10" fmla="*/ 2147483646 w 26020"/>
                  <a:gd name="T11" fmla="*/ 2147483646 h 18762"/>
                  <a:gd name="T12" fmla="*/ 2147483646 w 26020"/>
                  <a:gd name="T13" fmla="*/ 2147483646 h 18762"/>
                  <a:gd name="T14" fmla="*/ 2147483646 w 26020"/>
                  <a:gd name="T15" fmla="*/ 2147483646 h 18762"/>
                  <a:gd name="T16" fmla="*/ 2147483646 w 26020"/>
                  <a:gd name="T17" fmla="*/ 2147483646 h 18762"/>
                  <a:gd name="T18" fmla="*/ 2147483646 w 26020"/>
                  <a:gd name="T19" fmla="*/ 2147483646 h 18762"/>
                  <a:gd name="T20" fmla="*/ 2147483646 w 26020"/>
                  <a:gd name="T21" fmla="*/ 2147483646 h 18762"/>
                  <a:gd name="T22" fmla="*/ 2147483646 w 26020"/>
                  <a:gd name="T23" fmla="*/ 2147483646 h 18762"/>
                  <a:gd name="T24" fmla="*/ 2147483646 w 26020"/>
                  <a:gd name="T25" fmla="*/ 2147483646 h 18762"/>
                  <a:gd name="T26" fmla="*/ 2147483646 w 26020"/>
                  <a:gd name="T27" fmla="*/ 2147483646 h 18762"/>
                  <a:gd name="T28" fmla="*/ 2147483646 w 26020"/>
                  <a:gd name="T29" fmla="*/ 2147483646 h 18762"/>
                  <a:gd name="T30" fmla="*/ 2147483646 w 26020"/>
                  <a:gd name="T31" fmla="*/ 2147483646 h 18762"/>
                  <a:gd name="T32" fmla="*/ 2147483646 w 26020"/>
                  <a:gd name="T33" fmla="*/ 2147483646 h 18762"/>
                  <a:gd name="T34" fmla="*/ 2147483646 w 26020"/>
                  <a:gd name="T35" fmla="*/ 2147483646 h 18762"/>
                  <a:gd name="T36" fmla="*/ 2147483646 w 26020"/>
                  <a:gd name="T37" fmla="*/ 2147483646 h 18762"/>
                  <a:gd name="T38" fmla="*/ 2147483646 w 26020"/>
                  <a:gd name="T39" fmla="*/ 2147483646 h 18762"/>
                  <a:gd name="T40" fmla="*/ 2147483646 w 26020"/>
                  <a:gd name="T41" fmla="*/ 2147483646 h 18762"/>
                  <a:gd name="T42" fmla="*/ 2147483646 w 26020"/>
                  <a:gd name="T43" fmla="*/ 2147483646 h 18762"/>
                  <a:gd name="T44" fmla="*/ 2147483646 w 26020"/>
                  <a:gd name="T45" fmla="*/ 2147483646 h 18762"/>
                  <a:gd name="T46" fmla="*/ 2147483646 w 26020"/>
                  <a:gd name="T47" fmla="*/ 2147483646 h 18762"/>
                  <a:gd name="T48" fmla="*/ 2147483646 w 26020"/>
                  <a:gd name="T49" fmla="*/ 2147483646 h 18762"/>
                  <a:gd name="T50" fmla="*/ 2147483646 w 26020"/>
                  <a:gd name="T51" fmla="*/ 2147483646 h 18762"/>
                  <a:gd name="T52" fmla="*/ 2147483646 w 26020"/>
                  <a:gd name="T53" fmla="*/ 2147483646 h 18762"/>
                  <a:gd name="T54" fmla="*/ 2147483646 w 26020"/>
                  <a:gd name="T55" fmla="*/ 2147483646 h 18762"/>
                  <a:gd name="T56" fmla="*/ 2147483646 w 26020"/>
                  <a:gd name="T57" fmla="*/ 2147483646 h 18762"/>
                  <a:gd name="T58" fmla="*/ 2147483646 w 26020"/>
                  <a:gd name="T59" fmla="*/ 2147483646 h 18762"/>
                  <a:gd name="T60" fmla="*/ 2147483646 w 26020"/>
                  <a:gd name="T61" fmla="*/ 2147483646 h 18762"/>
                  <a:gd name="T62" fmla="*/ 2147483646 w 26020"/>
                  <a:gd name="T63" fmla="*/ 2147483646 h 18762"/>
                  <a:gd name="T64" fmla="*/ 2147483646 w 26020"/>
                  <a:gd name="T65" fmla="*/ 2147483646 h 18762"/>
                  <a:gd name="T66" fmla="*/ 2147483646 w 26020"/>
                  <a:gd name="T67" fmla="*/ 2147483646 h 18762"/>
                  <a:gd name="T68" fmla="*/ 2147483646 w 26020"/>
                  <a:gd name="T69" fmla="*/ 2147483646 h 18762"/>
                  <a:gd name="T70" fmla="*/ 1191406250 w 26020"/>
                  <a:gd name="T71" fmla="*/ 2147483646 h 18762"/>
                  <a:gd name="T72" fmla="*/ 2147483646 w 26020"/>
                  <a:gd name="T73" fmla="*/ 2147483646 h 18762"/>
                  <a:gd name="T74" fmla="*/ 2147483646 w 26020"/>
                  <a:gd name="T75" fmla="*/ 2147483646 h 18762"/>
                  <a:gd name="T76" fmla="*/ 2147483646 w 26020"/>
                  <a:gd name="T77" fmla="*/ 2147483646 h 18762"/>
                  <a:gd name="T78" fmla="*/ 2147483646 w 26020"/>
                  <a:gd name="T79" fmla="*/ 2147483646 h 18762"/>
                  <a:gd name="T80" fmla="*/ 2147483646 w 26020"/>
                  <a:gd name="T81" fmla="*/ 2147483646 h 18762"/>
                  <a:gd name="T82" fmla="*/ 2147483646 w 26020"/>
                  <a:gd name="T83" fmla="*/ 2147483646 h 18762"/>
                  <a:gd name="T84" fmla="*/ 2147483646 w 26020"/>
                  <a:gd name="T85" fmla="*/ 2147483646 h 18762"/>
                  <a:gd name="T86" fmla="*/ 2147483646 w 26020"/>
                  <a:gd name="T87" fmla="*/ 2147483646 h 18762"/>
                  <a:gd name="T88" fmla="*/ 2147483646 w 26020"/>
                  <a:gd name="T89" fmla="*/ 2147483646 h 18762"/>
                  <a:gd name="T90" fmla="*/ 2147483646 w 26020"/>
                  <a:gd name="T91" fmla="*/ 2147483646 h 18762"/>
                  <a:gd name="T92" fmla="*/ 2147483646 w 26020"/>
                  <a:gd name="T93" fmla="*/ 2147483646 h 18762"/>
                  <a:gd name="T94" fmla="*/ 2147483646 w 26020"/>
                  <a:gd name="T95" fmla="*/ 2147483646 h 18762"/>
                  <a:gd name="T96" fmla="*/ 2147483646 w 26020"/>
                  <a:gd name="T97" fmla="*/ 2147483646 h 18762"/>
                  <a:gd name="T98" fmla="*/ 2147483646 w 26020"/>
                  <a:gd name="T99" fmla="*/ 2147483646 h 18762"/>
                  <a:gd name="T100" fmla="*/ 2147483646 w 26020"/>
                  <a:gd name="T101" fmla="*/ 2147483646 h 18762"/>
                  <a:gd name="T102" fmla="*/ 2147483646 w 26020"/>
                  <a:gd name="T103" fmla="*/ 2147483646 h 18762"/>
                  <a:gd name="T104" fmla="*/ 2147483646 w 26020"/>
                  <a:gd name="T105" fmla="*/ 2147483646 h 18762"/>
                  <a:gd name="T106" fmla="*/ 2147483646 w 26020"/>
                  <a:gd name="T107" fmla="*/ 2147483646 h 18762"/>
                  <a:gd name="T108" fmla="*/ 2147483646 w 26020"/>
                  <a:gd name="T109" fmla="*/ 2147483646 h 18762"/>
                  <a:gd name="T110" fmla="*/ 2147483646 w 26020"/>
                  <a:gd name="T111" fmla="*/ 2147483646 h 18762"/>
                  <a:gd name="T112" fmla="*/ 2147483646 w 26020"/>
                  <a:gd name="T113" fmla="*/ 2147483646 h 18762"/>
                  <a:gd name="T114" fmla="*/ 2147483646 w 26020"/>
                  <a:gd name="T115" fmla="*/ 2147483646 h 18762"/>
                  <a:gd name="T116" fmla="*/ 2147483646 w 26020"/>
                  <a:gd name="T117" fmla="*/ 2147483646 h 18762"/>
                  <a:gd name="T118" fmla="*/ 2147483646 w 26020"/>
                  <a:gd name="T119" fmla="*/ 2147483646 h 18762"/>
                  <a:gd name="T120" fmla="*/ 2147483646 w 26020"/>
                  <a:gd name="T121" fmla="*/ 0 h 1876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4121;p25"/>
              <p:cNvSpPr>
                <a:spLocks/>
              </p:cNvSpPr>
              <p:nvPr/>
            </p:nvSpPr>
            <p:spPr bwMode="auto">
              <a:xfrm>
                <a:off x="1251050" y="1237450"/>
                <a:ext cx="421775" cy="107775"/>
              </a:xfrm>
              <a:custGeom>
                <a:avLst/>
                <a:gdLst>
                  <a:gd name="T0" fmla="*/ 2147483646 w 16871"/>
                  <a:gd name="T1" fmla="*/ 0 h 4311"/>
                  <a:gd name="T2" fmla="*/ 2147483646 w 16871"/>
                  <a:gd name="T3" fmla="*/ 2147483646 h 4311"/>
                  <a:gd name="T4" fmla="*/ 2147483646 w 16871"/>
                  <a:gd name="T5" fmla="*/ 2147483646 h 4311"/>
                  <a:gd name="T6" fmla="*/ 2147483646 w 16871"/>
                  <a:gd name="T7" fmla="*/ 2147483646 h 4311"/>
                  <a:gd name="T8" fmla="*/ 2147483646 w 16871"/>
                  <a:gd name="T9" fmla="*/ 2147483646 h 4311"/>
                  <a:gd name="T10" fmla="*/ 2147483646 w 16871"/>
                  <a:gd name="T11" fmla="*/ 2147483646 h 4311"/>
                  <a:gd name="T12" fmla="*/ 2147483646 w 16871"/>
                  <a:gd name="T13" fmla="*/ 2147483646 h 4311"/>
                  <a:gd name="T14" fmla="*/ 2147483646 w 16871"/>
                  <a:gd name="T15" fmla="*/ 2147483646 h 4311"/>
                  <a:gd name="T16" fmla="*/ 2147483646 w 16871"/>
                  <a:gd name="T17" fmla="*/ 0 h 43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4122;p25"/>
              <p:cNvSpPr>
                <a:spLocks/>
              </p:cNvSpPr>
              <p:nvPr/>
            </p:nvSpPr>
            <p:spPr bwMode="auto">
              <a:xfrm>
                <a:off x="1118825" y="1289750"/>
                <a:ext cx="96775" cy="289425"/>
              </a:xfrm>
              <a:custGeom>
                <a:avLst/>
                <a:gdLst>
                  <a:gd name="T0" fmla="*/ 2147483646 w 3871"/>
                  <a:gd name="T1" fmla="*/ 0 h 11577"/>
                  <a:gd name="T2" fmla="*/ 2147483646 w 3871"/>
                  <a:gd name="T3" fmla="*/ 625000000 h 11577"/>
                  <a:gd name="T4" fmla="*/ 9765625 w 3871"/>
                  <a:gd name="T5" fmla="*/ 2147483646 h 11577"/>
                  <a:gd name="T6" fmla="*/ 898437500 w 3871"/>
                  <a:gd name="T7" fmla="*/ 2147483646 h 11577"/>
                  <a:gd name="T8" fmla="*/ 1787109375 w 3871"/>
                  <a:gd name="T9" fmla="*/ 2147483646 h 11577"/>
                  <a:gd name="T10" fmla="*/ 2147483646 w 3871"/>
                  <a:gd name="T11" fmla="*/ 2147483646 h 11577"/>
                  <a:gd name="T12" fmla="*/ 2147483646 w 3871"/>
                  <a:gd name="T13" fmla="*/ 0 h 115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4123;p25"/>
              <p:cNvSpPr>
                <a:spLocks/>
              </p:cNvSpPr>
              <p:nvPr/>
            </p:nvSpPr>
            <p:spPr bwMode="auto">
              <a:xfrm>
                <a:off x="1216350" y="1268800"/>
                <a:ext cx="138750" cy="180750"/>
              </a:xfrm>
              <a:custGeom>
                <a:avLst/>
                <a:gdLst>
                  <a:gd name="T0" fmla="*/ 2147483646 w 5550"/>
                  <a:gd name="T1" fmla="*/ 0 h 7230"/>
                  <a:gd name="T2" fmla="*/ 791015625 w 5550"/>
                  <a:gd name="T3" fmla="*/ 2147483646 h 7230"/>
                  <a:gd name="T4" fmla="*/ 2147483646 w 5550"/>
                  <a:gd name="T5" fmla="*/ 2147483646 h 7230"/>
                  <a:gd name="T6" fmla="*/ 2147483646 w 5550"/>
                  <a:gd name="T7" fmla="*/ 2147483646 h 7230"/>
                  <a:gd name="T8" fmla="*/ 2147483646 w 5550"/>
                  <a:gd name="T9" fmla="*/ 2147483646 h 7230"/>
                  <a:gd name="T10" fmla="*/ 2147483646 w 5550"/>
                  <a:gd name="T11" fmla="*/ 1689453125 h 7230"/>
                  <a:gd name="T12" fmla="*/ 2147483646 w 5550"/>
                  <a:gd name="T13" fmla="*/ 0 h 72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4124;p25"/>
              <p:cNvSpPr>
                <a:spLocks/>
              </p:cNvSpPr>
              <p:nvPr/>
            </p:nvSpPr>
            <p:spPr bwMode="auto">
              <a:xfrm>
                <a:off x="1430525" y="1244775"/>
                <a:ext cx="150100" cy="103075"/>
              </a:xfrm>
              <a:custGeom>
                <a:avLst/>
                <a:gdLst>
                  <a:gd name="T0" fmla="*/ 537109375 w 6004"/>
                  <a:gd name="T1" fmla="*/ 9765625 h 4123"/>
                  <a:gd name="T2" fmla="*/ 244140625 w 6004"/>
                  <a:gd name="T3" fmla="*/ 683593750 h 4123"/>
                  <a:gd name="T4" fmla="*/ 2147483646 w 6004"/>
                  <a:gd name="T5" fmla="*/ 2147483646 h 4123"/>
                  <a:gd name="T6" fmla="*/ 2147483646 w 6004"/>
                  <a:gd name="T7" fmla="*/ 2147483646 h 4123"/>
                  <a:gd name="T8" fmla="*/ 2147483646 w 6004"/>
                  <a:gd name="T9" fmla="*/ 2147483646 h 4123"/>
                  <a:gd name="T10" fmla="*/ 2147483646 w 6004"/>
                  <a:gd name="T11" fmla="*/ 2147483646 h 4123"/>
                  <a:gd name="T12" fmla="*/ 2147483646 w 6004"/>
                  <a:gd name="T13" fmla="*/ 2147483646 h 4123"/>
                  <a:gd name="T14" fmla="*/ 839843750 w 6004"/>
                  <a:gd name="T15" fmla="*/ 87890625 h 4123"/>
                  <a:gd name="T16" fmla="*/ 537109375 w 6004"/>
                  <a:gd name="T17" fmla="*/ 9765625 h 4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4125;p25"/>
              <p:cNvSpPr>
                <a:spLocks/>
              </p:cNvSpPr>
              <p:nvPr/>
            </p:nvSpPr>
            <p:spPr bwMode="auto">
              <a:xfrm>
                <a:off x="1358900" y="1251575"/>
                <a:ext cx="133525" cy="87750"/>
              </a:xfrm>
              <a:custGeom>
                <a:avLst/>
                <a:gdLst>
                  <a:gd name="T0" fmla="*/ 1562500000 w 5341"/>
                  <a:gd name="T1" fmla="*/ 9765625 h 3510"/>
                  <a:gd name="T2" fmla="*/ 917968750 w 5341"/>
                  <a:gd name="T3" fmla="*/ 2147483646 h 3510"/>
                  <a:gd name="T4" fmla="*/ 2147483646 w 5341"/>
                  <a:gd name="T5" fmla="*/ 2147483646 h 3510"/>
                  <a:gd name="T6" fmla="*/ 2147483646 w 5341"/>
                  <a:gd name="T7" fmla="*/ 2147483646 h 3510"/>
                  <a:gd name="T8" fmla="*/ 2147483646 w 5341"/>
                  <a:gd name="T9" fmla="*/ 2147483646 h 3510"/>
                  <a:gd name="T10" fmla="*/ 2147483646 w 5341"/>
                  <a:gd name="T11" fmla="*/ 2147483646 h 3510"/>
                  <a:gd name="T12" fmla="*/ 2147483646 w 5341"/>
                  <a:gd name="T13" fmla="*/ 2147483646 h 3510"/>
                  <a:gd name="T14" fmla="*/ 2147483646 w 5341"/>
                  <a:gd name="T15" fmla="*/ 400390625 h 3510"/>
                  <a:gd name="T16" fmla="*/ 1562500000 w 5341"/>
                  <a:gd name="T17" fmla="*/ 9765625 h 35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4126;p25"/>
              <p:cNvSpPr>
                <a:spLocks/>
              </p:cNvSpPr>
              <p:nvPr/>
            </p:nvSpPr>
            <p:spPr bwMode="auto">
              <a:xfrm>
                <a:off x="1339575" y="1336450"/>
                <a:ext cx="57800" cy="54750"/>
              </a:xfrm>
              <a:custGeom>
                <a:avLst/>
                <a:gdLst>
                  <a:gd name="T0" fmla="*/ 2147483646 w 2312"/>
                  <a:gd name="T1" fmla="*/ 0 h 2190"/>
                  <a:gd name="T2" fmla="*/ 156250000 w 2312"/>
                  <a:gd name="T3" fmla="*/ 2147483646 h 2190"/>
                  <a:gd name="T4" fmla="*/ 2147483646 w 2312"/>
                  <a:gd name="T5" fmla="*/ 2147483646 h 2190"/>
                  <a:gd name="T6" fmla="*/ 2147483646 w 2312"/>
                  <a:gd name="T7" fmla="*/ 2147483646 h 2190"/>
                  <a:gd name="T8" fmla="*/ 2147483646 w 2312"/>
                  <a:gd name="T9" fmla="*/ 0 h 2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4127;p25"/>
              <p:cNvSpPr>
                <a:spLocks/>
              </p:cNvSpPr>
              <p:nvPr/>
            </p:nvSpPr>
            <p:spPr bwMode="auto">
              <a:xfrm>
                <a:off x="1209250" y="1487400"/>
                <a:ext cx="36500" cy="36500"/>
              </a:xfrm>
              <a:custGeom>
                <a:avLst/>
                <a:gdLst>
                  <a:gd name="T0" fmla="*/ 2147483646 w 1460"/>
                  <a:gd name="T1" fmla="*/ 0 h 1460"/>
                  <a:gd name="T2" fmla="*/ 9765625 w 1460"/>
                  <a:gd name="T3" fmla="*/ 2147483646 h 1460"/>
                  <a:gd name="T4" fmla="*/ 2147483646 w 1460"/>
                  <a:gd name="T5" fmla="*/ 2147483646 h 1460"/>
                  <a:gd name="T6" fmla="*/ 2147483646 w 1460"/>
                  <a:gd name="T7" fmla="*/ 2147483646 h 1460"/>
                  <a:gd name="T8" fmla="*/ 2147483646 w 1460"/>
                  <a:gd name="T9" fmla="*/ 0 h 14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4128;p25"/>
              <p:cNvSpPr>
                <a:spLocks/>
              </p:cNvSpPr>
              <p:nvPr/>
            </p:nvSpPr>
            <p:spPr bwMode="auto">
              <a:xfrm>
                <a:off x="1232425" y="1411025"/>
                <a:ext cx="33100" cy="31375"/>
              </a:xfrm>
              <a:custGeom>
                <a:avLst/>
                <a:gdLst>
                  <a:gd name="T0" fmla="*/ 2147483646 w 1324"/>
                  <a:gd name="T1" fmla="*/ 0 h 1255"/>
                  <a:gd name="T2" fmla="*/ 156250000 w 1324"/>
                  <a:gd name="T3" fmla="*/ 2147483646 h 1255"/>
                  <a:gd name="T4" fmla="*/ 2147483646 w 1324"/>
                  <a:gd name="T5" fmla="*/ 2147483646 h 1255"/>
                  <a:gd name="T6" fmla="*/ 2147483646 w 1324"/>
                  <a:gd name="T7" fmla="*/ 2147483646 h 1255"/>
                  <a:gd name="T8" fmla="*/ 2147483646 w 1324"/>
                  <a:gd name="T9" fmla="*/ 0 h 1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4129;p25"/>
              <p:cNvSpPr>
                <a:spLocks/>
              </p:cNvSpPr>
              <p:nvPr/>
            </p:nvSpPr>
            <p:spPr bwMode="auto">
              <a:xfrm>
                <a:off x="1442550" y="1383375"/>
                <a:ext cx="18250" cy="18000"/>
              </a:xfrm>
              <a:custGeom>
                <a:avLst/>
                <a:gdLst>
                  <a:gd name="T0" fmla="*/ 2147483646 w 730"/>
                  <a:gd name="T1" fmla="*/ 0 h 720"/>
                  <a:gd name="T2" fmla="*/ 0 w 730"/>
                  <a:gd name="T3" fmla="*/ 2147483646 h 720"/>
                  <a:gd name="T4" fmla="*/ 2147483646 w 730"/>
                  <a:gd name="T5" fmla="*/ 2147483646 h 720"/>
                  <a:gd name="T6" fmla="*/ 2147483646 w 730"/>
                  <a:gd name="T7" fmla="*/ 2147483646 h 720"/>
                  <a:gd name="T8" fmla="*/ 2147483646 w 730"/>
                  <a:gd name="T9" fmla="*/ 0 h 7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4130;p25"/>
              <p:cNvSpPr>
                <a:spLocks/>
              </p:cNvSpPr>
              <p:nvPr/>
            </p:nvSpPr>
            <p:spPr bwMode="auto">
              <a:xfrm>
                <a:off x="1505975" y="1367900"/>
                <a:ext cx="30050" cy="28525"/>
              </a:xfrm>
              <a:custGeom>
                <a:avLst/>
                <a:gdLst>
                  <a:gd name="T0" fmla="*/ 2147483646 w 1202"/>
                  <a:gd name="T1" fmla="*/ 0 h 1141"/>
                  <a:gd name="T2" fmla="*/ 156250000 w 1202"/>
                  <a:gd name="T3" fmla="*/ 2147483646 h 1141"/>
                  <a:gd name="T4" fmla="*/ 2147483646 w 1202"/>
                  <a:gd name="T5" fmla="*/ 2147483646 h 1141"/>
                  <a:gd name="T6" fmla="*/ 2147483646 w 1202"/>
                  <a:gd name="T7" fmla="*/ 2147483646 h 1141"/>
                  <a:gd name="T8" fmla="*/ 2147483646 w 1202"/>
                  <a:gd name="T9" fmla="*/ 0 h 1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4131;p25"/>
              <p:cNvSpPr>
                <a:spLocks/>
              </p:cNvSpPr>
              <p:nvPr/>
            </p:nvSpPr>
            <p:spPr bwMode="auto">
              <a:xfrm>
                <a:off x="1112750" y="1197850"/>
                <a:ext cx="147450" cy="130000"/>
              </a:xfrm>
              <a:custGeom>
                <a:avLst/>
                <a:gdLst>
                  <a:gd name="T0" fmla="*/ 2147483646 w 5898"/>
                  <a:gd name="T1" fmla="*/ 0 h 5200"/>
                  <a:gd name="T2" fmla="*/ 2147483646 w 5898"/>
                  <a:gd name="T3" fmla="*/ 2147483646 h 5200"/>
                  <a:gd name="T4" fmla="*/ 2147483646 w 5898"/>
                  <a:gd name="T5" fmla="*/ 2147483646 h 5200"/>
                  <a:gd name="T6" fmla="*/ 2147483646 w 5898"/>
                  <a:gd name="T7" fmla="*/ 2147483646 h 5200"/>
                  <a:gd name="T8" fmla="*/ 2080078125 w 5898"/>
                  <a:gd name="T9" fmla="*/ 2147483646 h 5200"/>
                  <a:gd name="T10" fmla="*/ 2147483646 w 5898"/>
                  <a:gd name="T11" fmla="*/ 2147483646 h 5200"/>
                  <a:gd name="T12" fmla="*/ 2147483646 w 5898"/>
                  <a:gd name="T13" fmla="*/ 2147483646 h 5200"/>
                  <a:gd name="T14" fmla="*/ 2147483646 w 5898"/>
                  <a:gd name="T15" fmla="*/ 2147483646 h 5200"/>
                  <a:gd name="T16" fmla="*/ 2147483646 w 5898"/>
                  <a:gd name="T17" fmla="*/ 2147483646 h 5200"/>
                  <a:gd name="T18" fmla="*/ 2147483646 w 5898"/>
                  <a:gd name="T19" fmla="*/ 1201171875 h 5200"/>
                  <a:gd name="T20" fmla="*/ 2147483646 w 5898"/>
                  <a:gd name="T21" fmla="*/ 0 h 52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4132;p25"/>
              <p:cNvSpPr>
                <a:spLocks/>
              </p:cNvSpPr>
              <p:nvPr/>
            </p:nvSpPr>
            <p:spPr bwMode="auto">
              <a:xfrm>
                <a:off x="1229775" y="1040075"/>
                <a:ext cx="105125" cy="168000"/>
              </a:xfrm>
              <a:custGeom>
                <a:avLst/>
                <a:gdLst>
                  <a:gd name="T0" fmla="*/ 2147483646 w 4205"/>
                  <a:gd name="T1" fmla="*/ 9765625 h 6720"/>
                  <a:gd name="T2" fmla="*/ 2147483646 w 4205"/>
                  <a:gd name="T3" fmla="*/ 205078125 h 6720"/>
                  <a:gd name="T4" fmla="*/ 0 w 4205"/>
                  <a:gd name="T5" fmla="*/ 2147483646 h 6720"/>
                  <a:gd name="T6" fmla="*/ 478515625 w 4205"/>
                  <a:gd name="T7" fmla="*/ 2147483646 h 6720"/>
                  <a:gd name="T8" fmla="*/ 898437500 w 4205"/>
                  <a:gd name="T9" fmla="*/ 2147483646 h 6720"/>
                  <a:gd name="T10" fmla="*/ 2147483646 w 4205"/>
                  <a:gd name="T11" fmla="*/ 1386718750 h 6720"/>
                  <a:gd name="T12" fmla="*/ 2147483646 w 4205"/>
                  <a:gd name="T13" fmla="*/ 9765625 h 67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4133;p25"/>
              <p:cNvSpPr>
                <a:spLocks/>
              </p:cNvSpPr>
              <p:nvPr/>
            </p:nvSpPr>
            <p:spPr bwMode="auto">
              <a:xfrm>
                <a:off x="1233675" y="1101825"/>
                <a:ext cx="176975" cy="112175"/>
              </a:xfrm>
              <a:custGeom>
                <a:avLst/>
                <a:gdLst>
                  <a:gd name="T0" fmla="*/ 2147483646 w 7079"/>
                  <a:gd name="T1" fmla="*/ 9765625 h 4487"/>
                  <a:gd name="T2" fmla="*/ 2147483646 w 7079"/>
                  <a:gd name="T3" fmla="*/ 126953125 h 4487"/>
                  <a:gd name="T4" fmla="*/ 263671875 w 7079"/>
                  <a:gd name="T5" fmla="*/ 2147483646 h 4487"/>
                  <a:gd name="T6" fmla="*/ 1279296875 w 7079"/>
                  <a:gd name="T7" fmla="*/ 2147483646 h 4487"/>
                  <a:gd name="T8" fmla="*/ 1445312500 w 7079"/>
                  <a:gd name="T9" fmla="*/ 2147483646 h 4487"/>
                  <a:gd name="T10" fmla="*/ 2147483646 w 7079"/>
                  <a:gd name="T11" fmla="*/ 722656250 h 4487"/>
                  <a:gd name="T12" fmla="*/ 2147483646 w 7079"/>
                  <a:gd name="T13" fmla="*/ 9765625 h 44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7688656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4142;p26"/>
          <p:cNvGrpSpPr>
            <a:grpSpLocks/>
          </p:cNvGrpSpPr>
          <p:nvPr/>
        </p:nvGrpSpPr>
        <p:grpSpPr bwMode="auto">
          <a:xfrm>
            <a:off x="-304800" y="260350"/>
            <a:ext cx="12849225" cy="7042150"/>
            <a:chOff x="-228900" y="195050"/>
            <a:chExt cx="9636843" cy="5281296"/>
          </a:xfrm>
        </p:grpSpPr>
        <p:sp>
          <p:nvSpPr>
            <p:cNvPr id="12" name="Google Shape;4143;p26"/>
            <p:cNvSpPr>
              <a:spLocks/>
            </p:cNvSpPr>
            <p:nvPr/>
          </p:nvSpPr>
          <p:spPr bwMode="auto">
            <a:xfrm>
              <a:off x="7137129" y="195050"/>
              <a:ext cx="1138176" cy="56144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3" name="Google Shape;4144;p26"/>
            <p:cNvSpPr>
              <a:spLocks/>
            </p:cNvSpPr>
            <p:nvPr/>
          </p:nvSpPr>
          <p:spPr bwMode="auto">
            <a:xfrm>
              <a:off x="-228900" y="1819911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4" name="Google Shape;4145;p26"/>
            <p:cNvSpPr>
              <a:spLocks/>
            </p:cNvSpPr>
            <p:nvPr/>
          </p:nvSpPr>
          <p:spPr bwMode="auto">
            <a:xfrm>
              <a:off x="8688499" y="380657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5" name="Google Shape;4146;p26"/>
            <p:cNvSpPr>
              <a:spLocks/>
            </p:cNvSpPr>
            <p:nvPr/>
          </p:nvSpPr>
          <p:spPr bwMode="auto">
            <a:xfrm>
              <a:off x="-38725" y="4357527"/>
              <a:ext cx="9209436" cy="824931"/>
            </a:xfrm>
            <a:custGeom>
              <a:avLst/>
              <a:gdLst>
                <a:gd name="T0" fmla="*/ 2147483646 w 75622"/>
                <a:gd name="T1" fmla="*/ 27680 h 107378"/>
                <a:gd name="T2" fmla="*/ 2147483646 w 75622"/>
                <a:gd name="T3" fmla="*/ 3584330 h 107378"/>
                <a:gd name="T4" fmla="*/ 2147483646 w 75622"/>
                <a:gd name="T5" fmla="*/ 38401607 h 107378"/>
                <a:gd name="T6" fmla="*/ 2147483646 w 75622"/>
                <a:gd name="T7" fmla="*/ 83923358 h 107378"/>
                <a:gd name="T8" fmla="*/ 2147483646 w 75622"/>
                <a:gd name="T9" fmla="*/ 195518880 h 107378"/>
                <a:gd name="T10" fmla="*/ 2147483646 w 75622"/>
                <a:gd name="T11" fmla="*/ 208017586 h 107378"/>
                <a:gd name="T12" fmla="*/ 2147483646 w 75622"/>
                <a:gd name="T13" fmla="*/ 210692815 h 107378"/>
                <a:gd name="T14" fmla="*/ 2147483646 w 75622"/>
                <a:gd name="T15" fmla="*/ 224100613 h 107378"/>
                <a:gd name="T16" fmla="*/ 2147483646 w 75622"/>
                <a:gd name="T17" fmla="*/ 255333092 h 107378"/>
                <a:gd name="T18" fmla="*/ 2147483646 w 75622"/>
                <a:gd name="T19" fmla="*/ 310674709 h 107378"/>
                <a:gd name="T20" fmla="*/ 2147483646 w 75622"/>
                <a:gd name="T21" fmla="*/ 360665928 h 107378"/>
                <a:gd name="T22" fmla="*/ 2147483646 w 75622"/>
                <a:gd name="T23" fmla="*/ 406187203 h 107378"/>
                <a:gd name="T24" fmla="*/ 2147483646 w 75622"/>
                <a:gd name="T25" fmla="*/ 441004480 h 107378"/>
                <a:gd name="T26" fmla="*/ 2147483646 w 75622"/>
                <a:gd name="T27" fmla="*/ 476730850 h 107378"/>
                <a:gd name="T28" fmla="*/ 2147483646 w 75622"/>
                <a:gd name="T29" fmla="*/ 476730850 h 107378"/>
                <a:gd name="T30" fmla="*/ 2147483646 w 75622"/>
                <a:gd name="T31" fmla="*/ 467791982 h 107378"/>
                <a:gd name="T32" fmla="*/ 2147483646 w 75622"/>
                <a:gd name="T33" fmla="*/ 446383041 h 107378"/>
                <a:gd name="T34" fmla="*/ 2147483646 w 75622"/>
                <a:gd name="T35" fmla="*/ 419595002 h 107378"/>
                <a:gd name="T36" fmla="*/ 2147483646 w 75622"/>
                <a:gd name="T37" fmla="*/ 383893124 h 107378"/>
                <a:gd name="T38" fmla="*/ 2147483646 w 75622"/>
                <a:gd name="T39" fmla="*/ 360665928 h 107378"/>
                <a:gd name="T40" fmla="*/ 2147483646 w 75622"/>
                <a:gd name="T41" fmla="*/ 331202713 h 107378"/>
                <a:gd name="T42" fmla="*/ 2147483646 w 75622"/>
                <a:gd name="T43" fmla="*/ 299970242 h 107378"/>
                <a:gd name="T44" fmla="*/ 2147483646 w 75622"/>
                <a:gd name="T45" fmla="*/ 274976434 h 107378"/>
                <a:gd name="T46" fmla="*/ 2147483646 w 75622"/>
                <a:gd name="T47" fmla="*/ 219631214 h 107378"/>
                <a:gd name="T48" fmla="*/ 2147483646 w 75622"/>
                <a:gd name="T49" fmla="*/ 173200309 h 107378"/>
                <a:gd name="T50" fmla="*/ 2147483646 w 75622"/>
                <a:gd name="T51" fmla="*/ 134823194 h 107378"/>
                <a:gd name="T52" fmla="*/ 2147483646 w 75622"/>
                <a:gd name="T53" fmla="*/ 112505091 h 107378"/>
                <a:gd name="T54" fmla="*/ 2147483646 w 75622"/>
                <a:gd name="T55" fmla="*/ 106245117 h 107378"/>
                <a:gd name="T56" fmla="*/ 2147483646 w 75622"/>
                <a:gd name="T57" fmla="*/ 106245117 h 107378"/>
                <a:gd name="T58" fmla="*/ 2147483646 w 75622"/>
                <a:gd name="T59" fmla="*/ 115180328 h 107378"/>
                <a:gd name="T60" fmla="*/ 2147483646 w 75622"/>
                <a:gd name="T61" fmla="*/ 125003321 h 107378"/>
                <a:gd name="T62" fmla="*/ 2147483646 w 75622"/>
                <a:gd name="T63" fmla="*/ 1498861299 h 107378"/>
                <a:gd name="T64" fmla="*/ 2147483646 w 75622"/>
                <a:gd name="T65" fmla="*/ 2147483646 h 107378"/>
                <a:gd name="T66" fmla="*/ 2147483646 w 75622"/>
                <a:gd name="T67" fmla="*/ 2147483646 h 107378"/>
                <a:gd name="T68" fmla="*/ 2147483646 w 75622"/>
                <a:gd name="T69" fmla="*/ 2147483646 h 107378"/>
                <a:gd name="T70" fmla="*/ 2147483646 w 75622"/>
                <a:gd name="T71" fmla="*/ 2147483646 h 107378"/>
                <a:gd name="T72" fmla="*/ 2147483646 w 75622"/>
                <a:gd name="T73" fmla="*/ 1986268536 h 107378"/>
                <a:gd name="T74" fmla="*/ 2147483646 w 75622"/>
                <a:gd name="T75" fmla="*/ 579387981 h 107378"/>
                <a:gd name="T76" fmla="*/ 2147483646 w 75622"/>
                <a:gd name="T77" fmla="*/ 27680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6" name="Google Shape;4147;p26"/>
            <p:cNvSpPr>
              <a:spLocks/>
            </p:cNvSpPr>
            <p:nvPr/>
          </p:nvSpPr>
          <p:spPr bwMode="auto">
            <a:xfrm>
              <a:off x="-65450" y="4573370"/>
              <a:ext cx="9209483" cy="608745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700624948 h 81492"/>
                <a:gd name="T4" fmla="*/ 2147483646 w 75655"/>
                <a:gd name="T5" fmla="*/ 700624948 h 81492"/>
                <a:gd name="T6" fmla="*/ 2147483646 w 75655"/>
                <a:gd name="T7" fmla="*/ 1895470765 h 81492"/>
                <a:gd name="T8" fmla="*/ 2147483646 w 75655"/>
                <a:gd name="T9" fmla="*/ 1895470765 h 81492"/>
                <a:gd name="T10" fmla="*/ 2147483646 w 75655"/>
                <a:gd name="T11" fmla="*/ 1124251544 h 81492"/>
                <a:gd name="T12" fmla="*/ 2147483646 w 75655"/>
                <a:gd name="T13" fmla="*/ 568720479 h 81492"/>
                <a:gd name="T14" fmla="*/ 2147483646 w 75655"/>
                <a:gd name="T15" fmla="*/ 575698659 h 81492"/>
                <a:gd name="T16" fmla="*/ 2147483646 w 75655"/>
                <a:gd name="T17" fmla="*/ 585002339 h 81492"/>
                <a:gd name="T18" fmla="*/ 2147483646 w 75655"/>
                <a:gd name="T19" fmla="*/ 588119427 h 81492"/>
                <a:gd name="T20" fmla="*/ 2147483646 w 75655"/>
                <a:gd name="T21" fmla="*/ 587349935 h 81492"/>
                <a:gd name="T22" fmla="*/ 2147483646 w 75655"/>
                <a:gd name="T23" fmla="*/ 581907400 h 81492"/>
                <a:gd name="T24" fmla="*/ 2147483646 w 75655"/>
                <a:gd name="T25" fmla="*/ 548552884 h 81492"/>
                <a:gd name="T26" fmla="*/ 2147483646 w 75655"/>
                <a:gd name="T27" fmla="*/ 523711790 h 81492"/>
                <a:gd name="T28" fmla="*/ 2147483646 w 75655"/>
                <a:gd name="T29" fmla="*/ 491126326 h 81492"/>
                <a:gd name="T30" fmla="*/ 2147483646 w 75655"/>
                <a:gd name="T31" fmla="*/ 412766019 h 81492"/>
                <a:gd name="T32" fmla="*/ 2147483646 w 75655"/>
                <a:gd name="T33" fmla="*/ 412766019 h 81492"/>
                <a:gd name="T34" fmla="*/ 2147483646 w 75655"/>
                <a:gd name="T35" fmla="*/ 335171858 h 81492"/>
                <a:gd name="T36" fmla="*/ 2147483646 w 75655"/>
                <a:gd name="T37" fmla="*/ 243621741 h 81492"/>
                <a:gd name="T38" fmla="*/ 2147483646 w 75655"/>
                <a:gd name="T39" fmla="*/ 193194674 h 81492"/>
                <a:gd name="T40" fmla="*/ 2147483646 w 75655"/>
                <a:gd name="T41" fmla="*/ 167584476 h 81492"/>
                <a:gd name="T42" fmla="*/ 2147483646 w 75655"/>
                <a:gd name="T43" fmla="*/ 166049287 h 81492"/>
                <a:gd name="T44" fmla="*/ 2147483646 w 75655"/>
                <a:gd name="T45" fmla="*/ 162932640 h 81492"/>
                <a:gd name="T46" fmla="*/ 2147483646 w 75655"/>
                <a:gd name="T47" fmla="*/ 141976796 h 81492"/>
                <a:gd name="T48" fmla="*/ 2147483646 w 75655"/>
                <a:gd name="T49" fmla="*/ 50427119 h 81492"/>
                <a:gd name="T50" fmla="*/ 2147483646 w 75655"/>
                <a:gd name="T51" fmla="*/ 10094820 h 81492"/>
                <a:gd name="T52" fmla="*/ 2147483646 w 75655"/>
                <a:gd name="T53" fmla="*/ 1556844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7" name="Google Shape;4148;p26"/>
            <p:cNvGrpSpPr>
              <a:grpSpLocks/>
            </p:cNvGrpSpPr>
            <p:nvPr/>
          </p:nvGrpSpPr>
          <p:grpSpPr bwMode="auto"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88" name="Google Shape;4149;p26"/>
              <p:cNvSpPr>
                <a:spLocks/>
              </p:cNvSpPr>
              <p:nvPr/>
            </p:nvSpPr>
            <p:spPr bwMode="auto">
              <a:xfrm>
                <a:off x="2235100" y="548200"/>
                <a:ext cx="759725" cy="1100125"/>
              </a:xfrm>
              <a:custGeom>
                <a:avLst/>
                <a:gdLst>
                  <a:gd name="T0" fmla="*/ 2147483646 w 30389"/>
                  <a:gd name="T1" fmla="*/ 0 h 44005"/>
                  <a:gd name="T2" fmla="*/ 2147483646 w 30389"/>
                  <a:gd name="T3" fmla="*/ 2147483646 h 44005"/>
                  <a:gd name="T4" fmla="*/ 2147483646 w 30389"/>
                  <a:gd name="T5" fmla="*/ 2147483646 h 44005"/>
                  <a:gd name="T6" fmla="*/ 2147483646 w 30389"/>
                  <a:gd name="T7" fmla="*/ 2147483646 h 44005"/>
                  <a:gd name="T8" fmla="*/ 2147483646 w 30389"/>
                  <a:gd name="T9" fmla="*/ 2147483646 h 44005"/>
                  <a:gd name="T10" fmla="*/ 2147483646 w 30389"/>
                  <a:gd name="T11" fmla="*/ 2147483646 h 44005"/>
                  <a:gd name="T12" fmla="*/ 2147483646 w 30389"/>
                  <a:gd name="T13" fmla="*/ 2147483646 h 44005"/>
                  <a:gd name="T14" fmla="*/ 2147483646 w 30389"/>
                  <a:gd name="T15" fmla="*/ 2147483646 h 44005"/>
                  <a:gd name="T16" fmla="*/ 2147483646 w 30389"/>
                  <a:gd name="T17" fmla="*/ 2147483646 h 44005"/>
                  <a:gd name="T18" fmla="*/ 2147483646 w 30389"/>
                  <a:gd name="T19" fmla="*/ 2147483646 h 44005"/>
                  <a:gd name="T20" fmla="*/ 2147483646 w 30389"/>
                  <a:gd name="T21" fmla="*/ 2147483646 h 44005"/>
                  <a:gd name="T22" fmla="*/ 2147483646 w 30389"/>
                  <a:gd name="T23" fmla="*/ 2147483646 h 44005"/>
                  <a:gd name="T24" fmla="*/ 2147483646 w 30389"/>
                  <a:gd name="T25" fmla="*/ 2147483646 h 44005"/>
                  <a:gd name="T26" fmla="*/ 2147483646 w 30389"/>
                  <a:gd name="T27" fmla="*/ 2147483646 h 44005"/>
                  <a:gd name="T28" fmla="*/ 2147483646 w 30389"/>
                  <a:gd name="T29" fmla="*/ 2147483646 h 44005"/>
                  <a:gd name="T30" fmla="*/ 2147483646 w 30389"/>
                  <a:gd name="T31" fmla="*/ 2147483646 h 44005"/>
                  <a:gd name="T32" fmla="*/ 2147483646 w 30389"/>
                  <a:gd name="T33" fmla="*/ 2147483646 h 44005"/>
                  <a:gd name="T34" fmla="*/ 2147483646 w 30389"/>
                  <a:gd name="T35" fmla="*/ 2147483646 h 44005"/>
                  <a:gd name="T36" fmla="*/ 2147483646 w 30389"/>
                  <a:gd name="T37" fmla="*/ 2147483646 h 44005"/>
                  <a:gd name="T38" fmla="*/ 2147483646 w 30389"/>
                  <a:gd name="T39" fmla="*/ 2147483646 h 44005"/>
                  <a:gd name="T40" fmla="*/ 2147483646 w 30389"/>
                  <a:gd name="T41" fmla="*/ 2147483646 h 44005"/>
                  <a:gd name="T42" fmla="*/ 2147483646 w 30389"/>
                  <a:gd name="T43" fmla="*/ 380859375 h 44005"/>
                  <a:gd name="T44" fmla="*/ 2147483646 w 30389"/>
                  <a:gd name="T45" fmla="*/ 0 h 4400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4150;p26"/>
              <p:cNvSpPr>
                <a:spLocks/>
              </p:cNvSpPr>
              <p:nvPr/>
            </p:nvSpPr>
            <p:spPr bwMode="auto">
              <a:xfrm>
                <a:off x="2559150" y="599000"/>
                <a:ext cx="64575" cy="1113975"/>
              </a:xfrm>
              <a:custGeom>
                <a:avLst/>
                <a:gdLst>
                  <a:gd name="T0" fmla="*/ 2147483646 w 2583"/>
                  <a:gd name="T1" fmla="*/ 0 h 44559"/>
                  <a:gd name="T2" fmla="*/ 2147483646 w 2583"/>
                  <a:gd name="T3" fmla="*/ 2147483646 h 44559"/>
                  <a:gd name="T4" fmla="*/ 2147483646 w 2583"/>
                  <a:gd name="T5" fmla="*/ 2147483646 h 44559"/>
                  <a:gd name="T6" fmla="*/ 1933593750 w 2583"/>
                  <a:gd name="T7" fmla="*/ 2147483646 h 44559"/>
                  <a:gd name="T8" fmla="*/ 2147483646 w 2583"/>
                  <a:gd name="T9" fmla="*/ 2147483646 h 44559"/>
                  <a:gd name="T10" fmla="*/ 2147483646 w 2583"/>
                  <a:gd name="T11" fmla="*/ 2147483646 h 44559"/>
                  <a:gd name="T12" fmla="*/ 2147483646 w 2583"/>
                  <a:gd name="T13" fmla="*/ 2147483646 h 44559"/>
                  <a:gd name="T14" fmla="*/ 2147483646 w 2583"/>
                  <a:gd name="T15" fmla="*/ 0 h 445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4151;p26"/>
              <p:cNvSpPr>
                <a:spLocks/>
              </p:cNvSpPr>
              <p:nvPr/>
            </p:nvSpPr>
            <p:spPr bwMode="auto">
              <a:xfrm>
                <a:off x="2369175" y="1333150"/>
                <a:ext cx="223000" cy="194875"/>
              </a:xfrm>
              <a:custGeom>
                <a:avLst/>
                <a:gdLst>
                  <a:gd name="T0" fmla="*/ 507812500 w 8920"/>
                  <a:gd name="T1" fmla="*/ 9765625 h 7795"/>
                  <a:gd name="T2" fmla="*/ 732421875 w 8920"/>
                  <a:gd name="T3" fmla="*/ 1601562500 h 7795"/>
                  <a:gd name="T4" fmla="*/ 2147483646 w 8920"/>
                  <a:gd name="T5" fmla="*/ 2147483646 h 7795"/>
                  <a:gd name="T6" fmla="*/ 2147483646 w 8920"/>
                  <a:gd name="T7" fmla="*/ 2147483646 h 7795"/>
                  <a:gd name="T8" fmla="*/ 2147483646 w 8920"/>
                  <a:gd name="T9" fmla="*/ 2147483646 h 7795"/>
                  <a:gd name="T10" fmla="*/ 1708984375 w 8920"/>
                  <a:gd name="T11" fmla="*/ 625000000 h 7795"/>
                  <a:gd name="T12" fmla="*/ 507812500 w 8920"/>
                  <a:gd name="T13" fmla="*/ 9765625 h 77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1" name="Google Shape;4152;p26"/>
              <p:cNvSpPr>
                <a:spLocks/>
              </p:cNvSpPr>
              <p:nvPr/>
            </p:nvSpPr>
            <p:spPr bwMode="auto">
              <a:xfrm>
                <a:off x="2415400" y="1090275"/>
                <a:ext cx="197975" cy="265900"/>
              </a:xfrm>
              <a:custGeom>
                <a:avLst/>
                <a:gdLst>
                  <a:gd name="T0" fmla="*/ 351562500 w 7919"/>
                  <a:gd name="T1" fmla="*/ 9765625 h 10636"/>
                  <a:gd name="T2" fmla="*/ 585937500 w 7919"/>
                  <a:gd name="T3" fmla="*/ 2001953125 h 10636"/>
                  <a:gd name="T4" fmla="*/ 2147483646 w 7919"/>
                  <a:gd name="T5" fmla="*/ 2147483646 h 10636"/>
                  <a:gd name="T6" fmla="*/ 2147483646 w 7919"/>
                  <a:gd name="T7" fmla="*/ 2147483646 h 10636"/>
                  <a:gd name="T8" fmla="*/ 2147483646 w 7919"/>
                  <a:gd name="T9" fmla="*/ 2147483646 h 10636"/>
                  <a:gd name="T10" fmla="*/ 1562500000 w 7919"/>
                  <a:gd name="T11" fmla="*/ 1025390625 h 10636"/>
                  <a:gd name="T12" fmla="*/ 351562500 w 7919"/>
                  <a:gd name="T13" fmla="*/ 9765625 h 106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4153;p26"/>
              <p:cNvSpPr>
                <a:spLocks/>
              </p:cNvSpPr>
              <p:nvPr/>
            </p:nvSpPr>
            <p:spPr bwMode="auto">
              <a:xfrm>
                <a:off x="2583300" y="1281200"/>
                <a:ext cx="207250" cy="197150"/>
              </a:xfrm>
              <a:custGeom>
                <a:avLst/>
                <a:gdLst>
                  <a:gd name="T0" fmla="*/ 2147483646 w 8290"/>
                  <a:gd name="T1" fmla="*/ 9765625 h 7886"/>
                  <a:gd name="T2" fmla="*/ 2147483646 w 8290"/>
                  <a:gd name="T3" fmla="*/ 722656250 h 7886"/>
                  <a:gd name="T4" fmla="*/ 2147483646 w 8290"/>
                  <a:gd name="T5" fmla="*/ 2147483646 h 7886"/>
                  <a:gd name="T6" fmla="*/ 2147483646 w 8290"/>
                  <a:gd name="T7" fmla="*/ 2147483646 h 7886"/>
                  <a:gd name="T8" fmla="*/ 2147483646 w 8290"/>
                  <a:gd name="T9" fmla="*/ 2147483646 h 7886"/>
                  <a:gd name="T10" fmla="*/ 2147483646 w 8290"/>
                  <a:gd name="T11" fmla="*/ 1367187500 h 7886"/>
                  <a:gd name="T12" fmla="*/ 2147483646 w 8290"/>
                  <a:gd name="T13" fmla="*/ 9765625 h 78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4154;p26"/>
              <p:cNvSpPr>
                <a:spLocks/>
              </p:cNvSpPr>
              <p:nvPr/>
            </p:nvSpPr>
            <p:spPr bwMode="auto">
              <a:xfrm>
                <a:off x="2611650" y="1014125"/>
                <a:ext cx="185275" cy="167600"/>
              </a:xfrm>
              <a:custGeom>
                <a:avLst/>
                <a:gdLst>
                  <a:gd name="T0" fmla="*/ 2147483646 w 7411"/>
                  <a:gd name="T1" fmla="*/ 9765625 h 6704"/>
                  <a:gd name="T2" fmla="*/ 2147483646 w 7411"/>
                  <a:gd name="T3" fmla="*/ 478515625 h 6704"/>
                  <a:gd name="T4" fmla="*/ 2147483646 w 7411"/>
                  <a:gd name="T5" fmla="*/ 2147483646 h 6704"/>
                  <a:gd name="T6" fmla="*/ 2147483646 w 7411"/>
                  <a:gd name="T7" fmla="*/ 2147483646 h 6704"/>
                  <a:gd name="T8" fmla="*/ 2147483646 w 7411"/>
                  <a:gd name="T9" fmla="*/ 2147483646 h 6704"/>
                  <a:gd name="T10" fmla="*/ 2147483646 w 7411"/>
                  <a:gd name="T11" fmla="*/ 1455078125 h 6704"/>
                  <a:gd name="T12" fmla="*/ 2147483646 w 7411"/>
                  <a:gd name="T13" fmla="*/ 9765625 h 67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4155;p26"/>
              <p:cNvSpPr>
                <a:spLocks/>
              </p:cNvSpPr>
              <p:nvPr/>
            </p:nvSpPr>
            <p:spPr bwMode="auto">
              <a:xfrm>
                <a:off x="2488650" y="948675"/>
                <a:ext cx="125025" cy="152275"/>
              </a:xfrm>
              <a:custGeom>
                <a:avLst/>
                <a:gdLst>
                  <a:gd name="T0" fmla="*/ 595703125 w 5001"/>
                  <a:gd name="T1" fmla="*/ 9765625 h 6091"/>
                  <a:gd name="T2" fmla="*/ 644531250 w 5001"/>
                  <a:gd name="T3" fmla="*/ 1289062500 h 6091"/>
                  <a:gd name="T4" fmla="*/ 2147483646 w 5001"/>
                  <a:gd name="T5" fmla="*/ 2147483646 h 6091"/>
                  <a:gd name="T6" fmla="*/ 2147483646 w 5001"/>
                  <a:gd name="T7" fmla="*/ 2147483646 h 6091"/>
                  <a:gd name="T8" fmla="*/ 2147483646 w 5001"/>
                  <a:gd name="T9" fmla="*/ 2147483646 h 6091"/>
                  <a:gd name="T10" fmla="*/ 2147483646 w 5001"/>
                  <a:gd name="T11" fmla="*/ 2147483646 h 6091"/>
                  <a:gd name="T12" fmla="*/ 1298828125 w 5001"/>
                  <a:gd name="T13" fmla="*/ 634765625 h 6091"/>
                  <a:gd name="T14" fmla="*/ 595703125 w 5001"/>
                  <a:gd name="T15" fmla="*/ 9765625 h 60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4156;p26"/>
              <p:cNvSpPr>
                <a:spLocks/>
              </p:cNvSpPr>
              <p:nvPr/>
            </p:nvSpPr>
            <p:spPr bwMode="auto">
              <a:xfrm>
                <a:off x="2608050" y="818075"/>
                <a:ext cx="101225" cy="166025"/>
              </a:xfrm>
              <a:custGeom>
                <a:avLst/>
                <a:gdLst>
                  <a:gd name="T0" fmla="*/ 2147483646 w 4049"/>
                  <a:gd name="T1" fmla="*/ 0 h 6641"/>
                  <a:gd name="T2" fmla="*/ 2147483646 w 4049"/>
                  <a:gd name="T3" fmla="*/ 830078125 h 6641"/>
                  <a:gd name="T4" fmla="*/ 2147483646 w 4049"/>
                  <a:gd name="T5" fmla="*/ 2147483646 h 6641"/>
                  <a:gd name="T6" fmla="*/ 2147483646 w 4049"/>
                  <a:gd name="T7" fmla="*/ 2147483646 h 6641"/>
                  <a:gd name="T8" fmla="*/ 2147483646 w 4049"/>
                  <a:gd name="T9" fmla="*/ 2147483646 h 6641"/>
                  <a:gd name="T10" fmla="*/ 2147483646 w 4049"/>
                  <a:gd name="T11" fmla="*/ 2147483646 h 6641"/>
                  <a:gd name="T12" fmla="*/ 2147483646 w 4049"/>
                  <a:gd name="T13" fmla="*/ 1162109375 h 6641"/>
                  <a:gd name="T14" fmla="*/ 2147483646 w 4049"/>
                  <a:gd name="T15" fmla="*/ 0 h 66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4157;p26"/>
              <p:cNvSpPr>
                <a:spLocks/>
              </p:cNvSpPr>
              <p:nvPr/>
            </p:nvSpPr>
            <p:spPr bwMode="auto">
              <a:xfrm>
                <a:off x="2523750" y="818350"/>
                <a:ext cx="90075" cy="87075"/>
              </a:xfrm>
              <a:custGeom>
                <a:avLst/>
                <a:gdLst>
                  <a:gd name="T0" fmla="*/ 683593750 w 3603"/>
                  <a:gd name="T1" fmla="*/ 9765625 h 3483"/>
                  <a:gd name="T2" fmla="*/ 283203125 w 3603"/>
                  <a:gd name="T3" fmla="*/ 1054687500 h 3483"/>
                  <a:gd name="T4" fmla="*/ 2147483646 w 3603"/>
                  <a:gd name="T5" fmla="*/ 2147483646 h 3483"/>
                  <a:gd name="T6" fmla="*/ 2147483646 w 3603"/>
                  <a:gd name="T7" fmla="*/ 2147483646 h 3483"/>
                  <a:gd name="T8" fmla="*/ 2147483646 w 3603"/>
                  <a:gd name="T9" fmla="*/ 2147483646 h 3483"/>
                  <a:gd name="T10" fmla="*/ 937500000 w 3603"/>
                  <a:gd name="T11" fmla="*/ 78125000 h 3483"/>
                  <a:gd name="T12" fmla="*/ 683593750 w 3603"/>
                  <a:gd name="T13" fmla="*/ 9765625 h 34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8" name="Google Shape;4158;p26"/>
            <p:cNvGrpSpPr>
              <a:grpSpLocks/>
            </p:cNvGrpSpPr>
            <p:nvPr/>
          </p:nvGrpSpPr>
          <p:grpSpPr bwMode="auto"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82" name="Google Shape;4159;p26"/>
              <p:cNvSpPr>
                <a:spLocks/>
              </p:cNvSpPr>
              <p:nvPr/>
            </p:nvSpPr>
            <p:spPr bwMode="auto">
              <a:xfrm>
                <a:off x="3245000" y="616925"/>
                <a:ext cx="522875" cy="946325"/>
              </a:xfrm>
              <a:custGeom>
                <a:avLst/>
                <a:gdLst>
                  <a:gd name="T0" fmla="*/ 2147483646 w 20915"/>
                  <a:gd name="T1" fmla="*/ 0 h 37853"/>
                  <a:gd name="T2" fmla="*/ 2147483646 w 20915"/>
                  <a:gd name="T3" fmla="*/ 2147483646 h 37853"/>
                  <a:gd name="T4" fmla="*/ 2147483646 w 20915"/>
                  <a:gd name="T5" fmla="*/ 2147483646 h 37853"/>
                  <a:gd name="T6" fmla="*/ 2147483646 w 20915"/>
                  <a:gd name="T7" fmla="*/ 2147483646 h 37853"/>
                  <a:gd name="T8" fmla="*/ 2147483646 w 20915"/>
                  <a:gd name="T9" fmla="*/ 2147483646 h 37853"/>
                  <a:gd name="T10" fmla="*/ 2147483646 w 20915"/>
                  <a:gd name="T11" fmla="*/ 2147483646 h 37853"/>
                  <a:gd name="T12" fmla="*/ 2147483646 w 20915"/>
                  <a:gd name="T13" fmla="*/ 2147483646 h 37853"/>
                  <a:gd name="T14" fmla="*/ 2147483646 w 20915"/>
                  <a:gd name="T15" fmla="*/ 2147483646 h 37853"/>
                  <a:gd name="T16" fmla="*/ 2147483646 w 20915"/>
                  <a:gd name="T17" fmla="*/ 2147483646 h 37853"/>
                  <a:gd name="T18" fmla="*/ 2147483646 w 20915"/>
                  <a:gd name="T19" fmla="*/ 2147483646 h 37853"/>
                  <a:gd name="T20" fmla="*/ 2147483646 w 20915"/>
                  <a:gd name="T21" fmla="*/ 2147483646 h 37853"/>
                  <a:gd name="T22" fmla="*/ 1630859375 w 20915"/>
                  <a:gd name="T23" fmla="*/ 2147483646 h 37853"/>
                  <a:gd name="T24" fmla="*/ 2147483646 w 20915"/>
                  <a:gd name="T25" fmla="*/ 2147483646 h 37853"/>
                  <a:gd name="T26" fmla="*/ 2147483646 w 20915"/>
                  <a:gd name="T27" fmla="*/ 2147483646 h 37853"/>
                  <a:gd name="T28" fmla="*/ 2147483646 w 20915"/>
                  <a:gd name="T29" fmla="*/ 2147483646 h 37853"/>
                  <a:gd name="T30" fmla="*/ 2147483646 w 20915"/>
                  <a:gd name="T31" fmla="*/ 2147483646 h 37853"/>
                  <a:gd name="T32" fmla="*/ 2147483646 w 20915"/>
                  <a:gd name="T33" fmla="*/ 2147483646 h 37853"/>
                  <a:gd name="T34" fmla="*/ 2147483646 w 20915"/>
                  <a:gd name="T35" fmla="*/ 2147483646 h 37853"/>
                  <a:gd name="T36" fmla="*/ 2147483646 w 20915"/>
                  <a:gd name="T37" fmla="*/ 2147483646 h 37853"/>
                  <a:gd name="T38" fmla="*/ 2147483646 w 20915"/>
                  <a:gd name="T39" fmla="*/ 2147483646 h 37853"/>
                  <a:gd name="T40" fmla="*/ 2147483646 w 20915"/>
                  <a:gd name="T41" fmla="*/ 2147483646 h 37853"/>
                  <a:gd name="T42" fmla="*/ 2147483646 w 20915"/>
                  <a:gd name="T43" fmla="*/ 2147483646 h 37853"/>
                  <a:gd name="T44" fmla="*/ 2147483646 w 20915"/>
                  <a:gd name="T45" fmla="*/ 2147483646 h 37853"/>
                  <a:gd name="T46" fmla="*/ 2147483646 w 20915"/>
                  <a:gd name="T47" fmla="*/ 2147483646 h 37853"/>
                  <a:gd name="T48" fmla="*/ 2147483646 w 20915"/>
                  <a:gd name="T49" fmla="*/ 2147483646 h 37853"/>
                  <a:gd name="T50" fmla="*/ 2147483646 w 20915"/>
                  <a:gd name="T51" fmla="*/ 253906250 h 37853"/>
                  <a:gd name="T52" fmla="*/ 2147483646 w 20915"/>
                  <a:gd name="T53" fmla="*/ 0 h 3785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4160;p26"/>
              <p:cNvSpPr>
                <a:spLocks/>
              </p:cNvSpPr>
              <p:nvPr/>
            </p:nvSpPr>
            <p:spPr bwMode="auto">
              <a:xfrm>
                <a:off x="3423450" y="666125"/>
                <a:ext cx="141000" cy="977325"/>
              </a:xfrm>
              <a:custGeom>
                <a:avLst/>
                <a:gdLst>
                  <a:gd name="T0" fmla="*/ 2147483646 w 5640"/>
                  <a:gd name="T1" fmla="*/ 9765625 h 39093"/>
                  <a:gd name="T2" fmla="*/ 2147483646 w 5640"/>
                  <a:gd name="T3" fmla="*/ 2147483646 h 39093"/>
                  <a:gd name="T4" fmla="*/ 2147483646 w 5640"/>
                  <a:gd name="T5" fmla="*/ 2147483646 h 39093"/>
                  <a:gd name="T6" fmla="*/ 2147483646 w 5640"/>
                  <a:gd name="T7" fmla="*/ 2147483646 h 39093"/>
                  <a:gd name="T8" fmla="*/ 2147483646 w 5640"/>
                  <a:gd name="T9" fmla="*/ 2147483646 h 39093"/>
                  <a:gd name="T10" fmla="*/ 2147483646 w 5640"/>
                  <a:gd name="T11" fmla="*/ 2147483646 h 39093"/>
                  <a:gd name="T12" fmla="*/ 2147483646 w 5640"/>
                  <a:gd name="T13" fmla="*/ 2147483646 h 39093"/>
                  <a:gd name="T14" fmla="*/ 2147483646 w 5640"/>
                  <a:gd name="T15" fmla="*/ 9765625 h 390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4161;p26"/>
              <p:cNvSpPr>
                <a:spLocks/>
              </p:cNvSpPr>
              <p:nvPr/>
            </p:nvSpPr>
            <p:spPr bwMode="auto">
              <a:xfrm>
                <a:off x="3459650" y="913575"/>
                <a:ext cx="115675" cy="321800"/>
              </a:xfrm>
              <a:custGeom>
                <a:avLst/>
                <a:gdLst>
                  <a:gd name="T0" fmla="*/ 2147483646 w 4627"/>
                  <a:gd name="T1" fmla="*/ 0 h 12872"/>
                  <a:gd name="T2" fmla="*/ 2147483646 w 4627"/>
                  <a:gd name="T3" fmla="*/ 1318359375 h 12872"/>
                  <a:gd name="T4" fmla="*/ 2147483646 w 4627"/>
                  <a:gd name="T5" fmla="*/ 2147483646 h 12872"/>
                  <a:gd name="T6" fmla="*/ 2147483646 w 4627"/>
                  <a:gd name="T7" fmla="*/ 2147483646 h 12872"/>
                  <a:gd name="T8" fmla="*/ 2147483646 w 4627"/>
                  <a:gd name="T9" fmla="*/ 2147483646 h 12872"/>
                  <a:gd name="T10" fmla="*/ 2147483646 w 4627"/>
                  <a:gd name="T11" fmla="*/ 1640625000 h 12872"/>
                  <a:gd name="T12" fmla="*/ 2147483646 w 4627"/>
                  <a:gd name="T13" fmla="*/ 0 h 128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4162;p26"/>
              <p:cNvSpPr>
                <a:spLocks/>
              </p:cNvSpPr>
              <p:nvPr/>
            </p:nvSpPr>
            <p:spPr bwMode="auto">
              <a:xfrm>
                <a:off x="3334950" y="933850"/>
                <a:ext cx="127825" cy="217375"/>
              </a:xfrm>
              <a:custGeom>
                <a:avLst/>
                <a:gdLst>
                  <a:gd name="T0" fmla="*/ 478515625 w 5113"/>
                  <a:gd name="T1" fmla="*/ 9765625 h 8695"/>
                  <a:gd name="T2" fmla="*/ 371093750 w 5113"/>
                  <a:gd name="T3" fmla="*/ 1542968750 h 8695"/>
                  <a:gd name="T4" fmla="*/ 2147483646 w 5113"/>
                  <a:gd name="T5" fmla="*/ 2147483646 h 8695"/>
                  <a:gd name="T6" fmla="*/ 2147483646 w 5113"/>
                  <a:gd name="T7" fmla="*/ 2147483646 h 8695"/>
                  <a:gd name="T8" fmla="*/ 2147483646 w 5113"/>
                  <a:gd name="T9" fmla="*/ 2147483646 h 8695"/>
                  <a:gd name="T10" fmla="*/ 2147483646 w 5113"/>
                  <a:gd name="T11" fmla="*/ 2147483646 h 8695"/>
                  <a:gd name="T12" fmla="*/ 1347656250 w 5113"/>
                  <a:gd name="T13" fmla="*/ 1210937500 h 8695"/>
                  <a:gd name="T14" fmla="*/ 478515625 w 5113"/>
                  <a:gd name="T15" fmla="*/ 9765625 h 86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4163;p26"/>
              <p:cNvSpPr>
                <a:spLocks/>
              </p:cNvSpPr>
              <p:nvPr/>
            </p:nvSpPr>
            <p:spPr bwMode="auto">
              <a:xfrm>
                <a:off x="3322475" y="1199200"/>
                <a:ext cx="181425" cy="237475"/>
              </a:xfrm>
              <a:custGeom>
                <a:avLst/>
                <a:gdLst>
                  <a:gd name="T0" fmla="*/ 419921875 w 7257"/>
                  <a:gd name="T1" fmla="*/ 0 h 9499"/>
                  <a:gd name="T2" fmla="*/ 361328125 w 7257"/>
                  <a:gd name="T3" fmla="*/ 1806640625 h 9499"/>
                  <a:gd name="T4" fmla="*/ 2147483646 w 7257"/>
                  <a:gd name="T5" fmla="*/ 2147483646 h 9499"/>
                  <a:gd name="T6" fmla="*/ 2147483646 w 7257"/>
                  <a:gd name="T7" fmla="*/ 2147483646 h 9499"/>
                  <a:gd name="T8" fmla="*/ 2147483646 w 7257"/>
                  <a:gd name="T9" fmla="*/ 2147483646 h 9499"/>
                  <a:gd name="T10" fmla="*/ 2147483646 w 7257"/>
                  <a:gd name="T11" fmla="*/ 2147483646 h 9499"/>
                  <a:gd name="T12" fmla="*/ 1337890625 w 7257"/>
                  <a:gd name="T13" fmla="*/ 1152343750 h 9499"/>
                  <a:gd name="T14" fmla="*/ 419921875 w 7257"/>
                  <a:gd name="T15" fmla="*/ 0 h 94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4164;p26"/>
              <p:cNvSpPr>
                <a:spLocks/>
              </p:cNvSpPr>
              <p:nvPr/>
            </p:nvSpPr>
            <p:spPr bwMode="auto">
              <a:xfrm>
                <a:off x="3517600" y="1176800"/>
                <a:ext cx="164850" cy="310600"/>
              </a:xfrm>
              <a:custGeom>
                <a:avLst/>
                <a:gdLst>
                  <a:gd name="T0" fmla="*/ 2147483646 w 6594"/>
                  <a:gd name="T1" fmla="*/ 0 h 12424"/>
                  <a:gd name="T2" fmla="*/ 2147483646 w 6594"/>
                  <a:gd name="T3" fmla="*/ 1435546875 h 12424"/>
                  <a:gd name="T4" fmla="*/ 2147483646 w 6594"/>
                  <a:gd name="T5" fmla="*/ 2147483646 h 12424"/>
                  <a:gd name="T6" fmla="*/ 2147483646 w 6594"/>
                  <a:gd name="T7" fmla="*/ 2147483646 h 12424"/>
                  <a:gd name="T8" fmla="*/ 2147483646 w 6594"/>
                  <a:gd name="T9" fmla="*/ 2147483646 h 12424"/>
                  <a:gd name="T10" fmla="*/ 2147483646 w 6594"/>
                  <a:gd name="T11" fmla="*/ 2147483646 h 12424"/>
                  <a:gd name="T12" fmla="*/ 2147483646 w 6594"/>
                  <a:gd name="T13" fmla="*/ 1757812500 h 12424"/>
                  <a:gd name="T14" fmla="*/ 2147483646 w 6594"/>
                  <a:gd name="T15" fmla="*/ 0 h 124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9" name="Google Shape;4165;p26"/>
            <p:cNvGrpSpPr>
              <a:grpSpLocks/>
            </p:cNvGrpSpPr>
            <p:nvPr/>
          </p:nvGrpSpPr>
          <p:grpSpPr bwMode="auto"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54" name="Google Shape;4166;p26"/>
              <p:cNvSpPr/>
              <p:nvPr/>
            </p:nvSpPr>
            <p:spPr>
              <a:xfrm>
                <a:off x="1655971" y="1865524"/>
                <a:ext cx="305989" cy="498842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4167;p26"/>
              <p:cNvSpPr/>
              <p:nvPr/>
            </p:nvSpPr>
            <p:spPr>
              <a:xfrm>
                <a:off x="1357126" y="2109588"/>
                <a:ext cx="529824" cy="328593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4168;p26"/>
              <p:cNvSpPr/>
              <p:nvPr/>
            </p:nvSpPr>
            <p:spPr>
              <a:xfrm>
                <a:off x="1489285" y="2413179"/>
                <a:ext cx="411953" cy="351214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4169;p26"/>
              <p:cNvSpPr/>
              <p:nvPr/>
            </p:nvSpPr>
            <p:spPr>
              <a:xfrm>
                <a:off x="1830992" y="2423894"/>
                <a:ext cx="252411" cy="489317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4170;p26"/>
              <p:cNvSpPr/>
              <p:nvPr/>
            </p:nvSpPr>
            <p:spPr>
              <a:xfrm>
                <a:off x="1917907" y="1947673"/>
                <a:ext cx="382188" cy="416694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4171;p26"/>
              <p:cNvSpPr/>
              <p:nvPr/>
            </p:nvSpPr>
            <p:spPr>
              <a:xfrm>
                <a:off x="1902429" y="2322697"/>
                <a:ext cx="478628" cy="271446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4172;p26"/>
              <p:cNvSpPr>
                <a:spLocks/>
              </p:cNvSpPr>
              <p:nvPr/>
            </p:nvSpPr>
            <p:spPr bwMode="auto">
              <a:xfrm>
                <a:off x="1869700" y="2451250"/>
                <a:ext cx="96075" cy="331825"/>
              </a:xfrm>
              <a:custGeom>
                <a:avLst/>
                <a:gdLst>
                  <a:gd name="T0" fmla="*/ 2147483646 w 3843"/>
                  <a:gd name="T1" fmla="*/ 0 h 13273"/>
                  <a:gd name="T2" fmla="*/ 2147483646 w 3843"/>
                  <a:gd name="T3" fmla="*/ 2147483646 h 13273"/>
                  <a:gd name="T4" fmla="*/ 2147483646 w 3843"/>
                  <a:gd name="T5" fmla="*/ 2147483646 h 13273"/>
                  <a:gd name="T6" fmla="*/ 2147483646 w 3843"/>
                  <a:gd name="T7" fmla="*/ 2147483646 h 13273"/>
                  <a:gd name="T8" fmla="*/ 2147483646 w 3843"/>
                  <a:gd name="T9" fmla="*/ 2147483646 h 13273"/>
                  <a:gd name="T10" fmla="*/ 2147483646 w 3843"/>
                  <a:gd name="T11" fmla="*/ 2147483646 h 13273"/>
                  <a:gd name="T12" fmla="*/ 2147483646 w 3843"/>
                  <a:gd name="T13" fmla="*/ 0 h 132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4173;p26"/>
              <p:cNvSpPr>
                <a:spLocks/>
              </p:cNvSpPr>
              <p:nvPr/>
            </p:nvSpPr>
            <p:spPr bwMode="auto">
              <a:xfrm>
                <a:off x="1883925" y="2435975"/>
                <a:ext cx="127700" cy="283850"/>
              </a:xfrm>
              <a:custGeom>
                <a:avLst/>
                <a:gdLst>
                  <a:gd name="T0" fmla="*/ 2147483646 w 5108"/>
                  <a:gd name="T1" fmla="*/ 9765625 h 11354"/>
                  <a:gd name="T2" fmla="*/ 2147483646 w 5108"/>
                  <a:gd name="T3" fmla="*/ 2147483646 h 11354"/>
                  <a:gd name="T4" fmla="*/ 2147483646 w 5108"/>
                  <a:gd name="T5" fmla="*/ 2147483646 h 11354"/>
                  <a:gd name="T6" fmla="*/ 2147483646 w 5108"/>
                  <a:gd name="T7" fmla="*/ 2147483646 h 11354"/>
                  <a:gd name="T8" fmla="*/ 2147483646 w 5108"/>
                  <a:gd name="T9" fmla="*/ 2147483646 h 11354"/>
                  <a:gd name="T10" fmla="*/ 2147483646 w 5108"/>
                  <a:gd name="T11" fmla="*/ 2147483646 h 11354"/>
                  <a:gd name="T12" fmla="*/ 2147483646 w 5108"/>
                  <a:gd name="T13" fmla="*/ 9765625 h 113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4174;p26"/>
              <p:cNvSpPr>
                <a:spLocks/>
              </p:cNvSpPr>
              <p:nvPr/>
            </p:nvSpPr>
            <p:spPr bwMode="auto">
              <a:xfrm>
                <a:off x="1866925" y="2472000"/>
                <a:ext cx="52150" cy="281900"/>
              </a:xfrm>
              <a:custGeom>
                <a:avLst/>
                <a:gdLst>
                  <a:gd name="T0" fmla="*/ 2147483646 w 2086"/>
                  <a:gd name="T1" fmla="*/ 9765625 h 11276"/>
                  <a:gd name="T2" fmla="*/ 488281250 w 2086"/>
                  <a:gd name="T3" fmla="*/ 2147483646 h 11276"/>
                  <a:gd name="T4" fmla="*/ 2147483646 w 2086"/>
                  <a:gd name="T5" fmla="*/ 2147483646 h 11276"/>
                  <a:gd name="T6" fmla="*/ 2147483646 w 2086"/>
                  <a:gd name="T7" fmla="*/ 2147483646 h 11276"/>
                  <a:gd name="T8" fmla="*/ 2147483646 w 2086"/>
                  <a:gd name="T9" fmla="*/ 2147483646 h 11276"/>
                  <a:gd name="T10" fmla="*/ 2147483646 w 2086"/>
                  <a:gd name="T11" fmla="*/ 2147483646 h 11276"/>
                  <a:gd name="T12" fmla="*/ 2147483646 w 2086"/>
                  <a:gd name="T13" fmla="*/ 9765625 h 112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4175;p26"/>
              <p:cNvSpPr>
                <a:spLocks/>
              </p:cNvSpPr>
              <p:nvPr/>
            </p:nvSpPr>
            <p:spPr bwMode="auto">
              <a:xfrm>
                <a:off x="1662925" y="2440750"/>
                <a:ext cx="226250" cy="182975"/>
              </a:xfrm>
              <a:custGeom>
                <a:avLst/>
                <a:gdLst>
                  <a:gd name="T0" fmla="*/ 2147483646 w 9050"/>
                  <a:gd name="T1" fmla="*/ 0 h 7319"/>
                  <a:gd name="T2" fmla="*/ 2147483646 w 9050"/>
                  <a:gd name="T3" fmla="*/ 566406250 h 7319"/>
                  <a:gd name="T4" fmla="*/ 693359375 w 9050"/>
                  <a:gd name="T5" fmla="*/ 2147483646 h 7319"/>
                  <a:gd name="T6" fmla="*/ 1777343750 w 9050"/>
                  <a:gd name="T7" fmla="*/ 2147483646 h 7319"/>
                  <a:gd name="T8" fmla="*/ 2147483646 w 9050"/>
                  <a:gd name="T9" fmla="*/ 2147483646 h 7319"/>
                  <a:gd name="T10" fmla="*/ 2147483646 w 9050"/>
                  <a:gd name="T11" fmla="*/ 2147483646 h 7319"/>
                  <a:gd name="T12" fmla="*/ 2147483646 w 9050"/>
                  <a:gd name="T13" fmla="*/ 0 h 73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4176;p26"/>
              <p:cNvSpPr>
                <a:spLocks/>
              </p:cNvSpPr>
              <p:nvPr/>
            </p:nvSpPr>
            <p:spPr bwMode="auto">
              <a:xfrm>
                <a:off x="1766975" y="2428350"/>
                <a:ext cx="161400" cy="174750"/>
              </a:xfrm>
              <a:custGeom>
                <a:avLst/>
                <a:gdLst>
                  <a:gd name="T0" fmla="*/ 2147483646 w 6456"/>
                  <a:gd name="T1" fmla="*/ 0 h 6990"/>
                  <a:gd name="T2" fmla="*/ 2147483646 w 6456"/>
                  <a:gd name="T3" fmla="*/ 2147483646 h 6990"/>
                  <a:gd name="T4" fmla="*/ 771484375 w 6456"/>
                  <a:gd name="T5" fmla="*/ 2147483646 h 6990"/>
                  <a:gd name="T6" fmla="*/ 2119140625 w 6456"/>
                  <a:gd name="T7" fmla="*/ 2147483646 h 6990"/>
                  <a:gd name="T8" fmla="*/ 2147483646 w 6456"/>
                  <a:gd name="T9" fmla="*/ 2147483646 h 6990"/>
                  <a:gd name="T10" fmla="*/ 2147483646 w 6456"/>
                  <a:gd name="T11" fmla="*/ 2147483646 h 6990"/>
                  <a:gd name="T12" fmla="*/ 2147483646 w 6456"/>
                  <a:gd name="T13" fmla="*/ 0 h 69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4177;p26"/>
              <p:cNvSpPr>
                <a:spLocks/>
              </p:cNvSpPr>
              <p:nvPr/>
            </p:nvSpPr>
            <p:spPr bwMode="auto">
              <a:xfrm>
                <a:off x="1576750" y="2416975"/>
                <a:ext cx="313875" cy="164950"/>
              </a:xfrm>
              <a:custGeom>
                <a:avLst/>
                <a:gdLst>
                  <a:gd name="T0" fmla="*/ 2147483646 w 12555"/>
                  <a:gd name="T1" fmla="*/ 0 h 6598"/>
                  <a:gd name="T2" fmla="*/ 2147483646 w 12555"/>
                  <a:gd name="T3" fmla="*/ 732421875 h 6598"/>
                  <a:gd name="T4" fmla="*/ 800781250 w 12555"/>
                  <a:gd name="T5" fmla="*/ 2147483646 h 6598"/>
                  <a:gd name="T6" fmla="*/ 1611328125 w 12555"/>
                  <a:gd name="T7" fmla="*/ 2147483646 h 6598"/>
                  <a:gd name="T8" fmla="*/ 2147483646 w 12555"/>
                  <a:gd name="T9" fmla="*/ 2147483646 h 6598"/>
                  <a:gd name="T10" fmla="*/ 2147483646 w 12555"/>
                  <a:gd name="T11" fmla="*/ 2147483646 h 6598"/>
                  <a:gd name="T12" fmla="*/ 2147483646 w 12555"/>
                  <a:gd name="T13" fmla="*/ 0 h 65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4178;p26"/>
              <p:cNvSpPr>
                <a:spLocks/>
              </p:cNvSpPr>
              <p:nvPr/>
            </p:nvSpPr>
            <p:spPr bwMode="auto">
              <a:xfrm>
                <a:off x="1658575" y="2411150"/>
                <a:ext cx="218875" cy="101050"/>
              </a:xfrm>
              <a:custGeom>
                <a:avLst/>
                <a:gdLst>
                  <a:gd name="T0" fmla="*/ 2147483646 w 8755"/>
                  <a:gd name="T1" fmla="*/ 9765625 h 4042"/>
                  <a:gd name="T2" fmla="*/ 2147483646 w 8755"/>
                  <a:gd name="T3" fmla="*/ 2147483646 h 4042"/>
                  <a:gd name="T4" fmla="*/ 761718750 w 8755"/>
                  <a:gd name="T5" fmla="*/ 2147483646 h 4042"/>
                  <a:gd name="T6" fmla="*/ 1982421875 w 8755"/>
                  <a:gd name="T7" fmla="*/ 2147483646 h 4042"/>
                  <a:gd name="T8" fmla="*/ 2147483646 w 8755"/>
                  <a:gd name="T9" fmla="*/ 2147483646 h 4042"/>
                  <a:gd name="T10" fmla="*/ 2147483646 w 8755"/>
                  <a:gd name="T11" fmla="*/ 2147483646 h 4042"/>
                  <a:gd name="T12" fmla="*/ 2147483646 w 8755"/>
                  <a:gd name="T13" fmla="*/ 2147483646 h 4042"/>
                  <a:gd name="T14" fmla="*/ 2147483646 w 8755"/>
                  <a:gd name="T15" fmla="*/ 2147483646 h 4042"/>
                  <a:gd name="T16" fmla="*/ 2147483646 w 8755"/>
                  <a:gd name="T17" fmla="*/ 2147483646 h 4042"/>
                  <a:gd name="T18" fmla="*/ 2147483646 w 8755"/>
                  <a:gd name="T19" fmla="*/ 78125000 h 4042"/>
                  <a:gd name="T20" fmla="*/ 2147483646 w 8755"/>
                  <a:gd name="T21" fmla="*/ 9765625 h 40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4179;p26"/>
              <p:cNvSpPr>
                <a:spLocks/>
              </p:cNvSpPr>
              <p:nvPr/>
            </p:nvSpPr>
            <p:spPr bwMode="auto">
              <a:xfrm>
                <a:off x="1513750" y="2351700"/>
                <a:ext cx="371700" cy="91375"/>
              </a:xfrm>
              <a:custGeom>
                <a:avLst/>
                <a:gdLst>
                  <a:gd name="T0" fmla="*/ 2147483646 w 14868"/>
                  <a:gd name="T1" fmla="*/ 9765625 h 3655"/>
                  <a:gd name="T2" fmla="*/ 1962890625 w 14868"/>
                  <a:gd name="T3" fmla="*/ 1796875000 h 3655"/>
                  <a:gd name="T4" fmla="*/ 1962890625 w 14868"/>
                  <a:gd name="T5" fmla="*/ 2147483646 h 3655"/>
                  <a:gd name="T6" fmla="*/ 2147483646 w 14868"/>
                  <a:gd name="T7" fmla="*/ 2147483646 h 3655"/>
                  <a:gd name="T8" fmla="*/ 2147483646 w 14868"/>
                  <a:gd name="T9" fmla="*/ 2147483646 h 3655"/>
                  <a:gd name="T10" fmla="*/ 2147483646 w 14868"/>
                  <a:gd name="T11" fmla="*/ 2147483646 h 3655"/>
                  <a:gd name="T12" fmla="*/ 2147483646 w 14868"/>
                  <a:gd name="T13" fmla="*/ 9765625 h 36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4180;p26"/>
              <p:cNvSpPr>
                <a:spLocks/>
              </p:cNvSpPr>
              <p:nvPr/>
            </p:nvSpPr>
            <p:spPr bwMode="auto">
              <a:xfrm>
                <a:off x="1658275" y="2294500"/>
                <a:ext cx="248700" cy="137250"/>
              </a:xfrm>
              <a:custGeom>
                <a:avLst/>
                <a:gdLst>
                  <a:gd name="T0" fmla="*/ 1894531250 w 9948"/>
                  <a:gd name="T1" fmla="*/ 0 h 5490"/>
                  <a:gd name="T2" fmla="*/ 1210937500 w 9948"/>
                  <a:gd name="T3" fmla="*/ 2147483646 h 5490"/>
                  <a:gd name="T4" fmla="*/ 2147483646 w 9948"/>
                  <a:gd name="T5" fmla="*/ 2147483646 h 5490"/>
                  <a:gd name="T6" fmla="*/ 2147483646 w 9948"/>
                  <a:gd name="T7" fmla="*/ 2147483646 h 5490"/>
                  <a:gd name="T8" fmla="*/ 2147483646 w 9948"/>
                  <a:gd name="T9" fmla="*/ 2147483646 h 5490"/>
                  <a:gd name="T10" fmla="*/ 2147483646 w 9948"/>
                  <a:gd name="T11" fmla="*/ 39062500 h 5490"/>
                  <a:gd name="T12" fmla="*/ 1894531250 w 9948"/>
                  <a:gd name="T13" fmla="*/ 0 h 54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9" name="Google Shape;4181;p26"/>
              <p:cNvSpPr>
                <a:spLocks/>
              </p:cNvSpPr>
              <p:nvPr/>
            </p:nvSpPr>
            <p:spPr bwMode="auto">
              <a:xfrm>
                <a:off x="1654425" y="2238100"/>
                <a:ext cx="269025" cy="181900"/>
              </a:xfrm>
              <a:custGeom>
                <a:avLst/>
                <a:gdLst>
                  <a:gd name="T0" fmla="*/ 1621093750 w 10761"/>
                  <a:gd name="T1" fmla="*/ 9765625 h 7276"/>
                  <a:gd name="T2" fmla="*/ 1083984375 w 10761"/>
                  <a:gd name="T3" fmla="*/ 2147483646 h 7276"/>
                  <a:gd name="T4" fmla="*/ 2147483646 w 10761"/>
                  <a:gd name="T5" fmla="*/ 2147483646 h 7276"/>
                  <a:gd name="T6" fmla="*/ 2147483646 w 10761"/>
                  <a:gd name="T7" fmla="*/ 2147483646 h 7276"/>
                  <a:gd name="T8" fmla="*/ 2147483646 w 10761"/>
                  <a:gd name="T9" fmla="*/ 2147483646 h 7276"/>
                  <a:gd name="T10" fmla="*/ 2147483646 w 10761"/>
                  <a:gd name="T11" fmla="*/ 244140625 h 7276"/>
                  <a:gd name="T12" fmla="*/ 1621093750 w 10761"/>
                  <a:gd name="T13" fmla="*/ 9765625 h 72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4182;p26"/>
              <p:cNvSpPr>
                <a:spLocks/>
              </p:cNvSpPr>
              <p:nvPr/>
            </p:nvSpPr>
            <p:spPr bwMode="auto">
              <a:xfrm>
                <a:off x="1776825" y="2068350"/>
                <a:ext cx="136275" cy="348800"/>
              </a:xfrm>
              <a:custGeom>
                <a:avLst/>
                <a:gdLst>
                  <a:gd name="T0" fmla="*/ 1250000000 w 5451"/>
                  <a:gd name="T1" fmla="*/ 9765625 h 13952"/>
                  <a:gd name="T2" fmla="*/ 175781250 w 5451"/>
                  <a:gd name="T3" fmla="*/ 1406250000 h 13952"/>
                  <a:gd name="T4" fmla="*/ 2147483646 w 5451"/>
                  <a:gd name="T5" fmla="*/ 2147483646 h 13952"/>
                  <a:gd name="T6" fmla="*/ 2147483646 w 5451"/>
                  <a:gd name="T7" fmla="*/ 2147483646 h 13952"/>
                  <a:gd name="T8" fmla="*/ 2147483646 w 5451"/>
                  <a:gd name="T9" fmla="*/ 2147483646 h 13952"/>
                  <a:gd name="T10" fmla="*/ 2147483646 w 5451"/>
                  <a:gd name="T11" fmla="*/ 1074218750 h 13952"/>
                  <a:gd name="T12" fmla="*/ 1250000000 w 5451"/>
                  <a:gd name="T13" fmla="*/ 9765625 h 139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1" name="Google Shape;4183;p26"/>
              <p:cNvSpPr>
                <a:spLocks/>
              </p:cNvSpPr>
              <p:nvPr/>
            </p:nvSpPr>
            <p:spPr bwMode="auto">
              <a:xfrm>
                <a:off x="1835175" y="2088850"/>
                <a:ext cx="105500" cy="340575"/>
              </a:xfrm>
              <a:custGeom>
                <a:avLst/>
                <a:gdLst>
                  <a:gd name="T0" fmla="*/ 1318359375 w 4220"/>
                  <a:gd name="T1" fmla="*/ 9765625 h 13623"/>
                  <a:gd name="T2" fmla="*/ 185546875 w 4220"/>
                  <a:gd name="T3" fmla="*/ 1533203125 h 13623"/>
                  <a:gd name="T4" fmla="*/ 2147483646 w 4220"/>
                  <a:gd name="T5" fmla="*/ 2147483646 h 13623"/>
                  <a:gd name="T6" fmla="*/ 2147483646 w 4220"/>
                  <a:gd name="T7" fmla="*/ 2147483646 h 13623"/>
                  <a:gd name="T8" fmla="*/ 2147483646 w 4220"/>
                  <a:gd name="T9" fmla="*/ 2147483646 h 13623"/>
                  <a:gd name="T10" fmla="*/ 2147483646 w 4220"/>
                  <a:gd name="T11" fmla="*/ 1210937500 h 13623"/>
                  <a:gd name="T12" fmla="*/ 1318359375 w 4220"/>
                  <a:gd name="T13" fmla="*/ 9765625 h 136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4184;p26"/>
              <p:cNvSpPr>
                <a:spLocks/>
              </p:cNvSpPr>
              <p:nvPr/>
            </p:nvSpPr>
            <p:spPr bwMode="auto">
              <a:xfrm>
                <a:off x="1890150" y="2113150"/>
                <a:ext cx="64750" cy="310975"/>
              </a:xfrm>
              <a:custGeom>
                <a:avLst/>
                <a:gdLst>
                  <a:gd name="T0" fmla="*/ 1679687500 w 2590"/>
                  <a:gd name="T1" fmla="*/ 0 h 12439"/>
                  <a:gd name="T2" fmla="*/ 214843750 w 2590"/>
                  <a:gd name="T3" fmla="*/ 1816406250 h 12439"/>
                  <a:gd name="T4" fmla="*/ 2147483646 w 2590"/>
                  <a:gd name="T5" fmla="*/ 2147483646 h 12439"/>
                  <a:gd name="T6" fmla="*/ 2147483646 w 2590"/>
                  <a:gd name="T7" fmla="*/ 2147483646 h 12439"/>
                  <a:gd name="T8" fmla="*/ 2147483646 w 2590"/>
                  <a:gd name="T9" fmla="*/ 2147483646 h 12439"/>
                  <a:gd name="T10" fmla="*/ 2147483646 w 2590"/>
                  <a:gd name="T11" fmla="*/ 839843750 h 12439"/>
                  <a:gd name="T12" fmla="*/ 1679687500 w 2590"/>
                  <a:gd name="T13" fmla="*/ 0 h 124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4185;p26"/>
              <p:cNvSpPr>
                <a:spLocks/>
              </p:cNvSpPr>
              <p:nvPr/>
            </p:nvSpPr>
            <p:spPr bwMode="auto">
              <a:xfrm>
                <a:off x="1906050" y="2108375"/>
                <a:ext cx="209275" cy="286675"/>
              </a:xfrm>
              <a:custGeom>
                <a:avLst/>
                <a:gdLst>
                  <a:gd name="T0" fmla="*/ 2147483646 w 8371"/>
                  <a:gd name="T1" fmla="*/ 0 h 11467"/>
                  <a:gd name="T2" fmla="*/ 2147483646 w 8371"/>
                  <a:gd name="T3" fmla="*/ 751953125 h 11467"/>
                  <a:gd name="T4" fmla="*/ 2147483646 w 8371"/>
                  <a:gd name="T5" fmla="*/ 2147483646 h 11467"/>
                  <a:gd name="T6" fmla="*/ 2147483646 w 8371"/>
                  <a:gd name="T7" fmla="*/ 2147483646 h 11467"/>
                  <a:gd name="T8" fmla="*/ 2147483646 w 8371"/>
                  <a:gd name="T9" fmla="*/ 2147483646 h 11467"/>
                  <a:gd name="T10" fmla="*/ 2147483646 w 8371"/>
                  <a:gd name="T11" fmla="*/ 2050781250 h 11467"/>
                  <a:gd name="T12" fmla="*/ 2147483646 w 8371"/>
                  <a:gd name="T13" fmla="*/ 0 h 114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4186;p26"/>
              <p:cNvSpPr>
                <a:spLocks/>
              </p:cNvSpPr>
              <p:nvPr/>
            </p:nvSpPr>
            <p:spPr bwMode="auto">
              <a:xfrm>
                <a:off x="1897500" y="2189475"/>
                <a:ext cx="242575" cy="246475"/>
              </a:xfrm>
              <a:custGeom>
                <a:avLst/>
                <a:gdLst>
                  <a:gd name="T0" fmla="*/ 2147483646 w 9703"/>
                  <a:gd name="T1" fmla="*/ 0 h 9859"/>
                  <a:gd name="T2" fmla="*/ 2147483646 w 9703"/>
                  <a:gd name="T3" fmla="*/ 341796875 h 9859"/>
                  <a:gd name="T4" fmla="*/ 2147483646 w 9703"/>
                  <a:gd name="T5" fmla="*/ 2147483646 h 9859"/>
                  <a:gd name="T6" fmla="*/ 2147483646 w 9703"/>
                  <a:gd name="T7" fmla="*/ 2147483646 h 9859"/>
                  <a:gd name="T8" fmla="*/ 2147483646 w 9703"/>
                  <a:gd name="T9" fmla="*/ 2147483646 h 9859"/>
                  <a:gd name="T10" fmla="*/ 2147483646 w 9703"/>
                  <a:gd name="T11" fmla="*/ 1972656250 h 9859"/>
                  <a:gd name="T12" fmla="*/ 2147483646 w 9703"/>
                  <a:gd name="T13" fmla="*/ 0 h 98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4187;p26"/>
              <p:cNvSpPr>
                <a:spLocks/>
              </p:cNvSpPr>
              <p:nvPr/>
            </p:nvSpPr>
            <p:spPr bwMode="auto">
              <a:xfrm>
                <a:off x="1886375" y="2237950"/>
                <a:ext cx="267325" cy="198325"/>
              </a:xfrm>
              <a:custGeom>
                <a:avLst/>
                <a:gdLst>
                  <a:gd name="T0" fmla="*/ 2147483646 w 10693"/>
                  <a:gd name="T1" fmla="*/ 0 h 7933"/>
                  <a:gd name="T2" fmla="*/ 2147483646 w 10693"/>
                  <a:gd name="T3" fmla="*/ 302734375 h 7933"/>
                  <a:gd name="T4" fmla="*/ 2147483646 w 10693"/>
                  <a:gd name="T5" fmla="*/ 2147483646 h 7933"/>
                  <a:gd name="T6" fmla="*/ 2147483646 w 10693"/>
                  <a:gd name="T7" fmla="*/ 2147483646 h 7933"/>
                  <a:gd name="T8" fmla="*/ 2147483646 w 10693"/>
                  <a:gd name="T9" fmla="*/ 2147483646 h 7933"/>
                  <a:gd name="T10" fmla="*/ 2147483646 w 10693"/>
                  <a:gd name="T11" fmla="*/ 2147483646 h 7933"/>
                  <a:gd name="T12" fmla="*/ 2147483646 w 10693"/>
                  <a:gd name="T13" fmla="*/ 0 h 79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4188;p26"/>
              <p:cNvSpPr>
                <a:spLocks/>
              </p:cNvSpPr>
              <p:nvPr/>
            </p:nvSpPr>
            <p:spPr bwMode="auto">
              <a:xfrm>
                <a:off x="1892725" y="2371875"/>
                <a:ext cx="352400" cy="66200"/>
              </a:xfrm>
              <a:custGeom>
                <a:avLst/>
                <a:gdLst>
                  <a:gd name="T0" fmla="*/ 2147483646 w 14096"/>
                  <a:gd name="T1" fmla="*/ 9765625 h 2648"/>
                  <a:gd name="T2" fmla="*/ 2147483646 w 14096"/>
                  <a:gd name="T3" fmla="*/ 2147483646 h 2648"/>
                  <a:gd name="T4" fmla="*/ 2147483646 w 14096"/>
                  <a:gd name="T5" fmla="*/ 2147483646 h 2648"/>
                  <a:gd name="T6" fmla="*/ 2147483646 w 14096"/>
                  <a:gd name="T7" fmla="*/ 2147483646 h 2648"/>
                  <a:gd name="T8" fmla="*/ 2147483646 w 14096"/>
                  <a:gd name="T9" fmla="*/ 2147483646 h 2648"/>
                  <a:gd name="T10" fmla="*/ 2147483646 w 14096"/>
                  <a:gd name="T11" fmla="*/ 2147483646 h 2648"/>
                  <a:gd name="T12" fmla="*/ 2147483646 w 14096"/>
                  <a:gd name="T13" fmla="*/ 2147483646 h 2648"/>
                  <a:gd name="T14" fmla="*/ 2147483646 w 14096"/>
                  <a:gd name="T15" fmla="*/ 9765625 h 26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4189;p26"/>
              <p:cNvSpPr>
                <a:spLocks/>
              </p:cNvSpPr>
              <p:nvPr/>
            </p:nvSpPr>
            <p:spPr bwMode="auto">
              <a:xfrm>
                <a:off x="1903150" y="2430675"/>
                <a:ext cx="303625" cy="52000"/>
              </a:xfrm>
              <a:custGeom>
                <a:avLst/>
                <a:gdLst>
                  <a:gd name="T0" fmla="*/ 2147483646 w 12145"/>
                  <a:gd name="T1" fmla="*/ 9765625 h 2080"/>
                  <a:gd name="T2" fmla="*/ 2147483646 w 12145"/>
                  <a:gd name="T3" fmla="*/ 263671875 h 2080"/>
                  <a:gd name="T4" fmla="*/ 2147483646 w 12145"/>
                  <a:gd name="T5" fmla="*/ 2147483646 h 2080"/>
                  <a:gd name="T6" fmla="*/ 2147483646 w 12145"/>
                  <a:gd name="T7" fmla="*/ 2147483646 h 2080"/>
                  <a:gd name="T8" fmla="*/ 2147483646 w 12145"/>
                  <a:gd name="T9" fmla="*/ 2147483646 h 2080"/>
                  <a:gd name="T10" fmla="*/ 2147483646 w 12145"/>
                  <a:gd name="T11" fmla="*/ 2147483646 h 2080"/>
                  <a:gd name="T12" fmla="*/ 2147483646 w 12145"/>
                  <a:gd name="T13" fmla="*/ 2147483646 h 2080"/>
                  <a:gd name="T14" fmla="*/ 2147483646 w 12145"/>
                  <a:gd name="T15" fmla="*/ 9765625 h 20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4190;p26"/>
              <p:cNvSpPr>
                <a:spLocks/>
              </p:cNvSpPr>
              <p:nvPr/>
            </p:nvSpPr>
            <p:spPr bwMode="auto">
              <a:xfrm>
                <a:off x="1896500" y="2399750"/>
                <a:ext cx="261075" cy="55550"/>
              </a:xfrm>
              <a:custGeom>
                <a:avLst/>
                <a:gdLst>
                  <a:gd name="T0" fmla="*/ 2147483646 w 10443"/>
                  <a:gd name="T1" fmla="*/ 0 h 2222"/>
                  <a:gd name="T2" fmla="*/ 2147483646 w 10443"/>
                  <a:gd name="T3" fmla="*/ 2147483646 h 2222"/>
                  <a:gd name="T4" fmla="*/ 2147483646 w 10443"/>
                  <a:gd name="T5" fmla="*/ 2147483646 h 2222"/>
                  <a:gd name="T6" fmla="*/ 2147483646 w 10443"/>
                  <a:gd name="T7" fmla="*/ 2147483646 h 2222"/>
                  <a:gd name="T8" fmla="*/ 2147483646 w 10443"/>
                  <a:gd name="T9" fmla="*/ 2147483646 h 2222"/>
                  <a:gd name="T10" fmla="*/ 2147483646 w 10443"/>
                  <a:gd name="T11" fmla="*/ 2147483646 h 2222"/>
                  <a:gd name="T12" fmla="*/ 2147483646 w 10443"/>
                  <a:gd name="T13" fmla="*/ 2147483646 h 2222"/>
                  <a:gd name="T14" fmla="*/ 2147483646 w 10443"/>
                  <a:gd name="T15" fmla="*/ 0 h 22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4191;p26"/>
              <p:cNvSpPr>
                <a:spLocks/>
              </p:cNvSpPr>
              <p:nvPr/>
            </p:nvSpPr>
            <p:spPr bwMode="auto">
              <a:xfrm>
                <a:off x="1881150" y="2440525"/>
                <a:ext cx="262825" cy="81850"/>
              </a:xfrm>
              <a:custGeom>
                <a:avLst/>
                <a:gdLst>
                  <a:gd name="T0" fmla="*/ 2147483646 w 10513"/>
                  <a:gd name="T1" fmla="*/ 0 h 3274"/>
                  <a:gd name="T2" fmla="*/ 2147483646 w 10513"/>
                  <a:gd name="T3" fmla="*/ 2147483646 h 3274"/>
                  <a:gd name="T4" fmla="*/ 2147483646 w 10513"/>
                  <a:gd name="T5" fmla="*/ 2147483646 h 3274"/>
                  <a:gd name="T6" fmla="*/ 2147483646 w 10513"/>
                  <a:gd name="T7" fmla="*/ 2147483646 h 3274"/>
                  <a:gd name="T8" fmla="*/ 2147483646 w 10513"/>
                  <a:gd name="T9" fmla="*/ 2147483646 h 3274"/>
                  <a:gd name="T10" fmla="*/ 2147483646 w 10513"/>
                  <a:gd name="T11" fmla="*/ 2147483646 h 3274"/>
                  <a:gd name="T12" fmla="*/ 2147483646 w 10513"/>
                  <a:gd name="T13" fmla="*/ 2147483646 h 3274"/>
                  <a:gd name="T14" fmla="*/ 2147483646 w 10513"/>
                  <a:gd name="T15" fmla="*/ 0 h 3274"/>
                  <a:gd name="T16" fmla="*/ 2147483646 w 10513"/>
                  <a:gd name="T17" fmla="*/ 0 h 32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4192;p26"/>
              <p:cNvSpPr>
                <a:spLocks/>
              </p:cNvSpPr>
              <p:nvPr/>
            </p:nvSpPr>
            <p:spPr bwMode="auto">
              <a:xfrm>
                <a:off x="1778950" y="2225375"/>
                <a:ext cx="256250" cy="292100"/>
              </a:xfrm>
              <a:custGeom>
                <a:avLst/>
                <a:gdLst>
                  <a:gd name="T0" fmla="*/ 2147483646 w 10250"/>
                  <a:gd name="T1" fmla="*/ 2147483646 h 11684"/>
                  <a:gd name="T2" fmla="*/ 2147483646 w 10250"/>
                  <a:gd name="T3" fmla="*/ 2147483646 h 11684"/>
                  <a:gd name="T4" fmla="*/ 2147483646 w 10250"/>
                  <a:gd name="T5" fmla="*/ 2147483646 h 11684"/>
                  <a:gd name="T6" fmla="*/ 2147483646 w 10250"/>
                  <a:gd name="T7" fmla="*/ 2147483646 h 11684"/>
                  <a:gd name="T8" fmla="*/ 2147483646 w 10250"/>
                  <a:gd name="T9" fmla="*/ 2147483646 h 11684"/>
                  <a:gd name="T10" fmla="*/ 2147483646 w 10250"/>
                  <a:gd name="T11" fmla="*/ 2147483646 h 11684"/>
                  <a:gd name="T12" fmla="*/ 2147483646 w 10250"/>
                  <a:gd name="T13" fmla="*/ 2147483646 h 11684"/>
                  <a:gd name="T14" fmla="*/ 2147483646 w 10250"/>
                  <a:gd name="T15" fmla="*/ 2147483646 h 11684"/>
                  <a:gd name="T16" fmla="*/ 2147483646 w 10250"/>
                  <a:gd name="T17" fmla="*/ 2147483646 h 11684"/>
                  <a:gd name="T18" fmla="*/ 2147483646 w 10250"/>
                  <a:gd name="T19" fmla="*/ 2147483646 h 11684"/>
                  <a:gd name="T20" fmla="*/ 2147483646 w 10250"/>
                  <a:gd name="T21" fmla="*/ 2147483646 h 11684"/>
                  <a:gd name="T22" fmla="*/ 2147483646 w 10250"/>
                  <a:gd name="T23" fmla="*/ 2147483646 h 11684"/>
                  <a:gd name="T24" fmla="*/ 2147483646 w 10250"/>
                  <a:gd name="T25" fmla="*/ 2147483646 h 11684"/>
                  <a:gd name="T26" fmla="*/ 2147483646 w 10250"/>
                  <a:gd name="T27" fmla="*/ 2147483646 h 11684"/>
                  <a:gd name="T28" fmla="*/ 2147483646 w 10250"/>
                  <a:gd name="T29" fmla="*/ 2147483646 h 11684"/>
                  <a:gd name="T30" fmla="*/ 2147483646 w 10250"/>
                  <a:gd name="T31" fmla="*/ 2147483646 h 11684"/>
                  <a:gd name="T32" fmla="*/ 2147483646 w 10250"/>
                  <a:gd name="T33" fmla="*/ 2147483646 h 11684"/>
                  <a:gd name="T34" fmla="*/ 2147483646 w 10250"/>
                  <a:gd name="T35" fmla="*/ 2147483646 h 11684"/>
                  <a:gd name="T36" fmla="*/ 2147483646 w 10250"/>
                  <a:gd name="T37" fmla="*/ 2147483646 h 11684"/>
                  <a:gd name="T38" fmla="*/ 2147483646 w 10250"/>
                  <a:gd name="T39" fmla="*/ 2147483646 h 11684"/>
                  <a:gd name="T40" fmla="*/ 2147483646 w 10250"/>
                  <a:gd name="T41" fmla="*/ 2147483646 h 11684"/>
                  <a:gd name="T42" fmla="*/ 2147483646 w 10250"/>
                  <a:gd name="T43" fmla="*/ 2147483646 h 11684"/>
                  <a:gd name="T44" fmla="*/ 2147483646 w 10250"/>
                  <a:gd name="T45" fmla="*/ 2147483646 h 11684"/>
                  <a:gd name="T46" fmla="*/ 2147483646 w 10250"/>
                  <a:gd name="T47" fmla="*/ 2147483646 h 11684"/>
                  <a:gd name="T48" fmla="*/ 2147483646 w 10250"/>
                  <a:gd name="T49" fmla="*/ 2147483646 h 11684"/>
                  <a:gd name="T50" fmla="*/ 2147483646 w 10250"/>
                  <a:gd name="T51" fmla="*/ 2147483646 h 11684"/>
                  <a:gd name="T52" fmla="*/ 2147483646 w 10250"/>
                  <a:gd name="T53" fmla="*/ 2147483646 h 11684"/>
                  <a:gd name="T54" fmla="*/ 2147483646 w 10250"/>
                  <a:gd name="T55" fmla="*/ 2147483646 h 11684"/>
                  <a:gd name="T56" fmla="*/ 2147483646 w 10250"/>
                  <a:gd name="T57" fmla="*/ 2147483646 h 11684"/>
                  <a:gd name="T58" fmla="*/ 2147483646 w 10250"/>
                  <a:gd name="T59" fmla="*/ 2147483646 h 11684"/>
                  <a:gd name="T60" fmla="*/ 2147483646 w 10250"/>
                  <a:gd name="T61" fmla="*/ 2147483646 h 11684"/>
                  <a:gd name="T62" fmla="*/ 2147483646 w 10250"/>
                  <a:gd name="T63" fmla="*/ 0 h 1168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4193;p26"/>
              <p:cNvSpPr>
                <a:spLocks/>
              </p:cNvSpPr>
              <p:nvPr/>
            </p:nvSpPr>
            <p:spPr bwMode="auto">
              <a:xfrm>
                <a:off x="1854000" y="2320150"/>
                <a:ext cx="101750" cy="105950"/>
              </a:xfrm>
              <a:custGeom>
                <a:avLst/>
                <a:gdLst>
                  <a:gd name="T0" fmla="*/ 2147483646 w 4070"/>
                  <a:gd name="T1" fmla="*/ 9765625 h 4238"/>
                  <a:gd name="T2" fmla="*/ 2147483646 w 4070"/>
                  <a:gd name="T3" fmla="*/ 771484375 h 4238"/>
                  <a:gd name="T4" fmla="*/ 2147483646 w 4070"/>
                  <a:gd name="T5" fmla="*/ 2147483646 h 4238"/>
                  <a:gd name="T6" fmla="*/ 1308593750 w 4070"/>
                  <a:gd name="T7" fmla="*/ 2147483646 h 4238"/>
                  <a:gd name="T8" fmla="*/ 2147483646 w 4070"/>
                  <a:gd name="T9" fmla="*/ 2147483646 h 4238"/>
                  <a:gd name="T10" fmla="*/ 2147483646 w 4070"/>
                  <a:gd name="T11" fmla="*/ 2147483646 h 4238"/>
                  <a:gd name="T12" fmla="*/ 2147483646 w 4070"/>
                  <a:gd name="T13" fmla="*/ 2147483646 h 4238"/>
                  <a:gd name="T14" fmla="*/ 2147483646 w 4070"/>
                  <a:gd name="T15" fmla="*/ 2147483646 h 4238"/>
                  <a:gd name="T16" fmla="*/ 2147483646 w 4070"/>
                  <a:gd name="T17" fmla="*/ 2147483646 h 4238"/>
                  <a:gd name="T18" fmla="*/ 2147483646 w 4070"/>
                  <a:gd name="T19" fmla="*/ 2147483646 h 4238"/>
                  <a:gd name="T20" fmla="*/ 2147483646 w 4070"/>
                  <a:gd name="T21" fmla="*/ 2147483646 h 4238"/>
                  <a:gd name="T22" fmla="*/ 2147483646 w 4070"/>
                  <a:gd name="T23" fmla="*/ 2147483646 h 4238"/>
                  <a:gd name="T24" fmla="*/ 2147483646 w 4070"/>
                  <a:gd name="T25" fmla="*/ 2147483646 h 4238"/>
                  <a:gd name="T26" fmla="*/ 2147483646 w 4070"/>
                  <a:gd name="T27" fmla="*/ 2147483646 h 4238"/>
                  <a:gd name="T28" fmla="*/ 2147483646 w 4070"/>
                  <a:gd name="T29" fmla="*/ 1640625000 h 4238"/>
                  <a:gd name="T30" fmla="*/ 2147483646 w 4070"/>
                  <a:gd name="T31" fmla="*/ 2070312500 h 4238"/>
                  <a:gd name="T32" fmla="*/ 2147483646 w 4070"/>
                  <a:gd name="T33" fmla="*/ 9765625 h 42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0" name="Google Shape;4194;p26"/>
            <p:cNvGrpSpPr>
              <a:grpSpLocks/>
            </p:cNvGrpSpPr>
            <p:nvPr/>
          </p:nvGrpSpPr>
          <p:grpSpPr bwMode="auto"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6" name="Google Shape;4195;p26"/>
              <p:cNvSpPr>
                <a:spLocks/>
              </p:cNvSpPr>
              <p:nvPr/>
            </p:nvSpPr>
            <p:spPr bwMode="auto">
              <a:xfrm>
                <a:off x="1485400" y="3486850"/>
                <a:ext cx="876475" cy="455750"/>
              </a:xfrm>
              <a:custGeom>
                <a:avLst/>
                <a:gdLst>
                  <a:gd name="T0" fmla="*/ 2147483646 w 35059"/>
                  <a:gd name="T1" fmla="*/ 9765625 h 18230"/>
                  <a:gd name="T2" fmla="*/ 2147483646 w 35059"/>
                  <a:gd name="T3" fmla="*/ 107421875 h 18230"/>
                  <a:gd name="T4" fmla="*/ 2147483646 w 35059"/>
                  <a:gd name="T5" fmla="*/ 2147483646 h 18230"/>
                  <a:gd name="T6" fmla="*/ 2147483646 w 35059"/>
                  <a:gd name="T7" fmla="*/ 2147483646 h 18230"/>
                  <a:gd name="T8" fmla="*/ 2147483646 w 35059"/>
                  <a:gd name="T9" fmla="*/ 2147483646 h 18230"/>
                  <a:gd name="T10" fmla="*/ 2147483646 w 35059"/>
                  <a:gd name="T11" fmla="*/ 2147483646 h 18230"/>
                  <a:gd name="T12" fmla="*/ 2147483646 w 35059"/>
                  <a:gd name="T13" fmla="*/ 2147483646 h 18230"/>
                  <a:gd name="T14" fmla="*/ 2147483646 w 35059"/>
                  <a:gd name="T15" fmla="*/ 2147483646 h 18230"/>
                  <a:gd name="T16" fmla="*/ 2147483646 w 35059"/>
                  <a:gd name="T17" fmla="*/ 2147483646 h 18230"/>
                  <a:gd name="T18" fmla="*/ 2147483646 w 35059"/>
                  <a:gd name="T19" fmla="*/ 2147483646 h 18230"/>
                  <a:gd name="T20" fmla="*/ 2147483646 w 35059"/>
                  <a:gd name="T21" fmla="*/ 2147483646 h 18230"/>
                  <a:gd name="T22" fmla="*/ 2147483646 w 35059"/>
                  <a:gd name="T23" fmla="*/ 2147483646 h 18230"/>
                  <a:gd name="T24" fmla="*/ 2147483646 w 35059"/>
                  <a:gd name="T25" fmla="*/ 2147483646 h 18230"/>
                  <a:gd name="T26" fmla="*/ 2147483646 w 35059"/>
                  <a:gd name="T27" fmla="*/ 2147483646 h 18230"/>
                  <a:gd name="T28" fmla="*/ 2147483646 w 35059"/>
                  <a:gd name="T29" fmla="*/ 2147483646 h 18230"/>
                  <a:gd name="T30" fmla="*/ 2147483646 w 35059"/>
                  <a:gd name="T31" fmla="*/ 9765625 h 1823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4196;p26"/>
              <p:cNvSpPr>
                <a:spLocks/>
              </p:cNvSpPr>
              <p:nvPr/>
            </p:nvSpPr>
            <p:spPr bwMode="auto">
              <a:xfrm>
                <a:off x="1378650" y="3186550"/>
                <a:ext cx="883150" cy="681475"/>
              </a:xfrm>
              <a:custGeom>
                <a:avLst/>
                <a:gdLst>
                  <a:gd name="T0" fmla="*/ 2147483646 w 35326"/>
                  <a:gd name="T1" fmla="*/ 9765625 h 27259"/>
                  <a:gd name="T2" fmla="*/ 2147483646 w 35326"/>
                  <a:gd name="T3" fmla="*/ 2147483646 h 27259"/>
                  <a:gd name="T4" fmla="*/ 2147483646 w 35326"/>
                  <a:gd name="T5" fmla="*/ 2147483646 h 27259"/>
                  <a:gd name="T6" fmla="*/ 2147483646 w 35326"/>
                  <a:gd name="T7" fmla="*/ 2147483646 h 27259"/>
                  <a:gd name="T8" fmla="*/ 2147483646 w 35326"/>
                  <a:gd name="T9" fmla="*/ 2147483646 h 27259"/>
                  <a:gd name="T10" fmla="*/ 2147483646 w 35326"/>
                  <a:gd name="T11" fmla="*/ 2147483646 h 27259"/>
                  <a:gd name="T12" fmla="*/ 2147483646 w 35326"/>
                  <a:gd name="T13" fmla="*/ 2147483646 h 27259"/>
                  <a:gd name="T14" fmla="*/ 2147483646 w 35326"/>
                  <a:gd name="T15" fmla="*/ 2147483646 h 27259"/>
                  <a:gd name="T16" fmla="*/ 2147483646 w 35326"/>
                  <a:gd name="T17" fmla="*/ 2147483646 h 27259"/>
                  <a:gd name="T18" fmla="*/ 2147483646 w 35326"/>
                  <a:gd name="T19" fmla="*/ 2147483646 h 27259"/>
                  <a:gd name="T20" fmla="*/ 2147483646 w 35326"/>
                  <a:gd name="T21" fmla="*/ 2147483646 h 27259"/>
                  <a:gd name="T22" fmla="*/ 2147483646 w 35326"/>
                  <a:gd name="T23" fmla="*/ 2147483646 h 27259"/>
                  <a:gd name="T24" fmla="*/ 2147483646 w 35326"/>
                  <a:gd name="T25" fmla="*/ 2147483646 h 27259"/>
                  <a:gd name="T26" fmla="*/ 2147483646 w 35326"/>
                  <a:gd name="T27" fmla="*/ 2147483646 h 27259"/>
                  <a:gd name="T28" fmla="*/ 2147483646 w 35326"/>
                  <a:gd name="T29" fmla="*/ 9765625 h 272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4197;p26"/>
              <p:cNvSpPr>
                <a:spLocks/>
              </p:cNvSpPr>
              <p:nvPr/>
            </p:nvSpPr>
            <p:spPr bwMode="auto">
              <a:xfrm>
                <a:off x="1604650" y="3299725"/>
                <a:ext cx="419500" cy="226200"/>
              </a:xfrm>
              <a:custGeom>
                <a:avLst/>
                <a:gdLst>
                  <a:gd name="T0" fmla="*/ 2147483646 w 16780"/>
                  <a:gd name="T1" fmla="*/ 0 h 9048"/>
                  <a:gd name="T2" fmla="*/ 2147483646 w 16780"/>
                  <a:gd name="T3" fmla="*/ 2147483646 h 9048"/>
                  <a:gd name="T4" fmla="*/ 2147483646 w 16780"/>
                  <a:gd name="T5" fmla="*/ 2147483646 h 9048"/>
                  <a:gd name="T6" fmla="*/ 2147483646 w 16780"/>
                  <a:gd name="T7" fmla="*/ 2147483646 h 9048"/>
                  <a:gd name="T8" fmla="*/ 2147483646 w 16780"/>
                  <a:gd name="T9" fmla="*/ 2147483646 h 9048"/>
                  <a:gd name="T10" fmla="*/ 2147483646 w 16780"/>
                  <a:gd name="T11" fmla="*/ 2147483646 h 9048"/>
                  <a:gd name="T12" fmla="*/ 2147483646 w 16780"/>
                  <a:gd name="T13" fmla="*/ 2147483646 h 9048"/>
                  <a:gd name="T14" fmla="*/ 2147483646 w 16780"/>
                  <a:gd name="T15" fmla="*/ 878906250 h 9048"/>
                  <a:gd name="T16" fmla="*/ 2147483646 w 16780"/>
                  <a:gd name="T17" fmla="*/ 0 h 90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9" name="Google Shape;4198;p26"/>
              <p:cNvSpPr>
                <a:spLocks/>
              </p:cNvSpPr>
              <p:nvPr/>
            </p:nvSpPr>
            <p:spPr bwMode="auto">
              <a:xfrm>
                <a:off x="1602975" y="3298050"/>
                <a:ext cx="422000" cy="227450"/>
              </a:xfrm>
              <a:custGeom>
                <a:avLst/>
                <a:gdLst>
                  <a:gd name="T0" fmla="*/ 2147483646 w 16880"/>
                  <a:gd name="T1" fmla="*/ 1210937500 h 9098"/>
                  <a:gd name="T2" fmla="*/ 2147483646 w 16880"/>
                  <a:gd name="T3" fmla="*/ 1865234375 h 9098"/>
                  <a:gd name="T4" fmla="*/ 2147483646 w 16880"/>
                  <a:gd name="T5" fmla="*/ 2147483646 h 9098"/>
                  <a:gd name="T6" fmla="*/ 2147483646 w 16880"/>
                  <a:gd name="T7" fmla="*/ 2147483646 h 9098"/>
                  <a:gd name="T8" fmla="*/ 2147483646 w 16880"/>
                  <a:gd name="T9" fmla="*/ 2147483646 h 9098"/>
                  <a:gd name="T10" fmla="*/ 2147483646 w 16880"/>
                  <a:gd name="T11" fmla="*/ 2147483646 h 9098"/>
                  <a:gd name="T12" fmla="*/ 2147483646 w 16880"/>
                  <a:gd name="T13" fmla="*/ 2147483646 h 9098"/>
                  <a:gd name="T14" fmla="*/ 2147483646 w 16880"/>
                  <a:gd name="T15" fmla="*/ 2147483646 h 9098"/>
                  <a:gd name="T16" fmla="*/ 2147483646 w 16880"/>
                  <a:gd name="T17" fmla="*/ 1210937500 h 9098"/>
                  <a:gd name="T18" fmla="*/ 2147483646 w 16880"/>
                  <a:gd name="T19" fmla="*/ 0 h 9098"/>
                  <a:gd name="T20" fmla="*/ 2147483646 w 16880"/>
                  <a:gd name="T21" fmla="*/ 2147483646 h 9098"/>
                  <a:gd name="T22" fmla="*/ 2147483646 w 16880"/>
                  <a:gd name="T23" fmla="*/ 2147483646 h 9098"/>
                  <a:gd name="T24" fmla="*/ 2147483646 w 16880"/>
                  <a:gd name="T25" fmla="*/ 2147483646 h 9098"/>
                  <a:gd name="T26" fmla="*/ 2147483646 w 16880"/>
                  <a:gd name="T27" fmla="*/ 2147483646 h 9098"/>
                  <a:gd name="T28" fmla="*/ 2147483646 w 16880"/>
                  <a:gd name="T29" fmla="*/ 2147483646 h 9098"/>
                  <a:gd name="T30" fmla="*/ 2147483646 w 16880"/>
                  <a:gd name="T31" fmla="*/ 2147483646 h 9098"/>
                  <a:gd name="T32" fmla="*/ 2147483646 w 16880"/>
                  <a:gd name="T33" fmla="*/ 888671875 h 9098"/>
                  <a:gd name="T34" fmla="*/ 2147483646 w 16880"/>
                  <a:gd name="T35" fmla="*/ 0 h 909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4199;p26"/>
              <p:cNvSpPr>
                <a:spLocks/>
              </p:cNvSpPr>
              <p:nvPr/>
            </p:nvSpPr>
            <p:spPr bwMode="auto">
              <a:xfrm>
                <a:off x="1506250" y="3432900"/>
                <a:ext cx="572925" cy="245700"/>
              </a:xfrm>
              <a:custGeom>
                <a:avLst/>
                <a:gdLst>
                  <a:gd name="T0" fmla="*/ 2147483646 w 22917"/>
                  <a:gd name="T1" fmla="*/ 0 h 9828"/>
                  <a:gd name="T2" fmla="*/ 2147483646 w 22917"/>
                  <a:gd name="T3" fmla="*/ 2147483646 h 9828"/>
                  <a:gd name="T4" fmla="*/ 2147483646 w 22917"/>
                  <a:gd name="T5" fmla="*/ 2147483646 h 9828"/>
                  <a:gd name="T6" fmla="*/ 2147483646 w 22917"/>
                  <a:gd name="T7" fmla="*/ 2147483646 h 9828"/>
                  <a:gd name="T8" fmla="*/ 2147483646 w 22917"/>
                  <a:gd name="T9" fmla="*/ 2147483646 h 9828"/>
                  <a:gd name="T10" fmla="*/ 2147483646 w 22917"/>
                  <a:gd name="T11" fmla="*/ 2147483646 h 9828"/>
                  <a:gd name="T12" fmla="*/ 2147483646 w 22917"/>
                  <a:gd name="T13" fmla="*/ 2147483646 h 9828"/>
                  <a:gd name="T14" fmla="*/ 2147483646 w 22917"/>
                  <a:gd name="T15" fmla="*/ 2147483646 h 9828"/>
                  <a:gd name="T16" fmla="*/ 2147483646 w 22917"/>
                  <a:gd name="T17" fmla="*/ 2147483646 h 9828"/>
                  <a:gd name="T18" fmla="*/ 2147483646 w 22917"/>
                  <a:gd name="T19" fmla="*/ 2147483646 h 9828"/>
                  <a:gd name="T20" fmla="*/ 2147483646 w 22917"/>
                  <a:gd name="T21" fmla="*/ 0 h 98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4200;p26"/>
              <p:cNvSpPr>
                <a:spLocks/>
              </p:cNvSpPr>
              <p:nvPr/>
            </p:nvSpPr>
            <p:spPr bwMode="auto">
              <a:xfrm>
                <a:off x="1523750" y="3328500"/>
                <a:ext cx="181825" cy="168625"/>
              </a:xfrm>
              <a:custGeom>
                <a:avLst/>
                <a:gdLst>
                  <a:gd name="T0" fmla="*/ 2147483646 w 7273"/>
                  <a:gd name="T1" fmla="*/ 0 h 6745"/>
                  <a:gd name="T2" fmla="*/ 2147483646 w 7273"/>
                  <a:gd name="T3" fmla="*/ 2147483646 h 6745"/>
                  <a:gd name="T4" fmla="*/ 2147483646 w 7273"/>
                  <a:gd name="T5" fmla="*/ 2147483646 h 6745"/>
                  <a:gd name="T6" fmla="*/ 2147483646 w 7273"/>
                  <a:gd name="T7" fmla="*/ 1044921875 h 6745"/>
                  <a:gd name="T8" fmla="*/ 2147483646 w 7273"/>
                  <a:gd name="T9" fmla="*/ 0 h 67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4201;p26"/>
              <p:cNvSpPr>
                <a:spLocks/>
              </p:cNvSpPr>
              <p:nvPr/>
            </p:nvSpPr>
            <p:spPr bwMode="auto">
              <a:xfrm>
                <a:off x="1848150" y="3218975"/>
                <a:ext cx="260225" cy="147225"/>
              </a:xfrm>
              <a:custGeom>
                <a:avLst/>
                <a:gdLst>
                  <a:gd name="T0" fmla="*/ 2147483646 w 10409"/>
                  <a:gd name="T1" fmla="*/ 0 h 5889"/>
                  <a:gd name="T2" fmla="*/ 2147483646 w 10409"/>
                  <a:gd name="T3" fmla="*/ 498046875 h 5889"/>
                  <a:gd name="T4" fmla="*/ 9765625 w 10409"/>
                  <a:gd name="T5" fmla="*/ 2147483646 h 5889"/>
                  <a:gd name="T6" fmla="*/ 2147483646 w 10409"/>
                  <a:gd name="T7" fmla="*/ 2147483646 h 5889"/>
                  <a:gd name="T8" fmla="*/ 2147483646 w 10409"/>
                  <a:gd name="T9" fmla="*/ 2147483646 h 5889"/>
                  <a:gd name="T10" fmla="*/ 2147483646 w 10409"/>
                  <a:gd name="T11" fmla="*/ 2147483646 h 5889"/>
                  <a:gd name="T12" fmla="*/ 2147483646 w 10409"/>
                  <a:gd name="T13" fmla="*/ 2147483646 h 5889"/>
                  <a:gd name="T14" fmla="*/ 2147483646 w 10409"/>
                  <a:gd name="T15" fmla="*/ 0 h 58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4202;p26"/>
              <p:cNvSpPr>
                <a:spLocks/>
              </p:cNvSpPr>
              <p:nvPr/>
            </p:nvSpPr>
            <p:spPr bwMode="auto">
              <a:xfrm>
                <a:off x="1732250" y="3491275"/>
                <a:ext cx="403650" cy="277725"/>
              </a:xfrm>
              <a:custGeom>
                <a:avLst/>
                <a:gdLst>
                  <a:gd name="T0" fmla="*/ 2147483646 w 16146"/>
                  <a:gd name="T1" fmla="*/ 0 h 11109"/>
                  <a:gd name="T2" fmla="*/ 2147483646 w 16146"/>
                  <a:gd name="T3" fmla="*/ 0 h 11109"/>
                  <a:gd name="T4" fmla="*/ 2147483646 w 16146"/>
                  <a:gd name="T5" fmla="*/ 2147483646 h 11109"/>
                  <a:gd name="T6" fmla="*/ 2147483646 w 16146"/>
                  <a:gd name="T7" fmla="*/ 2147483646 h 11109"/>
                  <a:gd name="T8" fmla="*/ 0 w 16146"/>
                  <a:gd name="T9" fmla="*/ 2147483646 h 11109"/>
                  <a:gd name="T10" fmla="*/ 0 w 16146"/>
                  <a:gd name="T11" fmla="*/ 2147483646 h 11109"/>
                  <a:gd name="T12" fmla="*/ 2147483646 w 16146"/>
                  <a:gd name="T13" fmla="*/ 2147483646 h 11109"/>
                  <a:gd name="T14" fmla="*/ 2147483646 w 16146"/>
                  <a:gd name="T15" fmla="*/ 2147483646 h 11109"/>
                  <a:gd name="T16" fmla="*/ 2147483646 w 16146"/>
                  <a:gd name="T17" fmla="*/ 0 h 111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1" name="Google Shape;4203;p26"/>
            <p:cNvGrpSpPr>
              <a:grpSpLocks/>
            </p:cNvGrpSpPr>
            <p:nvPr/>
          </p:nvGrpSpPr>
          <p:grpSpPr bwMode="auto"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36" name="Google Shape;4204;p26"/>
              <p:cNvSpPr>
                <a:spLocks/>
              </p:cNvSpPr>
              <p:nvPr/>
            </p:nvSpPr>
            <p:spPr bwMode="auto">
              <a:xfrm>
                <a:off x="5192425" y="6671725"/>
                <a:ext cx="182050" cy="152450"/>
              </a:xfrm>
              <a:custGeom>
                <a:avLst/>
                <a:gdLst>
                  <a:gd name="T0" fmla="*/ 2147483646 w 7282"/>
                  <a:gd name="T1" fmla="*/ 9765625 h 6098"/>
                  <a:gd name="T2" fmla="*/ 9765625 w 7282"/>
                  <a:gd name="T3" fmla="*/ 2147483646 h 6098"/>
                  <a:gd name="T4" fmla="*/ 2147483646 w 7282"/>
                  <a:gd name="T5" fmla="*/ 2147483646 h 6098"/>
                  <a:gd name="T6" fmla="*/ 2147483646 w 7282"/>
                  <a:gd name="T7" fmla="*/ 2147483646 h 6098"/>
                  <a:gd name="T8" fmla="*/ 2147483646 w 7282"/>
                  <a:gd name="T9" fmla="*/ 2147483646 h 6098"/>
                  <a:gd name="T10" fmla="*/ 2147483646 w 7282"/>
                  <a:gd name="T11" fmla="*/ 9765625 h 60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901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4205;p26"/>
              <p:cNvSpPr>
                <a:spLocks/>
              </p:cNvSpPr>
              <p:nvPr/>
            </p:nvSpPr>
            <p:spPr bwMode="auto">
              <a:xfrm>
                <a:off x="5276750" y="6696475"/>
                <a:ext cx="176000" cy="153800"/>
              </a:xfrm>
              <a:custGeom>
                <a:avLst/>
                <a:gdLst>
                  <a:gd name="T0" fmla="*/ 2147483646 w 7040"/>
                  <a:gd name="T1" fmla="*/ 0 h 6152"/>
                  <a:gd name="T2" fmla="*/ 2147483646 w 7040"/>
                  <a:gd name="T3" fmla="*/ 2147483646 h 6152"/>
                  <a:gd name="T4" fmla="*/ 0 w 7040"/>
                  <a:gd name="T5" fmla="*/ 2147483646 h 6152"/>
                  <a:gd name="T6" fmla="*/ 2147483646 w 7040"/>
                  <a:gd name="T7" fmla="*/ 2147483646 h 6152"/>
                  <a:gd name="T8" fmla="*/ 2147483646 w 7040"/>
                  <a:gd name="T9" fmla="*/ 2147483646 h 6152"/>
                  <a:gd name="T10" fmla="*/ 2147483646 w 7040"/>
                  <a:gd name="T11" fmla="*/ 0 h 61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901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4206;p26"/>
              <p:cNvSpPr>
                <a:spLocks/>
              </p:cNvSpPr>
              <p:nvPr/>
            </p:nvSpPr>
            <p:spPr bwMode="auto">
              <a:xfrm>
                <a:off x="5054625" y="6775925"/>
                <a:ext cx="371850" cy="275775"/>
              </a:xfrm>
              <a:custGeom>
                <a:avLst/>
                <a:gdLst>
                  <a:gd name="T0" fmla="*/ 2147483646 w 14874"/>
                  <a:gd name="T1" fmla="*/ 0 h 11031"/>
                  <a:gd name="T2" fmla="*/ 2147483646 w 14874"/>
                  <a:gd name="T3" fmla="*/ 2147483646 h 11031"/>
                  <a:gd name="T4" fmla="*/ 2147483646 w 14874"/>
                  <a:gd name="T5" fmla="*/ 2147483646 h 11031"/>
                  <a:gd name="T6" fmla="*/ 2147483646 w 14874"/>
                  <a:gd name="T7" fmla="*/ 2147483646 h 11031"/>
                  <a:gd name="T8" fmla="*/ 2147483646 w 14874"/>
                  <a:gd name="T9" fmla="*/ 2147483646 h 11031"/>
                  <a:gd name="T10" fmla="*/ 2147483646 w 14874"/>
                  <a:gd name="T11" fmla="*/ 0 h 110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4207;p26"/>
              <p:cNvSpPr>
                <a:spLocks/>
              </p:cNvSpPr>
              <p:nvPr/>
            </p:nvSpPr>
            <p:spPr bwMode="auto">
              <a:xfrm>
                <a:off x="5142250" y="6790025"/>
                <a:ext cx="204100" cy="225525"/>
              </a:xfrm>
              <a:custGeom>
                <a:avLst/>
                <a:gdLst>
                  <a:gd name="T0" fmla="*/ 2147483646 w 8164"/>
                  <a:gd name="T1" fmla="*/ 2147483646 h 9021"/>
                  <a:gd name="T2" fmla="*/ 2147483646 w 8164"/>
                  <a:gd name="T3" fmla="*/ 2147483646 h 9021"/>
                  <a:gd name="T4" fmla="*/ 2147483646 w 8164"/>
                  <a:gd name="T5" fmla="*/ 2147483646 h 9021"/>
                  <a:gd name="T6" fmla="*/ 2147483646 w 8164"/>
                  <a:gd name="T7" fmla="*/ 9765625 h 9021"/>
                  <a:gd name="T8" fmla="*/ 0 w 8164"/>
                  <a:gd name="T9" fmla="*/ 2147483646 h 9021"/>
                  <a:gd name="T10" fmla="*/ 2147483646 w 8164"/>
                  <a:gd name="T11" fmla="*/ 2147483646 h 9021"/>
                  <a:gd name="T12" fmla="*/ 2147483646 w 8164"/>
                  <a:gd name="T13" fmla="*/ 2147483646 h 9021"/>
                  <a:gd name="T14" fmla="*/ 2147483646 w 8164"/>
                  <a:gd name="T15" fmla="*/ 2147483646 h 9021"/>
                  <a:gd name="T16" fmla="*/ 2147483646 w 8164"/>
                  <a:gd name="T17" fmla="*/ 2147483646 h 9021"/>
                  <a:gd name="T18" fmla="*/ 2147483646 w 8164"/>
                  <a:gd name="T19" fmla="*/ 2147483646 h 9021"/>
                  <a:gd name="T20" fmla="*/ 2147483646 w 8164"/>
                  <a:gd name="T21" fmla="*/ 2147483646 h 9021"/>
                  <a:gd name="T22" fmla="*/ 2147483646 w 8164"/>
                  <a:gd name="T23" fmla="*/ 2147483646 h 9021"/>
                  <a:gd name="T24" fmla="*/ 2147483646 w 8164"/>
                  <a:gd name="T25" fmla="*/ 2147483646 h 9021"/>
                  <a:gd name="T26" fmla="*/ 2147483646 w 8164"/>
                  <a:gd name="T27" fmla="*/ 2147483646 h 9021"/>
                  <a:gd name="T28" fmla="*/ 2147483646 w 8164"/>
                  <a:gd name="T29" fmla="*/ 2147483646 h 9021"/>
                  <a:gd name="T30" fmla="*/ 2147483646 w 8164"/>
                  <a:gd name="T31" fmla="*/ 9765625 h 90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cubicBezTo>
                      <a:pt x="8059" y="2877"/>
                      <a:pt x="8059" y="2879"/>
                      <a:pt x="8058" y="2883"/>
                    </a:cubicBez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4208;p26"/>
              <p:cNvSpPr>
                <a:spLocks/>
              </p:cNvSpPr>
              <p:nvPr/>
            </p:nvSpPr>
            <p:spPr bwMode="auto">
              <a:xfrm>
                <a:off x="5338975" y="6938750"/>
                <a:ext cx="36825" cy="32350"/>
              </a:xfrm>
              <a:custGeom>
                <a:avLst/>
                <a:gdLst>
                  <a:gd name="T0" fmla="*/ 2147483646 w 1473"/>
                  <a:gd name="T1" fmla="*/ 0 h 1294"/>
                  <a:gd name="T2" fmla="*/ 2147483646 w 1473"/>
                  <a:gd name="T3" fmla="*/ 722656250 h 1294"/>
                  <a:gd name="T4" fmla="*/ 1572265625 w 1473"/>
                  <a:gd name="T5" fmla="*/ 2147483646 h 1294"/>
                  <a:gd name="T6" fmla="*/ 2147483646 w 1473"/>
                  <a:gd name="T7" fmla="*/ 2147483646 h 1294"/>
                  <a:gd name="T8" fmla="*/ 2147483646 w 1473"/>
                  <a:gd name="T9" fmla="*/ 2147483646 h 1294"/>
                  <a:gd name="T10" fmla="*/ 2147483646 w 1473"/>
                  <a:gd name="T11" fmla="*/ 2147483646 h 1294"/>
                  <a:gd name="T12" fmla="*/ 2147483646 w 1473"/>
                  <a:gd name="T13" fmla="*/ 0 h 12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4209;p26"/>
              <p:cNvSpPr>
                <a:spLocks/>
              </p:cNvSpPr>
              <p:nvPr/>
            </p:nvSpPr>
            <p:spPr bwMode="auto">
              <a:xfrm>
                <a:off x="4987675" y="6562875"/>
                <a:ext cx="119125" cy="96025"/>
              </a:xfrm>
              <a:custGeom>
                <a:avLst/>
                <a:gdLst>
                  <a:gd name="T0" fmla="*/ 2147483646 w 4765"/>
                  <a:gd name="T1" fmla="*/ 0 h 3841"/>
                  <a:gd name="T2" fmla="*/ 1308593750 w 4765"/>
                  <a:gd name="T3" fmla="*/ 2147483646 h 3841"/>
                  <a:gd name="T4" fmla="*/ 2147483646 w 4765"/>
                  <a:gd name="T5" fmla="*/ 2147483646 h 3841"/>
                  <a:gd name="T6" fmla="*/ 2147483646 w 4765"/>
                  <a:gd name="T7" fmla="*/ 2147483646 h 3841"/>
                  <a:gd name="T8" fmla="*/ 2147483646 w 4765"/>
                  <a:gd name="T9" fmla="*/ 2147483646 h 3841"/>
                  <a:gd name="T10" fmla="*/ 2147483646 w 4765"/>
                  <a:gd name="T11" fmla="*/ 0 h 38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901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4210;p26"/>
              <p:cNvSpPr>
                <a:spLocks/>
              </p:cNvSpPr>
              <p:nvPr/>
            </p:nvSpPr>
            <p:spPr bwMode="auto">
              <a:xfrm>
                <a:off x="5039200" y="6584050"/>
                <a:ext cx="111100" cy="97600"/>
              </a:xfrm>
              <a:custGeom>
                <a:avLst/>
                <a:gdLst>
                  <a:gd name="T0" fmla="*/ 2147483646 w 4444"/>
                  <a:gd name="T1" fmla="*/ 0 h 3904"/>
                  <a:gd name="T2" fmla="*/ 2147483646 w 4444"/>
                  <a:gd name="T3" fmla="*/ 2147483646 h 3904"/>
                  <a:gd name="T4" fmla="*/ 0 w 4444"/>
                  <a:gd name="T5" fmla="*/ 2147483646 h 3904"/>
                  <a:gd name="T6" fmla="*/ 2147483646 w 4444"/>
                  <a:gd name="T7" fmla="*/ 2147483646 h 3904"/>
                  <a:gd name="T8" fmla="*/ 2147483646 w 4444"/>
                  <a:gd name="T9" fmla="*/ 2147483646 h 3904"/>
                  <a:gd name="T10" fmla="*/ 2147483646 w 4444"/>
                  <a:gd name="T11" fmla="*/ 0 h 39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901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4211;p26"/>
              <p:cNvSpPr>
                <a:spLocks/>
              </p:cNvSpPr>
              <p:nvPr/>
            </p:nvSpPr>
            <p:spPr bwMode="auto">
              <a:xfrm>
                <a:off x="4897100" y="6625000"/>
                <a:ext cx="227100" cy="184725"/>
              </a:xfrm>
              <a:custGeom>
                <a:avLst/>
                <a:gdLst>
                  <a:gd name="T0" fmla="*/ 2147483646 w 9084"/>
                  <a:gd name="T1" fmla="*/ 9765625 h 7389"/>
                  <a:gd name="T2" fmla="*/ 2147483646 w 9084"/>
                  <a:gd name="T3" fmla="*/ 2147483646 h 7389"/>
                  <a:gd name="T4" fmla="*/ 2147483646 w 9084"/>
                  <a:gd name="T5" fmla="*/ 2147483646 h 7389"/>
                  <a:gd name="T6" fmla="*/ 2147483646 w 9084"/>
                  <a:gd name="T7" fmla="*/ 2147483646 h 7389"/>
                  <a:gd name="T8" fmla="*/ 2147483646 w 9084"/>
                  <a:gd name="T9" fmla="*/ 2147483646 h 7389"/>
                  <a:gd name="T10" fmla="*/ 2147483646 w 9084"/>
                  <a:gd name="T11" fmla="*/ 9765625 h 73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4212;p26"/>
              <p:cNvSpPr>
                <a:spLocks/>
              </p:cNvSpPr>
              <p:nvPr/>
            </p:nvSpPr>
            <p:spPr bwMode="auto">
              <a:xfrm>
                <a:off x="4944850" y="6638125"/>
                <a:ext cx="136525" cy="141225"/>
              </a:xfrm>
              <a:custGeom>
                <a:avLst/>
                <a:gdLst>
                  <a:gd name="T0" fmla="*/ 2147483646 w 5461"/>
                  <a:gd name="T1" fmla="*/ 2147483646 h 5649"/>
                  <a:gd name="T2" fmla="*/ 2147483646 w 5461"/>
                  <a:gd name="T3" fmla="*/ 2147483646 h 5649"/>
                  <a:gd name="T4" fmla="*/ 2147483646 w 5461"/>
                  <a:gd name="T5" fmla="*/ 2147483646 h 5649"/>
                  <a:gd name="T6" fmla="*/ 2147483646 w 5461"/>
                  <a:gd name="T7" fmla="*/ 2147483646 h 5649"/>
                  <a:gd name="T8" fmla="*/ 2147483646 w 5461"/>
                  <a:gd name="T9" fmla="*/ 9765625 h 5649"/>
                  <a:gd name="T10" fmla="*/ 9765625 w 5461"/>
                  <a:gd name="T11" fmla="*/ 2147483646 h 5649"/>
                  <a:gd name="T12" fmla="*/ 2147483646 w 5461"/>
                  <a:gd name="T13" fmla="*/ 2147483646 h 5649"/>
                  <a:gd name="T14" fmla="*/ 2147483646 w 5461"/>
                  <a:gd name="T15" fmla="*/ 2147483646 h 5649"/>
                  <a:gd name="T16" fmla="*/ 2147483646 w 5461"/>
                  <a:gd name="T17" fmla="*/ 2147483646 h 5649"/>
                  <a:gd name="T18" fmla="*/ 2147483646 w 5461"/>
                  <a:gd name="T19" fmla="*/ 2147483646 h 5649"/>
                  <a:gd name="T20" fmla="*/ 2147483646 w 5461"/>
                  <a:gd name="T21" fmla="*/ 2147483646 h 5649"/>
                  <a:gd name="T22" fmla="*/ 2147483646 w 5461"/>
                  <a:gd name="T23" fmla="*/ 2147483646 h 5649"/>
                  <a:gd name="T24" fmla="*/ 2147483646 w 5461"/>
                  <a:gd name="T25" fmla="*/ 2147483646 h 5649"/>
                  <a:gd name="T26" fmla="*/ 2147483646 w 5461"/>
                  <a:gd name="T27" fmla="*/ 2147483646 h 5649"/>
                  <a:gd name="T28" fmla="*/ 2147483646 w 5461"/>
                  <a:gd name="T29" fmla="*/ 2147483646 h 5649"/>
                  <a:gd name="T30" fmla="*/ 2147483646 w 5461"/>
                  <a:gd name="T31" fmla="*/ 2147483646 h 5649"/>
                  <a:gd name="T32" fmla="*/ 2147483646 w 5461"/>
                  <a:gd name="T33" fmla="*/ 9765625 h 56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cubicBezTo>
                      <a:pt x="5356" y="2054"/>
                      <a:pt x="5356" y="2055"/>
                      <a:pt x="5355" y="2056"/>
                    </a:cubicBez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4213;p26"/>
              <p:cNvSpPr>
                <a:spLocks/>
              </p:cNvSpPr>
              <p:nvPr/>
            </p:nvSpPr>
            <p:spPr bwMode="auto">
              <a:xfrm>
                <a:off x="5069300" y="6740125"/>
                <a:ext cx="22775" cy="20500"/>
              </a:xfrm>
              <a:custGeom>
                <a:avLst/>
                <a:gdLst>
                  <a:gd name="T0" fmla="*/ 2147483646 w 911"/>
                  <a:gd name="T1" fmla="*/ 9765625 h 820"/>
                  <a:gd name="T2" fmla="*/ 2147483646 w 911"/>
                  <a:gd name="T3" fmla="*/ 419921875 h 820"/>
                  <a:gd name="T4" fmla="*/ 527343750 w 911"/>
                  <a:gd name="T5" fmla="*/ 2147483646 h 820"/>
                  <a:gd name="T6" fmla="*/ 2147483646 w 911"/>
                  <a:gd name="T7" fmla="*/ 2147483646 h 820"/>
                  <a:gd name="T8" fmla="*/ 2147483646 w 911"/>
                  <a:gd name="T9" fmla="*/ 2147483646 h 820"/>
                  <a:gd name="T10" fmla="*/ 2147483646 w 911"/>
                  <a:gd name="T11" fmla="*/ 2147483646 h 820"/>
                  <a:gd name="T12" fmla="*/ 2147483646 w 911"/>
                  <a:gd name="T13" fmla="*/ 9765625 h 8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2" name="Google Shape;4214;p26"/>
            <p:cNvGrpSpPr>
              <a:grpSpLocks/>
            </p:cNvGrpSpPr>
            <p:nvPr/>
          </p:nvGrpSpPr>
          <p:grpSpPr bwMode="auto"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25" name="Google Shape;4215;p26"/>
              <p:cNvGrpSpPr>
                <a:grpSpLocks/>
              </p:cNvGrpSpPr>
              <p:nvPr/>
            </p:nvGrpSpPr>
            <p:grpSpPr bwMode="auto"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27" name="Google Shape;4216;p26"/>
                <p:cNvSpPr>
                  <a:spLocks/>
                </p:cNvSpPr>
                <p:nvPr/>
              </p:nvSpPr>
              <p:spPr bwMode="auto">
                <a:xfrm>
                  <a:off x="5800850" y="7286125"/>
                  <a:ext cx="111500" cy="45925"/>
                </a:xfrm>
                <a:custGeom>
                  <a:avLst/>
                  <a:gdLst>
                    <a:gd name="T0" fmla="*/ 2147483646 w 4460"/>
                    <a:gd name="T1" fmla="*/ 0 h 1837"/>
                    <a:gd name="T2" fmla="*/ 2147483646 w 4460"/>
                    <a:gd name="T3" fmla="*/ 947265625 h 1837"/>
                    <a:gd name="T4" fmla="*/ 2147483646 w 4460"/>
                    <a:gd name="T5" fmla="*/ 2147483646 h 1837"/>
                    <a:gd name="T6" fmla="*/ 2147483646 w 4460"/>
                    <a:gd name="T7" fmla="*/ 2147483646 h 1837"/>
                    <a:gd name="T8" fmla="*/ 2147483646 w 4460"/>
                    <a:gd name="T9" fmla="*/ 2147483646 h 1837"/>
                    <a:gd name="T10" fmla="*/ 2147483646 w 4460"/>
                    <a:gd name="T11" fmla="*/ 2147483646 h 1837"/>
                    <a:gd name="T12" fmla="*/ 2147483646 w 4460"/>
                    <a:gd name="T13" fmla="*/ 2147483646 h 1837"/>
                    <a:gd name="T14" fmla="*/ 2147483646 w 4460"/>
                    <a:gd name="T15" fmla="*/ 2147483646 h 1837"/>
                    <a:gd name="T16" fmla="*/ 2147483646 w 4460"/>
                    <a:gd name="T17" fmla="*/ 2147483646 h 1837"/>
                    <a:gd name="T18" fmla="*/ 2147483646 w 4460"/>
                    <a:gd name="T19" fmla="*/ 0 h 183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" name="Google Shape;4217;p26"/>
                <p:cNvSpPr>
                  <a:spLocks/>
                </p:cNvSpPr>
                <p:nvPr/>
              </p:nvSpPr>
              <p:spPr bwMode="auto">
                <a:xfrm>
                  <a:off x="5879650" y="7210900"/>
                  <a:ext cx="44850" cy="109775"/>
                </a:xfrm>
                <a:custGeom>
                  <a:avLst/>
                  <a:gdLst>
                    <a:gd name="T0" fmla="*/ 2147483646 w 1794"/>
                    <a:gd name="T1" fmla="*/ 9765625 h 4391"/>
                    <a:gd name="T2" fmla="*/ 2147483646 w 1794"/>
                    <a:gd name="T3" fmla="*/ 2147483646 h 4391"/>
                    <a:gd name="T4" fmla="*/ 2147483646 w 1794"/>
                    <a:gd name="T5" fmla="*/ 2147483646 h 4391"/>
                    <a:gd name="T6" fmla="*/ 2147483646 w 1794"/>
                    <a:gd name="T7" fmla="*/ 2147483646 h 4391"/>
                    <a:gd name="T8" fmla="*/ 2147483646 w 1794"/>
                    <a:gd name="T9" fmla="*/ 2147483646 h 4391"/>
                    <a:gd name="T10" fmla="*/ 2147483646 w 1794"/>
                    <a:gd name="T11" fmla="*/ 2147483646 h 4391"/>
                    <a:gd name="T12" fmla="*/ 2147483646 w 1794"/>
                    <a:gd name="T13" fmla="*/ 9765625 h 439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" name="Google Shape;4218;p26"/>
                <p:cNvSpPr>
                  <a:spLocks/>
                </p:cNvSpPr>
                <p:nvPr/>
              </p:nvSpPr>
              <p:spPr bwMode="auto">
                <a:xfrm>
                  <a:off x="5680900" y="7344200"/>
                  <a:ext cx="464200" cy="390750"/>
                </a:xfrm>
                <a:custGeom>
                  <a:avLst/>
                  <a:gdLst>
                    <a:gd name="T0" fmla="*/ 2147483646 w 18568"/>
                    <a:gd name="T1" fmla="*/ 9765625 h 15630"/>
                    <a:gd name="T2" fmla="*/ 2147483646 w 18568"/>
                    <a:gd name="T3" fmla="*/ 2147483646 h 15630"/>
                    <a:gd name="T4" fmla="*/ 2147483646 w 18568"/>
                    <a:gd name="T5" fmla="*/ 2147483646 h 15630"/>
                    <a:gd name="T6" fmla="*/ 2147483646 w 18568"/>
                    <a:gd name="T7" fmla="*/ 2147483646 h 15630"/>
                    <a:gd name="T8" fmla="*/ 2147483646 w 18568"/>
                    <a:gd name="T9" fmla="*/ 2147483646 h 15630"/>
                    <a:gd name="T10" fmla="*/ 2147483646 w 18568"/>
                    <a:gd name="T11" fmla="*/ 2147483646 h 15630"/>
                    <a:gd name="T12" fmla="*/ 2147483646 w 18568"/>
                    <a:gd name="T13" fmla="*/ 2147483646 h 15630"/>
                    <a:gd name="T14" fmla="*/ 2147483646 w 18568"/>
                    <a:gd name="T15" fmla="*/ 2147483646 h 15630"/>
                    <a:gd name="T16" fmla="*/ 2147483646 w 18568"/>
                    <a:gd name="T17" fmla="*/ 2147483646 h 15630"/>
                    <a:gd name="T18" fmla="*/ 2147483646 w 18568"/>
                    <a:gd name="T19" fmla="*/ 2147483646 h 15630"/>
                    <a:gd name="T20" fmla="*/ 2147483646 w 18568"/>
                    <a:gd name="T21" fmla="*/ 1259765625 h 15630"/>
                    <a:gd name="T22" fmla="*/ 2147483646 w 18568"/>
                    <a:gd name="T23" fmla="*/ 9765625 h 1563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0" name="Google Shape;4219;p26"/>
                <p:cNvSpPr>
                  <a:spLocks/>
                </p:cNvSpPr>
                <p:nvPr/>
              </p:nvSpPr>
              <p:spPr bwMode="auto">
                <a:xfrm>
                  <a:off x="5998750" y="7603650"/>
                  <a:ext cx="102400" cy="94600"/>
                </a:xfrm>
                <a:custGeom>
                  <a:avLst/>
                  <a:gdLst>
                    <a:gd name="T0" fmla="*/ 2147483646 w 4096"/>
                    <a:gd name="T1" fmla="*/ 0 h 3784"/>
                    <a:gd name="T2" fmla="*/ 2147483646 w 4096"/>
                    <a:gd name="T3" fmla="*/ 2147483646 h 3784"/>
                    <a:gd name="T4" fmla="*/ 2147483646 w 4096"/>
                    <a:gd name="T5" fmla="*/ 2147483646 h 3784"/>
                    <a:gd name="T6" fmla="*/ 2147483646 w 4096"/>
                    <a:gd name="T7" fmla="*/ 2147483646 h 3784"/>
                    <a:gd name="T8" fmla="*/ 2147483646 w 4096"/>
                    <a:gd name="T9" fmla="*/ 2147483646 h 3784"/>
                    <a:gd name="T10" fmla="*/ 2147483646 w 4096"/>
                    <a:gd name="T11" fmla="*/ 0 h 37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4220;p26"/>
                <p:cNvSpPr>
                  <a:spLocks/>
                </p:cNvSpPr>
                <p:nvPr/>
              </p:nvSpPr>
              <p:spPr bwMode="auto">
                <a:xfrm>
                  <a:off x="5757100" y="7403425"/>
                  <a:ext cx="192150" cy="134625"/>
                </a:xfrm>
                <a:custGeom>
                  <a:avLst/>
                  <a:gdLst>
                    <a:gd name="T0" fmla="*/ 2147483646 w 7686"/>
                    <a:gd name="T1" fmla="*/ 0 h 5385"/>
                    <a:gd name="T2" fmla="*/ 2147483646 w 7686"/>
                    <a:gd name="T3" fmla="*/ 2147483646 h 5385"/>
                    <a:gd name="T4" fmla="*/ 2147483646 w 7686"/>
                    <a:gd name="T5" fmla="*/ 2147483646 h 5385"/>
                    <a:gd name="T6" fmla="*/ 2147483646 w 7686"/>
                    <a:gd name="T7" fmla="*/ 2147483646 h 5385"/>
                    <a:gd name="T8" fmla="*/ 2147483646 w 7686"/>
                    <a:gd name="T9" fmla="*/ 2147483646 h 5385"/>
                    <a:gd name="T10" fmla="*/ 2147483646 w 7686"/>
                    <a:gd name="T11" fmla="*/ 0 h 538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4221;p26"/>
                <p:cNvSpPr>
                  <a:spLocks/>
                </p:cNvSpPr>
                <p:nvPr/>
              </p:nvSpPr>
              <p:spPr bwMode="auto">
                <a:xfrm>
                  <a:off x="5938525" y="7125375"/>
                  <a:ext cx="378625" cy="446175"/>
                </a:xfrm>
                <a:custGeom>
                  <a:avLst/>
                  <a:gdLst>
                    <a:gd name="T0" fmla="*/ 2147483646 w 15145"/>
                    <a:gd name="T1" fmla="*/ 9765625 h 17847"/>
                    <a:gd name="T2" fmla="*/ 2147483646 w 15145"/>
                    <a:gd name="T3" fmla="*/ 2147483646 h 17847"/>
                    <a:gd name="T4" fmla="*/ 1054687500 w 15145"/>
                    <a:gd name="T5" fmla="*/ 2147483646 h 17847"/>
                    <a:gd name="T6" fmla="*/ 2147483646 w 15145"/>
                    <a:gd name="T7" fmla="*/ 2147483646 h 17847"/>
                    <a:gd name="T8" fmla="*/ 2147483646 w 15145"/>
                    <a:gd name="T9" fmla="*/ 2147483646 h 17847"/>
                    <a:gd name="T10" fmla="*/ 2147483646 w 15145"/>
                    <a:gd name="T11" fmla="*/ 2147483646 h 17847"/>
                    <a:gd name="T12" fmla="*/ 2147483646 w 15145"/>
                    <a:gd name="T13" fmla="*/ 2147483646 h 17847"/>
                    <a:gd name="T14" fmla="*/ 2147483646 w 15145"/>
                    <a:gd name="T15" fmla="*/ 2147483646 h 17847"/>
                    <a:gd name="T16" fmla="*/ 2147483646 w 15145"/>
                    <a:gd name="T17" fmla="*/ 2147483646 h 17847"/>
                    <a:gd name="T18" fmla="*/ 2147483646 w 15145"/>
                    <a:gd name="T19" fmla="*/ 2147483646 h 17847"/>
                    <a:gd name="T20" fmla="*/ 2147483646 w 15145"/>
                    <a:gd name="T21" fmla="*/ 2147483646 h 17847"/>
                    <a:gd name="T22" fmla="*/ 2147483646 w 15145"/>
                    <a:gd name="T23" fmla="*/ 9765625 h 1784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4222;p26"/>
                <p:cNvSpPr>
                  <a:spLocks/>
                </p:cNvSpPr>
                <p:nvPr/>
              </p:nvSpPr>
              <p:spPr bwMode="auto">
                <a:xfrm>
                  <a:off x="6160000" y="7449675"/>
                  <a:ext cx="126950" cy="84375"/>
                </a:xfrm>
                <a:custGeom>
                  <a:avLst/>
                  <a:gdLst>
                    <a:gd name="T0" fmla="*/ 2147483646 w 5078"/>
                    <a:gd name="T1" fmla="*/ 9765625 h 3375"/>
                    <a:gd name="T2" fmla="*/ 2147483646 w 5078"/>
                    <a:gd name="T3" fmla="*/ 2147483646 h 3375"/>
                    <a:gd name="T4" fmla="*/ 2147483646 w 5078"/>
                    <a:gd name="T5" fmla="*/ 2147483646 h 3375"/>
                    <a:gd name="T6" fmla="*/ 2147483646 w 5078"/>
                    <a:gd name="T7" fmla="*/ 2147483646 h 3375"/>
                    <a:gd name="T8" fmla="*/ 2147483646 w 5078"/>
                    <a:gd name="T9" fmla="*/ 2147483646 h 3375"/>
                    <a:gd name="T10" fmla="*/ 2147483646 w 5078"/>
                    <a:gd name="T11" fmla="*/ 9765625 h 337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4223;p26"/>
                <p:cNvSpPr>
                  <a:spLocks/>
                </p:cNvSpPr>
                <p:nvPr/>
              </p:nvSpPr>
              <p:spPr bwMode="auto">
                <a:xfrm>
                  <a:off x="5983825" y="7181975"/>
                  <a:ext cx="161500" cy="154925"/>
                </a:xfrm>
                <a:custGeom>
                  <a:avLst/>
                  <a:gdLst>
                    <a:gd name="T0" fmla="*/ 2147483646 w 6460"/>
                    <a:gd name="T1" fmla="*/ 9765625 h 6197"/>
                    <a:gd name="T2" fmla="*/ 2147483646 w 6460"/>
                    <a:gd name="T3" fmla="*/ 2147483646 h 6197"/>
                    <a:gd name="T4" fmla="*/ 2147483646 w 6460"/>
                    <a:gd name="T5" fmla="*/ 2147483646 h 6197"/>
                    <a:gd name="T6" fmla="*/ 2147483646 w 6460"/>
                    <a:gd name="T7" fmla="*/ 2147483646 h 6197"/>
                    <a:gd name="T8" fmla="*/ 2147483646 w 6460"/>
                    <a:gd name="T9" fmla="*/ 595703125 h 6197"/>
                    <a:gd name="T10" fmla="*/ 2147483646 w 6460"/>
                    <a:gd name="T11" fmla="*/ 9765625 h 61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5" name="Google Shape;4224;p26"/>
                <p:cNvSpPr>
                  <a:spLocks/>
                </p:cNvSpPr>
                <p:nvPr/>
              </p:nvSpPr>
              <p:spPr bwMode="auto">
                <a:xfrm>
                  <a:off x="5895700" y="7304725"/>
                  <a:ext cx="270350" cy="288500"/>
                </a:xfrm>
                <a:custGeom>
                  <a:avLst/>
                  <a:gdLst>
                    <a:gd name="T0" fmla="*/ 2147483646 w 10814"/>
                    <a:gd name="T1" fmla="*/ 9765625 h 11540"/>
                    <a:gd name="T2" fmla="*/ 2147483646 w 10814"/>
                    <a:gd name="T3" fmla="*/ 2147483646 h 11540"/>
                    <a:gd name="T4" fmla="*/ 2147483646 w 10814"/>
                    <a:gd name="T5" fmla="*/ 2147483646 h 11540"/>
                    <a:gd name="T6" fmla="*/ 2147483646 w 10814"/>
                    <a:gd name="T7" fmla="*/ 2147483646 h 11540"/>
                    <a:gd name="T8" fmla="*/ 2147483646 w 10814"/>
                    <a:gd name="T9" fmla="*/ 2147483646 h 11540"/>
                    <a:gd name="T10" fmla="*/ 2147483646 w 10814"/>
                    <a:gd name="T11" fmla="*/ 2147483646 h 11540"/>
                    <a:gd name="T12" fmla="*/ 2147483646 w 10814"/>
                    <a:gd name="T13" fmla="*/ 2147483646 h 11540"/>
                    <a:gd name="T14" fmla="*/ 2147483646 w 10814"/>
                    <a:gd name="T15" fmla="*/ 2147483646 h 11540"/>
                    <a:gd name="T16" fmla="*/ 2147483646 w 10814"/>
                    <a:gd name="T17" fmla="*/ 9765625 h 1154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sp>
            <p:nvSpPr>
              <p:cNvPr id="26" name="Google Shape;4225;p26"/>
              <p:cNvSpPr>
                <a:spLocks/>
              </p:cNvSpPr>
              <p:nvPr/>
            </p:nvSpPr>
            <p:spPr bwMode="auto">
              <a:xfrm>
                <a:off x="6691050" y="603600"/>
                <a:ext cx="1001725" cy="311125"/>
              </a:xfrm>
              <a:custGeom>
                <a:avLst/>
                <a:gdLst>
                  <a:gd name="T0" fmla="*/ 0 w 40069"/>
                  <a:gd name="T1" fmla="*/ 0 h 12445"/>
                  <a:gd name="T2" fmla="*/ 2147483646 w 40069"/>
                  <a:gd name="T3" fmla="*/ 2147483646 h 12445"/>
                  <a:gd name="T4" fmla="*/ 2147483646 w 40069"/>
                  <a:gd name="T5" fmla="*/ 2147483646 h 12445"/>
                  <a:gd name="T6" fmla="*/ 2147483646 w 40069"/>
                  <a:gd name="T7" fmla="*/ 2147483646 h 12445"/>
                  <a:gd name="T8" fmla="*/ 2147483646 w 40069"/>
                  <a:gd name="T9" fmla="*/ 2147483646 h 12445"/>
                  <a:gd name="T10" fmla="*/ 2147483646 w 40069"/>
                  <a:gd name="T11" fmla="*/ 2147483646 h 124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dot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23" name="Google Shape;4226;p26"/>
            <p:cNvSpPr>
              <a:spLocks/>
            </p:cNvSpPr>
            <p:nvPr/>
          </p:nvSpPr>
          <p:spPr bwMode="auto">
            <a:xfrm>
              <a:off x="82725" y="3352375"/>
              <a:ext cx="275700" cy="247825"/>
            </a:xfrm>
            <a:custGeom>
              <a:avLst/>
              <a:gdLst>
                <a:gd name="T0" fmla="*/ 2147483646 w 11028"/>
                <a:gd name="T1" fmla="*/ 2147483646 h 9913"/>
                <a:gd name="T2" fmla="*/ 2147483646 w 11028"/>
                <a:gd name="T3" fmla="*/ 2147483646 h 9913"/>
                <a:gd name="T4" fmla="*/ 2147483646 w 11028"/>
                <a:gd name="T5" fmla="*/ 2147483646 h 9913"/>
                <a:gd name="T6" fmla="*/ 2147483646 w 11028"/>
                <a:gd name="T7" fmla="*/ 2147483646 h 9913"/>
                <a:gd name="T8" fmla="*/ 2147483646 w 11028"/>
                <a:gd name="T9" fmla="*/ 2147483646 h 9913"/>
                <a:gd name="T10" fmla="*/ 2147483646 w 11028"/>
                <a:gd name="T11" fmla="*/ 2147483646 h 9913"/>
                <a:gd name="T12" fmla="*/ 2147483646 w 11028"/>
                <a:gd name="T13" fmla="*/ 2147483646 h 9913"/>
                <a:gd name="T14" fmla="*/ 2147483646 w 11028"/>
                <a:gd name="T15" fmla="*/ 2147483646 h 9913"/>
                <a:gd name="T16" fmla="*/ 2147483646 w 11028"/>
                <a:gd name="T17" fmla="*/ 2147483646 h 9913"/>
                <a:gd name="T18" fmla="*/ 2147483646 w 11028"/>
                <a:gd name="T19" fmla="*/ 2147483646 h 9913"/>
                <a:gd name="T20" fmla="*/ 2147483646 w 11028"/>
                <a:gd name="T21" fmla="*/ 2147483646 h 9913"/>
                <a:gd name="T22" fmla="*/ 2147483646 w 11028"/>
                <a:gd name="T23" fmla="*/ 2147483646 h 9913"/>
                <a:gd name="T24" fmla="*/ 2147483646 w 11028"/>
                <a:gd name="T25" fmla="*/ 2147483646 h 9913"/>
                <a:gd name="T26" fmla="*/ 2147483646 w 11028"/>
                <a:gd name="T27" fmla="*/ 2147483646 h 9913"/>
                <a:gd name="T28" fmla="*/ 2147483646 w 11028"/>
                <a:gd name="T29" fmla="*/ 2147483646 h 9913"/>
                <a:gd name="T30" fmla="*/ 2147483646 w 11028"/>
                <a:gd name="T31" fmla="*/ 2147483646 h 9913"/>
                <a:gd name="T32" fmla="*/ 2147483646 w 11028"/>
                <a:gd name="T33" fmla="*/ 2147483646 h 9913"/>
                <a:gd name="T34" fmla="*/ 2147483646 w 11028"/>
                <a:gd name="T35" fmla="*/ 2147483646 h 9913"/>
                <a:gd name="T36" fmla="*/ 2147483646 w 11028"/>
                <a:gd name="T37" fmla="*/ 2147483646 h 9913"/>
                <a:gd name="T38" fmla="*/ 2147483646 w 11028"/>
                <a:gd name="T39" fmla="*/ 2147483646 h 9913"/>
                <a:gd name="T40" fmla="*/ 2147483646 w 11028"/>
                <a:gd name="T41" fmla="*/ 2147483646 h 9913"/>
                <a:gd name="T42" fmla="*/ 2147483646 w 11028"/>
                <a:gd name="T43" fmla="*/ 2147483646 h 9913"/>
                <a:gd name="T44" fmla="*/ 2147483646 w 11028"/>
                <a:gd name="T45" fmla="*/ 2147483646 h 9913"/>
                <a:gd name="T46" fmla="*/ 2147483646 w 11028"/>
                <a:gd name="T47" fmla="*/ 2147483646 h 9913"/>
                <a:gd name="T48" fmla="*/ 2147483646 w 11028"/>
                <a:gd name="T49" fmla="*/ 2147483646 h 9913"/>
                <a:gd name="T50" fmla="*/ 2147483646 w 11028"/>
                <a:gd name="T51" fmla="*/ 2147483646 h 9913"/>
                <a:gd name="T52" fmla="*/ 2147483646 w 11028"/>
                <a:gd name="T53" fmla="*/ 2147483646 h 9913"/>
                <a:gd name="T54" fmla="*/ 2147483646 w 11028"/>
                <a:gd name="T55" fmla="*/ 2147483646 h 9913"/>
                <a:gd name="T56" fmla="*/ 2147483646 w 11028"/>
                <a:gd name="T57" fmla="*/ 2147483646 h 9913"/>
                <a:gd name="T58" fmla="*/ 2147483646 w 11028"/>
                <a:gd name="T59" fmla="*/ 2147483646 h 9913"/>
                <a:gd name="T60" fmla="*/ 2147483646 w 11028"/>
                <a:gd name="T61" fmla="*/ 2147483646 h 9913"/>
                <a:gd name="T62" fmla="*/ 2147483646 w 11028"/>
                <a:gd name="T63" fmla="*/ 2147483646 h 9913"/>
                <a:gd name="T64" fmla="*/ 2147483646 w 11028"/>
                <a:gd name="T65" fmla="*/ 2147483646 h 9913"/>
                <a:gd name="T66" fmla="*/ 2147483646 w 11028"/>
                <a:gd name="T67" fmla="*/ 2147483646 h 9913"/>
                <a:gd name="T68" fmla="*/ 2147483646 w 11028"/>
                <a:gd name="T69" fmla="*/ 2147483646 h 9913"/>
                <a:gd name="T70" fmla="*/ 2147483646 w 11028"/>
                <a:gd name="T71" fmla="*/ 2147483646 h 9913"/>
                <a:gd name="T72" fmla="*/ 2147483646 w 11028"/>
                <a:gd name="T73" fmla="*/ 2147483646 h 9913"/>
                <a:gd name="T74" fmla="*/ 2147483646 w 11028"/>
                <a:gd name="T75" fmla="*/ 9765625 h 99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4" name="Google Shape;4227;p26"/>
            <p:cNvSpPr>
              <a:spLocks/>
            </p:cNvSpPr>
            <p:nvPr/>
          </p:nvSpPr>
          <p:spPr bwMode="auto">
            <a:xfrm>
              <a:off x="358425" y="3806575"/>
              <a:ext cx="191400" cy="173775"/>
            </a:xfrm>
            <a:custGeom>
              <a:avLst/>
              <a:gdLst>
                <a:gd name="T0" fmla="*/ 2147483646 w 7656"/>
                <a:gd name="T1" fmla="*/ 2147483646 h 6951"/>
                <a:gd name="T2" fmla="*/ 2147483646 w 7656"/>
                <a:gd name="T3" fmla="*/ 2147483646 h 6951"/>
                <a:gd name="T4" fmla="*/ 2147483646 w 7656"/>
                <a:gd name="T5" fmla="*/ 2147483646 h 6951"/>
                <a:gd name="T6" fmla="*/ 2147483646 w 7656"/>
                <a:gd name="T7" fmla="*/ 2147483646 h 6951"/>
                <a:gd name="T8" fmla="*/ 2147483646 w 7656"/>
                <a:gd name="T9" fmla="*/ 2147483646 h 6951"/>
                <a:gd name="T10" fmla="*/ 2147483646 w 7656"/>
                <a:gd name="T11" fmla="*/ 2147483646 h 6951"/>
                <a:gd name="T12" fmla="*/ 2147483646 w 7656"/>
                <a:gd name="T13" fmla="*/ 2147483646 h 6951"/>
                <a:gd name="T14" fmla="*/ 2147483646 w 7656"/>
                <a:gd name="T15" fmla="*/ 2147483646 h 6951"/>
                <a:gd name="T16" fmla="*/ 2147483646 w 7656"/>
                <a:gd name="T17" fmla="*/ 2147483646 h 6951"/>
                <a:gd name="T18" fmla="*/ 2147483646 w 7656"/>
                <a:gd name="T19" fmla="*/ 2147483646 h 6951"/>
                <a:gd name="T20" fmla="*/ 2147483646 w 7656"/>
                <a:gd name="T21" fmla="*/ 2147483646 h 6951"/>
                <a:gd name="T22" fmla="*/ 2147483646 w 7656"/>
                <a:gd name="T23" fmla="*/ 2147483646 h 6951"/>
                <a:gd name="T24" fmla="*/ 2147483646 w 7656"/>
                <a:gd name="T25" fmla="*/ 2147483646 h 6951"/>
                <a:gd name="T26" fmla="*/ 2147483646 w 7656"/>
                <a:gd name="T27" fmla="*/ 2147483646 h 6951"/>
                <a:gd name="T28" fmla="*/ 2147483646 w 7656"/>
                <a:gd name="T29" fmla="*/ 2147483646 h 6951"/>
                <a:gd name="T30" fmla="*/ 2147483646 w 7656"/>
                <a:gd name="T31" fmla="*/ 2147483646 h 6951"/>
                <a:gd name="T32" fmla="*/ 2147483646 w 7656"/>
                <a:gd name="T33" fmla="*/ 2147483646 h 6951"/>
                <a:gd name="T34" fmla="*/ 2147483646 w 7656"/>
                <a:gd name="T35" fmla="*/ 2147483646 h 6951"/>
                <a:gd name="T36" fmla="*/ 2147483646 w 7656"/>
                <a:gd name="T37" fmla="*/ 2147483646 h 6951"/>
                <a:gd name="T38" fmla="*/ 2147483646 w 7656"/>
                <a:gd name="T39" fmla="*/ 2147483646 h 6951"/>
                <a:gd name="T40" fmla="*/ 2147483646 w 7656"/>
                <a:gd name="T41" fmla="*/ 2147483646 h 6951"/>
                <a:gd name="T42" fmla="*/ 2147483646 w 7656"/>
                <a:gd name="T43" fmla="*/ 2147483646 h 6951"/>
                <a:gd name="T44" fmla="*/ 2147483646 w 7656"/>
                <a:gd name="T45" fmla="*/ 2147483646 h 6951"/>
                <a:gd name="T46" fmla="*/ 2147483646 w 7656"/>
                <a:gd name="T47" fmla="*/ 2147483646 h 6951"/>
                <a:gd name="T48" fmla="*/ 2147483646 w 7656"/>
                <a:gd name="T49" fmla="*/ 2147483646 h 6951"/>
                <a:gd name="T50" fmla="*/ 2147483646 w 7656"/>
                <a:gd name="T51" fmla="*/ 2147483646 h 6951"/>
                <a:gd name="T52" fmla="*/ 2147483646 w 7656"/>
                <a:gd name="T53" fmla="*/ 2147483646 h 6951"/>
                <a:gd name="T54" fmla="*/ 2147483646 w 7656"/>
                <a:gd name="T55" fmla="*/ 2147483646 h 6951"/>
                <a:gd name="T56" fmla="*/ 2147483646 w 7656"/>
                <a:gd name="T57" fmla="*/ 2147483646 h 6951"/>
                <a:gd name="T58" fmla="*/ 2147483646 w 7656"/>
                <a:gd name="T59" fmla="*/ 2147483646 h 6951"/>
                <a:gd name="T60" fmla="*/ 2147483646 w 7656"/>
                <a:gd name="T61" fmla="*/ 2147483646 h 6951"/>
                <a:gd name="T62" fmla="*/ 2147483646 w 7656"/>
                <a:gd name="T63" fmla="*/ 2147483646 h 6951"/>
                <a:gd name="T64" fmla="*/ 2147483646 w 7656"/>
                <a:gd name="T65" fmla="*/ 2147483646 h 6951"/>
                <a:gd name="T66" fmla="*/ 2147483646 w 7656"/>
                <a:gd name="T67" fmla="*/ 2147483646 h 6951"/>
                <a:gd name="T68" fmla="*/ 2147483646 w 7656"/>
                <a:gd name="T69" fmla="*/ 2147483646 h 6951"/>
                <a:gd name="T70" fmla="*/ 2147483646 w 7656"/>
                <a:gd name="T71" fmla="*/ 2147483646 h 6951"/>
                <a:gd name="T72" fmla="*/ 2147483646 w 7656"/>
                <a:gd name="T73" fmla="*/ 2147483646 h 6951"/>
                <a:gd name="T74" fmla="*/ 2147483646 w 7656"/>
                <a:gd name="T75" fmla="*/ 0 h 69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0610532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oogle Shape;4238;p27"/>
          <p:cNvGrpSpPr>
            <a:grpSpLocks/>
          </p:cNvGrpSpPr>
          <p:nvPr/>
        </p:nvGrpSpPr>
        <p:grpSpPr bwMode="auto">
          <a:xfrm>
            <a:off x="-620713" y="179388"/>
            <a:ext cx="13109576" cy="7334250"/>
            <a:chOff x="-466085" y="134399"/>
            <a:chExt cx="9833276" cy="5501129"/>
          </a:xfrm>
        </p:grpSpPr>
        <p:grpSp>
          <p:nvGrpSpPr>
            <p:cNvPr id="16" name="Google Shape;4239;p27"/>
            <p:cNvGrpSpPr>
              <a:grpSpLocks/>
            </p:cNvGrpSpPr>
            <p:nvPr/>
          </p:nvGrpSpPr>
          <p:grpSpPr bwMode="auto"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280" name="Google Shape;4240;p27"/>
              <p:cNvSpPr>
                <a:spLocks/>
              </p:cNvSpPr>
              <p:nvPr/>
            </p:nvSpPr>
            <p:spPr bwMode="auto">
              <a:xfrm>
                <a:off x="-38725" y="4357527"/>
                <a:ext cx="9209436" cy="824931"/>
              </a:xfrm>
              <a:custGeom>
                <a:avLst/>
                <a:gdLst>
                  <a:gd name="T0" fmla="*/ 2147483646 w 75622"/>
                  <a:gd name="T1" fmla="*/ 27680 h 107378"/>
                  <a:gd name="T2" fmla="*/ 2147483646 w 75622"/>
                  <a:gd name="T3" fmla="*/ 3584330 h 107378"/>
                  <a:gd name="T4" fmla="*/ 2147483646 w 75622"/>
                  <a:gd name="T5" fmla="*/ 38401607 h 107378"/>
                  <a:gd name="T6" fmla="*/ 2147483646 w 75622"/>
                  <a:gd name="T7" fmla="*/ 83923358 h 107378"/>
                  <a:gd name="T8" fmla="*/ 2147483646 w 75622"/>
                  <a:gd name="T9" fmla="*/ 195518880 h 107378"/>
                  <a:gd name="T10" fmla="*/ 2147483646 w 75622"/>
                  <a:gd name="T11" fmla="*/ 208017586 h 107378"/>
                  <a:gd name="T12" fmla="*/ 2147483646 w 75622"/>
                  <a:gd name="T13" fmla="*/ 210692815 h 107378"/>
                  <a:gd name="T14" fmla="*/ 2147483646 w 75622"/>
                  <a:gd name="T15" fmla="*/ 224100613 h 107378"/>
                  <a:gd name="T16" fmla="*/ 2147483646 w 75622"/>
                  <a:gd name="T17" fmla="*/ 255333092 h 107378"/>
                  <a:gd name="T18" fmla="*/ 2147483646 w 75622"/>
                  <a:gd name="T19" fmla="*/ 310674709 h 107378"/>
                  <a:gd name="T20" fmla="*/ 2147483646 w 75622"/>
                  <a:gd name="T21" fmla="*/ 360665928 h 107378"/>
                  <a:gd name="T22" fmla="*/ 2147483646 w 75622"/>
                  <a:gd name="T23" fmla="*/ 406187203 h 107378"/>
                  <a:gd name="T24" fmla="*/ 2147483646 w 75622"/>
                  <a:gd name="T25" fmla="*/ 441004480 h 107378"/>
                  <a:gd name="T26" fmla="*/ 2147483646 w 75622"/>
                  <a:gd name="T27" fmla="*/ 476730850 h 107378"/>
                  <a:gd name="T28" fmla="*/ 2147483646 w 75622"/>
                  <a:gd name="T29" fmla="*/ 476730850 h 107378"/>
                  <a:gd name="T30" fmla="*/ 2147483646 w 75622"/>
                  <a:gd name="T31" fmla="*/ 467791982 h 107378"/>
                  <a:gd name="T32" fmla="*/ 2147483646 w 75622"/>
                  <a:gd name="T33" fmla="*/ 446383041 h 107378"/>
                  <a:gd name="T34" fmla="*/ 2147483646 w 75622"/>
                  <a:gd name="T35" fmla="*/ 419595002 h 107378"/>
                  <a:gd name="T36" fmla="*/ 2147483646 w 75622"/>
                  <a:gd name="T37" fmla="*/ 383893124 h 107378"/>
                  <a:gd name="T38" fmla="*/ 2147483646 w 75622"/>
                  <a:gd name="T39" fmla="*/ 360665928 h 107378"/>
                  <a:gd name="T40" fmla="*/ 2147483646 w 75622"/>
                  <a:gd name="T41" fmla="*/ 331202713 h 107378"/>
                  <a:gd name="T42" fmla="*/ 2147483646 w 75622"/>
                  <a:gd name="T43" fmla="*/ 299970242 h 107378"/>
                  <a:gd name="T44" fmla="*/ 2147483646 w 75622"/>
                  <a:gd name="T45" fmla="*/ 274976434 h 107378"/>
                  <a:gd name="T46" fmla="*/ 2147483646 w 75622"/>
                  <a:gd name="T47" fmla="*/ 219631214 h 107378"/>
                  <a:gd name="T48" fmla="*/ 2147483646 w 75622"/>
                  <a:gd name="T49" fmla="*/ 173200309 h 107378"/>
                  <a:gd name="T50" fmla="*/ 2147483646 w 75622"/>
                  <a:gd name="T51" fmla="*/ 134823194 h 107378"/>
                  <a:gd name="T52" fmla="*/ 2147483646 w 75622"/>
                  <a:gd name="T53" fmla="*/ 112505091 h 107378"/>
                  <a:gd name="T54" fmla="*/ 2147483646 w 75622"/>
                  <a:gd name="T55" fmla="*/ 106245117 h 107378"/>
                  <a:gd name="T56" fmla="*/ 2147483646 w 75622"/>
                  <a:gd name="T57" fmla="*/ 106245117 h 107378"/>
                  <a:gd name="T58" fmla="*/ 2147483646 w 75622"/>
                  <a:gd name="T59" fmla="*/ 115180328 h 107378"/>
                  <a:gd name="T60" fmla="*/ 2147483646 w 75622"/>
                  <a:gd name="T61" fmla="*/ 125003321 h 107378"/>
                  <a:gd name="T62" fmla="*/ 2147483646 w 75622"/>
                  <a:gd name="T63" fmla="*/ 1498861299 h 107378"/>
                  <a:gd name="T64" fmla="*/ 2147483646 w 75622"/>
                  <a:gd name="T65" fmla="*/ 2147483646 h 107378"/>
                  <a:gd name="T66" fmla="*/ 2147483646 w 75622"/>
                  <a:gd name="T67" fmla="*/ 2147483646 h 107378"/>
                  <a:gd name="T68" fmla="*/ 2147483646 w 75622"/>
                  <a:gd name="T69" fmla="*/ 2147483646 h 107378"/>
                  <a:gd name="T70" fmla="*/ 2147483646 w 75622"/>
                  <a:gd name="T71" fmla="*/ 2147483646 h 107378"/>
                  <a:gd name="T72" fmla="*/ 2147483646 w 75622"/>
                  <a:gd name="T73" fmla="*/ 1986268536 h 107378"/>
                  <a:gd name="T74" fmla="*/ 2147483646 w 75622"/>
                  <a:gd name="T75" fmla="*/ 579387981 h 107378"/>
                  <a:gd name="T76" fmla="*/ 2147483646 w 75622"/>
                  <a:gd name="T77" fmla="*/ 27680 h 10737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81" name="Google Shape;4241;p27"/>
              <p:cNvSpPr>
                <a:spLocks/>
              </p:cNvSpPr>
              <p:nvPr/>
            </p:nvSpPr>
            <p:spPr bwMode="auto">
              <a:xfrm>
                <a:off x="-65450" y="4573370"/>
                <a:ext cx="9209483" cy="608745"/>
              </a:xfrm>
              <a:custGeom>
                <a:avLst/>
                <a:gdLst>
                  <a:gd name="T0" fmla="*/ 2147483646 w 75655"/>
                  <a:gd name="T1" fmla="*/ 0 h 81492"/>
                  <a:gd name="T2" fmla="*/ 2147483646 w 75655"/>
                  <a:gd name="T3" fmla="*/ 700624948 h 81492"/>
                  <a:gd name="T4" fmla="*/ 2147483646 w 75655"/>
                  <a:gd name="T5" fmla="*/ 700624948 h 81492"/>
                  <a:gd name="T6" fmla="*/ 2147483646 w 75655"/>
                  <a:gd name="T7" fmla="*/ 1895470765 h 81492"/>
                  <a:gd name="T8" fmla="*/ 2147483646 w 75655"/>
                  <a:gd name="T9" fmla="*/ 1895470765 h 81492"/>
                  <a:gd name="T10" fmla="*/ 2147483646 w 75655"/>
                  <a:gd name="T11" fmla="*/ 1124251544 h 81492"/>
                  <a:gd name="T12" fmla="*/ 2147483646 w 75655"/>
                  <a:gd name="T13" fmla="*/ 568720479 h 81492"/>
                  <a:gd name="T14" fmla="*/ 2147483646 w 75655"/>
                  <a:gd name="T15" fmla="*/ 575698659 h 81492"/>
                  <a:gd name="T16" fmla="*/ 2147483646 w 75655"/>
                  <a:gd name="T17" fmla="*/ 585002339 h 81492"/>
                  <a:gd name="T18" fmla="*/ 2147483646 w 75655"/>
                  <a:gd name="T19" fmla="*/ 588119427 h 81492"/>
                  <a:gd name="T20" fmla="*/ 2147483646 w 75655"/>
                  <a:gd name="T21" fmla="*/ 587349935 h 81492"/>
                  <a:gd name="T22" fmla="*/ 2147483646 w 75655"/>
                  <a:gd name="T23" fmla="*/ 581907400 h 81492"/>
                  <a:gd name="T24" fmla="*/ 2147483646 w 75655"/>
                  <a:gd name="T25" fmla="*/ 548552884 h 81492"/>
                  <a:gd name="T26" fmla="*/ 2147483646 w 75655"/>
                  <a:gd name="T27" fmla="*/ 523711790 h 81492"/>
                  <a:gd name="T28" fmla="*/ 2147483646 w 75655"/>
                  <a:gd name="T29" fmla="*/ 491126326 h 81492"/>
                  <a:gd name="T30" fmla="*/ 2147483646 w 75655"/>
                  <a:gd name="T31" fmla="*/ 412766019 h 81492"/>
                  <a:gd name="T32" fmla="*/ 2147483646 w 75655"/>
                  <a:gd name="T33" fmla="*/ 412766019 h 81492"/>
                  <a:gd name="T34" fmla="*/ 2147483646 w 75655"/>
                  <a:gd name="T35" fmla="*/ 335171858 h 81492"/>
                  <a:gd name="T36" fmla="*/ 2147483646 w 75655"/>
                  <a:gd name="T37" fmla="*/ 243621741 h 81492"/>
                  <a:gd name="T38" fmla="*/ 2147483646 w 75655"/>
                  <a:gd name="T39" fmla="*/ 193194674 h 81492"/>
                  <a:gd name="T40" fmla="*/ 2147483646 w 75655"/>
                  <a:gd name="T41" fmla="*/ 167584476 h 81492"/>
                  <a:gd name="T42" fmla="*/ 2147483646 w 75655"/>
                  <a:gd name="T43" fmla="*/ 166049287 h 81492"/>
                  <a:gd name="T44" fmla="*/ 2147483646 w 75655"/>
                  <a:gd name="T45" fmla="*/ 162932640 h 81492"/>
                  <a:gd name="T46" fmla="*/ 2147483646 w 75655"/>
                  <a:gd name="T47" fmla="*/ 141976796 h 81492"/>
                  <a:gd name="T48" fmla="*/ 2147483646 w 75655"/>
                  <a:gd name="T49" fmla="*/ 50427119 h 81492"/>
                  <a:gd name="T50" fmla="*/ 2147483646 w 75655"/>
                  <a:gd name="T51" fmla="*/ 10094820 h 81492"/>
                  <a:gd name="T52" fmla="*/ 2147483646 w 75655"/>
                  <a:gd name="T53" fmla="*/ 1556844 h 81492"/>
                  <a:gd name="T54" fmla="*/ 2147483646 w 75655"/>
                  <a:gd name="T55" fmla="*/ 0 h 8149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7" name="Google Shape;4242;p27"/>
            <p:cNvGrpSpPr>
              <a:grpSpLocks/>
            </p:cNvGrpSpPr>
            <p:nvPr/>
          </p:nvGrpSpPr>
          <p:grpSpPr bwMode="auto"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147" name="Google Shape;4243;p27"/>
              <p:cNvGrpSpPr>
                <a:grpSpLocks/>
              </p:cNvGrpSpPr>
              <p:nvPr/>
            </p:nvGrpSpPr>
            <p:grpSpPr bwMode="auto"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260" name="Google Shape;4244;p27"/>
                <p:cNvSpPr>
                  <a:spLocks/>
                </p:cNvSpPr>
                <p:nvPr/>
              </p:nvSpPr>
              <p:spPr bwMode="auto">
                <a:xfrm>
                  <a:off x="5239725" y="2330950"/>
                  <a:ext cx="848825" cy="3686750"/>
                </a:xfrm>
                <a:custGeom>
                  <a:avLst/>
                  <a:gdLst>
                    <a:gd name="T0" fmla="*/ 2147483646 w 33953"/>
                    <a:gd name="T1" fmla="*/ 2147483646 h 147470"/>
                    <a:gd name="T2" fmla="*/ 2147483646 w 33953"/>
                    <a:gd name="T3" fmla="*/ 2147483646 h 147470"/>
                    <a:gd name="T4" fmla="*/ 2147483646 w 33953"/>
                    <a:gd name="T5" fmla="*/ 2147483646 h 147470"/>
                    <a:gd name="T6" fmla="*/ 2147483646 w 33953"/>
                    <a:gd name="T7" fmla="*/ 2147483646 h 147470"/>
                    <a:gd name="T8" fmla="*/ 2147483646 w 33953"/>
                    <a:gd name="T9" fmla="*/ 2147483646 h 147470"/>
                    <a:gd name="T10" fmla="*/ 2147483646 w 33953"/>
                    <a:gd name="T11" fmla="*/ 2147483646 h 147470"/>
                    <a:gd name="T12" fmla="*/ 2147483646 w 33953"/>
                    <a:gd name="T13" fmla="*/ 2147483646 h 147470"/>
                    <a:gd name="T14" fmla="*/ 2147483646 w 33953"/>
                    <a:gd name="T15" fmla="*/ 2147483646 h 147470"/>
                    <a:gd name="T16" fmla="*/ 2147483646 w 33953"/>
                    <a:gd name="T17" fmla="*/ 2147483646 h 147470"/>
                    <a:gd name="T18" fmla="*/ 2147483646 w 33953"/>
                    <a:gd name="T19" fmla="*/ 2147483646 h 147470"/>
                    <a:gd name="T20" fmla="*/ 2147483646 w 33953"/>
                    <a:gd name="T21" fmla="*/ 2147483646 h 147470"/>
                    <a:gd name="T22" fmla="*/ 2147483646 w 33953"/>
                    <a:gd name="T23" fmla="*/ 2147483646 h 147470"/>
                    <a:gd name="T24" fmla="*/ 2147483646 w 33953"/>
                    <a:gd name="T25" fmla="*/ 2147483646 h 147470"/>
                    <a:gd name="T26" fmla="*/ 2147483646 w 33953"/>
                    <a:gd name="T27" fmla="*/ 2147483646 h 147470"/>
                    <a:gd name="T28" fmla="*/ 2147483646 w 33953"/>
                    <a:gd name="T29" fmla="*/ 2147483646 h 147470"/>
                    <a:gd name="T30" fmla="*/ 2147483646 w 33953"/>
                    <a:gd name="T31" fmla="*/ 2147483646 h 147470"/>
                    <a:gd name="T32" fmla="*/ 2147483646 w 33953"/>
                    <a:gd name="T33" fmla="*/ 2147483646 h 147470"/>
                    <a:gd name="T34" fmla="*/ 2147483646 w 33953"/>
                    <a:gd name="T35" fmla="*/ 2147483646 h 147470"/>
                    <a:gd name="T36" fmla="*/ 2147483646 w 33953"/>
                    <a:gd name="T37" fmla="*/ 2147483646 h 147470"/>
                    <a:gd name="T38" fmla="*/ 2147483646 w 33953"/>
                    <a:gd name="T39" fmla="*/ 2147483646 h 147470"/>
                    <a:gd name="T40" fmla="*/ 2147483646 w 33953"/>
                    <a:gd name="T41" fmla="*/ 2147483646 h 147470"/>
                    <a:gd name="T42" fmla="*/ 2147483646 w 33953"/>
                    <a:gd name="T43" fmla="*/ 2147483646 h 147470"/>
                    <a:gd name="T44" fmla="*/ 2147483646 w 33953"/>
                    <a:gd name="T45" fmla="*/ 2147483646 h 147470"/>
                    <a:gd name="T46" fmla="*/ 2147483646 w 33953"/>
                    <a:gd name="T47" fmla="*/ 2147483646 h 147470"/>
                    <a:gd name="T48" fmla="*/ 2147483646 w 33953"/>
                    <a:gd name="T49" fmla="*/ 2147483646 h 147470"/>
                    <a:gd name="T50" fmla="*/ 2147483646 w 33953"/>
                    <a:gd name="T51" fmla="*/ 2147483646 h 147470"/>
                    <a:gd name="T52" fmla="*/ 2147483646 w 33953"/>
                    <a:gd name="T53" fmla="*/ 2147483646 h 147470"/>
                    <a:gd name="T54" fmla="*/ 2147483646 w 33953"/>
                    <a:gd name="T55" fmla="*/ 2147483646 h 147470"/>
                    <a:gd name="T56" fmla="*/ 2147483646 w 33953"/>
                    <a:gd name="T57" fmla="*/ 2147483646 h 147470"/>
                    <a:gd name="T58" fmla="*/ 2147483646 w 33953"/>
                    <a:gd name="T59" fmla="*/ 2147483646 h 147470"/>
                    <a:gd name="T60" fmla="*/ 2147483646 w 33953"/>
                    <a:gd name="T61" fmla="*/ 2147483646 h 147470"/>
                    <a:gd name="T62" fmla="*/ 2147483646 w 33953"/>
                    <a:gd name="T63" fmla="*/ 2147483646 h 147470"/>
                    <a:gd name="T64" fmla="*/ 2147483646 w 33953"/>
                    <a:gd name="T65" fmla="*/ 2147483646 h 147470"/>
                    <a:gd name="T66" fmla="*/ 2147483646 w 33953"/>
                    <a:gd name="T67" fmla="*/ 2147483646 h 147470"/>
                    <a:gd name="T68" fmla="*/ 2147483646 w 33953"/>
                    <a:gd name="T69" fmla="*/ 2147483646 h 14747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1" name="Google Shape;4245;p27"/>
                <p:cNvSpPr>
                  <a:spLocks/>
                </p:cNvSpPr>
                <p:nvPr/>
              </p:nvSpPr>
              <p:spPr bwMode="auto">
                <a:xfrm>
                  <a:off x="5360800" y="2737125"/>
                  <a:ext cx="174175" cy="100825"/>
                </a:xfrm>
                <a:custGeom>
                  <a:avLst/>
                  <a:gdLst>
                    <a:gd name="T0" fmla="*/ 2147483646 w 6967"/>
                    <a:gd name="T1" fmla="*/ 9765625 h 4033"/>
                    <a:gd name="T2" fmla="*/ 1689453125 w 6967"/>
                    <a:gd name="T3" fmla="*/ 2147483646 h 4033"/>
                    <a:gd name="T4" fmla="*/ 2147483646 w 6967"/>
                    <a:gd name="T5" fmla="*/ 2147483646 h 4033"/>
                    <a:gd name="T6" fmla="*/ 2147483646 w 6967"/>
                    <a:gd name="T7" fmla="*/ 2147483646 h 4033"/>
                    <a:gd name="T8" fmla="*/ 2147483646 w 6967"/>
                    <a:gd name="T9" fmla="*/ 2147483646 h 4033"/>
                    <a:gd name="T10" fmla="*/ 2147483646 w 6967"/>
                    <a:gd name="T11" fmla="*/ 2147483646 h 4033"/>
                    <a:gd name="T12" fmla="*/ 2147483646 w 6967"/>
                    <a:gd name="T13" fmla="*/ 2147483646 h 4033"/>
                    <a:gd name="T14" fmla="*/ 2147483646 w 6967"/>
                    <a:gd name="T15" fmla="*/ 410156250 h 4033"/>
                    <a:gd name="T16" fmla="*/ 2147483646 w 6967"/>
                    <a:gd name="T17" fmla="*/ 9765625 h 403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2" name="Google Shape;4246;p27"/>
                <p:cNvSpPr>
                  <a:spLocks/>
                </p:cNvSpPr>
                <p:nvPr/>
              </p:nvSpPr>
              <p:spPr bwMode="auto">
                <a:xfrm>
                  <a:off x="5855475" y="2593800"/>
                  <a:ext cx="96300" cy="54875"/>
                </a:xfrm>
                <a:custGeom>
                  <a:avLst/>
                  <a:gdLst>
                    <a:gd name="T0" fmla="*/ 2147483646 w 3852"/>
                    <a:gd name="T1" fmla="*/ 0 h 2195"/>
                    <a:gd name="T2" fmla="*/ 2147483646 w 3852"/>
                    <a:gd name="T3" fmla="*/ 2147483646 h 2195"/>
                    <a:gd name="T4" fmla="*/ 1992187500 w 3852"/>
                    <a:gd name="T5" fmla="*/ 2147483646 h 2195"/>
                    <a:gd name="T6" fmla="*/ 2147483646 w 3852"/>
                    <a:gd name="T7" fmla="*/ 2147483646 h 2195"/>
                    <a:gd name="T8" fmla="*/ 2147483646 w 3852"/>
                    <a:gd name="T9" fmla="*/ 2147483646 h 2195"/>
                    <a:gd name="T10" fmla="*/ 2147483646 w 3852"/>
                    <a:gd name="T11" fmla="*/ 2147483646 h 2195"/>
                    <a:gd name="T12" fmla="*/ 2147483646 w 3852"/>
                    <a:gd name="T13" fmla="*/ 2147483646 h 2195"/>
                    <a:gd name="T14" fmla="*/ 2147483646 w 3852"/>
                    <a:gd name="T15" fmla="*/ 0 h 219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3" name="Google Shape;4247;p27"/>
                <p:cNvSpPr>
                  <a:spLocks/>
                </p:cNvSpPr>
                <p:nvPr/>
              </p:nvSpPr>
              <p:spPr bwMode="auto">
                <a:xfrm>
                  <a:off x="5429575" y="3078325"/>
                  <a:ext cx="156450" cy="102400"/>
                </a:xfrm>
                <a:custGeom>
                  <a:avLst/>
                  <a:gdLst>
                    <a:gd name="T0" fmla="*/ 2147483646 w 6258"/>
                    <a:gd name="T1" fmla="*/ 0 h 4096"/>
                    <a:gd name="T2" fmla="*/ 2147483646 w 6258"/>
                    <a:gd name="T3" fmla="*/ 2147483646 h 4096"/>
                    <a:gd name="T4" fmla="*/ 2147483646 w 6258"/>
                    <a:gd name="T5" fmla="*/ 2147483646 h 4096"/>
                    <a:gd name="T6" fmla="*/ 2147483646 w 6258"/>
                    <a:gd name="T7" fmla="*/ 2147483646 h 4096"/>
                    <a:gd name="T8" fmla="*/ 2147483646 w 6258"/>
                    <a:gd name="T9" fmla="*/ 2147483646 h 4096"/>
                    <a:gd name="T10" fmla="*/ 2147483646 w 6258"/>
                    <a:gd name="T11" fmla="*/ 2147483646 h 4096"/>
                    <a:gd name="T12" fmla="*/ 2147483646 w 6258"/>
                    <a:gd name="T13" fmla="*/ 117187500 h 4096"/>
                    <a:gd name="T14" fmla="*/ 2147483646 w 6258"/>
                    <a:gd name="T15" fmla="*/ 0 h 409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4" name="Google Shape;4248;p27"/>
                <p:cNvSpPr>
                  <a:spLocks/>
                </p:cNvSpPr>
                <p:nvPr/>
              </p:nvSpPr>
              <p:spPr bwMode="auto">
                <a:xfrm>
                  <a:off x="5891700" y="3229625"/>
                  <a:ext cx="118250" cy="84725"/>
                </a:xfrm>
                <a:custGeom>
                  <a:avLst/>
                  <a:gdLst>
                    <a:gd name="T0" fmla="*/ 2147483646 w 4730"/>
                    <a:gd name="T1" fmla="*/ 0 h 3389"/>
                    <a:gd name="T2" fmla="*/ 2147483646 w 4730"/>
                    <a:gd name="T3" fmla="*/ 78125000 h 3389"/>
                    <a:gd name="T4" fmla="*/ 2147483646 w 4730"/>
                    <a:gd name="T5" fmla="*/ 2147483646 h 3389"/>
                    <a:gd name="T6" fmla="*/ 1494140625 w 4730"/>
                    <a:gd name="T7" fmla="*/ 2147483646 h 3389"/>
                    <a:gd name="T8" fmla="*/ 2147483646 w 4730"/>
                    <a:gd name="T9" fmla="*/ 2147483646 h 3389"/>
                    <a:gd name="T10" fmla="*/ 2147483646 w 4730"/>
                    <a:gd name="T11" fmla="*/ 2147483646 h 3389"/>
                    <a:gd name="T12" fmla="*/ 2147483646 w 4730"/>
                    <a:gd name="T13" fmla="*/ 2147483646 h 3389"/>
                    <a:gd name="T14" fmla="*/ 2147483646 w 4730"/>
                    <a:gd name="T15" fmla="*/ 2147483646 h 3389"/>
                    <a:gd name="T16" fmla="*/ 2147483646 w 4730"/>
                    <a:gd name="T17" fmla="*/ 0 h 33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5" name="Google Shape;4249;p27"/>
                <p:cNvSpPr>
                  <a:spLocks/>
                </p:cNvSpPr>
                <p:nvPr/>
              </p:nvSpPr>
              <p:spPr bwMode="auto">
                <a:xfrm>
                  <a:off x="5383825" y="3457650"/>
                  <a:ext cx="156300" cy="91950"/>
                </a:xfrm>
                <a:custGeom>
                  <a:avLst/>
                  <a:gdLst>
                    <a:gd name="T0" fmla="*/ 2147483646 w 6252"/>
                    <a:gd name="T1" fmla="*/ 0 h 3678"/>
                    <a:gd name="T2" fmla="*/ 2147483646 w 6252"/>
                    <a:gd name="T3" fmla="*/ 2147483646 h 3678"/>
                    <a:gd name="T4" fmla="*/ 2147483646 w 6252"/>
                    <a:gd name="T5" fmla="*/ 2147483646 h 3678"/>
                    <a:gd name="T6" fmla="*/ 2147483646 w 6252"/>
                    <a:gd name="T7" fmla="*/ 2147483646 h 3678"/>
                    <a:gd name="T8" fmla="*/ 2147483646 w 6252"/>
                    <a:gd name="T9" fmla="*/ 2147483646 h 3678"/>
                    <a:gd name="T10" fmla="*/ 2147483646 w 6252"/>
                    <a:gd name="T11" fmla="*/ 2147483646 h 3678"/>
                    <a:gd name="T12" fmla="*/ 2147483646 w 6252"/>
                    <a:gd name="T13" fmla="*/ 58593750 h 3678"/>
                    <a:gd name="T14" fmla="*/ 2147483646 w 6252"/>
                    <a:gd name="T15" fmla="*/ 0 h 367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6" name="Google Shape;4250;p27"/>
                <p:cNvSpPr>
                  <a:spLocks/>
                </p:cNvSpPr>
                <p:nvPr/>
              </p:nvSpPr>
              <p:spPr bwMode="auto">
                <a:xfrm>
                  <a:off x="5835350" y="3724575"/>
                  <a:ext cx="141175" cy="86325"/>
                </a:xfrm>
                <a:custGeom>
                  <a:avLst/>
                  <a:gdLst>
                    <a:gd name="T0" fmla="*/ 2147483646 w 5647"/>
                    <a:gd name="T1" fmla="*/ 0 h 3453"/>
                    <a:gd name="T2" fmla="*/ 2147483646 w 5647"/>
                    <a:gd name="T3" fmla="*/ 273437500 h 3453"/>
                    <a:gd name="T4" fmla="*/ 2147483646 w 5647"/>
                    <a:gd name="T5" fmla="*/ 2147483646 h 3453"/>
                    <a:gd name="T6" fmla="*/ 2147483646 w 5647"/>
                    <a:gd name="T7" fmla="*/ 2147483646 h 3453"/>
                    <a:gd name="T8" fmla="*/ 2147483646 w 5647"/>
                    <a:gd name="T9" fmla="*/ 2147483646 h 3453"/>
                    <a:gd name="T10" fmla="*/ 2147483646 w 5647"/>
                    <a:gd name="T11" fmla="*/ 2147483646 h 3453"/>
                    <a:gd name="T12" fmla="*/ 2147483646 w 5647"/>
                    <a:gd name="T13" fmla="*/ 0 h 34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7" name="Google Shape;4251;p27"/>
                <p:cNvSpPr>
                  <a:spLocks/>
                </p:cNvSpPr>
                <p:nvPr/>
              </p:nvSpPr>
              <p:spPr bwMode="auto">
                <a:xfrm>
                  <a:off x="5161950" y="1889450"/>
                  <a:ext cx="737375" cy="737825"/>
                </a:xfrm>
                <a:custGeom>
                  <a:avLst/>
                  <a:gdLst>
                    <a:gd name="T0" fmla="*/ 2147483646 w 29495"/>
                    <a:gd name="T1" fmla="*/ 0 h 29513"/>
                    <a:gd name="T2" fmla="*/ 2147483646 w 29495"/>
                    <a:gd name="T3" fmla="*/ 2050781250 h 29513"/>
                    <a:gd name="T4" fmla="*/ 2147483646 w 29495"/>
                    <a:gd name="T5" fmla="*/ 2147483646 h 29513"/>
                    <a:gd name="T6" fmla="*/ 2147483646 w 29495"/>
                    <a:gd name="T7" fmla="*/ 2147483646 h 29513"/>
                    <a:gd name="T8" fmla="*/ 2147483646 w 29495"/>
                    <a:gd name="T9" fmla="*/ 2147483646 h 29513"/>
                    <a:gd name="T10" fmla="*/ 2147483646 w 29495"/>
                    <a:gd name="T11" fmla="*/ 2147483646 h 29513"/>
                    <a:gd name="T12" fmla="*/ 2147483646 w 29495"/>
                    <a:gd name="T13" fmla="*/ 2147483646 h 29513"/>
                    <a:gd name="T14" fmla="*/ 2147483646 w 29495"/>
                    <a:gd name="T15" fmla="*/ 2147483646 h 29513"/>
                    <a:gd name="T16" fmla="*/ 2147483646 w 29495"/>
                    <a:gd name="T17" fmla="*/ 2147483646 h 29513"/>
                    <a:gd name="T18" fmla="*/ 2147483646 w 29495"/>
                    <a:gd name="T19" fmla="*/ 2147483646 h 29513"/>
                    <a:gd name="T20" fmla="*/ 2147483646 w 29495"/>
                    <a:gd name="T21" fmla="*/ 2147483646 h 29513"/>
                    <a:gd name="T22" fmla="*/ 2147483646 w 29495"/>
                    <a:gd name="T23" fmla="*/ 2147483646 h 29513"/>
                    <a:gd name="T24" fmla="*/ 2147483646 w 29495"/>
                    <a:gd name="T25" fmla="*/ 2147483646 h 29513"/>
                    <a:gd name="T26" fmla="*/ 2147483646 w 29495"/>
                    <a:gd name="T27" fmla="*/ 2147483646 h 29513"/>
                    <a:gd name="T28" fmla="*/ 2147483646 w 29495"/>
                    <a:gd name="T29" fmla="*/ 2147483646 h 29513"/>
                    <a:gd name="T30" fmla="*/ 2147483646 w 29495"/>
                    <a:gd name="T31" fmla="*/ 2147483646 h 29513"/>
                    <a:gd name="T32" fmla="*/ 2147483646 w 29495"/>
                    <a:gd name="T33" fmla="*/ 2147483646 h 29513"/>
                    <a:gd name="T34" fmla="*/ 2147483646 w 29495"/>
                    <a:gd name="T35" fmla="*/ 2147483646 h 29513"/>
                    <a:gd name="T36" fmla="*/ 2147483646 w 29495"/>
                    <a:gd name="T37" fmla="*/ 2147483646 h 29513"/>
                    <a:gd name="T38" fmla="*/ 2147483646 w 29495"/>
                    <a:gd name="T39" fmla="*/ 2147483646 h 29513"/>
                    <a:gd name="T40" fmla="*/ 2147483646 w 29495"/>
                    <a:gd name="T41" fmla="*/ 2147483646 h 29513"/>
                    <a:gd name="T42" fmla="*/ 2147483646 w 29495"/>
                    <a:gd name="T43" fmla="*/ 2147483646 h 29513"/>
                    <a:gd name="T44" fmla="*/ 2147483646 w 29495"/>
                    <a:gd name="T45" fmla="*/ 2147483646 h 29513"/>
                    <a:gd name="T46" fmla="*/ 2147483646 w 29495"/>
                    <a:gd name="T47" fmla="*/ 2147483646 h 29513"/>
                    <a:gd name="T48" fmla="*/ 2147483646 w 29495"/>
                    <a:gd name="T49" fmla="*/ 2147483646 h 29513"/>
                    <a:gd name="T50" fmla="*/ 2147483646 w 29495"/>
                    <a:gd name="T51" fmla="*/ 0 h 2951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352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8" name="Google Shape;4252;p27"/>
                <p:cNvSpPr>
                  <a:spLocks/>
                </p:cNvSpPr>
                <p:nvPr/>
              </p:nvSpPr>
              <p:spPr bwMode="auto">
                <a:xfrm>
                  <a:off x="5507200" y="2177950"/>
                  <a:ext cx="117825" cy="111425"/>
                </a:xfrm>
                <a:custGeom>
                  <a:avLst/>
                  <a:gdLst>
                    <a:gd name="T0" fmla="*/ 2147483646 w 4713"/>
                    <a:gd name="T1" fmla="*/ 2147483646 h 4457"/>
                    <a:gd name="T2" fmla="*/ 2147483646 w 4713"/>
                    <a:gd name="T3" fmla="*/ 2147483646 h 4457"/>
                    <a:gd name="T4" fmla="*/ 2147483646 w 4713"/>
                    <a:gd name="T5" fmla="*/ 2147483646 h 4457"/>
                    <a:gd name="T6" fmla="*/ 2147483646 w 4713"/>
                    <a:gd name="T7" fmla="*/ 2147483646 h 4457"/>
                    <a:gd name="T8" fmla="*/ 2147483646 w 4713"/>
                    <a:gd name="T9" fmla="*/ 9765625 h 4457"/>
                    <a:gd name="T10" fmla="*/ 2147483646 w 4713"/>
                    <a:gd name="T11" fmla="*/ 2147483646 h 4457"/>
                    <a:gd name="T12" fmla="*/ 2147483646 w 4713"/>
                    <a:gd name="T13" fmla="*/ 2147483646 h 4457"/>
                    <a:gd name="T14" fmla="*/ 2147483646 w 4713"/>
                    <a:gd name="T15" fmla="*/ 2147483646 h 4457"/>
                    <a:gd name="T16" fmla="*/ 2147483646 w 4713"/>
                    <a:gd name="T17" fmla="*/ 2147483646 h 4457"/>
                    <a:gd name="T18" fmla="*/ 2147483646 w 4713"/>
                    <a:gd name="T19" fmla="*/ 2147483646 h 4457"/>
                    <a:gd name="T20" fmla="*/ 2147483646 w 4713"/>
                    <a:gd name="T21" fmla="*/ 2147483646 h 4457"/>
                    <a:gd name="T22" fmla="*/ 2147483646 w 4713"/>
                    <a:gd name="T23" fmla="*/ 2147483646 h 4457"/>
                    <a:gd name="T24" fmla="*/ 2147483646 w 4713"/>
                    <a:gd name="T25" fmla="*/ 2147483646 h 4457"/>
                    <a:gd name="T26" fmla="*/ 2147483646 w 4713"/>
                    <a:gd name="T27" fmla="*/ 9765625 h 445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69" name="Google Shape;4253;p27"/>
                <p:cNvSpPr>
                  <a:spLocks/>
                </p:cNvSpPr>
                <p:nvPr/>
              </p:nvSpPr>
              <p:spPr bwMode="auto">
                <a:xfrm>
                  <a:off x="5638925" y="2279150"/>
                  <a:ext cx="161975" cy="97700"/>
                </a:xfrm>
                <a:custGeom>
                  <a:avLst/>
                  <a:gdLst>
                    <a:gd name="T0" fmla="*/ 2147483646 w 6479"/>
                    <a:gd name="T1" fmla="*/ 9765625 h 3908"/>
                    <a:gd name="T2" fmla="*/ 2147483646 w 6479"/>
                    <a:gd name="T3" fmla="*/ 2147483646 h 3908"/>
                    <a:gd name="T4" fmla="*/ 2147483646 w 6479"/>
                    <a:gd name="T5" fmla="*/ 2147483646 h 3908"/>
                    <a:gd name="T6" fmla="*/ 2147483646 w 6479"/>
                    <a:gd name="T7" fmla="*/ 2147483646 h 3908"/>
                    <a:gd name="T8" fmla="*/ 2147483646 w 6479"/>
                    <a:gd name="T9" fmla="*/ 2147483646 h 3908"/>
                    <a:gd name="T10" fmla="*/ 2147483646 w 6479"/>
                    <a:gd name="T11" fmla="*/ 2147483646 h 3908"/>
                    <a:gd name="T12" fmla="*/ 2147483646 w 6479"/>
                    <a:gd name="T13" fmla="*/ 2147483646 h 3908"/>
                    <a:gd name="T14" fmla="*/ 2147483646 w 6479"/>
                    <a:gd name="T15" fmla="*/ 322265625 h 3908"/>
                    <a:gd name="T16" fmla="*/ 2147483646 w 6479"/>
                    <a:gd name="T17" fmla="*/ 9765625 h 390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0" name="Google Shape;4254;p27"/>
                <p:cNvSpPr>
                  <a:spLocks/>
                </p:cNvSpPr>
                <p:nvPr/>
              </p:nvSpPr>
              <p:spPr bwMode="auto">
                <a:xfrm>
                  <a:off x="5642475" y="2086325"/>
                  <a:ext cx="104700" cy="103625"/>
                </a:xfrm>
                <a:custGeom>
                  <a:avLst/>
                  <a:gdLst>
                    <a:gd name="T0" fmla="*/ 2147483646 w 4188"/>
                    <a:gd name="T1" fmla="*/ 9765625 h 4145"/>
                    <a:gd name="T2" fmla="*/ 2147483646 w 4188"/>
                    <a:gd name="T3" fmla="*/ 546875000 h 4145"/>
                    <a:gd name="T4" fmla="*/ 2147483646 w 4188"/>
                    <a:gd name="T5" fmla="*/ 2147483646 h 4145"/>
                    <a:gd name="T6" fmla="*/ 2080078125 w 4188"/>
                    <a:gd name="T7" fmla="*/ 2147483646 h 4145"/>
                    <a:gd name="T8" fmla="*/ 2147483646 w 4188"/>
                    <a:gd name="T9" fmla="*/ 2147483646 h 4145"/>
                    <a:gd name="T10" fmla="*/ 2147483646 w 4188"/>
                    <a:gd name="T11" fmla="*/ 2147483646 h 4145"/>
                    <a:gd name="T12" fmla="*/ 2147483646 w 4188"/>
                    <a:gd name="T13" fmla="*/ 2147483646 h 4145"/>
                    <a:gd name="T14" fmla="*/ 2147483646 w 4188"/>
                    <a:gd name="T15" fmla="*/ 2147483646 h 4145"/>
                    <a:gd name="T16" fmla="*/ 2147483646 w 4188"/>
                    <a:gd name="T17" fmla="*/ 9765625 h 414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1" name="Google Shape;4255;p27"/>
                <p:cNvSpPr>
                  <a:spLocks/>
                </p:cNvSpPr>
                <p:nvPr/>
              </p:nvSpPr>
              <p:spPr bwMode="auto">
                <a:xfrm>
                  <a:off x="5449875" y="2023550"/>
                  <a:ext cx="91450" cy="133925"/>
                </a:xfrm>
                <a:custGeom>
                  <a:avLst/>
                  <a:gdLst>
                    <a:gd name="T0" fmla="*/ 2147483646 w 3658"/>
                    <a:gd name="T1" fmla="*/ 9765625 h 5357"/>
                    <a:gd name="T2" fmla="*/ 439453125 w 3658"/>
                    <a:gd name="T3" fmla="*/ 2147483646 h 5357"/>
                    <a:gd name="T4" fmla="*/ 2147483646 w 3658"/>
                    <a:gd name="T5" fmla="*/ 2147483646 h 5357"/>
                    <a:gd name="T6" fmla="*/ 2147483646 w 3658"/>
                    <a:gd name="T7" fmla="*/ 2147483646 h 5357"/>
                    <a:gd name="T8" fmla="*/ 2147483646 w 3658"/>
                    <a:gd name="T9" fmla="*/ 2147483646 h 5357"/>
                    <a:gd name="T10" fmla="*/ 2147483646 w 3658"/>
                    <a:gd name="T11" fmla="*/ 722656250 h 5357"/>
                    <a:gd name="T12" fmla="*/ 2147483646 w 3658"/>
                    <a:gd name="T13" fmla="*/ 9765625 h 53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2" name="Google Shape;4256;p27"/>
                <p:cNvSpPr>
                  <a:spLocks/>
                </p:cNvSpPr>
                <p:nvPr/>
              </p:nvSpPr>
              <p:spPr bwMode="auto">
                <a:xfrm>
                  <a:off x="5286850" y="2237300"/>
                  <a:ext cx="160350" cy="28050"/>
                </a:xfrm>
                <a:custGeom>
                  <a:avLst/>
                  <a:gdLst>
                    <a:gd name="T0" fmla="*/ 2147483646 w 6414"/>
                    <a:gd name="T1" fmla="*/ 9765625 h 1122"/>
                    <a:gd name="T2" fmla="*/ 2147483646 w 6414"/>
                    <a:gd name="T3" fmla="*/ 2147483646 h 1122"/>
                    <a:gd name="T4" fmla="*/ 2147483646 w 6414"/>
                    <a:gd name="T5" fmla="*/ 2147483646 h 1122"/>
                    <a:gd name="T6" fmla="*/ 2147483646 w 6414"/>
                    <a:gd name="T7" fmla="*/ 2147483646 h 1122"/>
                    <a:gd name="T8" fmla="*/ 2147483646 w 6414"/>
                    <a:gd name="T9" fmla="*/ 2147483646 h 1122"/>
                    <a:gd name="T10" fmla="*/ 2147483646 w 6414"/>
                    <a:gd name="T11" fmla="*/ 2147483646 h 1122"/>
                    <a:gd name="T12" fmla="*/ 2147483646 w 6414"/>
                    <a:gd name="T13" fmla="*/ 48828125 h 1122"/>
                    <a:gd name="T14" fmla="*/ 2147483646 w 6414"/>
                    <a:gd name="T15" fmla="*/ 9765625 h 112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3" name="Google Shape;4257;p27"/>
                <p:cNvSpPr>
                  <a:spLocks/>
                </p:cNvSpPr>
                <p:nvPr/>
              </p:nvSpPr>
              <p:spPr bwMode="auto">
                <a:xfrm>
                  <a:off x="5485500" y="2373875"/>
                  <a:ext cx="45525" cy="129325"/>
                </a:xfrm>
                <a:custGeom>
                  <a:avLst/>
                  <a:gdLst>
                    <a:gd name="T0" fmla="*/ 2147483646 w 1821"/>
                    <a:gd name="T1" fmla="*/ 0 h 5173"/>
                    <a:gd name="T2" fmla="*/ 2147483646 w 1821"/>
                    <a:gd name="T3" fmla="*/ 1318359375 h 5173"/>
                    <a:gd name="T4" fmla="*/ 175781250 w 1821"/>
                    <a:gd name="T5" fmla="*/ 2147483646 h 5173"/>
                    <a:gd name="T6" fmla="*/ 2147483646 w 1821"/>
                    <a:gd name="T7" fmla="*/ 2147483646 h 5173"/>
                    <a:gd name="T8" fmla="*/ 2147483646 w 1821"/>
                    <a:gd name="T9" fmla="*/ 2147483646 h 5173"/>
                    <a:gd name="T10" fmla="*/ 2147483646 w 1821"/>
                    <a:gd name="T11" fmla="*/ 2147483646 h 5173"/>
                    <a:gd name="T12" fmla="*/ 2147483646 w 1821"/>
                    <a:gd name="T13" fmla="*/ 0 h 51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4" name="Google Shape;4258;p27"/>
                <p:cNvSpPr>
                  <a:spLocks/>
                </p:cNvSpPr>
                <p:nvPr/>
              </p:nvSpPr>
              <p:spPr bwMode="auto">
                <a:xfrm>
                  <a:off x="5539125" y="2196375"/>
                  <a:ext cx="30425" cy="24350"/>
                </a:xfrm>
                <a:custGeom>
                  <a:avLst/>
                  <a:gdLst>
                    <a:gd name="T0" fmla="*/ 2147483646 w 1217"/>
                    <a:gd name="T1" fmla="*/ 0 h 974"/>
                    <a:gd name="T2" fmla="*/ 2147483646 w 1217"/>
                    <a:gd name="T3" fmla="*/ 2147483646 h 974"/>
                    <a:gd name="T4" fmla="*/ 2147483646 w 1217"/>
                    <a:gd name="T5" fmla="*/ 0 h 97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5" name="Google Shape;4259;p27"/>
                <p:cNvSpPr>
                  <a:spLocks/>
                </p:cNvSpPr>
                <p:nvPr/>
              </p:nvSpPr>
              <p:spPr bwMode="auto">
                <a:xfrm>
                  <a:off x="5525450" y="2221450"/>
                  <a:ext cx="31925" cy="25850"/>
                </a:xfrm>
                <a:custGeom>
                  <a:avLst/>
                  <a:gdLst>
                    <a:gd name="T0" fmla="*/ 2147483646 w 1277"/>
                    <a:gd name="T1" fmla="*/ 0 h 1034"/>
                    <a:gd name="T2" fmla="*/ 2147483646 w 1277"/>
                    <a:gd name="T3" fmla="*/ 2147483646 h 1034"/>
                    <a:gd name="T4" fmla="*/ 2147483646 w 1277"/>
                    <a:gd name="T5" fmla="*/ 0 h 103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6" name="Google Shape;4260;p27"/>
                <p:cNvSpPr>
                  <a:spLocks/>
                </p:cNvSpPr>
                <p:nvPr/>
              </p:nvSpPr>
              <p:spPr bwMode="auto">
                <a:xfrm>
                  <a:off x="5547475" y="2251225"/>
                  <a:ext cx="29575" cy="21800"/>
                </a:xfrm>
                <a:custGeom>
                  <a:avLst/>
                  <a:gdLst>
                    <a:gd name="T0" fmla="*/ 2147483646 w 1183"/>
                    <a:gd name="T1" fmla="*/ 0 h 872"/>
                    <a:gd name="T2" fmla="*/ 2147483646 w 1183"/>
                    <a:gd name="T3" fmla="*/ 546875000 h 872"/>
                    <a:gd name="T4" fmla="*/ 2147483646 w 1183"/>
                    <a:gd name="T5" fmla="*/ 839843750 h 872"/>
                    <a:gd name="T6" fmla="*/ 1191406250 w 1183"/>
                    <a:gd name="T7" fmla="*/ 2147483646 h 872"/>
                    <a:gd name="T8" fmla="*/ 2147483646 w 1183"/>
                    <a:gd name="T9" fmla="*/ 2147483646 h 872"/>
                    <a:gd name="T10" fmla="*/ 2147483646 w 1183"/>
                    <a:gd name="T11" fmla="*/ 2147483646 h 872"/>
                    <a:gd name="T12" fmla="*/ 2147483646 w 1183"/>
                    <a:gd name="T13" fmla="*/ 2147483646 h 872"/>
                    <a:gd name="T14" fmla="*/ 2147483646 w 1183"/>
                    <a:gd name="T15" fmla="*/ 0 h 8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7" name="Google Shape;4261;p27"/>
                <p:cNvSpPr>
                  <a:spLocks/>
                </p:cNvSpPr>
                <p:nvPr/>
              </p:nvSpPr>
              <p:spPr bwMode="auto">
                <a:xfrm>
                  <a:off x="5572550" y="2216900"/>
                  <a:ext cx="24350" cy="19000"/>
                </a:xfrm>
                <a:custGeom>
                  <a:avLst/>
                  <a:gdLst>
                    <a:gd name="T0" fmla="*/ 2147483646 w 974"/>
                    <a:gd name="T1" fmla="*/ 0 h 760"/>
                    <a:gd name="T2" fmla="*/ 2147483646 w 974"/>
                    <a:gd name="T3" fmla="*/ 2147483646 h 760"/>
                    <a:gd name="T4" fmla="*/ 2147483646 w 974"/>
                    <a:gd name="T5" fmla="*/ 0 h 76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8" name="Google Shape;4262;p27"/>
                <p:cNvSpPr>
                  <a:spLocks/>
                </p:cNvSpPr>
                <p:nvPr/>
              </p:nvSpPr>
              <p:spPr bwMode="auto">
                <a:xfrm>
                  <a:off x="5574075" y="2184975"/>
                  <a:ext cx="18275" cy="14450"/>
                </a:xfrm>
                <a:custGeom>
                  <a:avLst/>
                  <a:gdLst>
                    <a:gd name="T0" fmla="*/ 2147483646 w 731"/>
                    <a:gd name="T1" fmla="*/ 0 h 578"/>
                    <a:gd name="T2" fmla="*/ 2147483646 w 731"/>
                    <a:gd name="T3" fmla="*/ 2147483646 h 578"/>
                    <a:gd name="T4" fmla="*/ 2147483646 w 731"/>
                    <a:gd name="T5" fmla="*/ 0 h 57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79" name="Google Shape;4263;p27"/>
                <p:cNvSpPr>
                  <a:spLocks/>
                </p:cNvSpPr>
                <p:nvPr/>
              </p:nvSpPr>
              <p:spPr bwMode="auto">
                <a:xfrm>
                  <a:off x="5583200" y="2245775"/>
                  <a:ext cx="19025" cy="15200"/>
                </a:xfrm>
                <a:custGeom>
                  <a:avLst/>
                  <a:gdLst>
                    <a:gd name="T0" fmla="*/ 2147483646 w 761"/>
                    <a:gd name="T1" fmla="*/ 0 h 608"/>
                    <a:gd name="T2" fmla="*/ 2147483646 w 761"/>
                    <a:gd name="T3" fmla="*/ 2147483646 h 608"/>
                    <a:gd name="T4" fmla="*/ 2147483646 w 761"/>
                    <a:gd name="T5" fmla="*/ 0 h 60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48" name="Google Shape;4264;p27"/>
              <p:cNvGrpSpPr>
                <a:grpSpLocks/>
              </p:cNvGrpSpPr>
              <p:nvPr/>
            </p:nvGrpSpPr>
            <p:grpSpPr bwMode="auto"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252" name="Google Shape;4265;p27"/>
                <p:cNvSpPr>
                  <a:spLocks/>
                </p:cNvSpPr>
                <p:nvPr/>
              </p:nvSpPr>
              <p:spPr bwMode="auto">
                <a:xfrm>
                  <a:off x="6153875" y="3575250"/>
                  <a:ext cx="260675" cy="537575"/>
                </a:xfrm>
                <a:custGeom>
                  <a:avLst/>
                  <a:gdLst>
                    <a:gd name="T0" fmla="*/ 2147483646 w 10427"/>
                    <a:gd name="T1" fmla="*/ 0 h 21503"/>
                    <a:gd name="T2" fmla="*/ 2147483646 w 10427"/>
                    <a:gd name="T3" fmla="*/ 2147483646 h 21503"/>
                    <a:gd name="T4" fmla="*/ 2147483646 w 10427"/>
                    <a:gd name="T5" fmla="*/ 2147483646 h 21503"/>
                    <a:gd name="T6" fmla="*/ 2147483646 w 10427"/>
                    <a:gd name="T7" fmla="*/ 2147483646 h 21503"/>
                    <a:gd name="T8" fmla="*/ 2147483646 w 10427"/>
                    <a:gd name="T9" fmla="*/ 2147483646 h 21503"/>
                    <a:gd name="T10" fmla="*/ 2147483646 w 10427"/>
                    <a:gd name="T11" fmla="*/ 2147483646 h 21503"/>
                    <a:gd name="T12" fmla="*/ 2147483646 w 10427"/>
                    <a:gd name="T13" fmla="*/ 0 h 2150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3" name="Google Shape;4266;p27"/>
                <p:cNvSpPr>
                  <a:spLocks/>
                </p:cNvSpPr>
                <p:nvPr/>
              </p:nvSpPr>
              <p:spPr bwMode="auto">
                <a:xfrm>
                  <a:off x="5833200" y="3655975"/>
                  <a:ext cx="373125" cy="453825"/>
                </a:xfrm>
                <a:custGeom>
                  <a:avLst/>
                  <a:gdLst>
                    <a:gd name="T0" fmla="*/ 2147483646 w 14925"/>
                    <a:gd name="T1" fmla="*/ 0 h 18153"/>
                    <a:gd name="T2" fmla="*/ 2147483646 w 14925"/>
                    <a:gd name="T3" fmla="*/ 2147483646 h 18153"/>
                    <a:gd name="T4" fmla="*/ 2147483646 w 14925"/>
                    <a:gd name="T5" fmla="*/ 2147483646 h 18153"/>
                    <a:gd name="T6" fmla="*/ 2147483646 w 14925"/>
                    <a:gd name="T7" fmla="*/ 2147483646 h 18153"/>
                    <a:gd name="T8" fmla="*/ 2147483646 w 14925"/>
                    <a:gd name="T9" fmla="*/ 2147483646 h 18153"/>
                    <a:gd name="T10" fmla="*/ 2147483646 w 14925"/>
                    <a:gd name="T11" fmla="*/ 2147483646 h 18153"/>
                    <a:gd name="T12" fmla="*/ 2147483646 w 14925"/>
                    <a:gd name="T13" fmla="*/ 2147483646 h 18153"/>
                    <a:gd name="T14" fmla="*/ 2147483646 w 14925"/>
                    <a:gd name="T15" fmla="*/ 0 h 181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4" name="Google Shape;4267;p27"/>
                <p:cNvSpPr>
                  <a:spLocks/>
                </p:cNvSpPr>
                <p:nvPr/>
              </p:nvSpPr>
              <p:spPr bwMode="auto">
                <a:xfrm>
                  <a:off x="5672100" y="3969050"/>
                  <a:ext cx="535000" cy="248675"/>
                </a:xfrm>
                <a:custGeom>
                  <a:avLst/>
                  <a:gdLst>
                    <a:gd name="T0" fmla="*/ 2147483646 w 21400"/>
                    <a:gd name="T1" fmla="*/ 9765625 h 9947"/>
                    <a:gd name="T2" fmla="*/ 2147483646 w 21400"/>
                    <a:gd name="T3" fmla="*/ 361328125 h 9947"/>
                    <a:gd name="T4" fmla="*/ 2147483646 w 21400"/>
                    <a:gd name="T5" fmla="*/ 2147483646 h 9947"/>
                    <a:gd name="T6" fmla="*/ 2147483646 w 21400"/>
                    <a:gd name="T7" fmla="*/ 2147483646 h 9947"/>
                    <a:gd name="T8" fmla="*/ 2147483646 w 21400"/>
                    <a:gd name="T9" fmla="*/ 2147483646 h 9947"/>
                    <a:gd name="T10" fmla="*/ 2147483646 w 21400"/>
                    <a:gd name="T11" fmla="*/ 2147483646 h 9947"/>
                    <a:gd name="T12" fmla="*/ 2147483646 w 21400"/>
                    <a:gd name="T13" fmla="*/ 2147483646 h 9947"/>
                    <a:gd name="T14" fmla="*/ 2147483646 w 21400"/>
                    <a:gd name="T15" fmla="*/ 2147483646 h 9947"/>
                    <a:gd name="T16" fmla="*/ 2147483646 w 21400"/>
                    <a:gd name="T17" fmla="*/ 9765625 h 994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5" name="Google Shape;4268;p27"/>
                <p:cNvSpPr>
                  <a:spLocks/>
                </p:cNvSpPr>
                <p:nvPr/>
              </p:nvSpPr>
              <p:spPr bwMode="auto">
                <a:xfrm>
                  <a:off x="5842325" y="4110525"/>
                  <a:ext cx="361725" cy="431650"/>
                </a:xfrm>
                <a:custGeom>
                  <a:avLst/>
                  <a:gdLst>
                    <a:gd name="T0" fmla="*/ 2147483646 w 14469"/>
                    <a:gd name="T1" fmla="*/ 9765625 h 17266"/>
                    <a:gd name="T2" fmla="*/ 2147483646 w 14469"/>
                    <a:gd name="T3" fmla="*/ 2147483646 h 17266"/>
                    <a:gd name="T4" fmla="*/ 1191406250 w 14469"/>
                    <a:gd name="T5" fmla="*/ 2147483646 h 17266"/>
                    <a:gd name="T6" fmla="*/ 2147483646 w 14469"/>
                    <a:gd name="T7" fmla="*/ 2147483646 h 17266"/>
                    <a:gd name="T8" fmla="*/ 2147483646 w 14469"/>
                    <a:gd name="T9" fmla="*/ 2147483646 h 17266"/>
                    <a:gd name="T10" fmla="*/ 2147483646 w 14469"/>
                    <a:gd name="T11" fmla="*/ 2147483646 h 17266"/>
                    <a:gd name="T12" fmla="*/ 2147483646 w 14469"/>
                    <a:gd name="T13" fmla="*/ 2147483646 h 17266"/>
                    <a:gd name="T14" fmla="*/ 2147483646 w 14469"/>
                    <a:gd name="T15" fmla="*/ 9765625 h 1726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6" name="Google Shape;4269;p27"/>
                <p:cNvSpPr>
                  <a:spLocks/>
                </p:cNvSpPr>
                <p:nvPr/>
              </p:nvSpPr>
              <p:spPr bwMode="auto">
                <a:xfrm>
                  <a:off x="6111325" y="4113575"/>
                  <a:ext cx="257625" cy="497000"/>
                </a:xfrm>
                <a:custGeom>
                  <a:avLst/>
                  <a:gdLst>
                    <a:gd name="T0" fmla="*/ 2147483646 w 10305"/>
                    <a:gd name="T1" fmla="*/ 0 h 19880"/>
                    <a:gd name="T2" fmla="*/ 2147483646 w 10305"/>
                    <a:gd name="T3" fmla="*/ 2147483646 h 19880"/>
                    <a:gd name="T4" fmla="*/ 2147483646 w 10305"/>
                    <a:gd name="T5" fmla="*/ 2147483646 h 19880"/>
                    <a:gd name="T6" fmla="*/ 2147483646 w 10305"/>
                    <a:gd name="T7" fmla="*/ 2147483646 h 19880"/>
                    <a:gd name="T8" fmla="*/ 2147483646 w 10305"/>
                    <a:gd name="T9" fmla="*/ 2147483646 h 19880"/>
                    <a:gd name="T10" fmla="*/ 2147483646 w 10305"/>
                    <a:gd name="T11" fmla="*/ 2147483646 h 19880"/>
                    <a:gd name="T12" fmla="*/ 2147483646 w 10305"/>
                    <a:gd name="T13" fmla="*/ 2147483646 h 19880"/>
                    <a:gd name="T14" fmla="*/ 2147483646 w 10305"/>
                    <a:gd name="T15" fmla="*/ 0 h 198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7" name="Google Shape;4270;p27"/>
                <p:cNvSpPr>
                  <a:spLocks/>
                </p:cNvSpPr>
                <p:nvPr/>
              </p:nvSpPr>
              <p:spPr bwMode="auto">
                <a:xfrm>
                  <a:off x="6204025" y="3782450"/>
                  <a:ext cx="489400" cy="340275"/>
                </a:xfrm>
                <a:custGeom>
                  <a:avLst/>
                  <a:gdLst>
                    <a:gd name="T0" fmla="*/ 2147483646 w 19576"/>
                    <a:gd name="T1" fmla="*/ 0 h 13611"/>
                    <a:gd name="T2" fmla="*/ 2147483646 w 19576"/>
                    <a:gd name="T3" fmla="*/ 2147483646 h 13611"/>
                    <a:gd name="T4" fmla="*/ 9765625 w 19576"/>
                    <a:gd name="T5" fmla="*/ 2147483646 h 13611"/>
                    <a:gd name="T6" fmla="*/ 2147483646 w 19576"/>
                    <a:gd name="T7" fmla="*/ 2147483646 h 13611"/>
                    <a:gd name="T8" fmla="*/ 2147483646 w 19576"/>
                    <a:gd name="T9" fmla="*/ 2147483646 h 13611"/>
                    <a:gd name="T10" fmla="*/ 2147483646 w 19576"/>
                    <a:gd name="T11" fmla="*/ 2147483646 h 13611"/>
                    <a:gd name="T12" fmla="*/ 2147483646 w 19576"/>
                    <a:gd name="T13" fmla="*/ 0 h 1361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8" name="Google Shape;4271;p27"/>
                <p:cNvSpPr>
                  <a:spLocks/>
                </p:cNvSpPr>
                <p:nvPr/>
              </p:nvSpPr>
              <p:spPr bwMode="auto">
                <a:xfrm>
                  <a:off x="6199475" y="4018125"/>
                  <a:ext cx="527375" cy="218800"/>
                </a:xfrm>
                <a:custGeom>
                  <a:avLst/>
                  <a:gdLst>
                    <a:gd name="T0" fmla="*/ 2147483646 w 21095"/>
                    <a:gd name="T1" fmla="*/ 0 h 8752"/>
                    <a:gd name="T2" fmla="*/ 0 w 21095"/>
                    <a:gd name="T3" fmla="*/ 2147483646 h 8752"/>
                    <a:gd name="T4" fmla="*/ 2147483646 w 21095"/>
                    <a:gd name="T5" fmla="*/ 2147483646 h 8752"/>
                    <a:gd name="T6" fmla="*/ 2147483646 w 21095"/>
                    <a:gd name="T7" fmla="*/ 2147483646 h 8752"/>
                    <a:gd name="T8" fmla="*/ 2147483646 w 21095"/>
                    <a:gd name="T9" fmla="*/ 2147483646 h 8752"/>
                    <a:gd name="T10" fmla="*/ 2147483646 w 21095"/>
                    <a:gd name="T11" fmla="*/ 2147483646 h 8752"/>
                    <a:gd name="T12" fmla="*/ 2147483646 w 21095"/>
                    <a:gd name="T13" fmla="*/ 2147483646 h 8752"/>
                    <a:gd name="T14" fmla="*/ 2147483646 w 21095"/>
                    <a:gd name="T15" fmla="*/ 2147483646 h 8752"/>
                    <a:gd name="T16" fmla="*/ 2147483646 w 21095"/>
                    <a:gd name="T17" fmla="*/ 0 h 875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9" name="Google Shape;4272;p27"/>
                <p:cNvSpPr>
                  <a:spLocks/>
                </p:cNvSpPr>
                <p:nvPr/>
              </p:nvSpPr>
              <p:spPr bwMode="auto">
                <a:xfrm>
                  <a:off x="6207075" y="4122350"/>
                  <a:ext cx="424050" cy="360500"/>
                </a:xfrm>
                <a:custGeom>
                  <a:avLst/>
                  <a:gdLst>
                    <a:gd name="T0" fmla="*/ 2147483646 w 16962"/>
                    <a:gd name="T1" fmla="*/ 9765625 h 14420"/>
                    <a:gd name="T2" fmla="*/ 0 w 16962"/>
                    <a:gd name="T3" fmla="*/ 732421875 h 14420"/>
                    <a:gd name="T4" fmla="*/ 2147483646 w 16962"/>
                    <a:gd name="T5" fmla="*/ 2147483646 h 14420"/>
                    <a:gd name="T6" fmla="*/ 2147483646 w 16962"/>
                    <a:gd name="T7" fmla="*/ 2147483646 h 14420"/>
                    <a:gd name="T8" fmla="*/ 2147483646 w 16962"/>
                    <a:gd name="T9" fmla="*/ 2147483646 h 14420"/>
                    <a:gd name="T10" fmla="*/ 2147483646 w 16962"/>
                    <a:gd name="T11" fmla="*/ 2147483646 h 14420"/>
                    <a:gd name="T12" fmla="*/ 2147483646 w 16962"/>
                    <a:gd name="T13" fmla="*/ 2147483646 h 14420"/>
                    <a:gd name="T14" fmla="*/ 2147483646 w 16962"/>
                    <a:gd name="T15" fmla="*/ 2147483646 h 14420"/>
                    <a:gd name="T16" fmla="*/ 2147483646 w 16962"/>
                    <a:gd name="T17" fmla="*/ 9765625 h 144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49" name="Google Shape;4273;p27"/>
              <p:cNvGrpSpPr>
                <a:grpSpLocks/>
              </p:cNvGrpSpPr>
              <p:nvPr/>
            </p:nvGrpSpPr>
            <p:grpSpPr bwMode="auto"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36" name="Google Shape;4274;p27"/>
                <p:cNvSpPr>
                  <a:spLocks/>
                </p:cNvSpPr>
                <p:nvPr/>
              </p:nvSpPr>
              <p:spPr bwMode="auto">
                <a:xfrm>
                  <a:off x="1734750" y="627100"/>
                  <a:ext cx="127600" cy="161425"/>
                </a:xfrm>
                <a:custGeom>
                  <a:avLst/>
                  <a:gdLst>
                    <a:gd name="T0" fmla="*/ 2147483646 w 5104"/>
                    <a:gd name="T1" fmla="*/ 0 h 6457"/>
                    <a:gd name="T2" fmla="*/ 2147483646 w 5104"/>
                    <a:gd name="T3" fmla="*/ 2147483646 h 6457"/>
                    <a:gd name="T4" fmla="*/ 2147483646 w 5104"/>
                    <a:gd name="T5" fmla="*/ 2147483646 h 6457"/>
                    <a:gd name="T6" fmla="*/ 2147483646 w 5104"/>
                    <a:gd name="T7" fmla="*/ 2147483646 h 6457"/>
                    <a:gd name="T8" fmla="*/ 2147483646 w 5104"/>
                    <a:gd name="T9" fmla="*/ 2147483646 h 6457"/>
                    <a:gd name="T10" fmla="*/ 2147483646 w 5104"/>
                    <a:gd name="T11" fmla="*/ 2147483646 h 6457"/>
                    <a:gd name="T12" fmla="*/ 2147483646 w 5104"/>
                    <a:gd name="T13" fmla="*/ 0 h 64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7" name="Google Shape;4275;p27"/>
                <p:cNvSpPr>
                  <a:spLocks/>
                </p:cNvSpPr>
                <p:nvPr/>
              </p:nvSpPr>
              <p:spPr bwMode="auto">
                <a:xfrm>
                  <a:off x="1865675" y="683675"/>
                  <a:ext cx="165975" cy="101750"/>
                </a:xfrm>
                <a:custGeom>
                  <a:avLst/>
                  <a:gdLst>
                    <a:gd name="T0" fmla="*/ 2147483646 w 6639"/>
                    <a:gd name="T1" fmla="*/ 0 h 4070"/>
                    <a:gd name="T2" fmla="*/ 2147483646 w 6639"/>
                    <a:gd name="T3" fmla="*/ 2147483646 h 4070"/>
                    <a:gd name="T4" fmla="*/ 0 w 6639"/>
                    <a:gd name="T5" fmla="*/ 2147483646 h 4070"/>
                    <a:gd name="T6" fmla="*/ 2147483646 w 6639"/>
                    <a:gd name="T7" fmla="*/ 2147483646 h 4070"/>
                    <a:gd name="T8" fmla="*/ 2147483646 w 6639"/>
                    <a:gd name="T9" fmla="*/ 2147483646 h 4070"/>
                    <a:gd name="T10" fmla="*/ 2147483646 w 6639"/>
                    <a:gd name="T11" fmla="*/ 2147483646 h 4070"/>
                    <a:gd name="T12" fmla="*/ 2147483646 w 6639"/>
                    <a:gd name="T13" fmla="*/ 2147483646 h 4070"/>
                    <a:gd name="T14" fmla="*/ 2147483646 w 6639"/>
                    <a:gd name="T15" fmla="*/ 234375000 h 4070"/>
                    <a:gd name="T16" fmla="*/ 2147483646 w 6639"/>
                    <a:gd name="T17" fmla="*/ 0 h 40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8" name="Google Shape;4276;p27"/>
                <p:cNvSpPr>
                  <a:spLocks/>
                </p:cNvSpPr>
                <p:nvPr/>
              </p:nvSpPr>
              <p:spPr bwMode="auto">
                <a:xfrm>
                  <a:off x="1664700" y="736275"/>
                  <a:ext cx="171800" cy="159825"/>
                </a:xfrm>
                <a:custGeom>
                  <a:avLst/>
                  <a:gdLst>
                    <a:gd name="T0" fmla="*/ 2147483646 w 6872"/>
                    <a:gd name="T1" fmla="*/ 0 h 6393"/>
                    <a:gd name="T2" fmla="*/ 2147483646 w 6872"/>
                    <a:gd name="T3" fmla="*/ 214843750 h 6393"/>
                    <a:gd name="T4" fmla="*/ 332031250 w 6872"/>
                    <a:gd name="T5" fmla="*/ 2147483646 h 6393"/>
                    <a:gd name="T6" fmla="*/ 2147483646 w 6872"/>
                    <a:gd name="T7" fmla="*/ 2147483646 h 6393"/>
                    <a:gd name="T8" fmla="*/ 2147483646 w 6872"/>
                    <a:gd name="T9" fmla="*/ 2147483646 h 6393"/>
                    <a:gd name="T10" fmla="*/ 2147483646 w 6872"/>
                    <a:gd name="T11" fmla="*/ 2147483646 h 6393"/>
                    <a:gd name="T12" fmla="*/ 2147483646 w 6872"/>
                    <a:gd name="T13" fmla="*/ 2147483646 h 6393"/>
                    <a:gd name="T14" fmla="*/ 2147483646 w 6872"/>
                    <a:gd name="T15" fmla="*/ 0 h 639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9" name="Google Shape;4277;p27"/>
                <p:cNvSpPr>
                  <a:spLocks/>
                </p:cNvSpPr>
                <p:nvPr/>
              </p:nvSpPr>
              <p:spPr bwMode="auto">
                <a:xfrm>
                  <a:off x="1832325" y="796850"/>
                  <a:ext cx="227675" cy="101800"/>
                </a:xfrm>
                <a:custGeom>
                  <a:avLst/>
                  <a:gdLst>
                    <a:gd name="T0" fmla="*/ 2147483646 w 9107"/>
                    <a:gd name="T1" fmla="*/ 0 h 4072"/>
                    <a:gd name="T2" fmla="*/ 2147483646 w 9107"/>
                    <a:gd name="T3" fmla="*/ 2147483646 h 4072"/>
                    <a:gd name="T4" fmla="*/ 0 w 9107"/>
                    <a:gd name="T5" fmla="*/ 2147483646 h 4072"/>
                    <a:gd name="T6" fmla="*/ 2147483646 w 9107"/>
                    <a:gd name="T7" fmla="*/ 2147483646 h 4072"/>
                    <a:gd name="T8" fmla="*/ 2147483646 w 9107"/>
                    <a:gd name="T9" fmla="*/ 2147483646 h 4072"/>
                    <a:gd name="T10" fmla="*/ 2147483646 w 9107"/>
                    <a:gd name="T11" fmla="*/ 2147483646 h 4072"/>
                    <a:gd name="T12" fmla="*/ 2147483646 w 9107"/>
                    <a:gd name="T13" fmla="*/ 2147483646 h 4072"/>
                    <a:gd name="T14" fmla="*/ 2147483646 w 9107"/>
                    <a:gd name="T15" fmla="*/ 2147483646 h 4072"/>
                    <a:gd name="T16" fmla="*/ 2147483646 w 9107"/>
                    <a:gd name="T17" fmla="*/ 0 h 40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0" name="Google Shape;4278;p27"/>
                <p:cNvSpPr>
                  <a:spLocks/>
                </p:cNvSpPr>
                <p:nvPr/>
              </p:nvSpPr>
              <p:spPr bwMode="auto">
                <a:xfrm>
                  <a:off x="1611325" y="872625"/>
                  <a:ext cx="204325" cy="129400"/>
                </a:xfrm>
                <a:custGeom>
                  <a:avLst/>
                  <a:gdLst>
                    <a:gd name="T0" fmla="*/ 2147483646 w 8173"/>
                    <a:gd name="T1" fmla="*/ 9765625 h 5176"/>
                    <a:gd name="T2" fmla="*/ 2147483646 w 8173"/>
                    <a:gd name="T3" fmla="*/ 48828125 h 5176"/>
                    <a:gd name="T4" fmla="*/ 2147483646 w 8173"/>
                    <a:gd name="T5" fmla="*/ 2147483646 h 5176"/>
                    <a:gd name="T6" fmla="*/ 1630859375 w 8173"/>
                    <a:gd name="T7" fmla="*/ 2147483646 h 5176"/>
                    <a:gd name="T8" fmla="*/ 2147483646 w 8173"/>
                    <a:gd name="T9" fmla="*/ 2147483646 h 5176"/>
                    <a:gd name="T10" fmla="*/ 2147483646 w 8173"/>
                    <a:gd name="T11" fmla="*/ 2147483646 h 5176"/>
                    <a:gd name="T12" fmla="*/ 2147483646 w 8173"/>
                    <a:gd name="T13" fmla="*/ 2147483646 h 5176"/>
                    <a:gd name="T14" fmla="*/ 2147483646 w 8173"/>
                    <a:gd name="T15" fmla="*/ 9765625 h 51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1" name="Google Shape;4279;p27"/>
                <p:cNvSpPr>
                  <a:spLocks/>
                </p:cNvSpPr>
                <p:nvPr/>
              </p:nvSpPr>
              <p:spPr bwMode="auto">
                <a:xfrm>
                  <a:off x="1814800" y="929450"/>
                  <a:ext cx="210175" cy="82125"/>
                </a:xfrm>
                <a:custGeom>
                  <a:avLst/>
                  <a:gdLst>
                    <a:gd name="T0" fmla="*/ 2147483646 w 8407"/>
                    <a:gd name="T1" fmla="*/ 0 h 3285"/>
                    <a:gd name="T2" fmla="*/ 2147483646 w 8407"/>
                    <a:gd name="T3" fmla="*/ 2147483646 h 3285"/>
                    <a:gd name="T4" fmla="*/ 9765625 w 8407"/>
                    <a:gd name="T5" fmla="*/ 2147483646 h 3285"/>
                    <a:gd name="T6" fmla="*/ 2147483646 w 8407"/>
                    <a:gd name="T7" fmla="*/ 2147483646 h 3285"/>
                    <a:gd name="T8" fmla="*/ 2147483646 w 8407"/>
                    <a:gd name="T9" fmla="*/ 2147483646 h 3285"/>
                    <a:gd name="T10" fmla="*/ 2147483646 w 8407"/>
                    <a:gd name="T11" fmla="*/ 2147483646 h 3285"/>
                    <a:gd name="T12" fmla="*/ 2147483646 w 8407"/>
                    <a:gd name="T13" fmla="*/ 2147483646 h 3285"/>
                    <a:gd name="T14" fmla="*/ 2147483646 w 8407"/>
                    <a:gd name="T15" fmla="*/ 2147483646 h 3285"/>
                    <a:gd name="T16" fmla="*/ 2147483646 w 8407"/>
                    <a:gd name="T17" fmla="*/ 1953125000 h 3285"/>
                    <a:gd name="T18" fmla="*/ 2147483646 w 8407"/>
                    <a:gd name="T19" fmla="*/ 0 h 328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2" name="Google Shape;4280;p27"/>
                <p:cNvSpPr>
                  <a:spLocks/>
                </p:cNvSpPr>
                <p:nvPr/>
              </p:nvSpPr>
              <p:spPr bwMode="auto">
                <a:xfrm>
                  <a:off x="1587150" y="996275"/>
                  <a:ext cx="219325" cy="80125"/>
                </a:xfrm>
                <a:custGeom>
                  <a:avLst/>
                  <a:gdLst>
                    <a:gd name="T0" fmla="*/ 2147483646 w 8773"/>
                    <a:gd name="T1" fmla="*/ 0 h 3205"/>
                    <a:gd name="T2" fmla="*/ 2147483646 w 8773"/>
                    <a:gd name="T3" fmla="*/ 605468750 h 3205"/>
                    <a:gd name="T4" fmla="*/ 2147483646 w 8773"/>
                    <a:gd name="T5" fmla="*/ 2147483646 h 3205"/>
                    <a:gd name="T6" fmla="*/ 2147483646 w 8773"/>
                    <a:gd name="T7" fmla="*/ 2147483646 h 3205"/>
                    <a:gd name="T8" fmla="*/ 2147483646 w 8773"/>
                    <a:gd name="T9" fmla="*/ 2147483646 h 3205"/>
                    <a:gd name="T10" fmla="*/ 2147483646 w 8773"/>
                    <a:gd name="T11" fmla="*/ 2147483646 h 3205"/>
                    <a:gd name="T12" fmla="*/ 2147483646 w 8773"/>
                    <a:gd name="T13" fmla="*/ 2147483646 h 3205"/>
                    <a:gd name="T14" fmla="*/ 2147483646 w 8773"/>
                    <a:gd name="T15" fmla="*/ 2147483646 h 3205"/>
                    <a:gd name="T16" fmla="*/ 2147483646 w 8773"/>
                    <a:gd name="T17" fmla="*/ 0 h 320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3" name="Google Shape;4281;p27"/>
                <p:cNvSpPr>
                  <a:spLocks/>
                </p:cNvSpPr>
                <p:nvPr/>
              </p:nvSpPr>
              <p:spPr bwMode="auto">
                <a:xfrm>
                  <a:off x="1806450" y="1034700"/>
                  <a:ext cx="196000" cy="64950"/>
                </a:xfrm>
                <a:custGeom>
                  <a:avLst/>
                  <a:gdLst>
                    <a:gd name="T0" fmla="*/ 2147483646 w 7840"/>
                    <a:gd name="T1" fmla="*/ 9765625 h 2598"/>
                    <a:gd name="T2" fmla="*/ 9765625 w 7840"/>
                    <a:gd name="T3" fmla="*/ 2147483646 h 2598"/>
                    <a:gd name="T4" fmla="*/ 2147483646 w 7840"/>
                    <a:gd name="T5" fmla="*/ 2147483646 h 2598"/>
                    <a:gd name="T6" fmla="*/ 2147483646 w 7840"/>
                    <a:gd name="T7" fmla="*/ 2147483646 h 2598"/>
                    <a:gd name="T8" fmla="*/ 2147483646 w 7840"/>
                    <a:gd name="T9" fmla="*/ 2147483646 h 2598"/>
                    <a:gd name="T10" fmla="*/ 2147483646 w 7840"/>
                    <a:gd name="T11" fmla="*/ 2147483646 h 2598"/>
                    <a:gd name="T12" fmla="*/ 2147483646 w 7840"/>
                    <a:gd name="T13" fmla="*/ 2147483646 h 2598"/>
                    <a:gd name="T14" fmla="*/ 2147483646 w 7840"/>
                    <a:gd name="T15" fmla="*/ 9765625 h 259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4" name="Google Shape;4282;p27"/>
                <p:cNvSpPr>
                  <a:spLocks/>
                </p:cNvSpPr>
                <p:nvPr/>
              </p:nvSpPr>
              <p:spPr bwMode="auto">
                <a:xfrm>
                  <a:off x="1574625" y="1125475"/>
                  <a:ext cx="221025" cy="83125"/>
                </a:xfrm>
                <a:custGeom>
                  <a:avLst/>
                  <a:gdLst>
                    <a:gd name="T0" fmla="*/ 2147483646 w 8841"/>
                    <a:gd name="T1" fmla="*/ 9765625 h 3325"/>
                    <a:gd name="T2" fmla="*/ 2147483646 w 8841"/>
                    <a:gd name="T3" fmla="*/ 1611328125 h 3325"/>
                    <a:gd name="T4" fmla="*/ 654296875 w 8841"/>
                    <a:gd name="T5" fmla="*/ 2147483646 h 3325"/>
                    <a:gd name="T6" fmla="*/ 2147483646 w 8841"/>
                    <a:gd name="T7" fmla="*/ 2147483646 h 3325"/>
                    <a:gd name="T8" fmla="*/ 2147483646 w 8841"/>
                    <a:gd name="T9" fmla="*/ 2147483646 h 3325"/>
                    <a:gd name="T10" fmla="*/ 2147483646 w 8841"/>
                    <a:gd name="T11" fmla="*/ 2147483646 h 3325"/>
                    <a:gd name="T12" fmla="*/ 2147483646 w 8841"/>
                    <a:gd name="T13" fmla="*/ 2147483646 h 3325"/>
                    <a:gd name="T14" fmla="*/ 2147483646 w 8841"/>
                    <a:gd name="T15" fmla="*/ 2147483646 h 3325"/>
                    <a:gd name="T16" fmla="*/ 2147483646 w 8841"/>
                    <a:gd name="T17" fmla="*/ 9765625 h 33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5" name="Google Shape;4283;p27"/>
                <p:cNvSpPr>
                  <a:spLocks/>
                </p:cNvSpPr>
                <p:nvPr/>
              </p:nvSpPr>
              <p:spPr bwMode="auto">
                <a:xfrm>
                  <a:off x="1798125" y="1125650"/>
                  <a:ext cx="245200" cy="92000"/>
                </a:xfrm>
                <a:custGeom>
                  <a:avLst/>
                  <a:gdLst>
                    <a:gd name="T0" fmla="*/ 2147483646 w 9808"/>
                    <a:gd name="T1" fmla="*/ 0 h 3680"/>
                    <a:gd name="T2" fmla="*/ 0 w 9808"/>
                    <a:gd name="T3" fmla="*/ 2147483646 h 3680"/>
                    <a:gd name="T4" fmla="*/ 2147483646 w 9808"/>
                    <a:gd name="T5" fmla="*/ 2147483646 h 3680"/>
                    <a:gd name="T6" fmla="*/ 2147483646 w 9808"/>
                    <a:gd name="T7" fmla="*/ 2147483646 h 3680"/>
                    <a:gd name="T8" fmla="*/ 2147483646 w 9808"/>
                    <a:gd name="T9" fmla="*/ 2147483646 h 3680"/>
                    <a:gd name="T10" fmla="*/ 2147483646 w 9808"/>
                    <a:gd name="T11" fmla="*/ 2147483646 h 3680"/>
                    <a:gd name="T12" fmla="*/ 2147483646 w 9808"/>
                    <a:gd name="T13" fmla="*/ 566406250 h 3680"/>
                    <a:gd name="T14" fmla="*/ 2147483646 w 9808"/>
                    <a:gd name="T15" fmla="*/ 0 h 36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6" name="Google Shape;4284;p27"/>
                <p:cNvSpPr>
                  <a:spLocks/>
                </p:cNvSpPr>
                <p:nvPr/>
              </p:nvSpPr>
              <p:spPr bwMode="auto">
                <a:xfrm>
                  <a:off x="1544600" y="1233400"/>
                  <a:ext cx="248550" cy="105475"/>
                </a:xfrm>
                <a:custGeom>
                  <a:avLst/>
                  <a:gdLst>
                    <a:gd name="T0" fmla="*/ 2147483646 w 9942"/>
                    <a:gd name="T1" fmla="*/ 0 h 4219"/>
                    <a:gd name="T2" fmla="*/ 2147483646 w 9942"/>
                    <a:gd name="T3" fmla="*/ 2128906250 h 4219"/>
                    <a:gd name="T4" fmla="*/ 9765625 w 9942"/>
                    <a:gd name="T5" fmla="*/ 2147483646 h 4219"/>
                    <a:gd name="T6" fmla="*/ 2147483646 w 9942"/>
                    <a:gd name="T7" fmla="*/ 2147483646 h 4219"/>
                    <a:gd name="T8" fmla="*/ 2147483646 w 9942"/>
                    <a:gd name="T9" fmla="*/ 2147483646 h 4219"/>
                    <a:gd name="T10" fmla="*/ 2147483646 w 9942"/>
                    <a:gd name="T11" fmla="*/ 2147483646 h 4219"/>
                    <a:gd name="T12" fmla="*/ 2147483646 w 9942"/>
                    <a:gd name="T13" fmla="*/ 2147483646 h 4219"/>
                    <a:gd name="T14" fmla="*/ 2147483646 w 9942"/>
                    <a:gd name="T15" fmla="*/ 0 h 42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7" name="Google Shape;4285;p27"/>
                <p:cNvSpPr>
                  <a:spLocks/>
                </p:cNvSpPr>
                <p:nvPr/>
              </p:nvSpPr>
              <p:spPr bwMode="auto">
                <a:xfrm>
                  <a:off x="1793125" y="1242675"/>
                  <a:ext cx="243525" cy="91350"/>
                </a:xfrm>
                <a:custGeom>
                  <a:avLst/>
                  <a:gdLst>
                    <a:gd name="T0" fmla="*/ 2147483646 w 9741"/>
                    <a:gd name="T1" fmla="*/ 0 h 3654"/>
                    <a:gd name="T2" fmla="*/ 0 w 9741"/>
                    <a:gd name="T3" fmla="*/ 2147483646 h 3654"/>
                    <a:gd name="T4" fmla="*/ 2147483646 w 9741"/>
                    <a:gd name="T5" fmla="*/ 2147483646 h 3654"/>
                    <a:gd name="T6" fmla="*/ 2147483646 w 9741"/>
                    <a:gd name="T7" fmla="*/ 2147483646 h 3654"/>
                    <a:gd name="T8" fmla="*/ 2147483646 w 9741"/>
                    <a:gd name="T9" fmla="*/ 2147483646 h 3654"/>
                    <a:gd name="T10" fmla="*/ 2147483646 w 9741"/>
                    <a:gd name="T11" fmla="*/ 2147483646 h 3654"/>
                    <a:gd name="T12" fmla="*/ 2147483646 w 9741"/>
                    <a:gd name="T13" fmla="*/ 2147483646 h 3654"/>
                    <a:gd name="T14" fmla="*/ 2147483646 w 9741"/>
                    <a:gd name="T15" fmla="*/ 2147483646 h 3654"/>
                    <a:gd name="T16" fmla="*/ 2147483646 w 9741"/>
                    <a:gd name="T17" fmla="*/ 126953125 h 3654"/>
                    <a:gd name="T18" fmla="*/ 2147483646 w 9741"/>
                    <a:gd name="T19" fmla="*/ 0 h 36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8" name="Google Shape;4286;p27"/>
                <p:cNvSpPr>
                  <a:spLocks/>
                </p:cNvSpPr>
                <p:nvPr/>
              </p:nvSpPr>
              <p:spPr bwMode="auto">
                <a:xfrm>
                  <a:off x="1535425" y="1378150"/>
                  <a:ext cx="262725" cy="104800"/>
                </a:xfrm>
                <a:custGeom>
                  <a:avLst/>
                  <a:gdLst>
                    <a:gd name="T0" fmla="*/ 2147483646 w 10509"/>
                    <a:gd name="T1" fmla="*/ 9765625 h 4192"/>
                    <a:gd name="T2" fmla="*/ 2147483646 w 10509"/>
                    <a:gd name="T3" fmla="*/ 2147483646 h 4192"/>
                    <a:gd name="T4" fmla="*/ 9765625 w 10509"/>
                    <a:gd name="T5" fmla="*/ 2147483646 h 4192"/>
                    <a:gd name="T6" fmla="*/ 2147483646 w 10509"/>
                    <a:gd name="T7" fmla="*/ 2147483646 h 4192"/>
                    <a:gd name="T8" fmla="*/ 2147483646 w 10509"/>
                    <a:gd name="T9" fmla="*/ 2147483646 h 4192"/>
                    <a:gd name="T10" fmla="*/ 2147483646 w 10509"/>
                    <a:gd name="T11" fmla="*/ 2147483646 h 4192"/>
                    <a:gd name="T12" fmla="*/ 2147483646 w 10509"/>
                    <a:gd name="T13" fmla="*/ 2147483646 h 4192"/>
                    <a:gd name="T14" fmla="*/ 2147483646 w 10509"/>
                    <a:gd name="T15" fmla="*/ 9765625 h 419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49" name="Google Shape;4287;p27"/>
                <p:cNvSpPr>
                  <a:spLocks/>
                </p:cNvSpPr>
                <p:nvPr/>
              </p:nvSpPr>
              <p:spPr bwMode="auto">
                <a:xfrm>
                  <a:off x="1795625" y="1351125"/>
                  <a:ext cx="249375" cy="118975"/>
                </a:xfrm>
                <a:custGeom>
                  <a:avLst/>
                  <a:gdLst>
                    <a:gd name="T0" fmla="*/ 2147483646 w 9975"/>
                    <a:gd name="T1" fmla="*/ 0 h 4759"/>
                    <a:gd name="T2" fmla="*/ 2147483646 w 9975"/>
                    <a:gd name="T3" fmla="*/ 117187500 h 4759"/>
                    <a:gd name="T4" fmla="*/ 0 w 9975"/>
                    <a:gd name="T5" fmla="*/ 2147483646 h 4759"/>
                    <a:gd name="T6" fmla="*/ 2147483646 w 9975"/>
                    <a:gd name="T7" fmla="*/ 2147483646 h 4759"/>
                    <a:gd name="T8" fmla="*/ 2147483646 w 9975"/>
                    <a:gd name="T9" fmla="*/ 2147483646 h 4759"/>
                    <a:gd name="T10" fmla="*/ 2147483646 w 9975"/>
                    <a:gd name="T11" fmla="*/ 2147483646 h 4759"/>
                    <a:gd name="T12" fmla="*/ 2147483646 w 9975"/>
                    <a:gd name="T13" fmla="*/ 2147483646 h 4759"/>
                    <a:gd name="T14" fmla="*/ 2147483646 w 9975"/>
                    <a:gd name="T15" fmla="*/ 0 h 47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0" name="Google Shape;4288;p27"/>
                <p:cNvSpPr/>
                <p:nvPr/>
              </p:nvSpPr>
              <p:spPr>
                <a:xfrm>
                  <a:off x="1788016" y="591168"/>
                  <a:ext cx="139205" cy="1175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51" name="Google Shape;4289;p27"/>
                <p:cNvSpPr>
                  <a:spLocks/>
                </p:cNvSpPr>
                <p:nvPr/>
              </p:nvSpPr>
              <p:spPr bwMode="auto">
                <a:xfrm>
                  <a:off x="1879850" y="492925"/>
                  <a:ext cx="124275" cy="185525"/>
                </a:xfrm>
                <a:custGeom>
                  <a:avLst/>
                  <a:gdLst>
                    <a:gd name="T0" fmla="*/ 2147483646 w 4971"/>
                    <a:gd name="T1" fmla="*/ 9765625 h 7421"/>
                    <a:gd name="T2" fmla="*/ 2147483646 w 4971"/>
                    <a:gd name="T3" fmla="*/ 1777343750 h 7421"/>
                    <a:gd name="T4" fmla="*/ 2147483646 w 4971"/>
                    <a:gd name="T5" fmla="*/ 2147483646 h 7421"/>
                    <a:gd name="T6" fmla="*/ 2147483646 w 4971"/>
                    <a:gd name="T7" fmla="*/ 2147483646 h 7421"/>
                    <a:gd name="T8" fmla="*/ 2147483646 w 4971"/>
                    <a:gd name="T9" fmla="*/ 2147483646 h 7421"/>
                    <a:gd name="T10" fmla="*/ 2147483646 w 4971"/>
                    <a:gd name="T11" fmla="*/ 2147483646 h 7421"/>
                    <a:gd name="T12" fmla="*/ 2147483646 w 4971"/>
                    <a:gd name="T13" fmla="*/ 1455078125 h 7421"/>
                    <a:gd name="T14" fmla="*/ 2147483646 w 4971"/>
                    <a:gd name="T15" fmla="*/ 9765625 h 74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50" name="Google Shape;4290;p27"/>
              <p:cNvGrpSpPr>
                <a:grpSpLocks/>
              </p:cNvGrpSpPr>
              <p:nvPr/>
            </p:nvGrpSpPr>
            <p:grpSpPr bwMode="auto"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206" name="Google Shape;4291;p27"/>
                <p:cNvSpPr>
                  <a:spLocks/>
                </p:cNvSpPr>
                <p:nvPr/>
              </p:nvSpPr>
              <p:spPr bwMode="auto">
                <a:xfrm>
                  <a:off x="6248875" y="2456250"/>
                  <a:ext cx="827300" cy="2890950"/>
                </a:xfrm>
                <a:custGeom>
                  <a:avLst/>
                  <a:gdLst>
                    <a:gd name="T0" fmla="*/ 2147483646 w 33092"/>
                    <a:gd name="T1" fmla="*/ 2147483646 h 115638"/>
                    <a:gd name="T2" fmla="*/ 2147483646 w 33092"/>
                    <a:gd name="T3" fmla="*/ 2147483646 h 115638"/>
                    <a:gd name="T4" fmla="*/ 2147483646 w 33092"/>
                    <a:gd name="T5" fmla="*/ 2147483646 h 115638"/>
                    <a:gd name="T6" fmla="*/ 2147483646 w 33092"/>
                    <a:gd name="T7" fmla="*/ 2147483646 h 115638"/>
                    <a:gd name="T8" fmla="*/ 2147483646 w 33092"/>
                    <a:gd name="T9" fmla="*/ 2147483646 h 115638"/>
                    <a:gd name="T10" fmla="*/ 2147483646 w 33092"/>
                    <a:gd name="T11" fmla="*/ 2147483646 h 115638"/>
                    <a:gd name="T12" fmla="*/ 2147483646 w 33092"/>
                    <a:gd name="T13" fmla="*/ 2147483646 h 115638"/>
                    <a:gd name="T14" fmla="*/ 2147483646 w 33092"/>
                    <a:gd name="T15" fmla="*/ 2147483646 h 115638"/>
                    <a:gd name="T16" fmla="*/ 2147483646 w 33092"/>
                    <a:gd name="T17" fmla="*/ 2147483646 h 115638"/>
                    <a:gd name="T18" fmla="*/ 2147483646 w 33092"/>
                    <a:gd name="T19" fmla="*/ 2147483646 h 115638"/>
                    <a:gd name="T20" fmla="*/ 2147483646 w 33092"/>
                    <a:gd name="T21" fmla="*/ 2147483646 h 115638"/>
                    <a:gd name="T22" fmla="*/ 2147483646 w 33092"/>
                    <a:gd name="T23" fmla="*/ 2147483646 h 115638"/>
                    <a:gd name="T24" fmla="*/ 2147483646 w 33092"/>
                    <a:gd name="T25" fmla="*/ 2147483646 h 115638"/>
                    <a:gd name="T26" fmla="*/ 2147483646 w 33092"/>
                    <a:gd name="T27" fmla="*/ 2147483646 h 115638"/>
                    <a:gd name="T28" fmla="*/ 2147483646 w 33092"/>
                    <a:gd name="T29" fmla="*/ 2147483646 h 115638"/>
                    <a:gd name="T30" fmla="*/ 2147483646 w 33092"/>
                    <a:gd name="T31" fmla="*/ 2147483646 h 115638"/>
                    <a:gd name="T32" fmla="*/ 2147483646 w 33092"/>
                    <a:gd name="T33" fmla="*/ 2147483646 h 115638"/>
                    <a:gd name="T34" fmla="*/ 2147483646 w 33092"/>
                    <a:gd name="T35" fmla="*/ 2147483646 h 115638"/>
                    <a:gd name="T36" fmla="*/ 2147483646 w 33092"/>
                    <a:gd name="T37" fmla="*/ 2147483646 h 115638"/>
                    <a:gd name="T38" fmla="*/ 2147483646 w 33092"/>
                    <a:gd name="T39" fmla="*/ 2147483646 h 115638"/>
                    <a:gd name="T40" fmla="*/ 2147483646 w 33092"/>
                    <a:gd name="T41" fmla="*/ 2147483646 h 115638"/>
                    <a:gd name="T42" fmla="*/ 2147483646 w 33092"/>
                    <a:gd name="T43" fmla="*/ 2147483646 h 115638"/>
                    <a:gd name="T44" fmla="*/ 2147483646 w 33092"/>
                    <a:gd name="T45" fmla="*/ 2147483646 h 115638"/>
                    <a:gd name="T46" fmla="*/ 2147483646 w 33092"/>
                    <a:gd name="T47" fmla="*/ 2147483646 h 115638"/>
                    <a:gd name="T48" fmla="*/ 2147483646 w 33092"/>
                    <a:gd name="T49" fmla="*/ 2147483646 h 115638"/>
                    <a:gd name="T50" fmla="*/ 2147483646 w 33092"/>
                    <a:gd name="T51" fmla="*/ 2147483646 h 115638"/>
                    <a:gd name="T52" fmla="*/ 2147483646 w 33092"/>
                    <a:gd name="T53" fmla="*/ 2147483646 h 115638"/>
                    <a:gd name="T54" fmla="*/ 2147483646 w 33092"/>
                    <a:gd name="T55" fmla="*/ 2147483646 h 115638"/>
                    <a:gd name="T56" fmla="*/ 2147483646 w 33092"/>
                    <a:gd name="T57" fmla="*/ 2147483646 h 115638"/>
                    <a:gd name="T58" fmla="*/ 2147483646 w 33092"/>
                    <a:gd name="T59" fmla="*/ 2147483646 h 115638"/>
                    <a:gd name="T60" fmla="*/ 2147483646 w 33092"/>
                    <a:gd name="T61" fmla="*/ 2147483646 h 115638"/>
                    <a:gd name="T62" fmla="*/ 2147483646 w 33092"/>
                    <a:gd name="T63" fmla="*/ 2147483646 h 115638"/>
                    <a:gd name="T64" fmla="*/ 2147483646 w 33092"/>
                    <a:gd name="T65" fmla="*/ 2147483646 h 115638"/>
                    <a:gd name="T66" fmla="*/ 2147483646 w 33092"/>
                    <a:gd name="T67" fmla="*/ 2147483646 h 11563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7" name="Google Shape;4292;p27"/>
                <p:cNvSpPr>
                  <a:spLocks/>
                </p:cNvSpPr>
                <p:nvPr/>
              </p:nvSpPr>
              <p:spPr bwMode="auto">
                <a:xfrm>
                  <a:off x="6370100" y="2739075"/>
                  <a:ext cx="261625" cy="295425"/>
                </a:xfrm>
                <a:custGeom>
                  <a:avLst/>
                  <a:gdLst>
                    <a:gd name="T0" fmla="*/ 2147483646 w 10465"/>
                    <a:gd name="T1" fmla="*/ 9765625 h 11817"/>
                    <a:gd name="T2" fmla="*/ 732421875 w 10465"/>
                    <a:gd name="T3" fmla="*/ 2147483646 h 11817"/>
                    <a:gd name="T4" fmla="*/ 2147483646 w 10465"/>
                    <a:gd name="T5" fmla="*/ 2147483646 h 11817"/>
                    <a:gd name="T6" fmla="*/ 2147483646 w 10465"/>
                    <a:gd name="T7" fmla="*/ 2147483646 h 11817"/>
                    <a:gd name="T8" fmla="*/ 2147483646 w 10465"/>
                    <a:gd name="T9" fmla="*/ 2147483646 h 11817"/>
                    <a:gd name="T10" fmla="*/ 2147483646 w 10465"/>
                    <a:gd name="T11" fmla="*/ 244140625 h 11817"/>
                    <a:gd name="T12" fmla="*/ 2147483646 w 10465"/>
                    <a:gd name="T13" fmla="*/ 9765625 h 118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8" name="Google Shape;4293;p27"/>
                <p:cNvSpPr>
                  <a:spLocks/>
                </p:cNvSpPr>
                <p:nvPr/>
              </p:nvSpPr>
              <p:spPr bwMode="auto">
                <a:xfrm>
                  <a:off x="6721700" y="3006900"/>
                  <a:ext cx="252175" cy="188075"/>
                </a:xfrm>
                <a:custGeom>
                  <a:avLst/>
                  <a:gdLst>
                    <a:gd name="T0" fmla="*/ 2147483646 w 10087"/>
                    <a:gd name="T1" fmla="*/ 9765625 h 7523"/>
                    <a:gd name="T2" fmla="*/ 2147483646 w 10087"/>
                    <a:gd name="T3" fmla="*/ 410156250 h 7523"/>
                    <a:gd name="T4" fmla="*/ 2011718750 w 10087"/>
                    <a:gd name="T5" fmla="*/ 2147483646 h 7523"/>
                    <a:gd name="T6" fmla="*/ 2147483646 w 10087"/>
                    <a:gd name="T7" fmla="*/ 2147483646 h 7523"/>
                    <a:gd name="T8" fmla="*/ 2147483646 w 10087"/>
                    <a:gd name="T9" fmla="*/ 2147483646 h 7523"/>
                    <a:gd name="T10" fmla="*/ 2147483646 w 10087"/>
                    <a:gd name="T11" fmla="*/ 2147483646 h 7523"/>
                    <a:gd name="T12" fmla="*/ 2147483646 w 10087"/>
                    <a:gd name="T13" fmla="*/ 2147483646 h 7523"/>
                    <a:gd name="T14" fmla="*/ 2147483646 w 10087"/>
                    <a:gd name="T15" fmla="*/ 9765625 h 752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9" name="Google Shape;4294;p27"/>
                <p:cNvSpPr>
                  <a:spLocks/>
                </p:cNvSpPr>
                <p:nvPr/>
              </p:nvSpPr>
              <p:spPr bwMode="auto">
                <a:xfrm>
                  <a:off x="6420475" y="3232600"/>
                  <a:ext cx="199850" cy="265900"/>
                </a:xfrm>
                <a:custGeom>
                  <a:avLst/>
                  <a:gdLst>
                    <a:gd name="T0" fmla="*/ 2147483646 w 7994"/>
                    <a:gd name="T1" fmla="*/ 0 h 10636"/>
                    <a:gd name="T2" fmla="*/ 1533203125 w 7994"/>
                    <a:gd name="T3" fmla="*/ 2147483646 h 10636"/>
                    <a:gd name="T4" fmla="*/ 2147483646 w 7994"/>
                    <a:gd name="T5" fmla="*/ 2147483646 h 10636"/>
                    <a:gd name="T6" fmla="*/ 2147483646 w 7994"/>
                    <a:gd name="T7" fmla="*/ 2147483646 h 10636"/>
                    <a:gd name="T8" fmla="*/ 2147483646 w 7994"/>
                    <a:gd name="T9" fmla="*/ 2147483646 h 10636"/>
                    <a:gd name="T10" fmla="*/ 2147483646 w 7994"/>
                    <a:gd name="T11" fmla="*/ 996093750 h 10636"/>
                    <a:gd name="T12" fmla="*/ 2147483646 w 7994"/>
                    <a:gd name="T13" fmla="*/ 0 h 106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0" name="Google Shape;4295;p27"/>
                <p:cNvSpPr>
                  <a:spLocks/>
                </p:cNvSpPr>
                <p:nvPr/>
              </p:nvSpPr>
              <p:spPr bwMode="auto">
                <a:xfrm>
                  <a:off x="6670750" y="3506750"/>
                  <a:ext cx="264400" cy="168275"/>
                </a:xfrm>
                <a:custGeom>
                  <a:avLst/>
                  <a:gdLst>
                    <a:gd name="T0" fmla="*/ 2147483646 w 10576"/>
                    <a:gd name="T1" fmla="*/ 9765625 h 6731"/>
                    <a:gd name="T2" fmla="*/ 2147483646 w 10576"/>
                    <a:gd name="T3" fmla="*/ 175781250 h 6731"/>
                    <a:gd name="T4" fmla="*/ 2021484375 w 10576"/>
                    <a:gd name="T5" fmla="*/ 2147483646 h 6731"/>
                    <a:gd name="T6" fmla="*/ 2147483646 w 10576"/>
                    <a:gd name="T7" fmla="*/ 2147483646 h 6731"/>
                    <a:gd name="T8" fmla="*/ 2147483646 w 10576"/>
                    <a:gd name="T9" fmla="*/ 2147483646 h 6731"/>
                    <a:gd name="T10" fmla="*/ 2147483646 w 10576"/>
                    <a:gd name="T11" fmla="*/ 2147483646 h 6731"/>
                    <a:gd name="T12" fmla="*/ 2147483646 w 10576"/>
                    <a:gd name="T13" fmla="*/ 9765625 h 67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1" name="Google Shape;4296;p27"/>
                <p:cNvSpPr>
                  <a:spLocks/>
                </p:cNvSpPr>
                <p:nvPr/>
              </p:nvSpPr>
              <p:spPr bwMode="auto">
                <a:xfrm>
                  <a:off x="6300300" y="3626950"/>
                  <a:ext cx="227825" cy="322025"/>
                </a:xfrm>
                <a:custGeom>
                  <a:avLst/>
                  <a:gdLst>
                    <a:gd name="T0" fmla="*/ 2147483646 w 9113"/>
                    <a:gd name="T1" fmla="*/ 0 h 12881"/>
                    <a:gd name="T2" fmla="*/ 1582031250 w 9113"/>
                    <a:gd name="T3" fmla="*/ 2147483646 h 12881"/>
                    <a:gd name="T4" fmla="*/ 2147483646 w 9113"/>
                    <a:gd name="T5" fmla="*/ 2147483646 h 12881"/>
                    <a:gd name="T6" fmla="*/ 2147483646 w 9113"/>
                    <a:gd name="T7" fmla="*/ 2147483646 h 12881"/>
                    <a:gd name="T8" fmla="*/ 2147483646 w 9113"/>
                    <a:gd name="T9" fmla="*/ 2147483646 h 12881"/>
                    <a:gd name="T10" fmla="*/ 2147483646 w 9113"/>
                    <a:gd name="T11" fmla="*/ 712890625 h 12881"/>
                    <a:gd name="T12" fmla="*/ 2147483646 w 9113"/>
                    <a:gd name="T13" fmla="*/ 0 h 1288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2" name="Google Shape;4297;p27"/>
                <p:cNvSpPr>
                  <a:spLocks/>
                </p:cNvSpPr>
                <p:nvPr/>
              </p:nvSpPr>
              <p:spPr bwMode="auto">
                <a:xfrm>
                  <a:off x="6597650" y="4052025"/>
                  <a:ext cx="252300" cy="138850"/>
                </a:xfrm>
                <a:custGeom>
                  <a:avLst/>
                  <a:gdLst>
                    <a:gd name="T0" fmla="*/ 2147483646 w 10092"/>
                    <a:gd name="T1" fmla="*/ 0 h 5554"/>
                    <a:gd name="T2" fmla="*/ 2147483646 w 10092"/>
                    <a:gd name="T3" fmla="*/ 2147483646 h 5554"/>
                    <a:gd name="T4" fmla="*/ 2080078125 w 10092"/>
                    <a:gd name="T5" fmla="*/ 2147483646 h 5554"/>
                    <a:gd name="T6" fmla="*/ 2147483646 w 10092"/>
                    <a:gd name="T7" fmla="*/ 2147483646 h 5554"/>
                    <a:gd name="T8" fmla="*/ 2147483646 w 10092"/>
                    <a:gd name="T9" fmla="*/ 2147483646 h 5554"/>
                    <a:gd name="T10" fmla="*/ 2147483646 w 10092"/>
                    <a:gd name="T11" fmla="*/ 2147483646 h 5554"/>
                    <a:gd name="T12" fmla="*/ 2147483646 w 10092"/>
                    <a:gd name="T13" fmla="*/ 0 h 555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3" name="Google Shape;4298;p27"/>
                <p:cNvSpPr/>
                <p:nvPr/>
              </p:nvSpPr>
              <p:spPr>
                <a:xfrm>
                  <a:off x="6298778" y="1952432"/>
                  <a:ext cx="707006" cy="71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4" name="Google Shape;4299;p27"/>
                <p:cNvSpPr/>
                <p:nvPr/>
              </p:nvSpPr>
              <p:spPr>
                <a:xfrm>
                  <a:off x="6553698" y="2233235"/>
                  <a:ext cx="197165" cy="18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5" name="Google Shape;4300;p27"/>
                <p:cNvSpPr>
                  <a:spLocks/>
                </p:cNvSpPr>
                <p:nvPr/>
              </p:nvSpPr>
              <p:spPr bwMode="auto">
                <a:xfrm>
                  <a:off x="6710475" y="2419950"/>
                  <a:ext cx="96300" cy="130875"/>
                </a:xfrm>
                <a:custGeom>
                  <a:avLst/>
                  <a:gdLst>
                    <a:gd name="T0" fmla="*/ 2147483646 w 3852"/>
                    <a:gd name="T1" fmla="*/ 9765625 h 5235"/>
                    <a:gd name="T2" fmla="*/ 1650390625 w 3852"/>
                    <a:gd name="T3" fmla="*/ 2147483646 h 5235"/>
                    <a:gd name="T4" fmla="*/ 2147483646 w 3852"/>
                    <a:gd name="T5" fmla="*/ 2147483646 h 5235"/>
                    <a:gd name="T6" fmla="*/ 2147483646 w 3852"/>
                    <a:gd name="T7" fmla="*/ 2147483646 h 5235"/>
                    <a:gd name="T8" fmla="*/ 2147483646 w 3852"/>
                    <a:gd name="T9" fmla="*/ 2147483646 h 5235"/>
                    <a:gd name="T10" fmla="*/ 2147483646 w 3852"/>
                    <a:gd name="T11" fmla="*/ 2147483646 h 5235"/>
                    <a:gd name="T12" fmla="*/ 2147483646 w 3852"/>
                    <a:gd name="T13" fmla="*/ 1425781250 h 5235"/>
                    <a:gd name="T14" fmla="*/ 2147483646 w 3852"/>
                    <a:gd name="T15" fmla="*/ 9765625 h 523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6" name="Google Shape;4301;p27"/>
                <p:cNvSpPr>
                  <a:spLocks/>
                </p:cNvSpPr>
                <p:nvPr/>
              </p:nvSpPr>
              <p:spPr bwMode="auto">
                <a:xfrm>
                  <a:off x="6745475" y="2358750"/>
                  <a:ext cx="168700" cy="84875"/>
                </a:xfrm>
                <a:custGeom>
                  <a:avLst/>
                  <a:gdLst>
                    <a:gd name="T0" fmla="*/ 1757812500 w 6748"/>
                    <a:gd name="T1" fmla="*/ 0 h 3395"/>
                    <a:gd name="T2" fmla="*/ 1328125000 w 6748"/>
                    <a:gd name="T3" fmla="*/ 2147483646 h 3395"/>
                    <a:gd name="T4" fmla="*/ 2147483646 w 6748"/>
                    <a:gd name="T5" fmla="*/ 2147483646 h 3395"/>
                    <a:gd name="T6" fmla="*/ 2147483646 w 6748"/>
                    <a:gd name="T7" fmla="*/ 2147483646 h 3395"/>
                    <a:gd name="T8" fmla="*/ 2147483646 w 6748"/>
                    <a:gd name="T9" fmla="*/ 2147483646 h 3395"/>
                    <a:gd name="T10" fmla="*/ 2147483646 w 6748"/>
                    <a:gd name="T11" fmla="*/ 2147483646 h 3395"/>
                    <a:gd name="T12" fmla="*/ 2147483646 w 6748"/>
                    <a:gd name="T13" fmla="*/ 2147483646 h 3395"/>
                    <a:gd name="T14" fmla="*/ 2147483646 w 6748"/>
                    <a:gd name="T15" fmla="*/ 97656250 h 3395"/>
                    <a:gd name="T16" fmla="*/ 1757812500 w 6748"/>
                    <a:gd name="T17" fmla="*/ 0 h 33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7" name="Google Shape;4302;p27"/>
                <p:cNvSpPr>
                  <a:spLocks/>
                </p:cNvSpPr>
                <p:nvPr/>
              </p:nvSpPr>
              <p:spPr bwMode="auto">
                <a:xfrm>
                  <a:off x="6758000" y="2262475"/>
                  <a:ext cx="189225" cy="41825"/>
                </a:xfrm>
                <a:custGeom>
                  <a:avLst/>
                  <a:gdLst>
                    <a:gd name="T0" fmla="*/ 2147483646 w 7569"/>
                    <a:gd name="T1" fmla="*/ 9765625 h 1673"/>
                    <a:gd name="T2" fmla="*/ 2147483646 w 7569"/>
                    <a:gd name="T3" fmla="*/ 2147483646 h 1673"/>
                    <a:gd name="T4" fmla="*/ 2147483646 w 7569"/>
                    <a:gd name="T5" fmla="*/ 2147483646 h 1673"/>
                    <a:gd name="T6" fmla="*/ 2147483646 w 7569"/>
                    <a:gd name="T7" fmla="*/ 2147483646 h 1673"/>
                    <a:gd name="T8" fmla="*/ 2147483646 w 7569"/>
                    <a:gd name="T9" fmla="*/ 2147483646 h 1673"/>
                    <a:gd name="T10" fmla="*/ 2147483646 w 7569"/>
                    <a:gd name="T11" fmla="*/ 9765625 h 167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8" name="Google Shape;4303;p27"/>
                <p:cNvSpPr>
                  <a:spLocks/>
                </p:cNvSpPr>
                <p:nvPr/>
              </p:nvSpPr>
              <p:spPr bwMode="auto">
                <a:xfrm>
                  <a:off x="6751575" y="2134750"/>
                  <a:ext cx="136125" cy="104900"/>
                </a:xfrm>
                <a:custGeom>
                  <a:avLst/>
                  <a:gdLst>
                    <a:gd name="T0" fmla="*/ 2147483646 w 5445"/>
                    <a:gd name="T1" fmla="*/ 0 h 4196"/>
                    <a:gd name="T2" fmla="*/ 2147483646 w 5445"/>
                    <a:gd name="T3" fmla="*/ 29296875 h 4196"/>
                    <a:gd name="T4" fmla="*/ 2147483646 w 5445"/>
                    <a:gd name="T5" fmla="*/ 2147483646 h 4196"/>
                    <a:gd name="T6" fmla="*/ 1328125000 w 5445"/>
                    <a:gd name="T7" fmla="*/ 2147483646 h 4196"/>
                    <a:gd name="T8" fmla="*/ 2147483646 w 5445"/>
                    <a:gd name="T9" fmla="*/ 2147483646 h 4196"/>
                    <a:gd name="T10" fmla="*/ 2147483646 w 5445"/>
                    <a:gd name="T11" fmla="*/ 2147483646 h 4196"/>
                    <a:gd name="T12" fmla="*/ 2147483646 w 5445"/>
                    <a:gd name="T13" fmla="*/ 2147483646 h 4196"/>
                    <a:gd name="T14" fmla="*/ 2147483646 w 5445"/>
                    <a:gd name="T15" fmla="*/ 2147483646 h 4196"/>
                    <a:gd name="T16" fmla="*/ 2147483646 w 5445"/>
                    <a:gd name="T17" fmla="*/ 0 h 419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19" name="Google Shape;4304;p27"/>
                <p:cNvSpPr>
                  <a:spLocks/>
                </p:cNvSpPr>
                <p:nvPr/>
              </p:nvSpPr>
              <p:spPr bwMode="auto">
                <a:xfrm>
                  <a:off x="6695275" y="2062750"/>
                  <a:ext cx="72025" cy="133875"/>
                </a:xfrm>
                <a:custGeom>
                  <a:avLst/>
                  <a:gdLst>
                    <a:gd name="T0" fmla="*/ 2147483646 w 2881"/>
                    <a:gd name="T1" fmla="*/ 9765625 h 5355"/>
                    <a:gd name="T2" fmla="*/ 2147483646 w 2881"/>
                    <a:gd name="T3" fmla="*/ 849609375 h 5355"/>
                    <a:gd name="T4" fmla="*/ 1054687500 w 2881"/>
                    <a:gd name="T5" fmla="*/ 2147483646 h 5355"/>
                    <a:gd name="T6" fmla="*/ 2147483646 w 2881"/>
                    <a:gd name="T7" fmla="*/ 2147483646 h 5355"/>
                    <a:gd name="T8" fmla="*/ 2147483646 w 2881"/>
                    <a:gd name="T9" fmla="*/ 2147483646 h 5355"/>
                    <a:gd name="T10" fmla="*/ 2147483646 w 2881"/>
                    <a:gd name="T11" fmla="*/ 1738281250 h 5355"/>
                    <a:gd name="T12" fmla="*/ 2147483646 w 2881"/>
                    <a:gd name="T13" fmla="*/ 9765625 h 535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0" name="Google Shape;4305;p27"/>
                <p:cNvSpPr>
                  <a:spLocks/>
                </p:cNvSpPr>
                <p:nvPr/>
              </p:nvSpPr>
              <p:spPr bwMode="auto">
                <a:xfrm>
                  <a:off x="6613600" y="2024300"/>
                  <a:ext cx="28900" cy="177700"/>
                </a:xfrm>
                <a:custGeom>
                  <a:avLst/>
                  <a:gdLst>
                    <a:gd name="T0" fmla="*/ 2147483646 w 1156"/>
                    <a:gd name="T1" fmla="*/ 9765625 h 7108"/>
                    <a:gd name="T2" fmla="*/ 2147483646 w 1156"/>
                    <a:gd name="T3" fmla="*/ 2147483646 h 7108"/>
                    <a:gd name="T4" fmla="*/ 2147483646 w 1156"/>
                    <a:gd name="T5" fmla="*/ 2147483646 h 7108"/>
                    <a:gd name="T6" fmla="*/ 2147483646 w 1156"/>
                    <a:gd name="T7" fmla="*/ 2147483646 h 7108"/>
                    <a:gd name="T8" fmla="*/ 2147483646 w 1156"/>
                    <a:gd name="T9" fmla="*/ 2147483646 h 7108"/>
                    <a:gd name="T10" fmla="*/ 2147483646 w 1156"/>
                    <a:gd name="T11" fmla="*/ 1621093750 h 7108"/>
                    <a:gd name="T12" fmla="*/ 2147483646 w 1156"/>
                    <a:gd name="T13" fmla="*/ 9765625 h 71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1" name="Google Shape;4306;p27"/>
                <p:cNvSpPr>
                  <a:spLocks/>
                </p:cNvSpPr>
                <p:nvPr/>
              </p:nvSpPr>
              <p:spPr bwMode="auto">
                <a:xfrm>
                  <a:off x="6444125" y="2086225"/>
                  <a:ext cx="125700" cy="141750"/>
                </a:xfrm>
                <a:custGeom>
                  <a:avLst/>
                  <a:gdLst>
                    <a:gd name="T0" fmla="*/ 2147483646 w 5028"/>
                    <a:gd name="T1" fmla="*/ 0 h 5670"/>
                    <a:gd name="T2" fmla="*/ 1503906250 w 5028"/>
                    <a:gd name="T3" fmla="*/ 2147483646 h 5670"/>
                    <a:gd name="T4" fmla="*/ 2147483646 w 5028"/>
                    <a:gd name="T5" fmla="*/ 2147483646 h 5670"/>
                    <a:gd name="T6" fmla="*/ 2147483646 w 5028"/>
                    <a:gd name="T7" fmla="*/ 2147483646 h 5670"/>
                    <a:gd name="T8" fmla="*/ 2147483646 w 5028"/>
                    <a:gd name="T9" fmla="*/ 2147483646 h 5670"/>
                    <a:gd name="T10" fmla="*/ 2147483646 w 5028"/>
                    <a:gd name="T11" fmla="*/ 2147483646 h 5670"/>
                    <a:gd name="T12" fmla="*/ 2147483646 w 5028"/>
                    <a:gd name="T13" fmla="*/ 2147483646 h 5670"/>
                    <a:gd name="T14" fmla="*/ 2147483646 w 5028"/>
                    <a:gd name="T15" fmla="*/ 1181640625 h 5670"/>
                    <a:gd name="T16" fmla="*/ 2147483646 w 5028"/>
                    <a:gd name="T17" fmla="*/ 0 h 56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2" name="Google Shape;4307;p27"/>
                <p:cNvSpPr>
                  <a:spLocks/>
                </p:cNvSpPr>
                <p:nvPr/>
              </p:nvSpPr>
              <p:spPr bwMode="auto">
                <a:xfrm>
                  <a:off x="6363325" y="2288925"/>
                  <a:ext cx="147725" cy="21525"/>
                </a:xfrm>
                <a:custGeom>
                  <a:avLst/>
                  <a:gdLst>
                    <a:gd name="T0" fmla="*/ 2147483646 w 5909"/>
                    <a:gd name="T1" fmla="*/ 0 h 861"/>
                    <a:gd name="T2" fmla="*/ 2147483646 w 5909"/>
                    <a:gd name="T3" fmla="*/ 2147483646 h 861"/>
                    <a:gd name="T4" fmla="*/ 2147483646 w 5909"/>
                    <a:gd name="T5" fmla="*/ 2147483646 h 861"/>
                    <a:gd name="T6" fmla="*/ 2147483646 w 5909"/>
                    <a:gd name="T7" fmla="*/ 2147483646 h 861"/>
                    <a:gd name="T8" fmla="*/ 2147483646 w 5909"/>
                    <a:gd name="T9" fmla="*/ 2147483646 h 861"/>
                    <a:gd name="T10" fmla="*/ 2147483646 w 5909"/>
                    <a:gd name="T11" fmla="*/ 68359375 h 861"/>
                    <a:gd name="T12" fmla="*/ 2147483646 w 5909"/>
                    <a:gd name="T13" fmla="*/ 0 h 8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3" name="Google Shape;4308;p27"/>
                <p:cNvSpPr>
                  <a:spLocks/>
                </p:cNvSpPr>
                <p:nvPr/>
              </p:nvSpPr>
              <p:spPr bwMode="auto">
                <a:xfrm>
                  <a:off x="6386375" y="2390150"/>
                  <a:ext cx="139125" cy="53825"/>
                </a:xfrm>
                <a:custGeom>
                  <a:avLst/>
                  <a:gdLst>
                    <a:gd name="T0" fmla="*/ 2147483646 w 5565"/>
                    <a:gd name="T1" fmla="*/ 0 h 2153"/>
                    <a:gd name="T2" fmla="*/ 1796875000 w 5565"/>
                    <a:gd name="T3" fmla="*/ 2147483646 h 2153"/>
                    <a:gd name="T4" fmla="*/ 2147483646 w 5565"/>
                    <a:gd name="T5" fmla="*/ 2147483646 h 2153"/>
                    <a:gd name="T6" fmla="*/ 2147483646 w 5565"/>
                    <a:gd name="T7" fmla="*/ 2147483646 h 2153"/>
                    <a:gd name="T8" fmla="*/ 2147483646 w 5565"/>
                    <a:gd name="T9" fmla="*/ 2147483646 h 2153"/>
                    <a:gd name="T10" fmla="*/ 2147483646 w 5565"/>
                    <a:gd name="T11" fmla="*/ 2147483646 h 2153"/>
                    <a:gd name="T12" fmla="*/ 2147483646 w 5565"/>
                    <a:gd name="T13" fmla="*/ 0 h 21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4" name="Google Shape;4309;p27"/>
                <p:cNvSpPr>
                  <a:spLocks/>
                </p:cNvSpPr>
                <p:nvPr/>
              </p:nvSpPr>
              <p:spPr bwMode="auto">
                <a:xfrm>
                  <a:off x="6493800" y="2438825"/>
                  <a:ext cx="84775" cy="104000"/>
                </a:xfrm>
                <a:custGeom>
                  <a:avLst/>
                  <a:gdLst>
                    <a:gd name="T0" fmla="*/ 2147483646 w 3391"/>
                    <a:gd name="T1" fmla="*/ 0 h 4160"/>
                    <a:gd name="T2" fmla="*/ 2147483646 w 3391"/>
                    <a:gd name="T3" fmla="*/ 576171875 h 4160"/>
                    <a:gd name="T4" fmla="*/ 2147483646 w 3391"/>
                    <a:gd name="T5" fmla="*/ 2147483646 h 4160"/>
                    <a:gd name="T6" fmla="*/ 1093750000 w 3391"/>
                    <a:gd name="T7" fmla="*/ 2147483646 h 4160"/>
                    <a:gd name="T8" fmla="*/ 2070312500 w 3391"/>
                    <a:gd name="T9" fmla="*/ 2147483646 h 4160"/>
                    <a:gd name="T10" fmla="*/ 2147483646 w 3391"/>
                    <a:gd name="T11" fmla="*/ 2147483646 h 4160"/>
                    <a:gd name="T12" fmla="*/ 2147483646 w 3391"/>
                    <a:gd name="T13" fmla="*/ 2147483646 h 4160"/>
                    <a:gd name="T14" fmla="*/ 2147483646 w 3391"/>
                    <a:gd name="T15" fmla="*/ 2147483646 h 4160"/>
                    <a:gd name="T16" fmla="*/ 2147483646 w 3391"/>
                    <a:gd name="T17" fmla="*/ 0 h 41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5" name="Google Shape;4310;p27"/>
                <p:cNvSpPr>
                  <a:spLocks/>
                </p:cNvSpPr>
                <p:nvPr/>
              </p:nvSpPr>
              <p:spPr bwMode="auto">
                <a:xfrm>
                  <a:off x="6625425" y="2463125"/>
                  <a:ext cx="34575" cy="119675"/>
                </a:xfrm>
                <a:custGeom>
                  <a:avLst/>
                  <a:gdLst>
                    <a:gd name="T0" fmla="*/ 2147483646 w 1383"/>
                    <a:gd name="T1" fmla="*/ 0 h 4787"/>
                    <a:gd name="T2" fmla="*/ 2147483646 w 1383"/>
                    <a:gd name="T3" fmla="*/ 878906250 h 4787"/>
                    <a:gd name="T4" fmla="*/ 2147483646 w 1383"/>
                    <a:gd name="T5" fmla="*/ 2147483646 h 4787"/>
                    <a:gd name="T6" fmla="*/ 732421875 w 1383"/>
                    <a:gd name="T7" fmla="*/ 2147483646 h 4787"/>
                    <a:gd name="T8" fmla="*/ 2147483646 w 1383"/>
                    <a:gd name="T9" fmla="*/ 2147483646 h 4787"/>
                    <a:gd name="T10" fmla="*/ 2147483646 w 1383"/>
                    <a:gd name="T11" fmla="*/ 2147483646 h 4787"/>
                    <a:gd name="T12" fmla="*/ 2147483646 w 1383"/>
                    <a:gd name="T13" fmla="*/ 2147483646 h 4787"/>
                    <a:gd name="T14" fmla="*/ 2147483646 w 1383"/>
                    <a:gd name="T15" fmla="*/ 2070312500 h 4787"/>
                    <a:gd name="T16" fmla="*/ 2147483646 w 1383"/>
                    <a:gd name="T17" fmla="*/ 0 h 478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6" name="Google Shape;4311;p27"/>
                <p:cNvSpPr>
                  <a:spLocks/>
                </p:cNvSpPr>
                <p:nvPr/>
              </p:nvSpPr>
              <p:spPr bwMode="auto">
                <a:xfrm>
                  <a:off x="6616650" y="2282250"/>
                  <a:ext cx="30425" cy="22800"/>
                </a:xfrm>
                <a:custGeom>
                  <a:avLst/>
                  <a:gdLst>
                    <a:gd name="T0" fmla="*/ 2147483646 w 1217"/>
                    <a:gd name="T1" fmla="*/ 0 h 912"/>
                    <a:gd name="T2" fmla="*/ 2147483646 w 1217"/>
                    <a:gd name="T3" fmla="*/ 2147483646 h 912"/>
                    <a:gd name="T4" fmla="*/ 2147483646 w 1217"/>
                    <a:gd name="T5" fmla="*/ 0 h 9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7" name="Google Shape;4312;p27"/>
                <p:cNvSpPr>
                  <a:spLocks/>
                </p:cNvSpPr>
                <p:nvPr/>
              </p:nvSpPr>
              <p:spPr bwMode="auto">
                <a:xfrm>
                  <a:off x="6670600" y="2289850"/>
                  <a:ext cx="30425" cy="23575"/>
                </a:xfrm>
                <a:custGeom>
                  <a:avLst/>
                  <a:gdLst>
                    <a:gd name="T0" fmla="*/ 2147483646 w 1217"/>
                    <a:gd name="T1" fmla="*/ 0 h 943"/>
                    <a:gd name="T2" fmla="*/ 2147483646 w 1217"/>
                    <a:gd name="T3" fmla="*/ 2147483646 h 943"/>
                    <a:gd name="T4" fmla="*/ 2147483646 w 1217"/>
                    <a:gd name="T5" fmla="*/ 0 h 94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8" name="Google Shape;4313;p27"/>
                <p:cNvSpPr>
                  <a:spLocks/>
                </p:cNvSpPr>
                <p:nvPr/>
              </p:nvSpPr>
              <p:spPr bwMode="auto">
                <a:xfrm>
                  <a:off x="6627300" y="2358225"/>
                  <a:ext cx="35725" cy="28150"/>
                </a:xfrm>
                <a:custGeom>
                  <a:avLst/>
                  <a:gdLst>
                    <a:gd name="T0" fmla="*/ 2147483646 w 1429"/>
                    <a:gd name="T1" fmla="*/ 9765625 h 1126"/>
                    <a:gd name="T2" fmla="*/ 2147483646 w 1429"/>
                    <a:gd name="T3" fmla="*/ 2147483646 h 1126"/>
                    <a:gd name="T4" fmla="*/ 2147483646 w 1429"/>
                    <a:gd name="T5" fmla="*/ 9765625 h 112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29" name="Google Shape;4314;p27"/>
                <p:cNvSpPr>
                  <a:spLocks/>
                </p:cNvSpPr>
                <p:nvPr/>
              </p:nvSpPr>
              <p:spPr bwMode="auto">
                <a:xfrm>
                  <a:off x="6583225" y="2308825"/>
                  <a:ext cx="33225" cy="24475"/>
                </a:xfrm>
                <a:custGeom>
                  <a:avLst/>
                  <a:gdLst>
                    <a:gd name="T0" fmla="*/ 2147483646 w 1329"/>
                    <a:gd name="T1" fmla="*/ 0 h 979"/>
                    <a:gd name="T2" fmla="*/ 2147483646 w 1329"/>
                    <a:gd name="T3" fmla="*/ 9765625 h 979"/>
                    <a:gd name="T4" fmla="*/ 2147483646 w 1329"/>
                    <a:gd name="T5" fmla="*/ 9765625 h 979"/>
                    <a:gd name="T6" fmla="*/ 2147483646 w 1329"/>
                    <a:gd name="T7" fmla="*/ 2147483646 h 979"/>
                    <a:gd name="T8" fmla="*/ 2147483646 w 1329"/>
                    <a:gd name="T9" fmla="*/ 2147483646 h 979"/>
                    <a:gd name="T10" fmla="*/ 2147483646 w 1329"/>
                    <a:gd name="T11" fmla="*/ 2147483646 h 979"/>
                    <a:gd name="T12" fmla="*/ 2147483646 w 1329"/>
                    <a:gd name="T13" fmla="*/ 0 h 97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0" name="Google Shape;4315;p27"/>
                <p:cNvSpPr>
                  <a:spLocks/>
                </p:cNvSpPr>
                <p:nvPr/>
              </p:nvSpPr>
              <p:spPr bwMode="auto">
                <a:xfrm>
                  <a:off x="6624250" y="2317950"/>
                  <a:ext cx="20550" cy="16750"/>
                </a:xfrm>
                <a:custGeom>
                  <a:avLst/>
                  <a:gdLst>
                    <a:gd name="T0" fmla="*/ 2147483646 w 822"/>
                    <a:gd name="T1" fmla="*/ 9765625 h 670"/>
                    <a:gd name="T2" fmla="*/ 2147483646 w 822"/>
                    <a:gd name="T3" fmla="*/ 2147483646 h 670"/>
                    <a:gd name="T4" fmla="*/ 2147483646 w 822"/>
                    <a:gd name="T5" fmla="*/ 9765625 h 67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1" name="Google Shape;4316;p27"/>
                <p:cNvSpPr>
                  <a:spLocks/>
                </p:cNvSpPr>
                <p:nvPr/>
              </p:nvSpPr>
              <p:spPr bwMode="auto">
                <a:xfrm>
                  <a:off x="6666800" y="2346075"/>
                  <a:ext cx="22075" cy="15975"/>
                </a:xfrm>
                <a:custGeom>
                  <a:avLst/>
                  <a:gdLst>
                    <a:gd name="T0" fmla="*/ 2147483646 w 883"/>
                    <a:gd name="T1" fmla="*/ 0 h 639"/>
                    <a:gd name="T2" fmla="*/ 2147483646 w 883"/>
                    <a:gd name="T3" fmla="*/ 2147483646 h 639"/>
                    <a:gd name="T4" fmla="*/ 2147483646 w 883"/>
                    <a:gd name="T5" fmla="*/ 0 h 63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2" name="Google Shape;4317;p27"/>
                <p:cNvSpPr>
                  <a:spLocks/>
                </p:cNvSpPr>
                <p:nvPr/>
              </p:nvSpPr>
              <p:spPr bwMode="auto">
                <a:xfrm>
                  <a:off x="6656175" y="2239675"/>
                  <a:ext cx="26600" cy="20550"/>
                </a:xfrm>
                <a:custGeom>
                  <a:avLst/>
                  <a:gdLst>
                    <a:gd name="T0" fmla="*/ 2147483646 w 1064"/>
                    <a:gd name="T1" fmla="*/ 9765625 h 822"/>
                    <a:gd name="T2" fmla="*/ 2147483646 w 1064"/>
                    <a:gd name="T3" fmla="*/ 2147483646 h 822"/>
                    <a:gd name="T4" fmla="*/ 2147483646 w 1064"/>
                    <a:gd name="T5" fmla="*/ 9765625 h 8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3" name="Google Shape;4318;p27"/>
                <p:cNvSpPr>
                  <a:spLocks/>
                </p:cNvSpPr>
                <p:nvPr/>
              </p:nvSpPr>
              <p:spPr bwMode="auto">
                <a:xfrm>
                  <a:off x="6609050" y="2246675"/>
                  <a:ext cx="19025" cy="17950"/>
                </a:xfrm>
                <a:custGeom>
                  <a:avLst/>
                  <a:gdLst>
                    <a:gd name="T0" fmla="*/ 2147483646 w 761"/>
                    <a:gd name="T1" fmla="*/ 9765625 h 718"/>
                    <a:gd name="T2" fmla="*/ 9765625 w 761"/>
                    <a:gd name="T3" fmla="*/ 2147483646 h 718"/>
                    <a:gd name="T4" fmla="*/ 2147483646 w 761"/>
                    <a:gd name="T5" fmla="*/ 2147483646 h 718"/>
                    <a:gd name="T6" fmla="*/ 2147483646 w 761"/>
                    <a:gd name="T7" fmla="*/ 2147483646 h 718"/>
                    <a:gd name="T8" fmla="*/ 2147483646 w 761"/>
                    <a:gd name="T9" fmla="*/ 1132812500 h 718"/>
                    <a:gd name="T10" fmla="*/ 2147483646 w 761"/>
                    <a:gd name="T11" fmla="*/ 839843750 h 718"/>
                    <a:gd name="T12" fmla="*/ 2147483646 w 761"/>
                    <a:gd name="T13" fmla="*/ 9765625 h 7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4" name="Google Shape;4319;p27"/>
                <p:cNvSpPr>
                  <a:spLocks/>
                </p:cNvSpPr>
                <p:nvPr/>
              </p:nvSpPr>
              <p:spPr bwMode="auto">
                <a:xfrm>
                  <a:off x="6685800" y="2263250"/>
                  <a:ext cx="22825" cy="18250"/>
                </a:xfrm>
                <a:custGeom>
                  <a:avLst/>
                  <a:gdLst>
                    <a:gd name="T0" fmla="*/ 2147483646 w 913"/>
                    <a:gd name="T1" fmla="*/ 0 h 730"/>
                    <a:gd name="T2" fmla="*/ 2147483646 w 913"/>
                    <a:gd name="T3" fmla="*/ 2147483646 h 730"/>
                    <a:gd name="T4" fmla="*/ 2147483646 w 913"/>
                    <a:gd name="T5" fmla="*/ 0 h 7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35" name="Google Shape;4320;p27"/>
                <p:cNvSpPr>
                  <a:spLocks/>
                </p:cNvSpPr>
                <p:nvPr/>
              </p:nvSpPr>
              <p:spPr bwMode="auto">
                <a:xfrm>
                  <a:off x="6689600" y="2328600"/>
                  <a:ext cx="30425" cy="22825"/>
                </a:xfrm>
                <a:custGeom>
                  <a:avLst/>
                  <a:gdLst>
                    <a:gd name="T0" fmla="*/ 2147483646 w 1217"/>
                    <a:gd name="T1" fmla="*/ 0 h 913"/>
                    <a:gd name="T2" fmla="*/ 2147483646 w 1217"/>
                    <a:gd name="T3" fmla="*/ 2147483646 h 913"/>
                    <a:gd name="T4" fmla="*/ 2147483646 w 1217"/>
                    <a:gd name="T5" fmla="*/ 0 h 9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51" name="Google Shape;4321;p27"/>
              <p:cNvGrpSpPr>
                <a:grpSpLocks/>
              </p:cNvGrpSpPr>
              <p:nvPr/>
            </p:nvGrpSpPr>
            <p:grpSpPr bwMode="auto">
              <a:xfrm rot="19880654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97" name="Google Shape;4322;p27"/>
                <p:cNvSpPr>
                  <a:spLocks/>
                </p:cNvSpPr>
                <p:nvPr/>
              </p:nvSpPr>
              <p:spPr bwMode="auto">
                <a:xfrm>
                  <a:off x="2235100" y="548200"/>
                  <a:ext cx="759725" cy="1100125"/>
                </a:xfrm>
                <a:custGeom>
                  <a:avLst/>
                  <a:gdLst>
                    <a:gd name="T0" fmla="*/ 2147483646 w 30389"/>
                    <a:gd name="T1" fmla="*/ 0 h 44005"/>
                    <a:gd name="T2" fmla="*/ 2147483646 w 30389"/>
                    <a:gd name="T3" fmla="*/ 2147483646 h 44005"/>
                    <a:gd name="T4" fmla="*/ 2147483646 w 30389"/>
                    <a:gd name="T5" fmla="*/ 2147483646 h 44005"/>
                    <a:gd name="T6" fmla="*/ 2147483646 w 30389"/>
                    <a:gd name="T7" fmla="*/ 2147483646 h 44005"/>
                    <a:gd name="T8" fmla="*/ 2147483646 w 30389"/>
                    <a:gd name="T9" fmla="*/ 2147483646 h 44005"/>
                    <a:gd name="T10" fmla="*/ 2147483646 w 30389"/>
                    <a:gd name="T11" fmla="*/ 2147483646 h 44005"/>
                    <a:gd name="T12" fmla="*/ 2147483646 w 30389"/>
                    <a:gd name="T13" fmla="*/ 2147483646 h 44005"/>
                    <a:gd name="T14" fmla="*/ 2147483646 w 30389"/>
                    <a:gd name="T15" fmla="*/ 2147483646 h 44005"/>
                    <a:gd name="T16" fmla="*/ 2147483646 w 30389"/>
                    <a:gd name="T17" fmla="*/ 2147483646 h 44005"/>
                    <a:gd name="T18" fmla="*/ 2147483646 w 30389"/>
                    <a:gd name="T19" fmla="*/ 2147483646 h 44005"/>
                    <a:gd name="T20" fmla="*/ 2147483646 w 30389"/>
                    <a:gd name="T21" fmla="*/ 2147483646 h 44005"/>
                    <a:gd name="T22" fmla="*/ 2147483646 w 30389"/>
                    <a:gd name="T23" fmla="*/ 2147483646 h 44005"/>
                    <a:gd name="T24" fmla="*/ 2147483646 w 30389"/>
                    <a:gd name="T25" fmla="*/ 2147483646 h 44005"/>
                    <a:gd name="T26" fmla="*/ 2147483646 w 30389"/>
                    <a:gd name="T27" fmla="*/ 2147483646 h 44005"/>
                    <a:gd name="T28" fmla="*/ 2147483646 w 30389"/>
                    <a:gd name="T29" fmla="*/ 2147483646 h 44005"/>
                    <a:gd name="T30" fmla="*/ 2147483646 w 30389"/>
                    <a:gd name="T31" fmla="*/ 2147483646 h 44005"/>
                    <a:gd name="T32" fmla="*/ 2147483646 w 30389"/>
                    <a:gd name="T33" fmla="*/ 2147483646 h 44005"/>
                    <a:gd name="T34" fmla="*/ 2147483646 w 30389"/>
                    <a:gd name="T35" fmla="*/ 2147483646 h 44005"/>
                    <a:gd name="T36" fmla="*/ 2147483646 w 30389"/>
                    <a:gd name="T37" fmla="*/ 2147483646 h 44005"/>
                    <a:gd name="T38" fmla="*/ 2147483646 w 30389"/>
                    <a:gd name="T39" fmla="*/ 2147483646 h 44005"/>
                    <a:gd name="T40" fmla="*/ 2147483646 w 30389"/>
                    <a:gd name="T41" fmla="*/ 2147483646 h 44005"/>
                    <a:gd name="T42" fmla="*/ 2147483646 w 30389"/>
                    <a:gd name="T43" fmla="*/ 380859375 h 44005"/>
                    <a:gd name="T44" fmla="*/ 2147483646 w 30389"/>
                    <a:gd name="T45" fmla="*/ 0 h 4400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8" name="Google Shape;4323;p27"/>
                <p:cNvSpPr>
                  <a:spLocks/>
                </p:cNvSpPr>
                <p:nvPr/>
              </p:nvSpPr>
              <p:spPr bwMode="auto">
                <a:xfrm>
                  <a:off x="2559150" y="599000"/>
                  <a:ext cx="64575" cy="1113975"/>
                </a:xfrm>
                <a:custGeom>
                  <a:avLst/>
                  <a:gdLst>
                    <a:gd name="T0" fmla="*/ 2147483646 w 2583"/>
                    <a:gd name="T1" fmla="*/ 0 h 44559"/>
                    <a:gd name="T2" fmla="*/ 2147483646 w 2583"/>
                    <a:gd name="T3" fmla="*/ 2147483646 h 44559"/>
                    <a:gd name="T4" fmla="*/ 2147483646 w 2583"/>
                    <a:gd name="T5" fmla="*/ 2147483646 h 44559"/>
                    <a:gd name="T6" fmla="*/ 1933593750 w 2583"/>
                    <a:gd name="T7" fmla="*/ 2147483646 h 44559"/>
                    <a:gd name="T8" fmla="*/ 2147483646 w 2583"/>
                    <a:gd name="T9" fmla="*/ 2147483646 h 44559"/>
                    <a:gd name="T10" fmla="*/ 2147483646 w 2583"/>
                    <a:gd name="T11" fmla="*/ 2147483646 h 44559"/>
                    <a:gd name="T12" fmla="*/ 2147483646 w 2583"/>
                    <a:gd name="T13" fmla="*/ 2147483646 h 44559"/>
                    <a:gd name="T14" fmla="*/ 2147483646 w 2583"/>
                    <a:gd name="T15" fmla="*/ 0 h 445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9" name="Google Shape;4324;p27"/>
                <p:cNvSpPr>
                  <a:spLocks/>
                </p:cNvSpPr>
                <p:nvPr/>
              </p:nvSpPr>
              <p:spPr bwMode="auto">
                <a:xfrm>
                  <a:off x="2369175" y="1333150"/>
                  <a:ext cx="223000" cy="194875"/>
                </a:xfrm>
                <a:custGeom>
                  <a:avLst/>
                  <a:gdLst>
                    <a:gd name="T0" fmla="*/ 507812500 w 8920"/>
                    <a:gd name="T1" fmla="*/ 9765625 h 7795"/>
                    <a:gd name="T2" fmla="*/ 732421875 w 8920"/>
                    <a:gd name="T3" fmla="*/ 1601562500 h 7795"/>
                    <a:gd name="T4" fmla="*/ 2147483646 w 8920"/>
                    <a:gd name="T5" fmla="*/ 2147483646 h 7795"/>
                    <a:gd name="T6" fmla="*/ 2147483646 w 8920"/>
                    <a:gd name="T7" fmla="*/ 2147483646 h 7795"/>
                    <a:gd name="T8" fmla="*/ 2147483646 w 8920"/>
                    <a:gd name="T9" fmla="*/ 2147483646 h 7795"/>
                    <a:gd name="T10" fmla="*/ 1708984375 w 8920"/>
                    <a:gd name="T11" fmla="*/ 625000000 h 7795"/>
                    <a:gd name="T12" fmla="*/ 507812500 w 8920"/>
                    <a:gd name="T13" fmla="*/ 9765625 h 77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0" name="Google Shape;4325;p27"/>
                <p:cNvSpPr>
                  <a:spLocks/>
                </p:cNvSpPr>
                <p:nvPr/>
              </p:nvSpPr>
              <p:spPr bwMode="auto">
                <a:xfrm>
                  <a:off x="2415400" y="1090275"/>
                  <a:ext cx="197975" cy="265900"/>
                </a:xfrm>
                <a:custGeom>
                  <a:avLst/>
                  <a:gdLst>
                    <a:gd name="T0" fmla="*/ 351562500 w 7919"/>
                    <a:gd name="T1" fmla="*/ 9765625 h 10636"/>
                    <a:gd name="T2" fmla="*/ 585937500 w 7919"/>
                    <a:gd name="T3" fmla="*/ 2001953125 h 10636"/>
                    <a:gd name="T4" fmla="*/ 2147483646 w 7919"/>
                    <a:gd name="T5" fmla="*/ 2147483646 h 10636"/>
                    <a:gd name="T6" fmla="*/ 2147483646 w 7919"/>
                    <a:gd name="T7" fmla="*/ 2147483646 h 10636"/>
                    <a:gd name="T8" fmla="*/ 2147483646 w 7919"/>
                    <a:gd name="T9" fmla="*/ 2147483646 h 10636"/>
                    <a:gd name="T10" fmla="*/ 1562500000 w 7919"/>
                    <a:gd name="T11" fmla="*/ 1025390625 h 10636"/>
                    <a:gd name="T12" fmla="*/ 351562500 w 7919"/>
                    <a:gd name="T13" fmla="*/ 9765625 h 106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1" name="Google Shape;4326;p27"/>
                <p:cNvSpPr>
                  <a:spLocks/>
                </p:cNvSpPr>
                <p:nvPr/>
              </p:nvSpPr>
              <p:spPr bwMode="auto">
                <a:xfrm>
                  <a:off x="2583300" y="1281200"/>
                  <a:ext cx="207250" cy="197150"/>
                </a:xfrm>
                <a:custGeom>
                  <a:avLst/>
                  <a:gdLst>
                    <a:gd name="T0" fmla="*/ 2147483646 w 8290"/>
                    <a:gd name="T1" fmla="*/ 9765625 h 7886"/>
                    <a:gd name="T2" fmla="*/ 2147483646 w 8290"/>
                    <a:gd name="T3" fmla="*/ 722656250 h 7886"/>
                    <a:gd name="T4" fmla="*/ 2147483646 w 8290"/>
                    <a:gd name="T5" fmla="*/ 2147483646 h 7886"/>
                    <a:gd name="T6" fmla="*/ 2147483646 w 8290"/>
                    <a:gd name="T7" fmla="*/ 2147483646 h 7886"/>
                    <a:gd name="T8" fmla="*/ 2147483646 w 8290"/>
                    <a:gd name="T9" fmla="*/ 2147483646 h 7886"/>
                    <a:gd name="T10" fmla="*/ 2147483646 w 8290"/>
                    <a:gd name="T11" fmla="*/ 1367187500 h 7886"/>
                    <a:gd name="T12" fmla="*/ 2147483646 w 8290"/>
                    <a:gd name="T13" fmla="*/ 9765625 h 78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2" name="Google Shape;4327;p27"/>
                <p:cNvSpPr>
                  <a:spLocks/>
                </p:cNvSpPr>
                <p:nvPr/>
              </p:nvSpPr>
              <p:spPr bwMode="auto">
                <a:xfrm>
                  <a:off x="2611650" y="1014125"/>
                  <a:ext cx="185275" cy="167600"/>
                </a:xfrm>
                <a:custGeom>
                  <a:avLst/>
                  <a:gdLst>
                    <a:gd name="T0" fmla="*/ 2147483646 w 7411"/>
                    <a:gd name="T1" fmla="*/ 9765625 h 6704"/>
                    <a:gd name="T2" fmla="*/ 2147483646 w 7411"/>
                    <a:gd name="T3" fmla="*/ 478515625 h 6704"/>
                    <a:gd name="T4" fmla="*/ 2147483646 w 7411"/>
                    <a:gd name="T5" fmla="*/ 2147483646 h 6704"/>
                    <a:gd name="T6" fmla="*/ 2147483646 w 7411"/>
                    <a:gd name="T7" fmla="*/ 2147483646 h 6704"/>
                    <a:gd name="T8" fmla="*/ 2147483646 w 7411"/>
                    <a:gd name="T9" fmla="*/ 2147483646 h 6704"/>
                    <a:gd name="T10" fmla="*/ 2147483646 w 7411"/>
                    <a:gd name="T11" fmla="*/ 1455078125 h 6704"/>
                    <a:gd name="T12" fmla="*/ 2147483646 w 7411"/>
                    <a:gd name="T13" fmla="*/ 9765625 h 670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3" name="Google Shape;4328;p27"/>
                <p:cNvSpPr>
                  <a:spLocks/>
                </p:cNvSpPr>
                <p:nvPr/>
              </p:nvSpPr>
              <p:spPr bwMode="auto">
                <a:xfrm>
                  <a:off x="2488650" y="948675"/>
                  <a:ext cx="125025" cy="152275"/>
                </a:xfrm>
                <a:custGeom>
                  <a:avLst/>
                  <a:gdLst>
                    <a:gd name="T0" fmla="*/ 595703125 w 5001"/>
                    <a:gd name="T1" fmla="*/ 9765625 h 6091"/>
                    <a:gd name="T2" fmla="*/ 644531250 w 5001"/>
                    <a:gd name="T3" fmla="*/ 1289062500 h 6091"/>
                    <a:gd name="T4" fmla="*/ 2147483646 w 5001"/>
                    <a:gd name="T5" fmla="*/ 2147483646 h 6091"/>
                    <a:gd name="T6" fmla="*/ 2147483646 w 5001"/>
                    <a:gd name="T7" fmla="*/ 2147483646 h 6091"/>
                    <a:gd name="T8" fmla="*/ 2147483646 w 5001"/>
                    <a:gd name="T9" fmla="*/ 2147483646 h 6091"/>
                    <a:gd name="T10" fmla="*/ 2147483646 w 5001"/>
                    <a:gd name="T11" fmla="*/ 2147483646 h 6091"/>
                    <a:gd name="T12" fmla="*/ 1298828125 w 5001"/>
                    <a:gd name="T13" fmla="*/ 634765625 h 6091"/>
                    <a:gd name="T14" fmla="*/ 595703125 w 5001"/>
                    <a:gd name="T15" fmla="*/ 9765625 h 60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4" name="Google Shape;4329;p27"/>
                <p:cNvSpPr>
                  <a:spLocks/>
                </p:cNvSpPr>
                <p:nvPr/>
              </p:nvSpPr>
              <p:spPr bwMode="auto">
                <a:xfrm>
                  <a:off x="2608050" y="818075"/>
                  <a:ext cx="101225" cy="166025"/>
                </a:xfrm>
                <a:custGeom>
                  <a:avLst/>
                  <a:gdLst>
                    <a:gd name="T0" fmla="*/ 2147483646 w 4049"/>
                    <a:gd name="T1" fmla="*/ 0 h 6641"/>
                    <a:gd name="T2" fmla="*/ 2147483646 w 4049"/>
                    <a:gd name="T3" fmla="*/ 830078125 h 6641"/>
                    <a:gd name="T4" fmla="*/ 2147483646 w 4049"/>
                    <a:gd name="T5" fmla="*/ 2147483646 h 6641"/>
                    <a:gd name="T6" fmla="*/ 2147483646 w 4049"/>
                    <a:gd name="T7" fmla="*/ 2147483646 h 6641"/>
                    <a:gd name="T8" fmla="*/ 2147483646 w 4049"/>
                    <a:gd name="T9" fmla="*/ 2147483646 h 6641"/>
                    <a:gd name="T10" fmla="*/ 2147483646 w 4049"/>
                    <a:gd name="T11" fmla="*/ 2147483646 h 6641"/>
                    <a:gd name="T12" fmla="*/ 2147483646 w 4049"/>
                    <a:gd name="T13" fmla="*/ 1162109375 h 6641"/>
                    <a:gd name="T14" fmla="*/ 2147483646 w 4049"/>
                    <a:gd name="T15" fmla="*/ 0 h 664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05" name="Google Shape;4330;p27"/>
                <p:cNvSpPr>
                  <a:spLocks/>
                </p:cNvSpPr>
                <p:nvPr/>
              </p:nvSpPr>
              <p:spPr bwMode="auto">
                <a:xfrm>
                  <a:off x="2523750" y="818350"/>
                  <a:ext cx="90075" cy="87075"/>
                </a:xfrm>
                <a:custGeom>
                  <a:avLst/>
                  <a:gdLst>
                    <a:gd name="T0" fmla="*/ 683593750 w 3603"/>
                    <a:gd name="T1" fmla="*/ 9765625 h 3483"/>
                    <a:gd name="T2" fmla="*/ 283203125 w 3603"/>
                    <a:gd name="T3" fmla="*/ 1054687500 h 3483"/>
                    <a:gd name="T4" fmla="*/ 2147483646 w 3603"/>
                    <a:gd name="T5" fmla="*/ 2147483646 h 3483"/>
                    <a:gd name="T6" fmla="*/ 2147483646 w 3603"/>
                    <a:gd name="T7" fmla="*/ 2147483646 h 3483"/>
                    <a:gd name="T8" fmla="*/ 2147483646 w 3603"/>
                    <a:gd name="T9" fmla="*/ 2147483646 h 3483"/>
                    <a:gd name="T10" fmla="*/ 937500000 w 3603"/>
                    <a:gd name="T11" fmla="*/ 78125000 h 3483"/>
                    <a:gd name="T12" fmla="*/ 683593750 w 3603"/>
                    <a:gd name="T13" fmla="*/ 9765625 h 34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52" name="Google Shape;4331;p27"/>
              <p:cNvGrpSpPr>
                <a:grpSpLocks/>
              </p:cNvGrpSpPr>
              <p:nvPr/>
            </p:nvGrpSpPr>
            <p:grpSpPr bwMode="auto"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177" name="Google Shape;4332;p27"/>
                <p:cNvSpPr>
                  <a:spLocks/>
                </p:cNvSpPr>
                <p:nvPr/>
              </p:nvSpPr>
              <p:spPr bwMode="auto">
                <a:xfrm>
                  <a:off x="6030775" y="4399250"/>
                  <a:ext cx="17950" cy="63500"/>
                </a:xfrm>
                <a:custGeom>
                  <a:avLst/>
                  <a:gdLst>
                    <a:gd name="T0" fmla="*/ 2147483646 w 718"/>
                    <a:gd name="T1" fmla="*/ 9765625 h 2540"/>
                    <a:gd name="T2" fmla="*/ 2147483646 w 718"/>
                    <a:gd name="T3" fmla="*/ 322265625 h 2540"/>
                    <a:gd name="T4" fmla="*/ 2147483646 w 718"/>
                    <a:gd name="T5" fmla="*/ 2147483646 h 2540"/>
                    <a:gd name="T6" fmla="*/ 2147483646 w 718"/>
                    <a:gd name="T7" fmla="*/ 2147483646 h 2540"/>
                    <a:gd name="T8" fmla="*/ 2147483646 w 718"/>
                    <a:gd name="T9" fmla="*/ 2147483646 h 2540"/>
                    <a:gd name="T10" fmla="*/ 2147483646 w 718"/>
                    <a:gd name="T11" fmla="*/ 2147483646 h 2540"/>
                    <a:gd name="T12" fmla="*/ 2147483646 w 718"/>
                    <a:gd name="T13" fmla="*/ 908203125 h 2540"/>
                    <a:gd name="T14" fmla="*/ 2147483646 w 718"/>
                    <a:gd name="T15" fmla="*/ 9765625 h 25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8" name="Google Shape;4333;p27"/>
                <p:cNvSpPr>
                  <a:spLocks/>
                </p:cNvSpPr>
                <p:nvPr/>
              </p:nvSpPr>
              <p:spPr bwMode="auto">
                <a:xfrm>
                  <a:off x="6181700" y="4458825"/>
                  <a:ext cx="39825" cy="49425"/>
                </a:xfrm>
                <a:custGeom>
                  <a:avLst/>
                  <a:gdLst>
                    <a:gd name="T0" fmla="*/ 2147483646 w 1593"/>
                    <a:gd name="T1" fmla="*/ 0 h 1977"/>
                    <a:gd name="T2" fmla="*/ 2147483646 w 1593"/>
                    <a:gd name="T3" fmla="*/ 195312500 h 1977"/>
                    <a:gd name="T4" fmla="*/ 2147483646 w 1593"/>
                    <a:gd name="T5" fmla="*/ 2147483646 h 1977"/>
                    <a:gd name="T6" fmla="*/ 1308593750 w 1593"/>
                    <a:gd name="T7" fmla="*/ 2147483646 h 1977"/>
                    <a:gd name="T8" fmla="*/ 1972656250 w 1593"/>
                    <a:gd name="T9" fmla="*/ 2147483646 h 1977"/>
                    <a:gd name="T10" fmla="*/ 2147483646 w 1593"/>
                    <a:gd name="T11" fmla="*/ 2147483646 h 1977"/>
                    <a:gd name="T12" fmla="*/ 2147483646 w 1593"/>
                    <a:gd name="T13" fmla="*/ 498046875 h 1977"/>
                    <a:gd name="T14" fmla="*/ 2147483646 w 1593"/>
                    <a:gd name="T15" fmla="*/ 0 h 197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9" name="Google Shape;4334;p27"/>
                <p:cNvSpPr>
                  <a:spLocks/>
                </p:cNvSpPr>
                <p:nvPr/>
              </p:nvSpPr>
              <p:spPr bwMode="auto">
                <a:xfrm>
                  <a:off x="5979850" y="4414300"/>
                  <a:ext cx="28000" cy="89500"/>
                </a:xfrm>
                <a:custGeom>
                  <a:avLst/>
                  <a:gdLst>
                    <a:gd name="T0" fmla="*/ 2147483646 w 1120"/>
                    <a:gd name="T1" fmla="*/ 9765625 h 3580"/>
                    <a:gd name="T2" fmla="*/ 2147483646 w 1120"/>
                    <a:gd name="T3" fmla="*/ 371093750 h 3580"/>
                    <a:gd name="T4" fmla="*/ 2147483646 w 1120"/>
                    <a:gd name="T5" fmla="*/ 2147483646 h 3580"/>
                    <a:gd name="T6" fmla="*/ 2147483646 w 1120"/>
                    <a:gd name="T7" fmla="*/ 2147483646 h 3580"/>
                    <a:gd name="T8" fmla="*/ 2147483646 w 1120"/>
                    <a:gd name="T9" fmla="*/ 2147483646 h 3580"/>
                    <a:gd name="T10" fmla="*/ 2147483646 w 1120"/>
                    <a:gd name="T11" fmla="*/ 1269531250 h 3580"/>
                    <a:gd name="T12" fmla="*/ 2147483646 w 1120"/>
                    <a:gd name="T13" fmla="*/ 9765625 h 35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0" name="Google Shape;4335;p27"/>
                <p:cNvSpPr>
                  <a:spLocks/>
                </p:cNvSpPr>
                <p:nvPr/>
              </p:nvSpPr>
              <p:spPr bwMode="auto">
                <a:xfrm>
                  <a:off x="6200200" y="4479075"/>
                  <a:ext cx="54775" cy="76800"/>
                </a:xfrm>
                <a:custGeom>
                  <a:avLst/>
                  <a:gdLst>
                    <a:gd name="T0" fmla="*/ 2147483646 w 2191"/>
                    <a:gd name="T1" fmla="*/ 9765625 h 3072"/>
                    <a:gd name="T2" fmla="*/ 2147483646 w 2191"/>
                    <a:gd name="T3" fmla="*/ 898437500 h 3072"/>
                    <a:gd name="T4" fmla="*/ 2147483646 w 2191"/>
                    <a:gd name="T5" fmla="*/ 2147483646 h 3072"/>
                    <a:gd name="T6" fmla="*/ 908203125 w 2191"/>
                    <a:gd name="T7" fmla="*/ 2147483646 h 3072"/>
                    <a:gd name="T8" fmla="*/ 1533203125 w 2191"/>
                    <a:gd name="T9" fmla="*/ 2147483646 h 3072"/>
                    <a:gd name="T10" fmla="*/ 2147483646 w 2191"/>
                    <a:gd name="T11" fmla="*/ 2147483646 h 3072"/>
                    <a:gd name="T12" fmla="*/ 2147483646 w 2191"/>
                    <a:gd name="T13" fmla="*/ 898437500 h 3072"/>
                    <a:gd name="T14" fmla="*/ 2147483646 w 2191"/>
                    <a:gd name="T15" fmla="*/ 9765625 h 30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1" name="Google Shape;4336;p27"/>
                <p:cNvSpPr>
                  <a:spLocks/>
                </p:cNvSpPr>
                <p:nvPr/>
              </p:nvSpPr>
              <p:spPr bwMode="auto">
                <a:xfrm>
                  <a:off x="5920600" y="4641950"/>
                  <a:ext cx="36200" cy="103400"/>
                </a:xfrm>
                <a:custGeom>
                  <a:avLst/>
                  <a:gdLst>
                    <a:gd name="T0" fmla="*/ 2147483646 w 1448"/>
                    <a:gd name="T1" fmla="*/ 9765625 h 4136"/>
                    <a:gd name="T2" fmla="*/ 2147483646 w 1448"/>
                    <a:gd name="T3" fmla="*/ 1093750000 h 4136"/>
                    <a:gd name="T4" fmla="*/ 2147483646 w 1448"/>
                    <a:gd name="T5" fmla="*/ 2147483646 h 4136"/>
                    <a:gd name="T6" fmla="*/ 2147483646 w 1448"/>
                    <a:gd name="T7" fmla="*/ 2147483646 h 4136"/>
                    <a:gd name="T8" fmla="*/ 2147483646 w 1448"/>
                    <a:gd name="T9" fmla="*/ 2147483646 h 4136"/>
                    <a:gd name="T10" fmla="*/ 2147483646 w 1448"/>
                    <a:gd name="T11" fmla="*/ 2147483646 h 4136"/>
                    <a:gd name="T12" fmla="*/ 2147483646 w 1448"/>
                    <a:gd name="T13" fmla="*/ 2147483646 h 4136"/>
                    <a:gd name="T14" fmla="*/ 2147483646 w 1448"/>
                    <a:gd name="T15" fmla="*/ 9765625 h 41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2" name="Google Shape;4337;p27"/>
                <p:cNvSpPr>
                  <a:spLocks/>
                </p:cNvSpPr>
                <p:nvPr/>
              </p:nvSpPr>
              <p:spPr bwMode="auto">
                <a:xfrm>
                  <a:off x="6120575" y="4712650"/>
                  <a:ext cx="45475" cy="87975"/>
                </a:xfrm>
                <a:custGeom>
                  <a:avLst/>
                  <a:gdLst>
                    <a:gd name="T0" fmla="*/ 2147483646 w 1819"/>
                    <a:gd name="T1" fmla="*/ 0 h 3519"/>
                    <a:gd name="T2" fmla="*/ 2147483646 w 1819"/>
                    <a:gd name="T3" fmla="*/ 1972656250 h 3519"/>
                    <a:gd name="T4" fmla="*/ 2147483646 w 1819"/>
                    <a:gd name="T5" fmla="*/ 2147483646 h 3519"/>
                    <a:gd name="T6" fmla="*/ 546875000 w 1819"/>
                    <a:gd name="T7" fmla="*/ 2147483646 h 3519"/>
                    <a:gd name="T8" fmla="*/ 2147483646 w 1819"/>
                    <a:gd name="T9" fmla="*/ 2147483646 h 3519"/>
                    <a:gd name="T10" fmla="*/ 2147483646 w 1819"/>
                    <a:gd name="T11" fmla="*/ 2147483646 h 3519"/>
                    <a:gd name="T12" fmla="*/ 2147483646 w 1819"/>
                    <a:gd name="T13" fmla="*/ 2147483646 h 3519"/>
                    <a:gd name="T14" fmla="*/ 2147483646 w 1819"/>
                    <a:gd name="T15" fmla="*/ 2147483646 h 3519"/>
                    <a:gd name="T16" fmla="*/ 2147483646 w 1819"/>
                    <a:gd name="T17" fmla="*/ 0 h 35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3" name="Google Shape;4338;p27"/>
                <p:cNvSpPr>
                  <a:spLocks/>
                </p:cNvSpPr>
                <p:nvPr/>
              </p:nvSpPr>
              <p:spPr bwMode="auto">
                <a:xfrm>
                  <a:off x="5931225" y="4453575"/>
                  <a:ext cx="303975" cy="305925"/>
                </a:xfrm>
                <a:custGeom>
                  <a:avLst/>
                  <a:gdLst>
                    <a:gd name="T0" fmla="*/ 2147483646 w 12159"/>
                    <a:gd name="T1" fmla="*/ 0 h 12237"/>
                    <a:gd name="T2" fmla="*/ 2147483646 w 12159"/>
                    <a:gd name="T3" fmla="*/ 2147483646 h 12237"/>
                    <a:gd name="T4" fmla="*/ 2147483646 w 12159"/>
                    <a:gd name="T5" fmla="*/ 2147483646 h 12237"/>
                    <a:gd name="T6" fmla="*/ 2147483646 w 12159"/>
                    <a:gd name="T7" fmla="*/ 2147483646 h 12237"/>
                    <a:gd name="T8" fmla="*/ 2147483646 w 12159"/>
                    <a:gd name="T9" fmla="*/ 2147483646 h 12237"/>
                    <a:gd name="T10" fmla="*/ 2147483646 w 12159"/>
                    <a:gd name="T11" fmla="*/ 1953125000 h 12237"/>
                    <a:gd name="T12" fmla="*/ 2147483646 w 12159"/>
                    <a:gd name="T13" fmla="*/ 0 h 1223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4" name="Google Shape;4339;p27"/>
                <p:cNvSpPr>
                  <a:spLocks/>
                </p:cNvSpPr>
                <p:nvPr/>
              </p:nvSpPr>
              <p:spPr bwMode="auto">
                <a:xfrm>
                  <a:off x="6039900" y="4436875"/>
                  <a:ext cx="168725" cy="79375"/>
                </a:xfrm>
                <a:custGeom>
                  <a:avLst/>
                  <a:gdLst>
                    <a:gd name="T0" fmla="*/ 2147483646 w 6749"/>
                    <a:gd name="T1" fmla="*/ 0 h 3175"/>
                    <a:gd name="T2" fmla="*/ 0 w 6749"/>
                    <a:gd name="T3" fmla="*/ 2147483646 h 3175"/>
                    <a:gd name="T4" fmla="*/ 2147483646 w 6749"/>
                    <a:gd name="T5" fmla="*/ 2147483646 h 3175"/>
                    <a:gd name="T6" fmla="*/ 2147483646 w 6749"/>
                    <a:gd name="T7" fmla="*/ 2147483646 h 3175"/>
                    <a:gd name="T8" fmla="*/ 2147483646 w 6749"/>
                    <a:gd name="T9" fmla="*/ 2147483646 h 3175"/>
                    <a:gd name="T10" fmla="*/ 2147483646 w 6749"/>
                    <a:gd name="T11" fmla="*/ 0 h 317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5" name="Google Shape;4340;p27"/>
                <p:cNvSpPr>
                  <a:spLocks/>
                </p:cNvSpPr>
                <p:nvPr/>
              </p:nvSpPr>
              <p:spPr bwMode="auto">
                <a:xfrm>
                  <a:off x="6072575" y="4425725"/>
                  <a:ext cx="43325" cy="37425"/>
                </a:xfrm>
                <a:custGeom>
                  <a:avLst/>
                  <a:gdLst>
                    <a:gd name="T0" fmla="*/ 2147483646 w 1733"/>
                    <a:gd name="T1" fmla="*/ 68359375 h 1497"/>
                    <a:gd name="T2" fmla="*/ 2147483646 w 1733"/>
                    <a:gd name="T3" fmla="*/ 146484375 h 1497"/>
                    <a:gd name="T4" fmla="*/ 2147483646 w 1733"/>
                    <a:gd name="T5" fmla="*/ 146484375 h 1497"/>
                    <a:gd name="T6" fmla="*/ 2147483646 w 1733"/>
                    <a:gd name="T7" fmla="*/ 68359375 h 1497"/>
                    <a:gd name="T8" fmla="*/ 2147483646 w 1733"/>
                    <a:gd name="T9" fmla="*/ 312500000 h 1497"/>
                    <a:gd name="T10" fmla="*/ 2147483646 w 1733"/>
                    <a:gd name="T11" fmla="*/ 361328125 h 1497"/>
                    <a:gd name="T12" fmla="*/ 2147483646 w 1733"/>
                    <a:gd name="T13" fmla="*/ 361328125 h 1497"/>
                    <a:gd name="T14" fmla="*/ 2147483646 w 1733"/>
                    <a:gd name="T15" fmla="*/ 458984375 h 1497"/>
                    <a:gd name="T16" fmla="*/ 2147483646 w 1733"/>
                    <a:gd name="T17" fmla="*/ 458984375 h 1497"/>
                    <a:gd name="T18" fmla="*/ 2147483646 w 1733"/>
                    <a:gd name="T19" fmla="*/ 312500000 h 1497"/>
                    <a:gd name="T20" fmla="*/ 2147483646 w 1733"/>
                    <a:gd name="T21" fmla="*/ 68359375 h 1497"/>
                    <a:gd name="T22" fmla="*/ 2147483646 w 1733"/>
                    <a:gd name="T23" fmla="*/ 996093750 h 1497"/>
                    <a:gd name="T24" fmla="*/ 2147483646 w 1733"/>
                    <a:gd name="T25" fmla="*/ 996093750 h 1497"/>
                    <a:gd name="T26" fmla="*/ 2147483646 w 1733"/>
                    <a:gd name="T27" fmla="*/ 957031250 h 1497"/>
                    <a:gd name="T28" fmla="*/ 2147483646 w 1733"/>
                    <a:gd name="T29" fmla="*/ 957031250 h 1497"/>
                    <a:gd name="T30" fmla="*/ 2147483646 w 1733"/>
                    <a:gd name="T31" fmla="*/ 68359375 h 1497"/>
                    <a:gd name="T32" fmla="*/ 2147483646 w 1733"/>
                    <a:gd name="T33" fmla="*/ 68359375 h 1497"/>
                    <a:gd name="T34" fmla="*/ 2147483646 w 1733"/>
                    <a:gd name="T35" fmla="*/ 1093750000 h 1497"/>
                    <a:gd name="T36" fmla="*/ 2147483646 w 1733"/>
                    <a:gd name="T37" fmla="*/ 1259765625 h 1497"/>
                    <a:gd name="T38" fmla="*/ 2147483646 w 1733"/>
                    <a:gd name="T39" fmla="*/ 1259765625 h 1497"/>
                    <a:gd name="T40" fmla="*/ 2147483646 w 1733"/>
                    <a:gd name="T41" fmla="*/ 1093750000 h 1497"/>
                    <a:gd name="T42" fmla="*/ 2147483646 w 1733"/>
                    <a:gd name="T43" fmla="*/ 1259765625 h 1497"/>
                    <a:gd name="T44" fmla="*/ 2147483646 w 1733"/>
                    <a:gd name="T45" fmla="*/ 1259765625 h 1497"/>
                    <a:gd name="T46" fmla="*/ 2147483646 w 1733"/>
                    <a:gd name="T47" fmla="*/ 1845703125 h 1497"/>
                    <a:gd name="T48" fmla="*/ 2147483646 w 1733"/>
                    <a:gd name="T49" fmla="*/ 1845703125 h 1497"/>
                    <a:gd name="T50" fmla="*/ 2147483646 w 1733"/>
                    <a:gd name="T51" fmla="*/ 1259765625 h 1497"/>
                    <a:gd name="T52" fmla="*/ 2147483646 w 1733"/>
                    <a:gd name="T53" fmla="*/ 9765625 h 1497"/>
                    <a:gd name="T54" fmla="*/ 1787109375 w 1733"/>
                    <a:gd name="T55" fmla="*/ 2147483646 h 1497"/>
                    <a:gd name="T56" fmla="*/ 2147483646 w 1733"/>
                    <a:gd name="T57" fmla="*/ 2147483646 h 1497"/>
                    <a:gd name="T58" fmla="*/ 2147483646 w 1733"/>
                    <a:gd name="T59" fmla="*/ 2147483646 h 1497"/>
                    <a:gd name="T60" fmla="*/ 2147483646 w 1733"/>
                    <a:gd name="T61" fmla="*/ 2147483646 h 1497"/>
                    <a:gd name="T62" fmla="*/ 2147483646 w 1733"/>
                    <a:gd name="T63" fmla="*/ 2147483646 h 1497"/>
                    <a:gd name="T64" fmla="*/ 2147483646 w 1733"/>
                    <a:gd name="T65" fmla="*/ 2147483646 h 1497"/>
                    <a:gd name="T66" fmla="*/ 2147483646 w 1733"/>
                    <a:gd name="T67" fmla="*/ 2147483646 h 1497"/>
                    <a:gd name="T68" fmla="*/ 2147483646 w 1733"/>
                    <a:gd name="T69" fmla="*/ 68359375 h 1497"/>
                    <a:gd name="T70" fmla="*/ 2147483646 w 1733"/>
                    <a:gd name="T71" fmla="*/ 68359375 h 1497"/>
                    <a:gd name="T72" fmla="*/ 2147483646 w 1733"/>
                    <a:gd name="T73" fmla="*/ 9765625 h 149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lnTo>
                        <a:pt x="851" y="7"/>
                      </a:ln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6" name="Google Shape;4341;p27"/>
                <p:cNvSpPr>
                  <a:spLocks/>
                </p:cNvSpPr>
                <p:nvPr/>
              </p:nvSpPr>
              <p:spPr bwMode="auto">
                <a:xfrm>
                  <a:off x="6138675" y="4442725"/>
                  <a:ext cx="41825" cy="38075"/>
                </a:xfrm>
                <a:custGeom>
                  <a:avLst/>
                  <a:gdLst>
                    <a:gd name="T0" fmla="*/ 2147483646 w 1673"/>
                    <a:gd name="T1" fmla="*/ 9765625 h 1523"/>
                    <a:gd name="T2" fmla="*/ 1191406250 w 1673"/>
                    <a:gd name="T3" fmla="*/ 2147483646 h 1523"/>
                    <a:gd name="T4" fmla="*/ 1191406250 w 1673"/>
                    <a:gd name="T5" fmla="*/ 2147483646 h 1523"/>
                    <a:gd name="T6" fmla="*/ 2147483646 w 1673"/>
                    <a:gd name="T7" fmla="*/ 2147483646 h 1523"/>
                    <a:gd name="T8" fmla="*/ 2147483646 w 1673"/>
                    <a:gd name="T9" fmla="*/ 2147483646 h 1523"/>
                    <a:gd name="T10" fmla="*/ 2147483646 w 1673"/>
                    <a:gd name="T11" fmla="*/ 2147483646 h 1523"/>
                    <a:gd name="T12" fmla="*/ 2147483646 w 1673"/>
                    <a:gd name="T13" fmla="*/ 2147483646 h 1523"/>
                    <a:gd name="T14" fmla="*/ 2147483646 w 1673"/>
                    <a:gd name="T15" fmla="*/ 253906250 h 1523"/>
                    <a:gd name="T16" fmla="*/ 2147483646 w 1673"/>
                    <a:gd name="T17" fmla="*/ 9765625 h 15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7" name="Google Shape;4342;p27"/>
                <p:cNvSpPr>
                  <a:spLocks/>
                </p:cNvSpPr>
                <p:nvPr/>
              </p:nvSpPr>
              <p:spPr bwMode="auto">
                <a:xfrm>
                  <a:off x="6112850" y="4383325"/>
                  <a:ext cx="15225" cy="62575"/>
                </a:xfrm>
                <a:custGeom>
                  <a:avLst/>
                  <a:gdLst>
                    <a:gd name="T0" fmla="*/ 1279296875 w 609"/>
                    <a:gd name="T1" fmla="*/ 9765625 h 2503"/>
                    <a:gd name="T2" fmla="*/ 0 w 609"/>
                    <a:gd name="T3" fmla="*/ 1191406250 h 2503"/>
                    <a:gd name="T4" fmla="*/ 2147483646 w 609"/>
                    <a:gd name="T5" fmla="*/ 2147483646 h 2503"/>
                    <a:gd name="T6" fmla="*/ 2147483646 w 609"/>
                    <a:gd name="T7" fmla="*/ 2147483646 h 2503"/>
                    <a:gd name="T8" fmla="*/ 2147483646 w 609"/>
                    <a:gd name="T9" fmla="*/ 2147483646 h 2503"/>
                    <a:gd name="T10" fmla="*/ 2080078125 w 609"/>
                    <a:gd name="T11" fmla="*/ 302734375 h 2503"/>
                    <a:gd name="T12" fmla="*/ 1279296875 w 609"/>
                    <a:gd name="T13" fmla="*/ 9765625 h 250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4343;p27"/>
                <p:cNvSpPr>
                  <a:spLocks/>
                </p:cNvSpPr>
                <p:nvPr/>
              </p:nvSpPr>
              <p:spPr bwMode="auto">
                <a:xfrm>
                  <a:off x="6132300" y="4398875"/>
                  <a:ext cx="44125" cy="59475"/>
                </a:xfrm>
                <a:custGeom>
                  <a:avLst/>
                  <a:gdLst>
                    <a:gd name="T0" fmla="*/ 2147483646 w 1765"/>
                    <a:gd name="T1" fmla="*/ 9765625 h 2379"/>
                    <a:gd name="T2" fmla="*/ 2147483646 w 1765"/>
                    <a:gd name="T3" fmla="*/ 166015625 h 2379"/>
                    <a:gd name="T4" fmla="*/ 2147483646 w 1765"/>
                    <a:gd name="T5" fmla="*/ 2147483646 h 2379"/>
                    <a:gd name="T6" fmla="*/ 419921875 w 1765"/>
                    <a:gd name="T7" fmla="*/ 2147483646 h 2379"/>
                    <a:gd name="T8" fmla="*/ 1669921875 w 1765"/>
                    <a:gd name="T9" fmla="*/ 2147483646 h 2379"/>
                    <a:gd name="T10" fmla="*/ 2147483646 w 1765"/>
                    <a:gd name="T11" fmla="*/ 2147483646 h 2379"/>
                    <a:gd name="T12" fmla="*/ 2147483646 w 1765"/>
                    <a:gd name="T13" fmla="*/ 2147483646 h 2379"/>
                    <a:gd name="T14" fmla="*/ 2147483646 w 1765"/>
                    <a:gd name="T15" fmla="*/ 1953125000 h 2379"/>
                    <a:gd name="T16" fmla="*/ 2147483646 w 1765"/>
                    <a:gd name="T17" fmla="*/ 9765625 h 237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4344;p27"/>
                <p:cNvSpPr>
                  <a:spLocks/>
                </p:cNvSpPr>
                <p:nvPr/>
              </p:nvSpPr>
              <p:spPr bwMode="auto">
                <a:xfrm>
                  <a:off x="6039450" y="4503575"/>
                  <a:ext cx="80625" cy="244450"/>
                </a:xfrm>
                <a:custGeom>
                  <a:avLst/>
                  <a:gdLst>
                    <a:gd name="T0" fmla="*/ 2147483646 w 3225"/>
                    <a:gd name="T1" fmla="*/ 9765625 h 9778"/>
                    <a:gd name="T2" fmla="*/ 2147483646 w 3225"/>
                    <a:gd name="T3" fmla="*/ 1123046875 h 9778"/>
                    <a:gd name="T4" fmla="*/ 2147483646 w 3225"/>
                    <a:gd name="T5" fmla="*/ 2147483646 h 9778"/>
                    <a:gd name="T6" fmla="*/ 175781250 w 3225"/>
                    <a:gd name="T7" fmla="*/ 2147483646 h 9778"/>
                    <a:gd name="T8" fmla="*/ 1357421875 w 3225"/>
                    <a:gd name="T9" fmla="*/ 2147483646 h 9778"/>
                    <a:gd name="T10" fmla="*/ 2147483646 w 3225"/>
                    <a:gd name="T11" fmla="*/ 2147483646 h 9778"/>
                    <a:gd name="T12" fmla="*/ 2147483646 w 3225"/>
                    <a:gd name="T13" fmla="*/ 2147483646 h 9778"/>
                    <a:gd name="T14" fmla="*/ 2147483646 w 3225"/>
                    <a:gd name="T15" fmla="*/ 1123046875 h 9778"/>
                    <a:gd name="T16" fmla="*/ 2147483646 w 3225"/>
                    <a:gd name="T17" fmla="*/ 9765625 h 977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4345;p27"/>
                <p:cNvSpPr>
                  <a:spLocks/>
                </p:cNvSpPr>
                <p:nvPr/>
              </p:nvSpPr>
              <p:spPr bwMode="auto">
                <a:xfrm>
                  <a:off x="5995050" y="4564225"/>
                  <a:ext cx="55500" cy="55075"/>
                </a:xfrm>
                <a:custGeom>
                  <a:avLst/>
                  <a:gdLst>
                    <a:gd name="T0" fmla="*/ 2147483646 w 2220"/>
                    <a:gd name="T1" fmla="*/ 0 h 2203"/>
                    <a:gd name="T2" fmla="*/ 2147483646 w 2220"/>
                    <a:gd name="T3" fmla="*/ 2147483646 h 2203"/>
                    <a:gd name="T4" fmla="*/ 605468750 w 2220"/>
                    <a:gd name="T5" fmla="*/ 2147483646 h 2203"/>
                    <a:gd name="T6" fmla="*/ 605468750 w 2220"/>
                    <a:gd name="T7" fmla="*/ 2147483646 h 2203"/>
                    <a:gd name="T8" fmla="*/ 2147483646 w 2220"/>
                    <a:gd name="T9" fmla="*/ 2147483646 h 2203"/>
                    <a:gd name="T10" fmla="*/ 2147483646 w 2220"/>
                    <a:gd name="T11" fmla="*/ 2147483646 h 2203"/>
                    <a:gd name="T12" fmla="*/ 2147483646 w 2220"/>
                    <a:gd name="T13" fmla="*/ 2147483646 h 2203"/>
                    <a:gd name="T14" fmla="*/ 2147483646 w 2220"/>
                    <a:gd name="T15" fmla="*/ 2147483646 h 2203"/>
                    <a:gd name="T16" fmla="*/ 2147483646 w 2220"/>
                    <a:gd name="T17" fmla="*/ 2147483646 h 2203"/>
                    <a:gd name="T18" fmla="*/ 2147483646 w 2220"/>
                    <a:gd name="T19" fmla="*/ 585937500 h 2203"/>
                    <a:gd name="T20" fmla="*/ 2147483646 w 2220"/>
                    <a:gd name="T21" fmla="*/ 0 h 220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1" name="Google Shape;4346;p27"/>
                <p:cNvSpPr>
                  <a:spLocks/>
                </p:cNvSpPr>
                <p:nvPr/>
              </p:nvSpPr>
              <p:spPr bwMode="auto">
                <a:xfrm>
                  <a:off x="6080925" y="4508150"/>
                  <a:ext cx="58550" cy="47450"/>
                </a:xfrm>
                <a:custGeom>
                  <a:avLst/>
                  <a:gdLst>
                    <a:gd name="T0" fmla="*/ 2147483646 w 2342"/>
                    <a:gd name="T1" fmla="*/ 0 h 1898"/>
                    <a:gd name="T2" fmla="*/ 2147483646 w 2342"/>
                    <a:gd name="T3" fmla="*/ 224609375 h 1898"/>
                    <a:gd name="T4" fmla="*/ 2147483646 w 2342"/>
                    <a:gd name="T5" fmla="*/ 2147483646 h 1898"/>
                    <a:gd name="T6" fmla="*/ 595703125 w 2342"/>
                    <a:gd name="T7" fmla="*/ 2147483646 h 1898"/>
                    <a:gd name="T8" fmla="*/ 2147483646 w 2342"/>
                    <a:gd name="T9" fmla="*/ 2147483646 h 1898"/>
                    <a:gd name="T10" fmla="*/ 2147483646 w 2342"/>
                    <a:gd name="T11" fmla="*/ 2147483646 h 1898"/>
                    <a:gd name="T12" fmla="*/ 2147483646 w 2342"/>
                    <a:gd name="T13" fmla="*/ 2147483646 h 1898"/>
                    <a:gd name="T14" fmla="*/ 2147483646 w 2342"/>
                    <a:gd name="T15" fmla="*/ 2147483646 h 1898"/>
                    <a:gd name="T16" fmla="*/ 2147483646 w 2342"/>
                    <a:gd name="T17" fmla="*/ 2147483646 h 1898"/>
                    <a:gd name="T18" fmla="*/ 2147483646 w 2342"/>
                    <a:gd name="T19" fmla="*/ 2147483646 h 1898"/>
                    <a:gd name="T20" fmla="*/ 2147483646 w 2342"/>
                    <a:gd name="T21" fmla="*/ 2147483646 h 1898"/>
                    <a:gd name="T22" fmla="*/ 2147483646 w 2342"/>
                    <a:gd name="T23" fmla="*/ 2147483646 h 1898"/>
                    <a:gd name="T24" fmla="*/ 2147483646 w 2342"/>
                    <a:gd name="T25" fmla="*/ 2147483646 h 1898"/>
                    <a:gd name="T26" fmla="*/ 2147483646 w 2342"/>
                    <a:gd name="T27" fmla="*/ 2001953125 h 1898"/>
                    <a:gd name="T28" fmla="*/ 2147483646 w 2342"/>
                    <a:gd name="T29" fmla="*/ 517578125 h 1898"/>
                    <a:gd name="T30" fmla="*/ 2147483646 w 2342"/>
                    <a:gd name="T31" fmla="*/ 224609375 h 1898"/>
                    <a:gd name="T32" fmla="*/ 2147483646 w 2342"/>
                    <a:gd name="T33" fmla="*/ 0 h 189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2" name="Google Shape;4347;p27"/>
                <p:cNvSpPr>
                  <a:spLocks/>
                </p:cNvSpPr>
                <p:nvPr/>
              </p:nvSpPr>
              <p:spPr bwMode="auto">
                <a:xfrm>
                  <a:off x="6101425" y="4599200"/>
                  <a:ext cx="79825" cy="57650"/>
                </a:xfrm>
                <a:custGeom>
                  <a:avLst/>
                  <a:gdLst>
                    <a:gd name="T0" fmla="*/ 2147483646 w 3193"/>
                    <a:gd name="T1" fmla="*/ 0 h 2306"/>
                    <a:gd name="T2" fmla="*/ 2147483646 w 3193"/>
                    <a:gd name="T3" fmla="*/ 283203125 h 2306"/>
                    <a:gd name="T4" fmla="*/ 2147483646 w 3193"/>
                    <a:gd name="T5" fmla="*/ 2147483646 h 2306"/>
                    <a:gd name="T6" fmla="*/ 2147483646 w 3193"/>
                    <a:gd name="T7" fmla="*/ 2147483646 h 2306"/>
                    <a:gd name="T8" fmla="*/ 2147483646 w 3193"/>
                    <a:gd name="T9" fmla="*/ 0 h 23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3" name="Google Shape;4348;p27"/>
                <p:cNvSpPr>
                  <a:spLocks/>
                </p:cNvSpPr>
                <p:nvPr/>
              </p:nvSpPr>
              <p:spPr bwMode="auto">
                <a:xfrm>
                  <a:off x="5969975" y="4652025"/>
                  <a:ext cx="51700" cy="53225"/>
                </a:xfrm>
                <a:custGeom>
                  <a:avLst/>
                  <a:gdLst>
                    <a:gd name="T0" fmla="*/ 2147483646 w 2068"/>
                    <a:gd name="T1" fmla="*/ 0 h 2129"/>
                    <a:gd name="T2" fmla="*/ 2147483646 w 2068"/>
                    <a:gd name="T3" fmla="*/ 1611328125 h 2129"/>
                    <a:gd name="T4" fmla="*/ 1191406250 w 2068"/>
                    <a:gd name="T5" fmla="*/ 2147483646 h 2129"/>
                    <a:gd name="T6" fmla="*/ 302734375 w 2068"/>
                    <a:gd name="T7" fmla="*/ 2147483646 h 2129"/>
                    <a:gd name="T8" fmla="*/ 1787109375 w 2068"/>
                    <a:gd name="T9" fmla="*/ 2147483646 h 2129"/>
                    <a:gd name="T10" fmla="*/ 2147483646 w 2068"/>
                    <a:gd name="T11" fmla="*/ 2147483646 h 2129"/>
                    <a:gd name="T12" fmla="*/ 2147483646 w 2068"/>
                    <a:gd name="T13" fmla="*/ 2147483646 h 2129"/>
                    <a:gd name="T14" fmla="*/ 2147483646 w 2068"/>
                    <a:gd name="T15" fmla="*/ 2147483646 h 2129"/>
                    <a:gd name="T16" fmla="*/ 2147483646 w 2068"/>
                    <a:gd name="T17" fmla="*/ 2147483646 h 2129"/>
                    <a:gd name="T18" fmla="*/ 2147483646 w 2068"/>
                    <a:gd name="T19" fmla="*/ 2147483646 h 2129"/>
                    <a:gd name="T20" fmla="*/ 2147483646 w 2068"/>
                    <a:gd name="T21" fmla="*/ 419921875 h 2129"/>
                    <a:gd name="T22" fmla="*/ 2147483646 w 2068"/>
                    <a:gd name="T23" fmla="*/ 0 h 21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4" name="Google Shape;4349;p27"/>
                <p:cNvSpPr>
                  <a:spLocks/>
                </p:cNvSpPr>
                <p:nvPr/>
              </p:nvSpPr>
              <p:spPr bwMode="auto">
                <a:xfrm>
                  <a:off x="6097650" y="4691150"/>
                  <a:ext cx="56250" cy="51050"/>
                </a:xfrm>
                <a:custGeom>
                  <a:avLst/>
                  <a:gdLst>
                    <a:gd name="T0" fmla="*/ 2147483646 w 2250"/>
                    <a:gd name="T1" fmla="*/ 9765625 h 2042"/>
                    <a:gd name="T2" fmla="*/ 2147483646 w 2250"/>
                    <a:gd name="T3" fmla="*/ 576171875 h 2042"/>
                    <a:gd name="T4" fmla="*/ 2147483646 w 2250"/>
                    <a:gd name="T5" fmla="*/ 2147483646 h 2042"/>
                    <a:gd name="T6" fmla="*/ 2147483646 w 2250"/>
                    <a:gd name="T7" fmla="*/ 2147483646 h 2042"/>
                    <a:gd name="T8" fmla="*/ 2147483646 w 2250"/>
                    <a:gd name="T9" fmla="*/ 2147483646 h 2042"/>
                    <a:gd name="T10" fmla="*/ 2080078125 w 2250"/>
                    <a:gd name="T11" fmla="*/ 2147483646 h 2042"/>
                    <a:gd name="T12" fmla="*/ 595703125 w 2250"/>
                    <a:gd name="T13" fmla="*/ 2147483646 h 2042"/>
                    <a:gd name="T14" fmla="*/ 2147483646 w 2250"/>
                    <a:gd name="T15" fmla="*/ 2147483646 h 2042"/>
                    <a:gd name="T16" fmla="*/ 2147483646 w 2250"/>
                    <a:gd name="T17" fmla="*/ 2147483646 h 2042"/>
                    <a:gd name="T18" fmla="*/ 2147483646 w 2250"/>
                    <a:gd name="T19" fmla="*/ 2147483646 h 2042"/>
                    <a:gd name="T20" fmla="*/ 2147483646 w 2250"/>
                    <a:gd name="T21" fmla="*/ 2147483646 h 2042"/>
                    <a:gd name="T22" fmla="*/ 2147483646 w 2250"/>
                    <a:gd name="T23" fmla="*/ 2147483646 h 2042"/>
                    <a:gd name="T24" fmla="*/ 2147483646 w 2250"/>
                    <a:gd name="T25" fmla="*/ 1757812500 h 2042"/>
                    <a:gd name="T26" fmla="*/ 2147483646 w 2250"/>
                    <a:gd name="T27" fmla="*/ 9765625 h 204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5" name="Google Shape;4350;p27"/>
                <p:cNvSpPr>
                  <a:spLocks/>
                </p:cNvSpPr>
                <p:nvPr/>
              </p:nvSpPr>
              <p:spPr bwMode="auto">
                <a:xfrm>
                  <a:off x="5996575" y="4510225"/>
                  <a:ext cx="40300" cy="40150"/>
                </a:xfrm>
                <a:custGeom>
                  <a:avLst/>
                  <a:gdLst>
                    <a:gd name="T0" fmla="*/ 2147483646 w 1612"/>
                    <a:gd name="T1" fmla="*/ 9765625 h 1606"/>
                    <a:gd name="T2" fmla="*/ 2147483646 w 1612"/>
                    <a:gd name="T3" fmla="*/ 2089843750 h 1606"/>
                    <a:gd name="T4" fmla="*/ 898437500 w 1612"/>
                    <a:gd name="T5" fmla="*/ 2147483646 h 1606"/>
                    <a:gd name="T6" fmla="*/ 302734375 w 1612"/>
                    <a:gd name="T7" fmla="*/ 2147483646 h 1606"/>
                    <a:gd name="T8" fmla="*/ 2080078125 w 1612"/>
                    <a:gd name="T9" fmla="*/ 2147483646 h 1606"/>
                    <a:gd name="T10" fmla="*/ 2147483646 w 1612"/>
                    <a:gd name="T11" fmla="*/ 2147483646 h 1606"/>
                    <a:gd name="T12" fmla="*/ 2147483646 w 1612"/>
                    <a:gd name="T13" fmla="*/ 2147483646 h 1606"/>
                    <a:gd name="T14" fmla="*/ 2147483646 w 1612"/>
                    <a:gd name="T15" fmla="*/ 2147483646 h 1606"/>
                    <a:gd name="T16" fmla="*/ 2147483646 w 1612"/>
                    <a:gd name="T17" fmla="*/ 2147483646 h 1606"/>
                    <a:gd name="T18" fmla="*/ 2147483646 w 1612"/>
                    <a:gd name="T19" fmla="*/ 1191406250 h 1606"/>
                    <a:gd name="T20" fmla="*/ 2147483646 w 1612"/>
                    <a:gd name="T21" fmla="*/ 9765625 h 160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6" name="Google Shape;4351;p27"/>
                <p:cNvSpPr>
                  <a:spLocks/>
                </p:cNvSpPr>
                <p:nvPr/>
              </p:nvSpPr>
              <p:spPr bwMode="auto">
                <a:xfrm>
                  <a:off x="6168325" y="4551275"/>
                  <a:ext cx="46375" cy="46150"/>
                </a:xfrm>
                <a:custGeom>
                  <a:avLst/>
                  <a:gdLst>
                    <a:gd name="T0" fmla="*/ 1972656250 w 1855"/>
                    <a:gd name="T1" fmla="*/ 2147483646 h 1846"/>
                    <a:gd name="T2" fmla="*/ 2080078125 w 1855"/>
                    <a:gd name="T3" fmla="*/ 2147483646 h 1846"/>
                    <a:gd name="T4" fmla="*/ 1972656250 w 1855"/>
                    <a:gd name="T5" fmla="*/ 2147483646 h 1846"/>
                    <a:gd name="T6" fmla="*/ 2147483646 w 1855"/>
                    <a:gd name="T7" fmla="*/ 0 h 1846"/>
                    <a:gd name="T8" fmla="*/ 2147483646 w 1855"/>
                    <a:gd name="T9" fmla="*/ 1484375000 h 1846"/>
                    <a:gd name="T10" fmla="*/ 1777343750 w 1855"/>
                    <a:gd name="T11" fmla="*/ 2147483646 h 1846"/>
                    <a:gd name="T12" fmla="*/ 1875000000 w 1855"/>
                    <a:gd name="T13" fmla="*/ 2147483646 h 1846"/>
                    <a:gd name="T14" fmla="*/ 1875000000 w 1855"/>
                    <a:gd name="T15" fmla="*/ 2147483646 h 1846"/>
                    <a:gd name="T16" fmla="*/ 2147483646 w 1855"/>
                    <a:gd name="T17" fmla="*/ 2147483646 h 1846"/>
                    <a:gd name="T18" fmla="*/ 2147483646 w 1855"/>
                    <a:gd name="T19" fmla="*/ 2147483646 h 1846"/>
                    <a:gd name="T20" fmla="*/ 2147483646 w 1855"/>
                    <a:gd name="T21" fmla="*/ 2147483646 h 1846"/>
                    <a:gd name="T22" fmla="*/ 2147483646 w 1855"/>
                    <a:gd name="T23" fmla="*/ 2147483646 h 1846"/>
                    <a:gd name="T24" fmla="*/ 2147483646 w 1855"/>
                    <a:gd name="T25" fmla="*/ 2147483646 h 1846"/>
                    <a:gd name="T26" fmla="*/ 2147483646 w 1855"/>
                    <a:gd name="T27" fmla="*/ 0 h 184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153" name="Google Shape;4352;p27"/>
              <p:cNvGrpSpPr>
                <a:grpSpLocks/>
              </p:cNvGrpSpPr>
              <p:nvPr/>
            </p:nvGrpSpPr>
            <p:grpSpPr bwMode="auto"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54" name="Google Shape;4353;p27"/>
                <p:cNvSpPr/>
                <p:nvPr/>
              </p:nvSpPr>
              <p:spPr>
                <a:xfrm>
                  <a:off x="4133555" y="1920280"/>
                  <a:ext cx="967483" cy="911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5" name="Google Shape;4354;p27"/>
                <p:cNvSpPr/>
                <p:nvPr/>
              </p:nvSpPr>
              <p:spPr>
                <a:xfrm>
                  <a:off x="4577038" y="2086421"/>
                  <a:ext cx="109912" cy="596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6" name="Google Shape;4355;p27"/>
                <p:cNvSpPr/>
                <p:nvPr/>
              </p:nvSpPr>
              <p:spPr>
                <a:xfrm>
                  <a:off x="4509301" y="1956064"/>
                  <a:ext cx="58790" cy="6977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7" name="Google Shape;4356;p27"/>
                <p:cNvSpPr/>
                <p:nvPr/>
              </p:nvSpPr>
              <p:spPr>
                <a:xfrm>
                  <a:off x="4542530" y="2076197"/>
                  <a:ext cx="98410" cy="5725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8" name="Google Shape;4357;p27"/>
                <p:cNvSpPr/>
                <p:nvPr/>
              </p:nvSpPr>
              <p:spPr>
                <a:xfrm>
                  <a:off x="4579594" y="2149044"/>
                  <a:ext cx="150810" cy="4881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59" name="Google Shape;4358;p27"/>
                <p:cNvSpPr/>
                <p:nvPr/>
              </p:nvSpPr>
              <p:spPr>
                <a:xfrm>
                  <a:off x="4529750" y="2045525"/>
                  <a:ext cx="88186" cy="6134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0" name="Google Shape;4359;p27"/>
                <p:cNvSpPr/>
                <p:nvPr/>
              </p:nvSpPr>
              <p:spPr>
                <a:xfrm>
                  <a:off x="4630716" y="2266621"/>
                  <a:ext cx="365522" cy="392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1" name="Google Shape;4360;p27"/>
                <p:cNvSpPr/>
                <p:nvPr/>
              </p:nvSpPr>
              <p:spPr>
                <a:xfrm>
                  <a:off x="4661389" y="2299849"/>
                  <a:ext cx="375746" cy="347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2" name="Google Shape;4361;p27"/>
                <p:cNvSpPr/>
                <p:nvPr/>
              </p:nvSpPr>
              <p:spPr>
                <a:xfrm>
                  <a:off x="4646052" y="2237226"/>
                  <a:ext cx="299063" cy="364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3" name="Google Shape;4362;p27"/>
                <p:cNvSpPr/>
                <p:nvPr/>
              </p:nvSpPr>
              <p:spPr>
                <a:xfrm>
                  <a:off x="4049204" y="2086421"/>
                  <a:ext cx="879297" cy="7450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4" name="Google Shape;4363;p27"/>
                <p:cNvSpPr/>
                <p:nvPr/>
              </p:nvSpPr>
              <p:spPr>
                <a:xfrm>
                  <a:off x="4522081" y="2260230"/>
                  <a:ext cx="255610" cy="567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5" name="Google Shape;4364;p27"/>
                <p:cNvSpPr/>
                <p:nvPr/>
              </p:nvSpPr>
              <p:spPr>
                <a:xfrm>
                  <a:off x="4188511" y="2421259"/>
                  <a:ext cx="368078" cy="411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6" name="Google Shape;4365;p27"/>
                <p:cNvSpPr/>
                <p:nvPr/>
              </p:nvSpPr>
              <p:spPr>
                <a:xfrm>
                  <a:off x="4562979" y="2469824"/>
                  <a:ext cx="547005" cy="352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7" name="Google Shape;4366;p27"/>
                <p:cNvSpPr/>
                <p:nvPr/>
              </p:nvSpPr>
              <p:spPr>
                <a:xfrm>
                  <a:off x="4556589" y="2449375"/>
                  <a:ext cx="43454" cy="292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8" name="Google Shape;4367;p27"/>
                <p:cNvSpPr/>
                <p:nvPr/>
              </p:nvSpPr>
              <p:spPr>
                <a:xfrm>
                  <a:off x="4566813" y="2436595"/>
                  <a:ext cx="113746" cy="314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69" name="Google Shape;4368;p27"/>
                <p:cNvSpPr/>
                <p:nvPr/>
              </p:nvSpPr>
              <p:spPr>
                <a:xfrm>
                  <a:off x="4584706" y="2558007"/>
                  <a:ext cx="104800" cy="195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0" name="Google Shape;4369;p27"/>
                <p:cNvSpPr/>
                <p:nvPr/>
              </p:nvSpPr>
              <p:spPr>
                <a:xfrm>
                  <a:off x="4580871" y="2552895"/>
                  <a:ext cx="315678" cy="22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1" name="Google Shape;4370;p27"/>
                <p:cNvSpPr/>
                <p:nvPr/>
              </p:nvSpPr>
              <p:spPr>
                <a:xfrm>
                  <a:off x="4605155" y="2623185"/>
                  <a:ext cx="302897" cy="15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2" name="Google Shape;4371;p27"/>
                <p:cNvSpPr/>
                <p:nvPr/>
              </p:nvSpPr>
              <p:spPr>
                <a:xfrm>
                  <a:off x="4602599" y="2713924"/>
                  <a:ext cx="272224" cy="76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3" name="Google Shape;4372;p27"/>
                <p:cNvSpPr/>
                <p:nvPr/>
              </p:nvSpPr>
              <p:spPr>
                <a:xfrm>
                  <a:off x="4363603" y="2519666"/>
                  <a:ext cx="177649" cy="260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4" name="Google Shape;4373;p27"/>
                <p:cNvSpPr/>
                <p:nvPr/>
              </p:nvSpPr>
              <p:spPr>
                <a:xfrm>
                  <a:off x="4323984" y="2592512"/>
                  <a:ext cx="199375" cy="198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5" name="Google Shape;4374;p27"/>
                <p:cNvSpPr/>
                <p:nvPr/>
              </p:nvSpPr>
              <p:spPr>
                <a:xfrm>
                  <a:off x="4280531" y="2644911"/>
                  <a:ext cx="228770" cy="1469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76" name="Google Shape;4375;p27"/>
                <p:cNvSpPr>
                  <a:spLocks/>
                </p:cNvSpPr>
                <p:nvPr/>
              </p:nvSpPr>
              <p:spPr bwMode="auto">
                <a:xfrm>
                  <a:off x="4399081" y="2659390"/>
                  <a:ext cx="321900" cy="221075"/>
                </a:xfrm>
                <a:custGeom>
                  <a:avLst/>
                  <a:gdLst>
                    <a:gd name="T0" fmla="*/ 2147483646 w 12876"/>
                    <a:gd name="T1" fmla="*/ 9765625 h 8843"/>
                    <a:gd name="T2" fmla="*/ 2147483646 w 12876"/>
                    <a:gd name="T3" fmla="*/ 2147483646 h 8843"/>
                    <a:gd name="T4" fmla="*/ 2147483646 w 12876"/>
                    <a:gd name="T5" fmla="*/ 2147483646 h 8843"/>
                    <a:gd name="T6" fmla="*/ 2147483646 w 12876"/>
                    <a:gd name="T7" fmla="*/ 2147483646 h 8843"/>
                    <a:gd name="T8" fmla="*/ 2147483646 w 12876"/>
                    <a:gd name="T9" fmla="*/ 2147483646 h 8843"/>
                    <a:gd name="T10" fmla="*/ 2147483646 w 12876"/>
                    <a:gd name="T11" fmla="*/ 2147483646 h 8843"/>
                    <a:gd name="T12" fmla="*/ 2147483646 w 12876"/>
                    <a:gd name="T13" fmla="*/ 2147483646 h 8843"/>
                    <a:gd name="T14" fmla="*/ 2147483646 w 12876"/>
                    <a:gd name="T15" fmla="*/ 2147483646 h 8843"/>
                    <a:gd name="T16" fmla="*/ 2147483646 w 12876"/>
                    <a:gd name="T17" fmla="*/ 2147483646 h 8843"/>
                    <a:gd name="T18" fmla="*/ 2147483646 w 12876"/>
                    <a:gd name="T19" fmla="*/ 2147483646 h 8843"/>
                    <a:gd name="T20" fmla="*/ 2147483646 w 12876"/>
                    <a:gd name="T21" fmla="*/ 2147483646 h 8843"/>
                    <a:gd name="T22" fmla="*/ 2147483646 w 12876"/>
                    <a:gd name="T23" fmla="*/ 2147483646 h 8843"/>
                    <a:gd name="T24" fmla="*/ 2147483646 w 12876"/>
                    <a:gd name="T25" fmla="*/ 2147483646 h 8843"/>
                    <a:gd name="T26" fmla="*/ 2147483646 w 12876"/>
                    <a:gd name="T27" fmla="*/ 2147483646 h 8843"/>
                    <a:gd name="T28" fmla="*/ 2147483646 w 12876"/>
                    <a:gd name="T29" fmla="*/ 2147483646 h 8843"/>
                    <a:gd name="T30" fmla="*/ 2147483646 w 12876"/>
                    <a:gd name="T31" fmla="*/ 29296875 h 8843"/>
                    <a:gd name="T32" fmla="*/ 2147483646 w 12876"/>
                    <a:gd name="T33" fmla="*/ 9765625 h 88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sp>
          <p:nvSpPr>
            <p:cNvPr id="18" name="Google Shape;4376;p27"/>
            <p:cNvSpPr>
              <a:spLocks/>
            </p:cNvSpPr>
            <p:nvPr/>
          </p:nvSpPr>
          <p:spPr bwMode="auto">
            <a:xfrm>
              <a:off x="8597600" y="2269375"/>
              <a:ext cx="275700" cy="247825"/>
            </a:xfrm>
            <a:custGeom>
              <a:avLst/>
              <a:gdLst>
                <a:gd name="T0" fmla="*/ 2147483646 w 11028"/>
                <a:gd name="T1" fmla="*/ 2147483646 h 9913"/>
                <a:gd name="T2" fmla="*/ 2147483646 w 11028"/>
                <a:gd name="T3" fmla="*/ 2147483646 h 9913"/>
                <a:gd name="T4" fmla="*/ 2147483646 w 11028"/>
                <a:gd name="T5" fmla="*/ 2147483646 h 9913"/>
                <a:gd name="T6" fmla="*/ 2147483646 w 11028"/>
                <a:gd name="T7" fmla="*/ 2147483646 h 9913"/>
                <a:gd name="T8" fmla="*/ 2147483646 w 11028"/>
                <a:gd name="T9" fmla="*/ 2147483646 h 9913"/>
                <a:gd name="T10" fmla="*/ 2147483646 w 11028"/>
                <a:gd name="T11" fmla="*/ 2147483646 h 9913"/>
                <a:gd name="T12" fmla="*/ 2147483646 w 11028"/>
                <a:gd name="T13" fmla="*/ 2147483646 h 9913"/>
                <a:gd name="T14" fmla="*/ 2147483646 w 11028"/>
                <a:gd name="T15" fmla="*/ 2147483646 h 9913"/>
                <a:gd name="T16" fmla="*/ 2147483646 w 11028"/>
                <a:gd name="T17" fmla="*/ 2147483646 h 9913"/>
                <a:gd name="T18" fmla="*/ 2147483646 w 11028"/>
                <a:gd name="T19" fmla="*/ 2147483646 h 9913"/>
                <a:gd name="T20" fmla="*/ 2147483646 w 11028"/>
                <a:gd name="T21" fmla="*/ 2147483646 h 9913"/>
                <a:gd name="T22" fmla="*/ 2147483646 w 11028"/>
                <a:gd name="T23" fmla="*/ 2147483646 h 9913"/>
                <a:gd name="T24" fmla="*/ 2147483646 w 11028"/>
                <a:gd name="T25" fmla="*/ 2147483646 h 9913"/>
                <a:gd name="T26" fmla="*/ 2147483646 w 11028"/>
                <a:gd name="T27" fmla="*/ 2147483646 h 9913"/>
                <a:gd name="T28" fmla="*/ 2147483646 w 11028"/>
                <a:gd name="T29" fmla="*/ 2147483646 h 9913"/>
                <a:gd name="T30" fmla="*/ 2147483646 w 11028"/>
                <a:gd name="T31" fmla="*/ 2147483646 h 9913"/>
                <a:gd name="T32" fmla="*/ 2147483646 w 11028"/>
                <a:gd name="T33" fmla="*/ 2147483646 h 9913"/>
                <a:gd name="T34" fmla="*/ 2147483646 w 11028"/>
                <a:gd name="T35" fmla="*/ 2147483646 h 9913"/>
                <a:gd name="T36" fmla="*/ 2147483646 w 11028"/>
                <a:gd name="T37" fmla="*/ 2147483646 h 9913"/>
                <a:gd name="T38" fmla="*/ 2147483646 w 11028"/>
                <a:gd name="T39" fmla="*/ 2147483646 h 9913"/>
                <a:gd name="T40" fmla="*/ 2147483646 w 11028"/>
                <a:gd name="T41" fmla="*/ 2147483646 h 9913"/>
                <a:gd name="T42" fmla="*/ 2147483646 w 11028"/>
                <a:gd name="T43" fmla="*/ 2147483646 h 9913"/>
                <a:gd name="T44" fmla="*/ 2147483646 w 11028"/>
                <a:gd name="T45" fmla="*/ 2147483646 h 9913"/>
                <a:gd name="T46" fmla="*/ 2147483646 w 11028"/>
                <a:gd name="T47" fmla="*/ 2147483646 h 9913"/>
                <a:gd name="T48" fmla="*/ 2147483646 w 11028"/>
                <a:gd name="T49" fmla="*/ 2147483646 h 9913"/>
                <a:gd name="T50" fmla="*/ 2147483646 w 11028"/>
                <a:gd name="T51" fmla="*/ 2147483646 h 9913"/>
                <a:gd name="T52" fmla="*/ 2147483646 w 11028"/>
                <a:gd name="T53" fmla="*/ 2147483646 h 9913"/>
                <a:gd name="T54" fmla="*/ 2147483646 w 11028"/>
                <a:gd name="T55" fmla="*/ 2147483646 h 9913"/>
                <a:gd name="T56" fmla="*/ 2147483646 w 11028"/>
                <a:gd name="T57" fmla="*/ 2147483646 h 9913"/>
                <a:gd name="T58" fmla="*/ 2147483646 w 11028"/>
                <a:gd name="T59" fmla="*/ 2147483646 h 9913"/>
                <a:gd name="T60" fmla="*/ 2147483646 w 11028"/>
                <a:gd name="T61" fmla="*/ 2147483646 h 9913"/>
                <a:gd name="T62" fmla="*/ 2147483646 w 11028"/>
                <a:gd name="T63" fmla="*/ 2147483646 h 9913"/>
                <a:gd name="T64" fmla="*/ 2147483646 w 11028"/>
                <a:gd name="T65" fmla="*/ 2147483646 h 9913"/>
                <a:gd name="T66" fmla="*/ 2147483646 w 11028"/>
                <a:gd name="T67" fmla="*/ 2147483646 h 9913"/>
                <a:gd name="T68" fmla="*/ 2147483646 w 11028"/>
                <a:gd name="T69" fmla="*/ 2147483646 h 9913"/>
                <a:gd name="T70" fmla="*/ 2147483646 w 11028"/>
                <a:gd name="T71" fmla="*/ 2147483646 h 9913"/>
                <a:gd name="T72" fmla="*/ 2147483646 w 11028"/>
                <a:gd name="T73" fmla="*/ 2147483646 h 9913"/>
                <a:gd name="T74" fmla="*/ 2147483646 w 11028"/>
                <a:gd name="T75" fmla="*/ 9765625 h 99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9" name="Google Shape;4377;p27"/>
            <p:cNvSpPr>
              <a:spLocks/>
            </p:cNvSpPr>
            <p:nvPr/>
          </p:nvSpPr>
          <p:spPr bwMode="auto">
            <a:xfrm>
              <a:off x="8698749" y="1551297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0" name="Google Shape;4378;p27"/>
            <p:cNvSpPr>
              <a:spLocks/>
            </p:cNvSpPr>
            <p:nvPr/>
          </p:nvSpPr>
          <p:spPr bwMode="auto">
            <a:xfrm>
              <a:off x="7068226" y="134399"/>
              <a:ext cx="822257" cy="405591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1" name="Google Shape;4379;p27"/>
            <p:cNvSpPr>
              <a:spLocks/>
            </p:cNvSpPr>
            <p:nvPr/>
          </p:nvSpPr>
          <p:spPr bwMode="auto">
            <a:xfrm>
              <a:off x="117850" y="540011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22" name="Google Shape;4380;p27"/>
            <p:cNvGrpSpPr>
              <a:grpSpLocks/>
            </p:cNvGrpSpPr>
            <p:nvPr/>
          </p:nvGrpSpPr>
          <p:grpSpPr bwMode="auto"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23" name="Google Shape;4381;p27"/>
              <p:cNvGrpSpPr>
                <a:grpSpLocks/>
              </p:cNvGrpSpPr>
              <p:nvPr/>
            </p:nvGrpSpPr>
            <p:grpSpPr bwMode="auto"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103" name="Google Shape;4382;p27"/>
                <p:cNvSpPr>
                  <a:spLocks/>
                </p:cNvSpPr>
                <p:nvPr/>
              </p:nvSpPr>
              <p:spPr bwMode="auto">
                <a:xfrm>
                  <a:off x="747000" y="4488650"/>
                  <a:ext cx="666325" cy="727225"/>
                </a:xfrm>
                <a:custGeom>
                  <a:avLst/>
                  <a:gdLst>
                    <a:gd name="T0" fmla="*/ 2147483646 w 26653"/>
                    <a:gd name="T1" fmla="*/ 986328125 h 29089"/>
                    <a:gd name="T2" fmla="*/ 2147483646 w 26653"/>
                    <a:gd name="T3" fmla="*/ 1308593750 h 29089"/>
                    <a:gd name="T4" fmla="*/ 2147483646 w 26653"/>
                    <a:gd name="T5" fmla="*/ 2147483646 h 29089"/>
                    <a:gd name="T6" fmla="*/ 2147483646 w 26653"/>
                    <a:gd name="T7" fmla="*/ 2147483646 h 29089"/>
                    <a:gd name="T8" fmla="*/ 2147483646 w 26653"/>
                    <a:gd name="T9" fmla="*/ 2147483646 h 29089"/>
                    <a:gd name="T10" fmla="*/ 2147483646 w 26653"/>
                    <a:gd name="T11" fmla="*/ 2147483646 h 29089"/>
                    <a:gd name="T12" fmla="*/ 2147483646 w 26653"/>
                    <a:gd name="T13" fmla="*/ 2147483646 h 29089"/>
                    <a:gd name="T14" fmla="*/ 2147483646 w 26653"/>
                    <a:gd name="T15" fmla="*/ 2147483646 h 29089"/>
                    <a:gd name="T16" fmla="*/ 2147483646 w 26653"/>
                    <a:gd name="T17" fmla="*/ 2147483646 h 29089"/>
                    <a:gd name="T18" fmla="*/ 2147483646 w 26653"/>
                    <a:gd name="T19" fmla="*/ 2147483646 h 29089"/>
                    <a:gd name="T20" fmla="*/ 2147483646 w 26653"/>
                    <a:gd name="T21" fmla="*/ 2147483646 h 29089"/>
                    <a:gd name="T22" fmla="*/ 2147483646 w 26653"/>
                    <a:gd name="T23" fmla="*/ 2147483646 h 29089"/>
                    <a:gd name="T24" fmla="*/ 2147483646 w 26653"/>
                    <a:gd name="T25" fmla="*/ 2147483646 h 29089"/>
                    <a:gd name="T26" fmla="*/ 2147483646 w 26653"/>
                    <a:gd name="T27" fmla="*/ 2147483646 h 29089"/>
                    <a:gd name="T28" fmla="*/ 2147483646 w 26653"/>
                    <a:gd name="T29" fmla="*/ 2147483646 h 29089"/>
                    <a:gd name="T30" fmla="*/ 976562500 w 26653"/>
                    <a:gd name="T31" fmla="*/ 2147483646 h 29089"/>
                    <a:gd name="T32" fmla="*/ 2147483646 w 26653"/>
                    <a:gd name="T33" fmla="*/ 2147483646 h 29089"/>
                    <a:gd name="T34" fmla="*/ 2147483646 w 26653"/>
                    <a:gd name="T35" fmla="*/ 2147483646 h 29089"/>
                    <a:gd name="T36" fmla="*/ 2147483646 w 26653"/>
                    <a:gd name="T37" fmla="*/ 2147483646 h 29089"/>
                    <a:gd name="T38" fmla="*/ 2147483646 w 26653"/>
                    <a:gd name="T39" fmla="*/ 2147483646 h 29089"/>
                    <a:gd name="T40" fmla="*/ 2147483646 w 26653"/>
                    <a:gd name="T41" fmla="*/ 2147483646 h 29089"/>
                    <a:gd name="T42" fmla="*/ 2147483646 w 26653"/>
                    <a:gd name="T43" fmla="*/ 2147483646 h 29089"/>
                    <a:gd name="T44" fmla="*/ 2147483646 w 26653"/>
                    <a:gd name="T45" fmla="*/ 2147483646 h 29089"/>
                    <a:gd name="T46" fmla="*/ 2147483646 w 26653"/>
                    <a:gd name="T47" fmla="*/ 2147483646 h 29089"/>
                    <a:gd name="T48" fmla="*/ 2147483646 w 26653"/>
                    <a:gd name="T49" fmla="*/ 2147483646 h 29089"/>
                    <a:gd name="T50" fmla="*/ 2147483646 w 26653"/>
                    <a:gd name="T51" fmla="*/ 2147483646 h 29089"/>
                    <a:gd name="T52" fmla="*/ 2147483646 w 26653"/>
                    <a:gd name="T53" fmla="*/ 2147483646 h 29089"/>
                    <a:gd name="T54" fmla="*/ 2147483646 w 26653"/>
                    <a:gd name="T55" fmla="*/ 2147483646 h 29089"/>
                    <a:gd name="T56" fmla="*/ 2147483646 w 26653"/>
                    <a:gd name="T57" fmla="*/ 2147483646 h 29089"/>
                    <a:gd name="T58" fmla="*/ 2147483646 w 26653"/>
                    <a:gd name="T59" fmla="*/ 2147483646 h 29089"/>
                    <a:gd name="T60" fmla="*/ 2147483646 w 26653"/>
                    <a:gd name="T61" fmla="*/ 2147483646 h 29089"/>
                    <a:gd name="T62" fmla="*/ 2147483646 w 26653"/>
                    <a:gd name="T63" fmla="*/ 2147483646 h 29089"/>
                    <a:gd name="T64" fmla="*/ 2147483646 w 26653"/>
                    <a:gd name="T65" fmla="*/ 2147483646 h 29089"/>
                    <a:gd name="T66" fmla="*/ 2147483646 w 26653"/>
                    <a:gd name="T67" fmla="*/ 2147483646 h 29089"/>
                    <a:gd name="T68" fmla="*/ 2147483646 w 26653"/>
                    <a:gd name="T69" fmla="*/ 2147483646 h 29089"/>
                    <a:gd name="T70" fmla="*/ 2147483646 w 26653"/>
                    <a:gd name="T71" fmla="*/ 2147483646 h 29089"/>
                    <a:gd name="T72" fmla="*/ 2147483646 w 26653"/>
                    <a:gd name="T73" fmla="*/ 2147483646 h 29089"/>
                    <a:gd name="T74" fmla="*/ 2147483646 w 26653"/>
                    <a:gd name="T75" fmla="*/ 9765625 h 2908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4" name="Google Shape;4383;p27"/>
                <p:cNvSpPr>
                  <a:spLocks/>
                </p:cNvSpPr>
                <p:nvPr/>
              </p:nvSpPr>
              <p:spPr bwMode="auto">
                <a:xfrm>
                  <a:off x="1005525" y="4529525"/>
                  <a:ext cx="155125" cy="687500"/>
                </a:xfrm>
                <a:custGeom>
                  <a:avLst/>
                  <a:gdLst>
                    <a:gd name="T0" fmla="*/ 2147483646 w 6205"/>
                    <a:gd name="T1" fmla="*/ 0 h 27500"/>
                    <a:gd name="T2" fmla="*/ 2147483646 w 6205"/>
                    <a:gd name="T3" fmla="*/ 2147483646 h 27500"/>
                    <a:gd name="T4" fmla="*/ 2147483646 w 6205"/>
                    <a:gd name="T5" fmla="*/ 2147483646 h 27500"/>
                    <a:gd name="T6" fmla="*/ 2147483646 w 6205"/>
                    <a:gd name="T7" fmla="*/ 2147483646 h 27500"/>
                    <a:gd name="T8" fmla="*/ 2147483646 w 6205"/>
                    <a:gd name="T9" fmla="*/ 2147483646 h 27500"/>
                    <a:gd name="T10" fmla="*/ 2147483646 w 6205"/>
                    <a:gd name="T11" fmla="*/ 2147483646 h 27500"/>
                    <a:gd name="T12" fmla="*/ 2147483646 w 6205"/>
                    <a:gd name="T13" fmla="*/ 2147483646 h 27500"/>
                    <a:gd name="T14" fmla="*/ 2147483646 w 6205"/>
                    <a:gd name="T15" fmla="*/ 2147483646 h 27500"/>
                    <a:gd name="T16" fmla="*/ 2147483646 w 6205"/>
                    <a:gd name="T17" fmla="*/ 2147483646 h 27500"/>
                    <a:gd name="T18" fmla="*/ 2147483646 w 6205"/>
                    <a:gd name="T19" fmla="*/ 2147483646 h 27500"/>
                    <a:gd name="T20" fmla="*/ 2147483646 w 6205"/>
                    <a:gd name="T21" fmla="*/ 2147483646 h 27500"/>
                    <a:gd name="T22" fmla="*/ 2147483646 w 6205"/>
                    <a:gd name="T23" fmla="*/ 2147483646 h 27500"/>
                    <a:gd name="T24" fmla="*/ 2147483646 w 6205"/>
                    <a:gd name="T25" fmla="*/ 2147483646 h 27500"/>
                    <a:gd name="T26" fmla="*/ 2147483646 w 6205"/>
                    <a:gd name="T27" fmla="*/ 2147483646 h 27500"/>
                    <a:gd name="T28" fmla="*/ 2147483646 w 6205"/>
                    <a:gd name="T29" fmla="*/ 2147483646 h 27500"/>
                    <a:gd name="T30" fmla="*/ 2147483646 w 6205"/>
                    <a:gd name="T31" fmla="*/ 2147483646 h 27500"/>
                    <a:gd name="T32" fmla="*/ 2147483646 w 6205"/>
                    <a:gd name="T33" fmla="*/ 2147483646 h 27500"/>
                    <a:gd name="T34" fmla="*/ 2147483646 w 6205"/>
                    <a:gd name="T35" fmla="*/ 2147483646 h 27500"/>
                    <a:gd name="T36" fmla="*/ 2147483646 w 6205"/>
                    <a:gd name="T37" fmla="*/ 2147483646 h 27500"/>
                    <a:gd name="T38" fmla="*/ 322265625 w 6205"/>
                    <a:gd name="T39" fmla="*/ 2147483646 h 27500"/>
                    <a:gd name="T40" fmla="*/ 322265625 w 6205"/>
                    <a:gd name="T41" fmla="*/ 2147483646 h 27500"/>
                    <a:gd name="T42" fmla="*/ 2147483646 w 6205"/>
                    <a:gd name="T43" fmla="*/ 2147483646 h 27500"/>
                    <a:gd name="T44" fmla="*/ 2147483646 w 6205"/>
                    <a:gd name="T45" fmla="*/ 2147483646 h 27500"/>
                    <a:gd name="T46" fmla="*/ 2147483646 w 6205"/>
                    <a:gd name="T47" fmla="*/ 2147483646 h 27500"/>
                    <a:gd name="T48" fmla="*/ 2147483646 w 6205"/>
                    <a:gd name="T49" fmla="*/ 2147483646 h 27500"/>
                    <a:gd name="T50" fmla="*/ 2147483646 w 6205"/>
                    <a:gd name="T51" fmla="*/ 2147483646 h 27500"/>
                    <a:gd name="T52" fmla="*/ 2147483646 w 6205"/>
                    <a:gd name="T53" fmla="*/ 2147483646 h 27500"/>
                    <a:gd name="T54" fmla="*/ 2147483646 w 6205"/>
                    <a:gd name="T55" fmla="*/ 2147483646 h 27500"/>
                    <a:gd name="T56" fmla="*/ 2147483646 w 6205"/>
                    <a:gd name="T57" fmla="*/ 2147483646 h 27500"/>
                    <a:gd name="T58" fmla="*/ 2147483646 w 6205"/>
                    <a:gd name="T59" fmla="*/ 2147483646 h 27500"/>
                    <a:gd name="T60" fmla="*/ 2147483646 w 6205"/>
                    <a:gd name="T61" fmla="*/ 2147483646 h 27500"/>
                    <a:gd name="T62" fmla="*/ 2147483646 w 6205"/>
                    <a:gd name="T63" fmla="*/ 2147483646 h 27500"/>
                    <a:gd name="T64" fmla="*/ 2147483646 w 6205"/>
                    <a:gd name="T65" fmla="*/ 2147483646 h 27500"/>
                    <a:gd name="T66" fmla="*/ 2147483646 w 6205"/>
                    <a:gd name="T67" fmla="*/ 2147483646 h 27500"/>
                    <a:gd name="T68" fmla="*/ 2147483646 w 6205"/>
                    <a:gd name="T69" fmla="*/ 2147483646 h 27500"/>
                    <a:gd name="T70" fmla="*/ 2147483646 w 6205"/>
                    <a:gd name="T71" fmla="*/ 2147483646 h 27500"/>
                    <a:gd name="T72" fmla="*/ 2147483646 w 6205"/>
                    <a:gd name="T73" fmla="*/ 2147483646 h 27500"/>
                    <a:gd name="T74" fmla="*/ 2147483646 w 6205"/>
                    <a:gd name="T75" fmla="*/ 2147483646 h 27500"/>
                    <a:gd name="T76" fmla="*/ 2147483646 w 6205"/>
                    <a:gd name="T77" fmla="*/ 2147483646 h 27500"/>
                    <a:gd name="T78" fmla="*/ 2147483646 w 6205"/>
                    <a:gd name="T79" fmla="*/ 1630859375 h 27500"/>
                    <a:gd name="T80" fmla="*/ 2147483646 w 6205"/>
                    <a:gd name="T81" fmla="*/ 0 h 2750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5" name="Google Shape;4384;p27"/>
                <p:cNvSpPr>
                  <a:spLocks/>
                </p:cNvSpPr>
                <p:nvPr/>
              </p:nvSpPr>
              <p:spPr bwMode="auto">
                <a:xfrm>
                  <a:off x="919625" y="4749675"/>
                  <a:ext cx="177650" cy="241200"/>
                </a:xfrm>
                <a:custGeom>
                  <a:avLst/>
                  <a:gdLst>
                    <a:gd name="T0" fmla="*/ 976562500 w 7106"/>
                    <a:gd name="T1" fmla="*/ 9765625 h 9648"/>
                    <a:gd name="T2" fmla="*/ 0 w 7106"/>
                    <a:gd name="T3" fmla="*/ 986328125 h 9648"/>
                    <a:gd name="T4" fmla="*/ 2147483646 w 7106"/>
                    <a:gd name="T5" fmla="*/ 2147483646 h 9648"/>
                    <a:gd name="T6" fmla="*/ 2147483646 w 7106"/>
                    <a:gd name="T7" fmla="*/ 2147483646 h 9648"/>
                    <a:gd name="T8" fmla="*/ 2147483646 w 7106"/>
                    <a:gd name="T9" fmla="*/ 2147483646 h 9648"/>
                    <a:gd name="T10" fmla="*/ 2147483646 w 7106"/>
                    <a:gd name="T11" fmla="*/ 2147483646 h 9648"/>
                    <a:gd name="T12" fmla="*/ 2147483646 w 7106"/>
                    <a:gd name="T13" fmla="*/ 2147483646 h 9648"/>
                    <a:gd name="T14" fmla="*/ 2147483646 w 7106"/>
                    <a:gd name="T15" fmla="*/ 2147483646 h 9648"/>
                    <a:gd name="T16" fmla="*/ 2147483646 w 7106"/>
                    <a:gd name="T17" fmla="*/ 2147483646 h 9648"/>
                    <a:gd name="T18" fmla="*/ 2147483646 w 7106"/>
                    <a:gd name="T19" fmla="*/ 2147483646 h 9648"/>
                    <a:gd name="T20" fmla="*/ 2147483646 w 7106"/>
                    <a:gd name="T21" fmla="*/ 2147483646 h 9648"/>
                    <a:gd name="T22" fmla="*/ 2147483646 w 7106"/>
                    <a:gd name="T23" fmla="*/ 2147483646 h 9648"/>
                    <a:gd name="T24" fmla="*/ 2147483646 w 7106"/>
                    <a:gd name="T25" fmla="*/ 2147483646 h 9648"/>
                    <a:gd name="T26" fmla="*/ 2147483646 w 7106"/>
                    <a:gd name="T27" fmla="*/ 2147483646 h 9648"/>
                    <a:gd name="T28" fmla="*/ 2147483646 w 7106"/>
                    <a:gd name="T29" fmla="*/ 2147483646 h 9648"/>
                    <a:gd name="T30" fmla="*/ 2147483646 w 7106"/>
                    <a:gd name="T31" fmla="*/ 2147483646 h 9648"/>
                    <a:gd name="T32" fmla="*/ 2147483646 w 7106"/>
                    <a:gd name="T33" fmla="*/ 2147483646 h 9648"/>
                    <a:gd name="T34" fmla="*/ 2147483646 w 7106"/>
                    <a:gd name="T35" fmla="*/ 2147483646 h 9648"/>
                    <a:gd name="T36" fmla="*/ 2147483646 w 7106"/>
                    <a:gd name="T37" fmla="*/ 2147483646 h 9648"/>
                    <a:gd name="T38" fmla="*/ 2147483646 w 7106"/>
                    <a:gd name="T39" fmla="*/ 2147483646 h 9648"/>
                    <a:gd name="T40" fmla="*/ 2147483646 w 7106"/>
                    <a:gd name="T41" fmla="*/ 2147483646 h 9648"/>
                    <a:gd name="T42" fmla="*/ 2147483646 w 7106"/>
                    <a:gd name="T43" fmla="*/ 2147483646 h 9648"/>
                    <a:gd name="T44" fmla="*/ 2147483646 w 7106"/>
                    <a:gd name="T45" fmla="*/ 2147483646 h 9648"/>
                    <a:gd name="T46" fmla="*/ 2147483646 w 7106"/>
                    <a:gd name="T47" fmla="*/ 2147483646 h 9648"/>
                    <a:gd name="T48" fmla="*/ 1630859375 w 7106"/>
                    <a:gd name="T49" fmla="*/ 332031250 h 9648"/>
                    <a:gd name="T50" fmla="*/ 976562500 w 7106"/>
                    <a:gd name="T51" fmla="*/ 9765625 h 964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6" name="Google Shape;4385;p27"/>
                <p:cNvSpPr>
                  <a:spLocks/>
                </p:cNvSpPr>
                <p:nvPr/>
              </p:nvSpPr>
              <p:spPr bwMode="auto">
                <a:xfrm>
                  <a:off x="819550" y="4946475"/>
                  <a:ext cx="229350" cy="219775"/>
                </a:xfrm>
                <a:custGeom>
                  <a:avLst/>
                  <a:gdLst>
                    <a:gd name="T0" fmla="*/ 2147483646 w 9174"/>
                    <a:gd name="T1" fmla="*/ 9765625 h 8791"/>
                    <a:gd name="T2" fmla="*/ 1630859375 w 9174"/>
                    <a:gd name="T3" fmla="*/ 1308593750 h 8791"/>
                    <a:gd name="T4" fmla="*/ 332031250 w 9174"/>
                    <a:gd name="T5" fmla="*/ 2147483646 h 8791"/>
                    <a:gd name="T6" fmla="*/ 2147483646 w 9174"/>
                    <a:gd name="T7" fmla="*/ 2147483646 h 8791"/>
                    <a:gd name="T8" fmla="*/ 2147483646 w 9174"/>
                    <a:gd name="T9" fmla="*/ 2147483646 h 8791"/>
                    <a:gd name="T10" fmla="*/ 2147483646 w 9174"/>
                    <a:gd name="T11" fmla="*/ 2147483646 h 8791"/>
                    <a:gd name="T12" fmla="*/ 2147483646 w 9174"/>
                    <a:gd name="T13" fmla="*/ 2147483646 h 8791"/>
                    <a:gd name="T14" fmla="*/ 2147483646 w 9174"/>
                    <a:gd name="T15" fmla="*/ 2147483646 h 8791"/>
                    <a:gd name="T16" fmla="*/ 2147483646 w 9174"/>
                    <a:gd name="T17" fmla="*/ 2147483646 h 8791"/>
                    <a:gd name="T18" fmla="*/ 2147483646 w 9174"/>
                    <a:gd name="T19" fmla="*/ 2147483646 h 8791"/>
                    <a:gd name="T20" fmla="*/ 2147483646 w 9174"/>
                    <a:gd name="T21" fmla="*/ 2147483646 h 8791"/>
                    <a:gd name="T22" fmla="*/ 2147483646 w 9174"/>
                    <a:gd name="T23" fmla="*/ 2147483646 h 8791"/>
                    <a:gd name="T24" fmla="*/ 2147483646 w 9174"/>
                    <a:gd name="T25" fmla="*/ 2147483646 h 8791"/>
                    <a:gd name="T26" fmla="*/ 2147483646 w 9174"/>
                    <a:gd name="T27" fmla="*/ 2147483646 h 8791"/>
                    <a:gd name="T28" fmla="*/ 2147483646 w 9174"/>
                    <a:gd name="T29" fmla="*/ 2147483646 h 8791"/>
                    <a:gd name="T30" fmla="*/ 2147483646 w 9174"/>
                    <a:gd name="T31" fmla="*/ 2147483646 h 8791"/>
                    <a:gd name="T32" fmla="*/ 2147483646 w 9174"/>
                    <a:gd name="T33" fmla="*/ 2147483646 h 8791"/>
                    <a:gd name="T34" fmla="*/ 2147483646 w 9174"/>
                    <a:gd name="T35" fmla="*/ 2147483646 h 8791"/>
                    <a:gd name="T36" fmla="*/ 2147483646 w 9174"/>
                    <a:gd name="T37" fmla="*/ 2147483646 h 8791"/>
                    <a:gd name="T38" fmla="*/ 2147483646 w 9174"/>
                    <a:gd name="T39" fmla="*/ 2147483646 h 8791"/>
                    <a:gd name="T40" fmla="*/ 2147483646 w 9174"/>
                    <a:gd name="T41" fmla="*/ 2147483646 h 8791"/>
                    <a:gd name="T42" fmla="*/ 2147483646 w 9174"/>
                    <a:gd name="T43" fmla="*/ 2147483646 h 8791"/>
                    <a:gd name="T44" fmla="*/ 2147483646 w 9174"/>
                    <a:gd name="T45" fmla="*/ 2147483646 h 8791"/>
                    <a:gd name="T46" fmla="*/ 2147483646 w 9174"/>
                    <a:gd name="T47" fmla="*/ 2147483646 h 8791"/>
                    <a:gd name="T48" fmla="*/ 2147483646 w 9174"/>
                    <a:gd name="T49" fmla="*/ 2147483646 h 8791"/>
                    <a:gd name="T50" fmla="*/ 2147483646 w 9174"/>
                    <a:gd name="T51" fmla="*/ 986328125 h 8791"/>
                    <a:gd name="T52" fmla="*/ 2147483646 w 9174"/>
                    <a:gd name="T53" fmla="*/ 9765625 h 8791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7" name="Google Shape;4386;p27"/>
                <p:cNvSpPr>
                  <a:spLocks/>
                </p:cNvSpPr>
                <p:nvPr/>
              </p:nvSpPr>
              <p:spPr bwMode="auto">
                <a:xfrm>
                  <a:off x="1048050" y="4658150"/>
                  <a:ext cx="89250" cy="116875"/>
                </a:xfrm>
                <a:custGeom>
                  <a:avLst/>
                  <a:gdLst>
                    <a:gd name="T0" fmla="*/ 732421875 w 3570"/>
                    <a:gd name="T1" fmla="*/ 9765625 h 4675"/>
                    <a:gd name="T2" fmla="*/ 654296875 w 3570"/>
                    <a:gd name="T3" fmla="*/ 253906250 h 4675"/>
                    <a:gd name="T4" fmla="*/ 0 w 3570"/>
                    <a:gd name="T5" fmla="*/ 1875000000 h 4675"/>
                    <a:gd name="T6" fmla="*/ 2147483646 w 3570"/>
                    <a:gd name="T7" fmla="*/ 2147483646 h 4675"/>
                    <a:gd name="T8" fmla="*/ 2147483646 w 3570"/>
                    <a:gd name="T9" fmla="*/ 2147483646 h 4675"/>
                    <a:gd name="T10" fmla="*/ 2147483646 w 3570"/>
                    <a:gd name="T11" fmla="*/ 2147483646 h 4675"/>
                    <a:gd name="T12" fmla="*/ 2147483646 w 3570"/>
                    <a:gd name="T13" fmla="*/ 2147483646 h 4675"/>
                    <a:gd name="T14" fmla="*/ 2147483646 w 3570"/>
                    <a:gd name="T15" fmla="*/ 2147483646 h 4675"/>
                    <a:gd name="T16" fmla="*/ 2147483646 w 3570"/>
                    <a:gd name="T17" fmla="*/ 2147483646 h 4675"/>
                    <a:gd name="T18" fmla="*/ 2147483646 w 3570"/>
                    <a:gd name="T19" fmla="*/ 2147483646 h 4675"/>
                    <a:gd name="T20" fmla="*/ 2147483646 w 3570"/>
                    <a:gd name="T21" fmla="*/ 2147483646 h 4675"/>
                    <a:gd name="T22" fmla="*/ 2147483646 w 3570"/>
                    <a:gd name="T23" fmla="*/ 2147483646 h 4675"/>
                    <a:gd name="T24" fmla="*/ 2147483646 w 3570"/>
                    <a:gd name="T25" fmla="*/ 2147483646 h 4675"/>
                    <a:gd name="T26" fmla="*/ 2147483646 w 3570"/>
                    <a:gd name="T27" fmla="*/ 2147483646 h 4675"/>
                    <a:gd name="T28" fmla="*/ 2147483646 w 3570"/>
                    <a:gd name="T29" fmla="*/ 2147483646 h 4675"/>
                    <a:gd name="T30" fmla="*/ 2147483646 w 3570"/>
                    <a:gd name="T31" fmla="*/ 2147483646 h 4675"/>
                    <a:gd name="T32" fmla="*/ 2147483646 w 3570"/>
                    <a:gd name="T33" fmla="*/ 2147483646 h 4675"/>
                    <a:gd name="T34" fmla="*/ 2147483646 w 3570"/>
                    <a:gd name="T35" fmla="*/ 2147483646 h 4675"/>
                    <a:gd name="T36" fmla="*/ 2147483646 w 3570"/>
                    <a:gd name="T37" fmla="*/ 2147483646 h 4675"/>
                    <a:gd name="T38" fmla="*/ 2147483646 w 3570"/>
                    <a:gd name="T39" fmla="*/ 2147483646 h 4675"/>
                    <a:gd name="T40" fmla="*/ 2147483646 w 3570"/>
                    <a:gd name="T41" fmla="*/ 898437500 h 4675"/>
                    <a:gd name="T42" fmla="*/ 1308593750 w 3570"/>
                    <a:gd name="T43" fmla="*/ 253906250 h 4675"/>
                    <a:gd name="T44" fmla="*/ 732421875 w 3570"/>
                    <a:gd name="T45" fmla="*/ 9765625 h 467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8" name="Google Shape;4387;p27"/>
                <p:cNvSpPr>
                  <a:spLocks/>
                </p:cNvSpPr>
                <p:nvPr/>
              </p:nvSpPr>
              <p:spPr bwMode="auto">
                <a:xfrm>
                  <a:off x="1108075" y="4555375"/>
                  <a:ext cx="45075" cy="68600"/>
                </a:xfrm>
                <a:custGeom>
                  <a:avLst/>
                  <a:gdLst>
                    <a:gd name="T0" fmla="*/ 986328125 w 1803"/>
                    <a:gd name="T1" fmla="*/ 0 h 2744"/>
                    <a:gd name="T2" fmla="*/ 9765625 w 1803"/>
                    <a:gd name="T3" fmla="*/ 1630859375 h 2744"/>
                    <a:gd name="T4" fmla="*/ 2147483646 w 1803"/>
                    <a:gd name="T5" fmla="*/ 2147483646 h 2744"/>
                    <a:gd name="T6" fmla="*/ 2147483646 w 1803"/>
                    <a:gd name="T7" fmla="*/ 2147483646 h 2744"/>
                    <a:gd name="T8" fmla="*/ 2147483646 w 1803"/>
                    <a:gd name="T9" fmla="*/ 2147483646 h 2744"/>
                    <a:gd name="T10" fmla="*/ 2147483646 w 1803"/>
                    <a:gd name="T11" fmla="*/ 2147483646 h 2744"/>
                    <a:gd name="T12" fmla="*/ 2147483646 w 1803"/>
                    <a:gd name="T13" fmla="*/ 2147483646 h 2744"/>
                    <a:gd name="T14" fmla="*/ 2147483646 w 1803"/>
                    <a:gd name="T15" fmla="*/ 2147483646 h 2744"/>
                    <a:gd name="T16" fmla="*/ 2147483646 w 1803"/>
                    <a:gd name="T17" fmla="*/ 2147483646 h 2744"/>
                    <a:gd name="T18" fmla="*/ 2147483646 w 1803"/>
                    <a:gd name="T19" fmla="*/ 2147483646 h 2744"/>
                    <a:gd name="T20" fmla="*/ 2147483646 w 1803"/>
                    <a:gd name="T21" fmla="*/ 2147483646 h 2744"/>
                    <a:gd name="T22" fmla="*/ 2147483646 w 1803"/>
                    <a:gd name="T23" fmla="*/ 2147483646 h 2744"/>
                    <a:gd name="T24" fmla="*/ 2147483646 w 1803"/>
                    <a:gd name="T25" fmla="*/ 2147483646 h 2744"/>
                    <a:gd name="T26" fmla="*/ 1962890625 w 1803"/>
                    <a:gd name="T27" fmla="*/ 1308593750 h 2744"/>
                    <a:gd name="T28" fmla="*/ 986328125 w 1803"/>
                    <a:gd name="T29" fmla="*/ 332031250 h 2744"/>
                    <a:gd name="T30" fmla="*/ 986328125 w 1803"/>
                    <a:gd name="T31" fmla="*/ 0 h 274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9" name="Google Shape;4388;p27"/>
                <p:cNvSpPr>
                  <a:spLocks/>
                </p:cNvSpPr>
                <p:nvPr/>
              </p:nvSpPr>
              <p:spPr bwMode="auto">
                <a:xfrm>
                  <a:off x="1145625" y="4554125"/>
                  <a:ext cx="61725" cy="71325"/>
                </a:xfrm>
                <a:custGeom>
                  <a:avLst/>
                  <a:gdLst>
                    <a:gd name="T0" fmla="*/ 2147483646 w 2469"/>
                    <a:gd name="T1" fmla="*/ 0 h 2853"/>
                    <a:gd name="T2" fmla="*/ 2147483646 w 2469"/>
                    <a:gd name="T3" fmla="*/ 488281250 h 2853"/>
                    <a:gd name="T4" fmla="*/ 2147483646 w 2469"/>
                    <a:gd name="T5" fmla="*/ 2147483646 h 2853"/>
                    <a:gd name="T6" fmla="*/ 2147483646 w 2469"/>
                    <a:gd name="T7" fmla="*/ 2147483646 h 2853"/>
                    <a:gd name="T8" fmla="*/ 2147483646 w 2469"/>
                    <a:gd name="T9" fmla="*/ 2147483646 h 2853"/>
                    <a:gd name="T10" fmla="*/ 2147483646 w 2469"/>
                    <a:gd name="T11" fmla="*/ 2147483646 h 2853"/>
                    <a:gd name="T12" fmla="*/ 976562500 w 2469"/>
                    <a:gd name="T13" fmla="*/ 2147483646 h 2853"/>
                    <a:gd name="T14" fmla="*/ 0 w 2469"/>
                    <a:gd name="T15" fmla="*/ 2147483646 h 2853"/>
                    <a:gd name="T16" fmla="*/ 0 w 2469"/>
                    <a:gd name="T17" fmla="*/ 2147483646 h 2853"/>
                    <a:gd name="T18" fmla="*/ 1298828125 w 2469"/>
                    <a:gd name="T19" fmla="*/ 2147483646 h 2853"/>
                    <a:gd name="T20" fmla="*/ 2147483646 w 2469"/>
                    <a:gd name="T21" fmla="*/ 2147483646 h 2853"/>
                    <a:gd name="T22" fmla="*/ 2147483646 w 2469"/>
                    <a:gd name="T23" fmla="*/ 2147483646 h 2853"/>
                    <a:gd name="T24" fmla="*/ 2147483646 w 2469"/>
                    <a:gd name="T25" fmla="*/ 2147483646 h 2853"/>
                    <a:gd name="T26" fmla="*/ 2147483646 w 2469"/>
                    <a:gd name="T27" fmla="*/ 2119140625 h 2853"/>
                    <a:gd name="T28" fmla="*/ 2147483646 w 2469"/>
                    <a:gd name="T29" fmla="*/ 488281250 h 2853"/>
                    <a:gd name="T30" fmla="*/ 2147483646 w 2469"/>
                    <a:gd name="T31" fmla="*/ 488281250 h 2853"/>
                    <a:gd name="T32" fmla="*/ 2147483646 w 2469"/>
                    <a:gd name="T33" fmla="*/ 0 h 285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0" name="Google Shape;4389;p27"/>
                <p:cNvSpPr>
                  <a:spLocks/>
                </p:cNvSpPr>
                <p:nvPr/>
              </p:nvSpPr>
              <p:spPr bwMode="auto">
                <a:xfrm>
                  <a:off x="1127275" y="4675450"/>
                  <a:ext cx="116775" cy="104250"/>
                </a:xfrm>
                <a:custGeom>
                  <a:avLst/>
                  <a:gdLst>
                    <a:gd name="T0" fmla="*/ 2147483646 w 4671"/>
                    <a:gd name="T1" fmla="*/ 9765625 h 4170"/>
                    <a:gd name="T2" fmla="*/ 2147483646 w 4671"/>
                    <a:gd name="T3" fmla="*/ 332031250 h 4170"/>
                    <a:gd name="T4" fmla="*/ 2147483646 w 4671"/>
                    <a:gd name="T5" fmla="*/ 1308593750 h 4170"/>
                    <a:gd name="T6" fmla="*/ 2147483646 w 4671"/>
                    <a:gd name="T7" fmla="*/ 1640625000 h 4170"/>
                    <a:gd name="T8" fmla="*/ 2147483646 w 4671"/>
                    <a:gd name="T9" fmla="*/ 2147483646 h 4170"/>
                    <a:gd name="T10" fmla="*/ 2147483646 w 4671"/>
                    <a:gd name="T11" fmla="*/ 2147483646 h 4170"/>
                    <a:gd name="T12" fmla="*/ 2147483646 w 4671"/>
                    <a:gd name="T13" fmla="*/ 2147483646 h 4170"/>
                    <a:gd name="T14" fmla="*/ 2147483646 w 4671"/>
                    <a:gd name="T15" fmla="*/ 2147483646 h 4170"/>
                    <a:gd name="T16" fmla="*/ 2147483646 w 4671"/>
                    <a:gd name="T17" fmla="*/ 2147483646 h 4170"/>
                    <a:gd name="T18" fmla="*/ 1953125000 w 4671"/>
                    <a:gd name="T19" fmla="*/ 2147483646 h 4170"/>
                    <a:gd name="T20" fmla="*/ 654296875 w 4671"/>
                    <a:gd name="T21" fmla="*/ 2147483646 h 4170"/>
                    <a:gd name="T22" fmla="*/ 2147483646 w 4671"/>
                    <a:gd name="T23" fmla="*/ 2147483646 h 4170"/>
                    <a:gd name="T24" fmla="*/ 2147483646 w 4671"/>
                    <a:gd name="T25" fmla="*/ 2147483646 h 4170"/>
                    <a:gd name="T26" fmla="*/ 2147483646 w 4671"/>
                    <a:gd name="T27" fmla="*/ 2147483646 h 4170"/>
                    <a:gd name="T28" fmla="*/ 2147483646 w 4671"/>
                    <a:gd name="T29" fmla="*/ 2147483646 h 4170"/>
                    <a:gd name="T30" fmla="*/ 2147483646 w 4671"/>
                    <a:gd name="T31" fmla="*/ 2147483646 h 4170"/>
                    <a:gd name="T32" fmla="*/ 2147483646 w 4671"/>
                    <a:gd name="T33" fmla="*/ 332031250 h 4170"/>
                    <a:gd name="T34" fmla="*/ 2147483646 w 4671"/>
                    <a:gd name="T35" fmla="*/ 9765625 h 417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1" name="Google Shape;4390;p27"/>
                <p:cNvSpPr>
                  <a:spLocks/>
                </p:cNvSpPr>
                <p:nvPr/>
              </p:nvSpPr>
              <p:spPr bwMode="auto">
                <a:xfrm>
                  <a:off x="1089750" y="4781675"/>
                  <a:ext cx="264375" cy="219050"/>
                </a:xfrm>
                <a:custGeom>
                  <a:avLst/>
                  <a:gdLst>
                    <a:gd name="T0" fmla="*/ 2147483646 w 10575"/>
                    <a:gd name="T1" fmla="*/ 0 h 8762"/>
                    <a:gd name="T2" fmla="*/ 2147483646 w 10575"/>
                    <a:gd name="T3" fmla="*/ 537109375 h 8762"/>
                    <a:gd name="T4" fmla="*/ 2147483646 w 10575"/>
                    <a:gd name="T5" fmla="*/ 2147483646 h 8762"/>
                    <a:gd name="T6" fmla="*/ 2147483646 w 10575"/>
                    <a:gd name="T7" fmla="*/ 2147483646 h 8762"/>
                    <a:gd name="T8" fmla="*/ 2147483646 w 10575"/>
                    <a:gd name="T9" fmla="*/ 2147483646 h 8762"/>
                    <a:gd name="T10" fmla="*/ 2147483646 w 10575"/>
                    <a:gd name="T11" fmla="*/ 2147483646 h 8762"/>
                    <a:gd name="T12" fmla="*/ 2147483646 w 10575"/>
                    <a:gd name="T13" fmla="*/ 2147483646 h 8762"/>
                    <a:gd name="T14" fmla="*/ 2147483646 w 10575"/>
                    <a:gd name="T15" fmla="*/ 2147483646 h 8762"/>
                    <a:gd name="T16" fmla="*/ 2147483646 w 10575"/>
                    <a:gd name="T17" fmla="*/ 2147483646 h 8762"/>
                    <a:gd name="T18" fmla="*/ 2147483646 w 10575"/>
                    <a:gd name="T19" fmla="*/ 2147483646 h 8762"/>
                    <a:gd name="T20" fmla="*/ 2147483646 w 10575"/>
                    <a:gd name="T21" fmla="*/ 2147483646 h 8762"/>
                    <a:gd name="T22" fmla="*/ 1308593750 w 10575"/>
                    <a:gd name="T23" fmla="*/ 2147483646 h 8762"/>
                    <a:gd name="T24" fmla="*/ 0 w 10575"/>
                    <a:gd name="T25" fmla="*/ 2147483646 h 8762"/>
                    <a:gd name="T26" fmla="*/ 1308593750 w 10575"/>
                    <a:gd name="T27" fmla="*/ 2147483646 h 8762"/>
                    <a:gd name="T28" fmla="*/ 2147483646 w 10575"/>
                    <a:gd name="T29" fmla="*/ 2147483646 h 8762"/>
                    <a:gd name="T30" fmla="*/ 2147483646 w 10575"/>
                    <a:gd name="T31" fmla="*/ 2147483646 h 8762"/>
                    <a:gd name="T32" fmla="*/ 2147483646 w 10575"/>
                    <a:gd name="T33" fmla="*/ 2147483646 h 8762"/>
                    <a:gd name="T34" fmla="*/ 2147483646 w 10575"/>
                    <a:gd name="T35" fmla="*/ 2147483646 h 8762"/>
                    <a:gd name="T36" fmla="*/ 2147483646 w 10575"/>
                    <a:gd name="T37" fmla="*/ 2147483646 h 8762"/>
                    <a:gd name="T38" fmla="*/ 2147483646 w 10575"/>
                    <a:gd name="T39" fmla="*/ 2147483646 h 8762"/>
                    <a:gd name="T40" fmla="*/ 2147483646 w 10575"/>
                    <a:gd name="T41" fmla="*/ 2147483646 h 8762"/>
                    <a:gd name="T42" fmla="*/ 2147483646 w 10575"/>
                    <a:gd name="T43" fmla="*/ 2147483646 h 8762"/>
                    <a:gd name="T44" fmla="*/ 2147483646 w 10575"/>
                    <a:gd name="T45" fmla="*/ 2147483646 h 8762"/>
                    <a:gd name="T46" fmla="*/ 2147483646 w 10575"/>
                    <a:gd name="T47" fmla="*/ 2147483646 h 8762"/>
                    <a:gd name="T48" fmla="*/ 2147483646 w 10575"/>
                    <a:gd name="T49" fmla="*/ 1191406250 h 8762"/>
                    <a:gd name="T50" fmla="*/ 2147483646 w 10575"/>
                    <a:gd name="T51" fmla="*/ 1191406250 h 8762"/>
                    <a:gd name="T52" fmla="*/ 2147483646 w 10575"/>
                    <a:gd name="T53" fmla="*/ 0 h 876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2" name="Google Shape;4391;p27"/>
                <p:cNvSpPr>
                  <a:spLocks/>
                </p:cNvSpPr>
                <p:nvPr/>
              </p:nvSpPr>
              <p:spPr bwMode="auto">
                <a:xfrm>
                  <a:off x="1033025" y="5053225"/>
                  <a:ext cx="341950" cy="114275"/>
                </a:xfrm>
                <a:custGeom>
                  <a:avLst/>
                  <a:gdLst>
                    <a:gd name="T0" fmla="*/ 2147483646 w 13678"/>
                    <a:gd name="T1" fmla="*/ 9765625 h 4571"/>
                    <a:gd name="T2" fmla="*/ 2147483646 w 13678"/>
                    <a:gd name="T3" fmla="*/ 1308593750 h 4571"/>
                    <a:gd name="T4" fmla="*/ 2147483646 w 13678"/>
                    <a:gd name="T5" fmla="*/ 2147483646 h 4571"/>
                    <a:gd name="T6" fmla="*/ 2147483646 w 13678"/>
                    <a:gd name="T7" fmla="*/ 2147483646 h 4571"/>
                    <a:gd name="T8" fmla="*/ 2147483646 w 13678"/>
                    <a:gd name="T9" fmla="*/ 2147483646 h 4571"/>
                    <a:gd name="T10" fmla="*/ 2147483646 w 13678"/>
                    <a:gd name="T11" fmla="*/ 2147483646 h 4571"/>
                    <a:gd name="T12" fmla="*/ 2147483646 w 13678"/>
                    <a:gd name="T13" fmla="*/ 2147483646 h 4571"/>
                    <a:gd name="T14" fmla="*/ 2147483646 w 13678"/>
                    <a:gd name="T15" fmla="*/ 2147483646 h 4571"/>
                    <a:gd name="T16" fmla="*/ 2147483646 w 13678"/>
                    <a:gd name="T17" fmla="*/ 2147483646 h 4571"/>
                    <a:gd name="T18" fmla="*/ 2147483646 w 13678"/>
                    <a:gd name="T19" fmla="*/ 2147483646 h 4571"/>
                    <a:gd name="T20" fmla="*/ 2147483646 w 13678"/>
                    <a:gd name="T21" fmla="*/ 2147483646 h 4571"/>
                    <a:gd name="T22" fmla="*/ 2147483646 w 13678"/>
                    <a:gd name="T23" fmla="*/ 2147483646 h 4571"/>
                    <a:gd name="T24" fmla="*/ 332031250 w 13678"/>
                    <a:gd name="T25" fmla="*/ 2147483646 h 4571"/>
                    <a:gd name="T26" fmla="*/ 2147483646 w 13678"/>
                    <a:gd name="T27" fmla="*/ 2147483646 h 4571"/>
                    <a:gd name="T28" fmla="*/ 2147483646 w 13678"/>
                    <a:gd name="T29" fmla="*/ 2147483646 h 4571"/>
                    <a:gd name="T30" fmla="*/ 2147483646 w 13678"/>
                    <a:gd name="T31" fmla="*/ 2147483646 h 4571"/>
                    <a:gd name="T32" fmla="*/ 2147483646 w 13678"/>
                    <a:gd name="T33" fmla="*/ 2147483646 h 4571"/>
                    <a:gd name="T34" fmla="*/ 2147483646 w 13678"/>
                    <a:gd name="T35" fmla="*/ 2147483646 h 4571"/>
                    <a:gd name="T36" fmla="*/ 2147483646 w 13678"/>
                    <a:gd name="T37" fmla="*/ 2147483646 h 4571"/>
                    <a:gd name="T38" fmla="*/ 2147483646 w 13678"/>
                    <a:gd name="T39" fmla="*/ 2147483646 h 4571"/>
                    <a:gd name="T40" fmla="*/ 2147483646 w 13678"/>
                    <a:gd name="T41" fmla="*/ 2147483646 h 4571"/>
                    <a:gd name="T42" fmla="*/ 2147483646 w 13678"/>
                    <a:gd name="T43" fmla="*/ 2147483646 h 4571"/>
                    <a:gd name="T44" fmla="*/ 2147483646 w 13678"/>
                    <a:gd name="T45" fmla="*/ 2147483646 h 4571"/>
                    <a:gd name="T46" fmla="*/ 2147483646 w 13678"/>
                    <a:gd name="T47" fmla="*/ 2147483646 h 4571"/>
                    <a:gd name="T48" fmla="*/ 2147483646 w 13678"/>
                    <a:gd name="T49" fmla="*/ 2147483646 h 4571"/>
                    <a:gd name="T50" fmla="*/ 2147483646 w 13678"/>
                    <a:gd name="T51" fmla="*/ 654296875 h 4571"/>
                    <a:gd name="T52" fmla="*/ 2147483646 w 13678"/>
                    <a:gd name="T53" fmla="*/ 9765625 h 4571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3" name="Google Shape;4392;p27"/>
                <p:cNvSpPr>
                  <a:spLocks/>
                </p:cNvSpPr>
                <p:nvPr/>
              </p:nvSpPr>
              <p:spPr bwMode="auto">
                <a:xfrm>
                  <a:off x="1082225" y="4676300"/>
                  <a:ext cx="20050" cy="20025"/>
                </a:xfrm>
                <a:custGeom>
                  <a:avLst/>
                  <a:gdLst>
                    <a:gd name="T0" fmla="*/ 2147483646 w 802"/>
                    <a:gd name="T1" fmla="*/ 0 h 801"/>
                    <a:gd name="T2" fmla="*/ 9765625 w 802"/>
                    <a:gd name="T3" fmla="*/ 2147483646 h 801"/>
                    <a:gd name="T4" fmla="*/ 2147483646 w 802"/>
                    <a:gd name="T5" fmla="*/ 2147483646 h 801"/>
                    <a:gd name="T6" fmla="*/ 2147483646 w 802"/>
                    <a:gd name="T7" fmla="*/ 2147483646 h 801"/>
                    <a:gd name="T8" fmla="*/ 2147483646 w 802"/>
                    <a:gd name="T9" fmla="*/ 0 h 8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4" name="Google Shape;4393;p27"/>
                <p:cNvSpPr>
                  <a:spLocks/>
                </p:cNvSpPr>
                <p:nvPr/>
              </p:nvSpPr>
              <p:spPr bwMode="auto">
                <a:xfrm>
                  <a:off x="1075575" y="4637100"/>
                  <a:ext cx="14200" cy="13350"/>
                </a:xfrm>
                <a:custGeom>
                  <a:avLst/>
                  <a:gdLst>
                    <a:gd name="T0" fmla="*/ 2147483646 w 568"/>
                    <a:gd name="T1" fmla="*/ 0 h 534"/>
                    <a:gd name="T2" fmla="*/ 0 w 568"/>
                    <a:gd name="T3" fmla="*/ 2147483646 h 534"/>
                    <a:gd name="T4" fmla="*/ 2147483646 w 568"/>
                    <a:gd name="T5" fmla="*/ 2147483646 h 534"/>
                    <a:gd name="T6" fmla="*/ 2147483646 w 568"/>
                    <a:gd name="T7" fmla="*/ 2147483646 h 534"/>
                    <a:gd name="T8" fmla="*/ 2147483646 w 568"/>
                    <a:gd name="T9" fmla="*/ 0 h 5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5" name="Google Shape;4394;p27"/>
                <p:cNvSpPr>
                  <a:spLocks/>
                </p:cNvSpPr>
                <p:nvPr/>
              </p:nvSpPr>
              <p:spPr bwMode="auto">
                <a:xfrm>
                  <a:off x="1103075" y="4655450"/>
                  <a:ext cx="5025" cy="5025"/>
                </a:xfrm>
                <a:custGeom>
                  <a:avLst/>
                  <a:gdLst>
                    <a:gd name="T0" fmla="*/ 1308593750 w 201"/>
                    <a:gd name="T1" fmla="*/ 0 h 201"/>
                    <a:gd name="T2" fmla="*/ 9765625 w 201"/>
                    <a:gd name="T3" fmla="*/ 976562500 h 201"/>
                    <a:gd name="T4" fmla="*/ 986328125 w 201"/>
                    <a:gd name="T5" fmla="*/ 1953125000 h 201"/>
                    <a:gd name="T6" fmla="*/ 1962890625 w 201"/>
                    <a:gd name="T7" fmla="*/ 1308593750 h 201"/>
                    <a:gd name="T8" fmla="*/ 1308593750 w 201"/>
                    <a:gd name="T9" fmla="*/ 0 h 2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6" name="Google Shape;4395;p27"/>
                <p:cNvSpPr>
                  <a:spLocks/>
                </p:cNvSpPr>
                <p:nvPr/>
              </p:nvSpPr>
              <p:spPr bwMode="auto">
                <a:xfrm>
                  <a:off x="1091400" y="4604575"/>
                  <a:ext cx="11700" cy="11700"/>
                </a:xfrm>
                <a:custGeom>
                  <a:avLst/>
                  <a:gdLst>
                    <a:gd name="T0" fmla="*/ 2147483646 w 468"/>
                    <a:gd name="T1" fmla="*/ 0 h 468"/>
                    <a:gd name="T2" fmla="*/ 9765625 w 468"/>
                    <a:gd name="T3" fmla="*/ 1962890625 h 468"/>
                    <a:gd name="T4" fmla="*/ 1962890625 w 468"/>
                    <a:gd name="T5" fmla="*/ 2147483646 h 468"/>
                    <a:gd name="T6" fmla="*/ 2147483646 w 468"/>
                    <a:gd name="T7" fmla="*/ 2147483646 h 468"/>
                    <a:gd name="T8" fmla="*/ 2147483646 w 468"/>
                    <a:gd name="T9" fmla="*/ 0 h 4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7" name="Google Shape;4396;p27"/>
                <p:cNvSpPr>
                  <a:spLocks/>
                </p:cNvSpPr>
                <p:nvPr/>
              </p:nvSpPr>
              <p:spPr bwMode="auto">
                <a:xfrm>
                  <a:off x="1127275" y="4638775"/>
                  <a:ext cx="5025" cy="5025"/>
                </a:xfrm>
                <a:custGeom>
                  <a:avLst/>
                  <a:gdLst>
                    <a:gd name="T0" fmla="*/ 1308593750 w 201"/>
                    <a:gd name="T1" fmla="*/ 0 h 201"/>
                    <a:gd name="T2" fmla="*/ 0 w 201"/>
                    <a:gd name="T3" fmla="*/ 976562500 h 201"/>
                    <a:gd name="T4" fmla="*/ 654296875 w 201"/>
                    <a:gd name="T5" fmla="*/ 1953125000 h 201"/>
                    <a:gd name="T6" fmla="*/ 1953125000 w 201"/>
                    <a:gd name="T7" fmla="*/ 1298828125 h 201"/>
                    <a:gd name="T8" fmla="*/ 1308593750 w 201"/>
                    <a:gd name="T9" fmla="*/ 0 h 2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8" name="Google Shape;4397;p27"/>
                <p:cNvSpPr>
                  <a:spLocks/>
                </p:cNvSpPr>
                <p:nvPr/>
              </p:nvSpPr>
              <p:spPr bwMode="auto">
                <a:xfrm>
                  <a:off x="1111425" y="4713825"/>
                  <a:ext cx="10875" cy="10850"/>
                </a:xfrm>
                <a:custGeom>
                  <a:avLst/>
                  <a:gdLst>
                    <a:gd name="T0" fmla="*/ 1962890625 w 435"/>
                    <a:gd name="T1" fmla="*/ 0 h 434"/>
                    <a:gd name="T2" fmla="*/ 0 w 435"/>
                    <a:gd name="T3" fmla="*/ 1953125000 h 434"/>
                    <a:gd name="T4" fmla="*/ 1962890625 w 435"/>
                    <a:gd name="T5" fmla="*/ 2147483646 h 434"/>
                    <a:gd name="T6" fmla="*/ 2147483646 w 435"/>
                    <a:gd name="T7" fmla="*/ 1953125000 h 434"/>
                    <a:gd name="T8" fmla="*/ 1962890625 w 435"/>
                    <a:gd name="T9" fmla="*/ 0 h 4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19" name="Google Shape;4398;p27"/>
                <p:cNvSpPr>
                  <a:spLocks/>
                </p:cNvSpPr>
                <p:nvPr/>
              </p:nvSpPr>
              <p:spPr bwMode="auto">
                <a:xfrm>
                  <a:off x="1024700" y="4810550"/>
                  <a:ext cx="28375" cy="28375"/>
                </a:xfrm>
                <a:custGeom>
                  <a:avLst/>
                  <a:gdLst>
                    <a:gd name="T0" fmla="*/ 2147483646 w 1135"/>
                    <a:gd name="T1" fmla="*/ 9765625 h 1135"/>
                    <a:gd name="T2" fmla="*/ 0 w 1135"/>
                    <a:gd name="T3" fmla="*/ 2147483646 h 1135"/>
                    <a:gd name="T4" fmla="*/ 2147483646 w 1135"/>
                    <a:gd name="T5" fmla="*/ 2147483646 h 1135"/>
                    <a:gd name="T6" fmla="*/ 2147483646 w 1135"/>
                    <a:gd name="T7" fmla="*/ 2147483646 h 1135"/>
                    <a:gd name="T8" fmla="*/ 2147483646 w 1135"/>
                    <a:gd name="T9" fmla="*/ 9765625 h 11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0" name="Google Shape;4399;p27"/>
                <p:cNvSpPr>
                  <a:spLocks/>
                </p:cNvSpPr>
                <p:nvPr/>
              </p:nvSpPr>
              <p:spPr bwMode="auto">
                <a:xfrm>
                  <a:off x="1024700" y="4747175"/>
                  <a:ext cx="20025" cy="20050"/>
                </a:xfrm>
                <a:custGeom>
                  <a:avLst/>
                  <a:gdLst>
                    <a:gd name="T0" fmla="*/ 2147483646 w 801"/>
                    <a:gd name="T1" fmla="*/ 0 h 802"/>
                    <a:gd name="T2" fmla="*/ 0 w 801"/>
                    <a:gd name="T3" fmla="*/ 2147483646 h 802"/>
                    <a:gd name="T4" fmla="*/ 2147483646 w 801"/>
                    <a:gd name="T5" fmla="*/ 2147483646 h 802"/>
                    <a:gd name="T6" fmla="*/ 2147483646 w 801"/>
                    <a:gd name="T7" fmla="*/ 2147483646 h 802"/>
                    <a:gd name="T8" fmla="*/ 2147483646 w 801"/>
                    <a:gd name="T9" fmla="*/ 0 h 8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1" name="Google Shape;4400;p27"/>
                <p:cNvSpPr>
                  <a:spLocks/>
                </p:cNvSpPr>
                <p:nvPr/>
              </p:nvSpPr>
              <p:spPr bwMode="auto">
                <a:xfrm>
                  <a:off x="1068050" y="4780525"/>
                  <a:ext cx="5875" cy="6700"/>
                </a:xfrm>
                <a:custGeom>
                  <a:avLst/>
                  <a:gdLst>
                    <a:gd name="T0" fmla="*/ 986328125 w 235"/>
                    <a:gd name="T1" fmla="*/ 9765625 h 268"/>
                    <a:gd name="T2" fmla="*/ 9765625 w 235"/>
                    <a:gd name="T3" fmla="*/ 1308593750 h 268"/>
                    <a:gd name="T4" fmla="*/ 986328125 w 235"/>
                    <a:gd name="T5" fmla="*/ 2147483646 h 268"/>
                    <a:gd name="T6" fmla="*/ 2147483646 w 235"/>
                    <a:gd name="T7" fmla="*/ 1308593750 h 268"/>
                    <a:gd name="T8" fmla="*/ 986328125 w 235"/>
                    <a:gd name="T9" fmla="*/ 9765625 h 2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2" name="Google Shape;4401;p27"/>
                <p:cNvSpPr>
                  <a:spLocks/>
                </p:cNvSpPr>
                <p:nvPr/>
              </p:nvSpPr>
              <p:spPr bwMode="auto">
                <a:xfrm>
                  <a:off x="1073050" y="4831400"/>
                  <a:ext cx="12550" cy="12525"/>
                </a:xfrm>
                <a:custGeom>
                  <a:avLst/>
                  <a:gdLst>
                    <a:gd name="T0" fmla="*/ 2147483646 w 502"/>
                    <a:gd name="T1" fmla="*/ 9765625 h 501"/>
                    <a:gd name="T2" fmla="*/ 9765625 w 502"/>
                    <a:gd name="T3" fmla="*/ 2147483646 h 501"/>
                    <a:gd name="T4" fmla="*/ 2147483646 w 502"/>
                    <a:gd name="T5" fmla="*/ 2147483646 h 501"/>
                    <a:gd name="T6" fmla="*/ 2147483646 w 502"/>
                    <a:gd name="T7" fmla="*/ 2147483646 h 501"/>
                    <a:gd name="T8" fmla="*/ 2147483646 w 502"/>
                    <a:gd name="T9" fmla="*/ 9765625 h 5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3" name="Google Shape;4402;p27"/>
                <p:cNvSpPr>
                  <a:spLocks/>
                </p:cNvSpPr>
                <p:nvPr/>
              </p:nvSpPr>
              <p:spPr bwMode="auto">
                <a:xfrm>
                  <a:off x="1069725" y="4746350"/>
                  <a:ext cx="8375" cy="8350"/>
                </a:xfrm>
                <a:custGeom>
                  <a:avLst/>
                  <a:gdLst>
                    <a:gd name="T0" fmla="*/ 1630859375 w 335"/>
                    <a:gd name="T1" fmla="*/ 0 h 334"/>
                    <a:gd name="T2" fmla="*/ 9765625 w 335"/>
                    <a:gd name="T3" fmla="*/ 1630859375 h 334"/>
                    <a:gd name="T4" fmla="*/ 1630859375 w 335"/>
                    <a:gd name="T5" fmla="*/ 2147483646 h 334"/>
                    <a:gd name="T6" fmla="*/ 2147483646 w 335"/>
                    <a:gd name="T7" fmla="*/ 1630859375 h 334"/>
                    <a:gd name="T8" fmla="*/ 1630859375 w 335"/>
                    <a:gd name="T9" fmla="*/ 0 h 3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4" name="Google Shape;4403;p27"/>
                <p:cNvSpPr>
                  <a:spLocks/>
                </p:cNvSpPr>
                <p:nvPr/>
              </p:nvSpPr>
              <p:spPr bwMode="auto">
                <a:xfrm>
                  <a:off x="1054725" y="4888100"/>
                  <a:ext cx="14200" cy="13375"/>
                </a:xfrm>
                <a:custGeom>
                  <a:avLst/>
                  <a:gdLst>
                    <a:gd name="T0" fmla="*/ 2147483646 w 568"/>
                    <a:gd name="T1" fmla="*/ 9765625 h 535"/>
                    <a:gd name="T2" fmla="*/ 0 w 568"/>
                    <a:gd name="T3" fmla="*/ 2147483646 h 535"/>
                    <a:gd name="T4" fmla="*/ 2147483646 w 568"/>
                    <a:gd name="T5" fmla="*/ 2147483646 h 535"/>
                    <a:gd name="T6" fmla="*/ 2147483646 w 568"/>
                    <a:gd name="T7" fmla="*/ 2147483646 h 535"/>
                    <a:gd name="T8" fmla="*/ 2147483646 w 568"/>
                    <a:gd name="T9" fmla="*/ 9765625 h 5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5" name="Google Shape;4404;p27"/>
                <p:cNvSpPr>
                  <a:spLocks/>
                </p:cNvSpPr>
                <p:nvPr/>
              </p:nvSpPr>
              <p:spPr bwMode="auto">
                <a:xfrm>
                  <a:off x="1011350" y="4855575"/>
                  <a:ext cx="6700" cy="6700"/>
                </a:xfrm>
                <a:custGeom>
                  <a:avLst/>
                  <a:gdLst>
                    <a:gd name="T0" fmla="*/ 1308593750 w 268"/>
                    <a:gd name="T1" fmla="*/ 9765625 h 268"/>
                    <a:gd name="T2" fmla="*/ 9765625 w 268"/>
                    <a:gd name="T3" fmla="*/ 1308593750 h 268"/>
                    <a:gd name="T4" fmla="*/ 1308593750 w 268"/>
                    <a:gd name="T5" fmla="*/ 2147483646 h 268"/>
                    <a:gd name="T6" fmla="*/ 2147483646 w 268"/>
                    <a:gd name="T7" fmla="*/ 1308593750 h 268"/>
                    <a:gd name="T8" fmla="*/ 1308593750 w 268"/>
                    <a:gd name="T9" fmla="*/ 9765625 h 2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6" name="Google Shape;4405;p27"/>
                <p:cNvSpPr>
                  <a:spLocks/>
                </p:cNvSpPr>
                <p:nvPr/>
              </p:nvSpPr>
              <p:spPr bwMode="auto">
                <a:xfrm>
                  <a:off x="1061375" y="4927300"/>
                  <a:ext cx="12550" cy="12525"/>
                </a:xfrm>
                <a:custGeom>
                  <a:avLst/>
                  <a:gdLst>
                    <a:gd name="T0" fmla="*/ 2147483646 w 502"/>
                    <a:gd name="T1" fmla="*/ 9765625 h 501"/>
                    <a:gd name="T2" fmla="*/ 9765625 w 502"/>
                    <a:gd name="T3" fmla="*/ 2147483646 h 501"/>
                    <a:gd name="T4" fmla="*/ 2147483646 w 502"/>
                    <a:gd name="T5" fmla="*/ 2147483646 h 501"/>
                    <a:gd name="T6" fmla="*/ 2147483646 w 502"/>
                    <a:gd name="T7" fmla="*/ 2147483646 h 501"/>
                    <a:gd name="T8" fmla="*/ 2147483646 w 502"/>
                    <a:gd name="T9" fmla="*/ 9765625 h 5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7" name="Google Shape;4406;p27"/>
                <p:cNvSpPr>
                  <a:spLocks/>
                </p:cNvSpPr>
                <p:nvPr/>
              </p:nvSpPr>
              <p:spPr bwMode="auto">
                <a:xfrm>
                  <a:off x="965475" y="5047400"/>
                  <a:ext cx="28400" cy="28375"/>
                </a:xfrm>
                <a:custGeom>
                  <a:avLst/>
                  <a:gdLst>
                    <a:gd name="T0" fmla="*/ 2147483646 w 1136"/>
                    <a:gd name="T1" fmla="*/ 0 h 1135"/>
                    <a:gd name="T2" fmla="*/ 9765625 w 1136"/>
                    <a:gd name="T3" fmla="*/ 2147483646 h 1135"/>
                    <a:gd name="T4" fmla="*/ 2147483646 w 1136"/>
                    <a:gd name="T5" fmla="*/ 2147483646 h 1135"/>
                    <a:gd name="T6" fmla="*/ 2147483646 w 1136"/>
                    <a:gd name="T7" fmla="*/ 2147483646 h 1135"/>
                    <a:gd name="T8" fmla="*/ 2147483646 w 1136"/>
                    <a:gd name="T9" fmla="*/ 0 h 11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8" name="Google Shape;4407;p27"/>
                <p:cNvSpPr>
                  <a:spLocks/>
                </p:cNvSpPr>
                <p:nvPr/>
              </p:nvSpPr>
              <p:spPr bwMode="auto">
                <a:xfrm>
                  <a:off x="967975" y="4969000"/>
                  <a:ext cx="17550" cy="17525"/>
                </a:xfrm>
                <a:custGeom>
                  <a:avLst/>
                  <a:gdLst>
                    <a:gd name="T0" fmla="*/ 2147483646 w 702"/>
                    <a:gd name="T1" fmla="*/ 0 h 701"/>
                    <a:gd name="T2" fmla="*/ 9765625 w 702"/>
                    <a:gd name="T3" fmla="*/ 2147483646 h 701"/>
                    <a:gd name="T4" fmla="*/ 2147483646 w 702"/>
                    <a:gd name="T5" fmla="*/ 2147483646 h 701"/>
                    <a:gd name="T6" fmla="*/ 2147483646 w 702"/>
                    <a:gd name="T7" fmla="*/ 2147483646 h 701"/>
                    <a:gd name="T8" fmla="*/ 2147483646 w 702"/>
                    <a:gd name="T9" fmla="*/ 0 h 7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29" name="Google Shape;4408;p27"/>
                <p:cNvSpPr>
                  <a:spLocks/>
                </p:cNvSpPr>
                <p:nvPr/>
              </p:nvSpPr>
              <p:spPr bwMode="auto">
                <a:xfrm>
                  <a:off x="1030525" y="4993175"/>
                  <a:ext cx="10050" cy="10875"/>
                </a:xfrm>
                <a:custGeom>
                  <a:avLst/>
                  <a:gdLst>
                    <a:gd name="T0" fmla="*/ 1962890625 w 402"/>
                    <a:gd name="T1" fmla="*/ 9765625 h 435"/>
                    <a:gd name="T2" fmla="*/ 9765625 w 402"/>
                    <a:gd name="T3" fmla="*/ 1962890625 h 435"/>
                    <a:gd name="T4" fmla="*/ 1962890625 w 402"/>
                    <a:gd name="T5" fmla="*/ 2147483646 h 435"/>
                    <a:gd name="T6" fmla="*/ 2147483646 w 402"/>
                    <a:gd name="T7" fmla="*/ 1962890625 h 435"/>
                    <a:gd name="T8" fmla="*/ 1962890625 w 402"/>
                    <a:gd name="T9" fmla="*/ 9765625 h 4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0" name="Google Shape;4409;p27"/>
                <p:cNvSpPr>
                  <a:spLocks/>
                </p:cNvSpPr>
                <p:nvPr/>
              </p:nvSpPr>
              <p:spPr bwMode="auto">
                <a:xfrm>
                  <a:off x="1045550" y="5033200"/>
                  <a:ext cx="6700" cy="5875"/>
                </a:xfrm>
                <a:custGeom>
                  <a:avLst/>
                  <a:gdLst>
                    <a:gd name="T0" fmla="*/ 1308593750 w 268"/>
                    <a:gd name="T1" fmla="*/ 9765625 h 235"/>
                    <a:gd name="T2" fmla="*/ 0 w 268"/>
                    <a:gd name="T3" fmla="*/ 986328125 h 235"/>
                    <a:gd name="T4" fmla="*/ 1308593750 w 268"/>
                    <a:gd name="T5" fmla="*/ 2147483646 h 235"/>
                    <a:gd name="T6" fmla="*/ 2147483646 w 268"/>
                    <a:gd name="T7" fmla="*/ 986328125 h 235"/>
                    <a:gd name="T8" fmla="*/ 1308593750 w 268"/>
                    <a:gd name="T9" fmla="*/ 9765625 h 2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1" name="Google Shape;4410;p27"/>
                <p:cNvSpPr>
                  <a:spLocks/>
                </p:cNvSpPr>
                <p:nvPr/>
              </p:nvSpPr>
              <p:spPr bwMode="auto">
                <a:xfrm>
                  <a:off x="1012175" y="5084925"/>
                  <a:ext cx="14200" cy="13350"/>
                </a:xfrm>
                <a:custGeom>
                  <a:avLst/>
                  <a:gdLst>
                    <a:gd name="T0" fmla="*/ 2147483646 w 568"/>
                    <a:gd name="T1" fmla="*/ 0 h 534"/>
                    <a:gd name="T2" fmla="*/ 9765625 w 568"/>
                    <a:gd name="T3" fmla="*/ 2147483646 h 534"/>
                    <a:gd name="T4" fmla="*/ 2147483646 w 568"/>
                    <a:gd name="T5" fmla="*/ 2147483646 h 534"/>
                    <a:gd name="T6" fmla="*/ 2147483646 w 568"/>
                    <a:gd name="T7" fmla="*/ 2147483646 h 534"/>
                    <a:gd name="T8" fmla="*/ 2147483646 w 568"/>
                    <a:gd name="T9" fmla="*/ 0 h 5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2" name="Google Shape;4411;p27"/>
                <p:cNvSpPr>
                  <a:spLocks/>
                </p:cNvSpPr>
                <p:nvPr/>
              </p:nvSpPr>
              <p:spPr bwMode="auto">
                <a:xfrm>
                  <a:off x="920450" y="5006525"/>
                  <a:ext cx="12525" cy="12525"/>
                </a:xfrm>
                <a:custGeom>
                  <a:avLst/>
                  <a:gdLst>
                    <a:gd name="T0" fmla="*/ 2147483646 w 501"/>
                    <a:gd name="T1" fmla="*/ 9765625 h 501"/>
                    <a:gd name="T2" fmla="*/ 9765625 w 501"/>
                    <a:gd name="T3" fmla="*/ 2147483646 h 501"/>
                    <a:gd name="T4" fmla="*/ 2147483646 w 501"/>
                    <a:gd name="T5" fmla="*/ 2147483646 h 501"/>
                    <a:gd name="T6" fmla="*/ 2147483646 w 501"/>
                    <a:gd name="T7" fmla="*/ 2147483646 h 501"/>
                    <a:gd name="T8" fmla="*/ 2147483646 w 501"/>
                    <a:gd name="T9" fmla="*/ 9765625 h 5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3" name="Google Shape;4412;p27"/>
                <p:cNvSpPr>
                  <a:spLocks/>
                </p:cNvSpPr>
                <p:nvPr/>
              </p:nvSpPr>
              <p:spPr bwMode="auto">
                <a:xfrm>
                  <a:off x="909600" y="4924100"/>
                  <a:ext cx="5050" cy="5725"/>
                </a:xfrm>
                <a:custGeom>
                  <a:avLst/>
                  <a:gdLst>
                    <a:gd name="T0" fmla="*/ 703125000 w 202"/>
                    <a:gd name="T1" fmla="*/ 9765625 h 229"/>
                    <a:gd name="T2" fmla="*/ 9765625 w 202"/>
                    <a:gd name="T3" fmla="*/ 927734375 h 229"/>
                    <a:gd name="T4" fmla="*/ 664062500 w 202"/>
                    <a:gd name="T5" fmla="*/ 2147483646 h 229"/>
                    <a:gd name="T6" fmla="*/ 1962890625 w 202"/>
                    <a:gd name="T7" fmla="*/ 1259765625 h 229"/>
                    <a:gd name="T8" fmla="*/ 986328125 w 202"/>
                    <a:gd name="T9" fmla="*/ 283203125 h 229"/>
                    <a:gd name="T10" fmla="*/ 703125000 w 202"/>
                    <a:gd name="T11" fmla="*/ 9765625 h 2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4" name="Google Shape;4413;p27"/>
                <p:cNvSpPr>
                  <a:spLocks/>
                </p:cNvSpPr>
                <p:nvPr/>
              </p:nvSpPr>
              <p:spPr bwMode="auto">
                <a:xfrm>
                  <a:off x="843725" y="5079900"/>
                  <a:ext cx="17550" cy="17550"/>
                </a:xfrm>
                <a:custGeom>
                  <a:avLst/>
                  <a:gdLst>
                    <a:gd name="T0" fmla="*/ 2147483646 w 702"/>
                    <a:gd name="T1" fmla="*/ 9765625 h 702"/>
                    <a:gd name="T2" fmla="*/ 9765625 w 702"/>
                    <a:gd name="T3" fmla="*/ 2147483646 h 702"/>
                    <a:gd name="T4" fmla="*/ 2147483646 w 702"/>
                    <a:gd name="T5" fmla="*/ 2147483646 h 702"/>
                    <a:gd name="T6" fmla="*/ 2147483646 w 702"/>
                    <a:gd name="T7" fmla="*/ 2147483646 h 702"/>
                    <a:gd name="T8" fmla="*/ 2147483646 w 702"/>
                    <a:gd name="T9" fmla="*/ 9765625 h 7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5" name="Google Shape;4414;p27"/>
                <p:cNvSpPr>
                  <a:spLocks/>
                </p:cNvSpPr>
                <p:nvPr/>
              </p:nvSpPr>
              <p:spPr bwMode="auto">
                <a:xfrm>
                  <a:off x="794525" y="4998175"/>
                  <a:ext cx="15875" cy="15875"/>
                </a:xfrm>
                <a:custGeom>
                  <a:avLst/>
                  <a:gdLst>
                    <a:gd name="T0" fmla="*/ 2147483646 w 635"/>
                    <a:gd name="T1" fmla="*/ 9765625 h 635"/>
                    <a:gd name="T2" fmla="*/ 9765625 w 635"/>
                    <a:gd name="T3" fmla="*/ 2147483646 h 635"/>
                    <a:gd name="T4" fmla="*/ 2147483646 w 635"/>
                    <a:gd name="T5" fmla="*/ 2147483646 h 635"/>
                    <a:gd name="T6" fmla="*/ 2147483646 w 635"/>
                    <a:gd name="T7" fmla="*/ 2147483646 h 635"/>
                    <a:gd name="T8" fmla="*/ 2147483646 w 635"/>
                    <a:gd name="T9" fmla="*/ 9765625 h 6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6" name="Google Shape;4415;p27"/>
                <p:cNvSpPr>
                  <a:spLocks/>
                </p:cNvSpPr>
                <p:nvPr/>
              </p:nvSpPr>
              <p:spPr bwMode="auto">
                <a:xfrm>
                  <a:off x="842900" y="5029875"/>
                  <a:ext cx="13375" cy="13375"/>
                </a:xfrm>
                <a:custGeom>
                  <a:avLst/>
                  <a:gdLst>
                    <a:gd name="T0" fmla="*/ 2147483646 w 535"/>
                    <a:gd name="T1" fmla="*/ 9765625 h 535"/>
                    <a:gd name="T2" fmla="*/ 0 w 535"/>
                    <a:gd name="T3" fmla="*/ 2147483646 h 535"/>
                    <a:gd name="T4" fmla="*/ 2147483646 w 535"/>
                    <a:gd name="T5" fmla="*/ 2147483646 h 535"/>
                    <a:gd name="T6" fmla="*/ 2147483646 w 535"/>
                    <a:gd name="T7" fmla="*/ 2147483646 h 535"/>
                    <a:gd name="T8" fmla="*/ 2147483646 w 535"/>
                    <a:gd name="T9" fmla="*/ 9765625 h 5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7" name="Google Shape;4416;p27"/>
                <p:cNvSpPr>
                  <a:spLocks/>
                </p:cNvSpPr>
                <p:nvPr/>
              </p:nvSpPr>
              <p:spPr bwMode="auto">
                <a:xfrm>
                  <a:off x="803700" y="5055725"/>
                  <a:ext cx="8375" cy="8375"/>
                </a:xfrm>
                <a:custGeom>
                  <a:avLst/>
                  <a:gdLst>
                    <a:gd name="T0" fmla="*/ 1630859375 w 335"/>
                    <a:gd name="T1" fmla="*/ 9765625 h 335"/>
                    <a:gd name="T2" fmla="*/ 9765625 w 335"/>
                    <a:gd name="T3" fmla="*/ 1630859375 h 335"/>
                    <a:gd name="T4" fmla="*/ 1630859375 w 335"/>
                    <a:gd name="T5" fmla="*/ 2147483646 h 335"/>
                    <a:gd name="T6" fmla="*/ 2147483646 w 335"/>
                    <a:gd name="T7" fmla="*/ 1630859375 h 335"/>
                    <a:gd name="T8" fmla="*/ 1630859375 w 335"/>
                    <a:gd name="T9" fmla="*/ 9765625 h 3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8" name="Google Shape;4417;p27"/>
                <p:cNvSpPr>
                  <a:spLocks/>
                </p:cNvSpPr>
                <p:nvPr/>
              </p:nvSpPr>
              <p:spPr bwMode="auto">
                <a:xfrm>
                  <a:off x="1144775" y="4838075"/>
                  <a:ext cx="24225" cy="24200"/>
                </a:xfrm>
                <a:custGeom>
                  <a:avLst/>
                  <a:gdLst>
                    <a:gd name="T0" fmla="*/ 2147483646 w 969"/>
                    <a:gd name="T1" fmla="*/ 0 h 968"/>
                    <a:gd name="T2" fmla="*/ 9765625 w 969"/>
                    <a:gd name="T3" fmla="*/ 2147483646 h 968"/>
                    <a:gd name="T4" fmla="*/ 2147483646 w 969"/>
                    <a:gd name="T5" fmla="*/ 2147483646 h 968"/>
                    <a:gd name="T6" fmla="*/ 2147483646 w 969"/>
                    <a:gd name="T7" fmla="*/ 2147483646 h 968"/>
                    <a:gd name="T8" fmla="*/ 2147483646 w 969"/>
                    <a:gd name="T9" fmla="*/ 0 h 9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39" name="Google Shape;4418;p27"/>
                <p:cNvSpPr>
                  <a:spLocks/>
                </p:cNvSpPr>
                <p:nvPr/>
              </p:nvSpPr>
              <p:spPr bwMode="auto">
                <a:xfrm>
                  <a:off x="1156450" y="4798050"/>
                  <a:ext cx="12550" cy="12525"/>
                </a:xfrm>
                <a:custGeom>
                  <a:avLst/>
                  <a:gdLst>
                    <a:gd name="T0" fmla="*/ 2147483646 w 502"/>
                    <a:gd name="T1" fmla="*/ 0 h 501"/>
                    <a:gd name="T2" fmla="*/ 9765625 w 502"/>
                    <a:gd name="T3" fmla="*/ 2147483646 h 501"/>
                    <a:gd name="T4" fmla="*/ 2147483646 w 502"/>
                    <a:gd name="T5" fmla="*/ 2147483646 h 501"/>
                    <a:gd name="T6" fmla="*/ 2147483646 w 502"/>
                    <a:gd name="T7" fmla="*/ 2147483646 h 501"/>
                    <a:gd name="T8" fmla="*/ 2147483646 w 502"/>
                    <a:gd name="T9" fmla="*/ 0 h 5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0" name="Google Shape;4419;p27"/>
                <p:cNvSpPr>
                  <a:spLocks/>
                </p:cNvSpPr>
                <p:nvPr/>
              </p:nvSpPr>
              <p:spPr bwMode="auto">
                <a:xfrm>
                  <a:off x="1198975" y="4815850"/>
                  <a:ext cx="7550" cy="7225"/>
                </a:xfrm>
                <a:custGeom>
                  <a:avLst/>
                  <a:gdLst>
                    <a:gd name="T0" fmla="*/ 1054687500 w 302"/>
                    <a:gd name="T1" fmla="*/ 0 h 289"/>
                    <a:gd name="T2" fmla="*/ 9765625 w 302"/>
                    <a:gd name="T3" fmla="*/ 1191406250 h 289"/>
                    <a:gd name="T4" fmla="*/ 1308593750 w 302"/>
                    <a:gd name="T5" fmla="*/ 2147483646 h 289"/>
                    <a:gd name="T6" fmla="*/ 2147483646 w 302"/>
                    <a:gd name="T7" fmla="*/ 1523437500 h 289"/>
                    <a:gd name="T8" fmla="*/ 1640625000 w 302"/>
                    <a:gd name="T9" fmla="*/ 214843750 h 289"/>
                    <a:gd name="T10" fmla="*/ 1054687500 w 302"/>
                    <a:gd name="T11" fmla="*/ 0 h 28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1" name="Google Shape;4420;p27"/>
                <p:cNvSpPr>
                  <a:spLocks/>
                </p:cNvSpPr>
                <p:nvPr/>
              </p:nvSpPr>
              <p:spPr bwMode="auto">
                <a:xfrm>
                  <a:off x="1183150" y="4863925"/>
                  <a:ext cx="11700" cy="11700"/>
                </a:xfrm>
                <a:custGeom>
                  <a:avLst/>
                  <a:gdLst>
                    <a:gd name="T0" fmla="*/ 2147483646 w 468"/>
                    <a:gd name="T1" fmla="*/ 0 h 468"/>
                    <a:gd name="T2" fmla="*/ 0 w 468"/>
                    <a:gd name="T3" fmla="*/ 1962890625 h 468"/>
                    <a:gd name="T4" fmla="*/ 2147483646 w 468"/>
                    <a:gd name="T5" fmla="*/ 2147483646 h 468"/>
                    <a:gd name="T6" fmla="*/ 2147483646 w 468"/>
                    <a:gd name="T7" fmla="*/ 2147483646 h 468"/>
                    <a:gd name="T8" fmla="*/ 2147483646 w 468"/>
                    <a:gd name="T9" fmla="*/ 0 h 4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2" name="Google Shape;4421;p27"/>
                <p:cNvSpPr>
                  <a:spLocks/>
                </p:cNvSpPr>
                <p:nvPr/>
              </p:nvSpPr>
              <p:spPr bwMode="auto">
                <a:xfrm>
                  <a:off x="1140600" y="4923125"/>
                  <a:ext cx="17550" cy="18375"/>
                </a:xfrm>
                <a:custGeom>
                  <a:avLst/>
                  <a:gdLst>
                    <a:gd name="T0" fmla="*/ 2147483646 w 702"/>
                    <a:gd name="T1" fmla="*/ 9765625 h 735"/>
                    <a:gd name="T2" fmla="*/ 9765625 w 702"/>
                    <a:gd name="T3" fmla="*/ 2147483646 h 735"/>
                    <a:gd name="T4" fmla="*/ 2147483646 w 702"/>
                    <a:gd name="T5" fmla="*/ 2147483646 h 735"/>
                    <a:gd name="T6" fmla="*/ 2147483646 w 702"/>
                    <a:gd name="T7" fmla="*/ 2147483646 h 735"/>
                    <a:gd name="T8" fmla="*/ 2147483646 w 702"/>
                    <a:gd name="T9" fmla="*/ 9765625 h 7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3" name="Google Shape;4422;p27"/>
                <p:cNvSpPr>
                  <a:spLocks/>
                </p:cNvSpPr>
                <p:nvPr/>
              </p:nvSpPr>
              <p:spPr bwMode="auto">
                <a:xfrm>
                  <a:off x="1116425" y="5069900"/>
                  <a:ext cx="12525" cy="13375"/>
                </a:xfrm>
                <a:custGeom>
                  <a:avLst/>
                  <a:gdLst>
                    <a:gd name="T0" fmla="*/ 2147483646 w 501"/>
                    <a:gd name="T1" fmla="*/ 9765625 h 535"/>
                    <a:gd name="T2" fmla="*/ 9765625 w 501"/>
                    <a:gd name="T3" fmla="*/ 2147483646 h 535"/>
                    <a:gd name="T4" fmla="*/ 2147483646 w 501"/>
                    <a:gd name="T5" fmla="*/ 2147483646 h 535"/>
                    <a:gd name="T6" fmla="*/ 2147483646 w 501"/>
                    <a:gd name="T7" fmla="*/ 2147483646 h 535"/>
                    <a:gd name="T8" fmla="*/ 2147483646 w 501"/>
                    <a:gd name="T9" fmla="*/ 9765625 h 5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4" name="Google Shape;4423;p27"/>
                <p:cNvSpPr>
                  <a:spLocks/>
                </p:cNvSpPr>
                <p:nvPr/>
              </p:nvSpPr>
              <p:spPr bwMode="auto">
                <a:xfrm>
                  <a:off x="1117250" y="5013200"/>
                  <a:ext cx="15050" cy="14200"/>
                </a:xfrm>
                <a:custGeom>
                  <a:avLst/>
                  <a:gdLst>
                    <a:gd name="T0" fmla="*/ 2147483646 w 602"/>
                    <a:gd name="T1" fmla="*/ 0 h 568"/>
                    <a:gd name="T2" fmla="*/ 9765625 w 602"/>
                    <a:gd name="T3" fmla="*/ 2147483646 h 568"/>
                    <a:gd name="T4" fmla="*/ 2147483646 w 602"/>
                    <a:gd name="T5" fmla="*/ 2147483646 h 568"/>
                    <a:gd name="T6" fmla="*/ 2147483646 w 602"/>
                    <a:gd name="T7" fmla="*/ 2147483646 h 568"/>
                    <a:gd name="T8" fmla="*/ 2147483646 w 602"/>
                    <a:gd name="T9" fmla="*/ 0 h 5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5" name="Google Shape;4424;p27"/>
                <p:cNvSpPr>
                  <a:spLocks/>
                </p:cNvSpPr>
                <p:nvPr/>
              </p:nvSpPr>
              <p:spPr bwMode="auto">
                <a:xfrm>
                  <a:off x="1158950" y="5054575"/>
                  <a:ext cx="5875" cy="5350"/>
                </a:xfrm>
                <a:custGeom>
                  <a:avLst/>
                  <a:gdLst>
                    <a:gd name="T0" fmla="*/ 937500000 w 235"/>
                    <a:gd name="T1" fmla="*/ 0 h 214"/>
                    <a:gd name="T2" fmla="*/ 9765625 w 235"/>
                    <a:gd name="T3" fmla="*/ 781250000 h 214"/>
                    <a:gd name="T4" fmla="*/ 986328125 w 235"/>
                    <a:gd name="T5" fmla="*/ 2080078125 h 214"/>
                    <a:gd name="T6" fmla="*/ 2147483646 w 235"/>
                    <a:gd name="T7" fmla="*/ 1435546875 h 214"/>
                    <a:gd name="T8" fmla="*/ 1308593750 w 235"/>
                    <a:gd name="T9" fmla="*/ 126953125 h 214"/>
                    <a:gd name="T10" fmla="*/ 937500000 w 235"/>
                    <a:gd name="T11" fmla="*/ 0 h 2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46" name="Google Shape;4425;p27"/>
                <p:cNvSpPr>
                  <a:spLocks/>
                </p:cNvSpPr>
                <p:nvPr/>
              </p:nvSpPr>
              <p:spPr bwMode="auto">
                <a:xfrm>
                  <a:off x="1148125" y="5100750"/>
                  <a:ext cx="5850" cy="5875"/>
                </a:xfrm>
                <a:custGeom>
                  <a:avLst/>
                  <a:gdLst>
                    <a:gd name="T0" fmla="*/ 1308593750 w 234"/>
                    <a:gd name="T1" fmla="*/ 9765625 h 235"/>
                    <a:gd name="T2" fmla="*/ 0 w 234"/>
                    <a:gd name="T3" fmla="*/ 1308593750 h 235"/>
                    <a:gd name="T4" fmla="*/ 1308593750 w 234"/>
                    <a:gd name="T5" fmla="*/ 2147483646 h 235"/>
                    <a:gd name="T6" fmla="*/ 2147483646 w 234"/>
                    <a:gd name="T7" fmla="*/ 1308593750 h 235"/>
                    <a:gd name="T8" fmla="*/ 1308593750 w 234"/>
                    <a:gd name="T9" fmla="*/ 9765625 h 2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4" name="Google Shape;4426;p27"/>
              <p:cNvGrpSpPr>
                <a:grpSpLocks/>
              </p:cNvGrpSpPr>
              <p:nvPr/>
            </p:nvGrpSpPr>
            <p:grpSpPr bwMode="auto"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54" name="Google Shape;4427;p27"/>
                <p:cNvSpPr>
                  <a:spLocks/>
                </p:cNvSpPr>
                <p:nvPr/>
              </p:nvSpPr>
              <p:spPr bwMode="auto">
                <a:xfrm>
                  <a:off x="64000" y="3495450"/>
                  <a:ext cx="506225" cy="800600"/>
                </a:xfrm>
                <a:custGeom>
                  <a:avLst/>
                  <a:gdLst>
                    <a:gd name="T0" fmla="*/ 2147483646 w 20249"/>
                    <a:gd name="T1" fmla="*/ 1953125000 h 32024"/>
                    <a:gd name="T2" fmla="*/ 2147483646 w 20249"/>
                    <a:gd name="T3" fmla="*/ 2147483646 h 32024"/>
                    <a:gd name="T4" fmla="*/ 2147483646 w 20249"/>
                    <a:gd name="T5" fmla="*/ 2147483646 h 32024"/>
                    <a:gd name="T6" fmla="*/ 2147483646 w 20249"/>
                    <a:gd name="T7" fmla="*/ 2147483646 h 32024"/>
                    <a:gd name="T8" fmla="*/ 2147483646 w 20249"/>
                    <a:gd name="T9" fmla="*/ 2147483646 h 32024"/>
                    <a:gd name="T10" fmla="*/ 2147483646 w 20249"/>
                    <a:gd name="T11" fmla="*/ 2147483646 h 32024"/>
                    <a:gd name="T12" fmla="*/ 2147483646 w 20249"/>
                    <a:gd name="T13" fmla="*/ 2147483646 h 32024"/>
                    <a:gd name="T14" fmla="*/ 2147483646 w 20249"/>
                    <a:gd name="T15" fmla="*/ 2147483646 h 32024"/>
                    <a:gd name="T16" fmla="*/ 2147483646 w 20249"/>
                    <a:gd name="T17" fmla="*/ 2147483646 h 32024"/>
                    <a:gd name="T18" fmla="*/ 2147483646 w 20249"/>
                    <a:gd name="T19" fmla="*/ 2147483646 h 32024"/>
                    <a:gd name="T20" fmla="*/ 2147483646 w 20249"/>
                    <a:gd name="T21" fmla="*/ 2147483646 h 32024"/>
                    <a:gd name="T22" fmla="*/ 2147483646 w 20249"/>
                    <a:gd name="T23" fmla="*/ 2147483646 h 32024"/>
                    <a:gd name="T24" fmla="*/ 2147483646 w 20249"/>
                    <a:gd name="T25" fmla="*/ 2147483646 h 32024"/>
                    <a:gd name="T26" fmla="*/ 2147483646 w 20249"/>
                    <a:gd name="T27" fmla="*/ 2147483646 h 32024"/>
                    <a:gd name="T28" fmla="*/ 2147483646 w 20249"/>
                    <a:gd name="T29" fmla="*/ 2147483646 h 32024"/>
                    <a:gd name="T30" fmla="*/ 2147483646 w 20249"/>
                    <a:gd name="T31" fmla="*/ 2147483646 h 32024"/>
                    <a:gd name="T32" fmla="*/ 2147483646 w 20249"/>
                    <a:gd name="T33" fmla="*/ 2147483646 h 32024"/>
                    <a:gd name="T34" fmla="*/ 2147483646 w 20249"/>
                    <a:gd name="T35" fmla="*/ 2147483646 h 32024"/>
                    <a:gd name="T36" fmla="*/ 2147483646 w 20249"/>
                    <a:gd name="T37" fmla="*/ 2147483646 h 32024"/>
                    <a:gd name="T38" fmla="*/ 2147483646 w 20249"/>
                    <a:gd name="T39" fmla="*/ 2147483646 h 32024"/>
                    <a:gd name="T40" fmla="*/ 2147483646 w 20249"/>
                    <a:gd name="T41" fmla="*/ 2147483646 h 32024"/>
                    <a:gd name="T42" fmla="*/ 2147483646 w 20249"/>
                    <a:gd name="T43" fmla="*/ 2147483646 h 32024"/>
                    <a:gd name="T44" fmla="*/ 2147483646 w 20249"/>
                    <a:gd name="T45" fmla="*/ 2147483646 h 32024"/>
                    <a:gd name="T46" fmla="*/ 2147483646 w 20249"/>
                    <a:gd name="T47" fmla="*/ 2147483646 h 32024"/>
                    <a:gd name="T48" fmla="*/ 2147483646 w 20249"/>
                    <a:gd name="T49" fmla="*/ 2147483646 h 32024"/>
                    <a:gd name="T50" fmla="*/ 2147483646 w 20249"/>
                    <a:gd name="T51" fmla="*/ 2147483646 h 32024"/>
                    <a:gd name="T52" fmla="*/ 2147483646 w 20249"/>
                    <a:gd name="T53" fmla="*/ 2147483646 h 32024"/>
                    <a:gd name="T54" fmla="*/ 2147483646 w 20249"/>
                    <a:gd name="T55" fmla="*/ 2147483646 h 32024"/>
                    <a:gd name="T56" fmla="*/ 2147483646 w 20249"/>
                    <a:gd name="T57" fmla="*/ 2147483646 h 32024"/>
                    <a:gd name="T58" fmla="*/ 2147483646 w 20249"/>
                    <a:gd name="T59" fmla="*/ 2147483646 h 32024"/>
                    <a:gd name="T60" fmla="*/ 2147483646 w 20249"/>
                    <a:gd name="T61" fmla="*/ 2147483646 h 32024"/>
                    <a:gd name="T62" fmla="*/ 2147483646 w 20249"/>
                    <a:gd name="T63" fmla="*/ 2147483646 h 32024"/>
                    <a:gd name="T64" fmla="*/ 2147483646 w 20249"/>
                    <a:gd name="T65" fmla="*/ 2147483646 h 32024"/>
                    <a:gd name="T66" fmla="*/ 2147483646 w 20249"/>
                    <a:gd name="T67" fmla="*/ 2147483646 h 32024"/>
                    <a:gd name="T68" fmla="*/ 2147483646 w 20249"/>
                    <a:gd name="T69" fmla="*/ 2147483646 h 32024"/>
                    <a:gd name="T70" fmla="*/ 2147483646 w 20249"/>
                    <a:gd name="T71" fmla="*/ 2147483646 h 32024"/>
                    <a:gd name="T72" fmla="*/ 2147483646 w 20249"/>
                    <a:gd name="T73" fmla="*/ 2147483646 h 32024"/>
                    <a:gd name="T74" fmla="*/ 2147483646 w 20249"/>
                    <a:gd name="T75" fmla="*/ 2147483646 h 32024"/>
                    <a:gd name="T76" fmla="*/ 2147483646 w 20249"/>
                    <a:gd name="T77" fmla="*/ 2147483646 h 32024"/>
                    <a:gd name="T78" fmla="*/ 2147483646 w 20249"/>
                    <a:gd name="T79" fmla="*/ 2147483646 h 32024"/>
                    <a:gd name="T80" fmla="*/ 2147483646 w 20249"/>
                    <a:gd name="T81" fmla="*/ 0 h 3202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5" name="Google Shape;4428;p27"/>
                <p:cNvSpPr>
                  <a:spLocks/>
                </p:cNvSpPr>
                <p:nvPr/>
              </p:nvSpPr>
              <p:spPr bwMode="auto">
                <a:xfrm>
                  <a:off x="60675" y="3703925"/>
                  <a:ext cx="170150" cy="529800"/>
                </a:xfrm>
                <a:custGeom>
                  <a:avLst/>
                  <a:gdLst>
                    <a:gd name="T0" fmla="*/ 2147483646 w 6806"/>
                    <a:gd name="T1" fmla="*/ 9765625 h 21192"/>
                    <a:gd name="T2" fmla="*/ 2147483646 w 6806"/>
                    <a:gd name="T3" fmla="*/ 1308593750 h 21192"/>
                    <a:gd name="T4" fmla="*/ 2147483646 w 6806"/>
                    <a:gd name="T5" fmla="*/ 2147483646 h 21192"/>
                    <a:gd name="T6" fmla="*/ 2147483646 w 6806"/>
                    <a:gd name="T7" fmla="*/ 2147483646 h 21192"/>
                    <a:gd name="T8" fmla="*/ 2147483646 w 6806"/>
                    <a:gd name="T9" fmla="*/ 2147483646 h 21192"/>
                    <a:gd name="T10" fmla="*/ 2147483646 w 6806"/>
                    <a:gd name="T11" fmla="*/ 2147483646 h 21192"/>
                    <a:gd name="T12" fmla="*/ 2147483646 w 6806"/>
                    <a:gd name="T13" fmla="*/ 2147483646 h 21192"/>
                    <a:gd name="T14" fmla="*/ 2147483646 w 6806"/>
                    <a:gd name="T15" fmla="*/ 2147483646 h 21192"/>
                    <a:gd name="T16" fmla="*/ 332031250 w 6806"/>
                    <a:gd name="T17" fmla="*/ 2147483646 h 21192"/>
                    <a:gd name="T18" fmla="*/ 332031250 w 6806"/>
                    <a:gd name="T19" fmla="*/ 2147483646 h 21192"/>
                    <a:gd name="T20" fmla="*/ 976562500 w 6806"/>
                    <a:gd name="T21" fmla="*/ 2147483646 h 21192"/>
                    <a:gd name="T22" fmla="*/ 2147483646 w 6806"/>
                    <a:gd name="T23" fmla="*/ 2147483646 h 21192"/>
                    <a:gd name="T24" fmla="*/ 2147483646 w 6806"/>
                    <a:gd name="T25" fmla="*/ 2147483646 h 21192"/>
                    <a:gd name="T26" fmla="*/ 2147483646 w 6806"/>
                    <a:gd name="T27" fmla="*/ 2147483646 h 21192"/>
                    <a:gd name="T28" fmla="*/ 2147483646 w 6806"/>
                    <a:gd name="T29" fmla="*/ 2147483646 h 21192"/>
                    <a:gd name="T30" fmla="*/ 2147483646 w 6806"/>
                    <a:gd name="T31" fmla="*/ 2147483646 h 21192"/>
                    <a:gd name="T32" fmla="*/ 2147483646 w 6806"/>
                    <a:gd name="T33" fmla="*/ 2147483646 h 21192"/>
                    <a:gd name="T34" fmla="*/ 2147483646 w 6806"/>
                    <a:gd name="T35" fmla="*/ 2147483646 h 21192"/>
                    <a:gd name="T36" fmla="*/ 2147483646 w 6806"/>
                    <a:gd name="T37" fmla="*/ 2147483646 h 21192"/>
                    <a:gd name="T38" fmla="*/ 2147483646 w 6806"/>
                    <a:gd name="T39" fmla="*/ 2147483646 h 21192"/>
                    <a:gd name="T40" fmla="*/ 2147483646 w 6806"/>
                    <a:gd name="T41" fmla="*/ 2147483646 h 21192"/>
                    <a:gd name="T42" fmla="*/ 2147483646 w 6806"/>
                    <a:gd name="T43" fmla="*/ 2147483646 h 21192"/>
                    <a:gd name="T44" fmla="*/ 2147483646 w 6806"/>
                    <a:gd name="T45" fmla="*/ 2147483646 h 21192"/>
                    <a:gd name="T46" fmla="*/ 2147483646 w 6806"/>
                    <a:gd name="T47" fmla="*/ 2147483646 h 21192"/>
                    <a:gd name="T48" fmla="*/ 2147483646 w 6806"/>
                    <a:gd name="T49" fmla="*/ 2147483646 h 21192"/>
                    <a:gd name="T50" fmla="*/ 2147483646 w 6806"/>
                    <a:gd name="T51" fmla="*/ 2147483646 h 21192"/>
                    <a:gd name="T52" fmla="*/ 2147483646 w 6806"/>
                    <a:gd name="T53" fmla="*/ 2147483646 h 21192"/>
                    <a:gd name="T54" fmla="*/ 2147483646 w 6806"/>
                    <a:gd name="T55" fmla="*/ 2147483646 h 21192"/>
                    <a:gd name="T56" fmla="*/ 2147483646 w 6806"/>
                    <a:gd name="T57" fmla="*/ 2147483646 h 21192"/>
                    <a:gd name="T58" fmla="*/ 2147483646 w 6806"/>
                    <a:gd name="T59" fmla="*/ 2147483646 h 21192"/>
                    <a:gd name="T60" fmla="*/ 2147483646 w 6806"/>
                    <a:gd name="T61" fmla="*/ 2147483646 h 21192"/>
                    <a:gd name="T62" fmla="*/ 2147483646 w 6806"/>
                    <a:gd name="T63" fmla="*/ 2147483646 h 21192"/>
                    <a:gd name="T64" fmla="*/ 2147483646 w 6806"/>
                    <a:gd name="T65" fmla="*/ 2147483646 h 21192"/>
                    <a:gd name="T66" fmla="*/ 2147483646 w 6806"/>
                    <a:gd name="T67" fmla="*/ 2147483646 h 21192"/>
                    <a:gd name="T68" fmla="*/ 2147483646 w 6806"/>
                    <a:gd name="T69" fmla="*/ 2147483646 h 21192"/>
                    <a:gd name="T70" fmla="*/ 2147483646 w 6806"/>
                    <a:gd name="T71" fmla="*/ 2147483646 h 21192"/>
                    <a:gd name="T72" fmla="*/ 2147483646 w 6806"/>
                    <a:gd name="T73" fmla="*/ 2147483646 h 21192"/>
                    <a:gd name="T74" fmla="*/ 2147483646 w 6806"/>
                    <a:gd name="T75" fmla="*/ 2147483646 h 21192"/>
                    <a:gd name="T76" fmla="*/ 2147483646 w 6806"/>
                    <a:gd name="T77" fmla="*/ 2147483646 h 21192"/>
                    <a:gd name="T78" fmla="*/ 2147483646 w 6806"/>
                    <a:gd name="T79" fmla="*/ 2147483646 h 21192"/>
                    <a:gd name="T80" fmla="*/ 2147483646 w 6806"/>
                    <a:gd name="T81" fmla="*/ 2147483646 h 21192"/>
                    <a:gd name="T82" fmla="*/ 2147483646 w 6806"/>
                    <a:gd name="T83" fmla="*/ 2147483646 h 21192"/>
                    <a:gd name="T84" fmla="*/ 2147483646 w 6806"/>
                    <a:gd name="T85" fmla="*/ 2147483646 h 21192"/>
                    <a:gd name="T86" fmla="*/ 2147483646 w 6806"/>
                    <a:gd name="T87" fmla="*/ 2147483646 h 21192"/>
                    <a:gd name="T88" fmla="*/ 2147483646 w 6806"/>
                    <a:gd name="T89" fmla="*/ 2147483646 h 21192"/>
                    <a:gd name="T90" fmla="*/ 2147483646 w 6806"/>
                    <a:gd name="T91" fmla="*/ 2147483646 h 21192"/>
                    <a:gd name="T92" fmla="*/ 2147483646 w 6806"/>
                    <a:gd name="T93" fmla="*/ 2147483646 h 21192"/>
                    <a:gd name="T94" fmla="*/ 2147483646 w 6806"/>
                    <a:gd name="T95" fmla="*/ 2147483646 h 21192"/>
                    <a:gd name="T96" fmla="*/ 2147483646 w 6806"/>
                    <a:gd name="T97" fmla="*/ 2147483646 h 21192"/>
                    <a:gd name="T98" fmla="*/ 2147483646 w 6806"/>
                    <a:gd name="T99" fmla="*/ 2147483646 h 21192"/>
                    <a:gd name="T100" fmla="*/ 2147483646 w 6806"/>
                    <a:gd name="T101" fmla="*/ 2147483646 h 21192"/>
                    <a:gd name="T102" fmla="*/ 2147483646 w 6806"/>
                    <a:gd name="T103" fmla="*/ 2147483646 h 21192"/>
                    <a:gd name="T104" fmla="*/ 2147483646 w 6806"/>
                    <a:gd name="T105" fmla="*/ 2147483646 h 21192"/>
                    <a:gd name="T106" fmla="*/ 2147483646 w 6806"/>
                    <a:gd name="T107" fmla="*/ 2147483646 h 21192"/>
                    <a:gd name="T108" fmla="*/ 2147483646 w 6806"/>
                    <a:gd name="T109" fmla="*/ 2147483646 h 21192"/>
                    <a:gd name="T110" fmla="*/ 2147483646 w 6806"/>
                    <a:gd name="T111" fmla="*/ 2147483646 h 21192"/>
                    <a:gd name="T112" fmla="*/ 2147483646 w 6806"/>
                    <a:gd name="T113" fmla="*/ 2147483646 h 21192"/>
                    <a:gd name="T114" fmla="*/ 2147483646 w 6806"/>
                    <a:gd name="T115" fmla="*/ 1308593750 h 21192"/>
                    <a:gd name="T116" fmla="*/ 2147483646 w 6806"/>
                    <a:gd name="T117" fmla="*/ 332031250 h 21192"/>
                    <a:gd name="T118" fmla="*/ 2147483646 w 6806"/>
                    <a:gd name="T119" fmla="*/ 9765625 h 21192"/>
                    <a:gd name="T120" fmla="*/ 2147483646 w 6806"/>
                    <a:gd name="T121" fmla="*/ 9765625 h 2119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cubicBezTo>
                        <a:pt x="1467" y="5486"/>
                        <a:pt x="1468" y="5456"/>
                        <a:pt x="1468" y="5408"/>
                      </a:cubicBezTo>
                      <a:cubicBezTo>
                        <a:pt x="1468" y="5452"/>
                        <a:pt x="1468" y="5466"/>
                        <a:pt x="1445" y="5481"/>
                      </a:cubicBez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lnTo>
                        <a:pt x="4770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6" name="Google Shape;4429;p27"/>
                <p:cNvSpPr>
                  <a:spLocks/>
                </p:cNvSpPr>
                <p:nvPr/>
              </p:nvSpPr>
              <p:spPr bwMode="auto">
                <a:xfrm>
                  <a:off x="69850" y="3719775"/>
                  <a:ext cx="139275" cy="235350"/>
                </a:xfrm>
                <a:custGeom>
                  <a:avLst/>
                  <a:gdLst>
                    <a:gd name="T0" fmla="*/ 2147483646 w 5571"/>
                    <a:gd name="T1" fmla="*/ 0 h 9414"/>
                    <a:gd name="T2" fmla="*/ 2147483646 w 5571"/>
                    <a:gd name="T3" fmla="*/ 2147483646 h 9414"/>
                    <a:gd name="T4" fmla="*/ 2147483646 w 5571"/>
                    <a:gd name="T5" fmla="*/ 2147483646 h 9414"/>
                    <a:gd name="T6" fmla="*/ 2147483646 w 5571"/>
                    <a:gd name="T7" fmla="*/ 2147483646 h 9414"/>
                    <a:gd name="T8" fmla="*/ 2147483646 w 5571"/>
                    <a:gd name="T9" fmla="*/ 2147483646 h 9414"/>
                    <a:gd name="T10" fmla="*/ 1308593750 w 5571"/>
                    <a:gd name="T11" fmla="*/ 2147483646 h 9414"/>
                    <a:gd name="T12" fmla="*/ 332031250 w 5571"/>
                    <a:gd name="T13" fmla="*/ 2147483646 h 9414"/>
                    <a:gd name="T14" fmla="*/ 332031250 w 5571"/>
                    <a:gd name="T15" fmla="*/ 2147483646 h 9414"/>
                    <a:gd name="T16" fmla="*/ 2147483646 w 5571"/>
                    <a:gd name="T17" fmla="*/ 2147483646 h 9414"/>
                    <a:gd name="T18" fmla="*/ 2147483646 w 5571"/>
                    <a:gd name="T19" fmla="*/ 2147483646 h 9414"/>
                    <a:gd name="T20" fmla="*/ 2147483646 w 5571"/>
                    <a:gd name="T21" fmla="*/ 2147483646 h 9414"/>
                    <a:gd name="T22" fmla="*/ 2147483646 w 5571"/>
                    <a:gd name="T23" fmla="*/ 2147483646 h 9414"/>
                    <a:gd name="T24" fmla="*/ 2147483646 w 5571"/>
                    <a:gd name="T25" fmla="*/ 2147483646 h 9414"/>
                    <a:gd name="T26" fmla="*/ 2147483646 w 5571"/>
                    <a:gd name="T27" fmla="*/ 2147483646 h 9414"/>
                    <a:gd name="T28" fmla="*/ 2147483646 w 5571"/>
                    <a:gd name="T29" fmla="*/ 2147483646 h 9414"/>
                    <a:gd name="T30" fmla="*/ 2147483646 w 5571"/>
                    <a:gd name="T31" fmla="*/ 2147483646 h 9414"/>
                    <a:gd name="T32" fmla="*/ 2147483646 w 5571"/>
                    <a:gd name="T33" fmla="*/ 2147483646 h 9414"/>
                    <a:gd name="T34" fmla="*/ 2147483646 w 5571"/>
                    <a:gd name="T35" fmla="*/ 2147483646 h 9414"/>
                    <a:gd name="T36" fmla="*/ 2147483646 w 5571"/>
                    <a:gd name="T37" fmla="*/ 2147483646 h 9414"/>
                    <a:gd name="T38" fmla="*/ 2147483646 w 5571"/>
                    <a:gd name="T39" fmla="*/ 2147483646 h 9414"/>
                    <a:gd name="T40" fmla="*/ 2147483646 w 5571"/>
                    <a:gd name="T41" fmla="*/ 2147483646 h 9414"/>
                    <a:gd name="T42" fmla="*/ 2147483646 w 5571"/>
                    <a:gd name="T43" fmla="*/ 2147483646 h 9414"/>
                    <a:gd name="T44" fmla="*/ 2147483646 w 5571"/>
                    <a:gd name="T45" fmla="*/ 2147483646 h 9414"/>
                    <a:gd name="T46" fmla="*/ 2147483646 w 5571"/>
                    <a:gd name="T47" fmla="*/ 1962890625 h 9414"/>
                    <a:gd name="T48" fmla="*/ 2147483646 w 5571"/>
                    <a:gd name="T49" fmla="*/ 976562500 h 9414"/>
                    <a:gd name="T50" fmla="*/ 2147483646 w 5571"/>
                    <a:gd name="T51" fmla="*/ 0 h 9414"/>
                    <a:gd name="T52" fmla="*/ 2147483646 w 5571"/>
                    <a:gd name="T53" fmla="*/ 0 h 941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lnTo>
                        <a:pt x="417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7" name="Google Shape;4430;p27"/>
                <p:cNvSpPr>
                  <a:spLocks/>
                </p:cNvSpPr>
                <p:nvPr/>
              </p:nvSpPr>
              <p:spPr bwMode="auto">
                <a:xfrm>
                  <a:off x="207450" y="3590700"/>
                  <a:ext cx="149300" cy="168400"/>
                </a:xfrm>
                <a:custGeom>
                  <a:avLst/>
                  <a:gdLst>
                    <a:gd name="T0" fmla="*/ 2147483646 w 5972"/>
                    <a:gd name="T1" fmla="*/ 0 h 6736"/>
                    <a:gd name="T2" fmla="*/ 2147483646 w 5972"/>
                    <a:gd name="T3" fmla="*/ 1562500000 h 6736"/>
                    <a:gd name="T4" fmla="*/ 2147483646 w 5972"/>
                    <a:gd name="T5" fmla="*/ 2147483646 h 6736"/>
                    <a:gd name="T6" fmla="*/ 2147483646 w 5972"/>
                    <a:gd name="T7" fmla="*/ 2147483646 h 6736"/>
                    <a:gd name="T8" fmla="*/ 2147483646 w 5972"/>
                    <a:gd name="T9" fmla="*/ 2147483646 h 6736"/>
                    <a:gd name="T10" fmla="*/ 2147483646 w 5972"/>
                    <a:gd name="T11" fmla="*/ 2147483646 h 6736"/>
                    <a:gd name="T12" fmla="*/ 0 w 5972"/>
                    <a:gd name="T13" fmla="*/ 2147483646 h 6736"/>
                    <a:gd name="T14" fmla="*/ 0 w 5972"/>
                    <a:gd name="T15" fmla="*/ 2147483646 h 6736"/>
                    <a:gd name="T16" fmla="*/ 2147483646 w 5972"/>
                    <a:gd name="T17" fmla="*/ 2147483646 h 6736"/>
                    <a:gd name="T18" fmla="*/ 2147483646 w 5972"/>
                    <a:gd name="T19" fmla="*/ 2147483646 h 6736"/>
                    <a:gd name="T20" fmla="*/ 2147483646 w 5972"/>
                    <a:gd name="T21" fmla="*/ 2147483646 h 6736"/>
                    <a:gd name="T22" fmla="*/ 2147483646 w 5972"/>
                    <a:gd name="T23" fmla="*/ 2147483646 h 6736"/>
                    <a:gd name="T24" fmla="*/ 2147483646 w 5972"/>
                    <a:gd name="T25" fmla="*/ 2147483646 h 6736"/>
                    <a:gd name="T26" fmla="*/ 2147483646 w 5972"/>
                    <a:gd name="T27" fmla="*/ 2147483646 h 6736"/>
                    <a:gd name="T28" fmla="*/ 2147483646 w 5972"/>
                    <a:gd name="T29" fmla="*/ 2147483646 h 6736"/>
                    <a:gd name="T30" fmla="*/ 2147483646 w 5972"/>
                    <a:gd name="T31" fmla="*/ 2147483646 h 6736"/>
                    <a:gd name="T32" fmla="*/ 2147483646 w 5972"/>
                    <a:gd name="T33" fmla="*/ 2147483646 h 6736"/>
                    <a:gd name="T34" fmla="*/ 2147483646 w 5972"/>
                    <a:gd name="T35" fmla="*/ 2147483646 h 6736"/>
                    <a:gd name="T36" fmla="*/ 2147483646 w 5972"/>
                    <a:gd name="T37" fmla="*/ 2147483646 h 6736"/>
                    <a:gd name="T38" fmla="*/ 2147483646 w 5972"/>
                    <a:gd name="T39" fmla="*/ 2147483646 h 6736"/>
                    <a:gd name="T40" fmla="*/ 2147483646 w 5972"/>
                    <a:gd name="T41" fmla="*/ 2147483646 h 6736"/>
                    <a:gd name="T42" fmla="*/ 2147483646 w 5972"/>
                    <a:gd name="T43" fmla="*/ 2147483646 h 6736"/>
                    <a:gd name="T44" fmla="*/ 2147483646 w 5972"/>
                    <a:gd name="T45" fmla="*/ 2147483646 h 6736"/>
                    <a:gd name="T46" fmla="*/ 2147483646 w 5972"/>
                    <a:gd name="T47" fmla="*/ 2147483646 h 6736"/>
                    <a:gd name="T48" fmla="*/ 2147483646 w 5972"/>
                    <a:gd name="T49" fmla="*/ 2147483646 h 6736"/>
                    <a:gd name="T50" fmla="*/ 2147483646 w 5972"/>
                    <a:gd name="T51" fmla="*/ 2147483646 h 6736"/>
                    <a:gd name="T52" fmla="*/ 2147483646 w 5972"/>
                    <a:gd name="T53" fmla="*/ 2147483646 h 6736"/>
                    <a:gd name="T54" fmla="*/ 2147483646 w 5972"/>
                    <a:gd name="T55" fmla="*/ 2147483646 h 6736"/>
                    <a:gd name="T56" fmla="*/ 2147483646 w 5972"/>
                    <a:gd name="T57" fmla="*/ 2147483646 h 6736"/>
                    <a:gd name="T58" fmla="*/ 2147483646 w 5972"/>
                    <a:gd name="T59" fmla="*/ 2147483646 h 6736"/>
                    <a:gd name="T60" fmla="*/ 2147483646 w 5972"/>
                    <a:gd name="T61" fmla="*/ 2147483646 h 6736"/>
                    <a:gd name="T62" fmla="*/ 2147483646 w 5972"/>
                    <a:gd name="T63" fmla="*/ 2147483646 h 6736"/>
                    <a:gd name="T64" fmla="*/ 2147483646 w 5972"/>
                    <a:gd name="T65" fmla="*/ 253906250 h 6736"/>
                    <a:gd name="T66" fmla="*/ 2147483646 w 5972"/>
                    <a:gd name="T67" fmla="*/ 0 h 67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8" name="Google Shape;4431;p27"/>
                <p:cNvSpPr>
                  <a:spLocks/>
                </p:cNvSpPr>
                <p:nvPr/>
              </p:nvSpPr>
              <p:spPr bwMode="auto">
                <a:xfrm>
                  <a:off x="109875" y="3523925"/>
                  <a:ext cx="350275" cy="719375"/>
                </a:xfrm>
                <a:custGeom>
                  <a:avLst/>
                  <a:gdLst>
                    <a:gd name="T0" fmla="*/ 2147483646 w 14011"/>
                    <a:gd name="T1" fmla="*/ 0 h 28775"/>
                    <a:gd name="T2" fmla="*/ 2147483646 w 14011"/>
                    <a:gd name="T3" fmla="*/ 605468750 h 28775"/>
                    <a:gd name="T4" fmla="*/ 2147483646 w 14011"/>
                    <a:gd name="T5" fmla="*/ 2147483646 h 28775"/>
                    <a:gd name="T6" fmla="*/ 2147483646 w 14011"/>
                    <a:gd name="T7" fmla="*/ 2147483646 h 28775"/>
                    <a:gd name="T8" fmla="*/ 2147483646 w 14011"/>
                    <a:gd name="T9" fmla="*/ 2147483646 h 28775"/>
                    <a:gd name="T10" fmla="*/ 2147483646 w 14011"/>
                    <a:gd name="T11" fmla="*/ 2147483646 h 28775"/>
                    <a:gd name="T12" fmla="*/ 2147483646 w 14011"/>
                    <a:gd name="T13" fmla="*/ 2147483646 h 28775"/>
                    <a:gd name="T14" fmla="*/ 2147483646 w 14011"/>
                    <a:gd name="T15" fmla="*/ 2147483646 h 28775"/>
                    <a:gd name="T16" fmla="*/ 332031250 w 14011"/>
                    <a:gd name="T17" fmla="*/ 2147483646 h 28775"/>
                    <a:gd name="T18" fmla="*/ 332031250 w 14011"/>
                    <a:gd name="T19" fmla="*/ 2147483646 h 28775"/>
                    <a:gd name="T20" fmla="*/ 2147483646 w 14011"/>
                    <a:gd name="T21" fmla="*/ 2147483646 h 28775"/>
                    <a:gd name="T22" fmla="*/ 2147483646 w 14011"/>
                    <a:gd name="T23" fmla="*/ 2147483646 h 28775"/>
                    <a:gd name="T24" fmla="*/ 2147483646 w 14011"/>
                    <a:gd name="T25" fmla="*/ 2147483646 h 28775"/>
                    <a:gd name="T26" fmla="*/ 2147483646 w 14011"/>
                    <a:gd name="T27" fmla="*/ 2147483646 h 28775"/>
                    <a:gd name="T28" fmla="*/ 2147483646 w 14011"/>
                    <a:gd name="T29" fmla="*/ 2147483646 h 28775"/>
                    <a:gd name="T30" fmla="*/ 2147483646 w 14011"/>
                    <a:gd name="T31" fmla="*/ 2147483646 h 28775"/>
                    <a:gd name="T32" fmla="*/ 2147483646 w 14011"/>
                    <a:gd name="T33" fmla="*/ 2147483646 h 28775"/>
                    <a:gd name="T34" fmla="*/ 2147483646 w 14011"/>
                    <a:gd name="T35" fmla="*/ 2147483646 h 28775"/>
                    <a:gd name="T36" fmla="*/ 2147483646 w 14011"/>
                    <a:gd name="T37" fmla="*/ 2147483646 h 28775"/>
                    <a:gd name="T38" fmla="*/ 2147483646 w 14011"/>
                    <a:gd name="T39" fmla="*/ 2147483646 h 28775"/>
                    <a:gd name="T40" fmla="*/ 2147483646 w 14011"/>
                    <a:gd name="T41" fmla="*/ 1259765625 h 28775"/>
                    <a:gd name="T42" fmla="*/ 2147483646 w 14011"/>
                    <a:gd name="T43" fmla="*/ 283203125 h 28775"/>
                    <a:gd name="T44" fmla="*/ 2147483646 w 14011"/>
                    <a:gd name="T45" fmla="*/ 0 h 2877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9" name="Google Shape;4432;p27"/>
                <p:cNvSpPr>
                  <a:spLocks/>
                </p:cNvSpPr>
                <p:nvPr/>
              </p:nvSpPr>
              <p:spPr bwMode="auto">
                <a:xfrm>
                  <a:off x="286675" y="3609700"/>
                  <a:ext cx="35050" cy="251350"/>
                </a:xfrm>
                <a:custGeom>
                  <a:avLst/>
                  <a:gdLst>
                    <a:gd name="T0" fmla="*/ 2147483646 w 1402"/>
                    <a:gd name="T1" fmla="*/ 0 h 10054"/>
                    <a:gd name="T2" fmla="*/ 2147483646 w 1402"/>
                    <a:gd name="T3" fmla="*/ 976562500 h 10054"/>
                    <a:gd name="T4" fmla="*/ 2147483646 w 1402"/>
                    <a:gd name="T5" fmla="*/ 2147483646 h 10054"/>
                    <a:gd name="T6" fmla="*/ 2147483646 w 1402"/>
                    <a:gd name="T7" fmla="*/ 2147483646 h 10054"/>
                    <a:gd name="T8" fmla="*/ 0 w 1402"/>
                    <a:gd name="T9" fmla="*/ 2147483646 h 10054"/>
                    <a:gd name="T10" fmla="*/ 654296875 w 1402"/>
                    <a:gd name="T11" fmla="*/ 2147483646 h 10054"/>
                    <a:gd name="T12" fmla="*/ 2147483646 w 1402"/>
                    <a:gd name="T13" fmla="*/ 2147483646 h 10054"/>
                    <a:gd name="T14" fmla="*/ 2147483646 w 1402"/>
                    <a:gd name="T15" fmla="*/ 2147483646 h 10054"/>
                    <a:gd name="T16" fmla="*/ 2147483646 w 1402"/>
                    <a:gd name="T17" fmla="*/ 2147483646 h 10054"/>
                    <a:gd name="T18" fmla="*/ 2147483646 w 1402"/>
                    <a:gd name="T19" fmla="*/ 2147483646 h 10054"/>
                    <a:gd name="T20" fmla="*/ 2147483646 w 1402"/>
                    <a:gd name="T21" fmla="*/ 2147483646 h 10054"/>
                    <a:gd name="T22" fmla="*/ 2147483646 w 1402"/>
                    <a:gd name="T23" fmla="*/ 2147483646 h 10054"/>
                    <a:gd name="T24" fmla="*/ 2147483646 w 1402"/>
                    <a:gd name="T25" fmla="*/ 2147483646 h 10054"/>
                    <a:gd name="T26" fmla="*/ 2147483646 w 1402"/>
                    <a:gd name="T27" fmla="*/ 2147483646 h 10054"/>
                    <a:gd name="T28" fmla="*/ 2147483646 w 1402"/>
                    <a:gd name="T29" fmla="*/ 2147483646 h 10054"/>
                    <a:gd name="T30" fmla="*/ 2147483646 w 1402"/>
                    <a:gd name="T31" fmla="*/ 2147483646 h 10054"/>
                    <a:gd name="T32" fmla="*/ 2147483646 w 1402"/>
                    <a:gd name="T33" fmla="*/ 2147483646 h 10054"/>
                    <a:gd name="T34" fmla="*/ 2147483646 w 1402"/>
                    <a:gd name="T35" fmla="*/ 2147483646 h 10054"/>
                    <a:gd name="T36" fmla="*/ 2147483646 w 1402"/>
                    <a:gd name="T37" fmla="*/ 2147483646 h 10054"/>
                    <a:gd name="T38" fmla="*/ 2147483646 w 1402"/>
                    <a:gd name="T39" fmla="*/ 2147483646 h 10054"/>
                    <a:gd name="T40" fmla="*/ 2147483646 w 1402"/>
                    <a:gd name="T41" fmla="*/ 2147483646 h 10054"/>
                    <a:gd name="T42" fmla="*/ 2147483646 w 1402"/>
                    <a:gd name="T43" fmla="*/ 2147483646 h 10054"/>
                    <a:gd name="T44" fmla="*/ 2147483646 w 1402"/>
                    <a:gd name="T45" fmla="*/ 2147483646 h 10054"/>
                    <a:gd name="T46" fmla="*/ 2147483646 w 1402"/>
                    <a:gd name="T47" fmla="*/ 2147483646 h 10054"/>
                    <a:gd name="T48" fmla="*/ 2147483646 w 1402"/>
                    <a:gd name="T49" fmla="*/ 2147483646 h 10054"/>
                    <a:gd name="T50" fmla="*/ 2147483646 w 1402"/>
                    <a:gd name="T51" fmla="*/ 1630859375 h 10054"/>
                    <a:gd name="T52" fmla="*/ 2147483646 w 1402"/>
                    <a:gd name="T53" fmla="*/ 0 h 1005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0" name="Google Shape;4433;p27"/>
                <p:cNvSpPr>
                  <a:spLocks/>
                </p:cNvSpPr>
                <p:nvPr/>
              </p:nvSpPr>
              <p:spPr bwMode="auto">
                <a:xfrm>
                  <a:off x="151575" y="3723100"/>
                  <a:ext cx="70075" cy="333925"/>
                </a:xfrm>
                <a:custGeom>
                  <a:avLst/>
                  <a:gdLst>
                    <a:gd name="T0" fmla="*/ 2147483646 w 2803"/>
                    <a:gd name="T1" fmla="*/ 9765625 h 13357"/>
                    <a:gd name="T2" fmla="*/ 2147483646 w 2803"/>
                    <a:gd name="T3" fmla="*/ 332031250 h 13357"/>
                    <a:gd name="T4" fmla="*/ 2147483646 w 2803"/>
                    <a:gd name="T5" fmla="*/ 986328125 h 13357"/>
                    <a:gd name="T6" fmla="*/ 1308593750 w 2803"/>
                    <a:gd name="T7" fmla="*/ 2147483646 h 13357"/>
                    <a:gd name="T8" fmla="*/ 2147483646 w 2803"/>
                    <a:gd name="T9" fmla="*/ 2147483646 h 13357"/>
                    <a:gd name="T10" fmla="*/ 2147483646 w 2803"/>
                    <a:gd name="T11" fmla="*/ 2147483646 h 13357"/>
                    <a:gd name="T12" fmla="*/ 2147483646 w 2803"/>
                    <a:gd name="T13" fmla="*/ 2147483646 h 13357"/>
                    <a:gd name="T14" fmla="*/ 2147483646 w 2803"/>
                    <a:gd name="T15" fmla="*/ 2147483646 h 13357"/>
                    <a:gd name="T16" fmla="*/ 2147483646 w 2803"/>
                    <a:gd name="T17" fmla="*/ 2147483646 h 13357"/>
                    <a:gd name="T18" fmla="*/ 2147483646 w 2803"/>
                    <a:gd name="T19" fmla="*/ 2147483646 h 13357"/>
                    <a:gd name="T20" fmla="*/ 2147483646 w 2803"/>
                    <a:gd name="T21" fmla="*/ 2147483646 h 13357"/>
                    <a:gd name="T22" fmla="*/ 2147483646 w 2803"/>
                    <a:gd name="T23" fmla="*/ 2147483646 h 13357"/>
                    <a:gd name="T24" fmla="*/ 2147483646 w 2803"/>
                    <a:gd name="T25" fmla="*/ 2147483646 h 13357"/>
                    <a:gd name="T26" fmla="*/ 2147483646 w 2803"/>
                    <a:gd name="T27" fmla="*/ 2147483646 h 13357"/>
                    <a:gd name="T28" fmla="*/ 2147483646 w 2803"/>
                    <a:gd name="T29" fmla="*/ 2147483646 h 13357"/>
                    <a:gd name="T30" fmla="*/ 2147483646 w 2803"/>
                    <a:gd name="T31" fmla="*/ 2147483646 h 13357"/>
                    <a:gd name="T32" fmla="*/ 2147483646 w 2803"/>
                    <a:gd name="T33" fmla="*/ 2147483646 h 13357"/>
                    <a:gd name="T34" fmla="*/ 2147483646 w 2803"/>
                    <a:gd name="T35" fmla="*/ 2147483646 h 13357"/>
                    <a:gd name="T36" fmla="*/ 2147483646 w 2803"/>
                    <a:gd name="T37" fmla="*/ 2147483646 h 13357"/>
                    <a:gd name="T38" fmla="*/ 2147483646 w 2803"/>
                    <a:gd name="T39" fmla="*/ 2147483646 h 13357"/>
                    <a:gd name="T40" fmla="*/ 2147483646 w 2803"/>
                    <a:gd name="T41" fmla="*/ 2147483646 h 13357"/>
                    <a:gd name="T42" fmla="*/ 2147483646 w 2803"/>
                    <a:gd name="T43" fmla="*/ 2147483646 h 13357"/>
                    <a:gd name="T44" fmla="*/ 2147483646 w 2803"/>
                    <a:gd name="T45" fmla="*/ 1308593750 h 13357"/>
                    <a:gd name="T46" fmla="*/ 2147483646 w 2803"/>
                    <a:gd name="T47" fmla="*/ 9765625 h 1335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1" name="Google Shape;4434;p27"/>
                <p:cNvSpPr>
                  <a:spLocks/>
                </p:cNvSpPr>
                <p:nvPr/>
              </p:nvSpPr>
              <p:spPr bwMode="auto">
                <a:xfrm>
                  <a:off x="401750" y="3545475"/>
                  <a:ext cx="14200" cy="87975"/>
                </a:xfrm>
                <a:custGeom>
                  <a:avLst/>
                  <a:gdLst>
                    <a:gd name="T0" fmla="*/ 2147483646 w 568"/>
                    <a:gd name="T1" fmla="*/ 9765625 h 3519"/>
                    <a:gd name="T2" fmla="*/ 1630859375 w 568"/>
                    <a:gd name="T3" fmla="*/ 654296875 h 3519"/>
                    <a:gd name="T4" fmla="*/ 0 w 568"/>
                    <a:gd name="T5" fmla="*/ 2147483646 h 3519"/>
                    <a:gd name="T6" fmla="*/ 654296875 w 568"/>
                    <a:gd name="T7" fmla="*/ 2147483646 h 3519"/>
                    <a:gd name="T8" fmla="*/ 2147483646 w 568"/>
                    <a:gd name="T9" fmla="*/ 2147483646 h 3519"/>
                    <a:gd name="T10" fmla="*/ 2147483646 w 568"/>
                    <a:gd name="T11" fmla="*/ 2147483646 h 3519"/>
                    <a:gd name="T12" fmla="*/ 2147483646 w 568"/>
                    <a:gd name="T13" fmla="*/ 2147483646 h 3519"/>
                    <a:gd name="T14" fmla="*/ 2147483646 w 568"/>
                    <a:gd name="T15" fmla="*/ 2147483646 h 3519"/>
                    <a:gd name="T16" fmla="*/ 2147483646 w 568"/>
                    <a:gd name="T17" fmla="*/ 2147483646 h 3519"/>
                    <a:gd name="T18" fmla="*/ 2147483646 w 568"/>
                    <a:gd name="T19" fmla="*/ 2147483646 h 3519"/>
                    <a:gd name="T20" fmla="*/ 2147483646 w 568"/>
                    <a:gd name="T21" fmla="*/ 2147483646 h 3519"/>
                    <a:gd name="T22" fmla="*/ 2147483646 w 568"/>
                    <a:gd name="T23" fmla="*/ 2147483646 h 3519"/>
                    <a:gd name="T24" fmla="*/ 2147483646 w 568"/>
                    <a:gd name="T25" fmla="*/ 2147483646 h 3519"/>
                    <a:gd name="T26" fmla="*/ 2147483646 w 568"/>
                    <a:gd name="T27" fmla="*/ 2147483646 h 3519"/>
                    <a:gd name="T28" fmla="*/ 2147483646 w 568"/>
                    <a:gd name="T29" fmla="*/ 2147483646 h 3519"/>
                    <a:gd name="T30" fmla="*/ 2147483646 w 568"/>
                    <a:gd name="T31" fmla="*/ 654296875 h 3519"/>
                    <a:gd name="T32" fmla="*/ 2147483646 w 568"/>
                    <a:gd name="T33" fmla="*/ 9765625 h 35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2" name="Google Shape;4435;p27"/>
                <p:cNvSpPr>
                  <a:spLocks/>
                </p:cNvSpPr>
                <p:nvPr/>
              </p:nvSpPr>
              <p:spPr bwMode="auto">
                <a:xfrm>
                  <a:off x="365900" y="3619275"/>
                  <a:ext cx="178475" cy="116375"/>
                </a:xfrm>
                <a:custGeom>
                  <a:avLst/>
                  <a:gdLst>
                    <a:gd name="T0" fmla="*/ 2147483646 w 7139"/>
                    <a:gd name="T1" fmla="*/ 9765625 h 4655"/>
                    <a:gd name="T2" fmla="*/ 2147483646 w 7139"/>
                    <a:gd name="T3" fmla="*/ 498046875 h 4655"/>
                    <a:gd name="T4" fmla="*/ 2147483646 w 7139"/>
                    <a:gd name="T5" fmla="*/ 2147483646 h 4655"/>
                    <a:gd name="T6" fmla="*/ 2147483646 w 7139"/>
                    <a:gd name="T7" fmla="*/ 2147483646 h 4655"/>
                    <a:gd name="T8" fmla="*/ 2147483646 w 7139"/>
                    <a:gd name="T9" fmla="*/ 2147483646 h 4655"/>
                    <a:gd name="T10" fmla="*/ 2147483646 w 7139"/>
                    <a:gd name="T11" fmla="*/ 2147483646 h 4655"/>
                    <a:gd name="T12" fmla="*/ 2147483646 w 7139"/>
                    <a:gd name="T13" fmla="*/ 2147483646 h 4655"/>
                    <a:gd name="T14" fmla="*/ 2147483646 w 7139"/>
                    <a:gd name="T15" fmla="*/ 2147483646 h 4655"/>
                    <a:gd name="T16" fmla="*/ 2147483646 w 7139"/>
                    <a:gd name="T17" fmla="*/ 2147483646 h 4655"/>
                    <a:gd name="T18" fmla="*/ 2147483646 w 7139"/>
                    <a:gd name="T19" fmla="*/ 2147483646 h 4655"/>
                    <a:gd name="T20" fmla="*/ 1630859375 w 7139"/>
                    <a:gd name="T21" fmla="*/ 2147483646 h 4655"/>
                    <a:gd name="T22" fmla="*/ 654296875 w 7139"/>
                    <a:gd name="T23" fmla="*/ 2147483646 h 4655"/>
                    <a:gd name="T24" fmla="*/ 1308593750 w 7139"/>
                    <a:gd name="T25" fmla="*/ 2147483646 h 4655"/>
                    <a:gd name="T26" fmla="*/ 2147483646 w 7139"/>
                    <a:gd name="T27" fmla="*/ 2147483646 h 4655"/>
                    <a:gd name="T28" fmla="*/ 2147483646 w 7139"/>
                    <a:gd name="T29" fmla="*/ 2147483646 h 4655"/>
                    <a:gd name="T30" fmla="*/ 2147483646 w 7139"/>
                    <a:gd name="T31" fmla="*/ 2147483646 h 4655"/>
                    <a:gd name="T32" fmla="*/ 2147483646 w 7139"/>
                    <a:gd name="T33" fmla="*/ 2147483646 h 4655"/>
                    <a:gd name="T34" fmla="*/ 2147483646 w 7139"/>
                    <a:gd name="T35" fmla="*/ 2147483646 h 4655"/>
                    <a:gd name="T36" fmla="*/ 2147483646 w 7139"/>
                    <a:gd name="T37" fmla="*/ 2147483646 h 4655"/>
                    <a:gd name="T38" fmla="*/ 2147483646 w 7139"/>
                    <a:gd name="T39" fmla="*/ 2147483646 h 4655"/>
                    <a:gd name="T40" fmla="*/ 2147483646 w 7139"/>
                    <a:gd name="T41" fmla="*/ 2147483646 h 4655"/>
                    <a:gd name="T42" fmla="*/ 2147483646 w 7139"/>
                    <a:gd name="T43" fmla="*/ 2147483646 h 4655"/>
                    <a:gd name="T44" fmla="*/ 2147483646 w 7139"/>
                    <a:gd name="T45" fmla="*/ 2147483646 h 4655"/>
                    <a:gd name="T46" fmla="*/ 2147483646 w 7139"/>
                    <a:gd name="T47" fmla="*/ 947265625 h 4655"/>
                    <a:gd name="T48" fmla="*/ 2147483646 w 7139"/>
                    <a:gd name="T49" fmla="*/ 947265625 h 4655"/>
                    <a:gd name="T50" fmla="*/ 2147483646 w 7139"/>
                    <a:gd name="T51" fmla="*/ 1250000000 h 4655"/>
                    <a:gd name="T52" fmla="*/ 2147483646 w 7139"/>
                    <a:gd name="T53" fmla="*/ 820312500 h 4655"/>
                    <a:gd name="T54" fmla="*/ 2147483646 w 7139"/>
                    <a:gd name="T55" fmla="*/ 820312500 h 4655"/>
                    <a:gd name="T56" fmla="*/ 2147483646 w 7139"/>
                    <a:gd name="T57" fmla="*/ 947265625 h 4655"/>
                    <a:gd name="T58" fmla="*/ 2147483646 w 7139"/>
                    <a:gd name="T59" fmla="*/ 947265625 h 4655"/>
                    <a:gd name="T60" fmla="*/ 2147483646 w 7139"/>
                    <a:gd name="T61" fmla="*/ 498046875 h 4655"/>
                    <a:gd name="T62" fmla="*/ 2147483646 w 7139"/>
                    <a:gd name="T63" fmla="*/ 9765625 h 465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cubicBezTo>
                        <a:pt x="7135" y="89"/>
                        <a:pt x="7132" y="93"/>
                        <a:pt x="7129" y="97"/>
                      </a:cubicBez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3" name="Google Shape;4436;p27"/>
                <p:cNvSpPr>
                  <a:spLocks/>
                </p:cNvSpPr>
                <p:nvPr/>
              </p:nvSpPr>
              <p:spPr bwMode="auto">
                <a:xfrm>
                  <a:off x="247475" y="3867375"/>
                  <a:ext cx="242700" cy="123450"/>
                </a:xfrm>
                <a:custGeom>
                  <a:avLst/>
                  <a:gdLst>
                    <a:gd name="T0" fmla="*/ 2147483646 w 9708"/>
                    <a:gd name="T1" fmla="*/ 9765625 h 4938"/>
                    <a:gd name="T2" fmla="*/ 2147483646 w 9708"/>
                    <a:gd name="T3" fmla="*/ 332031250 h 4938"/>
                    <a:gd name="T4" fmla="*/ 2147483646 w 9708"/>
                    <a:gd name="T5" fmla="*/ 2147483646 h 4938"/>
                    <a:gd name="T6" fmla="*/ 2147483646 w 9708"/>
                    <a:gd name="T7" fmla="*/ 2147483646 h 4938"/>
                    <a:gd name="T8" fmla="*/ 2147483646 w 9708"/>
                    <a:gd name="T9" fmla="*/ 2147483646 h 4938"/>
                    <a:gd name="T10" fmla="*/ 2147483646 w 9708"/>
                    <a:gd name="T11" fmla="*/ 2147483646 h 4938"/>
                    <a:gd name="T12" fmla="*/ 2147483646 w 9708"/>
                    <a:gd name="T13" fmla="*/ 2147483646 h 4938"/>
                    <a:gd name="T14" fmla="*/ 2147483646 w 9708"/>
                    <a:gd name="T15" fmla="*/ 2147483646 h 4938"/>
                    <a:gd name="T16" fmla="*/ 2147483646 w 9708"/>
                    <a:gd name="T17" fmla="*/ 2147483646 h 4938"/>
                    <a:gd name="T18" fmla="*/ 2147483646 w 9708"/>
                    <a:gd name="T19" fmla="*/ 2147483646 h 4938"/>
                    <a:gd name="T20" fmla="*/ 2147483646 w 9708"/>
                    <a:gd name="T21" fmla="*/ 2147483646 h 4938"/>
                    <a:gd name="T22" fmla="*/ 2147483646 w 9708"/>
                    <a:gd name="T23" fmla="*/ 2147483646 h 4938"/>
                    <a:gd name="T24" fmla="*/ 2147483646 w 9708"/>
                    <a:gd name="T25" fmla="*/ 2147483646 h 4938"/>
                    <a:gd name="T26" fmla="*/ 2147483646 w 9708"/>
                    <a:gd name="T27" fmla="*/ 2147483646 h 4938"/>
                    <a:gd name="T28" fmla="*/ 1962890625 w 9708"/>
                    <a:gd name="T29" fmla="*/ 2147483646 h 4938"/>
                    <a:gd name="T30" fmla="*/ 1630859375 w 9708"/>
                    <a:gd name="T31" fmla="*/ 2147483646 h 4938"/>
                    <a:gd name="T32" fmla="*/ 0 w 9708"/>
                    <a:gd name="T33" fmla="*/ 2147483646 h 4938"/>
                    <a:gd name="T34" fmla="*/ 1962890625 w 9708"/>
                    <a:gd name="T35" fmla="*/ 2147483646 h 4938"/>
                    <a:gd name="T36" fmla="*/ 2147483646 w 9708"/>
                    <a:gd name="T37" fmla="*/ 2147483646 h 4938"/>
                    <a:gd name="T38" fmla="*/ 2147483646 w 9708"/>
                    <a:gd name="T39" fmla="*/ 2147483646 h 4938"/>
                    <a:gd name="T40" fmla="*/ 2147483646 w 9708"/>
                    <a:gd name="T41" fmla="*/ 2147483646 h 4938"/>
                    <a:gd name="T42" fmla="*/ 2147483646 w 9708"/>
                    <a:gd name="T43" fmla="*/ 2147483646 h 4938"/>
                    <a:gd name="T44" fmla="*/ 2147483646 w 9708"/>
                    <a:gd name="T45" fmla="*/ 2147483646 h 4938"/>
                    <a:gd name="T46" fmla="*/ 2147483646 w 9708"/>
                    <a:gd name="T47" fmla="*/ 2147483646 h 4938"/>
                    <a:gd name="T48" fmla="*/ 2147483646 w 9708"/>
                    <a:gd name="T49" fmla="*/ 2147483646 h 4938"/>
                    <a:gd name="T50" fmla="*/ 2147483646 w 9708"/>
                    <a:gd name="T51" fmla="*/ 2147483646 h 4938"/>
                    <a:gd name="T52" fmla="*/ 2147483646 w 9708"/>
                    <a:gd name="T53" fmla="*/ 2147483646 h 4938"/>
                    <a:gd name="T54" fmla="*/ 2147483646 w 9708"/>
                    <a:gd name="T55" fmla="*/ 1308593750 h 4938"/>
                    <a:gd name="T56" fmla="*/ 2147483646 w 9708"/>
                    <a:gd name="T57" fmla="*/ 9765625 h 4938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cubicBezTo>
                        <a:pt x="1350" y="4188"/>
                        <a:pt x="1357" y="4181"/>
                        <a:pt x="1368" y="4170"/>
                      </a:cubicBez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4" name="Google Shape;4437;p27"/>
                <p:cNvSpPr>
                  <a:spLocks/>
                </p:cNvSpPr>
                <p:nvPr/>
              </p:nvSpPr>
              <p:spPr bwMode="auto">
                <a:xfrm>
                  <a:off x="152400" y="4103600"/>
                  <a:ext cx="152650" cy="55825"/>
                </a:xfrm>
                <a:custGeom>
                  <a:avLst/>
                  <a:gdLst>
                    <a:gd name="T0" fmla="*/ 2147483646 w 6106"/>
                    <a:gd name="T1" fmla="*/ 0 h 2233"/>
                    <a:gd name="T2" fmla="*/ 2147483646 w 6106"/>
                    <a:gd name="T3" fmla="*/ 244140625 h 2233"/>
                    <a:gd name="T4" fmla="*/ 2147483646 w 6106"/>
                    <a:gd name="T5" fmla="*/ 2147483646 h 2233"/>
                    <a:gd name="T6" fmla="*/ 2147483646 w 6106"/>
                    <a:gd name="T7" fmla="*/ 2147483646 h 2233"/>
                    <a:gd name="T8" fmla="*/ 2147483646 w 6106"/>
                    <a:gd name="T9" fmla="*/ 2147483646 h 2233"/>
                    <a:gd name="T10" fmla="*/ 2147483646 w 6106"/>
                    <a:gd name="T11" fmla="*/ 2147483646 h 2233"/>
                    <a:gd name="T12" fmla="*/ 2147483646 w 6106"/>
                    <a:gd name="T13" fmla="*/ 2147483646 h 2233"/>
                    <a:gd name="T14" fmla="*/ 2147483646 w 6106"/>
                    <a:gd name="T15" fmla="*/ 2147483646 h 2233"/>
                    <a:gd name="T16" fmla="*/ 332031250 w 6106"/>
                    <a:gd name="T17" fmla="*/ 2147483646 h 2233"/>
                    <a:gd name="T18" fmla="*/ 2147483646 w 6106"/>
                    <a:gd name="T19" fmla="*/ 2147483646 h 2233"/>
                    <a:gd name="T20" fmla="*/ 2147483646 w 6106"/>
                    <a:gd name="T21" fmla="*/ 2147483646 h 2233"/>
                    <a:gd name="T22" fmla="*/ 2147483646 w 6106"/>
                    <a:gd name="T23" fmla="*/ 2147483646 h 2233"/>
                    <a:gd name="T24" fmla="*/ 2147483646 w 6106"/>
                    <a:gd name="T25" fmla="*/ 2147483646 h 2233"/>
                    <a:gd name="T26" fmla="*/ 2147483646 w 6106"/>
                    <a:gd name="T27" fmla="*/ 2147483646 h 2233"/>
                    <a:gd name="T28" fmla="*/ 2147483646 w 6106"/>
                    <a:gd name="T29" fmla="*/ 2147483646 h 2233"/>
                    <a:gd name="T30" fmla="*/ 2147483646 w 6106"/>
                    <a:gd name="T31" fmla="*/ 1542968750 h 2233"/>
                    <a:gd name="T32" fmla="*/ 2147483646 w 6106"/>
                    <a:gd name="T33" fmla="*/ 244140625 h 2233"/>
                    <a:gd name="T34" fmla="*/ 2147483646 w 6106"/>
                    <a:gd name="T35" fmla="*/ 0 h 223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5" name="Google Shape;4438;p27"/>
                <p:cNvSpPr>
                  <a:spLocks/>
                </p:cNvSpPr>
                <p:nvPr/>
              </p:nvSpPr>
              <p:spPr bwMode="auto">
                <a:xfrm>
                  <a:off x="194100" y="3939300"/>
                  <a:ext cx="19200" cy="18175"/>
                </a:xfrm>
                <a:custGeom>
                  <a:avLst/>
                  <a:gdLst>
                    <a:gd name="T0" fmla="*/ 2147483646 w 768"/>
                    <a:gd name="T1" fmla="*/ 9765625 h 727"/>
                    <a:gd name="T2" fmla="*/ 1308593750 w 768"/>
                    <a:gd name="T3" fmla="*/ 1230468750 h 727"/>
                    <a:gd name="T4" fmla="*/ 1308593750 w 768"/>
                    <a:gd name="T5" fmla="*/ 2147483646 h 727"/>
                    <a:gd name="T6" fmla="*/ 2147483646 w 768"/>
                    <a:gd name="T7" fmla="*/ 2147483646 h 727"/>
                    <a:gd name="T8" fmla="*/ 2147483646 w 768"/>
                    <a:gd name="T9" fmla="*/ 2147483646 h 727"/>
                    <a:gd name="T10" fmla="*/ 2147483646 w 768"/>
                    <a:gd name="T11" fmla="*/ 1230468750 h 727"/>
                    <a:gd name="T12" fmla="*/ 2147483646 w 768"/>
                    <a:gd name="T13" fmla="*/ 9765625 h 7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6" name="Google Shape;4439;p27"/>
                <p:cNvSpPr>
                  <a:spLocks/>
                </p:cNvSpPr>
                <p:nvPr/>
              </p:nvSpPr>
              <p:spPr bwMode="auto">
                <a:xfrm>
                  <a:off x="205775" y="3898025"/>
                  <a:ext cx="11700" cy="10650"/>
                </a:xfrm>
                <a:custGeom>
                  <a:avLst/>
                  <a:gdLst>
                    <a:gd name="T0" fmla="*/ 2147483646 w 468"/>
                    <a:gd name="T1" fmla="*/ 0 h 426"/>
                    <a:gd name="T2" fmla="*/ 654296875 w 468"/>
                    <a:gd name="T3" fmla="*/ 742187500 h 426"/>
                    <a:gd name="T4" fmla="*/ 654296875 w 468"/>
                    <a:gd name="T5" fmla="*/ 2147483646 h 426"/>
                    <a:gd name="T6" fmla="*/ 2147483646 w 468"/>
                    <a:gd name="T7" fmla="*/ 2147483646 h 426"/>
                    <a:gd name="T8" fmla="*/ 2147483646 w 468"/>
                    <a:gd name="T9" fmla="*/ 2147483646 h 426"/>
                    <a:gd name="T10" fmla="*/ 2147483646 w 468"/>
                    <a:gd name="T11" fmla="*/ 742187500 h 426"/>
                    <a:gd name="T12" fmla="*/ 2147483646 w 468"/>
                    <a:gd name="T13" fmla="*/ 0 h 4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7" name="Google Shape;4440;p27"/>
                <p:cNvSpPr>
                  <a:spLocks/>
                </p:cNvSpPr>
                <p:nvPr/>
              </p:nvSpPr>
              <p:spPr bwMode="auto">
                <a:xfrm>
                  <a:off x="222450" y="3934725"/>
                  <a:ext cx="10025" cy="9600"/>
                </a:xfrm>
                <a:custGeom>
                  <a:avLst/>
                  <a:gdLst>
                    <a:gd name="T0" fmla="*/ 2147483646 w 401"/>
                    <a:gd name="T1" fmla="*/ 0 h 384"/>
                    <a:gd name="T2" fmla="*/ 654296875 w 401"/>
                    <a:gd name="T3" fmla="*/ 732421875 h 384"/>
                    <a:gd name="T4" fmla="*/ 654296875 w 401"/>
                    <a:gd name="T5" fmla="*/ 2147483646 h 384"/>
                    <a:gd name="T6" fmla="*/ 2147483646 w 401"/>
                    <a:gd name="T7" fmla="*/ 2147483646 h 384"/>
                    <a:gd name="T8" fmla="*/ 2147483646 w 401"/>
                    <a:gd name="T9" fmla="*/ 2147483646 h 384"/>
                    <a:gd name="T10" fmla="*/ 2147483646 w 401"/>
                    <a:gd name="T11" fmla="*/ 732421875 h 384"/>
                    <a:gd name="T12" fmla="*/ 2147483646 w 401"/>
                    <a:gd name="T13" fmla="*/ 0 h 3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8" name="Google Shape;4441;p27"/>
                <p:cNvSpPr>
                  <a:spLocks/>
                </p:cNvSpPr>
                <p:nvPr/>
              </p:nvSpPr>
              <p:spPr bwMode="auto">
                <a:xfrm>
                  <a:off x="238300" y="3896150"/>
                  <a:ext cx="12525" cy="11500"/>
                </a:xfrm>
                <a:custGeom>
                  <a:avLst/>
                  <a:gdLst>
                    <a:gd name="T0" fmla="*/ 2147483646 w 501"/>
                    <a:gd name="T1" fmla="*/ 0 h 460"/>
                    <a:gd name="T2" fmla="*/ 654296875 w 501"/>
                    <a:gd name="T3" fmla="*/ 488281250 h 460"/>
                    <a:gd name="T4" fmla="*/ 654296875 w 501"/>
                    <a:gd name="T5" fmla="*/ 2147483646 h 460"/>
                    <a:gd name="T6" fmla="*/ 2147483646 w 501"/>
                    <a:gd name="T7" fmla="*/ 2147483646 h 460"/>
                    <a:gd name="T8" fmla="*/ 2147483646 w 501"/>
                    <a:gd name="T9" fmla="*/ 2147483646 h 460"/>
                    <a:gd name="T10" fmla="*/ 2147483646 w 501"/>
                    <a:gd name="T11" fmla="*/ 488281250 h 460"/>
                    <a:gd name="T12" fmla="*/ 2147483646 w 501"/>
                    <a:gd name="T13" fmla="*/ 0 h 46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69" name="Google Shape;4442;p27"/>
                <p:cNvSpPr>
                  <a:spLocks/>
                </p:cNvSpPr>
                <p:nvPr/>
              </p:nvSpPr>
              <p:spPr bwMode="auto">
                <a:xfrm>
                  <a:off x="229950" y="3838825"/>
                  <a:ext cx="13375" cy="12325"/>
                </a:xfrm>
                <a:custGeom>
                  <a:avLst/>
                  <a:gdLst>
                    <a:gd name="T0" fmla="*/ 2147483646 w 535"/>
                    <a:gd name="T1" fmla="*/ 0 h 493"/>
                    <a:gd name="T2" fmla="*/ 664062500 w 535"/>
                    <a:gd name="T3" fmla="*/ 732421875 h 493"/>
                    <a:gd name="T4" fmla="*/ 664062500 w 535"/>
                    <a:gd name="T5" fmla="*/ 2147483646 h 493"/>
                    <a:gd name="T6" fmla="*/ 2147483646 w 535"/>
                    <a:gd name="T7" fmla="*/ 2147483646 h 493"/>
                    <a:gd name="T8" fmla="*/ 2147483646 w 535"/>
                    <a:gd name="T9" fmla="*/ 2147483646 h 493"/>
                    <a:gd name="T10" fmla="*/ 2147483646 w 535"/>
                    <a:gd name="T11" fmla="*/ 732421875 h 493"/>
                    <a:gd name="T12" fmla="*/ 2147483646 w 535"/>
                    <a:gd name="T13" fmla="*/ 0 h 4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0" name="Google Shape;4443;p27"/>
                <p:cNvSpPr>
                  <a:spLocks/>
                </p:cNvSpPr>
                <p:nvPr/>
              </p:nvSpPr>
              <p:spPr bwMode="auto">
                <a:xfrm>
                  <a:off x="277500" y="3857575"/>
                  <a:ext cx="6700" cy="5450"/>
                </a:xfrm>
                <a:custGeom>
                  <a:avLst/>
                  <a:gdLst>
                    <a:gd name="T0" fmla="*/ 1259765625 w 268"/>
                    <a:gd name="T1" fmla="*/ 9765625 h 218"/>
                    <a:gd name="T2" fmla="*/ 332031250 w 268"/>
                    <a:gd name="T3" fmla="*/ 253906250 h 218"/>
                    <a:gd name="T4" fmla="*/ 332031250 w 268"/>
                    <a:gd name="T5" fmla="*/ 1875000000 h 218"/>
                    <a:gd name="T6" fmla="*/ 1259765625 w 268"/>
                    <a:gd name="T7" fmla="*/ 2119140625 h 218"/>
                    <a:gd name="T8" fmla="*/ 1953125000 w 268"/>
                    <a:gd name="T9" fmla="*/ 1875000000 h 218"/>
                    <a:gd name="T10" fmla="*/ 1953125000 w 268"/>
                    <a:gd name="T11" fmla="*/ 253906250 h 218"/>
                    <a:gd name="T12" fmla="*/ 1259765625 w 268"/>
                    <a:gd name="T13" fmla="*/ 9765625 h 2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1" name="Google Shape;4444;p27"/>
                <p:cNvSpPr>
                  <a:spLocks/>
                </p:cNvSpPr>
                <p:nvPr/>
              </p:nvSpPr>
              <p:spPr bwMode="auto">
                <a:xfrm>
                  <a:off x="263325" y="3812550"/>
                  <a:ext cx="6700" cy="6900"/>
                </a:xfrm>
                <a:custGeom>
                  <a:avLst/>
                  <a:gdLst>
                    <a:gd name="T0" fmla="*/ 1308593750 w 268"/>
                    <a:gd name="T1" fmla="*/ 0 h 276"/>
                    <a:gd name="T2" fmla="*/ 332031250 w 268"/>
                    <a:gd name="T3" fmla="*/ 244140625 h 276"/>
                    <a:gd name="T4" fmla="*/ 332031250 w 268"/>
                    <a:gd name="T5" fmla="*/ 2147483646 h 276"/>
                    <a:gd name="T6" fmla="*/ 1064453125 w 268"/>
                    <a:gd name="T7" fmla="*/ 2147483646 h 276"/>
                    <a:gd name="T8" fmla="*/ 2147483646 w 268"/>
                    <a:gd name="T9" fmla="*/ 2147483646 h 276"/>
                    <a:gd name="T10" fmla="*/ 2147483646 w 268"/>
                    <a:gd name="T11" fmla="*/ 244140625 h 276"/>
                    <a:gd name="T12" fmla="*/ 1308593750 w 268"/>
                    <a:gd name="T13" fmla="*/ 0 h 27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2" name="Google Shape;4445;p27"/>
                <p:cNvSpPr>
                  <a:spLocks/>
                </p:cNvSpPr>
                <p:nvPr/>
              </p:nvSpPr>
              <p:spPr bwMode="auto">
                <a:xfrm>
                  <a:off x="259975" y="3906150"/>
                  <a:ext cx="5875" cy="6075"/>
                </a:xfrm>
                <a:custGeom>
                  <a:avLst/>
                  <a:gdLst>
                    <a:gd name="T0" fmla="*/ 1025390625 w 235"/>
                    <a:gd name="T1" fmla="*/ 9765625 h 243"/>
                    <a:gd name="T2" fmla="*/ 332031250 w 235"/>
                    <a:gd name="T3" fmla="*/ 498046875 h 243"/>
                    <a:gd name="T4" fmla="*/ 332031250 w 235"/>
                    <a:gd name="T5" fmla="*/ 2128906250 h 243"/>
                    <a:gd name="T6" fmla="*/ 1142578125 w 235"/>
                    <a:gd name="T7" fmla="*/ 2147483646 h 243"/>
                    <a:gd name="T8" fmla="*/ 1962890625 w 235"/>
                    <a:gd name="T9" fmla="*/ 2128906250 h 243"/>
                    <a:gd name="T10" fmla="*/ 1962890625 w 235"/>
                    <a:gd name="T11" fmla="*/ 498046875 h 243"/>
                    <a:gd name="T12" fmla="*/ 1025390625 w 235"/>
                    <a:gd name="T13" fmla="*/ 9765625 h 2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3" name="Google Shape;4446;p27"/>
                <p:cNvSpPr>
                  <a:spLocks/>
                </p:cNvSpPr>
                <p:nvPr/>
              </p:nvSpPr>
              <p:spPr bwMode="auto">
                <a:xfrm>
                  <a:off x="207450" y="3978250"/>
                  <a:ext cx="19200" cy="17575"/>
                </a:xfrm>
                <a:custGeom>
                  <a:avLst/>
                  <a:gdLst>
                    <a:gd name="T0" fmla="*/ 2147483646 w 768"/>
                    <a:gd name="T1" fmla="*/ 9765625 h 703"/>
                    <a:gd name="T2" fmla="*/ 1308593750 w 768"/>
                    <a:gd name="T3" fmla="*/ 996093750 h 703"/>
                    <a:gd name="T4" fmla="*/ 1308593750 w 768"/>
                    <a:gd name="T5" fmla="*/ 2147483646 h 703"/>
                    <a:gd name="T6" fmla="*/ 2147483646 w 768"/>
                    <a:gd name="T7" fmla="*/ 2147483646 h 703"/>
                    <a:gd name="T8" fmla="*/ 2147483646 w 768"/>
                    <a:gd name="T9" fmla="*/ 2147483646 h 703"/>
                    <a:gd name="T10" fmla="*/ 2147483646 w 768"/>
                    <a:gd name="T11" fmla="*/ 996093750 h 703"/>
                    <a:gd name="T12" fmla="*/ 2147483646 w 768"/>
                    <a:gd name="T13" fmla="*/ 9765625 h 70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4" name="Google Shape;4447;p27"/>
                <p:cNvSpPr>
                  <a:spLocks/>
                </p:cNvSpPr>
                <p:nvPr/>
              </p:nvSpPr>
              <p:spPr bwMode="auto">
                <a:xfrm>
                  <a:off x="115700" y="3975800"/>
                  <a:ext cx="18375" cy="15850"/>
                </a:xfrm>
                <a:custGeom>
                  <a:avLst/>
                  <a:gdLst>
                    <a:gd name="T0" fmla="*/ 2147483646 w 735"/>
                    <a:gd name="T1" fmla="*/ 0 h 634"/>
                    <a:gd name="T2" fmla="*/ 1308593750 w 735"/>
                    <a:gd name="T3" fmla="*/ 976562500 h 634"/>
                    <a:gd name="T4" fmla="*/ 1308593750 w 735"/>
                    <a:gd name="T5" fmla="*/ 2147483646 h 634"/>
                    <a:gd name="T6" fmla="*/ 2147483646 w 735"/>
                    <a:gd name="T7" fmla="*/ 2147483646 h 634"/>
                    <a:gd name="T8" fmla="*/ 2147483646 w 735"/>
                    <a:gd name="T9" fmla="*/ 2147483646 h 634"/>
                    <a:gd name="T10" fmla="*/ 2147483646 w 735"/>
                    <a:gd name="T11" fmla="*/ 976562500 h 634"/>
                    <a:gd name="T12" fmla="*/ 2147483646 w 735"/>
                    <a:gd name="T13" fmla="*/ 0 h 6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5" name="Google Shape;4448;p27"/>
                <p:cNvSpPr>
                  <a:spLocks/>
                </p:cNvSpPr>
                <p:nvPr/>
              </p:nvSpPr>
              <p:spPr bwMode="auto">
                <a:xfrm>
                  <a:off x="128225" y="3933050"/>
                  <a:ext cx="16700" cy="15250"/>
                </a:xfrm>
                <a:custGeom>
                  <a:avLst/>
                  <a:gdLst>
                    <a:gd name="T0" fmla="*/ 2147483646 w 668"/>
                    <a:gd name="T1" fmla="*/ 0 h 610"/>
                    <a:gd name="T2" fmla="*/ 1308593750 w 668"/>
                    <a:gd name="T3" fmla="*/ 742187500 h 610"/>
                    <a:gd name="T4" fmla="*/ 1308593750 w 668"/>
                    <a:gd name="T5" fmla="*/ 2147483646 h 610"/>
                    <a:gd name="T6" fmla="*/ 2147483646 w 668"/>
                    <a:gd name="T7" fmla="*/ 2147483646 h 610"/>
                    <a:gd name="T8" fmla="*/ 2147483646 w 668"/>
                    <a:gd name="T9" fmla="*/ 2147483646 h 610"/>
                    <a:gd name="T10" fmla="*/ 2147483646 w 668"/>
                    <a:gd name="T11" fmla="*/ 742187500 h 610"/>
                    <a:gd name="T12" fmla="*/ 2147483646 w 668"/>
                    <a:gd name="T13" fmla="*/ 0 h 6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6" name="Google Shape;4449;p27"/>
                <p:cNvSpPr>
                  <a:spLocks/>
                </p:cNvSpPr>
                <p:nvPr/>
              </p:nvSpPr>
              <p:spPr bwMode="auto">
                <a:xfrm>
                  <a:off x="159900" y="4005600"/>
                  <a:ext cx="12550" cy="11500"/>
                </a:xfrm>
                <a:custGeom>
                  <a:avLst/>
                  <a:gdLst>
                    <a:gd name="T0" fmla="*/ 2147483646 w 502"/>
                    <a:gd name="T1" fmla="*/ 9765625 h 460"/>
                    <a:gd name="T2" fmla="*/ 664062500 w 502"/>
                    <a:gd name="T3" fmla="*/ 742187500 h 460"/>
                    <a:gd name="T4" fmla="*/ 664062500 w 502"/>
                    <a:gd name="T5" fmla="*/ 2147483646 h 460"/>
                    <a:gd name="T6" fmla="*/ 2147483646 w 502"/>
                    <a:gd name="T7" fmla="*/ 2147483646 h 460"/>
                    <a:gd name="T8" fmla="*/ 2147483646 w 502"/>
                    <a:gd name="T9" fmla="*/ 2147483646 h 460"/>
                    <a:gd name="T10" fmla="*/ 2147483646 w 502"/>
                    <a:gd name="T11" fmla="*/ 742187500 h 460"/>
                    <a:gd name="T12" fmla="*/ 2147483646 w 502"/>
                    <a:gd name="T13" fmla="*/ 9765625 h 46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7" name="Google Shape;4450;p27"/>
                <p:cNvSpPr>
                  <a:spLocks/>
                </p:cNvSpPr>
                <p:nvPr/>
              </p:nvSpPr>
              <p:spPr bwMode="auto">
                <a:xfrm>
                  <a:off x="132400" y="4032900"/>
                  <a:ext cx="12525" cy="11500"/>
                </a:xfrm>
                <a:custGeom>
                  <a:avLst/>
                  <a:gdLst>
                    <a:gd name="T0" fmla="*/ 2147483646 w 501"/>
                    <a:gd name="T1" fmla="*/ 9765625 h 460"/>
                    <a:gd name="T2" fmla="*/ 976562500 w 501"/>
                    <a:gd name="T3" fmla="*/ 498046875 h 460"/>
                    <a:gd name="T4" fmla="*/ 976562500 w 501"/>
                    <a:gd name="T5" fmla="*/ 2147483646 h 460"/>
                    <a:gd name="T6" fmla="*/ 2147483646 w 501"/>
                    <a:gd name="T7" fmla="*/ 2147483646 h 460"/>
                    <a:gd name="T8" fmla="*/ 2147483646 w 501"/>
                    <a:gd name="T9" fmla="*/ 2147483646 h 460"/>
                    <a:gd name="T10" fmla="*/ 2147483646 w 501"/>
                    <a:gd name="T11" fmla="*/ 498046875 h 460"/>
                    <a:gd name="T12" fmla="*/ 2147483646 w 501"/>
                    <a:gd name="T13" fmla="*/ 9765625 h 46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8" name="Google Shape;4451;p27"/>
                <p:cNvSpPr>
                  <a:spLocks/>
                </p:cNvSpPr>
                <p:nvPr/>
              </p:nvSpPr>
              <p:spPr bwMode="auto">
                <a:xfrm>
                  <a:off x="121550" y="4066475"/>
                  <a:ext cx="21700" cy="18625"/>
                </a:xfrm>
                <a:custGeom>
                  <a:avLst/>
                  <a:gdLst>
                    <a:gd name="T0" fmla="*/ 2147483646 w 868"/>
                    <a:gd name="T1" fmla="*/ 9765625 h 745"/>
                    <a:gd name="T2" fmla="*/ 1630859375 w 868"/>
                    <a:gd name="T3" fmla="*/ 742187500 h 745"/>
                    <a:gd name="T4" fmla="*/ 1630859375 w 868"/>
                    <a:gd name="T5" fmla="*/ 2147483646 h 745"/>
                    <a:gd name="T6" fmla="*/ 2147483646 w 868"/>
                    <a:gd name="T7" fmla="*/ 2147483646 h 745"/>
                    <a:gd name="T8" fmla="*/ 2147483646 w 868"/>
                    <a:gd name="T9" fmla="*/ 2147483646 h 745"/>
                    <a:gd name="T10" fmla="*/ 2147483646 w 868"/>
                    <a:gd name="T11" fmla="*/ 742187500 h 745"/>
                    <a:gd name="T12" fmla="*/ 2147483646 w 868"/>
                    <a:gd name="T13" fmla="*/ 9765625 h 7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79" name="Google Shape;4452;p27"/>
                <p:cNvSpPr>
                  <a:spLocks/>
                </p:cNvSpPr>
                <p:nvPr/>
              </p:nvSpPr>
              <p:spPr bwMode="auto">
                <a:xfrm>
                  <a:off x="169925" y="4053750"/>
                  <a:ext cx="11700" cy="10050"/>
                </a:xfrm>
                <a:custGeom>
                  <a:avLst/>
                  <a:gdLst>
                    <a:gd name="T0" fmla="*/ 2147483646 w 468"/>
                    <a:gd name="T1" fmla="*/ 9765625 h 402"/>
                    <a:gd name="T2" fmla="*/ 976562500 w 468"/>
                    <a:gd name="T3" fmla="*/ 498046875 h 402"/>
                    <a:gd name="T4" fmla="*/ 976562500 w 468"/>
                    <a:gd name="T5" fmla="*/ 2147483646 h 402"/>
                    <a:gd name="T6" fmla="*/ 2147483646 w 468"/>
                    <a:gd name="T7" fmla="*/ 2147483646 h 402"/>
                    <a:gd name="T8" fmla="*/ 2147483646 w 468"/>
                    <a:gd name="T9" fmla="*/ 2147483646 h 402"/>
                    <a:gd name="T10" fmla="*/ 2147483646 w 468"/>
                    <a:gd name="T11" fmla="*/ 498046875 h 402"/>
                    <a:gd name="T12" fmla="*/ 2147483646 w 468"/>
                    <a:gd name="T13" fmla="*/ 9765625 h 40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0" name="Google Shape;4453;p27"/>
                <p:cNvSpPr>
                  <a:spLocks/>
                </p:cNvSpPr>
                <p:nvPr/>
              </p:nvSpPr>
              <p:spPr bwMode="auto">
                <a:xfrm>
                  <a:off x="306675" y="3692450"/>
                  <a:ext cx="22550" cy="20475"/>
                </a:xfrm>
                <a:custGeom>
                  <a:avLst/>
                  <a:gdLst>
                    <a:gd name="T0" fmla="*/ 2147483646 w 902"/>
                    <a:gd name="T1" fmla="*/ 9765625 h 819"/>
                    <a:gd name="T2" fmla="*/ 1640625000 w 902"/>
                    <a:gd name="T3" fmla="*/ 1230468750 h 819"/>
                    <a:gd name="T4" fmla="*/ 1640625000 w 902"/>
                    <a:gd name="T5" fmla="*/ 2147483646 h 819"/>
                    <a:gd name="T6" fmla="*/ 2147483646 w 902"/>
                    <a:gd name="T7" fmla="*/ 2147483646 h 819"/>
                    <a:gd name="T8" fmla="*/ 2147483646 w 902"/>
                    <a:gd name="T9" fmla="*/ 2147483646 h 819"/>
                    <a:gd name="T10" fmla="*/ 2147483646 w 902"/>
                    <a:gd name="T11" fmla="*/ 1230468750 h 819"/>
                    <a:gd name="T12" fmla="*/ 2147483646 w 902"/>
                    <a:gd name="T13" fmla="*/ 9765625 h 8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1" name="Google Shape;4454;p27"/>
                <p:cNvSpPr>
                  <a:spLocks/>
                </p:cNvSpPr>
                <p:nvPr/>
              </p:nvSpPr>
              <p:spPr bwMode="auto">
                <a:xfrm>
                  <a:off x="334200" y="3635550"/>
                  <a:ext cx="15875" cy="15250"/>
                </a:xfrm>
                <a:custGeom>
                  <a:avLst/>
                  <a:gdLst>
                    <a:gd name="T0" fmla="*/ 2147483646 w 635"/>
                    <a:gd name="T1" fmla="*/ 0 h 610"/>
                    <a:gd name="T2" fmla="*/ 986328125 w 635"/>
                    <a:gd name="T3" fmla="*/ 976562500 h 610"/>
                    <a:gd name="T4" fmla="*/ 986328125 w 635"/>
                    <a:gd name="T5" fmla="*/ 2147483646 h 610"/>
                    <a:gd name="T6" fmla="*/ 2147483646 w 635"/>
                    <a:gd name="T7" fmla="*/ 2147483646 h 610"/>
                    <a:gd name="T8" fmla="*/ 2147483646 w 635"/>
                    <a:gd name="T9" fmla="*/ 2147483646 h 610"/>
                    <a:gd name="T10" fmla="*/ 2147483646 w 635"/>
                    <a:gd name="T11" fmla="*/ 976562500 h 610"/>
                    <a:gd name="T12" fmla="*/ 2147483646 w 635"/>
                    <a:gd name="T13" fmla="*/ 0 h 6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2" name="Google Shape;4455;p27"/>
                <p:cNvSpPr>
                  <a:spLocks/>
                </p:cNvSpPr>
                <p:nvPr/>
              </p:nvSpPr>
              <p:spPr bwMode="auto">
                <a:xfrm>
                  <a:off x="376725" y="3661825"/>
                  <a:ext cx="5875" cy="6050"/>
                </a:xfrm>
                <a:custGeom>
                  <a:avLst/>
                  <a:gdLst>
                    <a:gd name="T0" fmla="*/ 1142578125 w 235"/>
                    <a:gd name="T1" fmla="*/ 0 h 242"/>
                    <a:gd name="T2" fmla="*/ 332031250 w 235"/>
                    <a:gd name="T3" fmla="*/ 488281250 h 242"/>
                    <a:gd name="T4" fmla="*/ 332031250 w 235"/>
                    <a:gd name="T5" fmla="*/ 2119140625 h 242"/>
                    <a:gd name="T6" fmla="*/ 1142578125 w 235"/>
                    <a:gd name="T7" fmla="*/ 2147483646 h 242"/>
                    <a:gd name="T8" fmla="*/ 1962890625 w 235"/>
                    <a:gd name="T9" fmla="*/ 2119140625 h 242"/>
                    <a:gd name="T10" fmla="*/ 1962890625 w 235"/>
                    <a:gd name="T11" fmla="*/ 488281250 h 242"/>
                    <a:gd name="T12" fmla="*/ 1142578125 w 235"/>
                    <a:gd name="T13" fmla="*/ 0 h 2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3" name="Google Shape;4456;p27"/>
                <p:cNvSpPr>
                  <a:spLocks/>
                </p:cNvSpPr>
                <p:nvPr/>
              </p:nvSpPr>
              <p:spPr bwMode="auto">
                <a:xfrm>
                  <a:off x="343375" y="3681200"/>
                  <a:ext cx="10025" cy="9625"/>
                </a:xfrm>
                <a:custGeom>
                  <a:avLst/>
                  <a:gdLst>
                    <a:gd name="T0" fmla="*/ 2147483646 w 401"/>
                    <a:gd name="T1" fmla="*/ 9765625 h 385"/>
                    <a:gd name="T2" fmla="*/ 654296875 w 401"/>
                    <a:gd name="T3" fmla="*/ 742187500 h 385"/>
                    <a:gd name="T4" fmla="*/ 654296875 w 401"/>
                    <a:gd name="T5" fmla="*/ 2147483646 h 385"/>
                    <a:gd name="T6" fmla="*/ 2147483646 w 401"/>
                    <a:gd name="T7" fmla="*/ 2147483646 h 385"/>
                    <a:gd name="T8" fmla="*/ 2147483646 w 401"/>
                    <a:gd name="T9" fmla="*/ 2147483646 h 385"/>
                    <a:gd name="T10" fmla="*/ 2147483646 w 401"/>
                    <a:gd name="T11" fmla="*/ 742187500 h 385"/>
                    <a:gd name="T12" fmla="*/ 2147483646 w 401"/>
                    <a:gd name="T13" fmla="*/ 9765625 h 38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4" name="Google Shape;4457;p27"/>
                <p:cNvSpPr>
                  <a:spLocks/>
                </p:cNvSpPr>
                <p:nvPr/>
              </p:nvSpPr>
              <p:spPr bwMode="auto">
                <a:xfrm>
                  <a:off x="344200" y="3730400"/>
                  <a:ext cx="10875" cy="9075"/>
                </a:xfrm>
                <a:custGeom>
                  <a:avLst/>
                  <a:gdLst>
                    <a:gd name="T0" fmla="*/ 2128906250 w 435"/>
                    <a:gd name="T1" fmla="*/ 9765625 h 363"/>
                    <a:gd name="T2" fmla="*/ 986328125 w 435"/>
                    <a:gd name="T3" fmla="*/ 742187500 h 363"/>
                    <a:gd name="T4" fmla="*/ 986328125 w 435"/>
                    <a:gd name="T5" fmla="*/ 2147483646 h 363"/>
                    <a:gd name="T6" fmla="*/ 1865234375 w 435"/>
                    <a:gd name="T7" fmla="*/ 2147483646 h 363"/>
                    <a:gd name="T8" fmla="*/ 2147483646 w 435"/>
                    <a:gd name="T9" fmla="*/ 2147483646 h 363"/>
                    <a:gd name="T10" fmla="*/ 2147483646 w 435"/>
                    <a:gd name="T11" fmla="*/ 742187500 h 363"/>
                    <a:gd name="T12" fmla="*/ 2128906250 w 435"/>
                    <a:gd name="T13" fmla="*/ 9765625 h 36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5" name="Google Shape;4458;p27"/>
                <p:cNvSpPr>
                  <a:spLocks/>
                </p:cNvSpPr>
                <p:nvPr/>
              </p:nvSpPr>
              <p:spPr bwMode="auto">
                <a:xfrm>
                  <a:off x="318350" y="3766900"/>
                  <a:ext cx="13375" cy="12325"/>
                </a:xfrm>
                <a:custGeom>
                  <a:avLst/>
                  <a:gdLst>
                    <a:gd name="T0" fmla="*/ 2147483646 w 535"/>
                    <a:gd name="T1" fmla="*/ 0 h 493"/>
                    <a:gd name="T2" fmla="*/ 654296875 w 535"/>
                    <a:gd name="T3" fmla="*/ 488281250 h 493"/>
                    <a:gd name="T4" fmla="*/ 654296875 w 535"/>
                    <a:gd name="T5" fmla="*/ 2147483646 h 493"/>
                    <a:gd name="T6" fmla="*/ 2147483646 w 535"/>
                    <a:gd name="T7" fmla="*/ 2147483646 h 493"/>
                    <a:gd name="T8" fmla="*/ 2147483646 w 535"/>
                    <a:gd name="T9" fmla="*/ 2147483646 h 493"/>
                    <a:gd name="T10" fmla="*/ 2147483646 w 535"/>
                    <a:gd name="T11" fmla="*/ 488281250 h 493"/>
                    <a:gd name="T12" fmla="*/ 2147483646 w 535"/>
                    <a:gd name="T13" fmla="*/ 0 h 4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6" name="Google Shape;4459;p27"/>
                <p:cNvSpPr>
                  <a:spLocks/>
                </p:cNvSpPr>
                <p:nvPr/>
              </p:nvSpPr>
              <p:spPr bwMode="auto">
                <a:xfrm>
                  <a:off x="422600" y="3568625"/>
                  <a:ext cx="6700" cy="7525"/>
                </a:xfrm>
                <a:custGeom>
                  <a:avLst/>
                  <a:gdLst>
                    <a:gd name="T0" fmla="*/ 1552734375 w 268"/>
                    <a:gd name="T1" fmla="*/ 0 h 301"/>
                    <a:gd name="T2" fmla="*/ 332031250 w 268"/>
                    <a:gd name="T3" fmla="*/ 732421875 h 301"/>
                    <a:gd name="T4" fmla="*/ 332031250 w 268"/>
                    <a:gd name="T5" fmla="*/ 2147483646 h 301"/>
                    <a:gd name="T6" fmla="*/ 1181640625 w 268"/>
                    <a:gd name="T7" fmla="*/ 2147483646 h 301"/>
                    <a:gd name="T8" fmla="*/ 2147483646 w 268"/>
                    <a:gd name="T9" fmla="*/ 2147483646 h 301"/>
                    <a:gd name="T10" fmla="*/ 2147483646 w 268"/>
                    <a:gd name="T11" fmla="*/ 732421875 h 301"/>
                    <a:gd name="T12" fmla="*/ 1552734375 w 268"/>
                    <a:gd name="T13" fmla="*/ 0 h 30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7" name="Google Shape;4460;p27"/>
                <p:cNvSpPr>
                  <a:spLocks/>
                </p:cNvSpPr>
                <p:nvPr/>
              </p:nvSpPr>
              <p:spPr bwMode="auto">
                <a:xfrm>
                  <a:off x="314175" y="3877600"/>
                  <a:ext cx="19225" cy="19200"/>
                </a:xfrm>
                <a:custGeom>
                  <a:avLst/>
                  <a:gdLst>
                    <a:gd name="T0" fmla="*/ 2147483646 w 769"/>
                    <a:gd name="T1" fmla="*/ 0 h 768"/>
                    <a:gd name="T2" fmla="*/ 1308593750 w 769"/>
                    <a:gd name="T3" fmla="*/ 1220703125 h 768"/>
                    <a:gd name="T4" fmla="*/ 1308593750 w 769"/>
                    <a:gd name="T5" fmla="*/ 2147483646 h 768"/>
                    <a:gd name="T6" fmla="*/ 2147483646 w 769"/>
                    <a:gd name="T7" fmla="*/ 2147483646 h 768"/>
                    <a:gd name="T8" fmla="*/ 2147483646 w 769"/>
                    <a:gd name="T9" fmla="*/ 2147483646 h 768"/>
                    <a:gd name="T10" fmla="*/ 2147483646 w 769"/>
                    <a:gd name="T11" fmla="*/ 1220703125 h 768"/>
                    <a:gd name="T12" fmla="*/ 2147483646 w 769"/>
                    <a:gd name="T13" fmla="*/ 0 h 76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8" name="Google Shape;4461;p27"/>
                <p:cNvSpPr>
                  <a:spLocks/>
                </p:cNvSpPr>
                <p:nvPr/>
              </p:nvSpPr>
              <p:spPr bwMode="auto">
                <a:xfrm>
                  <a:off x="348375" y="3834025"/>
                  <a:ext cx="17550" cy="15875"/>
                </a:xfrm>
                <a:custGeom>
                  <a:avLst/>
                  <a:gdLst>
                    <a:gd name="T0" fmla="*/ 2147483646 w 702"/>
                    <a:gd name="T1" fmla="*/ 0 h 635"/>
                    <a:gd name="T2" fmla="*/ 1308593750 w 702"/>
                    <a:gd name="T3" fmla="*/ 976562500 h 635"/>
                    <a:gd name="T4" fmla="*/ 1308593750 w 702"/>
                    <a:gd name="T5" fmla="*/ 2147483646 h 635"/>
                    <a:gd name="T6" fmla="*/ 2147483646 w 702"/>
                    <a:gd name="T7" fmla="*/ 2147483646 h 635"/>
                    <a:gd name="T8" fmla="*/ 2147483646 w 702"/>
                    <a:gd name="T9" fmla="*/ 2147483646 h 635"/>
                    <a:gd name="T10" fmla="*/ 2147483646 w 702"/>
                    <a:gd name="T11" fmla="*/ 976562500 h 635"/>
                    <a:gd name="T12" fmla="*/ 2147483646 w 702"/>
                    <a:gd name="T13" fmla="*/ 0 h 6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89" name="Google Shape;4462;p27"/>
                <p:cNvSpPr>
                  <a:spLocks/>
                </p:cNvSpPr>
                <p:nvPr/>
              </p:nvSpPr>
              <p:spPr bwMode="auto">
                <a:xfrm>
                  <a:off x="374225" y="3878850"/>
                  <a:ext cx="16700" cy="15250"/>
                </a:xfrm>
                <a:custGeom>
                  <a:avLst/>
                  <a:gdLst>
                    <a:gd name="T0" fmla="*/ 2147483646 w 668"/>
                    <a:gd name="T1" fmla="*/ 0 h 610"/>
                    <a:gd name="T2" fmla="*/ 1308593750 w 668"/>
                    <a:gd name="T3" fmla="*/ 732421875 h 610"/>
                    <a:gd name="T4" fmla="*/ 1308593750 w 668"/>
                    <a:gd name="T5" fmla="*/ 2147483646 h 610"/>
                    <a:gd name="T6" fmla="*/ 2147483646 w 668"/>
                    <a:gd name="T7" fmla="*/ 2147483646 h 610"/>
                    <a:gd name="T8" fmla="*/ 2147483646 w 668"/>
                    <a:gd name="T9" fmla="*/ 2147483646 h 610"/>
                    <a:gd name="T10" fmla="*/ 2147483646 w 668"/>
                    <a:gd name="T11" fmla="*/ 732421875 h 610"/>
                    <a:gd name="T12" fmla="*/ 2147483646 w 668"/>
                    <a:gd name="T13" fmla="*/ 0 h 6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0" name="Google Shape;4463;p27"/>
                <p:cNvSpPr>
                  <a:spLocks/>
                </p:cNvSpPr>
                <p:nvPr/>
              </p:nvSpPr>
              <p:spPr bwMode="auto">
                <a:xfrm>
                  <a:off x="348375" y="3877375"/>
                  <a:ext cx="13375" cy="13575"/>
                </a:xfrm>
                <a:custGeom>
                  <a:avLst/>
                  <a:gdLst>
                    <a:gd name="T0" fmla="*/ 2147483646 w 535"/>
                    <a:gd name="T1" fmla="*/ 9765625 h 543"/>
                    <a:gd name="T2" fmla="*/ 986328125 w 535"/>
                    <a:gd name="T3" fmla="*/ 986328125 h 543"/>
                    <a:gd name="T4" fmla="*/ 986328125 w 535"/>
                    <a:gd name="T5" fmla="*/ 2147483646 h 543"/>
                    <a:gd name="T6" fmla="*/ 2147483646 w 535"/>
                    <a:gd name="T7" fmla="*/ 2147483646 h 543"/>
                    <a:gd name="T8" fmla="*/ 2147483646 w 535"/>
                    <a:gd name="T9" fmla="*/ 2147483646 h 543"/>
                    <a:gd name="T10" fmla="*/ 2147483646 w 535"/>
                    <a:gd name="T11" fmla="*/ 986328125 h 543"/>
                    <a:gd name="T12" fmla="*/ 2147483646 w 535"/>
                    <a:gd name="T13" fmla="*/ 9765625 h 5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1" name="Google Shape;4464;p27"/>
                <p:cNvSpPr>
                  <a:spLocks/>
                </p:cNvSpPr>
                <p:nvPr/>
              </p:nvSpPr>
              <p:spPr bwMode="auto">
                <a:xfrm>
                  <a:off x="346700" y="3909700"/>
                  <a:ext cx="12550" cy="11500"/>
                </a:xfrm>
                <a:custGeom>
                  <a:avLst/>
                  <a:gdLst>
                    <a:gd name="T0" fmla="*/ 2147483646 w 502"/>
                    <a:gd name="T1" fmla="*/ 0 h 460"/>
                    <a:gd name="T2" fmla="*/ 664062500 w 502"/>
                    <a:gd name="T3" fmla="*/ 742187500 h 460"/>
                    <a:gd name="T4" fmla="*/ 664062500 w 502"/>
                    <a:gd name="T5" fmla="*/ 2147483646 h 460"/>
                    <a:gd name="T6" fmla="*/ 2147483646 w 502"/>
                    <a:gd name="T7" fmla="*/ 2147483646 h 460"/>
                    <a:gd name="T8" fmla="*/ 2147483646 w 502"/>
                    <a:gd name="T9" fmla="*/ 2147483646 h 460"/>
                    <a:gd name="T10" fmla="*/ 2147483646 w 502"/>
                    <a:gd name="T11" fmla="*/ 742187500 h 460"/>
                    <a:gd name="T12" fmla="*/ 2147483646 w 502"/>
                    <a:gd name="T13" fmla="*/ 0 h 46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2" name="Google Shape;4465;p27"/>
                <p:cNvSpPr>
                  <a:spLocks/>
                </p:cNvSpPr>
                <p:nvPr/>
              </p:nvSpPr>
              <p:spPr bwMode="auto">
                <a:xfrm>
                  <a:off x="300850" y="3927425"/>
                  <a:ext cx="18375" cy="17525"/>
                </a:xfrm>
                <a:custGeom>
                  <a:avLst/>
                  <a:gdLst>
                    <a:gd name="T0" fmla="*/ 2147483646 w 735"/>
                    <a:gd name="T1" fmla="*/ 0 h 701"/>
                    <a:gd name="T2" fmla="*/ 976562500 w 735"/>
                    <a:gd name="T3" fmla="*/ 976562500 h 701"/>
                    <a:gd name="T4" fmla="*/ 976562500 w 735"/>
                    <a:gd name="T5" fmla="*/ 2147483646 h 701"/>
                    <a:gd name="T6" fmla="*/ 2147483646 w 735"/>
                    <a:gd name="T7" fmla="*/ 2147483646 h 701"/>
                    <a:gd name="T8" fmla="*/ 2147483646 w 735"/>
                    <a:gd name="T9" fmla="*/ 2147483646 h 701"/>
                    <a:gd name="T10" fmla="*/ 2147483646 w 735"/>
                    <a:gd name="T11" fmla="*/ 976562500 h 701"/>
                    <a:gd name="T12" fmla="*/ 2147483646 w 735"/>
                    <a:gd name="T13" fmla="*/ 0 h 70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3" name="Google Shape;4466;p27"/>
                <p:cNvSpPr>
                  <a:spLocks/>
                </p:cNvSpPr>
                <p:nvPr/>
              </p:nvSpPr>
              <p:spPr bwMode="auto">
                <a:xfrm>
                  <a:off x="388400" y="3820050"/>
                  <a:ext cx="5875" cy="5450"/>
                </a:xfrm>
                <a:custGeom>
                  <a:avLst/>
                  <a:gdLst>
                    <a:gd name="T0" fmla="*/ 1025390625 w 235"/>
                    <a:gd name="T1" fmla="*/ 9765625 h 218"/>
                    <a:gd name="T2" fmla="*/ 332031250 w 235"/>
                    <a:gd name="T3" fmla="*/ 253906250 h 218"/>
                    <a:gd name="T4" fmla="*/ 332031250 w 235"/>
                    <a:gd name="T5" fmla="*/ 1875000000 h 218"/>
                    <a:gd name="T6" fmla="*/ 1025390625 w 235"/>
                    <a:gd name="T7" fmla="*/ 2119140625 h 218"/>
                    <a:gd name="T8" fmla="*/ 1962890625 w 235"/>
                    <a:gd name="T9" fmla="*/ 1875000000 h 218"/>
                    <a:gd name="T10" fmla="*/ 1962890625 w 235"/>
                    <a:gd name="T11" fmla="*/ 253906250 h 218"/>
                    <a:gd name="T12" fmla="*/ 1025390625 w 235"/>
                    <a:gd name="T13" fmla="*/ 9765625 h 2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4" name="Google Shape;4467;p27"/>
                <p:cNvSpPr>
                  <a:spLocks/>
                </p:cNvSpPr>
                <p:nvPr/>
              </p:nvSpPr>
              <p:spPr bwMode="auto">
                <a:xfrm>
                  <a:off x="390900" y="3762725"/>
                  <a:ext cx="11700" cy="10650"/>
                </a:xfrm>
                <a:custGeom>
                  <a:avLst/>
                  <a:gdLst>
                    <a:gd name="T0" fmla="*/ 2147483646 w 468"/>
                    <a:gd name="T1" fmla="*/ 0 h 426"/>
                    <a:gd name="T2" fmla="*/ 986328125 w 468"/>
                    <a:gd name="T3" fmla="*/ 488281250 h 426"/>
                    <a:gd name="T4" fmla="*/ 986328125 w 468"/>
                    <a:gd name="T5" fmla="*/ 2147483646 h 426"/>
                    <a:gd name="T6" fmla="*/ 2147483646 w 468"/>
                    <a:gd name="T7" fmla="*/ 2147483646 h 426"/>
                    <a:gd name="T8" fmla="*/ 2147483646 w 468"/>
                    <a:gd name="T9" fmla="*/ 2147483646 h 426"/>
                    <a:gd name="T10" fmla="*/ 2147483646 w 468"/>
                    <a:gd name="T11" fmla="*/ 488281250 h 426"/>
                    <a:gd name="T12" fmla="*/ 2147483646 w 468"/>
                    <a:gd name="T13" fmla="*/ 0 h 4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5" name="Google Shape;4468;p27"/>
                <p:cNvSpPr>
                  <a:spLocks/>
                </p:cNvSpPr>
                <p:nvPr/>
              </p:nvSpPr>
              <p:spPr bwMode="auto">
                <a:xfrm>
                  <a:off x="248300" y="4059800"/>
                  <a:ext cx="12550" cy="11500"/>
                </a:xfrm>
                <a:custGeom>
                  <a:avLst/>
                  <a:gdLst>
                    <a:gd name="T0" fmla="*/ 2147483646 w 502"/>
                    <a:gd name="T1" fmla="*/ 9765625 h 460"/>
                    <a:gd name="T2" fmla="*/ 986328125 w 502"/>
                    <a:gd name="T3" fmla="*/ 742187500 h 460"/>
                    <a:gd name="T4" fmla="*/ 986328125 w 502"/>
                    <a:gd name="T5" fmla="*/ 2147483646 h 460"/>
                    <a:gd name="T6" fmla="*/ 2147483646 w 502"/>
                    <a:gd name="T7" fmla="*/ 2147483646 h 460"/>
                    <a:gd name="T8" fmla="*/ 2147483646 w 502"/>
                    <a:gd name="T9" fmla="*/ 2147483646 h 460"/>
                    <a:gd name="T10" fmla="*/ 2147483646 w 502"/>
                    <a:gd name="T11" fmla="*/ 742187500 h 460"/>
                    <a:gd name="T12" fmla="*/ 2147483646 w 502"/>
                    <a:gd name="T13" fmla="*/ 9765625 h 46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6" name="Google Shape;4469;p27"/>
                <p:cNvSpPr>
                  <a:spLocks/>
                </p:cNvSpPr>
                <p:nvPr/>
              </p:nvSpPr>
              <p:spPr bwMode="auto">
                <a:xfrm>
                  <a:off x="286675" y="4025400"/>
                  <a:ext cx="7525" cy="7750"/>
                </a:xfrm>
                <a:custGeom>
                  <a:avLst/>
                  <a:gdLst>
                    <a:gd name="T0" fmla="*/ 1630859375 w 301"/>
                    <a:gd name="T1" fmla="*/ 9765625 h 310"/>
                    <a:gd name="T2" fmla="*/ 654296875 w 301"/>
                    <a:gd name="T3" fmla="*/ 498046875 h 310"/>
                    <a:gd name="T4" fmla="*/ 654296875 w 301"/>
                    <a:gd name="T5" fmla="*/ 2147483646 h 310"/>
                    <a:gd name="T6" fmla="*/ 1386718750 w 301"/>
                    <a:gd name="T7" fmla="*/ 2147483646 h 310"/>
                    <a:gd name="T8" fmla="*/ 2147483646 w 301"/>
                    <a:gd name="T9" fmla="*/ 2147483646 h 310"/>
                    <a:gd name="T10" fmla="*/ 2147483646 w 301"/>
                    <a:gd name="T11" fmla="*/ 498046875 h 310"/>
                    <a:gd name="T12" fmla="*/ 1630859375 w 301"/>
                    <a:gd name="T13" fmla="*/ 9765625 h 3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7" name="Google Shape;4470;p27"/>
                <p:cNvSpPr>
                  <a:spLocks/>
                </p:cNvSpPr>
                <p:nvPr/>
              </p:nvSpPr>
              <p:spPr bwMode="auto">
                <a:xfrm>
                  <a:off x="306675" y="4058550"/>
                  <a:ext cx="10875" cy="8575"/>
                </a:xfrm>
                <a:custGeom>
                  <a:avLst/>
                  <a:gdLst>
                    <a:gd name="T0" fmla="*/ 2147483646 w 435"/>
                    <a:gd name="T1" fmla="*/ 9765625 h 343"/>
                    <a:gd name="T2" fmla="*/ 986328125 w 435"/>
                    <a:gd name="T3" fmla="*/ 253906250 h 343"/>
                    <a:gd name="T4" fmla="*/ 986328125 w 435"/>
                    <a:gd name="T5" fmla="*/ 2147483646 h 343"/>
                    <a:gd name="T6" fmla="*/ 2128906250 w 435"/>
                    <a:gd name="T7" fmla="*/ 2147483646 h 343"/>
                    <a:gd name="T8" fmla="*/ 2147483646 w 435"/>
                    <a:gd name="T9" fmla="*/ 2147483646 h 343"/>
                    <a:gd name="T10" fmla="*/ 2147483646 w 435"/>
                    <a:gd name="T11" fmla="*/ 253906250 h 343"/>
                    <a:gd name="T12" fmla="*/ 2147483646 w 435"/>
                    <a:gd name="T13" fmla="*/ 9765625 h 3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8" name="Google Shape;4471;p27"/>
                <p:cNvSpPr>
                  <a:spLocks/>
                </p:cNvSpPr>
                <p:nvPr/>
              </p:nvSpPr>
              <p:spPr bwMode="auto">
                <a:xfrm>
                  <a:off x="231625" y="4098175"/>
                  <a:ext cx="13375" cy="12325"/>
                </a:xfrm>
                <a:custGeom>
                  <a:avLst/>
                  <a:gdLst>
                    <a:gd name="T0" fmla="*/ 2147483646 w 535"/>
                    <a:gd name="T1" fmla="*/ 0 h 493"/>
                    <a:gd name="T2" fmla="*/ 986328125 w 535"/>
                    <a:gd name="T3" fmla="*/ 732421875 h 493"/>
                    <a:gd name="T4" fmla="*/ 986328125 w 535"/>
                    <a:gd name="T5" fmla="*/ 2147483646 h 493"/>
                    <a:gd name="T6" fmla="*/ 2147483646 w 535"/>
                    <a:gd name="T7" fmla="*/ 2147483646 h 493"/>
                    <a:gd name="T8" fmla="*/ 2147483646 w 535"/>
                    <a:gd name="T9" fmla="*/ 2147483646 h 493"/>
                    <a:gd name="T10" fmla="*/ 2147483646 w 535"/>
                    <a:gd name="T11" fmla="*/ 732421875 h 493"/>
                    <a:gd name="T12" fmla="*/ 2147483646 w 535"/>
                    <a:gd name="T13" fmla="*/ 0 h 4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99" name="Google Shape;4472;p27"/>
                <p:cNvSpPr>
                  <a:spLocks/>
                </p:cNvSpPr>
                <p:nvPr/>
              </p:nvSpPr>
              <p:spPr bwMode="auto">
                <a:xfrm>
                  <a:off x="448450" y="3992475"/>
                  <a:ext cx="25" cy="25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0" name="Google Shape;4473;p27"/>
                <p:cNvSpPr>
                  <a:spLocks/>
                </p:cNvSpPr>
                <p:nvPr/>
              </p:nvSpPr>
              <p:spPr bwMode="auto"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1" name="Google Shape;4474;p27"/>
                <p:cNvSpPr>
                  <a:spLocks/>
                </p:cNvSpPr>
                <p:nvPr/>
              </p:nvSpPr>
              <p:spPr bwMode="auto">
                <a:xfrm>
                  <a:off x="460125" y="4283500"/>
                  <a:ext cx="25" cy="25"/>
                </a:xfrm>
                <a:custGeom>
                  <a:avLst/>
                  <a:gdLst>
                    <a:gd name="T0" fmla="*/ 0 w 1"/>
                    <a:gd name="T1" fmla="*/ 9765625 h 1"/>
                    <a:gd name="T2" fmla="*/ 0 w 1"/>
                    <a:gd name="T3" fmla="*/ 9765625 h 1"/>
                    <a:gd name="T4" fmla="*/ 0 w 1"/>
                    <a:gd name="T5" fmla="*/ 9765625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02" name="Google Shape;4475;p27"/>
                <p:cNvSpPr>
                  <a:spLocks/>
                </p:cNvSpPr>
                <p:nvPr/>
              </p:nvSpPr>
              <p:spPr bwMode="auto">
                <a:xfrm>
                  <a:off x="485975" y="4307700"/>
                  <a:ext cx="25" cy="25"/>
                </a:xfrm>
                <a:custGeom>
                  <a:avLst/>
                  <a:gdLst>
                    <a:gd name="T0" fmla="*/ 9765625 w 1"/>
                    <a:gd name="T1" fmla="*/ 0 h 1"/>
                    <a:gd name="T2" fmla="*/ 9765625 w 1"/>
                    <a:gd name="T3" fmla="*/ 0 h 1"/>
                    <a:gd name="T4" fmla="*/ 9765625 w 1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5" name="Google Shape;4476;p27"/>
              <p:cNvGrpSpPr>
                <a:grpSpLocks/>
              </p:cNvGrpSpPr>
              <p:nvPr/>
            </p:nvGrpSpPr>
            <p:grpSpPr bwMode="auto"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" name="Google Shape;4477;p27"/>
                <p:cNvSpPr>
                  <a:spLocks/>
                </p:cNvSpPr>
                <p:nvPr/>
              </p:nvSpPr>
              <p:spPr bwMode="auto">
                <a:xfrm>
                  <a:off x="178250" y="4721325"/>
                  <a:ext cx="244375" cy="351100"/>
                </a:xfrm>
                <a:custGeom>
                  <a:avLst/>
                  <a:gdLst>
                    <a:gd name="T0" fmla="*/ 2147483646 w 9775"/>
                    <a:gd name="T1" fmla="*/ 0 h 14044"/>
                    <a:gd name="T2" fmla="*/ 1308593750 w 9775"/>
                    <a:gd name="T3" fmla="*/ 654296875 h 14044"/>
                    <a:gd name="T4" fmla="*/ 654296875 w 9775"/>
                    <a:gd name="T5" fmla="*/ 2147483646 h 14044"/>
                    <a:gd name="T6" fmla="*/ 2147483646 w 9775"/>
                    <a:gd name="T7" fmla="*/ 2147483646 h 14044"/>
                    <a:gd name="T8" fmla="*/ 2147483646 w 9775"/>
                    <a:gd name="T9" fmla="*/ 2147483646 h 14044"/>
                    <a:gd name="T10" fmla="*/ 2147483646 w 9775"/>
                    <a:gd name="T11" fmla="*/ 2147483646 h 14044"/>
                    <a:gd name="T12" fmla="*/ 2147483646 w 9775"/>
                    <a:gd name="T13" fmla="*/ 2147483646 h 14044"/>
                    <a:gd name="T14" fmla="*/ 2147483646 w 9775"/>
                    <a:gd name="T15" fmla="*/ 2147483646 h 14044"/>
                    <a:gd name="T16" fmla="*/ 2147483646 w 9775"/>
                    <a:gd name="T17" fmla="*/ 2147483646 h 14044"/>
                    <a:gd name="T18" fmla="*/ 2147483646 w 9775"/>
                    <a:gd name="T19" fmla="*/ 2147483646 h 14044"/>
                    <a:gd name="T20" fmla="*/ 2147483646 w 9775"/>
                    <a:gd name="T21" fmla="*/ 2147483646 h 14044"/>
                    <a:gd name="T22" fmla="*/ 2147483646 w 9775"/>
                    <a:gd name="T23" fmla="*/ 2147483646 h 14044"/>
                    <a:gd name="T24" fmla="*/ 2147483646 w 9775"/>
                    <a:gd name="T25" fmla="*/ 2147483646 h 14044"/>
                    <a:gd name="T26" fmla="*/ 2147483646 w 9775"/>
                    <a:gd name="T27" fmla="*/ 2147483646 h 14044"/>
                    <a:gd name="T28" fmla="*/ 2147483646 w 9775"/>
                    <a:gd name="T29" fmla="*/ 2147483646 h 14044"/>
                    <a:gd name="T30" fmla="*/ 2147483646 w 9775"/>
                    <a:gd name="T31" fmla="*/ 2147483646 h 14044"/>
                    <a:gd name="T32" fmla="*/ 2147483646 w 9775"/>
                    <a:gd name="T33" fmla="*/ 2147483646 h 14044"/>
                    <a:gd name="T34" fmla="*/ 2147483646 w 9775"/>
                    <a:gd name="T35" fmla="*/ 2147483646 h 14044"/>
                    <a:gd name="T36" fmla="*/ 2147483646 w 9775"/>
                    <a:gd name="T37" fmla="*/ 2147483646 h 14044"/>
                    <a:gd name="T38" fmla="*/ 2147483646 w 9775"/>
                    <a:gd name="T39" fmla="*/ 2147483646 h 14044"/>
                    <a:gd name="T40" fmla="*/ 2147483646 w 9775"/>
                    <a:gd name="T41" fmla="*/ 2147483646 h 14044"/>
                    <a:gd name="T42" fmla="*/ 2147483646 w 9775"/>
                    <a:gd name="T43" fmla="*/ 332031250 h 14044"/>
                    <a:gd name="T44" fmla="*/ 2147483646 w 9775"/>
                    <a:gd name="T45" fmla="*/ 0 h 1404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5" name="Google Shape;4478;p27"/>
                <p:cNvSpPr>
                  <a:spLocks/>
                </p:cNvSpPr>
                <p:nvPr/>
              </p:nvSpPr>
              <p:spPr bwMode="auto">
                <a:xfrm>
                  <a:off x="192425" y="4737650"/>
                  <a:ext cx="214350" cy="319650"/>
                </a:xfrm>
                <a:custGeom>
                  <a:avLst/>
                  <a:gdLst>
                    <a:gd name="T0" fmla="*/ 1259765625 w 8574"/>
                    <a:gd name="T1" fmla="*/ 9765625 h 12786"/>
                    <a:gd name="T2" fmla="*/ 332031250 w 8574"/>
                    <a:gd name="T3" fmla="*/ 468750000 h 12786"/>
                    <a:gd name="T4" fmla="*/ 664062500 w 8574"/>
                    <a:gd name="T5" fmla="*/ 2147483646 h 12786"/>
                    <a:gd name="T6" fmla="*/ 2147483646 w 8574"/>
                    <a:gd name="T7" fmla="*/ 2147483646 h 12786"/>
                    <a:gd name="T8" fmla="*/ 2147483646 w 8574"/>
                    <a:gd name="T9" fmla="*/ 2147483646 h 12786"/>
                    <a:gd name="T10" fmla="*/ 2147483646 w 8574"/>
                    <a:gd name="T11" fmla="*/ 2147483646 h 12786"/>
                    <a:gd name="T12" fmla="*/ 2147483646 w 8574"/>
                    <a:gd name="T13" fmla="*/ 2147483646 h 12786"/>
                    <a:gd name="T14" fmla="*/ 2147483646 w 8574"/>
                    <a:gd name="T15" fmla="*/ 2147483646 h 12786"/>
                    <a:gd name="T16" fmla="*/ 2147483646 w 8574"/>
                    <a:gd name="T17" fmla="*/ 2147483646 h 12786"/>
                    <a:gd name="T18" fmla="*/ 2147483646 w 8574"/>
                    <a:gd name="T19" fmla="*/ 2147483646 h 12786"/>
                    <a:gd name="T20" fmla="*/ 2147483646 w 8574"/>
                    <a:gd name="T21" fmla="*/ 2147483646 h 12786"/>
                    <a:gd name="T22" fmla="*/ 2147483646 w 8574"/>
                    <a:gd name="T23" fmla="*/ 2147483646 h 12786"/>
                    <a:gd name="T24" fmla="*/ 2147483646 w 8574"/>
                    <a:gd name="T25" fmla="*/ 2147483646 h 12786"/>
                    <a:gd name="T26" fmla="*/ 2147483646 w 8574"/>
                    <a:gd name="T27" fmla="*/ 2147483646 h 12786"/>
                    <a:gd name="T28" fmla="*/ 2147483646 w 8574"/>
                    <a:gd name="T29" fmla="*/ 2147483646 h 12786"/>
                    <a:gd name="T30" fmla="*/ 2147483646 w 8574"/>
                    <a:gd name="T31" fmla="*/ 2147483646 h 12786"/>
                    <a:gd name="T32" fmla="*/ 2147483646 w 8574"/>
                    <a:gd name="T33" fmla="*/ 2147483646 h 12786"/>
                    <a:gd name="T34" fmla="*/ 2147483646 w 8574"/>
                    <a:gd name="T35" fmla="*/ 2147483646 h 12786"/>
                    <a:gd name="T36" fmla="*/ 2147483646 w 8574"/>
                    <a:gd name="T37" fmla="*/ 468750000 h 12786"/>
                    <a:gd name="T38" fmla="*/ 1962890625 w 8574"/>
                    <a:gd name="T39" fmla="*/ 146484375 h 12786"/>
                    <a:gd name="T40" fmla="*/ 1259765625 w 8574"/>
                    <a:gd name="T41" fmla="*/ 9765625 h 1278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" name="Google Shape;4479;p27"/>
                <p:cNvSpPr>
                  <a:spLocks/>
                </p:cNvSpPr>
                <p:nvPr/>
              </p:nvSpPr>
              <p:spPr bwMode="auto">
                <a:xfrm>
                  <a:off x="375900" y="4943150"/>
                  <a:ext cx="6700" cy="70075"/>
                </a:xfrm>
                <a:custGeom>
                  <a:avLst/>
                  <a:gdLst>
                    <a:gd name="T0" fmla="*/ 654296875 w 268"/>
                    <a:gd name="T1" fmla="*/ 0 h 2803"/>
                    <a:gd name="T2" fmla="*/ 332031250 w 268"/>
                    <a:gd name="T3" fmla="*/ 976562500 h 2803"/>
                    <a:gd name="T4" fmla="*/ 654296875 w 268"/>
                    <a:gd name="T5" fmla="*/ 2147483646 h 2803"/>
                    <a:gd name="T6" fmla="*/ 332031250 w 268"/>
                    <a:gd name="T7" fmla="*/ 2147483646 h 2803"/>
                    <a:gd name="T8" fmla="*/ 0 w 268"/>
                    <a:gd name="T9" fmla="*/ 2147483646 h 2803"/>
                    <a:gd name="T10" fmla="*/ 976562500 w 268"/>
                    <a:gd name="T11" fmla="*/ 2147483646 h 2803"/>
                    <a:gd name="T12" fmla="*/ 1962890625 w 268"/>
                    <a:gd name="T13" fmla="*/ 2147483646 h 2803"/>
                    <a:gd name="T14" fmla="*/ 2147483646 w 268"/>
                    <a:gd name="T15" fmla="*/ 2147483646 h 2803"/>
                    <a:gd name="T16" fmla="*/ 2147483646 w 268"/>
                    <a:gd name="T17" fmla="*/ 2147483646 h 2803"/>
                    <a:gd name="T18" fmla="*/ 2147483646 w 268"/>
                    <a:gd name="T19" fmla="*/ 2147483646 h 2803"/>
                    <a:gd name="T20" fmla="*/ 1962890625 w 268"/>
                    <a:gd name="T21" fmla="*/ 1308593750 h 2803"/>
                    <a:gd name="T22" fmla="*/ 1308593750 w 268"/>
                    <a:gd name="T23" fmla="*/ 332031250 h 2803"/>
                    <a:gd name="T24" fmla="*/ 654296875 w 268"/>
                    <a:gd name="T25" fmla="*/ 0 h 280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" name="Google Shape;4480;p27"/>
                <p:cNvSpPr>
                  <a:spLocks/>
                </p:cNvSpPr>
                <p:nvPr/>
              </p:nvSpPr>
              <p:spPr bwMode="auto">
                <a:xfrm>
                  <a:off x="340050" y="4880575"/>
                  <a:ext cx="10850" cy="71775"/>
                </a:xfrm>
                <a:custGeom>
                  <a:avLst/>
                  <a:gdLst>
                    <a:gd name="T0" fmla="*/ 2128906250 w 434"/>
                    <a:gd name="T1" fmla="*/ 0 h 2871"/>
                    <a:gd name="T2" fmla="*/ 1630859375 w 434"/>
                    <a:gd name="T3" fmla="*/ 996093750 h 2871"/>
                    <a:gd name="T4" fmla="*/ 1630859375 w 434"/>
                    <a:gd name="T5" fmla="*/ 2147483646 h 2871"/>
                    <a:gd name="T6" fmla="*/ 1298828125 w 434"/>
                    <a:gd name="T7" fmla="*/ 2147483646 h 2871"/>
                    <a:gd name="T8" fmla="*/ 322265625 w 434"/>
                    <a:gd name="T9" fmla="*/ 2147483646 h 2871"/>
                    <a:gd name="T10" fmla="*/ 0 w 434"/>
                    <a:gd name="T11" fmla="*/ 2147483646 h 2871"/>
                    <a:gd name="T12" fmla="*/ 322265625 w 434"/>
                    <a:gd name="T13" fmla="*/ 2147483646 h 2871"/>
                    <a:gd name="T14" fmla="*/ 1298828125 w 434"/>
                    <a:gd name="T15" fmla="*/ 2147483646 h 2871"/>
                    <a:gd name="T16" fmla="*/ 2147483646 w 434"/>
                    <a:gd name="T17" fmla="*/ 2147483646 h 2871"/>
                    <a:gd name="T18" fmla="*/ 2147483646 w 434"/>
                    <a:gd name="T19" fmla="*/ 2147483646 h 2871"/>
                    <a:gd name="T20" fmla="*/ 2147483646 w 434"/>
                    <a:gd name="T21" fmla="*/ 2147483646 h 2871"/>
                    <a:gd name="T22" fmla="*/ 2147483646 w 434"/>
                    <a:gd name="T23" fmla="*/ 2147483646 h 2871"/>
                    <a:gd name="T24" fmla="*/ 2147483646 w 434"/>
                    <a:gd name="T25" fmla="*/ 1318359375 h 2871"/>
                    <a:gd name="T26" fmla="*/ 2147483646 w 434"/>
                    <a:gd name="T27" fmla="*/ 341796875 h 2871"/>
                    <a:gd name="T28" fmla="*/ 2128906250 w 434"/>
                    <a:gd name="T29" fmla="*/ 0 h 287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" name="Google Shape;4481;p27"/>
                <p:cNvSpPr>
                  <a:spLocks/>
                </p:cNvSpPr>
                <p:nvPr/>
              </p:nvSpPr>
              <p:spPr bwMode="auto">
                <a:xfrm>
                  <a:off x="300850" y="4812225"/>
                  <a:ext cx="5850" cy="55050"/>
                </a:xfrm>
                <a:custGeom>
                  <a:avLst/>
                  <a:gdLst>
                    <a:gd name="T0" fmla="*/ 654296875 w 234"/>
                    <a:gd name="T1" fmla="*/ 0 h 2202"/>
                    <a:gd name="T2" fmla="*/ 0 w 234"/>
                    <a:gd name="T3" fmla="*/ 976562500 h 2202"/>
                    <a:gd name="T4" fmla="*/ 332031250 w 234"/>
                    <a:gd name="T5" fmla="*/ 2147483646 h 2202"/>
                    <a:gd name="T6" fmla="*/ 0 w 234"/>
                    <a:gd name="T7" fmla="*/ 2147483646 h 2202"/>
                    <a:gd name="T8" fmla="*/ 332031250 w 234"/>
                    <a:gd name="T9" fmla="*/ 2147483646 h 2202"/>
                    <a:gd name="T10" fmla="*/ 976562500 w 234"/>
                    <a:gd name="T11" fmla="*/ 2147483646 h 2202"/>
                    <a:gd name="T12" fmla="*/ 2147483646 w 234"/>
                    <a:gd name="T13" fmla="*/ 2147483646 h 2202"/>
                    <a:gd name="T14" fmla="*/ 2147483646 w 234"/>
                    <a:gd name="T15" fmla="*/ 2147483646 h 2202"/>
                    <a:gd name="T16" fmla="*/ 1630859375 w 234"/>
                    <a:gd name="T17" fmla="*/ 332031250 h 2202"/>
                    <a:gd name="T18" fmla="*/ 654296875 w 234"/>
                    <a:gd name="T19" fmla="*/ 0 h 220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" name="Google Shape;4482;p27"/>
                <p:cNvSpPr>
                  <a:spLocks/>
                </p:cNvSpPr>
                <p:nvPr/>
              </p:nvSpPr>
              <p:spPr bwMode="auto">
                <a:xfrm>
                  <a:off x="251650" y="4762725"/>
                  <a:ext cx="10850" cy="38675"/>
                </a:xfrm>
                <a:custGeom>
                  <a:avLst/>
                  <a:gdLst>
                    <a:gd name="T0" fmla="*/ 1250000000 w 434"/>
                    <a:gd name="T1" fmla="*/ 0 h 1547"/>
                    <a:gd name="T2" fmla="*/ 654296875 w 434"/>
                    <a:gd name="T3" fmla="*/ 117187500 h 1547"/>
                    <a:gd name="T4" fmla="*/ 0 w 434"/>
                    <a:gd name="T5" fmla="*/ 1748046875 h 1547"/>
                    <a:gd name="T6" fmla="*/ 976562500 w 434"/>
                    <a:gd name="T7" fmla="*/ 2147483646 h 1547"/>
                    <a:gd name="T8" fmla="*/ 976562500 w 434"/>
                    <a:gd name="T9" fmla="*/ 2147483646 h 1547"/>
                    <a:gd name="T10" fmla="*/ 1630859375 w 434"/>
                    <a:gd name="T11" fmla="*/ 2147483646 h 1547"/>
                    <a:gd name="T12" fmla="*/ 2147483646 w 434"/>
                    <a:gd name="T13" fmla="*/ 2147483646 h 1547"/>
                    <a:gd name="T14" fmla="*/ 2147483646 w 434"/>
                    <a:gd name="T15" fmla="*/ 2147483646 h 1547"/>
                    <a:gd name="T16" fmla="*/ 2147483646 w 434"/>
                    <a:gd name="T17" fmla="*/ 2147483646 h 1547"/>
                    <a:gd name="T18" fmla="*/ 2147483646 w 434"/>
                    <a:gd name="T19" fmla="*/ 1425781250 h 1547"/>
                    <a:gd name="T20" fmla="*/ 1250000000 w 434"/>
                    <a:gd name="T21" fmla="*/ 0 h 154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0" name="Google Shape;4483;p27"/>
                <p:cNvSpPr>
                  <a:spLocks/>
                </p:cNvSpPr>
                <p:nvPr/>
              </p:nvSpPr>
              <p:spPr bwMode="auto">
                <a:xfrm>
                  <a:off x="202450" y="4775400"/>
                  <a:ext cx="54225" cy="22675"/>
                </a:xfrm>
                <a:custGeom>
                  <a:avLst/>
                  <a:gdLst>
                    <a:gd name="T0" fmla="*/ 986328125 w 2169"/>
                    <a:gd name="T1" fmla="*/ 0 h 907"/>
                    <a:gd name="T2" fmla="*/ 322265625 w 2169"/>
                    <a:gd name="T3" fmla="*/ 380859375 h 907"/>
                    <a:gd name="T4" fmla="*/ 322265625 w 2169"/>
                    <a:gd name="T5" fmla="*/ 1679687500 h 907"/>
                    <a:gd name="T6" fmla="*/ 976562500 w 2169"/>
                    <a:gd name="T7" fmla="*/ 2147483646 h 907"/>
                    <a:gd name="T8" fmla="*/ 2147483646 w 2169"/>
                    <a:gd name="T9" fmla="*/ 2147483646 h 907"/>
                    <a:gd name="T10" fmla="*/ 2147483646 w 2169"/>
                    <a:gd name="T11" fmla="*/ 2147483646 h 907"/>
                    <a:gd name="T12" fmla="*/ 2147483646 w 2169"/>
                    <a:gd name="T13" fmla="*/ 2147483646 h 907"/>
                    <a:gd name="T14" fmla="*/ 2147483646 w 2169"/>
                    <a:gd name="T15" fmla="*/ 2147483646 h 907"/>
                    <a:gd name="T16" fmla="*/ 2147483646 w 2169"/>
                    <a:gd name="T17" fmla="*/ 2147483646 h 907"/>
                    <a:gd name="T18" fmla="*/ 2147483646 w 2169"/>
                    <a:gd name="T19" fmla="*/ 2147483646 h 907"/>
                    <a:gd name="T20" fmla="*/ 2147483646 w 2169"/>
                    <a:gd name="T21" fmla="*/ 2147483646 h 907"/>
                    <a:gd name="T22" fmla="*/ 1953125000 w 2169"/>
                    <a:gd name="T23" fmla="*/ 380859375 h 907"/>
                    <a:gd name="T24" fmla="*/ 1630859375 w 2169"/>
                    <a:gd name="T25" fmla="*/ 380859375 h 907"/>
                    <a:gd name="T26" fmla="*/ 986328125 w 2169"/>
                    <a:gd name="T27" fmla="*/ 0 h 90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1" name="Google Shape;4484;p27"/>
                <p:cNvSpPr>
                  <a:spLocks/>
                </p:cNvSpPr>
                <p:nvPr/>
              </p:nvSpPr>
              <p:spPr bwMode="auto">
                <a:xfrm>
                  <a:off x="217450" y="4837250"/>
                  <a:ext cx="90100" cy="35875"/>
                </a:xfrm>
                <a:custGeom>
                  <a:avLst/>
                  <a:gdLst>
                    <a:gd name="T0" fmla="*/ 1962890625 w 3604"/>
                    <a:gd name="T1" fmla="*/ 0 h 1435"/>
                    <a:gd name="T2" fmla="*/ 332031250 w 3604"/>
                    <a:gd name="T3" fmla="*/ 654296875 h 1435"/>
                    <a:gd name="T4" fmla="*/ 654296875 w 3604"/>
                    <a:gd name="T5" fmla="*/ 1953125000 h 1435"/>
                    <a:gd name="T6" fmla="*/ 2147483646 w 3604"/>
                    <a:gd name="T7" fmla="*/ 2147483646 h 1435"/>
                    <a:gd name="T8" fmla="*/ 2147483646 w 3604"/>
                    <a:gd name="T9" fmla="*/ 2147483646 h 1435"/>
                    <a:gd name="T10" fmla="*/ 2147483646 w 3604"/>
                    <a:gd name="T11" fmla="*/ 2147483646 h 1435"/>
                    <a:gd name="T12" fmla="*/ 2147483646 w 3604"/>
                    <a:gd name="T13" fmla="*/ 2147483646 h 1435"/>
                    <a:gd name="T14" fmla="*/ 2147483646 w 3604"/>
                    <a:gd name="T15" fmla="*/ 2147483646 h 1435"/>
                    <a:gd name="T16" fmla="*/ 2147483646 w 3604"/>
                    <a:gd name="T17" fmla="*/ 2147483646 h 1435"/>
                    <a:gd name="T18" fmla="*/ 2147483646 w 3604"/>
                    <a:gd name="T19" fmla="*/ 2147483646 h 1435"/>
                    <a:gd name="T20" fmla="*/ 2147483646 w 3604"/>
                    <a:gd name="T21" fmla="*/ 2147483646 h 1435"/>
                    <a:gd name="T22" fmla="*/ 2147483646 w 3604"/>
                    <a:gd name="T23" fmla="*/ 2147483646 h 1435"/>
                    <a:gd name="T24" fmla="*/ 2147483646 w 3604"/>
                    <a:gd name="T25" fmla="*/ 2147483646 h 1435"/>
                    <a:gd name="T26" fmla="*/ 2147483646 w 3604"/>
                    <a:gd name="T27" fmla="*/ 0 h 1435"/>
                    <a:gd name="T28" fmla="*/ 1962890625 w 3604"/>
                    <a:gd name="T29" fmla="*/ 0 h 143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2" name="Google Shape;4485;p27"/>
                <p:cNvSpPr>
                  <a:spLocks/>
                </p:cNvSpPr>
                <p:nvPr/>
              </p:nvSpPr>
              <p:spPr bwMode="auto">
                <a:xfrm>
                  <a:off x="247475" y="4918475"/>
                  <a:ext cx="91750" cy="33875"/>
                </a:xfrm>
                <a:custGeom>
                  <a:avLst/>
                  <a:gdLst>
                    <a:gd name="T0" fmla="*/ 478515625 w 3670"/>
                    <a:gd name="T1" fmla="*/ 0 h 1355"/>
                    <a:gd name="T2" fmla="*/ 332031250 w 3670"/>
                    <a:gd name="T3" fmla="*/ 195312500 h 1355"/>
                    <a:gd name="T4" fmla="*/ 654296875 w 3670"/>
                    <a:gd name="T5" fmla="*/ 1494140625 h 1355"/>
                    <a:gd name="T6" fmla="*/ 2147483646 w 3670"/>
                    <a:gd name="T7" fmla="*/ 2147483646 h 1355"/>
                    <a:gd name="T8" fmla="*/ 2147483646 w 3670"/>
                    <a:gd name="T9" fmla="*/ 2147483646 h 1355"/>
                    <a:gd name="T10" fmla="*/ 2147483646 w 3670"/>
                    <a:gd name="T11" fmla="*/ 2147483646 h 1355"/>
                    <a:gd name="T12" fmla="*/ 2147483646 w 3670"/>
                    <a:gd name="T13" fmla="*/ 2147483646 h 1355"/>
                    <a:gd name="T14" fmla="*/ 2147483646 w 3670"/>
                    <a:gd name="T15" fmla="*/ 2147483646 h 1355"/>
                    <a:gd name="T16" fmla="*/ 2147483646 w 3670"/>
                    <a:gd name="T17" fmla="*/ 2147483646 h 1355"/>
                    <a:gd name="T18" fmla="*/ 2147483646 w 3670"/>
                    <a:gd name="T19" fmla="*/ 2147483646 h 1355"/>
                    <a:gd name="T20" fmla="*/ 2147483646 w 3670"/>
                    <a:gd name="T21" fmla="*/ 2147483646 h 1355"/>
                    <a:gd name="T22" fmla="*/ 2147483646 w 3670"/>
                    <a:gd name="T23" fmla="*/ 2147483646 h 1355"/>
                    <a:gd name="T24" fmla="*/ 2147483646 w 3670"/>
                    <a:gd name="T25" fmla="*/ 2147483646 h 1355"/>
                    <a:gd name="T26" fmla="*/ 2147483646 w 3670"/>
                    <a:gd name="T27" fmla="*/ 2147483646 h 1355"/>
                    <a:gd name="T28" fmla="*/ 2147483646 w 3670"/>
                    <a:gd name="T29" fmla="*/ 2147483646 h 1355"/>
                    <a:gd name="T30" fmla="*/ 2147483646 w 3670"/>
                    <a:gd name="T31" fmla="*/ 2147483646 h 1355"/>
                    <a:gd name="T32" fmla="*/ 2147483646 w 3670"/>
                    <a:gd name="T33" fmla="*/ 2147483646 h 1355"/>
                    <a:gd name="T34" fmla="*/ 2147483646 w 3670"/>
                    <a:gd name="T35" fmla="*/ 2147483646 h 1355"/>
                    <a:gd name="T36" fmla="*/ 2147483646 w 3670"/>
                    <a:gd name="T37" fmla="*/ 2147483646 h 1355"/>
                    <a:gd name="T38" fmla="*/ 1962890625 w 3670"/>
                    <a:gd name="T39" fmla="*/ 849609375 h 1355"/>
                    <a:gd name="T40" fmla="*/ 1630859375 w 3670"/>
                    <a:gd name="T41" fmla="*/ 849609375 h 1355"/>
                    <a:gd name="T42" fmla="*/ 478515625 w 3670"/>
                    <a:gd name="T43" fmla="*/ 0 h 135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53" name="Google Shape;4486;p27"/>
                <p:cNvSpPr>
                  <a:spLocks/>
                </p:cNvSpPr>
                <p:nvPr/>
              </p:nvSpPr>
              <p:spPr bwMode="auto">
                <a:xfrm>
                  <a:off x="282500" y="4993175"/>
                  <a:ext cx="97600" cy="28375"/>
                </a:xfrm>
                <a:custGeom>
                  <a:avLst/>
                  <a:gdLst>
                    <a:gd name="T0" fmla="*/ 2147483646 w 3904"/>
                    <a:gd name="T1" fmla="*/ 9765625 h 1135"/>
                    <a:gd name="T2" fmla="*/ 654296875 w 3904"/>
                    <a:gd name="T3" fmla="*/ 986328125 h 1135"/>
                    <a:gd name="T4" fmla="*/ 976562500 w 3904"/>
                    <a:gd name="T5" fmla="*/ 1962890625 h 1135"/>
                    <a:gd name="T6" fmla="*/ 2147483646 w 3904"/>
                    <a:gd name="T7" fmla="*/ 2147483646 h 1135"/>
                    <a:gd name="T8" fmla="*/ 2147483646 w 3904"/>
                    <a:gd name="T9" fmla="*/ 2147483646 h 1135"/>
                    <a:gd name="T10" fmla="*/ 2147483646 w 3904"/>
                    <a:gd name="T11" fmla="*/ 2147483646 h 1135"/>
                    <a:gd name="T12" fmla="*/ 2147483646 w 3904"/>
                    <a:gd name="T13" fmla="*/ 2147483646 h 1135"/>
                    <a:gd name="T14" fmla="*/ 2147483646 w 3904"/>
                    <a:gd name="T15" fmla="*/ 2147483646 h 1135"/>
                    <a:gd name="T16" fmla="*/ 2147483646 w 3904"/>
                    <a:gd name="T17" fmla="*/ 2147483646 h 1135"/>
                    <a:gd name="T18" fmla="*/ 2147483646 w 3904"/>
                    <a:gd name="T19" fmla="*/ 2147483646 h 1135"/>
                    <a:gd name="T20" fmla="*/ 2147483646 w 3904"/>
                    <a:gd name="T21" fmla="*/ 2147483646 h 1135"/>
                    <a:gd name="T22" fmla="*/ 2147483646 w 3904"/>
                    <a:gd name="T23" fmla="*/ 2147483646 h 1135"/>
                    <a:gd name="T24" fmla="*/ 2147483646 w 3904"/>
                    <a:gd name="T25" fmla="*/ 2147483646 h 1135"/>
                    <a:gd name="T26" fmla="*/ 2147483646 w 3904"/>
                    <a:gd name="T27" fmla="*/ 2147483646 h 1135"/>
                    <a:gd name="T28" fmla="*/ 2147483646 w 3904"/>
                    <a:gd name="T29" fmla="*/ 2147483646 h 1135"/>
                    <a:gd name="T30" fmla="*/ 2147483646 w 3904"/>
                    <a:gd name="T31" fmla="*/ 986328125 h 1135"/>
                    <a:gd name="T32" fmla="*/ 2147483646 w 3904"/>
                    <a:gd name="T33" fmla="*/ 9765625 h 1135"/>
                    <a:gd name="T34" fmla="*/ 2147483646 w 3904"/>
                    <a:gd name="T35" fmla="*/ 9765625 h 113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lnTo>
                        <a:pt x="234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26" name="Google Shape;4487;p27"/>
              <p:cNvGrpSpPr>
                <a:grpSpLocks/>
              </p:cNvGrpSpPr>
              <p:nvPr/>
            </p:nvGrpSpPr>
            <p:grpSpPr bwMode="auto"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27" name="Google Shape;4488;p27"/>
                <p:cNvSpPr/>
                <p:nvPr/>
              </p:nvSpPr>
              <p:spPr>
                <a:xfrm>
                  <a:off x="603004" y="4392105"/>
                  <a:ext cx="44088" cy="184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8" name="Google Shape;4489;p27"/>
                <p:cNvSpPr/>
                <p:nvPr/>
              </p:nvSpPr>
              <p:spPr>
                <a:xfrm>
                  <a:off x="650926" y="4437150"/>
                  <a:ext cx="99677" cy="18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29" name="Google Shape;4490;p27"/>
                <p:cNvSpPr/>
                <p:nvPr/>
              </p:nvSpPr>
              <p:spPr>
                <a:xfrm>
                  <a:off x="708432" y="4497529"/>
                  <a:ext cx="135139" cy="1648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0" name="Google Shape;4491;p27"/>
                <p:cNvSpPr>
                  <a:spLocks/>
                </p:cNvSpPr>
                <p:nvPr/>
              </p:nvSpPr>
              <p:spPr bwMode="auto">
                <a:xfrm>
                  <a:off x="628575" y="4372750"/>
                  <a:ext cx="28375" cy="28375"/>
                </a:xfrm>
                <a:custGeom>
                  <a:avLst/>
                  <a:gdLst>
                    <a:gd name="T0" fmla="*/ 2147483646 w 1135"/>
                    <a:gd name="T1" fmla="*/ 0 h 1135"/>
                    <a:gd name="T2" fmla="*/ 2147483646 w 1135"/>
                    <a:gd name="T3" fmla="*/ 1298828125 h 1135"/>
                    <a:gd name="T4" fmla="*/ 9765625 w 1135"/>
                    <a:gd name="T5" fmla="*/ 2147483646 h 1135"/>
                    <a:gd name="T6" fmla="*/ 1308593750 w 1135"/>
                    <a:gd name="T7" fmla="*/ 2147483646 h 1135"/>
                    <a:gd name="T8" fmla="*/ 2147483646 w 1135"/>
                    <a:gd name="T9" fmla="*/ 2147483646 h 1135"/>
                    <a:gd name="T10" fmla="*/ 2147483646 w 1135"/>
                    <a:gd name="T11" fmla="*/ 2147483646 h 1135"/>
                    <a:gd name="T12" fmla="*/ 2147483646 w 1135"/>
                    <a:gd name="T13" fmla="*/ 2147483646 h 1135"/>
                    <a:gd name="T14" fmla="*/ 2147483646 w 1135"/>
                    <a:gd name="T15" fmla="*/ 2147483646 h 1135"/>
                    <a:gd name="T16" fmla="*/ 2147483646 w 1135"/>
                    <a:gd name="T17" fmla="*/ 0 h 1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1" name="Google Shape;4492;p27"/>
                <p:cNvSpPr>
                  <a:spLocks/>
                </p:cNvSpPr>
                <p:nvPr/>
              </p:nvSpPr>
              <p:spPr bwMode="auto">
                <a:xfrm>
                  <a:off x="734475" y="4418600"/>
                  <a:ext cx="27550" cy="28375"/>
                </a:xfrm>
                <a:custGeom>
                  <a:avLst/>
                  <a:gdLst>
                    <a:gd name="T0" fmla="*/ 2147483646 w 1102"/>
                    <a:gd name="T1" fmla="*/ 9765625 h 1135"/>
                    <a:gd name="T2" fmla="*/ 1962890625 w 1102"/>
                    <a:gd name="T3" fmla="*/ 1308593750 h 1135"/>
                    <a:gd name="T4" fmla="*/ 9765625 w 1102"/>
                    <a:gd name="T5" fmla="*/ 2147483646 h 1135"/>
                    <a:gd name="T6" fmla="*/ 986328125 w 1102"/>
                    <a:gd name="T7" fmla="*/ 2147483646 h 1135"/>
                    <a:gd name="T8" fmla="*/ 2147483646 w 1102"/>
                    <a:gd name="T9" fmla="*/ 2147483646 h 1135"/>
                    <a:gd name="T10" fmla="*/ 2147483646 w 1102"/>
                    <a:gd name="T11" fmla="*/ 2147483646 h 1135"/>
                    <a:gd name="T12" fmla="*/ 2147483646 w 1102"/>
                    <a:gd name="T13" fmla="*/ 2147483646 h 1135"/>
                    <a:gd name="T14" fmla="*/ 2147483646 w 1102"/>
                    <a:gd name="T15" fmla="*/ 2147483646 h 1135"/>
                    <a:gd name="T16" fmla="*/ 2147483646 w 1102"/>
                    <a:gd name="T17" fmla="*/ 9765625 h 1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2" name="Google Shape;4493;p27"/>
                <p:cNvSpPr>
                  <a:spLocks/>
                </p:cNvSpPr>
                <p:nvPr/>
              </p:nvSpPr>
              <p:spPr bwMode="auto">
                <a:xfrm>
                  <a:off x="828725" y="4482825"/>
                  <a:ext cx="28375" cy="27525"/>
                </a:xfrm>
                <a:custGeom>
                  <a:avLst/>
                  <a:gdLst>
                    <a:gd name="T0" fmla="*/ 2147483646 w 1135"/>
                    <a:gd name="T1" fmla="*/ 0 h 1101"/>
                    <a:gd name="T2" fmla="*/ 2147483646 w 1135"/>
                    <a:gd name="T3" fmla="*/ 976562500 h 1101"/>
                    <a:gd name="T4" fmla="*/ 0 w 1135"/>
                    <a:gd name="T5" fmla="*/ 2147483646 h 1101"/>
                    <a:gd name="T6" fmla="*/ 1308593750 w 1135"/>
                    <a:gd name="T7" fmla="*/ 2147483646 h 1101"/>
                    <a:gd name="T8" fmla="*/ 2147483646 w 1135"/>
                    <a:gd name="T9" fmla="*/ 2147483646 h 1101"/>
                    <a:gd name="T10" fmla="*/ 2147483646 w 1135"/>
                    <a:gd name="T11" fmla="*/ 2147483646 h 1101"/>
                    <a:gd name="T12" fmla="*/ 2147483646 w 1135"/>
                    <a:gd name="T13" fmla="*/ 2147483646 h 1101"/>
                    <a:gd name="T14" fmla="*/ 2147483646 w 1135"/>
                    <a:gd name="T15" fmla="*/ 1953125000 h 1101"/>
                    <a:gd name="T16" fmla="*/ 2147483646 w 1135"/>
                    <a:gd name="T17" fmla="*/ 0 h 110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3" name="Google Shape;4494;p27"/>
                <p:cNvSpPr/>
                <p:nvPr/>
              </p:nvSpPr>
              <p:spPr>
                <a:xfrm>
                  <a:off x="421861" y="4443858"/>
                  <a:ext cx="500302" cy="528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4" name="Google Shape;4495;p27"/>
                <p:cNvSpPr/>
                <p:nvPr/>
              </p:nvSpPr>
              <p:spPr>
                <a:xfrm>
                  <a:off x="439113" y="4441942"/>
                  <a:ext cx="480175" cy="31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defRPr/>
                  </a:pPr>
                  <a:endParaRPr sz="240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5" name="Google Shape;4496;p27"/>
                <p:cNvSpPr>
                  <a:spLocks/>
                </p:cNvSpPr>
                <p:nvPr/>
              </p:nvSpPr>
              <p:spPr bwMode="auto">
                <a:xfrm>
                  <a:off x="454275" y="4622075"/>
                  <a:ext cx="38400" cy="262875"/>
                </a:xfrm>
                <a:custGeom>
                  <a:avLst/>
                  <a:gdLst>
                    <a:gd name="T0" fmla="*/ 2147483646 w 1536"/>
                    <a:gd name="T1" fmla="*/ 9765625 h 10515"/>
                    <a:gd name="T2" fmla="*/ 2147483646 w 1536"/>
                    <a:gd name="T3" fmla="*/ 986328125 h 10515"/>
                    <a:gd name="T4" fmla="*/ 2147483646 w 1536"/>
                    <a:gd name="T5" fmla="*/ 2147483646 h 10515"/>
                    <a:gd name="T6" fmla="*/ 2147483646 w 1536"/>
                    <a:gd name="T7" fmla="*/ 2147483646 h 10515"/>
                    <a:gd name="T8" fmla="*/ 2147483646 w 1536"/>
                    <a:gd name="T9" fmla="*/ 2147483646 h 10515"/>
                    <a:gd name="T10" fmla="*/ 2147483646 w 1536"/>
                    <a:gd name="T11" fmla="*/ 2147483646 h 10515"/>
                    <a:gd name="T12" fmla="*/ 2147483646 w 1536"/>
                    <a:gd name="T13" fmla="*/ 2147483646 h 10515"/>
                    <a:gd name="T14" fmla="*/ 2147483646 w 1536"/>
                    <a:gd name="T15" fmla="*/ 2147483646 h 10515"/>
                    <a:gd name="T16" fmla="*/ 9765625 w 1536"/>
                    <a:gd name="T17" fmla="*/ 2147483646 h 10515"/>
                    <a:gd name="T18" fmla="*/ 664062500 w 1536"/>
                    <a:gd name="T19" fmla="*/ 2147483646 h 10515"/>
                    <a:gd name="T20" fmla="*/ 2147483646 w 1536"/>
                    <a:gd name="T21" fmla="*/ 2147483646 h 10515"/>
                    <a:gd name="T22" fmla="*/ 2147483646 w 1536"/>
                    <a:gd name="T23" fmla="*/ 2147483646 h 10515"/>
                    <a:gd name="T24" fmla="*/ 2147483646 w 1536"/>
                    <a:gd name="T25" fmla="*/ 2147483646 h 10515"/>
                    <a:gd name="T26" fmla="*/ 2147483646 w 1536"/>
                    <a:gd name="T27" fmla="*/ 2147483646 h 10515"/>
                    <a:gd name="T28" fmla="*/ 2147483646 w 1536"/>
                    <a:gd name="T29" fmla="*/ 2147483646 h 10515"/>
                    <a:gd name="T30" fmla="*/ 2147483646 w 1536"/>
                    <a:gd name="T31" fmla="*/ 2147483646 h 10515"/>
                    <a:gd name="T32" fmla="*/ 2147483646 w 1536"/>
                    <a:gd name="T33" fmla="*/ 2147483646 h 10515"/>
                    <a:gd name="T34" fmla="*/ 2147483646 w 1536"/>
                    <a:gd name="T35" fmla="*/ 2147483646 h 10515"/>
                    <a:gd name="T36" fmla="*/ 2147483646 w 1536"/>
                    <a:gd name="T37" fmla="*/ 2147483646 h 10515"/>
                    <a:gd name="T38" fmla="*/ 2147483646 w 1536"/>
                    <a:gd name="T39" fmla="*/ 986328125 h 10515"/>
                    <a:gd name="T40" fmla="*/ 2147483646 w 1536"/>
                    <a:gd name="T41" fmla="*/ 9765625 h 1051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6" name="Google Shape;4497;p27"/>
                <p:cNvSpPr>
                  <a:spLocks/>
                </p:cNvSpPr>
                <p:nvPr/>
              </p:nvSpPr>
              <p:spPr bwMode="auto">
                <a:xfrm>
                  <a:off x="495975" y="4675450"/>
                  <a:ext cx="76750" cy="240375"/>
                </a:xfrm>
                <a:custGeom>
                  <a:avLst/>
                  <a:gdLst>
                    <a:gd name="T0" fmla="*/ 2147483646 w 3070"/>
                    <a:gd name="T1" fmla="*/ 2147483646 h 9615"/>
                    <a:gd name="T2" fmla="*/ 2147483646 w 3070"/>
                    <a:gd name="T3" fmla="*/ 2147483646 h 9615"/>
                    <a:gd name="T4" fmla="*/ 2147483646 w 3070"/>
                    <a:gd name="T5" fmla="*/ 2147483646 h 9615"/>
                    <a:gd name="T6" fmla="*/ 2147483646 w 3070"/>
                    <a:gd name="T7" fmla="*/ 9765625 h 9615"/>
                    <a:gd name="T8" fmla="*/ 2147483646 w 3070"/>
                    <a:gd name="T9" fmla="*/ 654296875 h 9615"/>
                    <a:gd name="T10" fmla="*/ 2147483646 w 3070"/>
                    <a:gd name="T11" fmla="*/ 2147483646 h 9615"/>
                    <a:gd name="T12" fmla="*/ 2147483646 w 3070"/>
                    <a:gd name="T13" fmla="*/ 2147483646 h 9615"/>
                    <a:gd name="T14" fmla="*/ 2147483646 w 3070"/>
                    <a:gd name="T15" fmla="*/ 2147483646 h 9615"/>
                    <a:gd name="T16" fmla="*/ 2147483646 w 3070"/>
                    <a:gd name="T17" fmla="*/ 2147483646 h 9615"/>
                    <a:gd name="T18" fmla="*/ 2147483646 w 3070"/>
                    <a:gd name="T19" fmla="*/ 2147483646 h 9615"/>
                    <a:gd name="T20" fmla="*/ 2147483646 w 3070"/>
                    <a:gd name="T21" fmla="*/ 2147483646 h 9615"/>
                    <a:gd name="T22" fmla="*/ 664062500 w 3070"/>
                    <a:gd name="T23" fmla="*/ 2147483646 h 9615"/>
                    <a:gd name="T24" fmla="*/ 9765625 w 3070"/>
                    <a:gd name="T25" fmla="*/ 2147483646 h 9615"/>
                    <a:gd name="T26" fmla="*/ 1962890625 w 3070"/>
                    <a:gd name="T27" fmla="*/ 2147483646 h 9615"/>
                    <a:gd name="T28" fmla="*/ 2147483646 w 3070"/>
                    <a:gd name="T29" fmla="*/ 2147483646 h 9615"/>
                    <a:gd name="T30" fmla="*/ 2147483646 w 3070"/>
                    <a:gd name="T31" fmla="*/ 2147483646 h 9615"/>
                    <a:gd name="T32" fmla="*/ 2147483646 w 3070"/>
                    <a:gd name="T33" fmla="*/ 2147483646 h 9615"/>
                    <a:gd name="T34" fmla="*/ 2147483646 w 3070"/>
                    <a:gd name="T35" fmla="*/ 2147483646 h 9615"/>
                    <a:gd name="T36" fmla="*/ 2147483646 w 3070"/>
                    <a:gd name="T37" fmla="*/ 2147483646 h 9615"/>
                    <a:gd name="T38" fmla="*/ 2147483646 w 3070"/>
                    <a:gd name="T39" fmla="*/ 2147483646 h 9615"/>
                    <a:gd name="T40" fmla="*/ 2147483646 w 3070"/>
                    <a:gd name="T41" fmla="*/ 1308593750 h 9615"/>
                    <a:gd name="T42" fmla="*/ 2147483646 w 3070"/>
                    <a:gd name="T43" fmla="*/ 9765625 h 9615"/>
                    <a:gd name="T44" fmla="*/ 2147483646 w 3070"/>
                    <a:gd name="T45" fmla="*/ 9765625 h 961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lnTo>
                        <a:pt x="2936" y="1"/>
                      </a:ln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7" name="Google Shape;4498;p27"/>
                <p:cNvSpPr>
                  <a:spLocks/>
                </p:cNvSpPr>
                <p:nvPr/>
              </p:nvSpPr>
              <p:spPr bwMode="auto">
                <a:xfrm>
                  <a:off x="564375" y="4714650"/>
                  <a:ext cx="109250" cy="221025"/>
                </a:xfrm>
                <a:custGeom>
                  <a:avLst/>
                  <a:gdLst>
                    <a:gd name="T0" fmla="*/ 2147483646 w 4370"/>
                    <a:gd name="T1" fmla="*/ 9765625 h 8841"/>
                    <a:gd name="T2" fmla="*/ 2147483646 w 4370"/>
                    <a:gd name="T3" fmla="*/ 986328125 h 8841"/>
                    <a:gd name="T4" fmla="*/ 2147483646 w 4370"/>
                    <a:gd name="T5" fmla="*/ 2147483646 h 8841"/>
                    <a:gd name="T6" fmla="*/ 2147483646 w 4370"/>
                    <a:gd name="T7" fmla="*/ 2147483646 h 8841"/>
                    <a:gd name="T8" fmla="*/ 2147483646 w 4370"/>
                    <a:gd name="T9" fmla="*/ 2147483646 h 8841"/>
                    <a:gd name="T10" fmla="*/ 2147483646 w 4370"/>
                    <a:gd name="T11" fmla="*/ 2147483646 h 8841"/>
                    <a:gd name="T12" fmla="*/ 2147483646 w 4370"/>
                    <a:gd name="T13" fmla="*/ 2147483646 h 8841"/>
                    <a:gd name="T14" fmla="*/ 322265625 w 4370"/>
                    <a:gd name="T15" fmla="*/ 2147483646 h 8841"/>
                    <a:gd name="T16" fmla="*/ 1953125000 w 4370"/>
                    <a:gd name="T17" fmla="*/ 2147483646 h 8841"/>
                    <a:gd name="T18" fmla="*/ 2147483646 w 4370"/>
                    <a:gd name="T19" fmla="*/ 2147483646 h 8841"/>
                    <a:gd name="T20" fmla="*/ 2147483646 w 4370"/>
                    <a:gd name="T21" fmla="*/ 2147483646 h 8841"/>
                    <a:gd name="T22" fmla="*/ 2147483646 w 4370"/>
                    <a:gd name="T23" fmla="*/ 2147483646 h 8841"/>
                    <a:gd name="T24" fmla="*/ 2147483646 w 4370"/>
                    <a:gd name="T25" fmla="*/ 2147483646 h 8841"/>
                    <a:gd name="T26" fmla="*/ 2147483646 w 4370"/>
                    <a:gd name="T27" fmla="*/ 2147483646 h 8841"/>
                    <a:gd name="T28" fmla="*/ 2147483646 w 4370"/>
                    <a:gd name="T29" fmla="*/ 2147483646 h 8841"/>
                    <a:gd name="T30" fmla="*/ 2147483646 w 4370"/>
                    <a:gd name="T31" fmla="*/ 2147483646 h 8841"/>
                    <a:gd name="T32" fmla="*/ 2147483646 w 4370"/>
                    <a:gd name="T33" fmla="*/ 9765625 h 8841"/>
                    <a:gd name="T34" fmla="*/ 2147483646 w 4370"/>
                    <a:gd name="T35" fmla="*/ 9765625 h 884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lnTo>
                        <a:pt x="4170" y="1"/>
                      </a:ln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8" name="Google Shape;4499;p27"/>
                <p:cNvSpPr>
                  <a:spLocks/>
                </p:cNvSpPr>
                <p:nvPr/>
              </p:nvSpPr>
              <p:spPr bwMode="auto">
                <a:xfrm>
                  <a:off x="649425" y="4730500"/>
                  <a:ext cx="120100" cy="203500"/>
                </a:xfrm>
                <a:custGeom>
                  <a:avLst/>
                  <a:gdLst>
                    <a:gd name="T0" fmla="*/ 2147483646 w 4804"/>
                    <a:gd name="T1" fmla="*/ 2147483646 h 8140"/>
                    <a:gd name="T2" fmla="*/ 2147483646 w 4804"/>
                    <a:gd name="T3" fmla="*/ 2147483646 h 8140"/>
                    <a:gd name="T4" fmla="*/ 2147483646 w 4804"/>
                    <a:gd name="T5" fmla="*/ 2147483646 h 8140"/>
                    <a:gd name="T6" fmla="*/ 2147483646 w 4804"/>
                    <a:gd name="T7" fmla="*/ 2147483646 h 8140"/>
                    <a:gd name="T8" fmla="*/ 2147483646 w 4804"/>
                    <a:gd name="T9" fmla="*/ 2147483646 h 8140"/>
                    <a:gd name="T10" fmla="*/ 2147483646 w 4804"/>
                    <a:gd name="T11" fmla="*/ 0 h 8140"/>
                    <a:gd name="T12" fmla="*/ 2147483646 w 4804"/>
                    <a:gd name="T13" fmla="*/ 332031250 h 8140"/>
                    <a:gd name="T14" fmla="*/ 2147483646 w 4804"/>
                    <a:gd name="T15" fmla="*/ 2147483646 h 8140"/>
                    <a:gd name="T16" fmla="*/ 2147483646 w 4804"/>
                    <a:gd name="T17" fmla="*/ 2147483646 h 8140"/>
                    <a:gd name="T18" fmla="*/ 2147483646 w 4804"/>
                    <a:gd name="T19" fmla="*/ 2147483646 h 8140"/>
                    <a:gd name="T20" fmla="*/ 654296875 w 4804"/>
                    <a:gd name="T21" fmla="*/ 2147483646 h 8140"/>
                    <a:gd name="T22" fmla="*/ 9765625 w 4804"/>
                    <a:gd name="T23" fmla="*/ 2147483646 h 8140"/>
                    <a:gd name="T24" fmla="*/ 9765625 w 4804"/>
                    <a:gd name="T25" fmla="*/ 2147483646 h 8140"/>
                    <a:gd name="T26" fmla="*/ 1630859375 w 4804"/>
                    <a:gd name="T27" fmla="*/ 2147483646 h 8140"/>
                    <a:gd name="T28" fmla="*/ 2147483646 w 4804"/>
                    <a:gd name="T29" fmla="*/ 2147483646 h 8140"/>
                    <a:gd name="T30" fmla="*/ 2147483646 w 4804"/>
                    <a:gd name="T31" fmla="*/ 2147483646 h 8140"/>
                    <a:gd name="T32" fmla="*/ 2147483646 w 4804"/>
                    <a:gd name="T33" fmla="*/ 2147483646 h 8140"/>
                    <a:gd name="T34" fmla="*/ 2147483646 w 4804"/>
                    <a:gd name="T35" fmla="*/ 2147483646 h 8140"/>
                    <a:gd name="T36" fmla="*/ 2147483646 w 4804"/>
                    <a:gd name="T37" fmla="*/ 2147483646 h 8140"/>
                    <a:gd name="T38" fmla="*/ 2147483646 w 4804"/>
                    <a:gd name="T39" fmla="*/ 2147483646 h 8140"/>
                    <a:gd name="T40" fmla="*/ 2147483646 w 4804"/>
                    <a:gd name="T41" fmla="*/ 2147483646 h 8140"/>
                    <a:gd name="T42" fmla="*/ 2147483646 w 4804"/>
                    <a:gd name="T43" fmla="*/ 2147483646 h 8140"/>
                    <a:gd name="T44" fmla="*/ 2147483646 w 4804"/>
                    <a:gd name="T45" fmla="*/ 2147483646 h 8140"/>
                    <a:gd name="T46" fmla="*/ 2147483646 w 4804"/>
                    <a:gd name="T47" fmla="*/ 332031250 h 8140"/>
                    <a:gd name="T48" fmla="*/ 2147483646 w 4804"/>
                    <a:gd name="T49" fmla="*/ 0 h 814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39" name="Google Shape;4500;p27"/>
                <p:cNvSpPr>
                  <a:spLocks/>
                </p:cNvSpPr>
                <p:nvPr/>
              </p:nvSpPr>
              <p:spPr bwMode="auto">
                <a:xfrm>
                  <a:off x="373400" y="4787200"/>
                  <a:ext cx="381125" cy="221850"/>
                </a:xfrm>
                <a:custGeom>
                  <a:avLst/>
                  <a:gdLst>
                    <a:gd name="T0" fmla="*/ 2147483646 w 15245"/>
                    <a:gd name="T1" fmla="*/ 9765625 h 8874"/>
                    <a:gd name="T2" fmla="*/ 2147483646 w 15245"/>
                    <a:gd name="T3" fmla="*/ 986328125 h 8874"/>
                    <a:gd name="T4" fmla="*/ 2147483646 w 15245"/>
                    <a:gd name="T5" fmla="*/ 2147483646 h 8874"/>
                    <a:gd name="T6" fmla="*/ 332031250 w 15245"/>
                    <a:gd name="T7" fmla="*/ 2147483646 h 8874"/>
                    <a:gd name="T8" fmla="*/ 0 w 15245"/>
                    <a:gd name="T9" fmla="*/ 2147483646 h 8874"/>
                    <a:gd name="T10" fmla="*/ 976562500 w 15245"/>
                    <a:gd name="T11" fmla="*/ 2147483646 h 8874"/>
                    <a:gd name="T12" fmla="*/ 2147483646 w 15245"/>
                    <a:gd name="T13" fmla="*/ 2147483646 h 8874"/>
                    <a:gd name="T14" fmla="*/ 2147483646 w 15245"/>
                    <a:gd name="T15" fmla="*/ 2147483646 h 8874"/>
                    <a:gd name="T16" fmla="*/ 2147483646 w 15245"/>
                    <a:gd name="T17" fmla="*/ 2147483646 h 8874"/>
                    <a:gd name="T18" fmla="*/ 2147483646 w 15245"/>
                    <a:gd name="T19" fmla="*/ 2147483646 h 8874"/>
                    <a:gd name="T20" fmla="*/ 2147483646 w 15245"/>
                    <a:gd name="T21" fmla="*/ 2147483646 h 8874"/>
                    <a:gd name="T22" fmla="*/ 2147483646 w 15245"/>
                    <a:gd name="T23" fmla="*/ 2147483646 h 8874"/>
                    <a:gd name="T24" fmla="*/ 2147483646 w 15245"/>
                    <a:gd name="T25" fmla="*/ 2147483646 h 8874"/>
                    <a:gd name="T26" fmla="*/ 2147483646 w 15245"/>
                    <a:gd name="T27" fmla="*/ 2147483646 h 8874"/>
                    <a:gd name="T28" fmla="*/ 2147483646 w 15245"/>
                    <a:gd name="T29" fmla="*/ 2147483646 h 8874"/>
                    <a:gd name="T30" fmla="*/ 2147483646 w 15245"/>
                    <a:gd name="T31" fmla="*/ 2147483646 h 8874"/>
                    <a:gd name="T32" fmla="*/ 2147483646 w 15245"/>
                    <a:gd name="T33" fmla="*/ 2147483646 h 8874"/>
                    <a:gd name="T34" fmla="*/ 2147483646 w 15245"/>
                    <a:gd name="T35" fmla="*/ 2147483646 h 8874"/>
                    <a:gd name="T36" fmla="*/ 2147483646 w 15245"/>
                    <a:gd name="T37" fmla="*/ 2147483646 h 8874"/>
                    <a:gd name="T38" fmla="*/ 2147483646 w 15245"/>
                    <a:gd name="T39" fmla="*/ 2147483646 h 8874"/>
                    <a:gd name="T40" fmla="*/ 2147483646 w 15245"/>
                    <a:gd name="T41" fmla="*/ 2147483646 h 8874"/>
                    <a:gd name="T42" fmla="*/ 2147483646 w 15245"/>
                    <a:gd name="T43" fmla="*/ 2147483646 h 8874"/>
                    <a:gd name="T44" fmla="*/ 2147483646 w 15245"/>
                    <a:gd name="T45" fmla="*/ 2147483646 h 8874"/>
                    <a:gd name="T46" fmla="*/ 2147483646 w 15245"/>
                    <a:gd name="T47" fmla="*/ 2147483646 h 8874"/>
                    <a:gd name="T48" fmla="*/ 2147483646 w 15245"/>
                    <a:gd name="T49" fmla="*/ 2147483646 h 8874"/>
                    <a:gd name="T50" fmla="*/ 2147483646 w 15245"/>
                    <a:gd name="T51" fmla="*/ 2147483646 h 8874"/>
                    <a:gd name="T52" fmla="*/ 2147483646 w 15245"/>
                    <a:gd name="T53" fmla="*/ 2147483646 h 8874"/>
                    <a:gd name="T54" fmla="*/ 2147483646 w 15245"/>
                    <a:gd name="T55" fmla="*/ 2147483646 h 8874"/>
                    <a:gd name="T56" fmla="*/ 2147483646 w 15245"/>
                    <a:gd name="T57" fmla="*/ 2147483646 h 8874"/>
                    <a:gd name="T58" fmla="*/ 2147483646 w 15245"/>
                    <a:gd name="T59" fmla="*/ 2147483646 h 8874"/>
                    <a:gd name="T60" fmla="*/ 2147483646 w 15245"/>
                    <a:gd name="T61" fmla="*/ 2147483646 h 8874"/>
                    <a:gd name="T62" fmla="*/ 2147483646 w 15245"/>
                    <a:gd name="T63" fmla="*/ 2147483646 h 8874"/>
                    <a:gd name="T64" fmla="*/ 2147483646 w 15245"/>
                    <a:gd name="T65" fmla="*/ 2147483646 h 8874"/>
                    <a:gd name="T66" fmla="*/ 2147483646 w 15245"/>
                    <a:gd name="T67" fmla="*/ 2147483646 h 8874"/>
                    <a:gd name="T68" fmla="*/ 2147483646 w 15245"/>
                    <a:gd name="T69" fmla="*/ 2147483646 h 8874"/>
                    <a:gd name="T70" fmla="*/ 2147483646 w 15245"/>
                    <a:gd name="T71" fmla="*/ 2147483646 h 8874"/>
                    <a:gd name="T72" fmla="*/ 2147483646 w 15245"/>
                    <a:gd name="T73" fmla="*/ 2147483646 h 8874"/>
                    <a:gd name="T74" fmla="*/ 2147483646 w 15245"/>
                    <a:gd name="T75" fmla="*/ 2147483646 h 8874"/>
                    <a:gd name="T76" fmla="*/ 2147483646 w 15245"/>
                    <a:gd name="T77" fmla="*/ 2147483646 h 8874"/>
                    <a:gd name="T78" fmla="*/ 2147483646 w 15245"/>
                    <a:gd name="T79" fmla="*/ 2147483646 h 8874"/>
                    <a:gd name="T80" fmla="*/ 2147483646 w 15245"/>
                    <a:gd name="T81" fmla="*/ 2147483646 h 8874"/>
                    <a:gd name="T82" fmla="*/ 2147483646 w 15245"/>
                    <a:gd name="T83" fmla="*/ 2147483646 h 8874"/>
                    <a:gd name="T84" fmla="*/ 2147483646 w 15245"/>
                    <a:gd name="T85" fmla="*/ 2147483646 h 8874"/>
                    <a:gd name="T86" fmla="*/ 2147483646 w 15245"/>
                    <a:gd name="T87" fmla="*/ 2147483646 h 8874"/>
                    <a:gd name="T88" fmla="*/ 2147483646 w 15245"/>
                    <a:gd name="T89" fmla="*/ 2147483646 h 8874"/>
                    <a:gd name="T90" fmla="*/ 2147483646 w 15245"/>
                    <a:gd name="T91" fmla="*/ 2147483646 h 8874"/>
                    <a:gd name="T92" fmla="*/ 2147483646 w 15245"/>
                    <a:gd name="T93" fmla="*/ 2147483646 h 8874"/>
                    <a:gd name="T94" fmla="*/ 2147483646 w 15245"/>
                    <a:gd name="T95" fmla="*/ 2147483646 h 8874"/>
                    <a:gd name="T96" fmla="*/ 2147483646 w 15245"/>
                    <a:gd name="T97" fmla="*/ 9765625 h 8874"/>
                    <a:gd name="T98" fmla="*/ 2147483646 w 15245"/>
                    <a:gd name="T99" fmla="*/ 9765625 h 887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lnTo>
                        <a:pt x="1401" y="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0" name="Google Shape;4501;p27"/>
                <p:cNvSpPr>
                  <a:spLocks/>
                </p:cNvSpPr>
                <p:nvPr/>
              </p:nvSpPr>
              <p:spPr bwMode="auto">
                <a:xfrm>
                  <a:off x="436775" y="4959825"/>
                  <a:ext cx="94250" cy="122625"/>
                </a:xfrm>
                <a:custGeom>
                  <a:avLst/>
                  <a:gdLst>
                    <a:gd name="T0" fmla="*/ 2147483646 w 3770"/>
                    <a:gd name="T1" fmla="*/ 9765625 h 4905"/>
                    <a:gd name="T2" fmla="*/ 2147483646 w 3770"/>
                    <a:gd name="T3" fmla="*/ 2147483646 h 4905"/>
                    <a:gd name="T4" fmla="*/ 2147483646 w 3770"/>
                    <a:gd name="T5" fmla="*/ 2147483646 h 4905"/>
                    <a:gd name="T6" fmla="*/ 2147483646 w 3770"/>
                    <a:gd name="T7" fmla="*/ 2147483646 h 4905"/>
                    <a:gd name="T8" fmla="*/ 2147483646 w 3770"/>
                    <a:gd name="T9" fmla="*/ 2147483646 h 4905"/>
                    <a:gd name="T10" fmla="*/ 2147483646 w 3770"/>
                    <a:gd name="T11" fmla="*/ 2147483646 h 4905"/>
                    <a:gd name="T12" fmla="*/ 2147483646 w 3770"/>
                    <a:gd name="T13" fmla="*/ 2147483646 h 4905"/>
                    <a:gd name="T14" fmla="*/ 2147483646 w 3770"/>
                    <a:gd name="T15" fmla="*/ 2147483646 h 4905"/>
                    <a:gd name="T16" fmla="*/ 2147483646 w 3770"/>
                    <a:gd name="T17" fmla="*/ 2147483646 h 4905"/>
                    <a:gd name="T18" fmla="*/ 2147483646 w 3770"/>
                    <a:gd name="T19" fmla="*/ 2147483646 h 4905"/>
                    <a:gd name="T20" fmla="*/ 2147483646 w 3770"/>
                    <a:gd name="T21" fmla="*/ 2147483646 h 4905"/>
                    <a:gd name="T22" fmla="*/ 2147483646 w 3770"/>
                    <a:gd name="T23" fmla="*/ 9765625 h 4905"/>
                    <a:gd name="T24" fmla="*/ 2147483646 w 3770"/>
                    <a:gd name="T25" fmla="*/ 9765625 h 490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lnTo>
                        <a:pt x="316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1" name="Google Shape;4502;p27"/>
                <p:cNvSpPr>
                  <a:spLocks/>
                </p:cNvSpPr>
                <p:nvPr/>
              </p:nvSpPr>
              <p:spPr bwMode="auto">
                <a:xfrm>
                  <a:off x="400075" y="4823050"/>
                  <a:ext cx="118450" cy="124500"/>
                </a:xfrm>
                <a:custGeom>
                  <a:avLst/>
                  <a:gdLst>
                    <a:gd name="T0" fmla="*/ 2147483646 w 4738"/>
                    <a:gd name="T1" fmla="*/ 9765625 h 4980"/>
                    <a:gd name="T2" fmla="*/ 1962890625 w 4738"/>
                    <a:gd name="T3" fmla="*/ 986328125 h 4980"/>
                    <a:gd name="T4" fmla="*/ 986328125 w 4738"/>
                    <a:gd name="T5" fmla="*/ 2147483646 h 4980"/>
                    <a:gd name="T6" fmla="*/ 2147483646 w 4738"/>
                    <a:gd name="T7" fmla="*/ 2147483646 h 4980"/>
                    <a:gd name="T8" fmla="*/ 2147483646 w 4738"/>
                    <a:gd name="T9" fmla="*/ 2147483646 h 4980"/>
                    <a:gd name="T10" fmla="*/ 2147483646 w 4738"/>
                    <a:gd name="T11" fmla="*/ 2147483646 h 4980"/>
                    <a:gd name="T12" fmla="*/ 2147483646 w 4738"/>
                    <a:gd name="T13" fmla="*/ 2147483646 h 4980"/>
                    <a:gd name="T14" fmla="*/ 2147483646 w 4738"/>
                    <a:gd name="T15" fmla="*/ 2147483646 h 4980"/>
                    <a:gd name="T16" fmla="*/ 2147483646 w 4738"/>
                    <a:gd name="T17" fmla="*/ 2147483646 h 4980"/>
                    <a:gd name="T18" fmla="*/ 2147483646 w 4738"/>
                    <a:gd name="T19" fmla="*/ 2147483646 h 4980"/>
                    <a:gd name="T20" fmla="*/ 2147483646 w 4738"/>
                    <a:gd name="T21" fmla="*/ 2147483646 h 4980"/>
                    <a:gd name="T22" fmla="*/ 2147483646 w 4738"/>
                    <a:gd name="T23" fmla="*/ 2147483646 h 4980"/>
                    <a:gd name="T24" fmla="*/ 2147483646 w 4738"/>
                    <a:gd name="T25" fmla="*/ 2147483646 h 4980"/>
                    <a:gd name="T26" fmla="*/ 2147483646 w 4738"/>
                    <a:gd name="T27" fmla="*/ 2147483646 h 4980"/>
                    <a:gd name="T28" fmla="*/ 2147483646 w 4738"/>
                    <a:gd name="T29" fmla="*/ 1308593750 h 4980"/>
                    <a:gd name="T30" fmla="*/ 2147483646 w 4738"/>
                    <a:gd name="T31" fmla="*/ 9765625 h 498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2" name="Google Shape;4503;p27"/>
                <p:cNvSpPr>
                  <a:spLocks/>
                </p:cNvSpPr>
                <p:nvPr/>
              </p:nvSpPr>
              <p:spPr bwMode="auto">
                <a:xfrm>
                  <a:off x="525175" y="4825350"/>
                  <a:ext cx="50050" cy="124825"/>
                </a:xfrm>
                <a:custGeom>
                  <a:avLst/>
                  <a:gdLst>
                    <a:gd name="T0" fmla="*/ 2147483646 w 2002"/>
                    <a:gd name="T1" fmla="*/ 9765625 h 4993"/>
                    <a:gd name="T2" fmla="*/ 2147483646 w 2002"/>
                    <a:gd name="T3" fmla="*/ 1718750000 h 4993"/>
                    <a:gd name="T4" fmla="*/ 2147483646 w 2002"/>
                    <a:gd name="T5" fmla="*/ 2147483646 h 4993"/>
                    <a:gd name="T6" fmla="*/ 2147483646 w 2002"/>
                    <a:gd name="T7" fmla="*/ 2147483646 h 4993"/>
                    <a:gd name="T8" fmla="*/ 976562500 w 2002"/>
                    <a:gd name="T9" fmla="*/ 2147483646 h 4993"/>
                    <a:gd name="T10" fmla="*/ 2147483646 w 2002"/>
                    <a:gd name="T11" fmla="*/ 2147483646 h 4993"/>
                    <a:gd name="T12" fmla="*/ 2147483646 w 2002"/>
                    <a:gd name="T13" fmla="*/ 2147483646 h 4993"/>
                    <a:gd name="T14" fmla="*/ 2147483646 w 2002"/>
                    <a:gd name="T15" fmla="*/ 2147483646 h 4993"/>
                    <a:gd name="T16" fmla="*/ 2147483646 w 2002"/>
                    <a:gd name="T17" fmla="*/ 2147483646 h 4993"/>
                    <a:gd name="T18" fmla="*/ 2147483646 w 2002"/>
                    <a:gd name="T19" fmla="*/ 2147483646 h 4993"/>
                    <a:gd name="T20" fmla="*/ 2147483646 w 2002"/>
                    <a:gd name="T21" fmla="*/ 2147483646 h 4993"/>
                    <a:gd name="T22" fmla="*/ 2147483646 w 2002"/>
                    <a:gd name="T23" fmla="*/ 2147483646 h 4993"/>
                    <a:gd name="T24" fmla="*/ 2147483646 w 2002"/>
                    <a:gd name="T25" fmla="*/ 2147483646 h 4993"/>
                    <a:gd name="T26" fmla="*/ 2147483646 w 2002"/>
                    <a:gd name="T27" fmla="*/ 87890625 h 4993"/>
                    <a:gd name="T28" fmla="*/ 2147483646 w 2002"/>
                    <a:gd name="T29" fmla="*/ 87890625 h 4993"/>
                    <a:gd name="T30" fmla="*/ 2147483646 w 2002"/>
                    <a:gd name="T31" fmla="*/ 9765625 h 499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3" name="Google Shape;4504;p27"/>
                <p:cNvSpPr>
                  <a:spLocks/>
                </p:cNvSpPr>
                <p:nvPr/>
              </p:nvSpPr>
              <p:spPr bwMode="auto">
                <a:xfrm>
                  <a:off x="564375" y="4922300"/>
                  <a:ext cx="161800" cy="50175"/>
                </a:xfrm>
                <a:custGeom>
                  <a:avLst/>
                  <a:gdLst>
                    <a:gd name="T0" fmla="*/ 2147483646 w 6472"/>
                    <a:gd name="T1" fmla="*/ 0 h 2007"/>
                    <a:gd name="T2" fmla="*/ 2147483646 w 6472"/>
                    <a:gd name="T3" fmla="*/ 2147483646 h 2007"/>
                    <a:gd name="T4" fmla="*/ 2147483646 w 6472"/>
                    <a:gd name="T5" fmla="*/ 2147483646 h 2007"/>
                    <a:gd name="T6" fmla="*/ 654296875 w 6472"/>
                    <a:gd name="T7" fmla="*/ 2147483646 h 2007"/>
                    <a:gd name="T8" fmla="*/ 0 w 6472"/>
                    <a:gd name="T9" fmla="*/ 2147483646 h 2007"/>
                    <a:gd name="T10" fmla="*/ 2147483646 w 6472"/>
                    <a:gd name="T11" fmla="*/ 2147483646 h 2007"/>
                    <a:gd name="T12" fmla="*/ 2147483646 w 6472"/>
                    <a:gd name="T13" fmla="*/ 2147483646 h 2007"/>
                    <a:gd name="T14" fmla="*/ 2147483646 w 6472"/>
                    <a:gd name="T15" fmla="*/ 2147483646 h 2007"/>
                    <a:gd name="T16" fmla="*/ 2147483646 w 6472"/>
                    <a:gd name="T17" fmla="*/ 2147483646 h 2007"/>
                    <a:gd name="T18" fmla="*/ 2147483646 w 6472"/>
                    <a:gd name="T19" fmla="*/ 2147483646 h 2007"/>
                    <a:gd name="T20" fmla="*/ 2147483646 w 6472"/>
                    <a:gd name="T21" fmla="*/ 1308593750 h 2007"/>
                    <a:gd name="T22" fmla="*/ 2147483646 w 6472"/>
                    <a:gd name="T23" fmla="*/ 0 h 2007"/>
                    <a:gd name="T24" fmla="*/ 2147483646 w 6472"/>
                    <a:gd name="T25" fmla="*/ 0 h 200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lnTo>
                        <a:pt x="613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</p:grpSp>
      <p:sp>
        <p:nvSpPr>
          <p:cNvPr id="282" name="Google Shape;4518;p27"/>
          <p:cNvSpPr>
            <a:spLocks/>
          </p:cNvSpPr>
          <p:nvPr/>
        </p:nvSpPr>
        <p:spPr bwMode="auto">
          <a:xfrm>
            <a:off x="157163" y="2570163"/>
            <a:ext cx="255587" cy="231775"/>
          </a:xfrm>
          <a:custGeom>
            <a:avLst/>
            <a:gdLst>
              <a:gd name="T0" fmla="*/ 2147483646 w 7656"/>
              <a:gd name="T1" fmla="*/ 2147483646 h 6951"/>
              <a:gd name="T2" fmla="*/ 2147483646 w 7656"/>
              <a:gd name="T3" fmla="*/ 2147483646 h 6951"/>
              <a:gd name="T4" fmla="*/ 2147483646 w 7656"/>
              <a:gd name="T5" fmla="*/ 2147483646 h 6951"/>
              <a:gd name="T6" fmla="*/ 2147483646 w 7656"/>
              <a:gd name="T7" fmla="*/ 2147483646 h 6951"/>
              <a:gd name="T8" fmla="*/ 2147483646 w 7656"/>
              <a:gd name="T9" fmla="*/ 2147483646 h 6951"/>
              <a:gd name="T10" fmla="*/ 2147483646 w 7656"/>
              <a:gd name="T11" fmla="*/ 2147483646 h 6951"/>
              <a:gd name="T12" fmla="*/ 2147483646 w 7656"/>
              <a:gd name="T13" fmla="*/ 2147483646 h 6951"/>
              <a:gd name="T14" fmla="*/ 2147483646 w 7656"/>
              <a:gd name="T15" fmla="*/ 2147483646 h 6951"/>
              <a:gd name="T16" fmla="*/ 2147483646 w 7656"/>
              <a:gd name="T17" fmla="*/ 2147483646 h 6951"/>
              <a:gd name="T18" fmla="*/ 2147483646 w 7656"/>
              <a:gd name="T19" fmla="*/ 2147483646 h 6951"/>
              <a:gd name="T20" fmla="*/ 2147483646 w 7656"/>
              <a:gd name="T21" fmla="*/ 2147483646 h 6951"/>
              <a:gd name="T22" fmla="*/ 2147483646 w 7656"/>
              <a:gd name="T23" fmla="*/ 2147483646 h 6951"/>
              <a:gd name="T24" fmla="*/ 2147483646 w 7656"/>
              <a:gd name="T25" fmla="*/ 2147483646 h 6951"/>
              <a:gd name="T26" fmla="*/ 2147483646 w 7656"/>
              <a:gd name="T27" fmla="*/ 2147483646 h 6951"/>
              <a:gd name="T28" fmla="*/ 2147483646 w 7656"/>
              <a:gd name="T29" fmla="*/ 2147483646 h 6951"/>
              <a:gd name="T30" fmla="*/ 2147483646 w 7656"/>
              <a:gd name="T31" fmla="*/ 2147483646 h 6951"/>
              <a:gd name="T32" fmla="*/ 2147483646 w 7656"/>
              <a:gd name="T33" fmla="*/ 2147483646 h 6951"/>
              <a:gd name="T34" fmla="*/ 2147483646 w 7656"/>
              <a:gd name="T35" fmla="*/ 2147483646 h 6951"/>
              <a:gd name="T36" fmla="*/ 2147483646 w 7656"/>
              <a:gd name="T37" fmla="*/ 2147483646 h 6951"/>
              <a:gd name="T38" fmla="*/ 2147483646 w 7656"/>
              <a:gd name="T39" fmla="*/ 2147483646 h 6951"/>
              <a:gd name="T40" fmla="*/ 2147483646 w 7656"/>
              <a:gd name="T41" fmla="*/ 2147483646 h 6951"/>
              <a:gd name="T42" fmla="*/ 2147483646 w 7656"/>
              <a:gd name="T43" fmla="*/ 2147483646 h 6951"/>
              <a:gd name="T44" fmla="*/ 2147483646 w 7656"/>
              <a:gd name="T45" fmla="*/ 2147483646 h 6951"/>
              <a:gd name="T46" fmla="*/ 2147483646 w 7656"/>
              <a:gd name="T47" fmla="*/ 2147483646 h 6951"/>
              <a:gd name="T48" fmla="*/ 2147483646 w 7656"/>
              <a:gd name="T49" fmla="*/ 2147483646 h 6951"/>
              <a:gd name="T50" fmla="*/ 2147483646 w 7656"/>
              <a:gd name="T51" fmla="*/ 2147483646 h 6951"/>
              <a:gd name="T52" fmla="*/ 2147483646 w 7656"/>
              <a:gd name="T53" fmla="*/ 2147483646 h 6951"/>
              <a:gd name="T54" fmla="*/ 2147483646 w 7656"/>
              <a:gd name="T55" fmla="*/ 2147483646 h 6951"/>
              <a:gd name="T56" fmla="*/ 2147483646 w 7656"/>
              <a:gd name="T57" fmla="*/ 2147483646 h 6951"/>
              <a:gd name="T58" fmla="*/ 2147483646 w 7656"/>
              <a:gd name="T59" fmla="*/ 2147483646 h 6951"/>
              <a:gd name="T60" fmla="*/ 2147483646 w 7656"/>
              <a:gd name="T61" fmla="*/ 2147483646 h 6951"/>
              <a:gd name="T62" fmla="*/ 2147483646 w 7656"/>
              <a:gd name="T63" fmla="*/ 2147483646 h 6951"/>
              <a:gd name="T64" fmla="*/ 2147483646 w 7656"/>
              <a:gd name="T65" fmla="*/ 2147483646 h 6951"/>
              <a:gd name="T66" fmla="*/ 2147483646 w 7656"/>
              <a:gd name="T67" fmla="*/ 2147483646 h 6951"/>
              <a:gd name="T68" fmla="*/ 2147483646 w 7656"/>
              <a:gd name="T69" fmla="*/ 2147483646 h 6951"/>
              <a:gd name="T70" fmla="*/ 2147483646 w 7656"/>
              <a:gd name="T71" fmla="*/ 2147483646 h 6951"/>
              <a:gd name="T72" fmla="*/ 2147483646 w 7656"/>
              <a:gd name="T73" fmla="*/ 2147483646 h 6951"/>
              <a:gd name="T74" fmla="*/ 2147483646 w 7656"/>
              <a:gd name="T75" fmla="*/ 0 h 695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00" tIns="121900" rIns="121900" bIns="121900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434343"/>
              </a:solidFill>
            </a:endParaRPr>
          </a:p>
        </p:txBody>
      </p: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3158359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oogle Shape;4520;p28"/>
          <p:cNvGrpSpPr>
            <a:grpSpLocks/>
          </p:cNvGrpSpPr>
          <p:nvPr/>
        </p:nvGrpSpPr>
        <p:grpSpPr bwMode="auto">
          <a:xfrm>
            <a:off x="-496888" y="539750"/>
            <a:ext cx="12863513" cy="7024688"/>
            <a:chOff x="-372654" y="404422"/>
            <a:chExt cx="9647836" cy="5269019"/>
          </a:xfrm>
        </p:grpSpPr>
        <p:sp>
          <p:nvSpPr>
            <p:cNvPr id="9" name="Google Shape;4521;p28"/>
            <p:cNvSpPr>
              <a:spLocks/>
            </p:cNvSpPr>
            <p:nvPr/>
          </p:nvSpPr>
          <p:spPr bwMode="auto">
            <a:xfrm>
              <a:off x="-38725" y="4485225"/>
              <a:ext cx="9209436" cy="697152"/>
            </a:xfrm>
            <a:custGeom>
              <a:avLst/>
              <a:gdLst>
                <a:gd name="T0" fmla="*/ 2147483646 w 75622"/>
                <a:gd name="T1" fmla="*/ 10667 h 107378"/>
                <a:gd name="T2" fmla="*/ 2147483646 w 75622"/>
                <a:gd name="T3" fmla="*/ 1545735 h 107378"/>
                <a:gd name="T4" fmla="*/ 2147483646 w 75622"/>
                <a:gd name="T5" fmla="*/ 16554929 h 107378"/>
                <a:gd name="T6" fmla="*/ 2147483646 w 75622"/>
                <a:gd name="T7" fmla="*/ 36176409 h 107378"/>
                <a:gd name="T8" fmla="*/ 2147483646 w 75622"/>
                <a:gd name="T9" fmla="*/ 84282598 h 107378"/>
                <a:gd name="T10" fmla="*/ 2147483646 w 75622"/>
                <a:gd name="T11" fmla="*/ 89670168 h 107378"/>
                <a:gd name="T12" fmla="*/ 2147483646 w 75622"/>
                <a:gd name="T13" fmla="*/ 90823165 h 107378"/>
                <a:gd name="T14" fmla="*/ 2147483646 w 75622"/>
                <a:gd name="T15" fmla="*/ 96603213 h 107378"/>
                <a:gd name="T16" fmla="*/ 2147483646 w 75622"/>
                <a:gd name="T17" fmla="*/ 110066419 h 107378"/>
                <a:gd name="T18" fmla="*/ 2147483646 w 75622"/>
                <a:gd name="T19" fmla="*/ 133922173 h 107378"/>
                <a:gd name="T20" fmla="*/ 2147483646 w 75622"/>
                <a:gd name="T21" fmla="*/ 155471973 h 107378"/>
                <a:gd name="T22" fmla="*/ 2147483646 w 75622"/>
                <a:gd name="T23" fmla="*/ 175095356 h 107378"/>
                <a:gd name="T24" fmla="*/ 2147483646 w 75622"/>
                <a:gd name="T25" fmla="*/ 190104289 h 107378"/>
                <a:gd name="T26" fmla="*/ 2147483646 w 75622"/>
                <a:gd name="T27" fmla="*/ 205504026 h 107378"/>
                <a:gd name="T28" fmla="*/ 2147483646 w 75622"/>
                <a:gd name="T29" fmla="*/ 205504026 h 107378"/>
                <a:gd name="T30" fmla="*/ 2147483646 w 75622"/>
                <a:gd name="T31" fmla="*/ 201652037 h 107378"/>
                <a:gd name="T32" fmla="*/ 2147483646 w 75622"/>
                <a:gd name="T33" fmla="*/ 192423145 h 107378"/>
                <a:gd name="T34" fmla="*/ 2147483646 w 75622"/>
                <a:gd name="T35" fmla="*/ 180875404 h 107378"/>
                <a:gd name="T36" fmla="*/ 2147483646 w 75622"/>
                <a:gd name="T37" fmla="*/ 165486036 h 107378"/>
                <a:gd name="T38" fmla="*/ 2147483646 w 75622"/>
                <a:gd name="T39" fmla="*/ 155471973 h 107378"/>
                <a:gd name="T40" fmla="*/ 2147483646 w 75622"/>
                <a:gd name="T41" fmla="*/ 142770975 h 107378"/>
                <a:gd name="T42" fmla="*/ 2147483646 w 75622"/>
                <a:gd name="T43" fmla="*/ 129307724 h 107378"/>
                <a:gd name="T44" fmla="*/ 2147483646 w 75622"/>
                <a:gd name="T45" fmla="*/ 118533104 h 107378"/>
                <a:gd name="T46" fmla="*/ 2147483646 w 75622"/>
                <a:gd name="T47" fmla="*/ 94677349 h 107378"/>
                <a:gd name="T48" fmla="*/ 2147483646 w 75622"/>
                <a:gd name="T49" fmla="*/ 74660975 h 107378"/>
                <a:gd name="T50" fmla="*/ 2147483646 w 75622"/>
                <a:gd name="T51" fmla="*/ 58118609 h 107378"/>
                <a:gd name="T52" fmla="*/ 2147483646 w 75622"/>
                <a:gd name="T53" fmla="*/ 48497025 h 107378"/>
                <a:gd name="T54" fmla="*/ 2147483646 w 75622"/>
                <a:gd name="T55" fmla="*/ 45797994 h 107378"/>
                <a:gd name="T56" fmla="*/ 2147483646 w 75622"/>
                <a:gd name="T57" fmla="*/ 45797994 h 107378"/>
                <a:gd name="T58" fmla="*/ 2147483646 w 75622"/>
                <a:gd name="T59" fmla="*/ 49652177 h 107378"/>
                <a:gd name="T60" fmla="*/ 2147483646 w 75622"/>
                <a:gd name="T61" fmla="*/ 53884595 h 107378"/>
                <a:gd name="T62" fmla="*/ 2147483646 w 75622"/>
                <a:gd name="T63" fmla="*/ 646116439 h 107378"/>
                <a:gd name="T64" fmla="*/ 2147483646 w 75622"/>
                <a:gd name="T65" fmla="*/ 1233341103 h 107378"/>
                <a:gd name="T66" fmla="*/ 2147483646 w 75622"/>
                <a:gd name="T67" fmla="*/ 1234876424 h 107378"/>
                <a:gd name="T68" fmla="*/ 2147483646 w 75622"/>
                <a:gd name="T69" fmla="*/ 1238728667 h 107378"/>
                <a:gd name="T70" fmla="*/ 2147483646 w 75622"/>
                <a:gd name="T71" fmla="*/ 1238728667 h 107378"/>
                <a:gd name="T72" fmla="*/ 2147483646 w 75622"/>
                <a:gd name="T73" fmla="*/ 856224241 h 107378"/>
                <a:gd name="T74" fmla="*/ 2147483646 w 75622"/>
                <a:gd name="T75" fmla="*/ 249758226 h 107378"/>
                <a:gd name="T76" fmla="*/ 2147483646 w 75622"/>
                <a:gd name="T77" fmla="*/ 10667 h 1073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10" name="Google Shape;4522;p28"/>
            <p:cNvSpPr>
              <a:spLocks/>
            </p:cNvSpPr>
            <p:nvPr/>
          </p:nvSpPr>
          <p:spPr bwMode="auto">
            <a:xfrm>
              <a:off x="-65450" y="4667651"/>
              <a:ext cx="9209483" cy="514622"/>
            </a:xfrm>
            <a:custGeom>
              <a:avLst/>
              <a:gdLst>
                <a:gd name="T0" fmla="*/ 2147483646 w 75655"/>
                <a:gd name="T1" fmla="*/ 0 h 81492"/>
                <a:gd name="T2" fmla="*/ 2147483646 w 75655"/>
                <a:gd name="T3" fmla="*/ 302516847 h 81492"/>
                <a:gd name="T4" fmla="*/ 2147483646 w 75655"/>
                <a:gd name="T5" fmla="*/ 302516847 h 81492"/>
                <a:gd name="T6" fmla="*/ 2147483646 w 75655"/>
                <a:gd name="T7" fmla="*/ 818430549 h 81492"/>
                <a:gd name="T8" fmla="*/ 2147483646 w 75655"/>
                <a:gd name="T9" fmla="*/ 818430549 h 81492"/>
                <a:gd name="T10" fmla="*/ 2147483646 w 75655"/>
                <a:gd name="T11" fmla="*/ 485432812 h 81492"/>
                <a:gd name="T12" fmla="*/ 2147483646 w 75655"/>
                <a:gd name="T13" fmla="*/ 245563325 h 81492"/>
                <a:gd name="T14" fmla="*/ 2147483646 w 75655"/>
                <a:gd name="T15" fmla="*/ 248576799 h 81492"/>
                <a:gd name="T16" fmla="*/ 2147483646 w 75655"/>
                <a:gd name="T17" fmla="*/ 252594112 h 81492"/>
                <a:gd name="T18" fmla="*/ 2147483646 w 75655"/>
                <a:gd name="T19" fmla="*/ 253939680 h 81492"/>
                <a:gd name="T20" fmla="*/ 2147483646 w 75655"/>
                <a:gd name="T21" fmla="*/ 253607246 h 81492"/>
                <a:gd name="T22" fmla="*/ 2147483646 w 75655"/>
                <a:gd name="T23" fmla="*/ 251258356 h 81492"/>
                <a:gd name="T24" fmla="*/ 2147483646 w 75655"/>
                <a:gd name="T25" fmla="*/ 236856057 h 81492"/>
                <a:gd name="T26" fmla="*/ 2147483646 w 75655"/>
                <a:gd name="T27" fmla="*/ 226130775 h 81492"/>
                <a:gd name="T28" fmla="*/ 2147483646 w 75655"/>
                <a:gd name="T29" fmla="*/ 212059110 h 81492"/>
                <a:gd name="T30" fmla="*/ 2147483646 w 75655"/>
                <a:gd name="T31" fmla="*/ 178224539 h 81492"/>
                <a:gd name="T32" fmla="*/ 2147483646 w 75655"/>
                <a:gd name="T33" fmla="*/ 178224539 h 81492"/>
                <a:gd name="T34" fmla="*/ 2147483646 w 75655"/>
                <a:gd name="T35" fmla="*/ 144720602 h 81492"/>
                <a:gd name="T36" fmla="*/ 2147483646 w 75655"/>
                <a:gd name="T37" fmla="*/ 105190677 h 81492"/>
                <a:gd name="T38" fmla="*/ 2147483646 w 75655"/>
                <a:gd name="T39" fmla="*/ 83417099 h 81492"/>
                <a:gd name="T40" fmla="*/ 2147483646 w 75655"/>
                <a:gd name="T41" fmla="*/ 72361175 h 81492"/>
                <a:gd name="T42" fmla="*/ 2147483646 w 75655"/>
                <a:gd name="T43" fmla="*/ 71697829 h 81492"/>
                <a:gd name="T44" fmla="*/ 2147483646 w 75655"/>
                <a:gd name="T45" fmla="*/ 70352544 h 81492"/>
                <a:gd name="T46" fmla="*/ 2147483646 w 75655"/>
                <a:gd name="T47" fmla="*/ 61303269 h 81492"/>
                <a:gd name="T48" fmla="*/ 2147483646 w 75655"/>
                <a:gd name="T49" fmla="*/ 21773622 h 81492"/>
                <a:gd name="T50" fmla="*/ 2147483646 w 75655"/>
                <a:gd name="T51" fmla="*/ 4359036 h 81492"/>
                <a:gd name="T52" fmla="*/ 2147483646 w 75655"/>
                <a:gd name="T53" fmla="*/ 672642 h 81492"/>
                <a:gd name="T54" fmla="*/ 2147483646 w 75655"/>
                <a:gd name="T55" fmla="*/ 0 h 814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11" name="Google Shape;4523;p28"/>
            <p:cNvGrpSpPr>
              <a:grpSpLocks/>
            </p:cNvGrpSpPr>
            <p:nvPr/>
          </p:nvGrpSpPr>
          <p:grpSpPr bwMode="auto"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200" name="Google Shape;4524;p28"/>
              <p:cNvSpPr>
                <a:spLocks/>
              </p:cNvSpPr>
              <p:nvPr/>
            </p:nvSpPr>
            <p:spPr bwMode="auto">
              <a:xfrm>
                <a:off x="6153875" y="3575250"/>
                <a:ext cx="260675" cy="537575"/>
              </a:xfrm>
              <a:custGeom>
                <a:avLst/>
                <a:gdLst>
                  <a:gd name="T0" fmla="*/ 2147483646 w 10427"/>
                  <a:gd name="T1" fmla="*/ 0 h 21503"/>
                  <a:gd name="T2" fmla="*/ 2147483646 w 10427"/>
                  <a:gd name="T3" fmla="*/ 2147483646 h 21503"/>
                  <a:gd name="T4" fmla="*/ 2147483646 w 10427"/>
                  <a:gd name="T5" fmla="*/ 2147483646 h 21503"/>
                  <a:gd name="T6" fmla="*/ 2147483646 w 10427"/>
                  <a:gd name="T7" fmla="*/ 2147483646 h 21503"/>
                  <a:gd name="T8" fmla="*/ 2147483646 w 10427"/>
                  <a:gd name="T9" fmla="*/ 2147483646 h 21503"/>
                  <a:gd name="T10" fmla="*/ 2147483646 w 10427"/>
                  <a:gd name="T11" fmla="*/ 2147483646 h 21503"/>
                  <a:gd name="T12" fmla="*/ 2147483646 w 10427"/>
                  <a:gd name="T13" fmla="*/ 0 h 215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1" name="Google Shape;4525;p28"/>
              <p:cNvSpPr>
                <a:spLocks/>
              </p:cNvSpPr>
              <p:nvPr/>
            </p:nvSpPr>
            <p:spPr bwMode="auto">
              <a:xfrm>
                <a:off x="5833200" y="3655975"/>
                <a:ext cx="373125" cy="453825"/>
              </a:xfrm>
              <a:custGeom>
                <a:avLst/>
                <a:gdLst>
                  <a:gd name="T0" fmla="*/ 2147483646 w 14925"/>
                  <a:gd name="T1" fmla="*/ 0 h 18153"/>
                  <a:gd name="T2" fmla="*/ 2147483646 w 14925"/>
                  <a:gd name="T3" fmla="*/ 2147483646 h 18153"/>
                  <a:gd name="T4" fmla="*/ 2147483646 w 14925"/>
                  <a:gd name="T5" fmla="*/ 2147483646 h 18153"/>
                  <a:gd name="T6" fmla="*/ 2147483646 w 14925"/>
                  <a:gd name="T7" fmla="*/ 2147483646 h 18153"/>
                  <a:gd name="T8" fmla="*/ 2147483646 w 14925"/>
                  <a:gd name="T9" fmla="*/ 2147483646 h 18153"/>
                  <a:gd name="T10" fmla="*/ 2147483646 w 14925"/>
                  <a:gd name="T11" fmla="*/ 2147483646 h 18153"/>
                  <a:gd name="T12" fmla="*/ 2147483646 w 14925"/>
                  <a:gd name="T13" fmla="*/ 2147483646 h 18153"/>
                  <a:gd name="T14" fmla="*/ 2147483646 w 14925"/>
                  <a:gd name="T15" fmla="*/ 0 h 181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2" name="Google Shape;4526;p28"/>
              <p:cNvSpPr>
                <a:spLocks/>
              </p:cNvSpPr>
              <p:nvPr/>
            </p:nvSpPr>
            <p:spPr bwMode="auto">
              <a:xfrm>
                <a:off x="5672100" y="3969050"/>
                <a:ext cx="535000" cy="248675"/>
              </a:xfrm>
              <a:custGeom>
                <a:avLst/>
                <a:gdLst>
                  <a:gd name="T0" fmla="*/ 2147483646 w 21400"/>
                  <a:gd name="T1" fmla="*/ 9765625 h 9947"/>
                  <a:gd name="T2" fmla="*/ 2147483646 w 21400"/>
                  <a:gd name="T3" fmla="*/ 361328125 h 9947"/>
                  <a:gd name="T4" fmla="*/ 2147483646 w 21400"/>
                  <a:gd name="T5" fmla="*/ 2147483646 h 9947"/>
                  <a:gd name="T6" fmla="*/ 2147483646 w 21400"/>
                  <a:gd name="T7" fmla="*/ 2147483646 h 9947"/>
                  <a:gd name="T8" fmla="*/ 2147483646 w 21400"/>
                  <a:gd name="T9" fmla="*/ 2147483646 h 9947"/>
                  <a:gd name="T10" fmla="*/ 2147483646 w 21400"/>
                  <a:gd name="T11" fmla="*/ 2147483646 h 9947"/>
                  <a:gd name="T12" fmla="*/ 2147483646 w 21400"/>
                  <a:gd name="T13" fmla="*/ 2147483646 h 9947"/>
                  <a:gd name="T14" fmla="*/ 2147483646 w 21400"/>
                  <a:gd name="T15" fmla="*/ 2147483646 h 9947"/>
                  <a:gd name="T16" fmla="*/ 2147483646 w 21400"/>
                  <a:gd name="T17" fmla="*/ 9765625 h 99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3" name="Google Shape;4527;p28"/>
              <p:cNvSpPr>
                <a:spLocks/>
              </p:cNvSpPr>
              <p:nvPr/>
            </p:nvSpPr>
            <p:spPr bwMode="auto">
              <a:xfrm>
                <a:off x="5842325" y="4110525"/>
                <a:ext cx="361725" cy="431650"/>
              </a:xfrm>
              <a:custGeom>
                <a:avLst/>
                <a:gdLst>
                  <a:gd name="T0" fmla="*/ 2147483646 w 14469"/>
                  <a:gd name="T1" fmla="*/ 9765625 h 17266"/>
                  <a:gd name="T2" fmla="*/ 2147483646 w 14469"/>
                  <a:gd name="T3" fmla="*/ 2147483646 h 17266"/>
                  <a:gd name="T4" fmla="*/ 1191406250 w 14469"/>
                  <a:gd name="T5" fmla="*/ 2147483646 h 17266"/>
                  <a:gd name="T6" fmla="*/ 2147483646 w 14469"/>
                  <a:gd name="T7" fmla="*/ 2147483646 h 17266"/>
                  <a:gd name="T8" fmla="*/ 2147483646 w 14469"/>
                  <a:gd name="T9" fmla="*/ 2147483646 h 17266"/>
                  <a:gd name="T10" fmla="*/ 2147483646 w 14469"/>
                  <a:gd name="T11" fmla="*/ 2147483646 h 17266"/>
                  <a:gd name="T12" fmla="*/ 2147483646 w 14469"/>
                  <a:gd name="T13" fmla="*/ 2147483646 h 17266"/>
                  <a:gd name="T14" fmla="*/ 2147483646 w 14469"/>
                  <a:gd name="T15" fmla="*/ 9765625 h 172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4" name="Google Shape;4528;p28"/>
              <p:cNvSpPr>
                <a:spLocks/>
              </p:cNvSpPr>
              <p:nvPr/>
            </p:nvSpPr>
            <p:spPr bwMode="auto">
              <a:xfrm>
                <a:off x="6111325" y="4113575"/>
                <a:ext cx="257625" cy="497000"/>
              </a:xfrm>
              <a:custGeom>
                <a:avLst/>
                <a:gdLst>
                  <a:gd name="T0" fmla="*/ 2147483646 w 10305"/>
                  <a:gd name="T1" fmla="*/ 0 h 19880"/>
                  <a:gd name="T2" fmla="*/ 2147483646 w 10305"/>
                  <a:gd name="T3" fmla="*/ 2147483646 h 19880"/>
                  <a:gd name="T4" fmla="*/ 2147483646 w 10305"/>
                  <a:gd name="T5" fmla="*/ 2147483646 h 19880"/>
                  <a:gd name="T6" fmla="*/ 2147483646 w 10305"/>
                  <a:gd name="T7" fmla="*/ 2147483646 h 19880"/>
                  <a:gd name="T8" fmla="*/ 2147483646 w 10305"/>
                  <a:gd name="T9" fmla="*/ 2147483646 h 19880"/>
                  <a:gd name="T10" fmla="*/ 2147483646 w 10305"/>
                  <a:gd name="T11" fmla="*/ 2147483646 h 19880"/>
                  <a:gd name="T12" fmla="*/ 2147483646 w 10305"/>
                  <a:gd name="T13" fmla="*/ 2147483646 h 19880"/>
                  <a:gd name="T14" fmla="*/ 2147483646 w 10305"/>
                  <a:gd name="T15" fmla="*/ 0 h 198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5" name="Google Shape;4529;p28"/>
              <p:cNvSpPr>
                <a:spLocks/>
              </p:cNvSpPr>
              <p:nvPr/>
            </p:nvSpPr>
            <p:spPr bwMode="auto">
              <a:xfrm>
                <a:off x="6204025" y="3782450"/>
                <a:ext cx="489400" cy="340275"/>
              </a:xfrm>
              <a:custGeom>
                <a:avLst/>
                <a:gdLst>
                  <a:gd name="T0" fmla="*/ 2147483646 w 19576"/>
                  <a:gd name="T1" fmla="*/ 0 h 13611"/>
                  <a:gd name="T2" fmla="*/ 2147483646 w 19576"/>
                  <a:gd name="T3" fmla="*/ 2147483646 h 13611"/>
                  <a:gd name="T4" fmla="*/ 9765625 w 19576"/>
                  <a:gd name="T5" fmla="*/ 2147483646 h 13611"/>
                  <a:gd name="T6" fmla="*/ 2147483646 w 19576"/>
                  <a:gd name="T7" fmla="*/ 2147483646 h 13611"/>
                  <a:gd name="T8" fmla="*/ 2147483646 w 19576"/>
                  <a:gd name="T9" fmla="*/ 2147483646 h 13611"/>
                  <a:gd name="T10" fmla="*/ 2147483646 w 19576"/>
                  <a:gd name="T11" fmla="*/ 2147483646 h 13611"/>
                  <a:gd name="T12" fmla="*/ 2147483646 w 19576"/>
                  <a:gd name="T13" fmla="*/ 0 h 136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6" name="Google Shape;4530;p28"/>
              <p:cNvSpPr>
                <a:spLocks/>
              </p:cNvSpPr>
              <p:nvPr/>
            </p:nvSpPr>
            <p:spPr bwMode="auto">
              <a:xfrm>
                <a:off x="6199475" y="4018125"/>
                <a:ext cx="527375" cy="218800"/>
              </a:xfrm>
              <a:custGeom>
                <a:avLst/>
                <a:gdLst>
                  <a:gd name="T0" fmla="*/ 2147483646 w 21095"/>
                  <a:gd name="T1" fmla="*/ 0 h 8752"/>
                  <a:gd name="T2" fmla="*/ 0 w 21095"/>
                  <a:gd name="T3" fmla="*/ 2147483646 h 8752"/>
                  <a:gd name="T4" fmla="*/ 2147483646 w 21095"/>
                  <a:gd name="T5" fmla="*/ 2147483646 h 8752"/>
                  <a:gd name="T6" fmla="*/ 2147483646 w 21095"/>
                  <a:gd name="T7" fmla="*/ 2147483646 h 8752"/>
                  <a:gd name="T8" fmla="*/ 2147483646 w 21095"/>
                  <a:gd name="T9" fmla="*/ 2147483646 h 8752"/>
                  <a:gd name="T10" fmla="*/ 2147483646 w 21095"/>
                  <a:gd name="T11" fmla="*/ 2147483646 h 8752"/>
                  <a:gd name="T12" fmla="*/ 2147483646 w 21095"/>
                  <a:gd name="T13" fmla="*/ 2147483646 h 8752"/>
                  <a:gd name="T14" fmla="*/ 2147483646 w 21095"/>
                  <a:gd name="T15" fmla="*/ 2147483646 h 8752"/>
                  <a:gd name="T16" fmla="*/ 2147483646 w 21095"/>
                  <a:gd name="T17" fmla="*/ 0 h 87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207" name="Google Shape;4531;p28"/>
              <p:cNvSpPr>
                <a:spLocks/>
              </p:cNvSpPr>
              <p:nvPr/>
            </p:nvSpPr>
            <p:spPr bwMode="auto">
              <a:xfrm>
                <a:off x="6207075" y="4122350"/>
                <a:ext cx="424050" cy="360500"/>
              </a:xfrm>
              <a:custGeom>
                <a:avLst/>
                <a:gdLst>
                  <a:gd name="T0" fmla="*/ 2147483646 w 16962"/>
                  <a:gd name="T1" fmla="*/ 9765625 h 14420"/>
                  <a:gd name="T2" fmla="*/ 0 w 16962"/>
                  <a:gd name="T3" fmla="*/ 732421875 h 14420"/>
                  <a:gd name="T4" fmla="*/ 2147483646 w 16962"/>
                  <a:gd name="T5" fmla="*/ 2147483646 h 14420"/>
                  <a:gd name="T6" fmla="*/ 2147483646 w 16962"/>
                  <a:gd name="T7" fmla="*/ 2147483646 h 14420"/>
                  <a:gd name="T8" fmla="*/ 2147483646 w 16962"/>
                  <a:gd name="T9" fmla="*/ 2147483646 h 14420"/>
                  <a:gd name="T10" fmla="*/ 2147483646 w 16962"/>
                  <a:gd name="T11" fmla="*/ 2147483646 h 14420"/>
                  <a:gd name="T12" fmla="*/ 2147483646 w 16962"/>
                  <a:gd name="T13" fmla="*/ 2147483646 h 14420"/>
                  <a:gd name="T14" fmla="*/ 2147483646 w 16962"/>
                  <a:gd name="T15" fmla="*/ 2147483646 h 14420"/>
                  <a:gd name="T16" fmla="*/ 2147483646 w 16962"/>
                  <a:gd name="T17" fmla="*/ 9765625 h 144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2" name="Google Shape;4532;p28"/>
            <p:cNvGrpSpPr>
              <a:grpSpLocks/>
            </p:cNvGrpSpPr>
            <p:nvPr/>
          </p:nvGrpSpPr>
          <p:grpSpPr bwMode="auto"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185" name="Google Shape;4533;p28"/>
              <p:cNvSpPr>
                <a:spLocks/>
              </p:cNvSpPr>
              <p:nvPr/>
            </p:nvSpPr>
            <p:spPr bwMode="auto">
              <a:xfrm>
                <a:off x="892375" y="3285175"/>
                <a:ext cx="523600" cy="378650"/>
              </a:xfrm>
              <a:custGeom>
                <a:avLst/>
                <a:gdLst>
                  <a:gd name="T0" fmla="*/ 2147483646 w 20944"/>
                  <a:gd name="T1" fmla="*/ 9765625 h 15146"/>
                  <a:gd name="T2" fmla="*/ 2147483646 w 20944"/>
                  <a:gd name="T3" fmla="*/ 2147483646 h 15146"/>
                  <a:gd name="T4" fmla="*/ 9765625 w 20944"/>
                  <a:gd name="T5" fmla="*/ 2147483646 h 15146"/>
                  <a:gd name="T6" fmla="*/ 2147483646 w 20944"/>
                  <a:gd name="T7" fmla="*/ 2147483646 h 15146"/>
                  <a:gd name="T8" fmla="*/ 2147483646 w 20944"/>
                  <a:gd name="T9" fmla="*/ 2147483646 h 15146"/>
                  <a:gd name="T10" fmla="*/ 2147483646 w 20944"/>
                  <a:gd name="T11" fmla="*/ 351562500 h 15146"/>
                  <a:gd name="T12" fmla="*/ 2147483646 w 20944"/>
                  <a:gd name="T13" fmla="*/ 9765625 h 151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grpSp>
            <p:nvGrpSpPr>
              <p:cNvPr id="186" name="Google Shape;4534;p28"/>
              <p:cNvGrpSpPr>
                <a:grpSpLocks/>
              </p:cNvGrpSpPr>
              <p:nvPr/>
            </p:nvGrpSpPr>
            <p:grpSpPr bwMode="auto"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87" name="Google Shape;4535;p28"/>
                <p:cNvSpPr>
                  <a:spLocks/>
                </p:cNvSpPr>
                <p:nvPr/>
              </p:nvSpPr>
              <p:spPr bwMode="auto">
                <a:xfrm>
                  <a:off x="916700" y="2276150"/>
                  <a:ext cx="289550" cy="661150"/>
                </a:xfrm>
                <a:custGeom>
                  <a:avLst/>
                  <a:gdLst>
                    <a:gd name="T0" fmla="*/ 2147483646 w 11582"/>
                    <a:gd name="T1" fmla="*/ 9765625 h 26446"/>
                    <a:gd name="T2" fmla="*/ 2147483646 w 11582"/>
                    <a:gd name="T3" fmla="*/ 2147483646 h 26446"/>
                    <a:gd name="T4" fmla="*/ 2147483646 w 11582"/>
                    <a:gd name="T5" fmla="*/ 2147483646 h 26446"/>
                    <a:gd name="T6" fmla="*/ 2147483646 w 11582"/>
                    <a:gd name="T7" fmla="*/ 2147483646 h 26446"/>
                    <a:gd name="T8" fmla="*/ 2147483646 w 11582"/>
                    <a:gd name="T9" fmla="*/ 9765625 h 264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8" name="Google Shape;4536;p28"/>
                <p:cNvSpPr>
                  <a:spLocks/>
                </p:cNvSpPr>
                <p:nvPr/>
              </p:nvSpPr>
              <p:spPr bwMode="auto">
                <a:xfrm>
                  <a:off x="249500" y="3548225"/>
                  <a:ext cx="383775" cy="487100"/>
                </a:xfrm>
                <a:custGeom>
                  <a:avLst/>
                  <a:gdLst>
                    <a:gd name="T0" fmla="*/ 2147483646 w 15351"/>
                    <a:gd name="T1" fmla="*/ 0 h 19484"/>
                    <a:gd name="T2" fmla="*/ 2147483646 w 15351"/>
                    <a:gd name="T3" fmla="*/ 2147483646 h 19484"/>
                    <a:gd name="T4" fmla="*/ 2147483646 w 15351"/>
                    <a:gd name="T5" fmla="*/ 2147483646 h 19484"/>
                    <a:gd name="T6" fmla="*/ 2147483646 w 15351"/>
                    <a:gd name="T7" fmla="*/ 2147483646 h 19484"/>
                    <a:gd name="T8" fmla="*/ 2147483646 w 15351"/>
                    <a:gd name="T9" fmla="*/ 0 h 194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89" name="Google Shape;4537;p28"/>
                <p:cNvSpPr>
                  <a:spLocks/>
                </p:cNvSpPr>
                <p:nvPr/>
              </p:nvSpPr>
              <p:spPr bwMode="auto">
                <a:xfrm>
                  <a:off x="765475" y="3687275"/>
                  <a:ext cx="476475" cy="386675"/>
                </a:xfrm>
                <a:custGeom>
                  <a:avLst/>
                  <a:gdLst>
                    <a:gd name="T0" fmla="*/ 2147483646 w 19059"/>
                    <a:gd name="T1" fmla="*/ 0 h 15467"/>
                    <a:gd name="T2" fmla="*/ 2147483646 w 19059"/>
                    <a:gd name="T3" fmla="*/ 2147483646 h 15467"/>
                    <a:gd name="T4" fmla="*/ 9765625 w 19059"/>
                    <a:gd name="T5" fmla="*/ 2147483646 h 15467"/>
                    <a:gd name="T6" fmla="*/ 2147483646 w 19059"/>
                    <a:gd name="T7" fmla="*/ 2147483646 h 15467"/>
                    <a:gd name="T8" fmla="*/ 2147483646 w 19059"/>
                    <a:gd name="T9" fmla="*/ 2147483646 h 15467"/>
                    <a:gd name="T10" fmla="*/ 2147483646 w 19059"/>
                    <a:gd name="T11" fmla="*/ 0 h 154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0" name="Google Shape;4538;p28"/>
                <p:cNvSpPr>
                  <a:spLocks/>
                </p:cNvSpPr>
                <p:nvPr/>
              </p:nvSpPr>
              <p:spPr bwMode="auto">
                <a:xfrm>
                  <a:off x="371100" y="3007175"/>
                  <a:ext cx="448350" cy="604125"/>
                </a:xfrm>
                <a:custGeom>
                  <a:avLst/>
                  <a:gdLst>
                    <a:gd name="T0" fmla="*/ 2147483646 w 17934"/>
                    <a:gd name="T1" fmla="*/ 0 h 24165"/>
                    <a:gd name="T2" fmla="*/ 2147483646 w 17934"/>
                    <a:gd name="T3" fmla="*/ 0 h 24165"/>
                    <a:gd name="T4" fmla="*/ 2147483646 w 17934"/>
                    <a:gd name="T5" fmla="*/ 2147483646 h 24165"/>
                    <a:gd name="T6" fmla="*/ 2147483646 w 17934"/>
                    <a:gd name="T7" fmla="*/ 2147483646 h 24165"/>
                    <a:gd name="T8" fmla="*/ 2147483646 w 17934"/>
                    <a:gd name="T9" fmla="*/ 2147483646 h 24165"/>
                    <a:gd name="T10" fmla="*/ 2147483646 w 17934"/>
                    <a:gd name="T11" fmla="*/ 0 h 2416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1" name="Google Shape;4539;p28"/>
                <p:cNvSpPr>
                  <a:spLocks/>
                </p:cNvSpPr>
                <p:nvPr/>
              </p:nvSpPr>
              <p:spPr bwMode="auto">
                <a:xfrm>
                  <a:off x="469875" y="2689550"/>
                  <a:ext cx="405800" cy="396850"/>
                </a:xfrm>
                <a:custGeom>
                  <a:avLst/>
                  <a:gdLst>
                    <a:gd name="T0" fmla="*/ 2147483646 w 16232"/>
                    <a:gd name="T1" fmla="*/ 0 h 15874"/>
                    <a:gd name="T2" fmla="*/ 2147483646 w 16232"/>
                    <a:gd name="T3" fmla="*/ 0 h 15874"/>
                    <a:gd name="T4" fmla="*/ 2147483646 w 16232"/>
                    <a:gd name="T5" fmla="*/ 2147483646 h 15874"/>
                    <a:gd name="T6" fmla="*/ 2147483646 w 16232"/>
                    <a:gd name="T7" fmla="*/ 2147483646 h 15874"/>
                    <a:gd name="T8" fmla="*/ 2147483646 w 16232"/>
                    <a:gd name="T9" fmla="*/ 2147483646 h 15874"/>
                    <a:gd name="T10" fmla="*/ 2147483646 w 16232"/>
                    <a:gd name="T11" fmla="*/ 2147483646 h 15874"/>
                    <a:gd name="T12" fmla="*/ 2147483646 w 16232"/>
                    <a:gd name="T13" fmla="*/ 0 h 158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2" name="Google Shape;4540;p28"/>
                <p:cNvSpPr>
                  <a:spLocks/>
                </p:cNvSpPr>
                <p:nvPr/>
              </p:nvSpPr>
              <p:spPr bwMode="auto">
                <a:xfrm>
                  <a:off x="1035250" y="2811925"/>
                  <a:ext cx="471900" cy="332850"/>
                </a:xfrm>
                <a:custGeom>
                  <a:avLst/>
                  <a:gdLst>
                    <a:gd name="T0" fmla="*/ 2147483646 w 18876"/>
                    <a:gd name="T1" fmla="*/ 0 h 13314"/>
                    <a:gd name="T2" fmla="*/ 2147483646 w 18876"/>
                    <a:gd name="T3" fmla="*/ 2147483646 h 13314"/>
                    <a:gd name="T4" fmla="*/ 1484375000 w 18876"/>
                    <a:gd name="T5" fmla="*/ 2147483646 h 13314"/>
                    <a:gd name="T6" fmla="*/ 2147483646 w 18876"/>
                    <a:gd name="T7" fmla="*/ 2147483646 h 13314"/>
                    <a:gd name="T8" fmla="*/ 2147483646 w 18876"/>
                    <a:gd name="T9" fmla="*/ 2147483646 h 13314"/>
                    <a:gd name="T10" fmla="*/ 2147483646 w 18876"/>
                    <a:gd name="T11" fmla="*/ 585937500 h 13314"/>
                    <a:gd name="T12" fmla="*/ 2147483646 w 18876"/>
                    <a:gd name="T13" fmla="*/ 0 h 133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3" name="Google Shape;4541;p28"/>
                <p:cNvSpPr>
                  <a:spLocks/>
                </p:cNvSpPr>
                <p:nvPr/>
              </p:nvSpPr>
              <p:spPr bwMode="auto">
                <a:xfrm>
                  <a:off x="511675" y="2502600"/>
                  <a:ext cx="588950" cy="2074525"/>
                </a:xfrm>
                <a:custGeom>
                  <a:avLst/>
                  <a:gdLst>
                    <a:gd name="T0" fmla="*/ 2147483646 w 23558"/>
                    <a:gd name="T1" fmla="*/ 9765625 h 82981"/>
                    <a:gd name="T2" fmla="*/ 2147483646 w 23558"/>
                    <a:gd name="T3" fmla="*/ 605468750 h 82981"/>
                    <a:gd name="T4" fmla="*/ 2147483646 w 23558"/>
                    <a:gd name="T5" fmla="*/ 2147483646 h 82981"/>
                    <a:gd name="T6" fmla="*/ 2147483646 w 23558"/>
                    <a:gd name="T7" fmla="*/ 2147483646 h 82981"/>
                    <a:gd name="T8" fmla="*/ 2147483646 w 23558"/>
                    <a:gd name="T9" fmla="*/ 2147483646 h 82981"/>
                    <a:gd name="T10" fmla="*/ 2147483646 w 23558"/>
                    <a:gd name="T11" fmla="*/ 2147483646 h 82981"/>
                    <a:gd name="T12" fmla="*/ 0 w 23558"/>
                    <a:gd name="T13" fmla="*/ 2147483646 h 82981"/>
                    <a:gd name="T14" fmla="*/ 302734375 w 23558"/>
                    <a:gd name="T15" fmla="*/ 2147483646 h 82981"/>
                    <a:gd name="T16" fmla="*/ 1484375000 w 23558"/>
                    <a:gd name="T17" fmla="*/ 2147483646 h 82981"/>
                    <a:gd name="T18" fmla="*/ 2147483646 w 23558"/>
                    <a:gd name="T19" fmla="*/ 2147483646 h 82981"/>
                    <a:gd name="T20" fmla="*/ 2147483646 w 23558"/>
                    <a:gd name="T21" fmla="*/ 2147483646 h 82981"/>
                    <a:gd name="T22" fmla="*/ 2147483646 w 23558"/>
                    <a:gd name="T23" fmla="*/ 2147483646 h 82981"/>
                    <a:gd name="T24" fmla="*/ 2147483646 w 23558"/>
                    <a:gd name="T25" fmla="*/ 2147483646 h 82981"/>
                    <a:gd name="T26" fmla="*/ 2147483646 w 23558"/>
                    <a:gd name="T27" fmla="*/ 2147483646 h 82981"/>
                    <a:gd name="T28" fmla="*/ 2147483646 w 23558"/>
                    <a:gd name="T29" fmla="*/ 605468750 h 82981"/>
                    <a:gd name="T30" fmla="*/ 2147483646 w 23558"/>
                    <a:gd name="T31" fmla="*/ 9765625 h 8298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4" name="Google Shape;4542;p28"/>
                <p:cNvSpPr>
                  <a:spLocks/>
                </p:cNvSpPr>
                <p:nvPr/>
              </p:nvSpPr>
              <p:spPr bwMode="auto">
                <a:xfrm>
                  <a:off x="564875" y="2794400"/>
                  <a:ext cx="880725" cy="403775"/>
                </a:xfrm>
                <a:custGeom>
                  <a:avLst/>
                  <a:gdLst>
                    <a:gd name="T0" fmla="*/ 0 w 35229"/>
                    <a:gd name="T1" fmla="*/ 9765625 h 16151"/>
                    <a:gd name="T2" fmla="*/ 0 w 35229"/>
                    <a:gd name="T3" fmla="*/ 302734375 h 16151"/>
                    <a:gd name="T4" fmla="*/ 2147483646 w 35229"/>
                    <a:gd name="T5" fmla="*/ 2147483646 h 16151"/>
                    <a:gd name="T6" fmla="*/ 2147483646 w 35229"/>
                    <a:gd name="T7" fmla="*/ 2147483646 h 16151"/>
                    <a:gd name="T8" fmla="*/ 2147483646 w 35229"/>
                    <a:gd name="T9" fmla="*/ 2147483646 h 16151"/>
                    <a:gd name="T10" fmla="*/ 2147483646 w 35229"/>
                    <a:gd name="T11" fmla="*/ 2147483646 h 16151"/>
                    <a:gd name="T12" fmla="*/ 2147483646 w 35229"/>
                    <a:gd name="T13" fmla="*/ 2147483646 h 16151"/>
                    <a:gd name="T14" fmla="*/ 2147483646 w 35229"/>
                    <a:gd name="T15" fmla="*/ 2147483646 h 16151"/>
                    <a:gd name="T16" fmla="*/ 2147483646 w 35229"/>
                    <a:gd name="T17" fmla="*/ 2147483646 h 16151"/>
                    <a:gd name="T18" fmla="*/ 2147483646 w 35229"/>
                    <a:gd name="T19" fmla="*/ 2147483646 h 16151"/>
                    <a:gd name="T20" fmla="*/ 2147483646 w 35229"/>
                    <a:gd name="T21" fmla="*/ 2147483646 h 16151"/>
                    <a:gd name="T22" fmla="*/ 2147483646 w 35229"/>
                    <a:gd name="T23" fmla="*/ 2147483646 h 16151"/>
                    <a:gd name="T24" fmla="*/ 2147483646 w 35229"/>
                    <a:gd name="T25" fmla="*/ 2147483646 h 16151"/>
                    <a:gd name="T26" fmla="*/ 2147483646 w 35229"/>
                    <a:gd name="T27" fmla="*/ 2147483646 h 16151"/>
                    <a:gd name="T28" fmla="*/ 2147483646 w 35229"/>
                    <a:gd name="T29" fmla="*/ 2147483646 h 16151"/>
                    <a:gd name="T30" fmla="*/ 302734375 w 35229"/>
                    <a:gd name="T31" fmla="*/ 9765625 h 16151"/>
                    <a:gd name="T32" fmla="*/ 0 w 35229"/>
                    <a:gd name="T33" fmla="*/ 9765625 h 161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5" name="Google Shape;4543;p28"/>
                <p:cNvSpPr>
                  <a:spLocks/>
                </p:cNvSpPr>
                <p:nvPr/>
              </p:nvSpPr>
              <p:spPr bwMode="auto">
                <a:xfrm>
                  <a:off x="504825" y="3130275"/>
                  <a:ext cx="867825" cy="596275"/>
                </a:xfrm>
                <a:custGeom>
                  <a:avLst/>
                  <a:gdLst>
                    <a:gd name="T0" fmla="*/ 898437500 w 34713"/>
                    <a:gd name="T1" fmla="*/ 9765625 h 23851"/>
                    <a:gd name="T2" fmla="*/ 9765625 w 34713"/>
                    <a:gd name="T3" fmla="*/ 302734375 h 23851"/>
                    <a:gd name="T4" fmla="*/ 2147483646 w 34713"/>
                    <a:gd name="T5" fmla="*/ 2147483646 h 23851"/>
                    <a:gd name="T6" fmla="*/ 2147483646 w 34713"/>
                    <a:gd name="T7" fmla="*/ 2147483646 h 23851"/>
                    <a:gd name="T8" fmla="*/ 2147483646 w 34713"/>
                    <a:gd name="T9" fmla="*/ 2147483646 h 23851"/>
                    <a:gd name="T10" fmla="*/ 2147483646 w 34713"/>
                    <a:gd name="T11" fmla="*/ 2147483646 h 23851"/>
                    <a:gd name="T12" fmla="*/ 2147483646 w 34713"/>
                    <a:gd name="T13" fmla="*/ 2147483646 h 23851"/>
                    <a:gd name="T14" fmla="*/ 2147483646 w 34713"/>
                    <a:gd name="T15" fmla="*/ 2147483646 h 23851"/>
                    <a:gd name="T16" fmla="*/ 2147483646 w 34713"/>
                    <a:gd name="T17" fmla="*/ 2147483646 h 23851"/>
                    <a:gd name="T18" fmla="*/ 2147483646 w 34713"/>
                    <a:gd name="T19" fmla="*/ 2147483646 h 23851"/>
                    <a:gd name="T20" fmla="*/ 2147483646 w 34713"/>
                    <a:gd name="T21" fmla="*/ 2147483646 h 23851"/>
                    <a:gd name="T22" fmla="*/ 2147483646 w 34713"/>
                    <a:gd name="T23" fmla="*/ 2147483646 h 23851"/>
                    <a:gd name="T24" fmla="*/ 2147483646 w 34713"/>
                    <a:gd name="T25" fmla="*/ 2147483646 h 23851"/>
                    <a:gd name="T26" fmla="*/ 2147483646 w 34713"/>
                    <a:gd name="T27" fmla="*/ 2147483646 h 23851"/>
                    <a:gd name="T28" fmla="*/ 2147483646 w 34713"/>
                    <a:gd name="T29" fmla="*/ 2147483646 h 23851"/>
                    <a:gd name="T30" fmla="*/ 2147483646 w 34713"/>
                    <a:gd name="T31" fmla="*/ 2147483646 h 23851"/>
                    <a:gd name="T32" fmla="*/ 2147483646 w 34713"/>
                    <a:gd name="T33" fmla="*/ 2147483646 h 23851"/>
                    <a:gd name="T34" fmla="*/ 2147483646 w 34713"/>
                    <a:gd name="T35" fmla="*/ 2147483646 h 23851"/>
                    <a:gd name="T36" fmla="*/ 2147483646 w 34713"/>
                    <a:gd name="T37" fmla="*/ 2147483646 h 23851"/>
                    <a:gd name="T38" fmla="*/ 2147483646 w 34713"/>
                    <a:gd name="T39" fmla="*/ 2147483646 h 23851"/>
                    <a:gd name="T40" fmla="*/ 2147483646 w 34713"/>
                    <a:gd name="T41" fmla="*/ 2147483646 h 23851"/>
                    <a:gd name="T42" fmla="*/ 2147483646 w 34713"/>
                    <a:gd name="T43" fmla="*/ 2147483646 h 23851"/>
                    <a:gd name="T44" fmla="*/ 2147483646 w 34713"/>
                    <a:gd name="T45" fmla="*/ 2147483646 h 23851"/>
                    <a:gd name="T46" fmla="*/ 898437500 w 34713"/>
                    <a:gd name="T47" fmla="*/ 9765625 h 238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6" name="Google Shape;4544;p28"/>
                <p:cNvSpPr>
                  <a:spLocks/>
                </p:cNvSpPr>
                <p:nvPr/>
              </p:nvSpPr>
              <p:spPr bwMode="auto">
                <a:xfrm>
                  <a:off x="281425" y="3558850"/>
                  <a:ext cx="949125" cy="562050"/>
                </a:xfrm>
                <a:custGeom>
                  <a:avLst/>
                  <a:gdLst>
                    <a:gd name="T0" fmla="*/ 898437500 w 37965"/>
                    <a:gd name="T1" fmla="*/ 9765625 h 22482"/>
                    <a:gd name="T2" fmla="*/ 9765625 w 37965"/>
                    <a:gd name="T3" fmla="*/ 302734375 h 22482"/>
                    <a:gd name="T4" fmla="*/ 2147483646 w 37965"/>
                    <a:gd name="T5" fmla="*/ 2147483646 h 22482"/>
                    <a:gd name="T6" fmla="*/ 2147483646 w 37965"/>
                    <a:gd name="T7" fmla="*/ 2147483646 h 22482"/>
                    <a:gd name="T8" fmla="*/ 2147483646 w 37965"/>
                    <a:gd name="T9" fmla="*/ 2147483646 h 22482"/>
                    <a:gd name="T10" fmla="*/ 2147483646 w 37965"/>
                    <a:gd name="T11" fmla="*/ 2147483646 h 22482"/>
                    <a:gd name="T12" fmla="*/ 2147483646 w 37965"/>
                    <a:gd name="T13" fmla="*/ 2147483646 h 22482"/>
                    <a:gd name="T14" fmla="*/ 2147483646 w 37965"/>
                    <a:gd name="T15" fmla="*/ 2147483646 h 22482"/>
                    <a:gd name="T16" fmla="*/ 2147483646 w 37965"/>
                    <a:gd name="T17" fmla="*/ 2147483646 h 22482"/>
                    <a:gd name="T18" fmla="*/ 2147483646 w 37965"/>
                    <a:gd name="T19" fmla="*/ 2147483646 h 22482"/>
                    <a:gd name="T20" fmla="*/ 2147483646 w 37965"/>
                    <a:gd name="T21" fmla="*/ 2147483646 h 22482"/>
                    <a:gd name="T22" fmla="*/ 2147483646 w 37965"/>
                    <a:gd name="T23" fmla="*/ 2147483646 h 22482"/>
                    <a:gd name="T24" fmla="*/ 2147483646 w 37965"/>
                    <a:gd name="T25" fmla="*/ 2147483646 h 22482"/>
                    <a:gd name="T26" fmla="*/ 2147483646 w 37965"/>
                    <a:gd name="T27" fmla="*/ 2147483646 h 22482"/>
                    <a:gd name="T28" fmla="*/ 2147483646 w 37965"/>
                    <a:gd name="T29" fmla="*/ 2147483646 h 22482"/>
                    <a:gd name="T30" fmla="*/ 2147483646 w 37965"/>
                    <a:gd name="T31" fmla="*/ 2147483646 h 22482"/>
                    <a:gd name="T32" fmla="*/ 898437500 w 37965"/>
                    <a:gd name="T33" fmla="*/ 9765625 h 2248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7" name="Google Shape;4545;p28"/>
                <p:cNvSpPr>
                  <a:spLocks/>
                </p:cNvSpPr>
                <p:nvPr/>
              </p:nvSpPr>
              <p:spPr bwMode="auto">
                <a:xfrm>
                  <a:off x="207725" y="3847600"/>
                  <a:ext cx="327525" cy="539550"/>
                </a:xfrm>
                <a:custGeom>
                  <a:avLst/>
                  <a:gdLst>
                    <a:gd name="T0" fmla="*/ 2147483646 w 13101"/>
                    <a:gd name="T1" fmla="*/ 9765625 h 21582"/>
                    <a:gd name="T2" fmla="*/ 2147483646 w 13101"/>
                    <a:gd name="T3" fmla="*/ 2147483646 h 21582"/>
                    <a:gd name="T4" fmla="*/ 2147483646 w 13101"/>
                    <a:gd name="T5" fmla="*/ 2147483646 h 21582"/>
                    <a:gd name="T6" fmla="*/ 2147483646 w 13101"/>
                    <a:gd name="T7" fmla="*/ 2147483646 h 21582"/>
                    <a:gd name="T8" fmla="*/ 2147483646 w 13101"/>
                    <a:gd name="T9" fmla="*/ 9765625 h 215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8" name="Google Shape;4546;p28"/>
                <p:cNvSpPr>
                  <a:spLocks/>
                </p:cNvSpPr>
                <p:nvPr/>
              </p:nvSpPr>
              <p:spPr bwMode="auto">
                <a:xfrm>
                  <a:off x="639325" y="4151400"/>
                  <a:ext cx="539550" cy="316675"/>
                </a:xfrm>
                <a:custGeom>
                  <a:avLst/>
                  <a:gdLst>
                    <a:gd name="T0" fmla="*/ 2147483646 w 21582"/>
                    <a:gd name="T1" fmla="*/ 9765625 h 12667"/>
                    <a:gd name="T2" fmla="*/ 2147483646 w 21582"/>
                    <a:gd name="T3" fmla="*/ 2147483646 h 12667"/>
                    <a:gd name="T4" fmla="*/ 9765625 w 21582"/>
                    <a:gd name="T5" fmla="*/ 2147483646 h 12667"/>
                    <a:gd name="T6" fmla="*/ 2147483646 w 21582"/>
                    <a:gd name="T7" fmla="*/ 2147483646 h 12667"/>
                    <a:gd name="T8" fmla="*/ 2147483646 w 21582"/>
                    <a:gd name="T9" fmla="*/ 2147483646 h 12667"/>
                    <a:gd name="T10" fmla="*/ 2147483646 w 21582"/>
                    <a:gd name="T11" fmla="*/ 2147483646 h 12667"/>
                    <a:gd name="T12" fmla="*/ 2147483646 w 21582"/>
                    <a:gd name="T13" fmla="*/ 9765625 h 1266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199" name="Google Shape;4547;p28"/>
                <p:cNvSpPr>
                  <a:spLocks/>
                </p:cNvSpPr>
                <p:nvPr/>
              </p:nvSpPr>
              <p:spPr bwMode="auto">
                <a:xfrm>
                  <a:off x="257875" y="3856725"/>
                  <a:ext cx="911125" cy="627575"/>
                </a:xfrm>
                <a:custGeom>
                  <a:avLst/>
                  <a:gdLst>
                    <a:gd name="T0" fmla="*/ 888671875 w 36445"/>
                    <a:gd name="T1" fmla="*/ 9765625 h 25103"/>
                    <a:gd name="T2" fmla="*/ 595703125 w 36445"/>
                    <a:gd name="T3" fmla="*/ 595703125 h 25103"/>
                    <a:gd name="T4" fmla="*/ 2147483646 w 36445"/>
                    <a:gd name="T5" fmla="*/ 2147483646 h 25103"/>
                    <a:gd name="T6" fmla="*/ 2147483646 w 36445"/>
                    <a:gd name="T7" fmla="*/ 2147483646 h 25103"/>
                    <a:gd name="T8" fmla="*/ 2147483646 w 36445"/>
                    <a:gd name="T9" fmla="*/ 2147483646 h 25103"/>
                    <a:gd name="T10" fmla="*/ 2147483646 w 36445"/>
                    <a:gd name="T11" fmla="*/ 2147483646 h 25103"/>
                    <a:gd name="T12" fmla="*/ 2147483646 w 36445"/>
                    <a:gd name="T13" fmla="*/ 2147483646 h 25103"/>
                    <a:gd name="T14" fmla="*/ 2147483646 w 36445"/>
                    <a:gd name="T15" fmla="*/ 2147483646 h 25103"/>
                    <a:gd name="T16" fmla="*/ 2147483646 w 36445"/>
                    <a:gd name="T17" fmla="*/ 2147483646 h 25103"/>
                    <a:gd name="T18" fmla="*/ 2147483646 w 36445"/>
                    <a:gd name="T19" fmla="*/ 2147483646 h 25103"/>
                    <a:gd name="T20" fmla="*/ 2147483646 w 36445"/>
                    <a:gd name="T21" fmla="*/ 2147483646 h 25103"/>
                    <a:gd name="T22" fmla="*/ 2147483646 w 36445"/>
                    <a:gd name="T23" fmla="*/ 2147483646 h 25103"/>
                    <a:gd name="T24" fmla="*/ 2147483646 w 36445"/>
                    <a:gd name="T25" fmla="*/ 2147483646 h 25103"/>
                    <a:gd name="T26" fmla="*/ 2147483646 w 36445"/>
                    <a:gd name="T27" fmla="*/ 2147483646 h 25103"/>
                    <a:gd name="T28" fmla="*/ 2147483646 w 36445"/>
                    <a:gd name="T29" fmla="*/ 2147483646 h 25103"/>
                    <a:gd name="T30" fmla="*/ 2147483646 w 36445"/>
                    <a:gd name="T31" fmla="*/ 2147483646 h 25103"/>
                    <a:gd name="T32" fmla="*/ 888671875 w 36445"/>
                    <a:gd name="T33" fmla="*/ 9765625 h 2510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mtClean="0">
                    <a:solidFill>
                      <a:srgbClr val="434343"/>
                    </a:solidFill>
                  </a:endParaRPr>
                </a:p>
              </p:txBody>
            </p:sp>
          </p:grpSp>
        </p:grpSp>
        <p:grpSp>
          <p:nvGrpSpPr>
            <p:cNvPr id="13" name="Google Shape;4548;p28"/>
            <p:cNvGrpSpPr>
              <a:grpSpLocks/>
            </p:cNvGrpSpPr>
            <p:nvPr/>
          </p:nvGrpSpPr>
          <p:grpSpPr bwMode="auto"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176" name="Google Shape;4549;p28"/>
              <p:cNvSpPr>
                <a:spLocks/>
              </p:cNvSpPr>
              <p:nvPr/>
            </p:nvSpPr>
            <p:spPr bwMode="auto">
              <a:xfrm>
                <a:off x="5662250" y="3955275"/>
                <a:ext cx="1388325" cy="960325"/>
              </a:xfrm>
              <a:custGeom>
                <a:avLst/>
                <a:gdLst>
                  <a:gd name="T0" fmla="*/ 595703125 w 55533"/>
                  <a:gd name="T1" fmla="*/ 9765625 h 38413"/>
                  <a:gd name="T2" fmla="*/ 2147483646 w 55533"/>
                  <a:gd name="T3" fmla="*/ 2147483646 h 38413"/>
                  <a:gd name="T4" fmla="*/ 2147483646 w 55533"/>
                  <a:gd name="T5" fmla="*/ 2147483646 h 38413"/>
                  <a:gd name="T6" fmla="*/ 2147483646 w 55533"/>
                  <a:gd name="T7" fmla="*/ 2147483646 h 38413"/>
                  <a:gd name="T8" fmla="*/ 2147483646 w 55533"/>
                  <a:gd name="T9" fmla="*/ 2147483646 h 38413"/>
                  <a:gd name="T10" fmla="*/ 2147483646 w 55533"/>
                  <a:gd name="T11" fmla="*/ 2147483646 h 38413"/>
                  <a:gd name="T12" fmla="*/ 2147483646 w 55533"/>
                  <a:gd name="T13" fmla="*/ 2147483646 h 38413"/>
                  <a:gd name="T14" fmla="*/ 2147483646 w 55533"/>
                  <a:gd name="T15" fmla="*/ 2147483646 h 38413"/>
                  <a:gd name="T16" fmla="*/ 2147483646 w 55533"/>
                  <a:gd name="T17" fmla="*/ 2147483646 h 38413"/>
                  <a:gd name="T18" fmla="*/ 2147483646 w 55533"/>
                  <a:gd name="T19" fmla="*/ 2147483646 h 38413"/>
                  <a:gd name="T20" fmla="*/ 2147483646 w 55533"/>
                  <a:gd name="T21" fmla="*/ 2147483646 h 38413"/>
                  <a:gd name="T22" fmla="*/ 2147483646 w 55533"/>
                  <a:gd name="T23" fmla="*/ 2147483646 h 38413"/>
                  <a:gd name="T24" fmla="*/ 2147483646 w 55533"/>
                  <a:gd name="T25" fmla="*/ 2147483646 h 38413"/>
                  <a:gd name="T26" fmla="*/ 2147483646 w 55533"/>
                  <a:gd name="T27" fmla="*/ 2147483646 h 38413"/>
                  <a:gd name="T28" fmla="*/ 2147483646 w 55533"/>
                  <a:gd name="T29" fmla="*/ 2147483646 h 38413"/>
                  <a:gd name="T30" fmla="*/ 2147483646 w 55533"/>
                  <a:gd name="T31" fmla="*/ 2147483646 h 38413"/>
                  <a:gd name="T32" fmla="*/ 2147483646 w 55533"/>
                  <a:gd name="T33" fmla="*/ 2147483646 h 38413"/>
                  <a:gd name="T34" fmla="*/ 2147483646 w 55533"/>
                  <a:gd name="T35" fmla="*/ 2147483646 h 38413"/>
                  <a:gd name="T36" fmla="*/ 2147483646 w 55533"/>
                  <a:gd name="T37" fmla="*/ 2147483646 h 38413"/>
                  <a:gd name="T38" fmla="*/ 2147483646 w 55533"/>
                  <a:gd name="T39" fmla="*/ 2147483646 h 38413"/>
                  <a:gd name="T40" fmla="*/ 2147483646 w 55533"/>
                  <a:gd name="T41" fmla="*/ 2147483646 h 38413"/>
                  <a:gd name="T42" fmla="*/ 2147483646 w 55533"/>
                  <a:gd name="T43" fmla="*/ 2147483646 h 38413"/>
                  <a:gd name="T44" fmla="*/ 2147483646 w 55533"/>
                  <a:gd name="T45" fmla="*/ 2147483646 h 38413"/>
                  <a:gd name="T46" fmla="*/ 2147483646 w 55533"/>
                  <a:gd name="T47" fmla="*/ 2147483646 h 38413"/>
                  <a:gd name="T48" fmla="*/ 2147483646 w 55533"/>
                  <a:gd name="T49" fmla="*/ 2147483646 h 38413"/>
                  <a:gd name="T50" fmla="*/ 2147483646 w 55533"/>
                  <a:gd name="T51" fmla="*/ 2147483646 h 38413"/>
                  <a:gd name="T52" fmla="*/ 2147483646 w 55533"/>
                  <a:gd name="T53" fmla="*/ 2147483646 h 38413"/>
                  <a:gd name="T54" fmla="*/ 595703125 w 55533"/>
                  <a:gd name="T55" fmla="*/ 9765625 h 3841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7" name="Google Shape;4550;p28"/>
              <p:cNvSpPr>
                <a:spLocks/>
              </p:cNvSpPr>
              <p:nvPr/>
            </p:nvSpPr>
            <p:spPr bwMode="auto">
              <a:xfrm>
                <a:off x="5065700" y="3937625"/>
                <a:ext cx="706725" cy="285400"/>
              </a:xfrm>
              <a:custGeom>
                <a:avLst/>
                <a:gdLst>
                  <a:gd name="T0" fmla="*/ 2147483646 w 28269"/>
                  <a:gd name="T1" fmla="*/ 9765625 h 11416"/>
                  <a:gd name="T2" fmla="*/ 2147483646 w 28269"/>
                  <a:gd name="T3" fmla="*/ 2147483646 h 11416"/>
                  <a:gd name="T4" fmla="*/ 2147483646 w 28269"/>
                  <a:gd name="T5" fmla="*/ 2147483646 h 11416"/>
                  <a:gd name="T6" fmla="*/ 2147483646 w 28269"/>
                  <a:gd name="T7" fmla="*/ 2147483646 h 11416"/>
                  <a:gd name="T8" fmla="*/ 2147483646 w 28269"/>
                  <a:gd name="T9" fmla="*/ 2147483646 h 11416"/>
                  <a:gd name="T10" fmla="*/ 2147483646 w 28269"/>
                  <a:gd name="T11" fmla="*/ 2147483646 h 11416"/>
                  <a:gd name="T12" fmla="*/ 2147483646 w 28269"/>
                  <a:gd name="T13" fmla="*/ 2147483646 h 11416"/>
                  <a:gd name="T14" fmla="*/ 2147483646 w 28269"/>
                  <a:gd name="T15" fmla="*/ 9765625 h 114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8" name="Google Shape;4551;p28"/>
              <p:cNvSpPr>
                <a:spLocks/>
              </p:cNvSpPr>
              <p:nvPr/>
            </p:nvSpPr>
            <p:spPr bwMode="auto">
              <a:xfrm>
                <a:off x="5654625" y="3444100"/>
                <a:ext cx="268275" cy="705200"/>
              </a:xfrm>
              <a:custGeom>
                <a:avLst/>
                <a:gdLst>
                  <a:gd name="T0" fmla="*/ 2147483646 w 10731"/>
                  <a:gd name="T1" fmla="*/ 0 h 28208"/>
                  <a:gd name="T2" fmla="*/ 2147483646 w 10731"/>
                  <a:gd name="T3" fmla="*/ 2147483646 h 28208"/>
                  <a:gd name="T4" fmla="*/ 2147483646 w 10731"/>
                  <a:gd name="T5" fmla="*/ 2147483646 h 28208"/>
                  <a:gd name="T6" fmla="*/ 2147483646 w 10731"/>
                  <a:gd name="T7" fmla="*/ 2147483646 h 28208"/>
                  <a:gd name="T8" fmla="*/ 2147483646 w 10731"/>
                  <a:gd name="T9" fmla="*/ 2147483646 h 28208"/>
                  <a:gd name="T10" fmla="*/ 2147483646 w 10731"/>
                  <a:gd name="T11" fmla="*/ 2147483646 h 28208"/>
                  <a:gd name="T12" fmla="*/ 2147483646 w 10731"/>
                  <a:gd name="T13" fmla="*/ 2147483646 h 28208"/>
                  <a:gd name="T14" fmla="*/ 2147483646 w 10731"/>
                  <a:gd name="T15" fmla="*/ 0 h 282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9" name="Google Shape;4552;p28"/>
              <p:cNvSpPr>
                <a:spLocks/>
              </p:cNvSpPr>
              <p:nvPr/>
            </p:nvSpPr>
            <p:spPr bwMode="auto">
              <a:xfrm>
                <a:off x="5226800" y="3436875"/>
                <a:ext cx="545625" cy="712425"/>
              </a:xfrm>
              <a:custGeom>
                <a:avLst/>
                <a:gdLst>
                  <a:gd name="T0" fmla="*/ 2147483646 w 21825"/>
                  <a:gd name="T1" fmla="*/ 0 h 28497"/>
                  <a:gd name="T2" fmla="*/ 2147483646 w 21825"/>
                  <a:gd name="T3" fmla="*/ 2147483646 h 28497"/>
                  <a:gd name="T4" fmla="*/ 1191406250 w 21825"/>
                  <a:gd name="T5" fmla="*/ 2147483646 h 28497"/>
                  <a:gd name="T6" fmla="*/ 2147483646 w 21825"/>
                  <a:gd name="T7" fmla="*/ 2147483646 h 28497"/>
                  <a:gd name="T8" fmla="*/ 2147483646 w 21825"/>
                  <a:gd name="T9" fmla="*/ 2147483646 h 28497"/>
                  <a:gd name="T10" fmla="*/ 2147483646 w 21825"/>
                  <a:gd name="T11" fmla="*/ 2147483646 h 28497"/>
                  <a:gd name="T12" fmla="*/ 2147483646 w 21825"/>
                  <a:gd name="T13" fmla="*/ 2147483646 h 28497"/>
                  <a:gd name="T14" fmla="*/ 2147483646 w 21825"/>
                  <a:gd name="T15" fmla="*/ 2147483646 h 28497"/>
                  <a:gd name="T16" fmla="*/ 2147483646 w 21825"/>
                  <a:gd name="T17" fmla="*/ 0 h 284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0" name="Google Shape;4553;p28"/>
              <p:cNvSpPr>
                <a:spLocks/>
              </p:cNvSpPr>
              <p:nvPr/>
            </p:nvSpPr>
            <p:spPr bwMode="auto">
              <a:xfrm>
                <a:off x="5321875" y="4092000"/>
                <a:ext cx="395100" cy="76300"/>
              </a:xfrm>
              <a:custGeom>
                <a:avLst/>
                <a:gdLst>
                  <a:gd name="T0" fmla="*/ 1953125000 w 15804"/>
                  <a:gd name="T1" fmla="*/ 0 h 3052"/>
                  <a:gd name="T2" fmla="*/ 2050781250 w 15804"/>
                  <a:gd name="T3" fmla="*/ 2147483646 h 3052"/>
                  <a:gd name="T4" fmla="*/ 2147483646 w 15804"/>
                  <a:gd name="T5" fmla="*/ 2147483646 h 3052"/>
                  <a:gd name="T6" fmla="*/ 2147483646 w 15804"/>
                  <a:gd name="T7" fmla="*/ 2147483646 h 3052"/>
                  <a:gd name="T8" fmla="*/ 2147483646 w 15804"/>
                  <a:gd name="T9" fmla="*/ 2147483646 h 3052"/>
                  <a:gd name="T10" fmla="*/ 2147483646 w 15804"/>
                  <a:gd name="T11" fmla="*/ 2147483646 h 3052"/>
                  <a:gd name="T12" fmla="*/ 2147483646 w 15804"/>
                  <a:gd name="T13" fmla="*/ 117187500 h 3052"/>
                  <a:gd name="T14" fmla="*/ 1953125000 w 15804"/>
                  <a:gd name="T15" fmla="*/ 0 h 30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1" name="Google Shape;4554;p28"/>
              <p:cNvSpPr>
                <a:spLocks/>
              </p:cNvSpPr>
              <p:nvPr/>
            </p:nvSpPr>
            <p:spPr bwMode="auto">
              <a:xfrm>
                <a:off x="5391250" y="3766950"/>
                <a:ext cx="353425" cy="350900"/>
              </a:xfrm>
              <a:custGeom>
                <a:avLst/>
                <a:gdLst>
                  <a:gd name="T0" fmla="*/ 810546875 w 14137"/>
                  <a:gd name="T1" fmla="*/ 9765625 h 14036"/>
                  <a:gd name="T2" fmla="*/ 1074218750 w 14137"/>
                  <a:gd name="T3" fmla="*/ 2147483646 h 14036"/>
                  <a:gd name="T4" fmla="*/ 2147483646 w 14137"/>
                  <a:gd name="T5" fmla="*/ 2147483646 h 14036"/>
                  <a:gd name="T6" fmla="*/ 2147483646 w 14137"/>
                  <a:gd name="T7" fmla="*/ 2147483646 h 14036"/>
                  <a:gd name="T8" fmla="*/ 2147483646 w 14137"/>
                  <a:gd name="T9" fmla="*/ 2147483646 h 14036"/>
                  <a:gd name="T10" fmla="*/ 2147483646 w 14137"/>
                  <a:gd name="T11" fmla="*/ 2147483646 h 14036"/>
                  <a:gd name="T12" fmla="*/ 2147483646 w 14137"/>
                  <a:gd name="T13" fmla="*/ 2147483646 h 14036"/>
                  <a:gd name="T14" fmla="*/ 2147483646 w 14137"/>
                  <a:gd name="T15" fmla="*/ 1533203125 h 14036"/>
                  <a:gd name="T16" fmla="*/ 810546875 w 14137"/>
                  <a:gd name="T17" fmla="*/ 9765625 h 140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2" name="Google Shape;4555;p28"/>
              <p:cNvSpPr>
                <a:spLocks/>
              </p:cNvSpPr>
              <p:nvPr/>
            </p:nvSpPr>
            <p:spPr bwMode="auto">
              <a:xfrm>
                <a:off x="5581650" y="3830675"/>
                <a:ext cx="158800" cy="235050"/>
              </a:xfrm>
              <a:custGeom>
                <a:avLst/>
                <a:gdLst>
                  <a:gd name="T0" fmla="*/ 1230468750 w 6352"/>
                  <a:gd name="T1" fmla="*/ 0 h 9402"/>
                  <a:gd name="T2" fmla="*/ 605468750 w 6352"/>
                  <a:gd name="T3" fmla="*/ 1875000000 h 9402"/>
                  <a:gd name="T4" fmla="*/ 2147483646 w 6352"/>
                  <a:gd name="T5" fmla="*/ 2147483646 h 9402"/>
                  <a:gd name="T6" fmla="*/ 2147483646 w 6352"/>
                  <a:gd name="T7" fmla="*/ 2147483646 h 9402"/>
                  <a:gd name="T8" fmla="*/ 2147483646 w 6352"/>
                  <a:gd name="T9" fmla="*/ 2147483646 h 9402"/>
                  <a:gd name="T10" fmla="*/ 2147483646 w 6352"/>
                  <a:gd name="T11" fmla="*/ 683593750 h 9402"/>
                  <a:gd name="T12" fmla="*/ 1230468750 w 6352"/>
                  <a:gd name="T13" fmla="*/ 0 h 94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3" name="Google Shape;4556;p28"/>
              <p:cNvSpPr>
                <a:spLocks/>
              </p:cNvSpPr>
              <p:nvPr/>
            </p:nvSpPr>
            <p:spPr bwMode="auto">
              <a:xfrm>
                <a:off x="5743325" y="3634375"/>
                <a:ext cx="127050" cy="529300"/>
              </a:xfrm>
              <a:custGeom>
                <a:avLst/>
                <a:gdLst>
                  <a:gd name="T0" fmla="*/ 2147483646 w 5082"/>
                  <a:gd name="T1" fmla="*/ 0 h 21172"/>
                  <a:gd name="T2" fmla="*/ 2147483646 w 5082"/>
                  <a:gd name="T3" fmla="*/ 2147483646 h 21172"/>
                  <a:gd name="T4" fmla="*/ 2147483646 w 5082"/>
                  <a:gd name="T5" fmla="*/ 2147483646 h 21172"/>
                  <a:gd name="T6" fmla="*/ 2147483646 w 5082"/>
                  <a:gd name="T7" fmla="*/ 2147483646 h 21172"/>
                  <a:gd name="T8" fmla="*/ 2147483646 w 5082"/>
                  <a:gd name="T9" fmla="*/ 2147483646 h 21172"/>
                  <a:gd name="T10" fmla="*/ 2147483646 w 5082"/>
                  <a:gd name="T11" fmla="*/ 2147483646 h 21172"/>
                  <a:gd name="T12" fmla="*/ 2147483646 w 5082"/>
                  <a:gd name="T13" fmla="*/ 2147483646 h 21172"/>
                  <a:gd name="T14" fmla="*/ 2147483646 w 5082"/>
                  <a:gd name="T15" fmla="*/ 2147483646 h 21172"/>
                  <a:gd name="T16" fmla="*/ 2147483646 w 5082"/>
                  <a:gd name="T17" fmla="*/ 2147483646 h 21172"/>
                  <a:gd name="T18" fmla="*/ 2147483646 w 5082"/>
                  <a:gd name="T19" fmla="*/ 2147483646 h 21172"/>
                  <a:gd name="T20" fmla="*/ 2147483646 w 5082"/>
                  <a:gd name="T21" fmla="*/ 2147483646 h 21172"/>
                  <a:gd name="T22" fmla="*/ 2147483646 w 5082"/>
                  <a:gd name="T23" fmla="*/ 2147483646 h 21172"/>
                  <a:gd name="T24" fmla="*/ 2147483646 w 5082"/>
                  <a:gd name="T25" fmla="*/ 2147483646 h 21172"/>
                  <a:gd name="T26" fmla="*/ 2147483646 w 5082"/>
                  <a:gd name="T27" fmla="*/ 2147483646 h 21172"/>
                  <a:gd name="T28" fmla="*/ 2147483646 w 5082"/>
                  <a:gd name="T29" fmla="*/ 1972656250 h 21172"/>
                  <a:gd name="T30" fmla="*/ 2147483646 w 5082"/>
                  <a:gd name="T31" fmla="*/ 0 h 211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84" name="Google Shape;4557;p28"/>
              <p:cNvSpPr>
                <a:spLocks/>
              </p:cNvSpPr>
              <p:nvPr/>
            </p:nvSpPr>
            <p:spPr bwMode="auto">
              <a:xfrm>
                <a:off x="5606000" y="4010000"/>
                <a:ext cx="286500" cy="221450"/>
              </a:xfrm>
              <a:custGeom>
                <a:avLst/>
                <a:gdLst>
                  <a:gd name="T0" fmla="*/ 2147483646 w 11460"/>
                  <a:gd name="T1" fmla="*/ 9765625 h 8858"/>
                  <a:gd name="T2" fmla="*/ 2147483646 w 11460"/>
                  <a:gd name="T3" fmla="*/ 390625000 h 8858"/>
                  <a:gd name="T4" fmla="*/ 2147483646 w 11460"/>
                  <a:gd name="T5" fmla="*/ 2147483646 h 8858"/>
                  <a:gd name="T6" fmla="*/ 2147483646 w 11460"/>
                  <a:gd name="T7" fmla="*/ 2147483646 h 8858"/>
                  <a:gd name="T8" fmla="*/ 2147483646 w 11460"/>
                  <a:gd name="T9" fmla="*/ 2147483646 h 8858"/>
                  <a:gd name="T10" fmla="*/ 1484375000 w 11460"/>
                  <a:gd name="T11" fmla="*/ 2147483646 h 8858"/>
                  <a:gd name="T12" fmla="*/ 2147483646 w 11460"/>
                  <a:gd name="T13" fmla="*/ 2147483646 h 8858"/>
                  <a:gd name="T14" fmla="*/ 2147483646 w 11460"/>
                  <a:gd name="T15" fmla="*/ 2147483646 h 8858"/>
                  <a:gd name="T16" fmla="*/ 2147483646 w 11460"/>
                  <a:gd name="T17" fmla="*/ 2147483646 h 8858"/>
                  <a:gd name="T18" fmla="*/ 2147483646 w 11460"/>
                  <a:gd name="T19" fmla="*/ 2147483646 h 8858"/>
                  <a:gd name="T20" fmla="*/ 2147483646 w 11460"/>
                  <a:gd name="T21" fmla="*/ 2147483646 h 8858"/>
                  <a:gd name="T22" fmla="*/ 2147483646 w 11460"/>
                  <a:gd name="T23" fmla="*/ 2147483646 h 8858"/>
                  <a:gd name="T24" fmla="*/ 2147483646 w 11460"/>
                  <a:gd name="T25" fmla="*/ 2147483646 h 8858"/>
                  <a:gd name="T26" fmla="*/ 2147483646 w 11460"/>
                  <a:gd name="T27" fmla="*/ 2147483646 h 8858"/>
                  <a:gd name="T28" fmla="*/ 2147483646 w 11460"/>
                  <a:gd name="T29" fmla="*/ 2147483646 h 8858"/>
                  <a:gd name="T30" fmla="*/ 2147483646 w 11460"/>
                  <a:gd name="T31" fmla="*/ 9765625 h 88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" name="Google Shape;4558;p28"/>
            <p:cNvGrpSpPr>
              <a:grpSpLocks/>
            </p:cNvGrpSpPr>
            <p:nvPr/>
          </p:nvGrpSpPr>
          <p:grpSpPr bwMode="auto"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174" name="Google Shape;4559;p28"/>
              <p:cNvSpPr>
                <a:spLocks/>
              </p:cNvSpPr>
              <p:nvPr/>
            </p:nvSpPr>
            <p:spPr bwMode="auto">
              <a:xfrm>
                <a:off x="4976050" y="4611525"/>
                <a:ext cx="1656575" cy="852975"/>
              </a:xfrm>
              <a:custGeom>
                <a:avLst/>
                <a:gdLst>
                  <a:gd name="T0" fmla="*/ 2147483646 w 66263"/>
                  <a:gd name="T1" fmla="*/ 0 h 34119"/>
                  <a:gd name="T2" fmla="*/ 2147483646 w 66263"/>
                  <a:gd name="T3" fmla="*/ 2147483646 h 34119"/>
                  <a:gd name="T4" fmla="*/ 2147483646 w 66263"/>
                  <a:gd name="T5" fmla="*/ 2147483646 h 34119"/>
                  <a:gd name="T6" fmla="*/ 2147483646 w 66263"/>
                  <a:gd name="T7" fmla="*/ 2147483646 h 34119"/>
                  <a:gd name="T8" fmla="*/ 2147483646 w 66263"/>
                  <a:gd name="T9" fmla="*/ 2147483646 h 34119"/>
                  <a:gd name="T10" fmla="*/ 2147483646 w 66263"/>
                  <a:gd name="T11" fmla="*/ 2147483646 h 34119"/>
                  <a:gd name="T12" fmla="*/ 2147483646 w 66263"/>
                  <a:gd name="T13" fmla="*/ 2147483646 h 34119"/>
                  <a:gd name="T14" fmla="*/ 2147483646 w 66263"/>
                  <a:gd name="T15" fmla="*/ 2147483646 h 34119"/>
                  <a:gd name="T16" fmla="*/ 2147483646 w 66263"/>
                  <a:gd name="T17" fmla="*/ 2147483646 h 34119"/>
                  <a:gd name="T18" fmla="*/ 2147483646 w 66263"/>
                  <a:gd name="T19" fmla="*/ 2147483646 h 34119"/>
                  <a:gd name="T20" fmla="*/ 2147483646 w 66263"/>
                  <a:gd name="T21" fmla="*/ 2147483646 h 34119"/>
                  <a:gd name="T22" fmla="*/ 2147483646 w 66263"/>
                  <a:gd name="T23" fmla="*/ 2147483646 h 34119"/>
                  <a:gd name="T24" fmla="*/ 2147483646 w 66263"/>
                  <a:gd name="T25" fmla="*/ 2147483646 h 34119"/>
                  <a:gd name="T26" fmla="*/ 2147483646 w 66263"/>
                  <a:gd name="T27" fmla="*/ 2147483646 h 34119"/>
                  <a:gd name="T28" fmla="*/ 2147483646 w 66263"/>
                  <a:gd name="T29" fmla="*/ 2147483646 h 34119"/>
                  <a:gd name="T30" fmla="*/ 2147483646 w 66263"/>
                  <a:gd name="T31" fmla="*/ 2147483646 h 34119"/>
                  <a:gd name="T32" fmla="*/ 2147483646 w 66263"/>
                  <a:gd name="T33" fmla="*/ 2147483646 h 34119"/>
                  <a:gd name="T34" fmla="*/ 2147483646 w 66263"/>
                  <a:gd name="T35" fmla="*/ 2147483646 h 34119"/>
                  <a:gd name="T36" fmla="*/ 2147483646 w 66263"/>
                  <a:gd name="T37" fmla="*/ 2147483646 h 34119"/>
                  <a:gd name="T38" fmla="*/ 2147483646 w 66263"/>
                  <a:gd name="T39" fmla="*/ 2147483646 h 34119"/>
                  <a:gd name="T40" fmla="*/ 2147483646 w 66263"/>
                  <a:gd name="T41" fmla="*/ 2147483646 h 34119"/>
                  <a:gd name="T42" fmla="*/ 2147483646 w 66263"/>
                  <a:gd name="T43" fmla="*/ 2147483646 h 34119"/>
                  <a:gd name="T44" fmla="*/ 2147483646 w 66263"/>
                  <a:gd name="T45" fmla="*/ 2147483646 h 34119"/>
                  <a:gd name="T46" fmla="*/ 2147483646 w 66263"/>
                  <a:gd name="T47" fmla="*/ 2147483646 h 34119"/>
                  <a:gd name="T48" fmla="*/ 2147483646 w 66263"/>
                  <a:gd name="T49" fmla="*/ 2147483646 h 34119"/>
                  <a:gd name="T50" fmla="*/ 2147483646 w 66263"/>
                  <a:gd name="T51" fmla="*/ 2147483646 h 34119"/>
                  <a:gd name="T52" fmla="*/ 2147483646 w 66263"/>
                  <a:gd name="T53" fmla="*/ 507812500 h 34119"/>
                  <a:gd name="T54" fmla="*/ 2147483646 w 66263"/>
                  <a:gd name="T55" fmla="*/ 0 h 34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5" name="Google Shape;4560;p28"/>
              <p:cNvSpPr>
                <a:spLocks/>
              </p:cNvSpPr>
              <p:nvPr/>
            </p:nvSpPr>
            <p:spPr bwMode="auto">
              <a:xfrm>
                <a:off x="5064200" y="4748075"/>
                <a:ext cx="1576800" cy="504600"/>
              </a:xfrm>
              <a:custGeom>
                <a:avLst/>
                <a:gdLst>
                  <a:gd name="T0" fmla="*/ 2147483646 w 63072"/>
                  <a:gd name="T1" fmla="*/ 595703125 h 20184"/>
                  <a:gd name="T2" fmla="*/ 2147483646 w 63072"/>
                  <a:gd name="T3" fmla="*/ 2147483646 h 20184"/>
                  <a:gd name="T4" fmla="*/ 2147483646 w 63072"/>
                  <a:gd name="T5" fmla="*/ 2147483646 h 20184"/>
                  <a:gd name="T6" fmla="*/ 2147483646 w 63072"/>
                  <a:gd name="T7" fmla="*/ 2147483646 h 20184"/>
                  <a:gd name="T8" fmla="*/ 2147483646 w 63072"/>
                  <a:gd name="T9" fmla="*/ 2147483646 h 20184"/>
                  <a:gd name="T10" fmla="*/ 2147483646 w 63072"/>
                  <a:gd name="T11" fmla="*/ 2147483646 h 20184"/>
                  <a:gd name="T12" fmla="*/ 2147483646 w 63072"/>
                  <a:gd name="T13" fmla="*/ 2147483646 h 20184"/>
                  <a:gd name="T14" fmla="*/ 2147483646 w 63072"/>
                  <a:gd name="T15" fmla="*/ 2147483646 h 20184"/>
                  <a:gd name="T16" fmla="*/ 0 w 63072"/>
                  <a:gd name="T17" fmla="*/ 2147483646 h 20184"/>
                  <a:gd name="T18" fmla="*/ 2147483646 w 63072"/>
                  <a:gd name="T19" fmla="*/ 2147483646 h 20184"/>
                  <a:gd name="T20" fmla="*/ 2147483646 w 63072"/>
                  <a:gd name="T21" fmla="*/ 2147483646 h 20184"/>
                  <a:gd name="T22" fmla="*/ 2147483646 w 63072"/>
                  <a:gd name="T23" fmla="*/ 2147483646 h 20184"/>
                  <a:gd name="T24" fmla="*/ 2147483646 w 63072"/>
                  <a:gd name="T25" fmla="*/ 2147483646 h 20184"/>
                  <a:gd name="T26" fmla="*/ 2147483646 w 63072"/>
                  <a:gd name="T27" fmla="*/ 2147483646 h 20184"/>
                  <a:gd name="T28" fmla="*/ 2147483646 w 63072"/>
                  <a:gd name="T29" fmla="*/ 2147483646 h 20184"/>
                  <a:gd name="T30" fmla="*/ 2147483646 w 63072"/>
                  <a:gd name="T31" fmla="*/ 2147483646 h 20184"/>
                  <a:gd name="T32" fmla="*/ 2147483646 w 63072"/>
                  <a:gd name="T33" fmla="*/ 2147483646 h 20184"/>
                  <a:gd name="T34" fmla="*/ 2147483646 w 63072"/>
                  <a:gd name="T35" fmla="*/ 2147483646 h 20184"/>
                  <a:gd name="T36" fmla="*/ 2147483646 w 63072"/>
                  <a:gd name="T37" fmla="*/ 2147483646 h 20184"/>
                  <a:gd name="T38" fmla="*/ 2147483646 w 63072"/>
                  <a:gd name="T39" fmla="*/ 2147483646 h 20184"/>
                  <a:gd name="T40" fmla="*/ 2147483646 w 63072"/>
                  <a:gd name="T41" fmla="*/ 2147483646 h 20184"/>
                  <a:gd name="T42" fmla="*/ 2147483646 w 63072"/>
                  <a:gd name="T43" fmla="*/ 2147483646 h 20184"/>
                  <a:gd name="T44" fmla="*/ 2147483646 w 63072"/>
                  <a:gd name="T45" fmla="*/ 2147483646 h 20184"/>
                  <a:gd name="T46" fmla="*/ 2147483646 w 63072"/>
                  <a:gd name="T47" fmla="*/ 2147483646 h 20184"/>
                  <a:gd name="T48" fmla="*/ 2147483646 w 63072"/>
                  <a:gd name="T49" fmla="*/ 2147483646 h 20184"/>
                  <a:gd name="T50" fmla="*/ 2147483646 w 63072"/>
                  <a:gd name="T51" fmla="*/ 2147483646 h 20184"/>
                  <a:gd name="T52" fmla="*/ 2147483646 w 63072"/>
                  <a:gd name="T53" fmla="*/ 2147483646 h 20184"/>
                  <a:gd name="T54" fmla="*/ 2147483646 w 63072"/>
                  <a:gd name="T55" fmla="*/ 2147483646 h 20184"/>
                  <a:gd name="T56" fmla="*/ 2147483646 w 63072"/>
                  <a:gd name="T57" fmla="*/ 2147483646 h 20184"/>
                  <a:gd name="T58" fmla="*/ 2147483646 w 63072"/>
                  <a:gd name="T59" fmla="*/ 2147483646 h 20184"/>
                  <a:gd name="T60" fmla="*/ 2147483646 w 63072"/>
                  <a:gd name="T61" fmla="*/ 2147483646 h 20184"/>
                  <a:gd name="T62" fmla="*/ 2147483646 w 63072"/>
                  <a:gd name="T63" fmla="*/ 2147483646 h 20184"/>
                  <a:gd name="T64" fmla="*/ 2147483646 w 63072"/>
                  <a:gd name="T65" fmla="*/ 2147483646 h 20184"/>
                  <a:gd name="T66" fmla="*/ 2147483646 w 63072"/>
                  <a:gd name="T67" fmla="*/ 2147483646 h 20184"/>
                  <a:gd name="T68" fmla="*/ 2147483646 w 63072"/>
                  <a:gd name="T69" fmla="*/ 2147483646 h 20184"/>
                  <a:gd name="T70" fmla="*/ 2147483646 w 63072"/>
                  <a:gd name="T71" fmla="*/ 2147483646 h 201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5" name="Google Shape;4561;p28"/>
            <p:cNvGrpSpPr>
              <a:grpSpLocks/>
            </p:cNvGrpSpPr>
            <p:nvPr/>
          </p:nvGrpSpPr>
          <p:grpSpPr bwMode="auto"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158" name="Google Shape;4562;p28"/>
              <p:cNvSpPr>
                <a:spLocks/>
              </p:cNvSpPr>
              <p:nvPr/>
            </p:nvSpPr>
            <p:spPr bwMode="auto">
              <a:xfrm>
                <a:off x="1734750" y="627100"/>
                <a:ext cx="127600" cy="161425"/>
              </a:xfrm>
              <a:custGeom>
                <a:avLst/>
                <a:gdLst>
                  <a:gd name="T0" fmla="*/ 2147483646 w 5104"/>
                  <a:gd name="T1" fmla="*/ 0 h 6457"/>
                  <a:gd name="T2" fmla="*/ 2147483646 w 5104"/>
                  <a:gd name="T3" fmla="*/ 2147483646 h 6457"/>
                  <a:gd name="T4" fmla="*/ 2147483646 w 5104"/>
                  <a:gd name="T5" fmla="*/ 2147483646 h 6457"/>
                  <a:gd name="T6" fmla="*/ 2147483646 w 5104"/>
                  <a:gd name="T7" fmla="*/ 2147483646 h 6457"/>
                  <a:gd name="T8" fmla="*/ 2147483646 w 5104"/>
                  <a:gd name="T9" fmla="*/ 2147483646 h 6457"/>
                  <a:gd name="T10" fmla="*/ 2147483646 w 5104"/>
                  <a:gd name="T11" fmla="*/ 2147483646 h 6457"/>
                  <a:gd name="T12" fmla="*/ 2147483646 w 5104"/>
                  <a:gd name="T13" fmla="*/ 0 h 64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59" name="Google Shape;4563;p28"/>
              <p:cNvSpPr>
                <a:spLocks/>
              </p:cNvSpPr>
              <p:nvPr/>
            </p:nvSpPr>
            <p:spPr bwMode="auto">
              <a:xfrm>
                <a:off x="1865675" y="683675"/>
                <a:ext cx="165975" cy="101750"/>
              </a:xfrm>
              <a:custGeom>
                <a:avLst/>
                <a:gdLst>
                  <a:gd name="T0" fmla="*/ 2147483646 w 6639"/>
                  <a:gd name="T1" fmla="*/ 0 h 4070"/>
                  <a:gd name="T2" fmla="*/ 2147483646 w 6639"/>
                  <a:gd name="T3" fmla="*/ 2147483646 h 4070"/>
                  <a:gd name="T4" fmla="*/ 0 w 6639"/>
                  <a:gd name="T5" fmla="*/ 2147483646 h 4070"/>
                  <a:gd name="T6" fmla="*/ 2147483646 w 6639"/>
                  <a:gd name="T7" fmla="*/ 2147483646 h 4070"/>
                  <a:gd name="T8" fmla="*/ 2147483646 w 6639"/>
                  <a:gd name="T9" fmla="*/ 2147483646 h 4070"/>
                  <a:gd name="T10" fmla="*/ 2147483646 w 6639"/>
                  <a:gd name="T11" fmla="*/ 2147483646 h 4070"/>
                  <a:gd name="T12" fmla="*/ 2147483646 w 6639"/>
                  <a:gd name="T13" fmla="*/ 2147483646 h 4070"/>
                  <a:gd name="T14" fmla="*/ 2147483646 w 6639"/>
                  <a:gd name="T15" fmla="*/ 234375000 h 4070"/>
                  <a:gd name="T16" fmla="*/ 2147483646 w 6639"/>
                  <a:gd name="T17" fmla="*/ 0 h 40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0" name="Google Shape;4564;p28"/>
              <p:cNvSpPr>
                <a:spLocks/>
              </p:cNvSpPr>
              <p:nvPr/>
            </p:nvSpPr>
            <p:spPr bwMode="auto">
              <a:xfrm>
                <a:off x="1664700" y="736275"/>
                <a:ext cx="171800" cy="159825"/>
              </a:xfrm>
              <a:custGeom>
                <a:avLst/>
                <a:gdLst>
                  <a:gd name="T0" fmla="*/ 2147483646 w 6872"/>
                  <a:gd name="T1" fmla="*/ 0 h 6393"/>
                  <a:gd name="T2" fmla="*/ 2147483646 w 6872"/>
                  <a:gd name="T3" fmla="*/ 214843750 h 6393"/>
                  <a:gd name="T4" fmla="*/ 332031250 w 6872"/>
                  <a:gd name="T5" fmla="*/ 2147483646 h 6393"/>
                  <a:gd name="T6" fmla="*/ 2147483646 w 6872"/>
                  <a:gd name="T7" fmla="*/ 2147483646 h 6393"/>
                  <a:gd name="T8" fmla="*/ 2147483646 w 6872"/>
                  <a:gd name="T9" fmla="*/ 2147483646 h 6393"/>
                  <a:gd name="T10" fmla="*/ 2147483646 w 6872"/>
                  <a:gd name="T11" fmla="*/ 2147483646 h 6393"/>
                  <a:gd name="T12" fmla="*/ 2147483646 w 6872"/>
                  <a:gd name="T13" fmla="*/ 2147483646 h 6393"/>
                  <a:gd name="T14" fmla="*/ 2147483646 w 6872"/>
                  <a:gd name="T15" fmla="*/ 0 h 63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1" name="Google Shape;4565;p28"/>
              <p:cNvSpPr>
                <a:spLocks/>
              </p:cNvSpPr>
              <p:nvPr/>
            </p:nvSpPr>
            <p:spPr bwMode="auto">
              <a:xfrm>
                <a:off x="1832325" y="796850"/>
                <a:ext cx="227675" cy="101800"/>
              </a:xfrm>
              <a:custGeom>
                <a:avLst/>
                <a:gdLst>
                  <a:gd name="T0" fmla="*/ 2147483646 w 9107"/>
                  <a:gd name="T1" fmla="*/ 0 h 4072"/>
                  <a:gd name="T2" fmla="*/ 2147483646 w 9107"/>
                  <a:gd name="T3" fmla="*/ 2147483646 h 4072"/>
                  <a:gd name="T4" fmla="*/ 0 w 9107"/>
                  <a:gd name="T5" fmla="*/ 2147483646 h 4072"/>
                  <a:gd name="T6" fmla="*/ 2147483646 w 9107"/>
                  <a:gd name="T7" fmla="*/ 2147483646 h 4072"/>
                  <a:gd name="T8" fmla="*/ 2147483646 w 9107"/>
                  <a:gd name="T9" fmla="*/ 2147483646 h 4072"/>
                  <a:gd name="T10" fmla="*/ 2147483646 w 9107"/>
                  <a:gd name="T11" fmla="*/ 2147483646 h 4072"/>
                  <a:gd name="T12" fmla="*/ 2147483646 w 9107"/>
                  <a:gd name="T13" fmla="*/ 2147483646 h 4072"/>
                  <a:gd name="T14" fmla="*/ 2147483646 w 9107"/>
                  <a:gd name="T15" fmla="*/ 2147483646 h 4072"/>
                  <a:gd name="T16" fmla="*/ 2147483646 w 9107"/>
                  <a:gd name="T17" fmla="*/ 0 h 40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2" name="Google Shape;4566;p28"/>
              <p:cNvSpPr>
                <a:spLocks/>
              </p:cNvSpPr>
              <p:nvPr/>
            </p:nvSpPr>
            <p:spPr bwMode="auto">
              <a:xfrm>
                <a:off x="1611325" y="872625"/>
                <a:ext cx="204325" cy="129400"/>
              </a:xfrm>
              <a:custGeom>
                <a:avLst/>
                <a:gdLst>
                  <a:gd name="T0" fmla="*/ 2147483646 w 8173"/>
                  <a:gd name="T1" fmla="*/ 9765625 h 5176"/>
                  <a:gd name="T2" fmla="*/ 2147483646 w 8173"/>
                  <a:gd name="T3" fmla="*/ 48828125 h 5176"/>
                  <a:gd name="T4" fmla="*/ 2147483646 w 8173"/>
                  <a:gd name="T5" fmla="*/ 2147483646 h 5176"/>
                  <a:gd name="T6" fmla="*/ 1630859375 w 8173"/>
                  <a:gd name="T7" fmla="*/ 2147483646 h 5176"/>
                  <a:gd name="T8" fmla="*/ 2147483646 w 8173"/>
                  <a:gd name="T9" fmla="*/ 2147483646 h 5176"/>
                  <a:gd name="T10" fmla="*/ 2147483646 w 8173"/>
                  <a:gd name="T11" fmla="*/ 2147483646 h 5176"/>
                  <a:gd name="T12" fmla="*/ 2147483646 w 8173"/>
                  <a:gd name="T13" fmla="*/ 2147483646 h 5176"/>
                  <a:gd name="T14" fmla="*/ 2147483646 w 8173"/>
                  <a:gd name="T15" fmla="*/ 9765625 h 51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3" name="Google Shape;4567;p28"/>
              <p:cNvSpPr>
                <a:spLocks/>
              </p:cNvSpPr>
              <p:nvPr/>
            </p:nvSpPr>
            <p:spPr bwMode="auto">
              <a:xfrm>
                <a:off x="1814800" y="929450"/>
                <a:ext cx="210175" cy="82125"/>
              </a:xfrm>
              <a:custGeom>
                <a:avLst/>
                <a:gdLst>
                  <a:gd name="T0" fmla="*/ 2147483646 w 8407"/>
                  <a:gd name="T1" fmla="*/ 0 h 3285"/>
                  <a:gd name="T2" fmla="*/ 2147483646 w 8407"/>
                  <a:gd name="T3" fmla="*/ 2147483646 h 3285"/>
                  <a:gd name="T4" fmla="*/ 9765625 w 8407"/>
                  <a:gd name="T5" fmla="*/ 2147483646 h 3285"/>
                  <a:gd name="T6" fmla="*/ 2147483646 w 8407"/>
                  <a:gd name="T7" fmla="*/ 2147483646 h 3285"/>
                  <a:gd name="T8" fmla="*/ 2147483646 w 8407"/>
                  <a:gd name="T9" fmla="*/ 2147483646 h 3285"/>
                  <a:gd name="T10" fmla="*/ 2147483646 w 8407"/>
                  <a:gd name="T11" fmla="*/ 2147483646 h 3285"/>
                  <a:gd name="T12" fmla="*/ 2147483646 w 8407"/>
                  <a:gd name="T13" fmla="*/ 2147483646 h 3285"/>
                  <a:gd name="T14" fmla="*/ 2147483646 w 8407"/>
                  <a:gd name="T15" fmla="*/ 2147483646 h 3285"/>
                  <a:gd name="T16" fmla="*/ 2147483646 w 8407"/>
                  <a:gd name="T17" fmla="*/ 1953125000 h 3285"/>
                  <a:gd name="T18" fmla="*/ 2147483646 w 8407"/>
                  <a:gd name="T19" fmla="*/ 0 h 32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4" name="Google Shape;4568;p28"/>
              <p:cNvSpPr>
                <a:spLocks/>
              </p:cNvSpPr>
              <p:nvPr/>
            </p:nvSpPr>
            <p:spPr bwMode="auto">
              <a:xfrm>
                <a:off x="1587150" y="996275"/>
                <a:ext cx="219325" cy="80125"/>
              </a:xfrm>
              <a:custGeom>
                <a:avLst/>
                <a:gdLst>
                  <a:gd name="T0" fmla="*/ 2147483646 w 8773"/>
                  <a:gd name="T1" fmla="*/ 0 h 3205"/>
                  <a:gd name="T2" fmla="*/ 2147483646 w 8773"/>
                  <a:gd name="T3" fmla="*/ 605468750 h 3205"/>
                  <a:gd name="T4" fmla="*/ 2147483646 w 8773"/>
                  <a:gd name="T5" fmla="*/ 2147483646 h 3205"/>
                  <a:gd name="T6" fmla="*/ 2147483646 w 8773"/>
                  <a:gd name="T7" fmla="*/ 2147483646 h 3205"/>
                  <a:gd name="T8" fmla="*/ 2147483646 w 8773"/>
                  <a:gd name="T9" fmla="*/ 2147483646 h 3205"/>
                  <a:gd name="T10" fmla="*/ 2147483646 w 8773"/>
                  <a:gd name="T11" fmla="*/ 2147483646 h 3205"/>
                  <a:gd name="T12" fmla="*/ 2147483646 w 8773"/>
                  <a:gd name="T13" fmla="*/ 2147483646 h 3205"/>
                  <a:gd name="T14" fmla="*/ 2147483646 w 8773"/>
                  <a:gd name="T15" fmla="*/ 2147483646 h 3205"/>
                  <a:gd name="T16" fmla="*/ 2147483646 w 8773"/>
                  <a:gd name="T17" fmla="*/ 0 h 32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5" name="Google Shape;4569;p28"/>
              <p:cNvSpPr>
                <a:spLocks/>
              </p:cNvSpPr>
              <p:nvPr/>
            </p:nvSpPr>
            <p:spPr bwMode="auto">
              <a:xfrm>
                <a:off x="1806450" y="1034700"/>
                <a:ext cx="196000" cy="64950"/>
              </a:xfrm>
              <a:custGeom>
                <a:avLst/>
                <a:gdLst>
                  <a:gd name="T0" fmla="*/ 2147483646 w 7840"/>
                  <a:gd name="T1" fmla="*/ 9765625 h 2598"/>
                  <a:gd name="T2" fmla="*/ 9765625 w 7840"/>
                  <a:gd name="T3" fmla="*/ 2147483646 h 2598"/>
                  <a:gd name="T4" fmla="*/ 2147483646 w 7840"/>
                  <a:gd name="T5" fmla="*/ 2147483646 h 2598"/>
                  <a:gd name="T6" fmla="*/ 2147483646 w 7840"/>
                  <a:gd name="T7" fmla="*/ 2147483646 h 2598"/>
                  <a:gd name="T8" fmla="*/ 2147483646 w 7840"/>
                  <a:gd name="T9" fmla="*/ 2147483646 h 2598"/>
                  <a:gd name="T10" fmla="*/ 2147483646 w 7840"/>
                  <a:gd name="T11" fmla="*/ 2147483646 h 2598"/>
                  <a:gd name="T12" fmla="*/ 2147483646 w 7840"/>
                  <a:gd name="T13" fmla="*/ 2147483646 h 2598"/>
                  <a:gd name="T14" fmla="*/ 2147483646 w 7840"/>
                  <a:gd name="T15" fmla="*/ 9765625 h 25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6" name="Google Shape;4570;p28"/>
              <p:cNvSpPr>
                <a:spLocks/>
              </p:cNvSpPr>
              <p:nvPr/>
            </p:nvSpPr>
            <p:spPr bwMode="auto">
              <a:xfrm>
                <a:off x="1574625" y="1125475"/>
                <a:ext cx="221025" cy="83125"/>
              </a:xfrm>
              <a:custGeom>
                <a:avLst/>
                <a:gdLst>
                  <a:gd name="T0" fmla="*/ 2147483646 w 8841"/>
                  <a:gd name="T1" fmla="*/ 9765625 h 3325"/>
                  <a:gd name="T2" fmla="*/ 2147483646 w 8841"/>
                  <a:gd name="T3" fmla="*/ 1611328125 h 3325"/>
                  <a:gd name="T4" fmla="*/ 654296875 w 8841"/>
                  <a:gd name="T5" fmla="*/ 2147483646 h 3325"/>
                  <a:gd name="T6" fmla="*/ 2147483646 w 8841"/>
                  <a:gd name="T7" fmla="*/ 2147483646 h 3325"/>
                  <a:gd name="T8" fmla="*/ 2147483646 w 8841"/>
                  <a:gd name="T9" fmla="*/ 2147483646 h 3325"/>
                  <a:gd name="T10" fmla="*/ 2147483646 w 8841"/>
                  <a:gd name="T11" fmla="*/ 2147483646 h 3325"/>
                  <a:gd name="T12" fmla="*/ 2147483646 w 8841"/>
                  <a:gd name="T13" fmla="*/ 2147483646 h 3325"/>
                  <a:gd name="T14" fmla="*/ 2147483646 w 8841"/>
                  <a:gd name="T15" fmla="*/ 2147483646 h 3325"/>
                  <a:gd name="T16" fmla="*/ 2147483646 w 8841"/>
                  <a:gd name="T17" fmla="*/ 9765625 h 33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7" name="Google Shape;4571;p28"/>
              <p:cNvSpPr>
                <a:spLocks/>
              </p:cNvSpPr>
              <p:nvPr/>
            </p:nvSpPr>
            <p:spPr bwMode="auto">
              <a:xfrm>
                <a:off x="1798125" y="1125650"/>
                <a:ext cx="245200" cy="92000"/>
              </a:xfrm>
              <a:custGeom>
                <a:avLst/>
                <a:gdLst>
                  <a:gd name="T0" fmla="*/ 2147483646 w 9808"/>
                  <a:gd name="T1" fmla="*/ 0 h 3680"/>
                  <a:gd name="T2" fmla="*/ 0 w 9808"/>
                  <a:gd name="T3" fmla="*/ 2147483646 h 3680"/>
                  <a:gd name="T4" fmla="*/ 2147483646 w 9808"/>
                  <a:gd name="T5" fmla="*/ 2147483646 h 3680"/>
                  <a:gd name="T6" fmla="*/ 2147483646 w 9808"/>
                  <a:gd name="T7" fmla="*/ 2147483646 h 3680"/>
                  <a:gd name="T8" fmla="*/ 2147483646 w 9808"/>
                  <a:gd name="T9" fmla="*/ 2147483646 h 3680"/>
                  <a:gd name="T10" fmla="*/ 2147483646 w 9808"/>
                  <a:gd name="T11" fmla="*/ 2147483646 h 3680"/>
                  <a:gd name="T12" fmla="*/ 2147483646 w 9808"/>
                  <a:gd name="T13" fmla="*/ 566406250 h 3680"/>
                  <a:gd name="T14" fmla="*/ 2147483646 w 9808"/>
                  <a:gd name="T15" fmla="*/ 0 h 36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8" name="Google Shape;4572;p28"/>
              <p:cNvSpPr>
                <a:spLocks/>
              </p:cNvSpPr>
              <p:nvPr/>
            </p:nvSpPr>
            <p:spPr bwMode="auto">
              <a:xfrm>
                <a:off x="1544600" y="1233400"/>
                <a:ext cx="248550" cy="105475"/>
              </a:xfrm>
              <a:custGeom>
                <a:avLst/>
                <a:gdLst>
                  <a:gd name="T0" fmla="*/ 2147483646 w 9942"/>
                  <a:gd name="T1" fmla="*/ 0 h 4219"/>
                  <a:gd name="T2" fmla="*/ 2147483646 w 9942"/>
                  <a:gd name="T3" fmla="*/ 2128906250 h 4219"/>
                  <a:gd name="T4" fmla="*/ 9765625 w 9942"/>
                  <a:gd name="T5" fmla="*/ 2147483646 h 4219"/>
                  <a:gd name="T6" fmla="*/ 2147483646 w 9942"/>
                  <a:gd name="T7" fmla="*/ 2147483646 h 4219"/>
                  <a:gd name="T8" fmla="*/ 2147483646 w 9942"/>
                  <a:gd name="T9" fmla="*/ 2147483646 h 4219"/>
                  <a:gd name="T10" fmla="*/ 2147483646 w 9942"/>
                  <a:gd name="T11" fmla="*/ 2147483646 h 4219"/>
                  <a:gd name="T12" fmla="*/ 2147483646 w 9942"/>
                  <a:gd name="T13" fmla="*/ 2147483646 h 4219"/>
                  <a:gd name="T14" fmla="*/ 2147483646 w 9942"/>
                  <a:gd name="T15" fmla="*/ 0 h 42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69" name="Google Shape;4573;p28"/>
              <p:cNvSpPr>
                <a:spLocks/>
              </p:cNvSpPr>
              <p:nvPr/>
            </p:nvSpPr>
            <p:spPr bwMode="auto">
              <a:xfrm>
                <a:off x="1793125" y="1242675"/>
                <a:ext cx="243525" cy="91350"/>
              </a:xfrm>
              <a:custGeom>
                <a:avLst/>
                <a:gdLst>
                  <a:gd name="T0" fmla="*/ 2147483646 w 9741"/>
                  <a:gd name="T1" fmla="*/ 0 h 3654"/>
                  <a:gd name="T2" fmla="*/ 0 w 9741"/>
                  <a:gd name="T3" fmla="*/ 2147483646 h 3654"/>
                  <a:gd name="T4" fmla="*/ 2147483646 w 9741"/>
                  <a:gd name="T5" fmla="*/ 2147483646 h 3654"/>
                  <a:gd name="T6" fmla="*/ 2147483646 w 9741"/>
                  <a:gd name="T7" fmla="*/ 2147483646 h 3654"/>
                  <a:gd name="T8" fmla="*/ 2147483646 w 9741"/>
                  <a:gd name="T9" fmla="*/ 2147483646 h 3654"/>
                  <a:gd name="T10" fmla="*/ 2147483646 w 9741"/>
                  <a:gd name="T11" fmla="*/ 2147483646 h 3654"/>
                  <a:gd name="T12" fmla="*/ 2147483646 w 9741"/>
                  <a:gd name="T13" fmla="*/ 2147483646 h 3654"/>
                  <a:gd name="T14" fmla="*/ 2147483646 w 9741"/>
                  <a:gd name="T15" fmla="*/ 2147483646 h 3654"/>
                  <a:gd name="T16" fmla="*/ 2147483646 w 9741"/>
                  <a:gd name="T17" fmla="*/ 126953125 h 3654"/>
                  <a:gd name="T18" fmla="*/ 2147483646 w 9741"/>
                  <a:gd name="T19" fmla="*/ 0 h 36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0" name="Google Shape;4574;p28"/>
              <p:cNvSpPr>
                <a:spLocks/>
              </p:cNvSpPr>
              <p:nvPr/>
            </p:nvSpPr>
            <p:spPr bwMode="auto">
              <a:xfrm>
                <a:off x="1535425" y="1378150"/>
                <a:ext cx="262725" cy="104800"/>
              </a:xfrm>
              <a:custGeom>
                <a:avLst/>
                <a:gdLst>
                  <a:gd name="T0" fmla="*/ 2147483646 w 10509"/>
                  <a:gd name="T1" fmla="*/ 9765625 h 4192"/>
                  <a:gd name="T2" fmla="*/ 2147483646 w 10509"/>
                  <a:gd name="T3" fmla="*/ 2147483646 h 4192"/>
                  <a:gd name="T4" fmla="*/ 9765625 w 10509"/>
                  <a:gd name="T5" fmla="*/ 2147483646 h 4192"/>
                  <a:gd name="T6" fmla="*/ 2147483646 w 10509"/>
                  <a:gd name="T7" fmla="*/ 2147483646 h 4192"/>
                  <a:gd name="T8" fmla="*/ 2147483646 w 10509"/>
                  <a:gd name="T9" fmla="*/ 2147483646 h 4192"/>
                  <a:gd name="T10" fmla="*/ 2147483646 w 10509"/>
                  <a:gd name="T11" fmla="*/ 2147483646 h 4192"/>
                  <a:gd name="T12" fmla="*/ 2147483646 w 10509"/>
                  <a:gd name="T13" fmla="*/ 2147483646 h 4192"/>
                  <a:gd name="T14" fmla="*/ 2147483646 w 10509"/>
                  <a:gd name="T15" fmla="*/ 9765625 h 41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1" name="Google Shape;4575;p28"/>
              <p:cNvSpPr>
                <a:spLocks/>
              </p:cNvSpPr>
              <p:nvPr/>
            </p:nvSpPr>
            <p:spPr bwMode="auto">
              <a:xfrm>
                <a:off x="1795625" y="1351125"/>
                <a:ext cx="249375" cy="118975"/>
              </a:xfrm>
              <a:custGeom>
                <a:avLst/>
                <a:gdLst>
                  <a:gd name="T0" fmla="*/ 2147483646 w 9975"/>
                  <a:gd name="T1" fmla="*/ 0 h 4759"/>
                  <a:gd name="T2" fmla="*/ 2147483646 w 9975"/>
                  <a:gd name="T3" fmla="*/ 117187500 h 4759"/>
                  <a:gd name="T4" fmla="*/ 0 w 9975"/>
                  <a:gd name="T5" fmla="*/ 2147483646 h 4759"/>
                  <a:gd name="T6" fmla="*/ 2147483646 w 9975"/>
                  <a:gd name="T7" fmla="*/ 2147483646 h 4759"/>
                  <a:gd name="T8" fmla="*/ 2147483646 w 9975"/>
                  <a:gd name="T9" fmla="*/ 2147483646 h 4759"/>
                  <a:gd name="T10" fmla="*/ 2147483646 w 9975"/>
                  <a:gd name="T11" fmla="*/ 2147483646 h 4759"/>
                  <a:gd name="T12" fmla="*/ 2147483646 w 9975"/>
                  <a:gd name="T13" fmla="*/ 2147483646 h 4759"/>
                  <a:gd name="T14" fmla="*/ 2147483646 w 9975"/>
                  <a:gd name="T15" fmla="*/ 0 h 47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72" name="Google Shape;4576;p28"/>
              <p:cNvSpPr/>
              <p:nvPr/>
            </p:nvSpPr>
            <p:spPr>
              <a:xfrm>
                <a:off x="1776306" y="582049"/>
                <a:ext cx="139192" cy="1182153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73" name="Google Shape;4577;p28"/>
              <p:cNvSpPr>
                <a:spLocks/>
              </p:cNvSpPr>
              <p:nvPr/>
            </p:nvSpPr>
            <p:spPr bwMode="auto">
              <a:xfrm>
                <a:off x="1879850" y="492925"/>
                <a:ext cx="124275" cy="185525"/>
              </a:xfrm>
              <a:custGeom>
                <a:avLst/>
                <a:gdLst>
                  <a:gd name="T0" fmla="*/ 2147483646 w 4971"/>
                  <a:gd name="T1" fmla="*/ 9765625 h 7421"/>
                  <a:gd name="T2" fmla="*/ 2147483646 w 4971"/>
                  <a:gd name="T3" fmla="*/ 1777343750 h 7421"/>
                  <a:gd name="T4" fmla="*/ 2147483646 w 4971"/>
                  <a:gd name="T5" fmla="*/ 2147483646 h 7421"/>
                  <a:gd name="T6" fmla="*/ 2147483646 w 4971"/>
                  <a:gd name="T7" fmla="*/ 2147483646 h 7421"/>
                  <a:gd name="T8" fmla="*/ 2147483646 w 4971"/>
                  <a:gd name="T9" fmla="*/ 2147483646 h 7421"/>
                  <a:gd name="T10" fmla="*/ 2147483646 w 4971"/>
                  <a:gd name="T11" fmla="*/ 2147483646 h 7421"/>
                  <a:gd name="T12" fmla="*/ 2147483646 w 4971"/>
                  <a:gd name="T13" fmla="*/ 1455078125 h 7421"/>
                  <a:gd name="T14" fmla="*/ 2147483646 w 4971"/>
                  <a:gd name="T15" fmla="*/ 9765625 h 74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6" name="Google Shape;4578;p28"/>
            <p:cNvGrpSpPr>
              <a:grpSpLocks/>
            </p:cNvGrpSpPr>
            <p:nvPr/>
          </p:nvGrpSpPr>
          <p:grpSpPr bwMode="auto"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130" name="Google Shape;4579;p28"/>
              <p:cNvSpPr>
                <a:spLocks/>
              </p:cNvSpPr>
              <p:nvPr/>
            </p:nvSpPr>
            <p:spPr bwMode="auto">
              <a:xfrm>
                <a:off x="1655525" y="1865675"/>
                <a:ext cx="306900" cy="499075"/>
              </a:xfrm>
              <a:custGeom>
                <a:avLst/>
                <a:gdLst>
                  <a:gd name="T0" fmla="*/ 2147483646 w 12276"/>
                  <a:gd name="T1" fmla="*/ 0 h 19963"/>
                  <a:gd name="T2" fmla="*/ 2147483646 w 12276"/>
                  <a:gd name="T3" fmla="*/ 2147483646 h 19963"/>
                  <a:gd name="T4" fmla="*/ 2147483646 w 12276"/>
                  <a:gd name="T5" fmla="*/ 2147483646 h 19963"/>
                  <a:gd name="T6" fmla="*/ 2147483646 w 12276"/>
                  <a:gd name="T7" fmla="*/ 2147483646 h 19963"/>
                  <a:gd name="T8" fmla="*/ 2147483646 w 12276"/>
                  <a:gd name="T9" fmla="*/ 2147483646 h 19963"/>
                  <a:gd name="T10" fmla="*/ 2147483646 w 12276"/>
                  <a:gd name="T11" fmla="*/ 2147483646 h 19963"/>
                  <a:gd name="T12" fmla="*/ 2147483646 w 12276"/>
                  <a:gd name="T13" fmla="*/ 2147483646 h 19963"/>
                  <a:gd name="T14" fmla="*/ 2147483646 w 12276"/>
                  <a:gd name="T15" fmla="*/ 2147483646 h 19963"/>
                  <a:gd name="T16" fmla="*/ 2147483646 w 12276"/>
                  <a:gd name="T17" fmla="*/ 2147483646 h 19963"/>
                  <a:gd name="T18" fmla="*/ 2147483646 w 12276"/>
                  <a:gd name="T19" fmla="*/ 2147483646 h 19963"/>
                  <a:gd name="T20" fmla="*/ 2147483646 w 12276"/>
                  <a:gd name="T21" fmla="*/ 2147483646 h 19963"/>
                  <a:gd name="T22" fmla="*/ 2147483646 w 12276"/>
                  <a:gd name="T23" fmla="*/ 0 h 199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1" name="Google Shape;4580;p28"/>
              <p:cNvSpPr>
                <a:spLocks/>
              </p:cNvSpPr>
              <p:nvPr/>
            </p:nvSpPr>
            <p:spPr bwMode="auto">
              <a:xfrm>
                <a:off x="1356975" y="2109675"/>
                <a:ext cx="530400" cy="328125"/>
              </a:xfrm>
              <a:custGeom>
                <a:avLst/>
                <a:gdLst>
                  <a:gd name="T0" fmla="*/ 2147483646 w 21216"/>
                  <a:gd name="T1" fmla="*/ 9765625 h 13125"/>
                  <a:gd name="T2" fmla="*/ 2147483646 w 21216"/>
                  <a:gd name="T3" fmla="*/ 2147483646 h 13125"/>
                  <a:gd name="T4" fmla="*/ 2147483646 w 21216"/>
                  <a:gd name="T5" fmla="*/ 2147483646 h 13125"/>
                  <a:gd name="T6" fmla="*/ 2147483646 w 21216"/>
                  <a:gd name="T7" fmla="*/ 2147483646 h 13125"/>
                  <a:gd name="T8" fmla="*/ 2147483646 w 21216"/>
                  <a:gd name="T9" fmla="*/ 2147483646 h 13125"/>
                  <a:gd name="T10" fmla="*/ 2147483646 w 21216"/>
                  <a:gd name="T11" fmla="*/ 2147483646 h 13125"/>
                  <a:gd name="T12" fmla="*/ 2147483646 w 21216"/>
                  <a:gd name="T13" fmla="*/ 2147483646 h 13125"/>
                  <a:gd name="T14" fmla="*/ 2147483646 w 21216"/>
                  <a:gd name="T15" fmla="*/ 2147483646 h 13125"/>
                  <a:gd name="T16" fmla="*/ 2147483646 w 21216"/>
                  <a:gd name="T17" fmla="*/ 2147483646 h 13125"/>
                  <a:gd name="T18" fmla="*/ 2147483646 w 21216"/>
                  <a:gd name="T19" fmla="*/ 2147483646 h 13125"/>
                  <a:gd name="T20" fmla="*/ 2147483646 w 21216"/>
                  <a:gd name="T21" fmla="*/ 9765625 h 131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2" name="Google Shape;4581;p28"/>
              <p:cNvSpPr>
                <a:spLocks/>
              </p:cNvSpPr>
              <p:nvPr/>
            </p:nvSpPr>
            <p:spPr bwMode="auto">
              <a:xfrm>
                <a:off x="1488725" y="2413475"/>
                <a:ext cx="412825" cy="350875"/>
              </a:xfrm>
              <a:custGeom>
                <a:avLst/>
                <a:gdLst>
                  <a:gd name="T0" fmla="*/ 2147483646 w 16513"/>
                  <a:gd name="T1" fmla="*/ 0 h 14035"/>
                  <a:gd name="T2" fmla="*/ 2147483646 w 16513"/>
                  <a:gd name="T3" fmla="*/ 2147483646 h 14035"/>
                  <a:gd name="T4" fmla="*/ 2147483646 w 16513"/>
                  <a:gd name="T5" fmla="*/ 2147483646 h 14035"/>
                  <a:gd name="T6" fmla="*/ 2147483646 w 16513"/>
                  <a:gd name="T7" fmla="*/ 2147483646 h 14035"/>
                  <a:gd name="T8" fmla="*/ 2147483646 w 16513"/>
                  <a:gd name="T9" fmla="*/ 2147483646 h 14035"/>
                  <a:gd name="T10" fmla="*/ 2147483646 w 16513"/>
                  <a:gd name="T11" fmla="*/ 2147483646 h 14035"/>
                  <a:gd name="T12" fmla="*/ 2147483646 w 16513"/>
                  <a:gd name="T13" fmla="*/ 2147483646 h 14035"/>
                  <a:gd name="T14" fmla="*/ 2147483646 w 16513"/>
                  <a:gd name="T15" fmla="*/ 2147483646 h 14035"/>
                  <a:gd name="T16" fmla="*/ 2147483646 w 16513"/>
                  <a:gd name="T17" fmla="*/ 2147483646 h 14035"/>
                  <a:gd name="T18" fmla="*/ 2147483646 w 16513"/>
                  <a:gd name="T19" fmla="*/ 1777343750 h 14035"/>
                  <a:gd name="T20" fmla="*/ 2147483646 w 16513"/>
                  <a:gd name="T21" fmla="*/ 0 h 140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3" name="Google Shape;4582;p28"/>
              <p:cNvSpPr>
                <a:spLocks/>
              </p:cNvSpPr>
              <p:nvPr/>
            </p:nvSpPr>
            <p:spPr bwMode="auto">
              <a:xfrm>
                <a:off x="1830650" y="2424000"/>
                <a:ext cx="252700" cy="489175"/>
              </a:xfrm>
              <a:custGeom>
                <a:avLst/>
                <a:gdLst>
                  <a:gd name="T0" fmla="*/ 2147483646 w 10108"/>
                  <a:gd name="T1" fmla="*/ 9765625 h 19567"/>
                  <a:gd name="T2" fmla="*/ 2147483646 w 10108"/>
                  <a:gd name="T3" fmla="*/ 2147483646 h 19567"/>
                  <a:gd name="T4" fmla="*/ 332031250 w 10108"/>
                  <a:gd name="T5" fmla="*/ 2147483646 h 19567"/>
                  <a:gd name="T6" fmla="*/ 2147483646 w 10108"/>
                  <a:gd name="T7" fmla="*/ 2147483646 h 19567"/>
                  <a:gd name="T8" fmla="*/ 2147483646 w 10108"/>
                  <a:gd name="T9" fmla="*/ 2147483646 h 19567"/>
                  <a:gd name="T10" fmla="*/ 2147483646 w 10108"/>
                  <a:gd name="T11" fmla="*/ 2147483646 h 19567"/>
                  <a:gd name="T12" fmla="*/ 2147483646 w 10108"/>
                  <a:gd name="T13" fmla="*/ 2147483646 h 19567"/>
                  <a:gd name="T14" fmla="*/ 2147483646 w 10108"/>
                  <a:gd name="T15" fmla="*/ 2147483646 h 19567"/>
                  <a:gd name="T16" fmla="*/ 2147483646 w 10108"/>
                  <a:gd name="T17" fmla="*/ 2147483646 h 19567"/>
                  <a:gd name="T18" fmla="*/ 2147483646 w 10108"/>
                  <a:gd name="T19" fmla="*/ 1572265625 h 19567"/>
                  <a:gd name="T20" fmla="*/ 2147483646 w 10108"/>
                  <a:gd name="T21" fmla="*/ 9765625 h 195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4" name="Google Shape;4583;p28"/>
              <p:cNvSpPr>
                <a:spLocks/>
              </p:cNvSpPr>
              <p:nvPr/>
            </p:nvSpPr>
            <p:spPr bwMode="auto">
              <a:xfrm>
                <a:off x="1918200" y="1947800"/>
                <a:ext cx="381975" cy="416350"/>
              </a:xfrm>
              <a:custGeom>
                <a:avLst/>
                <a:gdLst>
                  <a:gd name="T0" fmla="*/ 2147483646 w 15279"/>
                  <a:gd name="T1" fmla="*/ 0 h 16654"/>
                  <a:gd name="T2" fmla="*/ 2147483646 w 15279"/>
                  <a:gd name="T3" fmla="*/ 2147483646 h 16654"/>
                  <a:gd name="T4" fmla="*/ 2147483646 w 15279"/>
                  <a:gd name="T5" fmla="*/ 2147483646 h 16654"/>
                  <a:gd name="T6" fmla="*/ 2147483646 w 15279"/>
                  <a:gd name="T7" fmla="*/ 2147483646 h 16654"/>
                  <a:gd name="T8" fmla="*/ 2147483646 w 15279"/>
                  <a:gd name="T9" fmla="*/ 2147483646 h 16654"/>
                  <a:gd name="T10" fmla="*/ 2147483646 w 15279"/>
                  <a:gd name="T11" fmla="*/ 2147483646 h 16654"/>
                  <a:gd name="T12" fmla="*/ 2147483646 w 15279"/>
                  <a:gd name="T13" fmla="*/ 2147483646 h 16654"/>
                  <a:gd name="T14" fmla="*/ 2147483646 w 15279"/>
                  <a:gd name="T15" fmla="*/ 2147483646 h 16654"/>
                  <a:gd name="T16" fmla="*/ 2147483646 w 15279"/>
                  <a:gd name="T17" fmla="*/ 2147483646 h 16654"/>
                  <a:gd name="T18" fmla="*/ 2147483646 w 15279"/>
                  <a:gd name="T19" fmla="*/ 0 h 166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5" name="Google Shape;4584;p28"/>
              <p:cNvSpPr>
                <a:spLocks/>
              </p:cNvSpPr>
              <p:nvPr/>
            </p:nvSpPr>
            <p:spPr bwMode="auto">
              <a:xfrm>
                <a:off x="1902375" y="2322900"/>
                <a:ext cx="478700" cy="270975"/>
              </a:xfrm>
              <a:custGeom>
                <a:avLst/>
                <a:gdLst>
                  <a:gd name="T0" fmla="*/ 2147483646 w 19148"/>
                  <a:gd name="T1" fmla="*/ 0 h 10839"/>
                  <a:gd name="T2" fmla="*/ 2147483646 w 19148"/>
                  <a:gd name="T3" fmla="*/ 2147483646 h 10839"/>
                  <a:gd name="T4" fmla="*/ 2147483646 w 19148"/>
                  <a:gd name="T5" fmla="*/ 2147483646 h 10839"/>
                  <a:gd name="T6" fmla="*/ 2147483646 w 19148"/>
                  <a:gd name="T7" fmla="*/ 2147483646 h 10839"/>
                  <a:gd name="T8" fmla="*/ 2147483646 w 19148"/>
                  <a:gd name="T9" fmla="*/ 2147483646 h 10839"/>
                  <a:gd name="T10" fmla="*/ 2147483646 w 19148"/>
                  <a:gd name="T11" fmla="*/ 2147483646 h 10839"/>
                  <a:gd name="T12" fmla="*/ 2147483646 w 19148"/>
                  <a:gd name="T13" fmla="*/ 2147483646 h 10839"/>
                  <a:gd name="T14" fmla="*/ 2147483646 w 19148"/>
                  <a:gd name="T15" fmla="*/ 2147483646 h 10839"/>
                  <a:gd name="T16" fmla="*/ 2147483646 w 19148"/>
                  <a:gd name="T17" fmla="*/ 2147483646 h 10839"/>
                  <a:gd name="T18" fmla="*/ 2147483646 w 19148"/>
                  <a:gd name="T19" fmla="*/ 1972656250 h 10839"/>
                  <a:gd name="T20" fmla="*/ 2147483646 w 19148"/>
                  <a:gd name="T21" fmla="*/ 0 h 108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36" name="Google Shape;4585;p28"/>
              <p:cNvSpPr/>
              <p:nvPr/>
            </p:nvSpPr>
            <p:spPr>
              <a:xfrm>
                <a:off x="1870213" y="2450616"/>
                <a:ext cx="95845" cy="332287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7" name="Google Shape;4586;p28"/>
              <p:cNvSpPr/>
              <p:nvPr/>
            </p:nvSpPr>
            <p:spPr>
              <a:xfrm>
                <a:off x="1884270" y="2435279"/>
                <a:ext cx="127793" cy="28500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8" name="Google Shape;4587;p28"/>
              <p:cNvSpPr/>
              <p:nvPr/>
            </p:nvSpPr>
            <p:spPr>
              <a:xfrm>
                <a:off x="1866379" y="2472343"/>
                <a:ext cx="52395" cy="281166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39" name="Google Shape;4588;p28"/>
              <p:cNvSpPr/>
              <p:nvPr/>
            </p:nvSpPr>
            <p:spPr>
              <a:xfrm>
                <a:off x="1663188" y="2440392"/>
                <a:ext cx="226194" cy="182758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0" name="Google Shape;4589;p28"/>
              <p:cNvSpPr/>
              <p:nvPr/>
            </p:nvSpPr>
            <p:spPr>
              <a:xfrm>
                <a:off x="1766701" y="2427611"/>
                <a:ext cx="161019" cy="17509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1" name="Google Shape;4590;p28"/>
              <p:cNvSpPr/>
              <p:nvPr/>
            </p:nvSpPr>
            <p:spPr>
              <a:xfrm>
                <a:off x="1576288" y="2417387"/>
                <a:ext cx="314371" cy="164866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2" name="Google Shape;4591;p28"/>
              <p:cNvSpPr/>
              <p:nvPr/>
            </p:nvSpPr>
            <p:spPr>
              <a:xfrm>
                <a:off x="1658076" y="2410997"/>
                <a:ext cx="219804" cy="100964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3" name="Google Shape;4592;p28"/>
              <p:cNvSpPr/>
              <p:nvPr/>
            </p:nvSpPr>
            <p:spPr>
              <a:xfrm>
                <a:off x="1513670" y="2350930"/>
                <a:ext cx="371878" cy="92018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4" name="Google Shape;4593;p28"/>
              <p:cNvSpPr/>
              <p:nvPr/>
            </p:nvSpPr>
            <p:spPr>
              <a:xfrm>
                <a:off x="1658076" y="2294696"/>
                <a:ext cx="249197" cy="136749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5" name="Google Shape;4594;p28"/>
              <p:cNvSpPr/>
              <p:nvPr/>
            </p:nvSpPr>
            <p:spPr>
              <a:xfrm>
                <a:off x="1654243" y="2238463"/>
                <a:ext cx="269643" cy="18148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6" name="Google Shape;4595;p28"/>
              <p:cNvSpPr/>
              <p:nvPr/>
            </p:nvSpPr>
            <p:spPr>
              <a:xfrm>
                <a:off x="1776924" y="2068486"/>
                <a:ext cx="136738" cy="348901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7" name="Google Shape;4596;p28"/>
              <p:cNvSpPr/>
              <p:nvPr/>
            </p:nvSpPr>
            <p:spPr>
              <a:xfrm>
                <a:off x="1834431" y="2088934"/>
                <a:ext cx="106069" cy="33995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8" name="Google Shape;4597;p28"/>
              <p:cNvSpPr/>
              <p:nvPr/>
            </p:nvSpPr>
            <p:spPr>
              <a:xfrm>
                <a:off x="1890660" y="2113216"/>
                <a:ext cx="63897" cy="310561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49" name="Google Shape;4598;p28"/>
              <p:cNvSpPr/>
              <p:nvPr/>
            </p:nvSpPr>
            <p:spPr>
              <a:xfrm>
                <a:off x="1905995" y="2108104"/>
                <a:ext cx="209581" cy="286278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0" name="Google Shape;4599;p28"/>
              <p:cNvSpPr/>
              <p:nvPr/>
            </p:nvSpPr>
            <p:spPr>
              <a:xfrm>
                <a:off x="1897050" y="2188620"/>
                <a:ext cx="242807" cy="246659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1" name="Google Shape;4600;p28"/>
              <p:cNvSpPr/>
              <p:nvPr/>
            </p:nvSpPr>
            <p:spPr>
              <a:xfrm>
                <a:off x="1886826" y="2237185"/>
                <a:ext cx="267087" cy="199372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2" name="Google Shape;4601;p28"/>
              <p:cNvSpPr/>
              <p:nvPr/>
            </p:nvSpPr>
            <p:spPr>
              <a:xfrm>
                <a:off x="1893216" y="2371378"/>
                <a:ext cx="352709" cy="66457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3" name="Google Shape;4602;p28"/>
              <p:cNvSpPr/>
              <p:nvPr/>
            </p:nvSpPr>
            <p:spPr>
              <a:xfrm>
                <a:off x="1903439" y="2430167"/>
                <a:ext cx="304148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4" name="Google Shape;4603;p28"/>
              <p:cNvSpPr/>
              <p:nvPr/>
            </p:nvSpPr>
            <p:spPr>
              <a:xfrm>
                <a:off x="1897050" y="2399495"/>
                <a:ext cx="260698" cy="56233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5" name="Google Shape;4604;p28"/>
              <p:cNvSpPr/>
              <p:nvPr/>
            </p:nvSpPr>
            <p:spPr>
              <a:xfrm>
                <a:off x="1880436" y="2440392"/>
                <a:ext cx="263254" cy="81794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6" name="Google Shape;4605;p28"/>
              <p:cNvSpPr/>
              <p:nvPr/>
            </p:nvSpPr>
            <p:spPr>
              <a:xfrm>
                <a:off x="1778202" y="2225683"/>
                <a:ext cx="256865" cy="29139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57" name="Google Shape;4606;p28"/>
              <p:cNvSpPr>
                <a:spLocks/>
              </p:cNvSpPr>
              <p:nvPr/>
            </p:nvSpPr>
            <p:spPr bwMode="auto">
              <a:xfrm>
                <a:off x="1854000" y="2320150"/>
                <a:ext cx="101750" cy="105950"/>
              </a:xfrm>
              <a:custGeom>
                <a:avLst/>
                <a:gdLst>
                  <a:gd name="T0" fmla="*/ 2147483646 w 4070"/>
                  <a:gd name="T1" fmla="*/ 9765625 h 4238"/>
                  <a:gd name="T2" fmla="*/ 2147483646 w 4070"/>
                  <a:gd name="T3" fmla="*/ 771484375 h 4238"/>
                  <a:gd name="T4" fmla="*/ 2147483646 w 4070"/>
                  <a:gd name="T5" fmla="*/ 2147483646 h 4238"/>
                  <a:gd name="T6" fmla="*/ 1308593750 w 4070"/>
                  <a:gd name="T7" fmla="*/ 2147483646 h 4238"/>
                  <a:gd name="T8" fmla="*/ 2147483646 w 4070"/>
                  <a:gd name="T9" fmla="*/ 2147483646 h 4238"/>
                  <a:gd name="T10" fmla="*/ 2147483646 w 4070"/>
                  <a:gd name="T11" fmla="*/ 2147483646 h 4238"/>
                  <a:gd name="T12" fmla="*/ 2147483646 w 4070"/>
                  <a:gd name="T13" fmla="*/ 2147483646 h 4238"/>
                  <a:gd name="T14" fmla="*/ 2147483646 w 4070"/>
                  <a:gd name="T15" fmla="*/ 2147483646 h 4238"/>
                  <a:gd name="T16" fmla="*/ 2147483646 w 4070"/>
                  <a:gd name="T17" fmla="*/ 2147483646 h 4238"/>
                  <a:gd name="T18" fmla="*/ 2147483646 w 4070"/>
                  <a:gd name="T19" fmla="*/ 2147483646 h 4238"/>
                  <a:gd name="T20" fmla="*/ 2147483646 w 4070"/>
                  <a:gd name="T21" fmla="*/ 2147483646 h 4238"/>
                  <a:gd name="T22" fmla="*/ 2147483646 w 4070"/>
                  <a:gd name="T23" fmla="*/ 2147483646 h 4238"/>
                  <a:gd name="T24" fmla="*/ 2147483646 w 4070"/>
                  <a:gd name="T25" fmla="*/ 2147483646 h 4238"/>
                  <a:gd name="T26" fmla="*/ 2147483646 w 4070"/>
                  <a:gd name="T27" fmla="*/ 2147483646 h 4238"/>
                  <a:gd name="T28" fmla="*/ 2147483646 w 4070"/>
                  <a:gd name="T29" fmla="*/ 1640625000 h 4238"/>
                  <a:gd name="T30" fmla="*/ 2147483646 w 4070"/>
                  <a:gd name="T31" fmla="*/ 2070312500 h 4238"/>
                  <a:gd name="T32" fmla="*/ 2147483646 w 4070"/>
                  <a:gd name="T33" fmla="*/ 9765625 h 42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7" name="Google Shape;4607;p28"/>
            <p:cNvGrpSpPr>
              <a:grpSpLocks/>
            </p:cNvGrpSpPr>
            <p:nvPr/>
          </p:nvGrpSpPr>
          <p:grpSpPr bwMode="auto"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100" name="Google Shape;4608;p28"/>
              <p:cNvSpPr>
                <a:spLocks/>
              </p:cNvSpPr>
              <p:nvPr/>
            </p:nvSpPr>
            <p:spPr bwMode="auto">
              <a:xfrm>
                <a:off x="6248875" y="2456250"/>
                <a:ext cx="827300" cy="2890950"/>
              </a:xfrm>
              <a:custGeom>
                <a:avLst/>
                <a:gdLst>
                  <a:gd name="T0" fmla="*/ 2147483646 w 33092"/>
                  <a:gd name="T1" fmla="*/ 2147483646 h 115638"/>
                  <a:gd name="T2" fmla="*/ 2147483646 w 33092"/>
                  <a:gd name="T3" fmla="*/ 2147483646 h 115638"/>
                  <a:gd name="T4" fmla="*/ 2147483646 w 33092"/>
                  <a:gd name="T5" fmla="*/ 2147483646 h 115638"/>
                  <a:gd name="T6" fmla="*/ 2147483646 w 33092"/>
                  <a:gd name="T7" fmla="*/ 2147483646 h 115638"/>
                  <a:gd name="T8" fmla="*/ 2147483646 w 33092"/>
                  <a:gd name="T9" fmla="*/ 2147483646 h 115638"/>
                  <a:gd name="T10" fmla="*/ 2147483646 w 33092"/>
                  <a:gd name="T11" fmla="*/ 2147483646 h 115638"/>
                  <a:gd name="T12" fmla="*/ 2147483646 w 33092"/>
                  <a:gd name="T13" fmla="*/ 2147483646 h 115638"/>
                  <a:gd name="T14" fmla="*/ 2147483646 w 33092"/>
                  <a:gd name="T15" fmla="*/ 2147483646 h 115638"/>
                  <a:gd name="T16" fmla="*/ 2147483646 w 33092"/>
                  <a:gd name="T17" fmla="*/ 2147483646 h 115638"/>
                  <a:gd name="T18" fmla="*/ 2147483646 w 33092"/>
                  <a:gd name="T19" fmla="*/ 2147483646 h 115638"/>
                  <a:gd name="T20" fmla="*/ 2147483646 w 33092"/>
                  <a:gd name="T21" fmla="*/ 2147483646 h 115638"/>
                  <a:gd name="T22" fmla="*/ 2147483646 w 33092"/>
                  <a:gd name="T23" fmla="*/ 2147483646 h 115638"/>
                  <a:gd name="T24" fmla="*/ 2147483646 w 33092"/>
                  <a:gd name="T25" fmla="*/ 2147483646 h 115638"/>
                  <a:gd name="T26" fmla="*/ 2147483646 w 33092"/>
                  <a:gd name="T27" fmla="*/ 2147483646 h 115638"/>
                  <a:gd name="T28" fmla="*/ 2147483646 w 33092"/>
                  <a:gd name="T29" fmla="*/ 2147483646 h 115638"/>
                  <a:gd name="T30" fmla="*/ 2147483646 w 33092"/>
                  <a:gd name="T31" fmla="*/ 2147483646 h 115638"/>
                  <a:gd name="T32" fmla="*/ 2147483646 w 33092"/>
                  <a:gd name="T33" fmla="*/ 2147483646 h 115638"/>
                  <a:gd name="T34" fmla="*/ 2147483646 w 33092"/>
                  <a:gd name="T35" fmla="*/ 2147483646 h 115638"/>
                  <a:gd name="T36" fmla="*/ 2147483646 w 33092"/>
                  <a:gd name="T37" fmla="*/ 2147483646 h 115638"/>
                  <a:gd name="T38" fmla="*/ 2147483646 w 33092"/>
                  <a:gd name="T39" fmla="*/ 2147483646 h 115638"/>
                  <a:gd name="T40" fmla="*/ 2147483646 w 33092"/>
                  <a:gd name="T41" fmla="*/ 2147483646 h 115638"/>
                  <a:gd name="T42" fmla="*/ 2147483646 w 33092"/>
                  <a:gd name="T43" fmla="*/ 2147483646 h 115638"/>
                  <a:gd name="T44" fmla="*/ 2147483646 w 33092"/>
                  <a:gd name="T45" fmla="*/ 2147483646 h 115638"/>
                  <a:gd name="T46" fmla="*/ 2147483646 w 33092"/>
                  <a:gd name="T47" fmla="*/ 2147483646 h 115638"/>
                  <a:gd name="T48" fmla="*/ 2147483646 w 33092"/>
                  <a:gd name="T49" fmla="*/ 2147483646 h 115638"/>
                  <a:gd name="T50" fmla="*/ 2147483646 w 33092"/>
                  <a:gd name="T51" fmla="*/ 2147483646 h 115638"/>
                  <a:gd name="T52" fmla="*/ 2147483646 w 33092"/>
                  <a:gd name="T53" fmla="*/ 2147483646 h 115638"/>
                  <a:gd name="T54" fmla="*/ 2147483646 w 33092"/>
                  <a:gd name="T55" fmla="*/ 2147483646 h 115638"/>
                  <a:gd name="T56" fmla="*/ 2147483646 w 33092"/>
                  <a:gd name="T57" fmla="*/ 2147483646 h 115638"/>
                  <a:gd name="T58" fmla="*/ 2147483646 w 33092"/>
                  <a:gd name="T59" fmla="*/ 2147483646 h 115638"/>
                  <a:gd name="T60" fmla="*/ 2147483646 w 33092"/>
                  <a:gd name="T61" fmla="*/ 2147483646 h 115638"/>
                  <a:gd name="T62" fmla="*/ 2147483646 w 33092"/>
                  <a:gd name="T63" fmla="*/ 2147483646 h 115638"/>
                  <a:gd name="T64" fmla="*/ 2147483646 w 33092"/>
                  <a:gd name="T65" fmla="*/ 2147483646 h 115638"/>
                  <a:gd name="T66" fmla="*/ 2147483646 w 33092"/>
                  <a:gd name="T67" fmla="*/ 2147483646 h 1156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1" name="Google Shape;4609;p28"/>
              <p:cNvSpPr>
                <a:spLocks/>
              </p:cNvSpPr>
              <p:nvPr/>
            </p:nvSpPr>
            <p:spPr bwMode="auto">
              <a:xfrm>
                <a:off x="6370100" y="2739075"/>
                <a:ext cx="261625" cy="295425"/>
              </a:xfrm>
              <a:custGeom>
                <a:avLst/>
                <a:gdLst>
                  <a:gd name="T0" fmla="*/ 2147483646 w 10465"/>
                  <a:gd name="T1" fmla="*/ 9765625 h 11817"/>
                  <a:gd name="T2" fmla="*/ 732421875 w 10465"/>
                  <a:gd name="T3" fmla="*/ 2147483646 h 11817"/>
                  <a:gd name="T4" fmla="*/ 2147483646 w 10465"/>
                  <a:gd name="T5" fmla="*/ 2147483646 h 11817"/>
                  <a:gd name="T6" fmla="*/ 2147483646 w 10465"/>
                  <a:gd name="T7" fmla="*/ 2147483646 h 11817"/>
                  <a:gd name="T8" fmla="*/ 2147483646 w 10465"/>
                  <a:gd name="T9" fmla="*/ 2147483646 h 11817"/>
                  <a:gd name="T10" fmla="*/ 2147483646 w 10465"/>
                  <a:gd name="T11" fmla="*/ 244140625 h 11817"/>
                  <a:gd name="T12" fmla="*/ 2147483646 w 10465"/>
                  <a:gd name="T13" fmla="*/ 9765625 h 118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2" name="Google Shape;4610;p28"/>
              <p:cNvSpPr>
                <a:spLocks/>
              </p:cNvSpPr>
              <p:nvPr/>
            </p:nvSpPr>
            <p:spPr bwMode="auto">
              <a:xfrm>
                <a:off x="6721700" y="3006900"/>
                <a:ext cx="252175" cy="188075"/>
              </a:xfrm>
              <a:custGeom>
                <a:avLst/>
                <a:gdLst>
                  <a:gd name="T0" fmla="*/ 2147483646 w 10087"/>
                  <a:gd name="T1" fmla="*/ 9765625 h 7523"/>
                  <a:gd name="T2" fmla="*/ 2147483646 w 10087"/>
                  <a:gd name="T3" fmla="*/ 410156250 h 7523"/>
                  <a:gd name="T4" fmla="*/ 2011718750 w 10087"/>
                  <a:gd name="T5" fmla="*/ 2147483646 h 7523"/>
                  <a:gd name="T6" fmla="*/ 2147483646 w 10087"/>
                  <a:gd name="T7" fmla="*/ 2147483646 h 7523"/>
                  <a:gd name="T8" fmla="*/ 2147483646 w 10087"/>
                  <a:gd name="T9" fmla="*/ 2147483646 h 7523"/>
                  <a:gd name="T10" fmla="*/ 2147483646 w 10087"/>
                  <a:gd name="T11" fmla="*/ 2147483646 h 7523"/>
                  <a:gd name="T12" fmla="*/ 2147483646 w 10087"/>
                  <a:gd name="T13" fmla="*/ 2147483646 h 7523"/>
                  <a:gd name="T14" fmla="*/ 2147483646 w 10087"/>
                  <a:gd name="T15" fmla="*/ 9765625 h 75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3" name="Google Shape;4611;p28"/>
              <p:cNvSpPr>
                <a:spLocks/>
              </p:cNvSpPr>
              <p:nvPr/>
            </p:nvSpPr>
            <p:spPr bwMode="auto">
              <a:xfrm>
                <a:off x="6420475" y="3232600"/>
                <a:ext cx="199850" cy="265900"/>
              </a:xfrm>
              <a:custGeom>
                <a:avLst/>
                <a:gdLst>
                  <a:gd name="T0" fmla="*/ 2147483646 w 7994"/>
                  <a:gd name="T1" fmla="*/ 0 h 10636"/>
                  <a:gd name="T2" fmla="*/ 1533203125 w 7994"/>
                  <a:gd name="T3" fmla="*/ 2147483646 h 10636"/>
                  <a:gd name="T4" fmla="*/ 2147483646 w 7994"/>
                  <a:gd name="T5" fmla="*/ 2147483646 h 10636"/>
                  <a:gd name="T6" fmla="*/ 2147483646 w 7994"/>
                  <a:gd name="T7" fmla="*/ 2147483646 h 10636"/>
                  <a:gd name="T8" fmla="*/ 2147483646 w 7994"/>
                  <a:gd name="T9" fmla="*/ 2147483646 h 10636"/>
                  <a:gd name="T10" fmla="*/ 2147483646 w 7994"/>
                  <a:gd name="T11" fmla="*/ 996093750 h 10636"/>
                  <a:gd name="T12" fmla="*/ 2147483646 w 7994"/>
                  <a:gd name="T13" fmla="*/ 0 h 106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4" name="Google Shape;4612;p28"/>
              <p:cNvSpPr>
                <a:spLocks/>
              </p:cNvSpPr>
              <p:nvPr/>
            </p:nvSpPr>
            <p:spPr bwMode="auto">
              <a:xfrm>
                <a:off x="6670750" y="3506750"/>
                <a:ext cx="264400" cy="168275"/>
              </a:xfrm>
              <a:custGeom>
                <a:avLst/>
                <a:gdLst>
                  <a:gd name="T0" fmla="*/ 2147483646 w 10576"/>
                  <a:gd name="T1" fmla="*/ 9765625 h 6731"/>
                  <a:gd name="T2" fmla="*/ 2147483646 w 10576"/>
                  <a:gd name="T3" fmla="*/ 175781250 h 6731"/>
                  <a:gd name="T4" fmla="*/ 2021484375 w 10576"/>
                  <a:gd name="T5" fmla="*/ 2147483646 h 6731"/>
                  <a:gd name="T6" fmla="*/ 2147483646 w 10576"/>
                  <a:gd name="T7" fmla="*/ 2147483646 h 6731"/>
                  <a:gd name="T8" fmla="*/ 2147483646 w 10576"/>
                  <a:gd name="T9" fmla="*/ 2147483646 h 6731"/>
                  <a:gd name="T10" fmla="*/ 2147483646 w 10576"/>
                  <a:gd name="T11" fmla="*/ 2147483646 h 6731"/>
                  <a:gd name="T12" fmla="*/ 2147483646 w 10576"/>
                  <a:gd name="T13" fmla="*/ 9765625 h 67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5" name="Google Shape;4613;p28"/>
              <p:cNvSpPr>
                <a:spLocks/>
              </p:cNvSpPr>
              <p:nvPr/>
            </p:nvSpPr>
            <p:spPr bwMode="auto">
              <a:xfrm>
                <a:off x="6300300" y="3626950"/>
                <a:ext cx="227825" cy="322025"/>
              </a:xfrm>
              <a:custGeom>
                <a:avLst/>
                <a:gdLst>
                  <a:gd name="T0" fmla="*/ 2147483646 w 9113"/>
                  <a:gd name="T1" fmla="*/ 0 h 12881"/>
                  <a:gd name="T2" fmla="*/ 1582031250 w 9113"/>
                  <a:gd name="T3" fmla="*/ 2147483646 h 12881"/>
                  <a:gd name="T4" fmla="*/ 2147483646 w 9113"/>
                  <a:gd name="T5" fmla="*/ 2147483646 h 12881"/>
                  <a:gd name="T6" fmla="*/ 2147483646 w 9113"/>
                  <a:gd name="T7" fmla="*/ 2147483646 h 12881"/>
                  <a:gd name="T8" fmla="*/ 2147483646 w 9113"/>
                  <a:gd name="T9" fmla="*/ 2147483646 h 12881"/>
                  <a:gd name="T10" fmla="*/ 2147483646 w 9113"/>
                  <a:gd name="T11" fmla="*/ 712890625 h 12881"/>
                  <a:gd name="T12" fmla="*/ 2147483646 w 9113"/>
                  <a:gd name="T13" fmla="*/ 0 h 128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6" name="Google Shape;4614;p28"/>
              <p:cNvSpPr>
                <a:spLocks/>
              </p:cNvSpPr>
              <p:nvPr/>
            </p:nvSpPr>
            <p:spPr bwMode="auto">
              <a:xfrm>
                <a:off x="6597650" y="4052025"/>
                <a:ext cx="252300" cy="138850"/>
              </a:xfrm>
              <a:custGeom>
                <a:avLst/>
                <a:gdLst>
                  <a:gd name="T0" fmla="*/ 2147483646 w 10092"/>
                  <a:gd name="T1" fmla="*/ 0 h 5554"/>
                  <a:gd name="T2" fmla="*/ 2147483646 w 10092"/>
                  <a:gd name="T3" fmla="*/ 2147483646 h 5554"/>
                  <a:gd name="T4" fmla="*/ 2080078125 w 10092"/>
                  <a:gd name="T5" fmla="*/ 2147483646 h 5554"/>
                  <a:gd name="T6" fmla="*/ 2147483646 w 10092"/>
                  <a:gd name="T7" fmla="*/ 2147483646 h 5554"/>
                  <a:gd name="T8" fmla="*/ 2147483646 w 10092"/>
                  <a:gd name="T9" fmla="*/ 2147483646 h 5554"/>
                  <a:gd name="T10" fmla="*/ 2147483646 w 10092"/>
                  <a:gd name="T11" fmla="*/ 2147483646 h 5554"/>
                  <a:gd name="T12" fmla="*/ 2147483646 w 10092"/>
                  <a:gd name="T13" fmla="*/ 0 h 55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7" name="Google Shape;4615;p28"/>
              <p:cNvSpPr>
                <a:spLocks/>
              </p:cNvSpPr>
              <p:nvPr/>
            </p:nvSpPr>
            <p:spPr bwMode="auto">
              <a:xfrm>
                <a:off x="6299025" y="1941050"/>
                <a:ext cx="707475" cy="714925"/>
              </a:xfrm>
              <a:custGeom>
                <a:avLst/>
                <a:gdLst>
                  <a:gd name="T0" fmla="*/ 2147483646 w 28299"/>
                  <a:gd name="T1" fmla="*/ 0 h 28597"/>
                  <a:gd name="T2" fmla="*/ 2147483646 w 28299"/>
                  <a:gd name="T3" fmla="*/ 2147483646 h 28597"/>
                  <a:gd name="T4" fmla="*/ 2147483646 w 28299"/>
                  <a:gd name="T5" fmla="*/ 2147483646 h 28597"/>
                  <a:gd name="T6" fmla="*/ 2147483646 w 28299"/>
                  <a:gd name="T7" fmla="*/ 2147483646 h 28597"/>
                  <a:gd name="T8" fmla="*/ 2147483646 w 28299"/>
                  <a:gd name="T9" fmla="*/ 2147483646 h 28597"/>
                  <a:gd name="T10" fmla="*/ 2147483646 w 28299"/>
                  <a:gd name="T11" fmla="*/ 2147483646 h 28597"/>
                  <a:gd name="T12" fmla="*/ 0 w 28299"/>
                  <a:gd name="T13" fmla="*/ 2147483646 h 28597"/>
                  <a:gd name="T14" fmla="*/ 2147483646 w 28299"/>
                  <a:gd name="T15" fmla="*/ 2147483646 h 28597"/>
                  <a:gd name="T16" fmla="*/ 2147483646 w 28299"/>
                  <a:gd name="T17" fmla="*/ 2147483646 h 28597"/>
                  <a:gd name="T18" fmla="*/ 2147483646 w 28299"/>
                  <a:gd name="T19" fmla="*/ 2147483646 h 28597"/>
                  <a:gd name="T20" fmla="*/ 2147483646 w 28299"/>
                  <a:gd name="T21" fmla="*/ 2147483646 h 28597"/>
                  <a:gd name="T22" fmla="*/ 2147483646 w 28299"/>
                  <a:gd name="T23" fmla="*/ 2147483646 h 28597"/>
                  <a:gd name="T24" fmla="*/ 2147483646 w 28299"/>
                  <a:gd name="T25" fmla="*/ 2147483646 h 28597"/>
                  <a:gd name="T26" fmla="*/ 2147483646 w 28299"/>
                  <a:gd name="T27" fmla="*/ 2147483646 h 28597"/>
                  <a:gd name="T28" fmla="*/ 2147483646 w 28299"/>
                  <a:gd name="T29" fmla="*/ 2147483646 h 28597"/>
                  <a:gd name="T30" fmla="*/ 2147483646 w 28299"/>
                  <a:gd name="T31" fmla="*/ 2147483646 h 28597"/>
                  <a:gd name="T32" fmla="*/ 2147483646 w 28299"/>
                  <a:gd name="T33" fmla="*/ 2147483646 h 28597"/>
                  <a:gd name="T34" fmla="*/ 2147483646 w 28299"/>
                  <a:gd name="T35" fmla="*/ 2147483646 h 28597"/>
                  <a:gd name="T36" fmla="*/ 2147483646 w 28299"/>
                  <a:gd name="T37" fmla="*/ 2147483646 h 28597"/>
                  <a:gd name="T38" fmla="*/ 2147483646 w 28299"/>
                  <a:gd name="T39" fmla="*/ 2147483646 h 28597"/>
                  <a:gd name="T40" fmla="*/ 2147483646 w 28299"/>
                  <a:gd name="T41" fmla="*/ 2147483646 h 28597"/>
                  <a:gd name="T42" fmla="*/ 2147483646 w 28299"/>
                  <a:gd name="T43" fmla="*/ 2147483646 h 28597"/>
                  <a:gd name="T44" fmla="*/ 2147483646 w 28299"/>
                  <a:gd name="T45" fmla="*/ 2147483646 h 28597"/>
                  <a:gd name="T46" fmla="*/ 2147483646 w 28299"/>
                  <a:gd name="T47" fmla="*/ 2147483646 h 28597"/>
                  <a:gd name="T48" fmla="*/ 2147483646 w 28299"/>
                  <a:gd name="T49" fmla="*/ 2147483646 h 28597"/>
                  <a:gd name="T50" fmla="*/ 2147483646 w 28299"/>
                  <a:gd name="T51" fmla="*/ 2147483646 h 28597"/>
                  <a:gd name="T52" fmla="*/ 2147483646 w 28299"/>
                  <a:gd name="T53" fmla="*/ 2147483646 h 28597"/>
                  <a:gd name="T54" fmla="*/ 2147483646 w 28299"/>
                  <a:gd name="T55" fmla="*/ 2147483646 h 28597"/>
                  <a:gd name="T56" fmla="*/ 2147483646 w 28299"/>
                  <a:gd name="T57" fmla="*/ 2147483646 h 28597"/>
                  <a:gd name="T58" fmla="*/ 2147483646 w 28299"/>
                  <a:gd name="T59" fmla="*/ 2147483646 h 28597"/>
                  <a:gd name="T60" fmla="*/ 2147483646 w 28299"/>
                  <a:gd name="T61" fmla="*/ 2147483646 h 28597"/>
                  <a:gd name="T62" fmla="*/ 2147483646 w 28299"/>
                  <a:gd name="T63" fmla="*/ 2147483646 h 28597"/>
                  <a:gd name="T64" fmla="*/ 2147483646 w 28299"/>
                  <a:gd name="T65" fmla="*/ 2147483646 h 28597"/>
                  <a:gd name="T66" fmla="*/ 2147483646 w 28299"/>
                  <a:gd name="T67" fmla="*/ 2147483646 h 28597"/>
                  <a:gd name="T68" fmla="*/ 2147483646 w 28299"/>
                  <a:gd name="T69" fmla="*/ 2147483646 h 28597"/>
                  <a:gd name="T70" fmla="*/ 2147483646 w 28299"/>
                  <a:gd name="T71" fmla="*/ 2147483646 h 28597"/>
                  <a:gd name="T72" fmla="*/ 2147483646 w 28299"/>
                  <a:gd name="T73" fmla="*/ 2147483646 h 28597"/>
                  <a:gd name="T74" fmla="*/ 2147483646 w 28299"/>
                  <a:gd name="T75" fmla="*/ 2147483646 h 28597"/>
                  <a:gd name="T76" fmla="*/ 2147483646 w 28299"/>
                  <a:gd name="T77" fmla="*/ 2147483646 h 28597"/>
                  <a:gd name="T78" fmla="*/ 2147483646 w 28299"/>
                  <a:gd name="T79" fmla="*/ 2147483646 h 28597"/>
                  <a:gd name="T80" fmla="*/ 2147483646 w 28299"/>
                  <a:gd name="T81" fmla="*/ 0 h 2859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08" name="Google Shape;4616;p28"/>
              <p:cNvSpPr/>
              <p:nvPr/>
            </p:nvSpPr>
            <p:spPr>
              <a:xfrm>
                <a:off x="6553814" y="2221227"/>
                <a:ext cx="197148" cy="187204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109" name="Google Shape;4617;p28"/>
              <p:cNvSpPr>
                <a:spLocks/>
              </p:cNvSpPr>
              <p:nvPr/>
            </p:nvSpPr>
            <p:spPr bwMode="auto">
              <a:xfrm>
                <a:off x="6710475" y="2419950"/>
                <a:ext cx="96300" cy="130875"/>
              </a:xfrm>
              <a:custGeom>
                <a:avLst/>
                <a:gdLst>
                  <a:gd name="T0" fmla="*/ 2147483646 w 3852"/>
                  <a:gd name="T1" fmla="*/ 9765625 h 5235"/>
                  <a:gd name="T2" fmla="*/ 1650390625 w 3852"/>
                  <a:gd name="T3" fmla="*/ 2147483646 h 5235"/>
                  <a:gd name="T4" fmla="*/ 2147483646 w 3852"/>
                  <a:gd name="T5" fmla="*/ 2147483646 h 5235"/>
                  <a:gd name="T6" fmla="*/ 2147483646 w 3852"/>
                  <a:gd name="T7" fmla="*/ 2147483646 h 5235"/>
                  <a:gd name="T8" fmla="*/ 2147483646 w 3852"/>
                  <a:gd name="T9" fmla="*/ 2147483646 h 5235"/>
                  <a:gd name="T10" fmla="*/ 2147483646 w 3852"/>
                  <a:gd name="T11" fmla="*/ 2147483646 h 5235"/>
                  <a:gd name="T12" fmla="*/ 2147483646 w 3852"/>
                  <a:gd name="T13" fmla="*/ 1425781250 h 5235"/>
                  <a:gd name="T14" fmla="*/ 2147483646 w 3852"/>
                  <a:gd name="T15" fmla="*/ 9765625 h 52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0" name="Google Shape;4618;p28"/>
              <p:cNvSpPr>
                <a:spLocks/>
              </p:cNvSpPr>
              <p:nvPr/>
            </p:nvSpPr>
            <p:spPr bwMode="auto">
              <a:xfrm>
                <a:off x="6745475" y="2358750"/>
                <a:ext cx="168700" cy="84875"/>
              </a:xfrm>
              <a:custGeom>
                <a:avLst/>
                <a:gdLst>
                  <a:gd name="T0" fmla="*/ 1757812500 w 6748"/>
                  <a:gd name="T1" fmla="*/ 0 h 3395"/>
                  <a:gd name="T2" fmla="*/ 1328125000 w 6748"/>
                  <a:gd name="T3" fmla="*/ 2147483646 h 3395"/>
                  <a:gd name="T4" fmla="*/ 2147483646 w 6748"/>
                  <a:gd name="T5" fmla="*/ 2147483646 h 3395"/>
                  <a:gd name="T6" fmla="*/ 2147483646 w 6748"/>
                  <a:gd name="T7" fmla="*/ 2147483646 h 3395"/>
                  <a:gd name="T8" fmla="*/ 2147483646 w 6748"/>
                  <a:gd name="T9" fmla="*/ 2147483646 h 3395"/>
                  <a:gd name="T10" fmla="*/ 2147483646 w 6748"/>
                  <a:gd name="T11" fmla="*/ 2147483646 h 3395"/>
                  <a:gd name="T12" fmla="*/ 2147483646 w 6748"/>
                  <a:gd name="T13" fmla="*/ 2147483646 h 3395"/>
                  <a:gd name="T14" fmla="*/ 2147483646 w 6748"/>
                  <a:gd name="T15" fmla="*/ 97656250 h 3395"/>
                  <a:gd name="T16" fmla="*/ 1757812500 w 6748"/>
                  <a:gd name="T17" fmla="*/ 0 h 33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1" name="Google Shape;4619;p28"/>
              <p:cNvSpPr>
                <a:spLocks/>
              </p:cNvSpPr>
              <p:nvPr/>
            </p:nvSpPr>
            <p:spPr bwMode="auto">
              <a:xfrm>
                <a:off x="6758000" y="2262475"/>
                <a:ext cx="189225" cy="41825"/>
              </a:xfrm>
              <a:custGeom>
                <a:avLst/>
                <a:gdLst>
                  <a:gd name="T0" fmla="*/ 2147483646 w 7569"/>
                  <a:gd name="T1" fmla="*/ 9765625 h 1673"/>
                  <a:gd name="T2" fmla="*/ 2147483646 w 7569"/>
                  <a:gd name="T3" fmla="*/ 2147483646 h 1673"/>
                  <a:gd name="T4" fmla="*/ 2147483646 w 7569"/>
                  <a:gd name="T5" fmla="*/ 2147483646 h 1673"/>
                  <a:gd name="T6" fmla="*/ 2147483646 w 7569"/>
                  <a:gd name="T7" fmla="*/ 2147483646 h 1673"/>
                  <a:gd name="T8" fmla="*/ 2147483646 w 7569"/>
                  <a:gd name="T9" fmla="*/ 2147483646 h 1673"/>
                  <a:gd name="T10" fmla="*/ 2147483646 w 7569"/>
                  <a:gd name="T11" fmla="*/ 9765625 h 16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2" name="Google Shape;4620;p28"/>
              <p:cNvSpPr>
                <a:spLocks/>
              </p:cNvSpPr>
              <p:nvPr/>
            </p:nvSpPr>
            <p:spPr bwMode="auto">
              <a:xfrm>
                <a:off x="6751575" y="2134750"/>
                <a:ext cx="136125" cy="104900"/>
              </a:xfrm>
              <a:custGeom>
                <a:avLst/>
                <a:gdLst>
                  <a:gd name="T0" fmla="*/ 2147483646 w 5445"/>
                  <a:gd name="T1" fmla="*/ 0 h 4196"/>
                  <a:gd name="T2" fmla="*/ 2147483646 w 5445"/>
                  <a:gd name="T3" fmla="*/ 29296875 h 4196"/>
                  <a:gd name="T4" fmla="*/ 2147483646 w 5445"/>
                  <a:gd name="T5" fmla="*/ 2147483646 h 4196"/>
                  <a:gd name="T6" fmla="*/ 1328125000 w 5445"/>
                  <a:gd name="T7" fmla="*/ 2147483646 h 4196"/>
                  <a:gd name="T8" fmla="*/ 2147483646 w 5445"/>
                  <a:gd name="T9" fmla="*/ 2147483646 h 4196"/>
                  <a:gd name="T10" fmla="*/ 2147483646 w 5445"/>
                  <a:gd name="T11" fmla="*/ 2147483646 h 4196"/>
                  <a:gd name="T12" fmla="*/ 2147483646 w 5445"/>
                  <a:gd name="T13" fmla="*/ 2147483646 h 4196"/>
                  <a:gd name="T14" fmla="*/ 2147483646 w 5445"/>
                  <a:gd name="T15" fmla="*/ 2147483646 h 4196"/>
                  <a:gd name="T16" fmla="*/ 2147483646 w 5445"/>
                  <a:gd name="T17" fmla="*/ 0 h 41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3" name="Google Shape;4621;p28"/>
              <p:cNvSpPr>
                <a:spLocks/>
              </p:cNvSpPr>
              <p:nvPr/>
            </p:nvSpPr>
            <p:spPr bwMode="auto">
              <a:xfrm>
                <a:off x="6695275" y="2062750"/>
                <a:ext cx="72025" cy="133875"/>
              </a:xfrm>
              <a:custGeom>
                <a:avLst/>
                <a:gdLst>
                  <a:gd name="T0" fmla="*/ 2147483646 w 2881"/>
                  <a:gd name="T1" fmla="*/ 9765625 h 5355"/>
                  <a:gd name="T2" fmla="*/ 2147483646 w 2881"/>
                  <a:gd name="T3" fmla="*/ 849609375 h 5355"/>
                  <a:gd name="T4" fmla="*/ 1054687500 w 2881"/>
                  <a:gd name="T5" fmla="*/ 2147483646 h 5355"/>
                  <a:gd name="T6" fmla="*/ 2147483646 w 2881"/>
                  <a:gd name="T7" fmla="*/ 2147483646 h 5355"/>
                  <a:gd name="T8" fmla="*/ 2147483646 w 2881"/>
                  <a:gd name="T9" fmla="*/ 2147483646 h 5355"/>
                  <a:gd name="T10" fmla="*/ 2147483646 w 2881"/>
                  <a:gd name="T11" fmla="*/ 1738281250 h 5355"/>
                  <a:gd name="T12" fmla="*/ 2147483646 w 2881"/>
                  <a:gd name="T13" fmla="*/ 9765625 h 53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4" name="Google Shape;4622;p28"/>
              <p:cNvSpPr>
                <a:spLocks/>
              </p:cNvSpPr>
              <p:nvPr/>
            </p:nvSpPr>
            <p:spPr bwMode="auto">
              <a:xfrm>
                <a:off x="6613600" y="2024300"/>
                <a:ext cx="28900" cy="177700"/>
              </a:xfrm>
              <a:custGeom>
                <a:avLst/>
                <a:gdLst>
                  <a:gd name="T0" fmla="*/ 2147483646 w 1156"/>
                  <a:gd name="T1" fmla="*/ 9765625 h 7108"/>
                  <a:gd name="T2" fmla="*/ 2147483646 w 1156"/>
                  <a:gd name="T3" fmla="*/ 2147483646 h 7108"/>
                  <a:gd name="T4" fmla="*/ 2147483646 w 1156"/>
                  <a:gd name="T5" fmla="*/ 2147483646 h 7108"/>
                  <a:gd name="T6" fmla="*/ 2147483646 w 1156"/>
                  <a:gd name="T7" fmla="*/ 2147483646 h 7108"/>
                  <a:gd name="T8" fmla="*/ 2147483646 w 1156"/>
                  <a:gd name="T9" fmla="*/ 2147483646 h 7108"/>
                  <a:gd name="T10" fmla="*/ 2147483646 w 1156"/>
                  <a:gd name="T11" fmla="*/ 1621093750 h 7108"/>
                  <a:gd name="T12" fmla="*/ 2147483646 w 1156"/>
                  <a:gd name="T13" fmla="*/ 9765625 h 71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5" name="Google Shape;4623;p28"/>
              <p:cNvSpPr>
                <a:spLocks/>
              </p:cNvSpPr>
              <p:nvPr/>
            </p:nvSpPr>
            <p:spPr bwMode="auto">
              <a:xfrm>
                <a:off x="6444125" y="2086225"/>
                <a:ext cx="125700" cy="141750"/>
              </a:xfrm>
              <a:custGeom>
                <a:avLst/>
                <a:gdLst>
                  <a:gd name="T0" fmla="*/ 2147483646 w 5028"/>
                  <a:gd name="T1" fmla="*/ 0 h 5670"/>
                  <a:gd name="T2" fmla="*/ 1503906250 w 5028"/>
                  <a:gd name="T3" fmla="*/ 2147483646 h 5670"/>
                  <a:gd name="T4" fmla="*/ 2147483646 w 5028"/>
                  <a:gd name="T5" fmla="*/ 2147483646 h 5670"/>
                  <a:gd name="T6" fmla="*/ 2147483646 w 5028"/>
                  <a:gd name="T7" fmla="*/ 2147483646 h 5670"/>
                  <a:gd name="T8" fmla="*/ 2147483646 w 5028"/>
                  <a:gd name="T9" fmla="*/ 2147483646 h 5670"/>
                  <a:gd name="T10" fmla="*/ 2147483646 w 5028"/>
                  <a:gd name="T11" fmla="*/ 2147483646 h 5670"/>
                  <a:gd name="T12" fmla="*/ 2147483646 w 5028"/>
                  <a:gd name="T13" fmla="*/ 2147483646 h 5670"/>
                  <a:gd name="T14" fmla="*/ 2147483646 w 5028"/>
                  <a:gd name="T15" fmla="*/ 1181640625 h 5670"/>
                  <a:gd name="T16" fmla="*/ 2147483646 w 5028"/>
                  <a:gd name="T17" fmla="*/ 0 h 56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6" name="Google Shape;4624;p28"/>
              <p:cNvSpPr>
                <a:spLocks/>
              </p:cNvSpPr>
              <p:nvPr/>
            </p:nvSpPr>
            <p:spPr bwMode="auto">
              <a:xfrm>
                <a:off x="6363325" y="2288925"/>
                <a:ext cx="147725" cy="21525"/>
              </a:xfrm>
              <a:custGeom>
                <a:avLst/>
                <a:gdLst>
                  <a:gd name="T0" fmla="*/ 2147483646 w 5909"/>
                  <a:gd name="T1" fmla="*/ 0 h 861"/>
                  <a:gd name="T2" fmla="*/ 2147483646 w 5909"/>
                  <a:gd name="T3" fmla="*/ 2147483646 h 861"/>
                  <a:gd name="T4" fmla="*/ 2147483646 w 5909"/>
                  <a:gd name="T5" fmla="*/ 2147483646 h 861"/>
                  <a:gd name="T6" fmla="*/ 2147483646 w 5909"/>
                  <a:gd name="T7" fmla="*/ 2147483646 h 861"/>
                  <a:gd name="T8" fmla="*/ 2147483646 w 5909"/>
                  <a:gd name="T9" fmla="*/ 2147483646 h 861"/>
                  <a:gd name="T10" fmla="*/ 2147483646 w 5909"/>
                  <a:gd name="T11" fmla="*/ 68359375 h 861"/>
                  <a:gd name="T12" fmla="*/ 2147483646 w 5909"/>
                  <a:gd name="T13" fmla="*/ 0 h 8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7" name="Google Shape;4625;p28"/>
              <p:cNvSpPr>
                <a:spLocks/>
              </p:cNvSpPr>
              <p:nvPr/>
            </p:nvSpPr>
            <p:spPr bwMode="auto">
              <a:xfrm>
                <a:off x="6386375" y="2390150"/>
                <a:ext cx="139125" cy="53825"/>
              </a:xfrm>
              <a:custGeom>
                <a:avLst/>
                <a:gdLst>
                  <a:gd name="T0" fmla="*/ 2147483646 w 5565"/>
                  <a:gd name="T1" fmla="*/ 0 h 2153"/>
                  <a:gd name="T2" fmla="*/ 1796875000 w 5565"/>
                  <a:gd name="T3" fmla="*/ 2147483646 h 2153"/>
                  <a:gd name="T4" fmla="*/ 2147483646 w 5565"/>
                  <a:gd name="T5" fmla="*/ 2147483646 h 2153"/>
                  <a:gd name="T6" fmla="*/ 2147483646 w 5565"/>
                  <a:gd name="T7" fmla="*/ 2147483646 h 2153"/>
                  <a:gd name="T8" fmla="*/ 2147483646 w 5565"/>
                  <a:gd name="T9" fmla="*/ 2147483646 h 2153"/>
                  <a:gd name="T10" fmla="*/ 2147483646 w 5565"/>
                  <a:gd name="T11" fmla="*/ 2147483646 h 2153"/>
                  <a:gd name="T12" fmla="*/ 2147483646 w 5565"/>
                  <a:gd name="T13" fmla="*/ 0 h 21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8" name="Google Shape;4626;p28"/>
              <p:cNvSpPr>
                <a:spLocks/>
              </p:cNvSpPr>
              <p:nvPr/>
            </p:nvSpPr>
            <p:spPr bwMode="auto">
              <a:xfrm>
                <a:off x="6493800" y="2438825"/>
                <a:ext cx="84775" cy="104000"/>
              </a:xfrm>
              <a:custGeom>
                <a:avLst/>
                <a:gdLst>
                  <a:gd name="T0" fmla="*/ 2147483646 w 3391"/>
                  <a:gd name="T1" fmla="*/ 0 h 4160"/>
                  <a:gd name="T2" fmla="*/ 2147483646 w 3391"/>
                  <a:gd name="T3" fmla="*/ 576171875 h 4160"/>
                  <a:gd name="T4" fmla="*/ 2147483646 w 3391"/>
                  <a:gd name="T5" fmla="*/ 2147483646 h 4160"/>
                  <a:gd name="T6" fmla="*/ 1093750000 w 3391"/>
                  <a:gd name="T7" fmla="*/ 2147483646 h 4160"/>
                  <a:gd name="T8" fmla="*/ 2070312500 w 3391"/>
                  <a:gd name="T9" fmla="*/ 2147483646 h 4160"/>
                  <a:gd name="T10" fmla="*/ 2147483646 w 3391"/>
                  <a:gd name="T11" fmla="*/ 2147483646 h 4160"/>
                  <a:gd name="T12" fmla="*/ 2147483646 w 3391"/>
                  <a:gd name="T13" fmla="*/ 2147483646 h 4160"/>
                  <a:gd name="T14" fmla="*/ 2147483646 w 3391"/>
                  <a:gd name="T15" fmla="*/ 2147483646 h 4160"/>
                  <a:gd name="T16" fmla="*/ 2147483646 w 3391"/>
                  <a:gd name="T17" fmla="*/ 0 h 41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19" name="Google Shape;4627;p28"/>
              <p:cNvSpPr>
                <a:spLocks/>
              </p:cNvSpPr>
              <p:nvPr/>
            </p:nvSpPr>
            <p:spPr bwMode="auto">
              <a:xfrm>
                <a:off x="6625425" y="2463125"/>
                <a:ext cx="34575" cy="119675"/>
              </a:xfrm>
              <a:custGeom>
                <a:avLst/>
                <a:gdLst>
                  <a:gd name="T0" fmla="*/ 2147483646 w 1383"/>
                  <a:gd name="T1" fmla="*/ 0 h 4787"/>
                  <a:gd name="T2" fmla="*/ 2147483646 w 1383"/>
                  <a:gd name="T3" fmla="*/ 878906250 h 4787"/>
                  <a:gd name="T4" fmla="*/ 2147483646 w 1383"/>
                  <a:gd name="T5" fmla="*/ 2147483646 h 4787"/>
                  <a:gd name="T6" fmla="*/ 732421875 w 1383"/>
                  <a:gd name="T7" fmla="*/ 2147483646 h 4787"/>
                  <a:gd name="T8" fmla="*/ 2147483646 w 1383"/>
                  <a:gd name="T9" fmla="*/ 2147483646 h 4787"/>
                  <a:gd name="T10" fmla="*/ 2147483646 w 1383"/>
                  <a:gd name="T11" fmla="*/ 2147483646 h 4787"/>
                  <a:gd name="T12" fmla="*/ 2147483646 w 1383"/>
                  <a:gd name="T13" fmla="*/ 2147483646 h 4787"/>
                  <a:gd name="T14" fmla="*/ 2147483646 w 1383"/>
                  <a:gd name="T15" fmla="*/ 2070312500 h 4787"/>
                  <a:gd name="T16" fmla="*/ 2147483646 w 1383"/>
                  <a:gd name="T17" fmla="*/ 0 h 47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0" name="Google Shape;4628;p28"/>
              <p:cNvSpPr>
                <a:spLocks/>
              </p:cNvSpPr>
              <p:nvPr/>
            </p:nvSpPr>
            <p:spPr bwMode="auto">
              <a:xfrm>
                <a:off x="6616650" y="2282250"/>
                <a:ext cx="30425" cy="22800"/>
              </a:xfrm>
              <a:custGeom>
                <a:avLst/>
                <a:gdLst>
                  <a:gd name="T0" fmla="*/ 2147483646 w 1217"/>
                  <a:gd name="T1" fmla="*/ 0 h 912"/>
                  <a:gd name="T2" fmla="*/ 2147483646 w 1217"/>
                  <a:gd name="T3" fmla="*/ 2147483646 h 912"/>
                  <a:gd name="T4" fmla="*/ 2147483646 w 1217"/>
                  <a:gd name="T5" fmla="*/ 0 h 9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1" name="Google Shape;4629;p28"/>
              <p:cNvSpPr>
                <a:spLocks/>
              </p:cNvSpPr>
              <p:nvPr/>
            </p:nvSpPr>
            <p:spPr bwMode="auto">
              <a:xfrm>
                <a:off x="6670600" y="2289850"/>
                <a:ext cx="30425" cy="23575"/>
              </a:xfrm>
              <a:custGeom>
                <a:avLst/>
                <a:gdLst>
                  <a:gd name="T0" fmla="*/ 2147483646 w 1217"/>
                  <a:gd name="T1" fmla="*/ 0 h 943"/>
                  <a:gd name="T2" fmla="*/ 2147483646 w 1217"/>
                  <a:gd name="T3" fmla="*/ 2147483646 h 943"/>
                  <a:gd name="T4" fmla="*/ 2147483646 w 1217"/>
                  <a:gd name="T5" fmla="*/ 0 h 9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2" name="Google Shape;4630;p28"/>
              <p:cNvSpPr>
                <a:spLocks/>
              </p:cNvSpPr>
              <p:nvPr/>
            </p:nvSpPr>
            <p:spPr bwMode="auto">
              <a:xfrm>
                <a:off x="6627300" y="2358225"/>
                <a:ext cx="35725" cy="28150"/>
              </a:xfrm>
              <a:custGeom>
                <a:avLst/>
                <a:gdLst>
                  <a:gd name="T0" fmla="*/ 2147483646 w 1429"/>
                  <a:gd name="T1" fmla="*/ 9765625 h 1126"/>
                  <a:gd name="T2" fmla="*/ 2147483646 w 1429"/>
                  <a:gd name="T3" fmla="*/ 2147483646 h 1126"/>
                  <a:gd name="T4" fmla="*/ 2147483646 w 1429"/>
                  <a:gd name="T5" fmla="*/ 9765625 h 11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3" name="Google Shape;4631;p28"/>
              <p:cNvSpPr>
                <a:spLocks/>
              </p:cNvSpPr>
              <p:nvPr/>
            </p:nvSpPr>
            <p:spPr bwMode="auto">
              <a:xfrm>
                <a:off x="6583225" y="2308825"/>
                <a:ext cx="33225" cy="24475"/>
              </a:xfrm>
              <a:custGeom>
                <a:avLst/>
                <a:gdLst>
                  <a:gd name="T0" fmla="*/ 2147483646 w 1329"/>
                  <a:gd name="T1" fmla="*/ 0 h 979"/>
                  <a:gd name="T2" fmla="*/ 2147483646 w 1329"/>
                  <a:gd name="T3" fmla="*/ 9765625 h 979"/>
                  <a:gd name="T4" fmla="*/ 2147483646 w 1329"/>
                  <a:gd name="T5" fmla="*/ 9765625 h 979"/>
                  <a:gd name="T6" fmla="*/ 2147483646 w 1329"/>
                  <a:gd name="T7" fmla="*/ 2147483646 h 979"/>
                  <a:gd name="T8" fmla="*/ 2147483646 w 1329"/>
                  <a:gd name="T9" fmla="*/ 2147483646 h 979"/>
                  <a:gd name="T10" fmla="*/ 2147483646 w 1329"/>
                  <a:gd name="T11" fmla="*/ 2147483646 h 979"/>
                  <a:gd name="T12" fmla="*/ 2147483646 w 1329"/>
                  <a:gd name="T13" fmla="*/ 0 h 9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4" name="Google Shape;4632;p28"/>
              <p:cNvSpPr>
                <a:spLocks/>
              </p:cNvSpPr>
              <p:nvPr/>
            </p:nvSpPr>
            <p:spPr bwMode="auto">
              <a:xfrm>
                <a:off x="6624250" y="2317950"/>
                <a:ext cx="20550" cy="16750"/>
              </a:xfrm>
              <a:custGeom>
                <a:avLst/>
                <a:gdLst>
                  <a:gd name="T0" fmla="*/ 2147483646 w 822"/>
                  <a:gd name="T1" fmla="*/ 9765625 h 670"/>
                  <a:gd name="T2" fmla="*/ 2147483646 w 822"/>
                  <a:gd name="T3" fmla="*/ 2147483646 h 670"/>
                  <a:gd name="T4" fmla="*/ 2147483646 w 822"/>
                  <a:gd name="T5" fmla="*/ 9765625 h 6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5" name="Google Shape;4633;p28"/>
              <p:cNvSpPr>
                <a:spLocks/>
              </p:cNvSpPr>
              <p:nvPr/>
            </p:nvSpPr>
            <p:spPr bwMode="auto">
              <a:xfrm>
                <a:off x="6666800" y="2346075"/>
                <a:ext cx="22075" cy="15975"/>
              </a:xfrm>
              <a:custGeom>
                <a:avLst/>
                <a:gdLst>
                  <a:gd name="T0" fmla="*/ 2147483646 w 883"/>
                  <a:gd name="T1" fmla="*/ 0 h 639"/>
                  <a:gd name="T2" fmla="*/ 2147483646 w 883"/>
                  <a:gd name="T3" fmla="*/ 2147483646 h 639"/>
                  <a:gd name="T4" fmla="*/ 2147483646 w 883"/>
                  <a:gd name="T5" fmla="*/ 0 h 6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6" name="Google Shape;4634;p28"/>
              <p:cNvSpPr>
                <a:spLocks/>
              </p:cNvSpPr>
              <p:nvPr/>
            </p:nvSpPr>
            <p:spPr bwMode="auto">
              <a:xfrm>
                <a:off x="6656175" y="2239675"/>
                <a:ext cx="26600" cy="20550"/>
              </a:xfrm>
              <a:custGeom>
                <a:avLst/>
                <a:gdLst>
                  <a:gd name="T0" fmla="*/ 2147483646 w 1064"/>
                  <a:gd name="T1" fmla="*/ 9765625 h 822"/>
                  <a:gd name="T2" fmla="*/ 2147483646 w 1064"/>
                  <a:gd name="T3" fmla="*/ 2147483646 h 822"/>
                  <a:gd name="T4" fmla="*/ 2147483646 w 1064"/>
                  <a:gd name="T5" fmla="*/ 9765625 h 8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7" name="Google Shape;4635;p28"/>
              <p:cNvSpPr>
                <a:spLocks/>
              </p:cNvSpPr>
              <p:nvPr/>
            </p:nvSpPr>
            <p:spPr bwMode="auto">
              <a:xfrm>
                <a:off x="6609050" y="2246675"/>
                <a:ext cx="19025" cy="17950"/>
              </a:xfrm>
              <a:custGeom>
                <a:avLst/>
                <a:gdLst>
                  <a:gd name="T0" fmla="*/ 2147483646 w 761"/>
                  <a:gd name="T1" fmla="*/ 9765625 h 718"/>
                  <a:gd name="T2" fmla="*/ 9765625 w 761"/>
                  <a:gd name="T3" fmla="*/ 2147483646 h 718"/>
                  <a:gd name="T4" fmla="*/ 2147483646 w 761"/>
                  <a:gd name="T5" fmla="*/ 2147483646 h 718"/>
                  <a:gd name="T6" fmla="*/ 2147483646 w 761"/>
                  <a:gd name="T7" fmla="*/ 2147483646 h 718"/>
                  <a:gd name="T8" fmla="*/ 2147483646 w 761"/>
                  <a:gd name="T9" fmla="*/ 1132812500 h 718"/>
                  <a:gd name="T10" fmla="*/ 2147483646 w 761"/>
                  <a:gd name="T11" fmla="*/ 839843750 h 718"/>
                  <a:gd name="T12" fmla="*/ 2147483646 w 761"/>
                  <a:gd name="T13" fmla="*/ 9765625 h 7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8" name="Google Shape;4636;p28"/>
              <p:cNvSpPr>
                <a:spLocks/>
              </p:cNvSpPr>
              <p:nvPr/>
            </p:nvSpPr>
            <p:spPr bwMode="auto">
              <a:xfrm>
                <a:off x="6685800" y="2263250"/>
                <a:ext cx="22825" cy="18250"/>
              </a:xfrm>
              <a:custGeom>
                <a:avLst/>
                <a:gdLst>
                  <a:gd name="T0" fmla="*/ 2147483646 w 913"/>
                  <a:gd name="T1" fmla="*/ 0 h 730"/>
                  <a:gd name="T2" fmla="*/ 2147483646 w 913"/>
                  <a:gd name="T3" fmla="*/ 2147483646 h 730"/>
                  <a:gd name="T4" fmla="*/ 2147483646 w 913"/>
                  <a:gd name="T5" fmla="*/ 0 h 7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129" name="Google Shape;4637;p28"/>
              <p:cNvSpPr>
                <a:spLocks/>
              </p:cNvSpPr>
              <p:nvPr/>
            </p:nvSpPr>
            <p:spPr bwMode="auto">
              <a:xfrm>
                <a:off x="6689600" y="2328600"/>
                <a:ext cx="30425" cy="22825"/>
              </a:xfrm>
              <a:custGeom>
                <a:avLst/>
                <a:gdLst>
                  <a:gd name="T0" fmla="*/ 2147483646 w 1217"/>
                  <a:gd name="T1" fmla="*/ 0 h 913"/>
                  <a:gd name="T2" fmla="*/ 2147483646 w 1217"/>
                  <a:gd name="T3" fmla="*/ 2147483646 h 913"/>
                  <a:gd name="T4" fmla="*/ 2147483646 w 1217"/>
                  <a:gd name="T5" fmla="*/ 0 h 9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8" name="Google Shape;4638;p28"/>
            <p:cNvGrpSpPr>
              <a:grpSpLocks/>
            </p:cNvGrpSpPr>
            <p:nvPr/>
          </p:nvGrpSpPr>
          <p:grpSpPr bwMode="auto"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91" name="Google Shape;4639;p28"/>
              <p:cNvSpPr>
                <a:spLocks/>
              </p:cNvSpPr>
              <p:nvPr/>
            </p:nvSpPr>
            <p:spPr bwMode="auto">
              <a:xfrm>
                <a:off x="2235100" y="548200"/>
                <a:ext cx="759725" cy="1100125"/>
              </a:xfrm>
              <a:custGeom>
                <a:avLst/>
                <a:gdLst>
                  <a:gd name="T0" fmla="*/ 2147483646 w 30389"/>
                  <a:gd name="T1" fmla="*/ 0 h 44005"/>
                  <a:gd name="T2" fmla="*/ 2147483646 w 30389"/>
                  <a:gd name="T3" fmla="*/ 2147483646 h 44005"/>
                  <a:gd name="T4" fmla="*/ 2147483646 w 30389"/>
                  <a:gd name="T5" fmla="*/ 2147483646 h 44005"/>
                  <a:gd name="T6" fmla="*/ 2147483646 w 30389"/>
                  <a:gd name="T7" fmla="*/ 2147483646 h 44005"/>
                  <a:gd name="T8" fmla="*/ 2147483646 w 30389"/>
                  <a:gd name="T9" fmla="*/ 2147483646 h 44005"/>
                  <a:gd name="T10" fmla="*/ 2147483646 w 30389"/>
                  <a:gd name="T11" fmla="*/ 2147483646 h 44005"/>
                  <a:gd name="T12" fmla="*/ 2147483646 w 30389"/>
                  <a:gd name="T13" fmla="*/ 2147483646 h 44005"/>
                  <a:gd name="T14" fmla="*/ 2147483646 w 30389"/>
                  <a:gd name="T15" fmla="*/ 2147483646 h 44005"/>
                  <a:gd name="T16" fmla="*/ 2147483646 w 30389"/>
                  <a:gd name="T17" fmla="*/ 2147483646 h 44005"/>
                  <a:gd name="T18" fmla="*/ 2147483646 w 30389"/>
                  <a:gd name="T19" fmla="*/ 2147483646 h 44005"/>
                  <a:gd name="T20" fmla="*/ 2147483646 w 30389"/>
                  <a:gd name="T21" fmla="*/ 2147483646 h 44005"/>
                  <a:gd name="T22" fmla="*/ 2147483646 w 30389"/>
                  <a:gd name="T23" fmla="*/ 2147483646 h 44005"/>
                  <a:gd name="T24" fmla="*/ 2147483646 w 30389"/>
                  <a:gd name="T25" fmla="*/ 2147483646 h 44005"/>
                  <a:gd name="T26" fmla="*/ 2147483646 w 30389"/>
                  <a:gd name="T27" fmla="*/ 2147483646 h 44005"/>
                  <a:gd name="T28" fmla="*/ 2147483646 w 30389"/>
                  <a:gd name="T29" fmla="*/ 2147483646 h 44005"/>
                  <a:gd name="T30" fmla="*/ 2147483646 w 30389"/>
                  <a:gd name="T31" fmla="*/ 2147483646 h 44005"/>
                  <a:gd name="T32" fmla="*/ 2147483646 w 30389"/>
                  <a:gd name="T33" fmla="*/ 2147483646 h 44005"/>
                  <a:gd name="T34" fmla="*/ 2147483646 w 30389"/>
                  <a:gd name="T35" fmla="*/ 2147483646 h 44005"/>
                  <a:gd name="T36" fmla="*/ 2147483646 w 30389"/>
                  <a:gd name="T37" fmla="*/ 2147483646 h 44005"/>
                  <a:gd name="T38" fmla="*/ 2147483646 w 30389"/>
                  <a:gd name="T39" fmla="*/ 2147483646 h 44005"/>
                  <a:gd name="T40" fmla="*/ 2147483646 w 30389"/>
                  <a:gd name="T41" fmla="*/ 2147483646 h 44005"/>
                  <a:gd name="T42" fmla="*/ 2147483646 w 30389"/>
                  <a:gd name="T43" fmla="*/ 380859375 h 44005"/>
                  <a:gd name="T44" fmla="*/ 2147483646 w 30389"/>
                  <a:gd name="T45" fmla="*/ 0 h 4400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2" name="Google Shape;4640;p28"/>
              <p:cNvSpPr>
                <a:spLocks/>
              </p:cNvSpPr>
              <p:nvPr/>
            </p:nvSpPr>
            <p:spPr bwMode="auto">
              <a:xfrm>
                <a:off x="2559150" y="599000"/>
                <a:ext cx="64575" cy="1113975"/>
              </a:xfrm>
              <a:custGeom>
                <a:avLst/>
                <a:gdLst>
                  <a:gd name="T0" fmla="*/ 2147483646 w 2583"/>
                  <a:gd name="T1" fmla="*/ 0 h 44559"/>
                  <a:gd name="T2" fmla="*/ 2147483646 w 2583"/>
                  <a:gd name="T3" fmla="*/ 2147483646 h 44559"/>
                  <a:gd name="T4" fmla="*/ 2147483646 w 2583"/>
                  <a:gd name="T5" fmla="*/ 2147483646 h 44559"/>
                  <a:gd name="T6" fmla="*/ 1933593750 w 2583"/>
                  <a:gd name="T7" fmla="*/ 2147483646 h 44559"/>
                  <a:gd name="T8" fmla="*/ 2147483646 w 2583"/>
                  <a:gd name="T9" fmla="*/ 2147483646 h 44559"/>
                  <a:gd name="T10" fmla="*/ 2147483646 w 2583"/>
                  <a:gd name="T11" fmla="*/ 2147483646 h 44559"/>
                  <a:gd name="T12" fmla="*/ 2147483646 w 2583"/>
                  <a:gd name="T13" fmla="*/ 2147483646 h 44559"/>
                  <a:gd name="T14" fmla="*/ 2147483646 w 2583"/>
                  <a:gd name="T15" fmla="*/ 0 h 445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3" name="Google Shape;4641;p28"/>
              <p:cNvSpPr>
                <a:spLocks/>
              </p:cNvSpPr>
              <p:nvPr/>
            </p:nvSpPr>
            <p:spPr bwMode="auto">
              <a:xfrm>
                <a:off x="2369175" y="1333150"/>
                <a:ext cx="223000" cy="194875"/>
              </a:xfrm>
              <a:custGeom>
                <a:avLst/>
                <a:gdLst>
                  <a:gd name="T0" fmla="*/ 507812500 w 8920"/>
                  <a:gd name="T1" fmla="*/ 9765625 h 7795"/>
                  <a:gd name="T2" fmla="*/ 732421875 w 8920"/>
                  <a:gd name="T3" fmla="*/ 1601562500 h 7795"/>
                  <a:gd name="T4" fmla="*/ 2147483646 w 8920"/>
                  <a:gd name="T5" fmla="*/ 2147483646 h 7795"/>
                  <a:gd name="T6" fmla="*/ 2147483646 w 8920"/>
                  <a:gd name="T7" fmla="*/ 2147483646 h 7795"/>
                  <a:gd name="T8" fmla="*/ 2147483646 w 8920"/>
                  <a:gd name="T9" fmla="*/ 2147483646 h 7795"/>
                  <a:gd name="T10" fmla="*/ 1708984375 w 8920"/>
                  <a:gd name="T11" fmla="*/ 625000000 h 7795"/>
                  <a:gd name="T12" fmla="*/ 507812500 w 8920"/>
                  <a:gd name="T13" fmla="*/ 9765625 h 77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4" name="Google Shape;4642;p28"/>
              <p:cNvSpPr>
                <a:spLocks/>
              </p:cNvSpPr>
              <p:nvPr/>
            </p:nvSpPr>
            <p:spPr bwMode="auto">
              <a:xfrm>
                <a:off x="2415400" y="1090275"/>
                <a:ext cx="197975" cy="265900"/>
              </a:xfrm>
              <a:custGeom>
                <a:avLst/>
                <a:gdLst>
                  <a:gd name="T0" fmla="*/ 351562500 w 7919"/>
                  <a:gd name="T1" fmla="*/ 9765625 h 10636"/>
                  <a:gd name="T2" fmla="*/ 585937500 w 7919"/>
                  <a:gd name="T3" fmla="*/ 2001953125 h 10636"/>
                  <a:gd name="T4" fmla="*/ 2147483646 w 7919"/>
                  <a:gd name="T5" fmla="*/ 2147483646 h 10636"/>
                  <a:gd name="T6" fmla="*/ 2147483646 w 7919"/>
                  <a:gd name="T7" fmla="*/ 2147483646 h 10636"/>
                  <a:gd name="T8" fmla="*/ 2147483646 w 7919"/>
                  <a:gd name="T9" fmla="*/ 2147483646 h 10636"/>
                  <a:gd name="T10" fmla="*/ 1562500000 w 7919"/>
                  <a:gd name="T11" fmla="*/ 1025390625 h 10636"/>
                  <a:gd name="T12" fmla="*/ 351562500 w 7919"/>
                  <a:gd name="T13" fmla="*/ 9765625 h 106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5" name="Google Shape;4643;p28"/>
              <p:cNvSpPr>
                <a:spLocks/>
              </p:cNvSpPr>
              <p:nvPr/>
            </p:nvSpPr>
            <p:spPr bwMode="auto">
              <a:xfrm>
                <a:off x="2583300" y="1281200"/>
                <a:ext cx="207250" cy="197150"/>
              </a:xfrm>
              <a:custGeom>
                <a:avLst/>
                <a:gdLst>
                  <a:gd name="T0" fmla="*/ 2147483646 w 8290"/>
                  <a:gd name="T1" fmla="*/ 9765625 h 7886"/>
                  <a:gd name="T2" fmla="*/ 2147483646 w 8290"/>
                  <a:gd name="T3" fmla="*/ 722656250 h 7886"/>
                  <a:gd name="T4" fmla="*/ 2147483646 w 8290"/>
                  <a:gd name="T5" fmla="*/ 2147483646 h 7886"/>
                  <a:gd name="T6" fmla="*/ 2147483646 w 8290"/>
                  <a:gd name="T7" fmla="*/ 2147483646 h 7886"/>
                  <a:gd name="T8" fmla="*/ 2147483646 w 8290"/>
                  <a:gd name="T9" fmla="*/ 2147483646 h 7886"/>
                  <a:gd name="T10" fmla="*/ 2147483646 w 8290"/>
                  <a:gd name="T11" fmla="*/ 1367187500 h 7886"/>
                  <a:gd name="T12" fmla="*/ 2147483646 w 8290"/>
                  <a:gd name="T13" fmla="*/ 9765625 h 78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6" name="Google Shape;4644;p28"/>
              <p:cNvSpPr>
                <a:spLocks/>
              </p:cNvSpPr>
              <p:nvPr/>
            </p:nvSpPr>
            <p:spPr bwMode="auto">
              <a:xfrm>
                <a:off x="2611650" y="1014125"/>
                <a:ext cx="185275" cy="167600"/>
              </a:xfrm>
              <a:custGeom>
                <a:avLst/>
                <a:gdLst>
                  <a:gd name="T0" fmla="*/ 2147483646 w 7411"/>
                  <a:gd name="T1" fmla="*/ 9765625 h 6704"/>
                  <a:gd name="T2" fmla="*/ 2147483646 w 7411"/>
                  <a:gd name="T3" fmla="*/ 478515625 h 6704"/>
                  <a:gd name="T4" fmla="*/ 2147483646 w 7411"/>
                  <a:gd name="T5" fmla="*/ 2147483646 h 6704"/>
                  <a:gd name="T6" fmla="*/ 2147483646 w 7411"/>
                  <a:gd name="T7" fmla="*/ 2147483646 h 6704"/>
                  <a:gd name="T8" fmla="*/ 2147483646 w 7411"/>
                  <a:gd name="T9" fmla="*/ 2147483646 h 6704"/>
                  <a:gd name="T10" fmla="*/ 2147483646 w 7411"/>
                  <a:gd name="T11" fmla="*/ 1455078125 h 6704"/>
                  <a:gd name="T12" fmla="*/ 2147483646 w 7411"/>
                  <a:gd name="T13" fmla="*/ 9765625 h 67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7" name="Google Shape;4645;p28"/>
              <p:cNvSpPr>
                <a:spLocks/>
              </p:cNvSpPr>
              <p:nvPr/>
            </p:nvSpPr>
            <p:spPr bwMode="auto">
              <a:xfrm>
                <a:off x="2488650" y="948675"/>
                <a:ext cx="125025" cy="152275"/>
              </a:xfrm>
              <a:custGeom>
                <a:avLst/>
                <a:gdLst>
                  <a:gd name="T0" fmla="*/ 595703125 w 5001"/>
                  <a:gd name="T1" fmla="*/ 9765625 h 6091"/>
                  <a:gd name="T2" fmla="*/ 644531250 w 5001"/>
                  <a:gd name="T3" fmla="*/ 1289062500 h 6091"/>
                  <a:gd name="T4" fmla="*/ 2147483646 w 5001"/>
                  <a:gd name="T5" fmla="*/ 2147483646 h 6091"/>
                  <a:gd name="T6" fmla="*/ 2147483646 w 5001"/>
                  <a:gd name="T7" fmla="*/ 2147483646 h 6091"/>
                  <a:gd name="T8" fmla="*/ 2147483646 w 5001"/>
                  <a:gd name="T9" fmla="*/ 2147483646 h 6091"/>
                  <a:gd name="T10" fmla="*/ 2147483646 w 5001"/>
                  <a:gd name="T11" fmla="*/ 2147483646 h 6091"/>
                  <a:gd name="T12" fmla="*/ 1298828125 w 5001"/>
                  <a:gd name="T13" fmla="*/ 634765625 h 6091"/>
                  <a:gd name="T14" fmla="*/ 595703125 w 5001"/>
                  <a:gd name="T15" fmla="*/ 9765625 h 60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8" name="Google Shape;4646;p28"/>
              <p:cNvSpPr>
                <a:spLocks/>
              </p:cNvSpPr>
              <p:nvPr/>
            </p:nvSpPr>
            <p:spPr bwMode="auto">
              <a:xfrm>
                <a:off x="2608050" y="818075"/>
                <a:ext cx="101225" cy="166025"/>
              </a:xfrm>
              <a:custGeom>
                <a:avLst/>
                <a:gdLst>
                  <a:gd name="T0" fmla="*/ 2147483646 w 4049"/>
                  <a:gd name="T1" fmla="*/ 0 h 6641"/>
                  <a:gd name="T2" fmla="*/ 2147483646 w 4049"/>
                  <a:gd name="T3" fmla="*/ 830078125 h 6641"/>
                  <a:gd name="T4" fmla="*/ 2147483646 w 4049"/>
                  <a:gd name="T5" fmla="*/ 2147483646 h 6641"/>
                  <a:gd name="T6" fmla="*/ 2147483646 w 4049"/>
                  <a:gd name="T7" fmla="*/ 2147483646 h 6641"/>
                  <a:gd name="T8" fmla="*/ 2147483646 w 4049"/>
                  <a:gd name="T9" fmla="*/ 2147483646 h 6641"/>
                  <a:gd name="T10" fmla="*/ 2147483646 w 4049"/>
                  <a:gd name="T11" fmla="*/ 2147483646 h 6641"/>
                  <a:gd name="T12" fmla="*/ 2147483646 w 4049"/>
                  <a:gd name="T13" fmla="*/ 1162109375 h 6641"/>
                  <a:gd name="T14" fmla="*/ 2147483646 w 4049"/>
                  <a:gd name="T15" fmla="*/ 0 h 66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9" name="Google Shape;4647;p28"/>
              <p:cNvSpPr>
                <a:spLocks/>
              </p:cNvSpPr>
              <p:nvPr/>
            </p:nvSpPr>
            <p:spPr bwMode="auto">
              <a:xfrm>
                <a:off x="2523750" y="818350"/>
                <a:ext cx="90075" cy="87075"/>
              </a:xfrm>
              <a:custGeom>
                <a:avLst/>
                <a:gdLst>
                  <a:gd name="T0" fmla="*/ 683593750 w 3603"/>
                  <a:gd name="T1" fmla="*/ 9765625 h 3483"/>
                  <a:gd name="T2" fmla="*/ 283203125 w 3603"/>
                  <a:gd name="T3" fmla="*/ 1054687500 h 3483"/>
                  <a:gd name="T4" fmla="*/ 2147483646 w 3603"/>
                  <a:gd name="T5" fmla="*/ 2147483646 h 3483"/>
                  <a:gd name="T6" fmla="*/ 2147483646 w 3603"/>
                  <a:gd name="T7" fmla="*/ 2147483646 h 3483"/>
                  <a:gd name="T8" fmla="*/ 2147483646 w 3603"/>
                  <a:gd name="T9" fmla="*/ 2147483646 h 3483"/>
                  <a:gd name="T10" fmla="*/ 937500000 w 3603"/>
                  <a:gd name="T11" fmla="*/ 78125000 h 3483"/>
                  <a:gd name="T12" fmla="*/ 683593750 w 3603"/>
                  <a:gd name="T13" fmla="*/ 9765625 h 34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9" name="Google Shape;4648;p28"/>
            <p:cNvGrpSpPr>
              <a:grpSpLocks/>
            </p:cNvGrpSpPr>
            <p:nvPr/>
          </p:nvGrpSpPr>
          <p:grpSpPr bwMode="auto"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71" name="Google Shape;4649;p28"/>
              <p:cNvSpPr>
                <a:spLocks/>
              </p:cNvSpPr>
              <p:nvPr/>
            </p:nvSpPr>
            <p:spPr bwMode="auto">
              <a:xfrm>
                <a:off x="6030775" y="4399250"/>
                <a:ext cx="17950" cy="63500"/>
              </a:xfrm>
              <a:custGeom>
                <a:avLst/>
                <a:gdLst>
                  <a:gd name="T0" fmla="*/ 2147483646 w 718"/>
                  <a:gd name="T1" fmla="*/ 9765625 h 2540"/>
                  <a:gd name="T2" fmla="*/ 2147483646 w 718"/>
                  <a:gd name="T3" fmla="*/ 322265625 h 2540"/>
                  <a:gd name="T4" fmla="*/ 2147483646 w 718"/>
                  <a:gd name="T5" fmla="*/ 2147483646 h 2540"/>
                  <a:gd name="T6" fmla="*/ 2147483646 w 718"/>
                  <a:gd name="T7" fmla="*/ 2147483646 h 2540"/>
                  <a:gd name="T8" fmla="*/ 2147483646 w 718"/>
                  <a:gd name="T9" fmla="*/ 2147483646 h 2540"/>
                  <a:gd name="T10" fmla="*/ 2147483646 w 718"/>
                  <a:gd name="T11" fmla="*/ 2147483646 h 2540"/>
                  <a:gd name="T12" fmla="*/ 2147483646 w 718"/>
                  <a:gd name="T13" fmla="*/ 908203125 h 2540"/>
                  <a:gd name="T14" fmla="*/ 2147483646 w 718"/>
                  <a:gd name="T15" fmla="*/ 9765625 h 25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2" name="Google Shape;4650;p28"/>
              <p:cNvSpPr>
                <a:spLocks/>
              </p:cNvSpPr>
              <p:nvPr/>
            </p:nvSpPr>
            <p:spPr bwMode="auto">
              <a:xfrm>
                <a:off x="6181700" y="4458825"/>
                <a:ext cx="39825" cy="49425"/>
              </a:xfrm>
              <a:custGeom>
                <a:avLst/>
                <a:gdLst>
                  <a:gd name="T0" fmla="*/ 2147483646 w 1593"/>
                  <a:gd name="T1" fmla="*/ 0 h 1977"/>
                  <a:gd name="T2" fmla="*/ 2147483646 w 1593"/>
                  <a:gd name="T3" fmla="*/ 195312500 h 1977"/>
                  <a:gd name="T4" fmla="*/ 2147483646 w 1593"/>
                  <a:gd name="T5" fmla="*/ 2147483646 h 1977"/>
                  <a:gd name="T6" fmla="*/ 1308593750 w 1593"/>
                  <a:gd name="T7" fmla="*/ 2147483646 h 1977"/>
                  <a:gd name="T8" fmla="*/ 1972656250 w 1593"/>
                  <a:gd name="T9" fmla="*/ 2147483646 h 1977"/>
                  <a:gd name="T10" fmla="*/ 2147483646 w 1593"/>
                  <a:gd name="T11" fmla="*/ 2147483646 h 1977"/>
                  <a:gd name="T12" fmla="*/ 2147483646 w 1593"/>
                  <a:gd name="T13" fmla="*/ 498046875 h 1977"/>
                  <a:gd name="T14" fmla="*/ 2147483646 w 1593"/>
                  <a:gd name="T15" fmla="*/ 0 h 19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3" name="Google Shape;4651;p28"/>
              <p:cNvSpPr>
                <a:spLocks/>
              </p:cNvSpPr>
              <p:nvPr/>
            </p:nvSpPr>
            <p:spPr bwMode="auto">
              <a:xfrm>
                <a:off x="5979850" y="4414300"/>
                <a:ext cx="28000" cy="89500"/>
              </a:xfrm>
              <a:custGeom>
                <a:avLst/>
                <a:gdLst>
                  <a:gd name="T0" fmla="*/ 2147483646 w 1120"/>
                  <a:gd name="T1" fmla="*/ 9765625 h 3580"/>
                  <a:gd name="T2" fmla="*/ 2147483646 w 1120"/>
                  <a:gd name="T3" fmla="*/ 371093750 h 3580"/>
                  <a:gd name="T4" fmla="*/ 2147483646 w 1120"/>
                  <a:gd name="T5" fmla="*/ 2147483646 h 3580"/>
                  <a:gd name="T6" fmla="*/ 2147483646 w 1120"/>
                  <a:gd name="T7" fmla="*/ 2147483646 h 3580"/>
                  <a:gd name="T8" fmla="*/ 2147483646 w 1120"/>
                  <a:gd name="T9" fmla="*/ 2147483646 h 3580"/>
                  <a:gd name="T10" fmla="*/ 2147483646 w 1120"/>
                  <a:gd name="T11" fmla="*/ 1269531250 h 3580"/>
                  <a:gd name="T12" fmla="*/ 2147483646 w 1120"/>
                  <a:gd name="T13" fmla="*/ 9765625 h 35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4" name="Google Shape;4652;p28"/>
              <p:cNvSpPr>
                <a:spLocks/>
              </p:cNvSpPr>
              <p:nvPr/>
            </p:nvSpPr>
            <p:spPr bwMode="auto">
              <a:xfrm>
                <a:off x="6200200" y="4479075"/>
                <a:ext cx="54775" cy="76800"/>
              </a:xfrm>
              <a:custGeom>
                <a:avLst/>
                <a:gdLst>
                  <a:gd name="T0" fmla="*/ 2147483646 w 2191"/>
                  <a:gd name="T1" fmla="*/ 9765625 h 3072"/>
                  <a:gd name="T2" fmla="*/ 2147483646 w 2191"/>
                  <a:gd name="T3" fmla="*/ 898437500 h 3072"/>
                  <a:gd name="T4" fmla="*/ 2147483646 w 2191"/>
                  <a:gd name="T5" fmla="*/ 2147483646 h 3072"/>
                  <a:gd name="T6" fmla="*/ 908203125 w 2191"/>
                  <a:gd name="T7" fmla="*/ 2147483646 h 3072"/>
                  <a:gd name="T8" fmla="*/ 1533203125 w 2191"/>
                  <a:gd name="T9" fmla="*/ 2147483646 h 3072"/>
                  <a:gd name="T10" fmla="*/ 2147483646 w 2191"/>
                  <a:gd name="T11" fmla="*/ 2147483646 h 3072"/>
                  <a:gd name="T12" fmla="*/ 2147483646 w 2191"/>
                  <a:gd name="T13" fmla="*/ 898437500 h 3072"/>
                  <a:gd name="T14" fmla="*/ 2147483646 w 2191"/>
                  <a:gd name="T15" fmla="*/ 9765625 h 30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5" name="Google Shape;4653;p28"/>
              <p:cNvSpPr>
                <a:spLocks/>
              </p:cNvSpPr>
              <p:nvPr/>
            </p:nvSpPr>
            <p:spPr bwMode="auto">
              <a:xfrm>
                <a:off x="5920600" y="4641950"/>
                <a:ext cx="36200" cy="103400"/>
              </a:xfrm>
              <a:custGeom>
                <a:avLst/>
                <a:gdLst>
                  <a:gd name="T0" fmla="*/ 2147483646 w 1448"/>
                  <a:gd name="T1" fmla="*/ 9765625 h 4136"/>
                  <a:gd name="T2" fmla="*/ 2147483646 w 1448"/>
                  <a:gd name="T3" fmla="*/ 1093750000 h 4136"/>
                  <a:gd name="T4" fmla="*/ 2147483646 w 1448"/>
                  <a:gd name="T5" fmla="*/ 2147483646 h 4136"/>
                  <a:gd name="T6" fmla="*/ 2147483646 w 1448"/>
                  <a:gd name="T7" fmla="*/ 2147483646 h 4136"/>
                  <a:gd name="T8" fmla="*/ 2147483646 w 1448"/>
                  <a:gd name="T9" fmla="*/ 2147483646 h 4136"/>
                  <a:gd name="T10" fmla="*/ 2147483646 w 1448"/>
                  <a:gd name="T11" fmla="*/ 2147483646 h 4136"/>
                  <a:gd name="T12" fmla="*/ 2147483646 w 1448"/>
                  <a:gd name="T13" fmla="*/ 2147483646 h 4136"/>
                  <a:gd name="T14" fmla="*/ 2147483646 w 1448"/>
                  <a:gd name="T15" fmla="*/ 9765625 h 4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6" name="Google Shape;4654;p28"/>
              <p:cNvSpPr>
                <a:spLocks/>
              </p:cNvSpPr>
              <p:nvPr/>
            </p:nvSpPr>
            <p:spPr bwMode="auto">
              <a:xfrm>
                <a:off x="6120575" y="4712650"/>
                <a:ext cx="45475" cy="87975"/>
              </a:xfrm>
              <a:custGeom>
                <a:avLst/>
                <a:gdLst>
                  <a:gd name="T0" fmla="*/ 2147483646 w 1819"/>
                  <a:gd name="T1" fmla="*/ 0 h 3519"/>
                  <a:gd name="T2" fmla="*/ 2147483646 w 1819"/>
                  <a:gd name="T3" fmla="*/ 1972656250 h 3519"/>
                  <a:gd name="T4" fmla="*/ 2147483646 w 1819"/>
                  <a:gd name="T5" fmla="*/ 2147483646 h 3519"/>
                  <a:gd name="T6" fmla="*/ 546875000 w 1819"/>
                  <a:gd name="T7" fmla="*/ 2147483646 h 3519"/>
                  <a:gd name="T8" fmla="*/ 2147483646 w 1819"/>
                  <a:gd name="T9" fmla="*/ 2147483646 h 3519"/>
                  <a:gd name="T10" fmla="*/ 2147483646 w 1819"/>
                  <a:gd name="T11" fmla="*/ 2147483646 h 3519"/>
                  <a:gd name="T12" fmla="*/ 2147483646 w 1819"/>
                  <a:gd name="T13" fmla="*/ 2147483646 h 3519"/>
                  <a:gd name="T14" fmla="*/ 2147483646 w 1819"/>
                  <a:gd name="T15" fmla="*/ 2147483646 h 3519"/>
                  <a:gd name="T16" fmla="*/ 2147483646 w 1819"/>
                  <a:gd name="T17" fmla="*/ 0 h 35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7" name="Google Shape;4655;p28"/>
              <p:cNvSpPr>
                <a:spLocks/>
              </p:cNvSpPr>
              <p:nvPr/>
            </p:nvSpPr>
            <p:spPr bwMode="auto">
              <a:xfrm>
                <a:off x="5931225" y="4453575"/>
                <a:ext cx="303975" cy="305925"/>
              </a:xfrm>
              <a:custGeom>
                <a:avLst/>
                <a:gdLst>
                  <a:gd name="T0" fmla="*/ 2147483646 w 12159"/>
                  <a:gd name="T1" fmla="*/ 0 h 12237"/>
                  <a:gd name="T2" fmla="*/ 2147483646 w 12159"/>
                  <a:gd name="T3" fmla="*/ 2147483646 h 12237"/>
                  <a:gd name="T4" fmla="*/ 2147483646 w 12159"/>
                  <a:gd name="T5" fmla="*/ 2147483646 h 12237"/>
                  <a:gd name="T6" fmla="*/ 2147483646 w 12159"/>
                  <a:gd name="T7" fmla="*/ 2147483646 h 12237"/>
                  <a:gd name="T8" fmla="*/ 2147483646 w 12159"/>
                  <a:gd name="T9" fmla="*/ 2147483646 h 12237"/>
                  <a:gd name="T10" fmla="*/ 2147483646 w 12159"/>
                  <a:gd name="T11" fmla="*/ 1953125000 h 12237"/>
                  <a:gd name="T12" fmla="*/ 2147483646 w 12159"/>
                  <a:gd name="T13" fmla="*/ 0 h 122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8" name="Google Shape;4656;p28"/>
              <p:cNvSpPr>
                <a:spLocks/>
              </p:cNvSpPr>
              <p:nvPr/>
            </p:nvSpPr>
            <p:spPr bwMode="auto">
              <a:xfrm>
                <a:off x="6039900" y="4436875"/>
                <a:ext cx="168725" cy="79375"/>
              </a:xfrm>
              <a:custGeom>
                <a:avLst/>
                <a:gdLst>
                  <a:gd name="T0" fmla="*/ 2147483646 w 6749"/>
                  <a:gd name="T1" fmla="*/ 0 h 3175"/>
                  <a:gd name="T2" fmla="*/ 0 w 6749"/>
                  <a:gd name="T3" fmla="*/ 2147483646 h 3175"/>
                  <a:gd name="T4" fmla="*/ 2147483646 w 6749"/>
                  <a:gd name="T5" fmla="*/ 2147483646 h 3175"/>
                  <a:gd name="T6" fmla="*/ 2147483646 w 6749"/>
                  <a:gd name="T7" fmla="*/ 2147483646 h 3175"/>
                  <a:gd name="T8" fmla="*/ 2147483646 w 6749"/>
                  <a:gd name="T9" fmla="*/ 2147483646 h 3175"/>
                  <a:gd name="T10" fmla="*/ 2147483646 w 6749"/>
                  <a:gd name="T11" fmla="*/ 0 h 3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9" name="Google Shape;4657;p28"/>
              <p:cNvSpPr>
                <a:spLocks/>
              </p:cNvSpPr>
              <p:nvPr/>
            </p:nvSpPr>
            <p:spPr bwMode="auto">
              <a:xfrm>
                <a:off x="6072575" y="4425725"/>
                <a:ext cx="43325" cy="37425"/>
              </a:xfrm>
              <a:custGeom>
                <a:avLst/>
                <a:gdLst>
                  <a:gd name="T0" fmla="*/ 2147483646 w 1733"/>
                  <a:gd name="T1" fmla="*/ 68359375 h 1497"/>
                  <a:gd name="T2" fmla="*/ 2147483646 w 1733"/>
                  <a:gd name="T3" fmla="*/ 146484375 h 1497"/>
                  <a:gd name="T4" fmla="*/ 2147483646 w 1733"/>
                  <a:gd name="T5" fmla="*/ 146484375 h 1497"/>
                  <a:gd name="T6" fmla="*/ 2147483646 w 1733"/>
                  <a:gd name="T7" fmla="*/ 68359375 h 1497"/>
                  <a:gd name="T8" fmla="*/ 2147483646 w 1733"/>
                  <a:gd name="T9" fmla="*/ 312500000 h 1497"/>
                  <a:gd name="T10" fmla="*/ 2147483646 w 1733"/>
                  <a:gd name="T11" fmla="*/ 361328125 h 1497"/>
                  <a:gd name="T12" fmla="*/ 2147483646 w 1733"/>
                  <a:gd name="T13" fmla="*/ 361328125 h 1497"/>
                  <a:gd name="T14" fmla="*/ 2147483646 w 1733"/>
                  <a:gd name="T15" fmla="*/ 458984375 h 1497"/>
                  <a:gd name="T16" fmla="*/ 2147483646 w 1733"/>
                  <a:gd name="T17" fmla="*/ 458984375 h 1497"/>
                  <a:gd name="T18" fmla="*/ 2147483646 w 1733"/>
                  <a:gd name="T19" fmla="*/ 312500000 h 1497"/>
                  <a:gd name="T20" fmla="*/ 2147483646 w 1733"/>
                  <a:gd name="T21" fmla="*/ 68359375 h 1497"/>
                  <a:gd name="T22" fmla="*/ 2147483646 w 1733"/>
                  <a:gd name="T23" fmla="*/ 996093750 h 1497"/>
                  <a:gd name="T24" fmla="*/ 2147483646 w 1733"/>
                  <a:gd name="T25" fmla="*/ 996093750 h 1497"/>
                  <a:gd name="T26" fmla="*/ 2147483646 w 1733"/>
                  <a:gd name="T27" fmla="*/ 957031250 h 1497"/>
                  <a:gd name="T28" fmla="*/ 2147483646 w 1733"/>
                  <a:gd name="T29" fmla="*/ 957031250 h 1497"/>
                  <a:gd name="T30" fmla="*/ 2147483646 w 1733"/>
                  <a:gd name="T31" fmla="*/ 68359375 h 1497"/>
                  <a:gd name="T32" fmla="*/ 2147483646 w 1733"/>
                  <a:gd name="T33" fmla="*/ 68359375 h 1497"/>
                  <a:gd name="T34" fmla="*/ 2147483646 w 1733"/>
                  <a:gd name="T35" fmla="*/ 1093750000 h 1497"/>
                  <a:gd name="T36" fmla="*/ 2147483646 w 1733"/>
                  <a:gd name="T37" fmla="*/ 1259765625 h 1497"/>
                  <a:gd name="T38" fmla="*/ 2147483646 w 1733"/>
                  <a:gd name="T39" fmla="*/ 1259765625 h 1497"/>
                  <a:gd name="T40" fmla="*/ 2147483646 w 1733"/>
                  <a:gd name="T41" fmla="*/ 1093750000 h 1497"/>
                  <a:gd name="T42" fmla="*/ 2147483646 w 1733"/>
                  <a:gd name="T43" fmla="*/ 1259765625 h 1497"/>
                  <a:gd name="T44" fmla="*/ 2147483646 w 1733"/>
                  <a:gd name="T45" fmla="*/ 1259765625 h 1497"/>
                  <a:gd name="T46" fmla="*/ 2147483646 w 1733"/>
                  <a:gd name="T47" fmla="*/ 1845703125 h 1497"/>
                  <a:gd name="T48" fmla="*/ 2147483646 w 1733"/>
                  <a:gd name="T49" fmla="*/ 1845703125 h 1497"/>
                  <a:gd name="T50" fmla="*/ 2147483646 w 1733"/>
                  <a:gd name="T51" fmla="*/ 1259765625 h 1497"/>
                  <a:gd name="T52" fmla="*/ 2147483646 w 1733"/>
                  <a:gd name="T53" fmla="*/ 9765625 h 1497"/>
                  <a:gd name="T54" fmla="*/ 1787109375 w 1733"/>
                  <a:gd name="T55" fmla="*/ 2147483646 h 1497"/>
                  <a:gd name="T56" fmla="*/ 2147483646 w 1733"/>
                  <a:gd name="T57" fmla="*/ 2147483646 h 1497"/>
                  <a:gd name="T58" fmla="*/ 2147483646 w 1733"/>
                  <a:gd name="T59" fmla="*/ 2147483646 h 1497"/>
                  <a:gd name="T60" fmla="*/ 2147483646 w 1733"/>
                  <a:gd name="T61" fmla="*/ 2147483646 h 1497"/>
                  <a:gd name="T62" fmla="*/ 2147483646 w 1733"/>
                  <a:gd name="T63" fmla="*/ 2147483646 h 1497"/>
                  <a:gd name="T64" fmla="*/ 2147483646 w 1733"/>
                  <a:gd name="T65" fmla="*/ 2147483646 h 1497"/>
                  <a:gd name="T66" fmla="*/ 2147483646 w 1733"/>
                  <a:gd name="T67" fmla="*/ 2147483646 h 1497"/>
                  <a:gd name="T68" fmla="*/ 2147483646 w 1733"/>
                  <a:gd name="T69" fmla="*/ 68359375 h 1497"/>
                  <a:gd name="T70" fmla="*/ 2147483646 w 1733"/>
                  <a:gd name="T71" fmla="*/ 68359375 h 1497"/>
                  <a:gd name="T72" fmla="*/ 2147483646 w 1733"/>
                  <a:gd name="T73" fmla="*/ 9765625 h 149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lnTo>
                      <a:pt x="851" y="7"/>
                    </a:ln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0" name="Google Shape;4658;p28"/>
              <p:cNvSpPr>
                <a:spLocks/>
              </p:cNvSpPr>
              <p:nvPr/>
            </p:nvSpPr>
            <p:spPr bwMode="auto">
              <a:xfrm>
                <a:off x="6138675" y="4442725"/>
                <a:ext cx="41825" cy="38075"/>
              </a:xfrm>
              <a:custGeom>
                <a:avLst/>
                <a:gdLst>
                  <a:gd name="T0" fmla="*/ 2147483646 w 1673"/>
                  <a:gd name="T1" fmla="*/ 9765625 h 1523"/>
                  <a:gd name="T2" fmla="*/ 1191406250 w 1673"/>
                  <a:gd name="T3" fmla="*/ 2147483646 h 1523"/>
                  <a:gd name="T4" fmla="*/ 1191406250 w 1673"/>
                  <a:gd name="T5" fmla="*/ 2147483646 h 1523"/>
                  <a:gd name="T6" fmla="*/ 2147483646 w 1673"/>
                  <a:gd name="T7" fmla="*/ 2147483646 h 1523"/>
                  <a:gd name="T8" fmla="*/ 2147483646 w 1673"/>
                  <a:gd name="T9" fmla="*/ 2147483646 h 1523"/>
                  <a:gd name="T10" fmla="*/ 2147483646 w 1673"/>
                  <a:gd name="T11" fmla="*/ 2147483646 h 1523"/>
                  <a:gd name="T12" fmla="*/ 2147483646 w 1673"/>
                  <a:gd name="T13" fmla="*/ 2147483646 h 1523"/>
                  <a:gd name="T14" fmla="*/ 2147483646 w 1673"/>
                  <a:gd name="T15" fmla="*/ 253906250 h 1523"/>
                  <a:gd name="T16" fmla="*/ 2147483646 w 1673"/>
                  <a:gd name="T17" fmla="*/ 9765625 h 15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1" name="Google Shape;4659;p28"/>
              <p:cNvSpPr>
                <a:spLocks/>
              </p:cNvSpPr>
              <p:nvPr/>
            </p:nvSpPr>
            <p:spPr bwMode="auto">
              <a:xfrm>
                <a:off x="6112850" y="4383325"/>
                <a:ext cx="15225" cy="62575"/>
              </a:xfrm>
              <a:custGeom>
                <a:avLst/>
                <a:gdLst>
                  <a:gd name="T0" fmla="*/ 1279296875 w 609"/>
                  <a:gd name="T1" fmla="*/ 9765625 h 2503"/>
                  <a:gd name="T2" fmla="*/ 0 w 609"/>
                  <a:gd name="T3" fmla="*/ 1191406250 h 2503"/>
                  <a:gd name="T4" fmla="*/ 2147483646 w 609"/>
                  <a:gd name="T5" fmla="*/ 2147483646 h 2503"/>
                  <a:gd name="T6" fmla="*/ 2147483646 w 609"/>
                  <a:gd name="T7" fmla="*/ 2147483646 h 2503"/>
                  <a:gd name="T8" fmla="*/ 2147483646 w 609"/>
                  <a:gd name="T9" fmla="*/ 2147483646 h 2503"/>
                  <a:gd name="T10" fmla="*/ 2080078125 w 609"/>
                  <a:gd name="T11" fmla="*/ 302734375 h 2503"/>
                  <a:gd name="T12" fmla="*/ 1279296875 w 609"/>
                  <a:gd name="T13" fmla="*/ 9765625 h 25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2" name="Google Shape;4660;p28"/>
              <p:cNvSpPr>
                <a:spLocks/>
              </p:cNvSpPr>
              <p:nvPr/>
            </p:nvSpPr>
            <p:spPr bwMode="auto">
              <a:xfrm>
                <a:off x="6132300" y="4398875"/>
                <a:ext cx="44125" cy="59475"/>
              </a:xfrm>
              <a:custGeom>
                <a:avLst/>
                <a:gdLst>
                  <a:gd name="T0" fmla="*/ 2147483646 w 1765"/>
                  <a:gd name="T1" fmla="*/ 9765625 h 2379"/>
                  <a:gd name="T2" fmla="*/ 2147483646 w 1765"/>
                  <a:gd name="T3" fmla="*/ 166015625 h 2379"/>
                  <a:gd name="T4" fmla="*/ 2147483646 w 1765"/>
                  <a:gd name="T5" fmla="*/ 2147483646 h 2379"/>
                  <a:gd name="T6" fmla="*/ 419921875 w 1765"/>
                  <a:gd name="T7" fmla="*/ 2147483646 h 2379"/>
                  <a:gd name="T8" fmla="*/ 1669921875 w 1765"/>
                  <a:gd name="T9" fmla="*/ 2147483646 h 2379"/>
                  <a:gd name="T10" fmla="*/ 2147483646 w 1765"/>
                  <a:gd name="T11" fmla="*/ 2147483646 h 2379"/>
                  <a:gd name="T12" fmla="*/ 2147483646 w 1765"/>
                  <a:gd name="T13" fmla="*/ 2147483646 h 2379"/>
                  <a:gd name="T14" fmla="*/ 2147483646 w 1765"/>
                  <a:gd name="T15" fmla="*/ 1953125000 h 2379"/>
                  <a:gd name="T16" fmla="*/ 2147483646 w 1765"/>
                  <a:gd name="T17" fmla="*/ 9765625 h 23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3" name="Google Shape;4661;p28"/>
              <p:cNvSpPr>
                <a:spLocks/>
              </p:cNvSpPr>
              <p:nvPr/>
            </p:nvSpPr>
            <p:spPr bwMode="auto">
              <a:xfrm>
                <a:off x="6039450" y="4503575"/>
                <a:ext cx="80625" cy="244450"/>
              </a:xfrm>
              <a:custGeom>
                <a:avLst/>
                <a:gdLst>
                  <a:gd name="T0" fmla="*/ 2147483646 w 3225"/>
                  <a:gd name="T1" fmla="*/ 9765625 h 9778"/>
                  <a:gd name="T2" fmla="*/ 2147483646 w 3225"/>
                  <a:gd name="T3" fmla="*/ 1123046875 h 9778"/>
                  <a:gd name="T4" fmla="*/ 2147483646 w 3225"/>
                  <a:gd name="T5" fmla="*/ 2147483646 h 9778"/>
                  <a:gd name="T6" fmla="*/ 175781250 w 3225"/>
                  <a:gd name="T7" fmla="*/ 2147483646 h 9778"/>
                  <a:gd name="T8" fmla="*/ 1357421875 w 3225"/>
                  <a:gd name="T9" fmla="*/ 2147483646 h 9778"/>
                  <a:gd name="T10" fmla="*/ 2147483646 w 3225"/>
                  <a:gd name="T11" fmla="*/ 2147483646 h 9778"/>
                  <a:gd name="T12" fmla="*/ 2147483646 w 3225"/>
                  <a:gd name="T13" fmla="*/ 2147483646 h 9778"/>
                  <a:gd name="T14" fmla="*/ 2147483646 w 3225"/>
                  <a:gd name="T15" fmla="*/ 1123046875 h 9778"/>
                  <a:gd name="T16" fmla="*/ 2147483646 w 3225"/>
                  <a:gd name="T17" fmla="*/ 9765625 h 97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4" name="Google Shape;4662;p28"/>
              <p:cNvSpPr>
                <a:spLocks/>
              </p:cNvSpPr>
              <p:nvPr/>
            </p:nvSpPr>
            <p:spPr bwMode="auto">
              <a:xfrm>
                <a:off x="5995050" y="4564225"/>
                <a:ext cx="55500" cy="55075"/>
              </a:xfrm>
              <a:custGeom>
                <a:avLst/>
                <a:gdLst>
                  <a:gd name="T0" fmla="*/ 2147483646 w 2220"/>
                  <a:gd name="T1" fmla="*/ 0 h 2203"/>
                  <a:gd name="T2" fmla="*/ 2147483646 w 2220"/>
                  <a:gd name="T3" fmla="*/ 2147483646 h 2203"/>
                  <a:gd name="T4" fmla="*/ 605468750 w 2220"/>
                  <a:gd name="T5" fmla="*/ 2147483646 h 2203"/>
                  <a:gd name="T6" fmla="*/ 605468750 w 2220"/>
                  <a:gd name="T7" fmla="*/ 2147483646 h 2203"/>
                  <a:gd name="T8" fmla="*/ 2147483646 w 2220"/>
                  <a:gd name="T9" fmla="*/ 2147483646 h 2203"/>
                  <a:gd name="T10" fmla="*/ 2147483646 w 2220"/>
                  <a:gd name="T11" fmla="*/ 2147483646 h 2203"/>
                  <a:gd name="T12" fmla="*/ 2147483646 w 2220"/>
                  <a:gd name="T13" fmla="*/ 2147483646 h 2203"/>
                  <a:gd name="T14" fmla="*/ 2147483646 w 2220"/>
                  <a:gd name="T15" fmla="*/ 2147483646 h 2203"/>
                  <a:gd name="T16" fmla="*/ 2147483646 w 2220"/>
                  <a:gd name="T17" fmla="*/ 2147483646 h 2203"/>
                  <a:gd name="T18" fmla="*/ 2147483646 w 2220"/>
                  <a:gd name="T19" fmla="*/ 585937500 h 2203"/>
                  <a:gd name="T20" fmla="*/ 2147483646 w 2220"/>
                  <a:gd name="T21" fmla="*/ 0 h 220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5" name="Google Shape;4663;p28"/>
              <p:cNvSpPr>
                <a:spLocks/>
              </p:cNvSpPr>
              <p:nvPr/>
            </p:nvSpPr>
            <p:spPr bwMode="auto">
              <a:xfrm>
                <a:off x="6080925" y="4508150"/>
                <a:ext cx="58550" cy="47450"/>
              </a:xfrm>
              <a:custGeom>
                <a:avLst/>
                <a:gdLst>
                  <a:gd name="T0" fmla="*/ 2147483646 w 2342"/>
                  <a:gd name="T1" fmla="*/ 0 h 1898"/>
                  <a:gd name="T2" fmla="*/ 2147483646 w 2342"/>
                  <a:gd name="T3" fmla="*/ 224609375 h 1898"/>
                  <a:gd name="T4" fmla="*/ 2147483646 w 2342"/>
                  <a:gd name="T5" fmla="*/ 2147483646 h 1898"/>
                  <a:gd name="T6" fmla="*/ 595703125 w 2342"/>
                  <a:gd name="T7" fmla="*/ 2147483646 h 1898"/>
                  <a:gd name="T8" fmla="*/ 2147483646 w 2342"/>
                  <a:gd name="T9" fmla="*/ 2147483646 h 1898"/>
                  <a:gd name="T10" fmla="*/ 2147483646 w 2342"/>
                  <a:gd name="T11" fmla="*/ 2147483646 h 1898"/>
                  <a:gd name="T12" fmla="*/ 2147483646 w 2342"/>
                  <a:gd name="T13" fmla="*/ 2147483646 h 1898"/>
                  <a:gd name="T14" fmla="*/ 2147483646 w 2342"/>
                  <a:gd name="T15" fmla="*/ 2147483646 h 1898"/>
                  <a:gd name="T16" fmla="*/ 2147483646 w 2342"/>
                  <a:gd name="T17" fmla="*/ 2147483646 h 1898"/>
                  <a:gd name="T18" fmla="*/ 2147483646 w 2342"/>
                  <a:gd name="T19" fmla="*/ 2147483646 h 1898"/>
                  <a:gd name="T20" fmla="*/ 2147483646 w 2342"/>
                  <a:gd name="T21" fmla="*/ 2147483646 h 1898"/>
                  <a:gd name="T22" fmla="*/ 2147483646 w 2342"/>
                  <a:gd name="T23" fmla="*/ 2147483646 h 1898"/>
                  <a:gd name="T24" fmla="*/ 2147483646 w 2342"/>
                  <a:gd name="T25" fmla="*/ 2147483646 h 1898"/>
                  <a:gd name="T26" fmla="*/ 2147483646 w 2342"/>
                  <a:gd name="T27" fmla="*/ 2001953125 h 1898"/>
                  <a:gd name="T28" fmla="*/ 2147483646 w 2342"/>
                  <a:gd name="T29" fmla="*/ 517578125 h 1898"/>
                  <a:gd name="T30" fmla="*/ 2147483646 w 2342"/>
                  <a:gd name="T31" fmla="*/ 224609375 h 1898"/>
                  <a:gd name="T32" fmla="*/ 2147483646 w 2342"/>
                  <a:gd name="T33" fmla="*/ 0 h 18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6" name="Google Shape;4664;p28"/>
              <p:cNvSpPr>
                <a:spLocks/>
              </p:cNvSpPr>
              <p:nvPr/>
            </p:nvSpPr>
            <p:spPr bwMode="auto">
              <a:xfrm>
                <a:off x="6101425" y="4599200"/>
                <a:ext cx="79825" cy="57650"/>
              </a:xfrm>
              <a:custGeom>
                <a:avLst/>
                <a:gdLst>
                  <a:gd name="T0" fmla="*/ 2147483646 w 3193"/>
                  <a:gd name="T1" fmla="*/ 0 h 2306"/>
                  <a:gd name="T2" fmla="*/ 2147483646 w 3193"/>
                  <a:gd name="T3" fmla="*/ 283203125 h 2306"/>
                  <a:gd name="T4" fmla="*/ 2147483646 w 3193"/>
                  <a:gd name="T5" fmla="*/ 2147483646 h 2306"/>
                  <a:gd name="T6" fmla="*/ 2147483646 w 3193"/>
                  <a:gd name="T7" fmla="*/ 2147483646 h 2306"/>
                  <a:gd name="T8" fmla="*/ 2147483646 w 3193"/>
                  <a:gd name="T9" fmla="*/ 0 h 23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7" name="Google Shape;4665;p28"/>
              <p:cNvSpPr>
                <a:spLocks/>
              </p:cNvSpPr>
              <p:nvPr/>
            </p:nvSpPr>
            <p:spPr bwMode="auto">
              <a:xfrm>
                <a:off x="5969975" y="4652025"/>
                <a:ext cx="51700" cy="53225"/>
              </a:xfrm>
              <a:custGeom>
                <a:avLst/>
                <a:gdLst>
                  <a:gd name="T0" fmla="*/ 2147483646 w 2068"/>
                  <a:gd name="T1" fmla="*/ 0 h 2129"/>
                  <a:gd name="T2" fmla="*/ 2147483646 w 2068"/>
                  <a:gd name="T3" fmla="*/ 1611328125 h 2129"/>
                  <a:gd name="T4" fmla="*/ 1191406250 w 2068"/>
                  <a:gd name="T5" fmla="*/ 2147483646 h 2129"/>
                  <a:gd name="T6" fmla="*/ 302734375 w 2068"/>
                  <a:gd name="T7" fmla="*/ 2147483646 h 2129"/>
                  <a:gd name="T8" fmla="*/ 1787109375 w 2068"/>
                  <a:gd name="T9" fmla="*/ 2147483646 h 2129"/>
                  <a:gd name="T10" fmla="*/ 2147483646 w 2068"/>
                  <a:gd name="T11" fmla="*/ 2147483646 h 2129"/>
                  <a:gd name="T12" fmla="*/ 2147483646 w 2068"/>
                  <a:gd name="T13" fmla="*/ 2147483646 h 2129"/>
                  <a:gd name="T14" fmla="*/ 2147483646 w 2068"/>
                  <a:gd name="T15" fmla="*/ 2147483646 h 2129"/>
                  <a:gd name="T16" fmla="*/ 2147483646 w 2068"/>
                  <a:gd name="T17" fmla="*/ 2147483646 h 2129"/>
                  <a:gd name="T18" fmla="*/ 2147483646 w 2068"/>
                  <a:gd name="T19" fmla="*/ 2147483646 h 2129"/>
                  <a:gd name="T20" fmla="*/ 2147483646 w 2068"/>
                  <a:gd name="T21" fmla="*/ 419921875 h 2129"/>
                  <a:gd name="T22" fmla="*/ 2147483646 w 2068"/>
                  <a:gd name="T23" fmla="*/ 0 h 2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8" name="Google Shape;4666;p28"/>
              <p:cNvSpPr>
                <a:spLocks/>
              </p:cNvSpPr>
              <p:nvPr/>
            </p:nvSpPr>
            <p:spPr bwMode="auto">
              <a:xfrm>
                <a:off x="6097650" y="4691150"/>
                <a:ext cx="56250" cy="51050"/>
              </a:xfrm>
              <a:custGeom>
                <a:avLst/>
                <a:gdLst>
                  <a:gd name="T0" fmla="*/ 2147483646 w 2250"/>
                  <a:gd name="T1" fmla="*/ 9765625 h 2042"/>
                  <a:gd name="T2" fmla="*/ 2147483646 w 2250"/>
                  <a:gd name="T3" fmla="*/ 576171875 h 2042"/>
                  <a:gd name="T4" fmla="*/ 2147483646 w 2250"/>
                  <a:gd name="T5" fmla="*/ 2147483646 h 2042"/>
                  <a:gd name="T6" fmla="*/ 2147483646 w 2250"/>
                  <a:gd name="T7" fmla="*/ 2147483646 h 2042"/>
                  <a:gd name="T8" fmla="*/ 2147483646 w 2250"/>
                  <a:gd name="T9" fmla="*/ 2147483646 h 2042"/>
                  <a:gd name="T10" fmla="*/ 2080078125 w 2250"/>
                  <a:gd name="T11" fmla="*/ 2147483646 h 2042"/>
                  <a:gd name="T12" fmla="*/ 595703125 w 2250"/>
                  <a:gd name="T13" fmla="*/ 2147483646 h 2042"/>
                  <a:gd name="T14" fmla="*/ 2147483646 w 2250"/>
                  <a:gd name="T15" fmla="*/ 2147483646 h 2042"/>
                  <a:gd name="T16" fmla="*/ 2147483646 w 2250"/>
                  <a:gd name="T17" fmla="*/ 2147483646 h 2042"/>
                  <a:gd name="T18" fmla="*/ 2147483646 w 2250"/>
                  <a:gd name="T19" fmla="*/ 2147483646 h 2042"/>
                  <a:gd name="T20" fmla="*/ 2147483646 w 2250"/>
                  <a:gd name="T21" fmla="*/ 2147483646 h 2042"/>
                  <a:gd name="T22" fmla="*/ 2147483646 w 2250"/>
                  <a:gd name="T23" fmla="*/ 2147483646 h 2042"/>
                  <a:gd name="T24" fmla="*/ 2147483646 w 2250"/>
                  <a:gd name="T25" fmla="*/ 1757812500 h 2042"/>
                  <a:gd name="T26" fmla="*/ 2147483646 w 2250"/>
                  <a:gd name="T27" fmla="*/ 9765625 h 20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89" name="Google Shape;4667;p28"/>
              <p:cNvSpPr>
                <a:spLocks/>
              </p:cNvSpPr>
              <p:nvPr/>
            </p:nvSpPr>
            <p:spPr bwMode="auto">
              <a:xfrm>
                <a:off x="5996575" y="4510225"/>
                <a:ext cx="40300" cy="40150"/>
              </a:xfrm>
              <a:custGeom>
                <a:avLst/>
                <a:gdLst>
                  <a:gd name="T0" fmla="*/ 2147483646 w 1612"/>
                  <a:gd name="T1" fmla="*/ 9765625 h 1606"/>
                  <a:gd name="T2" fmla="*/ 2147483646 w 1612"/>
                  <a:gd name="T3" fmla="*/ 2089843750 h 1606"/>
                  <a:gd name="T4" fmla="*/ 898437500 w 1612"/>
                  <a:gd name="T5" fmla="*/ 2147483646 h 1606"/>
                  <a:gd name="T6" fmla="*/ 302734375 w 1612"/>
                  <a:gd name="T7" fmla="*/ 2147483646 h 1606"/>
                  <a:gd name="T8" fmla="*/ 2080078125 w 1612"/>
                  <a:gd name="T9" fmla="*/ 2147483646 h 1606"/>
                  <a:gd name="T10" fmla="*/ 2147483646 w 1612"/>
                  <a:gd name="T11" fmla="*/ 2147483646 h 1606"/>
                  <a:gd name="T12" fmla="*/ 2147483646 w 1612"/>
                  <a:gd name="T13" fmla="*/ 2147483646 h 1606"/>
                  <a:gd name="T14" fmla="*/ 2147483646 w 1612"/>
                  <a:gd name="T15" fmla="*/ 2147483646 h 1606"/>
                  <a:gd name="T16" fmla="*/ 2147483646 w 1612"/>
                  <a:gd name="T17" fmla="*/ 2147483646 h 1606"/>
                  <a:gd name="T18" fmla="*/ 2147483646 w 1612"/>
                  <a:gd name="T19" fmla="*/ 1191406250 h 1606"/>
                  <a:gd name="T20" fmla="*/ 2147483646 w 1612"/>
                  <a:gd name="T21" fmla="*/ 9765625 h 160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90" name="Google Shape;4668;p28"/>
              <p:cNvSpPr>
                <a:spLocks/>
              </p:cNvSpPr>
              <p:nvPr/>
            </p:nvSpPr>
            <p:spPr bwMode="auto">
              <a:xfrm>
                <a:off x="6168325" y="4551275"/>
                <a:ext cx="46375" cy="46150"/>
              </a:xfrm>
              <a:custGeom>
                <a:avLst/>
                <a:gdLst>
                  <a:gd name="T0" fmla="*/ 1972656250 w 1855"/>
                  <a:gd name="T1" fmla="*/ 2147483646 h 1846"/>
                  <a:gd name="T2" fmla="*/ 2080078125 w 1855"/>
                  <a:gd name="T3" fmla="*/ 2147483646 h 1846"/>
                  <a:gd name="T4" fmla="*/ 1972656250 w 1855"/>
                  <a:gd name="T5" fmla="*/ 2147483646 h 1846"/>
                  <a:gd name="T6" fmla="*/ 2147483646 w 1855"/>
                  <a:gd name="T7" fmla="*/ 0 h 1846"/>
                  <a:gd name="T8" fmla="*/ 2147483646 w 1855"/>
                  <a:gd name="T9" fmla="*/ 1484375000 h 1846"/>
                  <a:gd name="T10" fmla="*/ 1777343750 w 1855"/>
                  <a:gd name="T11" fmla="*/ 2147483646 h 1846"/>
                  <a:gd name="T12" fmla="*/ 1875000000 w 1855"/>
                  <a:gd name="T13" fmla="*/ 2147483646 h 1846"/>
                  <a:gd name="T14" fmla="*/ 1875000000 w 1855"/>
                  <a:gd name="T15" fmla="*/ 2147483646 h 1846"/>
                  <a:gd name="T16" fmla="*/ 2147483646 w 1855"/>
                  <a:gd name="T17" fmla="*/ 2147483646 h 1846"/>
                  <a:gd name="T18" fmla="*/ 2147483646 w 1855"/>
                  <a:gd name="T19" fmla="*/ 2147483646 h 1846"/>
                  <a:gd name="T20" fmla="*/ 2147483646 w 1855"/>
                  <a:gd name="T21" fmla="*/ 2147483646 h 1846"/>
                  <a:gd name="T22" fmla="*/ 2147483646 w 1855"/>
                  <a:gd name="T23" fmla="*/ 2147483646 h 1846"/>
                  <a:gd name="T24" fmla="*/ 2147483646 w 1855"/>
                  <a:gd name="T25" fmla="*/ 2147483646 h 1846"/>
                  <a:gd name="T26" fmla="*/ 2147483646 w 1855"/>
                  <a:gd name="T27" fmla="*/ 0 h 18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20" name="Google Shape;4669;p28"/>
            <p:cNvSpPr>
              <a:spLocks/>
            </p:cNvSpPr>
            <p:nvPr/>
          </p:nvSpPr>
          <p:spPr bwMode="auto">
            <a:xfrm>
              <a:off x="6184904" y="2740900"/>
              <a:ext cx="1138176" cy="561447"/>
            </a:xfrm>
            <a:custGeom>
              <a:avLst/>
              <a:gdLst>
                <a:gd name="T0" fmla="*/ 2147483646 w 19748"/>
                <a:gd name="T1" fmla="*/ 0 h 9741"/>
                <a:gd name="T2" fmla="*/ 2147483646 w 19748"/>
                <a:gd name="T3" fmla="*/ 2147483646 h 9741"/>
                <a:gd name="T4" fmla="*/ 2147483646 w 19748"/>
                <a:gd name="T5" fmla="*/ 2147483646 h 9741"/>
                <a:gd name="T6" fmla="*/ 2147483646 w 19748"/>
                <a:gd name="T7" fmla="*/ 2147483646 h 9741"/>
                <a:gd name="T8" fmla="*/ 2147483646 w 19748"/>
                <a:gd name="T9" fmla="*/ 2147483646 h 9741"/>
                <a:gd name="T10" fmla="*/ 2147483646 w 19748"/>
                <a:gd name="T11" fmla="*/ 2147483646 h 9741"/>
                <a:gd name="T12" fmla="*/ 2147483646 w 19748"/>
                <a:gd name="T13" fmla="*/ 2147483646 h 9741"/>
                <a:gd name="T14" fmla="*/ 2147483646 w 19748"/>
                <a:gd name="T15" fmla="*/ 2147483646 h 9741"/>
                <a:gd name="T16" fmla="*/ 2147483646 w 19748"/>
                <a:gd name="T17" fmla="*/ 2147483646 h 9741"/>
                <a:gd name="T18" fmla="*/ 2147483646 w 19748"/>
                <a:gd name="T19" fmla="*/ 2147483646 h 9741"/>
                <a:gd name="T20" fmla="*/ 2147483646 w 19748"/>
                <a:gd name="T21" fmla="*/ 2147483646 h 9741"/>
                <a:gd name="T22" fmla="*/ 2147483646 w 19748"/>
                <a:gd name="T23" fmla="*/ 2147483646 h 9741"/>
                <a:gd name="T24" fmla="*/ 2147483646 w 19748"/>
                <a:gd name="T25" fmla="*/ 2147483646 h 9741"/>
                <a:gd name="T26" fmla="*/ 2147483646 w 19748"/>
                <a:gd name="T27" fmla="*/ 2147483646 h 9741"/>
                <a:gd name="T28" fmla="*/ 2147483646 w 19748"/>
                <a:gd name="T29" fmla="*/ 2147483646 h 9741"/>
                <a:gd name="T30" fmla="*/ 2147483646 w 19748"/>
                <a:gd name="T31" fmla="*/ 2147483646 h 9741"/>
                <a:gd name="T32" fmla="*/ 2147483646 w 19748"/>
                <a:gd name="T33" fmla="*/ 2147483646 h 9741"/>
                <a:gd name="T34" fmla="*/ 2147483646 w 19748"/>
                <a:gd name="T35" fmla="*/ 2147483646 h 9741"/>
                <a:gd name="T36" fmla="*/ 2147483646 w 19748"/>
                <a:gd name="T37" fmla="*/ 2147483646 h 9741"/>
                <a:gd name="T38" fmla="*/ 2147483646 w 19748"/>
                <a:gd name="T39" fmla="*/ 2147483646 h 9741"/>
                <a:gd name="T40" fmla="*/ 2147483646 w 19748"/>
                <a:gd name="T41" fmla="*/ 2147483646 h 9741"/>
                <a:gd name="T42" fmla="*/ 2147483646 w 19748"/>
                <a:gd name="T43" fmla="*/ 2147483646 h 9741"/>
                <a:gd name="T44" fmla="*/ 2147483646 w 19748"/>
                <a:gd name="T45" fmla="*/ 2147483646 h 9741"/>
                <a:gd name="T46" fmla="*/ 2147483646 w 19748"/>
                <a:gd name="T47" fmla="*/ 2147483646 h 9741"/>
                <a:gd name="T48" fmla="*/ 2147483646 w 19748"/>
                <a:gd name="T49" fmla="*/ 2147483646 h 9741"/>
                <a:gd name="T50" fmla="*/ 2147483646 w 19748"/>
                <a:gd name="T51" fmla="*/ 2147483646 h 9741"/>
                <a:gd name="T52" fmla="*/ 2147483646 w 19748"/>
                <a:gd name="T53" fmla="*/ 2147483646 h 9741"/>
                <a:gd name="T54" fmla="*/ 2147483646 w 19748"/>
                <a:gd name="T55" fmla="*/ 2147483646 h 9741"/>
                <a:gd name="T56" fmla="*/ 2147483646 w 19748"/>
                <a:gd name="T57" fmla="*/ 2147483646 h 9741"/>
                <a:gd name="T58" fmla="*/ 2147483646 w 19748"/>
                <a:gd name="T59" fmla="*/ 2147483646 h 9741"/>
                <a:gd name="T60" fmla="*/ 2147483646 w 19748"/>
                <a:gd name="T61" fmla="*/ 2147483646 h 9741"/>
                <a:gd name="T62" fmla="*/ 2147483646 w 19748"/>
                <a:gd name="T63" fmla="*/ 0 h 9741"/>
                <a:gd name="T64" fmla="*/ 2147483646 w 19748"/>
                <a:gd name="T65" fmla="*/ 0 h 97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lnTo>
                    <a:pt x="1394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1" name="Google Shape;4670;p28"/>
            <p:cNvSpPr>
              <a:spLocks/>
            </p:cNvSpPr>
            <p:nvPr/>
          </p:nvSpPr>
          <p:spPr bwMode="auto">
            <a:xfrm>
              <a:off x="8362774" y="404422"/>
              <a:ext cx="592207" cy="329511"/>
            </a:xfrm>
            <a:custGeom>
              <a:avLst/>
              <a:gdLst>
                <a:gd name="T0" fmla="*/ 2147483646 w 30756"/>
                <a:gd name="T1" fmla="*/ 0 h 17113"/>
                <a:gd name="T2" fmla="*/ 2147483646 w 30756"/>
                <a:gd name="T3" fmla="*/ 2147483646 h 17113"/>
                <a:gd name="T4" fmla="*/ 2147483646 w 30756"/>
                <a:gd name="T5" fmla="*/ 2147483646 h 17113"/>
                <a:gd name="T6" fmla="*/ 2147483646 w 30756"/>
                <a:gd name="T7" fmla="*/ 2147483646 h 17113"/>
                <a:gd name="T8" fmla="*/ 2147483646 w 30756"/>
                <a:gd name="T9" fmla="*/ 2147483646 h 17113"/>
                <a:gd name="T10" fmla="*/ 2147483646 w 30756"/>
                <a:gd name="T11" fmla="*/ 2147483646 h 17113"/>
                <a:gd name="T12" fmla="*/ 2147483646 w 30756"/>
                <a:gd name="T13" fmla="*/ 2147483646 h 17113"/>
                <a:gd name="T14" fmla="*/ 2147483646 w 30756"/>
                <a:gd name="T15" fmla="*/ 2147483646 h 17113"/>
                <a:gd name="T16" fmla="*/ 2147483646 w 30756"/>
                <a:gd name="T17" fmla="*/ 2147483646 h 17113"/>
                <a:gd name="T18" fmla="*/ 2147483646 w 30756"/>
                <a:gd name="T19" fmla="*/ 2147483646 h 17113"/>
                <a:gd name="T20" fmla="*/ 2147483646 w 30756"/>
                <a:gd name="T21" fmla="*/ 2147483646 h 17113"/>
                <a:gd name="T22" fmla="*/ 2147483646 w 30756"/>
                <a:gd name="T23" fmla="*/ 2147483646 h 17113"/>
                <a:gd name="T24" fmla="*/ 2147483646 w 30756"/>
                <a:gd name="T25" fmla="*/ 2147483646 h 17113"/>
                <a:gd name="T26" fmla="*/ 2147483646 w 30756"/>
                <a:gd name="T27" fmla="*/ 2147483646 h 17113"/>
                <a:gd name="T28" fmla="*/ 2147483646 w 30756"/>
                <a:gd name="T29" fmla="*/ 2147483646 h 17113"/>
                <a:gd name="T30" fmla="*/ 2147483646 w 30756"/>
                <a:gd name="T31" fmla="*/ 2147483646 h 17113"/>
                <a:gd name="T32" fmla="*/ 2147483646 w 30756"/>
                <a:gd name="T33" fmla="*/ 2147483646 h 17113"/>
                <a:gd name="T34" fmla="*/ 2147483646 w 30756"/>
                <a:gd name="T35" fmla="*/ 2147483646 h 17113"/>
                <a:gd name="T36" fmla="*/ 2147483646 w 30756"/>
                <a:gd name="T37" fmla="*/ 2147483646 h 17113"/>
                <a:gd name="T38" fmla="*/ 2147483646 w 30756"/>
                <a:gd name="T39" fmla="*/ 2147483646 h 17113"/>
                <a:gd name="T40" fmla="*/ 2147483646 w 30756"/>
                <a:gd name="T41" fmla="*/ 2147483646 h 17113"/>
                <a:gd name="T42" fmla="*/ 2147483646 w 30756"/>
                <a:gd name="T43" fmla="*/ 2147483646 h 17113"/>
                <a:gd name="T44" fmla="*/ 2147483646 w 30756"/>
                <a:gd name="T45" fmla="*/ 2147483646 h 17113"/>
                <a:gd name="T46" fmla="*/ 2147483646 w 30756"/>
                <a:gd name="T47" fmla="*/ 2147483646 h 17113"/>
                <a:gd name="T48" fmla="*/ 2147483646 w 30756"/>
                <a:gd name="T49" fmla="*/ 2147483646 h 17113"/>
                <a:gd name="T50" fmla="*/ 794102239 w 30756"/>
                <a:gd name="T51" fmla="*/ 2147483646 h 17113"/>
                <a:gd name="T52" fmla="*/ 354645981 w 30756"/>
                <a:gd name="T53" fmla="*/ 2147483646 h 17113"/>
                <a:gd name="T54" fmla="*/ 177323000 w 30756"/>
                <a:gd name="T55" fmla="*/ 2147483646 h 17113"/>
                <a:gd name="T56" fmla="*/ 264745970 w 30756"/>
                <a:gd name="T57" fmla="*/ 2147483646 h 17113"/>
                <a:gd name="T58" fmla="*/ 2147483646 w 30756"/>
                <a:gd name="T59" fmla="*/ 2147483646 h 17113"/>
                <a:gd name="T60" fmla="*/ 2147483646 w 30756"/>
                <a:gd name="T61" fmla="*/ 2147483646 h 17113"/>
                <a:gd name="T62" fmla="*/ 2147483646 w 30756"/>
                <a:gd name="T63" fmla="*/ 2147483646 h 17113"/>
                <a:gd name="T64" fmla="*/ 2147483646 w 30756"/>
                <a:gd name="T65" fmla="*/ 2147483646 h 17113"/>
                <a:gd name="T66" fmla="*/ 2147483646 w 30756"/>
                <a:gd name="T67" fmla="*/ 2147483646 h 17113"/>
                <a:gd name="T68" fmla="*/ 2147483646 w 30756"/>
                <a:gd name="T69" fmla="*/ 2147483646 h 17113"/>
                <a:gd name="T70" fmla="*/ 2147483646 w 30756"/>
                <a:gd name="T71" fmla="*/ 2147483646 h 17113"/>
                <a:gd name="T72" fmla="*/ 2147483646 w 30756"/>
                <a:gd name="T73" fmla="*/ 2147483646 h 17113"/>
                <a:gd name="T74" fmla="*/ 2147483646 w 30756"/>
                <a:gd name="T75" fmla="*/ 2147483646 h 17113"/>
                <a:gd name="T76" fmla="*/ 2147483646 w 30756"/>
                <a:gd name="T77" fmla="*/ 2147483646 h 17113"/>
                <a:gd name="T78" fmla="*/ 2147483646 w 30756"/>
                <a:gd name="T79" fmla="*/ 2147483646 h 17113"/>
                <a:gd name="T80" fmla="*/ 2147483646 w 30756"/>
                <a:gd name="T81" fmla="*/ 0 h 17113"/>
                <a:gd name="T82" fmla="*/ 2147483646 w 30756"/>
                <a:gd name="T83" fmla="*/ 0 h 171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lnTo>
                    <a:pt x="219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sp>
          <p:nvSpPr>
            <p:cNvPr id="22" name="Google Shape;4671;p28"/>
            <p:cNvSpPr>
              <a:spLocks/>
            </p:cNvSpPr>
            <p:nvPr/>
          </p:nvSpPr>
          <p:spPr bwMode="auto">
            <a:xfrm>
              <a:off x="-166325" y="2616161"/>
              <a:ext cx="762227" cy="372918"/>
            </a:xfrm>
            <a:custGeom>
              <a:avLst/>
              <a:gdLst>
                <a:gd name="T0" fmla="*/ 2147483646 w 26320"/>
                <a:gd name="T1" fmla="*/ 0 h 12877"/>
                <a:gd name="T2" fmla="*/ 2147483646 w 26320"/>
                <a:gd name="T3" fmla="*/ 2147483646 h 12877"/>
                <a:gd name="T4" fmla="*/ 2147483646 w 26320"/>
                <a:gd name="T5" fmla="*/ 2147483646 h 12877"/>
                <a:gd name="T6" fmla="*/ 2147483646 w 26320"/>
                <a:gd name="T7" fmla="*/ 2147483646 h 12877"/>
                <a:gd name="T8" fmla="*/ 2147483646 w 26320"/>
                <a:gd name="T9" fmla="*/ 2147483646 h 12877"/>
                <a:gd name="T10" fmla="*/ 2147483646 w 26320"/>
                <a:gd name="T11" fmla="*/ 2147483646 h 12877"/>
                <a:gd name="T12" fmla="*/ 2147483646 w 26320"/>
                <a:gd name="T13" fmla="*/ 2147483646 h 12877"/>
                <a:gd name="T14" fmla="*/ 2147483646 w 26320"/>
                <a:gd name="T15" fmla="*/ 2147483646 h 12877"/>
                <a:gd name="T16" fmla="*/ 2147483646 w 26320"/>
                <a:gd name="T17" fmla="*/ 2147483646 h 12877"/>
                <a:gd name="T18" fmla="*/ 692845403 w 26320"/>
                <a:gd name="T19" fmla="*/ 2147483646 h 12877"/>
                <a:gd name="T20" fmla="*/ 0 w 26320"/>
                <a:gd name="T21" fmla="*/ 2147483646 h 12877"/>
                <a:gd name="T22" fmla="*/ 692845403 w 26320"/>
                <a:gd name="T23" fmla="*/ 2147483646 h 12877"/>
                <a:gd name="T24" fmla="*/ 2147483646 w 26320"/>
                <a:gd name="T25" fmla="*/ 2147483646 h 12877"/>
                <a:gd name="T26" fmla="*/ 2147483646 w 26320"/>
                <a:gd name="T27" fmla="*/ 2147483646 h 12877"/>
                <a:gd name="T28" fmla="*/ 2147483646 w 26320"/>
                <a:gd name="T29" fmla="*/ 2147483646 h 12877"/>
                <a:gd name="T30" fmla="*/ 2147483646 w 26320"/>
                <a:gd name="T31" fmla="*/ 2147483646 h 12877"/>
                <a:gd name="T32" fmla="*/ 2147483646 w 26320"/>
                <a:gd name="T33" fmla="*/ 2147483646 h 12877"/>
                <a:gd name="T34" fmla="*/ 2147483646 w 26320"/>
                <a:gd name="T35" fmla="*/ 2147483646 h 12877"/>
                <a:gd name="T36" fmla="*/ 2147483646 w 26320"/>
                <a:gd name="T37" fmla="*/ 2147483646 h 12877"/>
                <a:gd name="T38" fmla="*/ 2147483646 w 26320"/>
                <a:gd name="T39" fmla="*/ 2147483646 h 12877"/>
                <a:gd name="T40" fmla="*/ 2147483646 w 26320"/>
                <a:gd name="T41" fmla="*/ 2147483646 h 12877"/>
                <a:gd name="T42" fmla="*/ 2147483646 w 26320"/>
                <a:gd name="T43" fmla="*/ 2147483646 h 12877"/>
                <a:gd name="T44" fmla="*/ 2147483646 w 26320"/>
                <a:gd name="T45" fmla="*/ 2147483646 h 12877"/>
                <a:gd name="T46" fmla="*/ 2147483646 w 26320"/>
                <a:gd name="T47" fmla="*/ 2147483646 h 12877"/>
                <a:gd name="T48" fmla="*/ 2147483646 w 26320"/>
                <a:gd name="T49" fmla="*/ 2147483646 h 12877"/>
                <a:gd name="T50" fmla="*/ 2147483646 w 26320"/>
                <a:gd name="T51" fmla="*/ 2147483646 h 12877"/>
                <a:gd name="T52" fmla="*/ 2147483646 w 26320"/>
                <a:gd name="T53" fmla="*/ 2147483646 h 12877"/>
                <a:gd name="T54" fmla="*/ 2147483646 w 26320"/>
                <a:gd name="T55" fmla="*/ 2147483646 h 12877"/>
                <a:gd name="T56" fmla="*/ 2147483646 w 26320"/>
                <a:gd name="T57" fmla="*/ 2147483646 h 12877"/>
                <a:gd name="T58" fmla="*/ 2147483646 w 26320"/>
                <a:gd name="T59" fmla="*/ 2147483646 h 12877"/>
                <a:gd name="T60" fmla="*/ 2147483646 w 26320"/>
                <a:gd name="T61" fmla="*/ 2147483646 h 12877"/>
                <a:gd name="T62" fmla="*/ 2147483646 w 26320"/>
                <a:gd name="T63" fmla="*/ 2147483646 h 12877"/>
                <a:gd name="T64" fmla="*/ 2147483646 w 26320"/>
                <a:gd name="T65" fmla="*/ 2147483646 h 12877"/>
                <a:gd name="T66" fmla="*/ 2147483646 w 26320"/>
                <a:gd name="T67" fmla="*/ 2147483646 h 12877"/>
                <a:gd name="T68" fmla="*/ 2147483646 w 26320"/>
                <a:gd name="T69" fmla="*/ 2147483646 h 12877"/>
                <a:gd name="T70" fmla="*/ 2147483646 w 26320"/>
                <a:gd name="T71" fmla="*/ 2147483646 h 12877"/>
                <a:gd name="T72" fmla="*/ 2147483646 w 26320"/>
                <a:gd name="T73" fmla="*/ 2147483646 h 12877"/>
                <a:gd name="T74" fmla="*/ 2147483646 w 26320"/>
                <a:gd name="T75" fmla="*/ 2147483646 h 12877"/>
                <a:gd name="T76" fmla="*/ 2147483646 w 26320"/>
                <a:gd name="T77" fmla="*/ 2147483646 h 12877"/>
                <a:gd name="T78" fmla="*/ 2147483646 w 26320"/>
                <a:gd name="T79" fmla="*/ 2147483646 h 12877"/>
                <a:gd name="T80" fmla="*/ 2147483646 w 26320"/>
                <a:gd name="T81" fmla="*/ 2147483646 h 12877"/>
                <a:gd name="T82" fmla="*/ 2147483646 w 26320"/>
                <a:gd name="T83" fmla="*/ 2147483646 h 12877"/>
                <a:gd name="T84" fmla="*/ 2147483646 w 26320"/>
                <a:gd name="T85" fmla="*/ 2147483646 h 12877"/>
                <a:gd name="T86" fmla="*/ 2147483646 w 26320"/>
                <a:gd name="T87" fmla="*/ 0 h 12877"/>
                <a:gd name="T88" fmla="*/ 2147483646 w 26320"/>
                <a:gd name="T89" fmla="*/ 0 h 12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lnTo>
                    <a:pt x="9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434343"/>
                </a:solidFill>
              </a:endParaRPr>
            </a:p>
          </p:txBody>
        </p:sp>
        <p:grpSp>
          <p:nvGrpSpPr>
            <p:cNvPr id="23" name="Google Shape;4672;p28"/>
            <p:cNvGrpSpPr>
              <a:grpSpLocks/>
            </p:cNvGrpSpPr>
            <p:nvPr/>
          </p:nvGrpSpPr>
          <p:grpSpPr bwMode="auto"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9" name="Google Shape;4673;p28"/>
              <p:cNvSpPr>
                <a:spLocks/>
              </p:cNvSpPr>
              <p:nvPr/>
            </p:nvSpPr>
            <p:spPr bwMode="auto">
              <a:xfrm>
                <a:off x="1200675" y="4314750"/>
                <a:ext cx="191400" cy="173775"/>
              </a:xfrm>
              <a:custGeom>
                <a:avLst/>
                <a:gdLst>
                  <a:gd name="T0" fmla="*/ 2147483646 w 7656"/>
                  <a:gd name="T1" fmla="*/ 2147483646 h 6951"/>
                  <a:gd name="T2" fmla="*/ 2147483646 w 7656"/>
                  <a:gd name="T3" fmla="*/ 2147483646 h 6951"/>
                  <a:gd name="T4" fmla="*/ 2147483646 w 7656"/>
                  <a:gd name="T5" fmla="*/ 2147483646 h 6951"/>
                  <a:gd name="T6" fmla="*/ 2147483646 w 7656"/>
                  <a:gd name="T7" fmla="*/ 2147483646 h 6951"/>
                  <a:gd name="T8" fmla="*/ 2147483646 w 7656"/>
                  <a:gd name="T9" fmla="*/ 2147483646 h 6951"/>
                  <a:gd name="T10" fmla="*/ 2147483646 w 7656"/>
                  <a:gd name="T11" fmla="*/ 2147483646 h 6951"/>
                  <a:gd name="T12" fmla="*/ 2147483646 w 7656"/>
                  <a:gd name="T13" fmla="*/ 2147483646 h 6951"/>
                  <a:gd name="T14" fmla="*/ 2147483646 w 7656"/>
                  <a:gd name="T15" fmla="*/ 2147483646 h 6951"/>
                  <a:gd name="T16" fmla="*/ 2147483646 w 7656"/>
                  <a:gd name="T17" fmla="*/ 2147483646 h 6951"/>
                  <a:gd name="T18" fmla="*/ 2147483646 w 7656"/>
                  <a:gd name="T19" fmla="*/ 2147483646 h 6951"/>
                  <a:gd name="T20" fmla="*/ 2147483646 w 7656"/>
                  <a:gd name="T21" fmla="*/ 2147483646 h 6951"/>
                  <a:gd name="T22" fmla="*/ 2147483646 w 7656"/>
                  <a:gd name="T23" fmla="*/ 2147483646 h 6951"/>
                  <a:gd name="T24" fmla="*/ 2147483646 w 7656"/>
                  <a:gd name="T25" fmla="*/ 2147483646 h 6951"/>
                  <a:gd name="T26" fmla="*/ 2147483646 w 7656"/>
                  <a:gd name="T27" fmla="*/ 2147483646 h 6951"/>
                  <a:gd name="T28" fmla="*/ 2147483646 w 7656"/>
                  <a:gd name="T29" fmla="*/ 2147483646 h 6951"/>
                  <a:gd name="T30" fmla="*/ 2147483646 w 7656"/>
                  <a:gd name="T31" fmla="*/ 2147483646 h 6951"/>
                  <a:gd name="T32" fmla="*/ 2147483646 w 7656"/>
                  <a:gd name="T33" fmla="*/ 2147483646 h 6951"/>
                  <a:gd name="T34" fmla="*/ 2147483646 w 7656"/>
                  <a:gd name="T35" fmla="*/ 2147483646 h 6951"/>
                  <a:gd name="T36" fmla="*/ 2147483646 w 7656"/>
                  <a:gd name="T37" fmla="*/ 2147483646 h 6951"/>
                  <a:gd name="T38" fmla="*/ 2147483646 w 7656"/>
                  <a:gd name="T39" fmla="*/ 2147483646 h 6951"/>
                  <a:gd name="T40" fmla="*/ 2147483646 w 7656"/>
                  <a:gd name="T41" fmla="*/ 2147483646 h 6951"/>
                  <a:gd name="T42" fmla="*/ 2147483646 w 7656"/>
                  <a:gd name="T43" fmla="*/ 2147483646 h 6951"/>
                  <a:gd name="T44" fmla="*/ 2147483646 w 7656"/>
                  <a:gd name="T45" fmla="*/ 2147483646 h 6951"/>
                  <a:gd name="T46" fmla="*/ 2147483646 w 7656"/>
                  <a:gd name="T47" fmla="*/ 2147483646 h 6951"/>
                  <a:gd name="T48" fmla="*/ 2147483646 w 7656"/>
                  <a:gd name="T49" fmla="*/ 2147483646 h 6951"/>
                  <a:gd name="T50" fmla="*/ 2147483646 w 7656"/>
                  <a:gd name="T51" fmla="*/ 2147483646 h 6951"/>
                  <a:gd name="T52" fmla="*/ 2147483646 w 7656"/>
                  <a:gd name="T53" fmla="*/ 2147483646 h 6951"/>
                  <a:gd name="T54" fmla="*/ 2147483646 w 7656"/>
                  <a:gd name="T55" fmla="*/ 2147483646 h 6951"/>
                  <a:gd name="T56" fmla="*/ 2147483646 w 7656"/>
                  <a:gd name="T57" fmla="*/ 2147483646 h 6951"/>
                  <a:gd name="T58" fmla="*/ 2147483646 w 7656"/>
                  <a:gd name="T59" fmla="*/ 2147483646 h 6951"/>
                  <a:gd name="T60" fmla="*/ 2147483646 w 7656"/>
                  <a:gd name="T61" fmla="*/ 2147483646 h 6951"/>
                  <a:gd name="T62" fmla="*/ 2147483646 w 7656"/>
                  <a:gd name="T63" fmla="*/ 2147483646 h 6951"/>
                  <a:gd name="T64" fmla="*/ 2147483646 w 7656"/>
                  <a:gd name="T65" fmla="*/ 2147483646 h 6951"/>
                  <a:gd name="T66" fmla="*/ 2147483646 w 7656"/>
                  <a:gd name="T67" fmla="*/ 2147483646 h 6951"/>
                  <a:gd name="T68" fmla="*/ 2147483646 w 7656"/>
                  <a:gd name="T69" fmla="*/ 2147483646 h 6951"/>
                  <a:gd name="T70" fmla="*/ 2147483646 w 7656"/>
                  <a:gd name="T71" fmla="*/ 2147483646 h 6951"/>
                  <a:gd name="T72" fmla="*/ 2147483646 w 7656"/>
                  <a:gd name="T73" fmla="*/ 2147483646 h 6951"/>
                  <a:gd name="T74" fmla="*/ 2147483646 w 7656"/>
                  <a:gd name="T75" fmla="*/ 0 h 695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70" name="Google Shape;4674;p28"/>
              <p:cNvSpPr>
                <a:spLocks/>
              </p:cNvSpPr>
              <p:nvPr/>
            </p:nvSpPr>
            <p:spPr bwMode="auto">
              <a:xfrm>
                <a:off x="1677625" y="4820450"/>
                <a:ext cx="275700" cy="247825"/>
              </a:xfrm>
              <a:custGeom>
                <a:avLst/>
                <a:gdLst>
                  <a:gd name="T0" fmla="*/ 2147483646 w 11028"/>
                  <a:gd name="T1" fmla="*/ 2147483646 h 9913"/>
                  <a:gd name="T2" fmla="*/ 2147483646 w 11028"/>
                  <a:gd name="T3" fmla="*/ 2147483646 h 9913"/>
                  <a:gd name="T4" fmla="*/ 2147483646 w 11028"/>
                  <a:gd name="T5" fmla="*/ 2147483646 h 9913"/>
                  <a:gd name="T6" fmla="*/ 2147483646 w 11028"/>
                  <a:gd name="T7" fmla="*/ 2147483646 h 9913"/>
                  <a:gd name="T8" fmla="*/ 2147483646 w 11028"/>
                  <a:gd name="T9" fmla="*/ 2147483646 h 9913"/>
                  <a:gd name="T10" fmla="*/ 2147483646 w 11028"/>
                  <a:gd name="T11" fmla="*/ 2147483646 h 9913"/>
                  <a:gd name="T12" fmla="*/ 2147483646 w 11028"/>
                  <a:gd name="T13" fmla="*/ 2147483646 h 9913"/>
                  <a:gd name="T14" fmla="*/ 2147483646 w 11028"/>
                  <a:gd name="T15" fmla="*/ 2147483646 h 9913"/>
                  <a:gd name="T16" fmla="*/ 2147483646 w 11028"/>
                  <a:gd name="T17" fmla="*/ 2147483646 h 9913"/>
                  <a:gd name="T18" fmla="*/ 2147483646 w 11028"/>
                  <a:gd name="T19" fmla="*/ 2147483646 h 9913"/>
                  <a:gd name="T20" fmla="*/ 2147483646 w 11028"/>
                  <a:gd name="T21" fmla="*/ 2147483646 h 9913"/>
                  <a:gd name="T22" fmla="*/ 2147483646 w 11028"/>
                  <a:gd name="T23" fmla="*/ 2147483646 h 9913"/>
                  <a:gd name="T24" fmla="*/ 2147483646 w 11028"/>
                  <a:gd name="T25" fmla="*/ 2147483646 h 9913"/>
                  <a:gd name="T26" fmla="*/ 2147483646 w 11028"/>
                  <a:gd name="T27" fmla="*/ 2147483646 h 9913"/>
                  <a:gd name="T28" fmla="*/ 2147483646 w 11028"/>
                  <a:gd name="T29" fmla="*/ 2147483646 h 9913"/>
                  <a:gd name="T30" fmla="*/ 2147483646 w 11028"/>
                  <a:gd name="T31" fmla="*/ 2147483646 h 9913"/>
                  <a:gd name="T32" fmla="*/ 2147483646 w 11028"/>
                  <a:gd name="T33" fmla="*/ 2147483646 h 9913"/>
                  <a:gd name="T34" fmla="*/ 2147483646 w 11028"/>
                  <a:gd name="T35" fmla="*/ 2147483646 h 9913"/>
                  <a:gd name="T36" fmla="*/ 2147483646 w 11028"/>
                  <a:gd name="T37" fmla="*/ 2147483646 h 9913"/>
                  <a:gd name="T38" fmla="*/ 2147483646 w 11028"/>
                  <a:gd name="T39" fmla="*/ 2147483646 h 9913"/>
                  <a:gd name="T40" fmla="*/ 2147483646 w 11028"/>
                  <a:gd name="T41" fmla="*/ 2147483646 h 9913"/>
                  <a:gd name="T42" fmla="*/ 2147483646 w 11028"/>
                  <a:gd name="T43" fmla="*/ 2147483646 h 9913"/>
                  <a:gd name="T44" fmla="*/ 2147483646 w 11028"/>
                  <a:gd name="T45" fmla="*/ 2147483646 h 9913"/>
                  <a:gd name="T46" fmla="*/ 2147483646 w 11028"/>
                  <a:gd name="T47" fmla="*/ 2147483646 h 9913"/>
                  <a:gd name="T48" fmla="*/ 2147483646 w 11028"/>
                  <a:gd name="T49" fmla="*/ 2147483646 h 9913"/>
                  <a:gd name="T50" fmla="*/ 2147483646 w 11028"/>
                  <a:gd name="T51" fmla="*/ 2147483646 h 9913"/>
                  <a:gd name="T52" fmla="*/ 2147483646 w 11028"/>
                  <a:gd name="T53" fmla="*/ 2147483646 h 9913"/>
                  <a:gd name="T54" fmla="*/ 2147483646 w 11028"/>
                  <a:gd name="T55" fmla="*/ 2147483646 h 9913"/>
                  <a:gd name="T56" fmla="*/ 2147483646 w 11028"/>
                  <a:gd name="T57" fmla="*/ 2147483646 h 9913"/>
                  <a:gd name="T58" fmla="*/ 2147483646 w 11028"/>
                  <a:gd name="T59" fmla="*/ 2147483646 h 9913"/>
                  <a:gd name="T60" fmla="*/ 2147483646 w 11028"/>
                  <a:gd name="T61" fmla="*/ 2147483646 h 9913"/>
                  <a:gd name="T62" fmla="*/ 2147483646 w 11028"/>
                  <a:gd name="T63" fmla="*/ 2147483646 h 9913"/>
                  <a:gd name="T64" fmla="*/ 2147483646 w 11028"/>
                  <a:gd name="T65" fmla="*/ 2147483646 h 9913"/>
                  <a:gd name="T66" fmla="*/ 2147483646 w 11028"/>
                  <a:gd name="T67" fmla="*/ 2147483646 h 9913"/>
                  <a:gd name="T68" fmla="*/ 2147483646 w 11028"/>
                  <a:gd name="T69" fmla="*/ 2147483646 h 9913"/>
                  <a:gd name="T70" fmla="*/ 2147483646 w 11028"/>
                  <a:gd name="T71" fmla="*/ 2147483646 h 9913"/>
                  <a:gd name="T72" fmla="*/ 2147483646 w 11028"/>
                  <a:gd name="T73" fmla="*/ 2147483646 h 9913"/>
                  <a:gd name="T74" fmla="*/ 2147483646 w 11028"/>
                  <a:gd name="T75" fmla="*/ 9765625 h 99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4" name="Google Shape;4675;p28"/>
            <p:cNvGrpSpPr>
              <a:grpSpLocks/>
            </p:cNvGrpSpPr>
            <p:nvPr/>
          </p:nvGrpSpPr>
          <p:grpSpPr bwMode="auto"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9" name="Google Shape;4676;p28"/>
              <p:cNvSpPr>
                <a:spLocks/>
              </p:cNvSpPr>
              <p:nvPr/>
            </p:nvSpPr>
            <p:spPr bwMode="auto">
              <a:xfrm>
                <a:off x="5239725" y="2330950"/>
                <a:ext cx="848825" cy="3686750"/>
              </a:xfrm>
              <a:custGeom>
                <a:avLst/>
                <a:gdLst>
                  <a:gd name="T0" fmla="*/ 2147483646 w 33953"/>
                  <a:gd name="T1" fmla="*/ 2147483646 h 147470"/>
                  <a:gd name="T2" fmla="*/ 2147483646 w 33953"/>
                  <a:gd name="T3" fmla="*/ 2147483646 h 147470"/>
                  <a:gd name="T4" fmla="*/ 2147483646 w 33953"/>
                  <a:gd name="T5" fmla="*/ 2147483646 h 147470"/>
                  <a:gd name="T6" fmla="*/ 2147483646 w 33953"/>
                  <a:gd name="T7" fmla="*/ 2147483646 h 147470"/>
                  <a:gd name="T8" fmla="*/ 2147483646 w 33953"/>
                  <a:gd name="T9" fmla="*/ 2147483646 h 147470"/>
                  <a:gd name="T10" fmla="*/ 2147483646 w 33953"/>
                  <a:gd name="T11" fmla="*/ 2147483646 h 147470"/>
                  <a:gd name="T12" fmla="*/ 2147483646 w 33953"/>
                  <a:gd name="T13" fmla="*/ 2147483646 h 147470"/>
                  <a:gd name="T14" fmla="*/ 2147483646 w 33953"/>
                  <a:gd name="T15" fmla="*/ 2147483646 h 147470"/>
                  <a:gd name="T16" fmla="*/ 2147483646 w 33953"/>
                  <a:gd name="T17" fmla="*/ 2147483646 h 147470"/>
                  <a:gd name="T18" fmla="*/ 2147483646 w 33953"/>
                  <a:gd name="T19" fmla="*/ 2147483646 h 147470"/>
                  <a:gd name="T20" fmla="*/ 2147483646 w 33953"/>
                  <a:gd name="T21" fmla="*/ 2147483646 h 147470"/>
                  <a:gd name="T22" fmla="*/ 2147483646 w 33953"/>
                  <a:gd name="T23" fmla="*/ 2147483646 h 147470"/>
                  <a:gd name="T24" fmla="*/ 2147483646 w 33953"/>
                  <a:gd name="T25" fmla="*/ 2147483646 h 147470"/>
                  <a:gd name="T26" fmla="*/ 2147483646 w 33953"/>
                  <a:gd name="T27" fmla="*/ 2147483646 h 147470"/>
                  <a:gd name="T28" fmla="*/ 2147483646 w 33953"/>
                  <a:gd name="T29" fmla="*/ 2147483646 h 147470"/>
                  <a:gd name="T30" fmla="*/ 2147483646 w 33953"/>
                  <a:gd name="T31" fmla="*/ 2147483646 h 147470"/>
                  <a:gd name="T32" fmla="*/ 2147483646 w 33953"/>
                  <a:gd name="T33" fmla="*/ 2147483646 h 147470"/>
                  <a:gd name="T34" fmla="*/ 2147483646 w 33953"/>
                  <a:gd name="T35" fmla="*/ 2147483646 h 147470"/>
                  <a:gd name="T36" fmla="*/ 2147483646 w 33953"/>
                  <a:gd name="T37" fmla="*/ 2147483646 h 147470"/>
                  <a:gd name="T38" fmla="*/ 2147483646 w 33953"/>
                  <a:gd name="T39" fmla="*/ 2147483646 h 147470"/>
                  <a:gd name="T40" fmla="*/ 2147483646 w 33953"/>
                  <a:gd name="T41" fmla="*/ 2147483646 h 147470"/>
                  <a:gd name="T42" fmla="*/ 2147483646 w 33953"/>
                  <a:gd name="T43" fmla="*/ 2147483646 h 147470"/>
                  <a:gd name="T44" fmla="*/ 2147483646 w 33953"/>
                  <a:gd name="T45" fmla="*/ 2147483646 h 147470"/>
                  <a:gd name="T46" fmla="*/ 2147483646 w 33953"/>
                  <a:gd name="T47" fmla="*/ 2147483646 h 147470"/>
                  <a:gd name="T48" fmla="*/ 2147483646 w 33953"/>
                  <a:gd name="T49" fmla="*/ 2147483646 h 147470"/>
                  <a:gd name="T50" fmla="*/ 2147483646 w 33953"/>
                  <a:gd name="T51" fmla="*/ 2147483646 h 147470"/>
                  <a:gd name="T52" fmla="*/ 2147483646 w 33953"/>
                  <a:gd name="T53" fmla="*/ 2147483646 h 147470"/>
                  <a:gd name="T54" fmla="*/ 2147483646 w 33953"/>
                  <a:gd name="T55" fmla="*/ 2147483646 h 147470"/>
                  <a:gd name="T56" fmla="*/ 2147483646 w 33953"/>
                  <a:gd name="T57" fmla="*/ 2147483646 h 147470"/>
                  <a:gd name="T58" fmla="*/ 2147483646 w 33953"/>
                  <a:gd name="T59" fmla="*/ 2147483646 h 147470"/>
                  <a:gd name="T60" fmla="*/ 2147483646 w 33953"/>
                  <a:gd name="T61" fmla="*/ 2147483646 h 147470"/>
                  <a:gd name="T62" fmla="*/ 2147483646 w 33953"/>
                  <a:gd name="T63" fmla="*/ 2147483646 h 147470"/>
                  <a:gd name="T64" fmla="*/ 2147483646 w 33953"/>
                  <a:gd name="T65" fmla="*/ 2147483646 h 147470"/>
                  <a:gd name="T66" fmla="*/ 2147483646 w 33953"/>
                  <a:gd name="T67" fmla="*/ 2147483646 h 147470"/>
                  <a:gd name="T68" fmla="*/ 2147483646 w 33953"/>
                  <a:gd name="T69" fmla="*/ 2147483646 h 14747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0" name="Google Shape;4677;p28"/>
              <p:cNvSpPr>
                <a:spLocks/>
              </p:cNvSpPr>
              <p:nvPr/>
            </p:nvSpPr>
            <p:spPr bwMode="auto">
              <a:xfrm>
                <a:off x="5360800" y="2737125"/>
                <a:ext cx="174175" cy="100825"/>
              </a:xfrm>
              <a:custGeom>
                <a:avLst/>
                <a:gdLst>
                  <a:gd name="T0" fmla="*/ 2147483646 w 6967"/>
                  <a:gd name="T1" fmla="*/ 9765625 h 4033"/>
                  <a:gd name="T2" fmla="*/ 1689453125 w 6967"/>
                  <a:gd name="T3" fmla="*/ 2147483646 h 4033"/>
                  <a:gd name="T4" fmla="*/ 2147483646 w 6967"/>
                  <a:gd name="T5" fmla="*/ 2147483646 h 4033"/>
                  <a:gd name="T6" fmla="*/ 2147483646 w 6967"/>
                  <a:gd name="T7" fmla="*/ 2147483646 h 4033"/>
                  <a:gd name="T8" fmla="*/ 2147483646 w 6967"/>
                  <a:gd name="T9" fmla="*/ 2147483646 h 4033"/>
                  <a:gd name="T10" fmla="*/ 2147483646 w 6967"/>
                  <a:gd name="T11" fmla="*/ 2147483646 h 4033"/>
                  <a:gd name="T12" fmla="*/ 2147483646 w 6967"/>
                  <a:gd name="T13" fmla="*/ 2147483646 h 4033"/>
                  <a:gd name="T14" fmla="*/ 2147483646 w 6967"/>
                  <a:gd name="T15" fmla="*/ 410156250 h 4033"/>
                  <a:gd name="T16" fmla="*/ 2147483646 w 6967"/>
                  <a:gd name="T17" fmla="*/ 9765625 h 40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1" name="Google Shape;4678;p28"/>
              <p:cNvSpPr>
                <a:spLocks/>
              </p:cNvSpPr>
              <p:nvPr/>
            </p:nvSpPr>
            <p:spPr bwMode="auto">
              <a:xfrm>
                <a:off x="5855475" y="2593800"/>
                <a:ext cx="96300" cy="54875"/>
              </a:xfrm>
              <a:custGeom>
                <a:avLst/>
                <a:gdLst>
                  <a:gd name="T0" fmla="*/ 2147483646 w 3852"/>
                  <a:gd name="T1" fmla="*/ 0 h 2195"/>
                  <a:gd name="T2" fmla="*/ 2147483646 w 3852"/>
                  <a:gd name="T3" fmla="*/ 2147483646 h 2195"/>
                  <a:gd name="T4" fmla="*/ 1992187500 w 3852"/>
                  <a:gd name="T5" fmla="*/ 2147483646 h 2195"/>
                  <a:gd name="T6" fmla="*/ 2147483646 w 3852"/>
                  <a:gd name="T7" fmla="*/ 2147483646 h 2195"/>
                  <a:gd name="T8" fmla="*/ 2147483646 w 3852"/>
                  <a:gd name="T9" fmla="*/ 2147483646 h 2195"/>
                  <a:gd name="T10" fmla="*/ 2147483646 w 3852"/>
                  <a:gd name="T11" fmla="*/ 2147483646 h 2195"/>
                  <a:gd name="T12" fmla="*/ 2147483646 w 3852"/>
                  <a:gd name="T13" fmla="*/ 2147483646 h 2195"/>
                  <a:gd name="T14" fmla="*/ 2147483646 w 3852"/>
                  <a:gd name="T15" fmla="*/ 0 h 21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2" name="Google Shape;4679;p28"/>
              <p:cNvSpPr>
                <a:spLocks/>
              </p:cNvSpPr>
              <p:nvPr/>
            </p:nvSpPr>
            <p:spPr bwMode="auto">
              <a:xfrm>
                <a:off x="5429575" y="3078325"/>
                <a:ext cx="156450" cy="102400"/>
              </a:xfrm>
              <a:custGeom>
                <a:avLst/>
                <a:gdLst>
                  <a:gd name="T0" fmla="*/ 2147483646 w 6258"/>
                  <a:gd name="T1" fmla="*/ 0 h 4096"/>
                  <a:gd name="T2" fmla="*/ 2147483646 w 6258"/>
                  <a:gd name="T3" fmla="*/ 2147483646 h 4096"/>
                  <a:gd name="T4" fmla="*/ 2147483646 w 6258"/>
                  <a:gd name="T5" fmla="*/ 2147483646 h 4096"/>
                  <a:gd name="T6" fmla="*/ 2147483646 w 6258"/>
                  <a:gd name="T7" fmla="*/ 2147483646 h 4096"/>
                  <a:gd name="T8" fmla="*/ 2147483646 w 6258"/>
                  <a:gd name="T9" fmla="*/ 2147483646 h 4096"/>
                  <a:gd name="T10" fmla="*/ 2147483646 w 6258"/>
                  <a:gd name="T11" fmla="*/ 2147483646 h 4096"/>
                  <a:gd name="T12" fmla="*/ 2147483646 w 6258"/>
                  <a:gd name="T13" fmla="*/ 117187500 h 4096"/>
                  <a:gd name="T14" fmla="*/ 2147483646 w 6258"/>
                  <a:gd name="T15" fmla="*/ 0 h 40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3" name="Google Shape;4680;p28"/>
              <p:cNvSpPr>
                <a:spLocks/>
              </p:cNvSpPr>
              <p:nvPr/>
            </p:nvSpPr>
            <p:spPr bwMode="auto">
              <a:xfrm>
                <a:off x="5891700" y="3229625"/>
                <a:ext cx="118250" cy="84725"/>
              </a:xfrm>
              <a:custGeom>
                <a:avLst/>
                <a:gdLst>
                  <a:gd name="T0" fmla="*/ 2147483646 w 4730"/>
                  <a:gd name="T1" fmla="*/ 0 h 3389"/>
                  <a:gd name="T2" fmla="*/ 2147483646 w 4730"/>
                  <a:gd name="T3" fmla="*/ 78125000 h 3389"/>
                  <a:gd name="T4" fmla="*/ 2147483646 w 4730"/>
                  <a:gd name="T5" fmla="*/ 2147483646 h 3389"/>
                  <a:gd name="T6" fmla="*/ 1494140625 w 4730"/>
                  <a:gd name="T7" fmla="*/ 2147483646 h 3389"/>
                  <a:gd name="T8" fmla="*/ 2147483646 w 4730"/>
                  <a:gd name="T9" fmla="*/ 2147483646 h 3389"/>
                  <a:gd name="T10" fmla="*/ 2147483646 w 4730"/>
                  <a:gd name="T11" fmla="*/ 2147483646 h 3389"/>
                  <a:gd name="T12" fmla="*/ 2147483646 w 4730"/>
                  <a:gd name="T13" fmla="*/ 2147483646 h 3389"/>
                  <a:gd name="T14" fmla="*/ 2147483646 w 4730"/>
                  <a:gd name="T15" fmla="*/ 2147483646 h 3389"/>
                  <a:gd name="T16" fmla="*/ 2147483646 w 4730"/>
                  <a:gd name="T17" fmla="*/ 0 h 33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4" name="Google Shape;4681;p28"/>
              <p:cNvSpPr>
                <a:spLocks/>
              </p:cNvSpPr>
              <p:nvPr/>
            </p:nvSpPr>
            <p:spPr bwMode="auto">
              <a:xfrm>
                <a:off x="5383825" y="3457650"/>
                <a:ext cx="156300" cy="91950"/>
              </a:xfrm>
              <a:custGeom>
                <a:avLst/>
                <a:gdLst>
                  <a:gd name="T0" fmla="*/ 2147483646 w 6252"/>
                  <a:gd name="T1" fmla="*/ 0 h 3678"/>
                  <a:gd name="T2" fmla="*/ 2147483646 w 6252"/>
                  <a:gd name="T3" fmla="*/ 2147483646 h 3678"/>
                  <a:gd name="T4" fmla="*/ 2147483646 w 6252"/>
                  <a:gd name="T5" fmla="*/ 2147483646 h 3678"/>
                  <a:gd name="T6" fmla="*/ 2147483646 w 6252"/>
                  <a:gd name="T7" fmla="*/ 2147483646 h 3678"/>
                  <a:gd name="T8" fmla="*/ 2147483646 w 6252"/>
                  <a:gd name="T9" fmla="*/ 2147483646 h 3678"/>
                  <a:gd name="T10" fmla="*/ 2147483646 w 6252"/>
                  <a:gd name="T11" fmla="*/ 2147483646 h 3678"/>
                  <a:gd name="T12" fmla="*/ 2147483646 w 6252"/>
                  <a:gd name="T13" fmla="*/ 58593750 h 3678"/>
                  <a:gd name="T14" fmla="*/ 2147483646 w 6252"/>
                  <a:gd name="T15" fmla="*/ 0 h 36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5" name="Google Shape;4682;p28"/>
              <p:cNvSpPr>
                <a:spLocks/>
              </p:cNvSpPr>
              <p:nvPr/>
            </p:nvSpPr>
            <p:spPr bwMode="auto">
              <a:xfrm>
                <a:off x="5835350" y="3724575"/>
                <a:ext cx="141175" cy="86325"/>
              </a:xfrm>
              <a:custGeom>
                <a:avLst/>
                <a:gdLst>
                  <a:gd name="T0" fmla="*/ 2147483646 w 5647"/>
                  <a:gd name="T1" fmla="*/ 0 h 3453"/>
                  <a:gd name="T2" fmla="*/ 2147483646 w 5647"/>
                  <a:gd name="T3" fmla="*/ 273437500 h 3453"/>
                  <a:gd name="T4" fmla="*/ 2147483646 w 5647"/>
                  <a:gd name="T5" fmla="*/ 2147483646 h 3453"/>
                  <a:gd name="T6" fmla="*/ 2147483646 w 5647"/>
                  <a:gd name="T7" fmla="*/ 2147483646 h 3453"/>
                  <a:gd name="T8" fmla="*/ 2147483646 w 5647"/>
                  <a:gd name="T9" fmla="*/ 2147483646 h 3453"/>
                  <a:gd name="T10" fmla="*/ 2147483646 w 5647"/>
                  <a:gd name="T11" fmla="*/ 2147483646 h 3453"/>
                  <a:gd name="T12" fmla="*/ 2147483646 w 5647"/>
                  <a:gd name="T13" fmla="*/ 0 h 34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6" name="Google Shape;4683;p28"/>
              <p:cNvSpPr>
                <a:spLocks/>
              </p:cNvSpPr>
              <p:nvPr/>
            </p:nvSpPr>
            <p:spPr bwMode="auto">
              <a:xfrm>
                <a:off x="5161950" y="1889450"/>
                <a:ext cx="737375" cy="737825"/>
              </a:xfrm>
              <a:custGeom>
                <a:avLst/>
                <a:gdLst>
                  <a:gd name="T0" fmla="*/ 2147483646 w 29495"/>
                  <a:gd name="T1" fmla="*/ 0 h 29513"/>
                  <a:gd name="T2" fmla="*/ 2147483646 w 29495"/>
                  <a:gd name="T3" fmla="*/ 2050781250 h 29513"/>
                  <a:gd name="T4" fmla="*/ 2147483646 w 29495"/>
                  <a:gd name="T5" fmla="*/ 2147483646 h 29513"/>
                  <a:gd name="T6" fmla="*/ 2147483646 w 29495"/>
                  <a:gd name="T7" fmla="*/ 2147483646 h 29513"/>
                  <a:gd name="T8" fmla="*/ 2147483646 w 29495"/>
                  <a:gd name="T9" fmla="*/ 2147483646 h 29513"/>
                  <a:gd name="T10" fmla="*/ 2147483646 w 29495"/>
                  <a:gd name="T11" fmla="*/ 2147483646 h 29513"/>
                  <a:gd name="T12" fmla="*/ 2147483646 w 29495"/>
                  <a:gd name="T13" fmla="*/ 2147483646 h 29513"/>
                  <a:gd name="T14" fmla="*/ 2147483646 w 29495"/>
                  <a:gd name="T15" fmla="*/ 2147483646 h 29513"/>
                  <a:gd name="T16" fmla="*/ 2147483646 w 29495"/>
                  <a:gd name="T17" fmla="*/ 2147483646 h 29513"/>
                  <a:gd name="T18" fmla="*/ 2147483646 w 29495"/>
                  <a:gd name="T19" fmla="*/ 2147483646 h 29513"/>
                  <a:gd name="T20" fmla="*/ 2147483646 w 29495"/>
                  <a:gd name="T21" fmla="*/ 2147483646 h 29513"/>
                  <a:gd name="T22" fmla="*/ 2147483646 w 29495"/>
                  <a:gd name="T23" fmla="*/ 2147483646 h 29513"/>
                  <a:gd name="T24" fmla="*/ 2147483646 w 29495"/>
                  <a:gd name="T25" fmla="*/ 2147483646 h 29513"/>
                  <a:gd name="T26" fmla="*/ 2147483646 w 29495"/>
                  <a:gd name="T27" fmla="*/ 2147483646 h 29513"/>
                  <a:gd name="T28" fmla="*/ 2147483646 w 29495"/>
                  <a:gd name="T29" fmla="*/ 2147483646 h 29513"/>
                  <a:gd name="T30" fmla="*/ 2147483646 w 29495"/>
                  <a:gd name="T31" fmla="*/ 2147483646 h 29513"/>
                  <a:gd name="T32" fmla="*/ 2147483646 w 29495"/>
                  <a:gd name="T33" fmla="*/ 2147483646 h 29513"/>
                  <a:gd name="T34" fmla="*/ 2147483646 w 29495"/>
                  <a:gd name="T35" fmla="*/ 2147483646 h 29513"/>
                  <a:gd name="T36" fmla="*/ 2147483646 w 29495"/>
                  <a:gd name="T37" fmla="*/ 2147483646 h 29513"/>
                  <a:gd name="T38" fmla="*/ 2147483646 w 29495"/>
                  <a:gd name="T39" fmla="*/ 2147483646 h 29513"/>
                  <a:gd name="T40" fmla="*/ 2147483646 w 29495"/>
                  <a:gd name="T41" fmla="*/ 2147483646 h 29513"/>
                  <a:gd name="T42" fmla="*/ 2147483646 w 29495"/>
                  <a:gd name="T43" fmla="*/ 2147483646 h 29513"/>
                  <a:gd name="T44" fmla="*/ 2147483646 w 29495"/>
                  <a:gd name="T45" fmla="*/ 2147483646 h 29513"/>
                  <a:gd name="T46" fmla="*/ 2147483646 w 29495"/>
                  <a:gd name="T47" fmla="*/ 2147483646 h 29513"/>
                  <a:gd name="T48" fmla="*/ 2147483646 w 29495"/>
                  <a:gd name="T49" fmla="*/ 2147483646 h 29513"/>
                  <a:gd name="T50" fmla="*/ 2147483646 w 29495"/>
                  <a:gd name="T51" fmla="*/ 0 h 2951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35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7" name="Google Shape;4684;p28"/>
              <p:cNvSpPr>
                <a:spLocks/>
              </p:cNvSpPr>
              <p:nvPr/>
            </p:nvSpPr>
            <p:spPr bwMode="auto">
              <a:xfrm>
                <a:off x="5507200" y="2177950"/>
                <a:ext cx="117825" cy="111425"/>
              </a:xfrm>
              <a:custGeom>
                <a:avLst/>
                <a:gdLst>
                  <a:gd name="T0" fmla="*/ 2147483646 w 4713"/>
                  <a:gd name="T1" fmla="*/ 2147483646 h 4457"/>
                  <a:gd name="T2" fmla="*/ 2147483646 w 4713"/>
                  <a:gd name="T3" fmla="*/ 2147483646 h 4457"/>
                  <a:gd name="T4" fmla="*/ 2147483646 w 4713"/>
                  <a:gd name="T5" fmla="*/ 2147483646 h 4457"/>
                  <a:gd name="T6" fmla="*/ 2147483646 w 4713"/>
                  <a:gd name="T7" fmla="*/ 2147483646 h 4457"/>
                  <a:gd name="T8" fmla="*/ 2147483646 w 4713"/>
                  <a:gd name="T9" fmla="*/ 9765625 h 4457"/>
                  <a:gd name="T10" fmla="*/ 2147483646 w 4713"/>
                  <a:gd name="T11" fmla="*/ 2147483646 h 4457"/>
                  <a:gd name="T12" fmla="*/ 2147483646 w 4713"/>
                  <a:gd name="T13" fmla="*/ 2147483646 h 4457"/>
                  <a:gd name="T14" fmla="*/ 2147483646 w 4713"/>
                  <a:gd name="T15" fmla="*/ 2147483646 h 4457"/>
                  <a:gd name="T16" fmla="*/ 2147483646 w 4713"/>
                  <a:gd name="T17" fmla="*/ 2147483646 h 4457"/>
                  <a:gd name="T18" fmla="*/ 2147483646 w 4713"/>
                  <a:gd name="T19" fmla="*/ 2147483646 h 4457"/>
                  <a:gd name="T20" fmla="*/ 2147483646 w 4713"/>
                  <a:gd name="T21" fmla="*/ 2147483646 h 4457"/>
                  <a:gd name="T22" fmla="*/ 2147483646 w 4713"/>
                  <a:gd name="T23" fmla="*/ 2147483646 h 4457"/>
                  <a:gd name="T24" fmla="*/ 2147483646 w 4713"/>
                  <a:gd name="T25" fmla="*/ 2147483646 h 4457"/>
                  <a:gd name="T26" fmla="*/ 2147483646 w 4713"/>
                  <a:gd name="T27" fmla="*/ 9765625 h 44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8" name="Google Shape;4685;p28"/>
              <p:cNvSpPr>
                <a:spLocks/>
              </p:cNvSpPr>
              <p:nvPr/>
            </p:nvSpPr>
            <p:spPr bwMode="auto">
              <a:xfrm>
                <a:off x="5638925" y="2279150"/>
                <a:ext cx="161975" cy="97700"/>
              </a:xfrm>
              <a:custGeom>
                <a:avLst/>
                <a:gdLst>
                  <a:gd name="T0" fmla="*/ 2147483646 w 6479"/>
                  <a:gd name="T1" fmla="*/ 9765625 h 3908"/>
                  <a:gd name="T2" fmla="*/ 2147483646 w 6479"/>
                  <a:gd name="T3" fmla="*/ 2147483646 h 3908"/>
                  <a:gd name="T4" fmla="*/ 2147483646 w 6479"/>
                  <a:gd name="T5" fmla="*/ 2147483646 h 3908"/>
                  <a:gd name="T6" fmla="*/ 2147483646 w 6479"/>
                  <a:gd name="T7" fmla="*/ 2147483646 h 3908"/>
                  <a:gd name="T8" fmla="*/ 2147483646 w 6479"/>
                  <a:gd name="T9" fmla="*/ 2147483646 h 3908"/>
                  <a:gd name="T10" fmla="*/ 2147483646 w 6479"/>
                  <a:gd name="T11" fmla="*/ 2147483646 h 3908"/>
                  <a:gd name="T12" fmla="*/ 2147483646 w 6479"/>
                  <a:gd name="T13" fmla="*/ 2147483646 h 3908"/>
                  <a:gd name="T14" fmla="*/ 2147483646 w 6479"/>
                  <a:gd name="T15" fmla="*/ 322265625 h 3908"/>
                  <a:gd name="T16" fmla="*/ 2147483646 w 6479"/>
                  <a:gd name="T17" fmla="*/ 9765625 h 39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59" name="Google Shape;4686;p28"/>
              <p:cNvSpPr>
                <a:spLocks/>
              </p:cNvSpPr>
              <p:nvPr/>
            </p:nvSpPr>
            <p:spPr bwMode="auto">
              <a:xfrm>
                <a:off x="5642475" y="2086325"/>
                <a:ext cx="104700" cy="103625"/>
              </a:xfrm>
              <a:custGeom>
                <a:avLst/>
                <a:gdLst>
                  <a:gd name="T0" fmla="*/ 2147483646 w 4188"/>
                  <a:gd name="T1" fmla="*/ 9765625 h 4145"/>
                  <a:gd name="T2" fmla="*/ 2147483646 w 4188"/>
                  <a:gd name="T3" fmla="*/ 546875000 h 4145"/>
                  <a:gd name="T4" fmla="*/ 2147483646 w 4188"/>
                  <a:gd name="T5" fmla="*/ 2147483646 h 4145"/>
                  <a:gd name="T6" fmla="*/ 2080078125 w 4188"/>
                  <a:gd name="T7" fmla="*/ 2147483646 h 4145"/>
                  <a:gd name="T8" fmla="*/ 2147483646 w 4188"/>
                  <a:gd name="T9" fmla="*/ 2147483646 h 4145"/>
                  <a:gd name="T10" fmla="*/ 2147483646 w 4188"/>
                  <a:gd name="T11" fmla="*/ 2147483646 h 4145"/>
                  <a:gd name="T12" fmla="*/ 2147483646 w 4188"/>
                  <a:gd name="T13" fmla="*/ 2147483646 h 4145"/>
                  <a:gd name="T14" fmla="*/ 2147483646 w 4188"/>
                  <a:gd name="T15" fmla="*/ 2147483646 h 4145"/>
                  <a:gd name="T16" fmla="*/ 2147483646 w 4188"/>
                  <a:gd name="T17" fmla="*/ 9765625 h 41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0" name="Google Shape;4687;p28"/>
              <p:cNvSpPr>
                <a:spLocks/>
              </p:cNvSpPr>
              <p:nvPr/>
            </p:nvSpPr>
            <p:spPr bwMode="auto">
              <a:xfrm>
                <a:off x="5449875" y="2023550"/>
                <a:ext cx="91450" cy="133925"/>
              </a:xfrm>
              <a:custGeom>
                <a:avLst/>
                <a:gdLst>
                  <a:gd name="T0" fmla="*/ 2147483646 w 3658"/>
                  <a:gd name="T1" fmla="*/ 9765625 h 5357"/>
                  <a:gd name="T2" fmla="*/ 439453125 w 3658"/>
                  <a:gd name="T3" fmla="*/ 2147483646 h 5357"/>
                  <a:gd name="T4" fmla="*/ 2147483646 w 3658"/>
                  <a:gd name="T5" fmla="*/ 2147483646 h 5357"/>
                  <a:gd name="T6" fmla="*/ 2147483646 w 3658"/>
                  <a:gd name="T7" fmla="*/ 2147483646 h 5357"/>
                  <a:gd name="T8" fmla="*/ 2147483646 w 3658"/>
                  <a:gd name="T9" fmla="*/ 2147483646 h 5357"/>
                  <a:gd name="T10" fmla="*/ 2147483646 w 3658"/>
                  <a:gd name="T11" fmla="*/ 722656250 h 5357"/>
                  <a:gd name="T12" fmla="*/ 2147483646 w 3658"/>
                  <a:gd name="T13" fmla="*/ 9765625 h 53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1" name="Google Shape;4688;p28"/>
              <p:cNvSpPr>
                <a:spLocks/>
              </p:cNvSpPr>
              <p:nvPr/>
            </p:nvSpPr>
            <p:spPr bwMode="auto">
              <a:xfrm>
                <a:off x="5286850" y="2237300"/>
                <a:ext cx="160350" cy="28050"/>
              </a:xfrm>
              <a:custGeom>
                <a:avLst/>
                <a:gdLst>
                  <a:gd name="T0" fmla="*/ 2147483646 w 6414"/>
                  <a:gd name="T1" fmla="*/ 9765625 h 1122"/>
                  <a:gd name="T2" fmla="*/ 2147483646 w 6414"/>
                  <a:gd name="T3" fmla="*/ 2147483646 h 1122"/>
                  <a:gd name="T4" fmla="*/ 2147483646 w 6414"/>
                  <a:gd name="T5" fmla="*/ 2147483646 h 1122"/>
                  <a:gd name="T6" fmla="*/ 2147483646 w 6414"/>
                  <a:gd name="T7" fmla="*/ 2147483646 h 1122"/>
                  <a:gd name="T8" fmla="*/ 2147483646 w 6414"/>
                  <a:gd name="T9" fmla="*/ 2147483646 h 1122"/>
                  <a:gd name="T10" fmla="*/ 2147483646 w 6414"/>
                  <a:gd name="T11" fmla="*/ 2147483646 h 1122"/>
                  <a:gd name="T12" fmla="*/ 2147483646 w 6414"/>
                  <a:gd name="T13" fmla="*/ 48828125 h 1122"/>
                  <a:gd name="T14" fmla="*/ 2147483646 w 6414"/>
                  <a:gd name="T15" fmla="*/ 9765625 h 11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2" name="Google Shape;4689;p28"/>
              <p:cNvSpPr>
                <a:spLocks/>
              </p:cNvSpPr>
              <p:nvPr/>
            </p:nvSpPr>
            <p:spPr bwMode="auto">
              <a:xfrm>
                <a:off x="5485500" y="2373875"/>
                <a:ext cx="45525" cy="129325"/>
              </a:xfrm>
              <a:custGeom>
                <a:avLst/>
                <a:gdLst>
                  <a:gd name="T0" fmla="*/ 2147483646 w 1821"/>
                  <a:gd name="T1" fmla="*/ 0 h 5173"/>
                  <a:gd name="T2" fmla="*/ 2147483646 w 1821"/>
                  <a:gd name="T3" fmla="*/ 1318359375 h 5173"/>
                  <a:gd name="T4" fmla="*/ 175781250 w 1821"/>
                  <a:gd name="T5" fmla="*/ 2147483646 h 5173"/>
                  <a:gd name="T6" fmla="*/ 2147483646 w 1821"/>
                  <a:gd name="T7" fmla="*/ 2147483646 h 5173"/>
                  <a:gd name="T8" fmla="*/ 2147483646 w 1821"/>
                  <a:gd name="T9" fmla="*/ 2147483646 h 5173"/>
                  <a:gd name="T10" fmla="*/ 2147483646 w 1821"/>
                  <a:gd name="T11" fmla="*/ 2147483646 h 5173"/>
                  <a:gd name="T12" fmla="*/ 2147483646 w 1821"/>
                  <a:gd name="T13" fmla="*/ 0 h 51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3" name="Google Shape;4690;p28"/>
              <p:cNvSpPr>
                <a:spLocks/>
              </p:cNvSpPr>
              <p:nvPr/>
            </p:nvSpPr>
            <p:spPr bwMode="auto">
              <a:xfrm>
                <a:off x="5539125" y="2196375"/>
                <a:ext cx="30425" cy="24350"/>
              </a:xfrm>
              <a:custGeom>
                <a:avLst/>
                <a:gdLst>
                  <a:gd name="T0" fmla="*/ 2147483646 w 1217"/>
                  <a:gd name="T1" fmla="*/ 0 h 974"/>
                  <a:gd name="T2" fmla="*/ 2147483646 w 1217"/>
                  <a:gd name="T3" fmla="*/ 2147483646 h 974"/>
                  <a:gd name="T4" fmla="*/ 2147483646 w 1217"/>
                  <a:gd name="T5" fmla="*/ 0 h 9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4" name="Google Shape;4691;p28"/>
              <p:cNvSpPr>
                <a:spLocks/>
              </p:cNvSpPr>
              <p:nvPr/>
            </p:nvSpPr>
            <p:spPr bwMode="auto">
              <a:xfrm>
                <a:off x="5525450" y="2221450"/>
                <a:ext cx="31925" cy="25850"/>
              </a:xfrm>
              <a:custGeom>
                <a:avLst/>
                <a:gdLst>
                  <a:gd name="T0" fmla="*/ 2147483646 w 1277"/>
                  <a:gd name="T1" fmla="*/ 0 h 1034"/>
                  <a:gd name="T2" fmla="*/ 2147483646 w 1277"/>
                  <a:gd name="T3" fmla="*/ 2147483646 h 1034"/>
                  <a:gd name="T4" fmla="*/ 2147483646 w 1277"/>
                  <a:gd name="T5" fmla="*/ 0 h 10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5" name="Google Shape;4692;p28"/>
              <p:cNvSpPr>
                <a:spLocks/>
              </p:cNvSpPr>
              <p:nvPr/>
            </p:nvSpPr>
            <p:spPr bwMode="auto">
              <a:xfrm>
                <a:off x="5547475" y="2251225"/>
                <a:ext cx="29575" cy="21800"/>
              </a:xfrm>
              <a:custGeom>
                <a:avLst/>
                <a:gdLst>
                  <a:gd name="T0" fmla="*/ 2147483646 w 1183"/>
                  <a:gd name="T1" fmla="*/ 0 h 872"/>
                  <a:gd name="T2" fmla="*/ 2147483646 w 1183"/>
                  <a:gd name="T3" fmla="*/ 546875000 h 872"/>
                  <a:gd name="T4" fmla="*/ 2147483646 w 1183"/>
                  <a:gd name="T5" fmla="*/ 839843750 h 872"/>
                  <a:gd name="T6" fmla="*/ 1191406250 w 1183"/>
                  <a:gd name="T7" fmla="*/ 2147483646 h 872"/>
                  <a:gd name="T8" fmla="*/ 2147483646 w 1183"/>
                  <a:gd name="T9" fmla="*/ 2147483646 h 872"/>
                  <a:gd name="T10" fmla="*/ 2147483646 w 1183"/>
                  <a:gd name="T11" fmla="*/ 2147483646 h 872"/>
                  <a:gd name="T12" fmla="*/ 2147483646 w 1183"/>
                  <a:gd name="T13" fmla="*/ 2147483646 h 872"/>
                  <a:gd name="T14" fmla="*/ 2147483646 w 1183"/>
                  <a:gd name="T15" fmla="*/ 0 h 8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6" name="Google Shape;4693;p28"/>
              <p:cNvSpPr>
                <a:spLocks/>
              </p:cNvSpPr>
              <p:nvPr/>
            </p:nvSpPr>
            <p:spPr bwMode="auto">
              <a:xfrm>
                <a:off x="5572550" y="2216900"/>
                <a:ext cx="24350" cy="19000"/>
              </a:xfrm>
              <a:custGeom>
                <a:avLst/>
                <a:gdLst>
                  <a:gd name="T0" fmla="*/ 2147483646 w 974"/>
                  <a:gd name="T1" fmla="*/ 0 h 760"/>
                  <a:gd name="T2" fmla="*/ 2147483646 w 974"/>
                  <a:gd name="T3" fmla="*/ 2147483646 h 760"/>
                  <a:gd name="T4" fmla="*/ 2147483646 w 974"/>
                  <a:gd name="T5" fmla="*/ 0 h 7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7" name="Google Shape;4694;p28"/>
              <p:cNvSpPr>
                <a:spLocks/>
              </p:cNvSpPr>
              <p:nvPr/>
            </p:nvSpPr>
            <p:spPr bwMode="auto">
              <a:xfrm>
                <a:off x="5574075" y="2184975"/>
                <a:ext cx="18275" cy="14450"/>
              </a:xfrm>
              <a:custGeom>
                <a:avLst/>
                <a:gdLst>
                  <a:gd name="T0" fmla="*/ 2147483646 w 731"/>
                  <a:gd name="T1" fmla="*/ 0 h 578"/>
                  <a:gd name="T2" fmla="*/ 2147483646 w 731"/>
                  <a:gd name="T3" fmla="*/ 2147483646 h 578"/>
                  <a:gd name="T4" fmla="*/ 2147483646 w 731"/>
                  <a:gd name="T5" fmla="*/ 0 h 5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  <p:sp>
            <p:nvSpPr>
              <p:cNvPr id="68" name="Google Shape;4695;p28"/>
              <p:cNvSpPr>
                <a:spLocks/>
              </p:cNvSpPr>
              <p:nvPr/>
            </p:nvSpPr>
            <p:spPr bwMode="auto">
              <a:xfrm>
                <a:off x="5583200" y="2245775"/>
                <a:ext cx="19025" cy="15200"/>
              </a:xfrm>
              <a:custGeom>
                <a:avLst/>
                <a:gdLst>
                  <a:gd name="T0" fmla="*/ 2147483646 w 761"/>
                  <a:gd name="T1" fmla="*/ 0 h 608"/>
                  <a:gd name="T2" fmla="*/ 2147483646 w 761"/>
                  <a:gd name="T3" fmla="*/ 2147483646 h 608"/>
                  <a:gd name="T4" fmla="*/ 2147483646 w 761"/>
                  <a:gd name="T5" fmla="*/ 0 h 6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5" name="Google Shape;4696;p28"/>
            <p:cNvGrpSpPr>
              <a:grpSpLocks/>
            </p:cNvGrpSpPr>
            <p:nvPr/>
          </p:nvGrpSpPr>
          <p:grpSpPr bwMode="auto"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26" name="Google Shape;4697;p28"/>
              <p:cNvSpPr/>
              <p:nvPr/>
            </p:nvSpPr>
            <p:spPr>
              <a:xfrm>
                <a:off x="4133731" y="1920260"/>
                <a:ext cx="967395" cy="911235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7" name="Google Shape;4698;p28"/>
              <p:cNvSpPr/>
              <p:nvPr/>
            </p:nvSpPr>
            <p:spPr>
              <a:xfrm>
                <a:off x="4577174" y="2086403"/>
                <a:ext cx="109902" cy="596840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8" name="Google Shape;4699;p28"/>
              <p:cNvSpPr/>
              <p:nvPr/>
            </p:nvSpPr>
            <p:spPr>
              <a:xfrm>
                <a:off x="4509444" y="1956044"/>
                <a:ext cx="58785" cy="697803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29" name="Google Shape;4700;p28"/>
              <p:cNvSpPr/>
              <p:nvPr/>
            </p:nvSpPr>
            <p:spPr>
              <a:xfrm>
                <a:off x="4542670" y="2076179"/>
                <a:ext cx="98401" cy="572557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0" name="Google Shape;4701;p28"/>
              <p:cNvSpPr/>
              <p:nvPr/>
            </p:nvSpPr>
            <p:spPr>
              <a:xfrm>
                <a:off x="4579730" y="2149027"/>
                <a:ext cx="150796" cy="488207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1" name="Google Shape;4702;p28"/>
              <p:cNvSpPr/>
              <p:nvPr/>
            </p:nvSpPr>
            <p:spPr>
              <a:xfrm>
                <a:off x="4529890" y="2045506"/>
                <a:ext cx="88178" cy="613454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2" name="Google Shape;4703;p28"/>
              <p:cNvSpPr/>
              <p:nvPr/>
            </p:nvSpPr>
            <p:spPr>
              <a:xfrm>
                <a:off x="4630848" y="2266606"/>
                <a:ext cx="365489" cy="392354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3" name="Google Shape;4704;p28"/>
              <p:cNvSpPr/>
              <p:nvPr/>
            </p:nvSpPr>
            <p:spPr>
              <a:xfrm>
                <a:off x="4661518" y="2299834"/>
                <a:ext cx="375712" cy="347624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4" name="Google Shape;4705;p28"/>
              <p:cNvSpPr/>
              <p:nvPr/>
            </p:nvSpPr>
            <p:spPr>
              <a:xfrm>
                <a:off x="4646183" y="2237211"/>
                <a:ext cx="299036" cy="364238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5" name="Google Shape;4706;p28"/>
              <p:cNvSpPr/>
              <p:nvPr/>
            </p:nvSpPr>
            <p:spPr>
              <a:xfrm>
                <a:off x="4049388" y="2086403"/>
                <a:ext cx="879218" cy="745091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6" name="Google Shape;4707;p28"/>
              <p:cNvSpPr/>
              <p:nvPr/>
            </p:nvSpPr>
            <p:spPr>
              <a:xfrm>
                <a:off x="4522223" y="2260215"/>
                <a:ext cx="255587" cy="567445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7" name="Google Shape;4708;p28"/>
              <p:cNvSpPr/>
              <p:nvPr/>
            </p:nvSpPr>
            <p:spPr>
              <a:xfrm>
                <a:off x="4188683" y="2421247"/>
                <a:ext cx="368045" cy="411525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8" name="Google Shape;4709;p28"/>
              <p:cNvSpPr/>
              <p:nvPr/>
            </p:nvSpPr>
            <p:spPr>
              <a:xfrm>
                <a:off x="4563117" y="2469812"/>
                <a:ext cx="546955" cy="352736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39" name="Google Shape;4710;p28"/>
              <p:cNvSpPr/>
              <p:nvPr/>
            </p:nvSpPr>
            <p:spPr>
              <a:xfrm>
                <a:off x="4556727" y="2449363"/>
                <a:ext cx="43450" cy="292669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0" name="Google Shape;4711;p28"/>
              <p:cNvSpPr/>
              <p:nvPr/>
            </p:nvSpPr>
            <p:spPr>
              <a:xfrm>
                <a:off x="4566951" y="2436583"/>
                <a:ext cx="113736" cy="314395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1" name="Google Shape;4712;p28"/>
              <p:cNvSpPr/>
              <p:nvPr/>
            </p:nvSpPr>
            <p:spPr>
              <a:xfrm>
                <a:off x="4584842" y="2557996"/>
                <a:ext cx="104790" cy="195538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2" name="Google Shape;4713;p28"/>
              <p:cNvSpPr/>
              <p:nvPr/>
            </p:nvSpPr>
            <p:spPr>
              <a:xfrm>
                <a:off x="4581008" y="2552884"/>
                <a:ext cx="315650" cy="224933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3" name="Google Shape;4714;p28"/>
              <p:cNvSpPr/>
              <p:nvPr/>
            </p:nvSpPr>
            <p:spPr>
              <a:xfrm>
                <a:off x="4605289" y="2623175"/>
                <a:ext cx="302870" cy="152086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4" name="Google Shape;4715;p28"/>
              <p:cNvSpPr/>
              <p:nvPr/>
            </p:nvSpPr>
            <p:spPr>
              <a:xfrm>
                <a:off x="4602733" y="2713916"/>
                <a:ext cx="272199" cy="76682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5" name="Google Shape;4716;p28"/>
              <p:cNvSpPr/>
              <p:nvPr/>
            </p:nvSpPr>
            <p:spPr>
              <a:xfrm>
                <a:off x="4363759" y="2519655"/>
                <a:ext cx="177633" cy="260718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6" name="Google Shape;4717;p28"/>
              <p:cNvSpPr/>
              <p:nvPr/>
            </p:nvSpPr>
            <p:spPr>
              <a:xfrm>
                <a:off x="4324144" y="2592502"/>
                <a:ext cx="199357" cy="198095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7" name="Google Shape;4718;p28"/>
              <p:cNvSpPr/>
              <p:nvPr/>
            </p:nvSpPr>
            <p:spPr>
              <a:xfrm>
                <a:off x="4280694" y="2644902"/>
                <a:ext cx="228750" cy="146973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2400">
                  <a:solidFill>
                    <a:srgbClr val="434343"/>
                  </a:solidFill>
                </a:endParaRPr>
              </a:p>
            </p:txBody>
          </p:sp>
          <p:sp>
            <p:nvSpPr>
              <p:cNvPr id="48" name="Google Shape;4719;p28"/>
              <p:cNvSpPr>
                <a:spLocks/>
              </p:cNvSpPr>
              <p:nvPr/>
            </p:nvSpPr>
            <p:spPr bwMode="auto">
              <a:xfrm>
                <a:off x="4399081" y="2659390"/>
                <a:ext cx="321900" cy="221075"/>
              </a:xfrm>
              <a:custGeom>
                <a:avLst/>
                <a:gdLst>
                  <a:gd name="T0" fmla="*/ 2147483646 w 12876"/>
                  <a:gd name="T1" fmla="*/ 9765625 h 8843"/>
                  <a:gd name="T2" fmla="*/ 2147483646 w 12876"/>
                  <a:gd name="T3" fmla="*/ 2147483646 h 8843"/>
                  <a:gd name="T4" fmla="*/ 2147483646 w 12876"/>
                  <a:gd name="T5" fmla="*/ 2147483646 h 8843"/>
                  <a:gd name="T6" fmla="*/ 2147483646 w 12876"/>
                  <a:gd name="T7" fmla="*/ 2147483646 h 8843"/>
                  <a:gd name="T8" fmla="*/ 2147483646 w 12876"/>
                  <a:gd name="T9" fmla="*/ 2147483646 h 8843"/>
                  <a:gd name="T10" fmla="*/ 2147483646 w 12876"/>
                  <a:gd name="T11" fmla="*/ 2147483646 h 8843"/>
                  <a:gd name="T12" fmla="*/ 2147483646 w 12876"/>
                  <a:gd name="T13" fmla="*/ 2147483646 h 8843"/>
                  <a:gd name="T14" fmla="*/ 2147483646 w 12876"/>
                  <a:gd name="T15" fmla="*/ 2147483646 h 8843"/>
                  <a:gd name="T16" fmla="*/ 2147483646 w 12876"/>
                  <a:gd name="T17" fmla="*/ 2147483646 h 8843"/>
                  <a:gd name="T18" fmla="*/ 2147483646 w 12876"/>
                  <a:gd name="T19" fmla="*/ 2147483646 h 8843"/>
                  <a:gd name="T20" fmla="*/ 2147483646 w 12876"/>
                  <a:gd name="T21" fmla="*/ 2147483646 h 8843"/>
                  <a:gd name="T22" fmla="*/ 2147483646 w 12876"/>
                  <a:gd name="T23" fmla="*/ 2147483646 h 8843"/>
                  <a:gd name="T24" fmla="*/ 2147483646 w 12876"/>
                  <a:gd name="T25" fmla="*/ 2147483646 h 8843"/>
                  <a:gd name="T26" fmla="*/ 2147483646 w 12876"/>
                  <a:gd name="T27" fmla="*/ 2147483646 h 8843"/>
                  <a:gd name="T28" fmla="*/ 2147483646 w 12876"/>
                  <a:gd name="T29" fmla="*/ 2147483646 h 8843"/>
                  <a:gd name="T30" fmla="*/ 2147483646 w 12876"/>
                  <a:gd name="T31" fmla="*/ 29296875 h 8843"/>
                  <a:gd name="T32" fmla="*/ 2147483646 w 12876"/>
                  <a:gd name="T33" fmla="*/ 9765625 h 88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anchor="ctr"/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416644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tags" Target="../tags/tag4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ags" Target="../tags/tag3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ags" Target="../tags/tag2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32.xml"/><Relationship Id="rId7" Type="http://schemas.openxmlformats.org/officeDocument/2006/relationships/slideLayout" Target="../slideLayouts/slideLayout36.xml"/><Relationship Id="rId12" Type="http://schemas.openxmlformats.org/officeDocument/2006/relationships/slideLayout" Target="../slideLayouts/slideLayout41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Relationship Id="rId14" Type="http://schemas.openxmlformats.org/officeDocument/2006/relationships/image" Target="../media/image1.jpe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13" Type="http://schemas.openxmlformats.org/officeDocument/2006/relationships/slideLayout" Target="../slideLayouts/slideLayout54.xml"/><Relationship Id="rId18" Type="http://schemas.openxmlformats.org/officeDocument/2006/relationships/slideLayout" Target="../slideLayouts/slideLayout59.xml"/><Relationship Id="rId26" Type="http://schemas.openxmlformats.org/officeDocument/2006/relationships/slideLayout" Target="../slideLayouts/slideLayout67.xml"/><Relationship Id="rId3" Type="http://schemas.openxmlformats.org/officeDocument/2006/relationships/slideLayout" Target="../slideLayouts/slideLayout44.xml"/><Relationship Id="rId21" Type="http://schemas.openxmlformats.org/officeDocument/2006/relationships/slideLayout" Target="../slideLayouts/slideLayout62.xml"/><Relationship Id="rId34" Type="http://schemas.openxmlformats.org/officeDocument/2006/relationships/theme" Target="../theme/theme3.xml"/><Relationship Id="rId7" Type="http://schemas.openxmlformats.org/officeDocument/2006/relationships/slideLayout" Target="../slideLayouts/slideLayout48.xml"/><Relationship Id="rId12" Type="http://schemas.openxmlformats.org/officeDocument/2006/relationships/slideLayout" Target="../slideLayouts/slideLayout53.xml"/><Relationship Id="rId17" Type="http://schemas.openxmlformats.org/officeDocument/2006/relationships/slideLayout" Target="../slideLayouts/slideLayout58.xml"/><Relationship Id="rId25" Type="http://schemas.openxmlformats.org/officeDocument/2006/relationships/slideLayout" Target="../slideLayouts/slideLayout66.xml"/><Relationship Id="rId33" Type="http://schemas.openxmlformats.org/officeDocument/2006/relationships/slideLayout" Target="../slideLayouts/slideLayout74.xml"/><Relationship Id="rId2" Type="http://schemas.openxmlformats.org/officeDocument/2006/relationships/slideLayout" Target="../slideLayouts/slideLayout43.xml"/><Relationship Id="rId16" Type="http://schemas.openxmlformats.org/officeDocument/2006/relationships/slideLayout" Target="../slideLayouts/slideLayout57.xml"/><Relationship Id="rId20" Type="http://schemas.openxmlformats.org/officeDocument/2006/relationships/slideLayout" Target="../slideLayouts/slideLayout61.xml"/><Relationship Id="rId29" Type="http://schemas.openxmlformats.org/officeDocument/2006/relationships/slideLayout" Target="../slideLayouts/slideLayout70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11" Type="http://schemas.openxmlformats.org/officeDocument/2006/relationships/slideLayout" Target="../slideLayouts/slideLayout52.xml"/><Relationship Id="rId24" Type="http://schemas.openxmlformats.org/officeDocument/2006/relationships/slideLayout" Target="../slideLayouts/slideLayout65.xml"/><Relationship Id="rId32" Type="http://schemas.openxmlformats.org/officeDocument/2006/relationships/slideLayout" Target="../slideLayouts/slideLayout73.xml"/><Relationship Id="rId5" Type="http://schemas.openxmlformats.org/officeDocument/2006/relationships/slideLayout" Target="../slideLayouts/slideLayout46.xml"/><Relationship Id="rId15" Type="http://schemas.openxmlformats.org/officeDocument/2006/relationships/slideLayout" Target="../slideLayouts/slideLayout56.xml"/><Relationship Id="rId23" Type="http://schemas.openxmlformats.org/officeDocument/2006/relationships/slideLayout" Target="../slideLayouts/slideLayout64.xml"/><Relationship Id="rId28" Type="http://schemas.openxmlformats.org/officeDocument/2006/relationships/slideLayout" Target="../slideLayouts/slideLayout69.xml"/><Relationship Id="rId10" Type="http://schemas.openxmlformats.org/officeDocument/2006/relationships/slideLayout" Target="../slideLayouts/slideLayout51.xml"/><Relationship Id="rId19" Type="http://schemas.openxmlformats.org/officeDocument/2006/relationships/slideLayout" Target="../slideLayouts/slideLayout60.xml"/><Relationship Id="rId31" Type="http://schemas.openxmlformats.org/officeDocument/2006/relationships/slideLayout" Target="../slideLayouts/slideLayout72.xml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Relationship Id="rId14" Type="http://schemas.openxmlformats.org/officeDocument/2006/relationships/slideLayout" Target="../slideLayouts/slideLayout55.xml"/><Relationship Id="rId22" Type="http://schemas.openxmlformats.org/officeDocument/2006/relationships/slideLayout" Target="../slideLayouts/slideLayout63.xml"/><Relationship Id="rId27" Type="http://schemas.openxmlformats.org/officeDocument/2006/relationships/slideLayout" Target="../slideLayouts/slideLayout68.xml"/><Relationship Id="rId30" Type="http://schemas.openxmlformats.org/officeDocument/2006/relationships/slideLayout" Target="../slideLayouts/slideLayout7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2.xml"/><Relationship Id="rId13" Type="http://schemas.openxmlformats.org/officeDocument/2006/relationships/slideLayout" Target="../slideLayouts/slideLayout87.xml"/><Relationship Id="rId18" Type="http://schemas.openxmlformats.org/officeDocument/2006/relationships/slideLayout" Target="../slideLayouts/slideLayout92.xml"/><Relationship Id="rId26" Type="http://schemas.openxmlformats.org/officeDocument/2006/relationships/slideLayout" Target="../slideLayouts/slideLayout100.xml"/><Relationship Id="rId3" Type="http://schemas.openxmlformats.org/officeDocument/2006/relationships/slideLayout" Target="../slideLayouts/slideLayout77.xml"/><Relationship Id="rId21" Type="http://schemas.openxmlformats.org/officeDocument/2006/relationships/slideLayout" Target="../slideLayouts/slideLayout95.xml"/><Relationship Id="rId34" Type="http://schemas.openxmlformats.org/officeDocument/2006/relationships/slideLayout" Target="../slideLayouts/slideLayout108.xml"/><Relationship Id="rId7" Type="http://schemas.openxmlformats.org/officeDocument/2006/relationships/slideLayout" Target="../slideLayouts/slideLayout81.xml"/><Relationship Id="rId12" Type="http://schemas.openxmlformats.org/officeDocument/2006/relationships/slideLayout" Target="../slideLayouts/slideLayout86.xml"/><Relationship Id="rId17" Type="http://schemas.openxmlformats.org/officeDocument/2006/relationships/slideLayout" Target="../slideLayouts/slideLayout91.xml"/><Relationship Id="rId25" Type="http://schemas.openxmlformats.org/officeDocument/2006/relationships/slideLayout" Target="../slideLayouts/slideLayout99.xml"/><Relationship Id="rId33" Type="http://schemas.openxmlformats.org/officeDocument/2006/relationships/slideLayout" Target="../slideLayouts/slideLayout107.xml"/><Relationship Id="rId2" Type="http://schemas.openxmlformats.org/officeDocument/2006/relationships/slideLayout" Target="../slideLayouts/slideLayout76.xml"/><Relationship Id="rId16" Type="http://schemas.openxmlformats.org/officeDocument/2006/relationships/slideLayout" Target="../slideLayouts/slideLayout90.xml"/><Relationship Id="rId20" Type="http://schemas.openxmlformats.org/officeDocument/2006/relationships/slideLayout" Target="../slideLayouts/slideLayout94.xml"/><Relationship Id="rId29" Type="http://schemas.openxmlformats.org/officeDocument/2006/relationships/slideLayout" Target="../slideLayouts/slideLayout103.xml"/><Relationship Id="rId1" Type="http://schemas.openxmlformats.org/officeDocument/2006/relationships/slideLayout" Target="../slideLayouts/slideLayout75.xml"/><Relationship Id="rId6" Type="http://schemas.openxmlformats.org/officeDocument/2006/relationships/slideLayout" Target="../slideLayouts/slideLayout80.xml"/><Relationship Id="rId11" Type="http://schemas.openxmlformats.org/officeDocument/2006/relationships/slideLayout" Target="../slideLayouts/slideLayout85.xml"/><Relationship Id="rId24" Type="http://schemas.openxmlformats.org/officeDocument/2006/relationships/slideLayout" Target="../slideLayouts/slideLayout98.xml"/><Relationship Id="rId32" Type="http://schemas.openxmlformats.org/officeDocument/2006/relationships/slideLayout" Target="../slideLayouts/slideLayout106.xml"/><Relationship Id="rId5" Type="http://schemas.openxmlformats.org/officeDocument/2006/relationships/slideLayout" Target="../slideLayouts/slideLayout79.xml"/><Relationship Id="rId15" Type="http://schemas.openxmlformats.org/officeDocument/2006/relationships/slideLayout" Target="../slideLayouts/slideLayout89.xml"/><Relationship Id="rId23" Type="http://schemas.openxmlformats.org/officeDocument/2006/relationships/slideLayout" Target="../slideLayouts/slideLayout97.xml"/><Relationship Id="rId28" Type="http://schemas.openxmlformats.org/officeDocument/2006/relationships/slideLayout" Target="../slideLayouts/slideLayout102.xml"/><Relationship Id="rId10" Type="http://schemas.openxmlformats.org/officeDocument/2006/relationships/slideLayout" Target="../slideLayouts/slideLayout84.xml"/><Relationship Id="rId19" Type="http://schemas.openxmlformats.org/officeDocument/2006/relationships/slideLayout" Target="../slideLayouts/slideLayout93.xml"/><Relationship Id="rId31" Type="http://schemas.openxmlformats.org/officeDocument/2006/relationships/slideLayout" Target="../slideLayouts/slideLayout105.xml"/><Relationship Id="rId4" Type="http://schemas.openxmlformats.org/officeDocument/2006/relationships/slideLayout" Target="../slideLayouts/slideLayout78.xml"/><Relationship Id="rId9" Type="http://schemas.openxmlformats.org/officeDocument/2006/relationships/slideLayout" Target="../slideLayouts/slideLayout83.xml"/><Relationship Id="rId14" Type="http://schemas.openxmlformats.org/officeDocument/2006/relationships/slideLayout" Target="../slideLayouts/slideLayout88.xml"/><Relationship Id="rId22" Type="http://schemas.openxmlformats.org/officeDocument/2006/relationships/slideLayout" Target="../slideLayouts/slideLayout96.xml"/><Relationship Id="rId27" Type="http://schemas.openxmlformats.org/officeDocument/2006/relationships/slideLayout" Target="../slideLayouts/slideLayout101.xml"/><Relationship Id="rId30" Type="http://schemas.openxmlformats.org/officeDocument/2006/relationships/slideLayout" Target="../slideLayouts/slideLayout104.xml"/><Relationship Id="rId35" Type="http://schemas.openxmlformats.org/officeDocument/2006/relationships/theme" Target="../theme/theme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9Slide.vn - 2019">
            <a:extLst>
              <a:ext uri="{FF2B5EF4-FFF2-40B4-BE49-F238E27FC236}">
                <a16:creationId xmlns:a16="http://schemas.microsoft.com/office/drawing/2014/main" xmlns="" id="{E03D780D-99B4-4A5A-A8D5-58FDAA271D4D}"/>
              </a:ext>
            </a:extLst>
          </p:cNvPr>
          <p:cNvSpPr txBox="1"/>
          <p:nvPr userDrawn="1"/>
        </p:nvSpPr>
        <p:spPr>
          <a:xfrm>
            <a:off x="0" y="-1512332"/>
            <a:ext cx="12192000" cy="369332"/>
          </a:xfrm>
          <a:prstGeom prst="rect">
            <a:avLst/>
          </a:prstGeom>
          <a:noFill/>
        </p:spPr>
        <p:txBody>
          <a:bodyPr vert="horz" wrap="none" lIns="0" tIns="0" rIns="0" bIns="0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76CB0E7E-7BDA-4369-B06E-95E5B313A5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6FF2DE87-7D95-4722-9EE5-248D158C7F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7D0A038-BC78-4ECC-BEFF-CCB515E4848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69B9EE9-F3BF-4B40-83E7-C9BC68FDDB0E}" type="datetimeFigureOut">
              <a:rPr lang="en-US" smtClean="0"/>
              <a:t>19/1/2024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0ECDB14-4F91-4B5C-8ACA-1B5E7E69B7D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DB30118F-80C4-4861-A4D3-A50D382E7D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31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xmlns="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xmlns="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xmlns="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32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xmlns="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33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81463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81" r:id="rId2"/>
    <p:sldLayoutId id="2147483680" r:id="rId3"/>
    <p:sldLayoutId id="2147483679" r:id="rId4"/>
    <p:sldLayoutId id="2147483678" r:id="rId5"/>
    <p:sldLayoutId id="2147483677" r:id="rId6"/>
    <p:sldLayoutId id="2147483676" r:id="rId7"/>
    <p:sldLayoutId id="2147483675" r:id="rId8"/>
    <p:sldLayoutId id="2147483674" r:id="rId9"/>
    <p:sldLayoutId id="2147483673" r:id="rId10"/>
    <p:sldLayoutId id="2147483672" r:id="rId11"/>
    <p:sldLayoutId id="2147483671" r:id="rId12"/>
    <p:sldLayoutId id="2147483670" r:id="rId13"/>
    <p:sldLayoutId id="2147483669" r:id="rId14"/>
    <p:sldLayoutId id="2147483668" r:id="rId15"/>
    <p:sldLayoutId id="2147483667" r:id="rId16"/>
    <p:sldLayoutId id="2147483666" r:id="rId17"/>
    <p:sldLayoutId id="2147483665" r:id="rId18"/>
    <p:sldLayoutId id="2147483664" r:id="rId19"/>
    <p:sldLayoutId id="2147483663" r:id="rId20"/>
    <p:sldLayoutId id="2147483662" r:id="rId21"/>
    <p:sldLayoutId id="2147483661" r:id="rId22"/>
    <p:sldLayoutId id="2147483660" r:id="rId23"/>
    <p:sldLayoutId id="2147483659" r:id="rId24"/>
    <p:sldLayoutId id="2147483658" r:id="rId25"/>
    <p:sldLayoutId id="2147483654" r:id="rId26"/>
    <p:sldLayoutId id="2147483649" r:id="rId27"/>
    <p:sldLayoutId id="2147483657" r:id="rId28"/>
    <p:sldLayoutId id="2147483650" r:id="rId2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4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7475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475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475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2962B64-A00B-4188-BD38-5FEDE77A808E}" type="slidenum">
              <a:rPr lang="en-US" alt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1527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1" r:id="rId9"/>
    <p:sldLayoutId id="2147483692" r:id="rId10"/>
    <p:sldLayoutId id="2147483693" r:id="rId11"/>
    <p:sldLayoutId id="2147483694" r:id="rId12"/>
  </p:sldLayoutIdLst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9Slide.vn - 2019"/>
          <p:cNvSpPr txBox="1">
            <a:spLocks noChangeArrowheads="1"/>
          </p:cNvSpPr>
          <p:nvPr userDrawn="1"/>
        </p:nvSpPr>
        <p:spPr bwMode="auto">
          <a:xfrm>
            <a:off x="0" y="-1604963"/>
            <a:ext cx="12192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400" smtClean="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1027" name="Google Shape;6;p1"/>
          <p:cNvSpPr txBox="1">
            <a:spLocks noGrp="1"/>
          </p:cNvSpPr>
          <p:nvPr>
            <p:ph type="title"/>
          </p:nvPr>
        </p:nvSpPr>
        <p:spPr bwMode="auto">
          <a:xfrm>
            <a:off x="960438" y="720725"/>
            <a:ext cx="10271125" cy="763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 smtClean="0">
              <a:sym typeface="Arial" panose="020B0604020202020204" pitchFamily="34" charset="0"/>
            </a:endParaRPr>
          </a:p>
        </p:txBody>
      </p:sp>
      <p:sp>
        <p:nvSpPr>
          <p:cNvPr id="1028" name="Google Shape;7;p1"/>
          <p:cNvSpPr txBox="1">
            <a:spLocks noGrp="1"/>
          </p:cNvSpPr>
          <p:nvPr>
            <p:ph type="body" idx="1"/>
          </p:nvPr>
        </p:nvSpPr>
        <p:spPr bwMode="auto">
          <a:xfrm>
            <a:off x="960438" y="1536700"/>
            <a:ext cx="10271125" cy="455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 smtClean="0"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488612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6" r:id="rId1"/>
    <p:sldLayoutId id="2147483697" r:id="rId2"/>
    <p:sldLayoutId id="2147483698" r:id="rId3"/>
    <p:sldLayoutId id="2147483699" r:id="rId4"/>
    <p:sldLayoutId id="2147483700" r:id="rId5"/>
    <p:sldLayoutId id="2147483701" r:id="rId6"/>
    <p:sldLayoutId id="2147483702" r:id="rId7"/>
    <p:sldLayoutId id="2147483703" r:id="rId8"/>
    <p:sldLayoutId id="2147483704" r:id="rId9"/>
    <p:sldLayoutId id="2147483705" r:id="rId10"/>
    <p:sldLayoutId id="2147483706" r:id="rId11"/>
    <p:sldLayoutId id="2147483707" r:id="rId12"/>
    <p:sldLayoutId id="2147483708" r:id="rId13"/>
    <p:sldLayoutId id="2147483709" r:id="rId14"/>
    <p:sldLayoutId id="2147483710" r:id="rId15"/>
    <p:sldLayoutId id="2147483711" r:id="rId16"/>
    <p:sldLayoutId id="2147483712" r:id="rId17"/>
    <p:sldLayoutId id="2147483713" r:id="rId18"/>
    <p:sldLayoutId id="2147483714" r:id="rId19"/>
    <p:sldLayoutId id="2147483715" r:id="rId20"/>
    <p:sldLayoutId id="2147483716" r:id="rId21"/>
    <p:sldLayoutId id="2147483717" r:id="rId22"/>
    <p:sldLayoutId id="2147483718" r:id="rId23"/>
    <p:sldLayoutId id="2147483719" r:id="rId24"/>
    <p:sldLayoutId id="2147483720" r:id="rId25"/>
    <p:sldLayoutId id="2147483721" r:id="rId26"/>
    <p:sldLayoutId id="2147483722" r:id="rId27"/>
    <p:sldLayoutId id="2147483723" r:id="rId28"/>
    <p:sldLayoutId id="2147483724" r:id="rId29"/>
    <p:sldLayoutId id="2147483725" r:id="rId30"/>
    <p:sldLayoutId id="2147483726" r:id="rId31"/>
    <p:sldLayoutId id="2147483728" r:id="rId32"/>
    <p:sldLayoutId id="2147483729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9Slide.vn - 2019"/>
          <p:cNvSpPr txBox="1">
            <a:spLocks noChangeArrowheads="1"/>
          </p:cNvSpPr>
          <p:nvPr userDrawn="1"/>
        </p:nvSpPr>
        <p:spPr bwMode="auto">
          <a:xfrm>
            <a:off x="0" y="-1604963"/>
            <a:ext cx="12192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400" smtClean="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1027" name="Google Shape;6;p1"/>
          <p:cNvSpPr txBox="1">
            <a:spLocks noGrp="1"/>
          </p:cNvSpPr>
          <p:nvPr>
            <p:ph type="title"/>
          </p:nvPr>
        </p:nvSpPr>
        <p:spPr bwMode="auto">
          <a:xfrm>
            <a:off x="960438" y="720725"/>
            <a:ext cx="10271125" cy="763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 smtClean="0">
              <a:sym typeface="Arial" panose="020B0604020202020204" pitchFamily="34" charset="0"/>
            </a:endParaRPr>
          </a:p>
        </p:txBody>
      </p:sp>
      <p:sp>
        <p:nvSpPr>
          <p:cNvPr id="1028" name="Google Shape;7;p1"/>
          <p:cNvSpPr txBox="1">
            <a:spLocks noGrp="1"/>
          </p:cNvSpPr>
          <p:nvPr>
            <p:ph type="body" idx="1"/>
          </p:nvPr>
        </p:nvSpPr>
        <p:spPr bwMode="auto">
          <a:xfrm>
            <a:off x="960438" y="1536700"/>
            <a:ext cx="10271125" cy="455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 smtClean="0"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696070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  <p:sldLayoutId id="2147483736" r:id="rId6"/>
    <p:sldLayoutId id="2147483737" r:id="rId7"/>
    <p:sldLayoutId id="2147483738" r:id="rId8"/>
    <p:sldLayoutId id="2147483739" r:id="rId9"/>
    <p:sldLayoutId id="2147483740" r:id="rId10"/>
    <p:sldLayoutId id="2147483741" r:id="rId11"/>
    <p:sldLayoutId id="2147483742" r:id="rId12"/>
    <p:sldLayoutId id="2147483743" r:id="rId13"/>
    <p:sldLayoutId id="2147483744" r:id="rId14"/>
    <p:sldLayoutId id="2147483745" r:id="rId15"/>
    <p:sldLayoutId id="2147483746" r:id="rId16"/>
    <p:sldLayoutId id="2147483747" r:id="rId17"/>
    <p:sldLayoutId id="2147483748" r:id="rId18"/>
    <p:sldLayoutId id="2147483749" r:id="rId19"/>
    <p:sldLayoutId id="2147483750" r:id="rId20"/>
    <p:sldLayoutId id="2147483751" r:id="rId21"/>
    <p:sldLayoutId id="2147483752" r:id="rId22"/>
    <p:sldLayoutId id="2147483753" r:id="rId23"/>
    <p:sldLayoutId id="2147483754" r:id="rId24"/>
    <p:sldLayoutId id="2147483755" r:id="rId25"/>
    <p:sldLayoutId id="2147483756" r:id="rId26"/>
    <p:sldLayoutId id="2147483757" r:id="rId27"/>
    <p:sldLayoutId id="2147483758" r:id="rId28"/>
    <p:sldLayoutId id="2147483759" r:id="rId29"/>
    <p:sldLayoutId id="2147483760" r:id="rId30"/>
    <p:sldLayoutId id="2147483761" r:id="rId31"/>
    <p:sldLayoutId id="2147483762" r:id="rId32"/>
    <p:sldLayoutId id="2147483763" r:id="rId33"/>
    <p:sldLayoutId id="2147483764" r:id="rId3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3.wdp"/><Relationship Id="rId5" Type="http://schemas.openxmlformats.org/officeDocument/2006/relationships/image" Target="../media/image20.png"/><Relationship Id="rId4" Type="http://schemas.microsoft.com/office/2007/relationships/hdphoto" Target="../media/hdphoto12.wdp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hdphoto" Target="../media/hdphoto15.wdp"/><Relationship Id="rId3" Type="http://schemas.openxmlformats.org/officeDocument/2006/relationships/image" Target="../media/image19.png"/><Relationship Id="rId7" Type="http://schemas.openxmlformats.org/officeDocument/2006/relationships/image" Target="../media/image22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4.wdp"/><Relationship Id="rId11" Type="http://schemas.openxmlformats.org/officeDocument/2006/relationships/image" Target="../media/image24.png"/><Relationship Id="rId5" Type="http://schemas.openxmlformats.org/officeDocument/2006/relationships/image" Target="../media/image21.png"/><Relationship Id="rId10" Type="http://schemas.microsoft.com/office/2007/relationships/hdphoto" Target="../media/hdphoto16.wdp"/><Relationship Id="rId4" Type="http://schemas.microsoft.com/office/2007/relationships/hdphoto" Target="../media/hdphoto12.wdp"/><Relationship Id="rId9" Type="http://schemas.openxmlformats.org/officeDocument/2006/relationships/image" Target="../media/image23.png"/></Relationships>
</file>

<file path=ppt/slides/_rels/slide12.xml.rels><?xml version="1.0" encoding="UTF-8" standalone="yes"?>
<Relationships xmlns="http://schemas.openxmlformats.org/package/2006/relationships"><Relationship Id="rId8" Type="http://schemas.microsoft.com/office/2007/relationships/hdphoto" Target="../media/hdphoto15.wdp"/><Relationship Id="rId13" Type="http://schemas.openxmlformats.org/officeDocument/2006/relationships/image" Target="../media/image21.png"/><Relationship Id="rId3" Type="http://schemas.openxmlformats.org/officeDocument/2006/relationships/image" Target="../media/image25.png"/><Relationship Id="rId7" Type="http://schemas.openxmlformats.org/officeDocument/2006/relationships/image" Target="../media/image22.png"/><Relationship Id="rId12" Type="http://schemas.microsoft.com/office/2007/relationships/hdphoto" Target="../media/hdphoto14.wdp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8.wdp"/><Relationship Id="rId11" Type="http://schemas.openxmlformats.org/officeDocument/2006/relationships/image" Target="../media/image24.png"/><Relationship Id="rId5" Type="http://schemas.openxmlformats.org/officeDocument/2006/relationships/image" Target="../media/image26.png"/><Relationship Id="rId15" Type="http://schemas.microsoft.com/office/2007/relationships/hdphoto" Target="../media/hdphoto12.wdp"/><Relationship Id="rId10" Type="http://schemas.microsoft.com/office/2007/relationships/hdphoto" Target="../media/hdphoto16.wdp"/><Relationship Id="rId4" Type="http://schemas.microsoft.com/office/2007/relationships/hdphoto" Target="../media/hdphoto17.wdp"/><Relationship Id="rId9" Type="http://schemas.openxmlformats.org/officeDocument/2006/relationships/image" Target="../media/image23.png"/><Relationship Id="rId14" Type="http://schemas.openxmlformats.org/officeDocument/2006/relationships/image" Target="../media/image19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microsoft.com/office/2007/relationships/hdphoto" Target="../media/hdphoto14.wdp"/><Relationship Id="rId3" Type="http://schemas.openxmlformats.org/officeDocument/2006/relationships/image" Target="../media/image27.png"/><Relationship Id="rId7" Type="http://schemas.microsoft.com/office/2007/relationships/hdphoto" Target="../media/hdphoto17.wdp"/><Relationship Id="rId12" Type="http://schemas.openxmlformats.org/officeDocument/2006/relationships/image" Target="../media/image24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5.png"/><Relationship Id="rId11" Type="http://schemas.microsoft.com/office/2007/relationships/hdphoto" Target="../media/hdphoto16.wdp"/><Relationship Id="rId5" Type="http://schemas.openxmlformats.org/officeDocument/2006/relationships/image" Target="../media/image29.png"/><Relationship Id="rId15" Type="http://schemas.microsoft.com/office/2007/relationships/hdphoto" Target="../media/hdphoto12.wdp"/><Relationship Id="rId10" Type="http://schemas.openxmlformats.org/officeDocument/2006/relationships/image" Target="../media/image23.png"/><Relationship Id="rId4" Type="http://schemas.openxmlformats.org/officeDocument/2006/relationships/image" Target="../media/image28.png"/><Relationship Id="rId9" Type="http://schemas.microsoft.com/office/2007/relationships/hdphoto" Target="../media/hdphoto15.wdp"/><Relationship Id="rId14" Type="http://schemas.openxmlformats.org/officeDocument/2006/relationships/image" Target="../media/image1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7" Type="http://schemas.microsoft.com/office/2007/relationships/hdphoto" Target="../media/hdphoto11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0.png"/><Relationship Id="rId5" Type="http://schemas.microsoft.com/office/2007/relationships/hdphoto" Target="../media/hdphoto10.wdp"/><Relationship Id="rId4" Type="http://schemas.openxmlformats.org/officeDocument/2006/relationships/image" Target="../media/image1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.png"/><Relationship Id="rId4" Type="http://schemas.openxmlformats.org/officeDocument/2006/relationships/image" Target="../media/image3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.png"/><Relationship Id="rId4" Type="http://schemas.openxmlformats.org/officeDocument/2006/relationships/image" Target="../media/image3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.png"/><Relationship Id="rId4" Type="http://schemas.openxmlformats.org/officeDocument/2006/relationships/image" Target="../media/image32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microsoft.com/office/2007/relationships/hdphoto" Target="../media/hdphoto19.wdp"/><Relationship Id="rId7" Type="http://schemas.openxmlformats.org/officeDocument/2006/relationships/image" Target="../media/image37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34.png"/><Relationship Id="rId9" Type="http://schemas.microsoft.com/office/2007/relationships/hdphoto" Target="../media/hdphoto20.wdp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30.png"/><Relationship Id="rId7" Type="http://schemas.openxmlformats.org/officeDocument/2006/relationships/image" Target="../media/image40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.png"/><Relationship Id="rId5" Type="http://schemas.openxmlformats.org/officeDocument/2006/relationships/image" Target="../media/image39.png"/><Relationship Id="rId4" Type="http://schemas.microsoft.com/office/2007/relationships/hdphoto" Target="../media/hdphoto11.wdp"/><Relationship Id="rId9" Type="http://schemas.microsoft.com/office/2007/relationships/hdphoto" Target="../media/hdphoto9.wdp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0.xml"/><Relationship Id="rId1" Type="http://schemas.openxmlformats.org/officeDocument/2006/relationships/tags" Target="../tags/tag5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image" Target="../media/image18.png"/><Relationship Id="rId7" Type="http://schemas.microsoft.com/office/2007/relationships/hdphoto" Target="../media/hdphoto9.wdp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.png"/><Relationship Id="rId5" Type="http://schemas.microsoft.com/office/2007/relationships/hdphoto" Target="../media/hdphoto12.wdp"/><Relationship Id="rId4" Type="http://schemas.openxmlformats.org/officeDocument/2006/relationships/image" Target="../media/image19.png"/><Relationship Id="rId9" Type="http://schemas.microsoft.com/office/2007/relationships/hdphoto" Target="../media/hdphoto21.wdp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microsoft.com/office/2007/relationships/hdphoto" Target="../media/hdphoto9.wdp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.png"/><Relationship Id="rId5" Type="http://schemas.microsoft.com/office/2007/relationships/hdphoto" Target="../media/hdphoto12.wdp"/><Relationship Id="rId4" Type="http://schemas.openxmlformats.org/officeDocument/2006/relationships/image" Target="../media/image19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microsoft.com/office/2007/relationships/hdphoto" Target="../media/hdphoto9.wdp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.png"/><Relationship Id="rId5" Type="http://schemas.microsoft.com/office/2007/relationships/hdphoto" Target="../media/hdphoto12.wdp"/><Relationship Id="rId4" Type="http://schemas.openxmlformats.org/officeDocument/2006/relationships/image" Target="../media/image19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6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4.png"/><Relationship Id="rId7" Type="http://schemas.microsoft.com/office/2007/relationships/hdphoto" Target="../media/hdphoto3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microsoft.com/office/2007/relationships/hdphoto" Target="../media/hdphoto2.wdp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4.png"/><Relationship Id="rId7" Type="http://schemas.microsoft.com/office/2007/relationships/hdphoto" Target="../media/hdphoto3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png"/><Relationship Id="rId5" Type="http://schemas.microsoft.com/office/2007/relationships/hdphoto" Target="../media/hdphoto2.wdp"/><Relationship Id="rId4" Type="http://schemas.openxmlformats.org/officeDocument/2006/relationships/image" Target="../media/image5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microsoft.com/office/2007/relationships/hdphoto" Target="../media/hdphoto9.wdp"/><Relationship Id="rId3" Type="http://schemas.microsoft.com/office/2007/relationships/hdphoto" Target="../media/hdphoto4.wdp"/><Relationship Id="rId7" Type="http://schemas.microsoft.com/office/2007/relationships/hdphoto" Target="../media/hdphoto6.wdp"/><Relationship Id="rId12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11" Type="http://schemas.microsoft.com/office/2007/relationships/hdphoto" Target="../media/hdphoto8.wdp"/><Relationship Id="rId5" Type="http://schemas.microsoft.com/office/2007/relationships/hdphoto" Target="../media/hdphoto5.wdp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microsoft.com/office/2007/relationships/hdphoto" Target="../media/hdphoto7.wd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1.wdp"/><Relationship Id="rId5" Type="http://schemas.openxmlformats.org/officeDocument/2006/relationships/image" Target="../media/image17.png"/><Relationship Id="rId4" Type="http://schemas.microsoft.com/office/2007/relationships/hdphoto" Target="../media/hdphoto10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WordArt 20"/>
          <p:cNvSpPr>
            <a:spLocks noChangeArrowheads="1" noChangeShapeType="1" noTextEdit="1"/>
          </p:cNvSpPr>
          <p:nvPr/>
        </p:nvSpPr>
        <p:spPr bwMode="auto">
          <a:xfrm>
            <a:off x="3810000" y="609600"/>
            <a:ext cx="5410200" cy="9906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b="1" kern="10">
                <a:ln w="9525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00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Luyện từ và câu </a:t>
            </a:r>
          </a:p>
        </p:txBody>
      </p:sp>
      <p:sp>
        <p:nvSpPr>
          <p:cNvPr id="3" name="WordArt 21"/>
          <p:cNvSpPr>
            <a:spLocks noChangeArrowheads="1" noChangeShapeType="1" noTextEdit="1"/>
          </p:cNvSpPr>
          <p:nvPr/>
        </p:nvSpPr>
        <p:spPr bwMode="auto">
          <a:xfrm>
            <a:off x="2133600" y="1828800"/>
            <a:ext cx="8077200" cy="3073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b="1" kern="10">
                <a:ln w="9525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Mở rộng vốn từ: </a:t>
            </a:r>
          </a:p>
          <a:p>
            <a:r>
              <a:rPr lang="en-US" sz="3600" b="1" kern="10">
                <a:ln w="9525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     Công dân</a:t>
            </a:r>
          </a:p>
        </p:txBody>
      </p:sp>
      <p:sp>
        <p:nvSpPr>
          <p:cNvPr id="4" name="WordArt 4"/>
          <p:cNvSpPr>
            <a:spLocks noChangeArrowheads="1" noChangeShapeType="1" noTextEdit="1"/>
          </p:cNvSpPr>
          <p:nvPr/>
        </p:nvSpPr>
        <p:spPr bwMode="auto">
          <a:xfrm>
            <a:off x="3086894" y="4902200"/>
            <a:ext cx="6018212" cy="600075"/>
          </a:xfrm>
          <a:prstGeom prst="rect">
            <a:avLst/>
          </a:prstGeom>
        </p:spPr>
        <p:txBody>
          <a:bodyPr wrap="none" numCol="1" fromWordArt="1">
            <a:prstTxWarp prst="textPlain">
              <a:avLst>
                <a:gd name="adj" fmla="val 50000"/>
              </a:avLst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3600" b="1" kern="10" dirty="0" err="1" smtClean="0">
                <a:ln w="9525">
                  <a:solidFill>
                    <a:srgbClr val="800000"/>
                  </a:solidFill>
                  <a:round/>
                  <a:headEnd/>
                  <a:tailEnd/>
                </a:ln>
                <a:solidFill>
                  <a:srgbClr val="00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UNI Chu truyen thong" pitchFamily="66" charset="0"/>
                <a:cs typeface="Times New Roman"/>
              </a:rPr>
              <a:t>Giáo</a:t>
            </a:r>
            <a:r>
              <a:rPr lang="en-US" sz="3600" b="1" kern="10" dirty="0" smtClean="0">
                <a:ln w="9525">
                  <a:solidFill>
                    <a:srgbClr val="800000"/>
                  </a:solidFill>
                  <a:round/>
                  <a:headEnd/>
                  <a:tailEnd/>
                </a:ln>
                <a:solidFill>
                  <a:srgbClr val="00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UNI Chu truyen thong" pitchFamily="66" charset="0"/>
                <a:cs typeface="Times New Roman"/>
              </a:rPr>
              <a:t> </a:t>
            </a:r>
            <a:r>
              <a:rPr lang="en-US" sz="3600" b="1" kern="10" dirty="0" err="1" smtClean="0">
                <a:ln w="9525">
                  <a:solidFill>
                    <a:srgbClr val="800000"/>
                  </a:solidFill>
                  <a:round/>
                  <a:headEnd/>
                  <a:tailEnd/>
                </a:ln>
                <a:solidFill>
                  <a:srgbClr val="00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UNI Chu truyen thong" pitchFamily="66" charset="0"/>
                <a:cs typeface="Times New Roman"/>
              </a:rPr>
              <a:t>viên</a:t>
            </a:r>
            <a:r>
              <a:rPr lang="en-US" sz="3600" b="1" kern="10" dirty="0" smtClean="0">
                <a:ln w="9525">
                  <a:solidFill>
                    <a:srgbClr val="800000"/>
                  </a:solidFill>
                  <a:round/>
                  <a:headEnd/>
                  <a:tailEnd/>
                </a:ln>
                <a:solidFill>
                  <a:srgbClr val="00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UNI Chu truyen thong" pitchFamily="66" charset="0"/>
                <a:cs typeface="Times New Roman"/>
              </a:rPr>
              <a:t> : </a:t>
            </a:r>
            <a:r>
              <a:rPr lang="en-US" sz="3600" b="1" kern="10" dirty="0" err="1" smtClean="0">
                <a:ln w="9525">
                  <a:solidFill>
                    <a:srgbClr val="800000"/>
                  </a:solidFill>
                  <a:round/>
                  <a:headEnd/>
                  <a:tailEnd/>
                </a:ln>
                <a:solidFill>
                  <a:srgbClr val="00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UNI Chu truyen thong" pitchFamily="66" charset="0"/>
                <a:cs typeface="Times New Roman"/>
              </a:rPr>
              <a:t>Trịnh</a:t>
            </a:r>
            <a:r>
              <a:rPr lang="en-US" sz="3600" b="1" kern="10" dirty="0" smtClean="0">
                <a:ln w="9525">
                  <a:solidFill>
                    <a:srgbClr val="800000"/>
                  </a:solidFill>
                  <a:round/>
                  <a:headEnd/>
                  <a:tailEnd/>
                </a:ln>
                <a:solidFill>
                  <a:srgbClr val="00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UNI Chu truyen thong" pitchFamily="66" charset="0"/>
                <a:cs typeface="Times New Roman"/>
              </a:rPr>
              <a:t> </a:t>
            </a:r>
            <a:r>
              <a:rPr lang="en-US" sz="3600" b="1" kern="10" dirty="0" err="1" smtClean="0">
                <a:ln w="9525">
                  <a:solidFill>
                    <a:srgbClr val="800000"/>
                  </a:solidFill>
                  <a:round/>
                  <a:headEnd/>
                  <a:tailEnd/>
                </a:ln>
                <a:solidFill>
                  <a:srgbClr val="00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UNI Chu truyen thong" pitchFamily="66" charset="0"/>
                <a:cs typeface="Times New Roman"/>
              </a:rPr>
              <a:t>Kiều</a:t>
            </a:r>
            <a:r>
              <a:rPr lang="en-US" sz="3600" b="1" kern="10" dirty="0" smtClean="0">
                <a:ln w="9525">
                  <a:solidFill>
                    <a:srgbClr val="800000"/>
                  </a:solidFill>
                  <a:round/>
                  <a:headEnd/>
                  <a:tailEnd/>
                </a:ln>
                <a:solidFill>
                  <a:srgbClr val="00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UNI Chu truyen thong" pitchFamily="66" charset="0"/>
                <a:cs typeface="Times New Roman"/>
              </a:rPr>
              <a:t> </a:t>
            </a:r>
            <a:r>
              <a:rPr lang="en-US" sz="3600" b="1" kern="10" dirty="0" err="1" smtClean="0">
                <a:ln w="9525">
                  <a:solidFill>
                    <a:srgbClr val="800000"/>
                  </a:solidFill>
                  <a:round/>
                  <a:headEnd/>
                  <a:tailEnd/>
                </a:ln>
                <a:solidFill>
                  <a:srgbClr val="00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UNI Chu truyen thong" pitchFamily="66" charset="0"/>
                <a:cs typeface="Times New Roman"/>
              </a:rPr>
              <a:t>Oanh</a:t>
            </a:r>
            <a:endParaRPr lang="vi-VN" sz="3600" b="1" kern="10" dirty="0">
              <a:ln w="9525">
                <a:solidFill>
                  <a:srgbClr val="800000"/>
                </a:solidFill>
                <a:round/>
                <a:headEnd/>
                <a:tailEnd/>
              </a:ln>
              <a:solidFill>
                <a:srgbClr val="000000"/>
              </a:solidFill>
              <a:effectLst>
                <a:outerShdw dist="45791" dir="2021404" algn="ctr" rotWithShape="0">
                  <a:srgbClr val="B2B2B2">
                    <a:alpha val="79999"/>
                  </a:srgbClr>
                </a:outerShdw>
              </a:effectLst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645929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9EE7DF3F-AE06-4706-B8C9-83703CD9A7E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273" b="4993"/>
          <a:stretch/>
        </p:blipFill>
        <p:spPr>
          <a:xfrm flipH="1"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7F3E161B-5075-4C3B-A341-A2FF0BDD4FD2}"/>
              </a:ext>
            </a:extLst>
          </p:cNvPr>
          <p:cNvSpPr/>
          <p:nvPr/>
        </p:nvSpPr>
        <p:spPr>
          <a:xfrm>
            <a:off x="176893" y="152400"/>
            <a:ext cx="11838214" cy="6553200"/>
          </a:xfrm>
          <a:prstGeom prst="roundRect">
            <a:avLst>
              <a:gd name="adj" fmla="val 11503"/>
            </a:avLst>
          </a:prstGeom>
          <a:solidFill>
            <a:schemeClr val="bg1">
              <a:alpha val="92000"/>
            </a:schemeClr>
          </a:solidFill>
          <a:ln>
            <a:noFill/>
          </a:ln>
          <a:effectLst>
            <a:outerShdw blurRad="50800" dist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73B930B4-E341-48D2-9955-D31D8D457DF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4063" b="95739" l="0" r="66921">
                        <a14:foregroundMark x1="62917" y1="92898" x2="56911" y2="92614"/>
                        <a14:foregroundMark x1="56911" y1="92614" x2="51764" y2="93324"/>
                        <a14:foregroundMark x1="67016" y1="94886" x2="61201" y2="92898"/>
                        <a14:foregroundMark x1="44250" y1="90933" x2="23165" y2="86506"/>
                        <a14:foregroundMark x1="47363" y1="91586" x2="44251" y2="90933"/>
                        <a14:foregroundMark x1="50906" y1="92330" x2="50402" y2="92224"/>
                        <a14:foregroundMark x1="39276" y1="92045" x2="21068" y2="88920"/>
                        <a14:foregroundMark x1="21068" y1="88920" x2="20400" y2="88068"/>
                        <a14:foregroundMark x1="21640" y1="92045" x2="12679" y2="84233"/>
                        <a14:foregroundMark x1="45663" y1="93182" x2="38036" y2="93892"/>
                        <a14:foregroundMark x1="38036" y1="93892" x2="27359" y2="92330"/>
                        <a14:foregroundMark x1="49857" y1="95028" x2="39657" y2="95597"/>
                        <a14:foregroundMark x1="65110" y1="95455" x2="53670" y2="93466"/>
                        <a14:foregroundMark x1="32698" y1="94318" x2="15157" y2="90199"/>
                        <a14:foregroundMark x1="40038" y1="95313" x2="35176" y2="95313"/>
                        <a14:foregroundMark x1="35176" y1="95313" x2="29933" y2="94886"/>
                        <a14:foregroundMark x1="29933" y1="94886" x2="29838" y2="94886"/>
                        <a14:foregroundMark x1="37560" y1="94602" x2="14204" y2="89773"/>
                        <a14:foregroundMark x1="19638" y1="95028" x2="9724" y2="85938"/>
                        <a14:foregroundMark x1="9724" y1="85938" x2="9628" y2="85511"/>
                        <a14:foregroundMark x1="24404" y1="84091" x2="18875" y2="87074"/>
                        <a14:foregroundMark x1="27455" y1="84375" x2="27455" y2="84517"/>
                        <a14:foregroundMark x1="14681" y1="76989" x2="13918" y2="87926"/>
                        <a14:foregroundMark x1="21258" y1="86790" x2="12011" y2="68892"/>
                        <a14:foregroundMark x1="12011" y1="68892" x2="11439" y2="68466"/>
                        <a14:foregroundMark x1="12393" y1="69034" x2="4671" y2="66477"/>
                        <a14:foregroundMark x1="4385" y1="75000" x2="4957" y2="92045"/>
                        <a14:foregroundMark x1="6578" y1="69744" x2="6196" y2="80824"/>
                        <a14:foregroundMark x1="2765" y1="70597" x2="858" y2="79261"/>
                        <a14:foregroundMark x1="14681" y1="92756" x2="1811" y2="89347"/>
                        <a14:foregroundMark x1="10486" y1="93466" x2="4290" y2="92045"/>
                        <a14:foregroundMark x1="16778" y1="93892" x2="12774" y2="94176"/>
                        <a14:foregroundMark x1="12774" y1="94176" x2="10105" y2="94034"/>
                        <a14:foregroundMark x1="28789" y1="94886" x2="19542" y2="92045"/>
                        <a14:foregroundMark x1="28408" y1="95739" x2="21068" y2="94744"/>
                        <a14:foregroundMark x1="18494" y1="93750" x2="11630" y2="94602"/>
                        <a14:foregroundMark x1="11630" y1="94602" x2="11439" y2="94460"/>
                        <a14:foregroundMark x1="18208" y1="95170" x2="11725" y2="93750"/>
                        <a14:foregroundMark x1="8675" y1="94318" x2="0" y2="93040"/>
                        <a14:foregroundMark x1="953" y1="91761" x2="286" y2="93608"/>
                        <a14:foregroundMark x1="1811" y1="95028" x2="12107" y2="94886"/>
                        <a14:foregroundMark x1="45186" y1="83665" x2="44975" y2="85158"/>
                        <a14:foregroundMark x1="45281" y1="79688" x2="45091" y2="80256"/>
                        <a14:foregroundMark x1="43184" y1="85938" x2="42517" y2="86080"/>
                        <a14:foregroundMark x1="45568" y1="81108" x2="45377" y2="81534"/>
                        <a14:foregroundMark x1="45758" y1="80682" x2="45568" y2="81108"/>
                        <a14:foregroundMark x1="43089" y1="85795" x2="42898" y2="85369"/>
                        <a14:foregroundMark x1="42898" y1="85369" x2="42040" y2="85369"/>
                        <a14:foregroundMark x1="45281" y1="79688" x2="44995" y2="80540"/>
                        <a14:foregroundMark x1="15062" y1="68608" x2="11535" y2="67188"/>
                        <a14:foregroundMark x1="13537" y1="67614" x2="7912" y2="64063"/>
                        <a14:foregroundMark x1="7912" y1="64063" x2="2765" y2="64205"/>
                        <a14:foregroundMark x1="5624" y1="65341" x2="381" y2="65341"/>
                        <a14:foregroundMark x1="37178" y1="88210" x2="32031" y2="86506"/>
                        <a14:foregroundMark x1="32031" y1="86506" x2="31935" y2="86364"/>
                        <a14:foregroundMark x1="44423" y1="88920" x2="43851" y2="90199"/>
                        <a14:foregroundMark x1="45567" y1="86648" x2="45567" y2="87074"/>
                        <a14:foregroundMark x1="45758" y1="88210" x2="45758" y2="88210"/>
                        <a14:foregroundMark x1="45281" y1="87926" x2="45281" y2="89063"/>
                        <a14:foregroundMark x1="46139" y1="89205" x2="45853" y2="88068"/>
                        <a14:foregroundMark x1="45472" y1="80540" x2="45377" y2="80114"/>
                        <a14:foregroundMark x1="39276" y1="87358" x2="35272" y2="86932"/>
                        <a14:foregroundMark x1="60248" y1="89063" x2="57102" y2="89489"/>
                        <a14:backgroundMark x1="49476" y1="86222" x2="47797" y2="82647"/>
                        <a14:backgroundMark x1="41329" y1="83552" x2="29075" y2="76705"/>
                        <a14:backgroundMark x1="54051" y1="87074" x2="51192" y2="86506"/>
                        <a14:backgroundMark x1="54623" y1="73153" x2="49094" y2="78267"/>
                        <a14:backgroundMark x1="51764" y1="87926" x2="50048" y2="88210"/>
                        <a14:backgroundMark x1="55195" y1="87216" x2="53289" y2="88352"/>
                        <a14:backgroundMark x1="49571" y1="89915" x2="45812" y2="88210"/>
                        <a14:backgroundMark x1="43184" y1="87642" x2="43184" y2="87642"/>
                        <a14:backgroundMark x1="45949" y1="81108" x2="45949" y2="81108"/>
                        <a14:backgroundMark x1="45663" y1="80682" x2="45663" y2="80682"/>
                        <a14:backgroundMark x1="46044" y1="81392" x2="46044" y2="81392"/>
                      </a14:backgroundRemoval>
                    </a14:imgEffect>
                  </a14:imgLayer>
                </a14:imgProps>
              </a:ext>
            </a:extLst>
          </a:blip>
          <a:srcRect t="61324" r="26875" b="4993"/>
          <a:stretch/>
        </p:blipFill>
        <p:spPr>
          <a:xfrm flipH="1">
            <a:off x="3276600" y="4419600"/>
            <a:ext cx="8915400" cy="24384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C340A9D4-C03B-4CA4-9D22-85FEDB2C367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727" b="90476" l="9977" r="92807">
                        <a14:foregroundMark x1="27378" y1="29400" x2="27378" y2="29400"/>
                        <a14:foregroundMark x1="25754" y1="23395" x2="25754" y2="23395"/>
                        <a14:foregroundMark x1="28538" y1="14079" x2="31787" y2="15321"/>
                        <a14:foregroundMark x1="32483" y1="10145" x2="34571" y2="13665"/>
                        <a14:foregroundMark x1="40371" y1="6832" x2="41299" y2="8489"/>
                        <a14:foregroundMark x1="48028" y1="3934" x2="48956" y2="6625"/>
                        <a14:foregroundMark x1="52668" y1="8075" x2="54292" y2="4762"/>
                        <a14:foregroundMark x1="58005" y1="7039" x2="60325" y2="3727"/>
                        <a14:foregroundMark x1="59861" y1="7660" x2="61949" y2="6004"/>
                        <a14:foregroundMark x1="63109" y1="10559" x2="67517" y2="7246"/>
                        <a14:foregroundMark x1="71230" y1="11801" x2="73086" y2="10766"/>
                        <a14:foregroundMark x1="25754" y1="22153" x2="29466" y2="22981"/>
                        <a14:foregroundMark x1="29002" y1="32919" x2="32947" y2="31470"/>
                        <a14:foregroundMark x1="29002" y1="36853" x2="32947" y2="34990"/>
                        <a14:foregroundMark x1="31555" y1="42029" x2="36195" y2="36853"/>
                        <a14:foregroundMark x1="45940" y1="43892" x2="43926" y2="47357"/>
                        <a14:foregroundMark x1="49800" y1="49061" x2="49652" y2="49896"/>
                        <a14:foregroundMark x1="50348" y1="45963" x2="49899" y2="48499"/>
                        <a14:foregroundMark x1="55452" y1="45549" x2="55220" y2="49896"/>
                        <a14:foregroundMark x1="14385" y1="85300" x2="27842" y2="86749"/>
                        <a14:foregroundMark x1="30162" y1="90890" x2="47100" y2="90683"/>
                        <a14:foregroundMark x1="47100" y1="90683" x2="47100" y2="90683"/>
                        <a14:foregroundMark x1="86775" y1="85300" x2="92807" y2="80952"/>
                        <a14:foregroundMark x1="88167" y1="78261" x2="91183" y2="80331"/>
                        <a14:foregroundMark x1="66125" y1="38716" x2="67086" y2="39681"/>
                        <a14:foregroundMark x1="68410" y1="41442" x2="69838" y2="42443"/>
                        <a14:foregroundMark x1="72622" y1="33333" x2="71230" y2="39752"/>
                        <a14:backgroundMark x1="64733" y1="38923" x2="65334" y2="39229"/>
                        <a14:backgroundMark x1="41995" y1="48654" x2="45476" y2="51967"/>
                        <a14:backgroundMark x1="66357" y1="40373" x2="68445" y2="4140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-95269" y="2971800"/>
            <a:ext cx="3702090" cy="4148745"/>
          </a:xfrm>
          <a:prstGeom prst="rect">
            <a:avLst/>
          </a:prstGeom>
        </p:spPr>
      </p:pic>
      <p:sp>
        <p:nvSpPr>
          <p:cNvPr id="9" name="Speech Bubble: Rectangle with Corners Rounded 8">
            <a:extLst>
              <a:ext uri="{FF2B5EF4-FFF2-40B4-BE49-F238E27FC236}">
                <a16:creationId xmlns:a16="http://schemas.microsoft.com/office/drawing/2014/main" xmlns="" id="{820AEFFB-1FB4-423B-8B4F-9EEB7B36EC9A}"/>
              </a:ext>
            </a:extLst>
          </p:cNvPr>
          <p:cNvSpPr/>
          <p:nvPr/>
        </p:nvSpPr>
        <p:spPr>
          <a:xfrm>
            <a:off x="1031412" y="609600"/>
            <a:ext cx="10129176" cy="2590219"/>
          </a:xfrm>
          <a:prstGeom prst="wedgeRoundRectCallout">
            <a:avLst>
              <a:gd name="adj1" fmla="val -35650"/>
              <a:gd name="adj2" fmla="val 64127"/>
              <a:gd name="adj3" fmla="val 16667"/>
            </a:avLst>
          </a:prstGeom>
          <a:solidFill>
            <a:srgbClr val="FFF09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sz="4000">
                <a:solidFill>
                  <a:schemeClr val="accent3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Em hãy giúp anh chị lựa chọn các bóng đèn hình con cá xinh xắn còn sử dụng đ</a:t>
            </a:r>
            <a:r>
              <a:rPr lang="vi-VN" sz="4000">
                <a:solidFill>
                  <a:schemeClr val="accent3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ược</a:t>
            </a:r>
            <a:r>
              <a:rPr lang="en-SG" sz="4000">
                <a:solidFill>
                  <a:schemeClr val="accent3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 để gắn vào lồng đèn mò o nhé!</a:t>
            </a:r>
          </a:p>
        </p:txBody>
      </p:sp>
    </p:spTree>
    <p:extLst>
      <p:ext uri="{BB962C8B-B14F-4D97-AF65-F5344CB8AC3E}">
        <p14:creationId xmlns:p14="http://schemas.microsoft.com/office/powerpoint/2010/main" val="26581094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9EE7DF3F-AE06-4706-B8C9-83703CD9A7E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273" b="4993"/>
          <a:stretch/>
        </p:blipFill>
        <p:spPr>
          <a:xfrm flipH="1">
            <a:off x="0" y="0"/>
            <a:ext cx="12192000" cy="6858000"/>
          </a:xfrm>
          <a:prstGeom prst="rect">
            <a:avLst/>
          </a:prstGeom>
        </p:spPr>
      </p:pic>
      <p:pic>
        <p:nvPicPr>
          <p:cNvPr id="43" name="Picture 42">
            <a:extLst>
              <a:ext uri="{FF2B5EF4-FFF2-40B4-BE49-F238E27FC236}">
                <a16:creationId xmlns:a16="http://schemas.microsoft.com/office/drawing/2014/main" xmlns="" id="{FAF8A252-48C9-4FC3-95D1-81C2A70AB6C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4063" b="95739" l="0" r="66921">
                        <a14:foregroundMark x1="62917" y1="92898" x2="56911" y2="92614"/>
                        <a14:foregroundMark x1="56911" y1="92614" x2="51764" y2="93324"/>
                        <a14:foregroundMark x1="67016" y1="94886" x2="61201" y2="92898"/>
                        <a14:foregroundMark x1="44250" y1="90933" x2="23165" y2="86506"/>
                        <a14:foregroundMark x1="47363" y1="91586" x2="44251" y2="90933"/>
                        <a14:foregroundMark x1="50906" y1="92330" x2="50402" y2="92224"/>
                        <a14:foregroundMark x1="39276" y1="92045" x2="21068" y2="88920"/>
                        <a14:foregroundMark x1="21068" y1="88920" x2="20400" y2="88068"/>
                        <a14:foregroundMark x1="21640" y1="92045" x2="12679" y2="84233"/>
                        <a14:foregroundMark x1="45663" y1="93182" x2="38036" y2="93892"/>
                        <a14:foregroundMark x1="38036" y1="93892" x2="27359" y2="92330"/>
                        <a14:foregroundMark x1="49857" y1="95028" x2="39657" y2="95597"/>
                        <a14:foregroundMark x1="65110" y1="95455" x2="53670" y2="93466"/>
                        <a14:foregroundMark x1="32698" y1="94318" x2="15157" y2="90199"/>
                        <a14:foregroundMark x1="40038" y1="95313" x2="35176" y2="95313"/>
                        <a14:foregroundMark x1="35176" y1="95313" x2="29933" y2="94886"/>
                        <a14:foregroundMark x1="29933" y1="94886" x2="29838" y2="94886"/>
                        <a14:foregroundMark x1="37560" y1="94602" x2="14204" y2="89773"/>
                        <a14:foregroundMark x1="19638" y1="95028" x2="9724" y2="85938"/>
                        <a14:foregroundMark x1="9724" y1="85938" x2="9628" y2="85511"/>
                        <a14:foregroundMark x1="24404" y1="84091" x2="18875" y2="87074"/>
                        <a14:foregroundMark x1="27455" y1="84375" x2="27455" y2="84517"/>
                        <a14:foregroundMark x1="14681" y1="76989" x2="13918" y2="87926"/>
                        <a14:foregroundMark x1="21258" y1="86790" x2="12011" y2="68892"/>
                        <a14:foregroundMark x1="12011" y1="68892" x2="11439" y2="68466"/>
                        <a14:foregroundMark x1="12393" y1="69034" x2="4671" y2="66477"/>
                        <a14:foregroundMark x1="4385" y1="75000" x2="4957" y2="92045"/>
                        <a14:foregroundMark x1="6578" y1="69744" x2="6196" y2="80824"/>
                        <a14:foregroundMark x1="2765" y1="70597" x2="858" y2="79261"/>
                        <a14:foregroundMark x1="14681" y1="92756" x2="1811" y2="89347"/>
                        <a14:foregroundMark x1="10486" y1="93466" x2="4290" y2="92045"/>
                        <a14:foregroundMark x1="16778" y1="93892" x2="12774" y2="94176"/>
                        <a14:foregroundMark x1="12774" y1="94176" x2="10105" y2="94034"/>
                        <a14:foregroundMark x1="28789" y1="94886" x2="19542" y2="92045"/>
                        <a14:foregroundMark x1="28408" y1="95739" x2="21068" y2="94744"/>
                        <a14:foregroundMark x1="18494" y1="93750" x2="11630" y2="94602"/>
                        <a14:foregroundMark x1="11630" y1="94602" x2="11439" y2="94460"/>
                        <a14:foregroundMark x1="18208" y1="95170" x2="11725" y2="93750"/>
                        <a14:foregroundMark x1="8675" y1="94318" x2="0" y2="93040"/>
                        <a14:foregroundMark x1="953" y1="91761" x2="286" y2="93608"/>
                        <a14:foregroundMark x1="1811" y1="95028" x2="12107" y2="94886"/>
                        <a14:foregroundMark x1="45186" y1="83665" x2="44975" y2="85158"/>
                        <a14:foregroundMark x1="45281" y1="79688" x2="45091" y2="80256"/>
                        <a14:foregroundMark x1="43184" y1="85938" x2="42517" y2="86080"/>
                        <a14:foregroundMark x1="45568" y1="81108" x2="45377" y2="81534"/>
                        <a14:foregroundMark x1="45758" y1="80682" x2="45568" y2="81108"/>
                        <a14:foregroundMark x1="43089" y1="85795" x2="42898" y2="85369"/>
                        <a14:foregroundMark x1="42898" y1="85369" x2="42040" y2="85369"/>
                        <a14:foregroundMark x1="45281" y1="79688" x2="44995" y2="80540"/>
                        <a14:foregroundMark x1="15062" y1="68608" x2="11535" y2="67188"/>
                        <a14:foregroundMark x1="13537" y1="67614" x2="7912" y2="64063"/>
                        <a14:foregroundMark x1="7912" y1="64063" x2="2765" y2="64205"/>
                        <a14:foregroundMark x1="5624" y1="65341" x2="381" y2="65341"/>
                        <a14:foregroundMark x1="37178" y1="88210" x2="32031" y2="86506"/>
                        <a14:foregroundMark x1="32031" y1="86506" x2="31935" y2="86364"/>
                        <a14:foregroundMark x1="44423" y1="88920" x2="43851" y2="90199"/>
                        <a14:foregroundMark x1="45567" y1="86648" x2="45567" y2="87074"/>
                        <a14:foregroundMark x1="45758" y1="88210" x2="45758" y2="88210"/>
                        <a14:foregroundMark x1="45281" y1="87926" x2="45281" y2="89063"/>
                        <a14:foregroundMark x1="46139" y1="89205" x2="45853" y2="88068"/>
                        <a14:foregroundMark x1="45472" y1="80540" x2="45377" y2="80114"/>
                        <a14:foregroundMark x1="39276" y1="87358" x2="35272" y2="86932"/>
                        <a14:foregroundMark x1="60248" y1="89063" x2="57102" y2="89489"/>
                        <a14:backgroundMark x1="49476" y1="86222" x2="47797" y2="82647"/>
                        <a14:backgroundMark x1="41329" y1="83552" x2="29075" y2="76705"/>
                        <a14:backgroundMark x1="54051" y1="87074" x2="51192" y2="86506"/>
                        <a14:backgroundMark x1="54623" y1="73153" x2="49094" y2="78267"/>
                        <a14:backgroundMark x1="51764" y1="87926" x2="50048" y2="88210"/>
                        <a14:backgroundMark x1="55195" y1="87216" x2="53289" y2="88352"/>
                        <a14:backgroundMark x1="49571" y1="89915" x2="45812" y2="88210"/>
                        <a14:backgroundMark x1="43184" y1="87642" x2="43184" y2="87642"/>
                        <a14:backgroundMark x1="45949" y1="81108" x2="45949" y2="81108"/>
                        <a14:backgroundMark x1="45663" y1="80682" x2="45663" y2="80682"/>
                        <a14:backgroundMark x1="46044" y1="81392" x2="46044" y2="81392"/>
                      </a14:backgroundRemoval>
                    </a14:imgEffect>
                  </a14:imgLayer>
                </a14:imgProps>
              </a:ext>
            </a:extLst>
          </a:blip>
          <a:srcRect t="61324" r="26875" b="4993"/>
          <a:stretch/>
        </p:blipFill>
        <p:spPr>
          <a:xfrm flipH="1">
            <a:off x="3276600" y="4419600"/>
            <a:ext cx="8915400" cy="2438400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7F3E161B-5075-4C3B-A341-A2FF0BDD4FD2}"/>
              </a:ext>
            </a:extLst>
          </p:cNvPr>
          <p:cNvSpPr/>
          <p:nvPr/>
        </p:nvSpPr>
        <p:spPr>
          <a:xfrm>
            <a:off x="176893" y="152400"/>
            <a:ext cx="11838214" cy="6553200"/>
          </a:xfrm>
          <a:prstGeom prst="roundRect">
            <a:avLst>
              <a:gd name="adj" fmla="val 6852"/>
            </a:avLst>
          </a:prstGeom>
          <a:solidFill>
            <a:schemeClr val="bg1">
              <a:alpha val="92000"/>
            </a:schemeClr>
          </a:solidFill>
          <a:ln>
            <a:noFill/>
          </a:ln>
          <a:effectLst>
            <a:outerShdw blurRad="50800" dist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58C2BD8D-DA35-4A9F-96AE-2DA173707740}"/>
              </a:ext>
            </a:extLst>
          </p:cNvPr>
          <p:cNvSpPr txBox="1"/>
          <p:nvPr/>
        </p:nvSpPr>
        <p:spPr>
          <a:xfrm>
            <a:off x="743787" y="411086"/>
            <a:ext cx="5181478" cy="1569660"/>
          </a:xfrm>
          <a:custGeom>
            <a:avLst/>
            <a:gdLst>
              <a:gd name="connsiteX0" fmla="*/ 0 w 5181478"/>
              <a:gd name="connsiteY0" fmla="*/ 0 h 1569660"/>
              <a:gd name="connsiteX1" fmla="*/ 679349 w 5181478"/>
              <a:gd name="connsiteY1" fmla="*/ 0 h 1569660"/>
              <a:gd name="connsiteX2" fmla="*/ 1255069 w 5181478"/>
              <a:gd name="connsiteY2" fmla="*/ 0 h 1569660"/>
              <a:gd name="connsiteX3" fmla="*/ 1934418 w 5181478"/>
              <a:gd name="connsiteY3" fmla="*/ 0 h 1569660"/>
              <a:gd name="connsiteX4" fmla="*/ 2613768 w 5181478"/>
              <a:gd name="connsiteY4" fmla="*/ 0 h 1569660"/>
              <a:gd name="connsiteX5" fmla="*/ 3241302 w 5181478"/>
              <a:gd name="connsiteY5" fmla="*/ 0 h 1569660"/>
              <a:gd name="connsiteX6" fmla="*/ 3920652 w 5181478"/>
              <a:gd name="connsiteY6" fmla="*/ 0 h 1569660"/>
              <a:gd name="connsiteX7" fmla="*/ 4340927 w 5181478"/>
              <a:gd name="connsiteY7" fmla="*/ 0 h 1569660"/>
              <a:gd name="connsiteX8" fmla="*/ 5181478 w 5181478"/>
              <a:gd name="connsiteY8" fmla="*/ 0 h 1569660"/>
              <a:gd name="connsiteX9" fmla="*/ 5181478 w 5181478"/>
              <a:gd name="connsiteY9" fmla="*/ 538917 h 1569660"/>
              <a:gd name="connsiteX10" fmla="*/ 5181478 w 5181478"/>
              <a:gd name="connsiteY10" fmla="*/ 1030743 h 1569660"/>
              <a:gd name="connsiteX11" fmla="*/ 5181478 w 5181478"/>
              <a:gd name="connsiteY11" fmla="*/ 1569660 h 1569660"/>
              <a:gd name="connsiteX12" fmla="*/ 4709388 w 5181478"/>
              <a:gd name="connsiteY12" fmla="*/ 1569660 h 1569660"/>
              <a:gd name="connsiteX13" fmla="*/ 4289112 w 5181478"/>
              <a:gd name="connsiteY13" fmla="*/ 1569660 h 1569660"/>
              <a:gd name="connsiteX14" fmla="*/ 3661578 w 5181478"/>
              <a:gd name="connsiteY14" fmla="*/ 1569660 h 1569660"/>
              <a:gd name="connsiteX15" fmla="*/ 3189488 w 5181478"/>
              <a:gd name="connsiteY15" fmla="*/ 1569660 h 1569660"/>
              <a:gd name="connsiteX16" fmla="*/ 2717397 w 5181478"/>
              <a:gd name="connsiteY16" fmla="*/ 1569660 h 1569660"/>
              <a:gd name="connsiteX17" fmla="*/ 2038048 w 5181478"/>
              <a:gd name="connsiteY17" fmla="*/ 1569660 h 1569660"/>
              <a:gd name="connsiteX18" fmla="*/ 1358699 w 5181478"/>
              <a:gd name="connsiteY18" fmla="*/ 1569660 h 1569660"/>
              <a:gd name="connsiteX19" fmla="*/ 886608 w 5181478"/>
              <a:gd name="connsiteY19" fmla="*/ 1569660 h 1569660"/>
              <a:gd name="connsiteX20" fmla="*/ 0 w 5181478"/>
              <a:gd name="connsiteY20" fmla="*/ 1569660 h 1569660"/>
              <a:gd name="connsiteX21" fmla="*/ 0 w 5181478"/>
              <a:gd name="connsiteY21" fmla="*/ 1046440 h 1569660"/>
              <a:gd name="connsiteX22" fmla="*/ 0 w 5181478"/>
              <a:gd name="connsiteY22" fmla="*/ 491827 h 1569660"/>
              <a:gd name="connsiteX23" fmla="*/ 0 w 5181478"/>
              <a:gd name="connsiteY23" fmla="*/ 0 h 156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181478" h="1569660" fill="none" extrusionOk="0">
                <a:moveTo>
                  <a:pt x="0" y="0"/>
                </a:moveTo>
                <a:cubicBezTo>
                  <a:pt x="222911" y="-73529"/>
                  <a:pt x="411619" y="25275"/>
                  <a:pt x="679349" y="0"/>
                </a:cubicBezTo>
                <a:cubicBezTo>
                  <a:pt x="947079" y="-25275"/>
                  <a:pt x="1053373" y="6598"/>
                  <a:pt x="1255069" y="0"/>
                </a:cubicBezTo>
                <a:cubicBezTo>
                  <a:pt x="1456765" y="-6598"/>
                  <a:pt x="1682514" y="39977"/>
                  <a:pt x="1934418" y="0"/>
                </a:cubicBezTo>
                <a:cubicBezTo>
                  <a:pt x="2186322" y="-39977"/>
                  <a:pt x="2304828" y="70255"/>
                  <a:pt x="2613768" y="0"/>
                </a:cubicBezTo>
                <a:cubicBezTo>
                  <a:pt x="2922708" y="-70255"/>
                  <a:pt x="2981182" y="64740"/>
                  <a:pt x="3241302" y="0"/>
                </a:cubicBezTo>
                <a:cubicBezTo>
                  <a:pt x="3501422" y="-64740"/>
                  <a:pt x="3653435" y="46267"/>
                  <a:pt x="3920652" y="0"/>
                </a:cubicBezTo>
                <a:cubicBezTo>
                  <a:pt x="4187869" y="-46267"/>
                  <a:pt x="4224794" y="3214"/>
                  <a:pt x="4340927" y="0"/>
                </a:cubicBezTo>
                <a:cubicBezTo>
                  <a:pt x="4457061" y="-3214"/>
                  <a:pt x="4995864" y="62647"/>
                  <a:pt x="5181478" y="0"/>
                </a:cubicBezTo>
                <a:cubicBezTo>
                  <a:pt x="5198755" y="160936"/>
                  <a:pt x="5168540" y="378616"/>
                  <a:pt x="5181478" y="538917"/>
                </a:cubicBezTo>
                <a:cubicBezTo>
                  <a:pt x="5194416" y="699218"/>
                  <a:pt x="5129100" y="859658"/>
                  <a:pt x="5181478" y="1030743"/>
                </a:cubicBezTo>
                <a:cubicBezTo>
                  <a:pt x="5233856" y="1201828"/>
                  <a:pt x="5156045" y="1405673"/>
                  <a:pt x="5181478" y="1569660"/>
                </a:cubicBezTo>
                <a:cubicBezTo>
                  <a:pt x="5020823" y="1578518"/>
                  <a:pt x="4808224" y="1550365"/>
                  <a:pt x="4709388" y="1569660"/>
                </a:cubicBezTo>
                <a:cubicBezTo>
                  <a:pt x="4610552" y="1588955"/>
                  <a:pt x="4423866" y="1527713"/>
                  <a:pt x="4289112" y="1569660"/>
                </a:cubicBezTo>
                <a:cubicBezTo>
                  <a:pt x="4154358" y="1611607"/>
                  <a:pt x="3829162" y="1543193"/>
                  <a:pt x="3661578" y="1569660"/>
                </a:cubicBezTo>
                <a:cubicBezTo>
                  <a:pt x="3493994" y="1596127"/>
                  <a:pt x="3375013" y="1560103"/>
                  <a:pt x="3189488" y="1569660"/>
                </a:cubicBezTo>
                <a:cubicBezTo>
                  <a:pt x="3003963" y="1579217"/>
                  <a:pt x="2867553" y="1536615"/>
                  <a:pt x="2717397" y="1569660"/>
                </a:cubicBezTo>
                <a:cubicBezTo>
                  <a:pt x="2567241" y="1602705"/>
                  <a:pt x="2247720" y="1558939"/>
                  <a:pt x="2038048" y="1569660"/>
                </a:cubicBezTo>
                <a:cubicBezTo>
                  <a:pt x="1828376" y="1580381"/>
                  <a:pt x="1504221" y="1567621"/>
                  <a:pt x="1358699" y="1569660"/>
                </a:cubicBezTo>
                <a:cubicBezTo>
                  <a:pt x="1213177" y="1571699"/>
                  <a:pt x="1043422" y="1520093"/>
                  <a:pt x="886608" y="1569660"/>
                </a:cubicBezTo>
                <a:cubicBezTo>
                  <a:pt x="729794" y="1619227"/>
                  <a:pt x="282606" y="1474632"/>
                  <a:pt x="0" y="1569660"/>
                </a:cubicBezTo>
                <a:cubicBezTo>
                  <a:pt x="-1938" y="1398389"/>
                  <a:pt x="38762" y="1156717"/>
                  <a:pt x="0" y="1046440"/>
                </a:cubicBezTo>
                <a:cubicBezTo>
                  <a:pt x="-38762" y="936163"/>
                  <a:pt x="23727" y="759375"/>
                  <a:pt x="0" y="491827"/>
                </a:cubicBezTo>
                <a:cubicBezTo>
                  <a:pt x="-23727" y="224279"/>
                  <a:pt x="28719" y="183548"/>
                  <a:pt x="0" y="0"/>
                </a:cubicBezTo>
                <a:close/>
              </a:path>
              <a:path w="5181478" h="1569660" stroke="0" extrusionOk="0">
                <a:moveTo>
                  <a:pt x="0" y="0"/>
                </a:moveTo>
                <a:cubicBezTo>
                  <a:pt x="147553" y="-56973"/>
                  <a:pt x="372580" y="16637"/>
                  <a:pt x="627535" y="0"/>
                </a:cubicBezTo>
                <a:cubicBezTo>
                  <a:pt x="882490" y="-16637"/>
                  <a:pt x="998346" y="77466"/>
                  <a:pt x="1306884" y="0"/>
                </a:cubicBezTo>
                <a:cubicBezTo>
                  <a:pt x="1615422" y="-77466"/>
                  <a:pt x="1764045" y="8717"/>
                  <a:pt x="1934418" y="0"/>
                </a:cubicBezTo>
                <a:cubicBezTo>
                  <a:pt x="2104791" y="-8717"/>
                  <a:pt x="2300660" y="26854"/>
                  <a:pt x="2458323" y="0"/>
                </a:cubicBezTo>
                <a:cubicBezTo>
                  <a:pt x="2615986" y="-26854"/>
                  <a:pt x="2784475" y="6727"/>
                  <a:pt x="2878599" y="0"/>
                </a:cubicBezTo>
                <a:cubicBezTo>
                  <a:pt x="2972723" y="-6727"/>
                  <a:pt x="3333805" y="41179"/>
                  <a:pt x="3454319" y="0"/>
                </a:cubicBezTo>
                <a:cubicBezTo>
                  <a:pt x="3574833" y="-41179"/>
                  <a:pt x="3800740" y="12564"/>
                  <a:pt x="3926409" y="0"/>
                </a:cubicBezTo>
                <a:cubicBezTo>
                  <a:pt x="4052078" y="-12564"/>
                  <a:pt x="4314432" y="21627"/>
                  <a:pt x="4450314" y="0"/>
                </a:cubicBezTo>
                <a:cubicBezTo>
                  <a:pt x="4586196" y="-21627"/>
                  <a:pt x="4839068" y="42603"/>
                  <a:pt x="5181478" y="0"/>
                </a:cubicBezTo>
                <a:cubicBezTo>
                  <a:pt x="5211399" y="260917"/>
                  <a:pt x="5169819" y="358462"/>
                  <a:pt x="5181478" y="538917"/>
                </a:cubicBezTo>
                <a:cubicBezTo>
                  <a:pt x="5193137" y="719372"/>
                  <a:pt x="5118953" y="924759"/>
                  <a:pt x="5181478" y="1062137"/>
                </a:cubicBezTo>
                <a:cubicBezTo>
                  <a:pt x="5244003" y="1199515"/>
                  <a:pt x="5127217" y="1343358"/>
                  <a:pt x="5181478" y="1569660"/>
                </a:cubicBezTo>
                <a:cubicBezTo>
                  <a:pt x="4952206" y="1599264"/>
                  <a:pt x="4829103" y="1529191"/>
                  <a:pt x="4709388" y="1569660"/>
                </a:cubicBezTo>
                <a:cubicBezTo>
                  <a:pt x="4589673" y="1610129"/>
                  <a:pt x="4304618" y="1552453"/>
                  <a:pt x="4133668" y="1569660"/>
                </a:cubicBezTo>
                <a:cubicBezTo>
                  <a:pt x="3962718" y="1586867"/>
                  <a:pt x="3697735" y="1556200"/>
                  <a:pt x="3506133" y="1569660"/>
                </a:cubicBezTo>
                <a:cubicBezTo>
                  <a:pt x="3314532" y="1583120"/>
                  <a:pt x="3187916" y="1542482"/>
                  <a:pt x="3034043" y="1569660"/>
                </a:cubicBezTo>
                <a:cubicBezTo>
                  <a:pt x="2880170" y="1596838"/>
                  <a:pt x="2725567" y="1564358"/>
                  <a:pt x="2613768" y="1569660"/>
                </a:cubicBezTo>
                <a:cubicBezTo>
                  <a:pt x="2501970" y="1574962"/>
                  <a:pt x="2311934" y="1553810"/>
                  <a:pt x="2089863" y="1569660"/>
                </a:cubicBezTo>
                <a:cubicBezTo>
                  <a:pt x="1867792" y="1585510"/>
                  <a:pt x="1755516" y="1561178"/>
                  <a:pt x="1514143" y="1569660"/>
                </a:cubicBezTo>
                <a:cubicBezTo>
                  <a:pt x="1272770" y="1578142"/>
                  <a:pt x="1122265" y="1548093"/>
                  <a:pt x="938423" y="1569660"/>
                </a:cubicBezTo>
                <a:cubicBezTo>
                  <a:pt x="754581" y="1591227"/>
                  <a:pt x="269220" y="1459221"/>
                  <a:pt x="0" y="1569660"/>
                </a:cubicBezTo>
                <a:cubicBezTo>
                  <a:pt x="-48101" y="1397522"/>
                  <a:pt x="41141" y="1275713"/>
                  <a:pt x="0" y="1093530"/>
                </a:cubicBezTo>
                <a:cubicBezTo>
                  <a:pt x="-41141" y="911347"/>
                  <a:pt x="36176" y="675279"/>
                  <a:pt x="0" y="538917"/>
                </a:cubicBezTo>
                <a:cubicBezTo>
                  <a:pt x="-36176" y="402555"/>
                  <a:pt x="31940" y="215807"/>
                  <a:pt x="0" y="0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xmlns="" sd="1366043166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SG" sz="3400" b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Tìm trong các từ cho d</a:t>
            </a:r>
            <a:r>
              <a:rPr lang="vi-VN" sz="3400" b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ưới</a:t>
            </a:r>
            <a:r>
              <a:rPr lang="en-SG" sz="3400" b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đây những từ</a:t>
            </a:r>
            <a:r>
              <a:rPr lang="en-SG" sz="34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400" b="1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 nghĩa</a:t>
            </a:r>
            <a:r>
              <a:rPr lang="en-SG" sz="34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400" b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 </a:t>
            </a:r>
            <a:r>
              <a:rPr lang="en-SG" sz="3400" b="1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 dân</a:t>
            </a:r>
            <a:r>
              <a:rPr lang="en-SG" sz="34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400" b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xmlns="" id="{E9D97EC8-B36D-4834-BBAF-CE2D880530F4}"/>
              </a:ext>
            </a:extLst>
          </p:cNvPr>
          <p:cNvGrpSpPr/>
          <p:nvPr/>
        </p:nvGrpSpPr>
        <p:grpSpPr>
          <a:xfrm>
            <a:off x="232593" y="2162933"/>
            <a:ext cx="1940609" cy="1037467"/>
            <a:chOff x="232593" y="2162933"/>
            <a:chExt cx="1940609" cy="1037467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63A0EB99-0EE5-44C5-8EB4-65E772AB51E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duotone>
                <a:srgbClr val="FFBD45">
                  <a:shade val="45000"/>
                  <a:satMod val="135000"/>
                </a:srgb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ackgroundRemoval t="26667" b="71556" l="2667" r="99111">
                          <a14:foregroundMark x1="11111" y1="55111" x2="68889" y2="45778"/>
                          <a14:foregroundMark x1="68889" y1="45778" x2="69333" y2="45778"/>
                          <a14:foregroundMark x1="3111" y1="34667" x2="10667" y2="42222"/>
                          <a14:foregroundMark x1="2667" y1="66667" x2="8889" y2="64444"/>
                          <a14:foregroundMark x1="58222" y1="70667" x2="67111" y2="71556"/>
                          <a14:foregroundMark x1="92000" y1="50222" x2="89778" y2="62222"/>
                          <a14:foregroundMark x1="96444" y1="50222" x2="99111" y2="54667"/>
                        </a14:backgroundRemoval>
                      </a14:imgEffect>
                    </a14:imgLayer>
                  </a14:imgProps>
                </a:ext>
              </a:extLst>
            </a:blip>
            <a:srcRect t="22160" b="26651"/>
            <a:stretch/>
          </p:blipFill>
          <p:spPr>
            <a:xfrm>
              <a:off x="232593" y="2162933"/>
              <a:ext cx="1940609" cy="993391"/>
            </a:xfrm>
            <a:prstGeom prst="rect">
              <a:avLst/>
            </a:prstGeom>
          </p:spPr>
        </p:pic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39E477DD-8AE8-43A7-AEEB-3BF8EB5AE74A}"/>
                </a:ext>
              </a:extLst>
            </p:cNvPr>
            <p:cNvSpPr txBox="1"/>
            <p:nvPr/>
          </p:nvSpPr>
          <p:spPr>
            <a:xfrm>
              <a:off x="815670" y="2246293"/>
              <a:ext cx="1022522" cy="95410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đồng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bào</a:t>
              </a:r>
            </a:p>
          </p:txBody>
        </p:sp>
      </p:grpSp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64703D1F-458A-4040-B42A-6B0CBE6016C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alphaModFix/>
            <a:duotone>
              <a:srgbClr val="4FC1E9">
                <a:shade val="45000"/>
                <a:satMod val="135000"/>
              </a:srgb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78" b="89778" l="2222" r="98667">
                        <a14:foregroundMark x1="7111" y1="36889" x2="7111" y2="36889"/>
                        <a14:foregroundMark x1="91111" y1="53333" x2="92000" y2="54667"/>
                        <a14:foregroundMark x1="98667" y1="48889" x2="98667" y2="51111"/>
                        <a14:foregroundMark x1="4000" y1="66222" x2="5778" y2="65333"/>
                        <a14:foregroundMark x1="2667" y1="34667" x2="2667" y2="34667"/>
                        <a14:foregroundMark x1="2222" y1="68000" x2="2222" y2="69778"/>
                        <a14:foregroundMark x1="2222" y1="32444" x2="2222" y2="34222"/>
                      </a14:backgroundRemoval>
                    </a14:imgEffect>
                    <a14:imgEffect>
                      <a14:brightnessContrast contrast="-5000"/>
                    </a14:imgEffect>
                  </a14:imgLayer>
                </a14:imgProps>
              </a:ext>
            </a:extLst>
          </a:blip>
          <a:srcRect t="19022" b="22487"/>
          <a:stretch/>
        </p:blipFill>
        <p:spPr>
          <a:xfrm>
            <a:off x="211138" y="3547721"/>
            <a:ext cx="1940608" cy="1163056"/>
          </a:xfrm>
          <a:prstGeom prst="rect">
            <a:avLst/>
          </a:prstGeom>
        </p:spPr>
      </p:pic>
      <p:sp>
        <p:nvSpPr>
          <p:cNvPr id="36" name="Oval 35">
            <a:extLst>
              <a:ext uri="{FF2B5EF4-FFF2-40B4-BE49-F238E27FC236}">
                <a16:creationId xmlns:a16="http://schemas.microsoft.com/office/drawing/2014/main" xmlns="" id="{2C2A14A4-344B-46B7-929C-CA55ADA67D64}"/>
              </a:ext>
            </a:extLst>
          </p:cNvPr>
          <p:cNvSpPr/>
          <p:nvPr/>
        </p:nvSpPr>
        <p:spPr>
          <a:xfrm>
            <a:off x="1033605" y="3890700"/>
            <a:ext cx="457200" cy="457200"/>
          </a:xfrm>
          <a:prstGeom prst="ellipse">
            <a:avLst/>
          </a:prstGeom>
          <a:solidFill>
            <a:srgbClr val="FFFF00"/>
          </a:solidFill>
          <a:ln>
            <a:noFill/>
          </a:ln>
          <a:effectLst>
            <a:glow rad="889000">
              <a:srgbClr val="FFFF00">
                <a:alpha val="82000"/>
              </a:srgbClr>
            </a:glow>
            <a:outerShdw blurRad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3661CED4-EE1A-4A3C-A0C9-EB651B2EE3DC}"/>
              </a:ext>
            </a:extLst>
          </p:cNvPr>
          <p:cNvSpPr txBox="1"/>
          <p:nvPr/>
        </p:nvSpPr>
        <p:spPr>
          <a:xfrm>
            <a:off x="743787" y="3720758"/>
            <a:ext cx="116628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nhân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>
                <a:solidFill>
                  <a:prstClr val="black">
                    <a:lumMod val="95000"/>
                    <a:lumOff val="5000"/>
                  </a:prstClr>
                </a:solidFill>
                <a:latin typeface="#9Slide07 SVNDessert Menu Scrip" panose="00000500000000000000" pitchFamily="2" charset="0"/>
              </a:rPr>
              <a:t>dân</a:t>
            </a: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413616C1-E9FE-4F5B-8965-2D018DDC7F03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duotone>
              <a:srgbClr val="48CFAD">
                <a:shade val="45000"/>
                <a:satMod val="135000"/>
              </a:srgb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28889" b="72000" l="1778" r="96444">
                        <a14:foregroundMark x1="3556" y1="64444" x2="7111" y2="55556"/>
                        <a14:foregroundMark x1="1778" y1="35111" x2="3556" y2="37778"/>
                        <a14:foregroundMark x1="57333" y1="70667" x2="61333" y2="72444"/>
                        <a14:foregroundMark x1="1778" y1="68000" x2="9778" y2="63556"/>
                        <a14:foregroundMark x1="91111" y1="48000" x2="92444" y2="56000"/>
                        <a14:foregroundMark x1="51556" y1="30667" x2="61778" y2="29778"/>
                        <a14:foregroundMark x1="96444" y1="48000" x2="95556" y2="52889"/>
                        <a14:foregroundMark x1="54667" y1="29333" x2="64000" y2="29778"/>
                      </a14:backgroundRemoval>
                    </a14:imgEffect>
                  </a14:imgLayer>
                </a14:imgProps>
              </a:ext>
            </a:extLst>
          </a:blip>
          <a:srcRect t="23921" b="24889"/>
          <a:stretch/>
        </p:blipFill>
        <p:spPr>
          <a:xfrm>
            <a:off x="240277" y="5338203"/>
            <a:ext cx="2060022" cy="1161866"/>
          </a:xfrm>
          <a:prstGeom prst="rect">
            <a:avLst/>
          </a:prstGeom>
        </p:spPr>
      </p:pic>
      <p:sp>
        <p:nvSpPr>
          <p:cNvPr id="37" name="Oval 36">
            <a:extLst>
              <a:ext uri="{FF2B5EF4-FFF2-40B4-BE49-F238E27FC236}">
                <a16:creationId xmlns:a16="http://schemas.microsoft.com/office/drawing/2014/main" xmlns="" id="{701FCAA4-A736-4E5E-A3AB-D6662D9E0CD2}"/>
              </a:ext>
            </a:extLst>
          </p:cNvPr>
          <p:cNvSpPr/>
          <p:nvPr/>
        </p:nvSpPr>
        <p:spPr>
          <a:xfrm>
            <a:off x="1197324" y="5656035"/>
            <a:ext cx="457200" cy="457200"/>
          </a:xfrm>
          <a:prstGeom prst="ellipse">
            <a:avLst/>
          </a:prstGeom>
          <a:solidFill>
            <a:srgbClr val="FFFF00"/>
          </a:solidFill>
          <a:ln>
            <a:noFill/>
          </a:ln>
          <a:effectLst>
            <a:glow rad="889000">
              <a:srgbClr val="FFFF00">
                <a:alpha val="82000"/>
              </a:srgbClr>
            </a:glow>
            <a:outerShdw blurRad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867B6BF5-8BF1-4C2B-A7A6-0989B480223E}"/>
              </a:ext>
            </a:extLst>
          </p:cNvPr>
          <p:cNvSpPr txBox="1"/>
          <p:nvPr/>
        </p:nvSpPr>
        <p:spPr>
          <a:xfrm>
            <a:off x="690291" y="5470138"/>
            <a:ext cx="1358722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dân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>
                <a:solidFill>
                  <a:prstClr val="black">
                    <a:lumMod val="95000"/>
                    <a:lumOff val="5000"/>
                  </a:prstClr>
                </a:solidFill>
                <a:latin typeface="#9Slide07 SVNDessert Menu Scrip" panose="00000500000000000000" pitchFamily="2" charset="0"/>
              </a:rPr>
              <a:t>chúng</a:t>
            </a: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xmlns="" id="{D0548099-5B5D-4610-A96B-78A697F2C123}"/>
              </a:ext>
            </a:extLst>
          </p:cNvPr>
          <p:cNvGrpSpPr/>
          <p:nvPr/>
        </p:nvGrpSpPr>
        <p:grpSpPr>
          <a:xfrm>
            <a:off x="6282942" y="940101"/>
            <a:ext cx="1861509" cy="980921"/>
            <a:chOff x="6282942" y="940101"/>
            <a:chExt cx="1861509" cy="980921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xmlns="" id="{4BF35AA2-DBAD-45C3-84D8-8A34446871A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ackgroundRemoval t="9778" b="89778" l="889" r="98667">
                          <a14:foregroundMark x1="3556" y1="36889" x2="8889" y2="52444"/>
                          <a14:foregroundMark x1="889" y1="67111" x2="7111" y2="61333"/>
                          <a14:foregroundMark x1="93333" y1="47556" x2="98222" y2="57333"/>
                          <a14:foregroundMark x1="96444" y1="52000" x2="98667" y2="46667"/>
                        </a14:backgroundRemoval>
                      </a14:imgEffect>
                    </a14:imgLayer>
                  </a14:imgProps>
                </a:ext>
              </a:extLst>
            </a:blip>
            <a:srcRect t="23139" b="23527"/>
            <a:stretch/>
          </p:blipFill>
          <p:spPr>
            <a:xfrm flipH="1">
              <a:off x="6282942" y="940101"/>
              <a:ext cx="1861509" cy="980921"/>
            </a:xfrm>
            <a:prstGeom prst="rect">
              <a:avLst/>
            </a:prstGeom>
          </p:spPr>
        </p:pic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B929BB1F-48DE-4DEA-B484-A2943596A1F1}"/>
                </a:ext>
              </a:extLst>
            </p:cNvPr>
            <p:cNvSpPr txBox="1"/>
            <p:nvPr/>
          </p:nvSpPr>
          <p:spPr>
            <a:xfrm>
              <a:off x="6407731" y="980573"/>
              <a:ext cx="1297164" cy="89997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dân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>
                  <a:solidFill>
                    <a:prstClr val="black">
                      <a:lumMod val="95000"/>
                      <a:lumOff val="5000"/>
                    </a:prstClr>
                  </a:solidFill>
                  <a:latin typeface="#9Slide07 SVNDessert Menu Scrip" panose="00000500000000000000" pitchFamily="2" charset="0"/>
                </a:rPr>
                <a:t>tộc</a:t>
              </a: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pic>
        <p:nvPicPr>
          <p:cNvPr id="18" name="Picture 17">
            <a:extLst>
              <a:ext uri="{FF2B5EF4-FFF2-40B4-BE49-F238E27FC236}">
                <a16:creationId xmlns:a16="http://schemas.microsoft.com/office/drawing/2014/main" xmlns="" id="{3E1FC83D-FA7D-4EF3-A238-594405DBD8DB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duotone>
              <a:srgbClr val="ED5565">
                <a:shade val="45000"/>
                <a:satMod val="135000"/>
              </a:srgb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9778" b="89778" l="889" r="98667">
                        <a14:foregroundMark x1="3556" y1="36889" x2="8889" y2="52444"/>
                        <a14:foregroundMark x1="889" y1="67111" x2="7111" y2="61333"/>
                        <a14:foregroundMark x1="93333" y1="47556" x2="98222" y2="57333"/>
                        <a14:foregroundMark x1="96444" y1="52000" x2="98667" y2="46667"/>
                      </a14:backgroundRemoval>
                    </a14:imgEffect>
                  </a14:imgLayer>
                </a14:imgProps>
              </a:ext>
            </a:extLst>
          </a:blip>
          <a:srcRect t="23139" b="23527"/>
          <a:stretch/>
        </p:blipFill>
        <p:spPr>
          <a:xfrm flipH="1">
            <a:off x="6281846" y="2740409"/>
            <a:ext cx="1862605" cy="993391"/>
          </a:xfrm>
          <a:prstGeom prst="rect">
            <a:avLst/>
          </a:prstGeom>
        </p:spPr>
      </p:pic>
      <p:sp>
        <p:nvSpPr>
          <p:cNvPr id="38" name="Oval 37">
            <a:extLst>
              <a:ext uri="{FF2B5EF4-FFF2-40B4-BE49-F238E27FC236}">
                <a16:creationId xmlns:a16="http://schemas.microsoft.com/office/drawing/2014/main" xmlns="" id="{A1F5A245-7CD1-49BD-B7C2-5DBEE1299F47}"/>
              </a:ext>
            </a:extLst>
          </p:cNvPr>
          <p:cNvSpPr/>
          <p:nvPr/>
        </p:nvSpPr>
        <p:spPr>
          <a:xfrm>
            <a:off x="6849029" y="2972001"/>
            <a:ext cx="457200" cy="457200"/>
          </a:xfrm>
          <a:prstGeom prst="ellipse">
            <a:avLst/>
          </a:prstGeom>
          <a:solidFill>
            <a:srgbClr val="FFFF00"/>
          </a:solidFill>
          <a:ln>
            <a:noFill/>
          </a:ln>
          <a:effectLst>
            <a:glow rad="889000">
              <a:srgbClr val="FFFF00">
                <a:alpha val="82000"/>
              </a:srgbClr>
            </a:glow>
            <a:outerShdw blurRad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7570BF20-3C75-4D9C-80EB-2A1ED14B59EF}"/>
              </a:ext>
            </a:extLst>
          </p:cNvPr>
          <p:cNvSpPr txBox="1"/>
          <p:nvPr/>
        </p:nvSpPr>
        <p:spPr>
          <a:xfrm>
            <a:off x="6383309" y="2923073"/>
            <a:ext cx="135872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dân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xmlns="" id="{F0B388C6-6DBA-48A4-AAB6-DC6D114CE30A}"/>
              </a:ext>
            </a:extLst>
          </p:cNvPr>
          <p:cNvGrpSpPr/>
          <p:nvPr/>
        </p:nvGrpSpPr>
        <p:grpSpPr>
          <a:xfrm>
            <a:off x="6280584" y="3937758"/>
            <a:ext cx="1863867" cy="1015242"/>
            <a:chOff x="6280584" y="3809712"/>
            <a:chExt cx="1863867" cy="1015242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xmlns="" id="{80344A56-4E4A-4AED-B641-CD03CC777B3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duotone>
                <a:srgbClr val="FFBD45">
                  <a:shade val="45000"/>
                  <a:satMod val="135000"/>
                </a:srgb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ackgroundRemoval t="26667" b="71556" l="2667" r="99111">
                          <a14:foregroundMark x1="11111" y1="55111" x2="68889" y2="45778"/>
                          <a14:foregroundMark x1="68889" y1="45778" x2="69333" y2="45778"/>
                          <a14:foregroundMark x1="3111" y1="34667" x2="10667" y2="42222"/>
                          <a14:foregroundMark x1="2667" y1="66667" x2="8889" y2="64444"/>
                          <a14:foregroundMark x1="58222" y1="70667" x2="67111" y2="71556"/>
                          <a14:foregroundMark x1="92000" y1="50222" x2="89778" y2="62222"/>
                          <a14:foregroundMark x1="96444" y1="50222" x2="99111" y2="54667"/>
                        </a14:backgroundRemoval>
                      </a14:imgEffect>
                    </a14:imgLayer>
                  </a14:imgProps>
                </a:ext>
              </a:extLst>
            </a:blip>
            <a:srcRect t="22160" b="26651"/>
            <a:stretch/>
          </p:blipFill>
          <p:spPr>
            <a:xfrm flipH="1">
              <a:off x="6280584" y="3809712"/>
              <a:ext cx="1863867" cy="954107"/>
            </a:xfrm>
            <a:prstGeom prst="rect">
              <a:avLst/>
            </a:prstGeom>
          </p:spPr>
        </p:pic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xmlns="" id="{FF4AF369-6DEF-435C-A8B2-474A24128505}"/>
                </a:ext>
              </a:extLst>
            </p:cNvPr>
            <p:cNvSpPr txBox="1"/>
            <p:nvPr/>
          </p:nvSpPr>
          <p:spPr>
            <a:xfrm>
              <a:off x="6398268" y="3870847"/>
              <a:ext cx="1358722" cy="95410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nông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>
                  <a:solidFill>
                    <a:prstClr val="black">
                      <a:lumMod val="95000"/>
                      <a:lumOff val="5000"/>
                    </a:prstClr>
                  </a:solidFill>
                  <a:latin typeface="#9Slide07 SVNDessert Menu Scrip" panose="00000500000000000000" pitchFamily="2" charset="0"/>
                </a:rPr>
                <a:t>dân</a:t>
              </a: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xmlns="" id="{E4ED7AB2-A955-440E-9791-1A1DA9B7C0B6}"/>
              </a:ext>
            </a:extLst>
          </p:cNvPr>
          <p:cNvGrpSpPr/>
          <p:nvPr/>
        </p:nvGrpSpPr>
        <p:grpSpPr>
          <a:xfrm>
            <a:off x="6366996" y="5152563"/>
            <a:ext cx="1862604" cy="1324285"/>
            <a:chOff x="6366996" y="5222493"/>
            <a:chExt cx="1862604" cy="1324285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xmlns="" id="{1D7177D5-ED4C-4A94-8EC6-4EF49DDFA40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alphaModFix/>
              <a:duotone>
                <a:srgbClr val="4FC1E9">
                  <a:shade val="45000"/>
                  <a:satMod val="135000"/>
                </a:srgb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9778" b="89778" l="2222" r="98667">
                          <a14:foregroundMark x1="7111" y1="36889" x2="7111" y2="36889"/>
                          <a14:foregroundMark x1="91111" y1="53333" x2="92000" y2="54667"/>
                          <a14:foregroundMark x1="98667" y1="48889" x2="98667" y2="51111"/>
                          <a14:foregroundMark x1="4000" y1="66222" x2="5778" y2="65333"/>
                          <a14:foregroundMark x1="2667" y1="34667" x2="2667" y2="34667"/>
                          <a14:foregroundMark x1="2222" y1="68000" x2="2222" y2="69778"/>
                          <a14:foregroundMark x1="2222" y1="32444" x2="2222" y2="34222"/>
                        </a14:backgroundRemoval>
                      </a14:imgEffect>
                      <a14:imgEffect>
                        <a14:brightnessContrast contrast="-5000"/>
                      </a14:imgEffect>
                    </a14:imgLayer>
                  </a14:imgProps>
                </a:ext>
              </a:extLst>
            </a:blip>
            <a:srcRect t="19022" b="22487"/>
            <a:stretch/>
          </p:blipFill>
          <p:spPr>
            <a:xfrm flipH="1">
              <a:off x="6366996" y="5222493"/>
              <a:ext cx="1862604" cy="1324285"/>
            </a:xfrm>
            <a:prstGeom prst="rect">
              <a:avLst/>
            </a:prstGeom>
          </p:spPr>
        </p:pic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xmlns="" id="{A6AC8485-8460-42E3-AAE6-8CDA09A6175A}"/>
                </a:ext>
              </a:extLst>
            </p:cNvPr>
            <p:cNvSpPr txBox="1"/>
            <p:nvPr/>
          </p:nvSpPr>
          <p:spPr>
            <a:xfrm>
              <a:off x="6422919" y="5370655"/>
              <a:ext cx="1358722" cy="95127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công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>
                  <a:solidFill>
                    <a:prstClr val="black">
                      <a:lumMod val="95000"/>
                      <a:lumOff val="5000"/>
                    </a:prstClr>
                  </a:solidFill>
                  <a:latin typeface="#9Slide07 SVNDessert Menu Scrip" panose="00000500000000000000" pitchFamily="2" charset="0"/>
                </a:rPr>
                <a:t>chúng</a:t>
              </a: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04D33164-75EA-45E9-957A-FBAA75B8321F}"/>
              </a:ext>
            </a:extLst>
          </p:cNvPr>
          <p:cNvSpPr txBox="1"/>
          <p:nvPr/>
        </p:nvSpPr>
        <p:spPr>
          <a:xfrm>
            <a:off x="2173202" y="2182917"/>
            <a:ext cx="401104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SG" sz="2800">
                <a:solidFill>
                  <a:schemeClr val="accent4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</a:t>
            </a:r>
            <a:r>
              <a:rPr lang="en-US" sz="2800">
                <a:solidFill>
                  <a:schemeClr val="accent4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hững ng</a:t>
            </a:r>
            <a:r>
              <a:rPr lang="vi-VN" sz="2800">
                <a:solidFill>
                  <a:schemeClr val="accent4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ười</a:t>
            </a:r>
            <a:r>
              <a:rPr lang="en-SG" sz="2800">
                <a:solidFill>
                  <a:schemeClr val="accent4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cùng một giống nòi, dân tộc.</a:t>
            </a:r>
            <a:endParaRPr kumimoji="0" lang="en-US" sz="2800" i="0" u="none" strike="noStrike" kern="1200" cap="none" spc="0" normalizeH="0" baseline="0" noProof="0">
              <a:ln>
                <a:noFill/>
              </a:ln>
              <a:solidFill>
                <a:schemeClr val="accent4">
                  <a:lumMod val="50000"/>
                </a:scheme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7E98BA3A-2045-4375-8178-ADD28A579B7D}"/>
              </a:ext>
            </a:extLst>
          </p:cNvPr>
          <p:cNvSpPr txBox="1"/>
          <p:nvPr/>
        </p:nvSpPr>
        <p:spPr>
          <a:xfrm>
            <a:off x="2115190" y="3299192"/>
            <a:ext cx="3794966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đô</a:t>
            </a:r>
            <a:r>
              <a:rPr lang="en-SG" sz="280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 đảo những ng</a:t>
            </a:r>
            <a:r>
              <a:rPr lang="vi-VN" sz="280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ười</a:t>
            </a:r>
            <a:r>
              <a:rPr lang="en-SG" sz="280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dân, thuộc mọi tầng lớp, đang sống trong một khu vực địa lí.</a:t>
            </a:r>
            <a:endParaRPr kumimoji="0" lang="en-US" sz="2800" i="0" u="none" strike="noStrike" kern="1200" cap="none" spc="0" normalizeH="0" baseline="0" noProof="0">
              <a:ln>
                <a:noFill/>
              </a:ln>
              <a:solidFill>
                <a:schemeClr val="accent1">
                  <a:lumMod val="50000"/>
                </a:scheme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32C72501-412B-4D09-A5AA-E3EDD60BF386}"/>
              </a:ext>
            </a:extLst>
          </p:cNvPr>
          <p:cNvSpPr txBox="1"/>
          <p:nvPr/>
        </p:nvSpPr>
        <p:spPr>
          <a:xfrm>
            <a:off x="2180148" y="5238136"/>
            <a:ext cx="4004359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>
                <a:ln>
                  <a:noFill/>
                </a:ln>
                <a:solidFill>
                  <a:schemeClr val="accent2">
                    <a:lumMod val="5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đô</a:t>
            </a:r>
            <a:r>
              <a:rPr kumimoji="0" lang="en-SG" sz="2800" i="0" u="none" strike="noStrike" kern="1200" cap="none" spc="0" normalizeH="0" baseline="0" noProof="0">
                <a:ln>
                  <a:noFill/>
                </a:ln>
                <a:solidFill>
                  <a:schemeClr val="accent2">
                    <a:lumMod val="5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ng đảo những</a:t>
            </a:r>
            <a:r>
              <a:rPr lang="en-SG" sz="28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ng</a:t>
            </a:r>
            <a:r>
              <a:rPr lang="vi-VN" sz="28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ười</a:t>
            </a:r>
            <a:r>
              <a:rPr lang="en-SG" sz="28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dân th</a:t>
            </a:r>
            <a:r>
              <a:rPr lang="vi-VN" sz="28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ường</a:t>
            </a:r>
            <a:r>
              <a:rPr lang="en-SG" sz="28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; quần chúng nhân dân.</a:t>
            </a:r>
            <a:endParaRPr kumimoji="0" lang="en-US" sz="2800" i="0" u="none" strike="noStrike" kern="1200" cap="none" spc="0" normalizeH="0" baseline="0" noProof="0">
              <a:ln>
                <a:noFill/>
              </a:ln>
              <a:solidFill>
                <a:schemeClr val="accent2">
                  <a:lumMod val="50000"/>
                </a:scheme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5818C73-7E38-47BC-AF97-7BE31FC63450}"/>
              </a:ext>
            </a:extLst>
          </p:cNvPr>
          <p:cNvSpPr txBox="1"/>
          <p:nvPr/>
        </p:nvSpPr>
        <p:spPr>
          <a:xfrm>
            <a:off x="8088741" y="383869"/>
            <a:ext cx="3569860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SG" sz="2800" b="0" i="0" u="none" strike="noStrike" kern="1200" cap="none" spc="0" normalizeH="0" baseline="0" noProof="0">
                <a:ln>
                  <a:noFill/>
                </a:ln>
                <a:solidFill>
                  <a:srgbClr val="1D6F5A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cộng đồng ng</a:t>
            </a:r>
            <a:r>
              <a:rPr kumimoji="0" lang="vi-VN" sz="2800" b="0" i="0" u="none" strike="noStrike" kern="1200" cap="none" spc="0" normalizeH="0" baseline="0" noProof="0">
                <a:ln>
                  <a:noFill/>
                </a:ln>
                <a:solidFill>
                  <a:srgbClr val="1D6F5A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ười</a:t>
            </a:r>
            <a:r>
              <a:rPr kumimoji="0" lang="en-SG" sz="2800" b="0" i="0" u="none" strike="noStrike" kern="1200" cap="none" spc="0" normalizeH="0" baseline="0" noProof="0">
                <a:ln>
                  <a:noFill/>
                </a:ln>
                <a:solidFill>
                  <a:srgbClr val="1D6F5A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hình thành trong lịch sử</a:t>
            </a:r>
            <a:r>
              <a:rPr lang="en-SG" sz="2800">
                <a:solidFill>
                  <a:srgbClr val="1D6F5A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có chung lãnh thổ, quan hệ kinh tế, ngôn ngữ, văn hoá và tính cách.</a:t>
            </a: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1D6F5A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CA794796-6FB9-4716-BBAB-B67BE1D7EF8E}"/>
              </a:ext>
            </a:extLst>
          </p:cNvPr>
          <p:cNvSpPr txBox="1"/>
          <p:nvPr/>
        </p:nvSpPr>
        <p:spPr>
          <a:xfrm>
            <a:off x="8136367" y="2743200"/>
            <a:ext cx="368498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SG" sz="2800" b="0" i="0" u="none" strike="noStrike" kern="1200" cap="none" spc="0" normalizeH="0" baseline="0" noProof="0">
                <a:ln>
                  <a:noFill/>
                </a:ln>
                <a:solidFill>
                  <a:srgbClr val="C8546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ng</a:t>
            </a:r>
            <a:r>
              <a:rPr kumimoji="0" lang="vi-VN" sz="2800" b="0" i="0" u="none" strike="noStrike" kern="1200" cap="none" spc="0" normalizeH="0" baseline="0" noProof="0">
                <a:ln>
                  <a:noFill/>
                </a:ln>
                <a:solidFill>
                  <a:srgbClr val="C8546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ười</a:t>
            </a:r>
            <a:r>
              <a:rPr kumimoji="0" lang="en-SG" sz="2800" b="0" i="0" u="none" strike="noStrike" kern="1200" cap="none" spc="0" normalizeH="0" baseline="0" noProof="0">
                <a:ln>
                  <a:noFill/>
                </a:ln>
                <a:solidFill>
                  <a:srgbClr val="C8546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sống chung một khu vực</a:t>
            </a:r>
            <a:r>
              <a:rPr lang="en-SG" sz="2800">
                <a:solidFill>
                  <a:srgbClr val="C854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địa lí.</a:t>
            </a: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C8546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B586AD36-9A89-4B5B-AFF3-7496AA35B333}"/>
              </a:ext>
            </a:extLst>
          </p:cNvPr>
          <p:cNvSpPr txBox="1"/>
          <p:nvPr/>
        </p:nvSpPr>
        <p:spPr>
          <a:xfrm>
            <a:off x="8137515" y="3959889"/>
            <a:ext cx="3684981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SG" sz="2800" b="0" i="0" u="none" strike="noStrike" kern="1200" cap="none" spc="0" normalizeH="0" baseline="0" noProof="0">
                <a:ln>
                  <a:noFill/>
                </a:ln>
                <a:solidFill>
                  <a:schemeClr val="accent4">
                    <a:lumMod val="5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ng</a:t>
            </a:r>
            <a:r>
              <a:rPr kumimoji="0" lang="vi-VN" sz="2800" b="0" i="0" u="none" strike="noStrike" kern="1200" cap="none" spc="0" normalizeH="0" baseline="0" noProof="0">
                <a:ln>
                  <a:noFill/>
                </a:ln>
                <a:solidFill>
                  <a:schemeClr val="accent4">
                    <a:lumMod val="5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ười</a:t>
            </a:r>
            <a:r>
              <a:rPr kumimoji="0" lang="en-SG" sz="2800" b="0" i="0" u="none" strike="noStrike" kern="1200" cap="none" spc="0" normalizeH="0" baseline="0" noProof="0">
                <a:ln>
                  <a:noFill/>
                </a:ln>
                <a:solidFill>
                  <a:schemeClr val="accent4">
                    <a:lumMod val="5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lao động sản xuất nông nghiệp.</a:t>
            </a: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chemeClr val="accent4">
                  <a:lumMod val="50000"/>
                </a:scheme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6428CED2-8D05-4397-AA45-88A7D8566556}"/>
              </a:ext>
            </a:extLst>
          </p:cNvPr>
          <p:cNvSpPr txBox="1"/>
          <p:nvPr/>
        </p:nvSpPr>
        <p:spPr>
          <a:xfrm>
            <a:off x="8170161" y="5168205"/>
            <a:ext cx="3933588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vi-VN" sz="2800">
                <a:solidFill>
                  <a:srgbClr val="116B8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đông </a:t>
            </a:r>
            <a:r>
              <a:rPr kumimoji="0" lang="vi-VN" sz="2800" b="0" i="0" u="none" strike="noStrike" kern="1200" cap="none" spc="0" normalizeH="0" baseline="0" noProof="0">
                <a:ln>
                  <a:noFill/>
                </a:ln>
                <a:solidFill>
                  <a:srgbClr val="116B8B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đảo người đọc, xem, nghe trong quan hệ với tác giả, diễn viên...</a:t>
            </a:r>
          </a:p>
        </p:txBody>
      </p:sp>
    </p:spTree>
    <p:extLst>
      <p:ext uri="{BB962C8B-B14F-4D97-AF65-F5344CB8AC3E}">
        <p14:creationId xmlns:p14="http://schemas.microsoft.com/office/powerpoint/2010/main" val="338123569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36" grpId="0" animBg="1"/>
      <p:bldP spid="21" grpId="0"/>
      <p:bldP spid="37" grpId="0" animBg="1"/>
      <p:bldP spid="22" grpId="0"/>
      <p:bldP spid="38" grpId="0" animBg="1"/>
      <p:bldP spid="26" grpId="0"/>
      <p:bldP spid="24" grpId="0"/>
      <p:bldP spid="25" grpId="0"/>
      <p:bldP spid="29" grpId="0"/>
      <p:bldP spid="30" grpId="0"/>
      <p:bldP spid="31" grpId="0"/>
      <p:bldP spid="32" grpId="0"/>
      <p:bldP spid="3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9EE7DF3F-AE06-4706-B8C9-83703CD9A7E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273" b="4993"/>
          <a:stretch/>
        </p:blipFill>
        <p:spPr>
          <a:xfrm flipH="1">
            <a:off x="-37122" y="0"/>
            <a:ext cx="12229121" cy="6858000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7F3E161B-5075-4C3B-A341-A2FF0BDD4FD2}"/>
              </a:ext>
            </a:extLst>
          </p:cNvPr>
          <p:cNvSpPr/>
          <p:nvPr/>
        </p:nvSpPr>
        <p:spPr>
          <a:xfrm>
            <a:off x="176893" y="152400"/>
            <a:ext cx="11838214" cy="6553200"/>
          </a:xfrm>
          <a:prstGeom prst="roundRect">
            <a:avLst>
              <a:gd name="adj" fmla="val 6852"/>
            </a:avLst>
          </a:prstGeom>
          <a:solidFill>
            <a:schemeClr val="bg1">
              <a:alpha val="92000"/>
            </a:schemeClr>
          </a:solidFill>
          <a:ln>
            <a:noFill/>
          </a:ln>
          <a:effectLst>
            <a:outerShdw blurRad="50800" dist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xmlns="" id="{DB4EE695-53D9-4FDD-B4AA-7C9F5A4016E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5543" b="53331" l="21891" r="82393">
                        <a14:foregroundMark x1="25601" y1="24182" x2="27377" y2="24788"/>
                        <a14:foregroundMark x1="60031" y1="49939" x2="65831" y2="48849"/>
                        <a14:foregroundMark x1="58412" y1="51393" x2="61599" y2="51110"/>
                        <a14:foregroundMark x1="77325" y1="50505" x2="80042" y2="50706"/>
                        <a14:foregroundMark x1="70690" y1="53088" x2="74765" y2="53088"/>
                        <a14:foregroundMark x1="82445" y1="51110" x2="81975" y2="53411"/>
                        <a14:foregroundMark x1="81975" y1="45176" x2="82445" y2="47840"/>
                        <a14:foregroundMark x1="45089" y1="15583" x2="46499" y2="18530"/>
                        <a14:foregroundMark x1="51202" y1="17844" x2="51881" y2="16754"/>
                        <a14:foregroundMark x1="56479" y1="16754" x2="56479" y2="16754"/>
                        <a14:foregroundMark x1="58412" y1="17965" x2="58412" y2="17965"/>
                        <a14:foregroundMark x1="63271" y1="19338" x2="63271" y2="19338"/>
                        <a14:foregroundMark x1="38662" y1="18853" x2="38662" y2="18853"/>
                        <a14:foregroundMark x1="31243" y1="22406" x2="31243" y2="22406"/>
                        <a14:foregroundMark x1="21891" y1="31893" x2="21891" y2="31893"/>
                        <a14:foregroundMark x1="24817" y1="37868" x2="24817" y2="37868"/>
                        <a14:foregroundMark x1="28945" y1="40816" x2="28945" y2="40816"/>
                        <a14:foregroundMark x1="27534" y1="43803" x2="27534" y2="43803"/>
                        <a14:foregroundMark x1="30982" y1="46871" x2="30982" y2="46871"/>
                        <a14:foregroundMark x1="42111" y1="51797" x2="42111" y2="51797"/>
                        <a14:foregroundMark x1="48276" y1="52200" x2="48276" y2="52200"/>
                        <a14:foregroundMark x1="52508" y1="52685" x2="52508" y2="52685"/>
                        <a14:foregroundMark x1="64525" y1="46548" x2="64525" y2="46548"/>
                        <a14:foregroundMark x1="22675" y1="32095" x2="22675" y2="32095"/>
                        <a14:foregroundMark x1="21891" y1="32015" x2="24556" y2="32418"/>
                        <a14:foregroundMark x1="46238" y1="26766" x2="46238" y2="2704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20" t="12223" r="14023" b="46606"/>
          <a:stretch/>
        </p:blipFill>
        <p:spPr>
          <a:xfrm flipH="1">
            <a:off x="-146722" y="1548909"/>
            <a:ext cx="6672991" cy="5316407"/>
          </a:xfrm>
          <a:prstGeom prst="rect">
            <a:avLst/>
          </a:prstGeom>
        </p:spPr>
      </p:pic>
      <p:pic>
        <p:nvPicPr>
          <p:cNvPr id="71" name="Picture 70">
            <a:extLst>
              <a:ext uri="{FF2B5EF4-FFF2-40B4-BE49-F238E27FC236}">
                <a16:creationId xmlns:a16="http://schemas.microsoft.com/office/drawing/2014/main" xmlns="" id="{972211D7-C174-4544-88D7-1F232F0607EE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8808" b="92954" l="7921" r="91832">
                        <a14:foregroundMark x1="83292" y1="12060" x2="62376" y2="10434"/>
                        <a14:foregroundMark x1="62376" y1="10434" x2="60520" y2="11518"/>
                        <a14:foregroundMark x1="66213" y1="11247" x2="50619" y2="16667"/>
                        <a14:foregroundMark x1="55817" y1="11518" x2="49381" y2="14499"/>
                        <a14:foregroundMark x1="58787" y1="11518" x2="49134" y2="12873"/>
                        <a14:foregroundMark x1="49134" y1="12873" x2="48639" y2="13279"/>
                        <a14:foregroundMark x1="50866" y1="13957" x2="44554" y2="13957"/>
                        <a14:foregroundMark x1="18317" y1="53117" x2="18193" y2="73577"/>
                        <a14:foregroundMark x1="18193" y1="73577" x2="47153" y2="81030"/>
                        <a14:foregroundMark x1="47153" y1="81030" x2="61262" y2="74119"/>
                        <a14:foregroundMark x1="85272" y1="58808" x2="80817" y2="71409"/>
                        <a14:foregroundMark x1="80817" y1="71409" x2="53094" y2="81843"/>
                        <a14:foregroundMark x1="53094" y1="81843" x2="48639" y2="78455"/>
                        <a14:foregroundMark x1="92079" y1="52846" x2="89233" y2="63821"/>
                        <a14:foregroundMark x1="89233" y1="63821" x2="78465" y2="77236"/>
                        <a14:foregroundMark x1="78465" y1="77236" x2="75124" y2="76558"/>
                        <a14:foregroundMark x1="86015" y1="53117" x2="84406" y2="66260"/>
                        <a14:foregroundMark x1="84406" y1="66260" x2="58540" y2="89295"/>
                        <a14:foregroundMark x1="58540" y1="89295" x2="47277" y2="91328"/>
                        <a14:foregroundMark x1="85025" y1="81165" x2="76114" y2="86450"/>
                        <a14:foregroundMark x1="76114" y1="86450" x2="48020" y2="87398"/>
                        <a14:foregroundMark x1="48020" y1="87398" x2="41708" y2="84146"/>
                        <a14:foregroundMark x1="61262" y1="93089" x2="29208" y2="84417"/>
                        <a14:foregroundMark x1="29208" y1="84417" x2="26856" y2="84688"/>
                        <a14:foregroundMark x1="36510" y1="92005" x2="23886" y2="91328"/>
                        <a14:foregroundMark x1="84158" y1="31030" x2="86139" y2="58130"/>
                        <a14:foregroundMark x1="88614" y1="30488" x2="90965" y2="43360"/>
                        <a14:foregroundMark x1="90965" y1="43360" x2="90718" y2="43360"/>
                        <a14:foregroundMark x1="13985" y1="31436" x2="13614" y2="75610"/>
                        <a14:foregroundMark x1="13614" y1="75610" x2="13614" y2="75610"/>
                        <a14:foregroundMark x1="47277" y1="42818" x2="34901" y2="64770"/>
                        <a14:foregroundMark x1="34901" y1="64770" x2="35149" y2="64228"/>
                        <a14:foregroundMark x1="44183" y1="41870" x2="35149" y2="55149"/>
                        <a14:foregroundMark x1="25248" y1="33469" x2="28589" y2="54201"/>
                        <a14:foregroundMark x1="29332" y1="40650" x2="34530" y2="47019"/>
                        <a14:foregroundMark x1="13861" y1="34417" x2="9158" y2="51491"/>
                        <a14:foregroundMark x1="9158" y1="51491" x2="9158" y2="76152"/>
                        <a14:foregroundMark x1="9158" y1="76152" x2="11139" y2="76558"/>
                        <a14:foregroundMark x1="9282" y1="31978" x2="7921" y2="38889"/>
                        <a14:foregroundMark x1="58540" y1="8808" x2="48267" y2="10569"/>
                        <a14:foregroundMark x1="48267" y1="10569" x2="48267" y2="10840"/>
                      </a14:backgroundRemoval>
                    </a14:imgEffect>
                  </a14:imgLayer>
                </a14:imgProps>
              </a:ext>
            </a:extLst>
          </a:blip>
          <a:srcRect t="4091" b="4021"/>
          <a:stretch/>
        </p:blipFill>
        <p:spPr>
          <a:xfrm flipH="1">
            <a:off x="6257198" y="1717469"/>
            <a:ext cx="5960873" cy="5002763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58C2BD8D-DA35-4A9F-96AE-2DA173707740}"/>
              </a:ext>
            </a:extLst>
          </p:cNvPr>
          <p:cNvSpPr txBox="1"/>
          <p:nvPr/>
        </p:nvSpPr>
        <p:spPr>
          <a:xfrm>
            <a:off x="1900030" y="442003"/>
            <a:ext cx="8391941" cy="615553"/>
          </a:xfrm>
          <a:custGeom>
            <a:avLst/>
            <a:gdLst>
              <a:gd name="connsiteX0" fmla="*/ 0 w 8391941"/>
              <a:gd name="connsiteY0" fmla="*/ 0 h 615553"/>
              <a:gd name="connsiteX1" fmla="*/ 347666 w 8391941"/>
              <a:gd name="connsiteY1" fmla="*/ 0 h 615553"/>
              <a:gd name="connsiteX2" fmla="*/ 1114929 w 8391941"/>
              <a:gd name="connsiteY2" fmla="*/ 0 h 615553"/>
              <a:gd name="connsiteX3" fmla="*/ 1882192 w 8391941"/>
              <a:gd name="connsiteY3" fmla="*/ 0 h 615553"/>
              <a:gd name="connsiteX4" fmla="*/ 2649456 w 8391941"/>
              <a:gd name="connsiteY4" fmla="*/ 0 h 615553"/>
              <a:gd name="connsiteX5" fmla="*/ 3416719 w 8391941"/>
              <a:gd name="connsiteY5" fmla="*/ 0 h 615553"/>
              <a:gd name="connsiteX6" fmla="*/ 3932224 w 8391941"/>
              <a:gd name="connsiteY6" fmla="*/ 0 h 615553"/>
              <a:gd name="connsiteX7" fmla="*/ 4615568 w 8391941"/>
              <a:gd name="connsiteY7" fmla="*/ 0 h 615553"/>
              <a:gd name="connsiteX8" fmla="*/ 5298911 w 8391941"/>
              <a:gd name="connsiteY8" fmla="*/ 0 h 615553"/>
              <a:gd name="connsiteX9" fmla="*/ 5814416 w 8391941"/>
              <a:gd name="connsiteY9" fmla="*/ 0 h 615553"/>
              <a:gd name="connsiteX10" fmla="*/ 6246002 w 8391941"/>
              <a:gd name="connsiteY10" fmla="*/ 0 h 615553"/>
              <a:gd name="connsiteX11" fmla="*/ 6593668 w 8391941"/>
              <a:gd name="connsiteY11" fmla="*/ 0 h 615553"/>
              <a:gd name="connsiteX12" fmla="*/ 7277012 w 8391941"/>
              <a:gd name="connsiteY12" fmla="*/ 0 h 615553"/>
              <a:gd name="connsiteX13" fmla="*/ 7792517 w 8391941"/>
              <a:gd name="connsiteY13" fmla="*/ 0 h 615553"/>
              <a:gd name="connsiteX14" fmla="*/ 8391941 w 8391941"/>
              <a:gd name="connsiteY14" fmla="*/ 0 h 615553"/>
              <a:gd name="connsiteX15" fmla="*/ 8391941 w 8391941"/>
              <a:gd name="connsiteY15" fmla="*/ 320088 h 615553"/>
              <a:gd name="connsiteX16" fmla="*/ 8391941 w 8391941"/>
              <a:gd name="connsiteY16" fmla="*/ 615553 h 615553"/>
              <a:gd name="connsiteX17" fmla="*/ 7708597 w 8391941"/>
              <a:gd name="connsiteY17" fmla="*/ 615553 h 615553"/>
              <a:gd name="connsiteX18" fmla="*/ 7360931 w 8391941"/>
              <a:gd name="connsiteY18" fmla="*/ 615553 h 615553"/>
              <a:gd name="connsiteX19" fmla="*/ 6845426 w 8391941"/>
              <a:gd name="connsiteY19" fmla="*/ 615553 h 615553"/>
              <a:gd name="connsiteX20" fmla="*/ 6162082 w 8391941"/>
              <a:gd name="connsiteY20" fmla="*/ 615553 h 615553"/>
              <a:gd name="connsiteX21" fmla="*/ 5394819 w 8391941"/>
              <a:gd name="connsiteY21" fmla="*/ 615553 h 615553"/>
              <a:gd name="connsiteX22" fmla="*/ 4879314 w 8391941"/>
              <a:gd name="connsiteY22" fmla="*/ 615553 h 615553"/>
              <a:gd name="connsiteX23" fmla="*/ 4447729 w 8391941"/>
              <a:gd name="connsiteY23" fmla="*/ 615553 h 615553"/>
              <a:gd name="connsiteX24" fmla="*/ 4100063 w 8391941"/>
              <a:gd name="connsiteY24" fmla="*/ 615553 h 615553"/>
              <a:gd name="connsiteX25" fmla="*/ 3752396 w 8391941"/>
              <a:gd name="connsiteY25" fmla="*/ 615553 h 615553"/>
              <a:gd name="connsiteX26" fmla="*/ 2985133 w 8391941"/>
              <a:gd name="connsiteY26" fmla="*/ 615553 h 615553"/>
              <a:gd name="connsiteX27" fmla="*/ 2553548 w 8391941"/>
              <a:gd name="connsiteY27" fmla="*/ 615553 h 615553"/>
              <a:gd name="connsiteX28" fmla="*/ 1786285 w 8391941"/>
              <a:gd name="connsiteY28" fmla="*/ 615553 h 615553"/>
              <a:gd name="connsiteX29" fmla="*/ 1019021 w 8391941"/>
              <a:gd name="connsiteY29" fmla="*/ 615553 h 615553"/>
              <a:gd name="connsiteX30" fmla="*/ 671355 w 8391941"/>
              <a:gd name="connsiteY30" fmla="*/ 615553 h 615553"/>
              <a:gd name="connsiteX31" fmla="*/ 0 w 8391941"/>
              <a:gd name="connsiteY31" fmla="*/ 615553 h 615553"/>
              <a:gd name="connsiteX32" fmla="*/ 0 w 8391941"/>
              <a:gd name="connsiteY32" fmla="*/ 320088 h 615553"/>
              <a:gd name="connsiteX33" fmla="*/ 0 w 8391941"/>
              <a:gd name="connsiteY33" fmla="*/ 0 h 615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8391941" h="615553" fill="none" extrusionOk="0">
                <a:moveTo>
                  <a:pt x="0" y="0"/>
                </a:moveTo>
                <a:cubicBezTo>
                  <a:pt x="92384" y="-5716"/>
                  <a:pt x="220115" y="6327"/>
                  <a:pt x="347666" y="0"/>
                </a:cubicBezTo>
                <a:cubicBezTo>
                  <a:pt x="475217" y="-6327"/>
                  <a:pt x="752107" y="13169"/>
                  <a:pt x="1114929" y="0"/>
                </a:cubicBezTo>
                <a:cubicBezTo>
                  <a:pt x="1477751" y="-13169"/>
                  <a:pt x="1577940" y="2329"/>
                  <a:pt x="1882192" y="0"/>
                </a:cubicBezTo>
                <a:cubicBezTo>
                  <a:pt x="2186444" y="-2329"/>
                  <a:pt x="2418701" y="88563"/>
                  <a:pt x="2649456" y="0"/>
                </a:cubicBezTo>
                <a:cubicBezTo>
                  <a:pt x="2880211" y="-88563"/>
                  <a:pt x="3101396" y="16423"/>
                  <a:pt x="3416719" y="0"/>
                </a:cubicBezTo>
                <a:cubicBezTo>
                  <a:pt x="3732042" y="-16423"/>
                  <a:pt x="3801708" y="15121"/>
                  <a:pt x="3932224" y="0"/>
                </a:cubicBezTo>
                <a:cubicBezTo>
                  <a:pt x="4062741" y="-15121"/>
                  <a:pt x="4318724" y="68864"/>
                  <a:pt x="4615568" y="0"/>
                </a:cubicBezTo>
                <a:cubicBezTo>
                  <a:pt x="4912412" y="-68864"/>
                  <a:pt x="5086154" y="10295"/>
                  <a:pt x="5298911" y="0"/>
                </a:cubicBezTo>
                <a:cubicBezTo>
                  <a:pt x="5511668" y="-10295"/>
                  <a:pt x="5557397" y="57619"/>
                  <a:pt x="5814416" y="0"/>
                </a:cubicBezTo>
                <a:cubicBezTo>
                  <a:pt x="6071436" y="-57619"/>
                  <a:pt x="6045997" y="43475"/>
                  <a:pt x="6246002" y="0"/>
                </a:cubicBezTo>
                <a:cubicBezTo>
                  <a:pt x="6446007" y="-43475"/>
                  <a:pt x="6467492" y="35760"/>
                  <a:pt x="6593668" y="0"/>
                </a:cubicBezTo>
                <a:cubicBezTo>
                  <a:pt x="6719844" y="-35760"/>
                  <a:pt x="7088958" y="42137"/>
                  <a:pt x="7277012" y="0"/>
                </a:cubicBezTo>
                <a:cubicBezTo>
                  <a:pt x="7465066" y="-42137"/>
                  <a:pt x="7659387" y="61356"/>
                  <a:pt x="7792517" y="0"/>
                </a:cubicBezTo>
                <a:cubicBezTo>
                  <a:pt x="7925648" y="-61356"/>
                  <a:pt x="8262863" y="37634"/>
                  <a:pt x="8391941" y="0"/>
                </a:cubicBezTo>
                <a:cubicBezTo>
                  <a:pt x="8422976" y="74216"/>
                  <a:pt x="8357281" y="192266"/>
                  <a:pt x="8391941" y="320088"/>
                </a:cubicBezTo>
                <a:cubicBezTo>
                  <a:pt x="8426601" y="447910"/>
                  <a:pt x="8365344" y="487986"/>
                  <a:pt x="8391941" y="615553"/>
                </a:cubicBezTo>
                <a:cubicBezTo>
                  <a:pt x="8125044" y="656374"/>
                  <a:pt x="7858882" y="566556"/>
                  <a:pt x="7708597" y="615553"/>
                </a:cubicBezTo>
                <a:cubicBezTo>
                  <a:pt x="7558312" y="664550"/>
                  <a:pt x="7512065" y="588551"/>
                  <a:pt x="7360931" y="615553"/>
                </a:cubicBezTo>
                <a:cubicBezTo>
                  <a:pt x="7209797" y="642555"/>
                  <a:pt x="6977081" y="582503"/>
                  <a:pt x="6845426" y="615553"/>
                </a:cubicBezTo>
                <a:cubicBezTo>
                  <a:pt x="6713772" y="648603"/>
                  <a:pt x="6345867" y="610524"/>
                  <a:pt x="6162082" y="615553"/>
                </a:cubicBezTo>
                <a:cubicBezTo>
                  <a:pt x="5978297" y="620582"/>
                  <a:pt x="5587019" y="556717"/>
                  <a:pt x="5394819" y="615553"/>
                </a:cubicBezTo>
                <a:cubicBezTo>
                  <a:pt x="5202619" y="674389"/>
                  <a:pt x="5031882" y="607077"/>
                  <a:pt x="4879314" y="615553"/>
                </a:cubicBezTo>
                <a:cubicBezTo>
                  <a:pt x="4726747" y="624029"/>
                  <a:pt x="4547562" y="569441"/>
                  <a:pt x="4447729" y="615553"/>
                </a:cubicBezTo>
                <a:cubicBezTo>
                  <a:pt x="4347897" y="661665"/>
                  <a:pt x="4211069" y="592175"/>
                  <a:pt x="4100063" y="615553"/>
                </a:cubicBezTo>
                <a:cubicBezTo>
                  <a:pt x="3989057" y="638931"/>
                  <a:pt x="3901752" y="611506"/>
                  <a:pt x="3752396" y="615553"/>
                </a:cubicBezTo>
                <a:cubicBezTo>
                  <a:pt x="3603040" y="619600"/>
                  <a:pt x="3187449" y="571711"/>
                  <a:pt x="2985133" y="615553"/>
                </a:cubicBezTo>
                <a:cubicBezTo>
                  <a:pt x="2782817" y="659395"/>
                  <a:pt x="2675581" y="570294"/>
                  <a:pt x="2553548" y="615553"/>
                </a:cubicBezTo>
                <a:cubicBezTo>
                  <a:pt x="2431516" y="660812"/>
                  <a:pt x="2060067" y="577395"/>
                  <a:pt x="1786285" y="615553"/>
                </a:cubicBezTo>
                <a:cubicBezTo>
                  <a:pt x="1512503" y="653711"/>
                  <a:pt x="1342572" y="545887"/>
                  <a:pt x="1019021" y="615553"/>
                </a:cubicBezTo>
                <a:cubicBezTo>
                  <a:pt x="695470" y="685219"/>
                  <a:pt x="752466" y="605360"/>
                  <a:pt x="671355" y="615553"/>
                </a:cubicBezTo>
                <a:cubicBezTo>
                  <a:pt x="590244" y="625746"/>
                  <a:pt x="137058" y="552585"/>
                  <a:pt x="0" y="615553"/>
                </a:cubicBezTo>
                <a:cubicBezTo>
                  <a:pt x="-22044" y="488277"/>
                  <a:pt x="11589" y="389414"/>
                  <a:pt x="0" y="320088"/>
                </a:cubicBezTo>
                <a:cubicBezTo>
                  <a:pt x="-11589" y="250763"/>
                  <a:pt x="22351" y="77791"/>
                  <a:pt x="0" y="0"/>
                </a:cubicBezTo>
                <a:close/>
              </a:path>
              <a:path w="8391941" h="615553" stroke="0" extrusionOk="0">
                <a:moveTo>
                  <a:pt x="0" y="0"/>
                </a:moveTo>
                <a:cubicBezTo>
                  <a:pt x="284128" y="-75794"/>
                  <a:pt x="462965" y="15052"/>
                  <a:pt x="683344" y="0"/>
                </a:cubicBezTo>
                <a:cubicBezTo>
                  <a:pt x="903723" y="-15052"/>
                  <a:pt x="1291051" y="37918"/>
                  <a:pt x="1450607" y="0"/>
                </a:cubicBezTo>
                <a:cubicBezTo>
                  <a:pt x="1610163" y="-37918"/>
                  <a:pt x="1986594" y="3031"/>
                  <a:pt x="2133951" y="0"/>
                </a:cubicBezTo>
                <a:cubicBezTo>
                  <a:pt x="2281308" y="-3031"/>
                  <a:pt x="2518441" y="12393"/>
                  <a:pt x="2649456" y="0"/>
                </a:cubicBezTo>
                <a:cubicBezTo>
                  <a:pt x="2780472" y="-12393"/>
                  <a:pt x="2851010" y="37205"/>
                  <a:pt x="2997122" y="0"/>
                </a:cubicBezTo>
                <a:cubicBezTo>
                  <a:pt x="3143234" y="-37205"/>
                  <a:pt x="3382544" y="46887"/>
                  <a:pt x="3596546" y="0"/>
                </a:cubicBezTo>
                <a:cubicBezTo>
                  <a:pt x="3810548" y="-46887"/>
                  <a:pt x="3822438" y="47364"/>
                  <a:pt x="4028132" y="0"/>
                </a:cubicBezTo>
                <a:cubicBezTo>
                  <a:pt x="4233826" y="-47364"/>
                  <a:pt x="4429078" y="13052"/>
                  <a:pt x="4543637" y="0"/>
                </a:cubicBezTo>
                <a:cubicBezTo>
                  <a:pt x="4658197" y="-13052"/>
                  <a:pt x="4782201" y="41737"/>
                  <a:pt x="4975222" y="0"/>
                </a:cubicBezTo>
                <a:cubicBezTo>
                  <a:pt x="5168244" y="-41737"/>
                  <a:pt x="5467351" y="37309"/>
                  <a:pt x="5658566" y="0"/>
                </a:cubicBezTo>
                <a:cubicBezTo>
                  <a:pt x="5849781" y="-37309"/>
                  <a:pt x="5987926" y="11990"/>
                  <a:pt x="6257990" y="0"/>
                </a:cubicBezTo>
                <a:cubicBezTo>
                  <a:pt x="6528054" y="-11990"/>
                  <a:pt x="6653191" y="33815"/>
                  <a:pt x="6773495" y="0"/>
                </a:cubicBezTo>
                <a:cubicBezTo>
                  <a:pt x="6893799" y="-33815"/>
                  <a:pt x="7273563" y="26459"/>
                  <a:pt x="7456839" y="0"/>
                </a:cubicBezTo>
                <a:cubicBezTo>
                  <a:pt x="7640115" y="-26459"/>
                  <a:pt x="8074320" y="45693"/>
                  <a:pt x="8391941" y="0"/>
                </a:cubicBezTo>
                <a:cubicBezTo>
                  <a:pt x="8417577" y="88357"/>
                  <a:pt x="8366490" y="211840"/>
                  <a:pt x="8391941" y="289310"/>
                </a:cubicBezTo>
                <a:cubicBezTo>
                  <a:pt x="8417392" y="366780"/>
                  <a:pt x="8378528" y="471531"/>
                  <a:pt x="8391941" y="615553"/>
                </a:cubicBezTo>
                <a:cubicBezTo>
                  <a:pt x="8216736" y="657695"/>
                  <a:pt x="7848787" y="576987"/>
                  <a:pt x="7708597" y="615553"/>
                </a:cubicBezTo>
                <a:cubicBezTo>
                  <a:pt x="7568407" y="654119"/>
                  <a:pt x="7392266" y="563010"/>
                  <a:pt x="7193092" y="615553"/>
                </a:cubicBezTo>
                <a:cubicBezTo>
                  <a:pt x="6993919" y="668096"/>
                  <a:pt x="6807679" y="586360"/>
                  <a:pt x="6593668" y="615553"/>
                </a:cubicBezTo>
                <a:cubicBezTo>
                  <a:pt x="6379657" y="644746"/>
                  <a:pt x="6247365" y="561932"/>
                  <a:pt x="5994244" y="615553"/>
                </a:cubicBezTo>
                <a:cubicBezTo>
                  <a:pt x="5741123" y="669174"/>
                  <a:pt x="5653968" y="576115"/>
                  <a:pt x="5562658" y="615553"/>
                </a:cubicBezTo>
                <a:cubicBezTo>
                  <a:pt x="5471348" y="654991"/>
                  <a:pt x="5304305" y="604207"/>
                  <a:pt x="5214992" y="615553"/>
                </a:cubicBezTo>
                <a:cubicBezTo>
                  <a:pt x="5125679" y="626899"/>
                  <a:pt x="4852320" y="544125"/>
                  <a:pt x="4531648" y="615553"/>
                </a:cubicBezTo>
                <a:cubicBezTo>
                  <a:pt x="4210976" y="686981"/>
                  <a:pt x="4194259" y="555487"/>
                  <a:pt x="3932224" y="615553"/>
                </a:cubicBezTo>
                <a:cubicBezTo>
                  <a:pt x="3670189" y="675619"/>
                  <a:pt x="3449327" y="614136"/>
                  <a:pt x="3248880" y="615553"/>
                </a:cubicBezTo>
                <a:cubicBezTo>
                  <a:pt x="3048433" y="616970"/>
                  <a:pt x="2849172" y="592105"/>
                  <a:pt x="2733375" y="615553"/>
                </a:cubicBezTo>
                <a:cubicBezTo>
                  <a:pt x="2617578" y="639001"/>
                  <a:pt x="2504970" y="580520"/>
                  <a:pt x="2385709" y="615553"/>
                </a:cubicBezTo>
                <a:cubicBezTo>
                  <a:pt x="2266448" y="650586"/>
                  <a:pt x="1990428" y="558882"/>
                  <a:pt x="1870204" y="615553"/>
                </a:cubicBezTo>
                <a:cubicBezTo>
                  <a:pt x="1749981" y="672224"/>
                  <a:pt x="1339579" y="610418"/>
                  <a:pt x="1186860" y="615553"/>
                </a:cubicBezTo>
                <a:cubicBezTo>
                  <a:pt x="1034141" y="620688"/>
                  <a:pt x="859742" y="605034"/>
                  <a:pt x="755275" y="615553"/>
                </a:cubicBezTo>
                <a:cubicBezTo>
                  <a:pt x="650808" y="626072"/>
                  <a:pt x="372336" y="607751"/>
                  <a:pt x="0" y="615553"/>
                </a:cubicBezTo>
                <a:cubicBezTo>
                  <a:pt x="-30616" y="513030"/>
                  <a:pt x="960" y="422324"/>
                  <a:pt x="0" y="320088"/>
                </a:cubicBezTo>
                <a:cubicBezTo>
                  <a:pt x="-960" y="217853"/>
                  <a:pt x="31692" y="101536"/>
                  <a:pt x="0" y="0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xmlns="" sd="1366043166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SG" sz="4000" b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 từ</a:t>
            </a:r>
            <a:r>
              <a:rPr lang="en-SG" sz="40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4000" b="1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 nghĩa</a:t>
            </a:r>
            <a:r>
              <a:rPr lang="en-SG" sz="40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4000" b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 </a:t>
            </a:r>
            <a:r>
              <a:rPr lang="en-SG" sz="4000" b="1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 dân</a:t>
            </a:r>
            <a:r>
              <a:rPr lang="en-SG" sz="40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4000" b="1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SG" sz="40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4000" b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</p:txBody>
      </p:sp>
      <p:pic>
        <p:nvPicPr>
          <p:cNvPr id="41" name="Picture 40">
            <a:extLst>
              <a:ext uri="{FF2B5EF4-FFF2-40B4-BE49-F238E27FC236}">
                <a16:creationId xmlns:a16="http://schemas.microsoft.com/office/drawing/2014/main" xmlns="" id="{BCF8CC24-F935-4405-80F0-96A6E6156DE3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alphaModFix/>
            <a:duotone>
              <a:srgbClr val="4FC1E9">
                <a:shade val="45000"/>
                <a:satMod val="135000"/>
              </a:srgb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78" b="89778" l="2222" r="98667">
                        <a14:foregroundMark x1="7111" y1="36889" x2="7111" y2="36889"/>
                        <a14:foregroundMark x1="91111" y1="53333" x2="92000" y2="54667"/>
                        <a14:foregroundMark x1="98667" y1="48889" x2="98667" y2="51111"/>
                        <a14:foregroundMark x1="4000" y1="66222" x2="5778" y2="65333"/>
                        <a14:foregroundMark x1="2667" y1="34667" x2="2667" y2="34667"/>
                        <a14:foregroundMark x1="2222" y1="68000" x2="2222" y2="69778"/>
                        <a14:foregroundMark x1="2222" y1="32444" x2="2222" y2="34222"/>
                      </a14:backgroundRemoval>
                    </a14:imgEffect>
                    <a14:imgEffect>
                      <a14:brightnessContrast contrast="-5000"/>
                    </a14:imgEffect>
                  </a14:imgLayer>
                </a14:imgProps>
              </a:ext>
            </a:extLst>
          </a:blip>
          <a:srcRect t="19022" b="22487"/>
          <a:stretch/>
        </p:blipFill>
        <p:spPr>
          <a:xfrm rot="1498483">
            <a:off x="2363345" y="3730872"/>
            <a:ext cx="1400961" cy="839632"/>
          </a:xfrm>
          <a:prstGeom prst="rect">
            <a:avLst/>
          </a:prstGeom>
        </p:spPr>
      </p:pic>
      <p:sp>
        <p:nvSpPr>
          <p:cNvPr id="42" name="Oval 41">
            <a:extLst>
              <a:ext uri="{FF2B5EF4-FFF2-40B4-BE49-F238E27FC236}">
                <a16:creationId xmlns:a16="http://schemas.microsoft.com/office/drawing/2014/main" xmlns="" id="{C1002047-64C4-48F0-BFC5-722C5EBFF612}"/>
              </a:ext>
            </a:extLst>
          </p:cNvPr>
          <p:cNvSpPr/>
          <p:nvPr/>
        </p:nvSpPr>
        <p:spPr>
          <a:xfrm rot="1498483">
            <a:off x="3020691" y="4050262"/>
            <a:ext cx="277354" cy="277354"/>
          </a:xfrm>
          <a:prstGeom prst="ellipse">
            <a:avLst/>
          </a:prstGeom>
          <a:solidFill>
            <a:srgbClr val="FFFF00"/>
          </a:solidFill>
          <a:ln>
            <a:noFill/>
          </a:ln>
          <a:effectLst>
            <a:glow rad="889000">
              <a:srgbClr val="FFFF00">
                <a:alpha val="82000"/>
              </a:srgbClr>
            </a:glow>
            <a:outerShdw blurRad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xmlns="" id="{7ABD90B4-6549-4E0B-BDEA-DABF4FCC47A8}"/>
              </a:ext>
            </a:extLst>
          </p:cNvPr>
          <p:cNvSpPr txBox="1"/>
          <p:nvPr/>
        </p:nvSpPr>
        <p:spPr>
          <a:xfrm rot="1498483">
            <a:off x="2805000" y="3921499"/>
            <a:ext cx="70751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nhân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>
                <a:solidFill>
                  <a:prstClr val="black">
                    <a:lumMod val="95000"/>
                    <a:lumOff val="5000"/>
                  </a:prstClr>
                </a:solidFill>
                <a:latin typeface="#9Slide07 SVNDessert Menu Scrip" panose="00000500000000000000" pitchFamily="2" charset="0"/>
              </a:rPr>
              <a:t>dân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xmlns="" id="{3573E5D2-75A5-458F-8BD7-E34FA8AB747B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duotone>
              <a:srgbClr val="48CFAD">
                <a:shade val="45000"/>
                <a:satMod val="135000"/>
              </a:srgb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28889" b="72000" l="1778" r="96444">
                        <a14:foregroundMark x1="3556" y1="64444" x2="7111" y2="55556"/>
                        <a14:foregroundMark x1="1778" y1="35111" x2="3556" y2="37778"/>
                        <a14:foregroundMark x1="57333" y1="70667" x2="61333" y2="72444"/>
                        <a14:foregroundMark x1="1778" y1="68000" x2="9778" y2="63556"/>
                        <a14:foregroundMark x1="91111" y1="48000" x2="92444" y2="56000"/>
                        <a14:foregroundMark x1="51556" y1="30667" x2="61778" y2="29778"/>
                        <a14:foregroundMark x1="96444" y1="48000" x2="95556" y2="52889"/>
                        <a14:foregroundMark x1="54667" y1="29333" x2="64000" y2="29778"/>
                      </a14:backgroundRemoval>
                    </a14:imgEffect>
                  </a14:imgLayer>
                </a14:imgProps>
              </a:ext>
            </a:extLst>
          </a:blip>
          <a:srcRect t="23921" b="24889"/>
          <a:stretch/>
        </p:blipFill>
        <p:spPr>
          <a:xfrm rot="16626856">
            <a:off x="3065862" y="4856753"/>
            <a:ext cx="1331731" cy="751105"/>
          </a:xfrm>
          <a:prstGeom prst="rect">
            <a:avLst/>
          </a:prstGeom>
        </p:spPr>
      </p:pic>
      <p:sp>
        <p:nvSpPr>
          <p:cNvPr id="45" name="Oval 44">
            <a:extLst>
              <a:ext uri="{FF2B5EF4-FFF2-40B4-BE49-F238E27FC236}">
                <a16:creationId xmlns:a16="http://schemas.microsoft.com/office/drawing/2014/main" xmlns="" id="{6E2FB4D9-CE09-4AB9-8502-C27B15D51409}"/>
              </a:ext>
            </a:extLst>
          </p:cNvPr>
          <p:cNvSpPr/>
          <p:nvPr/>
        </p:nvSpPr>
        <p:spPr>
          <a:xfrm rot="16833574">
            <a:off x="3623780" y="4999751"/>
            <a:ext cx="251235" cy="251235"/>
          </a:xfrm>
          <a:prstGeom prst="ellipse">
            <a:avLst/>
          </a:prstGeom>
          <a:solidFill>
            <a:srgbClr val="FFFF00"/>
          </a:solidFill>
          <a:ln>
            <a:noFill/>
          </a:ln>
          <a:effectLst>
            <a:glow rad="889000">
              <a:srgbClr val="FFFF00">
                <a:alpha val="82000"/>
              </a:srgbClr>
            </a:glow>
            <a:outerShdw blurRad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44F85F6D-7C4F-495A-8AD3-5F05BD61BC4A}"/>
              </a:ext>
            </a:extLst>
          </p:cNvPr>
          <p:cNvSpPr txBox="1"/>
          <p:nvPr/>
        </p:nvSpPr>
        <p:spPr>
          <a:xfrm>
            <a:off x="3018358" y="4823391"/>
            <a:ext cx="148112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dân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>
                <a:solidFill>
                  <a:prstClr val="black">
                    <a:lumMod val="95000"/>
                    <a:lumOff val="5000"/>
                  </a:prstClr>
                </a:solidFill>
                <a:latin typeface="#9Slide07 SVNDessert Menu Scrip" panose="00000500000000000000" pitchFamily="2" charset="0"/>
              </a:rPr>
              <a:t>chúng</a:t>
            </a:r>
            <a:endParaRPr kumimoji="0" lang="en-US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pic>
        <p:nvPicPr>
          <p:cNvPr id="47" name="Picture 46">
            <a:extLst>
              <a:ext uri="{FF2B5EF4-FFF2-40B4-BE49-F238E27FC236}">
                <a16:creationId xmlns:a16="http://schemas.microsoft.com/office/drawing/2014/main" xmlns="" id="{86AD84EF-8BC7-4CC6-B446-A1CA46CBA147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duotone>
              <a:srgbClr val="ED5565">
                <a:shade val="45000"/>
                <a:satMod val="135000"/>
              </a:srgb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9778" b="89778" l="889" r="98667">
                        <a14:foregroundMark x1="3556" y1="36889" x2="8889" y2="52444"/>
                        <a14:foregroundMark x1="889" y1="67111" x2="7111" y2="61333"/>
                        <a14:foregroundMark x1="93333" y1="47556" x2="98222" y2="57333"/>
                        <a14:foregroundMark x1="96444" y1="52000" x2="98667" y2="46667"/>
                      </a14:backgroundRemoval>
                    </a14:imgEffect>
                  </a14:imgLayer>
                </a14:imgProps>
              </a:ext>
            </a:extLst>
          </a:blip>
          <a:srcRect t="23139" b="23527"/>
          <a:stretch/>
        </p:blipFill>
        <p:spPr>
          <a:xfrm rot="19668348" flipH="1">
            <a:off x="3825175" y="3758408"/>
            <a:ext cx="1124054" cy="599497"/>
          </a:xfrm>
          <a:prstGeom prst="rect">
            <a:avLst/>
          </a:prstGeom>
        </p:spPr>
      </p:pic>
      <p:sp>
        <p:nvSpPr>
          <p:cNvPr id="48" name="Oval 47">
            <a:extLst>
              <a:ext uri="{FF2B5EF4-FFF2-40B4-BE49-F238E27FC236}">
                <a16:creationId xmlns:a16="http://schemas.microsoft.com/office/drawing/2014/main" xmlns="" id="{EC7133D3-C740-4A5A-B1BA-1F1CA1C04E0C}"/>
              </a:ext>
            </a:extLst>
          </p:cNvPr>
          <p:cNvSpPr/>
          <p:nvPr/>
        </p:nvSpPr>
        <p:spPr>
          <a:xfrm rot="19668348">
            <a:off x="4274248" y="3979474"/>
            <a:ext cx="217038" cy="232729"/>
          </a:xfrm>
          <a:prstGeom prst="ellipse">
            <a:avLst/>
          </a:prstGeom>
          <a:solidFill>
            <a:srgbClr val="FFFF00"/>
          </a:solidFill>
          <a:ln>
            <a:noFill/>
          </a:ln>
          <a:effectLst>
            <a:glow rad="889000">
              <a:srgbClr val="FFFF00">
                <a:alpha val="82000"/>
              </a:srgbClr>
            </a:glow>
            <a:outerShdw blurRad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4E841ADA-D56C-4E87-A5B9-5F8D1F15B42A}"/>
              </a:ext>
            </a:extLst>
          </p:cNvPr>
          <p:cNvSpPr txBox="1"/>
          <p:nvPr/>
        </p:nvSpPr>
        <p:spPr>
          <a:xfrm rot="19668348">
            <a:off x="3851188" y="3855166"/>
            <a:ext cx="106676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dân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xmlns="" id="{067C5A92-2EE2-4C95-B67C-FD70CA469400}"/>
              </a:ext>
            </a:extLst>
          </p:cNvPr>
          <p:cNvGrpSpPr/>
          <p:nvPr/>
        </p:nvGrpSpPr>
        <p:grpSpPr>
          <a:xfrm>
            <a:off x="12368893" y="2273370"/>
            <a:ext cx="1940609" cy="1037467"/>
            <a:chOff x="232593" y="2162933"/>
            <a:chExt cx="1940609" cy="1037467"/>
          </a:xfrm>
        </p:grpSpPr>
        <p:pic>
          <p:nvPicPr>
            <p:cNvPr id="59" name="Picture 58">
              <a:extLst>
                <a:ext uri="{FF2B5EF4-FFF2-40B4-BE49-F238E27FC236}">
                  <a16:creationId xmlns:a16="http://schemas.microsoft.com/office/drawing/2014/main" xmlns="" id="{DB0F7CD1-AE33-4E51-AD4F-F08B11A29FC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3">
              <a:duotone>
                <a:srgbClr val="FFBD45">
                  <a:shade val="45000"/>
                  <a:satMod val="135000"/>
                </a:srgb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6667" b="71556" l="2667" r="99111">
                          <a14:foregroundMark x1="11111" y1="55111" x2="68889" y2="45778"/>
                          <a14:foregroundMark x1="68889" y1="45778" x2="69333" y2="45778"/>
                          <a14:foregroundMark x1="3111" y1="34667" x2="10667" y2="42222"/>
                          <a14:foregroundMark x1="2667" y1="66667" x2="8889" y2="64444"/>
                          <a14:foregroundMark x1="58222" y1="70667" x2="67111" y2="71556"/>
                          <a14:foregroundMark x1="92000" y1="50222" x2="89778" y2="62222"/>
                          <a14:foregroundMark x1="96444" y1="50222" x2="99111" y2="54667"/>
                        </a14:backgroundRemoval>
                      </a14:imgEffect>
                    </a14:imgLayer>
                  </a14:imgProps>
                </a:ext>
              </a:extLst>
            </a:blip>
            <a:srcRect t="22160" b="26651"/>
            <a:stretch/>
          </p:blipFill>
          <p:spPr>
            <a:xfrm>
              <a:off x="232593" y="2162933"/>
              <a:ext cx="1940609" cy="993391"/>
            </a:xfrm>
            <a:prstGeom prst="rect">
              <a:avLst/>
            </a:prstGeom>
          </p:spPr>
        </p:pic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xmlns="" id="{1A18F643-79D2-4E01-BC72-841FD85499BC}"/>
                </a:ext>
              </a:extLst>
            </p:cNvPr>
            <p:cNvSpPr txBox="1"/>
            <p:nvPr/>
          </p:nvSpPr>
          <p:spPr>
            <a:xfrm>
              <a:off x="815670" y="2246293"/>
              <a:ext cx="1022522" cy="95410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đồng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bào</a:t>
              </a: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xmlns="" id="{ADE274BC-3F85-4F3F-917D-071A31F1BC18}"/>
              </a:ext>
            </a:extLst>
          </p:cNvPr>
          <p:cNvGrpSpPr/>
          <p:nvPr/>
        </p:nvGrpSpPr>
        <p:grpSpPr>
          <a:xfrm>
            <a:off x="-1990858" y="3212635"/>
            <a:ext cx="1861509" cy="980921"/>
            <a:chOff x="6282942" y="940101"/>
            <a:chExt cx="1861509" cy="980921"/>
          </a:xfrm>
        </p:grpSpPr>
        <p:pic>
          <p:nvPicPr>
            <p:cNvPr id="62" name="Picture 61">
              <a:extLst>
                <a:ext uri="{FF2B5EF4-FFF2-40B4-BE49-F238E27FC236}">
                  <a16:creationId xmlns:a16="http://schemas.microsoft.com/office/drawing/2014/main" xmlns="" id="{6D2D626C-D75F-4E27-9693-7F4EA753DD1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9778" b="89778" l="889" r="98667">
                          <a14:foregroundMark x1="3556" y1="36889" x2="8889" y2="52444"/>
                          <a14:foregroundMark x1="889" y1="67111" x2="7111" y2="61333"/>
                          <a14:foregroundMark x1="93333" y1="47556" x2="98222" y2="57333"/>
                          <a14:foregroundMark x1="96444" y1="52000" x2="98667" y2="46667"/>
                        </a14:backgroundRemoval>
                      </a14:imgEffect>
                    </a14:imgLayer>
                  </a14:imgProps>
                </a:ext>
              </a:extLst>
            </a:blip>
            <a:srcRect t="23139" b="23527"/>
            <a:stretch/>
          </p:blipFill>
          <p:spPr>
            <a:xfrm flipH="1">
              <a:off x="6282942" y="940101"/>
              <a:ext cx="1861509" cy="980921"/>
            </a:xfrm>
            <a:prstGeom prst="rect">
              <a:avLst/>
            </a:prstGeom>
          </p:spPr>
        </p:pic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xmlns="" id="{960B56CC-C1D0-4429-8E40-503CC7556A42}"/>
                </a:ext>
              </a:extLst>
            </p:cNvPr>
            <p:cNvSpPr txBox="1"/>
            <p:nvPr/>
          </p:nvSpPr>
          <p:spPr>
            <a:xfrm>
              <a:off x="6407731" y="980573"/>
              <a:ext cx="1297164" cy="89997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dân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>
                  <a:solidFill>
                    <a:prstClr val="black">
                      <a:lumMod val="95000"/>
                      <a:lumOff val="5000"/>
                    </a:prstClr>
                  </a:solidFill>
                  <a:latin typeface="#9Slide07 SVNDessert Menu Scrip" panose="00000500000000000000" pitchFamily="2" charset="0"/>
                </a:rPr>
                <a:t>tộc</a:t>
              </a: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xmlns="" id="{96A825C7-16F1-4AE2-BD48-ACAFE658BB4C}"/>
              </a:ext>
            </a:extLst>
          </p:cNvPr>
          <p:cNvGrpSpPr/>
          <p:nvPr/>
        </p:nvGrpSpPr>
        <p:grpSpPr>
          <a:xfrm>
            <a:off x="-2144538" y="4091471"/>
            <a:ext cx="1863867" cy="1015242"/>
            <a:chOff x="6280584" y="3809712"/>
            <a:chExt cx="1863867" cy="101524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xmlns="" id="{1E587831-63CC-43E1-9240-B3433C35E00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3">
              <a:duotone>
                <a:srgbClr val="FFBD45">
                  <a:shade val="45000"/>
                  <a:satMod val="135000"/>
                </a:srgb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6667" b="71556" l="2667" r="99111">
                          <a14:foregroundMark x1="11111" y1="55111" x2="68889" y2="45778"/>
                          <a14:foregroundMark x1="68889" y1="45778" x2="69333" y2="45778"/>
                          <a14:foregroundMark x1="3111" y1="34667" x2="10667" y2="42222"/>
                          <a14:foregroundMark x1="2667" y1="66667" x2="8889" y2="64444"/>
                          <a14:foregroundMark x1="58222" y1="70667" x2="67111" y2="71556"/>
                          <a14:foregroundMark x1="92000" y1="50222" x2="89778" y2="62222"/>
                          <a14:foregroundMark x1="96444" y1="50222" x2="99111" y2="54667"/>
                        </a14:backgroundRemoval>
                      </a14:imgEffect>
                    </a14:imgLayer>
                  </a14:imgProps>
                </a:ext>
              </a:extLst>
            </a:blip>
            <a:srcRect t="22160" b="26651"/>
            <a:stretch/>
          </p:blipFill>
          <p:spPr>
            <a:xfrm flipH="1">
              <a:off x="6280584" y="3809712"/>
              <a:ext cx="1863867" cy="954107"/>
            </a:xfrm>
            <a:prstGeom prst="rect">
              <a:avLst/>
            </a:prstGeom>
          </p:spPr>
        </p:pic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xmlns="" id="{DBF76BB0-904F-4425-A8E8-08155B1035DD}"/>
                </a:ext>
              </a:extLst>
            </p:cNvPr>
            <p:cNvSpPr txBox="1"/>
            <p:nvPr/>
          </p:nvSpPr>
          <p:spPr>
            <a:xfrm>
              <a:off x="6398268" y="3870847"/>
              <a:ext cx="1358722" cy="95410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nông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>
                  <a:solidFill>
                    <a:prstClr val="black">
                      <a:lumMod val="95000"/>
                      <a:lumOff val="5000"/>
                    </a:prstClr>
                  </a:solidFill>
                  <a:latin typeface="#9Slide07 SVNDessert Menu Scrip" panose="00000500000000000000" pitchFamily="2" charset="0"/>
                </a:rPr>
                <a:t>dân</a:t>
              </a: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xmlns="" id="{FFB435F1-71B1-42FC-9600-72B612B22D51}"/>
              </a:ext>
            </a:extLst>
          </p:cNvPr>
          <p:cNvGrpSpPr/>
          <p:nvPr/>
        </p:nvGrpSpPr>
        <p:grpSpPr>
          <a:xfrm>
            <a:off x="-2083086" y="3491118"/>
            <a:ext cx="1862604" cy="1324285"/>
            <a:chOff x="6366996" y="5222493"/>
            <a:chExt cx="1862604" cy="1324285"/>
          </a:xfrm>
        </p:grpSpPr>
        <p:pic>
          <p:nvPicPr>
            <p:cNvPr id="68" name="Picture 67">
              <a:extLst>
                <a:ext uri="{FF2B5EF4-FFF2-40B4-BE49-F238E27FC236}">
                  <a16:creationId xmlns:a16="http://schemas.microsoft.com/office/drawing/2014/main" xmlns="" id="{87A23519-E013-42AE-8843-D93097181B0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alphaModFix/>
              <a:duotone>
                <a:srgbClr val="4FC1E9">
                  <a:shade val="45000"/>
                  <a:satMod val="135000"/>
                </a:srgb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9778" b="89778" l="2222" r="98667">
                          <a14:foregroundMark x1="7111" y1="36889" x2="7111" y2="36889"/>
                          <a14:foregroundMark x1="91111" y1="53333" x2="92000" y2="54667"/>
                          <a14:foregroundMark x1="98667" y1="48889" x2="98667" y2="51111"/>
                          <a14:foregroundMark x1="4000" y1="66222" x2="5778" y2="65333"/>
                          <a14:foregroundMark x1="2667" y1="34667" x2="2667" y2="34667"/>
                          <a14:foregroundMark x1="2222" y1="68000" x2="2222" y2="69778"/>
                          <a14:foregroundMark x1="2222" y1="32444" x2="2222" y2="34222"/>
                        </a14:backgroundRemoval>
                      </a14:imgEffect>
                      <a14:imgEffect>
                        <a14:brightnessContrast contrast="-5000"/>
                      </a14:imgEffect>
                    </a14:imgLayer>
                  </a14:imgProps>
                </a:ext>
              </a:extLst>
            </a:blip>
            <a:srcRect t="19022" b="22487"/>
            <a:stretch/>
          </p:blipFill>
          <p:spPr>
            <a:xfrm flipH="1">
              <a:off x="6366996" y="5222493"/>
              <a:ext cx="1862604" cy="1324285"/>
            </a:xfrm>
            <a:prstGeom prst="rect">
              <a:avLst/>
            </a:prstGeom>
          </p:spPr>
        </p:pic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xmlns="" id="{3982FC14-701E-41A6-BBB6-FA385C705C4C}"/>
                </a:ext>
              </a:extLst>
            </p:cNvPr>
            <p:cNvSpPr txBox="1"/>
            <p:nvPr/>
          </p:nvSpPr>
          <p:spPr>
            <a:xfrm>
              <a:off x="6422919" y="5370655"/>
              <a:ext cx="1358722" cy="95127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công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>
                  <a:solidFill>
                    <a:prstClr val="black">
                      <a:lumMod val="95000"/>
                      <a:lumOff val="5000"/>
                    </a:prstClr>
                  </a:solidFill>
                  <a:latin typeface="#9Slide07 SVNDessert Menu Scrip" panose="00000500000000000000" pitchFamily="2" charset="0"/>
                </a:rPr>
                <a:t>chúng</a:t>
              </a: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pic>
        <p:nvPicPr>
          <p:cNvPr id="70" name="Picture 69">
            <a:extLst>
              <a:ext uri="{FF2B5EF4-FFF2-40B4-BE49-F238E27FC236}">
                <a16:creationId xmlns:a16="http://schemas.microsoft.com/office/drawing/2014/main" xmlns="" id="{D4347CB6-1BE8-443C-B678-0A268AC5728A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64063" b="95739" l="0" r="66921">
                        <a14:foregroundMark x1="62917" y1="92898" x2="56911" y2="92614"/>
                        <a14:foregroundMark x1="56911" y1="92614" x2="51764" y2="93324"/>
                        <a14:foregroundMark x1="67016" y1="94886" x2="61201" y2="92898"/>
                        <a14:foregroundMark x1="44250" y1="90933" x2="23165" y2="86506"/>
                        <a14:foregroundMark x1="47363" y1="91586" x2="44251" y2="90933"/>
                        <a14:foregroundMark x1="50906" y1="92330" x2="50402" y2="92224"/>
                        <a14:foregroundMark x1="39276" y1="92045" x2="21068" y2="88920"/>
                        <a14:foregroundMark x1="21068" y1="88920" x2="20400" y2="88068"/>
                        <a14:foregroundMark x1="21640" y1="92045" x2="12679" y2="84233"/>
                        <a14:foregroundMark x1="45663" y1="93182" x2="38036" y2="93892"/>
                        <a14:foregroundMark x1="38036" y1="93892" x2="27359" y2="92330"/>
                        <a14:foregroundMark x1="49857" y1="95028" x2="39657" y2="95597"/>
                        <a14:foregroundMark x1="65110" y1="95455" x2="53670" y2="93466"/>
                        <a14:foregroundMark x1="32698" y1="94318" x2="15157" y2="90199"/>
                        <a14:foregroundMark x1="40038" y1="95313" x2="35176" y2="95313"/>
                        <a14:foregroundMark x1="35176" y1="95313" x2="29933" y2="94886"/>
                        <a14:foregroundMark x1="29933" y1="94886" x2="29838" y2="94886"/>
                        <a14:foregroundMark x1="37560" y1="94602" x2="14204" y2="89773"/>
                        <a14:foregroundMark x1="19638" y1="95028" x2="9724" y2="85938"/>
                        <a14:foregroundMark x1="9724" y1="85938" x2="9628" y2="85511"/>
                        <a14:foregroundMark x1="24404" y1="84091" x2="18875" y2="87074"/>
                        <a14:foregroundMark x1="27455" y1="84375" x2="27455" y2="84517"/>
                        <a14:foregroundMark x1="14681" y1="76989" x2="13918" y2="87926"/>
                        <a14:foregroundMark x1="21258" y1="86790" x2="12011" y2="68892"/>
                        <a14:foregroundMark x1="12011" y1="68892" x2="11439" y2="68466"/>
                        <a14:foregroundMark x1="12393" y1="69034" x2="4671" y2="66477"/>
                        <a14:foregroundMark x1="4385" y1="75000" x2="4957" y2="92045"/>
                        <a14:foregroundMark x1="6578" y1="69744" x2="6196" y2="80824"/>
                        <a14:foregroundMark x1="2765" y1="70597" x2="858" y2="79261"/>
                        <a14:foregroundMark x1="14681" y1="92756" x2="1811" y2="89347"/>
                        <a14:foregroundMark x1="10486" y1="93466" x2="4290" y2="92045"/>
                        <a14:foregroundMark x1="16778" y1="93892" x2="12774" y2="94176"/>
                        <a14:foregroundMark x1="12774" y1="94176" x2="10105" y2="94034"/>
                        <a14:foregroundMark x1="28789" y1="94886" x2="19542" y2="92045"/>
                        <a14:foregroundMark x1="28408" y1="95739" x2="21068" y2="94744"/>
                        <a14:foregroundMark x1="18494" y1="93750" x2="11630" y2="94602"/>
                        <a14:foregroundMark x1="11630" y1="94602" x2="11439" y2="94460"/>
                        <a14:foregroundMark x1="18208" y1="95170" x2="11725" y2="93750"/>
                        <a14:foregroundMark x1="8675" y1="94318" x2="0" y2="93040"/>
                        <a14:foregroundMark x1="953" y1="91761" x2="286" y2="93608"/>
                        <a14:foregroundMark x1="1811" y1="95028" x2="12107" y2="94886"/>
                        <a14:foregroundMark x1="45186" y1="83665" x2="44975" y2="85158"/>
                        <a14:foregroundMark x1="45281" y1="79688" x2="45091" y2="80256"/>
                        <a14:foregroundMark x1="43184" y1="85938" x2="42517" y2="86080"/>
                        <a14:foregroundMark x1="45568" y1="81108" x2="45377" y2="81534"/>
                        <a14:foregroundMark x1="45758" y1="80682" x2="45568" y2="81108"/>
                        <a14:foregroundMark x1="43089" y1="85795" x2="42898" y2="85369"/>
                        <a14:foregroundMark x1="42898" y1="85369" x2="42040" y2="85369"/>
                        <a14:foregroundMark x1="45281" y1="79688" x2="44995" y2="80540"/>
                        <a14:foregroundMark x1="15062" y1="68608" x2="11535" y2="67188"/>
                        <a14:foregroundMark x1="13537" y1="67614" x2="7912" y2="64063"/>
                        <a14:foregroundMark x1="7912" y1="64063" x2="2765" y2="64205"/>
                        <a14:foregroundMark x1="5624" y1="65341" x2="381" y2="65341"/>
                        <a14:foregroundMark x1="37178" y1="88210" x2="32031" y2="86506"/>
                        <a14:foregroundMark x1="32031" y1="86506" x2="31935" y2="86364"/>
                        <a14:foregroundMark x1="44423" y1="88920" x2="43851" y2="90199"/>
                        <a14:foregroundMark x1="45567" y1="86648" x2="45567" y2="87074"/>
                        <a14:foregroundMark x1="45758" y1="88210" x2="45758" y2="88210"/>
                        <a14:foregroundMark x1="45281" y1="87926" x2="45281" y2="89063"/>
                        <a14:foregroundMark x1="46139" y1="89205" x2="45853" y2="88068"/>
                        <a14:foregroundMark x1="45472" y1="80540" x2="45377" y2="80114"/>
                        <a14:foregroundMark x1="39276" y1="87358" x2="35272" y2="86932"/>
                        <a14:foregroundMark x1="60248" y1="89063" x2="57102" y2="89489"/>
                        <a14:backgroundMark x1="49476" y1="86222" x2="47797" y2="82647"/>
                        <a14:backgroundMark x1="41329" y1="83552" x2="29075" y2="76705"/>
                        <a14:backgroundMark x1="54051" y1="87074" x2="51192" y2="86506"/>
                        <a14:backgroundMark x1="54623" y1="73153" x2="49094" y2="78267"/>
                        <a14:backgroundMark x1="51764" y1="87926" x2="50048" y2="88210"/>
                        <a14:backgroundMark x1="55195" y1="87216" x2="53289" y2="88352"/>
                        <a14:backgroundMark x1="49571" y1="89915" x2="45812" y2="88210"/>
                        <a14:backgroundMark x1="43184" y1="87642" x2="43184" y2="87642"/>
                        <a14:backgroundMark x1="45949" y1="81108" x2="45949" y2="81108"/>
                        <a14:backgroundMark x1="45663" y1="80682" x2="45663" y2="80682"/>
                        <a14:backgroundMark x1="46044" y1="81392" x2="46044" y2="81392"/>
                      </a14:backgroundRemoval>
                    </a14:imgEffect>
                  </a14:imgLayer>
                </a14:imgProps>
              </a:ext>
            </a:extLst>
          </a:blip>
          <a:srcRect t="61324" r="26875" b="4993"/>
          <a:stretch/>
        </p:blipFill>
        <p:spPr>
          <a:xfrm flipH="1">
            <a:off x="3276600" y="4419600"/>
            <a:ext cx="8915400" cy="2438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729958"/>
      </p:ext>
    </p:extLst>
  </p:cSld>
  <p:clrMapOvr>
    <a:masterClrMapping/>
  </p:clrMapOvr>
  <p:transition spd="slow">
    <p:fade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9EE7DF3F-AE06-4706-B8C9-83703CD9A7E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273" b="4993"/>
          <a:stretch/>
        </p:blipFill>
        <p:spPr>
          <a:xfrm flipH="1"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7F3E161B-5075-4C3B-A341-A2FF0BDD4FD2}"/>
              </a:ext>
            </a:extLst>
          </p:cNvPr>
          <p:cNvSpPr/>
          <p:nvPr/>
        </p:nvSpPr>
        <p:spPr>
          <a:xfrm>
            <a:off x="176892" y="152400"/>
            <a:ext cx="11838214" cy="6553200"/>
          </a:xfrm>
          <a:prstGeom prst="roundRect">
            <a:avLst>
              <a:gd name="adj" fmla="val 6852"/>
            </a:avLst>
          </a:prstGeom>
          <a:solidFill>
            <a:schemeClr val="tx1"/>
          </a:solidFill>
          <a:ln>
            <a:noFill/>
          </a:ln>
          <a:effectLst>
            <a:outerShdw blurRad="50800" dist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7" name="Picture 36">
            <a:extLst>
              <a:ext uri="{FF2B5EF4-FFF2-40B4-BE49-F238E27FC236}">
                <a16:creationId xmlns:a16="http://schemas.microsoft.com/office/drawing/2014/main" xmlns="" id="{3A9E8617-B6DE-4BCB-8B92-D3956389F3A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888" r="39426" b="57653"/>
          <a:stretch/>
        </p:blipFill>
        <p:spPr>
          <a:xfrm flipH="1">
            <a:off x="651966" y="152400"/>
            <a:ext cx="2066844" cy="17852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F5BCCBAB-7781-451C-908C-3A6A319A3CF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29859"/>
          <a:stretch/>
        </p:blipFill>
        <p:spPr>
          <a:xfrm>
            <a:off x="7622752" y="411947"/>
            <a:ext cx="4233795" cy="197974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5C8C0120-F284-495C-B26E-0C5489AB8FC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23034" y="2786348"/>
            <a:ext cx="5858913" cy="390594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B4571B19-EC42-4471-9BFB-D7091E8EC25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3712" t="18715" r="13021"/>
          <a:stretch/>
        </p:blipFill>
        <p:spPr>
          <a:xfrm>
            <a:off x="5022519" y="221559"/>
            <a:ext cx="3628182" cy="2683451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58C2BD8D-DA35-4A9F-96AE-2DA173707740}"/>
              </a:ext>
            </a:extLst>
          </p:cNvPr>
          <p:cNvSpPr txBox="1"/>
          <p:nvPr/>
        </p:nvSpPr>
        <p:spPr>
          <a:xfrm>
            <a:off x="414129" y="-1209932"/>
            <a:ext cx="11363741" cy="1103867"/>
          </a:xfrm>
          <a:custGeom>
            <a:avLst/>
            <a:gdLst>
              <a:gd name="connsiteX0" fmla="*/ 0 w 11363741"/>
              <a:gd name="connsiteY0" fmla="*/ 0 h 1103867"/>
              <a:gd name="connsiteX1" fmla="*/ 257179 w 11363741"/>
              <a:gd name="connsiteY1" fmla="*/ 0 h 1103867"/>
              <a:gd name="connsiteX2" fmla="*/ 968908 w 11363741"/>
              <a:gd name="connsiteY2" fmla="*/ 0 h 1103867"/>
              <a:gd name="connsiteX3" fmla="*/ 1794275 w 11363741"/>
              <a:gd name="connsiteY3" fmla="*/ 0 h 1103867"/>
              <a:gd name="connsiteX4" fmla="*/ 2278729 w 11363741"/>
              <a:gd name="connsiteY4" fmla="*/ 0 h 1103867"/>
              <a:gd name="connsiteX5" fmla="*/ 2990458 w 11363741"/>
              <a:gd name="connsiteY5" fmla="*/ 0 h 1103867"/>
              <a:gd name="connsiteX6" fmla="*/ 3474912 w 11363741"/>
              <a:gd name="connsiteY6" fmla="*/ 0 h 1103867"/>
              <a:gd name="connsiteX7" fmla="*/ 3959367 w 11363741"/>
              <a:gd name="connsiteY7" fmla="*/ 0 h 1103867"/>
              <a:gd name="connsiteX8" fmla="*/ 4216546 w 11363741"/>
              <a:gd name="connsiteY8" fmla="*/ 0 h 1103867"/>
              <a:gd name="connsiteX9" fmla="*/ 4473725 w 11363741"/>
              <a:gd name="connsiteY9" fmla="*/ 0 h 1103867"/>
              <a:gd name="connsiteX10" fmla="*/ 4844542 w 11363741"/>
              <a:gd name="connsiteY10" fmla="*/ 0 h 1103867"/>
              <a:gd name="connsiteX11" fmla="*/ 5669909 w 11363741"/>
              <a:gd name="connsiteY11" fmla="*/ 0 h 1103867"/>
              <a:gd name="connsiteX12" fmla="*/ 6495275 w 11363741"/>
              <a:gd name="connsiteY12" fmla="*/ 0 h 1103867"/>
              <a:gd name="connsiteX13" fmla="*/ 6752455 w 11363741"/>
              <a:gd name="connsiteY13" fmla="*/ 0 h 1103867"/>
              <a:gd name="connsiteX14" fmla="*/ 7577821 w 11363741"/>
              <a:gd name="connsiteY14" fmla="*/ 0 h 1103867"/>
              <a:gd name="connsiteX15" fmla="*/ 8289550 w 11363741"/>
              <a:gd name="connsiteY15" fmla="*/ 0 h 1103867"/>
              <a:gd name="connsiteX16" fmla="*/ 8660367 w 11363741"/>
              <a:gd name="connsiteY16" fmla="*/ 0 h 1103867"/>
              <a:gd name="connsiteX17" fmla="*/ 9144821 w 11363741"/>
              <a:gd name="connsiteY17" fmla="*/ 0 h 1103867"/>
              <a:gd name="connsiteX18" fmla="*/ 9970187 w 11363741"/>
              <a:gd name="connsiteY18" fmla="*/ 0 h 1103867"/>
              <a:gd name="connsiteX19" fmla="*/ 10341004 w 11363741"/>
              <a:gd name="connsiteY19" fmla="*/ 0 h 1103867"/>
              <a:gd name="connsiteX20" fmla="*/ 10825459 w 11363741"/>
              <a:gd name="connsiteY20" fmla="*/ 0 h 1103867"/>
              <a:gd name="connsiteX21" fmla="*/ 11363741 w 11363741"/>
              <a:gd name="connsiteY21" fmla="*/ 0 h 1103867"/>
              <a:gd name="connsiteX22" fmla="*/ 11363741 w 11363741"/>
              <a:gd name="connsiteY22" fmla="*/ 562972 h 1103867"/>
              <a:gd name="connsiteX23" fmla="*/ 11363741 w 11363741"/>
              <a:gd name="connsiteY23" fmla="*/ 1103867 h 1103867"/>
              <a:gd name="connsiteX24" fmla="*/ 10538375 w 11363741"/>
              <a:gd name="connsiteY24" fmla="*/ 1103867 h 1103867"/>
              <a:gd name="connsiteX25" fmla="*/ 9713008 w 11363741"/>
              <a:gd name="connsiteY25" fmla="*/ 1103867 h 1103867"/>
              <a:gd name="connsiteX26" fmla="*/ 9001279 w 11363741"/>
              <a:gd name="connsiteY26" fmla="*/ 1103867 h 1103867"/>
              <a:gd name="connsiteX27" fmla="*/ 8630462 w 11363741"/>
              <a:gd name="connsiteY27" fmla="*/ 1103867 h 1103867"/>
              <a:gd name="connsiteX28" fmla="*/ 8373283 w 11363741"/>
              <a:gd name="connsiteY28" fmla="*/ 1103867 h 1103867"/>
              <a:gd name="connsiteX29" fmla="*/ 7775191 w 11363741"/>
              <a:gd name="connsiteY29" fmla="*/ 1103867 h 1103867"/>
              <a:gd name="connsiteX30" fmla="*/ 7290737 w 11363741"/>
              <a:gd name="connsiteY30" fmla="*/ 1103867 h 1103867"/>
              <a:gd name="connsiteX31" fmla="*/ 6692645 w 11363741"/>
              <a:gd name="connsiteY31" fmla="*/ 1103867 h 1103867"/>
              <a:gd name="connsiteX32" fmla="*/ 5980916 w 11363741"/>
              <a:gd name="connsiteY32" fmla="*/ 1103867 h 1103867"/>
              <a:gd name="connsiteX33" fmla="*/ 5496462 w 11363741"/>
              <a:gd name="connsiteY33" fmla="*/ 1103867 h 1103867"/>
              <a:gd name="connsiteX34" fmla="*/ 5012008 w 11363741"/>
              <a:gd name="connsiteY34" fmla="*/ 1103867 h 1103867"/>
              <a:gd name="connsiteX35" fmla="*/ 4300279 w 11363741"/>
              <a:gd name="connsiteY35" fmla="*/ 1103867 h 1103867"/>
              <a:gd name="connsiteX36" fmla="*/ 3474912 w 11363741"/>
              <a:gd name="connsiteY36" fmla="*/ 1103867 h 1103867"/>
              <a:gd name="connsiteX37" fmla="*/ 2649546 w 11363741"/>
              <a:gd name="connsiteY37" fmla="*/ 1103867 h 1103867"/>
              <a:gd name="connsiteX38" fmla="*/ 1937817 w 11363741"/>
              <a:gd name="connsiteY38" fmla="*/ 1103867 h 1103867"/>
              <a:gd name="connsiteX39" fmla="*/ 1112450 w 11363741"/>
              <a:gd name="connsiteY39" fmla="*/ 1103867 h 1103867"/>
              <a:gd name="connsiteX40" fmla="*/ 741634 w 11363741"/>
              <a:gd name="connsiteY40" fmla="*/ 1103867 h 1103867"/>
              <a:gd name="connsiteX41" fmla="*/ 0 w 11363741"/>
              <a:gd name="connsiteY41" fmla="*/ 1103867 h 1103867"/>
              <a:gd name="connsiteX42" fmla="*/ 0 w 11363741"/>
              <a:gd name="connsiteY42" fmla="*/ 551934 h 1103867"/>
              <a:gd name="connsiteX43" fmla="*/ 0 w 11363741"/>
              <a:gd name="connsiteY43" fmla="*/ 0 h 1103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363741" h="1103867" fill="none" extrusionOk="0">
                <a:moveTo>
                  <a:pt x="0" y="0"/>
                </a:moveTo>
                <a:cubicBezTo>
                  <a:pt x="74120" y="-8021"/>
                  <a:pt x="190722" y="10620"/>
                  <a:pt x="257179" y="0"/>
                </a:cubicBezTo>
                <a:cubicBezTo>
                  <a:pt x="323636" y="-10620"/>
                  <a:pt x="718543" y="2870"/>
                  <a:pt x="968908" y="0"/>
                </a:cubicBezTo>
                <a:cubicBezTo>
                  <a:pt x="1219273" y="-2870"/>
                  <a:pt x="1473403" y="40071"/>
                  <a:pt x="1794275" y="0"/>
                </a:cubicBezTo>
                <a:cubicBezTo>
                  <a:pt x="2115147" y="-40071"/>
                  <a:pt x="2137766" y="44744"/>
                  <a:pt x="2278729" y="0"/>
                </a:cubicBezTo>
                <a:cubicBezTo>
                  <a:pt x="2419692" y="-44744"/>
                  <a:pt x="2794857" y="55733"/>
                  <a:pt x="2990458" y="0"/>
                </a:cubicBezTo>
                <a:cubicBezTo>
                  <a:pt x="3186059" y="-55733"/>
                  <a:pt x="3258604" y="52009"/>
                  <a:pt x="3474912" y="0"/>
                </a:cubicBezTo>
                <a:cubicBezTo>
                  <a:pt x="3691220" y="-52009"/>
                  <a:pt x="3721969" y="31547"/>
                  <a:pt x="3959367" y="0"/>
                </a:cubicBezTo>
                <a:cubicBezTo>
                  <a:pt x="4196765" y="-31547"/>
                  <a:pt x="4110804" y="28767"/>
                  <a:pt x="4216546" y="0"/>
                </a:cubicBezTo>
                <a:cubicBezTo>
                  <a:pt x="4322288" y="-28767"/>
                  <a:pt x="4353110" y="26262"/>
                  <a:pt x="4473725" y="0"/>
                </a:cubicBezTo>
                <a:cubicBezTo>
                  <a:pt x="4594340" y="-26262"/>
                  <a:pt x="4710890" y="29464"/>
                  <a:pt x="4844542" y="0"/>
                </a:cubicBezTo>
                <a:cubicBezTo>
                  <a:pt x="4978194" y="-29464"/>
                  <a:pt x="5388764" y="43106"/>
                  <a:pt x="5669909" y="0"/>
                </a:cubicBezTo>
                <a:cubicBezTo>
                  <a:pt x="5951054" y="-43106"/>
                  <a:pt x="6158461" y="47770"/>
                  <a:pt x="6495275" y="0"/>
                </a:cubicBezTo>
                <a:cubicBezTo>
                  <a:pt x="6832089" y="-47770"/>
                  <a:pt x="6685608" y="209"/>
                  <a:pt x="6752455" y="0"/>
                </a:cubicBezTo>
                <a:cubicBezTo>
                  <a:pt x="6819302" y="-209"/>
                  <a:pt x="7204816" y="11944"/>
                  <a:pt x="7577821" y="0"/>
                </a:cubicBezTo>
                <a:cubicBezTo>
                  <a:pt x="7950826" y="-11944"/>
                  <a:pt x="8058961" y="77633"/>
                  <a:pt x="8289550" y="0"/>
                </a:cubicBezTo>
                <a:cubicBezTo>
                  <a:pt x="8520139" y="-77633"/>
                  <a:pt x="8489788" y="32310"/>
                  <a:pt x="8660367" y="0"/>
                </a:cubicBezTo>
                <a:cubicBezTo>
                  <a:pt x="8830946" y="-32310"/>
                  <a:pt x="9038464" y="24927"/>
                  <a:pt x="9144821" y="0"/>
                </a:cubicBezTo>
                <a:cubicBezTo>
                  <a:pt x="9251178" y="-24927"/>
                  <a:pt x="9672005" y="71601"/>
                  <a:pt x="9970187" y="0"/>
                </a:cubicBezTo>
                <a:cubicBezTo>
                  <a:pt x="10268369" y="-71601"/>
                  <a:pt x="10243985" y="3728"/>
                  <a:pt x="10341004" y="0"/>
                </a:cubicBezTo>
                <a:cubicBezTo>
                  <a:pt x="10438023" y="-3728"/>
                  <a:pt x="10604742" y="30131"/>
                  <a:pt x="10825459" y="0"/>
                </a:cubicBezTo>
                <a:cubicBezTo>
                  <a:pt x="11046176" y="-30131"/>
                  <a:pt x="11211299" y="17962"/>
                  <a:pt x="11363741" y="0"/>
                </a:cubicBezTo>
                <a:cubicBezTo>
                  <a:pt x="11396676" y="264469"/>
                  <a:pt x="11299744" y="431861"/>
                  <a:pt x="11363741" y="562972"/>
                </a:cubicBezTo>
                <a:cubicBezTo>
                  <a:pt x="11427738" y="694083"/>
                  <a:pt x="11301301" y="918227"/>
                  <a:pt x="11363741" y="1103867"/>
                </a:cubicBezTo>
                <a:cubicBezTo>
                  <a:pt x="11072180" y="1134936"/>
                  <a:pt x="10777022" y="1013369"/>
                  <a:pt x="10538375" y="1103867"/>
                </a:cubicBezTo>
                <a:cubicBezTo>
                  <a:pt x="10299728" y="1194365"/>
                  <a:pt x="9946470" y="1039030"/>
                  <a:pt x="9713008" y="1103867"/>
                </a:cubicBezTo>
                <a:cubicBezTo>
                  <a:pt x="9479546" y="1168704"/>
                  <a:pt x="9214090" y="1041960"/>
                  <a:pt x="9001279" y="1103867"/>
                </a:cubicBezTo>
                <a:cubicBezTo>
                  <a:pt x="8788468" y="1165774"/>
                  <a:pt x="8740851" y="1100585"/>
                  <a:pt x="8630462" y="1103867"/>
                </a:cubicBezTo>
                <a:cubicBezTo>
                  <a:pt x="8520073" y="1107149"/>
                  <a:pt x="8431651" y="1087339"/>
                  <a:pt x="8373283" y="1103867"/>
                </a:cubicBezTo>
                <a:cubicBezTo>
                  <a:pt x="8314915" y="1120395"/>
                  <a:pt x="7986258" y="1042453"/>
                  <a:pt x="7775191" y="1103867"/>
                </a:cubicBezTo>
                <a:cubicBezTo>
                  <a:pt x="7564124" y="1165281"/>
                  <a:pt x="7447822" y="1061582"/>
                  <a:pt x="7290737" y="1103867"/>
                </a:cubicBezTo>
                <a:cubicBezTo>
                  <a:pt x="7133652" y="1146152"/>
                  <a:pt x="6976927" y="1045770"/>
                  <a:pt x="6692645" y="1103867"/>
                </a:cubicBezTo>
                <a:cubicBezTo>
                  <a:pt x="6408363" y="1161964"/>
                  <a:pt x="6134825" y="1073408"/>
                  <a:pt x="5980916" y="1103867"/>
                </a:cubicBezTo>
                <a:cubicBezTo>
                  <a:pt x="5827007" y="1134326"/>
                  <a:pt x="5688504" y="1073955"/>
                  <a:pt x="5496462" y="1103867"/>
                </a:cubicBezTo>
                <a:cubicBezTo>
                  <a:pt x="5304420" y="1133779"/>
                  <a:pt x="5135875" y="1062546"/>
                  <a:pt x="5012008" y="1103867"/>
                </a:cubicBezTo>
                <a:cubicBezTo>
                  <a:pt x="4888141" y="1145188"/>
                  <a:pt x="4653172" y="1066985"/>
                  <a:pt x="4300279" y="1103867"/>
                </a:cubicBezTo>
                <a:cubicBezTo>
                  <a:pt x="3947386" y="1140749"/>
                  <a:pt x="3847108" y="1019751"/>
                  <a:pt x="3474912" y="1103867"/>
                </a:cubicBezTo>
                <a:cubicBezTo>
                  <a:pt x="3102716" y="1187983"/>
                  <a:pt x="3035843" y="1020261"/>
                  <a:pt x="2649546" y="1103867"/>
                </a:cubicBezTo>
                <a:cubicBezTo>
                  <a:pt x="2263249" y="1187473"/>
                  <a:pt x="2160775" y="1087212"/>
                  <a:pt x="1937817" y="1103867"/>
                </a:cubicBezTo>
                <a:cubicBezTo>
                  <a:pt x="1714859" y="1120522"/>
                  <a:pt x="1524024" y="1018517"/>
                  <a:pt x="1112450" y="1103867"/>
                </a:cubicBezTo>
                <a:cubicBezTo>
                  <a:pt x="700876" y="1189217"/>
                  <a:pt x="883472" y="1061091"/>
                  <a:pt x="741634" y="1103867"/>
                </a:cubicBezTo>
                <a:cubicBezTo>
                  <a:pt x="599796" y="1146643"/>
                  <a:pt x="176955" y="1100118"/>
                  <a:pt x="0" y="1103867"/>
                </a:cubicBezTo>
                <a:cubicBezTo>
                  <a:pt x="-41640" y="980371"/>
                  <a:pt x="41870" y="720518"/>
                  <a:pt x="0" y="551934"/>
                </a:cubicBezTo>
                <a:cubicBezTo>
                  <a:pt x="-41870" y="383350"/>
                  <a:pt x="1896" y="218780"/>
                  <a:pt x="0" y="0"/>
                </a:cubicBezTo>
                <a:close/>
              </a:path>
              <a:path w="11363741" h="1103867" stroke="0" extrusionOk="0">
                <a:moveTo>
                  <a:pt x="0" y="0"/>
                </a:moveTo>
                <a:cubicBezTo>
                  <a:pt x="233801" y="-67551"/>
                  <a:pt x="432627" y="74229"/>
                  <a:pt x="711729" y="0"/>
                </a:cubicBezTo>
                <a:cubicBezTo>
                  <a:pt x="990831" y="-74229"/>
                  <a:pt x="1324006" y="82267"/>
                  <a:pt x="1537095" y="0"/>
                </a:cubicBezTo>
                <a:cubicBezTo>
                  <a:pt x="1750184" y="-82267"/>
                  <a:pt x="2060631" y="38898"/>
                  <a:pt x="2248825" y="0"/>
                </a:cubicBezTo>
                <a:cubicBezTo>
                  <a:pt x="2437019" y="-38898"/>
                  <a:pt x="2535299" y="56839"/>
                  <a:pt x="2733279" y="0"/>
                </a:cubicBezTo>
                <a:cubicBezTo>
                  <a:pt x="2931259" y="-56839"/>
                  <a:pt x="2882364" y="7784"/>
                  <a:pt x="2990458" y="0"/>
                </a:cubicBezTo>
                <a:cubicBezTo>
                  <a:pt x="3098552" y="-7784"/>
                  <a:pt x="3306588" y="3523"/>
                  <a:pt x="3588550" y="0"/>
                </a:cubicBezTo>
                <a:cubicBezTo>
                  <a:pt x="3870512" y="-3523"/>
                  <a:pt x="3796437" y="2970"/>
                  <a:pt x="3959367" y="0"/>
                </a:cubicBezTo>
                <a:cubicBezTo>
                  <a:pt x="4122297" y="-2970"/>
                  <a:pt x="4271405" y="24208"/>
                  <a:pt x="4443821" y="0"/>
                </a:cubicBezTo>
                <a:cubicBezTo>
                  <a:pt x="4616237" y="-24208"/>
                  <a:pt x="4708829" y="19149"/>
                  <a:pt x="4814638" y="0"/>
                </a:cubicBezTo>
                <a:cubicBezTo>
                  <a:pt x="4920447" y="-19149"/>
                  <a:pt x="5333596" y="25387"/>
                  <a:pt x="5526367" y="0"/>
                </a:cubicBezTo>
                <a:cubicBezTo>
                  <a:pt x="5719138" y="-25387"/>
                  <a:pt x="5931822" y="44082"/>
                  <a:pt x="6124458" y="0"/>
                </a:cubicBezTo>
                <a:cubicBezTo>
                  <a:pt x="6317094" y="-44082"/>
                  <a:pt x="6509749" y="53418"/>
                  <a:pt x="6608913" y="0"/>
                </a:cubicBezTo>
                <a:cubicBezTo>
                  <a:pt x="6708077" y="-53418"/>
                  <a:pt x="6972434" y="17560"/>
                  <a:pt x="7320642" y="0"/>
                </a:cubicBezTo>
                <a:cubicBezTo>
                  <a:pt x="7668850" y="-17560"/>
                  <a:pt x="7592866" y="26926"/>
                  <a:pt x="7805096" y="0"/>
                </a:cubicBezTo>
                <a:cubicBezTo>
                  <a:pt x="8017326" y="-26926"/>
                  <a:pt x="7977334" y="3128"/>
                  <a:pt x="8062275" y="0"/>
                </a:cubicBezTo>
                <a:cubicBezTo>
                  <a:pt x="8147216" y="-3128"/>
                  <a:pt x="8562444" y="64898"/>
                  <a:pt x="8887642" y="0"/>
                </a:cubicBezTo>
                <a:cubicBezTo>
                  <a:pt x="9212840" y="-64898"/>
                  <a:pt x="9191416" y="32474"/>
                  <a:pt x="9485733" y="0"/>
                </a:cubicBezTo>
                <a:cubicBezTo>
                  <a:pt x="9780050" y="-32474"/>
                  <a:pt x="9950474" y="2774"/>
                  <a:pt x="10083825" y="0"/>
                </a:cubicBezTo>
                <a:cubicBezTo>
                  <a:pt x="10217176" y="-2774"/>
                  <a:pt x="10359647" y="6636"/>
                  <a:pt x="10454642" y="0"/>
                </a:cubicBezTo>
                <a:cubicBezTo>
                  <a:pt x="10549637" y="-6636"/>
                  <a:pt x="10935787" y="35168"/>
                  <a:pt x="11363741" y="0"/>
                </a:cubicBezTo>
                <a:cubicBezTo>
                  <a:pt x="11386175" y="192921"/>
                  <a:pt x="11328141" y="285607"/>
                  <a:pt x="11363741" y="518817"/>
                </a:cubicBezTo>
                <a:cubicBezTo>
                  <a:pt x="11399341" y="752027"/>
                  <a:pt x="11332661" y="956352"/>
                  <a:pt x="11363741" y="1103867"/>
                </a:cubicBezTo>
                <a:cubicBezTo>
                  <a:pt x="11242961" y="1117456"/>
                  <a:pt x="11079117" y="1063784"/>
                  <a:pt x="10879287" y="1103867"/>
                </a:cubicBezTo>
                <a:cubicBezTo>
                  <a:pt x="10679457" y="1143950"/>
                  <a:pt x="10529451" y="1036273"/>
                  <a:pt x="10281195" y="1103867"/>
                </a:cubicBezTo>
                <a:cubicBezTo>
                  <a:pt x="10032939" y="1171461"/>
                  <a:pt x="9723232" y="1099017"/>
                  <a:pt x="9569466" y="1103867"/>
                </a:cubicBezTo>
                <a:cubicBezTo>
                  <a:pt x="9415700" y="1108717"/>
                  <a:pt x="9231753" y="1072114"/>
                  <a:pt x="9085012" y="1103867"/>
                </a:cubicBezTo>
                <a:cubicBezTo>
                  <a:pt x="8938271" y="1135620"/>
                  <a:pt x="8894182" y="1091715"/>
                  <a:pt x="8827832" y="1103867"/>
                </a:cubicBezTo>
                <a:cubicBezTo>
                  <a:pt x="8761482" y="1116019"/>
                  <a:pt x="8499772" y="1082260"/>
                  <a:pt x="8343378" y="1103867"/>
                </a:cubicBezTo>
                <a:cubicBezTo>
                  <a:pt x="8186984" y="1125474"/>
                  <a:pt x="7979580" y="1022462"/>
                  <a:pt x="7631649" y="1103867"/>
                </a:cubicBezTo>
                <a:cubicBezTo>
                  <a:pt x="7283718" y="1185272"/>
                  <a:pt x="7396303" y="1061052"/>
                  <a:pt x="7260832" y="1103867"/>
                </a:cubicBezTo>
                <a:cubicBezTo>
                  <a:pt x="7125361" y="1146682"/>
                  <a:pt x="6869622" y="1038829"/>
                  <a:pt x="6662741" y="1103867"/>
                </a:cubicBezTo>
                <a:cubicBezTo>
                  <a:pt x="6455860" y="1168905"/>
                  <a:pt x="6401626" y="1067931"/>
                  <a:pt x="6291924" y="1103867"/>
                </a:cubicBezTo>
                <a:cubicBezTo>
                  <a:pt x="6182222" y="1139803"/>
                  <a:pt x="5747326" y="1031723"/>
                  <a:pt x="5580195" y="1103867"/>
                </a:cubicBezTo>
                <a:cubicBezTo>
                  <a:pt x="5413064" y="1176011"/>
                  <a:pt x="4957885" y="1014710"/>
                  <a:pt x="4754828" y="1103867"/>
                </a:cubicBezTo>
                <a:cubicBezTo>
                  <a:pt x="4551771" y="1193024"/>
                  <a:pt x="4605689" y="1077568"/>
                  <a:pt x="4497649" y="1103867"/>
                </a:cubicBezTo>
                <a:cubicBezTo>
                  <a:pt x="4389609" y="1130166"/>
                  <a:pt x="4302591" y="1103663"/>
                  <a:pt x="4126832" y="1103867"/>
                </a:cubicBezTo>
                <a:cubicBezTo>
                  <a:pt x="3951073" y="1104071"/>
                  <a:pt x="3813930" y="1090118"/>
                  <a:pt x="3642378" y="1103867"/>
                </a:cubicBezTo>
                <a:cubicBezTo>
                  <a:pt x="3470826" y="1117616"/>
                  <a:pt x="3404759" y="1075112"/>
                  <a:pt x="3271561" y="1103867"/>
                </a:cubicBezTo>
                <a:cubicBezTo>
                  <a:pt x="3138363" y="1132622"/>
                  <a:pt x="2826020" y="1030687"/>
                  <a:pt x="2446195" y="1103867"/>
                </a:cubicBezTo>
                <a:cubicBezTo>
                  <a:pt x="2066370" y="1177047"/>
                  <a:pt x="2244540" y="1091396"/>
                  <a:pt x="2189015" y="1103867"/>
                </a:cubicBezTo>
                <a:cubicBezTo>
                  <a:pt x="2133490" y="1116338"/>
                  <a:pt x="1737818" y="1015054"/>
                  <a:pt x="1363649" y="1103867"/>
                </a:cubicBezTo>
                <a:cubicBezTo>
                  <a:pt x="989480" y="1192680"/>
                  <a:pt x="1087731" y="1049030"/>
                  <a:pt x="879195" y="1103867"/>
                </a:cubicBezTo>
                <a:cubicBezTo>
                  <a:pt x="670659" y="1158704"/>
                  <a:pt x="256246" y="1056858"/>
                  <a:pt x="0" y="1103867"/>
                </a:cubicBezTo>
                <a:cubicBezTo>
                  <a:pt x="-29325" y="892581"/>
                  <a:pt x="9480" y="787151"/>
                  <a:pt x="0" y="540895"/>
                </a:cubicBezTo>
                <a:cubicBezTo>
                  <a:pt x="-9480" y="294639"/>
                  <a:pt x="58515" y="173327"/>
                  <a:pt x="0" y="0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xmlns="" sd="1366043166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SG" sz="3600">
                <a:solidFill>
                  <a:schemeClr val="tx1">
                    <a:lumMod val="95000"/>
                    <a:lumOff val="5000"/>
                  </a:schemeClr>
                </a:solidFill>
                <a:latin typeface="#9Slide07 SVNDessert Menu Scrip" panose="00000500000000000000" pitchFamily="2" charset="0"/>
              </a:rPr>
              <a:t>Tìm trong các từ cho d</a:t>
            </a:r>
            <a:r>
              <a:rPr lang="vi-VN" sz="3600">
                <a:solidFill>
                  <a:schemeClr val="tx1">
                    <a:lumMod val="95000"/>
                    <a:lumOff val="5000"/>
                  </a:schemeClr>
                </a:solidFill>
                <a:latin typeface="#9Slide07 SVNDessert Menu Scrip" panose="00000500000000000000" pitchFamily="2" charset="0"/>
              </a:rPr>
              <a:t>ưới</a:t>
            </a:r>
            <a:r>
              <a:rPr lang="en-SG" sz="3600">
                <a:solidFill>
                  <a:schemeClr val="tx1">
                    <a:lumMod val="95000"/>
                    <a:lumOff val="5000"/>
                  </a:schemeClr>
                </a:solidFill>
                <a:latin typeface="#9Slide07 SVNDessert Menu Scrip" panose="00000500000000000000" pitchFamily="2" charset="0"/>
              </a:rPr>
              <a:t> đây những từ</a:t>
            </a:r>
            <a:r>
              <a:rPr lang="en-SG" sz="3600">
                <a:solidFill>
                  <a:schemeClr val="accent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SG" sz="3600">
                <a:solidFill>
                  <a:schemeClr val="accent5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đồng nghĩa</a:t>
            </a:r>
            <a:r>
              <a:rPr lang="en-SG" sz="3600">
                <a:solidFill>
                  <a:schemeClr val="accent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SG" sz="3600">
                <a:solidFill>
                  <a:schemeClr val="tx1">
                    <a:lumMod val="95000"/>
                    <a:lumOff val="5000"/>
                  </a:schemeClr>
                </a:solidFill>
                <a:latin typeface="#9Slide07 SVNDessert Menu Scrip" panose="00000500000000000000" pitchFamily="2" charset="0"/>
              </a:rPr>
              <a:t>với </a:t>
            </a:r>
            <a:r>
              <a:rPr lang="en-SG" sz="3600">
                <a:solidFill>
                  <a:schemeClr val="accent5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công dân</a:t>
            </a:r>
            <a:r>
              <a:rPr lang="en-SG" sz="3600">
                <a:solidFill>
                  <a:schemeClr val="accent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SG" sz="3600">
                <a:solidFill>
                  <a:schemeClr val="tx1">
                    <a:lumMod val="95000"/>
                    <a:lumOff val="5000"/>
                  </a:schemeClr>
                </a:solidFill>
                <a:latin typeface="#9Slide07 SVNDessert Menu Scrip" panose="00000500000000000000" pitchFamily="2" charset="0"/>
              </a:rPr>
              <a:t>: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xmlns="" id="{8A710FB1-7C72-4545-98F8-E829692DB5CF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5543" b="53331" l="21891" r="82393">
                        <a14:foregroundMark x1="25601" y1="24182" x2="27377" y2="24788"/>
                        <a14:foregroundMark x1="60031" y1="49939" x2="65831" y2="48849"/>
                        <a14:foregroundMark x1="58412" y1="51393" x2="61599" y2="51110"/>
                        <a14:foregroundMark x1="77325" y1="50505" x2="80042" y2="50706"/>
                        <a14:foregroundMark x1="70690" y1="53088" x2="74765" y2="53088"/>
                        <a14:foregroundMark x1="82445" y1="51110" x2="81975" y2="53411"/>
                        <a14:foregroundMark x1="81975" y1="45176" x2="82445" y2="47840"/>
                        <a14:foregroundMark x1="45089" y1="15583" x2="46499" y2="18530"/>
                        <a14:foregroundMark x1="51202" y1="17844" x2="51881" y2="16754"/>
                        <a14:foregroundMark x1="56479" y1="16754" x2="56479" y2="16754"/>
                        <a14:foregroundMark x1="58412" y1="17965" x2="58412" y2="17965"/>
                        <a14:foregroundMark x1="63271" y1="19338" x2="63271" y2="19338"/>
                        <a14:foregroundMark x1="38662" y1="18853" x2="38662" y2="18853"/>
                        <a14:foregroundMark x1="31243" y1="22406" x2="31243" y2="22406"/>
                        <a14:foregroundMark x1="21891" y1="31893" x2="21891" y2="31893"/>
                        <a14:foregroundMark x1="24817" y1="37868" x2="24817" y2="37868"/>
                        <a14:foregroundMark x1="28945" y1="40816" x2="28945" y2="40816"/>
                        <a14:foregroundMark x1="27534" y1="43803" x2="27534" y2="43803"/>
                        <a14:foregroundMark x1="30982" y1="46871" x2="30982" y2="46871"/>
                        <a14:foregroundMark x1="42111" y1="51797" x2="42111" y2="51797"/>
                        <a14:foregroundMark x1="48276" y1="52200" x2="48276" y2="52200"/>
                        <a14:foregroundMark x1="52508" y1="52685" x2="52508" y2="52685"/>
                        <a14:foregroundMark x1="64525" y1="46548" x2="64525" y2="46548"/>
                        <a14:foregroundMark x1="22675" y1="32095" x2="22675" y2="32095"/>
                        <a14:foregroundMark x1="21891" y1="32015" x2="24556" y2="32418"/>
                        <a14:foregroundMark x1="46238" y1="26766" x2="46238" y2="2704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20" t="12223" r="14023" b="46606"/>
          <a:stretch/>
        </p:blipFill>
        <p:spPr>
          <a:xfrm flipH="1">
            <a:off x="-151608" y="1555682"/>
            <a:ext cx="6672991" cy="5316407"/>
          </a:xfrm>
          <a:prstGeom prst="rect">
            <a:avLst/>
          </a:prstGeom>
          <a:effectLst>
            <a:glow rad="355600">
              <a:schemeClr val="accent4">
                <a:lumMod val="40000"/>
                <a:lumOff val="60000"/>
                <a:alpha val="40000"/>
              </a:schemeClr>
            </a:glow>
          </a:effectLst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xmlns="" id="{BCF8CC24-F935-4405-80F0-96A6E6156DE3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alphaModFix/>
            <a:duotone>
              <a:srgbClr val="4FC1E9">
                <a:shade val="45000"/>
                <a:satMod val="135000"/>
              </a:srgb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9778" b="89778" l="2222" r="98667">
                        <a14:foregroundMark x1="7111" y1="36889" x2="7111" y2="36889"/>
                        <a14:foregroundMark x1="91111" y1="53333" x2="92000" y2="54667"/>
                        <a14:foregroundMark x1="98667" y1="48889" x2="98667" y2="51111"/>
                        <a14:foregroundMark x1="4000" y1="66222" x2="5778" y2="65333"/>
                        <a14:foregroundMark x1="2667" y1="34667" x2="2667" y2="34667"/>
                        <a14:foregroundMark x1="2222" y1="68000" x2="2222" y2="69778"/>
                        <a14:foregroundMark x1="2222" y1="32444" x2="2222" y2="34222"/>
                      </a14:backgroundRemoval>
                    </a14:imgEffect>
                    <a14:imgEffect>
                      <a14:brightnessContrast contrast="-5000"/>
                    </a14:imgEffect>
                  </a14:imgLayer>
                </a14:imgProps>
              </a:ext>
            </a:extLst>
          </a:blip>
          <a:srcRect t="19022" b="22487"/>
          <a:stretch/>
        </p:blipFill>
        <p:spPr>
          <a:xfrm rot="1498483">
            <a:off x="2363345" y="3730872"/>
            <a:ext cx="1400961" cy="839632"/>
          </a:xfrm>
          <a:prstGeom prst="rect">
            <a:avLst/>
          </a:prstGeom>
        </p:spPr>
      </p:pic>
      <p:sp>
        <p:nvSpPr>
          <p:cNvPr id="42" name="Oval 41">
            <a:extLst>
              <a:ext uri="{FF2B5EF4-FFF2-40B4-BE49-F238E27FC236}">
                <a16:creationId xmlns:a16="http://schemas.microsoft.com/office/drawing/2014/main" xmlns="" id="{C1002047-64C4-48F0-BFC5-722C5EBFF612}"/>
              </a:ext>
            </a:extLst>
          </p:cNvPr>
          <p:cNvSpPr/>
          <p:nvPr/>
        </p:nvSpPr>
        <p:spPr>
          <a:xfrm rot="1498483">
            <a:off x="3020691" y="4050262"/>
            <a:ext cx="277354" cy="277354"/>
          </a:xfrm>
          <a:prstGeom prst="ellipse">
            <a:avLst/>
          </a:prstGeom>
          <a:solidFill>
            <a:srgbClr val="FFFF00"/>
          </a:solidFill>
          <a:ln>
            <a:noFill/>
          </a:ln>
          <a:effectLst>
            <a:glow rad="889000">
              <a:srgbClr val="FFFF00">
                <a:alpha val="82000"/>
              </a:srgbClr>
            </a:glow>
            <a:outerShdw blurRad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xmlns="" id="{7ABD90B4-6549-4E0B-BDEA-DABF4FCC47A8}"/>
              </a:ext>
            </a:extLst>
          </p:cNvPr>
          <p:cNvSpPr txBox="1"/>
          <p:nvPr/>
        </p:nvSpPr>
        <p:spPr>
          <a:xfrm rot="1498483">
            <a:off x="2805000" y="3921499"/>
            <a:ext cx="70751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nhân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>
                <a:solidFill>
                  <a:prstClr val="black">
                    <a:lumMod val="95000"/>
                    <a:lumOff val="5000"/>
                  </a:prstClr>
                </a:solidFill>
                <a:latin typeface="#9Slide07 SVNDessert Menu Scrip" panose="00000500000000000000" pitchFamily="2" charset="0"/>
              </a:rPr>
              <a:t>dân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xmlns="" id="{3573E5D2-75A5-458F-8BD7-E34FA8AB747B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duotone>
              <a:srgbClr val="48CFAD">
                <a:shade val="45000"/>
                <a:satMod val="135000"/>
              </a:srgb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28889" b="72000" l="1778" r="96444">
                        <a14:foregroundMark x1="3556" y1="64444" x2="7111" y2="55556"/>
                        <a14:foregroundMark x1="1778" y1="35111" x2="3556" y2="37778"/>
                        <a14:foregroundMark x1="57333" y1="70667" x2="61333" y2="72444"/>
                        <a14:foregroundMark x1="1778" y1="68000" x2="9778" y2="63556"/>
                        <a14:foregroundMark x1="91111" y1="48000" x2="92444" y2="56000"/>
                        <a14:foregroundMark x1="51556" y1="30667" x2="61778" y2="29778"/>
                        <a14:foregroundMark x1="96444" y1="48000" x2="95556" y2="52889"/>
                        <a14:foregroundMark x1="54667" y1="29333" x2="64000" y2="29778"/>
                      </a14:backgroundRemoval>
                    </a14:imgEffect>
                  </a14:imgLayer>
                </a14:imgProps>
              </a:ext>
            </a:extLst>
          </a:blip>
          <a:srcRect t="23921" b="24889"/>
          <a:stretch/>
        </p:blipFill>
        <p:spPr>
          <a:xfrm rot="16626856">
            <a:off x="3065862" y="4856753"/>
            <a:ext cx="1331731" cy="751105"/>
          </a:xfrm>
          <a:prstGeom prst="rect">
            <a:avLst/>
          </a:prstGeom>
        </p:spPr>
      </p:pic>
      <p:sp>
        <p:nvSpPr>
          <p:cNvPr id="45" name="Oval 44">
            <a:extLst>
              <a:ext uri="{FF2B5EF4-FFF2-40B4-BE49-F238E27FC236}">
                <a16:creationId xmlns:a16="http://schemas.microsoft.com/office/drawing/2014/main" xmlns="" id="{6E2FB4D9-CE09-4AB9-8502-C27B15D51409}"/>
              </a:ext>
            </a:extLst>
          </p:cNvPr>
          <p:cNvSpPr/>
          <p:nvPr/>
        </p:nvSpPr>
        <p:spPr>
          <a:xfrm rot="16833574">
            <a:off x="3623780" y="4999751"/>
            <a:ext cx="251235" cy="251235"/>
          </a:xfrm>
          <a:prstGeom prst="ellipse">
            <a:avLst/>
          </a:prstGeom>
          <a:solidFill>
            <a:srgbClr val="FFFF00"/>
          </a:solidFill>
          <a:ln>
            <a:noFill/>
          </a:ln>
          <a:effectLst>
            <a:glow rad="889000">
              <a:srgbClr val="FFFF00">
                <a:alpha val="82000"/>
              </a:srgbClr>
            </a:glow>
            <a:outerShdw blurRad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44F85F6D-7C4F-495A-8AD3-5F05BD61BC4A}"/>
              </a:ext>
            </a:extLst>
          </p:cNvPr>
          <p:cNvSpPr txBox="1"/>
          <p:nvPr/>
        </p:nvSpPr>
        <p:spPr>
          <a:xfrm>
            <a:off x="3018358" y="4823391"/>
            <a:ext cx="148112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dân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>
                <a:solidFill>
                  <a:prstClr val="black">
                    <a:lumMod val="95000"/>
                    <a:lumOff val="5000"/>
                  </a:prstClr>
                </a:solidFill>
                <a:latin typeface="#9Slide07 SVNDessert Menu Scrip" panose="00000500000000000000" pitchFamily="2" charset="0"/>
              </a:rPr>
              <a:t>chúng</a:t>
            </a:r>
            <a:endParaRPr kumimoji="0" lang="en-US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pic>
        <p:nvPicPr>
          <p:cNvPr id="47" name="Picture 46">
            <a:extLst>
              <a:ext uri="{FF2B5EF4-FFF2-40B4-BE49-F238E27FC236}">
                <a16:creationId xmlns:a16="http://schemas.microsoft.com/office/drawing/2014/main" xmlns="" id="{86AD84EF-8BC7-4CC6-B446-A1CA46CBA147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duotone>
              <a:srgbClr val="ED5565">
                <a:shade val="45000"/>
                <a:satMod val="135000"/>
              </a:srgb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9778" b="89778" l="889" r="98667">
                        <a14:foregroundMark x1="3556" y1="36889" x2="8889" y2="52444"/>
                        <a14:foregroundMark x1="889" y1="67111" x2="7111" y2="61333"/>
                        <a14:foregroundMark x1="93333" y1="47556" x2="98222" y2="57333"/>
                        <a14:foregroundMark x1="96444" y1="52000" x2="98667" y2="46667"/>
                      </a14:backgroundRemoval>
                    </a14:imgEffect>
                  </a14:imgLayer>
                </a14:imgProps>
              </a:ext>
            </a:extLst>
          </a:blip>
          <a:srcRect t="23139" b="23527"/>
          <a:stretch/>
        </p:blipFill>
        <p:spPr>
          <a:xfrm rot="19668348" flipH="1">
            <a:off x="3825175" y="3758408"/>
            <a:ext cx="1124054" cy="599497"/>
          </a:xfrm>
          <a:prstGeom prst="rect">
            <a:avLst/>
          </a:prstGeom>
        </p:spPr>
      </p:pic>
      <p:sp>
        <p:nvSpPr>
          <p:cNvPr id="48" name="Oval 47">
            <a:extLst>
              <a:ext uri="{FF2B5EF4-FFF2-40B4-BE49-F238E27FC236}">
                <a16:creationId xmlns:a16="http://schemas.microsoft.com/office/drawing/2014/main" xmlns="" id="{EC7133D3-C740-4A5A-B1BA-1F1CA1C04E0C}"/>
              </a:ext>
            </a:extLst>
          </p:cNvPr>
          <p:cNvSpPr/>
          <p:nvPr/>
        </p:nvSpPr>
        <p:spPr>
          <a:xfrm rot="19668348">
            <a:off x="4274248" y="3979474"/>
            <a:ext cx="217038" cy="232729"/>
          </a:xfrm>
          <a:prstGeom prst="ellipse">
            <a:avLst/>
          </a:prstGeom>
          <a:solidFill>
            <a:srgbClr val="FFFF00"/>
          </a:solidFill>
          <a:ln>
            <a:noFill/>
          </a:ln>
          <a:effectLst>
            <a:glow rad="889000">
              <a:srgbClr val="FFFF00">
                <a:alpha val="82000"/>
              </a:srgbClr>
            </a:glow>
            <a:outerShdw blurRad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4E841ADA-D56C-4E87-A5B9-5F8D1F15B42A}"/>
              </a:ext>
            </a:extLst>
          </p:cNvPr>
          <p:cNvSpPr txBox="1"/>
          <p:nvPr/>
        </p:nvSpPr>
        <p:spPr>
          <a:xfrm rot="19668348">
            <a:off x="3851188" y="3855166"/>
            <a:ext cx="106676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dân</a:t>
            </a:r>
          </a:p>
        </p:txBody>
      </p:sp>
      <p:pic>
        <p:nvPicPr>
          <p:cNvPr id="70" name="Picture 69">
            <a:extLst>
              <a:ext uri="{FF2B5EF4-FFF2-40B4-BE49-F238E27FC236}">
                <a16:creationId xmlns:a16="http://schemas.microsoft.com/office/drawing/2014/main" xmlns="" id="{D4347CB6-1BE8-443C-B678-0A268AC5728A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64063" b="95739" l="0" r="66921">
                        <a14:foregroundMark x1="62917" y1="92898" x2="56911" y2="92614"/>
                        <a14:foregroundMark x1="56911" y1="92614" x2="51764" y2="93324"/>
                        <a14:foregroundMark x1="67016" y1="94886" x2="61201" y2="92898"/>
                        <a14:foregroundMark x1="44250" y1="90933" x2="23165" y2="86506"/>
                        <a14:foregroundMark x1="47363" y1="91586" x2="44251" y2="90933"/>
                        <a14:foregroundMark x1="50906" y1="92330" x2="50402" y2="92224"/>
                        <a14:foregroundMark x1="39276" y1="92045" x2="21068" y2="88920"/>
                        <a14:foregroundMark x1="21068" y1="88920" x2="20400" y2="88068"/>
                        <a14:foregroundMark x1="21640" y1="92045" x2="12679" y2="84233"/>
                        <a14:foregroundMark x1="45663" y1="93182" x2="38036" y2="93892"/>
                        <a14:foregroundMark x1="38036" y1="93892" x2="27359" y2="92330"/>
                        <a14:foregroundMark x1="49857" y1="95028" x2="39657" y2="95597"/>
                        <a14:foregroundMark x1="65110" y1="95455" x2="53670" y2="93466"/>
                        <a14:foregroundMark x1="32698" y1="94318" x2="15157" y2="90199"/>
                        <a14:foregroundMark x1="40038" y1="95313" x2="35176" y2="95313"/>
                        <a14:foregroundMark x1="35176" y1="95313" x2="29933" y2="94886"/>
                        <a14:foregroundMark x1="29933" y1="94886" x2="29838" y2="94886"/>
                        <a14:foregroundMark x1="37560" y1="94602" x2="14204" y2="89773"/>
                        <a14:foregroundMark x1="19638" y1="95028" x2="9724" y2="85938"/>
                        <a14:foregroundMark x1="9724" y1="85938" x2="9628" y2="85511"/>
                        <a14:foregroundMark x1="24404" y1="84091" x2="18875" y2="87074"/>
                        <a14:foregroundMark x1="27455" y1="84375" x2="27455" y2="84517"/>
                        <a14:foregroundMark x1="14681" y1="76989" x2="13918" y2="87926"/>
                        <a14:foregroundMark x1="21258" y1="86790" x2="12011" y2="68892"/>
                        <a14:foregroundMark x1="12011" y1="68892" x2="11439" y2="68466"/>
                        <a14:foregroundMark x1="12393" y1="69034" x2="4671" y2="66477"/>
                        <a14:foregroundMark x1="4385" y1="75000" x2="4957" y2="92045"/>
                        <a14:foregroundMark x1="6578" y1="69744" x2="6196" y2="80824"/>
                        <a14:foregroundMark x1="2765" y1="70597" x2="858" y2="79261"/>
                        <a14:foregroundMark x1="14681" y1="92756" x2="1811" y2="89347"/>
                        <a14:foregroundMark x1="10486" y1="93466" x2="4290" y2="92045"/>
                        <a14:foregroundMark x1="16778" y1="93892" x2="12774" y2="94176"/>
                        <a14:foregroundMark x1="12774" y1="94176" x2="10105" y2="94034"/>
                        <a14:foregroundMark x1="28789" y1="94886" x2="19542" y2="92045"/>
                        <a14:foregroundMark x1="28408" y1="95739" x2="21068" y2="94744"/>
                        <a14:foregroundMark x1="18494" y1="93750" x2="11630" y2="94602"/>
                        <a14:foregroundMark x1="11630" y1="94602" x2="11439" y2="94460"/>
                        <a14:foregroundMark x1="18208" y1="95170" x2="11725" y2="93750"/>
                        <a14:foregroundMark x1="8675" y1="94318" x2="0" y2="93040"/>
                        <a14:foregroundMark x1="953" y1="91761" x2="286" y2="93608"/>
                        <a14:foregroundMark x1="1811" y1="95028" x2="12107" y2="94886"/>
                        <a14:foregroundMark x1="45186" y1="83665" x2="44975" y2="85158"/>
                        <a14:foregroundMark x1="45281" y1="79688" x2="45091" y2="80256"/>
                        <a14:foregroundMark x1="43184" y1="85938" x2="42517" y2="86080"/>
                        <a14:foregroundMark x1="45568" y1="81108" x2="45377" y2="81534"/>
                        <a14:foregroundMark x1="45758" y1="80682" x2="45568" y2="81108"/>
                        <a14:foregroundMark x1="43089" y1="85795" x2="42898" y2="85369"/>
                        <a14:foregroundMark x1="42898" y1="85369" x2="42040" y2="85369"/>
                        <a14:foregroundMark x1="45281" y1="79688" x2="44995" y2="80540"/>
                        <a14:foregroundMark x1="15062" y1="68608" x2="11535" y2="67188"/>
                        <a14:foregroundMark x1="13537" y1="67614" x2="7912" y2="64063"/>
                        <a14:foregroundMark x1="7912" y1="64063" x2="2765" y2="64205"/>
                        <a14:foregroundMark x1="5624" y1="65341" x2="381" y2="65341"/>
                        <a14:foregroundMark x1="37178" y1="88210" x2="32031" y2="86506"/>
                        <a14:foregroundMark x1="32031" y1="86506" x2="31935" y2="86364"/>
                        <a14:foregroundMark x1="44423" y1="88920" x2="43851" y2="90199"/>
                        <a14:foregroundMark x1="45567" y1="86648" x2="45567" y2="87074"/>
                        <a14:foregroundMark x1="45758" y1="88210" x2="45758" y2="88210"/>
                        <a14:foregroundMark x1="45281" y1="87926" x2="45281" y2="89063"/>
                        <a14:foregroundMark x1="46139" y1="89205" x2="45853" y2="88068"/>
                        <a14:foregroundMark x1="45472" y1="80540" x2="45377" y2="80114"/>
                        <a14:foregroundMark x1="39276" y1="87358" x2="35272" y2="86932"/>
                        <a14:foregroundMark x1="60248" y1="89063" x2="57102" y2="89489"/>
                        <a14:backgroundMark x1="49476" y1="86222" x2="47797" y2="82647"/>
                        <a14:backgroundMark x1="41329" y1="83552" x2="29075" y2="76705"/>
                        <a14:backgroundMark x1="54051" y1="87074" x2="51192" y2="86506"/>
                        <a14:backgroundMark x1="54623" y1="73153" x2="49094" y2="78267"/>
                        <a14:backgroundMark x1="51764" y1="87926" x2="50048" y2="88210"/>
                        <a14:backgroundMark x1="55195" y1="87216" x2="53289" y2="88352"/>
                        <a14:backgroundMark x1="49571" y1="89915" x2="45812" y2="88210"/>
                        <a14:backgroundMark x1="43184" y1="87642" x2="43184" y2="87642"/>
                        <a14:backgroundMark x1="45949" y1="81108" x2="45949" y2="81108"/>
                        <a14:backgroundMark x1="45663" y1="80682" x2="45663" y2="80682"/>
                        <a14:backgroundMark x1="46044" y1="81392" x2="46044" y2="81392"/>
                      </a14:backgroundRemoval>
                    </a14:imgEffect>
                  </a14:imgLayer>
                </a14:imgProps>
              </a:ext>
            </a:extLst>
          </a:blip>
          <a:srcRect t="61324" r="26875" b="4993"/>
          <a:stretch/>
        </p:blipFill>
        <p:spPr>
          <a:xfrm flipH="1">
            <a:off x="9525000" y="6128564"/>
            <a:ext cx="2667000" cy="7294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7197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008A8F16-8469-49EC-BB54-9E435BB50A0C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12000"/>
          </a:blip>
          <a:stretch>
            <a:fillRect/>
          </a:stretch>
        </p:blipFill>
        <p:spPr>
          <a:xfrm>
            <a:off x="0" y="-12192"/>
            <a:ext cx="12192000" cy="6943344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FE04D430-E583-4D1A-ABCF-C5C193DEF60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5820" b="93651" l="9934" r="89956">
                        <a14:foregroundMark x1="28918" y1="77778" x2="28918" y2="77778"/>
                        <a14:foregroundMark x1="25166" y1="83774" x2="25166" y2="83774"/>
                        <a14:foregroundMark x1="31347" y1="81393" x2="31347" y2="81393"/>
                        <a14:foregroundMark x1="32781" y1="79806" x2="32781" y2="79806"/>
                        <a14:foregroundMark x1="33113" y1="80952" x2="33113" y2="80952"/>
                        <a14:foregroundMark x1="34658" y1="79806" x2="34658" y2="79806"/>
                        <a14:foregroundMark x1="34547" y1="88360" x2="34547" y2="88360"/>
                        <a14:foregroundMark x1="46468" y1="86949" x2="46468" y2="86949"/>
                        <a14:foregroundMark x1="62583" y1="76543" x2="62583" y2="76543"/>
                        <a14:foregroundMark x1="67439" y1="93034" x2="67439" y2="93034"/>
                        <a14:foregroundMark x1="69757" y1="91358" x2="69757" y2="91358"/>
                        <a14:foregroundMark x1="51656" y1="74691" x2="51656" y2="74691"/>
                        <a14:foregroundMark x1="37417" y1="80335" x2="50000" y2="75661"/>
                        <a14:foregroundMark x1="50000" y1="75661" x2="50000" y2="75573"/>
                        <a14:foregroundMark x1="55519" y1="71781" x2="58057" y2="65873"/>
                        <a14:foregroundMark x1="73289" y1="89859" x2="73289" y2="89859"/>
                        <a14:foregroundMark x1="74503" y1="91799" x2="74503" y2="91799"/>
                        <a14:foregroundMark x1="66998" y1="93651" x2="66998" y2="93651"/>
                        <a14:foregroundMark x1="81457" y1="92328" x2="81457" y2="92328"/>
                        <a14:foregroundMark x1="37638" y1="22663" x2="37748" y2="25750"/>
                        <a14:foregroundMark x1="33664" y1="13845" x2="41060" y2="14727"/>
                        <a14:foregroundMark x1="40949" y1="14550" x2="39625" y2="26102"/>
                        <a14:foregroundMark x1="22848" y1="13933" x2="31457" y2="13492"/>
                        <a14:foregroundMark x1="36755" y1="5820" x2="39294" y2="8025"/>
                        <a14:foregroundMark x1="49448" y1="19312" x2="49448" y2="19312"/>
                        <a14:foregroundMark x1="54636" y1="18078" x2="54636" y2="18078"/>
                        <a14:foregroundMark x1="56181" y1="16314" x2="56181" y2="16578"/>
                        <a14:foregroundMark x1="54194" y1="23104" x2="54194" y2="23104"/>
                        <a14:foregroundMark x1="84989" y1="40741" x2="84989" y2="40741"/>
                        <a14:foregroundMark x1="79912" y1="40212" x2="79912" y2="40212"/>
                        <a14:foregroundMark x1="80132" y1="43915" x2="80132" y2="43915"/>
                        <a14:foregroundMark x1="81015" y1="45238" x2="81015" y2="45238"/>
                        <a14:foregroundMark x1="77925" y1="47619" x2="77925" y2="47619"/>
                        <a14:foregroundMark x1="83885" y1="44444" x2="83885" y2="44444"/>
                        <a14:foregroundMark x1="81788" y1="45855" x2="81788" y2="45855"/>
                        <a14:foregroundMark x1="87196" y1="46208" x2="87196" y2="46208"/>
                        <a14:foregroundMark x1="88521" y1="42681" x2="88521" y2="42681"/>
                        <a14:foregroundMark x1="85872" y1="41799" x2="85872" y2="41799"/>
                      </a14:backgroundRemoval>
                    </a14:imgEffect>
                  </a14:imgLayer>
                </a14:imgProps>
              </a:ext>
            </a:extLst>
          </a:blip>
          <a:srcRect l="14103" t="3289" b="4489"/>
          <a:stretch/>
        </p:blipFill>
        <p:spPr>
          <a:xfrm>
            <a:off x="0" y="-12193"/>
            <a:ext cx="5105400" cy="6860725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22BEF9FF-AF9E-4F47-B3F9-4D61B670F251}"/>
              </a:ext>
            </a:extLst>
          </p:cNvPr>
          <p:cNvGrpSpPr/>
          <p:nvPr/>
        </p:nvGrpSpPr>
        <p:grpSpPr>
          <a:xfrm>
            <a:off x="1447800" y="5486400"/>
            <a:ext cx="2286000" cy="685800"/>
            <a:chOff x="1447800" y="5486400"/>
            <a:chExt cx="2286000" cy="685800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xmlns="" id="{7848ED9A-D0AC-4E9B-81CD-00AFBC116A99}"/>
                </a:ext>
              </a:extLst>
            </p:cNvPr>
            <p:cNvSpPr/>
            <p:nvPr/>
          </p:nvSpPr>
          <p:spPr>
            <a:xfrm>
              <a:off x="2286000" y="5638800"/>
              <a:ext cx="1447800" cy="53340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u="sng">
                  <a:solidFill>
                    <a:schemeClr val="bg1"/>
                  </a:solidFill>
                  <a:latin typeface="Farsan" panose="00000500000000000000" pitchFamily="2" charset="0"/>
                  <a:cs typeface="Farsan" panose="00000500000000000000" pitchFamily="2" charset="0"/>
                </a:rPr>
                <a:t>Đồng Tháp</a:t>
              </a: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xmlns="" id="{EAAD3D99-F452-4916-BD1B-A74467362F1C}"/>
                </a:ext>
              </a:extLst>
            </p:cNvPr>
            <p:cNvSpPr/>
            <p:nvPr/>
          </p:nvSpPr>
          <p:spPr>
            <a:xfrm>
              <a:off x="1447800" y="5486400"/>
              <a:ext cx="152400" cy="152400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xmlns="" id="{DECD6267-9B7F-4E73-AC38-9CA7ADB4192B}"/>
                </a:ext>
              </a:extLst>
            </p:cNvPr>
            <p:cNvCxnSpPr>
              <a:cxnSpLocks/>
              <a:stCxn id="9" idx="6"/>
              <a:endCxn id="8" idx="1"/>
            </p:cNvCxnSpPr>
            <p:nvPr/>
          </p:nvCxnSpPr>
          <p:spPr>
            <a:xfrm>
              <a:off x="1600200" y="5562600"/>
              <a:ext cx="685800" cy="342900"/>
            </a:xfrm>
            <a:prstGeom prst="line">
              <a:avLst/>
            </a:prstGeom>
            <a:ln w="190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21AD6A54-CFC2-4AB9-89AD-3C77904062B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977" b="41761" l="37405" r="62405">
                        <a14:foregroundMark x1="47519" y1="6108" x2="49905" y2="20170"/>
                        <a14:foregroundMark x1="49905" y1="20170" x2="50095" y2="20455"/>
                        <a14:foregroundMark x1="45324" y1="8097" x2="41317" y2="15483"/>
                        <a14:foregroundMark x1="41317" y1="15483" x2="43607" y2="29688"/>
                        <a14:foregroundMark x1="43607" y1="29688" x2="46088" y2="28693"/>
                        <a14:foregroundMark x1="41985" y1="20739" x2="41794" y2="28409"/>
                        <a14:foregroundMark x1="41794" y1="28409" x2="45134" y2="33949"/>
                        <a14:foregroundMark x1="45134" y1="33949" x2="46088" y2="33665"/>
                        <a14:foregroundMark x1="39322" y1="31237" x2="45229" y2="37500"/>
                        <a14:foregroundMark x1="45229" y1="37500" x2="46279" y2="36648"/>
                        <a14:foregroundMark x1="52385" y1="38636" x2="61588" y2="29678"/>
                        <a14:foregroundMark x1="39790" y1="15625" x2="37596" y2="30133"/>
                        <a14:foregroundMark x1="47328" y1="41761" x2="51336" y2="40199"/>
                        <a14:foregroundMark x1="55534" y1="41051" x2="57920" y2="37784"/>
                        <a14:foregroundMark x1="47328" y1="21165" x2="49618" y2="23580"/>
                        <a14:foregroundMark x1="52004" y1="27131" x2="54198" y2="27415"/>
                        <a14:backgroundMark x1="37405" y1="30256" x2="37977" y2="32102"/>
                        <a14:backgroundMark x1="37691" y1="29545" x2="37691" y2="30114"/>
                        <a14:backgroundMark x1="62214" y1="29261" x2="62214" y2="28267"/>
                        <a14:backgroundMark x1="62500" y1="28693" x2="62405" y2="29830"/>
                        <a14:backgroundMark x1="62786" y1="27983" x2="62786" y2="29545"/>
                      </a14:backgroundRemoval>
                    </a14:imgEffect>
                  </a14:imgLayer>
                </a14:imgProps>
              </a:ext>
            </a:extLst>
          </a:blip>
          <a:srcRect l="36896" r="37150" b="55682"/>
          <a:stretch/>
        </p:blipFill>
        <p:spPr>
          <a:xfrm>
            <a:off x="6617188" y="646431"/>
            <a:ext cx="3262923" cy="374276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354F90CB-382C-4925-9E96-9E2CC1969159}"/>
              </a:ext>
            </a:extLst>
          </p:cNvPr>
          <p:cNvSpPr txBox="1"/>
          <p:nvPr/>
        </p:nvSpPr>
        <p:spPr>
          <a:xfrm>
            <a:off x="6615176" y="288688"/>
            <a:ext cx="370254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SG" sz="4000">
                <a:latin typeface="#9Slide07 SVNDessert Menu Scrip" panose="00000500000000000000" pitchFamily="2" charset="0"/>
              </a:rPr>
              <a:t>4) Nhà của lát</a:t>
            </a:r>
            <a:endParaRPr lang="en-US" sz="4000">
              <a:latin typeface="#9Slide07 SVNDessert Menu Scrip" panose="00000500000000000000" pitchFamily="2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133A33A2-1A9B-4E3D-B860-973CD0F6F311}"/>
              </a:ext>
            </a:extLst>
          </p:cNvPr>
          <p:cNvSpPr txBox="1"/>
          <p:nvPr/>
        </p:nvSpPr>
        <p:spPr>
          <a:xfrm>
            <a:off x="4514850" y="4340186"/>
            <a:ext cx="7467600" cy="22159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SG" sz="3600">
                <a:solidFill>
                  <a:schemeClr val="accent3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Các anh chị làm đ</a:t>
            </a:r>
            <a:r>
              <a:rPr lang="vi-VN" sz="3600">
                <a:solidFill>
                  <a:schemeClr val="accent3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ường</a:t>
            </a:r>
            <a:r>
              <a:rPr lang="en-SG" sz="3600">
                <a:solidFill>
                  <a:schemeClr val="accent3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 hầm màu sắc từ những sợi lát trong sân tr</a:t>
            </a:r>
            <a:r>
              <a:rPr lang="vi-VN" sz="3600">
                <a:solidFill>
                  <a:schemeClr val="accent3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ường</a:t>
            </a:r>
            <a:r>
              <a:rPr lang="en-SG" sz="3600">
                <a:solidFill>
                  <a:schemeClr val="accent3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 Định Yên 2 để các em nhỏ có khu vui ch</a:t>
            </a:r>
            <a:r>
              <a:rPr lang="vi-VN" sz="3600">
                <a:solidFill>
                  <a:schemeClr val="accent3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ơi</a:t>
            </a:r>
            <a:r>
              <a:rPr lang="en-SG" sz="3600">
                <a:solidFill>
                  <a:schemeClr val="accent3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.</a:t>
            </a:r>
            <a:endParaRPr lang="en-US" sz="3600">
              <a:solidFill>
                <a:schemeClr val="accent3">
                  <a:lumMod val="50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3" name="Speech Bubble: Rectangle with Corners Rounded 2">
            <a:extLst>
              <a:ext uri="{FF2B5EF4-FFF2-40B4-BE49-F238E27FC236}">
                <a16:creationId xmlns:a16="http://schemas.microsoft.com/office/drawing/2014/main" xmlns="" id="{26EB9005-5C06-4BFD-A593-77973B689BF9}"/>
              </a:ext>
            </a:extLst>
          </p:cNvPr>
          <p:cNvSpPr/>
          <p:nvPr/>
        </p:nvSpPr>
        <p:spPr>
          <a:xfrm>
            <a:off x="2709146" y="877571"/>
            <a:ext cx="3917460" cy="1755814"/>
          </a:xfrm>
          <a:prstGeom prst="wedgeRoundRectCallout">
            <a:avLst>
              <a:gd name="adj1" fmla="val 61667"/>
              <a:gd name="adj2" fmla="val 41421"/>
              <a:gd name="adj3" fmla="val 16667"/>
            </a:avLst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sz="2800">
                <a:latin typeface="#9Slide07 SVNDessert Menu Scrip" panose="00000500000000000000" pitchFamily="2" charset="0"/>
              </a:rPr>
              <a:t>Các em hãy giúp anh chị buộc các sợi lát lại để làm đ</a:t>
            </a:r>
            <a:r>
              <a:rPr lang="vi-VN" sz="2800">
                <a:latin typeface="#9Slide07 SVNDessert Menu Scrip" panose="00000500000000000000" pitchFamily="2" charset="0"/>
              </a:rPr>
              <a:t>ường</a:t>
            </a:r>
            <a:r>
              <a:rPr lang="en-SG" sz="2800">
                <a:latin typeface="#9Slide07 SVNDessert Menu Scrip" panose="00000500000000000000" pitchFamily="2" charset="0"/>
              </a:rPr>
              <a:t> hầm màu sắc nhé!</a:t>
            </a:r>
            <a:endParaRPr lang="en-US" sz="2800">
              <a:latin typeface="#9Slide07 SVNDessert Menu Scrip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967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2" grpId="0"/>
      <p:bldP spid="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74ED685C-9557-40D7-A45F-BC6E1250F23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-33454"/>
            <a:ext cx="12192001" cy="6891454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xmlns="" id="{E3D04CB5-B330-4022-8AFD-6EFE16CC54DD}"/>
              </a:ext>
            </a:extLst>
          </p:cNvPr>
          <p:cNvSpPr/>
          <p:nvPr/>
        </p:nvSpPr>
        <p:spPr>
          <a:xfrm>
            <a:off x="176893" y="152400"/>
            <a:ext cx="11838214" cy="6553200"/>
          </a:xfrm>
          <a:prstGeom prst="roundRect">
            <a:avLst>
              <a:gd name="adj" fmla="val 11503"/>
            </a:avLst>
          </a:prstGeom>
          <a:solidFill>
            <a:srgbClr val="FFFFFF"/>
          </a:solidFill>
          <a:ln>
            <a:noFill/>
          </a:ln>
          <a:effectLst>
            <a:outerShdw blurRad="50800" dist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B2425F22-9F61-478E-A8A5-CFF3C29B6A0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7339" t="-3471" r="12629" b="13428"/>
          <a:stretch/>
        </p:blipFill>
        <p:spPr>
          <a:xfrm>
            <a:off x="184327" y="2342959"/>
            <a:ext cx="4006673" cy="4345914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B2B04414-182B-47EB-8546-08470D099685}"/>
              </a:ext>
            </a:extLst>
          </p:cNvPr>
          <p:cNvSpPr txBox="1"/>
          <p:nvPr/>
        </p:nvSpPr>
        <p:spPr>
          <a:xfrm>
            <a:off x="555999" y="403373"/>
            <a:ext cx="11079999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SG" sz="40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Có thể thay từ </a:t>
            </a:r>
            <a:r>
              <a:rPr lang="en-SG" sz="4000" b="1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 dân</a:t>
            </a:r>
            <a:r>
              <a:rPr lang="en-SG" sz="40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trong câu nói d</a:t>
            </a:r>
            <a:r>
              <a:rPr lang="vi-VN" sz="40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ưới</a:t>
            </a:r>
            <a:r>
              <a:rPr lang="en-SG" sz="40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đây của nhân vật Thành (Ng</a:t>
            </a:r>
            <a:r>
              <a:rPr lang="vi-VN" sz="40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ười</a:t>
            </a:r>
            <a:r>
              <a:rPr lang="en-SG" sz="40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công dân số Một) bằng các từ đồng nghĩa với nó đ</a:t>
            </a:r>
            <a:r>
              <a:rPr lang="vi-VN" sz="40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ược</a:t>
            </a:r>
            <a:r>
              <a:rPr lang="en-SG" sz="40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không? Vì sao?</a:t>
            </a:r>
            <a:endParaRPr lang="en-US" sz="4000" b="1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CCC75F4D-4B3B-4A97-B6A9-CA590984036A}"/>
              </a:ext>
            </a:extLst>
          </p:cNvPr>
          <p:cNvSpPr txBox="1"/>
          <p:nvPr/>
        </p:nvSpPr>
        <p:spPr>
          <a:xfrm>
            <a:off x="4015998" y="2819400"/>
            <a:ext cx="7620000" cy="24622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SG" sz="40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Làm thân nô lệ mà muốn xoá bỏ kiếp nô lệ thì sẽ thành </a:t>
            </a:r>
            <a:r>
              <a:rPr lang="en-SG" sz="4000" b="1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 dân</a:t>
            </a:r>
            <a:r>
              <a:rPr lang="en-SG" sz="40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còn yên phận nô lệ thì mãi mãi là đầy tớ cho ng</a:t>
            </a:r>
            <a:r>
              <a:rPr lang="vi-VN" sz="40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ười</a:t>
            </a:r>
            <a:r>
              <a:rPr lang="en-SG" sz="40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ta...</a:t>
            </a:r>
            <a:endParaRPr lang="en-US" sz="4000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D9B38028-69D0-48FD-A147-D3EACD1B133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080" y="371273"/>
            <a:ext cx="702463" cy="7024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6256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74ED685C-9557-40D7-A45F-BC6E1250F23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-33454"/>
            <a:ext cx="12192001" cy="6891454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xmlns="" id="{E3D04CB5-B330-4022-8AFD-6EFE16CC54DD}"/>
              </a:ext>
            </a:extLst>
          </p:cNvPr>
          <p:cNvSpPr/>
          <p:nvPr/>
        </p:nvSpPr>
        <p:spPr>
          <a:xfrm>
            <a:off x="176893" y="152400"/>
            <a:ext cx="11838214" cy="6553200"/>
          </a:xfrm>
          <a:prstGeom prst="roundRect">
            <a:avLst>
              <a:gd name="adj" fmla="val 11503"/>
            </a:avLst>
          </a:prstGeom>
          <a:solidFill>
            <a:srgbClr val="FFFFFF"/>
          </a:solidFill>
          <a:ln>
            <a:noFill/>
          </a:ln>
          <a:effectLst>
            <a:outerShdw blurRad="50800" dist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B2425F22-9F61-478E-A8A5-CFF3C29B6A0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7339" t="-3471" r="12629" b="13428"/>
          <a:stretch/>
        </p:blipFill>
        <p:spPr>
          <a:xfrm>
            <a:off x="184327" y="4409253"/>
            <a:ext cx="2101673" cy="227961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B2B04414-182B-47EB-8546-08470D099685}"/>
              </a:ext>
            </a:extLst>
          </p:cNvPr>
          <p:cNvSpPr txBox="1"/>
          <p:nvPr/>
        </p:nvSpPr>
        <p:spPr>
          <a:xfrm>
            <a:off x="577622" y="356791"/>
            <a:ext cx="11036754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SG" sz="40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Có thể thay từ </a:t>
            </a:r>
            <a:r>
              <a:rPr lang="en-SG" sz="4000" b="1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 dân</a:t>
            </a:r>
            <a:r>
              <a:rPr lang="en-SG" sz="40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trong câu nói d</a:t>
            </a:r>
            <a:r>
              <a:rPr lang="vi-VN" sz="40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ưới</a:t>
            </a:r>
            <a:r>
              <a:rPr lang="en-SG" sz="40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đây của nhân vật Thành (Ng</a:t>
            </a:r>
            <a:r>
              <a:rPr lang="vi-VN" sz="40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ười</a:t>
            </a:r>
            <a:r>
              <a:rPr lang="en-SG" sz="40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công dân số Một) bằng các từ đồng nghĩa với nó đ</a:t>
            </a:r>
            <a:r>
              <a:rPr lang="vi-VN" sz="40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ược</a:t>
            </a:r>
            <a:r>
              <a:rPr lang="en-SG" sz="40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không? Vì sao?</a:t>
            </a:r>
            <a:endParaRPr lang="en-US" sz="4000" b="1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CCC75F4D-4B3B-4A97-B6A9-CA590984036A}"/>
              </a:ext>
            </a:extLst>
          </p:cNvPr>
          <p:cNvSpPr txBox="1"/>
          <p:nvPr/>
        </p:nvSpPr>
        <p:spPr>
          <a:xfrm>
            <a:off x="469446" y="2684900"/>
            <a:ext cx="4724400" cy="166199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SG" sz="36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 thân nô lệ mà muốn xoá bỏ kiếp nô lệ thì sẽ thành</a:t>
            </a:r>
            <a:endParaRPr lang="en-US" sz="3600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FE86CB45-E50A-4C09-99D5-82C6D63DD0CD}"/>
              </a:ext>
            </a:extLst>
          </p:cNvPr>
          <p:cNvSpPr txBox="1"/>
          <p:nvPr/>
        </p:nvSpPr>
        <p:spPr>
          <a:xfrm>
            <a:off x="7467600" y="2684900"/>
            <a:ext cx="4724400" cy="166199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SG" sz="36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còn yên phận nô lệ thì mãi mãi là đầy tớ cho ng</a:t>
            </a:r>
            <a:r>
              <a:rPr lang="vi-VN" sz="36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ười</a:t>
            </a:r>
            <a:r>
              <a:rPr lang="en-SG" sz="36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ta...</a:t>
            </a:r>
            <a:endParaRPr lang="en-US" sz="3600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58BE696B-CE67-4220-9BD2-D6D9997760D0}"/>
              </a:ext>
            </a:extLst>
          </p:cNvPr>
          <p:cNvSpPr txBox="1"/>
          <p:nvPr/>
        </p:nvSpPr>
        <p:spPr>
          <a:xfrm>
            <a:off x="5370740" y="2635285"/>
            <a:ext cx="2286000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SG" sz="3600" b="1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 dân</a:t>
            </a:r>
            <a:endParaRPr lang="en-US" sz="3600" b="1">
              <a:solidFill>
                <a:schemeClr val="accent5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F2987BDF-5959-4BE7-A5CD-B466C155D60B}"/>
              </a:ext>
            </a:extLst>
          </p:cNvPr>
          <p:cNvSpPr txBox="1"/>
          <p:nvPr/>
        </p:nvSpPr>
        <p:spPr>
          <a:xfrm>
            <a:off x="5093153" y="3220998"/>
            <a:ext cx="2286000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SG" sz="3600" b="1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dân</a:t>
            </a:r>
            <a:endParaRPr lang="en-US" sz="3600" b="1">
              <a:solidFill>
                <a:schemeClr val="accent5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4B119015-6D0D-4DE1-BB07-8F8C93349111}"/>
              </a:ext>
            </a:extLst>
          </p:cNvPr>
          <p:cNvSpPr txBox="1"/>
          <p:nvPr/>
        </p:nvSpPr>
        <p:spPr>
          <a:xfrm>
            <a:off x="5041445" y="3760967"/>
            <a:ext cx="2286000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SG" sz="3600" b="1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nhân dân</a:t>
            </a:r>
            <a:endParaRPr lang="en-US" sz="3600" b="1">
              <a:solidFill>
                <a:schemeClr val="accent5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42C9FF27-0D1A-456E-96A3-2824FEF7DF1E}"/>
              </a:ext>
            </a:extLst>
          </p:cNvPr>
          <p:cNvSpPr txBox="1"/>
          <p:nvPr/>
        </p:nvSpPr>
        <p:spPr>
          <a:xfrm>
            <a:off x="5008788" y="4365872"/>
            <a:ext cx="2286000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SG" sz="3600" b="1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dân chúng</a:t>
            </a:r>
            <a:endParaRPr lang="en-US" sz="3600" b="1">
              <a:solidFill>
                <a:schemeClr val="accent5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237AD446-60F2-41D7-9C51-7692ABD2069C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599" y="364956"/>
            <a:ext cx="702463" cy="7024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533516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74ED685C-9557-40D7-A45F-BC6E1250F23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-33454"/>
            <a:ext cx="12192001" cy="6891454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xmlns="" id="{E3D04CB5-B330-4022-8AFD-6EFE16CC54DD}"/>
              </a:ext>
            </a:extLst>
          </p:cNvPr>
          <p:cNvSpPr/>
          <p:nvPr/>
        </p:nvSpPr>
        <p:spPr>
          <a:xfrm>
            <a:off x="176893" y="152400"/>
            <a:ext cx="11838214" cy="6553200"/>
          </a:xfrm>
          <a:prstGeom prst="roundRect">
            <a:avLst>
              <a:gd name="adj" fmla="val 11503"/>
            </a:avLst>
          </a:prstGeom>
          <a:solidFill>
            <a:srgbClr val="FFFFFF"/>
          </a:solidFill>
          <a:ln>
            <a:noFill/>
          </a:ln>
          <a:effectLst>
            <a:outerShdw blurRad="50800" dist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B2425F22-9F61-478E-A8A5-CFF3C29B6A0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7339" t="-3471" r="12629" b="13428"/>
          <a:stretch/>
        </p:blipFill>
        <p:spPr>
          <a:xfrm>
            <a:off x="184327" y="3735092"/>
            <a:ext cx="2723209" cy="295378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B2B04414-182B-47EB-8546-08470D099685}"/>
              </a:ext>
            </a:extLst>
          </p:cNvPr>
          <p:cNvSpPr txBox="1"/>
          <p:nvPr/>
        </p:nvSpPr>
        <p:spPr>
          <a:xfrm>
            <a:off x="533400" y="378632"/>
            <a:ext cx="10896600" cy="166199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SG" sz="36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Có thể thay từ </a:t>
            </a:r>
            <a:r>
              <a:rPr lang="en-SG" sz="3600" b="1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 dân</a:t>
            </a:r>
            <a:r>
              <a:rPr lang="en-SG" sz="36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trong câu nói d</a:t>
            </a:r>
            <a:r>
              <a:rPr lang="vi-VN" sz="36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ưới</a:t>
            </a:r>
            <a:r>
              <a:rPr lang="en-SG" sz="36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đây của nhân vật Thành (Ng</a:t>
            </a:r>
            <a:r>
              <a:rPr lang="vi-VN" sz="36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ười</a:t>
            </a:r>
            <a:r>
              <a:rPr lang="en-SG" sz="36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công dân số Một) bằng các từ đồng nghĩa với nó đ</a:t>
            </a:r>
            <a:r>
              <a:rPr lang="vi-VN" sz="36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ược</a:t>
            </a:r>
            <a:r>
              <a:rPr lang="en-SG" sz="36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không? Vì sao?</a:t>
            </a:r>
            <a:endParaRPr lang="en-US" sz="3600" b="1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CCC75F4D-4B3B-4A97-B6A9-CA590984036A}"/>
              </a:ext>
            </a:extLst>
          </p:cNvPr>
          <p:cNvSpPr txBox="1"/>
          <p:nvPr/>
        </p:nvSpPr>
        <p:spPr>
          <a:xfrm>
            <a:off x="2907536" y="2284641"/>
            <a:ext cx="8584142" cy="38779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nêu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SG" sz="3600" b="1" dirty="0" err="1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SG" sz="36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b="1" dirty="0" err="1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thể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thay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thế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từ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dân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bằng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những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từ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ngữ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nghĩa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algn="just"/>
            <a:endParaRPr lang="en-SG" sz="3600" dirty="0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/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Vì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từ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b="1" dirty="0" err="1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</a:t>
            </a:r>
            <a:r>
              <a:rPr lang="en-SG" sz="3600" b="1" dirty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b="1" dirty="0" err="1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dân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hàm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ý </a:t>
            </a:r>
            <a:r>
              <a:rPr lang="en-SG" sz="3600" b="1" dirty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"ng</a:t>
            </a:r>
            <a:r>
              <a:rPr lang="vi-VN" sz="3600" b="1" dirty="0" err="1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ười</a:t>
            </a:r>
            <a:r>
              <a:rPr lang="en-SG" sz="3600" b="1" dirty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b="1" dirty="0" err="1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dân</a:t>
            </a:r>
            <a:r>
              <a:rPr lang="en-SG" sz="3600" b="1" dirty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b="1" dirty="0" err="1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SG" sz="3600" b="1" dirty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n</a:t>
            </a:r>
            <a:r>
              <a:rPr lang="vi-VN" sz="3600" b="1" dirty="0" err="1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ước</a:t>
            </a:r>
            <a:r>
              <a:rPr lang="en-SG" sz="3600" b="1" dirty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b="1" dirty="0" err="1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độc</a:t>
            </a:r>
            <a:r>
              <a:rPr lang="en-SG" sz="3600" b="1" dirty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b="1" dirty="0" err="1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SG" sz="3600" b="1" dirty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"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khác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từ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b="1" dirty="0" err="1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dân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SG" sz="3600" b="1" dirty="0" err="1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nhân</a:t>
            </a:r>
            <a:r>
              <a:rPr lang="en-SG" sz="3600" b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b="1" dirty="0" err="1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dân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SG" sz="3600" b="1" dirty="0" err="1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dân</a:t>
            </a:r>
            <a:r>
              <a:rPr lang="en-SG" sz="3600" b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b="1" dirty="0" err="1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chúng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Hàm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ý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này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từ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b="1" dirty="0" err="1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</a:t>
            </a:r>
            <a:r>
              <a:rPr lang="en-SG" sz="3600" b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b="1" dirty="0" err="1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dân</a:t>
            </a:r>
            <a:r>
              <a:rPr lang="en-SG" sz="3600" b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</a:t>
            </a:r>
            <a:r>
              <a:rPr lang="vi-VN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ược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lại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ý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từ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b="1" dirty="0" err="1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nô</a:t>
            </a:r>
            <a:r>
              <a:rPr lang="en-SG" sz="3600" b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3600" b="1" dirty="0" err="1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lệ</a:t>
            </a:r>
            <a:r>
              <a:rPr lang="en-SG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lang="en-US" sz="3600" dirty="0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A1303FA1-84E9-4A72-B667-CBAF1391C9B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699" y="378632"/>
            <a:ext cx="702463" cy="7024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364745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74ED685C-9557-40D7-A45F-BC6E1250F23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184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1" y="-33454"/>
            <a:ext cx="12192001" cy="689145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C8A439E5-9A5A-4CBB-B0DE-69CD0989DDD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24236" y="104935"/>
            <a:ext cx="4781530" cy="3187686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FDBC3DA5-FA5C-447E-AC78-3179C09DF4C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970407">
            <a:off x="4840153" y="3548935"/>
            <a:ext cx="4077149" cy="2718099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C67FB29D-28FE-4B1E-B350-DC8063E4192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8600" y="164966"/>
            <a:ext cx="2743200" cy="3187686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494CE977-0D28-4DE3-8305-305410823D4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17714" y="3449349"/>
            <a:ext cx="4582886" cy="3243685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1C741E05-7355-4B9E-816F-2915907EE3D7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7906" b="91956" l="6250" r="88415">
                        <a14:foregroundMark x1="29878" y1="11096" x2="38415" y2="13731"/>
                        <a14:foregroundMark x1="30793" y1="8044" x2="34756" y2="9015"/>
                        <a14:foregroundMark x1="41768" y1="51040" x2="45122" y2="50624"/>
                        <a14:foregroundMark x1="16463" y1="87379" x2="40284" y2="91740"/>
                        <a14:foregroundMark x1="33384" y1="83079" x2="39177" y2="81553"/>
                        <a14:foregroundMark x1="36890" y1="77393" x2="39482" y2="81831"/>
                        <a14:foregroundMark x1="33994" y1="84327" x2="38720" y2="84050"/>
                        <a14:foregroundMark x1="19970" y1="78225" x2="21799" y2="78502"/>
                        <a14:foregroundMark x1="6250" y1="85160" x2="13720" y2="86269"/>
                        <a14:foregroundMark x1="78506" y1="86963" x2="84146" y2="83634"/>
                        <a14:foregroundMark x1="86128" y1="84466" x2="88415" y2="82940"/>
                        <a14:foregroundMark x1="35366" y1="54508" x2="38110" y2="51872"/>
                        <a14:foregroundMark x1="34451" y1="51318" x2="44360" y2="51872"/>
                        <a14:foregroundMark x1="37500" y1="57836" x2="43750" y2="52982"/>
                        <a14:foregroundMark x1="37195" y1="51456" x2="42683" y2="49653"/>
                        <a14:foregroundMark x1="36890" y1="64078" x2="39787" y2="65049"/>
                        <a14:foregroundMark x1="48933" y1="73232" x2="51372" y2="73232"/>
                        <a14:foregroundMark x1="42226" y1="62968" x2="42378" y2="66019"/>
                        <a14:foregroundMark x1="52744" y1="72677" x2="53354" y2="75451"/>
                        <a14:backgroundMark x1="60061" y1="44244" x2="60061" y2="44244"/>
                        <a14:backgroundMark x1="52591" y1="42996" x2="52591" y2="42996"/>
                        <a14:backgroundMark x1="40091" y1="91956" x2="40091" y2="91956"/>
                        <a14:backgroundMark x1="41921" y1="92788" x2="40396" y2="91956"/>
                      </a14:backgroundRemoval>
                    </a14:imgEffect>
                  </a14:imgLayer>
                </a14:imgProps>
              </a:ext>
            </a:extLst>
          </a:blip>
          <a:srcRect l="3184" t="5012" r="10110" b="6100"/>
          <a:stretch/>
        </p:blipFill>
        <p:spPr>
          <a:xfrm>
            <a:off x="7796218" y="1844840"/>
            <a:ext cx="4572000" cy="51515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6166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4A3669DF-4B26-45C0-9CE7-A5A8CF2869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2192"/>
            <a:ext cx="12192000" cy="6943344"/>
          </a:xfrm>
          <a:prstGeom prst="rect">
            <a:avLst/>
          </a:prstGeom>
        </p:spPr>
      </p:pic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xmlns="" id="{9D58CAA1-27CC-43A5-848E-8C280CDA79E0}"/>
              </a:ext>
            </a:extLst>
          </p:cNvPr>
          <p:cNvSpPr/>
          <p:nvPr/>
        </p:nvSpPr>
        <p:spPr>
          <a:xfrm>
            <a:off x="176893" y="152400"/>
            <a:ext cx="11838214" cy="6553200"/>
          </a:xfrm>
          <a:prstGeom prst="roundRect">
            <a:avLst>
              <a:gd name="adj" fmla="val 11503"/>
            </a:avLst>
          </a:prstGeom>
          <a:solidFill>
            <a:schemeClr val="bg1">
              <a:alpha val="92000"/>
            </a:schemeClr>
          </a:solidFill>
          <a:ln>
            <a:noFill/>
          </a:ln>
          <a:effectLst>
            <a:outerShdw blurRad="50800" dist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4E119CBA-6EBC-4D54-8D41-3BE14168B673}"/>
              </a:ext>
            </a:extLst>
          </p:cNvPr>
          <p:cNvGrpSpPr/>
          <p:nvPr/>
        </p:nvGrpSpPr>
        <p:grpSpPr>
          <a:xfrm>
            <a:off x="5239226" y="381000"/>
            <a:ext cx="6376843" cy="6096000"/>
            <a:chOff x="2931711" y="387702"/>
            <a:chExt cx="6328578" cy="6049861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xmlns="" id="{093FE397-0EB9-487F-BB2B-26A4F585723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3977" b="41761" l="37405" r="62405">
                          <a14:foregroundMark x1="47519" y1="6108" x2="49905" y2="20170"/>
                          <a14:foregroundMark x1="49905" y1="20170" x2="50095" y2="20455"/>
                          <a14:foregroundMark x1="45324" y1="8097" x2="41317" y2="15483"/>
                          <a14:foregroundMark x1="41317" y1="15483" x2="43607" y2="29688"/>
                          <a14:foregroundMark x1="43607" y1="29688" x2="46088" y2="28693"/>
                          <a14:foregroundMark x1="41985" y1="20739" x2="41794" y2="28409"/>
                          <a14:foregroundMark x1="41794" y1="28409" x2="45134" y2="33949"/>
                          <a14:foregroundMark x1="45134" y1="33949" x2="46088" y2="33665"/>
                          <a14:foregroundMark x1="39322" y1="31237" x2="45229" y2="37500"/>
                          <a14:foregroundMark x1="45229" y1="37500" x2="46279" y2="36648"/>
                          <a14:foregroundMark x1="52385" y1="38636" x2="61588" y2="29678"/>
                          <a14:foregroundMark x1="39790" y1="15625" x2="37596" y2="30133"/>
                          <a14:foregroundMark x1="47328" y1="41761" x2="51336" y2="40199"/>
                          <a14:foregroundMark x1="55534" y1="41051" x2="57920" y2="37784"/>
                          <a14:foregroundMark x1="47328" y1="21165" x2="49618" y2="23580"/>
                          <a14:foregroundMark x1="52004" y1="27131" x2="54198" y2="27415"/>
                          <a14:backgroundMark x1="37405" y1="30256" x2="37977" y2="32102"/>
                          <a14:backgroundMark x1="37691" y1="29545" x2="37691" y2="30114"/>
                          <a14:backgroundMark x1="62214" y1="29261" x2="62214" y2="28267"/>
                          <a14:backgroundMark x1="62500" y1="28693" x2="62405" y2="29830"/>
                          <a14:backgroundMark x1="62786" y1="27983" x2="62786" y2="29545"/>
                        </a14:backgroundRemoval>
                      </a14:imgEffect>
                    </a14:imgLayer>
                  </a14:imgProps>
                </a:ext>
              </a:extLst>
            </a:blip>
            <a:srcRect l="36896" r="37150" b="55682"/>
            <a:stretch/>
          </p:blipFill>
          <p:spPr>
            <a:xfrm>
              <a:off x="2931711" y="387702"/>
              <a:ext cx="2771660" cy="3179257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xmlns="" id="{5D40744A-617C-49B9-96A7-8AB2BF1D67C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48864" b="86506" l="41126" r="64027">
                          <a14:foregroundMark x1="45802" y1="52841" x2="51145" y2="62926"/>
                          <a14:foregroundMark x1="51145" y1="62926" x2="51431" y2="63210"/>
                          <a14:foregroundMark x1="47996" y1="67188" x2="47615" y2="77273"/>
                          <a14:foregroundMark x1="47615" y1="77273" x2="47615" y2="77273"/>
                          <a14:foregroundMark x1="45229" y1="79119" x2="47996" y2="80114"/>
                          <a14:foregroundMark x1="45515" y1="77415" x2="47615" y2="78267"/>
                          <a14:foregroundMark x1="58492" y1="78693" x2="62882" y2="58665"/>
                          <a14:foregroundMark x1="44847" y1="86080" x2="48950" y2="85653"/>
                          <a14:foregroundMark x1="49714" y1="54119" x2="54103" y2="59375"/>
                          <a14:foregroundMark x1="54103" y1="59375" x2="56393" y2="64773"/>
                          <a14:foregroundMark x1="51336" y1="67756" x2="57538" y2="57670"/>
                          <a14:foregroundMark x1="52004" y1="60653" x2="56679" y2="57102"/>
                          <a14:foregroundMark x1="56679" y1="57102" x2="59447" y2="56676"/>
                          <a14:foregroundMark x1="59733" y1="58807" x2="59924" y2="70170"/>
                          <a14:foregroundMark x1="45229" y1="51705" x2="54389" y2="52273"/>
                          <a14:foregroundMark x1="58588" y1="53693" x2="60115" y2="69744"/>
                          <a14:foregroundMark x1="53149" y1="53693" x2="58588" y2="53125"/>
                          <a14:foregroundMark x1="58588" y1="53125" x2="60878" y2="59659"/>
                          <a14:foregroundMark x1="60878" y1="59659" x2="60878" y2="59659"/>
                          <a14:foregroundMark x1="44275" y1="50994" x2="50668" y2="50000"/>
                          <a14:foregroundMark x1="50668" y1="50000" x2="51050" y2="50284"/>
                          <a14:foregroundMark x1="52385" y1="58239" x2="56202" y2="56392"/>
                          <a14:foregroundMark x1="45420" y1="60085" x2="46374" y2="74858"/>
                          <a14:foregroundMark x1="43511" y1="57670" x2="45611" y2="70739"/>
                          <a14:foregroundMark x1="45611" y1="70739" x2="45611" y2="70739"/>
                          <a14:foregroundMark x1="42939" y1="57102" x2="44370" y2="64631"/>
                          <a14:foregroundMark x1="43607" y1="58381" x2="45134" y2="67614"/>
                          <a14:foregroundMark x1="54103" y1="52983" x2="61832" y2="62358"/>
                          <a14:foregroundMark x1="61832" y1="62358" x2="61927" y2="62358"/>
                          <a14:foregroundMark x1="58874" y1="49290" x2="62977" y2="59375"/>
                          <a14:foregroundMark x1="62977" y1="59375" x2="62977" y2="60227"/>
                          <a14:foregroundMark x1="61737" y1="51705" x2="62977" y2="62500"/>
                          <a14:foregroundMark x1="62977" y1="62500" x2="62882" y2="63068"/>
                          <a14:foregroundMark x1="61832" y1="78977" x2="62405" y2="70455"/>
                          <a14:foregroundMark x1="63263" y1="75284" x2="63073" y2="70455"/>
                          <a14:foregroundMark x1="64027" y1="56960" x2="63931" y2="60085"/>
                          <a14:foregroundMark x1="48282" y1="49290" x2="49046" y2="49006"/>
                          <a14:foregroundMark x1="57920" y1="48864" x2="59828" y2="49006"/>
                          <a14:foregroundMark x1="50668" y1="83097" x2="55344" y2="81392"/>
                          <a14:foregroundMark x1="55344" y1="81392" x2="58397" y2="78551"/>
                          <a14:backgroundMark x1="42176" y1="55540" x2="41985" y2="57670"/>
                        </a14:backgroundRemoval>
                      </a14:imgEffect>
                    </a14:imgLayer>
                  </a14:imgProps>
                </a:ext>
              </a:extLst>
            </a:blip>
            <a:srcRect l="42202" t="46686" r="34134" b="8996"/>
            <a:stretch/>
          </p:blipFill>
          <p:spPr>
            <a:xfrm>
              <a:off x="6488629" y="2950636"/>
              <a:ext cx="2771660" cy="3486927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xmlns="" id="{9EB72137-26F4-49F4-88BD-6A8793E1A35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45739" b="94176" l="64504" r="96088">
                          <a14:foregroundMark x1="67176" y1="63636" x2="67748" y2="71023"/>
                          <a14:foregroundMark x1="67748" y1="71023" x2="70515" y2="78551"/>
                          <a14:foregroundMark x1="70515" y1="78551" x2="71088" y2="77273"/>
                          <a14:foregroundMark x1="71374" y1="57386" x2="68702" y2="62500"/>
                          <a14:foregroundMark x1="67939" y1="80824" x2="79008" y2="87784"/>
                          <a14:foregroundMark x1="79008" y1="87784" x2="81202" y2="86790"/>
                          <a14:foregroundMark x1="64504" y1="72301" x2="66794" y2="79545"/>
                          <a14:foregroundMark x1="68034" y1="58239" x2="73378" y2="55256"/>
                          <a14:foregroundMark x1="73378" y1="55256" x2="74905" y2="55398"/>
                          <a14:foregroundMark x1="85973" y1="47727" x2="91889" y2="45739"/>
                          <a14:foregroundMark x1="91889" y1="45739" x2="93798" y2="49148"/>
                          <a14:foregroundMark x1="95324" y1="52131" x2="94752" y2="60795"/>
                          <a14:foregroundMark x1="94752" y1="60795" x2="94656" y2="60938"/>
                          <a14:foregroundMark x1="89122" y1="56250" x2="88168" y2="73722"/>
                          <a14:foregroundMark x1="88168" y1="73722" x2="88359" y2="73011"/>
                          <a14:foregroundMark x1="90744" y1="55966" x2="89313" y2="71165"/>
                          <a14:foregroundMark x1="71374" y1="85511" x2="83492" y2="86506"/>
                          <a14:foregroundMark x1="83492" y1="86506" x2="83588" y2="85938"/>
                          <a14:foregroundMark x1="73473" y1="77131" x2="76240" y2="85369"/>
                          <a14:foregroundMark x1="70706" y1="91619" x2="89695" y2="83807"/>
                          <a14:foregroundMark x1="77195" y1="93182" x2="84065" y2="90909"/>
                          <a14:foregroundMark x1="72805" y1="94460" x2="75954" y2="93324"/>
                          <a14:foregroundMark x1="86069" y1="66761" x2="87023" y2="65483"/>
                          <a14:foregroundMark x1="83588" y1="65625" x2="86260" y2="67045"/>
                          <a14:foregroundMark x1="90363" y1="74574" x2="90744" y2="82102"/>
                          <a14:foregroundMark x1="92176" y1="74716" x2="92271" y2="81250"/>
                          <a14:foregroundMark x1="90267" y1="77131" x2="89408" y2="80540"/>
                          <a14:foregroundMark x1="92844" y1="63494" x2="93893" y2="78267"/>
                          <a14:foregroundMark x1="95134" y1="63636" x2="95706" y2="78977"/>
                          <a14:foregroundMark x1="96088" y1="54261" x2="95992" y2="65767"/>
                          <a14:foregroundMark x1="69370" y1="58665" x2="79771" y2="54830"/>
                          <a14:foregroundMark x1="79771" y1="54830" x2="84733" y2="50000"/>
                        </a14:backgroundRemoval>
                      </a14:imgEffect>
                    </a14:imgLayer>
                  </a14:imgProps>
                </a:ext>
              </a:extLst>
            </a:blip>
            <a:srcRect l="64213" t="41477" r="1436" b="3978"/>
            <a:stretch/>
          </p:blipFill>
          <p:spPr>
            <a:xfrm>
              <a:off x="3407658" y="2950636"/>
              <a:ext cx="3080971" cy="3286371"/>
            </a:xfrm>
            <a:prstGeom prst="rect">
              <a:avLst/>
            </a:prstGeom>
          </p:spPr>
        </p:pic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xmlns="" id="{C20C469F-DADE-4B33-BB4C-14AB9CF42B3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rcRect l="17312" t="37251" r="13597"/>
            <a:stretch>
              <a:fillRect/>
            </a:stretch>
          </p:blipFill>
          <p:spPr>
            <a:xfrm>
              <a:off x="5804213" y="876529"/>
              <a:ext cx="3456076" cy="2106842"/>
            </a:xfrm>
            <a:custGeom>
              <a:avLst/>
              <a:gdLst>
                <a:gd name="connsiteX0" fmla="*/ 441302 w 4343400"/>
                <a:gd name="connsiteY0" fmla="*/ 0 h 2647759"/>
                <a:gd name="connsiteX1" fmla="*/ 3902098 w 4343400"/>
                <a:gd name="connsiteY1" fmla="*/ 0 h 2647759"/>
                <a:gd name="connsiteX2" fmla="*/ 4343400 w 4343400"/>
                <a:gd name="connsiteY2" fmla="*/ 441302 h 2647759"/>
                <a:gd name="connsiteX3" fmla="*/ 4343400 w 4343400"/>
                <a:gd name="connsiteY3" fmla="*/ 2206457 h 2647759"/>
                <a:gd name="connsiteX4" fmla="*/ 3902098 w 4343400"/>
                <a:gd name="connsiteY4" fmla="*/ 2647759 h 2647759"/>
                <a:gd name="connsiteX5" fmla="*/ 441302 w 4343400"/>
                <a:gd name="connsiteY5" fmla="*/ 2647759 h 2647759"/>
                <a:gd name="connsiteX6" fmla="*/ 0 w 4343400"/>
                <a:gd name="connsiteY6" fmla="*/ 2206457 h 2647759"/>
                <a:gd name="connsiteX7" fmla="*/ 0 w 4343400"/>
                <a:gd name="connsiteY7" fmla="*/ 441302 h 2647759"/>
                <a:gd name="connsiteX8" fmla="*/ 441302 w 4343400"/>
                <a:gd name="connsiteY8" fmla="*/ 0 h 264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3400" h="2647759">
                  <a:moveTo>
                    <a:pt x="441302" y="0"/>
                  </a:moveTo>
                  <a:lnTo>
                    <a:pt x="3902098" y="0"/>
                  </a:lnTo>
                  <a:cubicBezTo>
                    <a:pt x="4145822" y="0"/>
                    <a:pt x="4343400" y="197578"/>
                    <a:pt x="4343400" y="441302"/>
                  </a:cubicBezTo>
                  <a:lnTo>
                    <a:pt x="4343400" y="2206457"/>
                  </a:lnTo>
                  <a:cubicBezTo>
                    <a:pt x="4343400" y="2450181"/>
                    <a:pt x="4145822" y="2647759"/>
                    <a:pt x="3902098" y="2647759"/>
                  </a:cubicBezTo>
                  <a:lnTo>
                    <a:pt x="441302" y="2647759"/>
                  </a:lnTo>
                  <a:cubicBezTo>
                    <a:pt x="197578" y="2647759"/>
                    <a:pt x="0" y="2450181"/>
                    <a:pt x="0" y="2206457"/>
                  </a:cubicBezTo>
                  <a:lnTo>
                    <a:pt x="0" y="441302"/>
                  </a:lnTo>
                  <a:cubicBezTo>
                    <a:pt x="0" y="197578"/>
                    <a:pt x="197578" y="0"/>
                    <a:pt x="441302" y="0"/>
                  </a:cubicBezTo>
                  <a:close/>
                </a:path>
              </a:pathLst>
            </a:custGeom>
          </p:spPr>
        </p:pic>
      </p:grpSp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1409EA19-06AC-4517-974B-6B3F1F6AF4DD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7425" b="86512" l="13750" r="90938">
                        <a14:foregroundMark x1="43490" y1="27425" x2="48906" y2="30929"/>
                        <a14:foregroundMark x1="44010" y1="35901" x2="46146" y2="37042"/>
                        <a14:foregroundMark x1="68438" y1="51834" x2="65938" y2="55338"/>
                        <a14:foregroundMark x1="67135" y1="46659" x2="70990" y2="51630"/>
                        <a14:foregroundMark x1="71771" y1="48533" x2="74688" y2="45192"/>
                        <a14:foregroundMark x1="67656" y1="46047" x2="67813" y2="48941"/>
                        <a14:foregroundMark x1="68333" y1="44906" x2="68698" y2="47677"/>
                        <a14:foregroundMark x1="71250" y1="52649" x2="68438" y2="55338"/>
                        <a14:foregroundMark x1="86042" y1="61451" x2="82969" y2="71679"/>
                        <a14:foregroundMark x1="87604" y1="60717" x2="86823" y2="64425"/>
                        <a14:foregroundMark x1="71094" y1="54319" x2="71771" y2="53382"/>
                        <a14:foregroundMark x1="55885" y1="48615" x2="62500" y2="49756"/>
                        <a14:foregroundMark x1="42292" y1="40750" x2="47708" y2="43439"/>
                        <a14:foregroundMark x1="15885" y1="67726" x2="21823" y2="72168"/>
                        <a14:foregroundMark x1="13906" y1="65566" x2="17708" y2="70742"/>
                        <a14:foregroundMark x1="23802" y1="83048" x2="28281" y2="80033"/>
                        <a14:foregroundMark x1="13906" y1="82111" x2="17083" y2="77262"/>
                        <a14:foregroundMark x1="22865" y1="85819" x2="37813" y2="86512"/>
                        <a14:foregroundMark x1="37813" y1="86512" x2="38490" y2="86349"/>
                        <a14:foregroundMark x1="50469" y1="81581" x2="56458" y2="85086"/>
                        <a14:foregroundMark x1="60000" y1="85412" x2="63958" y2="81174"/>
                        <a14:foregroundMark x1="63333" y1="77751" x2="69531" y2="83048"/>
                        <a14:foregroundMark x1="68698" y1="84597" x2="71875" y2="78892"/>
                        <a14:foregroundMark x1="86146" y1="79218" x2="87240" y2="77139"/>
                        <a14:foregroundMark x1="90365" y1="74368" x2="90938" y2="74246"/>
                        <a14:backgroundMark x1="25938" y1="49633" x2="26823" y2="50163"/>
                        <a14:backgroundMark x1="56563" y1="52241" x2="57083" y2="52771"/>
                        <a14:backgroundMark x1="78385" y1="85534" x2="85521" y2="81907"/>
                        <a14:backgroundMark x1="50781" y1="84067" x2="50104" y2="85819"/>
                        <a14:backgroundMark x1="56563" y1="77058" x2="58802" y2="75998"/>
                        <a14:backgroundMark x1="60781" y1="78892" x2="62396" y2="78403"/>
                        <a14:backgroundMark x1="63958" y1="77058" x2="63958" y2="77669"/>
                        <a14:backgroundMark x1="21719" y1="70742" x2="23698" y2="71149"/>
                        <a14:backgroundMark x1="18646" y1="64751" x2="18906" y2="64955"/>
                        <a14:backgroundMark x1="19167" y1="62795" x2="19167" y2="62795"/>
                        <a14:backgroundMark x1="62656" y1="52526" x2="62656" y2="52526"/>
                        <a14:backgroundMark x1="58438" y1="58435" x2="58438" y2="58435"/>
                        <a14:backgroundMark x1="48385" y1="53586" x2="48385" y2="53586"/>
                      </a14:backgroundRemoval>
                    </a14:imgEffect>
                  </a14:imgLayer>
                </a14:imgProps>
              </a:ext>
            </a:extLst>
          </a:blip>
          <a:srcRect l="10234" t="22726" r="7960" b="13940"/>
          <a:stretch/>
        </p:blipFill>
        <p:spPr>
          <a:xfrm>
            <a:off x="510552" y="2392783"/>
            <a:ext cx="4551781" cy="450401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1888D663-3C74-4C22-8C1A-44ECE7D2BAE7}"/>
              </a:ext>
            </a:extLst>
          </p:cNvPr>
          <p:cNvSpPr txBox="1"/>
          <p:nvPr/>
        </p:nvSpPr>
        <p:spPr>
          <a:xfrm>
            <a:off x="347971" y="696439"/>
            <a:ext cx="4876941" cy="166199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SG" sz="3600">
                <a:solidFill>
                  <a:schemeClr val="accent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Cảm </a:t>
            </a:r>
            <a:r>
              <a:rPr lang="vi-VN" sz="3600">
                <a:solidFill>
                  <a:schemeClr val="accent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ơn</a:t>
            </a:r>
            <a:r>
              <a:rPr lang="en-SG" sz="3600">
                <a:solidFill>
                  <a:schemeClr val="accent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 các em đã cùng đồng hành trong chuyến đi này!</a:t>
            </a:r>
            <a:endParaRPr lang="en-US" sz="3600">
              <a:solidFill>
                <a:schemeClr val="accent1">
                  <a:lumMod val="50000"/>
                </a:schemeClr>
              </a:solidFill>
              <a:latin typeface="#9Slide07 SVNDessert Menu Scrip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5467287"/>
      </p:ext>
    </p:extLst>
  </p:cSld>
  <p:clrMapOvr>
    <a:masterClrMapping/>
  </p:clrMapOvr>
  <p:transition spd="slow"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676400" y="1150320"/>
            <a:ext cx="9982200" cy="457200"/>
          </a:xfrm>
        </p:spPr>
        <p:txBody>
          <a:bodyPr/>
          <a:lstStyle/>
          <a:p>
            <a:pPr eaLnBrk="1" hangingPunct="1"/>
            <a:r>
              <a:rPr lang="en-US" altLang="en-US" sz="3600" b="1">
                <a:solidFill>
                  <a:srgbClr val="C00000"/>
                </a:solidFill>
                <a:latin typeface="Times New Roman" panose="02020603050405020304" pitchFamily="18" charset="0"/>
              </a:rPr>
              <a:t>* Có mấy cách nối các vế trong câu ghép? Đó là những cách nào?</a:t>
            </a:r>
          </a:p>
        </p:txBody>
      </p:sp>
      <p:sp>
        <p:nvSpPr>
          <p:cNvPr id="3076" name="Rectangle 2"/>
          <p:cNvSpPr txBox="1">
            <a:spLocks noChangeArrowheads="1"/>
          </p:cNvSpPr>
          <p:nvPr/>
        </p:nvSpPr>
        <p:spPr bwMode="auto">
          <a:xfrm>
            <a:off x="3810000" y="188315"/>
            <a:ext cx="38862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4800" b="1">
                <a:solidFill>
                  <a:srgbClr val="0000CC"/>
                </a:solidFill>
                <a:latin typeface="Times New Roman" panose="02020603050405020304" pitchFamily="18" charset="0"/>
              </a:rPr>
              <a:t>KHỞI ĐỘNG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1295400" y="5092850"/>
            <a:ext cx="11620499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2000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C00000"/>
                </a:solidFill>
                <a:latin typeface="Times New Roman" panose="02020603050405020304" pitchFamily="18" charset="0"/>
              </a:rPr>
              <a:t>*  C</a:t>
            </a:r>
            <a:r>
              <a:rPr lang="en-US" altLang="en-US" sz="3600" b="1" smtClean="0">
                <a:solidFill>
                  <a:srgbClr val="C00000"/>
                </a:solidFill>
                <a:latin typeface="Times New Roman" panose="02020603050405020304" pitchFamily="18" charset="0"/>
              </a:rPr>
              <a:t>hỉ </a:t>
            </a:r>
            <a:r>
              <a:rPr lang="en-US" altLang="en-US" sz="3600" b="1">
                <a:solidFill>
                  <a:srgbClr val="C00000"/>
                </a:solidFill>
                <a:latin typeface="Times New Roman" panose="02020603050405020304" pitchFamily="18" charset="0"/>
              </a:rPr>
              <a:t>ra cách nối các vế trong câu ghép </a:t>
            </a:r>
            <a:r>
              <a:rPr lang="en-US" altLang="en-US" sz="3600" b="1" smtClean="0">
                <a:solidFill>
                  <a:srgbClr val="C00000"/>
                </a:solidFill>
                <a:latin typeface="Times New Roman" panose="02020603050405020304" pitchFamily="18" charset="0"/>
              </a:rPr>
              <a:t>sau:</a:t>
            </a:r>
            <a:endParaRPr lang="en-US" altLang="en-US" sz="3600" b="1">
              <a:solidFill>
                <a:srgbClr val="C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0" y="2435785"/>
            <a:ext cx="12192000" cy="182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20000"/>
              </a:spcBef>
              <a:spcAft>
                <a:spcPct val="0"/>
              </a:spcAft>
            </a:pPr>
            <a:r>
              <a:rPr lang="en-US" altLang="en-US" sz="3600">
                <a:solidFill>
                  <a:srgbClr val="000000"/>
                </a:solidFill>
                <a:latin typeface="Times New Roman" panose="02020603050405020304" pitchFamily="18" charset="0"/>
              </a:rPr>
              <a:t>   </a:t>
            </a:r>
            <a:r>
              <a:rPr lang="en-US" altLang="en-US" sz="3600">
                <a:solidFill>
                  <a:srgbClr val="002060"/>
                </a:solidFill>
                <a:latin typeface="Times New Roman" panose="02020603050405020304" pitchFamily="18" charset="0"/>
              </a:rPr>
              <a:t>Có  hai cách nối các vế câu ghép:</a:t>
            </a:r>
          </a:p>
          <a:p>
            <a:pPr eaLnBrk="1" fontAlgn="base" hangingPunct="1">
              <a:spcBef>
                <a:spcPct val="20000"/>
              </a:spcBef>
              <a:spcAft>
                <a:spcPct val="0"/>
              </a:spcAft>
            </a:pPr>
            <a:r>
              <a:rPr lang="en-US" altLang="en-US" sz="3600">
                <a:solidFill>
                  <a:srgbClr val="002060"/>
                </a:solidFill>
                <a:latin typeface="Times New Roman" panose="02020603050405020304" pitchFamily="18" charset="0"/>
              </a:rPr>
              <a:t>   - Nối bằng từ ngữ có tác dụng nối.</a:t>
            </a:r>
          </a:p>
          <a:p>
            <a:pPr eaLnBrk="1" fontAlgn="base" hangingPunct="1">
              <a:spcAft>
                <a:spcPct val="0"/>
              </a:spcAft>
            </a:pPr>
            <a:r>
              <a:rPr lang="en-US" altLang="en-US" sz="3600">
                <a:solidFill>
                  <a:srgbClr val="002060"/>
                </a:solidFill>
                <a:latin typeface="Times New Roman" panose="02020603050405020304" pitchFamily="18" charset="0"/>
              </a:rPr>
              <a:t>   - Nối trực tiếp (không dùng từ nối). Trong trường hợp này, giữa các vế câu cần có dấu phẩy, dấu chấm phẩy hoặc dấu hai chấm</a:t>
            </a:r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 bwMode="auto">
          <a:xfrm>
            <a:off x="857250" y="5899159"/>
            <a:ext cx="11620500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20000"/>
              </a:spcBef>
              <a:spcAft>
                <a:spcPct val="0"/>
              </a:spcAft>
            </a:pPr>
            <a:r>
              <a:rPr lang="en-US" altLang="en-US" sz="3600" smtClean="0">
                <a:solidFill>
                  <a:srgbClr val="00B0F0"/>
                </a:solidFill>
                <a:latin typeface="Times New Roman" panose="02020603050405020304" pitchFamily="18" charset="0"/>
              </a:rPr>
              <a:t>Mùa </a:t>
            </a:r>
            <a:r>
              <a:rPr lang="en-US" altLang="en-US" sz="3600">
                <a:solidFill>
                  <a:srgbClr val="00B0F0"/>
                </a:solidFill>
                <a:latin typeface="Times New Roman" panose="02020603050405020304" pitchFamily="18" charset="0"/>
              </a:rPr>
              <a:t>xuân đã đến, muôn loài hoa thi nhau khoe sắc.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2145258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1" grpId="0" build="p"/>
      <p:bldP spid="5" grpId="0"/>
      <p:bldP spid="6" grpId="0"/>
      <p:bldP spid="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1C810244-7345-4FD5-BED4-DB3D77A6297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273" b="4993"/>
          <a:stretch/>
        </p:blipFill>
        <p:spPr>
          <a:xfrm flipH="1"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xmlns="" id="{BD06D7EE-15CF-4704-97C6-2712DC646B4E}"/>
              </a:ext>
            </a:extLst>
          </p:cNvPr>
          <p:cNvSpPr/>
          <p:nvPr/>
        </p:nvSpPr>
        <p:spPr>
          <a:xfrm>
            <a:off x="176893" y="152400"/>
            <a:ext cx="11838214" cy="6553200"/>
          </a:xfrm>
          <a:prstGeom prst="roundRect">
            <a:avLst>
              <a:gd name="adj" fmla="val 11503"/>
            </a:avLst>
          </a:prstGeom>
          <a:solidFill>
            <a:schemeClr val="bg1">
              <a:alpha val="92000"/>
            </a:schemeClr>
          </a:solidFill>
          <a:ln>
            <a:noFill/>
          </a:ln>
          <a:effectLst>
            <a:outerShdw blurRad="50800" dist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00A474ED-9D14-4C7B-BA16-B10E8ADC6546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64063" b="95739" l="0" r="66921">
                        <a14:foregroundMark x1="62917" y1="92898" x2="56911" y2="92614"/>
                        <a14:foregroundMark x1="56911" y1="92614" x2="51764" y2="93324"/>
                        <a14:foregroundMark x1="67016" y1="94886" x2="61201" y2="92898"/>
                        <a14:foregroundMark x1="44250" y1="90933" x2="23165" y2="86506"/>
                        <a14:foregroundMark x1="47363" y1="91586" x2="44251" y2="90933"/>
                        <a14:foregroundMark x1="50906" y1="92330" x2="50402" y2="92224"/>
                        <a14:foregroundMark x1="39276" y1="92045" x2="21068" y2="88920"/>
                        <a14:foregroundMark x1="21068" y1="88920" x2="20400" y2="88068"/>
                        <a14:foregroundMark x1="21640" y1="92045" x2="12679" y2="84233"/>
                        <a14:foregroundMark x1="45663" y1="93182" x2="38036" y2="93892"/>
                        <a14:foregroundMark x1="38036" y1="93892" x2="27359" y2="92330"/>
                        <a14:foregroundMark x1="49857" y1="95028" x2="39657" y2="95597"/>
                        <a14:foregroundMark x1="65110" y1="95455" x2="53670" y2="93466"/>
                        <a14:foregroundMark x1="32698" y1="94318" x2="15157" y2="90199"/>
                        <a14:foregroundMark x1="40038" y1="95313" x2="35176" y2="95313"/>
                        <a14:foregroundMark x1="35176" y1="95313" x2="29933" y2="94886"/>
                        <a14:foregroundMark x1="29933" y1="94886" x2="29838" y2="94886"/>
                        <a14:foregroundMark x1="37560" y1="94602" x2="14204" y2="89773"/>
                        <a14:foregroundMark x1="19638" y1="95028" x2="9724" y2="85938"/>
                        <a14:foregroundMark x1="9724" y1="85938" x2="9628" y2="85511"/>
                        <a14:foregroundMark x1="24404" y1="84091" x2="18875" y2="87074"/>
                        <a14:foregroundMark x1="27455" y1="84375" x2="27455" y2="84517"/>
                        <a14:foregroundMark x1="14681" y1="76989" x2="13918" y2="87926"/>
                        <a14:foregroundMark x1="21258" y1="86790" x2="12011" y2="68892"/>
                        <a14:foregroundMark x1="12011" y1="68892" x2="11439" y2="68466"/>
                        <a14:foregroundMark x1="12393" y1="69034" x2="4671" y2="66477"/>
                        <a14:foregroundMark x1="4385" y1="75000" x2="4957" y2="92045"/>
                        <a14:foregroundMark x1="6578" y1="69744" x2="6196" y2="80824"/>
                        <a14:foregroundMark x1="2765" y1="70597" x2="858" y2="79261"/>
                        <a14:foregroundMark x1="14681" y1="92756" x2="1811" y2="89347"/>
                        <a14:foregroundMark x1="10486" y1="93466" x2="4290" y2="92045"/>
                        <a14:foregroundMark x1="16778" y1="93892" x2="12774" y2="94176"/>
                        <a14:foregroundMark x1="12774" y1="94176" x2="10105" y2="94034"/>
                        <a14:foregroundMark x1="28789" y1="94886" x2="19542" y2="92045"/>
                        <a14:foregroundMark x1="28408" y1="95739" x2="21068" y2="94744"/>
                        <a14:foregroundMark x1="18494" y1="93750" x2="11630" y2="94602"/>
                        <a14:foregroundMark x1="11630" y1="94602" x2="11439" y2="94460"/>
                        <a14:foregroundMark x1="18208" y1="95170" x2="11725" y2="93750"/>
                        <a14:foregroundMark x1="8675" y1="94318" x2="0" y2="93040"/>
                        <a14:foregroundMark x1="953" y1="91761" x2="286" y2="93608"/>
                        <a14:foregroundMark x1="1811" y1="95028" x2="12107" y2="94886"/>
                        <a14:foregroundMark x1="45186" y1="83665" x2="44975" y2="85158"/>
                        <a14:foregroundMark x1="45281" y1="79688" x2="45091" y2="80256"/>
                        <a14:foregroundMark x1="43184" y1="85938" x2="42517" y2="86080"/>
                        <a14:foregroundMark x1="45568" y1="81108" x2="45377" y2="81534"/>
                        <a14:foregroundMark x1="45758" y1="80682" x2="45568" y2="81108"/>
                        <a14:foregroundMark x1="43089" y1="85795" x2="42898" y2="85369"/>
                        <a14:foregroundMark x1="42898" y1="85369" x2="42040" y2="85369"/>
                        <a14:foregroundMark x1="45281" y1="79688" x2="44995" y2="80540"/>
                        <a14:foregroundMark x1="15062" y1="68608" x2="11535" y2="67188"/>
                        <a14:foregroundMark x1="13537" y1="67614" x2="7912" y2="64063"/>
                        <a14:foregroundMark x1="7912" y1="64063" x2="2765" y2="64205"/>
                        <a14:foregroundMark x1="5624" y1="65341" x2="381" y2="65341"/>
                        <a14:foregroundMark x1="37178" y1="88210" x2="32031" y2="86506"/>
                        <a14:foregroundMark x1="32031" y1="86506" x2="31935" y2="86364"/>
                        <a14:foregroundMark x1="44423" y1="88920" x2="43851" y2="90199"/>
                        <a14:foregroundMark x1="45567" y1="86648" x2="45567" y2="87074"/>
                        <a14:foregroundMark x1="45758" y1="88210" x2="45758" y2="88210"/>
                        <a14:foregroundMark x1="45281" y1="87926" x2="45281" y2="89063"/>
                        <a14:foregroundMark x1="46139" y1="89205" x2="45853" y2="88068"/>
                        <a14:foregroundMark x1="45472" y1="80540" x2="45377" y2="80114"/>
                        <a14:foregroundMark x1="39276" y1="87358" x2="35272" y2="86932"/>
                        <a14:foregroundMark x1="60248" y1="89063" x2="57102" y2="89489"/>
                        <a14:backgroundMark x1="49476" y1="86222" x2="47797" y2="82647"/>
                        <a14:backgroundMark x1="41329" y1="83552" x2="29075" y2="76705"/>
                        <a14:backgroundMark x1="54051" y1="87074" x2="51192" y2="86506"/>
                        <a14:backgroundMark x1="54623" y1="73153" x2="49094" y2="78267"/>
                        <a14:backgroundMark x1="51764" y1="87926" x2="50048" y2="88210"/>
                        <a14:backgroundMark x1="55195" y1="87216" x2="53289" y2="88352"/>
                        <a14:backgroundMark x1="49571" y1="89915" x2="45812" y2="88210"/>
                        <a14:backgroundMark x1="43184" y1="87642" x2="43184" y2="87642"/>
                        <a14:backgroundMark x1="45949" y1="81108" x2="45949" y2="81108"/>
                        <a14:backgroundMark x1="45663" y1="80682" x2="45663" y2="80682"/>
                        <a14:backgroundMark x1="46044" y1="81392" x2="46044" y2="81392"/>
                      </a14:backgroundRemoval>
                    </a14:imgEffect>
                  </a14:imgLayer>
                </a14:imgProps>
              </a:ext>
            </a:extLst>
          </a:blip>
          <a:srcRect t="61324" r="26875" b="4993"/>
          <a:stretch/>
        </p:blipFill>
        <p:spPr>
          <a:xfrm flipH="1">
            <a:off x="3899914" y="4590078"/>
            <a:ext cx="8292086" cy="2267921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952414C6-CCF5-4585-8C33-6ADF8486DEF5}"/>
              </a:ext>
            </a:extLst>
          </p:cNvPr>
          <p:cNvSpPr txBox="1"/>
          <p:nvPr/>
        </p:nvSpPr>
        <p:spPr>
          <a:xfrm>
            <a:off x="2999208" y="665203"/>
            <a:ext cx="6934591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SG" sz="5400">
                <a:solidFill>
                  <a:schemeClr val="accent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ĐÁNH GIÁ MỤC TIÊU</a:t>
            </a:r>
            <a:endParaRPr lang="en-US" sz="5400">
              <a:solidFill>
                <a:schemeClr val="accent1">
                  <a:lumMod val="50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EA845B4E-7F09-4D2E-A5F4-C7E472242A64}"/>
              </a:ext>
            </a:extLst>
          </p:cNvPr>
          <p:cNvSpPr txBox="1"/>
          <p:nvPr/>
        </p:nvSpPr>
        <p:spPr>
          <a:xfrm>
            <a:off x="2272286" y="1991461"/>
            <a:ext cx="9055185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SG" sz="4000">
                <a:latin typeface="#9Slide07 SVNDessert Menu Scrip" panose="00000500000000000000" pitchFamily="2" charset="0"/>
              </a:rPr>
              <a:t>Mở rộng, hệ thống hoá vốn từ gắn với chủ điểm </a:t>
            </a:r>
            <a:r>
              <a:rPr lang="en-SG" sz="4000">
                <a:solidFill>
                  <a:schemeClr val="accent5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Công dân</a:t>
            </a:r>
            <a:r>
              <a:rPr lang="en-SG" sz="4000">
                <a:latin typeface="#9Slide07 SVNDessert Menu Scrip" panose="00000500000000000000" pitchFamily="2" charset="0"/>
              </a:rPr>
              <a:t>.</a:t>
            </a:r>
            <a:endParaRPr lang="en-US" sz="4000">
              <a:latin typeface="#9Slide07 SVNDessert Menu Scrip" panose="00000500000000000000" pitchFamily="2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FD3EC11B-CA68-4922-9305-2297F25C430F}"/>
              </a:ext>
            </a:extLst>
          </p:cNvPr>
          <p:cNvSpPr txBox="1"/>
          <p:nvPr/>
        </p:nvSpPr>
        <p:spPr>
          <a:xfrm>
            <a:off x="4346976" y="3748308"/>
            <a:ext cx="7397962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SG" sz="4000">
                <a:latin typeface="#9Slide07 SVNDessert Menu Scrip" panose="00000500000000000000" pitchFamily="2" charset="0"/>
              </a:rPr>
              <a:t>Biết cách dùng một số từ ngữ thuộc chủ điểm </a:t>
            </a:r>
            <a:r>
              <a:rPr lang="en-SG" sz="4000">
                <a:solidFill>
                  <a:schemeClr val="accent5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Công dân</a:t>
            </a:r>
            <a:r>
              <a:rPr lang="en-SG" sz="4000">
                <a:latin typeface="#9Slide07 SVNDessert Menu Scrip" panose="00000500000000000000" pitchFamily="2" charset="0"/>
              </a:rPr>
              <a:t>.</a:t>
            </a:r>
            <a:endParaRPr lang="en-US" sz="4000">
              <a:latin typeface="#9Slide07 SVNDessert Menu Scrip" panose="00000500000000000000" pitchFamily="2" charset="0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95525FAC-72AC-467E-AA35-AD85119E9CA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7425" b="86512" l="13750" r="90938">
                        <a14:foregroundMark x1="43490" y1="27425" x2="48906" y2="30929"/>
                        <a14:foregroundMark x1="44010" y1="35901" x2="46146" y2="37042"/>
                        <a14:foregroundMark x1="68438" y1="51834" x2="65938" y2="55338"/>
                        <a14:foregroundMark x1="67135" y1="46659" x2="70990" y2="51630"/>
                        <a14:foregroundMark x1="71771" y1="48533" x2="74688" y2="45192"/>
                        <a14:foregroundMark x1="67656" y1="46047" x2="67813" y2="48941"/>
                        <a14:foregroundMark x1="68333" y1="44906" x2="68698" y2="47677"/>
                        <a14:foregroundMark x1="71250" y1="52649" x2="68438" y2="55338"/>
                        <a14:foregroundMark x1="86042" y1="61451" x2="82969" y2="71679"/>
                        <a14:foregroundMark x1="87604" y1="60717" x2="86823" y2="64425"/>
                        <a14:foregroundMark x1="71094" y1="54319" x2="71771" y2="53382"/>
                        <a14:foregroundMark x1="55885" y1="48615" x2="62500" y2="49756"/>
                        <a14:foregroundMark x1="42292" y1="40750" x2="47708" y2="43439"/>
                        <a14:foregroundMark x1="15885" y1="67726" x2="21823" y2="72168"/>
                        <a14:foregroundMark x1="13906" y1="65566" x2="17708" y2="70742"/>
                        <a14:foregroundMark x1="23802" y1="83048" x2="28281" y2="80033"/>
                        <a14:foregroundMark x1="13906" y1="82111" x2="17083" y2="77262"/>
                        <a14:foregroundMark x1="22865" y1="85819" x2="37813" y2="86512"/>
                        <a14:foregroundMark x1="37813" y1="86512" x2="38490" y2="86349"/>
                        <a14:foregroundMark x1="50469" y1="81581" x2="56458" y2="85086"/>
                        <a14:foregroundMark x1="60000" y1="85412" x2="63958" y2="81174"/>
                        <a14:foregroundMark x1="63333" y1="77751" x2="69531" y2="83048"/>
                        <a14:foregroundMark x1="68698" y1="84597" x2="71875" y2="78892"/>
                        <a14:foregroundMark x1="86146" y1="79218" x2="87240" y2="77139"/>
                        <a14:foregroundMark x1="90365" y1="74368" x2="90938" y2="74246"/>
                        <a14:backgroundMark x1="25938" y1="49633" x2="26823" y2="50163"/>
                        <a14:backgroundMark x1="56563" y1="52241" x2="57083" y2="52771"/>
                        <a14:backgroundMark x1="78385" y1="85534" x2="85521" y2="81907"/>
                        <a14:backgroundMark x1="50781" y1="84067" x2="50104" y2="85819"/>
                        <a14:backgroundMark x1="56563" y1="77058" x2="58802" y2="75998"/>
                        <a14:backgroundMark x1="60781" y1="78892" x2="62396" y2="78403"/>
                        <a14:backgroundMark x1="63958" y1="77058" x2="63958" y2="77669"/>
                        <a14:backgroundMark x1="21719" y1="70742" x2="23698" y2="71149"/>
                        <a14:backgroundMark x1="18646" y1="64751" x2="18906" y2="64955"/>
                        <a14:backgroundMark x1="19167" y1="62795" x2="19167" y2="62795"/>
                        <a14:backgroundMark x1="62656" y1="52526" x2="62656" y2="52526"/>
                        <a14:backgroundMark x1="58438" y1="58435" x2="58438" y2="58435"/>
                        <a14:backgroundMark x1="48385" y1="53586" x2="48385" y2="53586"/>
                      </a14:backgroundRemoval>
                    </a14:imgEffect>
                  </a14:imgLayer>
                </a14:imgProps>
              </a:ext>
            </a:extLst>
          </a:blip>
          <a:srcRect l="10234" t="22726" r="7960" b="13940"/>
          <a:stretch/>
        </p:blipFill>
        <p:spPr>
          <a:xfrm>
            <a:off x="95303" y="3413816"/>
            <a:ext cx="3480707" cy="3444183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05E1BD7C-6635-4568-8A64-E6B003FBCB36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8508" b="67206" l="17012" r="47607">
                        <a14:foregroundMark x1="23900" y1="46462" x2="34379" y2="54590"/>
                        <a14:foregroundMark x1="24483" y1="53740" x2="30498" y2="50303"/>
                        <a14:foregroundMark x1="30498" y1="50303" x2="37646" y2="42822"/>
                        <a14:foregroundMark x1="37646" y1="42822" x2="38777" y2="40356"/>
                        <a14:foregroundMark x1="46345" y1="41812" x2="45893" y2="49090"/>
                        <a14:foregroundMark x1="30175" y1="67246" x2="35349" y2="65831"/>
                        <a14:foregroundMark x1="35349" y1="65831" x2="35511" y2="65831"/>
                        <a14:foregroundMark x1="47639" y1="45896" x2="46475" y2="49939"/>
                        <a14:foregroundMark x1="29140" y1="28548" x2="32859" y2="29155"/>
                        <a14:foregroundMark x1="17012" y1="43712" x2="17012" y2="49211"/>
                        <a14:foregroundMark x1="23189" y1="47756" x2="29366" y2="55115"/>
                        <a14:foregroundMark x1="29366" y1="55115" x2="29722" y2="55196"/>
                        <a14:foregroundMark x1="27717" y1="57097" x2="41009" y2="390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877" t="24039" r="50000" b="28889"/>
          <a:stretch/>
        </p:blipFill>
        <p:spPr>
          <a:xfrm>
            <a:off x="914400" y="1991461"/>
            <a:ext cx="1180993" cy="123110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C02D66D0-6824-458D-B61E-D3027F478402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8508" b="67206" l="17012" r="47607">
                        <a14:foregroundMark x1="23900" y1="46462" x2="34379" y2="54590"/>
                        <a14:foregroundMark x1="24483" y1="53740" x2="30498" y2="50303"/>
                        <a14:foregroundMark x1="30498" y1="50303" x2="37646" y2="42822"/>
                        <a14:foregroundMark x1="37646" y1="42822" x2="38777" y2="40356"/>
                        <a14:foregroundMark x1="46345" y1="41812" x2="45893" y2="49090"/>
                        <a14:foregroundMark x1="30175" y1="67246" x2="35349" y2="65831"/>
                        <a14:foregroundMark x1="35349" y1="65831" x2="35511" y2="65831"/>
                        <a14:foregroundMark x1="47639" y1="45896" x2="46475" y2="49939"/>
                        <a14:foregroundMark x1="29140" y1="28548" x2="32859" y2="29155"/>
                        <a14:foregroundMark x1="17012" y1="43712" x2="17012" y2="49211"/>
                        <a14:foregroundMark x1="23189" y1="47756" x2="29366" y2="55115"/>
                        <a14:foregroundMark x1="29366" y1="55115" x2="29722" y2="55196"/>
                        <a14:foregroundMark x1="27717" y1="57097" x2="41009" y2="390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877" t="24039" r="50000" b="28889"/>
          <a:stretch/>
        </p:blipFill>
        <p:spPr>
          <a:xfrm>
            <a:off x="3067103" y="3761179"/>
            <a:ext cx="1180993" cy="12311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2701747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3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184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432" tmFilter="0, 0; 0.125,0.2665; 0.25,0.4; 0.375,0.465; 0.5,0.5;  0.625,0.535; 0.75,0.6; 0.875,0.7335; 1,1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16" tmFilter="0, 0; 0.125,0.2665; 0.25,0.4; 0.375,0.465; 0.5,0.5;  0.625,0.535; 0.75,0.6; 0.875,0.7335; 1,1">
                                          <p:stCondLst>
                                            <p:cond delay="861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7" tmFilter="0, 0; 0.125,0.2665; 0.25,0.4; 0.375,0.465; 0.5,0.5;  0.625,0.535; 0.75,0.6; 0.875,0.7335; 1,1">
                                          <p:stCondLst>
                                            <p:cond delay="10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17">
                                          <p:stCondLst>
                                            <p:cond delay="42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08" decel="50000">
                                          <p:stCondLst>
                                            <p:cond delay="43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17">
                                          <p:stCondLst>
                                            <p:cond delay="853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08" decel="50000">
                                          <p:stCondLst>
                                            <p:cond delay="87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17">
                                          <p:stCondLst>
                                            <p:cond delay="1067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08" decel="50000">
                                          <p:stCondLst>
                                            <p:cond delay="108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17">
                                          <p:stCondLst>
                                            <p:cond delay="1175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08" decel="50000">
                                          <p:stCondLst>
                                            <p:cond delay="119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40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275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465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465" tmFilter="0, 0; 0.125,0.2665; 0.25,0.4; 0.375,0.465; 0.5,0.5;  0.625,0.535; 0.75,0.6; 0.875,0.7335; 1,1">
                                          <p:stCondLst>
                                            <p:cond delay="465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32" tmFilter="0, 0; 0.125,0.2665; 0.25,0.4; 0.375,0.465; 0.5,0.5;  0.625,0.535; 0.75,0.6; 0.875,0.7335; 1,1">
                                          <p:stCondLst>
                                            <p:cond delay="927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15" tmFilter="0, 0; 0.125,0.2665; 0.25,0.4; 0.375,0.465; 0.5,0.5;  0.625,0.535; 0.75,0.6; 0.875,0.7335; 1,1">
                                          <p:stCondLst>
                                            <p:cond delay="115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1" dur="18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" dur="116" decel="50000">
                                          <p:stCondLst>
                                            <p:cond delay="473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" dur="18">
                                          <p:stCondLst>
                                            <p:cond delay="91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4" dur="116" decel="50000">
                                          <p:stCondLst>
                                            <p:cond delay="937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" dur="18">
                                          <p:stCondLst>
                                            <p:cond delay="114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6" dur="116" decel="50000">
                                          <p:stCondLst>
                                            <p:cond delay="11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" dur="18">
                                          <p:stCondLst>
                                            <p:cond delay="126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" dur="116" decel="50000">
                                          <p:stCondLst>
                                            <p:cond delay="128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1C810244-7345-4FD5-BED4-DB3D77A6297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273" b="4993"/>
          <a:stretch/>
        </p:blipFill>
        <p:spPr>
          <a:xfrm flipH="1"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xmlns="" id="{BD06D7EE-15CF-4704-97C6-2712DC646B4E}"/>
              </a:ext>
            </a:extLst>
          </p:cNvPr>
          <p:cNvSpPr/>
          <p:nvPr/>
        </p:nvSpPr>
        <p:spPr>
          <a:xfrm>
            <a:off x="176893" y="152400"/>
            <a:ext cx="11838214" cy="6553200"/>
          </a:xfrm>
          <a:prstGeom prst="roundRect">
            <a:avLst>
              <a:gd name="adj" fmla="val 11503"/>
            </a:avLst>
          </a:prstGeom>
          <a:solidFill>
            <a:schemeClr val="bg1">
              <a:alpha val="92000"/>
            </a:schemeClr>
          </a:solidFill>
          <a:ln>
            <a:noFill/>
          </a:ln>
          <a:effectLst>
            <a:outerShdw blurRad="50800" dist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00A474ED-9D14-4C7B-BA16-B10E8ADC6546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64063" b="95739" l="0" r="66921">
                        <a14:foregroundMark x1="62917" y1="92898" x2="56911" y2="92614"/>
                        <a14:foregroundMark x1="56911" y1="92614" x2="51764" y2="93324"/>
                        <a14:foregroundMark x1="67016" y1="94886" x2="61201" y2="92898"/>
                        <a14:foregroundMark x1="44250" y1="90933" x2="23165" y2="86506"/>
                        <a14:foregroundMark x1="47363" y1="91586" x2="44251" y2="90933"/>
                        <a14:foregroundMark x1="50906" y1="92330" x2="50402" y2="92224"/>
                        <a14:foregroundMark x1="39276" y1="92045" x2="21068" y2="88920"/>
                        <a14:foregroundMark x1="21068" y1="88920" x2="20400" y2="88068"/>
                        <a14:foregroundMark x1="21640" y1="92045" x2="12679" y2="84233"/>
                        <a14:foregroundMark x1="45663" y1="93182" x2="38036" y2="93892"/>
                        <a14:foregroundMark x1="38036" y1="93892" x2="27359" y2="92330"/>
                        <a14:foregroundMark x1="49857" y1="95028" x2="39657" y2="95597"/>
                        <a14:foregroundMark x1="65110" y1="95455" x2="53670" y2="93466"/>
                        <a14:foregroundMark x1="32698" y1="94318" x2="15157" y2="90199"/>
                        <a14:foregroundMark x1="40038" y1="95313" x2="35176" y2="95313"/>
                        <a14:foregroundMark x1="35176" y1="95313" x2="29933" y2="94886"/>
                        <a14:foregroundMark x1="29933" y1="94886" x2="29838" y2="94886"/>
                        <a14:foregroundMark x1="37560" y1="94602" x2="14204" y2="89773"/>
                        <a14:foregroundMark x1="19638" y1="95028" x2="9724" y2="85938"/>
                        <a14:foregroundMark x1="9724" y1="85938" x2="9628" y2="85511"/>
                        <a14:foregroundMark x1="24404" y1="84091" x2="18875" y2="87074"/>
                        <a14:foregroundMark x1="27455" y1="84375" x2="27455" y2="84517"/>
                        <a14:foregroundMark x1="14681" y1="76989" x2="13918" y2="87926"/>
                        <a14:foregroundMark x1="21258" y1="86790" x2="12011" y2="68892"/>
                        <a14:foregroundMark x1="12011" y1="68892" x2="11439" y2="68466"/>
                        <a14:foregroundMark x1="12393" y1="69034" x2="4671" y2="66477"/>
                        <a14:foregroundMark x1="4385" y1="75000" x2="4957" y2="92045"/>
                        <a14:foregroundMark x1="6578" y1="69744" x2="6196" y2="80824"/>
                        <a14:foregroundMark x1="2765" y1="70597" x2="858" y2="79261"/>
                        <a14:foregroundMark x1="14681" y1="92756" x2="1811" y2="89347"/>
                        <a14:foregroundMark x1="10486" y1="93466" x2="4290" y2="92045"/>
                        <a14:foregroundMark x1="16778" y1="93892" x2="12774" y2="94176"/>
                        <a14:foregroundMark x1="12774" y1="94176" x2="10105" y2="94034"/>
                        <a14:foregroundMark x1="28789" y1="94886" x2="19542" y2="92045"/>
                        <a14:foregroundMark x1="28408" y1="95739" x2="21068" y2="94744"/>
                        <a14:foregroundMark x1="18494" y1="93750" x2="11630" y2="94602"/>
                        <a14:foregroundMark x1="11630" y1="94602" x2="11439" y2="94460"/>
                        <a14:foregroundMark x1="18208" y1="95170" x2="11725" y2="93750"/>
                        <a14:foregroundMark x1="8675" y1="94318" x2="0" y2="93040"/>
                        <a14:foregroundMark x1="953" y1="91761" x2="286" y2="93608"/>
                        <a14:foregroundMark x1="1811" y1="95028" x2="12107" y2="94886"/>
                        <a14:foregroundMark x1="45186" y1="83665" x2="44975" y2="85158"/>
                        <a14:foregroundMark x1="45281" y1="79688" x2="45091" y2="80256"/>
                        <a14:foregroundMark x1="43184" y1="85938" x2="42517" y2="86080"/>
                        <a14:foregroundMark x1="45568" y1="81108" x2="45377" y2="81534"/>
                        <a14:foregroundMark x1="45758" y1="80682" x2="45568" y2="81108"/>
                        <a14:foregroundMark x1="43089" y1="85795" x2="42898" y2="85369"/>
                        <a14:foregroundMark x1="42898" y1="85369" x2="42040" y2="85369"/>
                        <a14:foregroundMark x1="45281" y1="79688" x2="44995" y2="80540"/>
                        <a14:foregroundMark x1="15062" y1="68608" x2="11535" y2="67188"/>
                        <a14:foregroundMark x1="13537" y1="67614" x2="7912" y2="64063"/>
                        <a14:foregroundMark x1="7912" y1="64063" x2="2765" y2="64205"/>
                        <a14:foregroundMark x1="5624" y1="65341" x2="381" y2="65341"/>
                        <a14:foregroundMark x1="37178" y1="88210" x2="32031" y2="86506"/>
                        <a14:foregroundMark x1="32031" y1="86506" x2="31935" y2="86364"/>
                        <a14:foregroundMark x1="44423" y1="88920" x2="43851" y2="90199"/>
                        <a14:foregroundMark x1="45567" y1="86648" x2="45567" y2="87074"/>
                        <a14:foregroundMark x1="45758" y1="88210" x2="45758" y2="88210"/>
                        <a14:foregroundMark x1="45281" y1="87926" x2="45281" y2="89063"/>
                        <a14:foregroundMark x1="46139" y1="89205" x2="45853" y2="88068"/>
                        <a14:foregroundMark x1="45472" y1="80540" x2="45377" y2="80114"/>
                        <a14:foregroundMark x1="39276" y1="87358" x2="35272" y2="86932"/>
                        <a14:foregroundMark x1="60248" y1="89063" x2="57102" y2="89489"/>
                        <a14:backgroundMark x1="49476" y1="86222" x2="47797" y2="82647"/>
                        <a14:backgroundMark x1="41329" y1="83552" x2="29075" y2="76705"/>
                        <a14:backgroundMark x1="54051" y1="87074" x2="51192" y2="86506"/>
                        <a14:backgroundMark x1="54623" y1="73153" x2="49094" y2="78267"/>
                        <a14:backgroundMark x1="51764" y1="87926" x2="50048" y2="88210"/>
                        <a14:backgroundMark x1="55195" y1="87216" x2="53289" y2="88352"/>
                        <a14:backgroundMark x1="49571" y1="89915" x2="45812" y2="88210"/>
                        <a14:backgroundMark x1="43184" y1="87642" x2="43184" y2="87642"/>
                        <a14:backgroundMark x1="45949" y1="81108" x2="45949" y2="81108"/>
                        <a14:backgroundMark x1="45663" y1="80682" x2="45663" y2="80682"/>
                        <a14:backgroundMark x1="46044" y1="81392" x2="46044" y2="81392"/>
                      </a14:backgroundRemoval>
                    </a14:imgEffect>
                  </a14:imgLayer>
                </a14:imgProps>
              </a:ext>
            </a:extLst>
          </a:blip>
          <a:srcRect t="61324" r="26875" b="4993"/>
          <a:stretch/>
        </p:blipFill>
        <p:spPr>
          <a:xfrm flipH="1">
            <a:off x="3048000" y="4357076"/>
            <a:ext cx="9144000" cy="2500923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952414C6-CCF5-4585-8C33-6ADF8486DEF5}"/>
              </a:ext>
            </a:extLst>
          </p:cNvPr>
          <p:cNvSpPr txBox="1"/>
          <p:nvPr/>
        </p:nvSpPr>
        <p:spPr>
          <a:xfrm>
            <a:off x="6629402" y="617076"/>
            <a:ext cx="2681824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SG" sz="5400">
                <a:solidFill>
                  <a:schemeClr val="accent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DẶN DÒ</a:t>
            </a:r>
            <a:endParaRPr lang="en-US" sz="5400">
              <a:solidFill>
                <a:schemeClr val="accent1">
                  <a:lumMod val="50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EA845B4E-7F09-4D2E-A5F4-C7E472242A64}"/>
              </a:ext>
            </a:extLst>
          </p:cNvPr>
          <p:cNvSpPr txBox="1"/>
          <p:nvPr/>
        </p:nvSpPr>
        <p:spPr>
          <a:xfrm>
            <a:off x="5257800" y="1960010"/>
            <a:ext cx="5902412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SG" sz="3600">
                <a:latin typeface="#9Slide07 SVNDessert Menu Scrip" panose="00000500000000000000" pitchFamily="2" charset="0"/>
              </a:rPr>
              <a:t>- Ôn tập lại bài đã học.</a:t>
            </a:r>
            <a:endParaRPr lang="en-US" sz="3600">
              <a:latin typeface="#9Slide07 SVNDessert Menu Scrip" panose="00000500000000000000" pitchFamily="2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FD3EC11B-CA68-4922-9305-2297F25C430F}"/>
              </a:ext>
            </a:extLst>
          </p:cNvPr>
          <p:cNvSpPr txBox="1"/>
          <p:nvPr/>
        </p:nvSpPr>
        <p:spPr>
          <a:xfrm>
            <a:off x="5257800" y="2958984"/>
            <a:ext cx="6057767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SG" sz="3600">
                <a:latin typeface="#9Slide07 SVNDessert Menu Scrip" panose="00000500000000000000" pitchFamily="2" charset="0"/>
              </a:rPr>
              <a:t>- Chuẩn bị bài </a:t>
            </a:r>
            <a:r>
              <a:rPr lang="en-SG" sz="3600">
                <a:solidFill>
                  <a:srgbClr val="F20062"/>
                </a:solidFill>
                <a:latin typeface="#9Slide07 SVNDessert Menu Scrip" panose="00000500000000000000" pitchFamily="2" charset="0"/>
              </a:rPr>
              <a:t>"Nối các vế câu ghép bằng quan hệ từ"</a:t>
            </a:r>
            <a:r>
              <a:rPr lang="en-SG" sz="3600">
                <a:latin typeface="#9Slide07 SVNDessert Menu Scrip" panose="00000500000000000000" pitchFamily="2" charset="0"/>
              </a:rPr>
              <a:t>.</a:t>
            </a:r>
            <a:endParaRPr lang="en-US" sz="3600">
              <a:latin typeface="#9Slide07 SVNDessert Menu Scrip" panose="00000500000000000000" pitchFamily="2" charset="0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95525FAC-72AC-467E-AA35-AD85119E9CA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7425" b="86512" l="13750" r="90938">
                        <a14:foregroundMark x1="43490" y1="27425" x2="48906" y2="30929"/>
                        <a14:foregroundMark x1="44010" y1="35901" x2="46146" y2="37042"/>
                        <a14:foregroundMark x1="68438" y1="51834" x2="65938" y2="55338"/>
                        <a14:foregroundMark x1="67135" y1="46659" x2="70990" y2="51630"/>
                        <a14:foregroundMark x1="71771" y1="48533" x2="74688" y2="45192"/>
                        <a14:foregroundMark x1="67656" y1="46047" x2="67813" y2="48941"/>
                        <a14:foregroundMark x1="68333" y1="44906" x2="68698" y2="47677"/>
                        <a14:foregroundMark x1="71250" y1="52649" x2="68438" y2="55338"/>
                        <a14:foregroundMark x1="86042" y1="61451" x2="82969" y2="71679"/>
                        <a14:foregroundMark x1="87604" y1="60717" x2="86823" y2="64425"/>
                        <a14:foregroundMark x1="71094" y1="54319" x2="71771" y2="53382"/>
                        <a14:foregroundMark x1="55885" y1="48615" x2="62500" y2="49756"/>
                        <a14:foregroundMark x1="42292" y1="40750" x2="47708" y2="43439"/>
                        <a14:foregroundMark x1="15885" y1="67726" x2="21823" y2="72168"/>
                        <a14:foregroundMark x1="13906" y1="65566" x2="17708" y2="70742"/>
                        <a14:foregroundMark x1="23802" y1="83048" x2="28281" y2="80033"/>
                        <a14:foregroundMark x1="13906" y1="82111" x2="17083" y2="77262"/>
                        <a14:foregroundMark x1="22865" y1="85819" x2="37813" y2="86512"/>
                        <a14:foregroundMark x1="37813" y1="86512" x2="38490" y2="86349"/>
                        <a14:foregroundMark x1="50469" y1="81581" x2="56458" y2="85086"/>
                        <a14:foregroundMark x1="60000" y1="85412" x2="63958" y2="81174"/>
                        <a14:foregroundMark x1="63333" y1="77751" x2="69531" y2="83048"/>
                        <a14:foregroundMark x1="68698" y1="84597" x2="71875" y2="78892"/>
                        <a14:foregroundMark x1="86146" y1="79218" x2="87240" y2="77139"/>
                        <a14:foregroundMark x1="90365" y1="74368" x2="90938" y2="74246"/>
                        <a14:backgroundMark x1="25938" y1="49633" x2="26823" y2="50163"/>
                        <a14:backgroundMark x1="56563" y1="52241" x2="57083" y2="52771"/>
                        <a14:backgroundMark x1="78385" y1="85534" x2="85521" y2="81907"/>
                        <a14:backgroundMark x1="50781" y1="84067" x2="50104" y2="85819"/>
                        <a14:backgroundMark x1="56563" y1="77058" x2="58802" y2="75998"/>
                        <a14:backgroundMark x1="60781" y1="78892" x2="62396" y2="78403"/>
                        <a14:backgroundMark x1="63958" y1="77058" x2="63958" y2="77669"/>
                        <a14:backgroundMark x1="21719" y1="70742" x2="23698" y2="71149"/>
                        <a14:backgroundMark x1="18646" y1="64751" x2="18906" y2="64955"/>
                        <a14:backgroundMark x1="19167" y1="62795" x2="19167" y2="62795"/>
                        <a14:backgroundMark x1="62656" y1="52526" x2="62656" y2="52526"/>
                        <a14:backgroundMark x1="58438" y1="58435" x2="58438" y2="58435"/>
                        <a14:backgroundMark x1="48385" y1="53586" x2="48385" y2="53586"/>
                      </a14:backgroundRemoval>
                    </a14:imgEffect>
                  </a14:imgLayer>
                </a14:imgProps>
              </a:ext>
            </a:extLst>
          </a:blip>
          <a:srcRect l="10234" t="22726" r="7960" b="13940"/>
          <a:stretch/>
        </p:blipFill>
        <p:spPr>
          <a:xfrm>
            <a:off x="95304" y="1275959"/>
            <a:ext cx="5641236" cy="5582042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99860326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1C810244-7345-4FD5-BED4-DB3D77A6297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273" b="4993"/>
          <a:stretch/>
        </p:blipFill>
        <p:spPr>
          <a:xfrm flipH="1"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xmlns="" id="{BD06D7EE-15CF-4704-97C6-2712DC646B4E}"/>
              </a:ext>
            </a:extLst>
          </p:cNvPr>
          <p:cNvSpPr/>
          <p:nvPr/>
        </p:nvSpPr>
        <p:spPr>
          <a:xfrm>
            <a:off x="176893" y="152400"/>
            <a:ext cx="11838214" cy="6553200"/>
          </a:xfrm>
          <a:prstGeom prst="roundRect">
            <a:avLst>
              <a:gd name="adj" fmla="val 11503"/>
            </a:avLst>
          </a:prstGeom>
          <a:solidFill>
            <a:schemeClr val="bg1">
              <a:alpha val="92000"/>
            </a:schemeClr>
          </a:solidFill>
          <a:ln>
            <a:noFill/>
          </a:ln>
          <a:effectLst>
            <a:outerShdw blurRad="50800" dist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00A474ED-9D14-4C7B-BA16-B10E8ADC6546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64063" b="95739" l="0" r="66921">
                        <a14:foregroundMark x1="62917" y1="92898" x2="56911" y2="92614"/>
                        <a14:foregroundMark x1="56911" y1="92614" x2="51764" y2="93324"/>
                        <a14:foregroundMark x1="67016" y1="94886" x2="61201" y2="92898"/>
                        <a14:foregroundMark x1="44250" y1="90933" x2="23165" y2="86506"/>
                        <a14:foregroundMark x1="47363" y1="91586" x2="44251" y2="90933"/>
                        <a14:foregroundMark x1="50906" y1="92330" x2="50402" y2="92224"/>
                        <a14:foregroundMark x1="39276" y1="92045" x2="21068" y2="88920"/>
                        <a14:foregroundMark x1="21068" y1="88920" x2="20400" y2="88068"/>
                        <a14:foregroundMark x1="21640" y1="92045" x2="12679" y2="84233"/>
                        <a14:foregroundMark x1="45663" y1="93182" x2="38036" y2="93892"/>
                        <a14:foregroundMark x1="38036" y1="93892" x2="27359" y2="92330"/>
                        <a14:foregroundMark x1="49857" y1="95028" x2="39657" y2="95597"/>
                        <a14:foregroundMark x1="65110" y1="95455" x2="53670" y2="93466"/>
                        <a14:foregroundMark x1="32698" y1="94318" x2="15157" y2="90199"/>
                        <a14:foregroundMark x1="40038" y1="95313" x2="35176" y2="95313"/>
                        <a14:foregroundMark x1="35176" y1="95313" x2="29933" y2="94886"/>
                        <a14:foregroundMark x1="29933" y1="94886" x2="29838" y2="94886"/>
                        <a14:foregroundMark x1="37560" y1="94602" x2="14204" y2="89773"/>
                        <a14:foregroundMark x1="19638" y1="95028" x2="9724" y2="85938"/>
                        <a14:foregroundMark x1="9724" y1="85938" x2="9628" y2="85511"/>
                        <a14:foregroundMark x1="24404" y1="84091" x2="18875" y2="87074"/>
                        <a14:foregroundMark x1="27455" y1="84375" x2="27455" y2="84517"/>
                        <a14:foregroundMark x1="14681" y1="76989" x2="13918" y2="87926"/>
                        <a14:foregroundMark x1="21258" y1="86790" x2="12011" y2="68892"/>
                        <a14:foregroundMark x1="12011" y1="68892" x2="11439" y2="68466"/>
                        <a14:foregroundMark x1="12393" y1="69034" x2="4671" y2="66477"/>
                        <a14:foregroundMark x1="4385" y1="75000" x2="4957" y2="92045"/>
                        <a14:foregroundMark x1="6578" y1="69744" x2="6196" y2="80824"/>
                        <a14:foregroundMark x1="2765" y1="70597" x2="858" y2="79261"/>
                        <a14:foregroundMark x1="14681" y1="92756" x2="1811" y2="89347"/>
                        <a14:foregroundMark x1="10486" y1="93466" x2="4290" y2="92045"/>
                        <a14:foregroundMark x1="16778" y1="93892" x2="12774" y2="94176"/>
                        <a14:foregroundMark x1="12774" y1="94176" x2="10105" y2="94034"/>
                        <a14:foregroundMark x1="28789" y1="94886" x2="19542" y2="92045"/>
                        <a14:foregroundMark x1="28408" y1="95739" x2="21068" y2="94744"/>
                        <a14:foregroundMark x1="18494" y1="93750" x2="11630" y2="94602"/>
                        <a14:foregroundMark x1="11630" y1="94602" x2="11439" y2="94460"/>
                        <a14:foregroundMark x1="18208" y1="95170" x2="11725" y2="93750"/>
                        <a14:foregroundMark x1="8675" y1="94318" x2="0" y2="93040"/>
                        <a14:foregroundMark x1="953" y1="91761" x2="286" y2="93608"/>
                        <a14:foregroundMark x1="1811" y1="95028" x2="12107" y2="94886"/>
                        <a14:foregroundMark x1="45186" y1="83665" x2="44975" y2="85158"/>
                        <a14:foregroundMark x1="45281" y1="79688" x2="45091" y2="80256"/>
                        <a14:foregroundMark x1="43184" y1="85938" x2="42517" y2="86080"/>
                        <a14:foregroundMark x1="45568" y1="81108" x2="45377" y2="81534"/>
                        <a14:foregroundMark x1="45758" y1="80682" x2="45568" y2="81108"/>
                        <a14:foregroundMark x1="43089" y1="85795" x2="42898" y2="85369"/>
                        <a14:foregroundMark x1="42898" y1="85369" x2="42040" y2="85369"/>
                        <a14:foregroundMark x1="45281" y1="79688" x2="44995" y2="80540"/>
                        <a14:foregroundMark x1="15062" y1="68608" x2="11535" y2="67188"/>
                        <a14:foregroundMark x1="13537" y1="67614" x2="7912" y2="64063"/>
                        <a14:foregroundMark x1="7912" y1="64063" x2="2765" y2="64205"/>
                        <a14:foregroundMark x1="5624" y1="65341" x2="381" y2="65341"/>
                        <a14:foregroundMark x1="37178" y1="88210" x2="32031" y2="86506"/>
                        <a14:foregroundMark x1="32031" y1="86506" x2="31935" y2="86364"/>
                        <a14:foregroundMark x1="44423" y1="88920" x2="43851" y2="90199"/>
                        <a14:foregroundMark x1="45567" y1="86648" x2="45567" y2="87074"/>
                        <a14:foregroundMark x1="45758" y1="88210" x2="45758" y2="88210"/>
                        <a14:foregroundMark x1="45281" y1="87926" x2="45281" y2="89063"/>
                        <a14:foregroundMark x1="46139" y1="89205" x2="45853" y2="88068"/>
                        <a14:foregroundMark x1="45472" y1="80540" x2="45377" y2="80114"/>
                        <a14:foregroundMark x1="39276" y1="87358" x2="35272" y2="86932"/>
                        <a14:foregroundMark x1="60248" y1="89063" x2="57102" y2="89489"/>
                        <a14:backgroundMark x1="49476" y1="86222" x2="47797" y2="82647"/>
                        <a14:backgroundMark x1="41329" y1="83552" x2="29075" y2="76705"/>
                        <a14:backgroundMark x1="54051" y1="87074" x2="51192" y2="86506"/>
                        <a14:backgroundMark x1="54623" y1="73153" x2="49094" y2="78267"/>
                        <a14:backgroundMark x1="51764" y1="87926" x2="50048" y2="88210"/>
                        <a14:backgroundMark x1="55195" y1="87216" x2="53289" y2="88352"/>
                        <a14:backgroundMark x1="49571" y1="89915" x2="45812" y2="88210"/>
                        <a14:backgroundMark x1="43184" y1="87642" x2="43184" y2="87642"/>
                        <a14:backgroundMark x1="45949" y1="81108" x2="45949" y2="81108"/>
                        <a14:backgroundMark x1="45663" y1="80682" x2="45663" y2="80682"/>
                        <a14:backgroundMark x1="46044" y1="81392" x2="46044" y2="81392"/>
                      </a14:backgroundRemoval>
                    </a14:imgEffect>
                  </a14:imgLayer>
                </a14:imgProps>
              </a:ext>
            </a:extLst>
          </a:blip>
          <a:srcRect t="61324" r="26875" b="4993"/>
          <a:stretch/>
        </p:blipFill>
        <p:spPr>
          <a:xfrm rot="5400000" flipH="1">
            <a:off x="11094005" y="4790741"/>
            <a:ext cx="3064669" cy="8382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952414C6-CCF5-4585-8C33-6ADF8486DEF5}"/>
              </a:ext>
            </a:extLst>
          </p:cNvPr>
          <p:cNvSpPr txBox="1"/>
          <p:nvPr/>
        </p:nvSpPr>
        <p:spPr>
          <a:xfrm>
            <a:off x="3769241" y="523467"/>
            <a:ext cx="4653518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SG" sz="5400">
                <a:solidFill>
                  <a:schemeClr val="accent3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CHÚC CÁC EM</a:t>
            </a:r>
            <a:endParaRPr lang="en-US" sz="5400">
              <a:solidFill>
                <a:schemeClr val="accent3">
                  <a:lumMod val="50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95525FAC-72AC-467E-AA35-AD85119E9CA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7425" b="86512" l="13750" r="90938">
                        <a14:foregroundMark x1="43490" y1="27425" x2="48906" y2="30929"/>
                        <a14:foregroundMark x1="44010" y1="35901" x2="46146" y2="37042"/>
                        <a14:foregroundMark x1="68438" y1="51834" x2="65938" y2="55338"/>
                        <a14:foregroundMark x1="67135" y1="46659" x2="70990" y2="51630"/>
                        <a14:foregroundMark x1="71771" y1="48533" x2="74688" y2="45192"/>
                        <a14:foregroundMark x1="67656" y1="46047" x2="67813" y2="48941"/>
                        <a14:foregroundMark x1="68333" y1="44906" x2="68698" y2="47677"/>
                        <a14:foregroundMark x1="71250" y1="52649" x2="68438" y2="55338"/>
                        <a14:foregroundMark x1="86042" y1="61451" x2="82969" y2="71679"/>
                        <a14:foregroundMark x1="87604" y1="60717" x2="86823" y2="64425"/>
                        <a14:foregroundMark x1="71094" y1="54319" x2="71771" y2="53382"/>
                        <a14:foregroundMark x1="55885" y1="48615" x2="62500" y2="49756"/>
                        <a14:foregroundMark x1="42292" y1="40750" x2="47708" y2="43439"/>
                        <a14:foregroundMark x1="15885" y1="67726" x2="21823" y2="72168"/>
                        <a14:foregroundMark x1="13906" y1="65566" x2="17708" y2="70742"/>
                        <a14:foregroundMark x1="23802" y1="83048" x2="28281" y2="80033"/>
                        <a14:foregroundMark x1="13906" y1="82111" x2="17083" y2="77262"/>
                        <a14:foregroundMark x1="22865" y1="85819" x2="37813" y2="86512"/>
                        <a14:foregroundMark x1="37813" y1="86512" x2="38490" y2="86349"/>
                        <a14:foregroundMark x1="50469" y1="81581" x2="56458" y2="85086"/>
                        <a14:foregroundMark x1="60000" y1="85412" x2="63958" y2="81174"/>
                        <a14:foregroundMark x1="63333" y1="77751" x2="69531" y2="83048"/>
                        <a14:foregroundMark x1="68698" y1="84597" x2="71875" y2="78892"/>
                        <a14:foregroundMark x1="86146" y1="79218" x2="87240" y2="77139"/>
                        <a14:foregroundMark x1="90365" y1="74368" x2="90938" y2="74246"/>
                        <a14:backgroundMark x1="25938" y1="49633" x2="26823" y2="50163"/>
                        <a14:backgroundMark x1="56563" y1="52241" x2="57083" y2="52771"/>
                        <a14:backgroundMark x1="78385" y1="85534" x2="85521" y2="81907"/>
                        <a14:backgroundMark x1="50781" y1="84067" x2="50104" y2="85819"/>
                        <a14:backgroundMark x1="56563" y1="77058" x2="58802" y2="75998"/>
                        <a14:backgroundMark x1="60781" y1="78892" x2="62396" y2="78403"/>
                        <a14:backgroundMark x1="63958" y1="77058" x2="63958" y2="77669"/>
                        <a14:backgroundMark x1="21719" y1="70742" x2="23698" y2="71149"/>
                        <a14:backgroundMark x1="18646" y1="64751" x2="18906" y2="64955"/>
                        <a14:backgroundMark x1="19167" y1="62795" x2="19167" y2="62795"/>
                        <a14:backgroundMark x1="62656" y1="52526" x2="62656" y2="52526"/>
                        <a14:backgroundMark x1="58438" y1="58435" x2="58438" y2="58435"/>
                        <a14:backgroundMark x1="48385" y1="53586" x2="48385" y2="53586"/>
                      </a14:backgroundRemoval>
                    </a14:imgEffect>
                  </a14:imgLayer>
                </a14:imgProps>
              </a:ext>
            </a:extLst>
          </a:blip>
          <a:srcRect l="10234" t="22726" r="7960" b="13940"/>
          <a:stretch/>
        </p:blipFill>
        <p:spPr>
          <a:xfrm>
            <a:off x="3733800" y="1631192"/>
            <a:ext cx="5319342" cy="5263524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E5E2FD92-1AED-4631-9D0C-7489AA0FCCF7}"/>
              </a:ext>
            </a:extLst>
          </p:cNvPr>
          <p:cNvSpPr txBox="1"/>
          <p:nvPr/>
        </p:nvSpPr>
        <p:spPr>
          <a:xfrm>
            <a:off x="688093" y="2569510"/>
            <a:ext cx="3045707" cy="221599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SG" sz="7200">
                <a:solidFill>
                  <a:schemeClr val="accent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CHĂM </a:t>
            </a:r>
          </a:p>
          <a:p>
            <a:pPr algn="ctr"/>
            <a:r>
              <a:rPr lang="en-SG" sz="7200">
                <a:solidFill>
                  <a:schemeClr val="accent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NGOAN</a:t>
            </a:r>
            <a:endParaRPr lang="en-US" sz="7200">
              <a:solidFill>
                <a:schemeClr val="accent1">
                  <a:lumMod val="50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3F654B85-EEEF-4AEE-B90E-DC04C11375E5}"/>
              </a:ext>
            </a:extLst>
          </p:cNvPr>
          <p:cNvSpPr txBox="1"/>
          <p:nvPr/>
        </p:nvSpPr>
        <p:spPr>
          <a:xfrm>
            <a:off x="9230035" y="2569509"/>
            <a:ext cx="1854674" cy="221599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SG" sz="7200">
                <a:solidFill>
                  <a:srgbClr val="FF0066"/>
                </a:solidFill>
                <a:latin typeface="#9Slide07 SVNDessert Menu Scrip" panose="00000500000000000000" pitchFamily="2" charset="0"/>
              </a:rPr>
              <a:t>HỌC</a:t>
            </a:r>
          </a:p>
          <a:p>
            <a:pPr algn="ctr"/>
            <a:r>
              <a:rPr lang="en-SG" sz="7200">
                <a:solidFill>
                  <a:srgbClr val="FF0066"/>
                </a:solidFill>
                <a:latin typeface="#9Slide07 SVNDessert Menu Scrip" panose="00000500000000000000" pitchFamily="2" charset="0"/>
              </a:rPr>
              <a:t>TỐT</a:t>
            </a:r>
            <a:endParaRPr lang="en-US" sz="7200">
              <a:solidFill>
                <a:srgbClr val="FF0066"/>
              </a:solidFill>
              <a:latin typeface="#9Slide07 SVNDessert Menu Scrip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593762"/>
      </p:ext>
    </p:extLst>
  </p:cSld>
  <p:clrMapOvr>
    <a:masterClrMapping/>
  </p:clrMapOvr>
  <p:transition spd="slow"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4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4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1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1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  <p:bldP spid="9" grpId="0"/>
          <p:bldP spid="1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4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4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1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1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  <p:bldP spid="9" grpId="0"/>
          <p:bldP spid="11" grpId="0"/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Diagonal Corners Rounded 3">
            <a:extLst>
              <a:ext uri="{FF2B5EF4-FFF2-40B4-BE49-F238E27FC236}"/>
            </a:extLst>
          </p:cNvPr>
          <p:cNvSpPr/>
          <p:nvPr/>
        </p:nvSpPr>
        <p:spPr>
          <a:xfrm>
            <a:off x="1330325" y="992188"/>
            <a:ext cx="9531350" cy="4086225"/>
          </a:xfrm>
          <a:custGeom>
            <a:avLst/>
            <a:gdLst>
              <a:gd name="connsiteX0" fmla="*/ 626138 w 9221118"/>
              <a:gd name="connsiteY0" fmla="*/ 0 h 3756752"/>
              <a:gd name="connsiteX1" fmla="*/ 9221118 w 9221118"/>
              <a:gd name="connsiteY1" fmla="*/ 0 h 3756752"/>
              <a:gd name="connsiteX2" fmla="*/ 9221118 w 9221118"/>
              <a:gd name="connsiteY2" fmla="*/ 0 h 3756752"/>
              <a:gd name="connsiteX3" fmla="*/ 9221118 w 9221118"/>
              <a:gd name="connsiteY3" fmla="*/ 3130614 h 3756752"/>
              <a:gd name="connsiteX4" fmla="*/ 8594980 w 9221118"/>
              <a:gd name="connsiteY4" fmla="*/ 3756752 h 3756752"/>
              <a:gd name="connsiteX5" fmla="*/ 0 w 9221118"/>
              <a:gd name="connsiteY5" fmla="*/ 3756752 h 3756752"/>
              <a:gd name="connsiteX6" fmla="*/ 0 w 9221118"/>
              <a:gd name="connsiteY6" fmla="*/ 3756752 h 3756752"/>
              <a:gd name="connsiteX7" fmla="*/ 0 w 9221118"/>
              <a:gd name="connsiteY7" fmla="*/ 626138 h 3756752"/>
              <a:gd name="connsiteX8" fmla="*/ 626138 w 9221118"/>
              <a:gd name="connsiteY8" fmla="*/ 0 h 3756752"/>
              <a:gd name="connsiteX0" fmla="*/ 626138 w 9221118"/>
              <a:gd name="connsiteY0" fmla="*/ 0 h 3756752"/>
              <a:gd name="connsiteX1" fmla="*/ 9221118 w 9221118"/>
              <a:gd name="connsiteY1" fmla="*/ 0 h 3756752"/>
              <a:gd name="connsiteX2" fmla="*/ 9221118 w 9221118"/>
              <a:gd name="connsiteY2" fmla="*/ 0 h 3756752"/>
              <a:gd name="connsiteX3" fmla="*/ 9221118 w 9221118"/>
              <a:gd name="connsiteY3" fmla="*/ 3130614 h 3756752"/>
              <a:gd name="connsiteX4" fmla="*/ 8594980 w 9221118"/>
              <a:gd name="connsiteY4" fmla="*/ 3756752 h 3756752"/>
              <a:gd name="connsiteX5" fmla="*/ 0 w 9221118"/>
              <a:gd name="connsiteY5" fmla="*/ 3756752 h 3756752"/>
              <a:gd name="connsiteX6" fmla="*/ 121186 w 9221118"/>
              <a:gd name="connsiteY6" fmla="*/ 3635567 h 3756752"/>
              <a:gd name="connsiteX7" fmla="*/ 0 w 9221118"/>
              <a:gd name="connsiteY7" fmla="*/ 626138 h 3756752"/>
              <a:gd name="connsiteX8" fmla="*/ 626138 w 9221118"/>
              <a:gd name="connsiteY8" fmla="*/ 0 h 3756752"/>
              <a:gd name="connsiteX0" fmla="*/ 626138 w 9221118"/>
              <a:gd name="connsiteY0" fmla="*/ 0 h 3756752"/>
              <a:gd name="connsiteX1" fmla="*/ 9221118 w 9221118"/>
              <a:gd name="connsiteY1" fmla="*/ 0 h 3756752"/>
              <a:gd name="connsiteX2" fmla="*/ 9044848 w 9221118"/>
              <a:gd name="connsiteY2" fmla="*/ 110169 h 3756752"/>
              <a:gd name="connsiteX3" fmla="*/ 9221118 w 9221118"/>
              <a:gd name="connsiteY3" fmla="*/ 3130614 h 3756752"/>
              <a:gd name="connsiteX4" fmla="*/ 8594980 w 9221118"/>
              <a:gd name="connsiteY4" fmla="*/ 3756752 h 3756752"/>
              <a:gd name="connsiteX5" fmla="*/ 0 w 9221118"/>
              <a:gd name="connsiteY5" fmla="*/ 3756752 h 3756752"/>
              <a:gd name="connsiteX6" fmla="*/ 121186 w 9221118"/>
              <a:gd name="connsiteY6" fmla="*/ 3635567 h 3756752"/>
              <a:gd name="connsiteX7" fmla="*/ 0 w 9221118"/>
              <a:gd name="connsiteY7" fmla="*/ 626138 h 3756752"/>
              <a:gd name="connsiteX8" fmla="*/ 626138 w 9221118"/>
              <a:gd name="connsiteY8" fmla="*/ 0 h 3756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21118" h="3756752">
                <a:moveTo>
                  <a:pt x="626138" y="0"/>
                </a:moveTo>
                <a:lnTo>
                  <a:pt x="9221118" y="0"/>
                </a:lnTo>
                <a:lnTo>
                  <a:pt x="9044848" y="110169"/>
                </a:lnTo>
                <a:lnTo>
                  <a:pt x="9221118" y="3130614"/>
                </a:lnTo>
                <a:cubicBezTo>
                  <a:pt x="9221118" y="3476420"/>
                  <a:pt x="8940786" y="3756752"/>
                  <a:pt x="8594980" y="3756752"/>
                </a:cubicBezTo>
                <a:lnTo>
                  <a:pt x="0" y="3756752"/>
                </a:lnTo>
                <a:lnTo>
                  <a:pt x="121186" y="3635567"/>
                </a:lnTo>
                <a:cubicBezTo>
                  <a:pt x="121186" y="2592029"/>
                  <a:pt x="0" y="1669676"/>
                  <a:pt x="0" y="626138"/>
                </a:cubicBezTo>
                <a:cubicBezTo>
                  <a:pt x="0" y="280332"/>
                  <a:pt x="280332" y="0"/>
                  <a:pt x="626138" y="0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>
              <a:defRPr/>
            </a:pPr>
            <a:endParaRPr lang="en-US" b="1" dirty="0">
              <a:ln/>
              <a:solidFill>
                <a:schemeClr val="accent3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393454" y="1447800"/>
            <a:ext cx="514916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Luyện từ và câu</a:t>
            </a:r>
            <a:endParaRPr lang="en-US" sz="5400">
              <a:ln w="0"/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524884" y="2967335"/>
            <a:ext cx="914224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5400" b="1" cap="none" spc="0" smtClean="0">
                <a:ln/>
                <a:solidFill>
                  <a:schemeClr val="accent4"/>
                </a:solidFill>
                <a:effectLst/>
              </a:rPr>
              <a:t>Mở rộng vốn từ : Công dân</a:t>
            </a:r>
            <a:endParaRPr lang="en-US" sz="5400" b="1" cap="none" spc="0">
              <a:ln/>
              <a:solidFill>
                <a:schemeClr val="accent4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2455927188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xmlns="" id="{226E1B7D-115E-4A25-AFEB-D2CFB324C7B8}"/>
              </a:ext>
            </a:extLst>
          </p:cNvPr>
          <p:cNvSpPr/>
          <p:nvPr/>
        </p:nvSpPr>
        <p:spPr>
          <a:xfrm>
            <a:off x="176893" y="152400"/>
            <a:ext cx="11838214" cy="6553200"/>
          </a:xfrm>
          <a:prstGeom prst="roundRect">
            <a:avLst>
              <a:gd name="adj" fmla="val 11503"/>
            </a:avLst>
          </a:prstGeom>
          <a:solidFill>
            <a:schemeClr val="accent2">
              <a:lumMod val="20000"/>
              <a:lumOff val="80000"/>
              <a:alpha val="95000"/>
            </a:schemeClr>
          </a:solidFill>
          <a:ln>
            <a:noFill/>
          </a:ln>
          <a:effectLst>
            <a:outerShdw blurRad="50800" dist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166FE758-1FAA-4AE1-8E31-AF19E05507E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130" b="98164" l="51675" r="98756">
                        <a14:foregroundMark x1="64115" y1="5650" x2="65933" y2="21328"/>
                        <a14:foregroundMark x1="86603" y1="40537" x2="92632" y2="34887"/>
                        <a14:foregroundMark x1="92632" y1="34887" x2="92919" y2="34887"/>
                        <a14:foregroundMark x1="85550" y1="48164" x2="89856" y2="42514"/>
                        <a14:foregroundMark x1="92123" y1="52903" x2="98660" y2="51977"/>
                        <a14:foregroundMark x1="95981" y1="28814" x2="96938" y2="40960"/>
                        <a14:foregroundMark x1="95694" y1="8616" x2="95502" y2="29944"/>
                        <a14:foregroundMark x1="80957" y1="3955" x2="90239" y2="2825"/>
                        <a14:foregroundMark x1="90431" y1="1412" x2="94833" y2="1130"/>
                        <a14:foregroundMark x1="94833" y1="1130" x2="96938" y2="1271"/>
                        <a14:foregroundMark x1="83828" y1="35876" x2="85837" y2="37853"/>
                        <a14:foregroundMark x1="84976" y1="34887" x2="84593" y2="35734"/>
                        <a14:foregroundMark x1="97913" y1="67741" x2="97799" y2="68362"/>
                        <a14:foregroundMark x1="98756" y1="63136" x2="98341" y2="65404"/>
                        <a14:foregroundMark x1="94627" y1="63437" x2="97608" y2="55932"/>
                        <a14:foregroundMark x1="97608" y1="55932" x2="97990" y2="55650"/>
                        <a14:foregroundMark x1="95694" y1="96045" x2="96938" y2="84463"/>
                        <a14:foregroundMark x1="90909" y1="95198" x2="94450" y2="97599"/>
                        <a14:foregroundMark x1="56172" y1="32768" x2="59139" y2="34887"/>
                        <a14:foregroundMark x1="72344" y1="53390" x2="73206" y2="53249"/>
                        <a14:foregroundMark x1="77416" y1="50565" x2="81244" y2="50847"/>
                        <a14:foregroundMark x1="74641" y1="50000" x2="77129" y2="49718"/>
                        <a14:foregroundMark x1="79904" y1="51977" x2="80574" y2="51695"/>
                        <a14:foregroundMark x1="82297" y1="51412" x2="84880" y2="51554"/>
                        <a14:foregroundMark x1="84382" y1="55650" x2="85185" y2="55227"/>
                        <a14:foregroundMark x1="87631" y1="55324" x2="87847" y2="55226"/>
                        <a14:foregroundMark x1="86890" y1="95904" x2="90239" y2="93220"/>
                        <a14:foregroundMark x1="78947" y1="98164" x2="83062" y2="96893"/>
                        <a14:foregroundMark x1="97371" y1="75989" x2="97416" y2="75706"/>
                        <a14:foregroundMark x1="95981" y1="84746" x2="97371" y2="75989"/>
                        <a14:foregroundMark x1="97416" y1="75706" x2="97416" y2="75282"/>
                        <a14:foregroundMark x1="97416" y1="71610" x2="97416" y2="69209"/>
                        <a14:foregroundMark x1="59139" y1="25282" x2="59426" y2="29944"/>
                        <a14:foregroundMark x1="59809" y1="20480" x2="59809" y2="20904"/>
                        <a14:foregroundMark x1="59809" y1="19774" x2="60096" y2="21186"/>
                        <a14:foregroundMark x1="59139" y1="19774" x2="59139" y2="20621"/>
                        <a14:foregroundMark x1="57895" y1="30367" x2="60000" y2="31073"/>
                        <a14:foregroundMark x1="53206" y1="32768" x2="55120" y2="33051"/>
                        <a14:foregroundMark x1="52249" y1="33192" x2="53684" y2="32768"/>
                        <a14:foregroundMark x1="52249" y1="36582" x2="52344" y2="40395"/>
                        <a14:foregroundMark x1="53493" y1="52260" x2="55120" y2="51836"/>
                        <a14:foregroundMark x1="57799" y1="53672" x2="60000" y2="54661"/>
                        <a14:foregroundMark x1="65646" y1="54096" x2="68038" y2="55508"/>
                        <a14:foregroundMark x1="70526" y1="55367" x2="72632" y2="54520"/>
                        <a14:foregroundMark x1="52057" y1="29802" x2="53684" y2="32345"/>
                        <a14:foregroundMark x1="53492" y1="28975" x2="54067" y2="30085"/>
                        <a14:foregroundMark x1="52823" y1="27684" x2="53102" y2="28222"/>
                        <a14:foregroundMark x1="54803" y1="28352" x2="55311" y2="30226"/>
                        <a14:foregroundMark x1="54163" y1="25989" x2="54578" y2="27521"/>
                        <a14:foregroundMark x1="60670" y1="26977" x2="61148" y2="28672"/>
                        <a14:foregroundMark x1="51675" y1="28814" x2="51675" y2="29520"/>
                        <a14:foregroundMark x1="55694" y1="18079" x2="58756" y2="18503"/>
                        <a14:foregroundMark x1="56351" y1="16165" x2="57033" y2="16102"/>
                        <a14:foregroundMark x1="55215" y1="15819" x2="56364" y2="16102"/>
                        <a14:foregroundMark x1="60162" y1="15395" x2="60670" y2="16384"/>
                        <a14:foregroundMark x1="59423" y1="13957" x2="60162" y2="15395"/>
                        <a14:foregroundMark x1="61258" y1="10849" x2="61627" y2="12006"/>
                        <a14:foregroundMark x1="58730" y1="12006" x2="58852" y2="12288"/>
                        <a14:foregroundMark x1="58304" y1="11017" x2="58730" y2="12006"/>
                        <a14:foregroundMark x1="58182" y1="10734" x2="58304" y2="11017"/>
                        <a14:foregroundMark x1="60802" y1="9746" x2="61531" y2="11017"/>
                        <a14:foregroundMark x1="60478" y1="9181" x2="60802" y2="9746"/>
                        <a14:foregroundMark x1="60000" y1="12712" x2="60383" y2="13418"/>
                        <a14:backgroundMark x1="66890" y1="61158" x2="77895" y2="56780"/>
                        <a14:backgroundMark x1="84211" y1="57486" x2="86699" y2="57486"/>
                        <a14:backgroundMark x1="89761" y1="56215" x2="91388" y2="55085"/>
                        <a14:backgroundMark x1="91579" y1="60876" x2="92919" y2="60169"/>
                        <a14:backgroundMark x1="91304" y1="89974" x2="91579" y2="93785"/>
                        <a14:backgroundMark x1="90144" y1="73870" x2="91304" y2="89970"/>
                        <a14:backgroundMark x1="96459" y1="64407" x2="95885" y2="66667"/>
                        <a14:backgroundMark x1="96746" y1="62006" x2="96746" y2="63418"/>
                        <a14:backgroundMark x1="99617" y1="60028" x2="99617" y2="60028"/>
                        <a14:backgroundMark x1="96172" y1="69633" x2="95598" y2="73164"/>
                        <a14:backgroundMark x1="95885" y1="74153" x2="95885" y2="74153"/>
                        <a14:backgroundMark x1="95789" y1="75989" x2="95789" y2="75989"/>
                        <a14:backgroundMark x1="82871" y1="52684" x2="82967" y2="54520"/>
                        <a14:backgroundMark x1="84019" y1="55650" x2="84019" y2="56638"/>
                        <a14:backgroundMark x1="81914" y1="51836" x2="82010" y2="52401"/>
                        <a14:backgroundMark x1="53971" y1="13136" x2="52727" y2="16808"/>
                        <a14:backgroundMark x1="53876" y1="22740" x2="54354" y2="23870"/>
                        <a14:backgroundMark x1="55311" y1="22316" x2="55981" y2="22881"/>
                        <a14:backgroundMark x1="56364" y1="21045" x2="56364" y2="22458"/>
                        <a14:backgroundMark x1="56077" y1="24011" x2="56172" y2="23164"/>
                        <a14:backgroundMark x1="55694" y1="13842" x2="56169" y2="13842"/>
                        <a14:backgroundMark x1="57895" y1="5226" x2="58756" y2="6638"/>
                        <a14:backgroundMark x1="57512" y1="989" x2="59043" y2="4237"/>
                        <a14:backgroundMark x1="57321" y1="13559" x2="57608" y2="13983"/>
                        <a14:backgroundMark x1="58947" y1="15395" x2="58947" y2="15395"/>
                        <a14:backgroundMark x1="57033" y1="10311" x2="57399" y2="11390"/>
                        <a14:backgroundMark x1="59522" y1="9746" x2="59522" y2="9746"/>
                        <a14:backgroundMark x1="60191" y1="12006" x2="60191" y2="12006"/>
                        <a14:backgroundMark x1="59522" y1="11017" x2="59522" y2="11017"/>
                        <a14:backgroundMark x1="61531" y1="8898" x2="61531" y2="8898"/>
                        <a14:backgroundMark x1="57703" y1="12288" x2="57703" y2="12288"/>
                        <a14:backgroundMark x1="57321" y1="10169" x2="57321" y2="10169"/>
                      </a14:backgroundRemoval>
                    </a14:imgEffect>
                  </a14:imgLayer>
                </a14:imgProps>
              </a:ext>
            </a:extLst>
          </a:blip>
          <a:srcRect l="49159" t="-1" b="40037"/>
          <a:stretch/>
        </p:blipFill>
        <p:spPr>
          <a:xfrm>
            <a:off x="8213121" y="-38100"/>
            <a:ext cx="3994145" cy="2672110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79DD5FA-6EC4-4FC3-A546-33AA02AB0272}"/>
              </a:ext>
            </a:extLst>
          </p:cNvPr>
          <p:cNvSpPr txBox="1"/>
          <p:nvPr/>
        </p:nvSpPr>
        <p:spPr>
          <a:xfrm>
            <a:off x="626533" y="705279"/>
            <a:ext cx="7726286" cy="135421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SG" sz="4400" b="1" smtClean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Dòng </a:t>
            </a:r>
            <a:r>
              <a:rPr lang="en-SG" sz="4400" b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 d</a:t>
            </a:r>
            <a:r>
              <a:rPr lang="vi-VN" sz="4400" b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ưới</a:t>
            </a:r>
            <a:r>
              <a:rPr lang="en-SG" sz="4400" b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đây nêu </a:t>
            </a:r>
          </a:p>
          <a:p>
            <a:pPr algn="ctr"/>
            <a:r>
              <a:rPr lang="en-SG" sz="4400" b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đúng nghĩa của từ</a:t>
            </a:r>
            <a:r>
              <a:rPr lang="en-SG" sz="4400" b="1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SG" sz="4400" b="1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công dân</a:t>
            </a:r>
            <a:r>
              <a:rPr lang="en-SG" sz="4400" b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4400" b="1">
              <a:solidFill>
                <a:schemeClr val="accent3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DDD803D3-82E8-4E77-B77D-78BA0777C6E1}"/>
              </a:ext>
            </a:extLst>
          </p:cNvPr>
          <p:cNvSpPr txBox="1"/>
          <p:nvPr/>
        </p:nvSpPr>
        <p:spPr>
          <a:xfrm>
            <a:off x="1219200" y="2553707"/>
            <a:ext cx="9020606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SG" sz="3600">
                <a:latin typeface="Times New Roman" panose="02020603050405020304" pitchFamily="18" charset="0"/>
                <a:cs typeface="Times New Roman" panose="02020603050405020304" pitchFamily="18" charset="0"/>
              </a:rPr>
              <a:t>a) Ng</a:t>
            </a:r>
            <a:r>
              <a:rPr lang="vi-VN" sz="3600">
                <a:latin typeface="Times New Roman" panose="02020603050405020304" pitchFamily="18" charset="0"/>
                <a:cs typeface="Times New Roman" panose="02020603050405020304" pitchFamily="18" charset="0"/>
              </a:rPr>
              <a:t>ười</a:t>
            </a:r>
            <a:r>
              <a:rPr lang="en-SG" sz="3600">
                <a:latin typeface="Times New Roman" panose="02020603050405020304" pitchFamily="18" charset="0"/>
                <a:cs typeface="Times New Roman" panose="02020603050405020304" pitchFamily="18" charset="0"/>
              </a:rPr>
              <a:t> làm việc trong c</a:t>
            </a:r>
            <a:r>
              <a:rPr lang="vi-VN" sz="3600">
                <a:latin typeface="Times New Roman" panose="02020603050405020304" pitchFamily="18" charset="0"/>
                <a:cs typeface="Times New Roman" panose="02020603050405020304" pitchFamily="18" charset="0"/>
              </a:rPr>
              <a:t>ơ</a:t>
            </a:r>
            <a:r>
              <a:rPr lang="en-SG" sz="3600">
                <a:latin typeface="Times New Roman" panose="02020603050405020304" pitchFamily="18" charset="0"/>
                <a:cs typeface="Times New Roman" panose="02020603050405020304" pitchFamily="18" charset="0"/>
              </a:rPr>
              <a:t> quan nhà n</a:t>
            </a:r>
            <a:r>
              <a:rPr lang="vi-VN" sz="3600">
                <a:latin typeface="Times New Roman" panose="02020603050405020304" pitchFamily="18" charset="0"/>
                <a:cs typeface="Times New Roman" panose="02020603050405020304" pitchFamily="18" charset="0"/>
              </a:rPr>
              <a:t>ước</a:t>
            </a:r>
            <a:r>
              <a:rPr lang="en-SG" sz="360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6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02F61702-9EDD-40D5-8959-91B4B8142A2D}"/>
              </a:ext>
            </a:extLst>
          </p:cNvPr>
          <p:cNvSpPr txBox="1"/>
          <p:nvPr/>
        </p:nvSpPr>
        <p:spPr>
          <a:xfrm>
            <a:off x="1242060" y="3860074"/>
            <a:ext cx="9973090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SG" sz="3600">
                <a:latin typeface="Times New Roman" panose="02020603050405020304" pitchFamily="18" charset="0"/>
                <a:cs typeface="Times New Roman" panose="02020603050405020304" pitchFamily="18" charset="0"/>
              </a:rPr>
              <a:t>b) Ng</a:t>
            </a:r>
            <a:r>
              <a:rPr lang="vi-VN" sz="3600">
                <a:latin typeface="Times New Roman" panose="02020603050405020304" pitchFamily="18" charset="0"/>
                <a:cs typeface="Times New Roman" panose="02020603050405020304" pitchFamily="18" charset="0"/>
              </a:rPr>
              <a:t>ười</a:t>
            </a:r>
            <a:r>
              <a:rPr lang="en-SG" sz="3600">
                <a:latin typeface="Times New Roman" panose="02020603050405020304" pitchFamily="18" charset="0"/>
                <a:cs typeface="Times New Roman" panose="02020603050405020304" pitchFamily="18" charset="0"/>
              </a:rPr>
              <a:t> dân của một n</a:t>
            </a:r>
            <a:r>
              <a:rPr lang="vi-VN" sz="3600">
                <a:latin typeface="Times New Roman" panose="02020603050405020304" pitchFamily="18" charset="0"/>
                <a:cs typeface="Times New Roman" panose="02020603050405020304" pitchFamily="18" charset="0"/>
              </a:rPr>
              <a:t>ước</a:t>
            </a:r>
            <a:r>
              <a:rPr lang="en-SG" sz="3600">
                <a:latin typeface="Times New Roman" panose="02020603050405020304" pitchFamily="18" charset="0"/>
                <a:cs typeface="Times New Roman" panose="02020603050405020304" pitchFamily="18" charset="0"/>
              </a:rPr>
              <a:t>, có quyền lợi và nghĩa vụ với đất n</a:t>
            </a:r>
            <a:r>
              <a:rPr lang="vi-VN" sz="3600">
                <a:latin typeface="Times New Roman" panose="02020603050405020304" pitchFamily="18" charset="0"/>
                <a:cs typeface="Times New Roman" panose="02020603050405020304" pitchFamily="18" charset="0"/>
              </a:rPr>
              <a:t>ước</a:t>
            </a:r>
            <a:r>
              <a:rPr lang="en-SG" sz="360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6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EDAC3ED5-3EC1-4F0D-9BB7-415F56276314}"/>
              </a:ext>
            </a:extLst>
          </p:cNvPr>
          <p:cNvSpPr txBox="1"/>
          <p:nvPr/>
        </p:nvSpPr>
        <p:spPr>
          <a:xfrm>
            <a:off x="1253490" y="5677907"/>
            <a:ext cx="973850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SG" sz="3600">
                <a:latin typeface="Times New Roman" panose="02020603050405020304" pitchFamily="18" charset="0"/>
                <a:cs typeface="Times New Roman" panose="02020603050405020304" pitchFamily="18" charset="0"/>
              </a:rPr>
              <a:t>c) Ng</a:t>
            </a:r>
            <a:r>
              <a:rPr lang="vi-VN" sz="3600">
                <a:latin typeface="Times New Roman" panose="02020603050405020304" pitchFamily="18" charset="0"/>
                <a:cs typeface="Times New Roman" panose="02020603050405020304" pitchFamily="18" charset="0"/>
              </a:rPr>
              <a:t>ười</a:t>
            </a:r>
            <a:r>
              <a:rPr lang="en-SG" sz="3600">
                <a:latin typeface="Times New Roman" panose="02020603050405020304" pitchFamily="18" charset="0"/>
                <a:cs typeface="Times New Roman" panose="02020603050405020304" pitchFamily="18" charset="0"/>
              </a:rPr>
              <a:t> lao động chân tay làm công ăn l</a:t>
            </a:r>
            <a:r>
              <a:rPr lang="vi-VN" sz="3600">
                <a:latin typeface="Times New Roman" panose="02020603050405020304" pitchFamily="18" charset="0"/>
                <a:cs typeface="Times New Roman" panose="02020603050405020304" pitchFamily="18" charset="0"/>
              </a:rPr>
              <a:t>ương</a:t>
            </a:r>
            <a:r>
              <a:rPr lang="en-SG" sz="360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6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229750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16" grpId="1"/>
      <p:bldP spid="20" grpId="0"/>
      <p:bldP spid="24" grpId="0"/>
      <p:bldP spid="24" grpId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3"/>
          <p:cNvSpPr txBox="1">
            <a:spLocks noChangeArrowheads="1"/>
          </p:cNvSpPr>
          <p:nvPr/>
        </p:nvSpPr>
        <p:spPr bwMode="auto">
          <a:xfrm>
            <a:off x="0" y="33728"/>
            <a:ext cx="11963400" cy="28315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440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Xếp những từ chứa tiếng </a:t>
            </a:r>
            <a:r>
              <a:rPr lang="en-US" altLang="en-US" sz="44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altLang="en-US" sz="440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cho dưới đây vào nhóm thích hợp: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công dân, công nhân, công bằng, công cộng, công lí, công nghiệp, công chúng, công minh, công tâm</a:t>
            </a:r>
          </a:p>
        </p:txBody>
      </p:sp>
      <p:sp>
        <p:nvSpPr>
          <p:cNvPr id="3" name="Text Box 3"/>
          <p:cNvSpPr txBox="1">
            <a:spLocks noChangeArrowheads="1"/>
          </p:cNvSpPr>
          <p:nvPr/>
        </p:nvSpPr>
        <p:spPr bwMode="auto">
          <a:xfrm>
            <a:off x="876300" y="3200400"/>
            <a:ext cx="10210800" cy="313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altLang="en-US" sz="36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altLang="en-US" sz="360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có nghĩa là “ của nhà nước, của chung”</a:t>
            </a:r>
          </a:p>
          <a:p>
            <a:pPr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</a:t>
            </a:r>
            <a:r>
              <a:rPr lang="en-US" altLang="en-US" sz="36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Công</a:t>
            </a:r>
            <a:r>
              <a:rPr lang="en-US" altLang="en-US" sz="360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có nghĩa là “ không thiên vị”:</a:t>
            </a:r>
          </a:p>
          <a:p>
            <a:pPr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 </a:t>
            </a:r>
            <a:r>
              <a:rPr lang="en-US" altLang="en-US" sz="36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Công </a:t>
            </a:r>
            <a:r>
              <a:rPr lang="en-US" altLang="en-US" sz="360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 nghĩa là “ thợ, khéo tay”:</a:t>
            </a:r>
          </a:p>
          <a:p>
            <a:pPr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endParaRPr lang="en-US" altLang="en-US" sz="3600">
              <a:solidFill>
                <a:srgbClr val="FF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1770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1" dur="10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1C4AA46C-AB66-4308-9473-704D67E5B93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xmlns="" id="{4365E39B-8629-4C24-B3C9-A10F3C4EFFF8}"/>
              </a:ext>
            </a:extLst>
          </p:cNvPr>
          <p:cNvSpPr/>
          <p:nvPr/>
        </p:nvSpPr>
        <p:spPr>
          <a:xfrm>
            <a:off x="176893" y="167043"/>
            <a:ext cx="11838214" cy="6553200"/>
          </a:xfrm>
          <a:prstGeom prst="roundRect">
            <a:avLst>
              <a:gd name="adj" fmla="val 11503"/>
            </a:avLst>
          </a:prstGeom>
          <a:solidFill>
            <a:schemeClr val="bg1">
              <a:alpha val="95000"/>
            </a:schemeClr>
          </a:solidFill>
          <a:ln>
            <a:noFill/>
          </a:ln>
          <a:effectLst>
            <a:outerShdw blurRad="50800" dist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C1A0E49B-E7DD-4C7F-A593-8BBD02432C36}"/>
              </a:ext>
            </a:extLst>
          </p:cNvPr>
          <p:cNvSpPr txBox="1"/>
          <p:nvPr/>
        </p:nvSpPr>
        <p:spPr>
          <a:xfrm>
            <a:off x="659145" y="260327"/>
            <a:ext cx="7708764" cy="166199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SG" sz="36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Em hãy cùng treo những con hạc giấy bằng cách xếp những từ chứa tiếng </a:t>
            </a:r>
            <a:r>
              <a:rPr lang="en-SG" sz="3600" b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</a:t>
            </a:r>
            <a:r>
              <a:rPr lang="en-SG" sz="36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cho d</a:t>
            </a:r>
            <a:r>
              <a:rPr lang="vi-VN" sz="36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ưới</a:t>
            </a:r>
            <a:r>
              <a:rPr lang="en-SG" sz="36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đây vào nhóm thích hợp:</a:t>
            </a:r>
            <a:endParaRPr lang="en-US" sz="3600" b="1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AB5B5175-0DF9-47DF-90EC-569F25AB21F5}"/>
              </a:ext>
            </a:extLst>
          </p:cNvPr>
          <p:cNvGrpSpPr/>
          <p:nvPr/>
        </p:nvGrpSpPr>
        <p:grpSpPr>
          <a:xfrm>
            <a:off x="974534" y="1760565"/>
            <a:ext cx="1878492" cy="1588882"/>
            <a:chOff x="383401" y="1551607"/>
            <a:chExt cx="2675174" cy="2262738"/>
          </a:xfrm>
        </p:grpSpPr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xmlns="" id="{AF9B9962-AFFB-42BB-8C51-24196B92EAD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schemeClr val="accent4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778" b="96000" l="1667" r="97556">
                          <a14:foregroundMark x1="5889" y1="43222" x2="6889" y2="42778"/>
                          <a14:foregroundMark x1="38000" y1="96000" x2="68667" y2="90889"/>
                          <a14:foregroundMark x1="1667" y1="46222" x2="1667" y2="46222"/>
                          <a14:foregroundMark x1="45667" y1="6111" x2="44444" y2="13889"/>
                          <a14:foregroundMark x1="93778" y1="78778" x2="93778" y2="78778"/>
                          <a14:foregroundMark x1="97556" y1="76000" x2="97556" y2="76000"/>
                          <a14:foregroundMark x1="45889" y1="1778" x2="45889" y2="1778"/>
                        </a14:backgroundRemoval>
                      </a14:imgEffect>
                      <a14:imgEffect>
                        <a14:colorTemperature colorTemp="11500"/>
                      </a14:imgEffect>
                      <a14:imgEffect>
                        <a14:saturation sat="188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383401" y="1551607"/>
              <a:ext cx="2675174" cy="2262738"/>
            </a:xfrm>
            <a:prstGeom prst="rect">
              <a:avLst/>
            </a:prstGeom>
          </p:spPr>
        </p:pic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7587ECB5-CE48-4BD2-8F9F-5EFCAC6ADBE1}"/>
                </a:ext>
              </a:extLst>
            </p:cNvPr>
            <p:cNvSpPr txBox="1"/>
            <p:nvPr/>
          </p:nvSpPr>
          <p:spPr>
            <a:xfrm>
              <a:off x="773669" y="2412324"/>
              <a:ext cx="1711172" cy="135875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SG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công d</a:t>
              </a:r>
              <a:r>
                <a:rPr lang="en-SG" sz="2800">
                  <a:solidFill>
                    <a:prstClr val="black">
                      <a:lumMod val="95000"/>
                      <a:lumOff val="5000"/>
                    </a:prstClr>
                  </a:solidFill>
                  <a:latin typeface="#9Slide07 SVNDessert Menu Scrip" panose="00000500000000000000" pitchFamily="2" charset="0"/>
                </a:rPr>
                <a:t>ân</a:t>
              </a: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xmlns="" id="{2CBF030A-0115-49DE-8D54-A056DA4C91A9}"/>
              </a:ext>
            </a:extLst>
          </p:cNvPr>
          <p:cNvGrpSpPr/>
          <p:nvPr/>
        </p:nvGrpSpPr>
        <p:grpSpPr>
          <a:xfrm>
            <a:off x="974534" y="3384860"/>
            <a:ext cx="1878492" cy="1637227"/>
            <a:chOff x="383403" y="1600200"/>
            <a:chExt cx="2214143" cy="2214143"/>
          </a:xfrm>
        </p:grpSpPr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xmlns="" id="{562CB042-74F9-4192-935F-0F3A1589DFA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778" b="96000" l="1667" r="97556">
                          <a14:foregroundMark x1="5889" y1="43222" x2="6889" y2="42778"/>
                          <a14:foregroundMark x1="38000" y1="96000" x2="68667" y2="90889"/>
                          <a14:foregroundMark x1="1667" y1="46222" x2="1667" y2="46222"/>
                          <a14:foregroundMark x1="45667" y1="6111" x2="44444" y2="13889"/>
                          <a14:foregroundMark x1="93778" y1="78778" x2="93778" y2="78778"/>
                          <a14:foregroundMark x1="97556" y1="76000" x2="97556" y2="76000"/>
                          <a14:foregroundMark x1="45889" y1="1778" x2="45889" y2="1778"/>
                        </a14:backgroundRemoval>
                      </a14:imgEffect>
                      <a14:imgEffect>
                        <a14:colorTemperature colorTemp="11500"/>
                      </a14:imgEffect>
                      <a14:imgEffect>
                        <a14:saturation sat="188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383403" y="1600200"/>
              <a:ext cx="2214143" cy="2214143"/>
            </a:xfrm>
            <a:prstGeom prst="rect">
              <a:avLst/>
            </a:prstGeom>
          </p:spPr>
        </p:pic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E75034A9-835D-4130-B9E9-1BBF56E5FA74}"/>
                </a:ext>
              </a:extLst>
            </p:cNvPr>
            <p:cNvSpPr txBox="1"/>
            <p:nvPr/>
          </p:nvSpPr>
          <p:spPr>
            <a:xfrm>
              <a:off x="586570" y="2444986"/>
              <a:ext cx="1711171" cy="129030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SG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công </a:t>
              </a:r>
              <a:r>
                <a:rPr lang="en-SG" sz="2800">
                  <a:solidFill>
                    <a:prstClr val="black">
                      <a:lumMod val="95000"/>
                      <a:lumOff val="5000"/>
                    </a:prstClr>
                  </a:solidFill>
                  <a:latin typeface="#9Slide07 SVNDessert Menu Scrip" panose="00000500000000000000" pitchFamily="2" charset="0"/>
                </a:rPr>
                <a:t>nhân</a:t>
              </a: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xmlns="" id="{2DDBFE06-5EFC-4D3C-949A-65BE8B782163}"/>
              </a:ext>
            </a:extLst>
          </p:cNvPr>
          <p:cNvGrpSpPr/>
          <p:nvPr/>
        </p:nvGrpSpPr>
        <p:grpSpPr>
          <a:xfrm>
            <a:off x="906336" y="5057500"/>
            <a:ext cx="2014889" cy="1510859"/>
            <a:chOff x="383403" y="1600200"/>
            <a:chExt cx="2214143" cy="2214143"/>
          </a:xfrm>
        </p:grpSpPr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xmlns="" id="{8300DD2A-1867-4F80-BCFC-CD08C908C44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778" b="96000" l="1667" r="97556">
                          <a14:foregroundMark x1="5889" y1="43222" x2="6889" y2="42778"/>
                          <a14:foregroundMark x1="38000" y1="96000" x2="68667" y2="90889"/>
                          <a14:foregroundMark x1="1667" y1="46222" x2="1667" y2="46222"/>
                          <a14:foregroundMark x1="45667" y1="6111" x2="44444" y2="13889"/>
                          <a14:foregroundMark x1="93778" y1="78778" x2="93778" y2="78778"/>
                          <a14:foregroundMark x1="97556" y1="76000" x2="97556" y2="76000"/>
                          <a14:foregroundMark x1="45889" y1="1778" x2="45889" y2="1778"/>
                        </a14:backgroundRemoval>
                      </a14:imgEffect>
                      <a14:imgEffect>
                        <a14:colorTemperature colorTemp="11500"/>
                      </a14:imgEffect>
                      <a14:imgEffect>
                        <a14:saturation sat="188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383403" y="1600200"/>
              <a:ext cx="2214143" cy="2214143"/>
            </a:xfrm>
            <a:prstGeom prst="rect">
              <a:avLst/>
            </a:prstGeom>
          </p:spPr>
        </p:pic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131CFC40-73E5-4FC7-9177-DA16BDF947E5}"/>
                </a:ext>
              </a:extLst>
            </p:cNvPr>
            <p:cNvSpPr txBox="1"/>
            <p:nvPr/>
          </p:nvSpPr>
          <p:spPr>
            <a:xfrm>
              <a:off x="518331" y="2351238"/>
              <a:ext cx="1711171" cy="13982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SG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công bằng</a:t>
              </a: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xmlns="" id="{3A0637F1-C7D2-4210-AA3F-29ECE4D9DCD1}"/>
              </a:ext>
            </a:extLst>
          </p:cNvPr>
          <p:cNvGrpSpPr/>
          <p:nvPr/>
        </p:nvGrpSpPr>
        <p:grpSpPr>
          <a:xfrm>
            <a:off x="4796263" y="1832175"/>
            <a:ext cx="1968749" cy="1432642"/>
            <a:chOff x="383403" y="1600200"/>
            <a:chExt cx="2214143" cy="2214143"/>
          </a:xfrm>
        </p:grpSpPr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xmlns="" id="{FA6269B6-6574-4946-8DC7-AF94BA5FE32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778" b="96000" l="1667" r="97556">
                          <a14:foregroundMark x1="5889" y1="43222" x2="6889" y2="42778"/>
                          <a14:foregroundMark x1="38000" y1="96000" x2="68667" y2="90889"/>
                          <a14:foregroundMark x1="1667" y1="46222" x2="1667" y2="46222"/>
                          <a14:foregroundMark x1="45667" y1="6111" x2="44444" y2="13889"/>
                          <a14:foregroundMark x1="93778" y1="78778" x2="93778" y2="78778"/>
                          <a14:foregroundMark x1="97556" y1="76000" x2="97556" y2="76000"/>
                          <a14:foregroundMark x1="45889" y1="1778" x2="45889" y2="1778"/>
                        </a14:backgroundRemoval>
                      </a14:imgEffect>
                      <a14:imgEffect>
                        <a14:colorTemperature colorTemp="11500"/>
                      </a14:imgEffect>
                      <a14:imgEffect>
                        <a14:saturation sat="188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383403" y="1600200"/>
              <a:ext cx="2214143" cy="2214143"/>
            </a:xfrm>
            <a:prstGeom prst="rect">
              <a:avLst/>
            </a:prstGeom>
          </p:spPr>
        </p:pic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xmlns="" id="{8E6E4C4A-AB28-476A-8C9D-612E63D7ECA7}"/>
                </a:ext>
              </a:extLst>
            </p:cNvPr>
            <p:cNvSpPr txBox="1"/>
            <p:nvPr/>
          </p:nvSpPr>
          <p:spPr>
            <a:xfrm>
              <a:off x="564997" y="2242151"/>
              <a:ext cx="1711172" cy="132957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SG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công </a:t>
              </a:r>
              <a:r>
                <a:rPr lang="en-SG" sz="2800">
                  <a:solidFill>
                    <a:prstClr val="black">
                      <a:lumMod val="95000"/>
                      <a:lumOff val="5000"/>
                    </a:prstClr>
                  </a:solidFill>
                  <a:latin typeface="#9Slide07 SVNDessert Menu Scrip" panose="00000500000000000000" pitchFamily="2" charset="0"/>
                </a:rPr>
                <a:t>cộng</a:t>
              </a: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xmlns="" id="{3D17377C-7E3A-42FF-B518-D3485B6DC173}"/>
              </a:ext>
            </a:extLst>
          </p:cNvPr>
          <p:cNvGrpSpPr/>
          <p:nvPr/>
        </p:nvGrpSpPr>
        <p:grpSpPr>
          <a:xfrm>
            <a:off x="4756081" y="3347501"/>
            <a:ext cx="2049113" cy="1653987"/>
            <a:chOff x="383403" y="1600200"/>
            <a:chExt cx="2214143" cy="2311134"/>
          </a:xfrm>
        </p:grpSpPr>
        <p:pic>
          <p:nvPicPr>
            <p:cNvPr id="38" name="Picture 37">
              <a:extLst>
                <a:ext uri="{FF2B5EF4-FFF2-40B4-BE49-F238E27FC236}">
                  <a16:creationId xmlns:a16="http://schemas.microsoft.com/office/drawing/2014/main" xmlns="" id="{741DECB2-DF28-4D47-A272-252F16D88FE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schemeClr val="accent4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778" b="96000" l="1667" r="97556">
                          <a14:foregroundMark x1="5889" y1="43222" x2="6889" y2="42778"/>
                          <a14:foregroundMark x1="38000" y1="96000" x2="68667" y2="90889"/>
                          <a14:foregroundMark x1="1667" y1="46222" x2="1667" y2="46222"/>
                          <a14:foregroundMark x1="45667" y1="6111" x2="44444" y2="13889"/>
                          <a14:foregroundMark x1="93778" y1="78778" x2="93778" y2="78778"/>
                          <a14:foregroundMark x1="97556" y1="76000" x2="97556" y2="76000"/>
                          <a14:foregroundMark x1="45889" y1="1778" x2="45889" y2="1778"/>
                        </a14:backgroundRemoval>
                      </a14:imgEffect>
                      <a14:imgEffect>
                        <a14:colorTemperature colorTemp="11500"/>
                      </a14:imgEffect>
                      <a14:imgEffect>
                        <a14:saturation sat="188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383403" y="1600200"/>
              <a:ext cx="2214143" cy="2214143"/>
            </a:xfrm>
            <a:prstGeom prst="rect">
              <a:avLst/>
            </a:prstGeom>
          </p:spPr>
        </p:pic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xmlns="" id="{15918AFC-F00A-43AD-BA68-43AA4C82C123}"/>
                </a:ext>
              </a:extLst>
            </p:cNvPr>
            <p:cNvSpPr txBox="1"/>
            <p:nvPr/>
          </p:nvSpPr>
          <p:spPr>
            <a:xfrm>
              <a:off x="582986" y="2578150"/>
              <a:ext cx="1373174" cy="133318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SG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công lí</a:t>
              </a: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xmlns="" id="{5E757ACD-643A-46D3-9C95-B87A87F9BCA3}"/>
              </a:ext>
            </a:extLst>
          </p:cNvPr>
          <p:cNvGrpSpPr/>
          <p:nvPr/>
        </p:nvGrpSpPr>
        <p:grpSpPr>
          <a:xfrm>
            <a:off x="4728051" y="5084172"/>
            <a:ext cx="2105173" cy="1507161"/>
            <a:chOff x="383403" y="1600200"/>
            <a:chExt cx="2214143" cy="2214143"/>
          </a:xfrm>
        </p:grpSpPr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xmlns="" id="{B9953961-B06E-4189-922A-B70818DE7E4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778" b="96000" l="1667" r="97556">
                          <a14:foregroundMark x1="5889" y1="43222" x2="6889" y2="42778"/>
                          <a14:foregroundMark x1="38000" y1="96000" x2="68667" y2="90889"/>
                          <a14:foregroundMark x1="1667" y1="46222" x2="1667" y2="46222"/>
                          <a14:foregroundMark x1="45667" y1="6111" x2="44444" y2="13889"/>
                          <a14:foregroundMark x1="93778" y1="78778" x2="93778" y2="78778"/>
                          <a14:foregroundMark x1="97556" y1="76000" x2="97556" y2="76000"/>
                          <a14:foregroundMark x1="45889" y1="1778" x2="45889" y2="1778"/>
                        </a14:backgroundRemoval>
                      </a14:imgEffect>
                      <a14:imgEffect>
                        <a14:colorTemperature colorTemp="11500"/>
                      </a14:imgEffect>
                      <a14:imgEffect>
                        <a14:saturation sat="188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383403" y="1600200"/>
              <a:ext cx="2214143" cy="2214143"/>
            </a:xfrm>
            <a:prstGeom prst="rect">
              <a:avLst/>
            </a:prstGeom>
          </p:spPr>
        </p:pic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xmlns="" id="{196B22DC-364A-4328-A66E-DF964F16BFA4}"/>
                </a:ext>
              </a:extLst>
            </p:cNvPr>
            <p:cNvSpPr txBox="1"/>
            <p:nvPr/>
          </p:nvSpPr>
          <p:spPr>
            <a:xfrm>
              <a:off x="624972" y="2304388"/>
              <a:ext cx="1682504" cy="140166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SG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công </a:t>
              </a:r>
              <a:r>
                <a:rPr lang="en-SG" sz="2800">
                  <a:solidFill>
                    <a:prstClr val="black">
                      <a:lumMod val="95000"/>
                      <a:lumOff val="5000"/>
                    </a:prstClr>
                  </a:solidFill>
                  <a:latin typeface="#9Slide07 SVNDessert Menu Scrip" panose="00000500000000000000" pitchFamily="2" charset="0"/>
                </a:rPr>
                <a:t>nghiệp</a:t>
              </a: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xmlns="" id="{EBAEA3EF-5704-4564-B951-A5D8896F1B62}"/>
              </a:ext>
            </a:extLst>
          </p:cNvPr>
          <p:cNvGrpSpPr/>
          <p:nvPr/>
        </p:nvGrpSpPr>
        <p:grpSpPr>
          <a:xfrm>
            <a:off x="8750844" y="1832175"/>
            <a:ext cx="2068797" cy="1477328"/>
            <a:chOff x="383403" y="1600200"/>
            <a:chExt cx="2214143" cy="2214143"/>
          </a:xfrm>
        </p:grpSpPr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xmlns="" id="{5CEDBA0D-0C8A-4F3F-B0F4-D921A6A30B5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778" b="96000" l="1667" r="97556">
                          <a14:foregroundMark x1="5889" y1="43222" x2="6889" y2="42778"/>
                          <a14:foregroundMark x1="38000" y1="96000" x2="68667" y2="90889"/>
                          <a14:foregroundMark x1="1667" y1="46222" x2="1667" y2="46222"/>
                          <a14:foregroundMark x1="45667" y1="6111" x2="44444" y2="13889"/>
                          <a14:foregroundMark x1="93778" y1="78778" x2="93778" y2="78778"/>
                          <a14:foregroundMark x1="97556" y1="76000" x2="97556" y2="76000"/>
                          <a14:foregroundMark x1="45889" y1="1778" x2="45889" y2="1778"/>
                        </a14:backgroundRemoval>
                      </a14:imgEffect>
                      <a14:imgEffect>
                        <a14:colorTemperature colorTemp="11500"/>
                      </a14:imgEffect>
                      <a14:imgEffect>
                        <a14:saturation sat="188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383403" y="1600200"/>
              <a:ext cx="2214143" cy="2214143"/>
            </a:xfrm>
            <a:prstGeom prst="rect">
              <a:avLst/>
            </a:prstGeom>
          </p:spPr>
        </p:pic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xmlns="" id="{8746C29E-8918-4D28-A3C3-ED7AF23918A9}"/>
                </a:ext>
              </a:extLst>
            </p:cNvPr>
            <p:cNvSpPr txBox="1"/>
            <p:nvPr/>
          </p:nvSpPr>
          <p:spPr>
            <a:xfrm>
              <a:off x="742931" y="2424816"/>
              <a:ext cx="1373174" cy="129495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SG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công chúng</a:t>
              </a: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xmlns="" id="{E52E7D27-7F9B-472F-B39C-4D058F2633EB}"/>
              </a:ext>
            </a:extLst>
          </p:cNvPr>
          <p:cNvGrpSpPr/>
          <p:nvPr/>
        </p:nvGrpSpPr>
        <p:grpSpPr>
          <a:xfrm>
            <a:off x="8750084" y="3442863"/>
            <a:ext cx="2070316" cy="1538809"/>
            <a:chOff x="383403" y="1600200"/>
            <a:chExt cx="2214143" cy="2272366"/>
          </a:xfrm>
        </p:grpSpPr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xmlns="" id="{5EB1FB10-A5DA-4B8F-9B44-F04CE53E017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778" b="96000" l="1667" r="97556">
                          <a14:foregroundMark x1="5889" y1="43222" x2="6889" y2="42778"/>
                          <a14:foregroundMark x1="38000" y1="96000" x2="68667" y2="90889"/>
                          <a14:foregroundMark x1="1667" y1="46222" x2="1667" y2="46222"/>
                          <a14:foregroundMark x1="45667" y1="6111" x2="44444" y2="13889"/>
                          <a14:foregroundMark x1="93778" y1="78778" x2="93778" y2="78778"/>
                          <a14:foregroundMark x1="97556" y1="76000" x2="97556" y2="76000"/>
                          <a14:foregroundMark x1="45889" y1="1778" x2="45889" y2="1778"/>
                        </a14:backgroundRemoval>
                      </a14:imgEffect>
                      <a14:imgEffect>
                        <a14:colorTemperature colorTemp="11500"/>
                      </a14:imgEffect>
                      <a14:imgEffect>
                        <a14:saturation sat="188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383403" y="1600200"/>
              <a:ext cx="2214143" cy="2214143"/>
            </a:xfrm>
            <a:prstGeom prst="rect">
              <a:avLst/>
            </a:prstGeom>
          </p:spPr>
        </p:pic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xmlns="" id="{D198EEF3-0124-46F0-86DB-5919354DA453}"/>
                </a:ext>
              </a:extLst>
            </p:cNvPr>
            <p:cNvSpPr txBox="1"/>
            <p:nvPr/>
          </p:nvSpPr>
          <p:spPr>
            <a:xfrm>
              <a:off x="770106" y="2577614"/>
              <a:ext cx="1373174" cy="129495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SG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công </a:t>
              </a:r>
              <a:r>
                <a:rPr lang="en-SG" sz="2800">
                  <a:solidFill>
                    <a:prstClr val="black">
                      <a:lumMod val="95000"/>
                      <a:lumOff val="5000"/>
                    </a:prstClr>
                  </a:solidFill>
                  <a:latin typeface="#9Slide07 SVNDessert Menu Scrip" panose="00000500000000000000" pitchFamily="2" charset="0"/>
                </a:rPr>
                <a:t>minh</a:t>
              </a: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xmlns="" id="{9ED0A428-6C30-4E2C-A72F-3D3D7735BC8E}"/>
              </a:ext>
            </a:extLst>
          </p:cNvPr>
          <p:cNvGrpSpPr/>
          <p:nvPr/>
        </p:nvGrpSpPr>
        <p:grpSpPr>
          <a:xfrm>
            <a:off x="8777797" y="5115033"/>
            <a:ext cx="2014890" cy="1488705"/>
            <a:chOff x="-531301" y="1505725"/>
            <a:chExt cx="2214143" cy="2214143"/>
          </a:xfrm>
        </p:grpSpPr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xmlns="" id="{99EF93FA-5683-4E58-AF2E-C669CD1EAAF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778" b="96000" l="1667" r="97556">
                          <a14:foregroundMark x1="5889" y1="43222" x2="6889" y2="42778"/>
                          <a14:foregroundMark x1="38000" y1="96000" x2="68667" y2="90889"/>
                          <a14:foregroundMark x1="1667" y1="46222" x2="1667" y2="46222"/>
                          <a14:foregroundMark x1="45667" y1="6111" x2="44444" y2="13889"/>
                          <a14:foregroundMark x1="93778" y1="78778" x2="93778" y2="78778"/>
                          <a14:foregroundMark x1="97556" y1="76000" x2="97556" y2="76000"/>
                          <a14:foregroundMark x1="45889" y1="1778" x2="45889" y2="1778"/>
                        </a14:backgroundRemoval>
                      </a14:imgEffect>
                      <a14:imgEffect>
                        <a14:colorTemperature colorTemp="11500"/>
                      </a14:imgEffect>
                      <a14:imgEffect>
                        <a14:saturation sat="188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-531301" y="1505725"/>
              <a:ext cx="2214143" cy="2214143"/>
            </a:xfrm>
            <a:prstGeom prst="rect">
              <a:avLst/>
            </a:prstGeom>
          </p:spPr>
        </p:pic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xmlns="" id="{28B863B1-0E6E-4B70-A48C-2126AAAC3036}"/>
                </a:ext>
              </a:extLst>
            </p:cNvPr>
            <p:cNvSpPr txBox="1"/>
            <p:nvPr/>
          </p:nvSpPr>
          <p:spPr>
            <a:xfrm>
              <a:off x="-237851" y="2377661"/>
              <a:ext cx="1373174" cy="132926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SG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công </a:t>
              </a:r>
              <a:r>
                <a:rPr lang="en-SG" sz="2800">
                  <a:solidFill>
                    <a:prstClr val="black">
                      <a:lumMod val="95000"/>
                      <a:lumOff val="5000"/>
                    </a:prstClr>
                  </a:solidFill>
                  <a:latin typeface="#9Slide07 SVNDessert Menu Scrip" panose="00000500000000000000" pitchFamily="2" charset="0"/>
                </a:rPr>
                <a:t>tâm</a:t>
              </a: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pic>
        <p:nvPicPr>
          <p:cNvPr id="61" name="Picture 60">
            <a:extLst>
              <a:ext uri="{FF2B5EF4-FFF2-40B4-BE49-F238E27FC236}">
                <a16:creationId xmlns:a16="http://schemas.microsoft.com/office/drawing/2014/main" xmlns="" id="{FF32771A-4957-4BCC-96F5-448174172350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3839" b="52554" l="57375" r="90934">
                        <a14:foregroundMark x1="71448" y1="49423" x2="71448" y2="49423"/>
                        <a14:foregroundMark x1="58187" y1="52224" x2="59066" y2="47941"/>
                        <a14:foregroundMark x1="57442" y1="52718" x2="58119" y2="52389"/>
                        <a14:foregroundMark x1="89242" y1="37068" x2="89513" y2="41186"/>
                        <a14:foregroundMark x1="90392" y1="45799" x2="90934" y2="47611"/>
                        <a14:foregroundMark x1="81800" y1="13839" x2="81800" y2="16310"/>
                        <a14:foregroundMark x1="82409" y1="18616" x2="82341" y2="27677"/>
                        <a14:foregroundMark x1="82273" y1="18122" x2="83762" y2="26689"/>
                        <a14:foregroundMark x1="79296" y1="26030" x2="81326" y2="30313"/>
                        <a14:foregroundMark x1="81326" y1="30313" x2="81326" y2="30313"/>
                        <a14:foregroundMark x1="65291" y1="18451" x2="62855" y2="25206"/>
                        <a14:foregroundMark x1="65020" y1="17628" x2="63329" y2="20758"/>
                        <a14:foregroundMark x1="63329" y1="20758" x2="62179" y2="25700"/>
                        <a14:foregroundMark x1="62179" y1="25700" x2="62382" y2="27018"/>
                        <a14:foregroundMark x1="62043" y1="28171" x2="64682" y2="32784"/>
                        <a14:foregroundMark x1="64682" y1="32784" x2="64682" y2="32784"/>
                        <a14:foregroundMark x1="66103" y1="31301" x2="67591" y2="24712"/>
                        <a14:foregroundMark x1="65020" y1="15815" x2="67321" y2="23558"/>
                        <a14:foregroundMark x1="67321" y1="23558" x2="67321" y2="23558"/>
                        <a14:foregroundMark x1="62720" y1="51730" x2="64344" y2="51895"/>
                        <a14:foregroundMark x1="59066" y1="51400" x2="61164" y2="51071"/>
                      </a14:backgroundRemoval>
                    </a14:imgEffect>
                  </a14:imgLayer>
                </a14:imgProps>
              </a:ext>
            </a:extLst>
          </a:blip>
          <a:srcRect l="53750" t="10653" r="7500" b="43692"/>
          <a:stretch/>
        </p:blipFill>
        <p:spPr>
          <a:xfrm>
            <a:off x="8120139" y="171330"/>
            <a:ext cx="3669329" cy="1775482"/>
          </a:xfrm>
          <a:prstGeom prst="rect">
            <a:avLst/>
          </a:prstGeom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xmlns="" id="{1FF372BF-36D2-4BC5-B196-4E3E06A5C8CA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914" y="682979"/>
            <a:ext cx="702463" cy="702463"/>
          </a:xfrm>
          <a:prstGeom prst="rect">
            <a:avLst/>
          </a:prstGeom>
        </p:spPr>
      </p:pic>
      <p:sp>
        <p:nvSpPr>
          <p:cNvPr id="2" name="Rectangle: Folded Corner 1">
            <a:extLst>
              <a:ext uri="{FF2B5EF4-FFF2-40B4-BE49-F238E27FC236}">
                <a16:creationId xmlns:a16="http://schemas.microsoft.com/office/drawing/2014/main" xmlns="" id="{EF96DAD9-C4AF-4757-859A-C383A41E57C9}"/>
              </a:ext>
            </a:extLst>
          </p:cNvPr>
          <p:cNvSpPr/>
          <p:nvPr/>
        </p:nvSpPr>
        <p:spPr>
          <a:xfrm>
            <a:off x="-11751876" y="2581662"/>
            <a:ext cx="10943736" cy="2836722"/>
          </a:xfrm>
          <a:prstGeom prst="foldedCorner">
            <a:avLst/>
          </a:prstGeom>
          <a:solidFill>
            <a:srgbClr val="FF9933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sz="4800" u="sng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 dân</a:t>
            </a:r>
          </a:p>
          <a:p>
            <a:pPr algn="ctr"/>
            <a:r>
              <a:rPr lang="en-SG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</a:t>
            </a:r>
            <a:r>
              <a:rPr lang="vi-VN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ười</a:t>
            </a:r>
            <a:r>
              <a:rPr lang="en-SG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dân của một n</a:t>
            </a:r>
            <a:r>
              <a:rPr lang="vi-VN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ước</a:t>
            </a:r>
            <a:r>
              <a:rPr lang="en-SG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có quyền lợi và nghĩa vụ với đất n</a:t>
            </a:r>
            <a:r>
              <a:rPr lang="vi-VN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ước</a:t>
            </a:r>
            <a:r>
              <a:rPr lang="en-SG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lang="en-US" sz="48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3" name="Rectangle: Folded Corner 52">
            <a:extLst>
              <a:ext uri="{FF2B5EF4-FFF2-40B4-BE49-F238E27FC236}">
                <a16:creationId xmlns:a16="http://schemas.microsoft.com/office/drawing/2014/main" xmlns="" id="{4A05B4F7-ECDB-4953-ACD9-698A4A8F6511}"/>
              </a:ext>
            </a:extLst>
          </p:cNvPr>
          <p:cNvSpPr/>
          <p:nvPr/>
        </p:nvSpPr>
        <p:spPr>
          <a:xfrm>
            <a:off x="-11561833" y="2683085"/>
            <a:ext cx="11226910" cy="3266539"/>
          </a:xfrm>
          <a:prstGeom prst="foldedCorner">
            <a:avLst/>
          </a:prstGeom>
          <a:solidFill>
            <a:srgbClr val="F20062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sz="4800" u="sng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 nhân</a:t>
            </a:r>
          </a:p>
          <a:p>
            <a:pPr algn="ctr"/>
            <a:r>
              <a:rPr lang="en-SG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</a:t>
            </a:r>
            <a:r>
              <a:rPr lang="vi-VN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ười</a:t>
            </a:r>
            <a:r>
              <a:rPr lang="en-SG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lao động chân tay làm công ăn l</a:t>
            </a:r>
            <a:r>
              <a:rPr lang="vi-VN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ương</a:t>
            </a:r>
            <a:r>
              <a:rPr lang="en-SG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54" name="Rectangle: Folded Corner 53">
            <a:extLst>
              <a:ext uri="{FF2B5EF4-FFF2-40B4-BE49-F238E27FC236}">
                <a16:creationId xmlns:a16="http://schemas.microsoft.com/office/drawing/2014/main" xmlns="" id="{4AC47020-78B9-465D-ACB7-B0EB4FF1AAC8}"/>
              </a:ext>
            </a:extLst>
          </p:cNvPr>
          <p:cNvSpPr/>
          <p:nvPr/>
        </p:nvSpPr>
        <p:spPr>
          <a:xfrm>
            <a:off x="-11567337" y="2474499"/>
            <a:ext cx="11008201" cy="3696033"/>
          </a:xfrm>
          <a:prstGeom prst="foldedCorner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sz="4800" u="sng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 bằng</a:t>
            </a:r>
          </a:p>
          <a:p>
            <a:pPr algn="ctr"/>
            <a:r>
              <a:rPr lang="en-SG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Theo đúng lẽ phải, không thiên vị.</a:t>
            </a:r>
            <a:endParaRPr lang="en-US" sz="48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endParaRPr lang="en-US" sz="24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5" name="Rectangle: Folded Corner 54">
            <a:extLst>
              <a:ext uri="{FF2B5EF4-FFF2-40B4-BE49-F238E27FC236}">
                <a16:creationId xmlns:a16="http://schemas.microsoft.com/office/drawing/2014/main" xmlns="" id="{9C8349AB-2385-493C-A103-003FC318E8BC}"/>
              </a:ext>
            </a:extLst>
          </p:cNvPr>
          <p:cNvSpPr/>
          <p:nvPr/>
        </p:nvSpPr>
        <p:spPr>
          <a:xfrm>
            <a:off x="-12450512" y="2500348"/>
            <a:ext cx="11309186" cy="3464359"/>
          </a:xfrm>
          <a:prstGeom prst="foldedCorner">
            <a:avLst/>
          </a:prstGeom>
          <a:solidFill>
            <a:schemeClr val="accent1">
              <a:lumMod val="5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sz="4800" u="sng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 cộng</a:t>
            </a:r>
          </a:p>
          <a:p>
            <a:pPr algn="ctr"/>
            <a:r>
              <a:rPr lang="en-SG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Thuộc về mọi ng</a:t>
            </a:r>
            <a:r>
              <a:rPr lang="vi-VN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ười</a:t>
            </a:r>
            <a:r>
              <a:rPr lang="en-SG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hoặc phục vụ chung cho mọi ng</a:t>
            </a:r>
            <a:r>
              <a:rPr lang="vi-VN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ười</a:t>
            </a:r>
            <a:r>
              <a:rPr lang="en-SG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trong xã hội.</a:t>
            </a:r>
          </a:p>
        </p:txBody>
      </p:sp>
      <p:sp>
        <p:nvSpPr>
          <p:cNvPr id="56" name="Rectangle: Folded Corner 55">
            <a:extLst>
              <a:ext uri="{FF2B5EF4-FFF2-40B4-BE49-F238E27FC236}">
                <a16:creationId xmlns:a16="http://schemas.microsoft.com/office/drawing/2014/main" xmlns="" id="{F79F8072-59F8-40A2-9F5C-6D9FBE420704}"/>
              </a:ext>
            </a:extLst>
          </p:cNvPr>
          <p:cNvSpPr/>
          <p:nvPr/>
        </p:nvSpPr>
        <p:spPr>
          <a:xfrm>
            <a:off x="-10445006" y="2439323"/>
            <a:ext cx="9830665" cy="3819060"/>
          </a:xfrm>
          <a:prstGeom prst="foldedCorner">
            <a:avLst/>
          </a:prstGeom>
          <a:solidFill>
            <a:srgbClr val="FF9933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G" sz="4800" u="sng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r>
              <a:rPr lang="en-SG" sz="4800" u="sng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 lí</a:t>
            </a:r>
          </a:p>
          <a:p>
            <a:pPr algn="ctr"/>
            <a:r>
              <a:rPr lang="en-SG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Lẽ phải phù hợp với đạo lí và lợi ích chung của xã hội.</a:t>
            </a:r>
            <a:endParaRPr lang="en-US" sz="48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endParaRPr lang="en-US" sz="24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7" name="Rectangle: Folded Corner 56">
            <a:extLst>
              <a:ext uri="{FF2B5EF4-FFF2-40B4-BE49-F238E27FC236}">
                <a16:creationId xmlns:a16="http://schemas.microsoft.com/office/drawing/2014/main" xmlns="" id="{A0ED331C-1AA1-4C62-8C5D-CF7A8C558DDF}"/>
              </a:ext>
            </a:extLst>
          </p:cNvPr>
          <p:cNvSpPr/>
          <p:nvPr/>
        </p:nvSpPr>
        <p:spPr>
          <a:xfrm>
            <a:off x="-11201744" y="2540012"/>
            <a:ext cx="10716839" cy="3464359"/>
          </a:xfrm>
          <a:prstGeom prst="foldedCorner">
            <a:avLst/>
          </a:prstGeom>
          <a:solidFill>
            <a:srgbClr val="6BA22E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G" sz="4800" u="sng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r>
              <a:rPr lang="en-SG" sz="4800" u="sng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 nghiệp</a:t>
            </a:r>
          </a:p>
          <a:p>
            <a:pPr algn="ctr"/>
            <a:r>
              <a:rPr lang="en-SG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Ngành kinh tế dùng máy móc để khai thác tài nguyên, làm ra t</a:t>
            </a:r>
            <a:r>
              <a:rPr lang="vi-VN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</a:t>
            </a:r>
            <a:r>
              <a:rPr lang="en-SG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liệu sản xuất hoặc hàng tiêu dùng.</a:t>
            </a:r>
            <a:endParaRPr lang="en-US" sz="48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endParaRPr lang="en-US" sz="24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8" name="Rectangle: Folded Corner 57">
            <a:extLst>
              <a:ext uri="{FF2B5EF4-FFF2-40B4-BE49-F238E27FC236}">
                <a16:creationId xmlns:a16="http://schemas.microsoft.com/office/drawing/2014/main" xmlns="" id="{C07BE5B1-FC07-411C-B68C-6144F2DE8680}"/>
              </a:ext>
            </a:extLst>
          </p:cNvPr>
          <p:cNvSpPr/>
          <p:nvPr/>
        </p:nvSpPr>
        <p:spPr>
          <a:xfrm>
            <a:off x="-11537505" y="2495491"/>
            <a:ext cx="11129760" cy="3315880"/>
          </a:xfrm>
          <a:prstGeom prst="foldedCorner">
            <a:avLst/>
          </a:prstGeom>
          <a:solidFill>
            <a:srgbClr val="2BA687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sz="4800" u="sng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 chúng</a:t>
            </a:r>
          </a:p>
          <a:p>
            <a:pPr algn="ctr"/>
            <a:r>
              <a:rPr lang="en-US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Đô</a:t>
            </a:r>
            <a:r>
              <a:rPr lang="en-SG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 đảo ng</a:t>
            </a:r>
            <a:r>
              <a:rPr lang="vi-VN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ười</a:t>
            </a:r>
            <a:r>
              <a:rPr lang="en-SG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đọc, xem, nghe, trong </a:t>
            </a:r>
          </a:p>
          <a:p>
            <a:pPr algn="ctr"/>
            <a:r>
              <a:rPr lang="en-SG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 hệ với tác giả, diễn viên...</a:t>
            </a:r>
          </a:p>
        </p:txBody>
      </p:sp>
      <p:sp>
        <p:nvSpPr>
          <p:cNvPr id="59" name="Rectangle: Folded Corner 58">
            <a:extLst>
              <a:ext uri="{FF2B5EF4-FFF2-40B4-BE49-F238E27FC236}">
                <a16:creationId xmlns:a16="http://schemas.microsoft.com/office/drawing/2014/main" xmlns="" id="{3476DD0D-EB0E-472D-82A5-DBEDC86819B0}"/>
              </a:ext>
            </a:extLst>
          </p:cNvPr>
          <p:cNvSpPr/>
          <p:nvPr/>
        </p:nvSpPr>
        <p:spPr>
          <a:xfrm>
            <a:off x="-11478628" y="2636409"/>
            <a:ext cx="11103667" cy="2838536"/>
          </a:xfrm>
          <a:prstGeom prst="foldedCorner">
            <a:avLst/>
          </a:prstGeom>
          <a:solidFill>
            <a:srgbClr val="116B8B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G" sz="4800" u="sng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r>
              <a:rPr lang="en-SG" sz="4800" u="sng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 minh</a:t>
            </a:r>
          </a:p>
          <a:p>
            <a:pPr algn="ctr"/>
            <a:r>
              <a:rPr lang="en-SG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 bằng và sáng suốt.</a:t>
            </a:r>
            <a:endParaRPr lang="en-US" sz="48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endParaRPr lang="en-US" sz="24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0" name="Rectangle: Folded Corner 59">
            <a:extLst>
              <a:ext uri="{FF2B5EF4-FFF2-40B4-BE49-F238E27FC236}">
                <a16:creationId xmlns:a16="http://schemas.microsoft.com/office/drawing/2014/main" xmlns="" id="{B190A3CB-51A2-4847-9674-456E8BD2C8B8}"/>
              </a:ext>
            </a:extLst>
          </p:cNvPr>
          <p:cNvSpPr/>
          <p:nvPr/>
        </p:nvSpPr>
        <p:spPr>
          <a:xfrm>
            <a:off x="-11220275" y="2581662"/>
            <a:ext cx="10873518" cy="3094466"/>
          </a:xfrm>
          <a:prstGeom prst="foldedCorner">
            <a:avLst/>
          </a:prstGeom>
          <a:solidFill>
            <a:srgbClr val="F20062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sz="4800" u="sng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 tâm</a:t>
            </a:r>
          </a:p>
          <a:p>
            <a:pPr algn="ctr"/>
            <a:r>
              <a:rPr lang="en-SG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Lòng ngay thẳng, chỉ vì việc chung, không vì t</a:t>
            </a:r>
            <a:r>
              <a:rPr lang="vi-VN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</a:t>
            </a:r>
            <a:r>
              <a:rPr lang="en-SG" sz="4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lợi hoặc thiên vị.</a:t>
            </a:r>
          </a:p>
        </p:txBody>
      </p:sp>
    </p:spTree>
    <p:extLst>
      <p:ext uri="{BB962C8B-B14F-4D97-AF65-F5344CB8AC3E}">
        <p14:creationId xmlns:p14="http://schemas.microsoft.com/office/powerpoint/2010/main" val="3376829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9" fill="hold">
                          <p:stCondLst>
                            <p:cond delay="indefinite"/>
                          </p:stCondLst>
                          <p:childTnLst>
                            <p:par>
                              <p:cTn id="2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1" presetID="2" presetClass="entr" presetSubtype="4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7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8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6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1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2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5" dur="11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6" dur="11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9" dur="11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0" dur="11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6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3" dur="1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4" dur="1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7" dur="11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8" dur="11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6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51" dur="1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52" dur="1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 p14:presetBounceEnd="6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55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56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57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8" fill="hold">
                          <p:stCondLst>
                            <p:cond delay="0"/>
                          </p:stCondLst>
                          <p:childTnLst>
                            <p:par>
                              <p:cTn id="5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0" presetID="42" presetClass="path" presetSubtype="0" accel="50000" de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16667E-6 -1.85185E-6 L 1.0151 0.01551 " pathEditMode="relative" rAng="0" ptsTypes="AA">
                                          <p:cBhvr>
                                            <p:cTn id="61" dur="2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755" y="76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10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"/>
                      </p:tgtEl>
                    </p:cond>
                  </p:nextCondLst>
                </p:seq>
                <p:seq concurrent="1" nextAc="seek">
                  <p:cTn id="68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9" fill="hold">
                          <p:stCondLst>
                            <p:cond delay="0"/>
                          </p:stCondLst>
                          <p:childTnLst>
                            <p:par>
                              <p:cTn id="7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1" presetID="42" presetClass="path" presetSubtype="0" accel="50000" de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1.85185E-6 L 0.98789 -0.00718 " pathEditMode="relative" rAng="0" ptsTypes="AA">
                                          <p:cBhvr>
                                            <p:cTn id="72" dur="2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9388" y="-37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73" restart="whenNotActive" fill="hold" evtFilter="cancelBubble" nodeType="interactiveSeq">
                    <p:stCondLst>
                      <p:cond evt="onClick" delay="0">
                        <p:tgtEl>
                          <p:spTgt spid="5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4" fill="hold">
                          <p:stCondLst>
                            <p:cond delay="0"/>
                          </p:stCondLst>
                          <p:childTnLst>
                            <p:par>
                              <p:cTn id="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6" presetID="10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3"/>
                      </p:tgtEl>
                    </p:cond>
                  </p:nextCondLst>
                </p:seq>
                <p:seq concurrent="1" nextAc="seek">
                  <p:cTn id="79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0" fill="hold">
                          <p:stCondLst>
                            <p:cond delay="0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42" presetClass="path" presetSubtype="0" accel="50000" de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-4.07407E-6 L 0.99727 -0.0081 " pathEditMode="relative" rAng="0" ptsTypes="AA">
                                          <p:cBhvr>
                                            <p:cTn id="83" dur="2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9857" y="-4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84" restart="whenNotActive" fill="hold" evtFilter="cancelBubble" nodeType="interactiveSeq">
                    <p:stCondLst>
                      <p:cond evt="onClick" delay="0">
                        <p:tgtEl>
                          <p:spTgt spid="5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5" fill="hold">
                          <p:stCondLst>
                            <p:cond delay="0"/>
                          </p:stCondLst>
                          <p:childTnLst>
                            <p:par>
                              <p:cTn id="8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7" presetID="10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4"/>
                      </p:tgtEl>
                    </p:cond>
                  </p:nextCondLst>
                </p:seq>
                <p:seq concurrent="1" nextAc="seek">
                  <p:cTn id="90" restart="whenNotActive" fill="hold" evtFilter="cancelBubble" nodeType="interactiveSeq">
                    <p:stCondLst>
                      <p:cond evt="onClick" delay="0">
                        <p:tgtEl>
                          <p:spTgt spid="3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91" fill="hold">
                          <p:stCondLst>
                            <p:cond delay="0"/>
                          </p:stCondLst>
                          <p:childTnLst>
                            <p:par>
                              <p:cTn id="9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3" presetID="42" presetClass="path" presetSubtype="0" accel="50000" de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875E-6 3.7037E-7 L 1.05742 0.00509 " pathEditMode="relative" rAng="0" ptsTypes="AA">
                                          <p:cBhvr>
                                            <p:cTn id="94" dur="2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878" y="25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4"/>
                      </p:tgtEl>
                    </p:cond>
                  </p:nextCondLst>
                </p:seq>
                <p:seq concurrent="1" nextAc="seek">
                  <p:cTn id="95" restart="whenNotActive" fill="hold" evtFilter="cancelBubble" nodeType="interactiveSeq">
                    <p:stCondLst>
                      <p:cond evt="onClick" delay="0">
                        <p:tgtEl>
                          <p:spTgt spid="5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96" fill="hold">
                          <p:stCondLst>
                            <p:cond delay="0"/>
                          </p:stCondLst>
                          <p:childTnLst>
                            <p:par>
                              <p:cTn id="9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8" presetID="10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5"/>
                      </p:tgtEl>
                    </p:cond>
                  </p:nextCondLst>
                </p:seq>
                <p:seq concurrent="1" nextAc="seek">
                  <p:cTn id="101" restart="whenNotActive" fill="hold" evtFilter="cancelBubble" nodeType="interactiveSeq">
                    <p:stCondLst>
                      <p:cond evt="onClick" delay="0">
                        <p:tgtEl>
                          <p:spTgt spid="3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2" fill="hold">
                          <p:stCondLst>
                            <p:cond delay="0"/>
                          </p:stCondLst>
                          <p:childTnLst>
                            <p:par>
                              <p:cTn id="10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4" presetID="42" presetClass="path" presetSubtype="0" accel="50000" de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2.22222E-6 L 0.95352 -0.03542 " pathEditMode="relative" rAng="0" ptsTypes="AA">
                                          <p:cBhvr>
                                            <p:cTn id="105" dur="2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7669" y="-178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7"/>
                      </p:tgtEl>
                    </p:cond>
                  </p:nextCondLst>
                </p:seq>
                <p:seq concurrent="1" nextAc="seek">
                  <p:cTn id="106" restart="whenNotActive" fill="hold" evtFilter="cancelBubble" nodeType="interactiveSeq">
                    <p:stCondLst>
                      <p:cond evt="onClick" delay="0">
                        <p:tgtEl>
                          <p:spTgt spid="5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7" fill="hold">
                          <p:stCondLst>
                            <p:cond delay="0"/>
                          </p:stCondLst>
                          <p:childTnLst>
                            <p:par>
                              <p:cTn id="10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9" presetID="10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6"/>
                      </p:tgtEl>
                    </p:cond>
                  </p:nextCondLst>
                </p:seq>
                <p:seq concurrent="1" nextAc="seek">
                  <p:cTn id="112" restart="whenNotActive" fill="hold" evtFilter="cancelBubble" nodeType="interactiveSeq">
                    <p:stCondLst>
                      <p:cond evt="onClick" delay="0">
                        <p:tgtEl>
                          <p:spTgt spid="4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13" fill="hold">
                          <p:stCondLst>
                            <p:cond delay="0"/>
                          </p:stCondLst>
                          <p:childTnLst>
                            <p:par>
                              <p:cTn id="1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5" presetID="42" presetClass="path" presetSubtype="0" accel="50000" de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33333E-6 3.33333E-6 L 0.97917 -0.02431 " pathEditMode="relative" rAng="0" ptsTypes="AA">
                                          <p:cBhvr>
                                            <p:cTn id="116" dur="2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8958" y="-122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0"/>
                      </p:tgtEl>
                    </p:cond>
                  </p:nextCondLst>
                </p:seq>
                <p:seq concurrent="1" nextAc="seek">
                  <p:cTn id="117" restart="whenNotActive" fill="hold" evtFilter="cancelBubble" nodeType="interactiveSeq">
                    <p:stCondLst>
                      <p:cond evt="onClick" delay="0">
                        <p:tgtEl>
                          <p:spTgt spid="5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18" fill="hold">
                          <p:stCondLst>
                            <p:cond delay="0"/>
                          </p:stCondLst>
                          <p:childTnLst>
                            <p:par>
                              <p:cTn id="1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0" presetID="10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7"/>
                      </p:tgtEl>
                    </p:cond>
                  </p:nextCondLst>
                </p:seq>
                <p:seq concurrent="1" nextAc="seek">
                  <p:cTn id="123" restart="whenNotActive" fill="hold" evtFilter="cancelBubble" nodeType="interactiveSeq">
                    <p:stCondLst>
                      <p:cond evt="onClick" delay="0">
                        <p:tgtEl>
                          <p:spTgt spid="4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24" fill="hold">
                          <p:stCondLst>
                            <p:cond delay="0"/>
                          </p:stCondLst>
                          <p:childTnLst>
                            <p:par>
                              <p:cTn id="1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6" presetID="42" presetClass="path" presetSubtype="0" accel="50000" de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5403 0.0243 L 0.98984 0.01666 " pathEditMode="relative" rAng="0" ptsTypes="AA">
                                          <p:cBhvr>
                                            <p:cTn id="127" dur="2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6784" y="-3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3"/>
                      </p:tgtEl>
                    </p:cond>
                  </p:nextCondLst>
                </p:seq>
                <p:seq concurrent="1" nextAc="seek">
                  <p:cTn id="128" restart="whenNotActive" fill="hold" evtFilter="cancelBubble" nodeType="interactiveSeq">
                    <p:stCondLst>
                      <p:cond evt="onClick" delay="0">
                        <p:tgtEl>
                          <p:spTgt spid="58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29" fill="hold">
                          <p:stCondLst>
                            <p:cond delay="0"/>
                          </p:stCondLst>
                          <p:childTnLst>
                            <p:par>
                              <p:cTn id="1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1" presetID="10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8"/>
                      </p:tgtEl>
                    </p:cond>
                  </p:nextCondLst>
                </p:seq>
                <p:seq concurrent="1" nextAc="seek">
                  <p:cTn id="134" restart="whenNotActive" fill="hold" evtFilter="cancelBubble" nodeType="interactiveSeq">
                    <p:stCondLst>
                      <p:cond evt="onClick" delay="0">
                        <p:tgtEl>
                          <p:spTgt spid="4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35" fill="hold">
                          <p:stCondLst>
                            <p:cond delay="0"/>
                          </p:stCondLst>
                          <p:childTnLst>
                            <p:par>
                              <p:cTn id="13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7" presetID="42" presetClass="path" presetSubtype="0" accel="50000" de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4.81481E-6 L 0.98607 0.00717 " pathEditMode="relative" rAng="0" ptsTypes="AA">
                                          <p:cBhvr>
                                            <p:cTn id="138" dur="2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9297" y="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6"/>
                      </p:tgtEl>
                    </p:cond>
                  </p:nextCondLst>
                </p:seq>
                <p:seq concurrent="1" nextAc="seek">
                  <p:cTn id="139" restart="whenNotActive" fill="hold" evtFilter="cancelBubble" nodeType="interactiveSeq">
                    <p:stCondLst>
                      <p:cond evt="onClick" delay="0">
                        <p:tgtEl>
                          <p:spTgt spid="5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40" fill="hold">
                          <p:stCondLst>
                            <p:cond delay="0"/>
                          </p:stCondLst>
                          <p:childTnLst>
                            <p:par>
                              <p:cTn id="1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2" presetID="10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" dur="5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9"/>
                      </p:tgtEl>
                    </p:cond>
                  </p:nextCondLst>
                </p:seq>
                <p:seq concurrent="1" nextAc="seek">
                  <p:cTn id="145" restart="whenNotActive" fill="hold" evtFilter="cancelBubble" nodeType="interactiveSeq">
                    <p:stCondLst>
                      <p:cond evt="onClick" delay="0">
                        <p:tgtEl>
                          <p:spTgt spid="4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46" fill="hold">
                          <p:stCondLst>
                            <p:cond delay="0"/>
                          </p:stCondLst>
                          <p:childTnLst>
                            <p:par>
                              <p:cTn id="1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8" presetID="42" presetClass="path" presetSubtype="0" accel="50000" de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3.33333E-6 L 0.97435 0.02014 " pathEditMode="relative" rAng="0" ptsTypes="AA">
                                          <p:cBhvr>
                                            <p:cTn id="149" dur="2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8711" y="99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9"/>
                      </p:tgtEl>
                    </p:cond>
                  </p:nextCondLst>
                </p:seq>
                <p:seq concurrent="1" nextAc="seek">
                  <p:cTn id="150" restart="whenNotActive" fill="hold" evtFilter="cancelBubble" nodeType="interactiveSeq">
                    <p:stCondLst>
                      <p:cond evt="onClick" delay="0">
                        <p:tgtEl>
                          <p:spTgt spid="6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51" fill="hold">
                          <p:stCondLst>
                            <p:cond delay="0"/>
                          </p:stCondLst>
                          <p:childTnLst>
                            <p:par>
                              <p:cTn id="1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3" presetID="10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60"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  <p:bldP spid="2" grpId="0" animBg="1"/>
          <p:bldP spid="2" grpId="1" animBg="1"/>
          <p:bldP spid="53" grpId="0" animBg="1"/>
          <p:bldP spid="53" grpId="1" animBg="1"/>
          <p:bldP spid="54" grpId="0" animBg="1"/>
          <p:bldP spid="54" grpId="1" animBg="1"/>
          <p:bldP spid="55" grpId="0" animBg="1"/>
          <p:bldP spid="55" grpId="1" animBg="1"/>
          <p:bldP spid="56" grpId="0" animBg="1"/>
          <p:bldP spid="56" grpId="1" animBg="1"/>
          <p:bldP spid="57" grpId="0" animBg="1"/>
          <p:bldP spid="57" grpId="1" animBg="1"/>
          <p:bldP spid="58" grpId="0" animBg="1"/>
          <p:bldP spid="58" grpId="1" animBg="1"/>
          <p:bldP spid="59" grpId="0" animBg="1"/>
          <p:bldP spid="59" grpId="1" animBg="1"/>
          <p:bldP spid="60" grpId="0" animBg="1"/>
          <p:bldP spid="60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9" fill="hold">
                          <p:stCondLst>
                            <p:cond delay="indefinite"/>
                          </p:stCondLst>
                          <p:childTnLst>
                            <p:par>
                              <p:cTn id="2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1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1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1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1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1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1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1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57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8" fill="hold">
                          <p:stCondLst>
                            <p:cond delay="0"/>
                          </p:stCondLst>
                          <p:childTnLst>
                            <p:par>
                              <p:cTn id="5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0" presetID="42" presetClass="path" presetSubtype="0" accel="50000" de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16667E-6 -1.85185E-6 L 1.0151 0.01551 " pathEditMode="relative" rAng="0" ptsTypes="AA">
                                          <p:cBhvr>
                                            <p:cTn id="61" dur="2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755" y="76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10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"/>
                      </p:tgtEl>
                    </p:cond>
                  </p:nextCondLst>
                </p:seq>
                <p:seq concurrent="1" nextAc="seek">
                  <p:cTn id="68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9" fill="hold">
                          <p:stCondLst>
                            <p:cond delay="0"/>
                          </p:stCondLst>
                          <p:childTnLst>
                            <p:par>
                              <p:cTn id="7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1" presetID="42" presetClass="path" presetSubtype="0" accel="50000" de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1.85185E-6 L 0.98789 -0.00718 " pathEditMode="relative" rAng="0" ptsTypes="AA">
                                          <p:cBhvr>
                                            <p:cTn id="72" dur="2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9388" y="-37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73" restart="whenNotActive" fill="hold" evtFilter="cancelBubble" nodeType="interactiveSeq">
                    <p:stCondLst>
                      <p:cond evt="onClick" delay="0">
                        <p:tgtEl>
                          <p:spTgt spid="5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4" fill="hold">
                          <p:stCondLst>
                            <p:cond delay="0"/>
                          </p:stCondLst>
                          <p:childTnLst>
                            <p:par>
                              <p:cTn id="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6" presetID="10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3"/>
                      </p:tgtEl>
                    </p:cond>
                  </p:nextCondLst>
                </p:seq>
                <p:seq concurrent="1" nextAc="seek">
                  <p:cTn id="79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0" fill="hold">
                          <p:stCondLst>
                            <p:cond delay="0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42" presetClass="path" presetSubtype="0" accel="50000" de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-4.07407E-6 L 0.99727 -0.0081 " pathEditMode="relative" rAng="0" ptsTypes="AA">
                                          <p:cBhvr>
                                            <p:cTn id="83" dur="2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9857" y="-4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84" restart="whenNotActive" fill="hold" evtFilter="cancelBubble" nodeType="interactiveSeq">
                    <p:stCondLst>
                      <p:cond evt="onClick" delay="0">
                        <p:tgtEl>
                          <p:spTgt spid="5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5" fill="hold">
                          <p:stCondLst>
                            <p:cond delay="0"/>
                          </p:stCondLst>
                          <p:childTnLst>
                            <p:par>
                              <p:cTn id="8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7" presetID="10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4"/>
                      </p:tgtEl>
                    </p:cond>
                  </p:nextCondLst>
                </p:seq>
                <p:seq concurrent="1" nextAc="seek">
                  <p:cTn id="90" restart="whenNotActive" fill="hold" evtFilter="cancelBubble" nodeType="interactiveSeq">
                    <p:stCondLst>
                      <p:cond evt="onClick" delay="0">
                        <p:tgtEl>
                          <p:spTgt spid="3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91" fill="hold">
                          <p:stCondLst>
                            <p:cond delay="0"/>
                          </p:stCondLst>
                          <p:childTnLst>
                            <p:par>
                              <p:cTn id="9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3" presetID="42" presetClass="path" presetSubtype="0" accel="50000" de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875E-6 3.7037E-7 L 1.05742 0.00509 " pathEditMode="relative" rAng="0" ptsTypes="AA">
                                          <p:cBhvr>
                                            <p:cTn id="94" dur="2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878" y="25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4"/>
                      </p:tgtEl>
                    </p:cond>
                  </p:nextCondLst>
                </p:seq>
                <p:seq concurrent="1" nextAc="seek">
                  <p:cTn id="95" restart="whenNotActive" fill="hold" evtFilter="cancelBubble" nodeType="interactiveSeq">
                    <p:stCondLst>
                      <p:cond evt="onClick" delay="0">
                        <p:tgtEl>
                          <p:spTgt spid="5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96" fill="hold">
                          <p:stCondLst>
                            <p:cond delay="0"/>
                          </p:stCondLst>
                          <p:childTnLst>
                            <p:par>
                              <p:cTn id="9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8" presetID="10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5"/>
                      </p:tgtEl>
                    </p:cond>
                  </p:nextCondLst>
                </p:seq>
                <p:seq concurrent="1" nextAc="seek">
                  <p:cTn id="101" restart="whenNotActive" fill="hold" evtFilter="cancelBubble" nodeType="interactiveSeq">
                    <p:stCondLst>
                      <p:cond evt="onClick" delay="0">
                        <p:tgtEl>
                          <p:spTgt spid="3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2" fill="hold">
                          <p:stCondLst>
                            <p:cond delay="0"/>
                          </p:stCondLst>
                          <p:childTnLst>
                            <p:par>
                              <p:cTn id="10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4" presetID="42" presetClass="path" presetSubtype="0" accel="50000" de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2.22222E-6 L 0.95352 -0.03542 " pathEditMode="relative" rAng="0" ptsTypes="AA">
                                          <p:cBhvr>
                                            <p:cTn id="105" dur="2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7669" y="-178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7"/>
                      </p:tgtEl>
                    </p:cond>
                  </p:nextCondLst>
                </p:seq>
                <p:seq concurrent="1" nextAc="seek">
                  <p:cTn id="106" restart="whenNotActive" fill="hold" evtFilter="cancelBubble" nodeType="interactiveSeq">
                    <p:stCondLst>
                      <p:cond evt="onClick" delay="0">
                        <p:tgtEl>
                          <p:spTgt spid="5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7" fill="hold">
                          <p:stCondLst>
                            <p:cond delay="0"/>
                          </p:stCondLst>
                          <p:childTnLst>
                            <p:par>
                              <p:cTn id="10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9" presetID="10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6"/>
                      </p:tgtEl>
                    </p:cond>
                  </p:nextCondLst>
                </p:seq>
                <p:seq concurrent="1" nextAc="seek">
                  <p:cTn id="112" restart="whenNotActive" fill="hold" evtFilter="cancelBubble" nodeType="interactiveSeq">
                    <p:stCondLst>
                      <p:cond evt="onClick" delay="0">
                        <p:tgtEl>
                          <p:spTgt spid="4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13" fill="hold">
                          <p:stCondLst>
                            <p:cond delay="0"/>
                          </p:stCondLst>
                          <p:childTnLst>
                            <p:par>
                              <p:cTn id="1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5" presetID="42" presetClass="path" presetSubtype="0" accel="50000" de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33333E-6 3.33333E-6 L 0.97917 -0.02431 " pathEditMode="relative" rAng="0" ptsTypes="AA">
                                          <p:cBhvr>
                                            <p:cTn id="116" dur="2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8958" y="-122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0"/>
                      </p:tgtEl>
                    </p:cond>
                  </p:nextCondLst>
                </p:seq>
                <p:seq concurrent="1" nextAc="seek">
                  <p:cTn id="117" restart="whenNotActive" fill="hold" evtFilter="cancelBubble" nodeType="interactiveSeq">
                    <p:stCondLst>
                      <p:cond evt="onClick" delay="0">
                        <p:tgtEl>
                          <p:spTgt spid="5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18" fill="hold">
                          <p:stCondLst>
                            <p:cond delay="0"/>
                          </p:stCondLst>
                          <p:childTnLst>
                            <p:par>
                              <p:cTn id="1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0" presetID="10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7"/>
                      </p:tgtEl>
                    </p:cond>
                  </p:nextCondLst>
                </p:seq>
                <p:seq concurrent="1" nextAc="seek">
                  <p:cTn id="123" restart="whenNotActive" fill="hold" evtFilter="cancelBubble" nodeType="interactiveSeq">
                    <p:stCondLst>
                      <p:cond evt="onClick" delay="0">
                        <p:tgtEl>
                          <p:spTgt spid="4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24" fill="hold">
                          <p:stCondLst>
                            <p:cond delay="0"/>
                          </p:stCondLst>
                          <p:childTnLst>
                            <p:par>
                              <p:cTn id="1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6" presetID="42" presetClass="path" presetSubtype="0" accel="50000" de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5403 0.0243 L 0.98984 0.01666 " pathEditMode="relative" rAng="0" ptsTypes="AA">
                                          <p:cBhvr>
                                            <p:cTn id="127" dur="2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6784" y="-3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3"/>
                      </p:tgtEl>
                    </p:cond>
                  </p:nextCondLst>
                </p:seq>
                <p:seq concurrent="1" nextAc="seek">
                  <p:cTn id="128" restart="whenNotActive" fill="hold" evtFilter="cancelBubble" nodeType="interactiveSeq">
                    <p:stCondLst>
                      <p:cond evt="onClick" delay="0">
                        <p:tgtEl>
                          <p:spTgt spid="58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29" fill="hold">
                          <p:stCondLst>
                            <p:cond delay="0"/>
                          </p:stCondLst>
                          <p:childTnLst>
                            <p:par>
                              <p:cTn id="1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1" presetID="10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8"/>
                      </p:tgtEl>
                    </p:cond>
                  </p:nextCondLst>
                </p:seq>
                <p:seq concurrent="1" nextAc="seek">
                  <p:cTn id="134" restart="whenNotActive" fill="hold" evtFilter="cancelBubble" nodeType="interactiveSeq">
                    <p:stCondLst>
                      <p:cond evt="onClick" delay="0">
                        <p:tgtEl>
                          <p:spTgt spid="4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35" fill="hold">
                          <p:stCondLst>
                            <p:cond delay="0"/>
                          </p:stCondLst>
                          <p:childTnLst>
                            <p:par>
                              <p:cTn id="13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7" presetID="42" presetClass="path" presetSubtype="0" accel="50000" de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4.81481E-6 L 0.98607 0.00717 " pathEditMode="relative" rAng="0" ptsTypes="AA">
                                          <p:cBhvr>
                                            <p:cTn id="138" dur="2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9297" y="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6"/>
                      </p:tgtEl>
                    </p:cond>
                  </p:nextCondLst>
                </p:seq>
                <p:seq concurrent="1" nextAc="seek">
                  <p:cTn id="139" restart="whenNotActive" fill="hold" evtFilter="cancelBubble" nodeType="interactiveSeq">
                    <p:stCondLst>
                      <p:cond evt="onClick" delay="0">
                        <p:tgtEl>
                          <p:spTgt spid="5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40" fill="hold">
                          <p:stCondLst>
                            <p:cond delay="0"/>
                          </p:stCondLst>
                          <p:childTnLst>
                            <p:par>
                              <p:cTn id="1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2" presetID="10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" dur="5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9"/>
                      </p:tgtEl>
                    </p:cond>
                  </p:nextCondLst>
                </p:seq>
                <p:seq concurrent="1" nextAc="seek">
                  <p:cTn id="145" restart="whenNotActive" fill="hold" evtFilter="cancelBubble" nodeType="interactiveSeq">
                    <p:stCondLst>
                      <p:cond evt="onClick" delay="0">
                        <p:tgtEl>
                          <p:spTgt spid="4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46" fill="hold">
                          <p:stCondLst>
                            <p:cond delay="0"/>
                          </p:stCondLst>
                          <p:childTnLst>
                            <p:par>
                              <p:cTn id="1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8" presetID="42" presetClass="path" presetSubtype="0" accel="50000" de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3.33333E-6 L 0.97435 0.02014 " pathEditMode="relative" rAng="0" ptsTypes="AA">
                                          <p:cBhvr>
                                            <p:cTn id="149" dur="2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8711" y="99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9"/>
                      </p:tgtEl>
                    </p:cond>
                  </p:nextCondLst>
                </p:seq>
                <p:seq concurrent="1" nextAc="seek">
                  <p:cTn id="150" restart="whenNotActive" fill="hold" evtFilter="cancelBubble" nodeType="interactiveSeq">
                    <p:stCondLst>
                      <p:cond evt="onClick" delay="0">
                        <p:tgtEl>
                          <p:spTgt spid="6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51" fill="hold">
                          <p:stCondLst>
                            <p:cond delay="0"/>
                          </p:stCondLst>
                          <p:childTnLst>
                            <p:par>
                              <p:cTn id="1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3" presetID="10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60"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  <p:bldP spid="2" grpId="0" animBg="1"/>
          <p:bldP spid="2" grpId="1" animBg="1"/>
          <p:bldP spid="53" grpId="0" animBg="1"/>
          <p:bldP spid="53" grpId="1" animBg="1"/>
          <p:bldP spid="54" grpId="0" animBg="1"/>
          <p:bldP spid="54" grpId="1" animBg="1"/>
          <p:bldP spid="55" grpId="0" animBg="1"/>
          <p:bldP spid="55" grpId="1" animBg="1"/>
          <p:bldP spid="56" grpId="0" animBg="1"/>
          <p:bldP spid="56" grpId="1" animBg="1"/>
          <p:bldP spid="57" grpId="0" animBg="1"/>
          <p:bldP spid="57" grpId="1" animBg="1"/>
          <p:bldP spid="58" grpId="0" animBg="1"/>
          <p:bldP spid="58" grpId="1" animBg="1"/>
          <p:bldP spid="59" grpId="0" animBg="1"/>
          <p:bldP spid="59" grpId="1" animBg="1"/>
          <p:bldP spid="60" grpId="0" animBg="1"/>
          <p:bldP spid="60" grpId="1" animBg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1C4AA46C-AB66-4308-9473-704D67E5B93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xmlns="" id="{4365E39B-8629-4C24-B3C9-A10F3C4EFFF8}"/>
              </a:ext>
            </a:extLst>
          </p:cNvPr>
          <p:cNvSpPr/>
          <p:nvPr/>
        </p:nvSpPr>
        <p:spPr>
          <a:xfrm>
            <a:off x="176893" y="167043"/>
            <a:ext cx="11838214" cy="6553200"/>
          </a:xfrm>
          <a:prstGeom prst="roundRect">
            <a:avLst>
              <a:gd name="adj" fmla="val 11503"/>
            </a:avLst>
          </a:prstGeom>
          <a:solidFill>
            <a:schemeClr val="bg1">
              <a:alpha val="95000"/>
            </a:schemeClr>
          </a:solidFill>
          <a:ln>
            <a:noFill/>
          </a:ln>
          <a:effectLst>
            <a:outerShdw blurRad="50800" dist="50800" dir="54000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xmlns="" id="{57B6703C-DC70-4A77-AF32-69316D43B4D2}"/>
              </a:ext>
            </a:extLst>
          </p:cNvPr>
          <p:cNvCxnSpPr>
            <a:cxnSpLocks/>
          </p:cNvCxnSpPr>
          <p:nvPr/>
        </p:nvCxnSpPr>
        <p:spPr>
          <a:xfrm>
            <a:off x="914400" y="3082368"/>
            <a:ext cx="0" cy="2211970"/>
          </a:xfrm>
          <a:prstGeom prst="line">
            <a:avLst/>
          </a:prstGeom>
          <a:ln w="28575">
            <a:solidFill>
              <a:srgbClr val="517B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xmlns="" id="{8D8F6C3A-9785-48CF-9081-5E2208B253B4}"/>
              </a:ext>
            </a:extLst>
          </p:cNvPr>
          <p:cNvCxnSpPr>
            <a:cxnSpLocks/>
          </p:cNvCxnSpPr>
          <p:nvPr/>
        </p:nvCxnSpPr>
        <p:spPr>
          <a:xfrm>
            <a:off x="2127514" y="3054742"/>
            <a:ext cx="0" cy="998312"/>
          </a:xfrm>
          <a:prstGeom prst="line">
            <a:avLst/>
          </a:prstGeom>
          <a:ln w="28575">
            <a:solidFill>
              <a:srgbClr val="517B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xmlns="" id="{8B11F63A-8FFB-4931-9C96-72824DDF146A}"/>
              </a:ext>
            </a:extLst>
          </p:cNvPr>
          <p:cNvCxnSpPr/>
          <p:nvPr/>
        </p:nvCxnSpPr>
        <p:spPr>
          <a:xfrm>
            <a:off x="3378337" y="2819400"/>
            <a:ext cx="0" cy="1565831"/>
          </a:xfrm>
          <a:prstGeom prst="line">
            <a:avLst/>
          </a:prstGeom>
          <a:ln w="28575">
            <a:solidFill>
              <a:srgbClr val="517B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xmlns="" id="{FDD4D0E2-7FB7-4C97-A0C5-8AFBB6457A9E}"/>
              </a:ext>
            </a:extLst>
          </p:cNvPr>
          <p:cNvCxnSpPr>
            <a:cxnSpLocks/>
          </p:cNvCxnSpPr>
          <p:nvPr/>
        </p:nvCxnSpPr>
        <p:spPr>
          <a:xfrm>
            <a:off x="4626810" y="3025697"/>
            <a:ext cx="9099" cy="2207952"/>
          </a:xfrm>
          <a:prstGeom prst="line">
            <a:avLst/>
          </a:prstGeom>
          <a:ln w="28575">
            <a:solidFill>
              <a:srgbClr val="517B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xmlns="" id="{326A9688-82CA-4DD2-89AC-DF8BEACEE506}"/>
              </a:ext>
            </a:extLst>
          </p:cNvPr>
          <p:cNvCxnSpPr>
            <a:cxnSpLocks/>
          </p:cNvCxnSpPr>
          <p:nvPr/>
        </p:nvCxnSpPr>
        <p:spPr>
          <a:xfrm>
            <a:off x="5699802" y="3054742"/>
            <a:ext cx="0" cy="915787"/>
          </a:xfrm>
          <a:prstGeom prst="line">
            <a:avLst/>
          </a:prstGeom>
          <a:ln w="28575">
            <a:solidFill>
              <a:srgbClr val="517B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xmlns="" id="{4DFF8148-95B6-48B7-9BBE-2E1859804077}"/>
              </a:ext>
            </a:extLst>
          </p:cNvPr>
          <p:cNvCxnSpPr>
            <a:cxnSpLocks/>
          </p:cNvCxnSpPr>
          <p:nvPr/>
        </p:nvCxnSpPr>
        <p:spPr>
          <a:xfrm>
            <a:off x="6710151" y="2895599"/>
            <a:ext cx="0" cy="1941766"/>
          </a:xfrm>
          <a:prstGeom prst="line">
            <a:avLst/>
          </a:prstGeom>
          <a:ln w="28575">
            <a:solidFill>
              <a:srgbClr val="517B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xmlns="" id="{2D5214B3-494C-41C0-93D2-E58F11B2DE0B}"/>
              </a:ext>
            </a:extLst>
          </p:cNvPr>
          <p:cNvCxnSpPr>
            <a:cxnSpLocks/>
          </p:cNvCxnSpPr>
          <p:nvPr/>
        </p:nvCxnSpPr>
        <p:spPr>
          <a:xfrm>
            <a:off x="7659462" y="2895599"/>
            <a:ext cx="2275" cy="1234074"/>
          </a:xfrm>
          <a:prstGeom prst="line">
            <a:avLst/>
          </a:prstGeom>
          <a:ln w="28575">
            <a:solidFill>
              <a:srgbClr val="517B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xmlns="" id="{EDB9B8AA-5D37-4E62-A9B8-33E1D6F697FE}"/>
              </a:ext>
            </a:extLst>
          </p:cNvPr>
          <p:cNvCxnSpPr>
            <a:cxnSpLocks/>
          </p:cNvCxnSpPr>
          <p:nvPr/>
        </p:nvCxnSpPr>
        <p:spPr>
          <a:xfrm>
            <a:off x="9257533" y="2755661"/>
            <a:ext cx="0" cy="2429735"/>
          </a:xfrm>
          <a:prstGeom prst="line">
            <a:avLst/>
          </a:prstGeom>
          <a:ln w="28575">
            <a:solidFill>
              <a:srgbClr val="517B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xmlns="" id="{11384884-F20D-432D-9B11-58E0428FFC41}"/>
              </a:ext>
            </a:extLst>
          </p:cNvPr>
          <p:cNvCxnSpPr>
            <a:cxnSpLocks/>
          </p:cNvCxnSpPr>
          <p:nvPr/>
        </p:nvCxnSpPr>
        <p:spPr>
          <a:xfrm>
            <a:off x="11049000" y="3054742"/>
            <a:ext cx="0" cy="1448294"/>
          </a:xfrm>
          <a:prstGeom prst="line">
            <a:avLst/>
          </a:prstGeom>
          <a:ln w="28575">
            <a:solidFill>
              <a:srgbClr val="517B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C1A0E49B-E7DD-4C7F-A593-8BBD02432C36}"/>
              </a:ext>
            </a:extLst>
          </p:cNvPr>
          <p:cNvSpPr txBox="1"/>
          <p:nvPr/>
        </p:nvSpPr>
        <p:spPr>
          <a:xfrm>
            <a:off x="-156310" y="263693"/>
            <a:ext cx="12504621" cy="104644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SG" sz="34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Em hãy cùng treo những con hạt giấy bằng cách </a:t>
            </a:r>
          </a:p>
          <a:p>
            <a:pPr algn="ctr"/>
            <a:r>
              <a:rPr lang="en-SG" sz="34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xếp những từ chứa tiếng </a:t>
            </a:r>
            <a:r>
              <a:rPr lang="en-SG" sz="3400" b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</a:t>
            </a:r>
            <a:r>
              <a:rPr lang="en-SG" sz="34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cho d</a:t>
            </a:r>
            <a:r>
              <a:rPr lang="vi-VN" sz="34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ưới</a:t>
            </a:r>
            <a:r>
              <a:rPr lang="en-SG" sz="3400" b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đây vào nhóm thích hợp.</a:t>
            </a:r>
            <a:endParaRPr lang="en-US" sz="3400" b="1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AB5B5175-0DF9-47DF-90EC-569F25AB21F5}"/>
              </a:ext>
            </a:extLst>
          </p:cNvPr>
          <p:cNvGrpSpPr/>
          <p:nvPr/>
        </p:nvGrpSpPr>
        <p:grpSpPr>
          <a:xfrm>
            <a:off x="304800" y="5310702"/>
            <a:ext cx="1515813" cy="1318698"/>
            <a:chOff x="383401" y="1551607"/>
            <a:chExt cx="2675174" cy="2327298"/>
          </a:xfrm>
        </p:grpSpPr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xmlns="" id="{AF9B9962-AFFB-42BB-8C51-24196B92EAD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schemeClr val="accent4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778" b="96000" l="1667" r="97556">
                          <a14:foregroundMark x1="5889" y1="43222" x2="6889" y2="42778"/>
                          <a14:foregroundMark x1="38000" y1="96000" x2="68667" y2="90889"/>
                          <a14:foregroundMark x1="1667" y1="46222" x2="1667" y2="46222"/>
                          <a14:foregroundMark x1="45667" y1="6111" x2="44444" y2="13889"/>
                          <a14:foregroundMark x1="93778" y1="78778" x2="93778" y2="78778"/>
                          <a14:foregroundMark x1="97556" y1="76000" x2="97556" y2="76000"/>
                          <a14:foregroundMark x1="45889" y1="1778" x2="45889" y2="1778"/>
                        </a14:backgroundRemoval>
                      </a14:imgEffect>
                      <a14:imgEffect>
                        <a14:colorTemperature colorTemp="11500"/>
                      </a14:imgEffect>
                      <a14:imgEffect>
                        <a14:saturation sat="188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383401" y="1551607"/>
              <a:ext cx="2675174" cy="2262738"/>
            </a:xfrm>
            <a:prstGeom prst="rect">
              <a:avLst/>
            </a:prstGeom>
          </p:spPr>
        </p:pic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7587ECB5-CE48-4BD2-8F9F-5EFCAC6ADBE1}"/>
                </a:ext>
              </a:extLst>
            </p:cNvPr>
            <p:cNvSpPr txBox="1"/>
            <p:nvPr/>
          </p:nvSpPr>
          <p:spPr>
            <a:xfrm>
              <a:off x="773670" y="2412324"/>
              <a:ext cx="1711174" cy="14665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SG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công d</a:t>
              </a:r>
              <a:r>
                <a:rPr lang="en-SG" sz="2400">
                  <a:solidFill>
                    <a:prstClr val="black">
                      <a:lumMod val="95000"/>
                      <a:lumOff val="5000"/>
                    </a:prstClr>
                  </a:solidFill>
                  <a:latin typeface="#9Slide07 SVNDessert Menu Scrip" panose="00000500000000000000" pitchFamily="2" charset="0"/>
                </a:rPr>
                <a:t>ân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xmlns="" id="{2CBF030A-0115-49DE-8D54-A056DA4C91A9}"/>
              </a:ext>
            </a:extLst>
          </p:cNvPr>
          <p:cNvGrpSpPr/>
          <p:nvPr/>
        </p:nvGrpSpPr>
        <p:grpSpPr>
          <a:xfrm>
            <a:off x="1447042" y="5294338"/>
            <a:ext cx="1515813" cy="1335062"/>
            <a:chOff x="383403" y="1600200"/>
            <a:chExt cx="2214143" cy="2237494"/>
          </a:xfrm>
        </p:grpSpPr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xmlns="" id="{562CB042-74F9-4192-935F-0F3A1589DFA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778" b="96000" l="1667" r="97556">
                          <a14:foregroundMark x1="5889" y1="43222" x2="6889" y2="42778"/>
                          <a14:foregroundMark x1="38000" y1="96000" x2="68667" y2="90889"/>
                          <a14:foregroundMark x1="1667" y1="46222" x2="1667" y2="46222"/>
                          <a14:foregroundMark x1="45667" y1="6111" x2="44444" y2="13889"/>
                          <a14:foregroundMark x1="93778" y1="78778" x2="93778" y2="78778"/>
                          <a14:foregroundMark x1="97556" y1="76000" x2="97556" y2="76000"/>
                          <a14:foregroundMark x1="45889" y1="1778" x2="45889" y2="1778"/>
                        </a14:backgroundRemoval>
                      </a14:imgEffect>
                      <a14:imgEffect>
                        <a14:colorTemperature colorTemp="11500"/>
                      </a14:imgEffect>
                      <a14:imgEffect>
                        <a14:saturation sat="188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383403" y="1600200"/>
              <a:ext cx="2214143" cy="2214143"/>
            </a:xfrm>
            <a:prstGeom prst="rect">
              <a:avLst/>
            </a:prstGeom>
          </p:spPr>
        </p:pic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E75034A9-835D-4130-B9E9-1BBF56E5FA74}"/>
                </a:ext>
              </a:extLst>
            </p:cNvPr>
            <p:cNvSpPr txBox="1"/>
            <p:nvPr/>
          </p:nvSpPr>
          <p:spPr>
            <a:xfrm>
              <a:off x="586570" y="2444987"/>
              <a:ext cx="1711171" cy="139270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SG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công </a:t>
              </a:r>
              <a:r>
                <a:rPr lang="en-SG" sz="2400">
                  <a:solidFill>
                    <a:prstClr val="black">
                      <a:lumMod val="95000"/>
                      <a:lumOff val="5000"/>
                    </a:prstClr>
                  </a:solidFill>
                  <a:latin typeface="#9Slide07 SVNDessert Menu Scrip" panose="00000500000000000000" pitchFamily="2" charset="0"/>
                </a:rPr>
                <a:t>nhân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xmlns="" id="{2DDBFE06-5EFC-4D3C-949A-65BE8B782163}"/>
              </a:ext>
            </a:extLst>
          </p:cNvPr>
          <p:cNvGrpSpPr/>
          <p:nvPr/>
        </p:nvGrpSpPr>
        <p:grpSpPr>
          <a:xfrm>
            <a:off x="2589284" y="5384865"/>
            <a:ext cx="1625875" cy="1244535"/>
            <a:chOff x="383403" y="1600200"/>
            <a:chExt cx="2214143" cy="2260231"/>
          </a:xfrm>
        </p:grpSpPr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xmlns="" id="{8300DD2A-1867-4F80-BCFC-CD08C908C44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778" b="96000" l="1667" r="97556">
                          <a14:foregroundMark x1="5889" y1="43222" x2="6889" y2="42778"/>
                          <a14:foregroundMark x1="38000" y1="96000" x2="68667" y2="90889"/>
                          <a14:foregroundMark x1="1667" y1="46222" x2="1667" y2="46222"/>
                          <a14:foregroundMark x1="45667" y1="6111" x2="44444" y2="13889"/>
                          <a14:foregroundMark x1="93778" y1="78778" x2="93778" y2="78778"/>
                          <a14:foregroundMark x1="97556" y1="76000" x2="97556" y2="76000"/>
                          <a14:foregroundMark x1="45889" y1="1778" x2="45889" y2="1778"/>
                        </a14:backgroundRemoval>
                      </a14:imgEffect>
                      <a14:imgEffect>
                        <a14:colorTemperature colorTemp="11500"/>
                      </a14:imgEffect>
                      <a14:imgEffect>
                        <a14:saturation sat="188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383403" y="1600200"/>
              <a:ext cx="2214143" cy="2214143"/>
            </a:xfrm>
            <a:prstGeom prst="rect">
              <a:avLst/>
            </a:prstGeom>
          </p:spPr>
        </p:pic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131CFC40-73E5-4FC7-9177-DA16BDF947E5}"/>
                </a:ext>
              </a:extLst>
            </p:cNvPr>
            <p:cNvSpPr txBox="1"/>
            <p:nvPr/>
          </p:nvSpPr>
          <p:spPr>
            <a:xfrm>
              <a:off x="518332" y="2351237"/>
              <a:ext cx="1711173" cy="150919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SG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công bằng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xmlns="" id="{3A0637F1-C7D2-4210-AA3F-29ECE4D9DCD1}"/>
              </a:ext>
            </a:extLst>
          </p:cNvPr>
          <p:cNvGrpSpPr/>
          <p:nvPr/>
        </p:nvGrpSpPr>
        <p:grpSpPr>
          <a:xfrm>
            <a:off x="3841588" y="5305567"/>
            <a:ext cx="1588643" cy="1323833"/>
            <a:chOff x="383403" y="1600200"/>
            <a:chExt cx="2214143" cy="2286184"/>
          </a:xfrm>
        </p:grpSpPr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xmlns="" id="{FA6269B6-6574-4946-8DC7-AF94BA5FE32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778" b="96000" l="1667" r="97556">
                          <a14:foregroundMark x1="5889" y1="43222" x2="6889" y2="42778"/>
                          <a14:foregroundMark x1="38000" y1="96000" x2="68667" y2="90889"/>
                          <a14:foregroundMark x1="1667" y1="46222" x2="1667" y2="46222"/>
                          <a14:foregroundMark x1="45667" y1="6111" x2="44444" y2="13889"/>
                          <a14:foregroundMark x1="93778" y1="78778" x2="93778" y2="78778"/>
                          <a14:foregroundMark x1="97556" y1="76000" x2="97556" y2="76000"/>
                          <a14:foregroundMark x1="45889" y1="1778" x2="45889" y2="1778"/>
                        </a14:backgroundRemoval>
                      </a14:imgEffect>
                      <a14:imgEffect>
                        <a14:colorTemperature colorTemp="11500"/>
                      </a14:imgEffect>
                      <a14:imgEffect>
                        <a14:saturation sat="188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383403" y="1600200"/>
              <a:ext cx="2214143" cy="2214143"/>
            </a:xfrm>
            <a:prstGeom prst="rect">
              <a:avLst/>
            </a:prstGeom>
          </p:spPr>
        </p:pic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xmlns="" id="{8E6E4C4A-AB28-476A-8C9D-612E63D7ECA7}"/>
                </a:ext>
              </a:extLst>
            </p:cNvPr>
            <p:cNvSpPr txBox="1"/>
            <p:nvPr/>
          </p:nvSpPr>
          <p:spPr>
            <a:xfrm>
              <a:off x="563887" y="2451300"/>
              <a:ext cx="1711172" cy="143508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SG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công </a:t>
              </a:r>
              <a:r>
                <a:rPr lang="en-SG" sz="2400">
                  <a:solidFill>
                    <a:prstClr val="black">
                      <a:lumMod val="95000"/>
                      <a:lumOff val="5000"/>
                    </a:prstClr>
                  </a:solidFill>
                  <a:latin typeface="#9Slide07 SVNDessert Menu Scrip" panose="00000500000000000000" pitchFamily="2" charset="0"/>
                </a:rPr>
                <a:t>cộng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xmlns="" id="{3D17377C-7E3A-42FF-B518-D3485B6DC173}"/>
              </a:ext>
            </a:extLst>
          </p:cNvPr>
          <p:cNvGrpSpPr/>
          <p:nvPr/>
        </p:nvGrpSpPr>
        <p:grpSpPr>
          <a:xfrm>
            <a:off x="5056660" y="5233649"/>
            <a:ext cx="1653491" cy="1395751"/>
            <a:chOff x="383403" y="1600200"/>
            <a:chExt cx="2214143" cy="2416937"/>
          </a:xfrm>
        </p:grpSpPr>
        <p:pic>
          <p:nvPicPr>
            <p:cNvPr id="38" name="Picture 37">
              <a:extLst>
                <a:ext uri="{FF2B5EF4-FFF2-40B4-BE49-F238E27FC236}">
                  <a16:creationId xmlns:a16="http://schemas.microsoft.com/office/drawing/2014/main" xmlns="" id="{741DECB2-DF28-4D47-A272-252F16D88FE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schemeClr val="accent4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778" b="96000" l="1667" r="97556">
                          <a14:foregroundMark x1="5889" y1="43222" x2="6889" y2="42778"/>
                          <a14:foregroundMark x1="38000" y1="96000" x2="68667" y2="90889"/>
                          <a14:foregroundMark x1="1667" y1="46222" x2="1667" y2="46222"/>
                          <a14:foregroundMark x1="45667" y1="6111" x2="44444" y2="13889"/>
                          <a14:foregroundMark x1="93778" y1="78778" x2="93778" y2="78778"/>
                          <a14:foregroundMark x1="97556" y1="76000" x2="97556" y2="76000"/>
                          <a14:foregroundMark x1="45889" y1="1778" x2="45889" y2="1778"/>
                        </a14:backgroundRemoval>
                      </a14:imgEffect>
                      <a14:imgEffect>
                        <a14:colorTemperature colorTemp="11500"/>
                      </a14:imgEffect>
                      <a14:imgEffect>
                        <a14:saturation sat="188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383403" y="1600200"/>
              <a:ext cx="2214143" cy="2214143"/>
            </a:xfrm>
            <a:prstGeom prst="rect">
              <a:avLst/>
            </a:prstGeom>
          </p:spPr>
        </p:pic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xmlns="" id="{15918AFC-F00A-43AD-BA68-43AA4C82C123}"/>
                </a:ext>
              </a:extLst>
            </p:cNvPr>
            <p:cNvSpPr txBox="1"/>
            <p:nvPr/>
          </p:nvSpPr>
          <p:spPr>
            <a:xfrm>
              <a:off x="582986" y="2578150"/>
              <a:ext cx="1373175" cy="143898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SG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công lí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xmlns="" id="{5E757ACD-643A-46D3-9C95-B87A87F9BCA3}"/>
              </a:ext>
            </a:extLst>
          </p:cNvPr>
          <p:cNvGrpSpPr/>
          <p:nvPr/>
        </p:nvGrpSpPr>
        <p:grpSpPr>
          <a:xfrm>
            <a:off x="6336580" y="5411610"/>
            <a:ext cx="1698728" cy="1217790"/>
            <a:chOff x="383403" y="1600200"/>
            <a:chExt cx="2214143" cy="2217085"/>
          </a:xfrm>
        </p:grpSpPr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xmlns="" id="{B9953961-B06E-4189-922A-B70818DE7E4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778" b="96000" l="1667" r="97556">
                          <a14:foregroundMark x1="5889" y1="43222" x2="6889" y2="42778"/>
                          <a14:foregroundMark x1="38000" y1="96000" x2="68667" y2="90889"/>
                          <a14:foregroundMark x1="1667" y1="46222" x2="1667" y2="46222"/>
                          <a14:foregroundMark x1="45667" y1="6111" x2="44444" y2="13889"/>
                          <a14:foregroundMark x1="93778" y1="78778" x2="93778" y2="78778"/>
                          <a14:foregroundMark x1="97556" y1="76000" x2="97556" y2="76000"/>
                          <a14:foregroundMark x1="45889" y1="1778" x2="45889" y2="1778"/>
                        </a14:backgroundRemoval>
                      </a14:imgEffect>
                      <a14:imgEffect>
                        <a14:colorTemperature colorTemp="11500"/>
                      </a14:imgEffect>
                      <a14:imgEffect>
                        <a14:saturation sat="188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383403" y="1600200"/>
              <a:ext cx="2214143" cy="2214143"/>
            </a:xfrm>
            <a:prstGeom prst="rect">
              <a:avLst/>
            </a:prstGeom>
          </p:spPr>
        </p:pic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xmlns="" id="{196B22DC-364A-4328-A66E-DF964F16BFA4}"/>
                </a:ext>
              </a:extLst>
            </p:cNvPr>
            <p:cNvSpPr txBox="1"/>
            <p:nvPr/>
          </p:nvSpPr>
          <p:spPr>
            <a:xfrm>
              <a:off x="624972" y="2304388"/>
              <a:ext cx="1682505" cy="15128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SG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công </a:t>
              </a:r>
              <a:r>
                <a:rPr lang="en-SG" sz="2400">
                  <a:solidFill>
                    <a:prstClr val="black">
                      <a:lumMod val="95000"/>
                      <a:lumOff val="5000"/>
                    </a:prstClr>
                  </a:solidFill>
                  <a:latin typeface="#9Slide07 SVNDessert Menu Scrip" panose="00000500000000000000" pitchFamily="2" charset="0"/>
                </a:rPr>
                <a:t>nghiệp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xmlns="" id="{EBAEA3EF-5704-4564-B951-A5D8896F1B62}"/>
              </a:ext>
            </a:extLst>
          </p:cNvPr>
          <p:cNvGrpSpPr/>
          <p:nvPr/>
        </p:nvGrpSpPr>
        <p:grpSpPr>
          <a:xfrm>
            <a:off x="7661737" y="5302144"/>
            <a:ext cx="1669375" cy="1327256"/>
            <a:chOff x="383403" y="1600200"/>
            <a:chExt cx="2214143" cy="2214143"/>
          </a:xfrm>
        </p:grpSpPr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xmlns="" id="{5CEDBA0D-0C8A-4F3F-B0F4-D921A6A30B5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778" b="96000" l="1667" r="97556">
                          <a14:foregroundMark x1="5889" y1="43222" x2="6889" y2="42778"/>
                          <a14:foregroundMark x1="38000" y1="96000" x2="68667" y2="90889"/>
                          <a14:foregroundMark x1="1667" y1="46222" x2="1667" y2="46222"/>
                          <a14:foregroundMark x1="45667" y1="6111" x2="44444" y2="13889"/>
                          <a14:foregroundMark x1="93778" y1="78778" x2="93778" y2="78778"/>
                          <a14:foregroundMark x1="97556" y1="76000" x2="97556" y2="76000"/>
                          <a14:foregroundMark x1="45889" y1="1778" x2="45889" y2="1778"/>
                        </a14:backgroundRemoval>
                      </a14:imgEffect>
                      <a14:imgEffect>
                        <a14:colorTemperature colorTemp="11500"/>
                      </a14:imgEffect>
                      <a14:imgEffect>
                        <a14:saturation sat="188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383403" y="1600200"/>
              <a:ext cx="2214143" cy="2214143"/>
            </a:xfrm>
            <a:prstGeom prst="rect">
              <a:avLst/>
            </a:prstGeom>
          </p:spPr>
        </p:pic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xmlns="" id="{8746C29E-8918-4D28-A3C3-ED7AF23918A9}"/>
                </a:ext>
              </a:extLst>
            </p:cNvPr>
            <p:cNvSpPr txBox="1"/>
            <p:nvPr/>
          </p:nvSpPr>
          <p:spPr>
            <a:xfrm>
              <a:off x="742930" y="2424817"/>
              <a:ext cx="1393542" cy="13862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SG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công chúng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xmlns="" id="{E52E7D27-7F9B-472F-B39C-4D058F2633EB}"/>
              </a:ext>
            </a:extLst>
          </p:cNvPr>
          <p:cNvGrpSpPr/>
          <p:nvPr/>
        </p:nvGrpSpPr>
        <p:grpSpPr>
          <a:xfrm>
            <a:off x="8957541" y="5306773"/>
            <a:ext cx="1670601" cy="1255317"/>
            <a:chOff x="383403" y="1600200"/>
            <a:chExt cx="2214143" cy="2297264"/>
          </a:xfrm>
        </p:grpSpPr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xmlns="" id="{5EB1FB10-A5DA-4B8F-9B44-F04CE53E017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778" b="96000" l="1667" r="97556">
                          <a14:foregroundMark x1="5889" y1="43222" x2="6889" y2="42778"/>
                          <a14:foregroundMark x1="38000" y1="96000" x2="68667" y2="90889"/>
                          <a14:foregroundMark x1="1667" y1="46222" x2="1667" y2="46222"/>
                          <a14:foregroundMark x1="45667" y1="6111" x2="44444" y2="13889"/>
                          <a14:foregroundMark x1="93778" y1="78778" x2="93778" y2="78778"/>
                          <a14:foregroundMark x1="97556" y1="76000" x2="97556" y2="76000"/>
                          <a14:foregroundMark x1="45889" y1="1778" x2="45889" y2="1778"/>
                        </a14:backgroundRemoval>
                      </a14:imgEffect>
                      <a14:imgEffect>
                        <a14:colorTemperature colorTemp="11500"/>
                      </a14:imgEffect>
                      <a14:imgEffect>
                        <a14:saturation sat="188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383403" y="1600200"/>
              <a:ext cx="2214143" cy="2214143"/>
            </a:xfrm>
            <a:prstGeom prst="rect">
              <a:avLst/>
            </a:prstGeom>
          </p:spPr>
        </p:pic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xmlns="" id="{D198EEF3-0124-46F0-86DB-5919354DA453}"/>
                </a:ext>
              </a:extLst>
            </p:cNvPr>
            <p:cNvSpPr txBox="1"/>
            <p:nvPr/>
          </p:nvSpPr>
          <p:spPr>
            <a:xfrm>
              <a:off x="781000" y="2376717"/>
              <a:ext cx="1373173" cy="152074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SG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công </a:t>
              </a:r>
              <a:r>
                <a:rPr lang="en-SG" sz="2400">
                  <a:solidFill>
                    <a:prstClr val="black">
                      <a:lumMod val="95000"/>
                      <a:lumOff val="5000"/>
                    </a:prstClr>
                  </a:solidFill>
                  <a:latin typeface="#9Slide07 SVNDessert Menu Scrip" panose="00000500000000000000" pitchFamily="2" charset="0"/>
                </a:rPr>
                <a:t>minh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xmlns="" id="{9ED0A428-6C30-4E2C-A72F-3D3D7735BC8E}"/>
              </a:ext>
            </a:extLst>
          </p:cNvPr>
          <p:cNvGrpSpPr/>
          <p:nvPr/>
        </p:nvGrpSpPr>
        <p:grpSpPr>
          <a:xfrm>
            <a:off x="10254569" y="5325335"/>
            <a:ext cx="1625876" cy="1304065"/>
            <a:chOff x="-531301" y="1505725"/>
            <a:chExt cx="2214143" cy="2403589"/>
          </a:xfrm>
        </p:grpSpPr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xmlns="" id="{99EF93FA-5683-4E58-AF2E-C669CD1EAAF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778" b="96000" l="1667" r="97556">
                          <a14:foregroundMark x1="5889" y1="43222" x2="6889" y2="42778"/>
                          <a14:foregroundMark x1="38000" y1="96000" x2="68667" y2="90889"/>
                          <a14:foregroundMark x1="1667" y1="46222" x2="1667" y2="46222"/>
                          <a14:foregroundMark x1="45667" y1="6111" x2="44444" y2="13889"/>
                          <a14:foregroundMark x1="93778" y1="78778" x2="93778" y2="78778"/>
                          <a14:foregroundMark x1="97556" y1="76000" x2="97556" y2="76000"/>
                          <a14:foregroundMark x1="45889" y1="1778" x2="45889" y2="1778"/>
                        </a14:backgroundRemoval>
                      </a14:imgEffect>
                      <a14:imgEffect>
                        <a14:colorTemperature colorTemp="11500"/>
                      </a14:imgEffect>
                      <a14:imgEffect>
                        <a14:saturation sat="188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-531301" y="1505725"/>
              <a:ext cx="2214143" cy="2214143"/>
            </a:xfrm>
            <a:prstGeom prst="rect">
              <a:avLst/>
            </a:prstGeom>
          </p:spPr>
        </p:pic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xmlns="" id="{28B863B1-0E6E-4B70-A48C-2126AAAC3036}"/>
                </a:ext>
              </a:extLst>
            </p:cNvPr>
            <p:cNvSpPr txBox="1"/>
            <p:nvPr/>
          </p:nvSpPr>
          <p:spPr>
            <a:xfrm>
              <a:off x="-237852" y="2377661"/>
              <a:ext cx="1373174" cy="15316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SG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#9Slide07 SVNDessert Menu Scrip" panose="00000500000000000000" pitchFamily="2" charset="0"/>
                  <a:ea typeface="+mn-ea"/>
                  <a:cs typeface="+mn-cs"/>
                </a:rPr>
                <a:t>công </a:t>
              </a:r>
              <a:r>
                <a:rPr lang="en-SG" sz="2400">
                  <a:solidFill>
                    <a:prstClr val="black">
                      <a:lumMod val="95000"/>
                      <a:lumOff val="5000"/>
                    </a:prstClr>
                  </a:solidFill>
                  <a:latin typeface="#9Slide07 SVNDessert Menu Scrip" panose="00000500000000000000" pitchFamily="2" charset="0"/>
                </a:rPr>
                <a:t>tâm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endParaRPr>
            </a:p>
          </p:txBody>
        </p:sp>
      </p:grp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xmlns="" id="{BE9DC24B-999F-41C2-B465-A3FE13A47882}"/>
              </a:ext>
            </a:extLst>
          </p:cNvPr>
          <p:cNvSpPr/>
          <p:nvPr/>
        </p:nvSpPr>
        <p:spPr>
          <a:xfrm>
            <a:off x="592806" y="2184715"/>
            <a:ext cx="3242674" cy="1005199"/>
          </a:xfrm>
          <a:prstGeom prst="round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sz="3400" b="1">
                <a:latin typeface="Calibri" panose="020F0502020204030204" pitchFamily="34" charset="0"/>
                <a:cs typeface="Calibri" panose="020F0502020204030204" pitchFamily="34" charset="0"/>
              </a:rPr>
              <a:t>"của nhà n</a:t>
            </a:r>
            <a:r>
              <a:rPr lang="vi-VN" sz="3400" b="1">
                <a:latin typeface="Calibri" panose="020F0502020204030204" pitchFamily="34" charset="0"/>
                <a:cs typeface="Calibri" panose="020F0502020204030204" pitchFamily="34" charset="0"/>
              </a:rPr>
              <a:t>ướ</a:t>
            </a:r>
            <a:r>
              <a:rPr lang="en-SG" sz="3400" b="1">
                <a:latin typeface="Calibri" panose="020F0502020204030204" pitchFamily="34" charset="0"/>
                <a:cs typeface="Calibri" panose="020F0502020204030204" pitchFamily="34" charset="0"/>
              </a:rPr>
              <a:t>c, của chung</a:t>
            </a:r>
            <a:endParaRPr lang="en-US" sz="3400" b="1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xmlns="" id="{F4781999-39A4-4515-B287-5310C9715EF7}"/>
              </a:ext>
            </a:extLst>
          </p:cNvPr>
          <p:cNvSpPr txBox="1"/>
          <p:nvPr/>
        </p:nvSpPr>
        <p:spPr>
          <a:xfrm>
            <a:off x="4587258" y="1504472"/>
            <a:ext cx="3870942" cy="52322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SG" sz="3400" b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 nghĩa là :</a:t>
            </a:r>
            <a:endParaRPr lang="en-US" sz="3400" b="1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xmlns="" id="{2AB80785-94F9-4EB2-9AA7-E5EF4E833483}"/>
              </a:ext>
            </a:extLst>
          </p:cNvPr>
          <p:cNvSpPr/>
          <p:nvPr/>
        </p:nvSpPr>
        <p:spPr>
          <a:xfrm>
            <a:off x="4433084" y="2127829"/>
            <a:ext cx="3414731" cy="969174"/>
          </a:xfrm>
          <a:prstGeom prst="round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sz="3400" b="1">
                <a:latin typeface="Calibri" panose="020F0502020204030204" pitchFamily="34" charset="0"/>
                <a:cs typeface="Calibri" panose="020F0502020204030204" pitchFamily="34" charset="0"/>
              </a:rPr>
              <a:t>"không thiên vị"</a:t>
            </a:r>
            <a:endParaRPr lang="en-US" sz="3400" b="1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xmlns="" id="{A038A39B-A99A-48A7-B07D-AE015C6827AC}"/>
              </a:ext>
            </a:extLst>
          </p:cNvPr>
          <p:cNvSpPr/>
          <p:nvPr/>
        </p:nvSpPr>
        <p:spPr>
          <a:xfrm>
            <a:off x="8443149" y="2162141"/>
            <a:ext cx="3242674" cy="972606"/>
          </a:xfrm>
          <a:prstGeom prst="round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sz="3400" b="1">
                <a:latin typeface="Calibri" panose="020F0502020204030204" pitchFamily="34" charset="0"/>
                <a:cs typeface="Calibri" panose="020F0502020204030204" pitchFamily="34" charset="0"/>
              </a:rPr>
              <a:t>"thợ, khéo tay"</a:t>
            </a:r>
            <a:endParaRPr lang="en-US" sz="3400" b="1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7" name="Picture 66">
            <a:extLst>
              <a:ext uri="{FF2B5EF4-FFF2-40B4-BE49-F238E27FC236}">
                <a16:creationId xmlns:a16="http://schemas.microsoft.com/office/drawing/2014/main" xmlns="" id="{F1893712-C517-433B-8283-95974BFAA9E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3839" b="52554" l="57375" r="90934">
                        <a14:foregroundMark x1="71448" y1="49423" x2="71448" y2="49423"/>
                        <a14:foregroundMark x1="58187" y1="52224" x2="59066" y2="47941"/>
                        <a14:foregroundMark x1="57442" y1="52718" x2="58119" y2="52389"/>
                        <a14:foregroundMark x1="89242" y1="37068" x2="89513" y2="41186"/>
                        <a14:foregroundMark x1="90392" y1="45799" x2="90934" y2="47611"/>
                        <a14:foregroundMark x1="81800" y1="13839" x2="81800" y2="16310"/>
                        <a14:foregroundMark x1="82409" y1="18616" x2="82396" y2="20342"/>
                        <a14:foregroundMark x1="82273" y1="18122" x2="82551" y2="19723"/>
                        <a14:foregroundMark x1="65291" y1="18451" x2="65022" y2="19197"/>
                        <a14:foregroundMark x1="65020" y1="17628" x2="64203" y2="19141"/>
                        <a14:foregroundMark x1="66624" y1="28995" x2="66936" y2="27613"/>
                        <a14:foregroundMark x1="65020" y1="15815" x2="66046" y2="19267"/>
                        <a14:foregroundMark x1="62720" y1="51730" x2="64344" y2="51895"/>
                        <a14:foregroundMark x1="59066" y1="51400" x2="61164" y2="51071"/>
                        <a14:backgroundMark x1="62855" y1="24876" x2="64073" y2="31137"/>
                        <a14:backgroundMark x1="64073" y1="31137" x2="64073" y2="31137"/>
                        <a14:backgroundMark x1="64073" y1="22735" x2="65629" y2="27842"/>
                        <a14:backgroundMark x1="65020" y1="30313" x2="66779" y2="22570"/>
                        <a14:backgroundMark x1="66779" y1="22570" x2="66779" y2="22735"/>
                        <a14:backgroundMark x1="61840" y1="22570" x2="66644" y2="22900"/>
                        <a14:backgroundMark x1="65562" y1="31631" x2="65832" y2="28336"/>
                        <a14:backgroundMark x1="63802" y1="31301" x2="65156" y2="31301"/>
                        <a14:backgroundMark x1="66238" y1="31631" x2="66712" y2="26030"/>
                        <a14:backgroundMark x1="67185" y1="22570" x2="65832" y2="25206"/>
                        <a14:backgroundMark x1="66306" y1="28995" x2="66306" y2="30148"/>
                        <a14:backgroundMark x1="66238" y1="30313" x2="65765" y2="33443"/>
                        <a14:backgroundMark x1="78958" y1="26359" x2="82003" y2="26359"/>
                        <a14:backgroundMark x1="82003" y1="26359" x2="84235" y2="25041"/>
                        <a14:backgroundMark x1="80176" y1="27512" x2="82070" y2="32125"/>
                        <a14:backgroundMark x1="79432" y1="26030" x2="81732" y2="31631"/>
                        <a14:backgroundMark x1="81732" y1="31631" x2="81800" y2="31631"/>
                        <a14:backgroundMark x1="81461" y1="32784" x2="82273" y2="32619"/>
                        <a14:backgroundMark x1="82003" y1="21911" x2="83018" y2="21746"/>
                        <a14:backgroundMark x1="82747" y1="21911" x2="83965" y2="22735"/>
                      </a14:backgroundRemoval>
                    </a14:imgEffect>
                  </a14:imgLayer>
                </a14:imgProps>
              </a:ext>
            </a:extLst>
          </a:blip>
          <a:srcRect l="53750" t="21169" r="7500" b="43692"/>
          <a:stretch/>
        </p:blipFill>
        <p:spPr>
          <a:xfrm>
            <a:off x="3881625" y="1254303"/>
            <a:ext cx="2418076" cy="926912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xmlns="" id="{2CD46541-CE3D-4C84-88A2-63B2B934BDC7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9497" y="167043"/>
            <a:ext cx="702463" cy="7024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565087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3.7037E-7 L -0.01003 -0.1210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8" y="-6065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2.96296E-6 L 0.57513 -0.16944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50" y="-8472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4.07407E-6 L 0.10052 -0.14885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26" y="-7454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1.11111E-6 L -0.2086 -0.26597 " pathEditMode="relative" rAng="0" ptsTypes="AA">
                                      <p:cBhvr>
                                        <p:cTn id="27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30" y="-13310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4.81481E-6 L -0.0151 -0.26157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55" y="-13079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2.22222E-6 L 0.31654 -0.22107 " pathEditMode="relative" rAng="0" ptsTypes="AA">
                                      <p:cBhvr>
                                        <p:cTn id="41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820" y="-11065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2.59259E-6 L -0.4198 -0.21783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990" y="-10903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2.22222E-6 L -0.25495 -0.15324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747" y="-7662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2.22222E-6 L -0.28307 -0.24352 " pathEditMode="relative" rAng="0" ptsTypes="AA">
                                      <p:cBhvr>
                                        <p:cTn id="62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154" y="-12176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470D0424-714D-4D2F-8F91-F8D744F981E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6400"/>
                    </a14:imgEffect>
                    <a14:imgEffect>
                      <a14:saturation sat="97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2752" y="0"/>
            <a:ext cx="12192000" cy="6858000"/>
          </a:xfrm>
          <a:prstGeom prst="rect">
            <a:avLst/>
          </a:prstGeom>
        </p:spPr>
      </p:pic>
      <p:sp>
        <p:nvSpPr>
          <p:cNvPr id="58" name="Rectangle 57">
            <a:extLst>
              <a:ext uri="{FF2B5EF4-FFF2-40B4-BE49-F238E27FC236}">
                <a16:creationId xmlns:a16="http://schemas.microsoft.com/office/drawing/2014/main" xmlns="" id="{06784F23-2A7A-4E46-BD72-D2A874E0F47E}"/>
              </a:ext>
            </a:extLst>
          </p:cNvPr>
          <p:cNvSpPr/>
          <p:nvPr/>
        </p:nvSpPr>
        <p:spPr>
          <a:xfrm>
            <a:off x="-2752" y="0"/>
            <a:ext cx="1221711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20F3ADFD-6034-4038-8F15-61592B3240C3}"/>
              </a:ext>
            </a:extLst>
          </p:cNvPr>
          <p:cNvGrpSpPr/>
          <p:nvPr/>
        </p:nvGrpSpPr>
        <p:grpSpPr>
          <a:xfrm rot="337723" flipH="1">
            <a:off x="829966" y="122463"/>
            <a:ext cx="5264293" cy="4164778"/>
            <a:chOff x="233212" y="81887"/>
            <a:chExt cx="5100788" cy="3903259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xmlns="" id="{37ADD76E-F7C6-4F81-B7F5-EDD8F409D290}"/>
                </a:ext>
              </a:extLst>
            </p:cNvPr>
            <p:cNvSpPr/>
            <p:nvPr/>
          </p:nvSpPr>
          <p:spPr>
            <a:xfrm>
              <a:off x="233212" y="81887"/>
              <a:ext cx="5100788" cy="390325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096C762D-2A5D-42CA-A962-03B5BE8D35C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6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81000" y="228600"/>
              <a:ext cx="4800600" cy="3600450"/>
            </a:xfrm>
            <a:custGeom>
              <a:avLst/>
              <a:gdLst>
                <a:gd name="connsiteX0" fmla="*/ 0 w 4800600"/>
                <a:gd name="connsiteY0" fmla="*/ 0 h 3600450"/>
                <a:gd name="connsiteX1" fmla="*/ 4800600 w 4800600"/>
                <a:gd name="connsiteY1" fmla="*/ 0 h 3600450"/>
                <a:gd name="connsiteX2" fmla="*/ 4800600 w 4800600"/>
                <a:gd name="connsiteY2" fmla="*/ 3600450 h 3600450"/>
                <a:gd name="connsiteX3" fmla="*/ 0 w 4800600"/>
                <a:gd name="connsiteY3" fmla="*/ 3600450 h 3600450"/>
                <a:gd name="connsiteX4" fmla="*/ 0 w 4800600"/>
                <a:gd name="connsiteY4" fmla="*/ 0 h 360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0600" h="3600450" fill="none" extrusionOk="0">
                  <a:moveTo>
                    <a:pt x="0" y="0"/>
                  </a:moveTo>
                  <a:cubicBezTo>
                    <a:pt x="621945" y="145373"/>
                    <a:pt x="3363564" y="161488"/>
                    <a:pt x="4800600" y="0"/>
                  </a:cubicBezTo>
                  <a:cubicBezTo>
                    <a:pt x="4680120" y="1028565"/>
                    <a:pt x="4849317" y="2957238"/>
                    <a:pt x="4800600" y="3600450"/>
                  </a:cubicBezTo>
                  <a:cubicBezTo>
                    <a:pt x="3676247" y="3437078"/>
                    <a:pt x="1146461" y="3523042"/>
                    <a:pt x="0" y="3600450"/>
                  </a:cubicBezTo>
                  <a:cubicBezTo>
                    <a:pt x="117063" y="2089904"/>
                    <a:pt x="-18185" y="969050"/>
                    <a:pt x="0" y="0"/>
                  </a:cubicBezTo>
                  <a:close/>
                </a:path>
                <a:path w="4800600" h="3600450" stroke="0" extrusionOk="0">
                  <a:moveTo>
                    <a:pt x="0" y="0"/>
                  </a:moveTo>
                  <a:cubicBezTo>
                    <a:pt x="733862" y="41739"/>
                    <a:pt x="3757347" y="-96622"/>
                    <a:pt x="4800600" y="0"/>
                  </a:cubicBezTo>
                  <a:cubicBezTo>
                    <a:pt x="4908279" y="828728"/>
                    <a:pt x="4826180" y="2811183"/>
                    <a:pt x="4800600" y="3600450"/>
                  </a:cubicBezTo>
                  <a:cubicBezTo>
                    <a:pt x="2420596" y="3656856"/>
                    <a:pt x="1447703" y="3751934"/>
                    <a:pt x="0" y="3600450"/>
                  </a:cubicBezTo>
                  <a:cubicBezTo>
                    <a:pt x="93920" y="1941645"/>
                    <a:pt x="-37008" y="1632711"/>
                    <a:pt x="0" y="0"/>
                  </a:cubicBezTo>
                  <a:close/>
                </a:path>
              </a:pathLst>
            </a:custGeom>
            <a:ln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xmlns="" sd="2981043835">
                    <a:prstGeom prst="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</p:pic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407F4E8C-D794-438D-982A-8BC1E77EC529}"/>
              </a:ext>
            </a:extLst>
          </p:cNvPr>
          <p:cNvGrpSpPr/>
          <p:nvPr/>
        </p:nvGrpSpPr>
        <p:grpSpPr>
          <a:xfrm rot="21229382">
            <a:off x="6707187" y="11223"/>
            <a:ext cx="4949614" cy="3543661"/>
            <a:chOff x="674498" y="2853361"/>
            <a:chExt cx="5650101" cy="3903259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xmlns="" id="{431C398B-6953-4BF6-A8B2-AA95B058671F}"/>
                </a:ext>
              </a:extLst>
            </p:cNvPr>
            <p:cNvSpPr/>
            <p:nvPr/>
          </p:nvSpPr>
          <p:spPr>
            <a:xfrm>
              <a:off x="674498" y="2853361"/>
              <a:ext cx="5650101" cy="390325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xmlns="" id="{73409A1E-7277-4B75-9316-1ED0D7CD8EF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23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76229" y="3184666"/>
              <a:ext cx="5446638" cy="3063734"/>
            </a:xfrm>
            <a:custGeom>
              <a:avLst/>
              <a:gdLst>
                <a:gd name="connsiteX0" fmla="*/ 0 w 5446638"/>
                <a:gd name="connsiteY0" fmla="*/ 0 h 3063734"/>
                <a:gd name="connsiteX1" fmla="*/ 5446638 w 5446638"/>
                <a:gd name="connsiteY1" fmla="*/ 0 h 3063734"/>
                <a:gd name="connsiteX2" fmla="*/ 5446638 w 5446638"/>
                <a:gd name="connsiteY2" fmla="*/ 3063734 h 3063734"/>
                <a:gd name="connsiteX3" fmla="*/ 0 w 5446638"/>
                <a:gd name="connsiteY3" fmla="*/ 3063734 h 3063734"/>
                <a:gd name="connsiteX4" fmla="*/ 0 w 5446638"/>
                <a:gd name="connsiteY4" fmla="*/ 0 h 306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6638" h="3063734" fill="none" extrusionOk="0">
                  <a:moveTo>
                    <a:pt x="0" y="0"/>
                  </a:moveTo>
                  <a:cubicBezTo>
                    <a:pt x="2588631" y="-64632"/>
                    <a:pt x="4289409" y="144267"/>
                    <a:pt x="5446638" y="0"/>
                  </a:cubicBezTo>
                  <a:cubicBezTo>
                    <a:pt x="5403969" y="1045234"/>
                    <a:pt x="5342185" y="2020033"/>
                    <a:pt x="5446638" y="3063734"/>
                  </a:cubicBezTo>
                  <a:cubicBezTo>
                    <a:pt x="2877076" y="3136416"/>
                    <a:pt x="1870367" y="2959830"/>
                    <a:pt x="0" y="3063734"/>
                  </a:cubicBezTo>
                  <a:cubicBezTo>
                    <a:pt x="38853" y="2748403"/>
                    <a:pt x="41896" y="904366"/>
                    <a:pt x="0" y="0"/>
                  </a:cubicBezTo>
                  <a:close/>
                </a:path>
                <a:path w="5446638" h="3063734" stroke="0" extrusionOk="0">
                  <a:moveTo>
                    <a:pt x="0" y="0"/>
                  </a:moveTo>
                  <a:cubicBezTo>
                    <a:pt x="2485919" y="10583"/>
                    <a:pt x="2972334" y="62673"/>
                    <a:pt x="5446638" y="0"/>
                  </a:cubicBezTo>
                  <a:cubicBezTo>
                    <a:pt x="5493819" y="631770"/>
                    <a:pt x="5332693" y="2404388"/>
                    <a:pt x="5446638" y="3063734"/>
                  </a:cubicBezTo>
                  <a:cubicBezTo>
                    <a:pt x="4246613" y="2999581"/>
                    <a:pt x="1637643" y="3040906"/>
                    <a:pt x="0" y="3063734"/>
                  </a:cubicBezTo>
                  <a:cubicBezTo>
                    <a:pt x="73073" y="1979249"/>
                    <a:pt x="-59079" y="830352"/>
                    <a:pt x="0" y="0"/>
                  </a:cubicBezTo>
                  <a:close/>
                </a:path>
              </a:pathLst>
            </a:custGeom>
            <a:ln w="28575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xmlns="" sd="2742736031">
                    <a:prstGeom prst="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</p:pic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xmlns="" id="{73AE09E6-F426-4F71-ABCD-375A19D8ABDA}"/>
              </a:ext>
            </a:extLst>
          </p:cNvPr>
          <p:cNvGrpSpPr/>
          <p:nvPr/>
        </p:nvGrpSpPr>
        <p:grpSpPr>
          <a:xfrm rot="170567" flipH="1">
            <a:off x="7492843" y="3152764"/>
            <a:ext cx="4298870" cy="2987499"/>
            <a:chOff x="5943600" y="119419"/>
            <a:chExt cx="5562600" cy="3865728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xmlns="" id="{714E2813-F4BD-496F-8C47-F5BE2A9CBA0E}"/>
                </a:ext>
              </a:extLst>
            </p:cNvPr>
            <p:cNvSpPr/>
            <p:nvPr/>
          </p:nvSpPr>
          <p:spPr>
            <a:xfrm>
              <a:off x="5943600" y="119419"/>
              <a:ext cx="5562600" cy="38657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xmlns="" id="{9B985937-31A6-4C2C-B246-7E0E9172F7E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rightnessContrast bright="20000" contrast="-21000"/>
                      </a14:imgEffect>
                    </a14:imgLayer>
                  </a14:imgProps>
                </a:ext>
              </a:extLst>
            </a:blip>
            <a:srcRect r="17887"/>
            <a:stretch/>
          </p:blipFill>
          <p:spPr>
            <a:xfrm>
              <a:off x="6096000" y="226751"/>
              <a:ext cx="5253188" cy="3598601"/>
            </a:xfrm>
            <a:custGeom>
              <a:avLst/>
              <a:gdLst>
                <a:gd name="connsiteX0" fmla="*/ 0 w 5253188"/>
                <a:gd name="connsiteY0" fmla="*/ 0 h 3598601"/>
                <a:gd name="connsiteX1" fmla="*/ 5253188 w 5253188"/>
                <a:gd name="connsiteY1" fmla="*/ 0 h 3598601"/>
                <a:gd name="connsiteX2" fmla="*/ 5253188 w 5253188"/>
                <a:gd name="connsiteY2" fmla="*/ 3598601 h 3598601"/>
                <a:gd name="connsiteX3" fmla="*/ 0 w 5253188"/>
                <a:gd name="connsiteY3" fmla="*/ 3598601 h 3598601"/>
                <a:gd name="connsiteX4" fmla="*/ 0 w 5253188"/>
                <a:gd name="connsiteY4" fmla="*/ 0 h 359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3188" h="3598601" fill="none" extrusionOk="0">
                  <a:moveTo>
                    <a:pt x="0" y="0"/>
                  </a:moveTo>
                  <a:cubicBezTo>
                    <a:pt x="2606490" y="42269"/>
                    <a:pt x="3521197" y="-105314"/>
                    <a:pt x="5253188" y="0"/>
                  </a:cubicBezTo>
                  <a:cubicBezTo>
                    <a:pt x="5128388" y="569000"/>
                    <a:pt x="5173153" y="2886281"/>
                    <a:pt x="5253188" y="3598601"/>
                  </a:cubicBezTo>
                  <a:cubicBezTo>
                    <a:pt x="4675461" y="3549616"/>
                    <a:pt x="1400995" y="3484413"/>
                    <a:pt x="0" y="3598601"/>
                  </a:cubicBezTo>
                  <a:cubicBezTo>
                    <a:pt x="-110558" y="1954922"/>
                    <a:pt x="122860" y="1193394"/>
                    <a:pt x="0" y="0"/>
                  </a:cubicBezTo>
                  <a:close/>
                </a:path>
                <a:path w="5253188" h="3598601" stroke="0" extrusionOk="0">
                  <a:moveTo>
                    <a:pt x="0" y="0"/>
                  </a:moveTo>
                  <a:cubicBezTo>
                    <a:pt x="2344960" y="77816"/>
                    <a:pt x="3933429" y="29942"/>
                    <a:pt x="5253188" y="0"/>
                  </a:cubicBezTo>
                  <a:cubicBezTo>
                    <a:pt x="5138115" y="365783"/>
                    <a:pt x="5361007" y="3093641"/>
                    <a:pt x="5253188" y="3598601"/>
                  </a:cubicBezTo>
                  <a:cubicBezTo>
                    <a:pt x="4309170" y="3574574"/>
                    <a:pt x="2363884" y="3761574"/>
                    <a:pt x="0" y="3598601"/>
                  </a:cubicBezTo>
                  <a:cubicBezTo>
                    <a:pt x="-76096" y="1812974"/>
                    <a:pt x="-63807" y="862762"/>
                    <a:pt x="0" y="0"/>
                  </a:cubicBezTo>
                  <a:close/>
                </a:path>
              </a:pathLst>
            </a:custGeom>
            <a:ln w="381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xmlns="" sd="850533748">
                    <a:prstGeom prst="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</p:pic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7E80B396-257D-4254-AFBD-CF3D90596765}"/>
              </a:ext>
            </a:extLst>
          </p:cNvPr>
          <p:cNvGrpSpPr/>
          <p:nvPr/>
        </p:nvGrpSpPr>
        <p:grpSpPr>
          <a:xfrm>
            <a:off x="204560" y="3832090"/>
            <a:ext cx="4145409" cy="2809083"/>
            <a:chOff x="1063344" y="3262835"/>
            <a:chExt cx="5077356" cy="3440605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xmlns="" id="{016239B2-DB6D-4B8F-8F53-71A94A10989D}"/>
                </a:ext>
              </a:extLst>
            </p:cNvPr>
            <p:cNvSpPr/>
            <p:nvPr/>
          </p:nvSpPr>
          <p:spPr>
            <a:xfrm flipH="1">
              <a:off x="1063344" y="3262835"/>
              <a:ext cx="5077356" cy="344060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xmlns="" id="{5B016E60-69CE-4BF9-83D6-1BDDE4F3DE22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rightnessContrast bright="27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1184948" y="3382937"/>
              <a:ext cx="4800600" cy="3200400"/>
            </a:xfrm>
            <a:custGeom>
              <a:avLst/>
              <a:gdLst>
                <a:gd name="connsiteX0" fmla="*/ 0 w 4800600"/>
                <a:gd name="connsiteY0" fmla="*/ 0 h 3200400"/>
                <a:gd name="connsiteX1" fmla="*/ 4800600 w 4800600"/>
                <a:gd name="connsiteY1" fmla="*/ 0 h 3200400"/>
                <a:gd name="connsiteX2" fmla="*/ 4800600 w 4800600"/>
                <a:gd name="connsiteY2" fmla="*/ 3200400 h 3200400"/>
                <a:gd name="connsiteX3" fmla="*/ 0 w 4800600"/>
                <a:gd name="connsiteY3" fmla="*/ 3200400 h 3200400"/>
                <a:gd name="connsiteX4" fmla="*/ 0 w 4800600"/>
                <a:gd name="connsiteY4" fmla="*/ 0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0600" h="3200400" fill="none" extrusionOk="0">
                  <a:moveTo>
                    <a:pt x="0" y="0"/>
                  </a:moveTo>
                  <a:cubicBezTo>
                    <a:pt x="1400443" y="163946"/>
                    <a:pt x="4175459" y="97775"/>
                    <a:pt x="4800600" y="0"/>
                  </a:cubicBezTo>
                  <a:cubicBezTo>
                    <a:pt x="4825698" y="1343775"/>
                    <a:pt x="4738925" y="1810526"/>
                    <a:pt x="4800600" y="3200400"/>
                  </a:cubicBezTo>
                  <a:cubicBezTo>
                    <a:pt x="3989879" y="3364357"/>
                    <a:pt x="2115743" y="3114147"/>
                    <a:pt x="0" y="3200400"/>
                  </a:cubicBezTo>
                  <a:cubicBezTo>
                    <a:pt x="86780" y="2669625"/>
                    <a:pt x="168361" y="557167"/>
                    <a:pt x="0" y="0"/>
                  </a:cubicBezTo>
                  <a:close/>
                </a:path>
                <a:path w="4800600" h="3200400" stroke="0" extrusionOk="0">
                  <a:moveTo>
                    <a:pt x="0" y="0"/>
                  </a:moveTo>
                  <a:cubicBezTo>
                    <a:pt x="1931609" y="100780"/>
                    <a:pt x="3567304" y="128743"/>
                    <a:pt x="4800600" y="0"/>
                  </a:cubicBezTo>
                  <a:cubicBezTo>
                    <a:pt x="4730674" y="573672"/>
                    <a:pt x="4875636" y="1620992"/>
                    <a:pt x="4800600" y="3200400"/>
                  </a:cubicBezTo>
                  <a:cubicBezTo>
                    <a:pt x="2446656" y="3062316"/>
                    <a:pt x="2249187" y="3244303"/>
                    <a:pt x="0" y="3200400"/>
                  </a:cubicBezTo>
                  <a:cubicBezTo>
                    <a:pt x="-149205" y="1638378"/>
                    <a:pt x="104846" y="1299558"/>
                    <a:pt x="0" y="0"/>
                  </a:cubicBezTo>
                  <a:close/>
                </a:path>
              </a:pathLst>
            </a:custGeom>
            <a:ln w="381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xmlns="" sd="1862733460">
                    <a:prstGeom prst="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</p:pic>
      </p:grpSp>
      <p:pic>
        <p:nvPicPr>
          <p:cNvPr id="57" name="Picture 56">
            <a:extLst>
              <a:ext uri="{FF2B5EF4-FFF2-40B4-BE49-F238E27FC236}">
                <a16:creationId xmlns:a16="http://schemas.microsoft.com/office/drawing/2014/main" xmlns="" id="{F01D1804-ABDD-4A88-B8C2-94AC9C62CBC2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27425" b="86512" l="13750" r="90938">
                        <a14:foregroundMark x1="43490" y1="27425" x2="48906" y2="30929"/>
                        <a14:foregroundMark x1="44010" y1="35901" x2="46146" y2="37042"/>
                        <a14:foregroundMark x1="68438" y1="51834" x2="65938" y2="55338"/>
                        <a14:foregroundMark x1="67135" y1="46659" x2="70990" y2="51630"/>
                        <a14:foregroundMark x1="71771" y1="48533" x2="74688" y2="45192"/>
                        <a14:foregroundMark x1="67656" y1="46047" x2="67813" y2="48941"/>
                        <a14:foregroundMark x1="68333" y1="44906" x2="68698" y2="47677"/>
                        <a14:foregroundMark x1="71250" y1="52649" x2="68438" y2="55338"/>
                        <a14:foregroundMark x1="86042" y1="61451" x2="82969" y2="71679"/>
                        <a14:foregroundMark x1="87604" y1="60717" x2="86823" y2="64425"/>
                        <a14:foregroundMark x1="71094" y1="54319" x2="71771" y2="53382"/>
                        <a14:foregroundMark x1="55885" y1="48615" x2="62500" y2="49756"/>
                        <a14:foregroundMark x1="42292" y1="40750" x2="47708" y2="43439"/>
                        <a14:foregroundMark x1="15885" y1="67726" x2="21823" y2="72168"/>
                        <a14:foregroundMark x1="13906" y1="65566" x2="17708" y2="70742"/>
                        <a14:foregroundMark x1="23802" y1="83048" x2="28281" y2="80033"/>
                        <a14:foregroundMark x1="13906" y1="82111" x2="17083" y2="77262"/>
                        <a14:foregroundMark x1="22865" y1="85819" x2="37813" y2="86512"/>
                        <a14:foregroundMark x1="37813" y1="86512" x2="38490" y2="86349"/>
                        <a14:foregroundMark x1="50469" y1="81581" x2="56458" y2="85086"/>
                        <a14:foregroundMark x1="60000" y1="85412" x2="63958" y2="81174"/>
                        <a14:foregroundMark x1="63333" y1="77751" x2="69531" y2="83048"/>
                        <a14:foregroundMark x1="68698" y1="84597" x2="71875" y2="78892"/>
                        <a14:foregroundMark x1="86146" y1="79218" x2="87240" y2="77139"/>
                        <a14:foregroundMark x1="90365" y1="74368" x2="90938" y2="74246"/>
                        <a14:backgroundMark x1="25938" y1="49633" x2="26823" y2="50163"/>
                        <a14:backgroundMark x1="56563" y1="52241" x2="57083" y2="52771"/>
                        <a14:backgroundMark x1="78385" y1="85534" x2="85521" y2="81907"/>
                        <a14:backgroundMark x1="50781" y1="84067" x2="50104" y2="85819"/>
                        <a14:backgroundMark x1="56563" y1="77058" x2="58802" y2="75998"/>
                        <a14:backgroundMark x1="60781" y1="78892" x2="62396" y2="78403"/>
                        <a14:backgroundMark x1="63958" y1="77058" x2="63958" y2="77669"/>
                        <a14:backgroundMark x1="21719" y1="70742" x2="23698" y2="71149"/>
                        <a14:backgroundMark x1="18646" y1="64751" x2="18906" y2="64955"/>
                        <a14:backgroundMark x1="19167" y1="62795" x2="19167" y2="62795"/>
                        <a14:backgroundMark x1="62656" y1="52526" x2="62656" y2="52526"/>
                        <a14:backgroundMark x1="58438" y1="58435" x2="58438" y2="58435"/>
                        <a14:backgroundMark x1="48385" y1="53586" x2="48385" y2="53586"/>
                      </a14:backgroundRemoval>
                    </a14:imgEffect>
                  </a14:imgLayer>
                </a14:imgProps>
              </a:ext>
            </a:extLst>
          </a:blip>
          <a:srcRect l="10234" t="22726" r="7960" b="13940"/>
          <a:stretch/>
        </p:blipFill>
        <p:spPr>
          <a:xfrm>
            <a:off x="4338437" y="3153826"/>
            <a:ext cx="3783755" cy="3744051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661438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008A8F16-8469-49EC-BB54-9E435BB50A0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12000"/>
          </a:blip>
          <a:stretch>
            <a:fillRect/>
          </a:stretch>
        </p:blipFill>
        <p:spPr>
          <a:xfrm>
            <a:off x="0" y="-12192"/>
            <a:ext cx="12192000" cy="6943344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FE04D430-E583-4D1A-ABCF-C5C193DEF60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5820" b="93651" l="9934" r="89956">
                        <a14:foregroundMark x1="28918" y1="77778" x2="28918" y2="77778"/>
                        <a14:foregroundMark x1="25166" y1="83774" x2="25166" y2="83774"/>
                        <a14:foregroundMark x1="31347" y1="81393" x2="31347" y2="81393"/>
                        <a14:foregroundMark x1="32781" y1="79806" x2="32781" y2="79806"/>
                        <a14:foregroundMark x1="33113" y1="80952" x2="33113" y2="80952"/>
                        <a14:foregroundMark x1="34658" y1="79806" x2="34658" y2="79806"/>
                        <a14:foregroundMark x1="34547" y1="88360" x2="34547" y2="88360"/>
                        <a14:foregroundMark x1="46468" y1="86949" x2="46468" y2="86949"/>
                        <a14:foregroundMark x1="62583" y1="76543" x2="62583" y2="76543"/>
                        <a14:foregroundMark x1="67439" y1="93034" x2="67439" y2="93034"/>
                        <a14:foregroundMark x1="69757" y1="91358" x2="69757" y2="91358"/>
                        <a14:foregroundMark x1="51656" y1="74691" x2="51656" y2="74691"/>
                        <a14:foregroundMark x1="37417" y1="80335" x2="50000" y2="75661"/>
                        <a14:foregroundMark x1="50000" y1="75661" x2="50000" y2="75573"/>
                        <a14:foregroundMark x1="55519" y1="71781" x2="58057" y2="65873"/>
                        <a14:foregroundMark x1="73289" y1="89859" x2="73289" y2="89859"/>
                        <a14:foregroundMark x1="74503" y1="91799" x2="74503" y2="91799"/>
                        <a14:foregroundMark x1="66998" y1="93651" x2="66998" y2="93651"/>
                        <a14:foregroundMark x1="81457" y1="92328" x2="81457" y2="92328"/>
                        <a14:foregroundMark x1="37638" y1="22663" x2="37748" y2="25750"/>
                        <a14:foregroundMark x1="33664" y1="13845" x2="41060" y2="14727"/>
                        <a14:foregroundMark x1="40949" y1="14550" x2="39625" y2="26102"/>
                        <a14:foregroundMark x1="22848" y1="13933" x2="31457" y2="13492"/>
                        <a14:foregroundMark x1="36755" y1="5820" x2="39294" y2="8025"/>
                        <a14:foregroundMark x1="49448" y1="19312" x2="49448" y2="19312"/>
                        <a14:foregroundMark x1="54636" y1="18078" x2="54636" y2="18078"/>
                        <a14:foregroundMark x1="56181" y1="16314" x2="56181" y2="16578"/>
                        <a14:foregroundMark x1="54194" y1="23104" x2="54194" y2="23104"/>
                        <a14:foregroundMark x1="84989" y1="40741" x2="84989" y2="40741"/>
                        <a14:foregroundMark x1="79912" y1="40212" x2="79912" y2="40212"/>
                        <a14:foregroundMark x1="80132" y1="43915" x2="80132" y2="43915"/>
                        <a14:foregroundMark x1="81015" y1="45238" x2="81015" y2="45238"/>
                        <a14:foregroundMark x1="77925" y1="47619" x2="77925" y2="47619"/>
                        <a14:foregroundMark x1="83885" y1="44444" x2="83885" y2="44444"/>
                        <a14:foregroundMark x1="81788" y1="45855" x2="81788" y2="45855"/>
                        <a14:foregroundMark x1="87196" y1="46208" x2="87196" y2="46208"/>
                        <a14:foregroundMark x1="88521" y1="42681" x2="88521" y2="42681"/>
                        <a14:foregroundMark x1="85872" y1="41799" x2="85872" y2="41799"/>
                      </a14:backgroundRemoval>
                    </a14:imgEffect>
                  </a14:imgLayer>
                </a14:imgProps>
              </a:ext>
            </a:extLst>
          </a:blip>
          <a:srcRect l="13590" t="3289" b="4489"/>
          <a:stretch/>
        </p:blipFill>
        <p:spPr>
          <a:xfrm>
            <a:off x="0" y="-12193"/>
            <a:ext cx="5135872" cy="6860725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B4DA76DB-C641-4EC2-AC2C-27EC865E8999}"/>
              </a:ext>
            </a:extLst>
          </p:cNvPr>
          <p:cNvGrpSpPr/>
          <p:nvPr/>
        </p:nvGrpSpPr>
        <p:grpSpPr>
          <a:xfrm>
            <a:off x="2773672" y="3733800"/>
            <a:ext cx="1600200" cy="762000"/>
            <a:chOff x="2773672" y="3733800"/>
            <a:chExt cx="1600200" cy="762000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xmlns="" id="{7848ED9A-D0AC-4E9B-81CD-00AFBC116A99}"/>
                </a:ext>
              </a:extLst>
            </p:cNvPr>
            <p:cNvSpPr/>
            <p:nvPr/>
          </p:nvSpPr>
          <p:spPr>
            <a:xfrm>
              <a:off x="3230872" y="3733800"/>
              <a:ext cx="1143000" cy="53340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SG" sz="2800" b="1" u="sng">
                  <a:solidFill>
                    <a:schemeClr val="bg1"/>
                  </a:solidFill>
                  <a:latin typeface="Farsan" panose="00000500000000000000" pitchFamily="2" charset="0"/>
                  <a:cs typeface="Farsan" panose="00000500000000000000" pitchFamily="2" charset="0"/>
                </a:rPr>
                <a:t>Phú Yên</a:t>
              </a:r>
              <a:endParaRPr lang="en-US" sz="2800" b="1" u="sng">
                <a:solidFill>
                  <a:schemeClr val="bg1"/>
                </a:solidFill>
                <a:latin typeface="Farsan" panose="00000500000000000000" pitchFamily="2" charset="0"/>
                <a:cs typeface="Farsan" panose="00000500000000000000" pitchFamily="2" charset="0"/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xmlns="" id="{EAAD3D99-F452-4916-BD1B-A74467362F1C}"/>
                </a:ext>
              </a:extLst>
            </p:cNvPr>
            <p:cNvSpPr/>
            <p:nvPr/>
          </p:nvSpPr>
          <p:spPr>
            <a:xfrm>
              <a:off x="2773672" y="4343400"/>
              <a:ext cx="152400" cy="152400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xmlns="" id="{DECD6267-9B7F-4E73-AC38-9CA7ADB4192B}"/>
                </a:ext>
              </a:extLst>
            </p:cNvPr>
            <p:cNvCxnSpPr>
              <a:cxnSpLocks/>
              <a:stCxn id="9" idx="6"/>
              <a:endCxn id="8" idx="1"/>
            </p:cNvCxnSpPr>
            <p:nvPr/>
          </p:nvCxnSpPr>
          <p:spPr>
            <a:xfrm flipV="1">
              <a:off x="2926072" y="4000500"/>
              <a:ext cx="304800" cy="419100"/>
            </a:xfrm>
            <a:prstGeom prst="line">
              <a:avLst/>
            </a:prstGeom>
            <a:ln w="190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740D516D-30FC-4D64-A225-E68312CE84DC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5739" b="94176" l="64504" r="96088">
                        <a14:foregroundMark x1="67176" y1="63636" x2="67748" y2="71023"/>
                        <a14:foregroundMark x1="67748" y1="71023" x2="70515" y2="78551"/>
                        <a14:foregroundMark x1="70515" y1="78551" x2="71088" y2="77273"/>
                        <a14:foregroundMark x1="71374" y1="57386" x2="68702" y2="62500"/>
                        <a14:foregroundMark x1="67939" y1="80824" x2="79008" y2="87784"/>
                        <a14:foregroundMark x1="79008" y1="87784" x2="81202" y2="86790"/>
                        <a14:foregroundMark x1="64504" y1="72301" x2="66794" y2="79545"/>
                        <a14:foregroundMark x1="68034" y1="58239" x2="73378" y2="55256"/>
                        <a14:foregroundMark x1="73378" y1="55256" x2="74905" y2="55398"/>
                        <a14:foregroundMark x1="85973" y1="47727" x2="91889" y2="45739"/>
                        <a14:foregroundMark x1="91889" y1="45739" x2="93798" y2="49148"/>
                        <a14:foregroundMark x1="95324" y1="52131" x2="94752" y2="60795"/>
                        <a14:foregroundMark x1="94752" y1="60795" x2="94656" y2="60938"/>
                        <a14:foregroundMark x1="89122" y1="56250" x2="88168" y2="73722"/>
                        <a14:foregroundMark x1="88168" y1="73722" x2="88359" y2="73011"/>
                        <a14:foregroundMark x1="90744" y1="55966" x2="89313" y2="71165"/>
                        <a14:foregroundMark x1="71374" y1="85511" x2="83492" y2="86506"/>
                        <a14:foregroundMark x1="83492" y1="86506" x2="83588" y2="85938"/>
                        <a14:foregroundMark x1="73473" y1="77131" x2="76240" y2="85369"/>
                        <a14:foregroundMark x1="70706" y1="91619" x2="89695" y2="83807"/>
                        <a14:foregroundMark x1="77195" y1="93182" x2="84065" y2="90909"/>
                        <a14:foregroundMark x1="72805" y1="94460" x2="75954" y2="93324"/>
                        <a14:foregroundMark x1="86069" y1="66761" x2="87023" y2="65483"/>
                        <a14:foregroundMark x1="83588" y1="65625" x2="86260" y2="67045"/>
                        <a14:foregroundMark x1="90363" y1="74574" x2="90744" y2="82102"/>
                        <a14:foregroundMark x1="92176" y1="74716" x2="92271" y2="81250"/>
                        <a14:foregroundMark x1="90267" y1="77131" x2="89408" y2="80540"/>
                        <a14:foregroundMark x1="92844" y1="63494" x2="93893" y2="78267"/>
                        <a14:foregroundMark x1="95134" y1="63636" x2="95706" y2="78977"/>
                        <a14:foregroundMark x1="96088" y1="54261" x2="95992" y2="65767"/>
                        <a14:foregroundMark x1="69370" y1="58665" x2="79771" y2="54830"/>
                        <a14:foregroundMark x1="79771" y1="54830" x2="84733" y2="50000"/>
                      </a14:backgroundRemoval>
                    </a14:imgEffect>
                  </a14:imgLayer>
                </a14:imgProps>
              </a:ext>
            </a:extLst>
          </a:blip>
          <a:srcRect l="64213" t="41477" r="1436" b="3978"/>
          <a:stretch/>
        </p:blipFill>
        <p:spPr>
          <a:xfrm>
            <a:off x="6269832" y="746159"/>
            <a:ext cx="3447078" cy="367688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EA04C0D5-C8D1-4F10-B646-490EE7535E78}"/>
              </a:ext>
            </a:extLst>
          </p:cNvPr>
          <p:cNvSpPr txBox="1"/>
          <p:nvPr/>
        </p:nvSpPr>
        <p:spPr>
          <a:xfrm>
            <a:off x="5425435" y="242041"/>
            <a:ext cx="5135872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SG" sz="4000">
                <a:latin typeface="#9Slide07 SVNDessert Menu Scrip" panose="00000500000000000000" pitchFamily="2" charset="0"/>
              </a:rPr>
              <a:t>3) Th</a:t>
            </a:r>
            <a:r>
              <a:rPr lang="vi-VN" sz="4000">
                <a:latin typeface="#9Slide07 SVNDessert Menu Scrip" panose="00000500000000000000" pitchFamily="2" charset="0"/>
              </a:rPr>
              <a:t>ương</a:t>
            </a:r>
            <a:r>
              <a:rPr lang="en-SG" sz="4000">
                <a:latin typeface="#9Slide07 SVNDessert Menu Scrip" panose="00000500000000000000" pitchFamily="2" charset="0"/>
              </a:rPr>
              <a:t> nhớ mò o</a:t>
            </a:r>
            <a:endParaRPr lang="en-US" sz="4000">
              <a:latin typeface="#9Slide07 SVNDessert Menu Scrip" panose="00000500000000000000" pitchFamily="2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86369F1A-0165-40E1-A9DC-850DFA2F7F10}"/>
              </a:ext>
            </a:extLst>
          </p:cNvPr>
          <p:cNvSpPr txBox="1"/>
          <p:nvPr/>
        </p:nvSpPr>
        <p:spPr>
          <a:xfrm>
            <a:off x="3962400" y="4518820"/>
            <a:ext cx="8061943" cy="22159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SG" sz="3600">
                <a:solidFill>
                  <a:schemeClr val="accent3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Cây mò o đ</a:t>
            </a:r>
            <a:r>
              <a:rPr lang="vi-VN" sz="3600">
                <a:solidFill>
                  <a:schemeClr val="accent3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ược</a:t>
            </a:r>
            <a:r>
              <a:rPr lang="en-SG" sz="3600">
                <a:solidFill>
                  <a:schemeClr val="accent3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 ng</a:t>
            </a:r>
            <a:r>
              <a:rPr lang="vi-VN" sz="3600">
                <a:solidFill>
                  <a:schemeClr val="accent3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ười</a:t>
            </a:r>
            <a:r>
              <a:rPr lang="en-SG" sz="3600">
                <a:solidFill>
                  <a:schemeClr val="accent3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 dân đan thành dụng cụ bắt cá. Anh chị đã sử dụng nó để làm thành những chiếc đèn lồng xinh xắn cho các em nhỏ.</a:t>
            </a:r>
            <a:endParaRPr lang="en-US" sz="3600">
              <a:solidFill>
                <a:schemeClr val="accent3">
                  <a:lumMod val="50000"/>
                </a:schemeClr>
              </a:solidFill>
              <a:latin typeface="#9Slide07 SVNDessert Menu Scrip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9832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32261346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9|0.8|0.6|0.6"/>
</p:tagLst>
</file>

<file path=ppt/theme/theme1.xml><?xml version="1.0" encoding="utf-8"?>
<a:theme xmlns:a="http://schemas.openxmlformats.org/drawingml/2006/main" name="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xmlns="" name="Blank.potx" id="{4C410E64-73D4-4894-A16A-B0A564A2C1B3}" vid="{BD11DD77-7AB8-40E7-98B4-F754939C4E0E}"/>
    </a:ext>
  </a:extLst>
</a:theme>
</file>

<file path=ppt/theme/theme2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966</TotalTime>
  <Words>1163</Words>
  <Application>Microsoft Office PowerPoint</Application>
  <PresentationFormat>Custom</PresentationFormat>
  <Paragraphs>165</Paragraphs>
  <Slides>22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22</vt:i4>
      </vt:variant>
    </vt:vector>
  </HeadingPairs>
  <TitlesOfParts>
    <vt:vector size="37" baseType="lpstr">
      <vt:lpstr>Arial</vt:lpstr>
      <vt:lpstr>UNI Chu truyen thong</vt:lpstr>
      <vt:lpstr>Nunito</vt:lpstr>
      <vt:lpstr>#9Slide07 SVNDessert Menu Scrip</vt:lpstr>
      <vt:lpstr>Farsan</vt:lpstr>
      <vt:lpstr>Times New Roman</vt:lpstr>
      <vt:lpstr>Anaheim</vt:lpstr>
      <vt:lpstr>Calibri</vt:lpstr>
      <vt:lpstr>#9Slide02 Noi dung dai</vt:lpstr>
      <vt:lpstr>Ranchers</vt:lpstr>
      <vt:lpstr>#9Slide02 Tieu de dai</vt:lpstr>
      <vt:lpstr>Office Theme</vt:lpstr>
      <vt:lpstr>Default Design</vt:lpstr>
      <vt:lpstr>Science Subject for Pre-K: Observe insect life by Slidesgo</vt:lpstr>
      <vt:lpstr>1_Science Subject for Pre-K: Observe insect life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Base/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9Slide.vn</dc:title>
  <dc:subject>9Slide.vn</dc:subject>
  <dc:creator>Hung</dc:creator>
  <cp:keywords>9Slide</cp:keywords>
  <dc:description>9Slide.vn</dc:description>
  <cp:lastModifiedBy>PC</cp:lastModifiedBy>
  <cp:revision>92</cp:revision>
  <dcterms:created xsi:type="dcterms:W3CDTF">2021-12-28T14:59:54Z</dcterms:created>
  <dcterms:modified xsi:type="dcterms:W3CDTF">2024-01-19T02:36:35Z</dcterms:modified>
  <cp:category>9Slide.vn</cp:category>
  <cp:contentStatus>9Slide</cp:contentStatus>
</cp:coreProperties>
</file>